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88-47BD-A95E-710486870DA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88-47BD-A95E-710486870DA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988-47BD-A95E-710486870DA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988-47BD-A95E-710486870DA5}"/>
              </c:ext>
            </c:extLst>
          </c:dPt>
          <c:dLbls>
            <c:dLbl>
              <c:idx val="0"/>
              <c:layout>
                <c:manualLayout>
                  <c:x val="0.11246556396207245"/>
                  <c:y val="9.09059767356368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88-47BD-A95E-710486870DA5}"/>
                </c:ext>
              </c:extLst>
            </c:dLbl>
            <c:dLbl>
              <c:idx val="1"/>
              <c:layout>
                <c:manualLayout>
                  <c:x val="2.5560355445924526E-3"/>
                  <c:y val="0.1168791129458188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984481845304704"/>
                      <c:h val="0.155741673641408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988-47BD-A95E-710486870DA5}"/>
                </c:ext>
              </c:extLst>
            </c:dLbl>
            <c:dLbl>
              <c:idx val="2"/>
              <c:layout>
                <c:manualLayout>
                  <c:x val="-0.12268970614044271"/>
                  <c:y val="-0.103892544840727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88-47BD-A95E-710486870DA5}"/>
                </c:ext>
              </c:extLst>
            </c:dLbl>
            <c:dLbl>
              <c:idx val="3"/>
              <c:layout>
                <c:manualLayout>
                  <c:x val="-8.6905208516146942E-2"/>
                  <c:y val="-0.123372396998364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988-47BD-A95E-710486870D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VS</c:v>
                </c:pt>
                <c:pt idx="1">
                  <c:v>VS Code</c:v>
                </c:pt>
                <c:pt idx="2">
                  <c:v>MS SQL</c:v>
                </c:pt>
                <c:pt idx="3">
                  <c:v>Vercel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6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88-47BD-A95E-710486870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71598639"/>
        <c:axId val="1271597199"/>
      </c:barChart>
      <c:valAx>
        <c:axId val="127159719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71598639"/>
        <c:crosses val="autoZero"/>
        <c:crossBetween val="between"/>
      </c:valAx>
      <c:catAx>
        <c:axId val="127159863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715971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93F-4651-81AA-52E6AAE22F7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93F-4651-81AA-52E6AAE22F7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93F-4651-81AA-52E6AAE22F7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93F-4651-81AA-52E6AAE22F7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93F-4651-81AA-52E6AAE22F78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E93F-4651-81AA-52E6AAE22F78}"/>
              </c:ext>
            </c:extLst>
          </c:dPt>
          <c:dPt>
            <c:idx val="7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93F-4651-81AA-52E6AAE22F78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E93F-4651-81AA-52E6AAE22F78}"/>
              </c:ext>
            </c:extLst>
          </c:dPt>
          <c:cat>
            <c:strRef>
              <c:f>Sheet1!$A$2:$A$10</c:f>
              <c:strCache>
                <c:ptCount val="9"/>
                <c:pt idx="0">
                  <c:v>JavaScript</c:v>
                </c:pt>
                <c:pt idx="1">
                  <c:v>TypeScript</c:v>
                </c:pt>
                <c:pt idx="2">
                  <c:v>C#</c:v>
                </c:pt>
                <c:pt idx="3">
                  <c:v>ASP.Net</c:v>
                </c:pt>
                <c:pt idx="4">
                  <c:v>Node JS</c:v>
                </c:pt>
                <c:pt idx="5">
                  <c:v>React JS</c:v>
                </c:pt>
                <c:pt idx="6">
                  <c:v>Angular</c:v>
                </c:pt>
                <c:pt idx="7">
                  <c:v>Vue JS</c:v>
                </c:pt>
                <c:pt idx="8">
                  <c:v>Razor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</c:v>
                </c:pt>
                <c:pt idx="1">
                  <c:v>6</c:v>
                </c:pt>
                <c:pt idx="2">
                  <c:v>8</c:v>
                </c:pt>
                <c:pt idx="3">
                  <c:v>8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F-4651-81AA-52E6AAE22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2100943"/>
        <c:axId val="1542089423"/>
      </c:barChart>
      <c:catAx>
        <c:axId val="154210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089423"/>
        <c:crosses val="autoZero"/>
        <c:auto val="1"/>
        <c:lblAlgn val="ctr"/>
        <c:lblOffset val="100"/>
        <c:noMultiLvlLbl val="0"/>
      </c:catAx>
      <c:valAx>
        <c:axId val="154208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100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Sheet1!$A$2:$A$14</cx:f>
        <cx:lvl ptCount="13">
          <cx:pt idx="0">Philippines</cx:pt>
          <cx:pt idx="1">United States</cx:pt>
          <cx:pt idx="2">Australia</cx:pt>
          <cx:pt idx="3">New Zealand</cx:pt>
          <cx:pt idx="4">Japan</cx:pt>
          <cx:pt idx="5">Korea</cx:pt>
          <cx:pt idx="6">Canada</cx:pt>
          <cx:pt idx="7">England</cx:pt>
        </cx:lvl>
      </cx:strDim>
      <cx:numDim type="colorVal">
        <cx:f>Sheet1!$B$2:$B$14</cx:f>
        <cx:nf>Sheet1!$B$1</cx:nf>
        <cx:lvl ptCount="13" formatCode="General" name="Percentage">
          <cx:pt idx="0">10</cx:pt>
          <cx:pt idx="1">5</cx:pt>
          <cx:pt idx="2">6</cx:pt>
          <cx:pt idx="3">1</cx:pt>
          <cx:pt idx="4">2</cx:pt>
          <cx:pt idx="5">2</cx:pt>
          <cx:pt idx="6">2</cx:pt>
          <cx:pt idx="7">5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regionMap" uniqueId="{F8507B17-3E36-4EC7-B8FD-1A4FDADB6E07}">
          <cx:tx>
            <cx:txData>
              <cx:f>Sheet1!$B$1</cx:f>
              <cx:v>Percentage</cx:v>
            </cx:txData>
          </cx:tx>
          <cx:spPr>
            <a:solidFill>
              <a:schemeClr val="accent1"/>
            </a:solidFill>
            <a:ln w="3175">
              <a:noFill/>
            </a:ln>
          </cx:spPr>
          <cx:dataId val="0"/>
          <cx:layoutPr>
            <cx:regionLabelLayout val="bestFitOnly"/>
            <cx:geography cultureLanguage="en-US" cultureRegion="ZA" attribution="Powered by Bing">
              <cx:geoCache provider="{E9337A44-BEBE-4D9F-B70C-5C5E7DAFC167}">
                <cx:binary>xHppc924sfZfcc3nlx4sBECkklQFJA/Pot2SLPsLS5ZkElxAEgDXX39b9szEdibJ3HpzK6pSSYc4
IJq9Pv00//y0/OmpeXm0b5a2Me5PT8tffiq97//088/uqXxpH93bVj/ZznWf/dunrv25+/xZP738
/GwfZ22KnwnC4c9P5aP1L8tPf/0z3K146c66p0evO3M9vtj15sWNjXf/Yu13l948daPxr9sLuNNf
froqdaP7XpsX99ObF+O1X2/X/uUvP333vZ/e/Pzj3f7h5DcNCOfHZ9iL2VsZihBxIdCXH/zTm6Yz
xa/LBL8NCeZcIlj4eujFYwsb/6A0X2R5fH62L869+eXvD5u/E/+HNe26+KsW4u5V3Kv9l+f7+Xst
//XPP1yAJ/7hyjeG+FE9/27pRzucOvvy+Ksy/pkF/u+OvzPavzy/eecf/X/SEah8G0omcRgySUjE
MP/OEQIZvZWRlBHhKJQRCrn8VQVf/eEPi/X7HvHD9h984ofVH73i7t1/3yv+NjpvHxv9bz3je9f9
V7EZEPaWiUhSwShiWMD/39kE0/AtZVJgxCWFfygsfxuif0ik3zfHN1t/MMU3Kz+a4W93/30zXLzM
bz6+PDaP5vlXZfyzEP1fGCLEbxlkx4hK8jVLku8NIcjbiIYhxhwWvjXBHxTn943w3eYfzPDd2o+G
uPj43zdEaoo/YoT/uzx5fOwfza/W+P/3AcrfchZixgSRX3++dwEq3krBGSfs1zO/5sV/K8bv2/6X
bT9Y/ZerP9r7ePXft3f8aB6f/4PJjxPIfVRGHL1GHvx8H3KBBHugCKOI/T0kv428fy/P7yv+130/
aP7Xyz+qPv7bf0L1/zwKfqsPyaN/TL+Avm/wyr9e/fKAAEZ/2PpLgvrdkPiqwcPzX34iAgDAb1Dy
9RbfJbZ33ejLN+/G57/H2G+7Xh6d/8tPFJAlFwRFEScU8EIE1Wl+eV0h4VvMoGBFADVCQSBofnpj
OutLgKPkLUEyCiVl4gvQ+OmNez0JbgfwBL0CEIQJC4mAOPv1+a66Zi0685syfvn8xoztVaeNd7Cb
45/e9F+/9yqnoFRiFnLMANDQiMCJsP70eAOIHr6O/19tGyQaP97zimF2VYu+Gd7ZsZ5HNdbFkKd4
ZMOncgqQvc6Dyq2pLnJyO4jQyz6pqe+WLCilb3dS5+XwGPgaPdS0muskQrprb1pOLT5rl2ook0B2
gUkk90O/a+a5qc+LIAzqhJFiauJGjCgY475tmnpK2xqqzDMvDaNJHeJyfezbarU2Dt3YzVHiKotG
ExcCm9nHq/WbK3ZbPk3T8omVbSju5cCq8V1pOxsi1XrH2w+4CSlPZsz6GcdFuFihVdQGy2DV0sot
2Gnb5u5QNlGOlXVyq5IR41Fki6WmeMrtILdjP5V9lwZr04ldXmntnqRux3Xf41r3n/ugHua4LK1E
RAnTLyLeWOvyQAmHO7bzZKHDztUhGuKxiup8Z3Jm611dcbcqsdiqPZGq4W6/BSPcYkGCDtc+ZDo6
2MaFdlAugB4M11VT7Kd8lXM8r6ibk2VqArS3q6TbGQuLJYybcqGlGhm3JgutoDbpOlnqvR1Fvd04
yXh4GoaCl6rCmwkuEePG3lW0de9YPeAimXzY+DMhtOsTGwx2+ShwG3Q7Opd2O0zCSA23p9OgtsHW
9SUiQWDOW8+LbT/2UdcnLhDRu96h54pJ+yxl2dbHnA9hk3A+Fz5exLjeNnVNurjZhr6OpaRhr5zE
q1NsZmWUTv0Y2d24DVGb2DlHeDf5IRp3FZx1C2bRqzKkzvvzjhm3XTUl6eyll1zPZ/nm8aj0QKYn
tvWDy6wlqEr55N07iFjrE2as6TM326BV+YiJPoxDjsO4oyWPVL+FeXQ5Y1s9EVMb1GSoFJZmpGC9
/RS1ZGHPrgaV7wk8wuAVDWm/PSxIT7ZU9YzqKhlcNDdSjVPH1vNerKIsk9a3wxiqmg5Ldd1Fkm9m
t/CwEWWyTnkwPOVlyWuvcmaa+n3V90OVMav7MNqt3jn5KGdn1gPnolwj2FlF05g0doMikXjhLD4v
C5bnF+EoBYqyGvu6HhVteDWWSWUIa4mSay+GNm6XlgiUDGz2zX5D/WameIxqtmV00Vuj0wJr34pr
nwtUpMFmQ5s4CEE67apyso2Opw0HIki2aKq2ncFEFGsyFMT0x8K2tY99uM39ssfVWAepLqcKHMtV
oQtOrmBkNYcC5DLdTg+6DFHiaZPr65pHKM9VBNnHNgpJLNZjPkaEPayitdudGwpdqLrAdk5nTrsx
c8Pi3LwzczD0EPuyDmOX4207brJvigSeKJBp1Gx6PNR86ubLxnVdWCoW8ak4FsJ4dip52ZmdWIIt
iC1bKH4W60DKtKtZxZPBS4esWteZ2YNBKKhuIeuT+YMrNMvfNzN6devGaKFw2bYX9Yb08EHPEgVH
g6MWX/O82cSlrcJep1w4juKeTzW7FIINzX4YS2aPfrKLPavntjQ3xKE5Ut2mRYdVSKuVZEHdTOhd
E0XdJccDnCfrsd2TXE+5Wj2v+cU2+bVMBLPgLR1HXGcFWNgdZVv121mEJjHxePIt7j6hopDPQUVm
n1oDwa+mqGF0v0GavGBrFYp4nhnNk7EPIRVGtBxlzGU01sehR9K8I30TNR+4bMs8DppaBldjUI1G
8QWyQtJqjkZFupDbW4PdMB71ors+znnHoliPhY4+yJFSvBsJaOTYGC7k86xXsaRtMy7DfrBt2Ccj
Fa58wiB5rRgPmktS9QNPoQBM91VLXL8vfIVR1op2OTA3zqeczlezDKfHVRR5qKINkfkGrU1Ad8to
anZXYkGjk9V4a7WaEHLocQzLpUrHUtZY1W1TRAmWrKkyElGnb1ffNYexQfVhXspc7KNmJGsc1m1x
nwfGFMfSEMeTIjSh2W9L0OsEim7xFEz5WByXZgjCC0Q2qtNNTEhArjHFsOd+q/pUN3xdd+Ps3Gfi
vVtiVEOoXmGHxiBtXG2201asCD1QsD1/WWw5yVM7+PZT2c6bVptAy5y0DMPmuF7BjVK56b6I5eoM
j9fFRzKdgi63V9O6bvMVhtNBviZcx8yXaCzV1kDhT1DBmY0rKEE8CeZK6LgfTFBAAdtskSDXTOR2
EmiodtE6BOJESOWCtMaylzFEb0CpCnQv2qQ2BJl0tPMankW8s3PWdaIZlKimZsh8Ny5hgrDbmqwc
8wqnVkJHua+bCInkGzT2OwAHwNV38CZkAK8olhSJMIwoeYU/38Abp2uPbbR9wgbPdfFCvgAAgEoA
BvRXZNAjVI7v+BfIMElUAH74Fur+IsNX0PXU9avVRfkLyfnbx7/u05v0CxX390uvDOnfP2Uv3Wuf
5H780isi/u1bcMgvCPkVh3734R8g8a+g8AfQ+5WD/SeLfwwRU+js/jkgVmNTPNq/0z+vKPN1x1cw
TKLXbgXhKBIME4LEb1iYvKUCAwxlAG0Z/UK7/YKFw/AtwYKHgjEC2JfQ8DcwDHwECQnQPiQMaRQK
zv83YBik+tZX4E4SISoAjSNKgAz+wVfauR8NmUYWG04/Rkje1Jp6FQl/9o1CfscnoXv7h6MoPFFE
oR9ghFKglb93y2Flaz/O8xyvTiga7Mw4Pxc6GCHnAPrp+ifdLp/HNXdxg8zLbLRq62qKq4o1iZfD
VWCr81LzRVWQyWLc4vfFFmTlYtvDoA9eerXapYiDPu9TfLnybUu6Km/iFfkmtvyGu0Eq3srLudi8
YqKO0YwfIFpaZbj2qsrNMa+GeAAcE9diAXBk6fulu95y1CrbRU+bHtJt8Ztq0W1N0fUK5bMP8EXj
Vn+AVqMHicdnPXo1TFG46xvTqirSt47TJzotOJa0CWPTLTHrA74vcLh3pKGq7Qsek5zfNYJEyowR
ihuOb2dSrIeBzg9mmDIdYaHmnJ3qgbWxb5aD7/m+G+sPPWKf65xdOplbVdV+N7D8wURNr1g39zFf
ii1ecHAwVdjFvENnY7XedK5/pEV7nAGRRG2j8lYCtOD6EuH6TotTT8Tz3F9M2/wJOBEaU9R0SuJk
CDvAa00LOO11x2LX82bG9+2rUJaGJtFYfyy7XbcxrFodtqq0rSLIXm6rPfCCPs5iC2NuDm1QhQrR
5mPfyEDx85qRMdNNZRTu2hcZukHlAbryUyvVoic18eVhbrsiK/T2wZYcJ13TPdmpvXfRmkhKTDJZ
LWLGBwQFm2bnvC1rJepwSYe5gOReB0lQ8zp25ayGKnLx0uMq6fGZ5OOqSmjUYh/k7201KdoyGkNz
6uO27WI4RCrD6jlZ17tA+gfbbotqJs1V28p5R+JQ99Wxt6tRQ76VCtDfZ+yDw+ZangLyUiPAkMTm
dUIhk6ox8J+slapru0HRjs6JsBbOtCnBM1ymJlTNugapabDqZqjmthGZdNvdUFW98kEPCHO74JqX
8ZAXR1QOg9Ij1C7toOEZZH+E5mZSOZZFsuoj4bWAElc/O6j66ipsTRGX8JG4uVOM3QHW1onEXsde
mDOw4hLX0Jmqnl2uq4OezZglWYMFqWLRB9G4WZWNqh1/F1jzMMnizoFxiG8OASKnploBYTcZK/Gq
XO27JBrRZ2GjCzy4z0y4d4semNrWxqiqLwaFJxUOvVWyXPq0KMtjCBdJGIEAYfcu5P65WyCwaxMd
kYN/SMtycImsJ3MV58bXqgt6Nc3s3g+OQatYXw/jcOlWBLgL+Wfi3YWZhtMyNPq8nUY1VV2jKkYD
tWHdqiVgiSt6JX3fZEHhwJNNPJRRlFSROc7zDfMTtH9RbKRgMXTbgIft/GhX6BC97ddDsDKdzqK/
oxX6jCMTN7Ju96gLQElVaWKe5y+kXkJF575QRZCiVb8bvT4vwjGeoQlS0I4DPspNLFsMvbr7FE34
rqt0vFazzUZhriHnXXdTf6AhOlH51JKqU1s9adWV+b7n9HJmPMPbuxzNH+VYaUXddg18w9U0ZqOV
11SG52s/Z0MvBxBh0WrV+aIIdwhyWxVvPcuKIszcotO8HVrleFCq2cgnXloajx03MSuGd3gWfgfN
+o4PK3hpNTrFtQEGYy5Ug+2SmsA7NZoxTOalP/lATpmQ4z43QGDwsaTJOuTnCJ+3HQ/UsFiniCSA
H/PzMW/SqJBxlX9kFIBzw66qKePlcg24+H040rM+nO5MuSak99mM17SXRYqm8ZSjaedx6gTwBduS
cl8kM5AeLB+v6i5/1KI/NjLcrSRMepR/YANKF1Yog/gOoeXT4M2UVC3b46U6oUruYRr2fih14sM9
NLKQwwOjaAG4vo2C1DOkFSskioVYErwNkG24z6QAYcJhuDSQ+yH1lqexbE9zBAWvmsSOclurcutV
KZpjUNFPJphRUq5ZKYM9HU2pykqer9Zcug4T5fOja1Nf0GzCxTlrdMZzfZZDUNZ0uwVCDdBlnhDU
QeX0S6OGBj0tUZD4Ggdx6QYS02cHfI2ah+A52iARri2/9BAmQ3URoGq/zptCjjIAuviig6ZNBb19
JlN0LGv5sfWP0Dqcyj4m0byn9XI5mhYsZbZGMfMIoHtPg2ICnN1f8Nw8j3OpUCCvXNd/4JbcD8Fy
M8z2gUzb+6LvD1CHQio+TF7S/ZdCAvxDGduevCcXuY+AARNmVaN+T/QyKObm53kjybR1CdCMd5ZG
KQbRxXbwc3Wu6+Bm892l6fEnYKqum/IOuKqjluOllezMdNF1KaGpLOGXaIXa5qoMh3NHjMqbslAV
QUcTNs8lb5NtMOc1z2/sdkGG5sKF8gZaslSs7B7onqthTLp+iV3PdlroE/+s5/7IeOXVrOUHPPp3
E7moxLCru3BSovMPZGOnabEkNiw1vDiV2mUbWpRlfRaO+qwXxeMg2CNhCMyOUkGXzPlhv5bVzvFo
BwzcrSHD+VYXVrFwvh+jKQs28ujG4qyK/MeohESybPjebA+dIR+DxbzQBZ+hdnmtPnHj7Q2zCHKr
Xh9aGw6QZOtdVIZpWNV3peO3ft5Li2/o6K6CMridw/46EhcdLW6LWX6KqtHHuHa1qptrYVDSDuEh
h34sDBgY2eBrKJcZsHK7IhRnJO+fmClCxTv5CQ/y7FmG7XVJA65CRPdVtdPB9tETdM7JnG4AAaFu
Vimz68c8Wp/LvDxDLHjhNW0hnVVJHoXXMKJW0wrNaFGvrWrXMOvKJl0jcacNRwpo+k0V1aHs231j
pn3RlLvO3XY9UqxG0GQtpFVFz88NLh5kET6GQX+92Slb58moLQiSJjB3RVt8yBGkwUWaU4P73VKb
4zDwky7cuYjKS1eyZET8vS2v2+LjZISyYL5pzd9JUZy0i/q44nuG+od+FVlZLB/mejzTNjcJ4L2H
0I+ZeIUjlFx0OtrzpalUsbmMQ46p5Svqs+MJCMTriN4Vw3zn5ijlmDaKepbUg/4Ibl5AxKH3uO1K
JVpSKOzmBPsEaljc9NE5UOUf8Eb3hMz7CuNTiKbDHG73ne1gp6VpMYdJJ6LEjOPNMq7AFuJ00voI
3HyMgAEK1yhp6ZxVvT6TvTJ15qvgtiDReZHbpNoKqCqRBnQS3QDFlQbtYzjmBxIul4y63RzR3Va4
42t4Gu5j0xKA42vcB9OlIDOUA7SXQ5faht+1vYltkV9MZvkApFo29wEQfriG2hNehXOfjawBWhUK
JiCKSL7CkfV8HboEc5ahogJSlV2XDtjErT4fINPa5WHtMwLKJGw7mlo+4MXEE6FXM+13qMC7Rc9J
vdZXYzin4TLFQpJbLAJoPcaYR1VSue7MVMGhQCLt8HwdnDayJRt+2tZxJ3G6CBJrsl50RZfm2dAQ
yB70Q9NCLRPddTR5FZZ6JzeaRB9D5NJGrheWkrTbuvuxh8fPp+NMadLULtWOZ4iyS7vA7qY6a4iP
RWEvyNweNGnTnpwxj44dB66kh2aDXWyzSCmq06oY4rYDjpiV6SjXo4UEmBN5GNG5q+dMI5Yim5+F
IlJ08cfXv4Svl/Nikn6bFWdkB2TZTkNCnDp03m5jvK70UEXdWWTF+atwFvx3ZD4z2MRjW6nAtcfX
62sfr51O4NWpY6vxVdSxk6XT/asVIkAMQV1msoWKOsxJgxy0HXIvwmfSlreup7tompK8y+OOLBmw
f0nZdLuZrvs8FBd5yVW56OslaHaI5DEpAEX0N7aY04DX2XCvXXGcQn/OB3HfBMEVuORuAGRS8AAq
QZ8BG3mUxCYR66DXCpNo0c+QnvYyaUaZ4sYlvKzOXu/iGvdxnYvP4FKkD7NmGPdusslExb7Um+JR
u2tyIOKLgapI9p+EXGOg6nfU8vMG4J4dHutdQebduh3Qlt9EXa36vkwB5qUwwrmcy/k0IxsHXCYW
lE7Au5zZEhcOu9DrC1IfsV/BkdqUAgdpAG++nrkJM6lXG8u5SCfHIUVCO+UKpNwC7qLltWu2rKQ2
NQQsOG+Z6yO1gtvQpd2ZiSYwv1lDl3Zhdz30fh9sXC1exkDFnlmLoSDlB58/i6U7MFqezDAD2FUd
6JBqGkdXHvbntNvV65iUg0nXZd6NXsQ5VPjxtQvuoot8be5LsZzkiPZluZ4BT5B0utnNrj+M5QZ9
+nLmAW9Bb3guCpzUpb5HhUuDoD+gJbwcCT8nck3gxaOdafQBc5uGQO6OdDkFlMTLNiVNVKjSs8wi
krKgzKAynKGcxm7Y9QPZlV4C2nTnnYTKFpC4WYckgMAvdZti8Jw2ABBPgwPT9+G2xXh58JLssP9g
BMSFgnKdkFyk7aJPIzP7sO5iJIIrFgLUxuD2jTz5cj579WcxtikCCeXoUtcVe9rprNIy3SxLTBNH
ttitRa5oJRUhTJFpPZdLdGiJ3U2uhKKyK6ZuX+fzeV2Eu6gXN9HKzzkkTI+qmFiRITbvylFcjoWC
17GSQdcHF8hrYwxURZ0non8dLdl00O11pJvDhLuD6dbj2tSZcSzGDT0AYbTLC5HlIz1waxNoJRI3
klj2HPyIqXBa0g2VKQHfes1nGFrcWXcK5gI7XNldbj/BbEWt2B1rIdJXRQBbsyON3xPUJq2Mdkaa
Qc2oed93+HzdPvKpPZqy3JdRHb/eqhTrfoEavJYO8qTIaI2yfq7jkhd7Tvubht43Jcpec+EQ6pPF
/rj6ShGWxzrU58CkXL9OjCKY5KjRnfLa3+VemmRuxd0imtQV0QVxwY0PSBbSjHZNlHauOvMRAEUS
0gmGlRK6Cw0BsfZ7mN+dGht+7I28yXt+b4DIUWjtXqxc85hpfMZG/hzONh774bYLQ6+alkzJtr4i
2txg5Sp5WM308cuawCuJ1yDUcTejuF5uIbpI3G10jCeoCMNc6x1vA5fkRfSe4a5T0Uzvi+BzT+pS
NVEI9BBG0MBSU8ZLa2albXBj5u0emHTQwgI9n5M3QNB83ngWYHOmu6pSXRQxhTfhlYZWKl41hgEj
SGozJrd7021F3GGf4UG7FN4be1+xwKqiDE605kHcSmDtBj+StF7hPss0XdogSucQhpUCWbPn85Qh
ST9uNYK5osObsugdhvdew+D18C2HRnKF2TJtyAv20J6vmm5qDMmmAgjNeHCQ2lBxU5SQmRz+3K/t
ywY8XdzLoE2WboGyIuhhCPyjDZIVKCGNYa82DYFCmrdJVExFbOcJuBJTVopP+EKIKOs4mSCX9FsM
E9y2GWD0Boks79bmkrX+9GpTQUqoZbR5KQnYn83iBvPmpasCiMENOKOGt5/pFOxsCU+yWVBU05UH
Oy2fh2G8nGowSBdwr/oStkO+0HC4vBun4BIwYKVCUG8BM6HUD/pBDFseDwGIOnt6H5Y5CA/920w/
ynW6RAKkCeuXUS6XA5VMjaNxSqwmKcoq65B/9BIUGQC/AsRQfluExKsOcnwxTjGiHrwR64u2vkAU
9aelJsUu6B5N7m565glwBcWT55vdWdTemOqSA2BSxYg2NYC2XeD3CNVPUkIR4JU+AqNr9gsXoPkZ
ZLFrpLNl9BkXdR5XAZScKkoW6BD6BXo9AQ8HLKGaJ6Q2NN5rIMxAUWGxwxt0ZGyE8VwwlzsYy+Qw
hH6wE1gdc9Mp0q9FfJ2vQGTYvnHpUBWf5yKkMM3gNhaDuZ6Cu7UO5MH5+t4GzByD4byDCMo6ugKz
MBmq6nwhcYH5Q1AMDRBfcjhtY5BU5eNKda90Dk/QtyxSuehPwThki4dhs96eqAPrSztkc1HQtMqw
LdfdXLfnnoPYRbHiV4Rx2/GrsODDCeUwb20oPlnOYyBDTbLmst/RVX9etz6hXlwHLWAcJ8NDKCTE
AttUXow6Q9Fs4rmrngcNbfNUsLs2n+CRF6DfhqJKgRr+tLLgY+R2EYavbmU+xvAuA4OeKLjR5UaA
pQNo70FlHnBSosWu1F6nAt7zBuoEBs55rodkeu1/LS5iDjOYJNi5Qdx4Bp8b5Em6jbB9LgwB7L7u
TQlN4MbxGtOWSKDlhwdOenHEl2bBOUCoeU22xkDA9cGmelr9Dwdn1iQpCkXhX2SEKCK8uuSetXXt
L0Yt3eCOioj++jk5Dz0zMd1dmWkC99xzvgtqKo9sZjsIqQG+WuvJ4/9f7VQsbRb58ZEp9DXDoP96
uvurA3uv+8IkROMxmEp+lOFMjuGNDLB+XZynYdyxbfWRbsKqlNVyCsAFIBGMW+gcJ3GW3k6lNtDT
Dpvpb0hHHPqcvtdgWu+QU6a3k9kFNvdGZVLEaVfQ8jbR/GSR3d8XbRWfgtk99VH11XZk2G8raqnk
pk2dDXygICRIvWCDanpUin5GEUzXkdfnEPtY0hKtUjP0OCbp52xwIvQr+6xGfagHfecteI8UAisN
5zXdyu7KhL5oFUI2DOOUF/+KSrvEp8RmU1/9Aa0RpNqIOS2FvW9a1h2GH0O2Op0Hcm4bSIkSP6yK
cPQtiBu6WykRY2yzlc5zgjr0qRd8uz7BQRRILC5KbsujVy7xkKUm4AwkLNYGDiTr9i2HlwkM6WBt
8yNHnFCktnuwPGfL/ZO36SYN5jEzqv07+/pvQRc8iXnu03rLmw67eKXjLlC8T03vp3OJELY3o0tB
EuGIK/7A5kAhM+iK3FzvF8Hv/bqN7uKpCfeRCR/7Dfk+5+apv8UmK+yYZR3SrRY0i3s85VjcVurU
n6pZ3BUW2iHs3F/FY5p5vn+YhcWRFcpptzbww0xlUfzZwYrQwTDHSzNeXtYh+ksGPKaBsDkdTLWn
1v6xDceJh+1DN//OAYkycrmPe/4U1Qw1w8e2Ywz/aEP3iO+j3gEGYFC78hW9PXRHh+++WCuSrE7q
u6A7rmJV+9kEJC0G+1bC2z+OE1y6JY1iFe78NjLpUsd/RRFAq631jo1glLzafd9ir03DLmWVLw5j
NItEuLLLOsryAvFq4gGKSSTqfMLXcecjlZrKin4IuzxPq3pfQl7sJrlCvFKVlr16FtLXmVW2PLWx
fyORvAluxvQFWsdl1fhMKH58vDAIEOaufNh+TIDiXTDMfuixxFkf7leKhcJ6A0dijd+2FvmPs161
0zEkSw/7K6Ztn9Qef+sl21UkOs4LDunbMqFuvY8CRtG2YSEHIb5+Y3yZSq3uZq9+ZmvcJ8z3klkE
LjGIdnPrpr2sg3uHFPPQVu3T5n1HfR3mhDqRRZS6UxT5FSyvts+bmQ4IzqzMDFkzujXVYZmfPSLH
C1f9GzU13Y8beffCZkpUwZbU32SFUG1+B2HmUjb27E6O03cROG8P8J0cZg+ojZb+BY/Iv5Rl/EZl
+GdZ4K7Woi33G2i1RIRtm5erirNSwtSr1MR3tT2uMEdysGawUhcoYb2G9S4qB/collbkE4K5rLzZ
opoEd3NQzo/EtjrzOGyADlIzUASOiGiQ/csoAXoxp3JDWOKt9W+jZgJ3pL72c/PubzZ86NrneHM1
HCdvzLpSZF2IbqlnMT2N/k8Ul/MlFAbLjq7Q8GpKB6nqzHGTIalsd8NSlOgRQC3xyWRIXcGvjfCB
TFc90lKdjZtoJoGpQSrPLqPz8iw8thygx77aer3SEiFBFEQIfYZ2StGZvboexVOZ0R6Ib57UijbZ
swResuvQxpbo4PtC7bB2XMLk8gjkaEjVxkVi4uiHh+g7NsAU1LLDaOE2FX1MUJBc2jtLU4AeeKlo
wEJzdrcxyg7+Ih+AaN6zgb672iNJJZRKyRg+Lx0olwViadx8C/+qiNMyPui1KM+WIjhjpj/hGJiq
7aKb4FMGYbFrZrJbNg2qrt7wFaEVW5oXY+GNrdoc2wYgHxer2Yfmq9oIuYQzokTqbTuQP3ebA0Yi
C8FTv0PL2TjkIWMXvo5ip+BAxk15sLWmBzehYASRd/ZeFeyeVL70LiyzJ7l1BJBPC7WMCpoG6BX6
Yq1TK/vbTshl4D6gg9Zl+PSa8mHVFkJOK5kT5yW2Ny+RWMhR2RfeO5LXnv8WTqNN0T3iFKq3d+EI
24Uz3RfTUqJ3dSZf4KZ6UfNFAiRDqojaPY2/imgL0lloeATKvIfjEuQK1pwt2hpHPB8S1gxlMg5Y
EFPR7vxhHlMrYDzVIzrGBSDLMlZo4mTd5y3d9uh6blk2ROkGH3UZUTpLrz5BYA7pGuAsggWemskn
GSCwDFwOok8XzFlpMl3YIo27IMzGbsJqCHy18z33Xmw6zhbPFAmdq6uHLL3vwwn59fDhKxaeW7wa
YgGsXk/LYsfRmG31KK7VdLGm3y4wTpOaGnQXcx1lZP6tWVinra5UxrEEsZjGw8TUV4Qny2hdH3pB
WcKj9stWhu/BYF5RetRBt8c5FFCszCo0Ul54DFubO1+qbKkmsG9lcNT+1p898Eu7uEf+twYqWRkx
Bxa7dx1VcIYl9s5WGeQEEmGUhhrQsFH9asibMeyTQvzdSIMSW4MmMsM3MN1tx/tbziW9YxgsNJ0Z
1BKz50BDo02+OTfB9IjkpT+69h+pzAfS6fr2Zfhp0AV/9EzkDhkimnTTf6/iOi5IbJwgYT4M1QOp
7HyRx3ri6lQW62UqIV2dLAWYjDI32pe7woveDNckq4LTMs7+LqTNkMq5qi9s5CnIYV131xG9XR5X
LiFrmPfQPZmqoRWCrjwKqp7GgVYw6qASVGsena6+u61eE28dCJzscN/L2mXxFi6ngqPvcGxMxhB+
e7zgD8g+EEinO/ChorBJ1Gxv5fqnAMaQDX27pR3o6HSx5R556JM3dC4XQcN2Xn0ISrgaNPZpvq4u
zKrBR0ZZVFBP8hRH9QR+tDE7fPAWHYtJA2B1rNHxeWY2j1H5chz1UEFTCbJj8LMq6rIilPRabNWT
jMN7Ea9lOk9mzMNFHKMhflYKpvNSuyYthHcpdR8nJcVe4G7MAR3orGgAIoO8OPmuGdMtiKbElz8V
2MW8Yk6lon9FGWV5wPfOHzgMiWFI4+ptNUQcS2+JXwd/eQtkS/KwIiwZunraycUuOMvXbceC9sPO
rXdYNxzqvB4ygTMxrSccl7YfYN3IJoU/dhWDPc8S4sPxscYn93Pm1xdswOiInvmOc+R0k2enTDcj
WGofbWUTxNsBBMSlYA4vx2ObtlwOmWH8eeiYyiIbIypX5r5g7XIYZK/Q85aIIkZ3nqo5JWQY0zFG
hohA4ULUrhLtdKFugtWu4fWPumyAquYybP1sibs7AQ8j7+Cx0sp/Ae9XJqVBi+GP+K9BjS9eWMt9
DLNgcIvLELHg+XHlZSCYS9QBlCw61lflPLoTRZ2PvGUnt00CTj8SDfhJ066p3JY0EQq88SPQR9LP
R2+USYQkZx8Q2LPrFG2ZFqjojq85HwfESjRItr5S+cgkgcaRJ1agVmCf33yuIlNxMN+650TbDsj3
GOxt20WJgkGXFe4Bsdqay3g5dnF5KDxzrNwgs8K2Y8KNgFVhIPlcrT8i4h6aSD7DjQRQNDVR0hbA
Y2OQo2oBKTRuYZdAwl2XqHsUcuySOvarSxDoQzENG2LJsE5clZqbOu4rXyeFUTxplJh3S8+Rpxrm
wYbVn7VXrAlcjO8CXnLXbVPCveC3XxLU8k6g/4JiR9MlJjQ9rs/Aj0ewKdYoc7BXS7pcI9G/iCm8
LETau2jo04X24Z9IV+gs5E7e+t6+QG7hb36crvpaBpt7ssJ7DlhcwDlCnEp3LpoTIXue+U19iKru
wtj0DNEc7qLPeGQ4grY7rja8Jb9+axqwRU2gL5T0gDIZ4KNuY5nW899SelXaVu7LAjWylAw7GaGz
a704ETUQoBCHokD+lfmiLPNufRqt1Xk4RT8qJA/VJvZQ5lHzHseT20VzAEiGdIDnQTy5Qc9JrEck
rrGp09EDPtrJpxAIVdJSIOmMYc+B2soGpxDhW5s4iPV943gJ+3f9EwiIHWKBmlk6pQVpuxPGrz34
Hvg7Xd/da+mJVMgaDBVUewuQMwW52aXrBnuBQgTF47mW7tj6kbiXM2RWbcVuspi6ELz6ofMUZ2IN
7su2fp630ctXz3cJYHfwWHDWkpIDXQ55dO6o3hKgrX4Xxlno1TydgQ2klPM7jI/c28qD2pbRcWji
374ahsPYIdVRth73AGt/hmBJrYaqifE0cXzCYeoDYEQhBgRaKsa9FjBNPLyGilVxpCYGkDWNCKCK
4ntqxLvcwGwFsX2sSj6c/Mb8lVw3uVB0yoxZj3BP7uZtepIca3Kwxymeu3wj65s/N/lIQgtJF823
wYYzi9Yk9FsoRd48UC8ushCHz7DA+m2ZyrnR8Y74QLUAdhxZgy3WYjgjoHi7irxsi9rDdygyrxEO
/XH/dxLKHg1X7ETWFZ55LkI75Hb0wDLI8LFpZRJHsKMhAcND0VMcAhPE07aJA3A+TDyM3b8lEKee
Dz+Tq96Bf+fkRrbg9OoKv9/xhgEGWOV4AAN4UJ5cdmP3qssR6eW8HHVHj5tANrb069Xzcx4hpqdA
paCZlxZ5QFPs7eCRlHktz1fKj+vmI50Q8ZKM7rKwFUc9og30/k0NA4fHabh6T3owed3XyHk53zVu
7XYgLQKYxAWsRBV+urayGdXytbHq3Jgguixt/TfG8FLWrEWUlb18CU0ZpDWv9A5DdH+C4S/Iy+6E
w/MwLcNBV8vTpBVOTVV0OVzRVFFa5W0MZAhNYdbgfE4IILO8QdClaznnYy1eMDL1EGJaKPFHFORa
gPdvjcWzbu1+NP6L4d+ui/2TJL6fR0hDWfxvrhRa5y5CHr2po2+iMq0azAWFZDtHSMdChlRpZOCw
OBRf3HcU1ovktz/9qBq2JGRseLoMqoKFGicu2no4yhnlKEdI2uxulB+tpz58yMBGaXphlLDbs2a7
dTC7KviCP7jmY+yHiWlGcl4r8a6XQKMGrSNedfywHR5+AUAuYMuYs8g3qRIfNfrTPSvnMiuEqxNe
zmmHipcQTDelZRj9Q2D6wCKEVWD9vKROXRXWR5gg+WB0Grny6mHCJMHoh4azVBJMOimKHQOTB87F
zcNw0H6o4yWvD1sP6iSKgS7ALU9rv8n9mUcpnbuHEOHUwIJfIbGkpjlC3qMf4f+WCQn8cBcOaDy8
j6JpJjCGVZ10wj0zMIBoV+9vIzqh5K+VLO+jqfjLUBCD/sOBegfWrv94rFTJsCEMJTM/96GXihEi
FMoDDoDsd368PeFEsscm6PdRaY8hfkjRLLA7tnz0V1QD9F5bfBeLCAoRijP00c/6c58V8xQe7FDf
IjvvHBAi8o5i/3ur2HDMzeWOWA8p7QqHoTqt/nDni8LtwE/ZZOHI1pX4/9VWG/+0I3NZg0BiLqEj
pfmJeAUa0oTJBllgiuBKjUSiI9oi8QjKYICSGAo9o9cCzCcRXrYRRfrUxeiJB5HGBV4SKzX3vaFO
qo68d2zdecP6ZLsSBdvTPdKGLakmfC3l5EJQgsA7EDHsu8qBNu1LLy0gDZNwNG/oiXQyw8yvWkBx
EpMSUqPr1xL2rBO5FOSLhxFst8qe13VGBZfDlAb1+NQYH+jEgE9bVyHYXfBjZVGBfe35gXoloAQi
ss3TNuVe8Y3UPcwX9Lk7jI7tag5pQcqf1otoVgTxEzyKC/oOWJ2Y7qqX7g3H1QEs2D8IzQGykN1N
iiOyMrmz+Np9hQy4y4cJw4e8wJAC3y6hBEQlFooeT2PWzzR755zKZkzaJlEpa/jgIPmWcMMBD+oQ
S+tsBnRMYYnJk6bASRavzd5i/AlNAlzHSk7p0jU69XEogF1KVgG3CSbHwbfNC4Tmn1rEn2oCQBVX
w7thAEOZHU6I0LLNqCgtO5TwAvrKDpDNIYaUOJKKxvYknSkIIjlh+oVURca24kha9+Ib76dC6JLU
0YRnPDcHWRfAtyN8ygGtoFm7R7hDJsNMF6oDmGf5OzL4L9pQL1ey/JgiuD7rhq2LZnHv9KLQ8POH
qSFxHvfDmojKe43AW7ZRbRGaThESgvW+Z+GrnldIsce1hS3aFj6+6KVnmDeU+WzCf2YT73MlstVf
cDRy+ISma+BakTHxFtB9/hYG6ETjg104jkw9XwI9ojIWNdDiqvulK4BEsDrPdJLnoMiWKWwAQLUa
0IQAhY7JuIHB64X74CUKYHmo6KOlK8niev3CRNULAKM0sHWux+Ha8XjOIrO9BzVIOyfBuzP+pTxo
o2Ijx2JmSQiDr2XxtW7cb0SuXvPGWvHpKeB2dE7A1f2uDTJPmERv4JgUiHTwcxWWUGrat9jCbkTf
5NAMbG06iO9lG3ZrG/JMWMGSzizIoP5pIKa5r4sPjI9lgwKXPVdPwdgjDyKE5gsfzgMwVbk1IkWK
fMcBgLRkqpIw7PeFRy4YGFZQD/yCltAkwUDe6qV/19Z/X3w+gIX6jnT0yKMy0QwaY739T43OdhvN
q8SNJzny9XMxgDoLNHYH10OKwSgkBzVBtcXMEQj08ZczchRD/Yg5y6vSpUOmgffgV+q8ds3JugJY
VzXtaIlQ24ddLyEBOJw7M4DbGImFKEWkDvhDpsSfUfTQE7Z994a06Vn56zmqIrQAXnhAmwpFqdST
70GGYyABAAt74HargNPXd7EXXGfaHQsqf0IOTkf+shmTCbOqn9up8pG4r7u2DL8xoQcc0pevi991
yUTXu9K5N9zKUKVTBI9nFcGRBlZlEwnXZHlgN8CmtvhQQxugtx+CP8zvs8mSRDFWpiws3zDr+h5v
HUuOKIjfbTDTdJVg2YshymRnP4JFrakIEXR4G+9RiDBHOZav3RKdh8VuCCBiTEpMl3WFaFDNiXQi
SKJtPTSRfyzwMVUZoyEI0ZSgESbafIxs/dG9/uKongKEf+lvx2mdH7opPAbD8tXN0I/TtGVFV6Lh
PBcGzCjyV5Astvg0EmnhMJ17Hwk1XKSAl0DQvZ+aY0iSVKCoGNPf5COCKNajfOqb4F1KKL7aRze/
DBFmeddn47Mrj5ogGw3mQIKGUFBeFyXksWz6p3arzwu6EuE/U1CGyL6uSzyiqy72jOgfj05PFDCH
g0Gulkc4s2+9RdjHnNuj8SHrcE8jfhl58MK65V6Z6hsG0UBiIDnxn4GYu47Y/QBrXdbT01ZVEz6u
Fckywx0jCgrU/mOFPcrYgSwoOhz8Y/BnBY7tkfYeRAlEZMfeEZvegcF8jDH9OwnvrlyKZJl4hUY6
AsAEVJQN7MvOM8haiZxVoCqRFslEcQ2iK/ZMmPz/mxVmE5BuoXU4QB69AmKVidfhpK8WDAFMsslL
IzEoWf7dPPo5luxiy39zR+4sCaekrLCk12j78OpqP9NbyIuCiXj6bogMsPHqWI5QjdOCHHNyXzqs
2/z/j7wsVYZZO6Ag5bE1pEnixntpy+DQ238eXa++NLu28/fGv64FxNw2l8D/e4wulLr50267YIu/
SrQl+KYlXPOSpreEoOk1gdbAYiR8rNLwNLigToIKE4Sj3gWDatFCAnp0RhxCrSj0IYwqiW4GkgE/
NvwEUAtsGecGD7Biby3ZalAEwSXADynA1dLgH6Is+AB+depRjRLdYREBFfksYB4msH++eCThr3Lz
6xt1Lkpyx91r3PjoWjTy9NXSYzdHTyJGhehbzLlj5Aihm+ufbLMn4a5V/DOqZB6PMxwztf0NDQUn
TbfTVLZvq2K/EyXIGjZk1DFM5U1JLMcGlVKPedUiuOUh3K9+HRPt4ZKAcuDJBKpygVWAbgR9B5Xi
uSkZRjxvMZW+F4I8r4H+LscauxUmh2/kv4JW9y2nHwY5UIKJrambMSKCwR0cQtFVzfIhlH+mWaXF
WI6p6UYUytkrMHfT3YdF/b5Wg4bBafOGeDbXc410MBie2mC4GEmwIiGyQKpXgCUpT70YDQPErk44
a/5hHjwJWvhFQ3QNyhLzHdtqE3y++9kph7nsaEibufpHywWQw+sy1L8aUG5Lqz+z2H4Qy+0WX8O1
YQ5drPnVqCadxt0NnY+OeQN6Dnor70MMMAUHj7zHsHE52fa6HY/csCMV9kQ2BWTTb1NWw8SuB4wk
j/2baMerdAJ2JcMUfF+iJ4wHIEUBlGtl7is+AwXGTF0SO+wkTGsCRqz3lo0M027I6zuO5L18K1T8
gl7pMcSPbShuZ+hj9dwBzC9MdsuIcGPBKVbbs1Xhq8ElA2R7WcBEA7+/co7LJkZoSozl/zXWvWKe
BfNTHoaoehc/Lt694ts1GuQF8yIsvf0UGaW63c48cp9z7GMgbIJhDEr03h9NPvRxnVBfGQzHIjKP
Rd8legKp10QwGih0WVc2ZzC0BP4Jrg37FUhsj05orB1E5OVkUs0WlZkV4cXc0Csmjpu0l1O9Wyi9
EwTHTkTtjvTmucS1Adhu24sIoi/FoxxT3TcurcX6ZotO0NHeURvHGAcrIC3jdN56wEMh3nPU+1kE
Eyjt4ul3nmoEr2o+qMm98vF25gDXTIxqXhbVH2ltbjsVUy7Mqy+ecnkoh0tr1C4UsAPJqFHiqhhr
sKt+Oe2ey6HKDNJh3HshUjQdeJSTgm7cXqfpQ1TVuevnZ7hQbzrUYMT6/pO2FSTfWuVeHT1gpuy9
k/ehX/6FbVMF088Uu6+uiy8QUZcppHCVQWe3Q30JbXFXD7WXjKx4iRyNs3FuINdR33HdUFpAcCY1
3+5hTJ9iGA9Jb5s/kMNTogsQ9+jOE9ttBXboezMXFqUfpor2HpZefcRRQbJw8J7nGU/EFe2Yuqjo
81nsQqYAhojl1MIfMphTdihOYCweB4naZdyKB7z1GLOc3As19NIAQNnFwfSqGCCBCHkSnnIPYwft
KG6swHUdvDyyzf7e3p7T8mWd3V+iQxyAer4rb8JtniE9wBWNmKaHqTrp3Th8gkLqzzRAERoNxlt8
H/sXxjzo9s078vbYxwiPAQ8UO0aaVA4Yb5C3KSWvsXetD3aMNrY4+TDnjhUiT8vC7iybeMgLx+Gn
MPciOdh3DEhjiKBAMurPFdlH9UvncA+Fm1twHQyjIaq+syFlqRemyufY3+MMHsTdBx6uE+nLFEOt
TxITfRm89KfJ9t8YB4+xb+AWWPRVCD6z4dalCRolJTZr4n3UuL8xgwlbpFSNX95YP4yw+ys2P4Km
jYrK7QBIiNw/gTdSRzdZdPdqiTEEjyccDtsMBbesKfGmKJeUu1SBxMohHwbq2nxZim9nMbAG98jL
FC4kSIjxtzxGhsgHJAUwoAW2Dd67hnr09XKu8HCF5QQuS3ERNQZMt5r1gA79iy5wIUTRed0O8443
PwylQldPIJjua1yxgHIBi2f2F5ZtS2RTQuPHsEJLHDJ3CcQFEKCfkq442wD60F/dukMMCpMANgmG
BwDCxM2/qJvh44YMlwdE76zHB0ITztMhDneK0GDfdu2F4bccaB0IHfNPhfH97ddGcPpvuNckkb3f
7fmK7hBtBG4IuZoxuDSxqMHt8SfUlSt6EnSoHNHcBBoxcOyzIRCHlOs5s63aEUN3zCwk6eRN2AQY
twinUyi2fRUg6A/WHWgt0MQBzvhBs+NYrXdIf07L5L9TdGkqsrgWBtZN/btqpM2zVm1mWgmCCJ03
eqWsRpbuWuKSJcC3gLs0VI77kdCt65+2wMBKIL95QX9lG5zQUv0wWOaNrp5bW/GkVABkZPSu3bn3
kKn3ZLvMdXzBhSO7oGgeby8LTvu7N2jdWnOPITPQURNuAmnx/SxIPqKBpxPZL9vcIt/s6qxf6Y/s
4FTp5rsvT+DwmpSOkGpB478bSc831TwG/7xNvcTl8CMkErUKuS940dt7HL3gb6lrD1HZo4aBfTDV
S0yRs8JhOpSRRXxnG8z2gr8KwhoTcqW59+CuYy5hTmhRbCmVcEP8lwoOrNTrs6qmn2CY97iNJWt6
DgeGYGpwUBg8HYxBYhhcNhc+DCDucG/QN7ZwqprmKBb/ivj0Xsby5E36T9DeVNYIXn5229XBUepp
Wmn7WLRowxSWw4J5EJRXm4XBiNErPtxp2f9b+uUyky5ZgNzjFh9YbHGz2wgufzH9+okBi28kkbmZ
ySvU0c7b6B8BQ2A0sA80SmtLMD01v9/+PQbjHXb3YerhG24FSO1ZZn2xYf1tKyYrw+l90SLxQbwk
uCnmj0TaCuQ73vcTnRKJUcDUpyWWEa73QWr11OEWD9D4Y9bCEiby7vYZxvEa+eh3+/F9isEFrc18
b2L7SjmOItyMBLVZ/kB5Yti2oZiVGxtIlXZJIDtmmLDREzqU76FlT0GP4gdp56P/lZn0bGKkuvdb
fqqgP3qU+yQm0SHmFfA5HyfpKMKs30Cb3p6zmB1LmhnT2MvUXgoVPIUruZQ8eAax8xJiZNUj4908
jPeNc2gkigo3vsBpY3bXLups1fYzB9u+iF6qTl8Q/3xPFcNdLvLYt97V2kc6r0fLvY9p/Rl8XGLk
0feJI22PBvrQK37gAWhNGP3JtHJgTAIM9lx8UNHcpARmzAtW4/3VTwxHJrwP+1lNYr/O8tow8Hig
85MVXs1KAL1MockGhp5IzigmvGfX0te7OWT7sPiKY0wV9OslQibIb2taed2bG9uDMAoXmOBuEoJp
8Go6Rps4WTFfF7QTBWQU86d75C1HbRqQe8h9YneHXJ1gDq7GjV2JIuPzgkzJwLw3qn+QrET1LFFh
b616Gaoppwxie8NcJa6KgjTwLsSBS+ktPHNACvctfk1DEEPj+5eOI2Gt0WdmRRk8aENOzVa92WnY
My/CnGTpP5QLICQkW+jb22vEIQAEeHiU7WqAYtDvONGOrn7apgU5d/WxgN7BrS6QcBQOT4T5skcO
PBKw0HNQ5L2L7nH9V4Wj1Q3gihcQD24BJsJeq6H/wv1MaVNijSxBg/M/xLVQSJQTjbhzx0E4YgL8
H6auvv0OufMwjm22fpeASlJZ2h8flFGDAXTRwMIq+n1QGD/BdV1+9h9157GjN7J12XfpOS9IRpBB
TnrweZ8+ZSaEXNF7z6fvRaqAllL6JdxBDxoFCJVVqfyYZDDimL3XCc3yXUrZEqYO1U2Flj2iPrvT
Wqzx9Nmpd1mcMa+DYRiULSlIGzBklND6NbLq5yy1ynMxnmSW4a3CtpCZxNVhEmgrR8e9LsS3iATd
Y5/eUvye1i6aL9hveEzijdSktW4HR1/1RU1YEKLVEdgLelwRmcgepi6et5MCSctEicTgZMgrbR35
p1QgSRJtQu/JrvbxnaOl/inM2WmAaiB0pPOpxGcvDijUC+2gN7FYR3MSEAi6v2EsdyRdL7lrHP7X
TCP5l4vy/5jG8iOM5X9fn3bP/x/gWhQYk/8Z17KtwuYHjPPCBOQvfKe1SPEfg2jPdEzXcqARzmDd
7+hCYf+Hr5QiMpPsFtIS/xdd6PwHHbJtQ6x0bcM1JD+uJlz6TjUEz2sRvhomiA7hiP8G1zITRX/k
tQjTnTtcyjSkMBWQlTcQlShoha4FnbXijcy2Xeybl5GcPFBuuSecUg+xtNKtNcYbzrWvSeZSFG2Q
m4x2WO56TkRtIAJKHBfvdljhBJ0IPem1t3Rw13bh1sdsrF8S4eNuSwcE82l+j7Jr+8P9/g0NxuRW
vf018LKi4hJCZ8c29Z9ZMJXup31pF/bK8uLxLowHitvUcUzyNURu27LQ82NQZ/0Zm/Q+rnPjRgVh
XyUxFi+34ngKKdP07ou0+hx6nY+eYlSKIu5XiEcZ+6nqVm4eCcQ9uLj+fPHG7y6eWylMU4EpNS3o
pD/yldzGGVyTzXY1jDoulsKUiGiij6FRk5/G50iSx2YC2e+oDLWTff2JmxsiP7EPiIyz858vR8wf
9yPNkiUBI0qXjm7zjy4gav54ObPXegrQxq9Eie2fmtWhB5F4yjTji4oaahnlcBRDu6fSjtROqYck
gnSQ2vxBewiayNqPVf00jigULKXdiPKJazU8ZZix3QN311z3Y9ttu5BfsBhC/zDoWY9iNgWjMO2n
Nr+FY0oPyMwunUXBvbGtvyyYmUD+yy/Jm2e7YBQMV71FdjagO2nAQoxR6VSee6/7WCCgQWKq/TPp
NBfapCWpdKdzGNBd6FTzaA0IJQpMBI86aLiqxgip9XPHKi6/w67Y+ACo/mY1G/NqffsEXHCmlqKL
YujmDOT6AbgFvCUDoYVpShZJtNE1ICHzrVoWxMJTip1ib9fB0XSju7YLm7+tyN8sAVeXHB7CkK7E
c/fzBZS5Hnim7PEaWPYlyLHOC9KrwgmyrV1gvKGxRWBYc8Y7mA2+P9wuTXEYt8n6z8vRgEz19ma4
mDt006K/Mm9XP19LTgzeUIHAQSZt60ysjnqsJNUu7Oxi5Qe6cfmRyqSiaZRsS68oNnoU5bvllR8c
VME9Sp2/XNOvb6xiU3eEy+XYwtDf7JpFxWoWZSiRPcNf6xR+9cC4Bbb2KdUpYPiFsM5O6J3bWCJz
14j4oTwFq3Dy0dsY1u4vl7N83s8LRhmOtO2Z/YUW336zYICE+jSxCfF81fRbpYMilCX0WTn0t+qu
rpsdlEbjVgRzNdWrMLCYbnFOSpztvM5Uv+dNrhJo4zuHhaZ1/RzdUAeD+bcPPU+hjkjgnRjZx9K/
WsOI5iHOUa9i8OhFWZ3qqY7XiEPzIwbF/GiayIwtnSLpcIrIRh+GscqPasqTdQSNQPPmUk8wWucB
H0Yp+5Tr9dBRiljbN6P+Tqciq/KOoqOQZ6OGSVIOzcuy9MopMg7UPUPkyJQYUG6cidUeZZJ/EuGw
bfrwkKWRfi7mLR94qLVq5IByI+/naEmDNVNq0AAgWy6b6BhUN3hXU16C3gptd0/vQ4nxS2ZU1rnN
yi3FpWKvcAduckqTTZIg2I6N9DiO4TuBwXZf5hVEziR7rIbUXmlWi5B2CGgpR84X2+OWLq+tkJN3
6BzQLoGzoRWsrUdQwqgCpwzwRIGDtcdL0lNR6BTnVVNyDNWUHSO0hnGQlgfXLD6q3BW7xvI0XNlY
SlL79S8L6XfrmvKoTTBg6QwLeHMShVOdm6lOGXM5ifqqvmgezlYvsXOszfU2MJx0S2HpZI363qcI
eF/HRQq1xX7oRHH3l6v5dY9Whov9x9WVcl1o6T+/+aqEyGphnFshTfXWonceeQT/wNWBNDzFtDWE
pe0V71tec5vHoKSykHnr9plqgcyzY9GCVusTICh/ubBf92dlIsTjRTMZpsCAi58vzPUgt44J1aE6
hhAUeS6oW8xUgMfJJDz3ozGn4K6N/TtsdtaY5cc/X8C8vbx53cHsSYcM3yWEXAKKH86HRtO77wFD
NMdVnm+eLfQnu9iPnowijfeWERlrp8N9tqzQP3/4b8IVzgVOJlh/KLNM883mF6TQgmuYWavB0H08
EhTTLNv7R45uvC5ARKIlgr0k6ZzHKlW47tWr3dL97j7nkRn9JVox1K/nA3Gr4bBedcXzUG/WrJvX
A5Jz7d9wJRSwWsEZhXvsDJ8p2iMSAt6z6gW9aX/Iwrs8/TzZeBjm6AokxIJSPdXzcY5A9aahh9iW
FofMEhD7fX1BqZ5Sl3ebG6zdYxxr06GYP0AMiMR6T5OH5We1HUVLQwiKm7JwL/ASrHOi4O+a+H3W
IYDvbaEJ/JV0urctnfe1GicbQ5lWfHCCGEl1H7+GbHr4zdN7t9HTU5sCO6BIBwlPoBcMKuouQeDs
gozSJ8lBvx2Jpi6h5VPoGZ+pv5uzPG3PeJ7pvGzE6CP+cT2NnknkJBtpz7SIGkKC34IBaFERdWB6
MO5b+wYVwrX2ZzNBjktAhdhdtbOTFsHDcsVxbc1Vdv+geZzFg1cWH/ygwKuqvzMJpR68DnsWx/eu
KwW24aHdFPCfcdayQido1avSMU1k8dPrULscH/AQTI4L1CKoG1lnl9Cm0T0f5hqVQjcqKRnu0gpb
d4hlYKAsJWx0UJ3xTOwZbD05OZQ3w9PYpf3GVlm8RZaU7JdtP6zc2Qco4V7JIGheIObilIaaIRr6
wssPdRwiGKdAbNB42pOhZzluAchcedO85HxMnnqoXge8TgF157IS++hoUs3ENtCr6IJ9wwA0lbzm
IUmNPcgbcpx+FafTFVRvsNMyV1v5HDrAKGlt0s2gHgDcbKcNWYtnoXU2hRl9rIr4jAu+PVmzBi0o
XBPNXgbUIi4nDmq/3FZR/TJlUXvN+69LPI7B3dpO2rfCzMZ97yXZlq6FfkK8eSlCwz0VuN9W9J/J
tyDS66rKb2ByD1VpGre/bAS/RolK6tTnAfCDfLfVvH//sA0lgwcnujYlGnicKVab4p/SeI+sFDYy
iqjcmOXdNq5kKOUBiQEpQBylYgWt3fjbnjyDRd/siVJYjjBMRSIr1ZvDwm3N1gsmvJWZnDZ2FmR3
rTPqUI2bcAMA0qQcNr9385maF7bamG37qTJN62/70e9uiuMqRe5EXvFLMqe3vdNGDQn18rQqs+F8
dzH8gM3A6IsnfaDxgdhvTt8ellsytyFtrRH/fYozH53Epxzoc2r/Jigsp2bA5UUNuZ1vfOHmzRY+
P8LC+dCgKIBgki6aN0zuuksdXCCedey1YDxN0MJR51U3RF/7MhstZMyb/3rtOBQ9LG4RvNi5nvHz
2pGp5fftRIdrCT0zkOL75QH5cYC82IF80WPPWfsVb6BZnJbnhlj0OObczD9fy7wyfl45VGV0S1pQ
txFdiDcrRwRRg9+MS8nHAcCBG7p7v8/dfTUbB9ucU3R5TH/+0N+kNVSDFAUeJsHMdZw5FPvh5VEN
glQ3QJTalGN80MBkXwnxiw+RTMUOlc+jbqmvUVrTyXT1L6YZiw1MLE700rtFCVDxvJffR7n8z3nn
fNN/vhMwnhmRYlBWdS3hvnkopYUFkpaZWJn9x0Gk1imU7XakX8tr220qnCfHPDRhoUf2hLLIh9Ly
1WvHfCdx9G2AjoGxE8162Vb/fLt+U5RwYU8Tc6i5xvNLgWcodbfqUylWAkL9JRqyR2rOFGtTigPK
wlhUoiYa4ZXog3ulCOWvu/lVlxnoQ30q4aTSE/XT6LNqw2yLMRNM8EAv2qat3EoUfCojD5rg++yi
0tT2WfKEbQfGBe24KGpQwEZoJLM4SQ+jhkRUJVa+dvLsb9nurxE4v+c8E8hgM7PByv68LAKWGuki
Cqq8KN4ZmDRUSr2YIoV11otsmDv1/apuU4PufC/WaWy9VmUX7GtvAPIr1V/ejd/ed6IqKpFzmZBC
5c/XE6OIlp3oue+dc+mCMcFdzW6Sdx1slNDT9lVqvE4kYZMfcC7hvdVd1Pt5yNlrwLBAz4rNM3aQ
bcyxlD9M2aEyArqKOeIcqzgixtDPsdmcx0qh7aEyp0omWujaAf/g+yRpPzdaD/Z4fhNaz6IMZ2X5
X7bKX+NpKoc2dY6l2CLeJhq20dSpqymBFMiyzrZSzzKrsLjlxTZufOYxkAumU4Q7XLee/7yw5034
zStnGQ7Zu029l0rwm+eduwq5DZV65CmU9Nx5cS5pxPKZKg7BD4LlXUFd+GvZ8e1HCwqmLDBXKOUA
67bfxPHw68m6AvQFudlQORg8pNZ49Jw0/OZ5HONLuq3HJDZqTiUidMrHpDQeishC3DbXBkd8Q5Qc
Jmx0evnJ6RSiq2JS+z/fIvPtkUoRyjRsKbk9NpvmMn7nh63SKLK29hiZxlapk04LxQwShayg7wcL
vsdQX5va0HG1EbItlzX2vCN0Z85efVeY5b7u1biukuHOo/pwV1nxU6FocJdM19mCQ92DURbG38Ij
U/1SxxPGPEgPtjr7PEfd2zJRPWqZgxNTEBiDa8vqa6wlTEzwgPxkEsKQqJA2xR0csNe41SAlR9Z+
6IEA6rhgK45qc3KMdSGzaDY6aWvOh3Ez6NFzbpZwXNxKZ5eznqRRnWVrOxv0V85mjtFjOIWrWf+P
CUidvGnfSUdbF950ZzlafHatr97A826C4FtZcZa4otgwGeil7eiAOpZ6RoiSJcTEozMcq4D0oB6G
F7R2ySaogn/8fgZ81I+WSYsz6j9Q3LmOmi9o4mEoYOBDfU3heKA9PdYdwthK5MjdavyuQl6GVtkX
2xnHlV1RQ5ki9rKx7miR9c0Hnx1DGqeKiJI5O4Wz66x4eBr7AnxsOF7sSfZP2PoMig+Y1KpcPtbU
SA/gRzZ+1dw5kV9cRqyQ9CaJjHO73o8lbsCSLSP2C/8uYkDFlyLDkM67tcamKO+R/4NNqRTmX8y7
S30xttfhJPKbkSBV7tGQI4zc1KVbnaNY+5KbMwbBL+ONmms1OKUrvD6le9RjB1V0UzS4glvoDuVL
5xbWeYlrctjpWyZpPH2vBsWB87DXcpQVRtN+Q+Twurz1ZpRlEAuRJQfhcF3+ojKxr+UlVtkcsVun
AJHnOetkMu27QOlf81I4p5RVtoqq9B+oKS8hJOVVP7dzqB/Eh6aE5mjR48R6HGJ6QvpcJ2Q6qXbR
RvzUwZwIp3F/ohfZMv1JZwdsZbihpqUfTIf+dQARQxTJ+/kyezxXW6jpYHCBL6+WL2VYzWykHrw4
YVxde816Sq1u32DyXrt9ZJ3wMtMqEE/SLZsX36ok/DV4vL6F0M8ffNZc2LWnpm+uvMd1Irt3SeEy
tAXQbFdN3s2X5nDqpi+FF1QXzUfXOltPyET1J/L/6ggyfLdkkkNSmGvLNQ+iHrKHZQdbbrht6skK
eg5eLxDQrpYN56U0UjTiZo0dbqOIMzceKlrycwEznhkQdkbWWSjgL6M3nGEVr7SgQX09dZvAEC+T
emCX1g8D9dhtbrKIerTb+M4hc5gA0SROlLMxTLsSx/kFYVZ9KQ1kt06sa/tkDlGqumW8jFEK0lQE
hMiljcsYYht2itTf1b2G6V+DB8w2vYXJE1wGn5qhoPpNoKa2sTshiTVgqdeZQYQy1lheBvOz7uIp
1FzDgkPGsYtdZurb8Ns88QS+1UoOon5wAEdekjL+ItH+SGo3t7TKPoD6UiARvQcX7Ags0PtBwDQY
7LMRCuMQRvjxswojO5DYuyUaDceyWidUyFZtM5Pp5u+IhPMBZJZkz6IeNuqsItcXL6ZONY42BkJu
0x6PvtXZOz/WqttsRC7J+2uzHNcgW7/60xyr+UReuZ1TPzOz8+Sme6vAA07aLbKuWNdaLbeFG8Op
d+SdG9czdhMfahhBrRhWQnHL0NjN6sTsfZZztjZT+QnNe7qO5XBYXvNJjUdKudiG4/KL5ejNqZ1A
9SMX3ijptxc9yb5kldfAP6zz778NDHPnHMBug6WHsJqO+7TXKQWjOJsbh8DDqqw39mYGVcDQ4vqQ
o4jP/S44gOGEyKWA2Vjxh9QTzX50gCrHhevu7DbZe7glPSc4hqEePXYyf619yeaSl/+YUBdAPZG9
DjJZTxYAOAOhM8xvBGwEpcv/cn0am5GrB0ATgPTHXfSqGLV2FFWIaUzr8akYWsZtm/372BB2WJDz
HVUUBqzZp76pwpsz7tEVZVeI+dfeMPyt6ZnVCSf/Gvi/h/OwmQ7Bna0qeZcjYliLfIKRF8ibSmaS
0Jie7eFIsoAjsQ7UxRnl2cSGca9Zd23ixJdcH6Z1rtfTFhpfehs8wsj5qyjTa4DaYbsZBBZzKwuf
ouKAdBFCydQiJ8VhIj3b2dtFxXqiz0tL4Kk3/XAtu7QlCUn6nW/HPYhsrJWIGKet4WssIaQba/tb
yByrSwXyDR9iiBYbmFZTWenODEvILwBNjhJA6x5ofbIPW8QbYUt2UMZxfi/pt2qh8PddbnnUYnw8
KvoA3sBpP1K3WedZET71ocveEqVyXSFvQepDK9xq8ouYqLulI0TQ0HmdcLLGTB6Bhk7ENUVxvS4i
Oz+G/qlphy0UR3AGUWncpjI4RaiL7oskxY/PDCyNGQZYOqTXj2BL3ndTFe61ka3V72nTTCWDC2sv
Oy/73Nx5OOY+iUIetEeQVpj5wQ9v60bbhKKLcekbqK2Fs4uKHMNlbh2W5LY04osvI7g6mHHoBGEe
hYqKxc/T0SnxUieWd49GChlQUoPXi7DAG4UcVolkw12CVRRIV70L+5OT8pjA01yrCtRElidAh7Pp
QZ9CtDCmoBzXxE8+g+KOvun1yMDy3SiD+gmxTcTbTMs3qz9P4qWDBIsApn2eXIlGy3ezY6uKYu2L
KQbaVMiNXXF+zlB6qE+cb01hwHfVzF2rrG/L3u9XYbw2cKw8+ZiCsugDHbqiaeVpms+JPMTO2Rnx
P8sbVHvBxhupkvEUuKrovPwE5leDLp0+J1bSbS3Q8k8k82dmmH3Ra614RhlvXgLDSu/bfreEA1Vp
YKHT9OCkaTOhRbNmgS7X6kCWmNs6IZFrPPn1ncEBPGi81XOJdGm4LNfRK5KpYZZL+mCRa3jEdh0f
EdK98+p5Psxceu7A6luJ1NbA/zTeWmR+825ZwG62Q4ti9WBAHMSqJWskWpQUrR0aqKW6io+Wp1ym
Gg63cUcZyz1AKlBrNRdEkxzTG5WZ9ZR/tStdPaBpQUM/Vp8nw4y3gee2WxytFeaHOtt5E/j5IIwZ
S4cBfFkEPskZ7U8sGMt1xtyjg1U0HsTm9r5Jo2ZjAFQA7TFqN1NUN2t6xKOffu8qm5IcjxElCPbx
129L1bmbpu8PSyV+CSbGGHtEUosOT8f4ylkxW7LBPc3BzhSZR0YHVLxmaKlKrN/ff6pfRK8ItNX3
5xm0uOAJQ29V0A0HQfo/h6h7SvxAAph0eFviMEoytI8kHtKEMQIF8BG72Wjz7V/OtCKWGAK66Tjl
qBJTOex4PNmxmZwY3tB4rpSIGPTQfC9u1Wj8dBs2nmThM+Kv0U5WPWxKxwBNazf9nmlO9iYN5Kch
afexNdY3aPnPboYED6eaT6NBiDUJQHqKNO2GTGiX52N+5CyfNoE1GqtJ/ltHn2+lFw9HnETR2aWj
WiMvQgruaK+qAsaTl18TRI74EQZ8nZjzEVtMr2MelGd/5DRG2xKEHNpL1b4j+F9rhfVeGkN19DsA
06VL1tdWkgDJkQgj1WM9ddhe7OHT8ldi0zqM8dSsw6UZ7bJFJwKLTWcF9UFocH+XqIuMESN2oRQS
8fSzY3p0pQvf2IdIpe9hd5FKknAuP9FwmvScKf/I9TdXeFoa6ug83jOChswIATBgVFHtEQkwv2V+
LE6kJ8foOI9LBOIxDkcjoM0x+nX20OD8HbRX1wyDmwzEuQ+69hqK6H5wKeBXxh2JS3yNMKiQ8XoX
Zy66LP2Eocd+5lKN2eh9kKyXpYgPHseqBpfIgmTYO1qwdrL4WvfxYXDj7IbavKHVUO67wuxP+jxd
pWEKIFN5P0LBS08q8mnR0RiLhoaZpYA3GAWVw4DKXNT6FrZzZ/Tf4WF6ovxiHWU4qH/DPK2dndqB
x1JSl0WAA1gOBsFU3+kvHgmclyfVabKA/BHdADaJE0LFyDyUHkLouKjms65MjlndPXZFl99Qdr63
S0+fU6THFMTJU1NExS11rb2nt5uMI+G2pN6TNws1Q9rYlaHZs/EyXWedOvrO0J+YlXlZziCSCh3A
dbrvGX+wKgxapFoAWHPp0hbGVJ21oDqMWfe+aEBWeCWSWuXp9T7sY1pAeUHkPYtMuoaZPNJrSgJQ
k86Mx8jXce57dzbm3wE3qstwKhok2PnM53ygSgTRJNloqu7uVUOwaw1feEkY5TLXDbTeCo70oZal
Eg/yRA4NxJee4mH5OFqoVDbHivF/lNbWwZidi87ArFib9x1UmCX2LPIWtacn8x2gXI96Uf15sKzu
2S/c2bq1DZg3dT8FVryZvxpqX13LMuZ818yt4Zg2xkPiRMMRxXoYQvts2YyBtEzj3IXuDlWNjlDE
cHDAjD3k9L7FjMClO0GrHYO+YbE3mbdhpgJaZdFrr2nPr2BG1aYtU8bftvo94Xly6pVmnUbAYJ4W
57c4FrfOVcWJGKAzyuJUWdVdnpR8X+gf27Trns0+ZdaB/mXUP7r1UO6WDXU52gtiUmZD1d8VAfOQ
gnDCh2vUD0uTtcvbh4L15TNNg7FAbAy+lWNVMLV4veTaNbXia5i4xyUhZz7v+96NkFIYHaMN+fbl
TPIr4q+0T0BueTGjGDSWLh3Zx6XsSWXl3w2pntK7Xhu/kFxlBIMskdmTyquzL8iY7ZlarqHcXpdm
clnuG2Hrvms1LPfzR/F21aTseMcMMDi73AF1WMvoBFfsoke2e+5hGx5SJ/gC8xry1Mw/8GxAtGYt
bMYxkfjmHRcaiPZDrVtMtpNMulk6waEJUpWAxqFJhh/YQ+eRklzovAmz8+FD3pTvKS2GR00Nl7So
1TWcjBIYIV0YPNLFxgViBeyTuUjMKblmAU1nAEQ+aevaBXJBEhc+TbYt7quYrdoKU+Y2SQH+nBRx
3g+vdZkQNUyHzK4thA+SqV7zyhlnuWIIsW0fv8iqfoGpTTySB1g7TaaQWE7uHjwC4srEy0Gy4e9J
0al65oa2Qwza0fo067OKO2sbGdqwCqLxPqKosQqHNjwUMSA+Q/bjmfG2iMW6iM5ob63Ri0TPGH/u
JiZanLPO+DRVY3wHvwJzmTN+El1jkEX59i2rSrgPWGxSjb0J3lvEeJiqfvaKT4lNhcZFA3tBlkJT
wUjFacK3LENlng1CqV1ilY+5assDhKEOGibmFZlpDDYiqSCdUB/ikVlUFTMPbNiSe4bQFofUgI5h
469tmJm5ZqDtexNE8dHRfOeg6TwJXRDamjOZmPztQ1mo9sFn+Ji0zHfhrGQKJoX1xaoYjFtFB0YM
Yoqa1wChZJPKHakrbJI58c010V+i2qEUaRAUfQ/17IGWeSk/EYDlRx7GdGr79qYNKVZQCg3QVHe6
26Qbv278h9BVDHbIlH3VdQa0MgjHPyvqFCfdpQ7PhKIiZYBCMxr7svOvrPH4htTSuNoKaRL6xedU
BsUztKaVSMrhUcImvNeNcpP7PjyxDZCSc646nQpYOL7ESDWqCnsK9sfHulafO0VDBHoB1fvyOYjr
5gZdbK0NQ3KpZztKJLZE+sAl4UD1lRNekyAhDYueIQHw8gchkD/TRNWgaMA6Yb3WjfGfyAjvtBIk
zGQigWrNdziSJnQL11yIU2pXKMb8zDtazQj0K/Op2spmI4xu3Ls+PFot/cJ7lYMQ1GO6/9ve1WAc
Mg5no0LXpnceO1tZAcBjzuBOjWZ4MfrPtuAqtWbIyd3gjUDd+GbxW/JY3Js+pV9MpgAxyFzMlFJI
NtzwGv8a87ayQvPPETyqPRDI1yns5tfBe2HuMy6Q4Jgk6qUgiVzlYUfe7wJ/AR2vYEezkcri0Dr+
IQILU1uGvJ/syiEcEPpzkwUPNu6CVXsMiP3ZqTmYVpGebqWkAJJgHQc46rVb0/Tuo4pOskWusy/a
BNWE7Q7bKDyaVQeGK8IURsSeoalj4oIM4ATZktonhRBYNh38D7+tjmXNuA796NRzdbPEaejjtryg
THqf88TWKi6dHcYCbRvl5XvHK3VKEeGzGzUY4QfgAZOZXGFUltKvjgqPuaOESfvGe6q0Ot5KXDC+
I7ZDIb9GuvY8+po6RS6j9YL5j+XL3nT6da4pbT2MrMepMs9iSvVHdDFb3enE3fJVxED1Q9wcGAbv
XXELnkcHrwk3VQcytBEkoKQ03fs+aMnsFSZJO8VNge+PTROA/VRReW5m43Sapxta8IAXhDkytYrz
DoBBG9fPaeThyCjOjmC6RDZw5DYlf92KP5v+B1HVDxWnpD+nikHDNOwmoQkssdH1PdSQRIhuG+sN
Zij8s2lZp3ikiqNhm6/EZl81HdJWAqK7oWZgQWJpK439qyGYDO0ezuoU7WSNxUd58Usf4qlyEuZQ
eM2Ad3rCQEaRiTFZVMyt6FH1FROwLNqdravP2eAjcA4CXCU1SNLFLRG4muMsY1o8POTQYzQ93EcO
HdAhXmM+GgYcs1qv5SHKR9KFHm+fJofg0rIKY6sDaOOLe7duii0TRq98T3mEx9Kc2+Em4lA7M+Lh
OVQD4Fc7SXbR+LXvIia9zEMhYqDDTaV/7SL/XSHFO8FGEyeTxoEZrSMBcEsYDOKQLYzCGByiGLO1
LiN0nvZI8a3TT4lpbkrVxjtUxNVRpjHuSQi558mJXlw9hSNI3DdgGlMlTQriO3y64D7J1dBRkTAk
Ecqn6VNvCBQ3Epk0RlU0QroFktMLhouU4dWx9z0eU8iDIIQYm0zgOz0Nnn8PUiTYUQvcp+Wp9eyR
CUblK9OIPfT9mK0YFwOdPwP0ImnZaM57BsYL/HwOoUehaIxhBBxCOB+lNo+4Np961/jiKtCkPTPX
gfXl30wNIAKi/l04OuYxFe65KqPXqC7qDePSX03pf/Ui7Aa+QZMDneF4h/yfwbOZdmt0x4F2zYts
lJT9uaLzMDA0lEmrfKsl7noG4m5g7VXAGw4+veJrHhhfnOAzktL4Mk5nO4iDe9qpoJINvNEAS+ER
6e3pZI9Rdban/jyJqboD8fmhlS3gkBz+Qzx4q6J37mRO1Wyyiu5gTcnGMYB0ovL97Hqtdy2r7p32
LCs8c31s9LCy6JfGzlBv0oRHRfsuv3P1+spIMn3PaOudqTLaSO6nYUQWnuffLKvXDm1IxZuxJaSE
1a2iSLvpgR0ht7KwxjPcFXATNm+Autp0HBOr+ah7aAyroHxOUlLIMmIGD4596nTQ7MMim459htg7
HUZ8VTgK7EAD3m7d8sJTMDqb8sGWAzXXAArb5GbtFjrluAHhJe5bvNVnvQGjMn8V+qW4x66pnxuL
kJBct68+9GZ7UngyGDHiMcPH5ng3LbXhnIKcEgEk1NPS2DkuMxeN4qXTNcZENjF9PdAl6xoO7s5r
y54zt6OlV3r/1BoHHLSG0A3aF0rUxwbuyhH2VLZhLLh8rfTY3QJi1XYjw84firLa81qLE4ftg+rr
5IA3F9ZjUgYANOt6gw7p2trfCknSV0QdlkJmkN87Zl9de9/ZL/8p1hF5K5PJGtK1BXDNgCerwUhk
xuhZTmf0+/daOhj3AzdyVU0F047ScKMFcmYvoG0WLXswc4YZa1v49lPh77Qk0Q7wkf2VRKW4yv2k
ZtdM26e0sxOGkzruIe6rfKMhMNpipGjXHv+6V9BgQnOjkTFemfqrz1Wgj9E8i6jw3jFOqNwy2wg9
jDayWPVXmxmFAqHYlUGz9GeqsD4naQ+7Q6r8KIo6vLV6ox/yQr5wTmMeNhgbxriTy9TW+IUr+OI7
ap+f/dKOOKu9TZrWJnOGxLvYMadzuXNkY56WP4BpB0c0h4xwC6udBZNyZYRlfVWqt/du3r3XAUjQ
2kurHLLv8u8R8t9tOlb4g5F2XtwWUAcDoxpG7mnD2S6xYtejO4PiqRwk5nDuEW/6Se8SN8aw7kvW
Udwz5K62j24FjDKzIwWK36+v4NFqjKyMPq4pPvlew/j5ojyCB9aO8iJBRK4d+nG0uRL72FGDczvH
eUrvwoliYih0uXZlfNWbvNyKAexNmDxmmo6Z3N5jzOq0lJHD0zmLwgeRtubGtctj01ePxl1g2oyX
zKgW0Bknh8sexsp511VDzGyi4H3Z9lDRIlCCSWwnG0jLsHHWsUucmXd4r4FKKReYGCylMYKcE1jO
2uzNaNsyn9AHqJ8ATp5abIyxhXbAp/JvNsFapk6/6ygob0Ca3UqJekTa+I77Ke7PTZppq35gNxpT
TOy0FcNtQQyd2XOUnpqPdlp8cCm3U4OideMCGh5McWdH80QHUV4cN1KYd1EFxiYCIYy7dKa6tR3I
DzJIjF2jIfbMNCiC/4e9M1luXumy66s4PEcF+mbgCQn2EkVRvSYItei7BDLRPH0t6Jaj/IfL4fDc
E92r5qMoEsjMc87ea4PSBoYf+RzE8USBtRvR4Izad9TObwHiPZBWalPJRUSKULWCEgkrs2GDVtjl
q5LOn7Ktd2kl8ZGpx0Ogq0tmWaTzETPrEd6zwr8W7QiX/cjGZAJkxT7mZt0d9SvNX9Mjig6NZOv4
nzTanmy9oXOU1xyQEF0xnDRDneH6A4DpS+LZI/lJ28HJvOe05TpQV5qREdKB6JEUK20DFJqyyu7f
vZF4c93qv6GW3JAy+qUXALglY0NPk2LN5Pdl9IN3vY+u2MrUOtb0rQB1iig/9KRDwovA6kHoOUNL
ImrqAqYt2xZzQrFuOrYJDcs/gzNm+X2ebZ0MnHAFFnX5nyDlbIg7dlxxor8QW9vDBEkPcCIOOGLB
M4JR2kiq4lVrwWWFHT/Q9Ou6F5ss5I5GyroOpmudCWo809gWCzPSo25L6r0Zx28gYdCq5P4TdlhA
AP2VkKb7uspfywbHMWXuT24V3wAhUP7cW1oFA24OtKfaa07znDBe81zaKXooR9geeQCkU69o2Pl+
tpbZ0eLpEMF5pVP5alfFW+fm9Fjs/C5F8zyDoD0ZQZNzUdYwOhO1xnv+qRuZGaYuiIUhf59QYyFa
YQzD6xZU6ZtW5i+JU1wDDnEIOSbyXVLgFBU2rF1X1VCqgzaBIuEdtYiuIFxBjPPgC+mMTt8Ekqcz
cb9Ffqmj4KH01Hebud8tAVdrQgFPdgyPYlxILhMiR440LH/xfN+a03BFHmzvdWdx+cw4SWDcWMjI
ATwcEDIMV+oe45KQdZpi7yqpgwjTHHuODaNXDte/H0ky8wstp8Ktw5ciMuLPbZCe/h7970uI5tXG
GP0aWO7yK1I9uiktzb79+25Ql2y0hvH+z29wqqEIa0l88j+fS3J8iCFpLv88epCT+lVQP//nw1fj
cpLWcvDjyzM2qLSuHWHaaQIraIK2Glvc2IVB80DKi0kbaRy779YiQ9ixRnDNLEQjB3YW4i/JfVdG
Yge67zsOgwrafeznP8HcrOCrvDd+Me91Izjh9D5MKFf64dX09E9EkLs2Q3SDXP1tTuP7agjmMF8Y
Oi7vehTRWxNa9tL22g1JXpJngxc/SWlm5fOEfnaA71v/5lr7UiYOufHQ4dZqLu68BPmNafn7BuAr
WQLjOwQ/DRzu2huCHJKym5/8s08fcvLn9AzI5+KNzniuzKBbtZxaDdO4NcYeEnZ/jTIiWCY1bfHi
zbwWz9251dm9x9n7tsuLq9UBpROhKcqKnrOoRutoRyd0NYZLryLysI8rhXbASbiS6CcwGyYnYSUN
uu62IhQoIJBPG9/nTMhd+gC4oVwt3JW+qFGcCE/bosAGuEMomd+dWvj4QE2O6axeWi838d26F4dB
bjgpfKKVDnDGJNOqRrXpJi5rTAYitZn1XzjK6yiDtLFkh6KOAMCPeasmyxYt502R9l7YgyAhtQ/Q
HZVSnwQM5CMYVoQNrzpfHRh5lDsCGsHkLkJEHeW1xSGR+FvzRy9RAwjkb2shy4c2LxLmsXD8ZuxV
yDeIzISav7Kt9JYz/n6wgwtQ+XJPCO4u541g4NC/EXtMmrwrb+c6vnT2YIP1RXXjG+axMkF+Vz4Y
j4btuGtYa62elmgJWN1Li6NFBMm9A/zXaRnFxhxr8l6S2sHjdXgh6AsyYTDkxQEDTB56zakeCnVu
p3jA9BnXiIbHoi6LZVujzIIfhBgug1/lZZvGQ2g1+dquaWP2WqvndYy1dwiTn4C/IZb22eIJohzX
AVY0xDutgHpTAMTllU1oo2nSR0cE5EdYTnQEhso5N7gH4ExgbMW7jeL8GNfluBkEsN6gumNj9x+K
nmQV5XH4wx1D5B+n54m9WVM5u3BmwsRjsOdIfVfpM1rGAuSwS7hmG4H7Vm0CvKTKWupHmFLYIpRz
DxDmNWrwWfQ3HHtBOBSuB5+6f9KDQA9p4am2/NI1NW/i1NgRLnLX9MFAKIoWdsKpwybN1iqi4YAN
cljHkX8PXIpUZ9LiMa2gVpwfoT4xA3c5psigB0u4QOHo6CdyajaVkUA/B+a2sgsEgo65KVJtF1TT
0dJnKDlj/zbzIrc5u0ouE4ZOf3BfECUoMBwmOiash5GWVzGC50qAf5Ul6UUyi+/mYWzvVTK+RQqy
v2z72yEoychxe3Qrw+xxSp83Zdr7NJ4Y382LeoPkgU1iTfYBa86p0TVWjiZ3loiM/rOR3ip/nSMr
2sQy+A2Cm66d4EqY/Lit8U2hkd4DdhyEePy9IMEaYOmei/jP8ToKmGV6nkbPGtZ+3gvtECQeWUJi
OGcaAEKjhWevA+VPSdnmJEGaQqnr/QrdOuMTDQMcypIsyy9k3H34IJnXuIuAl3G9TGDd/KiGlbbO
ONfvbWvh0ehAxoh8fW1bZsSYB5ERVPfovSmdS/Zc0xmflJB7bDW/pgWLTC2ZQWKgO4GswiBdWpRv
hFk/G5b2g1PLdGJ4rnr70yMiyO/tOIuuYGaIFyn1e/AEHwZh6khUBRkNHiwQORAaqkyxb/DjU3t6
oJILbgm9L28qm2Z2nnTgPz1AbuVMuzvWPsfuNDmMap2yH94gjOvFGM6cQn1NOzLnJRhkzt69ovvB
moYdmjRX+EjiFNuucQaPeR51uzr+fUZGsHXAoMs5ljMjtJUOBh00mmrcscQi6KRnskm1/CeT6uzL
vj8MEkFPNLsT4S/lI2w4GMZ6Xe0GjoqTUx7MeggOZrHEbEiSypH0QHZkEkO3M97LZX0sUvOUpelD
4pvnvtAP9ewYqzY1LYZbIH0s9YEjFdijOd73MyDGLr2QvEtiVFAF0EOeS6S3lGRQUcgtRCCNn5ZC
i93IiIp9RuG44g6ji5QmtJXL4VTETEBEjaB4NLtrVWD1ytgGpqJ/Si209mU0XPCLwQOPd1VJaUhD
IybAgcd1qPVXZTK/RT5K2bb5GDioVGPDkM4wuKe16E1D9gNOMfc1uLX1b8bkcGCVW+tu/GIlGm28
lv7h8CAYIYxZQEMA89s2t6ZHDskbmZJnYzeCMGdlGns4Q+OiYW82da8xsi6L8WTj515B3vK7JHrw
Y1LvemvZNuZxwqPVRw/x5M27xcgcesunyO7yS6b7O53u5Yp4jmo3LpdQpRfqZEmgSmVjujeTEbwY
Vtw9/H0A6vHdRlp8Y866eMjkaBEdzWv6903T67oHUcQhI2D38vcTCZktG0LsGCEujxFrQl1sPwr/
PpuXL7kRA0q8YNr+72tF2lknfp7Q9uXR/r7WOwNVhcpv//lXY+DuXAfV7d+nfx9M4ynW9eL6Hz+A
dyuR/jJgdcuws6v6FOvuR0+j5DFAHoEqQ/i7SMzeIxGcr+Ykyq/lB2rYro9GZ5T7GAHB//0HwBr9
L48QlMGHWn6Fqfnlf/krUPDY+tz8Vz/Qz+4/z+HvSf4Xj/CvP/CfT1JW07DpyceAQFw2d4k7vtSj
31JcJfKmQJeEdNQUz36n/ANeBxJCl+/y3iBZIF9qo+ZGPKtmkbX6WbT9+64fxGXIjZwcIBpzWPWH
glFfcUhsAZtVSliUKWgvlwxZupDdb21UW5PqWfN686dOeCgSLHDhMyIVLhM6Wk2rbM5putAU3cdT
Kb9h4D45mUuguOUwz6vd/tWt0CvFeP2fpAOXykeY89AgzwlLW9MvsA+zLdIx2EEOl6arMJ1ZOhki
slDqqU+M+KQkbYhC89STger0psKYBniT75JLmS8BL9hbl0/pyjbn1rLfApGqJxHN6s4R+v3fZ7qX
WZcxTU912TM/EHp/IBh2PAMngGTlMfhBO4Ez0Hbhxf598e9Dg2u2LOWbQXHwzJKaVMmb4zXBoXTR
Ybe5aN/ccRlqDLW40GO2L8z2v/++zh+rhfju5kO9/Jj5oqOEJOSBVAByyQEOFEHzzz82pllcxppD
qCS/IgRXj4QyuPJXDxupG8O56cdy70cR7YVgEc5V5lOuppOJ0gTwfKjNELe1rlL8uvS1LObiYW4j
EWYeaq2lDCGGEK5kWmwKxeI4OUN5yn46U0/X/piox6rOt6azIOCKujgikNkoGGAQtDlg6fmedO7p
OnooZTMnNF0ot0WN5AkFXMXdWL/EpEATHjAUGxevqAE0CwFUbO1i0bzNcfSPw/P/c55qWfViuv7E
aV0BakJ0Q/TM9//476aNlf//DHqi5snT6uO/bT+6+n/7Z//gnsx/s7ESMuDFVQP5DcvK/8Q9ac6/
OWCeuG1s2wMa4i9gnQp9wAJ1cv5N9034UAtuxXP0AK/Of/CeAh7QMMBABYx7bMfT/594TzYDg39x
HIGUwW2Etw94AN79hT/1r46uzCyUliOMlU7wRbOIOVRFBLxbpqTTNb7ClAKzJPHox4HIvKkIl5GG
8eT3QNiYJCKtjlyH6QMn51YnwLFXt+A0owMpIKfBQN3dpXKkSdvRc0o/nSUDJfPFFE4e+dCxFpOH
inoRWMuYnzwQwTz6UQrrEwWex6ySuSxeT7iijnyxc9royOO5xsn9JNUo1i7Ifp6simVF6Ha8I0zg
exG5rh3L2yO2UqcuZmcynYeGFq/n9UQnZi1FuqDrjUb+kZWSTJYCm7ArOJZ4VdWtRyvb5g0jlamc
otMMXj/RpnPzaDQFpxtUJpM9QJwg8HivIB3iTwjoGQaf42DEBBMEi4fWGXfpuEYh5m9bVOd7fzoq
PXmBN0xt69cftNCeU5e/0lVnLJS8wFZ3l3TGbYwgCJJ41NyaVXSFtUjPWjjnFGbnStFmPbj5c2PY
a0YIxhOtxhTYZguVn5gK0LwwCKdGO+GFyeE+ogXSJ0F4XWGd5TAOuPfd1axPC5ZQrqU3vXUEIscB
6b15M1F4j8GOwgrfClVtWysU1iTjtbF1C9HX/RYMTbXoGqRVF+aWl1Iz3hLqxJFm0WmxO62AyHoh
ejkE7MTBJzKtb3Kv+inLhowSn6aGHvWLH6hx90P8i+dH33qu3Jt68tjMD2XVT8c44cVINT85m13x
MqA0B6207xU5gIqsB7OnCAtc8xMd421va4cmXhJaIO8YXA5IAJjyZoWLNcH5JnLupjdIY4UM+ygn
1C90yT/TQZ/2mWJeOmW1FraaukBwELRLCntdCWQvaaTwwEGC2GZD8Bs1JjAFCzAk87pZ5wqaXPpp
iHTQOUtBaBWQBaAX2LmS7phEwM11EuLmxkUMT9Q081EDWRHtHcOWObo6rEgd0y1EJLwS1bNnlnsH
XwBJFpyKFT3LHuZoQaIXB3dms6T6uL14tdC3r5uyeGvKCGJ04n/h0SKqOB6f2KtAxDf+C/P2G6QR
JCsjn17ZA2H2VfVRBR0zJQupZaU1DPXT9i5p1BZv56/pqMVhMXq7AY8UHVyiozSMT0FDjmxioSA2
bBJqFVwdCOprhpk8b4ve95ArbrEktK3iOpgMZB3DeNQNEXqOEAjwBziYUMMlOZGFbCF3EfcAy7J+
c7L2bSiBUKN6eJqzAtPoaLnoQbsoLEbwzlivieTRX4zIuLGb/EeqzN54c/cRddwJUpFbjVwXTbwr
4EpMdvuiNHiV3ZBjFKotus8pUYlVLvblTP1Wel1M9naxrQLarrhUtKC0do3Dnq8xVSZ6wyqhe9rc
SrHYpg6IZFcfiX1txlWZJf2Ouf9Zq+NdB45q20TaS5XWp1yUj8KL1CbodnRezOPfh25p1Em7e+u7
4LkB9bGptJ5UQTvrGUZPJIpGytz4rRv2XiBCU8VLvAKmCfLe7plk6EcFpJkLjQKU/WnvtdVjy6Id
CqIhpkF+SFqtm1QGL5pPAkWeeBuP2apewCU1UrL3xukiCdS5kdbU7YPcOXeuMRxJsgQGdbTMcinn
KLD/vtpH3m2fcMId3fQ+S6YbyXZ0tJzBP4IG6UBNHrJkHGAyWxT7dq9OPdLUrB+OaIF8xj6oK3NZ
tEeVynYpheKtrZWvPQYQIpmIhzcwM63piLTrJm5w0vAmNQ4BfYVHXhvxPy/WxBxuxIIm0cnyGuRg
Kiz3ohm5vAjfqMIAR0eIYCY0u1rH9cEjix4eu9E8kgzAy1ITrRqYw+dQO9Pa1nmC5ohRT/+Yff0Z
1Q6hVRNpQJDNj1nt3Oquh0ik8l8SMrNWYkDDhiP/q9P0aGOBoILsSSaJIF1lh0L+nW2NErFRwNzz
KtiYLpe3W2Y/KIHiLbcWDgafXWQC07wGujvX5bSb4v6GhFr66U32i0MH1Z0t5LFOMz7YVb8tqugp
8ZBbYRFQQEv6m17XDriqAMl4j03COKum+7FCh+8dGMkeMRP+ZrEkirwbpkPg1SJMA5T55gDYq++q
H9f1mhP5KEyZHLnT3TcD5vEeYxmS+65pUQU5FOAkwdiypKucUa0E+cBKaiL6yBimq9H6GoSr7x2r
uJtmI1sXOKNXkw/GqKMLisR0FWf5D1ru+7p0TIbhJLD6+XHW2mNFJDJ+A+TQWaeQWYFk3BGvsqMV
x5JZ+i+W5kALYOhIcc1FcPzLVZhYDYzRpPODKzROgCI7LVxoQfQHgHHm/y7ZT+g7dMJ0qhdiEWJT
3U1LUYMT/gKjxaH2zR00X9IcD1E3vk8d/r+0QoIWOI9lVL+PIC1yWgUFEgcgBDcuCUf4k2mhdPil
4jRfBDn9je/pB8sHTAhrFdf5soEXzRHLi1VwPOk1RIDBdC40B30p9FZjsrWVKbE2lU3/NevRQzG3
JBPGSEdnK8etlLUs+UBlMFA9B6ODFK8T76kG5AxDEr6Gud6VZUJbjB4pttD5osZk3kPguuWM+N7W
xGYg14MIgl6TOhPy99vSTB0Z4RHrjaiQ0LUqHLmNvUniWeJe3zSsmU6mEbqGSXiXqOSL8sZd2V7C
EKg0t4lgGO6TSF6/jhGVbd5O27mf/E1OtnwyWPduXaA2qyRIP26RqRL5bZMr76ZAt9442o2rW7sI
xv8qFvJNq4znUsF6HAeE9L2B5ygie6F0GbFqJCKLetZ2NJA/uHJ2yezfzJ13GTzuVymeBn0R4Jvb
dDCWvHe/3zCCEAlSAcdZyNeCAB9sdK0PMabB66Im46yV5kaahbmfuYRsrbv0AtJBDEs5dBm2kWzI
cMfBWslV2AXeQ+1FHwaTdAeX8Tjs8mA6Ba2zA5CxWFdqzgtUh/SQLLaN6eq3UMuCnKVu4hU0W9Jp
zYUJrFd5skP4Zk4ZLTdGQFsHgQzDI8jNkOZBF4nuwRu9ItSRq85iwI1c0gZlR4YcMjIxyPK632WT
Bpkbeep6NLGQVsxA+2b8auuM/o5ffkpjQDre4mjEYnfWUVJsurwj0sMeiLFQDACcyj2D7UXn19Eo
4IB+5xT6mzEJ4O+ivNptDYNp7piWTjVn2XyZ5rT2pjU553ZIQ84uXZ69L5wv8mvqG5StYWaM2W20
Jk5t7ZtICSIXnS4KjPPfh5RTEnMetZ8Vi0U+RUuXdVjLyiJV2MVZjav6hDdzPiKTqM9TbVU4o2Pc
WDbB9vZjLdNn0HvGJbv2i1HNM8xsHSsiLJl60h7nDbOwNgZP/WQb+9anvNBr9DRGhO+JYd54O7KZ
5y3phLO4WoXVn6kqTomb+mcW7FdY2eRkNeaNg8CsHqQbgiMiO713dTxSDLiHSbR3HJq2deERQwzJ
uWZlMMiXOsoazcKUFDRFohnHrEcq3SR1a22aMKEGTXZEoTAJR9/Vry2lcfS4R6s/71vWgTBYhnhR
3IcVOKijW+HIhx0ENCtV7K/rejJRhGbM9wLbFyGJhGsL3e3FCWzJSSQUNucMTRl3WhmEQxOTUsg6
g5C3Nr8rgTCk7NOGbvQ6qYS5eItJAu+GbRSonZEQhiTRkcvuJZ8Ira5MuNB0asNEMw8GaXdMn/wv
DhzlhmgOAWmcg9+4D4LimCdji0YtQrc/ZO80UxE+8CQEx98VbZ9NmlXvyMR3eiI5a1YWg/eSviic
HowcrRFqQuyTEfF14Xj8kbbdUwUNr203hSJD/jVN2TfaRNR0KZYmig6VcIr2J2NTj+bVVtVDhHx2
DbsswZHJIp5rFvkXBJ1J+ksWKPFcEFmrPN4Z13lIXJ8Dbu89OK1AUkd0VuzVV7vk7hY5I0jZfiPG
2A1I00h2RCnL2Q9XOPkVWZAcMiS6qUZwbmQYR1TVyG4i4sXTARhJqj9J9FPbafYOVoY7IMMFlvAq
FLr2UBuocBJ1T+oxaQEzTiXVkj4QMDzMquIzTyOXZJ5CcSQv7wzeucQtr+hDYbfb5oNZ6u8DWqzA
rkk+xg2vcVZdXrAKyj1v0jhfUIuTtSdmH/L8nrTqR9eh1Bkl1oJUC+6jLr5JIudFjNWh1QMCijnq
kCwypvmZJYwgOfaPVQvMwRfRHXKRPHSy+mXSy1M+mS43BBlaHBKOis2uZMaWBB3mFiqU3bxEUfnV
lcFAubK1aW3q0TpKCYDMqcJXxSyvklOKmZobEI4So83wnlq8JBOXVUxPYE0uKbjzkXWUwfPA3tkh
PpMagXFiemqrYo9i8DUZ4p/AA0YZR2ELtyQwc6ZKxjCclHhSavzUMvoGeoz2miNFp8foEdorvm1M
cuhTZmJXRLPIqqS14QBwozyVrR3BnhBHxWm0f+a02xkG4/1s+tTysg27iL9zRvy8cgvMplGgb5Sf
XZ3W5xLNnwHpKeLi5tvUw15gRy2D5vqTgZxdzZ+5Zz1AQyl3aGriyH7VjPQFk/eubkbOp8G4FUjv
s4AZaNU5ZNFOhB/K5Mxq+NCDB8rFtDMa90NSCwbGkzW035JwIwSv47bL025PysI8+WozQlYKe+a8
M3T7Qh9pf8z2E+7Kd0gS9DVqcoeVu5GG/eAN8sjS/TuN6dnx9T0y7q+kyZ5GapeqN2HuTA426yzn
xYprJH7zfBdos4kx/cF1gm8X/MTOWhqSlSi3MPf8lU7jC/5iui6lekAiCfhh5Qj7SuCUZL7YoOgp
33W7PmuZOqqfYsyKtTzptk3/YGD2O5Gdqc3vrNQs274DrcLoMaFXBOyx3XuLtK2mHhVFf01GdvO+
3I8FBv7cxHndiuY2LzPyh9SQrpM5vUeaTze6vvUGYtXIryZ9ftpkA0804/UtMpt4X1Nd0ygoSDg9
0nV6Y8n19gOpMna9GEVTEoRmmgiBj+A8ii3iA/15w8J7cpq7qh6P9M2+jInWdNKWK70334PeuAJb
RflrnIqBFOfAoNedlcNBn+ULblOup4LmDmFavnDfTTsKs0juK236HeP0CcTCwRCkxi3VPPolEgx4
hq4zESDZovgk9StxI7m2/MhbZ8IiRXAlAiJEeTPOoxalRxWHloofpkpP91iHP4x63JERaN1N45fo
I4sIFpyhwS9XdHPqzS505BuKnuPc59OexNKzUC6bhAGFRCK+XAnHfpKBoqwb1W0tZ9AscYm/dxiK
F8S79ZSmjOPI63aFoW9rKICrws9ehzKoz5louFdQlrtFaj9pdksoWZ/KM0eiJVGkDCOIISvbkMXW
ShDA2mx2jP7EAauvYHlJb+fJuwRGep+gvPUHMext896ulXuW4yi2sbLE3VDLO5jwJI5oVPIz79Ro
odrqMm2vsXITNPGcV1+GGvaMsncoJY9FL2+joiUEb8qsbd1V+6Gd8/XQsOgnEaZwxCfrvrR+YNgh
A4fEHBrOjxoMkKooKwYOx5Nlnd0oOQ/FjN8WXebAwDqkr7EynLg9jURmKgrkMq83ONoeWgFIao4Q
5lj9r9DKW7fxIEuS+d24QGhsuc18UkZi99IbuON689ekbi0rqiYzDsadBo5uZcUbLx++qphRWqZO
hlzuCUeimpn4/aj6QMQjcdV/zKl+JjUMtqS4iVxQCk1fPxhocEvlWFdff60rx942cRCaEj4GeBfY
x1V7V1WCwxEuAi2lXEAIF+1dxLWWZYi9gIKzcRSladlM+cmu6/hOJ2txTdKr/anXV42rheW7q06V
Bj+vycggVnngXNArdUcDdPG2jwOTa0acELIm50ZpeCgLfqXvx9ljW5oOos303Madtjak+vYyr8Fc
je8lYa9vtOZQGTqRQQHnVTGeJ4Mx4FB1tOpiT19Lv752MmbgVTEjlSkzli75ocF4AwtymqvPvBdh
TypjOBnuFbvHve0ybgl+ZzmemFgfE39xxSTBpQ70LZ4JQN/DiR7MQ5+DJxoclK7xdMS5DwgDHW7J
GC0Wv8Zgkdsp6jUy9TF0POO7Noy7YKrtjeHYOcFNVb4KUpYcA70hgj4GaH7K6fOLOKT30Welk3Rs
8cSx05jDfVEM+aHRrjDNqsj49HpCJnVdwVQK8CAM5BJphEIh41bXag70NZSP0ChJdszmnhxOSfoK
lXpupBt6NHQIEFwSEXuP3Elfg2Sy0ZSMb7WRzec2h0nrS9qH0hyaPZfnHY6WpM3L4yKg83v/0Cg0
JbUl9m4dH3gW7dpU5EHVDG4tnQl8j5o1NKeJC6NoabKxD/TBZHOnBsahiJccW49AdCKd1wZC/DXQ
gjZMU7TIZQA4eSK+az9BHiNTfqYIHcarmeYvhKam63Gm5+50dA8H60liWV6ju7uD8MYtM4sdgzRC
Z8yeCa88eVXQ76g70B+WSx6nm4iVO5C0RlD60uxrdrN+cBOHyekiNcwsDvFq1D0QwoqXckgurcut
E+WUSyRE7Wl//9qJd3F1h00/G+5yFxZ5pt+1aVe+WgQB7azFdq/5fXfrxvMBNcJuLHkYo3yLZeeF
UCSJSYt3pR7fmrNSO98e7jQHlUVmuRgcZXrAgQ26IKKnE0cIPoqlazZPzSHOQZ4QuDitZifedLwf
K50AHDqb2nXCNrgD5VucAiVhXUUl559WBNzQ1udc249ZoBl3hmoh9c1y6wwQvrh/fDpG2CpNt36s
/OJD2Zl/51fI2NpON27Jsk9OfoFJybGcL3rp9tWiWdJGUMT5Xvw8NsEbcbirBBVs21zRBKJsXFju
c1JYi3Ei2haNHe8btK97WHLG2NIt/wRqi9Iwvx+VM917vXdQTvERFfFrbwbzc+AeW0vbDKlK36GU
ZeEggugMsOwXo2iyKSauZB8vfZmCGbDhNcHDZVsqi5+6GI2jYRMS5ZD160ssKxl8Id+UJxnp+Rsm
oyHkRmuINqSbJ9qHaNZ4B5Kg3/a+2xxowc3EmjY+iMD4TipS5yZzvnd0OdG5m3CCC7R+XeX8pNWg
HzWkRKTcd/x4FUVIYcQrarbqWHdpdcSLjU3dwT9sgpVZ1RWJ8pBX8ANNUX3ExOPtIxo1JBaP1PGG
C8y8NDicVQZ3ro4WZmQejZsAedZEes/UksSm2p4FhPw1RgbryG71rd8+aI0rto1NsUhUnrEB0jTz
3YKrc0WXx1zh1c1X+WS8m1J7j339PoMrxoCW6brJ9AEvwcF3pp20yztcLG0YpGLgbSvK0BYYBUX3
7ATBibDexsiZRNTWGhIGq5e+JP95aoNWH3AIQj1Iht9IFF47LQu9CnhWkwRj2NJ8LHQYVZM1DAfi
14/kA63bqiTpGRWbRTL7qqAcu7a6/Bgm/yWFBADogQhbl25C4sGP1FOd4yBdWOWwQ3p55BE/rt8h
8G6O5CRmkE0KO+YA3BCJjDOUwN2k08O+ZLoNvwiBd2Xs/UL4DMe5nTGGrHN3jEKssDkJJuOwKTTW
zzSuxX2n3mw5T2/IWEcq+T0ainOUWPm+ZeUUrczuhpZmpcHwCWTFTddDfmewWHUDDfQantskDFZD
z2cKLpqDafj3Bk09pnz1XiyeLXTOnMmieZObOeX3n6bRhWc79WwydX5Oquo14Q7Y24HzFPkqup3L
4ScoDBIPmEytM9d2VgxKQ+U322pO/N1gVuBwLS/EQ/aW2xtWAGrsElK2jy9Pus5vL4Nij2yfzunS
+/ZhKqSTLdZO1tfrxGpv2YuqdS7wTjTZQnXyGY+6gbgfLOlthghvEEXPaQhubeySB1oY93IO1Bag
QH1MlxQevUCFpbU2FTXnnWUv2ZG2a+/iZqEK+e1RL6zPclkRIovLr8kIQk+YH85xjBotE/dWj956
HmlLWQWgGuW9CtaZtSQuIk6Go1Tq13DLBwMJQjCOyGYdtwnnvlMh7K2nuAMvk2bd2YnodgwZztVy
IsaVovGL9Ll7A1twOJcmZfrUI7nToIP1drnF77+LlYHOgj6skYkdCH3k0S0tgHFs7qgkM3spctkR
SkRuwHEdvJk0R4dJ7aza4IQ7MJjLnUcCGIh5TeBjIGnHhgZ1rE872BWZFJs456SIJJBdkv8m9Bzd
zv5R+54pUo1yngGO+oqM7saJZtLVE+sLAXRxos7/cRIfF8McGIjCFXyhfrY2ilA70P7xxTUQv7Cc
3hY+gjxtZluaBpo/CYe9FQeVr6Q3l52bxLaUZlUzcnqLOdrSIE/C1NdQDg/ym9MXkwSUtau0nI+9
1ga0MEA9ah3y3bm1HnrgXkzL545OlnwyfLzv9YxeEd3POdLFbakZzzUxNZs8sr5niyfn5l5wHOjV
uFlIv1zsIyutQ9X/8NomjA3HeFsy0toXSv9KBJSiwg02Tg0yT3fIgWTg1eYWDAvysFmhVP/IdOsR
uR1XpcVuIJN6uW55jW3LaTcEYj6grObvLskn9FS5VAcEzKVNdzeAYm+Sbi0ivAAea8eZwCAW1ble
UgCxlqGcS0PJHb5BCgU3/9/ZO48luZUty/5K2ZvjGdyh26p6EFqmZMoJLBWhlUPj63sheIvkZb2q
7g/oSVjoTDIBx/Fz9l67Bco1HwVR1vd0L83xBEqcuVQV+Vjq/M+BHGaMjO7erOhsIh59t4X+lqTj
MVUBkL+O7ZaFhCdnB1IMmL1S3YUpX+pXZvrUiBtJft/GKmtKO10FGOzw5dZ1Tet8FP2atWlc1t1r
lNBqpKTkhi3x0WupLhuH4O4uZE+ZzIyXmKVDBuDFStveWY7rkXvsv5WRy9aqtVpGZiNHuWvdTmVL
iBSEjoXuQKai1UfgL36VjfCMdziY6lDHPSVdU68Y0nwhHH1uDD1e9rn2vRx8zKqmLZdV26JNQgmG
g7TEEbgdjc7Ye4VOAmWVdycr1p86Z3TvYh0tEG66J2UZ0UbDNeWP8EDrbMufQUIQgvHvr3XrFrPJ
dyMxZgdWzQntMOskIpbLTrlsHKj/Pcr4O6AgZFSSCLMw+uhsGDR9DALckTYT5DB1GZD34qPgyD81
BLEDO7FeJBOSsi0ZefblSAHNzA3DXL/wwy59tlx57qcSP6NFp7MPJKJZPD0zLfYq4VoT6AYb+pzK
MxL63i8LdKpF9tTokrkN1zoUzz7psUTaTwZiqj76UPCPDx3rkjZ2+aHy240thnznMG/chkN5xADM
th2TQXMYP6WrxQcLPMCuIoUAfGG6n1O9yiJkEus6e6VES9dxpGimFkfx37VswWRynXvJ9zyEkTnp
7W3jJk9BEkOfIUJyIUfZ7FBI6HByt/iXqcFb2nteHc7uN8bnvav3a8NhPi6RKbTzBr3u6MMC+A33
A/mOEForjKj1VD8xQeDoNF5UhK91kgZNw5oiV2XNrsmdAnHHGBx6St+xJKoUlwnjKZ3rBlSolrci
RbOkOyHmz6etp38TDhHjrhPsQHRtbDlUK6AScoGHbmOHkt6Fbn9U9RCeO2yzoXsybcc7Va71lLd4
uhKDRquF4GU1GHj9oxqndi90rnSMKtemgV5GI2O+CejCR6ew6qwDFIK5gj20KTqMzu6qtchkDm/f
vtdDbW6ScqGoNRAHJYlgpks4gO4zucic18mSw8ZM6Z/kVRtuyuKmc5L4/nKjqtEj/RWjSFCbqymM
TyjGzVPSG0eoHXITTOlnN9O5Kv6fF2E/NLcyteyNpfeKfq3Y5mafMI6EoZWoQxOHBexbJrYM2sRG
9CZzDca8TT7Vx6jyt20c6kuyTDzsylV6G+tVd1XV3srqquRMbvo+nPhwFZv9NrOcZN+YTOK8V6BG
/qZ03ZKBZUi65XwDPWRFXWxMoX50J0CjMvLXlsgBMAkNrFPfLXWN0Dy/1XJk2YVa2j0GMT3rbsie
NfaoREqChJTATTxu0xZdkGF5116nxfeRMas/RdAu84AwEZb+8i7IdLacXXYb2P037CFcSqNAW2aD
Su7NTr/rB/aORoKLPDEexSTQ4MzdNAOP8ZUdpSeXSsxuuOo4adc+IJxZ47V7icbePaYDrE0XIquT
eDa5W9UVrIUc7mzSLhqOBZxOkvxMrBAyb0DRgpQi17W7142o3+k9o12zIXC7pCGj0C5ficoIbqH7
JWggtWgrRacjfz91gRbRIfI+Ei2qD5YuLJovFTMqk79Vq9g/JZmO/GocaAkIn0y+tvmIXLw1TqiV
t8AZtxgN7SuIEgbukLrbcuBMd0wznGVtOGy+vUUmTPI7BiQxYBMhReh8tTsQx5CgqU9hmGDHfy/5
hU4tcQTnMJV3HbEJ145WHIcR+KmMhLmxDMxVE1atYhjZLSAovxtUr+3TMtp5Tn8ziMG+rshznUq9
W02BiPjVXWRA8B4sROHrPh5oEKDLpkzk+kiiKe0BzJmrwIa3d6u1bXgz0NXHZLOpHRGtcsse5+oB
W+lI16kMKiT8hXpQ1U3VqQPENZB/hXgZRG0sBhXZq4iB8t6JRgYHjNW7nIn6mAdbXVrazklsl+U8
gM3gJXdmzWZ/jBN7XVcH0AbJmZUNsrwJ0LK1ccd2+mNpM0UpNJwf6cghH1D7rnSWwAyTTphn1KBu
goiqLeoNRPrmrDHUXNXsVhYZe/gO6CXdHDiY7dadBQmjgvFWlN1JkFpPA4vNSm4a1ZayAmVRL56r
qXgrwnFcmbFwl15Zu0fXI63GZ1+tY7xbpTLtrxhJLmC+gNQZ46eMni6uZmNZ6SaedhMzXO5o31rd
0lcsYGpRjfFzY7di0zPbZPy11A3FpYYcK9dujfukypHQWO+10z+WTuCSbsUwRzpDszQlSZIJfaOi
phQITed7FlUvEddWrC1+jhye1nqiOXs/LhxScYfNRJjNDnbpkTiJGLjqmC2EgyJQDeG2y7U74ZT0
jKXLWepXdKJxUxbFtM8qwhPS8NrMegIJco4P8N2LgpyTc+bkGwf3/jqbmIG4ZM1uiHViZB2XcxtT
h0uZiezgTl+GK+t9VGJR9Xob6IbCJ9DT+nClR/OIRgLVHw5+R2DQpV6fiMdOBEpP2agbAoUJZRmK
ZzFa5F5om0DHEmjaQQX6Tw9Wmu5UR0GVOyZJstZIEaH1F9C/9od2nevacbALa1MLTnS8v6QFHcMy
vRJF8uiT9oihGr9sZawrM1O7ib8Y5W26b9E6nqP2Pk2ZxJYKNU8PphY7OQeJWUbAKM3iNoHau67C
mzy2+IMRSSyGZGNlc4y3pHVnEWxNyeQY/nvqjfWuR1yxQ7HK7l1VckcG4Bsl/IONQfR6DLozyVQQ
LcDWtrZDz0QXj8wh1gnYNMlG4pvpPWbBhHEYpdNNkacUVPkE5j4qGFjEcmcifGEcZs+s3n0IEpZ2
Fs33Mqg9xmuCzh//fdSOrVYFL2jGKuBIkOdyyfyzn79u9Ny90uvsLuWk8/jCOHcxDoQ+4tR2Wg7I
FbDBzn3bKuh2UUKfzmcvtM6zvriuuIp4YYdur8W11Pf1Gr+0tYRkum2EvFZBXSwZd+Yrmk5IeFS8
iaP4ymgSmhUeulUMUPxwTJCRugt987FWJpu6ghU2ZD2ibmnLBZyxuywYd51pVRvk9VBXKkwpncSm
NMb2Rg9yZGp+eMJOt0yr7o460EAFE5MoA5xp0cUNNKHOegP5nVR7t5BXvIGtmCWGvRt5tHCa58zH
qVq4acsE9z3I+dWSBEBP4zxCYwMIQDN0mSfcGIn1Rh3OFqZO94msN15vfka1V+xE5HPKAo13g2EJ
P89e9fO1U+3HYk6Pd8Hpp1kMgzlcDRi+6Su8OVHVzYi1r8EcKb/49UNEYyblUxPn8Taw+eMjxdgO
AhraUCId6CC41G2846R6cjvgW2rUcS0bY/zNc8YtJdTR9VHzQ7XfYAd8Kwz3WxHDm4lrzkAuqMzz
UXKyNPbIV9HqKmchOnoGKDTbRddYsKuFOTPQblXbqWMqKaOzJG1Xnj8NBBZB9NCNx8Skt+BBMfJG
lRIbyPlTsZnnhL4eNSe5HySDdO3FjQbmOsXoHbQ4fZ1KLLNlSTM/6tH9ZrgJdn455UvC9gZIwLm1
5Nhdu4PZffSdXAwY31a6IrNOewmr4Bl3Vr5pCwuRVJzTLoozDlauK1kW8WareTGzNDsioFuVGZih
SXblyjI5A82LfbEP1lUACqcQkPZi38aHGgJsNKkF56DAeI1OJl+RjCmxuMh7CNF7I5fFzk2AJJBe
Fs8b5k0eud0uaEktoDiCHtVWGz1zFDRjbB8KNwRi7r6CPhCKCGN8JO2HaOhw8perroVLDCTBX/uE
4lk1WfcZlyc6/nTq0iw/amW0HpwEyxfcheVkfwsb67nRSRlqIE1B6cTqUeTgGRgucmZCLUVf9a1O
hqNOBBvaUxZHVThU1imLdctpQr+/nLCypY8Dij/Q+RXaMZfqDwomxJjXAnJbZes5ehUsL8xelrZG
txB7jEnGQ9jtRndBO3QeB00r3/Pu/Z6pdBsrDL4D84XeZTAwNe7EMo6PPTXUMZqG7ZTWiEhMbHIl
3Zxr3eMr2/6jDig/mRT5yC80LhBRdWM63kM5Ef4Gn/JEXUO7qijMlXioS7SbKkRqYORIJVoXvmWr
acAEOVMXJRu5VAKypP7YpcbdVPpXZRTli9wSCJwDFFaDa3+ZmEZXmOv4piESayg99CIL3Euy0UkB
QH5eIH0FUiwMLPRWJ8mrq4eEtSULtjjw3kcHPzMN3BUi3QDGHPb3rsdgjMj8znOTau2VWscIsER9
4vQQOELK964A5DSU7W2eY5klSJNJKR1g2yqZVXG20mn5bo/Bd1ryVAao21EexpsOhIwo3zsZ2wcT
HE+IjXzN6KhAIabBS4R1EwhjCez3M2lzdxFmqyxoLQQ2kLyKvL82Gd1jU0wBV8U+axoaaqLP9KXj
FGeFD3ibv+Fc7ZfKgvpc2ekBuznSP5fDEHxBAechKjZ9HL7Ykfgo7bhfe301YvaBl9cxba9wu+b6
uc6oIErm8uwVM/UwdP5KGcYj4LlxY9n9lTc6447abtUK5WxdnN5RWlz7tp2ArsKXrBv+YRxwN+Qu
SmSHOb3PJKpNTXRoHnvlXszjfLZ+Y4s5I7JOJLx+NgNA/TwmvVXcDgHjxCTspi165SXW1P4QkEbK
NoQtPkNaGqxeSvemPRDhAb4C+33cW/eqytwVuKTlqPDUZ6J8patcLEQh9hVmZteh8KaAcWelx560
vW6j5+YdcGNm1FGIFiq0D2gM73w9e7Co/sUYXWsU7VHyVmrJUxsyZhV2dE/rZVp1VewuQOVwdRzd
I9aXeulMHYJCIqvSzn1qU3EH9ulez7RdYCiPwm+8QUIGzYUzV7MkSg8ERF3pI45OHsY+GTYJVedb
j14jNPubvGUljwouWvB7Dlpu26v8CqzhDSm+EFobFKcddDE8ukOLF0Tj3PS0Y0ArhfBgFOhWvh1Z
CGSWAZJRu6FjWM7eWgtlCvknRdEr3tCM4QQgGs5On+xyPGhFtawLpCeDfktJvM0VDllLU3vPna7c
MASFoE9n7MMfbQ29xkWK3zG/B2qHiK7l9AoPFlcAw6zWo0sNhpGYeCHVxpumrb4nk/warWpR0lZi
rBNgoBi9L060dKFrrAIToNGi2dEaaYC1pUgorfdwND/GYbqljnoMg/LETgqgTvA8TZzobjctwyL6
nloW/FP6Rywd+HrRTdpcZ/zbwGkfFRy3/NyU9YMeprfChyAkT/Tt76RtvXu9QKQSTwtXq75FiobL
DAQPkk/Hgck9d/nNMDsXPlT5UrcfIzsjy4FhofSWwmIEMmkHBN7XBfOmQfPCnd2WtLR8b6VHIE7s
E0HGWPasge35F5viZBVr444CPFznnWJ4Z1dLSsZgmXyGM3qAPqdrs+baMT2RIAQQILM9ql0wGrOJ
X2+zEEW1h7k7tJ8RkjL48UzgMKj3rCjaFVI79SURtTQIb5A+iLUzjl8My75FfR6cKugc0OLaubl2
b/WY2itNcVXvvrqE/YISw6OtjXtoWDcGF9yNi1IhAYYZeGZHzJo8Vt2w8tz6sctpZZKOowAoo0LE
94hZc1wXKWdxKqNNGpr7ITOeitg8WwYs2ZKmfES2ZpzgPexvDA9eRWzRHfckdhJ9mXM1X8MA0idV
rcnM5jodBSszH9Kji1rMU7TuGa6VNCfLnrqPgiUa+JcT3bPwnSljpXEAHQgMT1nl7qx+LI7jIPy9
y/XUjeWTrSBARA7NgaKHUNFHa0iDxGlKAXbPT92ViT7sRmQ1jbZqn4N62hqN1Dd5YF5JAqnYrIl0
5Tkxf/s2AyQ2oSY1W/rMzLdiOykPtuVsB+1m0g3vG2O+FFmy+vTn6JcyD2/0KvYOfqLUdQkChI0e
26omLPEv1Ciq6H9YvYUHLjKfqrKoFyxmkKiiLj3WPXrA2H2th7ahBtTFRg+FYuUw79rQfI2Uc8wt
554io9l1JZnoyTcx2lfdEJNFLZ5xqKcrBeR5pZk9hrcOPoHlCv0hLpB2yHblBOW0ofiLN46Wn1GP
XnMgbcKUrWPZ6vdDO9EWbV4SHwg937Xtc/esz9CUagTIGvsTrd/qbAK/Akza66uXunLeZ6io0u10
A/8WHT0UqrDAr+J3zPllpBialOdRmKBmVf2ER6ynU2Bkx8sNPieCaeOE2NiG3UwcU2bp8FeHdKSC
ebKMeicF9Ys3HAgDewWtymta+s2d0rXScQ45XX1WxfgEejrBq4Z0lQEbUyKKJMbNKJGNk4BHeG3m
bPv8zg1oQ4AEwIKPmFc/x1X/qnIwE5rFVCwMd0nUG5BuysNgkzmPBeXTN4atrbbgFqiAiJdcRLSZ
gYf7hPK1Rza7COpz67Nggo89YDFq0WcfzerqhOmCbGog0fKgdZHa2kFw35E5ge6JiFUzpRfNvobF
+LOQzksJutOLpivq9g0NCybFTMOFgOPEEEHF1huT8RX1yE6DpeoqcZ/i9lgGdUb0x9QcAL6dogDX
xdj69yXwfBw689Ruggzb1py/FYclomufjV+uBUhTPcZbGWY7EngEXGuchn3Kdn820kmilmk+UXJH
U7HJG+PNHNO7bgYR1gV/Iy0Y14Frn1w/BQsJT0aRLEYMgqfDSKodmBy2P2s5LRquErmjn9kQbWrc
CP4L/qsr9ImnBu2gC2yFMz6I2zu3KU9uwYw5KIMnUnyfNTd6ZNtbakAeYUYYU/0NmOa+wNrc6+ZO
0VkhoS9F+SsK1mubirRXyQ6eKHwNDay6z1ylsih61CHJkAfi7X5wYvag4r1Dt96hXFmW0YeuO68N
EwOkhtqO3ePWgDKJU1FqKwNCS1jLK5XGb1E04mhP+o76g4TMXhp0VJkgWNVoXvth9qFpYb0ap6cJ
n/ii0qe7LERYCSbW12W7DiT/74NIT0lCFxzFOwtggEgI5RpSCjwJEdzIuPYwvtcBXZV0OsSSZnLB
GtRm6rnp8n5VGuz40lmoF5rWUim2IUmDX6Kz54nL4KyZyL9z/OykbB/azntqOzehhtU2xA35B918
VsxBpa1RypT5RstwI1juiLbAGc+6I1a1p06BYmPfJTla6Nxj/oYWwRTlbYS0Oc2gn45u1i2Y9D3a
4ZGUuFMY2EdTRTPZG7vaJJhj5fjHUJp2vmI8xJSeC/+4h2PHhIsUreK5Kauz1aAhnQu/oiw+Y6NZ
t419PR/qfgvHBQdKyn5GPHF5hCz65naI11HFL1rPu4mi6AbKyBslzdkvgfbosJ4jftkmJm47V81z
7PV8BB4aB0PFxQVpqBatJEtE2NfI/Bjj5z7h82PH8uWzFgl3Rusk79XRuA6AkQbTjh3nx2D3L2iO
wxZl+lCRduSX+jmBJ8fOheU0QemAD43Rr2JEVb3kjHkTD+01kYC4QooNeokbt5b3YTw8KOR1dB2u
Mp+gmHDsr4Ejwe4/9thkOCjoXAYlHb5VabHiG1qsb8xsesTVv0RQcj9FxH3HEp9GiiZ7FZjTukey
W5g1G6MRqqpymzvH6zilFTAWRqebrGyJ+KbZDRaY9TrkWloHV6Yer21NyZ2Nr4JK5jOQY05pQImY
afHeyIJbywmuBlpimt09dCWqNSzuD02pDnk9QIDIDkWCfascDIfJ47uR1s3SUwFg1ymtKI+nZ+Cj
VAATxgvdgx/ABnDV2CDucRLW2ewRHlCqxF/2NHv4EEggJgGS2x+h9CSAnQxrbeOcizGUYO3MluME
7dS1dxwhe0VZ4JYkZdUwKdAhwB+CExMHtyZ2PY34r4XtIFmykFxGs/Gr91x+9pOwCkrBGBgSmdc+
dbJNUUZNv3BqNe2SItlleXWf5+XeqTBiBTmM5yoM39Ke/pkm6KAmB2tonlqbObKqOOXKO1N2h1Ih
1mQzPfS8bU4fKoaVOUJ28TvtzTcc4Etev5K68YI7dDdYbQn7vTulk/Emwu4ViCye5CR8m7zg7OVY
eaVkdOlCdzCjusPuHX3LDJWdXJMhu+/2W0flj/5EFed+tz2N3rELkXku20PduG7a8WS0OtYHlISj
eozJRodl/AirdFf2I3lGer9qB6Q7vhde5fwvZj0DDKu7J6XlREN+b4Tdd6KViE/zl8hu8eD34Y5M
9CsrxQpGMsYxFzECcNzhcRhcVU6082GL0G08y1TcU499eVrxLUMXCy/EWYCL2WFyQHnC7xq2GnAo
7asKknutMRFZyUdL7176zoGJA4bS0Ztgp4dnlehLfEwMiFV3XRkCxSsbu1jSD9cs696hUcyQC1iu
EMeLcxSOy/dQyzo0HtEdbYrvrNUgqvU1A5oPvCIJ/bE2XmuSmL+Jqpr4FwEwjkOb+uoz4Mwo+ZmL
PMdzPhHrQlmB5ls0GIJHJkUZhpi5WV/4xjvwwXxJ5iGsK2Twy1D1w8ZX79hjT5pTM7Uy5JNDub/Q
PVIMbAiqSbjWvV6eGgt5R+2RnBBgs8xovC565loJoJGOVAh+OjodL/VedYZrtf7aTRz/hpkcjAAo
Y92+B0n63ZTGXrbInHFsL/1ilQ3Degq+AhnZL/hVwlVta3ecxGeLpeqQpIKNsOXPLdWeCwrDl0ZS
0o31i6lQLUEXwSyPOJoZy5LE+iVL67TEd8XmG+OErcqQYmV84ohXC9GOBDOqnVTJlzTjty6QqLZq
1PsB61G3qTMgpZXsGJVJGEZRu2DYtDOt6ZsZmBs3//T76JjET3Fz3aX8Pd2+fGeJekDp+uTSy2v9
7h6w0/cip4zE7k35gIQ2ICxza0exdmxVejO51YvntVun9LO9MKuXMEJs0ZcMvPPGHrEhx/NWw146
o/MWDk/+lHwxbYqOTZehtFzHRjWRxwgvJa5yfWWiV1w3sNwq481hV2ul/TdSfG4KrfOX1dqvTlyq
vI0mq/2IptUpiOYqFHtvLggIiALB/zCw/Kio+1WEyI0MdMQMdvWo5mPGJpsEKjyqa9/bGWO/J7gy
GPoa1tkhKcKzk0V7vQbx0EygINtX0E+nKnQPfthXHJ3Juu+TT60mu8gkIm+2MbdehkCGicPC9BII
szHkM5reNd76DNYyRRtsZoNGI/0iIi1DFAMOvg5t+t5NdbEqhoGcsNl/CimL1ELREG+IEFlMst9M
1hQepZ6hofYprrG5tjECIrcsnT3khXhxdog/2FtJCIcNMAJXPi/CkS2Wuu1S1/bWlvgcw1xqVc28
N4w/cVcFJ4j2160TXVcjElOv+Opi3EQOARp06XA4MntatvU4bM3EfGQcSZ8/oKL2Bvuj6Tm+FV7h
ppY0ejLwqfyNUkb5CN7AfXRrcuQyFAUe01bEUEs66zik/JGxKLjBiemt6VLWmkKBZK5QpY50EOO0
4FCOQ9K1Jb7WmIDSVNUOXbcOoV4b7nq7TajfyC3RetSpylUfmR3cSk5PDC5hcqDvtJFGvykZj1Kb
cZWJTSLY2C5UWMWx7Rs3Kt2ZpMFyFfgeJdaT5htMer5bMXy/7LHEDLzMUkGnx2s5AOqEX3Hme/Yo
oG0HjFmWwvi0mmXQRBpNc/fZNhji+zQz0eS9BlnyVtkSfZrbbUfrxfYnOod6rFi0+ZZ2ZFOS3pdW
9VipRKxllT/UhMiuiUdCz+14eLPYgxkKAENH693AYaNs1GjZxOpcvLXUaSmo/V3IseyH8s70NW/j
59oB3sRdnzfdWmPdIsKGUJu5wdKH7s6G6RewNm+zVpfrnskBuJJzOy+BWU7YX2kaH7ZM4dhySBdZ
vKPITLY9rYKFVdIRTbEpbIxydBaSES3/whclA8bNY+Jti3h8aGho7mtDuxomFwJj/VF57repwAGW
OG25zAt8BACqifZtrSdmvpKt9PQQ4lq7Q+LQ5sRNZMFz6kucGFO4hW6ypsksaCUuKkdUD0XCb4KA
DPu7o1X4OESy7dq82rBfwutGpaX8jB1Uk+j7vulLOO/BAXYTHYvMsTZcp0k9UOmmLhnlgYcS635i
skgmYJQZzI4F07RB64jctqsn08nprI7hB6K/tdtUTxdS0P9nKf33LCXz8j/0Mfyv4KtYvTVvf4GW
rt6yr//4x0MeNV+f/3bfvDVf9d9hSnzuB0xJs+1/eg7dGuAkHgpeBzpT/1U3AJMcQEugkjzbsaQn
oSP9ZCk54p+GZWLJZpouJJ/4C6Qk3H96BpsTD9euIzxHOv/43//+45e7+ZHIXv/x+N/yluxMxL71
f/zDEPxWvyW3mzbqSwmWSRjSwTfoypmz9FsqeYqKNRd9Yn1VRnG2ct14GCrMqyWwza3obPnQ08/i
9MWQeXlVdzXx41WpcuPHq2nKmfTffvbyVZc3/6vPCu8NITXc364kEmq+IVCkQhv787E3jNXRmW/+
eC4OpvI/36jVJztvhh17F3aZP2/QLv7+MDIz7Ug97lWe8RQgWj8ZNrovJKzGE9cQnYsi1i5pV+aT
dJic5OQqBMOEvj9cFw7z6ASV5KtVVqxAsBC7YNhYRMwg2dCdySTRYvKP41j5x8s9u/Qoaf3Ahrc8
v3J5zDpnHDoopKQ6oUlzqHwbhaZlBSRbHIdUONVGmK44Xh6HdsvYwNffyySKd2Ns5qcY7Dc1Pjeh
D5I11Ut2tH9/4fLwcmNHCphRmVBVXO7ifAh6Ejbm96cD5NEgJKIygEC3GYzJvYpr1W0C0tKuwvne
NFfpyptRtGLL5Kh+9PRKuwGUDHtJC+llXoL35ptLRpvv0I21mMUtmqYP2nJhZlAXkQLQ+GiaKxE0
01VQaua9KKJ6LTs/2KhBWfd04/tzQF+9AjG/0kNUvXdJEteHIVzCJ6vvWp0LCf+ObpdTRf547vLC
fK5gi4pJVpzfZ08yuPufPnT5otTqdoYqij10fFyfVJPjsXeT328uz5WoaH574fIcMryHv/7mrnE1
xt3OFH16rYwoxDAOcaOGmLpUph3eD/U4+xsJyYzhniBRboyjELI9lA5SHldU+GWHGASTOxV3EtLU
0sLx9pSkgJH6weuOZY6jrpBDuoxJpXm83Et/3qt7Lfrx3K97DhSWXQwYbC1SEFqQ9aytF/ptCNSL
x33eWdsgg3/dCYwh6DYqKIB9CBECD9ykumoXDLp7V9bsMYhYiD+B6aybKsxeIRyJVUing+aK9E+B
kZi4LkcwkS0Gg6z06a4ZOi5lDnp6E6ksrsIRzgIaYmAL803l9OBUPVVuLi8odwxRB8yvwAygFqzK
D6cdzpWfvko0UYB3vEpDIJu+5nnX0a6aRyRGW7xyevIP+vlQ5SY+DMxT5C8dJ6uh70S9x+YtT+eI
CnAWa6Nni3F58sfrcS3e7TJj9zknMeCZw6OKQNHdWtoHLILhnDi+cZWBLHRjJ50euxStN5rXAI+/
C3ILc2Y5AuRIxhtvsoYfNzk1z+BFvz8TYBEuZrqJb/LWIR2WgylRRSJXvi183DZyhDcaQb4ZcIU8
MeS/cvJqm8yrxeWGVc8/WvM6cnmYXRaTX4/5A15jAcC+qQSU6U5k51BBR+ZyMz0D9DnZtbQ/w2i6
NycrespcmEs6Ob7o8VV2jjzvr7d2+XSKzaz4USz87Wrz+9VFCOOPq4unexLjiU0oC1We1Oerz29X
F4cMlja0Q/crQau5j7wkRtviReUBG1JxaBLJ48vdPx//+dbfHv+Xu39+lt52ssSJaSL5nYAnVMFd
ZaGfyujaPKBP8jMCP/1ZVQ7tyri63Ah7MlnDsuSUw/W5PMUgHzTC5a47f2LQlL++vO/Xx35+4tfz
lpwoLi+f+L//jCpX5yrv8/vRVTS3u6K/jaSa3bYhZgq7Kd+CpDsEyJcfM0+L9vBys02g3PINslUU
JG91hnSxiQqq5DSpHzUt22dxAk64uR+CKb/R7MaiWdye8S20zyN2nh0BjHhKnaZ9zjvM5hk2uevM
qoOdChyB1A8+OjD18LXz65Ftjz6cutwd77OkunHm52sIoGs9I0u9iqz8aWoRDczPt4SUbEbQ7Fsf
AdiraK77cXCe/RGeb4cTGkoDT9MA3TdxGT0EnksLxCQE2++D6NWQ8eq3QuyvWudvR58r/zz6QOSx
4pkGU2qbduD8+m9H3xQbCE50O/qMBRMc+BgakONkeoW8a2PJkdQMpW/coX7nUl6MrzDJ7KUWMEib
6tG4A5v9NHLCIrgu4tWY+lg90B2TfKn+und5DsTvTZJPAb32vz1/ee+AMA076fzZXy8Du71RBna5
f/V1l+f0Ot6WYXvrWGaxHtq2P+lNZp0S5cbrrJjwPtrxtTOf3JZv4To19afLWyXT/h9v7SYia36+
tXBS5xP/2k1cZuIJh0WxFiRrrVTYgNlle6FNZX6DagaRWoysw2TjOd/Dp0WsWYC8/ce9v7/65/u0
IdoM9Dt/fPbXq4Vbi4NUYMrc3NNP2jj9fuOVYh8bttr/8fyv9ya0m06Xh7YFHHHIfJSF49gufr3l
12cvz1lFfi37dNhdPnp58fL8nx/LPP1OS2S/grNFEHg6fuPiGSN6EurZHmG8gLDv34OyOU8JQ3Tg
SCTHAjNCiwU7q7E8dQfDTi01K38Q8RBfy1CXDz8f0Xk1HqKoepDgca/F/Gh+7fJIcqX69c7/p89N
80/4+S2/fl7AT7g8+vnar583v/br0c/fzMpTZ5+U9NHIsgzPbhmYS/RK9PwcMzhfnrvc+3WTXF4I
wE3iV/nrff/qzeHg+7v/+Uy+wFx/bGZmnK3J3skwTJf9iQ1Zdt70/P1EHkIm/qEytM8o1rGXKffW
ZX5+Bh/aLS9nNCXBB3Mv95bSJzoDr/zreZfn65/Ps4lHg8dufy4hPv4PZee1FDnStesrUoS8OYUy
lIeiaaBPFEMbee919f+TWT0UzXx7JvaJQrlySQ1NlZS51mtGJ/I+5Mu4ETjfU/+vqPbOXovCDPjw
TNv775/ay5mIqXODSh2cRRCtjUqi+FDLaXmQnzZ5JhN5O+KEaJjcUQYvN3c1n+4ITIuFUrAorgTC
I++9fFeJRXFGj35N5T1ayKEK5fqhxcJJjgqRAbUI+TjgtbvI+jaDW3X9ydqlVQuPTR+gRUVJ9p2C
FtZH9vgtY5m8vGbY1g/f2qIFbm8ceFI3rUbbAi7Z3+PS+I/VgIUw8Metpvgris2urlvoCbv4CPz5
Vyy7qXB4Brk/lCDV0DKztEpfyo1hocEU0ZUvcpAkINBL5UsZ2cVjNP3VZ87Ob+LgYNtQ7G/fh6Wv
8gPHg3+Z9SKnfkBZYaHyvoGHqO/pggd3TakiuSXODBGTZzJ2ncVlT1lf8+TZEA1nLceVbMDdDyA3
VJ+2qptTMge/D3ICjW+gVu8xmYIXFKtTMVFaUFDo6HCdJoLyNjJbJlJl9W7+/ZtiC9njIp2CIv/7
m4KMCPtDwDpQ09jT//l/HFh9pKhjaPywcrB0TRRpe/opvw92g4LujRwDpmJ1iJgXQlbN9hqqwFpC
68GXlYKXeVSixDwmwDNjI2wOMPDAsIiDjEcxiBUP9AXaHX9MyNkRSENb69ESNrGCS9McOelRLXqA
sXr2UoGw3FiF1ZyAozQnQ5yJeGHacPBkbhJjVIX47K43e/1p1gvv3nGiXT2UxpORTO69mKsQpL7O
NWJkmgMeEykgIl2pNs1Qxjt5Fg/T77P0/ew6ez0LBidGVLGp1//+t9GMf34BXMe1TdtyEW5HU1L9
848TQrhM40mtfySCuYVAbOmhtjsp8HGr+1IZ+40cXUKORiuuzoE1Bnjt0EWXY5Et54E1TdsBQPyU
u8rBwI6Jeq1XfLiNnJC5UA1MCIIDcIGyxt20mJVXS8/PRVlrtDH3wQSB8qbGS3XU8+rb4ANQTdtc
hQI3j0vkF/DNLNV4g8UwiHg7NA4JL03w5XH9aFCCRWEnDL6JO4aJI4wu96YfJGf0IOq1ibPtTTtg
dIPc+Loah+kl6jN/OSvOsNVS27+XGWkNGDSNaT608uMqPp6j2al7R35mgZaWyEoE6ap7n7kmFnqX
LoygR29qMJoHD5AVTtHho1l54aM+4A4YgTVbydh7RjtWyUIb/XMl9o/0JzAu8NGHacRQxqIU42rY
24Dz5I4zeB/n7NQeZKKMKV4cL5AgbR7kxPVemdy45jpaFo3SbumzLqvWzY9dMLIfFmfoKBeIVebW
TqvoUv0ZlxlyUlwpU68XWeLKWlz5fluZIeMyTY/Gy21l6NPlf95WMBL+/dPu/uPDbum26VqWa1s2
j3zj09O+tSM1huHof08mYO6aYxewqCt26CrbdBsRyZ0cVhZC0xgNzwuUNMiR058SsX8Ak3dJl0mj
uIfMvKbLW8qhvKVbWqcUKNgqitvpGJkGNXh6T92x3MkICsHTMZFh5AX8VTAgp5ryUgcoK66Q81Rt
4T0COVrPWoSgqpz+fReNKtJNXWcWJOxlWbsdGFrcCPdaXFR4KotTeWiU1N9lwVIO1MGs9x+Sr2mT
mAlV19spaBuWJbeTocup30W8gGAJrfwGzbgmp8hfsma/cai9HWRMHkBXRAhYiRx3cPYlQuowfNrw
d+yaiIjJ7zvImFda3vbfPwCa+WnzD1HZU022X+z/eUKhR/vn4y7w5tjyoM2+JThst9QuIHnU0LBx
xsCBQrxZru8St/fGo/tNBqK8JFW+UyZQRJDj4JLIfBmTZ2DHxmP/nSeJuOv1Xn/e//KP0sn85fAn
TcasecjEoXfOoWpW95c1g1g4sAW/RgI3S+7LeG8itjjyd3lI2tR69BQk0Rr03NaB71mPOY1QHFIB
mctZuJPWo7gAc5LmcgEVVy4Y5pu0gXYq1zaKl3QLvjOYP4rqeZDBggbbUAhkmfEU+n/Pysr7dVbW
1uUsCM9/XKslav5UZAPk0HL85U96dh+qYX454Cn7Yy4TbSNDcrJzU9Qh9fpXpjX5farqMxQj3eA3
yYocBTEjWPRi5Rj3dA8n5Jzpr6qoIwlmL4rnwbcGIRvkNgyQ0/4iCCp42WMXgl+qw8ceovojcq5L
L2iVkwyN0ViwkKXdP1gx77gOIziv7fJViNnxraUV3qkyPffkiLPSgoRFNSXdXCdGNKsOlYJSk0i7
xuVNujYHffw+Qa0QeomqsNiIfGEMDAs2sxJWczEMbVWh9Ts54wuSivASNZRs7LKcXiBOnOzOHc4J
MM1//x449HD+WJJRFUN5UDUtzaFtY9ifamDd4Lu1Ws3jGyKjbO7xgoI5bZujdWCdhsJK5pe3Tmv+
MvrQ2wEQ6R8p2zZ3iQO6Vw7loS+/oNxaneVAj/jcmA7sbTkMtdw6BDHSDeLqzs/7R+Cpv5K06nZ6
r5RHaqvmpc41TcqSzqaykzWsS60qdb1whdgBvOb3PENWsbzOX1YIQSrpVi7CMnyoMF1I1YVcdyGv
/3HoTSjxwXZb0fayDkZaPMrivjyUSXYf9HV5lCOfPwE9UsdeXroBcW1f8wttQoqOBerWjJHNk2cZ
ROEv1VTvB1GnkXFzSsyt1/rul9YtP8eNQWU5FKMtBf8/8P9rJWeJrtjHZbam2Y6Jkjc2pCZ2Jp//
pm6Fe8DU2MVbA9Ecnohfb9qsO8b0lCea6ogBIw6EIrA4K5K82dh1c2Q/11hbmSyG2eDHUOKMc6qm
zsErouyuxKxo2yoDqkUx5CcHXMIjbxZsQqIo+wtkyS7pSuBxNUrATp/oPwDlg1JTraNOTRAB4jyn
wuVO9JVYkVSz6rogU6f8PkffxBNydpmv34S9nkQ/dTqbi3zC53QWr57rwQ6jZu+KwzXWQ1FTtTG4
cXRPW6LLE7Rn1BMBOtZ3mT4azwYSBYupNK2NlSrGM4i8PcyG8tylWJ3Grb/jEYgFiHNynDnZ86Mk
e3kmD+5cA/XBbXxXNKl2J2O119Mh0gN1fdk203j6kpaNv75utOXe/DqUG2u5737PlSGZYWMi4Vt9
u2nKYNpdD3NfTjuIgHfYYep3WLuBlbjOXsZOSMMKIMTGigfzhJ7cosuz6mCIkQy1vHXwYB8PcsQz
5ne8L1QYs7GKT+V7TKbQw/kG4qlZD9R467fYUOHWt6MNhdBm+1VOwWtm5PB77WjawbTJnzXkDWW8
8P1iM8HORig+CF8N1MNuMlvz4F7n9oNmtk+2iGOfQ7fSG/11rqBQjAFuiKK8X43atEOe237MjSJ6
wm5QFp7MRpMDWT9CGicUM3KQirRAaOxQ15JpQbSCgRAu//0paai0tD99pXg2OrrtuDorB9sWX7kP
xVoUO/LSQyXlLQv5vjim6u7lQYE0vapw3ru5xsywnXC2ohB+ycmhYO/55lnvV8ncT0OZb6lghdKM
X8mp2sdQmdFq6z0Ko+IwWeqtabISuYZsVJlupgpNkEovzEtaaNjJylYb/H9EzBgSTfjcwe2Emnpb
CpkGtOu8LxX0yKVtlHR0xRD4Rn2XtG7ItoNhPOX0A4uyvZHDzrW0U6+a2OAymYRz8SWwLhfKCL6S
d34cO/eBF32PVQigmU3RGZYo+FyxZ5nEBuRTDDNnFiN/5l1jCtLqEPFFr+3TdZ3hYiCE1MsNOMHX
Dn7516ZHV1zTQ14p4KAO9oxERGol6qs6o+modfaPP1MTh7ePKVKtChemaETU3q0Rn/CLPjy64lCp
lHNVpKjCKEXw3aqQEZOzcjy445HNnrlRah0ctox5vRUeawXSqxFO+fLDdRWe0+vUBQcAtDY9oSf8
bXY89Wtss0wzM4pjcliXg7l2kjBfymGjp9HScAd/fUlOkbnBWareyWGgVC+OFXYnO6i1r2ECS82w
fnZ+RzMRjcNHCGjRobTBFImetgzRm4PSmUUnXHidfZCYZ3Mq6HPKDRlmnHBcNWpJ153adVsmZ/WK
utGn/RpytMVm1CJ36804SCE+OsXbKjI34aiiRKAjzV1OzQ6EU7MLsrKhYcjZXCQFTztvcQ3JM5km
M+RQHtTWaXY+imJruu6gb2Esr3XfMZYFtuQvdlEAB5xRpE6GwP/qTScUjqMX1bfwmfLz/FYOcb7C
utNWs40cFm2Od6OGGVQdv/qN/VeiTSDQbX/cemGRYdOX7uq0n77JeCTiuglZ8n/EHZ4920gx8G4Q
7dDR9hL8RRnKnqjshsqJa9v0Guvm9q5EtVNpVOPgq6hY8fJTaXozvB6896Ev5AWsyozWcjag9jFd
sutKjw9zBK+mMg6xF1fALc18acyGexjZhiMuMlSvFA4gByGtvOupTD6VHf6WI6IbyGxALNXTdoUi
U/la6eYh4s3+iG6rd7l8FmmfLs86Be0i4iyVIN1H8T6q4JJLqIM8GEUJJjVzjK0cshLQTs2MIJ4A
Q0w5eD9rZpXoAog7OR3cct9BHVssE0KajQv07uplH9PAkjHL1uhgOE9eV/yRllsvycDOB7smJN/N
6YzwXioIuLmySHRUu9CLDR9Vr/LFZCWwD35vn/79DaFZomLwcdEFd9gFImWrmmHZFrvKP98QTqbk
VZ/35Tc0XvrbjPXXDjh5DqEh0jhezm3fsna9g0qtHtqCyyimLgly6nKorRKar+DlIIy67rM8vRSi
SzF0+Qwu5ZbLL+xyXShYD8gNmY2dyWU27rPiweOrKvELEs8gz7qme6odVFmv8SsUYvh7UuZLTMQ1
zVOHJ8TzsarPQZcm0ZPwzkCbbn7Rod+j1ZFBGQrq6cUbYKrAhQrR1x8uacrs9IdsVPRbueBhdaGu
fEuLLv0xGbuuhD51NK7Jn5ZTn4bXO/OeAnwqWiLXm+pjv28N5GC9sT3KvmQWAf2F0vQMO71amnHa
7j0l8fawu8KlosTZS2PUx6ihwN/JAnEetMHZ5116o5VtdTIt1r6Drm55a08vRmNld81U0y8QQ5kG
H2PYo3mE7YKPVzQVkuz++lnGWvSpL0d1e/kwo5Y73hkZe1yZIg+t+OCHdvHUDQUuVmIkD9dcec/L
l0axisv9UHaNbps5RPhqTpMzlWhtMTaWtyw9Kz7Lg55F3+bMnHZy5A+ae+8nL3IgrwkdX98YLZqh
19in+6Cwqf7HEgva9z++QIaOc7cHyMgQZblPO9EEDYbMD4vyWwsZeEtdLjxgmhQcRiGUlrD5WFiN
JZRKRfB/TcuJtrRem8YsUcllo9mCwLaD/iwHSY0rse674VoOlbHT8DcYz5dNbpKoP6vCCfZ97Vp3
k2YhtzqO1rCIPXQYDeiq0NMn+66Ku+eIrc+yiOAtg1/3TpY5aCDUZ+PZzc14K2O2KBdgVEMvzq/W
cjRPWJaAtQPbNPQlT8CiaMyb3PfMBzecIQHwA2c6lQcVJeal3C37RRc+0KqGdBkMl71zjZQRGglp
sZEXVI7tbgdR6JFD6HPgeqFyrlNzzvelOaK14U5Hu5yoGlYtdUYtREAv6HBjDt0utxdyCrXgb17p
mneTF8y3QRCEd8WEAWswjto5dFAynCnunINk6hejOItFrPARIFTkst2BgMo7MqKVnob3VqjTNhGH
RvSXZJxN370cIaKzpI/t7aCAO/ez0r/KRwdI7XnVl0q21uoh2HVQ2jZh7j+06dgcJGSt1fNkE3p4
JtrikS4PSubDIXOagxxdMyTkTV71fg+ZEQXjBLUEZM/1uSgfdrrWhIfW//EpLIdOr4cHSlVycH1k
yuejnPO7H9eHpTyrzEPfuLV9FC+r0o2TvUGvbsu+ETBMbA0HVSsAy7jpSL0vjPhPteKvMJ17BEuq
4q8qa++91PR/2e1bn09YsigaHtogCH80rYa1jJe/Bokd3OY0PLalzoZaVwznMOmxc4id1jlEVlMg
JZ88oEFnzGgPE5MTuftoh6wBe1URG/ARKm2OWsj6Wpob8xRzwv7Ap+DBDULz+/tJGsSXSPz3iZhq
NeekhH2CemDqHiCDdvMNLgbzTYeiAlsRgp4GgnNRtT4yv4MTPeAlaW1LFfB42LWQFxrTEjpYiYd5
JYsDnj71QzydUsVdV4DY9tfnHwhye8V6L7u9PPp6skMXUyENmOWAmugX8l803+zeoEZAZNZo9lgQ
t7eOWiKSVdNDcuC/y4yiQwaurevkkHWdg9cBQnZJ5egbxcXCRMf4bFeyc93V4iCH10NdqevBSMPN
NdThR7Y2sAedv2poda0peC8pvuG7STfyfqSTfY9kps2WanbWvWOimYKZNdLD6NbcymlTJEajkGRU
AxqZVbx2I1iNyJN66zit5y0y+KBjkxb1PoTPHnrTNOGx+c5z5VjfYeHkP5HOu0E2hKbZjNSUUtXj
G+J/6Mp1GEJOFMWRkyjqR+F+6um6/ZA2KG8XqIsv1S5JVnLSiFrnJNgPclKGAi1HL5WC5EYOFTUd
dpZQv8eqFDbNPKRPaP2lh7kq0ciywOOuUF7PUOinHRKmNFdU06aHIk9lUB4SMX05Q0YPhZic5ss1
Rw553NqIy4+CiBHq0I9g3W7DKH4ZsVc9+VXmnXpxVun46qj4ri7lxJAU451fw/hm9+JAAI94rLjj
9KLrdM5G57nsdX8XjCUEcEo8VWbG89c5V5FwsfT4LA+B8tThSXIPjT05t1aOJdpUf7vOQyZxl0M5
6gsZ09XmL7cYYxYKzgC3J4UiOEH2+Ku1Mnvh2XqxjwbVOWrahMSOwFf+j4wyQP4An44Xg+0ZzqHh
yhAFDjmKreDDSMyx0qDlLDILTVleR2JuQqrmZ0YRd5cWXXzfgZm7fN+qlKL/SCX0slyXwOO86Xe+
CWAPcv5xajXlq9B6qeu5/+IrTX9WtXyTpoXy1cytcV8ZKexEkRWXg7PGo69cytk0hg2OeCro4hII
gby1jmTGvdZ2HzYHPfpf69qPf/8EcWAgOYIO7E2DvvR+nPVzl+Hlzl8Gn+/eptWrodB0lgf6pcex
LKxl6zcnSwJX6oYOWRi1FO/F4u8STCcLaVKdVqofxLzCbIiqECDz+xL/VaCwynCKw42MXMPX1FCz
sns5gZz9KFJVR/HWfQk3AvsE6D7UyBu0x+z0ZwO4TCv8n07mRnQI2vbJSrFOGrRu3o+IPe/gq40d
gj2Q6y9gnjTaevbcP6mBU+Nn436Im9glH4q5eMuCzDjz8rlFcdz7IisthYtBZzSUZzmKfedF633/
UpfRKYLe9l1VbOVkH7TegkZcupbDyLDbdRzhGijvZk/1tHV0xYFJixFsrxUxJU2PXrFfW3sVx5NT
7eDwMiBS9cZ376HXkuDJNHiBlXpmrFQE+A6T6HCxm143NeoPTorzK4/gDjOCQFnDp8IWOLL7czoj
7StT4oRqCyiQb+mA2tTch4DX9Kz/jxq4sBT/tBszHNVxNNcweWFgOfDnbswA1xloXpl+i1AuQzi3
u9cMpTknLQ5IZQOxCZxSe5ax0mkQh6jSbi2HcmI2IPD+edWoaHdT4bXKo2VDLp+RWfWyBD3F6wnY
iuzBUAN9STUKSIBjtM1OHvwMvb/CQhBPUZpdHjhjCd1Kb3aqOMgUOTQRxf89c734wzXyPuNUv/7H
7lWCO4oPyBzd4T0E+wcctAmS7fP/V1OrDfpkxvCq93m2ygLkmg2xntDEQZ6VYcprPVLbcx05sOXF
RCQWFUNlMUEfoFk7igGpWwS7JHIPmW44ezwv2QIVAZtRWzt9OuuxoLzExvez//+8Qa9XUIzntexT
IsqGophJYU1ui+UQumSyk01NOUzMMf4wlLPX5Ou1LX7duJj+kXwdBk3NP5Qq/q06ag4SHkVxcif4
9ALdIQ/U6w08+gxjTQE2xNfUy082ypimrlZvdTIpKKrk7QM8Df2uxAPvLnTNhH0BAhvxiDt44t80
/LV/2Emn3GQYiW1LjUeyXSJ94KKC9xJMPPKVcNTWcpiPzhelcPKHXKcZBzrvCEM0e0G0rLkLlQ6q
gRzi/3uDLvJ0GOJ++mrkP+Nszl+GNEdZ1USwUd4LpkG0KFwV6QYxi0kr3jR5DWBUHdlO8BPIm6l4
2q/kT3AZmt6Xwu3zh87Lq3PTW8csCK2lZSFl3QGsW9SjY9HSKP37KBYY2aSK3vhyvEZuYTwi1G5s
kGwLV40V199c501pnfDt04V+pz3/++dft0W3/+PnnxKVrTtgQSxd1U1XgqM+1Pdng6em4tnZV3tk
LfLV1Fxz1YSxPa0CRO5widwptuHvwr56CIPAXMuRjNNZc2ocZJmVY9g0VN6Bgd0Ng5ltMGRmjxea
RXbr6FgOY5bRbAzYp+eqssv7wu5ugzqdzjKEhkK/wnu7xdyMDDlh6t4jqk4ABkXIgZyzRwv9SY7k
YfS1EnIXVRUkL3E70OEtYe7trIsOY44xBirJIhPVc7VN9xZghOdRCFoinfoEki7YVLET34ao87QC
DjXf6iZe1PJLfPnKy69y1BZr06x3QafCW+W1tI69uTmZNL0uhxKtyRszxSPmOhGKFHmFI66QyXlp
v2kGvo+lV8KP64OO5pSXVLv2/ayWM3JMo9d1b10cpcfSA/AtEpVRPbaqff+pDiCH1xhamjMotr2M
FLyOPpQMWhRL6LLBgA3dHNdztg9fg9j/ZvLsP8lR154Q8XOfMt3PHlQH7WCRo3ch8pQqhnq11Slf
ISlFa5tSazOATj1DwMnPPKvjh4Y/SJio1iNSJtZjFQ5Y65VxtZOxrITX2+Jr7cdlj8Kn0u2UYup3
Xqq7yAu9j+XZNccV2XLItu8YUmTWe228u2ziQooX29AvnySMQgIn5JkZdriUFniWJhiH4M9KKfma
ZxUwwBokfVkeaOZJiyxES2tWUIYYygOqFNYpN8sHgejdTrWFQVLbJ/6h7v2bT2lxhZvThR2nzr65
S5o6PMlDjlz60Z3u5YBqIGVnKstfi06fN/k8ZOaNnHEi0XwyNcq24lKPD9PObeMDT5z4PDYOVOkh
RQKHEZpHGf2LSDyN4rM8ZNg24cAMIucaQ5SetXyJN1fSh4e8nn40fm88JXbpylEZxcZTrMwfRvTc
LqMm0/WnJPE/zPWQohaUXtHzKu15a4WxupVn7TDOlzMZg4eJQtKQAtAXbu6O5ZZb/FUwqrGdDkmQ
y7lmwlPM4jS/ceh5b9wKpaAx69K97vrw8ZQJaxAsHZcKrc5zkSG4aeZh+5RblXPjD/Qtxj76iVJM
/N3KNT7OYwsDADEis4/YdDR1feMkAd57U9rts0px3xD0/IW8mfuSe4V3Y5Za9lTAElv4qNT+RzXv
H8xd1wBRxeaRhyoPU6Y/wasSbAPzoWqcp7D1kfoQAKKh7HDrHOJ0K8vXowJTtVTVdCtfvXI2i5rf
s6qG4qOcvV4rZ3VrRNu6KB/+1/XXC0IdhLFV1/q0y6sRXEuL0dcnRoDdAblnM4w+76WI5aKetDf1
qLllvzw8lUJQPfBs4URo33SAXRVFP5lmVD7PbjRvR6cQHVmGVArVpRsYEw9JhnbgAKWv2uowt1rx
bFnFbYX057qzWm8ZoO5/B/enWls9irrdbJ3lRnBqZ7wwATw/xoNl3TWBWq2DNnaelN44R1Cl7gIr
NO+MEf8hpHNfLQVofsQy92Ci7YvMsW4tvcLuv2aN/VVWud9TMRb4ner0PratItX1xmfcu5UFjEnn
YLrQkhdaCncqRtut9ULWdN0UuAedFuzBaAf3Tc/mM0pi6ZtqVD+dcLRfjTJDiSzz52dYa1AibWST
cO82WfPoKI/H+bSoOooUqoJ0gluFJuaLSr8CGBwe/bpU12Nntnt7MJ07XRm9LU7U2dZQinHjDAMO
D1VV4JwHGRA512jdjaVzRAtPWdruNN/rwIJpAQ7dOY+LdBFHbvulqRHSzvGB+MqDy7jpslF7iRwE
LZpyUL458/zCb1J/ZwFwcObK+YnG1MrsinCLW21/Vw38Or2Zp6epmKqHvKzextjQXrXARO0+ENol
DURILR1uZDwbW2ddg21bjXgzvoaBdYcLdvhl6E4jX+7N7E2oW0OVhinVYNba9Ml3E/XQsEq6n1Pl
omuMjuZThF3cSrcUY9dWeXBwAytbpmoVPCeD/XXw5u6nkqAa3OFmiYGffjexp8ExKenOGbI8K2SP
+p0DmpUHYlDi6RCWj00W87gMjewNZ4SVVtbtLinQZXeS0kUkWXEuBzm0KbixBkFZRE5ojjag4iZy
1CzmVCZdTj1xuYEK8C6JPtxGJrtRi7i6WqQbXfGaxTioNX5Kkb7t7BxLEVCLXwA84lGsmPlPI3wd
5nD+nvNivh3rXH3QcXC4U2LTRU0q0O+V0OWrVznVWxPUt/Ia4ZrX6WrxVGZmsur46O0sA2a2ouUO
EN5wpBxdq7wW42zL0/AxkqsPcTDEKkXG625+BPn5O3SN05V8lKPB1yFF4CFxucf/MyZvIv+FEfnm
zAAmgJW6tYBmEnzp+qo5tpl7rytx+EWGbKvdotE4nVQRcr0ak2AwyOg+kR9bbgacjGaAHHr6RD3O
XpuOGje3DVYW0OuO6OK1J7tV2sc2jHZBmlDG0voUKzcLEy1R1YI6Hd/0utcgHGV0jzpO4Ne0bgJp
mXnPRoKkcUmZLvMGULx65db70QK7Jg9ymCUTfz8LtUbKR7jKa0VwH0dbqLnUK2VIGaxvhuq1v2Oz
zRcdGABauOICVhnl7j8W6PonnKILYcQF5UlrlS8n3lifADiVkWdzEef6E/1PmjErnrXldpjdNRrF
+kMlXuSz562hbf4eibnrSMzJzFa81vGP/jR3zXy/ZyPu+T56vw7xqno91EJJrPdpp/jdQHvF26tN
D2YS7eOjjMjDBCgKS78UKYI/J5AlZhcgC8Wum6kLr863YWLBZBBtOr7gxdGq/Ts5kgcTT7g1D4oa
Od5wQNW7dZH/9dxpHWKyONuOCwew807OFPnbyIgfojz2TjIkzzB/wVwumBXeGH9PUN2qV3kWTMfY
w1A1m/X7QKxap6wqFzbmCMBOcusRhzd1x/ohwXdUf6up836JNPfn3OrhU631w2rCwnWr+Yl1NHEx
AjEcNJuyGLwl1SjYW611dtCleUzKfJ1kdvFs50O8tzpqg3KI95XOU8tqVygvlc8Tyqm3ira1i7I7
KmmeLahJ6eDvC5uv+WAVx6BezloDZLRRlA1LiXbZZ5Bg19M8/wVJcLiZkr5dUpl2n7pSP6Mhln3P
elooYwElBGiQjcw6nfT/kUF1E8E+X9PXEHm01Vy2NDUQlj6wBy6xVFGzr7zLfkAU8X/q+mvXds19
CrPYvPNx7GDrVFrUdVLrfkgLbRtTKVlCurBe1FJZhaOVfdeU9HcGP726FaSzpWPTvmpKs0FyEr8r
CfmlpN7dpjV7ZR0t+Bcwp5HiDrsLRM4Pu2AfTeN+VAMkthu6KKhiwwdtYtwUp0H/FWjmkTJz8lbD
7b3pgcI+u2WV37IoTb5MfaQtfH6Z+zTCLTQHOn6wwmy6G1ugLFPUhzt/tIq7wi3cA+XGdBXXSALw
F0OUwaChPAWZ3axYg88Ho0KqtdALYxOoyvSSjLwDytGjZu7XhxH+wY2Mm34zL4xwJE08uEYMiK5p
alJZGLHxBFOmnLu11u+0JIHinXi/eLUnzyb/hYgo1K8BcgfL1HbDfYtnzTHVEv82gKD3pqE8EmDB
FakqTh1t4oGM8vRt09YRP6xePSdFdswws/iepenPXBnqL06FY+y/P6oM6xOzgEeVpxmmrlFOUy0T
utuftUf03TUnxRfuCbSOd67Nr67R8eBFLmNr9R6MgTSpXrMIkT9babtTP1TGw6hrSGsQT+YEC8Bh
EcLDuDXKMdnIjYgcRo31cShn7aLdVVH54M1uuve1aFiF9Vie0xpbkpFqx6uRzQ+RxOVijlJaTvWr
scu/jCl1nxUonrfZoGUbmj+/2rZRd4ra0LzpSpTZnfzcoBj0WIt4CBgfqTtj+tbvq9gvToNK6V3u
6ItkVlfDjDyx3O/L7T8NrhE919La2KljtmurwOO9sox4LYywZqCQBb1KN0dcWBbTnQFLyNbv9w6G
riyQ1HHYy7EfFMMeH7yOrgRuDZ8mZIpd2lwiE1uvHpeZOz61pn0vkYQSewjLPd2LEO6DzUOIWzMS
E0iQQr5UD67TVktHFZshVUVR1IvGH20Ec1UPrF+OW51j31VeEBSwbpO41u5nyOo8/zVqce+XRz6Y
MXk5/3OXy20rMH/VUX+ejSk4daY/3DnRmJ8aaAU3RWDnL3UdtSvXQWldqRtsUh37tfORw4+qOXr0
oM3K8OTl7h3iCUj8iIvyid2fqdf+3gzV9jkq7kzDz168orR3dImx9hHDUZke4d+cYiEIlNf+0Ymt
6gsWUulu0JCkl/EgD06A6qovRjstcm/WMEUvV2bbsgRnJb8HPP7xcI2pTjsszaJGRFGkXCfkEKTo
sISz5CzyoZkWo56lD16FozrLDZUXZdSvozir9kE1FZuEZeE2A7mwM/iC3hlx16ERkiH+HfRwKeI5
W05ZPJ7TFCfU0s2bp6RFznTUtO5FDRuEj+PJ+Ev3RQ+4LH7WZbOaEt8PcZVeuxZY1Btj8m+6JEAI
F1eyneM77XfMdx+Nfs7jXz1gio3smI0NfQHsMh9U0U0r3Gjr83x7kHN0dC5zhiDFv8/Jntw/r/MS
7KgR4NUv7AHPxLrWL5DMlwhMuLHGtihDyFmCI90GjrIyh7QE6sonsnv01ABv7CD4BVNxE/pF9Eot
RONBMSbH1EuNrYq0zSqLdefRreliR0iz/IzxLXGRUEDGX72ZdZywXG0u1i2Lge2Ik9AxqFhvVno6
vRZVsIu8tD00amKsHSp5NxQ+g19ATjPMwn4pZfta0Fx+xnqxXFRuN58MB+PJ2dDLjeF35ipR0hAt
S9yW0rDRdkatRQe1rdIloK//o+28liPHsXb7RIygN7fprZQyVSr1DaMsvTcg+fRnEamu1Gime3ri
j3PRDALYALPUmSS492eSF1QK0V7lM4Fy2eA/E34dE3Q7SnsMLxAjuNNUebgL6t54cMIE179Rt745
4g+2zNAN0twQ50jSFOyhFMe5PilmloIcABH0dmZq44C+QTEt1NGyL71oX+vSG7707ojyf26Sa5yB
WK1m4qemeM9jKqoTvKZoqbZm9AXfZOBqfD12sulN9blrAvFY+237gMr/kz5HeYWR7rJ2RJRmbpK8
I/OphN9zS3R31BP4U5SQkW4gqSlCxA9NGXL5v8FWY9evFCSn7mWXk6MaW6fhllqBcUyTAcJF4Hhb
s2y4M6hoHzZa1z3j52wv1LoXf2AG+RDz7UBzWFljDlagSByXx9Hog2/tpEHsDyLzkzrdXTcGSvKd
G/VnvzWNl7LVpl2X5eFaNj281JeKwi/tOso/C6sE++7vH372vz37bMMgQayD4Nc89d8Y3hraf/Zo
V8qzwGUPbJNhLMdq6u9VkSWHRtT+Brpk8ewXbEtMPXN+lOACg5Yf8S12hNe4H5M7tgWER2X+XFY4
Z5SFYd/CMxVFKrl0CsH1cI2dl7ZmNknjt/ryStTOpw5IfZoeWzK+P+tWOww4U//RNj0enFhTXcwE
SeiC9w6czbT4EsAaxTmoCP7IYGQHbMrlpF44CVlQcBoTuAl9vhOUVhY9o0S/0OfqfIjg1XMiKP7O
dxA59rs1JtPHsXkeKBfnv8jKAJn710qGC/HHNNAwUG2D/0Cg/+vug/QNLuElhSCD0u4q6cakfEkt
fwHEDNlJqEFHVxVwM+Vp3VGObOfDdSQ3R28pO0XaUImcMD8IMgskqT2dJc5FwmHk2QdMzIemEDjO
VVNrmzvIUmgDdX3PBrx3nxxNZ9Pp9t1RUyrn1CZ2v26Q1viEVAlizvMfPCtPiDFYP+SkTImY5MTd
RjV455eTmiTgZxm6xicnLdnqp/e6XoY/OlyOXR1fl0WFDaM9AoaB3ffVQQX6i6dhSACXxXpUxwRa
bBLZ5zY2lR38Q3WfqEl4toALbMxJKAcvND+HPlmyFJDNiRQdpvFzEkbJJvGcw4njWSnGnz7w5tbk
CwIeD7xHH38SiWetI69+m0QiHJO7eRKvrdXvSaNECtRIddXYiFwnxfOV5tem65V8XRHPqm9TIgEA
tO1NL1vnADujz1MbfNXwtjgJ/IMP0+w+LrOMjc9ethmGYGfOOcjKQGgYiX7vmoNEXgpd7Gj6VKbW
SqjgNxVFs7+U/a9mxrm3XTtsavIpO9eKnbm7MuLiEpjJl8zJfOTR4Oo2jf6CjKF/J7vkQTa9LN2Q
eI9PH/rNRteXHd4E63x8TDpjPIaz9iEVEMjE89ntIPuSoC93SX7iDuX2vLepT3kyA45T3zppcwbZ
scHT4u9on/Te1j/J0bHDLrn2noJ6aPZ6lhgvyeRtKNLhkTs44UMdiqd0JoEhGO/ttAwvO2XSMYvq
0AMqyjrfCfLvK/mr1dwx3+FyhE2k3AbMo5ld4hQzbq2y/WXNbMwBoP6GNI5NF00l1s4V+M9Hv/hh
jI5yanCNOssNboijkqNW5+ueV3dtfJXNXu9xu2nZziSouwk1Rj2tCUFXs1XjLTNYIVcQnkpkep+s
KX7fj+3gacit7GmOt7rMezX1UzqC8M9aOLZJh66x/EQoiu/Z+rsrYfTqzp4s/gdk+Cdnbeue2yQs
PiltsJbvmSPWxPuM/PBSJHr3NA5huS1dI97IQqGf4NKRJaZ3wtHIeMnjS6lq42fQZ8/XfTtYL6zo
DUXdsDd2DpnfKWe3b3m9jNvqi9Uml2DOdfYxvjFZbr3i/YSHOvuy+8qP/L2nNM02wnbnMcXlb+GC
VfnR6hszaX7lcB1e8+KRZHABifDPE0X52PN+KAe9EC/ex+SIH7+qkPtkyQHsy1wjcki3zl+nvKFk
hPdssJGjPTTJqhi/uc4iH3lX9/nfiWZ00d6lkYNIvFUgnes0zmuX1esmbbXvWdGpC09Lpge8UEaA
gLa7SSPhfcra/llG1FnEC2uUYiKQVtvOzaO9lnbVYzcn32SEg/BEafXjueSetmpnvZF6PggVMo0a
ZrOjZjjyXm/HdDpoXKd4Z3zKcJkw9LS6yIdPQYsJ5UV+b+exW6s1gnet3/N8ny/i3z/9PdX59+f/
DLeh8qNRqPt3LSTDUholUIfxefIOtYIPyz7KwCR5ntmv+iK2j5IYIc+CzucFyITjtIobH0X4tvc3
XY7sD+QUePjkJo6VObhUz9XnxEm8tc2tajuaLQr3mBksJZhYgozjWeOmLdAnqiCsoXPcHG3urJ8d
HEdzN9HvZUsNkHzO4+ckImuj2bl/4L6Nv27uWK8wrn84AOUeSq9R7pKpR70Zhtnd6CkVOYjhIWz7
BvJf98NCqfa1JrMGdqEfX2Kji5YR+uzJGIi7Ip79pV23uKs9x9/Fmmj2NW+nGe+Q67GrsBvQ1emU
Rt0fGp6OT2OV68u4xU7T9qgqlDzrfnh2g/o/aKNEwyKl8ttvGPsaj5mZlfw9cEsWmld/1fi153rp
vJij6W+hA+dbuyq7h9AuzxgW6K9pZqxkXUltYdCNoggvTlw9CCWM98MQ2Uc/h4siDzw+QSgWFXJr
M09o5lX1v4TO85YKTVR5X8LCR2jTUOuj64ztPSUxHqVdNK4Na6g2deKb9zhJB0vhV+7GFSAKFrC2
UW3qEufR9dV7AxjcVw3AzOx5ghq6U5a88IybQnVfQivvv7kuLpeVqJs1nj3x1q7x7uAOIF48244W
tRn23wPo8DU+kOGiM5773PR+Wb2CMXe+a6nOr0YHxsKY6Mu21dqFyEJ3m5itdyyGZtjZrnLwpyJf
ayMs9hR/CRV09cuUd8OmBxe3KfyON/C8vddL8HsNoMNvXSIuLsXWn5ScyNmgHh74obtBLgjLIWAx
ku1HwJ+0wHycemgL6WkIwvhBHqpK1Y5KAoRv7koUpUYU28WX1Cq0s3BG+Aei/DK45aWy8/IZVO6z
VnvpPSJK6qdC0T7jCuTc6XHZnEervkAEANKfxTGvcD9jtctPahQ8evC69wGK+iZE7MI8KSSgvTV+
oNmrsMkal51ab2RTGe17t+T10NZ7cdfZ7YByeZ6/mkocrWq1QwTf687ANF3wz6iISQZN6HFWodmU
lCF+x6N465eDCUlM0jVziGyjNvaH4mA92vsjdoppfl+l8SdqoA1OezG/pEloB6x1+8+qy50aaHi2
JUnyg+eueMjc3jgPg7OzUjOMlghqkdAzgaDPg+roi4d+cJxDOSXfqDESIVBI2HsRumTXdoQi7mKE
NYl7SN6vSzLLn9nGdGug9zzW5qZt2N5S9bRun6PPvIm8El/ktlGQf7GN/Hg9dcyO1yR2XO5SzL1J
wAPK1RUsdO5KEXq4wYwXjK+tezdrt7x9rk3P+FEIjR1e3H4TptVfpjYrsYt1600dvU41QN+YN52x
i5tfwnwSriM+NUnonSp/gjuM2exqSDpIJDG3dCT8/J0q8Egs+TlfMqUrL/l85pjaJeOmf5RdcrAv
mmyLkU6wlE3ATdmdotXfEkrCReNYz7h79HvR2FiDz00nCiYyb8nXWMntZ7SFxWPWYYM0t8oCxmYU
9N16UAflNM0H0GRvZ2li9Ns+tL/eum5ht1gPRjGlDa7+e6ZjN0dQvL8qv3QPQ9XEe7fzPSihQ7aL
TC04iyhqtmFtJHeUEseNURrV/eTWztrLkPYQIrh4PJl3RVZkR/SI20PIz3/XRYV7MlBK3eijOt0P
VVusfcAfj92UID1tCvW5TB/q2gJ14E7ZA7rWMc7Ldb2PA6+9H6MOC3gvxcDIz89qxS89ScEWaHnz
R1x3xhKkXnYxKLvuAFKpuM51Cd4sOnQ7sqh7zWY1YSnzI0NUS9cxtK82Lxa6Wts/3TJ7wuw7w2NS
VS/CULAsistfJqSykHvha4ARIVYqSXGx8qjb1WN75/JT2iY6RjcDxlQX1cFbpLRD/UW1mm+6ncW/
cvsMShOBBX7MF5va86sTGuWy6rXmEbmXblOlbXFyh/roxdQE/UBpLjCMumXeUAmoigELyTr9ib9u
sPBy9iS2a+Yb6IXFcZoM66yDI1mFntC+mGI8kwNxKVR6GrfsTYN4/9coxOdMuGp1IE3pPOaN+Am3
ghslVXveiBv7IcPO+WhEAUp+WT/eZd78+mJZ32KtDKBltONOC9sONzi2SEgWPXSgdL97wOQWWp6N
j2NmChDmtbqp8757IT1BgYSIaN44u1WRPeiiKcABNDvVCdK9M3n2Xpvi4sT/y2Q7qrOPlll5eDLP
clVD7OF0EY2nvASOP0Se/2yZZnNx6uGQwEwVhlgYFeXeYGjTc4QA35YKcruW4K6Av+XKFlG1l9Cv
DmFzkCJui6gV0K+mwwcLTdNnVe3zR9UvSJm21tGqezxHzF7su04L1pOr5a8QMX5SdRkulQe1ozDC
H9F8z7USb1H2SokhD3nY0VPtfR/14xbvzPwx0IVHvrJrvttejZhnp/1UKFlUauR8qlQMsDQteXXH
ulwVueFdsvkAwR4Lh5gvqm8ruoJnM4bxU+3g4+bXHiYcxHiebW7d2MQl63cfym7wWyxuLHOEDEut
wb6417Wvi6W2tg1ANfRiehmVIFy7RZmflYAEIJxB9s+9kZ682PvDSQyM3LCxwlP8aTKMCOtlHcFa
D5Z77R8cz9XOJQSV5YS+NtATRPG9tNH3eZ+O9zghj/fRLh+zfMPLcbQreVNYmXanvyB3+tWoh+EX
9bkJpDIbFd62awVL16b1irUg983tMg2mg5JyozYV62HgPrJTRyVepZWtfbLjwNn5iZIj0pjze9XS
LwBh0tWEUwqaPPi5TT7okcywnE1sGwN6QAkWs+ronIqqw1CMktyTVeDyK/tuB61x/wxpXJ28mgP8
i90IioRN8+I22N7kjhl97hF1X/WZZVwSL+QVFSwEeO5tbExQBCAkgO9BCFLoFc6fUXsWtcErIBmq
p4w60wJS9rCXfVpm2It+wugFBtclNiLnJ7UoXBCWrR+4j4HBLjnS1a+qoowHkKfTwVRgmix8tJOj
cU5NVIpgI5h8UXBrexVqCGAdONAMXHZJgIcHUOk9AmiGvUwGt17bYOitMKIgGWTRSS2HfB9N+LG5
pYp/kDPplPY8/3F0xGNg4+Zl2UGIOJBCgiXptr5WFw/k06AkK1UOj62FNm6za4JSW3+yizE+D+Q1
SIW09aekLNw7LzGf+f7Yz9MImwc6+J8McWdWi7lRwSre4lZVTwFYEsTlQFw1/l1bfpcNOwzVNSbi
ycpx6umSII21MLR2gJlgTJdrH2ofWz3Fwlc25QBvC2ikKGjAMKkUcbJULRy821k1bfCc6tR16dtZ
amBWhGykhcyXaFrqsMRcT7kT8b1K1X6DZD66iBaSk4oKtTvTPP8sD3wNvH0H0wof4+ls1VhF6ln8
0Fa4J6kFt0V2sA4eRXhq+vxl9lZtOQ+yr3WLg540066IXR2BKZhdHV7qmj+gBqfmaKpU4x1VJ+Oi
jqO1NPwweAj51FscrdOdwqtlpQcTbLRxTiHcg2Bd9ZZq8pgGuemVOlyc2HztIfWdw/7HaBQUWrux
3HhYQOK6mziHxm/Yi81nWoJ8zrVTtuWhde6o8o6bvovaNWlTShQlTEihpK/4cCZ/YCYwK6Io7Wfu
9xr+hX7wBBYlWptx7d/bKl8K3Kh5uaIA39WA9zuLR8vclAfh6aBqLY/sALw2hvTBsQ8YRSoi1S9G
8xiZDcRGvFkhgvMHRhIB5WTVq7EetXUBf0PDFrecyAeYiZWuokkxMHrkUGF2v2K31W20QH3rq9uu
o2CjV3u8x81rnNC0Owp69ikpLG9TxjNO3NHMQxuRafHQsMZOy24eRSMWKiK4z6bTr71EVR7mjbrf
NdqLAWL1RILAvzatMsuW8SjiTaaXWBrlPQ4YJfL/WySYUmqxxXfXjwucA4Q48FuLeGM2hwcLJY3l
6KXT1vJ895jUyucwLpJHAUPS7OrmORjH+rkAjVQarXZXBkr97BnCWvZoVHOHpYkLi7/VsNLFM8G/
swpAVVC3/Ls8tn9o0xS/BFlc7yM1pCLkBcmLDVtmbYom2slRGBFod4ZmCXqFUWwmULlNlCfVNdVH
nh/AWOgenB7eYljYC5sXzaOjTAAGe8vY4XSbrlARsWFMJQ2CTaDH4IHbnzJSCfhXuPi4zU1rVDFr
LXi8K4ljkWIJ0e8EJrqWc3WvD7alVnbr69wO0BlPe/J8czA7vGZTTCDj5WjSk/vDrLC6NoFp8cDC
ChyXU4Ixg6W+OZjIGc7XVYMkX9cdibHr3GHwVw4F7a0MNvpWX9Wh619HU7vBaxgzwN11biQovPWU
hOQ/IZlCZUmFNdlixrOzMK2875G+32TRhAVscgR9Ej0rzbLXVPGsaE7/nNXDZ1hU3rnAJHpX9ZA3
FWMQ912LBF3UYzJvKJF97Wu1r9WEntq1q0es4M6k2OyrJTq3MW/MAM3DgytccS/XyOsoRfMkj7Zu
PiyxIxNs8SJnBaQ6PQYBxG9Yb99zklNfyzLUF6A8rPvMt+JdNLiHtp2yS2clnzo1CV7gI+sHfC1Q
tvaG4KVO2nZDrn3cyFHAA1i9Val3kKOFWT9lTdFfgsg1PndfmyoLdnpYqKtSYH4XY7y6auCtbpuY
IieeFsggeSXuIOvYcv48TedTU8vw+30X8O7UzLRyg+FXhBXGow8J87PNP+/JM4HxDl7w2eDb9uCn
xUG2FEuY93EwPspWPOVIoObiu2zV/KOhb0cV5dYq/DzVaAe5AzU6uWrcTsbGB5myim3FuB999e1g
KntHEcH9rZsNf3lI/eCTDLr1p2anrcORSvGHgSKI1UXlwxa4BcsQ8hG866BjJn5fzu95YbRqTfsE
H34TiXZ8dSfbX00toOZRy9WzqpPuAju9wil85r/X2EHOLijyUM2mKPIsNSyXn3fOM9zB/0T2ab/P
0iLz1kMPoeTDgAyWo6JT8FOcV5bTIPtgv2KLhqwEudfrqk3jLtJmAriHcaRNgmWc8gNyYW+HmK3C
IZ0P8uw2cIu7DXyI+wcht+UnuwXZJte/zZPNW8ztSv8g5MNSt7l/+Sn/8mq3T3AL+bB8E8zAvA/D
H650W+b2YT4scwv53/4ef7nM319JTpOfUuvHatOF0ePtnyD7b82/vMRfhtwGPvwh/velbv+MD0vd
/mD/09U+fIL/ae7f/13+cqm//6TIO9TsDo1iiUAIW7to/hnKw9+03w1RimJWnrpvs67tzkyK6yrX
9nXCu2n/8QqyUy71ftZff6LbVW8xKnXnaX0beb/S//X6vMzM3tNmzO78dsXrqtfr3K77vvf/et3r
Fd//S+TVWzgQViX6ze2qt0/1oe/W/PhB/3KKHHj30W9LyBEsOPPDhz458A/6/kHI/74UmPpuNeLw
szDjsbnrhtBZ1yDil7IZ9rNkgJk3IHcYBaNlLdXK9VeK2xT6Nm0w9Wtqjx3lPCwDhzEAEwd45QRJ
vT7oBZ5NKzkc9GvTTL0zmF8YdLKrn7z0WHnsAku91Lf6aDi4Yff8rMh6U2YAejnbtV3N3KSvm7R0
g7OHpKc8tYYpUZY3ozfdeZt467pZwfm+EaNy3KRf/ahR9iaSz8s8y5ItNSnyUWpWPILKxIk1b+8Q
W8ofFbIvJ8trL3JMRlX8cjeeXQ8raOH5owzTE6zEQpItBxmi+ypbpJytKavKgLQswHCZsba4LfQP
r667/cWxdDzg/9OVvRHlJd3/FuQGGbjcFecJJNa4sNH+OMs2ZpPhcki9t+HbgPk7xDYVQoqBkEK8
TZNz5UHGeb9XsaokxF8Y8q5Wwmgx6pgqgDyVB7KEiJTe2u+CEtc9g74ccZL9PQfk6Z/h73oRV0zd
5WCoApk+NPxxebPvei1y7uRZindF3+fd+UM/G6Joxf6U79CHCUMbnvokQK3hzzVkhDyUvN6iAmX3
21ufPAtTp99Bg/z5oV8uUjbusS4n+yAHZZeTik2m4tpcacICM0mdECMniz+Rs8zt2rv2y0HZL89u
B+B19lE2JymAJ09diil+Hb/NldMaM/JXkVG3eJ5lwwYIQL+M4knHPtrymsui0kiSYGqk8K0FQk3a
zh42sVe0FxGo7aXWSufg9O6z7Lr1I7/1bGWty7sGofKQAUfe2GbQL8d5puy7XkOudOuU13GdYLxe
Rw6o5fQlK+pmK2m68gwdqIc3vu4H6i4ifB4ezpLLez2XnF3J3kUWFrRDu/LQ5Qyp4R7U1jBSdM2r
rDkolWJz7itq/S/nrWbU6lKG+23dD8dW0+1F0PTZqsHS+8qdTpTOc8luwI6+HYyyQayTbL7sehfy
kXktx4MYu2uqoixxDTUUX8jpkoiNfAEey12EcRo5a9OAKN2krn0MZ1AEDpHqH1mBOtDspHGLCG1N
QzRYZEt9/wH0k2SAzzey05ndQuG/WiRAVsVvbBCaRsfcDqgczRlAfimPEVVUhCv/FMJDkD3DV67t
r6J5pdSTnuNaqmHXOKAWuG3bbYN0XNk8zAoFm6it4xUGz7jzgBTMgYNk8Ur4Xv1QirF+kH3a3NdB
6sZyiBztRrbl8Id1BjW+bzo/2Pd2I069avUnT1AhXsh2jAr90dXviq4Y8tV1gOQTeIDB6b6FmNtQ
uNd79JeDcnVbocM2+rrWh75wXg8j5w/dthopW0UfHrrfLqHvnitvLqK1Py3JIWjvnjDXxw4lwOM1
Rrbfzbw+ZIQfqcsA0NMShh/6uAoV0yyNXgS8sG0+m8rJQ/r7bJSmcre2HO5Fcp3xoV82eYPutyD/
vzSic6cFiU9YUx4k5syMlPPtkPvNW9MM2kUHTOQkB2X/dW4PG2cZTPW0vk0jq+6v+rLSlle1WxPC
ITQogRigaUQRIGCtwka+eTXGLgsObe6IUx7nvJhGTbWPp7TaJ0bqqo/CInegDm6+lDH1HJhIqsLo
gYzuqLqRh7yTXW6oF0s2owJ5kEZTs6Wn2+gVD8604zGn3UNm1e/lWYYPqD5F3fnWr2Pddsp0C+0i
Qj0VUO1CG0pr6/CxofjReTuQ1uNfAup7FSmIWF+HI9NDqvL31WR0M19yKBRKMlzt9gHCOm9OfWNe
r/auP08r0DH44olJ309pVG3JU6tPXpchVKn49g8dO4+wy8Q3t83FsobUf/F/x0aGM32IFc6Xmsuk
FXrKgUYJoGsQR0u9hnRSHuwM9JrEdbiyIzKSIB3e+gqIVcVQ4bAzz7hOluuIcE7qVaG7aOaRGh0z
bSVXtIdwJ0M+TpnXhlobofrODDlaWNUq1R1nsO/BrOdrt0FomP919g87hCeiJdXX0I7R9bCa9B5v
ebx/MTPcWPBcnmWslGv511i1nyzKNEAfFL1WFo7GI0lyBhpcDyDDJDRnGLFqoKsmRyXbQI46LkAH
OSrnFh11SNUzTK9e+qyzNKmTL+rZT4p8PRn4CvzUrSlHq9mJSo5mBa4ytQmgqdFQ+fW6hemnzT1C
JTB45rPbwK0vnEdBcGhbO4atIOPkQaDGfB2Au/FjosI3CUER9TZBXuLDSvISI2onKEKzsAy+XTud
PxToq+ZcAWsyHLNc2yNwvMge4ld4UNjBqK8BfwCKhRFSw6LTXitLA2RVjk9jIeDnKUlKJTzQXp1c
dSh+qv45SCcVA0S+sPN0uWre5vV+IN/7z1b1Bx1tDEXB34fN494SrrXV/B5mNvisBfph/SnSo+Al
LKd9UJHtb914ei6qYjnMwmjw54o7vcM2KpijIC2yd7bxmJGjXqJX/FNYUo7KJWHliZMcjUz13ZL5
mFMoZg23LX5QUkipMHgFCHqne1QRHN93bmhvMLuyPytTdCefw7eIFODnvowcaxM2FqLLJupUYlFP
VrWV++Qpjoyj6eTLD3tlSJXswCdVNY5W/Db61idHoqZ+NzIOPH4W1606BZ+dUTRPyWzfaKQpKjpm
c2hVoYi7302KosFZHqbc2UOOLs+2gp8dCxW7RnOjR3nwAHiUCVg82ULbQj9XZns0ehMDmGzMhm3W
iZ6bLBMmfv+PTpa2y9l/a1sgRYdJTKseyrZzzjJk1H1xZ7vT9jZBt6dkxx0UVr2cAJXZWrbIp19j
rtedkvuyKMLrIgbyjvfhSOFTfgoHGD627b61kLHyAGo6XYFtEhtzXn5S3HI54IrwpKQrNcYJpega
8TQGtb6MBMa3sm8AcXsCFfXDm/VeZVdVmEgFZerZmbsE6PRNUtvsIudmyUvfo2F9kWMy3IzhkXoZ
lJ1W9c3DmPmvaIeIoxcE4jj6Ayh0eSoP3N4VBV+L3wEfo6rfIzJGNv2iDaqFbCN1Fq11a+qva95i
siIe/eVttlzXqse3z3FdQrbLzHlWRR1sP4TYjcoTNfA+hVaNk0rnmQe3VyKwg5PKqTzc2nJcRsph
B6mst0jZtm+R1yEZSkFiXGoBOiMySK4hz26XxJtAMZb/8WoyknfUENVBkImq3gz3DgKDq3jQkrVs
9l5IX28M9707OQuBBsXmw4Av0h8h9Zb9x/5iOIRlph3rvE5t7FRYZHCf9LEUd4EetICTMmfj8Wb5
gKh9vfDrSexlUx6Szn1UzT4+yVYVx9pDZw2rHAOh+2JueWYQPEDMvE2pUOE4d52188dmipZe16Iy
4GVfNejf0RKNl4mfiI7Yn5w+X3gwQ7FpogycUlUvgfeIh9pRwyeIAOAq/Sd5MGK7BUFk+Yd07nMb
gKrTpGDuMjep1nf3eaAfKtN7m6D3QBgsjARlF1S0bO1MPbKxczzY2/zUF86vWzzUQOBdNu52c0DV
V+My6MNxJ5tTW3aA0exoKZuKmxqPefk5S9K3q6GKVJG+tJ29kbYJqJvCIGnjzr5laInG/MviYIXE
Oo5lc19UWICIb21zb0CUQ6ufAH8OkFGyKQ9GZMfgaIpg9WHg1sS7xdyElg1G8LOhufjkjEaAVYpL
sWlAx94C+LhqRTNtqMIjXe9G4YMauYt4LLN/G5VzTSx5ZGxquMGTnA+5/+N8GREiTnuNuF3h9/Xl
4G0NQMFo+QJC95D631ghGl5JjYXewoa8c3aVdg0zI0BIwBLf6zYODvGMsV7I6M6OnOUYGsNFHlpU
U8+l3yBr346X3IbkkcV+tpWfCYlpLBms+nRtuZTRGsUaFon8c/welZ8u+w+jKSmxd3O7ea6Y/3S5
mlg7atUBDKcU6k1S1gfggmhLAYB9HMJlGs0F/7mnUGPvYA/5Lzl0Dar9bp1WbrS+zQlEkS7GPnhb
Rw4gZvz/cZ3btYf//nm6flKXhoVCWZVaxqlo9G0f69a+9Q32W2nfG6exYhm2XqlxSm0jPgxQgLGF
NE6yS8jRa4wMryDlrLXWg0syT5GRcm3ZVAbcI1ZVgOBTm1TjWnbK4esVZfgACWkN+apeRG6UvN2l
yxGcz6I0jXGHJ8Ya97vIXJLUMA9RlVlAt7nntwGPPCwmaHvy/i7HyeWM7rqs2nb3tq/xh2hPlk+5
4wcS3Ltd6m6GojXQOv6zT50H8L+DmVPr1/4c5R3MkucQbMm/9LpV7uV82SUnaHx9VnxTkEWZ58sB
0WfuydZHZRNnA3wOUZ7ASlSnSbPK039qygEZMqJqbdcT1Nr/HitXSqPgq2OjiFbbT6ViKEt5ZgJa
uZ7lc1+ZKpj//R79+zj8YBVQwSQz3XT9QRtLNnVgvEoeAZid93GySx7qsA/e2XCnQAtS30C2LQvO
mhNAPqO+bJoZGOfBNAAwx0/G3O1nXXIYeZdeyqZVQb1HI0kBwDwVL7pGEp4sEIKjczA7+usaE3ua
S+yETwFkpRcOCT9bk30MDhd2ht/btiidx8a3cZO8NdGd3/cBgiZbpfGuowFiZQ+xbVonJMKHy4RM
ijUa3RERtPHimxyaSEEFu4r0ldOX3LyG2E5Ok/s2Qc6SB9dIr1NlS84frCReO0BpVqVbpeQ6u3Fb
aJHxUEK0WncleTLTsrDUm/t8xWyXZWE31xA5MLLAAmW2/FDq488usLQDqWHjQa3zgxqH6lnrWjda
Fi8jXLGHdh4au1Y5a/awaw3HizDSzsZDoui/rpEmZC3Q6WaxlNe8fZg0QOs7BulSgmE/yv609dpl
hcXH9rrU7cPIYfkBYye9fpDbcsWL5iXOPo/1AMEEXuyM+X3SjZR+B9Qf3pbCK/3i1qmNE7hb+b4o
w8F8E4lo/TXmtsRt4NZ3Wwa3n3gx8TvF6374TArtBUKl8twWo7UtOrPctVmdPqPk900H+Pj9XwOG
CMOLOiAtI6WARhWejIGQlxQDVEPbWNlV9r5pzk0ZLEdl8K0pRz/MLWzg6S0Y66XoLOOcJeCBBt/9
Ar5V8w+Bhlw6JB5UvupSGUnTxOaZ3K5xltHN0K6S2hDHov2VFpZ5CJF4OsIk5X9VpeBTCTO0qBER
oxcf8+FISkiOjnOIPJOHuoEkdR352Laj1jjY/XcszWx40XOcXE62SSJ1UKGrQzwGyLUHSZ9Bg+Zg
TFqo7IaKhP3Ec2TZW1Xu/kpTMzuCBi5JfUZZdmxARC0Tx9eWclLjpt466rqIvVXuKOYZr2ZY62KE
ATg7pM9NVKPGey/0O0zIvbdRS+3rhwlrgDMEvBfeOosvXRZPC62I/JeuA46k9cX44leRtfDaJn/x
HWwHiyLwcFFolIViwdntDBhNlA28g4Y77ZWnbcaxf21qV44nunNyVDZvo5JX90/npmkQLZ3/x9qX
NUeqM1H+IiJA7K9VRe2Ly2u3X4jeLvsqQIhfP0eJr8vt7vtNTMS8ECiVEuUyBVLmyXMEtuSdqv40
e8BjzDYxsFbw3ZOj2E6QPgOKXSJneBBRE5BtBORyWs3dakgxVEbQqhksFHQFvsHawGu1egv6FC/I
ULb7lWXpM0eJwVUfGnYRRZMvyF4Wg7UqdMDIfQXqRfkzlmbGl3Bquj2+AA6lkiL7iuo2vuCRH56B
BZzua627kj1iRbPOQ8tGYAwXSXi37i3AiTrwbL4kr2acjj/FFEGuAI+161B30xbqJ81Wt4roHttB
YOid0vmZvLIO/CfkCXozeXVS0MK8razBN4nKJ2g6rkBhkaMG6l1+nowoNcgDKd38BDSeeykbTVtq
kY232ftZVCJUSrbk/ezWO5+lY3XqS5BjJZFzjbF63eFeNM90QBG7dbbTEKqNUA5cfOqgpkzDa10X
3o58bx7geUckzAbmdMije5D7lQ9Gm6dBqAP2X3EUjqVaXS/twc1/dGO6nCw5vkZQFwumNvvowVWK
5H96EE9UnibLIomhJhppKPgoQbW5AbtNgV+RpseXUG04eOy7K1sHJ9gsohzT5sRV2xDqDyPUN2iJ
ffDBGdqvfNVBvX7u4UeTtyep1S2KQtSe5sMwNTdywOOBt6dOSe2yAQFfs/Hrewlg4k54GluPU609
I4I1e5go+lkUEsRDToqSqBL5YUPxrUMF/BtSz8YBzLrdPXgU5Rnc51uzxMde6pWs1rZkYkW+dDD1
/Bso7IwDtZo+mVBTOWzB587vsLlcDlOLtGQIMTcSyu044nCViejIxDv55LJyRSXQoEfFdhhyKiuq
cvaYayw8x9FPKFBc5rExaA9JKGUA1v3KQaUMaHHpEDu6vtdsdQDWvMBTBKfA1loMJQX99wLPRmQK
VA+5q5r2/zotI4hAtiiHRd1rI8drop7XIPuykcPJbWzrUbhQ/prCrlzfJD0n4G6h7tdAK1C6W7J/
Vv0klzI1x0MuY2sxgYVjRY7UcZuKzqKMb9L3qT65Zd5F842CJxtQrrB01RX2quuc8s6uc2w0rSzd
tKzLV5wl2GnqOQrnex06o1b7XdSFv2aDPkGKAPrUpF1Nts4fpuWojfxKHf9p09VYVPihNPXmQ0Py
lotlL0djRYnHG0H0nLb8kMeMoV60DoV4oqzl3D1zR/95Pqc3LROSdDPndF/1znqo+icvWYH8cmGz
MT8JOQxxkGko9XTLP5qZqjIuBSJ0+dBtqPXu2mG5eWnV4d1OM1KL7OTx7k92SwkkvfvTJcnVf3Ua
EDDVirWaDlUdOgEf2mlxs9GZ4s88scoHjS352B54CVGv/zau8wSKgshTZA2ktETmBlWTffS5zdiB
eG2DbNRPKB84+6axz/P3QU2wXqEsGl/A7S9Clm12I5NXusgCvA+dm9TzyYaI77cwapuFwYQe8A5P
NmIXqLn5E4D64RIBWgwMq7EgDgIeNcXRssATSl40yI0GsC8oKvM/B3U8O72lSozEgNK3VaLcrc4k
NKQgz7zIamc8UTuCPM56kEglkk1TPh8dUXUd4GnlzqOpGzFhA5lFxN+AvTZBPJT+spB522mlNO/o
MHWDu3IFj4KbrUV5HVKIerQoSt3CthhS7UIJh9EB0WrwrbaIeZdjCAZHJRwWO5kJMepXcvhg7gdj
DTrbYkm22xyIyQH3xF13noM6nNLwTyzCUlNdqn+/HlBA+XqaLPG5A2uOH0i9Drvb5I2Pn0Ft9bj5
fLYFgxIoYZRoK0gN26vJKtRZu9aFlxB4hThke1UOZCIHOqTuRxO5qoEAK9vzwN/nuk3/+1yy6r74
SWrsPRYvXMfm93RIjQqK90bYv+nadBVIkdjkW7tez7v7YSj8u6GIVYwKWjIigr5qqMN7biNwhVx8
abx5uyjHuauwlfnsfbsejdDV/GST1ujfjZifWn1tvCRF/DJmiXsdBZZ7TWbGO2pS6Y4/uQdUofET
1fAUqR9dU+NADXKKwUyPWkbrMVF1P2SHd7jJBqCmWhvFYMse0nkrg+OXQyPIBxXIb5e6TaUu5SKI
C9ltfBijq+Jr2KLOT82ho/LqKHCZwleZLT0s15EeA2QBnP5dXAzndsrlgUx0qMHqtIEoNgOZI9wQ
eQSXfAo/3QZ4INPcZt+MVupCSRiy21vaSmT0iqNTOoDDMVx1hmEsaJtCNtqW0NnNdhvxyUYTWMj6
LXSv6oMYBaCADIEv7ANpGIpF3V2r51BiUHRiKHd9IwyrZBvYNgNF5gBxwbWG+sl1qxKkU1YXa5QZ
ZOtGZVNvvTJiP0YDCBqk9JIl6pTcgBDtN5g8Nam3Rspx7r3B5MkPWdp4HvupY55K9WYT7mRoGyK6
hSoiaBo9TzWYukIDjP7eYNjPYc9eIchUXqiz79gCJHnssSla/16yeEPmuIAQnylQhzuyxHkeK53v
Sr3OVtRrR1wLIj9FHk1dIIT28XyBecrR/XQBJBM/XCDxuLcGlSlQryhz6Y52nC3RRNiFmoUNQJ80
2DLPhj0IPL1jH8pkxe0k+d6gkGNi4D+FEJy1FqxyQGpRZU+j1l7JAQBKF2QXkXm5jYQ8YPy9MbAJ
9kPrSz4V9hriLritbLDW52MBfhiFWRkU2OV2IFsJ4RXQ25abm91PWrFuAJREnAviYJ+GUlMjMKUa
izpd6EW9Tyzv0wQ3k91Hbb3olT4FHZyqR6CKTtsUEKxOHW7dZJNTFK8mgUAQdXyeYp6nbpEoRhR6
ZbIWPIrvB9EPfD/UgC69myKgkY7mCKK91b+nKDkcJv7Bp+qScZN1/vchGqszuJLZqdXW1AA1NGSe
HSzHZ3tTbMhOFjrr1BiRcXbC2uZmjiAoCU47JFl/m/TDfDf7b5NGEMQaSp547pKhckrtKWgDYoee
sxnH7HXeolDiRB0+7T9QKPwFol/A06pO4MvYOklHRIt/93XVbE2cvM47IOqd9zNDI1YANHmH1Cwa
hHTK9oHnKODTtQnFKEXjgke4cR+lg8p0ENb8Awk778nA8xMxPCM8TmnbHpgJICT0i8wHfOdiEWud
/lPrLqTzpcbYDXsbExpaeORRAmnurJKBIeRSFhV2xYhov3Z4Pi8GkLhcWj6AzkOPsPuKi+mVu+B+
AF+kXOYcXI6ukNUKGZX0AujxuHM8qW2Yy6urZ/gNdj6owzJ90C0r8jCZiLtx4OzLp0FG12pgW7Wq
a9eC98CTzN1ZwpcFVCewgER9UOuuM7s0n7N2POfSy39kZoZKSqze7sGv2aLGFB6xppvPrRjOFD/7
m8f7HP/pgSI2b1miCnjl9dkTeCmKOwI69IGO7NazLXmLArD4kQAVVaw7+xEcWzPMoahNQD2hhrE2
R7BX9eDb3dRmOSyryoLatkJCpGUyT0rjuxVNKoGWpEkJQ4HCTneetDdkH6QQLQG0GMsU3RV3kd6U
R2gbYAcCcbK5SSL1xBtrwITYCRhW1HKH7MrUpnp5pCne5yETBD2XbqoZ+JpB3+8A9IjCK5B8RMfJ
YdmFKyG9Po7LH30MxFTn+69y0sNVjo3W7GF3+rCIAdLxgbRbOzxFAdV7PBV0APxS1bmBDsjISYqf
3ow2eLAhc6lh60KjkbRpFgycD+qFHDmrapwQXpNFcSlqcImSrnnfpCMAVX92tI6GvYTqiBBRm0dk
g4+7WHVEaW0dmQke4tOIUFVRcZ0/vMV3hOkW6xEJatK7W4WD1L912QuUQosfiPTpy8SX09kAvumI
AnZQhL05lEMStLkGPJ+WehvZ9Wtb79yDI0PbXSFckq1LECkCZQSNeepONOYeEvw9oB+CXmWO0rtd
zlDETn8ZYNaBCfT/Sz+C6eNmBzdOYOVZ/PIXf0fZWeJXQDZycJFVoPfIsxa/UhWTpLbuRe0CaWMb
gnaIXfi1MS4sp+ggGduYLxyZl7ZDEBLBgXPc9vWCWDbBswJKKw18h9S0HOt/D2oMC+C8Up4QpKpA
f6sOGngqAS+EfkY3/WtTHSlkyqAIIwB70p1Agt24NrzmmHIpr7E6lKMd8LoCu7tq0QGAfyvhWHQq
i1/0+qVHrphaoHQEHweQfZBEjg43Uzq2xUEM+lcy0cHp/Wrn6aybR/KkjXdla/+CRE9/APcnZIz6
MRsgDlr1SxCh28gxiRrxdmWkHvKks9md2lZU/CpzXQdeJhuP2DIZQTMNYkFYS0Og+gbrcvRQm3zo
jA5gSQNvQXa8mUHfCwBn3fdvA1oOie1m0i8ZcyFlpHW+i2eyxvDN9W0YyCbyVmlmykc+xIij2v6V
6cByxWMN9lDH0A7UOQldR0ElhNap1wP90xai1eGSej28ak6OdL+hslg+2uCCfoAcQNW2bb+sWu3S
CHCLkWdlozq7kaW+o3lYi58Ot4UMqJfxXuwN1LuCDROfCDiO9C5l9Z6mJQ8gIUHYpzX31EpKEFFi
y9kcaTbErHqQ2DcSNFoO9EYt6OHZxoBt2BSzpxDFrEh4JKCJghLpVuBG3pmg0T2hKhuP5jaqHxuQ
Yyx0AWW2Cl9aiIBPBLkgvtKjdNz2UQnAhYqpYjttLJMkbsCKh2bBqthcAM2QnfBSAl9LbaHYRrPc
VdqlxjIPi98cYxciAGFTrPWygQqwSsFpKgUXqtRcjhiQP4zdmUzU6XAQ2Oi+JdbkQR1ODyInGk+2
2ySG3QOjW/RnsutcE5CkgWYW6vWNY9s35baOw2s4aRaov4jSKioYiKwMcKROYfqjwLsc5CqqJ+Y+
TqEFk60daAcvyAjuZrjT6ewK6soy6HukpSBPvfL9l7jq5OUWApCahbKAMNG2FDigjoRbI4SwebvC
A9a8o46cceS8K+MFBBn53q2qEg8+n22sovfPdQddg8JOIKgQTtNSb930pRNetXCnIvzWeM1ZCATk
F+P0WmPDh2+16lBBMjS/Mqt4tkVWvvYa/rWoX5ZP2A8Uq7jM+bUfKgQELNs4efE4bWXk9vtG9wVU
edkfV65G6+OVbXVlLa7PtawQZ6nyVyTtP1556LPntC70ZVpaw2VKyjVIzMDGPVnaxqqk9s0UuM/9
PmMgw269ABT//hE1/8MeeXRjY4pUv8tAaLZ0eVN/sXn/okDbGP8PqI2Q6Zyyb5qh6S/R4GYrhh/9
XZSH2gb12+k+yVJ+Grt0Cmx/qh7dOARhdGwZ3yGk8fYxDHwMLYyi772JIOCnjyEn/4+PkVhe9dvH
aLGwOZlYJy/7Eb/nRkC+AkmI4hFUsNXV7PBYUS3L13EAlq90ZXkmE1ZbfOVzs99Qk4bHE7BK1OzM
cR6Oum6XL9VQFAagxhykyO5kJavBjO2HsDKKK7ZaACZ09gP0BOyHIVJBGIggHcjWRpFC/SquK5Ac
PwBhVFyd8G04JMGQT0xsRBOsXj/2nfV24OosA/zd0QagS1XLSYYJsZXcROBU9YCcB6o9hr7TwVK5
Il0Hy0B0ASmQ6Qg2WGjq6T/IDHVRSMUoL9KpIa9ykvJYN/oV65ZwmdQ1+DClsNrjoBhU6MC6YcD6
GGTQCegfd7cOSCPAW3/3lmMbVF24hVxnvzQRP9tR8i7PwH0FhgkPZKjAWVMvOK/9HWX6CjZBjtcD
vawThsEMHJhEHC/CUHibKjFac0V674YyQlPB25CwO4nF0xn1MrC4LTrV23TAzvSig+o6SMIuU2w+
MmKpVS3p6I9EYUt9qnXrU576u+fv4yAwPHvWZmuikAywsFDYMsg6cCjREnBeDZJxTGrohKjFIqXK
6TB7W52JKl+k5m8HX2oykDVWvyJ2tqmlmQApJPIVwK5VnfvZi0zaGqV+sBM3bZb4YLJo8tnuScUw
5oXyVdlv/gazfmH5JvAMQ+xlVIztdOgyhmoR0ScIt8F2642UX+F2E8AOtFss8yI+RwZeXF0nUGkh
3fGL74fRajQLtqfsjlvdTZPkL5+8hJuq3OI+xw7+quGf1psOEhde4lorr4yR4FTCrMLk47WR+JdS
WmNg2LNRem00NfeaW7r5AJadQMP7Bpopdn/UcuzXSKmG5QaWcyxGEZHSsYHsSwloeswP1Nvl9l6C
tuI+imKL5iDzAGnRY1xgDprSRBwMeKSsWBRxlUHBqo8fatk0oN8BUKkxk/ihAnE/yFq85TSCfXbZ
mAM0DcPQXTeW89abYVtNQ8n0t/HKgzpdFNgFNjRpUDvQul2t/hQ+E5i7ldUc8afwmbNct+P2SL2T
yoxTbz2CVZN+Tbde+jVRM3bZx7F/c6bfGp5q2VEcysQdl6Xja49aJP84kyN7s4n3s09+Wgot95G3
44aXmXmIRw+kO+qmBQ7iXtajfLCHzjzUvcyhaoibswXdt4ndywc73czhv/4iBRfoNFTC0YPacREg
AonJYeIxO0jWOStIwpsLst06/tZELIE1Cxp36zbLyVl1MRSyP3UYav4cb9xV55mQ+NKM+EKHosof
Ub/qAvH4r4nOwOvmL8EpnwcV6WWSsU45aFMcDxRov3snMcDuufP9ZjZllNyuULjV2xVcG9gtxRrn
L1kU5wGNuDk7WvEQiWKnaWDZRPVSumiKMV13UPmElpzHdt2kN2ddZXq1uPAPeg+Igcr04k3L7zli
TpBZaKDbqjyoo+DWzkAN2TwI5cX9ikPcTBpTeIYcabfQcr/+2tVIR9qsiA9FONQv0COb7a2EShEE
iaygydrma421qmFU1b1ZhmArKiSQxso+qOGogIpuwxtIrj5ETv8MkYtqBe297EHoCLfQGdmEskll
o7P/P35ahfBCqYNrehxjY+mbE+j21RPN3kyD7L5YLJYHqQOzTNYsL4zlKPBEqWMT+hVBP4EE24cI
jwaCvHXLU2NDQheTa55to9Lvs2LM7hLOfpKZvLzE0zelZckvykv33Y1ZAA9TadYD1prlwbDxEEA+
3n4gWxXHqxFFjlfTNu2HFELNKxeo6w150ABLItypBGAfyKYGDA7YW+c4gMeiBCC+LABrd/wCuHS7
C4eWBbEKfbmw25390V5hW/Sq/P9mF1MO9dkmXMRj3J+zUnjrjA1VUJVx8QTKQnMLXUp/GYdd8STi
FkXLbuQuNB/NdAoRlKhBj0nOhgk+n6EQZ+rM6nS6z0BCFmHpJKCztSqiij2yXiRX4XZiO2SOpyMM
53T7Gi/LfCGMKNxZ5sawOR9+UodWge7qULCx28/ukO2D3gxEqICeasDCMtXj2Uqq/qVbOaMlXnSN
dxCcGvMFNaO6VwyTGmRgVS9USWuIK6CUhZrFCAWzyBYPyEz7V693TmTGtwuGoggg9zprMaUHFbQC
QjBb6nUN+RpasltnOfZ3t9ctoiO5XCSIkEAL4MNrmN62t5dvOAaqqPeDA/XFpMCCzgkyL/O7mgYy
xKATkCEdLbC7Yw9piPWgsmxFP3b3yRSuuz6OLmTqdQ96x3H7k/rIdBt0s/0+qBun5mD04if5/78O
SnqgxcD2gI/Wcw9xUne8+GkEqEfNhdl8l2100FKsNh/KsKseyyz8x1CrrsZtk4WHxeQJdILm3HR+
b1LvzRkRK366NUWGijMjj5qVr+1CS1UWj6Y33aEVUZ3x8NeW6ZblQuROcw9ICFvaRcyuHjPkGrLS
7RFEcMNecIjl+K7HL4gvmysNgImnqYGQhqya9rvXxDtuAG+7qADnBj8BhEIL8zuUd+IvDnPZMkO6
bZ5y0BTto1u+TSkmAJZ6Yb9NiZLyY4R7N+m4+KJVbAA1I84kavAW0DkQX0qOa9KZULa/+lXmBJpY
H4Sly7Er4jVpg4UIq5wcFxQXDYiTA2q2fQuhcChyklIYaYbVBXNP73aSFnMQwMDLOEuxFjx5JWSD
FzixQrx/FpDqmE8+dv0PHx2An/0wJeY66s1+FU9uuEt8X35xIWfdi6p+5kaVnnIwRC9G6Hp8Ibck
ybQdOIKhs2m5i5oN/jbNWLiJUay4QmGyFSSixv+6zqd+ZVY5dD+oLTurB62IZQUjRIWgC+pMgam7
G2CZfoa2jHbEWw/QVXehs3f7zUT2yTZmf6K4J5OtACMj7HirRjuyk4k6/6/2T/PjHv/weX6fnz6n
T4iO97kFs9c+qtrWhuZYuCH/PQwgspWsv/RlBt73RnhIXZTp99Z0wywAth3xn7YHyYgaMPuYUwqh
l9SFKkyKp/SfU90s79PNw1NQ+jpjAYVwpYZgVba6i3i99A0vX5ONtBN6MJ+eRa4vzIGBFxuvUtOK
jB1So/qMGxNebi1s7vUnFyzzT0ljvr2A0/rNbYaRKTe/q/oTWEOcp+xft6kb/5jtdzcaXoUR/sUO
7n5zwsYYCkyXrrahSW827jXhiXUF2lOgfhg3eqUf8w7MFuTJLbPbOo7pgSuRYVOi/NspAdVh3ILr
lnykZjuLlgNNx5BjmX3UFcC+bH+4gr6a3XMRTkfQRtyRN007+nhumXNySOfjfnSBWrFCrdjm0MF8
1mukJEI3jE7UBNXfpi265EGDIt1DIc2VVDWuWW4yVD3xakHNaTLMLciY9bk3H2MAYcay3FIvTRlD
cONETTWlzMHJR1OWoNfJ+6g72VEIWhTNR7AiXjKKm6gDbwvAxCEHd6RYSh/VEzTxkmhNTSOLxYHp
0Cwamrh8jJA3erDyOZRCDm0DyufbcM4bfem7fWB0JlQKo9S/jg1K1ZhSC63FANoJtwPQuB/A/vCn
h/C6QzviVf/JA8gphMVVyuMvc7jYv6/GxIQ+PNYsBQuAxEFIxTEtHCdFuz+k2pqI9Gfb3A9SfZDs
Ny1YYO1SMzZ2YyErwcBqijxYc3SpiZTJ3CSEDWFqYmHPphum5n0QoXXI691ELXJ9H8hQjnCMI5RS
p6y69Hl2gPyg+wBosPvgMvaMMq72BJJYF5LljRcgvj0G1Nm5mn+SCFl1qpNMZZmfKzdnYKXF6Cyx
0wAl9e2ahns6N7ATbb/Po9UgSGlsAO9P7sikewMWVSB+3tAnGAevP8TQA15QL83BkIMrdTZcySRq
DRVEws229BGgrt3sbeboAID8+4lA+gPVL+2eLJ1eQPVp+h6mybCjABwHQe5mavp6DuCJxOzOeNFe
qZNuMmRjIfqexle6weKsQ9nH78N5Uder2GGgby4zb5fgPQDsrrfr/KZ4tFlaPhZYJ5ljNl6ixsQ9
bjNrabOYb6kTCOlpa4IoYUkD3ofjeVWAxFW6gedU6dk0Hwg0wfASWgHSO4F9B3z3WYOkcivG5Dto
cL85PfR9QDTi74oYaoxunhuvGEj9NFDWmreyU4BmypWmp2xnKwi+oTVyi7S4oaAX/Iq8sL0I6zZf
e2AtEJBB+tJniQm20xwZjFwpSSkpF2UHspZ9sP/uj5zhiflt3O9QujwCwpoBqaAif59igLWb1Esz
QULj1vEhWNhSJNAVYNUsEzzDh6ECl4YIr1DxCq+OgSwLlsf+ZoCM7RUcAYj5Oyj9Ep5/JA8Wpsbd
2H+bpG2ny9yPHUUf/it0hZMubcUO3KopyZfmoCntpoVmn7pCMzAEb3uod4cDit7Uzg7PJQcyflG3
o2bL9FUMVtinBDsPLFv+dKNXxWBDQdsvur+6NWo2AjK/u6l9zDwb2emiWm/x20Vptn4Ao/KQCQAn
IEy26aYsO0AXLD8UhmZtJFAIl1hUgLFXhvfQhwhdN8yuvrIk/prEov7VpNC7y9wxXpgjINBtXP3q
/ear1OLya9GUKaRxMvdBMvyYay3OLxCoeLtKY4wfr+JYSRogD9aC/vi1MfU31hgoTYsDMFvEEfPB
DG3ImVbmbzYapCg4vMiAxIbvBTlibw8Qian2NlI2EOaxrQeyRfxLJ6zhXhh4Hfg2ZIfbCVxYN39I
XwHSyHWsUlujvc6Hl6GbIFpaWXe2HJ29qRarDrAbayOTKdLYE78g2T4C7fq7cRaPJ6OpPNPA2o/c
835WmX7UwXJyO3EdY7b4/5785lOlvnxOuuaV1si0WqaFshwgNs9DfUd24XuX2PSAfcinr30E2YFb
eJfCwMpuMYidW060psoDKZ7rCEoVkIowVgnyjJCcS6ezGXJ9SQ62/5x1jbWMSxSrtzzKl3zSo/WU
2NZZA+J2Phg+i48+t4KhCBHeog5yEZBbWpb4ka3JNqD+b6XbSQRhup5fBgG6kM7OxnVVcnx/TaUh
AMnlHotG+QXsuS4kKm1t36smY+vGH92XGuQ1B9uDel+stKONYnKXPQeF/+RqJZiw6l+1NLVXdeJl
9duJAX7cjEMQxDaQXSyN3HhuvK5bxT23LsKAtkDWJsUeCQMwOoSTH9QMqgipEZbLvAb5TqTk6Up1
1ntAewPIg7ZuIOmXjroR/LcPOdIhTcF2Eivv22R0FhffyrLzsd0yj7TlHKp4umPadCQZsixl8k71
0Q6T+lqGu0VtTt/7/tc48KGA5X60XlvIMixAfBQ/xGboraUHjI0AjeGJpX4S9A03niut/1ZUI9TM
E/DgYVX3A3TP5mJUgzT27yCAb8cTCnpSMGtq+vM0jvMgyKrOg9oKAS3ATbRwyA5JY2vLfBLpEjGn
7BCFI0jaqacLU/l2Sl1TpiOAYhfT3hyRQCtVWWWloRA8MSC8Di2w5OiHYNDQCt7ea1ZaL6uax6+y
EBfXRq3XYhDfBu51v1Ay9U/s2d6zm5vgYfZG65K5egbdJx7v8c3Wp0yaLOCW5z6wlL8kYbSZVP6I
DqKSPrA1MerGqZ2bSBdn9rg3KAP1wee9O/ZiuadWp0NxvpP+tCFIUDVCp3xoEdGbEUIKPgRKlr/b
uAMGChKlJmfyG9/HEuqI5iO//5zPbrFG97LuCP4NlKforra6RVgGS38ESzowNypIU1oABVa2A3ox
hY5WBxoUQtspuNmm1D8b2muDbfc+8fwau2RdG/EdRqu5OYrCuUhRpKjcTXyEC0CclKgDdYDJLlyY
dhlvPnhjtbxqZT6cbs62q4i9s/rhgxuE3JNgtIsWXOAvIIjxT7yqbXPRIR6w883wpWYsPEuOfcsK
8Pu1Y4KBbHZBzdW0SJNQw9NFFivgiSBqcHs+jSyvQWYd0IOpI7sle+tc5l2xEsqZesIcGbiFzgEQ
TPns/OnhR7MXzDRAtoiydMV26Ch6xIiVqMukU52ID29dZBRGagHVB2yGGkIaeB/84sGo4hU52omB
8iCzds0ds8Rsm2cwZb1tIdNmxYuiLiA3YRjWXZJNzdZOunxXmra8TBCChEZc2nwdIffoapH2yxPN
1qmY+9q5xbikQYWTNluRG2Ae8Xt5MTHlPKjQnRM9Eayy2yJG5MyDQuDa7vxUBgwKfYtCVSo4qlKB
DvXYLBG08k+mJQzgatTWHlwbMeivUHoAQsY3P+yawFzC6wZ4c4R8Fu+D9SoRG+ijQd4Y6ZwLMMPj
pchEc2IOFOo5KxyI74ACRU9aua98/UotR5noDLwl+bZ3VHmCGkqTUEepRdlarwG/c8O2fJvFz/Nu
xXpEUhPDC5OgtLDRHDMGQsLbpZBbwqcBgmZLs40y3YZpys8cpAqB54kkoF9UpX5WelI+QMmNHanV
hn53KpsevH/oo4Pf6CJwgLgI0sp/s6Fy9RpWmjf/FlFVW57qybyQP/0UQR7PgygWTXCbSIT8zoRs
8YnmQXAY9BvSTRFkAqVKrfivjCz5h4vUvbMHiHfzEKz1ZOeO7S6N1mCHNirHJ5bGm056xtdcGFCy
Llu5IbcMKfTcwMa+nQa2/69pJ6bVC0eAhoumLUJR7k2CBbZab25RNRgGhT11a2Iho2aK2PqHZqya
RFmmt00Y3HpDgaCEXv4T4bXwNEBTaM8z/JXUtGJEyyvHQyGC6k1txREZ18AlqqaeAnvIFU0/NZEy
SE5Z3WVzM5JCP0W19mueCRmPcxqV36gVcds+D53+7E7T9NSVvLto0BGjvtgw47s298/UNwK5eNdK
E5wBuCIYNZorFljbEAQrT4k2acAUyTX1FQMz7h0QBtK43u7bB9klS+qrpyh5dIp/atx5G5EC696H
5fAgijIDLVc+HBxF7gTYsLlNmVVDSwd8UbMLqmka07av1ErLnAEDmBhrag4GMNxl5p+pRYNKLNAX
CBAMB2rSlK7XX90sfZSK9iQf2uxeU1Hbso6tDRYYA+Ru4no3onb/TC5IysRnaFDsbgO6gusbFAIA
QaEmoUNfJHyeJCqaYWcCurwAw4SPVHbtLNLGB5q5tixtwTQ7hsgW91dWP4V3dV6Fd6iWzLcJ5I0W
Ovk0DGV2Zd2fqZcO5Cz3pR85d7NT1uLh0uIemOfNfDAl6XYWbW+Dbtcq1WWMFBS2flbaKxRcAUPi
Rzo72Phy3tcChUiA1qb2h7f/mMg86F0EwetO36R9PmwdVAs9RLH9M06n4kep+8gcuNVTAbq0vzlk
rfvky6qeHfDiHba1xKZLzZBjs3TvgkdmkTjQtC+NqD65uWa+ML6ewiJ5qZuxOY9JBJy2MveliDcZ
gONrJKPMl9ugtyZW6ykiWdNUHeY348h8/EaSuEJ5H+SRPhz6EIC3eJBQ+UVHq96tdAaZd/eMDU9i
jv6KLD5jWOdkVbUJ8xJqeLblQ9Y154HNWfrECywFky7qflaIVWnMsv7hSGPVrky/2h2CGjnw2dhp
99geYvm9N+oWxXZqeAixm3n45OntE1IeQ5DmWO23CgvhKHwEby28Lt3+TC1XB5vC1GV8aUgD+A7V
23virTeKUC7f2BUQU2ro+3jfG8u17oPBNAGFNWIBKIQfVI1KboJWBT+QB+TtPXBFYS8wuEx/7cUj
9Yfgdlsx058ONDBXAzsqbpnGxyZP5N5VZRVN55VnW51RM3JC/E7D4WhM0NoGCwf4GZtKHMmNPCYt
qjZdD7LYHcBH/dKziwYZT6nNtQFhnlaLxNDFnTH8H9a+rEduHtnyrzT6eYTRRkoazJ2H3PeqrNXl
F8HlsrVTK0VJv36OQvWVyv7c3bjABQxCDAaZWelMiYw4cY5bXIB90YBmReqUqyLH97MYxUn/mmEF
iXcFISA4zFP7u1O79ZEeTrKKvAtk0LZNiCf9sjKDdgMmvWo1b/XGCVylzZFMCjR9G921AJJGeLSO
effVT4s9iHe0HwYzThAuHV5qMAssHdT734A3S9sxqbc7lJcCtTlOchjqFmO93A9dmN8Mvi0WSS/C
czpWpSYR4NEKkkBT78POaibqVaayg7DApTiTzAAWCl0fTTpgV9XFgQZSfL3WeWojx2/6UHKVen8u
wZD2LH8WypDPgdkF4MgFK5pXetZzDf6vTWyobkNOYG19n2Py0n42vttBulOliK6ytMJ7M7MAjE91
0FdVcXSf1nl1wh3nhQaHMCzOoKg+i46nJ6tP0hWUcSGwOHY9iSfggi6p8bUYt7BxpO8SjDgQ7hyF
eviajC17BSQuvdq9U15S4EcXTevpX8Kq01Z5aYo9dRNkLKCOqR4TYzyCAWe7CMEM88WPyw7YCt3d
O6EbH1F1ypfYDi1kUtdPQxaEZ13rPRDoAgYAIdlmpeVucMjH7uhWj256UIZnxCuhiRZUSIYBhbUC
lU14oO6HmzGuBrAYuNEIVDBUr6jsAMNWkX/zOGLqY8Q81isFpJV0L50n8hMq4vjqwwMpCZQAxEot
+ejhN6CUJw9oEuXfgvJ9DfLQoDgHLiJwJOOGpN81SKathxI1IF1eGncopTfu0trbVIhS3pBHFsUW
EAdet0B0Cjy7TsyHBe42/Z6cbQs12XVfAXOFqTSjGtdEOLJa27kasmXBtU3XshcTmlr7BHRMi2Zk
hmGDXxypC5Ea65HJ+r0bdH20iVCqvOrKmu8KAcEwOqtz/NW7OlfRig7yNEpdOq3Pznaj/COCOvGC
slqN3YAqOBbtJqpcDSDlTB5q23KPOlBbU3Ys8UHJ1SHDShPITqmzqu+ibQ8M0LTSPOH3NREpgirh
Kgmx7TFTAN3CrE1uvQRPtG5wrqUvYAKG4NiZ7tfZ1MYckgh2ppZBk8p46YRZvYq1JtlM/SIYRs7y
yNpPfcPHw7fMxYWWyDOe3PadxPlwnAy83bR+ihJbkNR1hzQ6ZoFKTtjtvDeDGwPs83s/zIv2mFVH
stOMxvcs0KjqRDVjXZwRbD60PgSDHdRSWr5mLsjGxgH89+dLAVDUeqYBoSuE0ZFGBdIujLL7gfXs
oasBk+mjG1lr7IEsljbsQR8hb+vR1Fp6uYgL6RzJQyAjsapqKKFVWsWxo0KpZF2CQ4qmhpCSPaAY
y1tQFyWxxuU/vJJjlfI2AsSlQhbekylDpfRQZsdmbKLOQl/2YQbM0JAd6YqGc1t2ICe2OvA2fswJ
yJ3GybMYCvD5/H5J41rVlmtIaUVbOw2SFemG77OxOqzA92RlVro6SwDwzyxNk1Wqm9ax4/mP2k/k
yVDyvQliW57Ixl3w6zE7PdLgMHpIsDUgjvbhQiMdKuhA6QxetUy7zmmqoXXCo96XL/VHZbmNNAOZ
KE1FjdaAonL0oh650sQhbKaJU0brr7Xm5X9di+wfrzivZf71irSyKYR1RC02bp+4GZUJKm8Jwet+
dHHcMR/jBreVeRTbic9dGkVCPEzN6mwzTZ07s/b3eLQdGjMGYods06ULgMo+NowD2agRvEA989ig
zAAkpc9hgxMEeLtqp3/UAL93Y+25aMr8VVjus4svwiuooKcL4Emni1+GdL9zniCVcRiHxTjzPyzx
P+4DCTBUeYG/e80kY6ey4/aCiB6yMA03FXRqJ3YIy4GyS1Ho7NLgT34y3YdoMK3nP03yXbOa2CH+
PqmLC+s5sOzopASKL2WmdbfUNJGTQitzOVsGBOJueTRuyJNwFH3VRzZLURhbI8IZlSuj/zQ1lUvN
L3N/WrI1wNWhd2NQYnyFMaZ3W/qhsU18EMGSzUaGclE1jgA1qCjWLWrq975Tp0+9NmxFaQLUOtp1
K/Fmuwryd7sDxrZ9CXzdE8txhvywz/6/2vMS9WuUvZoSX2P2CpSX0GTup2RZCdrak/Sqhzl/lrZm
uW2Z2y3n/JlCChNR2MjdzEkxaQcvaWB3RzJN9nCZ+6goo5zboPnJKbSKh/mlJW4427IM++W8TOW3
n5emgd5Ip6VpIR1UzreSm8vBQIVgzQcEBlNAUi5pwflSq+oMdQCdf5lGcIfq96hrecxGG/lVpg8F
RSBItrTCNJcW+FhFgd0HBU3joh8NtqfTSrNpXrOMki2eN86RBoEDu4tZKk8tyvhXXeZgxz1uZKad
Bx58RW8jNTuaXPBM7/K0B1XX2KXtChMBcm3KT45k4y4IDgAKv6HByW1clyMVvpltwvw5L6v17udl
aZKnIZgVqzrBOQrbIFq2BaM1DVLTfCzr1zgq9AV2VV2jsX3RYGdH+xk3AA6CurSfoS53W4VCJKQm
5i6NopYNv5fk5AY49bSoIN763fDNa3AkChy9PYFQHHs86jujka6oiXwBidik2tJUHyzreGyMU6g/
r+DnIPi32uruN/u08qcX6VMvWjiuUBuEONp95wT3pt3qXx0IsXo+i75nMm6XVRe7Fwj+NifQeKCc
sM+9b0Z5JgcGVeJl7oBTvuyK4iygI7KiAb61oDH1CmXncsVLFZ29MMgu4QDsAVJb0XduPrSFMXyz
UJS+go6tGLfN/hYpYsQeagh34pnbf810u15EiRXcCsHtCw3gCIDainFAQ4ndNFBo4F/2TdRRdOXB
MUJQK7IRAtXV6o5sqmFA2fVtf1ciMrixAk3d+Glo3hiVfq3HTW2MVBL1VKOFGw2M+VAEhshj4Djm
AVGVPRW1zIUu1IW6MzuA/HwaJH+yU9MjtXRgEd/9bh+XBTu0dsiNZvfJf7TTCySDFh5RkDMN/jYd
1bvIH+tqentzvQ25ARIpjkORbudlTWDqz7GrlqVWd2fOkdDpgMm/aX08rlFoFt3ViQfYbw7Fhq7y
xNKwjeLZqSuU8akq/eq6QAEoJb57CciTBJc/pS1WSZI50A+9QzIoxiklrZeFZ/k/kToDjDtNXrvo
DTV65aMtZb8OcWs8lbrIjwayq5vBtbGpBPnAIsjc5rtlBkttSLOf4OB+kqy3nz2tQ3AfkfcL13R9
n9so3XdwJrvGwm2XqtGNr73d7hU30p+6Mxxk75VfAdqEQBfYDx1ZL0LVDve6KeKtb5fJoXTq5MZ2
w2BleK36CiT9ti+S9Ifeh19kGvdPrep6nD4NcfIMaZ/wy87XTuvkz45EOHB0tZphHzlueCyriC2L
IJagwGb1MXKN4b6pjXvwdLCv0GiGmpNvNyfohxV3oGl7JTv+GERl2lKdBWjrrlUdAkgduSvNQ3Ed
CDCDi5aJ6FwaIQ77ltW+VmzN40h8B7gGMlmjg1nzfosaynAdm4m4RfGLuM19FHgh4FAgXs+yWwPa
a+6iyPCOh/SGTKjh0pCZVp4VLjot3wVaE2/UCPrAf7V2Nd00WiBsrA7W+NybBnxUCwx+fku9kPv5
OTPD8zwpzfHU78MIJJ4fCwkkjFf4McUbjSAi2FC/L0w+TmjUi8ytvhPZ2zDycRaJ7I9NthBspHyb
iN+mlnyo+dQvumA41sC6SsM9QMJmwThYPPLUukyYhQHSGAgOxBvCOATCrM8o0HiiQTLx0DibVvvu
XwPhjjRZwI5a5bIl0VHYefUlj2zjzkTQ7PQHe1uKz/bYbL6wtH73LwEAWhJ7Bb43Xzw/Nu+6ANVU
UyRL+G39zu+KJMjJ4eAGJUwClapl4F9oqgbcE759iw8mf2whybRrUMK9aXrL+DLgxhtIJ3zFIwz0
KXWinXrJhhuoVLsgykBB8jgTOd38sRtn1jkCQwEvppnkwHwUgdFMC4iKGxlDdNz5aya9pu4Aokgz
WejqX2qAj8gBOz3UXgTrLKjsOyDE4w3+M7yTSiLwDUO8emfVVoG8QGhBLVzq0KO2QK9qmcl3SBdt
+sIZAtQkhmtwdBnfYxuVhUDMxk9s0NXKM5V5k6tA27ZD2xx42fQn5NkhPu7k5V2J2zzK81rxgm3E
g58A3LsI7wZZgTGscIpRVcR+qTVdLP/03gZp/e29BYX+6b1FmgaR3bH2i0q3wq7OlrUVNoepOGvs
AjXfHKjsqza1O9SR1PtCJYlaILIKCjkK17mVU66tCIwBk5Ejbbt2u1BbII0tcGptnE0HMbNl2Pn4
1MlY5xGe0QE7DaOKVzc2QurOpg4gdu4U3dbqHHHQAAk5Ky67M11RI+McDGU+56t5oCz916jW/UVW
Od3GigNr7zpFeOf2Y0lbD6pfIE9OKPEsnsmjty0T+U3rEdU/agk99uDQ4VZizWn9TzH+6ZKcBjhR
CsCJI7ZRXYhjP9joegR3meOiBsVP1+UIK66tulkYDZCBLWBBD5wBIm0nwxdy83XQnLKiQASuxVkj
iprm0oxubYBavnH6n9w6/PK3AlBEyFg58rHKsi1KuZHXwy9vY7Jw2GZjV6XFMoZuyHMiSv2QmByy
49qgv+is+9HHnnuLRHN3AzZtVKyP/pbh8WUtHWSuxmUzKbbk38fO+7I54sa7IUNlO6i1wbC7cYEZ
WyK7GO3paEvdQo/j/XTwHUdRsRF96iKWGe3jUkcmukR1qUvA1SBi7cIwWrb2hKefGKFd8ZBo+Qbl
Gbfvrwh1mmPQIE6TDmZzQpEJ6CUyEFWfINDpm5ugQFF57nRqQ+PUaE70LeaFue2EKVHDgiYSQXvO
6zJHKX/KwCDj8m5Bxiiv330sLuWyqGtkf0dvGpBO0IH/EkoLSYHkLbTW5VkqH2BC6EstmxwSjSoB
mh+pe1xi59VswPjWLFyEJrsFGatxhK5cIGX2eenczPbCMEH9MY1Ka2UUABp22BkwPMaPNf3Q8BMK
z01i4zdHl6F7X1hpDIUzxM2pQY4qVQjp/tVvwC8kwOtPlk8zqT8kkQHN8iWtNc+BkBBC8WNjZo61
truUpxfQgzUbHVzgl8LwrbMuH40R7kUNmelqCJW15HEv1hF2Kg7OIL57GoJsSS4J2XpPVNDvCe31
vEIV6Y84nYSg6XOlWGhQJTt4Y0NXQcIaASYFDiPOc96arM1Q2YDvjl7MsaF0Xvc78iGTzfK/ZtOS
c598qJvnGbOX8wg3nHxlcAhKVgoJIyWi9yZGNLJCvTz6aeeWIBwKfky2lEbInVVOvmkz7SdFID8F
KZMogspPCPL0Bmj2E86On6OZvwU3abLLgkct0p6AgrbOpgZ+QGWFPZTi+/hc9qkA95LUrihCM5dl
E5qI8aTBAoyR4q0LkjVAigLYjwjCNcwPf8i4fM0D3nypeuTtNR7qd9jwuOCerHX8P+bJHg+tFiw4
Far5nWTN8XDF74EJfBax6k/TpWZJ7WBU2FOJpEQl0ThCDVdAZvWgxetwGmwiE0V7oMN4AfDyCrHO
6t4dCu+EYsFqSXZNgnwxr8LyJvGt4dZjHfYv44QQXAHIGOXsaKO++MHNIaerdPEY5EO16MDId6Km
V1p20sdmtlFXKlkvWWpu8gGAcCXqc82D/NEDCvaudv2lblYhcC2riov0kXVN/ojIK+CNhbwjxyBP
L0BJuTfUq+LqrRNlPy0CvTrQqqYhfofjmvl4oMWNSO2pmw5sWAELZG+p27gF0oMIcG+o20d+jdNY
5a6s8UXBFRrtkd2wljSKTLx2KHPQW9Coy9vo3DTYodKo3pnVDUIGVxrE1jVaFKzXd5mmWQPYlpMK
BRnVocHmAKGkLPHP+G75Z7rSVPEFfNlqZxo5GxZm6bcIwPdggjcyHAwzKDOPV9QEUAU4+BGaufsn
v3kazSAXmjZ3//tLzS/521K/vYP5NX7zowGnVnLfGvd+CJFlDSoh+YIu5wbEH2yVW0W3gFBCepwH
nAiU9GWe/TWF+vOwO644d+nq9xdIG2QkDQcsh/9+mbD8eGP0KvROJuP8qmTkVWnnC24b10FGOLuN
b2KeQt3JhS5pSlHEz1DeLPeaFeW3DaQhGVJBJzEydlJT9AwoEM0vlr1pvdsUXcXJRoOo0bkffwHA
Rst6U8kEtRIfc2lGHgMt1znmebYPOmq3hxR3InrVeaAHvY7iKrkIN8TOXIYtXydF5C2nV/xYGFEq
FG6Dw1vRa6dS4JRcGvFqWoomh/IldVR4My2VSqNYh5FWTi6e5l0skBBtwTAhD1zq8jBdOWn7fvUH
G7l0ru2k+GFjHjXi42q28XGZeVUamG0lWEKXsY1fPOjdvLuidcBNFYJJnbo+S7w7aUJCWyXmTTh6
lJBX24UNa5c0WNqud5cj3pKVSj9Pk5SEUiCKeBD5AkRUyFrcuJZ1AU1K+VYM7KJxvXizpXMJHVwI
WFw/rk9OlIKbydP9vVN1jwRIJxh6MGLREQmY7LOJPMielcMNqswXeo8DQcriWxDo2dc4ip0Lbkhr
6lGjDWBzTq3mre2DBJm+Boi8wivrpct9sBg4WXCsUns8z5f8pfm4SmLj3UZXbWrzlzDs04WeZ87L
NBpsdcO7T6RMroyx5Area36qm+FIJohDJNcGQPwbH/cyqOZ1wZLc2vYagozplryoaap6l1i5OlOv
i+LkWon8OXcEmDTGlcnU1eCs4JoZ7Gdbm1vV0o31ZEsuNJDKDEUXOYp4yEZrhiXkRIPGTlbzqwaO
tLZJBwbqeb3ASs29Y3TAaxku3nCcD+7R5s2VptGfBFxECaXS4tPqRgka3nh6C/OfkOBEqcD+dZlN
wq9uO88JT/M7k44fLQzQJKImFR8Y+da88heaxp1Pf1Vp+oCRmqCrIhdqvAEcILVRG9NfRYs6rQfR
vSyTy/ll9Ua4O60Ebn3+S9uq1Q66q77MHxwCpOD9l+l+fnedYN5NHrzQWtP/odcVY9S1v5m6Q2Ef
wLChxmIatXdMiCRoedZ9i+vmwUyz5CGGZOPB0XUgdEc79OwsLW8uA/bhAH+69aYBldHezQr7UYLo
jpx0bhrLhuvVObKYttJYni0kBPju2854Uk0vzmrs8cIbNsCKgDm59Iz7infVrQvSq8ZNjHsytQao
vYIsiI5k69qg2GVRri+nCcwM7jtj40tpgIkTED3sq9t4T4uDEzc5ICpiLKhLEzx8WTRudFcytQNC
iWnXVltaHNUm2Sm2xA8apLerRcYRKdzgZnr1xlJAm0V8TYu5TqIuul1cyJ8aL46/5YljnKjXYXu4
9R2zBZ0I/qBB64IrkCorGiRTDonMhV353YG6yVBYOydCsI5c6C0oVMbpwz0ZNAcaL1456Dt6A6D1
0A+B7HCUxJlKRc96ZLXXwXbkbTGoN1953hdIu/drKAL2u6BDN5TaCqRbwGjGnncqqgwKfKig/gKe
QhuUuFlzLNoI0DXzOplbKPDJsgRfCGI0y/cTNyjUdhNOb8bmJ0h9HFtRLD4B9ay4hpi4Yd1peNtF
4D9T/jrQxausZf5QIMm2kzUkfhCl9R5GB0ptYw/4atdfNQQ5X2MGAGSi7J+Jld40aW++yLjpoQdq
iiu3onbrlmZ38EueIE6R6GANtLuHpIcyroBA5/dxOjRK7Z8RpjsZgsH4ivob30rx1Uh1lCSMdeSR
q4HZwkhQfJaG3RM0KsDlDPvspsbq89RzkEZEQG1y46i9JzdUR7yv1o9u82pR/N0nogNIHveg+UZ5
h7bI+rfMCYEu9cxnyA6XACUa2a7umuSpbO2TUxjhK+p50mUBePRFOqZ+zo0eqTWrj14/ZqoUYhQ0
M+cBYNuWpa+0OEaCKBDpE12JgCfTlfqD7U9+gW7ouG8W6ac8m8at/ghmsN2nrN6UY2P9vcYGvqf0
2jTqIEu2ZlqJMpOPHB050yppWe/I3sXpQgxI7F6Ktii2HPQDz2ZWTHxWPHWNdWK51R4oJIjzpvnE
Z4W9NOxxAwJt09OeRn8XcTJUqQGmwPocPMpmocz1iJ1fhtwDD3YZJv+ir5axXPiR9I9eAtkRQGWS
/JINDAkXQ61oAHnC/BJBQ9BaxUO3AobKP85ufs/CTR+kzrKzUc2pANQ4yqxtH0JlijVYyrrN1B1A
xGbzCm/JdNoHqYwBBK7piQapUQ4Iw1DUdaUerdYlxvtqtqHeVwssLdi0UjSIeLlmsiDOLMgPnZRr
VBfq1Xpa72Ivq5bUpQZBXhBzBvXFLj0ANkePGgRiS3uUEiHbH9aYPMYJv67xp1exSmi/Fi24J8Pe
Lu61xDgSN4MPddJdglqrdTf+KKDRF42xaHVTQrT73lbDUYf46xo3R+cY1kG4bNzBPtVJbj3poEuf
aOukyA9goSxWAVBzX8jNT0v7ZOjB1jXzFkX1/JV+MXUN4YoSMYtro+vNsQlad6UHSfQqs3NeWt7X
NgHt6tAM0UHPUnE/TqTxKsmhoWMCLmRFCd8nKdbhtcnfAgR8wrBRr8iWqmVre+Ft4hoGxFwHsIxa
+QAR5eTdl0GRRUKOUawMJE9bMPSC+8PWVx1dWTiqKiFdhAtwNY2OV1b4jTUdVNxdlAmNDUgxZbCt
AejdssZGUlbiTtRgGwF+f2fYerjPXEsHqfWRL236zwibflVzBF3p/zIN2/gKZblRg+uWeTr7moJr
F2KK6qs5dPpSJrGCll6gdg1vtZ2OTOeNQkn4Enm54aXsuhNxaHsC7J1Rrr7qZQo5SNRfaCrOHgRK
71G6jaugKiAbilvygxbLd9s8SldC1+u1EhWYgWzcKFGikR3oLfs8TU+8rL5N73j8U3gBsi/yyEK5
g2JB/OhlxSnPNe8hBuHTAXeU8Veo+q+jPdXxtDDD0D5wB1Qpv9oHJDIWuVGXO9z+ujM2/N15YFxB
H9rOt4lZRItS7yBCQCNOGA2LpmThNlc9dM006CC43hjUGruzzUnSfgdsW3Vtx6YGsT6yF7BRlwZm
W1479ab0zXZJKDfCu+EMfHVs7u8J3zbbNScetjqww4uUaFpnZSvPqq7IrdVrIXH3CDTDvBEJ09bR
eBXw/v2KbH8aBbAU9DnASm5jfHsOLlIHm3pwiseqEm8WooxvUVlvEIhTX43MT1bAT/UX6bqI7Bl5
vRGpw5emGLSF72bGySVGBAoUU58hIod9TnAgEzXOGEWmK6QpoOVaDBCiBXh1EzsS1cpjwR2BuMgG
AgDo31j8jEBOfvHG26+Q5os5NPouthluyYXWJXtb1/CUKBNooLd1YENMx4jffPwqXJOzb4UXxiuD
seziJbp7DIe8XndSSNR6o14cap5vdp397PO2eXDDqNn6fp7tg4xBKW1cjDwGC4rrUc2+IbQfr3xn
ECtHd/sdKAQJo06NJ0S59h1mrqmrULx3x98dbItteZYBLt4394PwUdqfRNkeOQ0UGELh4QplkHdb
6Zw1P96LkK//pFnhW3jUjoPDmIp3RKivAFlU2j2ia/gUVBQUK6r9T5C62iHXa+IRBpUnEClW1xDB
mMlGXRoAur3ZWUvNAQFCa7fmI8rA24NtFiM3tYvwYQVpiLnLQaCIz9U6x1YAhLTLvWUyMoxDqvWJ
11Vw77AmPbV94i+J0Zv/ZZe5lZ5ya5RnQgR+DS7fFKKExQI/W+MVfBsSmH8zvXUk78H1gv+IlEXt
ve5WIBwab7V9+O7bhmA0tkwZ3oUGyKulj0QWzobDV1uHMk8n+2fIxbzbCYgBjszJTv6DiP11oA2o
MWiaZGerKNwgyYG8njvgvohcOdhtUBSSpOnOSLLmC3mETWRvY4jzLbDZypYT9Xyj6d32j30inke+
DFUyzPV2Jgc1XMhrqJ/RRyqrz10aRcRf7enzLyP1t9Hf5s7O7bhU6WpyOwTDQfVIukIKvTx2iABs
RGVY9wKQMMgci+Et92+KTvk/rKH8aTHXfZSpgZNl0PknoMCraY7MCm0telQq0e9N7+1qG2thjtjT
uAeS44ZHjU3qDdZS17/NNdNzXXUBMol9VkLcx0blteJZDYHiXr5XYs9+0GTA3rzNHm291vE9VRW4
aTJrkzKAi6OkLM4oghdrwJ7Kp8oxvlNpo8a/47aVvM1z9GgIV5rPXiTHfyZVrQFhXG7mrld35Qby
yOEmdYLgxHqUXrHumdDved5Cmi70+4tru+pkShxkotI3vtXJ5GB193pnLJAtKIEQwU8ixw4TYWG7
OJEMTTZ22dilUatFbSeN4qxoPtLon+YmPETmIhMgUNXEBdsE7CshQGuWnXsspY6t5mhXFQdhQN+8
lNLNrZ8ycdw76NGuwHAbZNcwGAsYZHQCUzezvwvUEK9Aq2HfaAVU/3rNSR6DNK/WUJIazij5Sg+8
SPh2KHLr1ooLtmwZD19aU9xlaW7/RGE/8I2efAvLv6Y7oQR8o01MEPnjWQF+BA+hGC87sab1gR7o
nujnT3bTFnzrFNWkPuT1ZnaL2u6jEBBGmgWJsiJstkyGIMMdIEg0DxiFDcEP7RYMNmCiKoDaR3Bl
UbJIHanb9Pl7l0oP8XT4PNr/2qXRWEd52L+cmw/A6JQiW4Ha9sRqR+y9cYMFNCIU2dwyC8/Up2Z0
8fNB7OPEiU4GNp/EZxBL9cNneXjLVWff6UNyITIESyhrC9hovCGvPht+oEovuMXedvIis9lb8OpS
eI0714+1wF8xeYm64Bvp1tYaEUoAhLtKf44scMPhd+1fRViDjxs3/zNqZJCD8tsQQRdlnQdAxSGO
WFt3TV43y9wQ3ZfYs761npP8MMsG08c8FEtLHJX05I17EFrtAqZDkC3AbzqowY2ieqRJWiM6+4b2
LdV8e9pQtomRnfI4/EbbNDoguKhyXbhWmxxos+bZ+A6iGL5YE5sX8XrJzk/PWoVHxcj8Rfamkyjt
GO22cpezK9kh05niweCVCxD2DlsUzWTPDuTFheGGr5mPMmgHXGyXOA3VxUUBNaAGTfgaQxqA6eDe
MJ3I3/46MzGi4VZk1rPAzuYMCiZxxq5XnHECiXes055cK4qOVhxtAjMr79M0bm954gDQoqAM2iHm
sqx8Xd/RqNay5hQE7tdpVO/5W43ijyM2Rzi1cFuD5CUiZORLDYjrNkwJ7YZ6Uenx1T//8b//3//9
3v2f4Ed+CxhpkIt/CJnd5pFo6v/6J9f/+Y9iMu/f/uuftudaLmM2OCyYB/YRzl2Mf/92hyQ4vI3/
FTbgG4MakXlv13l935grCBBkb7HwA9SmBSVCt569s7yRVQGV9HdN0qMMV0rnDalzpM/F91ZbTefY
QIXJERUr24R2WIqxdgeoGUsvfAizrUu8cpBLtRdhX0bbSWUwiZpf+qgjvoQAwszbjDhh8QrZmAwC
IWAmoiZI/M82ci6zdKXjO36APDHQs2PDRNadrbHp4qba5LjpgZHpr9G0kl9App/tWKtjx84yXgGP
5LaTC80lZ1oAagr64t9/9Lb594+ec5vjm8UYctDc/vWjBz1erqna4feNivodksABUFPGsM5srXyp
EiRNxu2EGlAHXbp2dUseHDVPKNXWARP7s1clfO2Qhe6ndZQ+0mxYnYRYsXZgrA5f0qgyV7GVqLMD
ScxjWYAno0du6mnQzUd8vPxtdAX/NDDeo6vuQ2kkSPsT/cyMqr+RYWwdbNvEPRclDc5/+F561u8f
jq0j6otPxwY0hDPOfv1wlJuULqDz4n7apPOCoS4/t5+QocivUJRtryjVf6TbYVQLbUO3POqOXoBr
iWtfQKvYDL1viAHLNWeZAGsabkyhqCHWwFjzxZTV2Rn3iHgo3olYz5+ZVkAyqFBw7XP7WDu3oZZX
twDab5CwZ/f5yKZfgtsWdAeJfyQbKMOSbVOA/5FGaUIVdRs28vIjagbV2iqyUbdnZUsEp+L94Aiw
9vsCJY+dD84MSyXVsvZRRRg299CuZ/e/+drGbc3NvQvljt+29qQwZ0rmHcZBkp8b2gDVSQpBD2x/
9ZNhRz8q5WUPzdggUlhULAYBGDpZxNtFi9LDQ+YV4sGURrXRjCFf0yjNViqdZucg772Z4o12Yepr
026ST+TybeOMd2Wj2dBAaerhf/hG2N4v3wim666BfwyK2Q7KkB1r/Dl9ulPhzmL2oJIJ7hkeUZCP
07uLMkCvTHWGUflkeLX5jTZhttZ2p4D53UULPWzRtApSkHFyJlXZSSWWxGMneVi6rLyiKBbNqPYW
AQQI7Z0yhrhMUh5pEg1Q91/apsUCPfG3de0CZdNbbrpz1GAcdds1jnRld4lVLkTUA22FRJG+s914
Pw//zWcy2JXc/od7z6+3/fHDBAEUt3XueiaI6Dz+64eZhJVupJnu3zld3SMVm3kLA/ULt2akeQB9
Z8a6TT3xkutsTXtd8qiqEFV6ylZguAXxLNKIhYva47bY1cgzjPfZary7fmpQZHRuJbTc4EBmaHwg
6GSECKcFg1hWiQF6V1PProaXRAsKttCAnmnvA8jORIgSgNZds6VYxkUBLhvfS68cOJd//6l4zt++
Ypbt6MwxTFDu6rb126eCHZUdiCbldzrkcs/WKJgBapMEELZR5ZY4UQMex6uuuEb8/zN2XktuG9sa
fiJUNTJwS4JxSE7WaHSD0tgWcs54+vOhOTZl2eV9dIFCR0AcEuhe6w9z6v0kvVxgaCDlkmUd+nkQ
Yx2k5KW0sm9P4OBGq/WaOlbQ4s6atYQCFibyHFghB3fmghiMg53dlfbbrVdjgU6zBdaNwxIaKv0Y
UYxICfay2C11gwNDKZz0f9TJfuUSarp2XvrJuqlxWGobynu9yHuv7GA2nnkM4yuiBTFKXVZ1kC1R
hceWX2PDJVt/6u0aTYNBruGewk5bvgLTN75O5TbWmnmfmwBVlnpRjBbPCIKKqKaw40ew3wGMbzqr
vnHHZ20hkJQQkUndslNaSkvbMOGglLaE5bAIC4MceedB9Q+Ye5eXro2QmZ9b/87J7K9p3rVPsqrg
1eWl5DC2sigb1BQKlVC///d3RDP/8dNx8dtwVcwFXNNgF760//QcmlzB627Sq6cwVJeoc/4WN3X0
kQ+ADv3REg9kfiLgeQCA0dcLP0oUMcjv++8laaUtvqmoZNhW9PL3kW7dCzYw08nNlAiOK1os1hDX
xKSQq5VFJ5o3YdnNz31ooyoS5NtoccQrC6U4IxML1HQpssNo9469qNwsxaxGfLRyzHEvixCNPqeU
RayQNxFQs42j8y2XjKDI15pNNFvtT9Rr2OKsjOr6ShwiUDUfUgOq25V6bWYISeAEpl6p17jNFfe+
bv5EvS6Dsdl0Q9ZdLyGvM0HMAfetJfa7ptndo6W5wX3Sw38dIfG8652GU7gQ2QmEgv2iBtXBD0v1
HVWRdssz1d/JbnGM/nlJrmtoHfBOPTsIWW8Z7ffbtHowEwFehstpy64ICMWXp6YzZnCjWDdOVR++
oLlugM8hWlfbzWFqyAhAK7DXqF9Ev7N8ylfZXPmvST9rnq+M6X0ONnTfFb12kDOZLRnA20yDyIIn
txwhJ+OT1fvjWsM0juA03GRnOch6s26nTWPq3Vq15s862SD7jYzShdCvczjRDhOr5t4JiKDkRpd9
QwD+KJ0h27i9M8fZfQfEaK1jewrhT2Cfare1uh8jAvaqpuvcgZN9c6Lm2Pj5K2SG5F7wOHyc2Bjh
eYHBtVn0L+S5AuzsguKlyOYGm4Cy38miVaXdoekBjssiJsz6Q9OIbdzpxSMRdtUrRGo/aVWR3ovK
3qnTaD/JqjHyW8/X/HmrL3WaUTU4d1y7+0OaX7QyP8hgLaZBqBum1kEGjEKZIVvq2tEGG90LCOEs
lhyk296VXH2MapOgXtEcdL+ufvRa8l2PZwfOa+Ov2aYbD5WqNzsjbRTwQDNyDbA4t2XUFU//Nk+a
HMasrHYELPpN1WOJl0flU7mwUYBB4pK8EFFypcC0sUlzflLUyYOJcYDsa808pZyoIic/Tl+dovDm
qZhe4wSChlNZKrkWduysbg0IGgUv0kXc0ExLD2LReBzqtiYDN/RDcm7iolo3qnAf0ScNd7pTRjjO
FNMp0YjOA0m0ny2NRIFVhM4HnKpNmgXGj6Bz7/qWjIwcDhzAfTSCMNoBaJq3//0k1H99W7JqMIQu
eDFYqqryTPn7g5AwVNVqo9JjGK8SYh180kuSMoDc1IMbduoeqTAiIrKuxzsqbPuXubUqDG9Qybfs
Un2M+5z1wFBlvxV8KwGXGW+3HmD4AxLVfrS3F4kVqbPSIbLK/qd3N1JUpVsMbOUZFo4Y466Dpsmu
6wgd9PG6M6bk0oWt9iAbBBmQh//+GNRf16XLx2AK1g3LP8uSO+yf3gf2OILzdkR3+cS02+7CJOUn
L3A+RsSLMICuzehl3n70aaB7xqhXvz4M5IgyBeQvf/1hiZ4dmbJ4/d+3bKi/rHNs1VEdh7+cw8PD
+MfOE6apitFgFF+uC/rZt2uU0IPoGzHhdAnKo7aT7CrXF7s/q+U7vlaBUv2zOkC38Vot9C76htXG
rXcTt7ZnRlWORtNGhjkz241eNRMtlyLdTGGDcDApDy9P1PBJCarPM4wQDG/ooHnkgWp403J265dj
kfc/tuNy/3CLhJi809kGG2wsdMs1BOW/f52HaR6jejaT/eRD9TLXOqYs/YzVts1CkwCS/TTMA4a6
C+Fk6JIHQG/1l1sPXzFm8kPauBoCH9dGDSpDNI5YOYUITKe8c2CBFuGzKbLqOCytsigPAYngyRqD
U2gIvKr+Gp8PZgJPWFU/xHD3398BbYku/P2/y4/XsVEJMTTbhpP19/8uVItsIpMV7K8cLr1cXyMy
xPbdsxbkJC7RUKmXQzIHDTrg1PdTDqcNgepVYqHiGHQ9wnzCJmwdaPpuQss5ZL8Adfen8q1dcsKc
+n98m/kj6Us04Kf/jCk0/ieuq2tEeAzH+TWKJXD1LewobHZplxjHDrvwNUghEGyDGXyNMhcJPIDn
jl3DlDTGaCXrQQDZW7QYSUBHefjVFUWK2ZFpXVRyDq8ZeVHZLS/M/C4ICbvIYmEiS93Eg0DUMWK1
PLblkYzZB2Cr+EdWXlg08kbKA52MlO+8L1LDayKD3ZPhp+02E1V1atPePpJEHnZtbcwPcLMDj0e5
9rbM07d+9GOeP+fRFJQeLZKJZXlRg5AXCAqS/QWg/dkJkuKo8etWl/BQhwJV0J1n5bVGd+Mie8lq
WZy6at7Dfv4u62WVbJSHqa98T2XZv75eQVY2y5SNOvarLs+Dnaz76WKO3e66KW7ufqrL+jw7taLy
zKHCb1IOkZcyIX/ttLTOfq6TfRSzLhYPtJ6AxT/vGitq9oSOcHestKpDIFBBTGGO4eKows900tyD
7aeZp7jUCNcnqo9MXqf0d7JcOEWwbgM1YnU7bVK/sXBVm5NpjYAybxSrzZ7tLrTPs+HfW0ZIaanq
Ul9dNa0w8QoxM/I3gXGnGNmPW4/BFD8QwbZ5tBsJ60VGkoizD62NzbKcw10mQjgd0YLOPMseRlol
e2LjBKCXRlmnJ8aG0FX4cL1S5k7bbJpm7zpHxIo3nuN7u95FTYJS3DJOa5x8o7qqvbnOUPjVo46/
5W1SW50jD6JnuZOzGnPpX6I0ODqmMIs1dEAcKUp/2qfiep028I0T1i1vsrucZyStv2oR0jzKoh86
xsLaAde53II8VAF6GqmlneSowAmUfV3yN5F3Jet0DToCue6L7B8ZEeIcvhp68rOZRv+bXjTRyUEb
jmdMv9VCw3hC6NF40meksPCTcDetZYb5elSSFY4t2aPsAsZAh8KGG2mkacVGi4125/aoCTfp93RI
0+04G9HBULTySzr7LEDs9DsIyMaz2kK7w3V0fFL6/kOt/OQ7uCiWEnmrXpzATe5ZnVor2ZBb44++
spXHyC+S09y0qScvQGT8zlngjEU/XZDqQ8Z+5E8hL5L6L0Xp6qivjukuLQd31xhK+RXr7fUkan+r
pQ3UUpc0jtLeDXFF7qEjGLjm6RIf1MQWcKz5yIg8ilU5RqJa+zzEfDXIH2WrakW9Z7Hz38liqLjg
mTBevU5V8x2uiNFcHLcTzxhiRFtfI5Ani1Vei3sojftr33aEn41VQLH1G/03OZtd2soOk11zzS5c
fdaU0XjK9DvZdq3JYUJkIN6ut+oobX5kz4LVynLnesr+ChERaEMNL03isZ/3vMREY5J1O3kfXSGM
k27kn/c8WM49cOL8es/L12GLtkGxkVdNTRDss22TSV8usBzkfRNvHq739V/3LAeNjfKPew6SGsF+
8m73bT5uByUxd13tHkpyc3DQuhJgh9KztJCnU9rVwFbJiZSRbe5d2eIoBWzFPMXW7dqzhdQRm06A
a9uCC1nmGEBUb/3IeUv0ECNpWSeQFw1P8vRaW/aaWAG183Ml8cKIF4CePMdNBZ+jRuWNJUj6DO8y
fa4yHCkH91F2ADSgbwRUqo0sliLRnhgsO8ohOIA53hAO+VbWNQ7J4i5aY4U6HYo+XX8OY94mbMHl
dBW621qfPovAbO8n1drdemTV1PHf7Iq9nKubW/fMJ5L366os72Q/ObQORuzYxNgcZF0+iuE0GfH7
XM3dwdGr1COyG++MdjSPIsmzczDWrNRHz8/Lg5MU2FuJPFulYTn9Ec7bNLebH1M6/8YOWvviFCQX
4trPwYQjfDc3BhtLrQ0eRx8dmbzXsm+a6pArZhCAWXY6rfY9NnWE+Ns5e5JXHqfCPMbxaB2QBtyV
joW8kDbbd20c/qEPWkWaVEHc0nLMc8RbY2uUgQqbDsvsKanctfDBPCjNpjIQ5khBWXx3AnFBQntJ
fxK1cUY+5BigQBhpxe9KF/xW4ez61RpFsjaGyX9u0Kf0sGEQ0D7mz2vD4i+Pv1w36gLnET4EtLkw
HL6AEobgrIIo+Nv1sOiGz1c05dadShTMUT/f1miAeH6KhU7eqyy4p179DjFv5fda8+42UO1DVOP2
gljGF9ewjlW2zFq76tqZMTrSx169z6OEXI4cSSzSD6vp2XfV8mhjJr2RA7J8N2ux8w1qSYpBztAc
gOk7L7NrPcj22YqJ6arVcAlLwvOwG/E7X66UuQFCX4b9ws+uPYwiTLaVVvvf/Hp7Hag7/Ubr5uKo
CiJcmPx9vd4IqNmVkvPBJWwIzhr5m3WxTAhw6VhEXf5ldsJpr0EF32Zt170n5bSSHRQdfh7efdkd
4kvVk+tgPiUv1ZiQtxtWDQ8BGIiThQKmJxsUs9m6PDXfOkc3dg5SpbswGZW3wuAvv1wTibvKm0Mn
JYUL4geP5Or6cRUYq6/AuwRPloJDjb+YCMsRdQzih0DSeztbwW6cy3qPC8n0ZS7wWVk+6CRDVwEB
zOxszYoLBC/WVjOvpFeSVa/VhINHBJ5gXwQJtmHXxDfZbxPtBOJZFqnLRQhGNqiB/ayMmHMub9Na
ic2ncjk4KWu7So+VjXx9Rm5Pg/NbaI3N9YVaZtG8K9D9WctBslcPendiOXmWJWvsXFw3Bl7DRaHt
WOaqRxhUKxtUzGtqKMpjEpR3qt8Hb6Nd8OFA9rzGIutaBeYksnEjW60sSD2F1N1BBh9Bkv5IS0dc
ZGmZUQNF8ZovMyJPh7A68Uuz4rp/ksXTEL9JSCEnsKfOqTN7Vqd9NWr7we7utaUBrhsksp+albHc
89C3DnMZ42EHLss5+ab25+kUWrjszOPvgfptMALEvrs+Iwjm6sk6tMN27fCO3FW6MJI1dow7rXf0
SwPf5GmuRXjWM3H/2TlXSPiNXeZdyxrxQhiaVYvTzTJZk+NDKuLHNHLTJ1LjBPxD94/OSmnTOifb
aG3D10xeqDGK37qyVTcg0cUGvLOOEpcVv6WBYm0yxS0wtqFYDUiy+2FSnmRx1LU9GDRWUYVvPudz
uSmmPHkLwppMxmLqxUI6ecMtwdnVwv9sjdMx8VBsmg6ytRf2d6MI63s5VAk2sy5gLKRV+UDw5VVe
J8uN6ihvKlvmhzL+7zclWzOij/KmFBQ+WSwk1c6fZnGSKM8r3nMp5iTAVz47matYgOxylRH4CRka
KD4B9qWTLcUEbhNdO8k5o6WTmWWzV7XBhi39GlhS/AwOZH7VQbsnLexgWRJDwRINNXZZclT9oM8i
uZbScjrpQTE8yDa/de/R63LuZUkLxHOFtOS1BKryrRtt9SLb8iD7UEMzuqqGCxzmyY0Yw/l6CVGn
K34b/klqgyOwWq9ydwIQstyc3xVoFqipcydbc97zKzUzyNPIVvzf+U2lIG27QLxatpuuM3FurTo5
kBorXmbLjneJIlRPFoNUtGen9r/awor4FuNTGkyojclG0XKpQm/cY94oxcuY9MU2jwnRy9bB17NT
M/FEu45t0Ulx0hfZNcuRKidQz8J9uWjYDf0Gx4eU7DsTuSgwHEH/p/XQXFIda4E0yVSP/HpzMSt8
fgHlcBqHYCwmHBu218oqdGmqGvUhznrjQOhhwhJumUMABMn07Gs9hIdxBqOOOGL+rLpDdqmi8CIU
VSkAi85s2FQdO6Gl1Yya9s6fQJz5WVU8yzqMrr6ZmQYQa6mK3AHT+GUjNMkJJhXWglY0PH0ZP6pA
p/wQc0dZlCO0chsmvXiSNWrIWm8y02Qr28IpGR4Ig1y7yx7DiOF1VxJJkkWHsCfC/f3TbI/fkMpp
T7K6VYA18gXtj7IYNJUB0wi6gCzKw1BrL3qbpmd5JXeGXhHx9oKyxI3KgzA9vDc8vijpw2CMYqOL
rt/wpKm2eVvYnhzYF6ryNPxx/d82lTt7E2RzYHnMMse6dp+k8U4Lp/xZdjdzErOamLXP23cCgz2Q
+eYm+E2t4YvCxw/WODuh7G3r+kNiL8hsxTnequRZMtpbkHzjWZauVRhukDYcxx2E2s/h6PzrQMen
fo3SwSEsR3uTGvAcJlCwD33sZNeD3ziL4YJ/dLsCmZmsQe5uHPPPfrrbDdvOxtjPDcvIG5JAPZPP
bs8gATMvGdPwN/8gw8y3dmH0/9kux/Nqztj8pcWWLJftVaSI7roWbr50R78VpYjOrQh1CPmZpTM0
RTqz/H69tcqxDbBMr3bFeHDIYN03uvpDpoQtJ0Sira6tnUwJs2o7TxgRPLWsQmUvP7ZfpwG94iAb
3O3VQ0lTX/suah9dw60eUz39IpEwZRw4W7ss3W3Hq5OU7GqyoFVCMi52N52tVKmzU8i2JUmisAQF
9GcXqbGVjGHlIYUzbqahSKaV7eYP6B7GBwmQutZJmJQ1to13NXfD8xuASDmigG4Jhw8NIeVwNoDs
5hBn0P3TX2UrFmMYHOPrkCZDsB0D4nSlMqCmqWqFOIeJu1HJjj3oy2FC/eIhyMqPSauToyzJeqfT
PofKOnkQljJ6E5u2e1NH6zhCnPpuspv+xUy6ZtNWYbMdlqKhqPbBioNoLVsLI3bvq9o4ykZZVfa9
5+pCfZQl/HKQ552y4g4P9p9nE+o2CmrrEafs9klJzp2WD4/qYn8+ZKTQXb8VK9km66xAwcYqGggI
Lf1lnZuc27rTTn2cXW4DrWkUK1n8ZaCem6TFGQQfbCBMMX9eSQ6Is9zfF5rjpJecdQKiCyohrMDe
K0qu3eX+YP3jjBX+VrV90F8t0SMiaUQpFhYC8ICh6s2TLHWjYt5hjPFdluQByP+0jnE63+nZgFB3
7wRPPfHUZbCcxo9aZfl1R17fJKhuLzO2oWmehkEJn6wQkFSa4wE5f9HkfylG1tozQstBApWPTx7i
ur5LdV05y9I0wKMdB/WLLNX20J/qwpl3KZmzUxSEOEouh+SvMzNyu12bVO+yR6pWnz1kcUrTtWmU
MbaERosELSSgGcvalYta9mWoUvdeLA3Z0lAYgFkRhIWmXwzuPWTjzxGwXX/MpQZdx0wP/QJR0NXZ
eDRQv5y15ilbYAo2j/Z9UxJGkR1k3bCIASlgYa+DmkIxHm13m9tnyxzXVqJFgKVz4yIPgztiw4aH
7rbHUIkNPQ2hswCdp6XFgL846oTUZD/ZCrjwpceVbS+VtXLXwhLFcu6ksJarorG/kg2yvLQqfvAb
mE/49yFeQrk7aM+3s0CZQq9c6pSAViNxf2699RsL84TZzUc4DNU7wVnSIfz5L+RdtaeKbKSsr/Gg
J2zWlHsxRtV7yDYpG0vrS9+x4EGCky33Un8bnuNSc1cDzX5oNRRrZnyc3thIIIC+nNVLnTyTdbJV
9hv6Ovy11XGHz7FF7ddrdwi1nTLrkOTaEJEklPiPAFA2supWL88Kqw3OnWM0O9dM5hcj9c8KJh2/
LydAJgd5gin8tcaucfK9WpH7/CW6uAuPSq0+pD57iEj+5eRp486Y9TjTQICEv6m1HGSDPmvh0f1z
hMP/9HKlAtkYt4Dx0GdPK8Z2NziV+sKfUtkNaZB7spg2II1NwjYrWWzGhG0aK4WgjrRurSvadhji
GOwQQ10QjquKX96d0urqi5y4jisCq0sxtJjYzYm1+0R40QmenAcExjZlqI0XdyEHJSMWocIMvB7W
E6lsvzX0NxTDkDRMsnKtuqnxplg50Volr+C5VfpbXTbvk6mnDwHxz5d/GaSok/DyQrPOObbaihIn
rJW8IAB1yS/Gi+TJMHu8say9pVvmNlO0fDeB8SY+zstXFvXGYGe1vHxlscVPdT1nYfU4Talx1FJX
WSMDNX0ViCat+87MToRc+jcwabmBZ4LsFZaGAt3MHb+6DqK9CD5lJ71XZC85+N966QpckFy1QqIh
Sf9mKGc5Q9l2n5eVxV8uS68mHYptpQyqR/4wu9wOsY4eXCnOt5pM5T2+ApO1rmuzPMkG3EXyC+T3
7iQQ9v2aZ/yWec+84hJm7bOpMrcJmc+vfd146YJZim1MDIKydU4xSrD3Y4/l+RXMxEi/jpPXtGo/
R6p+dh0pO6R/jay0TL+OlGgnLCYfp6LdR3hVfG/y3Yhg1Y8aJ8pVVfbWq4lKx6boh+hcV0pyVyuj
tnVNq3gm0kJuy+6N37q5W8lRSTG9d+EcvbUE4z1QZeElNEitqibxO0iwyVPc+OE6yNLqIxocVB7I
nCU+b1SlbL7OkVuh2dKE98hF9genLt5Z9GdeNRrEojBeQu9pcr6x4ART20U/FqOTBNbbe56p9tov
zOhBbX1t7ziJtS90lSQR+Htseofx3bAKbGx4t6qK/97xQuhU0734lVq89FAI1iUeIXvVLYoXQaoK
uqc7r0sjLF+GaRD3LW6J/O6KF9nDHJ19ME/pg6yyardZx44THmT/OejNXZWpqSdbCeK3F+TRHuWl
ZJUTjh5WO92jLLWh7sI3wsdEzh1FtbK18FRGGpabsQK9AARbfpN9xyKrL1lkwviOFB0znSh7IXR1
6dO8+KZHYKQNJH2OteOArZ0hdTRq8W3yJ9Q8O4MvBV4eX0vxIbsrKtik0WFhL4voMthFO7wXelft
cdZrtrIaH1OvNeIMLkWmHQotrDZy0l4xjwU/xhcrb6Hk6cYBDFnylBQGvj0G4O7G7vGnKnqfV2HF
u5po8lPZgjIKpx6SVz4kayuouz0qXgoJ0qX8/xx8nWq52r9OoAa4gMZtgfrKotjQwuxHz+I1VhEj
69TSXMn6XB1nrwwG/dqtzsefurVO+nM3i8XSQbBOPk+RtAQnifh7lLTuqrFV/BLa2XgTOO/m6EF/
EcIN7y2rClfz8hBlfdDvXLgZG1m0KpM8PIGCkyz6+msfWO2XUK+Ny5gFCWlMJustEzJxh8Rh3K8s
cv6/wWb3hJYTnADYdBerrvvN0HGTwzpRPCHW0m/HpFXufLfq7iB3O1s9KpXHeELwLYTj/c3su4sm
x88JMlBDVP9e5lhUjHY7oNCK93Dpu/nFLqfugIz1tI/9pr3PJgVVYaxIvpAg+iOL+/BHIPampnMf
laq9Oqkz4kbDb09ZSGZxXKk7mAHdsQ1n3Fr73NxEaH++iOVBwe59/FCsBi1rYmL4Rfb7RBf+flLq
wGsbTX/No9bZlxVBCFmcgJTtEyWJr0VMTvW95jbJtTgE/EozrM88UcTGaypGsuV6nvN+pdia8UjR
Kq6dbdLV+wojxWurVQft3iYidB0bFjbrvDTEanAZW1pkT5pJxf5xuSvoPRm2cUp/bc1MiKSdI1Ch
XFpdt4z2gapM19bU9ZVd0Kvi2jqnsb8jxQ4ZY5m5tkmEYAmuX1tNFadnU0NwXE4VRkLfiRYdVVnk
3abu5q5BtmAZm4/DvNNMH9OU5bpqr4077Nugak3NoXHKdu9P+SveQ+O4gmXZnOWBP+/nWazf2808
nn7tIbuFUF5XJPLSnSw2JSbDeWhimrTYR2aG5pzduQVnVPr3vHx1G3EUK9pWAeKnslL2k4egiD/s
CGSpLMlGS0F/ssuGbbyMv3WNU2JRaUwu7FYnz1pNvGg5lqa3uRucWe+c0Dw2kc8bT3bzYzi3FVo5
npxYzXj4rCLY4xks67vbxfwC+5FKKR4SNuQ/XR8KR4PIUR5vZN/bxWwtOZhOU55u9V2gZEe0q7/I
K9/mjnLNWRMYU69z2M++rUIVXexW5EGJcFoJXVyyp4VV9md1moZmu5JlDauMv05NUmnotyA5oCuZ
JwBYnK6nsmtbpsoqbPHjky3/MV2bRjvND0gtLJeclnmsoGNXJMvGpDhIjLjaRo0d1mbo4LqD6h6q
gG+5LFpmYrNvCouzMN3gS42Hm6xXR0c/VLVgGQv46qvaQAWzGuDOoJyN14xogKxPMnc8zOEIOVBO
ji0PORJwhcRAWNCqpALkoWxj91QvB1lsW7PaCh+iuKwbqookNTn+ciU0YRCZiu1zbLf2OUkbr3P1
+Y6XsEFsbGmwfLvfEPjivZLkrLNlR9miRtg2Lr3DZeytXp65vvo5TBavY+vAPBoFmqsfVdrspklT
TkAaUsfIzvIwGRGCVctBnsm6iISRBw66Xv/SgNQ4BMRlrOwcK/1uEmVx/KVe9pBDSZP725rl8vWK
/3YxOVat3Q8CiEtkjtBvOvjTViz2iNNyANf1eSilgWIKreRgBWJTy+Ktz6AHYi1cZdhpjR2vTNWM
MJSug4NdZuluCIP0S+Qnj5JSMjd+zNei/bmHCxj9v3v4StV609wiD+uiIOp2LcGrNshPmrA3ho7X
7q3KTmPEEW7l24haS7q9XlRn6DHZSdZfO9uTsL0+w9HO7Lr2Aa15mC0Gjh0jsROXdF9t77GlKlbV
ZLYP18oyb3YA+hYhV+qK5dDUabRhjy08Oc21QbXxj0lQ057FYuO0eDuNyiTWaep361td7IS2fS0X
0rvp1qSqyKmu5EhZ+VO7LDcNWhi/TPevHcflDmSLPMgZLdX5rLsV+dXxYpd9nLzCEWabQEDzXDIu
46oMpvI84sZIZqeoxF0FN0XoIUXZ0vmN1nlBW8Ot5K+8lZVWbS2mIJMee0mN9qk+NE9VJHiWaJF9
cNyEcMlQJ4+a81W2yRoQp/HeJvK4vtVZJj4eUQ6bTk3M+ikEK/BUPMnu8pDqLst24djXa8g6IxQx
oiFhs9cKZ9irmQADk2XpmWBcem6IfexDVCAqv1AHvrsOR9ki+4DlbMFj9+g4L71lA9xJdVv0OpJh
WaodCzPpmxc/w/DXrLDCc53gOTOj8V3NwKzXZtaSh64wpUsDABJ5Mx2nClI9C8fgASFNDBoVGJgJ
W+fVkBnT7xDt15BQhmCVdgNYI90Fs2QgKJBG3Yvik8Tr9RrpDhvpbZEm8UFZ1l1wl4qNPk7jS9kA
Jo8slPVVJzlcZ8LolOCKj+Bjx88vzfKLP2eIqLblnW5q5HHtKS3JDv1Zlmfy0ERNsTcaHbGnIDhb
fx0IrcF9H3msZZGj7YTTvMvGW/0vfeexChds27/OcRsaJk5/xJNvI+e+1cuzW91cOtEpQjZ7uYNf
rnSrkzeTzEgvO7gQ/tXVyY1oV1k5QluB2ZwRhsWo3g707ehkzaaOZ/D72aNrQ+RUitZ5KXPtocR+
6V6QSH1pOnVezXab3vVD5r7Mftd4xF1sPgNajWawtjrL/422FN3FS3dWgODImeK+VvGNCb/LRhOp
oCefnwtr7lOdmCU2bAE/dbzXOfqLnC0ZKLAMsixPkUkfjiBaF97H6L5mPj7f6ThcZAkq53OWi+H+
WgoNAlvO+HAtWfY+mwvxKEtuQoTEQjcg1+038OfQhod2vpcHDSDsJvd1AUSBurwyPhtqEJVYrjjO
phVmZ8HwX1oQVVkFPKH2txkqdALu4yDc5WmEGf1fM0OOdze5DvrSxYQTulNmbNAesx5aQDcPRmHH
+8mwYZb1JdCS5aATFTlnWM9rPrsRVqXUdXqw0+t5ZHlKSfaNI0Nb1VYEXR17n4cO06RYGU8imgYv
I7L1gQpPpVofNUp7nkgy7aQrpX2ZetJqsqGCbY5vp3jvBxMO59z+ASHL2U1NWxwzzBoQAbydxsCz
j6R1m3kdB1pxbFUL765R8Q9YOhBzhlBpmXX5EvbAwHnD1weCe+VLxgJnV2OF7cnWDHLhuR6yLwSj
03bdDfPK6aLmqVySqqjMzCvTxsWxD1xMAWBIYSvS5eLYqP58PST58HPxQ5mtDKFfJbgjKgQvZTnz
5yL8qSgbfqlLl36lk2NBK4eoc7vh2WLua+BAYxiS8ZiycGOHooYVG8WPqlnDhKma6qPprRd3FPpL
0o3GPrENf5uWvf+mQCMYgdJ8VDOSo3k/tZdYZPp5JNu5ruoxvx+jUDS7IICJloPyQg9j8A9qk+AV
2Wj+g7Yc2DVVl2EhssWE+zdgYFmkNwOuMTTKbryi/yB8HR/lHPIQWhEg8GALLRVcWmjMeJsjZWjo
0ze9LFHaJJGOK1QX76IeRLjfm+ElRsfhUlQhmq+NbxGJoHhrCJdiZrRAn3RMmG4NimVWZwXgpl3l
KOfmjf1VD3y0lsPavrMgFr8N3Ye1VPt4QB26JThIlqBagWAO9ipcVxSwBgV3VEs5QR42NkOQkfhZ
GmSdbDVVtrmItdMHOGy1RoNwpWSzfe+2IMQd24g+xJQ+NVWlvJRAu/bNbGjbtMqVr7mprGWHCYdt
r6sS4yRH+jlQHWm9gs3IU6YK8rufVhCtmfK2S/T72DK1eyKSwzbIFBxE/qqTZ3UcVv9H2XksN85k
WfiJEAFvtgA9JRq5kv4NoowKmfDePf18gLpHHR2zmQ2CmQApiiTSnHtMsMAZu8mbejSE7Iz6aXT5
YfLc9WDVqX7xipe1YRQMEH4G6e84Fs4fp566ZMu6O92aKPg238+qludHRtn7zRQ6+/XE+lZCuA9E
+ESYzC+p2A5SfKVrxNtE5vu1L7XIp6AP4FzP096pGme7XuaGlAhs02PeXc7+v59l9bJ67QhfUgy9
v2FO1N9QI2D1YZCTTCXp4bu/kzmF4nl22Q5y2XoiSVX1AYj1uD5p7ef/xfShHRaIyzGuVLtB2AfX
/qFa6vtqqhN7e3wHnE8larDv19zyzWkUe9N78OuMSLTHhsSoA8ws42qVzb+ezSf6Dnv4rxF1n7xc
9Pjl87c6ADqLNY2wSHGSIYGe39aA64m2H695mqgbPdUgAzfu46ThqrY6UsW9vo9U6T6urbV/6Vqv
8mYR7r8Kv3peQPgzbfFcTnp4V7InSMJIXpbDTCTTJq5GuVub0EWXGOVq2lfxjLGl2z00WjtdrTnD
yJKqe4Ckaj6uJ6UzTjtSmPPtepa82/Gc5eTwrGfrDEevCR7XenLtQmkB1dacrmvLCsEYwuYhZHuT
65slbzpd4jR6CKWbFEJ6sDa/86q/gm7W9rhc01RKG6yZ1qrjjmijtenZdbHt1BWCTFnyzs8Kqh42
E+PrtLTWLlXX37CJTR/X6xt+snti4pl1litcaET3XpgA+LyYh5gCkw2YYjoxOrq8EI/FEnBk9CnT
+6TarB5N+UhdSt3whoY7tnY6C1ufcfM+1n0JuVJPgimbyNtTelICuveotbxbcrIZbO4O2u50mqi2
ppmzN0HXd67j2TuzSN/LuFQg6dtKIChPHijHHjEClncvZHDX0Cj+4wJ0my0OzZpuGnhcmONlfaRY
0I2qEgNH3eZrjZUhI769XEyPvQD8iVkaKBbkjCl5UEPSjpvQ3LiFDoqbLEzygzPeJ29ZEXlY+0b8
fSwwpuJk6PUcvOoSlTf2GSfu/9GHxva7wGLvqVSN6Bi52YfXRz9FHHn7UGreIQkVsC22w8ySkl/R
/GrJKd3bC5vBbcZjXJf8r/jnuJKYYtPyJ+ykbiVKxJ3A9iAJYZ9X2ktnaP94mu76KoywjdmFoJ2K
49cGBSJ1gvgzRF3QD9w9oAQ5mVMtsV14hqg3z1OxP6dO6OuzQABEIWIL6dlBeFqOzYZKx3YYOuZl
NY3PI7RFXxTtYwccH4HY/0msHIvZymi3UaFVu7JVMn8wIZjqaR/gKwnRSX5odjf/bKtuT37hsZmt
q1HW6tlr4LYyOfVbT9a5r8npb9j9rHPcl9n7fmKFzWfRfOAyuI+9/EefQSbRyw4pbvGkw1bzh5pw
eV35EeVJYNUV00rVEj8mzJ9p/o7v187gk8k9QvNGp/lUWSZsLPMNNUB1gnLM7oSwF9+MeyADRRkC
fc5TCFbWP7rUZwjfrCk9WYiACz4Qk27LnAl2ygibqsrkIm2Y1XNE3c5KyCgYi24PW/SnMuT5Sxf+
rbDQ3SNCe1VAR1knzJdyBEDK5GI4NaZMHrOzUTX9Ah+T/2SucGUCXoAiOXymcVRftMkgDC196fpe
ezWcUw+DMlBC8aKhC9kUOBtsRsYAEE/zSLz4xZzHUyFUkriS7DK0ZD5pSGS2c8KXQaG330v4pCcZ
Hb2q3To64YlhURORYw73TpM1i8+22ksb08G+725QPzZmPQ2wkM2TVriKr0qZwbTrnp25oGA5FfOm
C/P6JOLhWHdwc7FaojQLfV3p1MMwoDErzBziK7wubOup9kuHCJWSMlHbkRbXk8ogQ/viOtCcSc0R
XWXv207inSnVwIYBKbBeOMwzOgaTCCBfC3PtxLbcDYZOYeke1kcwbN+s2gkWh3qKPYE+vKqkvq2m
qjl1Ccbp1/Vhhe4t9f/j3KyrdOSF3e8btTsWJUAX7Eietb6Ktp7+eoGIjKA41P1snIc9Yo8ctbNZ
+0S9j/hozM1JeFLfWZ16VfWyOkEkn7nDpEtcCvvjTTNBMun06ZO5ykYmM3v3Rixu8qwMfGa/6GTr
mCvkURCWDhlUqfvniTynj9hlAzc5lfRz/ZduO88i7Hydmt4xQqu6deL+d9nw9QhvvpWmjYFviXcz
FfgiX0yye+9ap4nEP5jgVVu85HKutmkHEbnuPjMHzxKIug62qWW5nRXpXvs6PGazqzyHGPyGkzxr
RveaW22xw7nko81TZeuEDV8exo64//SPqi16SvgUqrWmeG5k/09Umy1OhtLeJzYFlXLodmFf5wHv
Nzln2bj3JB9IVuLZomdW/1gVfFhaKl6ygbq+XrF1CcU+ibPdDKB8sEXzkGUF1j5J8TqUaiCWbBhy
KomJIjONimaya4vwoS5xlUi4GVWtv5Wh9i51B6imqc8q+42gm/t+i3LROim6IsDsE/OYCkwu6rb6
K7Si8MmkNtT6Ly49sT+aMdHkTUpganRvc0M74NBbR521wQG5cJpnNRVvlalK3zNGtr5udpGOHe1q
Y8BfOIKbWnvZUddYJCRu8t7W3ux3iTsFTvNQtqnv2pPtCy8n8D0r3V1BuefSQVmso6a95FYHmosd
CWZq6LBaoeJJ2XSvYPqxL3rr3SgiFFlATleheochxfPEbU6FMn16Dv5XlvdhDRnxn8ZwzKk8+VJQ
LmZyHoPJgs5X6J4bAEOPB3ZeKdU13GzSrDrHQ8sY7I7mjvAM3e+WpE8j1d4QdI9wV+sHc3K9TVz2
ZGckiFPFEJ/XQy+s+Ex19JxmtY102M6g8fbPboLAAmTJz2zF79r6b2xYb9Yw/a71lhqYNB8gY59L
VIjOBI5o2m61wQfhR0PY6NbJ0xdsxa3LyHTvt3VaH8qoyW7ZBA9Pkd1ddLNvdlm6zVjUbXSEWZhi
xSR8aQNc2swOOo1k5UoXBoZAbnKoMzd6IJYmxO3HkOfZy6xjyErtJGSineLBQKEp8/lcxMlwyDFB
foAabuw1IabHXmYRi1lkrdBjql0/EIxIrUnblnHi3LI2ktuofqw6ZD2msCmmEgCJdwZL4rwi51Bi
/hssLMigTVTq5iaUeEsI68U2POICZ1G9Ns2hV2zyBvLYfW0p2ge1Y3W47Us8hjtoQMZEJBMW+eqP
uWLnpFV98a5U1ES9pB2PpWVaGySvjd8yXL6PFkofia7lHVlxCzkZ7gM8VVL/OmG8M4GRrIhU6320
u44MX6GSrWmRnwEu8h5hiOIzrA/v4Ols2JKqf9e8sPczWFLvnoUVkjW79XtUMETgY1i9IyEbMdXG
4i1SjBOBg/oF/0kPQMIJN2szFrN+yRVURKN8n9ukDNAlmXC6o3ZXmSOTrGmepM2eOIzM/tJi4npp
+F/Po1vvIJyxV2YC2pRehtQydaxH1togSt5NmWvlpU34yAYz6G3eJRZDCVbe44BHMqYwXWQsKChu
PlCjoP1GJOjZo6kFNpTxnaoqDcEpzU+3Tykx4w2Cxr94pqYz7Xr8RDYwheyANCzD7zUjvVbW4PiT
SIxtAgTsG1a/14vEI5M8HnZzeemTajp0TRxeZv4XJbYf4Cy+pjIUN4DUzseTiimrVtQrVug4+uXz
zTYnJuyingKABNh1OHdTmGInq/ZxFyBmaHfGEoLa5XGAIj652kNXHL2ZpFWsHclgKed/iq4gZ6SY
9xWpfNup9N4gB2+6eogRvnD/hzOM36lyBf+KDTeEwOF2hq3t2NswkZEfpgCtTY0PjuDhLo6RDIkQ
jy9tSG+2klz0ZeiOUoArO+vqTYd3qIIPGxO3QPgAIIAXa2gFnZc5vpoVFCKZHto4tJ+G0gNUt7Jd
0xmlPxSAGoUXuZuEADi/obK8bWRpbya37k8YddiPsdBifnQzvIUGuEwzGVBzltBXp4gfcqOCpGs8
TFjTbXtris9oO6o9C3+Ld3bFN606aDhmCKUJzy23KuZQ5W/TmTuC2IR16LGikTIGQp4cbdu2YbEv
IpEGZvza2Fp1i6ZR90HU/mH0psI8iOmUW34/9aUvm0i52mXTXUZ7VPyccv1jIwYR4NnMP656J0n0
Rl4A8yRtfQPthtzQQfwpahwoc4sAbUfTcKbH89LHlNZVteSCvHHHT2K8tA3VRmIUvVMUuiSmZu4j
Ru77PlJSv3fVqwmgszXsafK1Vjm1XvEqhO085K3yWY98UaOlGY9mWeXbZkr+NAb8nRpTcZJzbkVX
xw9pP4y+Ek+OP5Iy0DLv4wrBtKLa2Ykg73A7haQHiR6ldBeGhK5h3SEc5dMczeFshtC3xlIGshut
oBH8TrpSz06K6JGAGgCj01gc3aknGcQtqgc8xy5qzZbKgCpiEImoE7kBWZYVmcjscz16JLqMLJ60
um/2iGy3clSQrFViPmRW2kCtLF/aprgrKoQ3DLabvdM0H5pI9cCoNZM7LOXm88zr3I2o5Obo6Eak
Fi2YaNfLZIsdNCv4SJs2KruP0pPihEZJpXo1/9M0Blw5lgUbbgo0FOSsB/M4kj7UeR9pmJt+6/Rg
Hdg0jSne0I19pVQ6XkZIhngWNbvUjd4czGq2o6eTZirS7TxGNpvhng+o78XOjkJ1K5z0jUCgcVMB
mW2xXFW3qYRNWCgRRit6+ZCP+GE1IVNUZpuG72AJt1Pi3gnaLG4DEco9GFx6SrDetVXdPrPGfyDs
ssXGPL4ZmqbsS24kP5xuKQSOIYvFvWE/G1kUmg2XuolAV9JWDTtWtdZZ6bOzK41o3GelrW1iCDa+
cLGTja+RGC2WN00fZDAkN5aT3KUnzrbl1tsWi1zq1pm665HjHWZH9VD8YnLCGI6Upk+yXYfx+9zZ
BXZeMVkM+KnvwkndNo5b+8iV013oWYwkoYi2uDx9aPjubKuuGZ61DFgoQ31T6TpRX55HZqmB8VcV
xuOG8MdnvioXjMX9CfyZ7oRC0sVkbJwUjkwEKAdb36lJNKkxtNPDDJrPKN4k+Aw610CBGwipva2D
niXFrrJwMK9wgoAdXrRPVYqEy6AQ6FHzr0cY9OloTr7KStrsiAZj/PmFzcJwFnF6V8JqDnpVCx9F
Y3zYJnX4uS9PcZeIYz4xXJsKdK6CakbpnB12mUhPz2TvbjRS6IKq0nBEKkKkcyE8paQ5tXoOyWtM
8XSMKj/EYHWvKuxZ+sqqvw7WDAvCLDKikWzrHnrJvEOjSRhGgiC1mxV26mMWQwTwqiORl91pHER/
Wh99HyLb7E5ZDHUKTQ0ztQPcDr99P+Wpu+fLLU9GqpYnG7xr187FZcLs94Ql0nyKMzZtHrqkYH01
t6UY0KXjvqLAiA3NGfTC9YH6L0Lz6lNS5W+1mwGg5OZQH2aZsUX2UDW76YQtcTedBqPDy9xpyMK1
tSzzLQt3Fj03j72yBOKV+3Ga8xOzSM4maAy3Vle82RJWQNtHBa8P1NKQs5uZRaDIQrKXcsPTemD5
yjpUJhcL2H0XKmp9mrsav6zB2tcMh6daTeAuSpalflUXL3HS/m7avPv6rNZH68ckZwvv8ymcXZxf
OrEPlzTKdZ+xPnKX5hLNx/e9qct85E1zsMdwONnRK6KmkoFuq2H1z+6CqqznxG9GHuVa0KhVcmzb
mYL7vNGG5K4pXkyaPf8YxTcLG0qcIFjBN00YBgxSyxuorn3RXBKF4QIL3UAmU5j5Ug3D/ZxWh6Gp
MFbISUWM5XFo0SUqLNagwY7GaX0HmHlQF3bmV8p2JXkVhjsH68NGkyXb39DwZQuJEqsQ5N8vRe6x
tRpM8BoCqU4QHfSTQGMelA46tuqXO6e/wF1cPtkQD7let1x2x7TJwCIGVYrj+l2V+lic6uWwNteD
iZkHP/Plq/y/TocE0f/H1YPjNbtpEICL+V4rh4Cw5Q82J13QmLjCbW3FxGAkTw59lXkUdbggKsn/
LtwYs/TJr70afqZwKih3HHoYf7vpjyBTggrgqCntQ5h28pgqGXbu146YwF0n+3selg8J48AJl2wS
0srsJ3ZyEUB5g0yrI2N21q8N3vDA4Yq7dZJa8SFGU06I4vkprLKcsXvOdtoQ3R2qYmH2TO76a626
xr5fYALVsrLTGGETWdf6edKIttkjRHCeu5p72Otd+JJZ8eKtMkjiB/IIIWU/HJXCTrh13OkiJgzZ
LEdpWDWBM3qYN1R9egpVgS93q7CsQox15qM54gWjWP5M1dlXRkharqH7iReZzzge5WWZnLxi/sOX
TT4NpNWjOeRka+pxu5GUyPSh9S6DmI09oHKJaiyI2UJsrLoprmqGqLFnGxWItIz9Lo2KqxVTccbI
CtP+fI/Qft5QhfG4CsNnY8TZlowb3Z2Td1j/9TnMYzMgEjnfNMpcPSQYZxhaobyVDLM7Z6zdY0ou
0Z3sTGrS1tz+HhOxd+aW7PnWfHYcUey5BfJDCI7+VuQhjgmx8rMLzTLAnraHMSrSi6Ky72m8flum
UvyMSvkKkhSQwG1+9JG4Y4jqfGYCPI15Qc8V+5qGLF/yKK78WiW2zWzsXyDzLlgAY5Sjtt0BsOSJ
0iAal65CaAVasimiJjnqOM5vnMycD7iYzvuZ0sEGlqaxmZW22bJ83BTlEO/VasE7PBCpHKS1FZ19
gehPXKHon3L0JEZcyI9QKW2U4BQT9OekVItFvCK3qmHPT82gfrSN9p4PbYU7OYJJqv3UYchqid3Y
wwdoyDd4Lid3EScZ4tZkYpDatlOWnqusHM7Wgt5NUH0Ho64OXl8rr0Rfb4VnAKmi2NuEXbodozh6
hSn4SxA09WjWuvJiqJZCfIY6bN0ug9loFXKX1qP7UYNf154Lt74JpzPAZ7RJTeyUeirIBxz5Ny5O
7j8bbzACJ3G0KzsA41iXstk3aM+epdmieqcS/lljH2x58Z+aQGLW05px94q0XLJHzINn9OJuVCHQ
hiLy32n5ia2ApEYqS3+ube8ZtnG4i6SDYLiaydiak/kKxPBn0tvjPIn2eWha995hbCFz+MwETdd7
nMAZjtb6d8qbPa0174RaWup/t79Or1eunWt7PayXfz/7u+//fIn1tD2H6ziPWZlyjEA+UX8socZf
D4uBuOO1vT5a55teqly0tv/j4ff578vXvvXwX33r66x9k9bmG0MtR5+9XYr3W56XTKrLQ9VhCQOc
+u9eozdZECznUwXK7pY8tn+1v576dRQTZUDFUnZRIqrTeiiXaXYwC8zH1rbZTP9u417NKrKPH4pJ
j54sTeV2cDMjgEQUPa19ZWYzusfmsF/71oOKNl2VQ/jw1ZXZyS1iGPt+Ukty49HEzf+rbz2RN3NN
fWfxOl5e/KsvVhpf03r1+N3HjjPAzN64FmaqbaVbRnurxGq8UCrropamegkzTzL1je3P2tXeMojI
z7qqjKc5FNnWJoDoXkwz26do8rF4Kz4kjIt9TADkgcIIqmXUiYTsbTTd6zd9nYKlhPmjXfTNgxmn
e5c59kySJ0ukOUmPKMf2CVv+c45l6x5zl9e8Tp0L8kN1q7DtYliJ7MehHWNW+OpjMrYnzFCyM+m9
gkgdiNywqOat4Wk2oScZ/nHF/FM42E7yQXvPAPqPeVurH/it5Rsx2PlWnbUb5eaOLWaHTWORjEGD
u+HerAsqPSqGTJqOUI6l9ybpe/W1cgYIo22yqClAklLyoYigioz3uPxjNF3DThlCYxdZb/NglpsM
7dxTKjEpKMfiF1j+dF676kjvLl6aHdfWekAoHO0apN+b9fq1r+30V8/q64e11ctipsI0Prbt5MFT
a8WmyJLhKRdhjgxWDlslGoantU8WLHYhR13Wlkcq51lW2Sc2NP+6YB6xqgaVhIOyvMZ6yPS/crDE
fX0Zr5zlUSW60P++oO+IezCVOj2ufRX37UOrhBevoYY/FRv8EqObNmcqIZ7JtHPcaIEnGLbXvsiS
9yyngrp2WUUP6zYtfq/j+tolh3kK1FLT92sznpriaQIV/3qFnAhsHaLSynldSa7QQW9xGTuHuGF8
xbLl36Tbr0uamfW5Fv747v/v64D4c+iQhr5bX+/7wl6TzyPVOHY22RDg4FQ8YhloHo1x8c+p5Oiv
feuhL9TisV0OUaxA59SnefF8Qprzvye+L9aS2TmUunr77lofTWlYPH73uXH2qXo1q59aer5bN/Fj
oVMyFoT1fj367rOVFhJB7Z3WKxQqTF+X5VGVHhQdMkyr4zoelyZhKGrWvkYAQduQNcNubWqiyEhD
6NBdO1bzKsJwIfksWOFysRxEdoiFgFS9NAfRlSQGwzPBqom9l7BfDS+F31aYIMxL06SoftAbmPvt
0NmvY14PB6GwYlvPpmOTHNq6nDaRiVa+b23nFNYsSuwEdE5VNIFJWmq/OH3OFswTb2vLyrTkeakT
rC3phvaLYVq4JLXZfe0quojVRFbOD2sTxpQZkOH4UeHzsNHHynuxZK9gCSaVreV57ovG0uig5izq
1maB1Qv+ayxy1osNhosbCobzejKE0fHyQ+dn3QfDZHBfleVNXV40aVnutp6XP6wXEkvMmm7qSEYi
uNBf+wZmnq1ocKHy2N97suwR0TDljevEts5Nru6EwJ1LGaftkYsEhq3PBydtdsLpU7ifkdznuIW8
RMO9LOts5ykEQ6fD4ns52M+ABBbFX63bFrCyXpWkB51K1R9dlDC7T3n2amnjxDqfUY7QmJS1uOGc
Z4ncGR/R9LVXRootXviGHTQRHCPmz15n7tdWVQ71i2McGR3l1ibL0oEVdHJ03UO+lWBFnYfitRlB
stKKkhQyGv2g5ZETCGoCC8rnBD1Ml61MzW4HjLVgYy7L+ex56ow8MPUsOnj6BvNR92YveTDrQU8P
hqlcjbz+0ekKUTxuNV1509hwFCN4dcreRTGQRcYUj4PILpEa6ngI4ppV/Gzz/haGlfpCkuHKuPFr
0wufM3CtpGKtrioVn8+kwS5aDusjsawx7MJ8jPIo/erSxlCeFKN/ipv0d2m7xqEhxuIiLPzhJpa4
56zK3ll7N79dU1z6MdM+idnYJV5jsVm6NtPssyDPqWG3LXQJK/E9zJV/RAv/WuS1H5GN8WrGzVFC
5P2tZRjDKbeUGJMn3S7OOPPmu0IDp82VON+6Q1xS9JY/WPRV+95FyCBaT+BPn7Q3sy9qgABb/q7F
TzWa7b3XaAs7P3c3kwpGmMeiIDjbBbRVYcbas36f4yF/Gbp4URem4rQ20wq/UUgTDyjv7VvYTdSh
uqFCq2GMN1mbi74sbnawguNDU+ERYin5gbgnQhxSuz4A+tVbc5GVszM3nlj68+dnapAUKDaQoLax
QqGfolbqx3orAW9s39TvpA4+RTMjkMFQu4tCvSDtO4f1pWjlq+60eNZm+d1it/baz652bxt9t57D
+tQ7d2Ro+6P9p2NwfjWF4z1nJfb8RGS89pYxkaJNCPNybsQIDqyZVNOlpeK3+FT1IPdLq6dY/JST
xLu28AMunxov2YmwtF7boiJsN8/267nOs9S7E9aHr1ZpVvd2mI+mmqjYWuiHpErnS7YcWnU4z3Gr
A9fQKrum3/WuYuNlpNuXUdcc9rxT5oPo4BmwdhrLmdhijpmm7JzptX1RB42z4dTOW1PKHsPapb2e
Wg8UMIl56i9r4+ulsqqxKKoWwKjZIA5DnwFLNoLANNeqBYIhnMPWZrH8AYoANs9eaM9ULaAT0Rxb
natnV52PnZhevprrGa0u+5O0kkuW9u9mERfHDMTr0vfVvw44YDpbcuWq4L9ODKo3Puq8le9rW8PR
DL8ZtcqHQI61yPIqsgUMGvUYwwAzjK5G4o470SOm1FI1unInIRKw+3l6WDKM1r71OpdooOvadCvz
huIOlGF5/nf/XDXYF9W2gi9jVLOUC7WNmEKB4pRDHrc5BGMklkNaUkRe+qTJ6IkRUASdw25fMit/
LcNKXNaW503hQq0kkXw5ObSxslcGO2YjnXcvqp3rjza5HzBGWkgvXFFBS2Vz/Lw2RE2NCb/6+WFt
ai1UDsR46X5tllMeH8PBgzm8PBMbz+w6D/LrD69dtjUFsk6jp7VlZQMQ64AnytqUZL9vbXMBopen
C9sqT2gxbH9tprpj3WokuGtrfX9tpB9SO6tv63vPFp7XaMUKeZrL+16IRZOuldu1WRIuz08zJ+1m
fW92hg1SjBHU0lpfTYb9LS2BeCksU1qztFwNlKqpTzbFAoDkqWKsNovmoNpUhiLCP1+dsZj8OIqc
nxCIzzWPyKTjfmqs+S+4xdsEEvpRdshFKMqLZ3K+mepZGvpkdJYXGBzpoSzs8NQasziHoSIP1CHz
Q4GJ51XP4rcUe7Y/7eQ8mRN57Y5b/smzwiZyORlPWkmosRvDvgH7kX+OFOIbEHw2Blrkxpd0zGOY
OFF0pkS6j8f5xZ5zw8eOE/pGmdqP7dwVs59VGj9v7tQ+za7rQbHt9AoaikV2+NPB4THoExTo7lBR
T4uqHsIV1HM0dCoemx0qFq8dz5Dl52PdVL+IzVSOlpZNL1ZX8bMbbxp58G/krv3OZzegQI9zdxnu
hC0+qy5LrjKW+NamjrJDpq++lVassWhtd5qr26/C3lMSS38Y8zzsDEXGW1dJz5Hi/Wa5rp7MWn6a
svjVjcKkvFM5Bw3GKFU2l+AsjMbGOk5xYEL84Akj+WegSJROlgsVqaJY6XBjJ9XobXRBeamCCPBU
FHsQ+ZiSH6HnbR4T/oI7MVUC7Uc1R97B8qh8QnxPt5XAHtN0ICsNcOGbpg8frH9cVN+XIdeeDLU5
IUSvfKpQ0U4tQMQs7C4BXkbwXpW1ee0Y13H8RyfxxLgXre0epqzD/nCEoFwH4IzKQVOoq6FpqnZo
53XsQULj9Buqh3pJQcA2+CvZm9zOlxzZ+cj0iMWmHX1UmVs/zzqTNl361aFwD7nbESCmHBRzFA+j
F/+eckIXxwHvXKIW/87IYMpW90gDjJrA6kV7p3ir7a3KEqfIykHlZeluolw13mB+/hqsuPxr4oJJ
LehTdl2F+FsA1hcl5hBD2/kqJnVHkvuGJ7XQ5K2CpbK21kNltdoO4Tzg2HLFeghLHabL6J1DxCpP
2Kho0P7iA9yIbUwWw7XXTPV5orS69XRq3WvTwkjxksV4wS8ne9iFz4OBGHu0+4e1y0B9sHekXW0a
N9Gevd5oYXlCIFpaa5dmWBi+tWlyWp+wzD5Hg5mZtYs8FFq4uH2W3fMUQmk1ZXlfW2RSRdvUDYnQ
WU6O7GyoV7enteXpWvcslRSGgIMl/dqnkxFy7L3cRkXDE9YDi5IdtwbxossTIleZtkmVqLARuIJV
dXzrdKoPy0llOYwDwJ+CaOC4XgHUPZzCAheo75eM3PSE+Wry9Z4zORSB9KbnKQbumCxNf25CotHy
WpzSTDDTFW38125tfKVZOz05wn5Khz8lmbgvYJrBZFgj0SS58VKO5W+RYDSxngOiVQPMKb0DjFHz
xdbIM1R6b9iu1+aGHp0qYmqC9eygUukhft3ah+aN+b6EDFNP2ckTrCCQosmn9YA5SrGtkrDYJv/b
p08y86PKw7zb1uXTFI2wvEIP729znwppPLtFZzwns8KgD6fluDZjxeuO2gw9ZL1EG2zjmQlscjL5
dX3eUEYecWk92MvTq6jeQXcPMURH21YpnfO0HpK4YbRrhvHoRLHz1OKNfhljBZm5DgGtMCPU0STS
7NeLQQTFHS859jRhmwewfpstH9C4hdj8r9eru79FpoRblP0Qo4hNeUJLpxNx13RfzbWvNetNrTGf
rS1CTIv9XEGw+2rqIc+as30IceO6do3GTDmvi1ViParoee2b5vCk5dwYa6tulf7QWnXBFfzR9dDb
07WEHPL41YUKkkSrwfMNJ5c3x+U2b/HOsifd9KntUik2huhpPXiq2KuFMV/W1hi6zUXW7r7QU5kE
c7OgwHXl+OvZQjLLp5YOdNYk8e67z/CST09VmfT6srlrElXZp0O26NioT+uB3xEOHj3V6u++0Bxe
a6mODzj6qE99FMYPtWa/f1+QsE/BeaNp9t99LnFl7fj1ok0/YFiBjVBgjfb0oMv41o5edmEOzC6U
0E89IojT2iIo01b99aGXiietNdvjf/StT7Oa4lfdhtHmfxg7r+VacW0NPxFV5HA7c7an0wo31Irk
nHn6/SFWN94+3af2jQoFmDYIIQ39QcmLBJBPat1FYpdECS0IATDUKctlCZAuezFlt4ngqD6XoZs/
u1FOeM0Jg70oS4KUWGUIxNxPs3w9FK68ou+7R9FY1/BozVAp1nTgP7mMHVbMMLv1mqB8Lsf8qSZQ
eEXvtXzOIkRudV9y1zJ0ULweurPV6C03gEof+NSGjVSQUopZPstDGT5UoX0UlaIInzGF4H3lHJWh
y2+D3p/N0m95np32WuldfnL6sgEVNHjJtfTybZpvJbnLN1VllRvF8EaAR2610yXNurYRFI2wdaPJ
fmyLj9unSnMz+PDtxc3bq9F6KLb77EnBS/juNuHO8BE8iAxWOhkzACdXikMfmD9HOwXBVh7l1oM5
IflguuVW3dTMQdYVs4/UwV9ITVYjKOF1H0gQSV2+5mK3D3wM7HodDLosdScQE69KaQV7jw8CAW4Z
SDog5bZVz/KI1lytSBqbC7CTbGkf9+ob6y4GG9ALm1yTb0kTHzGjli5Fk0OPbTv7mLQQ4DTtNay6
kOWfzToZtGfS+vbzmBjKaWBHm3hHTTBRy1ZJOtRwplZyj5Mu6sRs3w64ATh5G63qkW8ki+Gr3N4V
v3IeJxG+ARKDORQ6vEdPu+hVKO8kjFFWWfA2juMLO0KboFbyXWbW9rlNcIMhEMDhkgwdCvCmVpwR
LfsEwqLHha5ud7nl4+Oqqu6tTX9yGf+E3Iq2Qve5W1u6xs5tJimXhLlqYvTyXYu5clck49lAcNbz
AYkkEpaLkQonb4gOldKVp7Jxyy32kd2msizvEtvluJFr9ZPX4x8AYqrZeiMUDXnM7wbwj3uh6q9S
GBSHBLXGCzKJ4Er4pmzjyqoveZYRJVE7+Fuju/aKob0AJDg0JYKMdRmt0zLfO0nvHFNtKDYx8waW
Vrq/0nDTWpdtczCKCRHoNcpW78xoB0D4O1JN3yYz0YPOLvmau9WugcM1a9TZiODRb8xKAq4X1fVZ
IUUnAbgWWhKs2BuNr71mwraRvxeROsCr08tzB9DgKE0BD626ixm1Mk2rmaLQjRr2QWIfYZY0QjIi
6Gr5VU2+taZ0i2N4voijrOPwDnr592hrxYn9N5kvYVSiuSafhqxQnnQYHjrdnu1es+wi8DdWsdZS
P7g0aeGdvJ4ZRqLw/g4+vjxxkyO31029N08IWVktmhRW8IpRLxPMiBiqWZTl3jeH77Yu25fejuo1
ocDaJxQ6gx3wVmNvybSOXuvjCOFBplFSTMuycoqUfIIIkK67MPhZJTku2YF+4FveRiBWkLcqd9zQ
32WMRUxPGJ7dB0w56sJ4JDCirkLQZRs3rJ4du4JjZle4v8ladvRLxsFQ0tdj11brvCEmUKaPaJrK
lzYIlEs9JZaOYaUFCTNOV77quVu9AannKyorFMlqGHuNautFkb0GlLULMu+nxM4DSgwBikKEMn60
Rpe/1cia89E+NCk2dpYNp0n12AORe+ipDtPjq1cB5BnvrEjqNfueRa7fsDVPVrgBvMah7PPzljFB
qDcD5OKH3iHAXqrNwK6w94SwCp/PugCh5MoNOHw9vPQgL1fYZjGrYFHYRDIcHr0meD3G3s50JvXZ
ov3p2W6CQJkGvNFWY0AMegrw0N37I1aNKoT5VaNAZap/dZAGA2C/28oBzleaFlFna6WntbxGaDrb
ylkDQrmRMGBRZAn5SPRiPM9lYyG3n4dieOp9s7oQakzWYzMgipbUD7CXn4g0VysDPfmjM6igQFXX
OFqmfZLc1jlJkWufjAmnU4TNt8p2LnnAMKtXEsNYXBSHEYUlLFS/dgBR90XTfMX7QIMTbHpbKY+G
a4dX0cUieJxNBGIvVp9jyz6DfxiYZfcud7D72rNqJ7rhAV8Kw62qNe6qyiBRJGFBoKL2dHbdcuNQ
2EW2MiKz3gNdzwDFOQagGz4GO8jMJytlU0rN0NxCOvY5NxqbKE+mbKIw3OdDre/bsnA+x84LXKZG
rt0fo1lu4LzzLXUmiIz0I9DadWok3kntPfwRC7nasFJ3Di3As70BDhTcCVtSksvirYFwbxkZQQ9Z
3zBnvDq90T3GHRpFFjnEZKJtrXsvaSKZ5yUpusyasyYz/6NZQhHD5utmuMwdnc4Ax2gnAD0Lx9m5
nuusfQf1NYWhb82SeaXKHq+iq2vnsQzZNmX28TNO1W3qRcNJHpFvQijqroTeL2NyiIKqc0G3WHRG
Vmd8iKdkEs/R0165yHpZ37u2Hm51OI3c5Jzcq+9lwFS3KON97lmyv44tHiOYsKNUs/5o2piZhxG8
RbGKzqGePRpab+76NGD9PSWufR2dBh5arYTbqrnHVhWdfJYHp9i1go2WQQCAjR2cDVO/q54Ge8Pp
6VHYPXYgrojvhdtOKu8jBpUE9licNZPAmZIcBAbMnHakoQoDS9SNyesKBObfidSwX9SibZo52GVo
PpJabg5So0+cmjALfg0WsufTRoA0qlvVxdYVwy04EpiBOnCsvRY01uB1AytOl3MJjVwQlD7SUbNz
pQ+Psj/2UDtcc9OjSrMepiwyBcO61XlYemwDNLP8GF5Jg/TkqIAucvTsDCLj0A0wUoAr3Rq9uUs1
/k+pHkYbFRPNcS0wc/5E4DfAn22tbkjhFIz2rY8Vhalgkzw4bM2dwqp4G4EbveK1Adow++Z3Qfwq
p7jEOPVPO3Pp3CJKYE2hgnJUWenEdCjLsZWrSAY+YQCsHGnjitZogGOvlotUAuzpghQYylQ/icvg
WvkSlF56TMKcIbtvrA2G3cBD2FIABJeN6wzFtMDKTN4Lc60z5F07BUpvCVAA/7VuF1X8HpIj7jUk
wHqIRv/NRwoO8dHdgLXcxrJ6CO4T3giA9iZSeLro/8bSOm7L36xr6nPdJfuyL/lMggqMLCyt5QiS
UA2PsyyPlv8lS3PtExLyKHL2T2rkGYe4k55GggATvVXeF/pkPBB+lRvtEDq9z279xglH5+gHxi1k
K20dq8gq1XKK8J8GYtw827o6XJQ4fOllVql+4SGj6EMZnkyaChddm6ji94ACvc0KEF5SNjuTDW+w
XLk5C0fEw++ms5RnYLs20tjSwEJAZ5xWJlx9GrfVJotN5xEWgPUgDy8jCL5HDTCCmXrVrgijTzkT
A+QrA6CVOZupIjvGasKcL08AaErSPmpsn/mTFgN/MTap12jrIs/aA+yI7KXRy+rQwxZZi6waWRV4
49LAL1SqrkyX+X/qxtyoufdzMKVhn4XxeEb447EdAXvrthk9eEi5PHiVUrIzjBSm1Vrx1ijNYp9D
A9c82BlShMRcwp83MTXsDqlgy2eTMfNW1tgnW1bRDxpxDkbxTZI8ND5gsW+p+YJpWX1MJsxMPuHq
fBAWR916CCbcaKkN8hFghD8hSUUyqMGbJGnuNvy7SJSL5sn02pWn3OO+OjV0ulWSxaQC6FmpIKeV
svA27m7AEfJg+C9hBVLAfe4rL9550HnNWoNb1PXPCJWjbojn3ayrITBCAjeU6CwY7NBCyXsS3BAV
jRtDkuy/D3blncBlGeOWySp/iTgUb7RRwCU7iMNoJIIEC4t/rysz0L52raIglEv7YYIUMpdNTlkL
3Nqr8HpwV5GkTHEESj2wWFt2Vb5YUrqJZA+H3J9624Finm5cNV1RHC34RFOJ5HEroIqisB+TITmI
loFVc2eQRfT+nF9PFxGtFF8eVqaVxBvxV0ZoTbMBi/DZ5Oq39yp5LxRGLGcNyb07guH80UzPr9cD
65CiRi32gEUSifsvDkOWyGxpYXwnsklS7P1cUvGfmf6mFNynh3fGQfyk+DNwXvaDokOcpC22Tp7/
FOfFvQfHfHqM8xMWhQIvlbrsuhgTaXQp63O12SO1gicToI8Z+yt6A7Rbdqj7Ie63slp+E3hgkXTA
qJsSfh3xVCRHkqIzMSMqrJgx3q62YtN7xnn5sve1hbm4dSqfJ2oiIbqro+pZPHszsh864j67sdQY
1o0uQG+PqTvbW9kptlj+1T6abctDAzusAqGuvI14XOJpiKMcj89oJQ5FLzB81WVfuVk5WZue8HV0
QJ+JwymBiEDfkPYFXu+MLV00AkQA5ozVMEag7w7F2RaOFCCRbS09zYdj3IKGMoOD+L2+qohRV5uw
jj6NvXoSd26+S1BLV5kRDxtxr8VdieqM9X+tIL4yYQDEMxFniCNRNncHkReJFuMYUjU+EE1EH7vm
STz4uWuKW7P0BlFTEvlcFWDYN+JWiD9SbUvuT+1l6poIOrNco/heT7YhyF3O91dPrXYEeKXtEmYD
9LpnpUhrmLb+Lh0hOtfq8KROQ4f4bCehae1HbwQJjB3fSobOiRJuhZ6QEaXZ//nhd3+DOMT2CrK7
6qtzy/npoSaDQ2mrqRsxBIjve4Pc+MEEkNU/xXB555s7wynevTXvQBUf76DGNl4WwJocq53mp8q4
DW3/q9Qk8na5wwyCJ9WyoXQvg4vcPiaYWO7E39K6xUNsjvIOjcZ2XFeJf6k7VQLmMY1D02stzhRH
/1rmNPmIcIAfbURPaMN4xxSGpcvUEdQeaScdjvXSfaYGZjHSQFfXHRJsB9GD+8boDkNqsCwptqnV
YXxkT+DKf/1dM4uPrg9W2Ek14AoTIGXpe2N4tdUJwKhlZjnJ2zC8TcOy6Ekiu5RlRH+mEclQR2vr
WkUHZiV+tDyJMVK0F8nytr7rovOhqB8Lpzs4lb4WPWE+BVuBvfRWV2wQiLGQBXu1R6H7uLzhS18W
ZSLrTb1QbttdBUhv71vBTtTporOLFsv5H7ugyIunJo7mc0R+PvxQL7IfyuZumxem+WfowVaODf5Y
P3pw5VYx8JgsBuTWmiCcpw+H6kA09VQWqoO6w4eCfXrmBeKJd6aKMaj1kI713WJuwPrwohKxGOUM
j+3ongJK6crmbExY1bHP72lnNztdH5lKVKq8kb2M2E2LwMyKDd6d4B0M6WQXqY9dufGC/MHCvHh5
8OJXRXZ+nZa8KFy6yYdTsi6uDy32g6IziqSchmtxpEbQl/QQzpO4++IiGXjGAcwK3a51odWvxVsC
q51ScfiutLO1z6mBiJJYtwy4Bm8h1X0xBZfC54Y1oRQfiYNDDQknfEMfqa9BC9wdGZOtuMciEY89
nKYnCOWyRh7i7+mgnpxQS3by2J8jPUegzGkOYpBRGLVrOLs56rkbP/PmL4BW/4SUnxzFBcWTF0eM
9PXEhjGD7ufYOY+YxdkzZtmNzGcXz7NdKnrEMhjIimwdOW/5+9S6VzbtAPF+uYt5YjGSRtNnJrET
Y+Ma0IUEqQRewGdwyRozcQf5UdGEvTUoJxq6KL1ibGcdMzHZAq9b7AfbOg4Ac9jP3UOPRKM4MNcJ
jmHz7GpeRQWKl7HnpirzIAyX+lZqkbYT1xd/l2sG/bFWH0YtrXeyrt3FU10erThKm+ZHqA3Bqs8y
lP6hkP9ZoC0DhyS+/SI/T+xYnuY40rB8AOO/VRIzhZ1fp90VQXb9ADStOAnWThc0xYm+8Dv3k2R+
vuJJLGPM8mD4QP+KoWfqg1NuDAjSyGJYGg4nGS+BzQi+QSFwm3PLxJMR3dqTiT0awIPdDN+Qvwdz
0WAZ0ZcnOXfoabxfbsJSK45Ek///UszVethL12WoF3+MyM5z8SUvjubCMcD2gwktwgxiois15kHG
Y1E0ET87T7nEIQ6bvGrzIfvaf2D184dS/J3vZhnzuXlqr4EFXNgQxB6DD72Yv7I5QuhavCZjhhzM
2hv0r2itEE/22+iQVb4vb0Xz+dCdvqABYJDGi+d5nOipYka3JEvZMCZsOSgoRSrAxKZJmPh3lmRG
SYr8u7ns/NfnYw8T59pn6Lq1HFfA03cmu1TjGr3ejE2o77b4Q/TypNqqfBTTMjGpE0cimS89TQtF
lo0gNK89CCBLY9FkyYqjJVke41K2/MaHc4P0tUGogzGMMVMMnA1AgPQg8uLN445HLOOn+vmPH3Ml
WwVSJ7+bRopHOPe88ZsH0f4oumuAki6g6ekZ+E2D5IboKf98KM6ehypAOdXBzuPNRyqIB1NkWcJ9
4IQIgoeoXSqWNaCoEMnSTmQ790enlOlx/uunnjyTPZZ3Zp7PzJ1ZlDpq2rB/8vd7J47mVuLwY16c
NF/1XauPP/DxLElhY6M2X5QRqVkxriyzB3HuP5UtTUTtPM8Wh0sinseSFUfivH+96rvljGgtGn74
qX8q+3DVD7/kTQM+RnNl48Pom15xPJzZqyjGea0qXniREEqBnAmNiMX7FGZbkqVsTPAEhX5Hm6LW
OJwbieFWXHxp+q5GHLq6B0KILfi5R4uXRbwny8uyvFT/WracJt470e6fyv7XS7ljOpH7sxC0X7+x
cWhjWjvNhcWHa0nmleySfxer+KfmH8rm9cR02fkXxHU+tJl/oYuciyJ1v+XG8ddiaBBrUHG0fKPF
GLJkxdEyIVsafyj7kBXt3BbBgPaHUiKJEGUmRD5eTvbemd6KLjwfilKRHwlls6xOimSnOtnzMrwD
poI2vuSlcaKRi7wY+ZkLeUSUjMSw59CR6xn1uBbDA9F/JFkrlIH/0NXmQcOUiSGI0SXLR0iYiL9t
/mm4XbqCJRb9S5ulGyxlH7qLyIra3qtiQhY2TK9OHvVNY6nxuBbr3wiAAeGiqH/x6i7YzW+8uClL
Mg+rS17crn/Niorl1RVZj0DKn+Fb5D9cQZSNSQR2Qol4jZbBfp5Yz/Xi+SxnVniVsHhLjgaBEW2K
kLxbOS7NxLkiERODJSuOPrQTg+hS9u4fFzUfTumcQtqO2hVU4GMJlQLXANGCSLmmgOSYPlw5jnj1
sxi63CRKkoO4M3nUpslhlK1VlVjGQbzsyxOd3/13wcx3U4WlqTgSjzfIWiJ6c6M5yJVaiJ5oYYBM
iopWdjc6OdsxqLkow028onOcUvSAflTD6rN4kf9EtUrZ22KdzdZJxeZgmibHCIlgWOKQ1kRSVuxW
rpa8a3gS+me+scon3WFrNDAgY0BeIh+Gqnh7XXXPgrNtsAEQyGjXiLsqnkuZQGVSi+wlD+GZCD65
Oj3gsUZ0p57jmR9uv7ip7x7RvHSd77pYs4jD+TUP2JwcHX3YirssfnZJxB+wZMWN/VA2r+pEzUcy
59JSVC//kur76trEWm+FjSFWcV7qvjVZ2O81hAC3KoxZslDPECDNjvhMUmuo7J1pFjI9U63jAPNU
owjvptJ7DpRkr0zXkKMyueZeWa9Eq7FJ+oM05vpGbhNAel2XraqAV10kTmLra9MB4KmAKbrEkb2T
A99It0gGYbjMyn5LVBLU8GAdK9WrHuBksdeMaCzE88TCvSiUL7Hbv0yI9icPGdgn+DflBtW4HlUO
sqIsQfAoidieKHtUIEKziJ9Cx0JZUG+uQ4gWggVsYaeyt793DHd8jIvqB3zHQ6sr+Vuf6rhqxe7X
NGdKXuIDf3I9GaR4Ur20zmh8c4jWs7Premw4KDXqOF238qqy/FSOYHpZkuevqhybaxR1gFcFyHbJ
2WQLoBNKHlOjQL9JljcFEsEoQ+XguDFiLG79VEMoCTOBDkcBP1L2VWbmt3GIips4EkmSZRa6Z2mK
sDBBeCMLvU1eID/kDt0Xnc2zfS1PUn6JXGjYkaDEsZkCwCvbZeUWZiGq1zKET83FSFRGwXBTJxmY
IKfuWA9XmX0CqcH2mkOwvUb1a2iH4LGbEoguwaMrR1+R1ZSOoihPMOlGdxFVrgzhM81gt8byHivU
sB9ldkIfY0lR1kPfe6wgqAhNB2hVbHIvUyxF8ZBdDV3X3JSocR7GKSkTYHsmfQt2NS2WCl9N4rWS
W7iidezO6ANmc32vogvj/hqiYLzNOdAcKP9a9Lnl/CIwnAdUZoJ14dcrdE+1raUY+mYYqhSNN8D0
maboJ9MC6gysVdmophrVK6zgkcHAATx3/PxSQLW7VFOyZOmf+ygjhtohbWTCTcvVUzrqsbZWdE05
iSQbvL8Ks7aQ1oMDy93xY4LNiBq8tC6AUdvs2y9Rl37W2EoHFw7dn3dLh88MMhG0QlagEtOOv9ju
/OSnkfplqCLQCgjivHh9AuwaHayHUWEv2Rgi41zYaXtS27A+xHGY3XgECpT/Wn6qeonOlcT6Vdba
lxLVoKsdRA+dWVRQX6XyKWzZOLIQe9yKrKhgK/QV+fV0W/arFuOO1TA1D5UYU74QLNd0HjvYFFkS
tFvGjM27k430qxWP+llcqqx05WY5/gFyGE6dCbJoOz44xWb5C2ov+u37YzRft9TG+qFq6m0qI2uz
drFYbr3kGaPCkaB9VrFWNvUzRIvqCe55eyN0fBQ5jHbrJ0zrIEMlPWJNUwtRZmn5x5Mi+0W20ePC
NRCgNrQfIhbToQSD7oJ+WnspO8LKeYzaiaiwULI4IoMZgWbjVqi6VO8R21TWIituTxLL06fKAhM2
3R+z7wG6FNNEL9yb/e/534mj1N2bWQnnbLp/qE6DyEsGB396+kzf6SiniEORFN4Iw33Ji97W10hI
visU1aKmgdyx6R4AzoDA87oVuC4sFfKCQUktP5el5x9as/PQePeLr3m+E/Vh55e7WEW1qRgli4C1
ZOMWTjzwWHmBd2mmpIvQPbE1d/+uom1j7GTePNcMt1AYwnPeJ3gYTok4EmU6q2wsG0wU1UIlqPAb
/JeG4pS59XJ202MO+L+cEtsd+ApZ2X+8TN1kiNze+1suEw1cf/jrRGvxI0OWq9UlriceBduOulHD
gEWR8hpMSYrAxFVkB9dFsTBwO8jrckhwfarOZZTLV0sjcYSD3pkPX8M+MieHNlEVPy8cPDEGSTpZ
bwZQfJSlRO2HU0VW/HCN6ujBQgh8PlX82rszElXfNjkAjY8V01815CFkx/uYmZ9j7ElBLo12fK6H
Ij7bfQDgREF5s0nYZ5TZrdhGma88y7nfXWy1/J76ivzcmZn8rPrlrWGAvbE3DdMF0UG+fq2G/pdV
1urZBFryZidcis2c/BqjZvAWFNIn+Mjeg6jUc+/qZqH5KOpACm9jCHVP6dSyL9+iTtFfFDfIXpXo
KJrwzUme5aqCfnnzy3i4tJ4SX/spQdxP7VZ6VHJoVuOKMRs03pQVbSCaspHj2r/kqMO91CZ2CXMp
fkucEh1tRavXIqu1VXfQcE3d5LqBIv7KNJr2CRsrpIuMXt0GECrfqhZbBBm+3n7iV74BBcs3ZuLq
hx7LzMfc7F+A0DRfjPzbaFf2J0Oy61OSB0gnmWrzpRoBUsiWkT4iooOWrt/+9iyz/gJkS92MIS7i
ZuW+KIDP0LCtO/CeHIV+vR2xhoUv/FcRtMg/lR/KVMMCFZuMl7xzyi1+bTkKc1b2kkiGeariZkBz
u81eVBjTT1i/r0SlBIztBQTGJ5i88lUUmW7F/oLd5XuR7VGTOCrOEK1Ftgxt/XFkl07kxBWbTr7K
aL2pMKLP3jCCS8gMXzuXaMVAiy5dVNjM9ErQPWw2YPGQ9URadlu4nXUSNW3tOltd6Qz6HW4no8vI
g2BM8NbKRbuG4xOcRNYKZBOYQtCeRdbEiAgfSNW9iOwoDd9svvk3kRva5JHxOn3UQvA9bu8d/KCT
7nFSy9fAhUbsu9hVdWnxCNBni+xEe8+d+jUKa/kMWKG7q2rNqxKiKl9E9kU0EOXoIu5yqUxuokgk
OipHgQmBoWxUDFcz3GMT07uL5iF0tMdUv1dVtrMbu8CwsNwiY56fzcHKzkEDWW4SC87PkkxSNYWN
zKw8bEKnRXTcDKoHX7GwAh+MFxTC4i+yUThbdDPzg8jC0QFSr2Zvud4jSam1YAmmZko7uCs0/UDV
pD3uynINULyIv4CiTvbQ8a2dyt7HF9PQzqktGc+6n1jXPDIAWEzN6kH+NYCWPPJpU65M6xTciDiy
p2RUYndNBK8Cv/tX2dJEHBlS/atoVWX/T+erNQCYxgwfyn6sbr1UAJfObKTvQHXpfIl+pbL7qved
+VZZPfpAqZpdEl8zUTYuYhBx3fipLey7aNpr8aUMNOdzWaXyxi5D4xrnDgYsZYlaCrqwr9CRfkiI
X23DbG0DG7rIOS+V3YffGgWAmKHZ1YOjN95JMq1oH8S+/IyqSrkSl7fGz3LuVD8a9o2AEekhOoyD
diBmm6O6mxt3x0RznNfdQthSSVdRUmYo46JRdckZUy9m7m9aVw1PJeLkfyrmNqI6X0rhkQB+RsZ/
I4+eHG5EvQ/u8SKuFlo2hWYBnbCw9OOcFdWqo0T9jlc7mFt6ino39MjYy2YHd3u5hGHpZxN4+cny
DWkbK5mKLVVnHQzwvke8bqqLounWzoyS4XHAx2XT1nL1ytsoA/2xra/Mne9o80i/K+fF7iKmpH1m
7O7PZp3pP+AkIhapM87T+3hpk8iCpOKN27Ioyluo1uVB14ruFNi1gbuvm2NL0FjoYwFWZeCDmanm
yGK5rfsl9PrXKNClXxJIy/mHklRBKi4zfg5x982XJOuzYlYJasfK+OybaIMzRfEeoFDb+2QSFZcl
Nz63cWjsCQfEDzZUIDDOlUH8jIHMdEf/CwPwV8iH0k/VwwcZdBIzbCbhkWfrvxKUkdWmffGw5qjq
p7YBs4xOcfXi1KwJm7ZQHsBtNMBzcFiCd2VtCK657kFVNTyoemuSNJBj3OKUJjmLI8sq2QJEAuHa
RMi64F/zpFid85LGzmdlCKWr3joO9wD53tKPy5PINhrKc6kVNkc1bBGmUpiXHZscqFtW2c6rByF9
VXS+fG2L3H0NyvGLanjqTeTGCQFuqcaDaOoo1jlQDPdR5PzW29dxHj/pmeq+uiN7iZlRPeeaZb26
+95NrC8hn8p93cv13qo772um7suuNL/mILKwzCnKQ+d12Wds7tatEdhPrCMvmDxkt9KVEM/3IG80
ra+s5rKpIsjYccZZd2Ky9HvEjgZeIoTXtED7JewODcTUfMtrXpcGlVZqm8JsjF2HpeCtmRI6xrCp
8EbeiKyoYMM2u1UjbltYVp8BO/HLXlOAbsBwdEXsLrtpU2IixXu2Je2aWsX4RBTgc5MHw9chmIAe
NXwOdKCQ3IvVz+HYDV/7MjDW/VQeTOX/3d5Gcmlp79ou1wGetq48G8G3v66/lP/b9f+7vfhdtehg
bjv6Vk+NcN2xYL/n3VDeVUtX9+ZUhlxGeRcVKYvfuUw0QSiyuudT2Ydz+XIiZyU5+1DlmygSY2Jb
OkUl7+gZyZ8yGftoJ9V3SzNR2YeOsypL+AZe/iAltQFhEs5Xr5Sdt7V41zctOjabpFeyB5H0Os8r
a9/UlVIVW9WP5ItXQMRjkBIZFNrlSz0lImtqEqT7OZ8Um5blGlqPf9WK8iUrzhBlaNud0wBA21I0
X2nJxwx6Y28/5Nyuby32HyiSOV8i+Ex0qjw9Oi5cUrW3ngazdb5pCNARLXS6B8O2MRyN0FvJYjlg
9xU2McTjY5VLO011xk8oMnT7hqsKwdM3aFlH8Rt+ApyvLWrjihO2c3MbhY2u6dqYVzyo3LVXcCMG
rgOatlOruj+ppY9m92S4Ixx1ZnMdw88g57L4EhUiadHq3tqArGCit9ZRj/UccZ3avSdWJN0RiG42
6sHBRiwaRzRdNLRjECG39BVTEHgxYV/upSJp9yz+kMXXfhd6/RWJke5TEOIEHzV1+xBUrXKQwzo5
un2s33xPxRNDyse32I9/AzpMfnOyjx38SdJ11LGw/r3jJ7PX+sa7FVlV3bMp0WSmh36GXOLUQFMn
KlIFZMOo85sSw4tHMlnedk7W3ER70QyDpy2mkQMGaIjTRJMnO5B5vGTb6O4h1oGvWhU/IjqEQYSB
MZrWyP0OH7TyZnhNtC+g1lyjBFKF1uvjxbJBFsOON89W0gXHDCnjs6MHxpGwR3ZyhrE7JUXfHyU5
yM+JlmHs47bBJapcJJ46y75E+YDXa0mQJGgidxfWtYwDg1zubCfrIboiuowAVPvI/kS+jUOrubuo
PaEbDHaQEQc0UNG2z2OD1Q/mzv1LYCCP3OirtvEJSnmZ/FqxB732e1l7620bLW90Tz/hPdOuimDo
ry4+VEhQp/GmGPwAJSz04/g2Qfhw4/F7VNlbFz+yz+xeV+jaBBPXfgyewZL+Dkx5/C5F2ncCv9DL
DY9AuWeru6Tm4+x2+r6drmCH+HeAA8uxeOhZUJkDIp1ATL5n4BLVRv/mgDVgCZh0Z7RR+8cSI/VJ
jX9EdK28OsbQIIXMG8DKKD8klYKQDOJ9/S1ErYVJeX9IdSl4cSXHulkKbFphBO/rLZQ7w+0ObdwN
n3WTtZOieC92xpuiDGmGbIDcfw4AAG69vGsP4iw1jI6l1imn1FK6DbHE7AQjKGSpOiGDDQdDDrde
zUX6gCCiaCKO3hWaU40o/FizNO8ToU/IDyzXEWVFYcNDYwNvneAYeDPyGivHWmreGgwsT70rJ8hX
cEsS9LaJW3YwPaYsinbOdqgzfC6nrKoPkJZ0IzuKrBuXygp2YrjC5AGSnGmxKJgSNfXxe8r1IT/3
TlTgYMGRSJY24kiU4TRO60oFotSloLH+h/NGBKNyCOr/dW2RfffTFj4CR2ZCq3dlyyni9/sgH09J
/LkafP+FMdddZaFlHFUXbkWbas+yY7l7rfOl9ZjymC0nCx/NIjuInDhJ15znukmcq2FIB6SLxpvT
VFAK67T+1PZWsdI6y/tWe9ILhCLnp64ou9RmOEAHfO0pqRrQAFHeJgl/E8x4QB0k/F4EZchnp6o/
T3b368ho8itx7rOMiPsVokBxTZXC3yFnOq4iXS6uS4WoZYL1p52OJU9WW2u5eQMig3PzdAVximi4
ZFuzt1ZWV7Jn+fePfLi01EfwhVT3LQajimDm9CPLBUQ27uQDm1/haWN3knVpeg8DIqxDcXyRWh8K
iWo96ig5PsbmNPoqGQgD3bfnMpi+WCrF9sEiVHC1ZIxLQhmp/zk7leHU3V2DKRFlQDCVLb5o7IJM
tUuFaCfKilJOdnqHK4DI1qaWbgNkYTZNOBDeL8rvAcQFJ5PLL4o3QH9r8/+wdR5djXPRtv1FGkPh
KHUlOWFjoMh0NCgolLN0FH79m1Ldd+tr3I6HsQ22hcI+e6811/xi1yza27kLH8ullAFSMfmgDyk0
THsq7hwDqEoKxO12NuV4rFDVQnBM0OwTW3UycxcmyHoWH201uZa52uwL1rr3KqxdOgZ0r3OzVWis
V8Uzny726Xk7r5kFAcVchPggU/Qt7HLrqzbDG5VGZgQJB19T1maU0s9V3Vvg+2gyMNAYfqbZvYRl
WX0ZXfqpCLrUnC0R0KMaMk1JGpYAtWCC9CyWYnwO27GDac4CYnt2suP6HBdYAbdnSyI8L6FcOm97
Ns3jgsxLmHLbs3Nv5ddWER/Z+peYeJR3eds8bs+lwqHnBGiJmjy5q3tVuaYkCXE/Mpfkbru33ahF
9L7oanP699B2jzTUOEjJ8fn7W/+eVe3CPqQMorztMbuLwU06Hb5T4KD+v9f9ex91LG47UVk34aLz
2iUllQon0uOUuTUjopDhiZZrZ9cZtLOKjwrPeqId8gVUzPbEdjM5UIN8ZX1Nqyhzs//3O1qofNVL
Ddnuf//Mf15i2ikesu2P//trkpgOX9pzHfz9u9vTYZ7yFv955WIpik8clggMy8UItv55ZWyxCOJg
/c8vbk/8fcvtA8aFGu5dIV7+PmZsn+Dfm89uxi4Y2oN66uI++D+/079X/8/f1b6LCG7D38+wboXt
3n8+7Prh/n6m7Zm/bzrUxV0K2BWr+MHsHfVcrS/bXhCKljbPdnd7ZruZt82/3RXOALph/O0yEbpV
hnFPtUGc2tTddlnS+C0BFlGC1Szqyk+z6mYYemgapXqy4nA52O7wB1nuHOSAFdXkS+oZ0ZHCIo/C
hQ/mjsMpzvvvtgjdPTXT2QFhmjR6EmjWvKJs3S9LISI7HTyl5UQOaFaAw3dceowd6VZOm72wzjxi
wnsWnXQ9yWEH12N+asMGcfHwrEUTfwybH0Ts7CrV7mKn+C8bVE80dHY53a1K6J9xNV4Upp5zRSTi
DIKhXgd+lcLQIcPve8RHzDLVzc6Joj20fabcqylL3po8o/smPAtqEeLl1ofGSWKTyrPbv49phLh4
SzUWp3+/FdHJC4oW5BK5qcr99gQetM9+wXHV9BIr5/LYNY9dLsb7kUKot1tY6CVL8nFBMgK8LOWD
RM9KTcgKCTnEHjSDDdmhn7wJq6lw0Rua+VVqEwlg682chw/tiI+/qM52NJqo/rmp6Bb7eMymvV7B
GtseKyEwHBZS1miY/v/HhoVCAqSpfmhI0ascM7wr1htwFG5tN/e9Ba4p7+HiTNQw98t6k+RGfXRm
e/a2HzmDGPcpNAoMQ93fh/493lniNTF742Z7yFEaHS7ZtBAX2lW77bHtxtBDnTERzMbtJf95AmKe
MXd/33h72NQr5rtzVZ62N94eC+PRs9zeCPq5ZWK9fsjtySRTy7NpASBcHzJpq19tWwnGKE4fqnpX
YQi+7zUteWBm/jMlTXgaNeMWEHl+mQirut9unAXWP1grc//vsXyWJSFukPkzVUkVLI2hQeb1cJOZ
mXlPs9/8+7tDYu2WKiT9KO47UrQcFm1hTsbQYtbO4e/PJCQ1+7bKhY/Ol+fj2tTPa/Gcds7d4lId
yKVhVtQM4t51M+XOTM7R+oORpP9zM5nt+0DX8mYW+bosxO9D+h/CjH+vmzIoR/nCqXf7Q7ZaWWRX
JPcE3g3XupqDv3vUUicRWuPeg4rc3VVtET0ImmQPelo91mE0nbeXbTeUZLpHLFB93H7cXqtBWQ/M
BuX49lvbYzgqciwJ2S1ruMl31ci9z0vDvYfLvdwYxvARhS2UkPVx3S4kSVKpF6YOzv/tZRAwT0zu
49vtFVR+92qiGedkYf+r5qQ/KpFr3WMWte9JEGt2WuyQZTAt9v32hNYD91RrhjPbj9sTAFPEtckp
GEneUCDHxj2jZMPwZcL5N5Pm5d9rY3qnhJl19iHXm3TvzCgmwFnGDzVuiIB4lmxn2JDRfLtvwr3h
GpDD4bc8gHpOHkTf4Q01MvoHE/1Qx8gJFVqzTLYbapeFtCzSPPVlotqoI+LwFMJCwpXUFwIe/p97
64/w9V7Lniw/sjVc9HdrtEpIOPTNdo+45oL59U2/uoSGVcK43dtuxk0oud6wqEU4uT0IunY4uDoT
7ykF+FLNT/Ff4dWq81Ypu9s3VV9os/SsYlfjw78bamSsDtvPxeZ6kKJ4FavxaFidNO36Ecgmwnlk
bf4jswHsBg2SpgDc3ZvtRm/6aSHgqF35G/97V8/dryTTYWB0JdjH7WkpFxyi290U7AzI/yxlzAE4
n6EdlL2/W8yZiSDJ4IykjsUIcduKf58G9nJeuzIH2CfEHeAww74gdspsKFjshj/zIL5DaBF51Rwm
4r8CU3uMyHW8qQb5ZrNZzwlxYPteEx/xLNzdtKpqM/5M5Z454xS77fv+29rbve0/wAwr3omIbaWQ
knZWBz1os0gce4Labiyjqk8Wi4SsSVtPUYfDKKznnG9tmhMOfUwdKv9hdgGtpSZ3ANIvihmkLSbm
1ZRWropre/1nbfcKoA27BiwI112p3XSQLaLGYtBl1JD4sny6/GfDYFFmu1luB0LR1nxFKUL6/TTc
mtj8EkWs7AzzUo3tdNPF1vj3xhDJdBPq65Yr5o9C05sbLL/NjVs2QMe3u6XjSm233d2iV7d7201m
hw1qJxcaxqqdr9Y4ltpoMOhQdPyfO1bt2uUpKQABrB7R9WtuN9sX/vfjUBiQZTRyM8PVw7SsGsVt
c1Sb53S72y80vMrCnoN//5ltP/3343bP1UbirTDwcvKu4ARyY6yyv3835iDiwyDMc7Zq77f9YLtJ
1h9HRhz7Jeku20N1aBLuEDlUI1usgdwSDSxF8v+VVfUr17qW9FGjxAO2usb+3rUHfTxlQL4wybNN
Vz5EI4gx2G62H9MECrGWKD8tJeV4Jhiy95bOlqSiKOl0tp0qMIjp6qtp9qKCaN2YfOpAdRpWMboa
Huj9fLv59KTVK1iXeoTc2IrAOaz0M6PznV5IfKPZbVE1sQejjEHpUscXCy3MbRQOPvP2zhvn4lpo
XCJKtzEDF8rqWW16n1NGzQidzmLdDCdwA+vSdlEfcN/rx2UkQchyyKS1X/u2L/eCIQwq9kGSxdJF
+6QniFKUniIL5iPIBAMuuJw00juha5Y/a7OyC5WeWBip72H/g6dbng2Rn8q6pn9HJFHSifdmbMgs
nPM9+KVkZ2L0q/rhEket6nFxxJkcV1XQYciIhwvgV/QkKSNdRWX0GqU0VfBS+UDZkv3YrBnRvYEK
lxYFw2l/qfWRfGOnC2oQFZ1Dr1FOP53NhnGkS1QKv79I9xLNWeonBGyFZarCNSWiNNFoV0sV8K2R
QscnNLORP2mII1tFSeVPi+kcQlg3St0fez1mI8ChS4TFlhYxXvFuFOhixhfXWVuXBEFSj3XfNpfu
9dyiabBjbOtUZgdDmTECK+j9h1E5UFEsPvPHD4rneOfM+PdrxcpgEyHTcRZqT4E3xwGPhnyTLx6V
7nzMnIcJBNKRiad6QUxLeoZDAoNa8o+ucenimR8igMFO5KhkbQ0C5hSup1j56UOyZdrpdt2D9NTq
b/N4+WPypF92XCgbFtmKHV4rffhqCuhIOoeor42SsKZ5ZN4Y2yTmqKkIaIheqqwjAdfCJ4aDO8hp
JxgCU/iSqblv9StSBNayN+n9a8j1IoDy6pHLTD5owQjH4b2sxk1gQizSR5UzQ/Qyb4dG2RdRFz7M
ENeXxvld56TqRWr0OUtl3zssBEdNBmsBKC0jPqOV25tu/K3AYfWqiWxibVre3IaGBQ1ITfljE5EI
18hIToZGJ89N1QeIC45vzHkQxvJp1pw9QbjIR2KkWIpQmbayQlKyr6zRhv3STEMwx3m9V5yXWClL
z0yLcNfmJf0ZWe5NS6kuS8wfHHs6g4mm3UVT2oOmnE+D+snKP/bd2Za7oX3sMqJaW/K66OfvLLd+
13oJngVAkmMQetzLFxS5BrCjNPZJ8Sw8qkHNX+Cvei6BqV4/T4WX2vHRFIrqSZBdVipeAIk1ApEk
mK+c+qhRgzIlfcWBGKpqw1EzIpPn5tfIlZ9h1LRAnarvdHlb9Az4Wh5/Ic4tgk5/JkLxWaKXZOoC
LXU8uyBT19lGPw1OQK9tmgeblhkiYCvUf2jfgDCx3tPRvFYTQ/vcvQidlxXaeGuoVP+c09OdJHW4
r7tLuAwEyJbzgXhei3TZMj7Ov0nOpl/9lJXDhzYQKK/2871IqfyHZcX1VjQCiUZn0Cc4Q5dAJgc0
w4ANI/YJv60GgGDpp2QjeW1NKLBiKKd6osiKhdb4/YFtrwa5TcOfSIGzUe/bwgwfyDbsd4x2Un9q
7GdrKgKjHDgRKGBo8/yNjPs80FwG3l3bJ17XFa/oRTE59qyhpywhLwn1ptUSJLzmxKKMnnadkr8A
838AneZ43au0INA1SYbvfjw5if5dKdl3kehfXWMQFthC5ldZQ9HhPpTjMO+dgmFBoqFld3J0RPEc
vWl0QacC2N84V49q2lybtVFVzusg9o/R2UQvjHzgGKlsJ4UH967dTYq12p3rOxmnXlJZdEtWoW4T
TadK46JQoBGygPfBeuGsaUV+qp3aIrmzEWJ4dV5di6z6KQz71DTWZ5ew8JrEfezkRSDU/IhQhX5Q
2JPXMob46p3xpifNLAJVHTQo0HeDkULkGWUWWApp9LrSz55illMQGsqXA9koDiVC9MTYCUKl9N62
DvPUPhHzxhi6EAe6AAdzoZMZl8/lpO4Fqd57J7bQD6NZSUx2M6V6c9UqvZF+FDsrQ+yXNGJo4/nL
vPR5AH/mKW6Xr2qyXvVqfpCWrxdWs7ei6XYBzZlZkOc68ic1y7qtwFg7VQdnsNKZqInulIUhMm3r
MCZK4CRk3b/PSf3hRvmTVQ+XyULTqI4vcZ8fOzQ42cQ+kfbdHiQbaBp5iQEHImgDjNbmZpDVrMCV
NjBajk+o8mZ+bLpqpIk7w4yDDw00gOyKyPyY++mDbOrCs3PluXMA2fSJ/t4V2dcITs9opnf8ZX+Q
7aKLNQ6LTE6DKJ5mbOR+rla/6gF4eQKHSWYoqtkej4IQsUPFGADNn0HvqFsODCCBqXWnaBgeyDQi
Q9ChPz729p9OdKApuMKSsU3UeylA/gJQ9hQxEnmplmCb8ovelw8ZaB5PW0ZzJ1z3MFnu6b3oAPRB
GzpVk9nD288Qy8/II2JyNEljPxOKUV3xDSPhs8Gm6xyRdUhnh65wb36pRX/J1PFt4EOx9HtNEGFA
+sxf3FY5c+Z7RFxWe8Ngs+mjq0YyfWXqhz4dj1MV7rtjN5b7js3CSYKVP7PDyWO2l1D/j6CA7fqa
0KU69uSpqR3BYpN7ySpYn4ORMU8p92PC0Ts64Z88J0I5Q59WTu2rNfQX3e3vByf3yXN4qPvowyxY
N2IhI7phzN9tPPXwSSvpM5oh5UEQ/bmwbzARABtfUja02khFM+0cQ0VgPBwE64yTy2q5Kq5Ej7bU
AYlKr4rDZXi1eprKS+5MHhyeuzydOq+xIQKqAsGRUURPlZX/qfup9Yo+H4PGHUiMxHTYxupJqu4v
26CInGPI2WUkz0ZHlV0P4cfQc9wtg763gHnbnbw16N5BTskCEHeWkjMNbUJQominQO6+wiBE6BTR
QjPoHbbSYCPbbEYiTxZO6FoRDLrtYvh3HE+mYxEUj10BI0pmirrXDZgNXZv8IgC+D2Hbc4Gjknxw
v9VpGC4aIDJWY+bRCfsnRcxgN93hQ/SQxmclQfcyfLSdu48kSNEuIaPYzdwgp0XQMuDIEcYHpapw
8FCENSL1m4iOwKCqBR3r7Fgs0jkRMvlqJ8B7uIIPsv7WemrjeeTwrODrpMlFKBUJcyMMxZTdpUl+
aZx+AtxJqJrI71mS5hIl1Q8ho7EntIGxkvEcdg5BJeVvDXKds7S4JDQSwcLEIZ+zvB2i5mxRLEZ9
eZUuQ0PyRUBd3WIgeqHWfnEYWvhmtGZF6NPXbLICyBw5XR2XS401B5kzrAmDXM0tAqTSDo5q85rp
DUfH6Fvtot6ZspgoxvPMEw41mJWj24iSH0k/uz+b1UrIMid4b9P4bFbjTtPNicKK0IzEhu1gDffK
ONWnRMnujYiCnEzaUjfLg0FnqmmWkYI2lgdM2kZnFQENoWcrjn7Dt4KdmqHZi7WGI4CdRvmh6feZ
VNkptIyJZOCeaeW1qMGYgbgXXo7a9riYURt0EDHdMfXTxbxtBxdt6vDHVG6IWr4kBLOWNKEBPqK9
y+odVsb7VAqxV8vmHcjCzVAuEJ+rFdH80QiCqydXw6xfxc+1sKmE0EA5NAm8Ro2oO6sEzCQS9NI5
IFoyiYa0Rz+1MPdYM64Q8zMdQEDKcSaz3dL3wpifdNW6NClHYMwWzgShEkwl/5h2KIO8hzhc7GLN
OiTW9LFMNyhnnnMUqR65IM2u0NhORIlfcWIgG1lYr1t4lfp5bcGbrwpkvlXb5kMPedO7s6LtLQKP
PNdUHkUl9hLA7XqSqjw4qFihZgTUh5UuR/pHxolNMc6gA99lbPzWLWXeh7oEloyFFKIhy9M8B29H
RWi67P2VgneAwoTYxBj/CjV+n8QwkjLjx7D60rMm2v0m1CTOm7QQTfCCuvqQOKoOVc4OMlJOPcVl
L7FN/ZOGyx8ylOuzzJha6wzuZ6KKMl37BbCvCJDKYKA0tEDNKnP9hV1CjzjQdQb7TnYQJlxabZqO
tiYd6oC09kHNddBT+rdUa8BR92clYW+rWuF1ef2c5iV2JOsGMGawVNTPY++S6kuTwrPy+DCSOA61
c7laSNhr8T1r7lddLGmAkK1mNx0e7HJ8t7vxC5LocZln39K1j2pKTGjJI4hezBfh1JrwScbSZw6i
1uJRZvbD0DnYMtLiVjoDA5RGZZDtvqdmT6J9YTyF/a9BqKC6YYiSIEbijmqHwRSXt7kpLkKzOHSj
njwn5hitat/VrDpkVY5BnKj3BI4865JUTHco91E8/4pDU6IFtB8YqBDgkoYwm5c3x/3lWAoiEX1l
8RX95Pd9SoFNgQm+LgpSvQpmKLbEnHuyHZg3xAelLm/L/BlsnsuwMzyyT/ptHRu7KdVYiUmNl+pJ
uVN0y/Cdmy4C2EnTD+0C2eDugOaktHdjo74pec6oZdAP4QRzbwoJw8vBoDX24Eey/4obpPemcaK+
6MqcAmO0PZOqktXXeKdmJyppE+pwTkpV4vpaJS3ehjyE3FX8EG1u2Ria7zjp92zHbzFzynkeCl+R
sAFTV59P9vxaiSTfhfohFwykS3yoeFCjnUUOTCWGt6yM1g41K/8w5b/mWq3PBYFZSavRaSWvTjmk
mEhnK3ueJq7eJqne+3qk5JBWz5iwYzwcExLt2i4M5e86JCMji+trH8V7gyCRvTtP5zrTf+cKht04
hfy+8oaa/gtF0jMD8WqvoFHxGo74navYrA1dDqVx7K7lvHehAM8z7Xb0XE0QZhF0tgpbYIMTIWeq
lXZ4//KQXkiSfFdhflFtBah5WpMsFJqMnpLuGAPY8BAt2V5b6d+jAXYqf9YsuzxElfZha8rRXib6
Jy5qHqP+ripQp/C6v+HNfFJRj/tGj68LyGHIvlnmkwYLhWC5a2MiXO8nrqYcihgOy08kMUi/5Q/5
ltfQJWI54RylEXReSPvF1abz3AIjgTNHlrzR3slWfJb8s0CiPCSZqx+UNXI5rudLbqpQ35Ny2CcJ
6zSV2r+uxxeOUWQgiOrX06G1a6P5wO8xBR8iwLfxiVih50zTlYAErMMLRtLQG5sQ9dC3O702jvFK
b/vJLgaqTYSp5oLijOhqrBPnPHNZpnKKCg0KXo5NRLb0epsWec27aukfjYaWqkAzQcP2V8XG88rR
eFDyjJahMN4kc0stGmVA+s/KU3GjS2yKp2ixjlpOgS4iQvk4O1EBQNpjDevosFubwUBoDEmYhtW9
G0cP9R9OvCGTnxFn5RTLh1ywUrNa/DTpSCyKUN/ilqCGWa/IgxqfAJDmezRc96ktL4wVMPop+VXk
UR+wCLyMK7l1Nh61z6h0Pu2he+lUdszMfCH74lG3ykBE5BQSAQwFnCDZ+aZrOVqwdaEQP3aG+jb0
5m/FlvSVUbp1Btl1qUozJuX6by+JgWNCnprhmjVwwDkBIINb4c3ae7guXh0luiyQCkFqXzLdWmjc
dV91M+0bW3nJiST27NgY/bGi8FZN1AwhewtVzFBWLlZxoXqmyG+qsP9dCiwU8bAApUT+1A6Pdi7O
RmF1vq4M1FQl8nsVQPWUKkog1nzewdV2WMGJok+rr7iIj4Arbtok3quZ+R07LX2qlikgSapEKSYH
fa6vmUWgaNvkp1oSmTqo9Q5V+GemdchFdRK6zWSXZgye0x79W1gCDjZ3fITzEN/ZSYlIeLyUigbf
ydJiD9NjOBq/wh4LRRj+LKXypBMlNFlV/KRkHzATS3PRfSVSUWON+nWGPRYYvfZlD/1Jd5PHamSy
jgPwuw/XjR3nH7MmX7MSXzVpC9CvKr5zMl7nbLytUuR5YfRJCfFJsGrs2ZXcm/X8MdSrL0/lQq4U
LorApYI9rqO2ozZfO5XTgSleHBgzrVk10QmA1+kmxB+uSSJF1pWXIidOqTJ/Fc4omKAr70s0XtQG
hLRb3uqcwoXtHPqqcvxiBHJX9rtkTN6SvBX+T2PWX6aR/w7rGq2lXj0U0Bp7u+DkYrWkLZk9eLzz
Uo67kPx4VE54tbX6jM/oUVck4nScv7gsjvMIljAmGzRNVZp6QynZG9GcL8IIVGaqMLgivCDl6Kt+
v0wpSYlJtl8i+4yD8tMSzUe+LHcSzhdjNeuWI+TVyqC1KUPglhUaTCc66G3q2+OA4FghLSpdrpiX
bqDWLofGNHYmeAOuPxp5lLnv6BxdclHlkUwHKPrIwCdnALLOl6oN99dk07yx6ad4BhUde3F5a+Qv
g8gCAlTv27h/iyUj8HUXXGYiphCWqPvIYkfBP3Fd8vBAR/wttPsrndu7EFA+qwR8aHmj7UghOuei
eOxj/b2YLMFCL6asxU/luFCeRM+FsUweN6lApNKUoXlcH1mNPRKq/Vb36Rer3ydcoP0JbD6ZyksY
4Ht5M+tLW4fvlAfoMWJKlJBG/UVhkNNqhK0Ms5ntnEI/ojKirZfOBiVDE5EPqVwqu1aurDVfp4Le
7jLYe/Kyy6AyrZE1/eTuiwUUzSLy7Fi2t2WlMCDgD+ycTPli3evNeCFEEjrHaVHwTRYgKwnJiiYn
upHJyKIRcgKzfcWvU5PY4tk8zF2h3Sg5E6wGJwKTCJuFmhOr2DO0wzy7zQl7XOK1MxlMk2YUv5S5
AxpvZ91h+/HvY2DoU47LLg8DGwsHIP5a51rVEzZuFxVZBmv60/TmiAQYNwEWlj3NfuPOp8rGko7J
6cOij6wJ9Ke2MShHvs9+0ShUBxHS6QNiz9LmZcnb7iCp0NuRa5hsaUAm/SP5wp9Dn6/OLq4+izKe
hCbdgx3+2GR2+nOufaIj41rTIXdLVRGRc5y/KwNA1cqgtLdG7U9YOhw0VNhFGP42UjH4tIicAGyA
cA0gzmrJd7I4LTnNTTKuJVusnGMbDV9of8Wu/iU75NszJ+FwCE+QmAGk07HqXf3VzYB+m/t6Vm6b
9e2SdQJjWMinRsj3rvMCPw/sYUmyxFL6ck4vi2r9Kuq7OhXSS/PxsYyYPueOc2prQUvTvst03OS2
891OJhD/qLmfzfwhXUcHrlLQNpzas1Cj0e9agyPCJQUeV9kN+Rhl0ETNxAy/DyiuRw5r41RKQaCO
yertaESxADaBskO1IBJodg0TNTNsCI1Ru0vN+q5N5dtUrEGLUyoPoVH8jMnS3faQNiLa26rJStmI
XC6ws8F8wDB2bqy+JbN960Y/emcwk23JQ3NYcNaJU3J6TB+L8SU0EuhCDmu0ODIiD4u1N/WwHKZq
8h03Ze1sm6PHTPWQJqr2mrmcrWHHsrqlxTIV5ENpyVkMdF8sKa6ssZ8stXjtCiffKa1IEFpEbzBG
sLA7+gE3k+oj9OA0uIoObWKH6BzSpBr8te25kzpmdZ3/sb5OWxeFYEgzyw4EmfJb+tlgFrZXHetz
wclfjLQqQ8lwBYQKFncm7mM/sYZTyF1yytzxM8vScDTJJy0HCKgaIF9kVSOromFl1t9Z2sB+Kcdj
PtNn1nLTPeni1Bf94M0Rg6luoflk29nnQJOPq02leCWihy6v4lOUyrWA1t9NLC4e3coI3MnU3qtF
wWBFN39X6+gp/GjosPhaplC79peOniUy2fYmwho4UIw8hBZ7ZVnR7BxUfCfyKvHX+WhU6p1bmlDS
Z8Ye1ppYMzR0/JJlGJmXscNARsgObQylgvLOm9pseGjITA864o1WIP+ZvvxtZDZ+PtC3mSBqaCNt
TWqp+pTKBuIHV4S4EaHfDIl624/qvqCm9GYb53SykFgu1Du3FsZBqEOzhxB5WprU9qys3MU6gS1L
xMUhikR3Hum3Zw4C9zSbXqwSkanaPzM14/9fLkh/6MiGSZfe5BVtddatcGpTi+gVuYfFAEWiKZNL
bzM/bVqa9rUxKZhi4UHmbrFbeoOL8di9gejZleZaf1ZY4xZ5MjPOpHlSvZTWYhxtvULNLKr5RnTr
TKhFTkP8Bho+O2upa3PyxPFu7ETMbqGMAgN2RyOQA41llmW+FHlb+LZWhj7IlRItJ67XOvWJbCsB
QK2H5F0+8RbZzCFs5K3pCyHWPIXmYor0tbfYtqHWW8c0yRAwcdhj83lpLb5xY/KW+InoxEQWpzVG
MpYjX03XRFicFRdQn9M5qh5UWijsUaUX8l/ZxVkH7rtrWe7x3lo97wkakUydqbJsZj07y6krP43k
UbBwJ164IGJ1EOWBYbEBI2bvytsqJrwFr+ynaon+V6GHO5nOr8aI61La8rkL8XoiA2oPJUE0nKL7
uylZeJHyI0gJoq0T/a4NawhsZ7iJmKHSOHR1wCjRTNvcqr/hN7OJ5vReqoNC+LSDA0Y6xG6UGBOa
Gj2tTodOJ2xkIGGzZE82Q3BrHEi4/utbMfecbqZSPwEqqRbKCpN9TtTa9xSZn6r+I6flG/QM4RaA
ws3mfuksFTJOSB86/AS+xW8L3dqrOQ4KRobQazpMJvQ9lFFeR2bMFik+aSx3Xay8u61wdoPWEriW
ZNUtkz97ly8O6XiCmQ5jL1/VqHRY52DupWJlXXsA7CN8mBhZwGX7lBrhfGOFKrMNlj6iRJJjR9W0
V2DBo0N+7JVc3bfOPYwLCkN1fpGTdlw6la7w1D73komINfa+HpWdP42uRqGYL3z66Dbu+vfcYkRm
/OgyuXdY7bMI5qoo5YTUiOXAMDGAjl2Fmv3Y4hu/i8gjUSrCrAl3CsZO+W4r+W5E5Hrl4W02oK0U
w/fo0NCvU1rwqCufepoC5L25cH9Li+aH8SxDlocp9IYdBp1PZXWvxfZ8nmyiC4o0fVBEDT3fnNnl
lrryKqQogSZZ89krE7+ryz+qMf7upUrFYo1HjXPPYYVuj1X+G+0G6ZXQT5n3sjLW7fYX3yhlr4pT
2i9mfohB4CI2DDIlPRYqgc5taNw3nZveVB37ttEEERvZm2sXeSBDcK1xzV3cj+O1dnYG6tnAmQRp
G8PnPFd3XGFTqmDDEzX2ubYq0YHU+zldDbs96w5C2xDIL/V3ismKpUL6qKtu6McNrde4MhPu0TjJ
o2q4Ky2cucoXvfbxQ4mOTF9V0E7iKjvGbMtUftn2ymYRLI3aDmGd5L+iqcshcpfuLllvTLpvBUra
m+0hK2+IMqLzUGcW37ZbI2jC6Vggf0STq3MuJVjdUVwo/q2cg7rhPBzW2lM6JCn7gfragZcINF23
/cg4OpZlBmJxX6MkFrjc6GlXXTHu2pCFTDHig0i9dqqaUzN1T9Kul4OeGslOtvl1QjLG7JjpnNHm
zYGDh2BjZ8jgCE/MapnEUcJxjsWlD6aC7vDOaLvhKmvnV16yQcsl94paa6+929dkeO8dLvpODZOl
Z7wBdeyuDWea/LQZ+3j6PQ4aFHGbsXw6aC+GhbKw7j7qBpILji5KoWLntvZdwUQsqBfR+RStuxDr
oGTECjNnDdoY/6TtHISW7IkvvMnaYdoD/ka5GF7dJbqNLNYqLMv2mV7H/qhk9GO08UYjf4AiZ/rD
KRd4lO3ca0b70AwZbRgresln5p+C61IEQbpV5p+J/OA0NLRrYhoy6Msi2is5yQiN5vzYJhrNon+Z
ehl6Agyyb8+qb3cz52dj+Rb/j7Hzam5bSdf1X1m1rg9mI4dde+aCmSIpkoqWb1CyLSOHRgZ+/XnQ
8rK8PHN2nRsUO5KiwEb3971hcHeVgU12/N2xuUGnLP0qBri1qtOw91MwMcrH4NAb5WOVAKZouLn0
+gEex8GrQPgEfrj2owoVj1ZfOJ75dWacsBFHnaT2dGPp685RB3mdkn9Zd4G994D83EBUfNRmm/Gg
VMi2F3wBjvmtTiFbwiMqCL5uBt9F1CZOHzybPLXu4FGEFsiNXYznziB7YJn+S3gBgcKqsvT7ad3q
QPe76jS2SboFlrEfO/+MXQjUF2IRiTYA1XGYMxjH5yy33qppOJlme2aXimxxeEh8enB3KgCC6k1i
ttzd8+6MPMrZjkOT7WydETkxdsJq9tqAD3o23CvjpJ1asEA6OOBNEe2yii1u4xlvemK0i9yun5Wi
mYhzJTwM+N50mJkC0FPlhoeGXBoxt1fdbJqjhllsHLrjRmkab1VPxdIzQ+6W6JqizLAMWOuLaous
0h7MJI/yRNXh95efUxs7MX8wcJxW3gKrfU3M5EtThRN3v77tBf8XM8K8EL/1jT3VnwODIGQcz3T6
mAyagceTXrjB0kSijAgDGVuLr7mrug3AJ1bYm7iJH/n/3zlfqrLyVgHxAsK0BP1rT10oPccqK3gb
6uGu1p23Mm2e3bG+JwvhL/VYQSffwTjLQ1FK+BwHTG1G75BHVXANtk0g2VgeuIs2mwRHfpWss+Mb
B4TSvmh+7y5FDk5szmblDfR8TmrpCtudfTfYiD/cjMa4dfgF5UGxzVi4fVv5ZLTRd8TNciLPYtgW
KrA26O9h9ZY79TM+U0Sj8+IszI3m8+RkTUdd2dtlZof6cf5FT1yw6cO6dSMgdapZ4ssA77Sc7WeU
EYCdr31z9DcSmu46nLzTACRtlWtIIwC9joQKptcLbwZr0hZxFJ7KQsG10siONmy1JBfZthktdQ1s
zmJ30S/b3N5q/RCgNlYKLFjEnc7EKKzx80/Mm4pDaQCjE3fHEOK1JxpW+O1Yxm9hIWbRqWZv5Ap/
N66cpk0Uh+0th7DZA23sn7Qp9A5ENpZDjfe4a0XaenDyh7CsLkaLEQQy1XyMaNVnYF1douXwva2T
nXAUEqTLl9GoYlxlJEc09a7AvxH9G0oyVgNJjAFzJ5BTW9Eo5bovz82kaoc86zZ9rgQrkbApK+td
kWvsW4kJR3nEf2/I1244naKMBcgPRb5Wy+YmcDFuD1RsF0AcaZ5Sr71Uga7cfUqHal11NVuAJrgo
Gpv+Pi++BST0RIwZpRco0UoZ9Ve7EWdTbXaZl47rRmO/mzaJTTzIgCyUosji95cmML6U5iEwWDXx
CXRIh333wDgUpgXNvfPe8Eh5JfhlCveJDMp2wAYOTsvB4FAaBmwjhkA/Q1g5h716jvoWtIe2L4M0
22iEB+zMvgy6N0N52I6WAiPFEaxrWenP9RA9gLBkO4oOldV0EDVy+zafjHvfiO9M1pSN67TbpJq2
Xqnd+DzJIYsu24IEGdaU6zgmGoljZxxVC10MxgoYJSU3YLNTgoupM6LmcLmjItyOnbZxmoZdCcFG
D8+CRamkR3Oovvlx9y2pyVXE00ITd6loW340UP784pMe2t+iwXpruwK9fn1lqGm5RfyefNmIsILg
1G6HXwjJkrAv84rgmXI2iukhtJyn2Bl2qm7sRchWVWn0I/I70D1MMDotD0SrdtvF8btmKmuhljww
kIboPHNjCZ6wav+lypENTL6YhokPW7InqHu1HSJxaVM8T763qsbJ3IaN9ujhwyqE9xK2MyI+Co9K
D5ACoB0uENlwtDJ8TwudAHfmPqqouLV+cUbwqAN51d2LjlhME0CGLRz7BHEMQzu/vMsgMiy8aTzm
rbeKJgsXJbqQMTka6KSQZnU3llvdGVb2WtV4lSmqg9Y+gDS1e/BMwsuGB63Acu/7RmPDZq1YcslA
o5EADNd8TDDohG6CvJhlVK+52q4UUKoC19Ah0s+25uAZim5gTMy9Lf3d/MgjL/A85Ym1MMMcbjpU
H19YV2HUt1Y1uEtyjRy7Ma1bKMK4pK1dr3MwPb0L8nFoDnpLNjggnVIpX1FywOqR2Oqir1CQBJeq
O/xre/LlaapxLnX2hOBZGyOt5Lk2bVutfcpUQmCoIs2M9K0Csbv2bDYlbBR72CpzGhA9qQjZCTUY
CQ6w+/Xrz8LVNm1lHlvHQQ+lxBkyYc1G0MIpCGi2zakvzeakFVF7IgAxkdbrlR3wkX5RK+Wwz2qz
vItNJbnjWD2/lhVFDf8RnSIem7aPFqQfBtqystR6+6OZjsrQrbE1FGdZBRyAPIRlvnxMEvdBzDru
Dmtrqss74jDiDrjYfaki3iGrDOxdb4Wn7t47zL1SDEw3fNpw9TERgXRY+r2u7GU/wNbDdRDY18+z
ygvckl0IoZK0NZ9M1tV23SxB2FnIuPxVl0buUkPU5yx7oN01gnaJCWhbSX82h+7HhbPd1TXz/ua3
epO9AVI6PQmtv/prwkbFwjySJ9VvP6pTrNVuAxBGclJZnxYj1lOhdeEssil14V9iPD0fhA9wqij7
5kYWba9IZg+4aR0NcfvgVUF60AWxxDzoW54cjXvFA2GZQr9plrkznHqVxVcOHSuvXgaA9fayGKde
vIXYYK7eJw78/ohXIUGz+W2rFNW5RHvvKt/K9cpnsi7mSb5TH2HZOPluQECC7n0rsh3HaWUpixHM
01Pv6Y+ZUPgcqno2hFbfy3k0RhLKqMRRTmTlgPpE7vkb2drE1nIE0wurJi2u8mKlotokFT8tpLLC
cNnaBVoXfVYvZTOI5uLKG0a7Cg9mVvG5TxZNIagrklof8yT1OHAeyLcEKfRN0xjRmRB7uCn6Ib2Q
gp+RA2V5RaLOWRVB1N0lSGqualQV7sdK2Esf9s0De69qGfR2+tQQfeN3Z/XP4YSenZNazqd8sPJF
qrTFZ7Mq3zCVhS5Z5c9uF2dfhzKHNhgb3/IJIHvqFt+bgR1FRk6FDEex7NSShWNSL/7AjmZRHYlW
AcnNUKEx7Rj4AdbEbHc6ek/FNiQX8kYi4mA0k/iWVs7VAeH/JerjFzcPq1eVMwG7t9p70cndLpI4
HTdRGWCN4mniipk8upqpwxI0Gy7LuiApoVROCpufToirbNACzWGR8Mu1LMqGKiI4FAepwnaHqd77
lcGwtoGYrWSxmScoHN1dd4OLot7P98DruQA+TR7N6kURLqfKUTeKoaFCPPeR83vkBLeDsLr3jyob
8tpvt3lNTkt2kfMPigrOvwvJ9xcCPBuM9N3UJdhFkgI94xaU7VphxViCluGJn5mybpQhvkfEIFpW
mtV8zlLlVrfKPiBHfJ1cP/wuMusVgLf33Nu6iwVyA222d1KiKp44KHlhHBy9dzccXjt+/5lOXtzo
PvV+98kqkHIJrTXsAf5BUzJdc6e0XwZbL5ZB0E93nhYVG8/OkNvJ6u4GdL+7xbXZP2NrWq8MkahP
IApjBJPCi1CTu3zS9VujzBBaMOye1AS5wDYJxS03DomioEhuE45OWwOthVOSmOm2FaikpDkJrizp
x1NiGc3WyEEV5CbJ/9bUspPWjvoWZZvgpHm6veWH4hyTBCJAwYLLr+wmB3SyLaH27wwrDq/sRtjS
aY79NUhv0JWwvzWcwxd1E4x3smtkTQpRmb+6Dl39W1cDmvOdisf3tmssVt82uQc9FR/xPtv2Ptqm
qC0TzpB1BDy3nSj7cN1jF7oqK5Wsn99fM73GWTn2p7UeTf1VXrCXdZYGchIbWdTmfloHEzcwSmtb
srRh3B0Ty0bVJ9jrkRjex4UxQWVX96sbkuDfJtz8EKoi0g/W/9KUHrI38JQ4Dbq7AhcVMJY9ZGB4
CVcDVeEVoJ1hLev6wvWv7O7B6KO4SU6IfrLO6Y1VPyLPJEt96Ge3SJTtZElOBD/N28W45wFnZg55
sUzLx7iZ39BHHXjOilSure/bn/3If6x0pO3Osqr03BxJt2pXVFioD2narFS9B11BAKXZKLHJ/w47
yHANGxE+pjIlxLL0+uzwWAAIMFcSm0yW7+VaVAjwEcd97ymLCOcTapovH1PIhsIKmrNNSh3NaRcZ
mL4+a/6o7mTgPldSPgQ35v+jMrBsdadohPjlQNlRXmQDPFTSwfPgaSqBjyeevQ/mA6gIK+O2I/5z
DjIBrAXVwM9EDWuSPFZx0UuEKqwJPk7RknA0nPwt1wvvGgUQbzxBPF3WZ453j9yHeu/N210hoMUo
YUv/vDgUJapQ1ojbtD/mYi3r25ATUd+Wz2RxHMSJBuxVY1KXmYXlrBb2yqF2uJsW8mUz4lyaDx1S
5pZykFVVnNAqy+8vZe1He+dBXEsz5ftv9bL4W52lu9o+E8m6d4mh4ns1HkJ9/HFR1foatfytkwle
PAsd65MWQz5Qy6T8TNLum2WW9qvi5E+NpjV70zbMravF4drLDFQ/0IB/MguN9BkMj1x3WU8DDV2m
Ko2ecbzE1JgFE1SGsq6N8eCisuWPsbECFc76lw+3oxDZ21gi6tnW+qfAqlUQpIXLib1Xbvrnna51
yIqqpO4Xam8EOz/LOVo3ULtcPXstPe0Ff3LlDsHs4pDryAxGzgQgYWg3IivT504liTYqqbZRoHB9
tv0lE2Tr9rmrgvJGE1W6USGI7Ys2yJ7ccdwTjMxftd4oYD35/iELu/jON4Pv8u0m3eU/KIbi7BRZ
d+sHZBmGecD8OUBQktOKwQbmdmBukZP8EiNJepIXIx/akzBb4LWWi8SBwildAJA8GXpkDgvZBy7n
/BKYNhw48/Cj+HMK2T0ry+csS4vdx9SpASzYVLpm3QqoAcMw7dFt8W5lKU8goDkdsveyGFegWICn
7nu3vnVICDb7mggI6DA1WhZCqZ7HjrxqnJvixZnIW0dDWr8WafYMzKP/ikXzqWU/+lZ3NpSsPMDB
vpgWhQtNYKFwkJ/D0V4AvyUbQMi4gTnT7TN44g085VlcrnAECnO6Vi4irKW3svjRkKRKhg8yOMuO
cPc5elI6bMQNBKmPrh0Kb1OXQHz7wa73odHeyJK8yC7W3E8WxcwuMvuAeFnjXKNBVfa5C68rg6XO
Kb1DREGHfLWK5mbZp1J8dZmmxEQry6IPj9WvHOmVm/chupYuKz2wzu+d+T/dajhLWJXlXCEMMcnP
93gf3/tZxZ3Fe9RACg5D2fSbZQMO+y5IsvzOn48ckVqB1flZ59Zts0oIgQHdQRIO5op+qVTXPQo9
ro5wWZ45E1sPKrQq9MbsS1k7SMrG4MkdbsSjbLRQtV+BAyl3aglOsOmMcps74F3TxggeI79w1mWH
OIIeD/CooHdintNBdRsy+2FKQdl4RaC8bciv+W95x5bUqBrrIWOuNQDZ5DhYRrgq4xQCEUiBe6KZ
64G5LoZlWPdT5RM4dXROmJDsOJsj6m6YTbyQrY5BpnNsHP9Ieh6B0ShKb8varm4dEGuk0Kvoi3Cy
myqPrafKKB04FQFyIFMWPZcKAYS5g/P3keRSa4LqbvgFvMj7SJsVa1mOtX4ht0TE3RHpQ5/CUELA
M7rGvo9ulNYUpEhSZ9uPtn6IeUYAh8laMtpxcWR9a7Zjpjq3Jt/P2kkS41qk2N9FquI8DLNkEXq8
CyFMd1u3/jQustmDoXVG7USqMyVwierWXJWD4D+V8+W9X1OZBd4Wyo8RsqUZRxySe9PHghByOznu
NYjE9s422vC+tNGsiBB6W8uivNDBdOz2jp39zAJCeOijg6yjg2YSDiQC0u99rzVxpu2Cg52n1akP
+2ydZGnzpEfxV/mv1ozvkdWH32LuVYLpI0YX8xgXqaKDOY9JHWIKVWzWT5Mxpw96/83M38fkXqot
dDf7MUbY4FKSND9AqfIOWjN6B1Ke5Ld6nYSEiPNgk/BsqHDDpimXTb+/ZBNsrJQ22qSDyFpMCkx4
fLjqLmr+elSe8VEfA0QYFpbqcs3nio9Lk0YYAIN6fZgg0q7bAcf1OhqMY5HryTqyYuUZkvy55y78
ZkXdxax74xneQk5avP63rn7WnuXW1QyHS+lFP7r+Nqs5qXisFyIhjPiqV7nxqPpV+RB0vxSi7lXr
bP29RfN+afl9TOmV/baufEAok+hwFq/VgWcsjH8Soqq5li8TDUGAaL6UXozCpHtW0e06VMl8XpMv
czRoFTxV/14ryyjDVzeTQcjaG5Wb3AoOUEbMbUqq+IasvHIj6yG+EzyVlVo2uOgiz71J+nn5QvZq
ba21drJDLWvlS3kRrkWuzGnjRYlyxo/+smXUgs+tV4WHkXX+EvDT2KUDgTktE/nFz7X8Il+xC31q
SKbefNQPfqDtXIPEvRz6976gTX/0bdDuXaBx0CI77AYnebEQ+uQ+ysy1IzK0S5oW7rd8+dGnHkl3
/N5HNtuqhVhLh7FMBMwweFAQfz/keaMSn55f6gqIL/lKXuqAZxfwpHDxUdfp7ihOH+XEnpJNnKFj
JgdDcUSp6bd5CFeSpKlrm+XKJUf2yxxsnJxlPg4q+JoSrhZyfZ0XXRAyyC+BGuYXkY4OHHHfWHmj
nv3asGs6BPw+akvDcFZkWo2VHCgvSCvnl3pXzT1lRd2DD7PZcmzhaWQ4zTxPpBtPmCGIhSxCZSq2
tYHSkizqJpRRBa7mURYjO1rxgNQfSk/XL0lmPsjqPkK7tTHxkIvHfHyuNVK9HCGcvWxVLPWMk+Z0
xSjbvK/z6X1qLzXbQx+3JXpKDCLjMa7RFeI8On8sLUVNsLAU47bHV+lZ93Em+fdPa86flm1YuCGT
NDx/fFo5ZcKnzWoEmgUs/a1UQs94XGyaIgAXPYulv6ujz3rqH0VRhzDRPCA0slU2TEPKyi7LqZq/
pFqa72RpzMSBpRKKT6qtvZi9LrTAKLqg7TasauLZ66F2RqBMYbb0ESq4LdgKYZ3kW6QfKuSzZO/3
gY4Rgp0W7uzrEV0spY4u4M0Cjhb9NcH/4oiA/KFVBvdZ1Xn70RtgHXneRXTJYz1X5x48myohnd60
ifs8NEa8JBAfHWVrY8d4YozJU6CBnm5MLHaGXnGfK0hjm7yKh40cpes94cg2jm89JfWepvgo39JV
OvWI0isZwPmt/DgmkVvlylYWx2R8mfCdRcOqLh/qwF/Lt/QacmPahPN126X6kwlrLIncU5MaZDxU
FXIxRlYnnLKdUy8sci+xZvvgQs37cUxN5IZ+Ng8KGIaPIdM0jSyiSOxbPFoNC9ZJ2N0HYdvdY7RE
6DAFHOoHFJG8wUCmH18/emit/9jHRnqS/XE9qbdGB9FSFqt5wjmLO88lx/RVZi3RFPG2nmFtm3as
zkMO354NAFD7SuHXqiKS2Rp28C28tmFXfMPDKQMnGMxeAyZs26lxIfr38aNl1188Q8m/Jb4O/MUW
nwzdEusGZcIj0Uj7VE6awAPJcz7HiljJrsIlz6f3qns3pXjDjWrEk8Sq+rup9LqFfD8bkmLa2eLV
L4EqKmJgM6Yk1qGGVLkuItt9Bjhwkl2bWH/pXBUOom5rfCgiOvJvKPxeLB3OUX/9DQlnqPe/ocjY
U8m/oYI19Bjl4gvw3W7ji8TcpGoy7QAHZCsdYY9HWeyqJF/poao/mk39o3XyAuOXoproYkfSKNvA
diZPYijxk4pP+kod1eoWMHy/F1pS75BNRkdUidKVg27ep3HsnoFAm9/d+lCnyvTWCJYJRMhjCOWM
njy/uq2JZxYtggu9kb/2mQi36GVlyN+lfXkkModl1Pzqt2KLyDM2w2az5BxAbyH6EXYENtB+k9m3
qWas/UGJjqSN3GVK3HUt64WrgwWC6JwfDatYF02PZUTQMsLwIoxfvMF9n6DfG46Jq5Y22+s5jno0
TbCgc0nEASieohrfG7sq1NZV1aFIMDfILrLV6/TiQAIBFf2YBBVKYJu0CqyTSXzzZM8XWQzT3j5M
mEvKkqyXPbSM/BFJHwdl6jyG+j6P7Qs8jkIr24S43iylADtM18cSof/7KAAwWWvgLKQQujPVj7bn
Jvek08P3+jJ1lq2m159R24Bt3n1DbZxnGPCXa1Ca/i5AOmjrhml+n/QkORpF7b4ZvbpEALp9VVFt
WiHjqN0inYoDWptGm0Eo9VOlao9BlfRI6mCUNebesxXjoRJrTnJsS9HjAWKMqPaPwYUzBmTsPLhC
K++Pht7YV2u+mDq4Rau4jnFkz4pi7QkI5gH+H1jLykyqvT6xrfjo39Z1tFEbjmyyTg7rQlD4Y9Rm
W1mUDWpUvSFbb918dHNAUjl1kZ0hb9rXVPj12e2U5UcHlGXYmsXj149pasMR22aC1CcHyYa2jYZV
koY+lAsmknVakw+YXUfZXha7wrc3eVSChlDxxvEC69nlSHfoPUAAsliPY7hGqUbdyaKTFI8N6a4L
ZCr/Hob6pm5a67kcAwhs3p02xOaJ1AUS/IH6HRiWuo2rkiONrJOXKMrrI5wraMv0VafC2PhTVe6b
Ln8BCwz13PP1laa68V0/5tbF1L+0xBYgzmBXsUfGDMrr3FhURXKnmpG6UskOrWXde4Nfvhijrh1k
CSlF6+LlX2R3WRNZmrpn0/rrPHFaqKAiGmVdOV0HkbSpXwI4VO9zcLgAri2mF8gv7rLyyEzHpP61
eQGK0Hu9/yj5/ntJrlUDKhcfbd3fSj/HyUXuZ085jpxTf6/35KrnBfBnz/f3m9tmwZ3/MM4bAtCP
Qb8P+jE5wWxMTlbi37XZ2O2QY0lOH/Xy1XudGEiY9SAb6P5RnVes9AtZrqfuaxoAzMef4eRnVnGS
r+SlFiOaKnraYiD2V4OvqdHwS9l0ol2hBtlN3OND+T7NxwxdrYxrLZ61++b55UXOxaagW/z5x3/9
63++Dv8dvBWXIh2DIv8DtuKlQE+r/ueftvbnH+V79f7bP/90QDd6tme6uqGqkEgtzab96+tdlAf0
1v5PrjahHw+l91WNdcv+PPgDfIX56NWtKtGojxa47scRAhqv5WGNuJg3nHU7gSkO9OLFn7fM4byN
zuYNNTSzB4/Q300i99q53nU8YIDXyi7y4mbCXeYVeF+xUKLeY6OCSUC6CeLEvK0my3i/ZJN2a7K0
3pAb5rtGLcm8BZVfbhUtaBcf/WQDOTcMNIsIyeQyIihq5TuRu/3JyrPhJF8ZP1/NPVBOydnGgTsN
OZqcfF3bN1FbXMsIKK1vjr+UvFzdW6E3bv73b97yfv/mHdOwbdP1LMN1dMN1//7NR9YIji+InG8V
Nq4nW8+K275V01vcLebXsLdr8htzjVhbI85kwDYGpEPmy4/quPKQDRS1f1JIbq4yU7UQvBnqqxc5
FRIK1A2+bQEnVbsQVt9f5bKtvoq0anGfCZ8EcP1zRDb8SdWf0qRpHw1IU3cJWG5Z67ZNfNJ8KIay
mGokVQZDQTx/HmPBPVgHaV1B3m+tJ7AW6XJy8vQgW/Mi+WX+ofxlfsVQ931bQbT0NVxPfb9BrKPu
TkSf//cv2jP+7Yu2NZX73DFdDcqXaf79i27d3GXDGuRvRER69GL4/uQ3HGQeX6qFlAXEPtTy5Hf8
0dwXyKLWeX7z3i+sW5jC6IjehOZUHQnrwIdNuOEye2wxzZwrO3fGD8uXvm/OLx39R6/Sst86wb5L
BKW3R7PKWHduM702zWKsiYdPGMRs1Exv921mug+Wr11ke8Yph4i5XsLk9O3bCnnjZd2506tfJw8D
MeYH1oDfJkyBH9ypngHQcDmk6JZO1nDpHCc8tn15kiVEAsfLj/rugs8zCnxdmfuLzkD5EZiLsfLN
jy4Mbcz8faiumNVqYn+yK2JQHiHSIUjYR8Od6ouHcdA0DN46YkluM/8tgfLJcdZja6kvKur/O8BC
9nvRHqPbHA7rveFiEhQVVoZhKqP/06zz8MpAC0HeGv/1t+Wvlsvh16IcqygIm9+K/9q+Fbev2Vv9
P/Oon73+9fcig35MunptXv9WWOdN1IzX9q0a797qNm3+Wn3nnv+/jX+8yVkexvLtn39+LVqymcyG
vEr+54+mebXWLeuXW3+e/0fj/Af888/nt7r5Y/GaJ/825u21bv75p2H9w3IMT3ddg9XecTX9zz96
xtBi/sN1ITOrtoUvEsdu1qIczbKQJv0fFscUliLSVI5t2QyqodfMTdo/DCQMHdcwkSqSTX/97T+e
PO/f9X9+ElnWb48i3fagnUJfsVH8MA3cvf7+Ow0jp/ar1EVWMM44RqftIZ1JQprqBdzCNqxWtTRQ
Ck+N6lBUuALctLrtkg/kN0oUQ8E8rvCHeTeLBr3SpGlwY0x5XK2sDHa4VozZBdhKi/NMYi6HqPke
CtNYDDz/Foj+wVkOdWvtjX5gIKTahE+THftbzUyrp6hqhgF2csePKQlsws6Dge2dHgeIllr2fZtF
b/n8HOsy+5vqsSUCitMu8U0hEFWX8EFgLyWB4ywdC78KEwF/f2o4wvavSTLeWOO0Gmr7pnQ0GNdg
WlX9zknFJdaC+7Apv8bAKBworDq8qhAfl1Bou6ZVD/jFPrY6Ki4CkbAoOKvQ82084TRYGW5h41kA
4myanm0R3gScfrtKPzZWziYmrD4L8KOIWcH71bPnKsAnCGwyeGjlkqXiU6+GJxE0N1WYfYqV+FPZ
AIoK1A3ilPtSH7ZZ4x3VzDjpEu8AMg4mHHh4Ttt4FXdP3USiK/CaXR7hUOlEzgkxUVI17kvYN6xk
PEGwpkH1QrmaIfk1rYG+XSMExGdKI0Cto6vcOK6CmA3YwjpUcd7x15meLQFwLn1ivBvTM3apaS/L
tN2SxeRU0K3tfPoS6+4D5lwrJxaPHa4c6N2S/Sa2BFofhYyxv4sNC3mNYW+2Sb1oTH07VTXiWOBX
F13b7yK92BrG8N3PRb+qPbLy/gjqINkPYYoiQX3fqxH3n3rlqz+MXXKCIfqpCrJXD6kddJ1mq5ir
M7on3fMPEUobharcGShaLvwufvOr4FOfDMe2cgikQxsFXwgFpBTIhE1ZznnJ3OtF8JzHSB8oUWEs
UnQFSTF8Cvv0Bt+jtaF5d0EF47KxIegP6l7B4Rq2fvk1K7QrrMI9lgNAx7P03jO52/CP3g1N81qa
6gPY3L2uOKc4QTKkn93QOwxnkN1CQ7Ea+xuzr9eorIOHQpwhAGutjgEhmfihKuP9kGj4anffS5wd
oY5k0O6s+yIp92NUbEc/P3iO2AeopALfuVOgyy6b1nisbfsGbY23OsMDxGq9F0cJ921J8stO2gUJ
vWMKi7Ytqicls69exxmqnL62AiammYCjcIvkNcujEydZsMwGp1JFg02lW+GdV7W3diWgF9XAZWof
pXXEq2Dc7hI9/BSpHid246hk3bgu0yWQLxtuLKytwENLTUQXT4GUkOgdJ0dEBaeqqODroCBSiR3q
K9usbIFe4/mbFs9AYh6QgBrnLFEDDlnVrkGOKoYZ4aZkGXHKwlF1SCRCHvG8+jZRFLSQPOJiwsE+
MPTvuhSefgZJm1XmubLD6ZgqHbR8VoZ2UD+7SdCvYcCDKpiSmxp4J/wJ9QkBcoC8HKRvLFyjUe7L
lRVaOBAH9cFMV6ObjNB+wtg5N2omrkkEAD4rwnMXETY0vNQhnVPdTgaibGaWGm+k9O8zvqFtFPIL
1ftip2oWuMJyQLN6RF4M5R0I8ujlKqPV30/zHl3T4XdVnreMTOXL1FhocUG52ipRdgS7/DYozn2H
1etytLX+Be3c09RBCOoGH3J00r0OhXfGchb5Ff0Ny54HszMgjUIW5Zy4C1P9LBIFTrJmbrJYMc+V
Lb4baq2smqJe+yGyMCahjtgLyLaBjF8pdWFjR+2KddfC8avnBKebcmrBVXzn9NkD24l8bZlVdQcL
GAJVUw97y1aPLSZn3FIZQGEPch8kddwD8uo2QTNBuN69R5oGVat6QCwMWSqjty+NkZyRecmRuTEM
cvz1NXa7+64tnxzRB8sA0hLZvpfCaW5Nzd82RnGyi3g3dv23AXOEFTSwZQ05SBkCHCJjy4sOPmEs
Ei5Y+CgWsM6wtLMjKiPcLEa9M5sh2fWxzX6+0uA9NyUc05Q71q3YfoMhCZbEFat9B6brYPUBPLrU
EyCkO3eT4XO9HdGpP7Q4bsHs77tTQwBWq+xbBcrETQeLZzfWNQQU0ybfklu+uyB0zQ03foe7lS4V
dQCm3sYGUEVEDssGcLifoTscq56O+FkX7A21Nw9O4TwHMblZ4pnBKnPcCwtotE4AuaqNT+4VWhRq
MYEvPiG/wgF2nPW1xnsv9dH0aZfaWL0g34Iyk4JZGKFA0F9J/MQJDdqujvA0yp2LtK8fRewgAgfT
YNWZ7LF7w9qLMdn5yLmIlAE6hrEEujfI2cJ65DeomlcARQuCB5v/S92Z9MiNZNn6rzR6zwTNSKOR
m174GPPgIcW0IRQhifM889f3R2X1exEuIQJZeIvXVYUsFCqVdKeTZtfuPec7MQ7XvmLumdobW2Cr
HqufI5tiWvYnrdDrCI4i6nWkAO2G6MBVg5dxb1qkBKQZj1rdcMLnBej7e7xQj+CsHmInvEKld0VS
KNxXi8ReZql2Gy1GqfG7VVfXlaUxtnq03LNDU9ENhc2ha/NH4MzPRaZf/JZvR/RPgxOMdEI5Zfei
Vf1h7mf0Y9GLl/GFiN9Cpd2Jck2CCc1DC6CCk5jXg28WlDLR0nbOOJkMSGmqyDPPLYZam5bX4lS5
rvMSlKP9HItwxnVpSkJcEvm1KMfwPOqtRz+L273b+OoyMwMWTWGzyGetgk9iJp61zfMAXz25QJzu
bM17kYR7ZQ3PRZGcdZl01qmv6797EP+oCj/ZHrbvS+73Vft/PURJVP74Hn07/rvele3/f9Tpjv6o
TN8GU9m+LdGXv/1fFbrzF35g1wHbIDwPjDR1+N8VurT/ou9rep6wHEtJZdFN+J8KXfzlaJuy3dRa
2FTO/KF/VehS/OXxL+G5/DmlbSn/859U6O/P0dLRDEqgwJINRHEuvaP6vOHhyqoGnyJRRPl1C9rz
Sg7hAjoNMQW/uSV/6EstZ/I3balf13I4orhK2q6l3KO2FBF78Dkgk6/NLL8DLBdh9Ke58c8vogXe
FTpf5nK+eX/g6FSJSHcuiC1hesw0zQ0vxMAu/m9cRaJz447RZ9NHVwn9IBN5CqMrHUJQc2nAgi9h
dHzSyZO/HZ/4efSb6/AYvO3kmYyAKRFp1VoB1q+wmHHMpMOATNfNVmklv3cwdQ3TQBGgBdk7KjnY
rf0VE9rPVITIofqc7j3AQpt+20LJBqOoDHNfZOlFVNb3DOC/fnxnlk90/CNrjnx8bvqQUhw9UB2t
DdTUkBJ6nb6YdXBCCMMDXsMY+lhz1Qz1C2Fjzx9f8/jB0iYzN0dZDOk9afPivL9LFdp3U5EwvIZF
XtzmoGMZMmb56cdXEUc9J6kty5LCpmVqa5P/OvoxWnKP89Z2YY8RbnBZeFlKpRJXJ76ATJukglo9
RWIFbQyJO1kG+he1IZbDhpbwBJsnaj55Po5v9q9PhFJS2sIy6YIdvVHMliu4AzzsQ2BeJAowkZlg
66wUjOw8A+7JmcrCwfbxjaBB8e4nXq6qlndsaTTbyjr6iTP0lYEeiINqOjiIdSlXZgjjxMEy80k/
dfn8bx+m5Uoe7xgvGdexXPoUbx//ySadjpM9GUUMR04oII1nA5zvRtiTsY8GxFAff7M/XE9BF+L5
FcL9/RdWw4zID9s+MlHAm6pidB5MHPDrmGM18o1Pvp44fr35fi6dG0fQvBGCFsH777d8CO0yj4UP
Y++awWxOe8lcKhi6RzAaFUR8uZFot34kHdbtglT3FWZa85On6Nc7eXSbXQ/jt7dsBdL2jj7GoBgU
y6iEcW5RYagi5XSdofx+ITkMD3Mk5pOuwyfa+L23booaF6cXfHYz/vAss9t5KAtZutnxjl5ivBVD
PDt1QogAnaIuy7ZW4dvbdi6JgqbvkSvnBLPCJz/BH35xHi5neaD5t9BHz7JuTPzuscmRVE3BVT1G
cmc4qB4Cz6N3w3jP+eRmH00IWER4b+i9WUimuN7xK1vlBXrNmUd6ED6iRDzHlHCUpMU9qrZHN1fl
Wsqm2rV+Hn5yaUqQo7eJfp7mmcM5ZCrxa7N5MxayaaoVlWyAfWXxjRiced+EkbXrtbGHRi72IQ2L
T16oP16SNUJQxTCT+jWpenPJMGXWYwNnXMdIRpEwi+TSmezhQvdje+KRo30WitD75HuK3xYoGyaX
pcXyVyqB4/0gGXriS2eGqXM4nlANwBZLu8NkNK8S2/MahMsPv4qJFyKayS+N8cRAvo5VIqCv0j+r
qLnpvda5+Hht+cOHEsJyScH0lqrt+EP5NuCJhGeN057Id/hI7VVuAyn2htr5pND67aHmFeYyQnjC
cbXQy///5q43uGsxeBK8prWnNllab5BXbHtZMv+T8dePv5ezNKzfP1fsAoKGsua9ZSnTy0Pw5nIw
UYiqM7KFaurRxRu3bJ0kRyT85v46ts1eX4+EdwHIZFzhgW2NgVkohZmPeEUcRfClcc6v66a1VEM3
pxEIUsKFT0BCfDYfsBK98BidQdmvthPD6dcAHSp6qtg6AX+nLx24C5uytMXGr8cObP/g0AN0MLe7
qGeD2vpOmrkDSXZ8zpr8nti3O6skDCCxn0pD7Kv8J52gDOzzhOxnYiaSTsY6gclrcmAzSnmr1MXE
aNF7cUilSnMazw3yMvzbaU84XJyYq7Le+xKHuNFjpyMdWvr7CHsdpzQwErR5QEhU21AX52jbTkok
Ug5sYNHnJxQKexl1ayWYY+itTE8lvYkkITnKErd5Xd+5QEgcx7xMDEjuMiNdJuRIV+7iAhQWXf1i
HYbDuV05V4Ubnvj6HsL4xaSKi2FC3TBEV84EUzJBwboKFJwEw1DbziOiqIjiL9z+kwh0EGUzfgsa
bcjvMgROAe6pqemvAvOkh5Ch/C+t8xoZIfiD+KthaOe0aMZXHjJ0q4Q+Fu64N9kkQRPiNSbxJ6gZ
pzkt143aB8tRsErqtb1QVKEg0aQh737r4q8ZoG5nQbczMN9DmdzHY3DSunKtcc45pn/mAzDu6uS8
i7oVxNVt5JV7CTuOVnF2O1gtcDB73QA2tvTw6tdqWGUaye1SHRsvvXVZ2EBisldSQ6mgVxEiUt9m
u62IFMoF/pMTqLoyTnaDE25smnGp557Tt4DSdSM0WEkRf3GD7sxNo1NXJ3vq6a2R9A+u4e+rZtow
Zdm5wFgwS8fnHSgbAgPhjNyO41e/k4eO8Pp5dh6GClB9TZ/oznCVWPHa49C8t2qiMBLvctAhyv9o
yzzzhg4elE1z2lYRTrswiXeOMe6SjDQVf95AbsW73e6srltlEsrMYF/PDvFHPSIRE3xi/GWe6Osm
dEGSjUVFGsgvkkZjXo/PaQWJyAfO0eJdIp8MQU+1Sb0RcJEDTAF8UA+kyBiuxPgQE2UgYt6x1Nj5
fvUQ9yiK1WkRPCLSpxCBrFXZ9H+w69vuqnYP2GfQoyZI3xyHCEIjJF65NYkMl2kBlp48Lavvt8pt
+puJE8i2Bk61t2yEEknuzgAbiTJ0opPUQtXkDfsFVM9WtUmByjCAXceh3g0M7DRNUp8vw2Da3k8E
BKU9zzupOXbgnyGYItuud28ZG1036WKcF+2KzvLtLOudARbWGuyakC2E+MLzX+dg3KdDdk6Ffuba
3kVeXkkj/1p1cPNygNMjih41elvOmuSqglunpuecv8v7+ptdjihro/PEHYkegLoevLAUb0urxzbt
n9BVCpTNBP7EHO2zzmPrK1fYDNlgkPqumvFLhbbBn776A2A3+yIuT+waQZ5HbhNYSJhW1Zdx2JsD
APZdL6HVbHrThjW1d+juTrcRwH2e59h9LTTxWu15ri+NHrD/dwtyYW66vAKcAxCd1lCbKm8dwgtB
bNmUJ7nELLLOg6shP6+QmPNE5bu2PJ/Fbobhomb+LPcxDPfStGEjjTB1XpxBfBNTdpfIFp0C94dI
jaqyVn0wrahWbudpuKwAXIy0HilfyiWsd6UG6W0My9k1FosgC/ojq/nOG50D6YybRr8KBbdbMEwH
cR0/eASSQGQaOK/4yOEzptcw12tg6eK2sS8dmir9Phl2aOH6aV95N+O8HfBXLdHh8dfKOzj+uHLt
dDstESTWo+VdTEQZpt9LFvaecSOQ1srkl1t0WnI1iuepBGtLbGcYAW2Mnkw4mPoUShAbVc6gLVy1
7trFXl4OO7sGxA5Gu293efnSQFzLwsNArLh1ZaU2mAocdXsTvyDM+OFHy7aBXjzP5aUd9KuSkB8M
UFCnrRWQnk1Qpk9hg5urklvPXrBNTf/FagviQ8LB24zcM5qnY7mRbXcA3PrV6OynsLjxWKDb3LvE
ynQaEf7nVk9p5G+oWretU16GbUAuXLfvbYfBgEUfmNirHh6K+qIoqdGab9oOJFlY19fatA5WSu68
vAnbKw9jLPbkk4y5USi/VgjqQyJ9kqS9bkd9GtT6AbE0ZlnvvFfeneXpcVfCDViJKrjrbaL3Wus0
G8Shl/E2ntONN193/p1TDDcCgAdm6LMyJa/Ckij1vqNa2nQq2JI1hmyw2zVpD3m52KBf2C2xIaGE
R/xD1P6FGXu7muLfNOyLJCa3iW211CaqsJc8dbaDAZHdiLeFOvfCJ+W9yH68EAq4TcO7Q8+Y4HWa
qM1ORP21YTAL9FkyBgR2aYrzfprAvg4whTA+NgKXZ3I+qfak1/OlFhO4LACnifpaKCh0XrT3MkZO
BJACqW0ckDQIx5I5f1HpXEA8iQDhGuMPB71iGZ7b/mnrn9mtuemdcjuaA1aIMmOMOu1jtrw1o8dz
OQzbuTJPUtklW/aNC6QCh9C+d6s7A7oSEvYdepCN2UUXkQ4OqQVjvmEp8j2yt6ZIXhr+QhMzyTp6
dfL+TA/nJAIxYgk3oVd9m1mCBv1gzeED0vtz5Ne7uDe3gWWfDuqxAC/dEbihUkesMhO0cDMnl51B
8Jk0zW/58GNWJoWFYsOmKoC9RfOc3kLa0EGiqYZ6mAXdNDZdSGOGKMHISmDdzRQqsC7r7D42xrCJ
dziRJzAsU699Ewxygq7mM7nb78dXyl1BA0jQl+Hk6ByVu67XNBUzpWTdhpk4NZr6B6113E7FZa8o
K8oq2pZzbG9R9kynjN3qT8rtP9S/rvYsWpoO3GO0E+/rXzuecauGErt4QmJPTprIdTI52S4Ph/ns
k2L791LbdYXNgQprl2sdt1Ahe9imTyDKeohEsZ1SHk2LUf4FUQHmBjNXsv93rqfJ3UFO6Gh1dCiv
7CpCNUCDok54dDwD0l+YnjlRVMEBMi8/vthvh8Xl2CJtTb4L3SzOcO/vY0b1DUaLLxeTnD1WYpUK
0oQi4zn1zscc8OrHl/vjKYm2kubkwpnYPL6cNCoJeQ9mMDPd09mmksfxzsF8Qh7QFPEnl/u9fbh8
PfDKAgOzlubxY4qD24uQBQLTCvyLxuvu8gCqVZ3G2yW5bq3ZJdZDVscnswTQL/FlzAnRDFFCHyh1
jHzz8df/01P79pC49KbenNp8jhKVGLjbaQ8t8K6JhhvE/58cepfn411n6egkKt9fJHLHNpNkDoPk
BRWyikjnuKCbE3/yWvzWO+IEitiJLrDtKLrBxydQq7AUYiw6G1ryFwcQTKFILxIhkP9WHeJieMmX
cu7jW/iHB/bdZY9efCOCAulOyl+ZqucivVEc5iAaH6xkAMoGEXnACKHHT/rQf/iyLAEafSnB0ETQ
Hb2TfVbYvlVgEXcrMmO3LccsKNMExhR7uzYNAcd7pBJgnBTXJNWmmEc//tp/+gDMhRwTXCYnf3H0
AeBWlCJgkLXWzI3Ara/jUmxlT4FpHAqwOWXy8vEF//ioIm3ULh1C01VHb6rWvZE3BOKsS7Khicux
gsY77VBCfEvZDtqrf3w1j9dTMJFb+nTL6O3tiwErINGFS/pMwO1cdXD/R+0zeC3U948v9IcFyKO9
LSwE+fyYx/uGggfLqrPMw4Y8PK/cYcxPvKFIXhtG/sY2xG1098+vqGgLKUaRWGWOV1gp4qkQ2uJ1
rPs1HonHrvqViEkh7ZOh9PHF/vCredrTgmHQMp75raFLr4dhICHbVtTqE9IlgElylLptxkxef3yp
P7yIHopFfGSabZhIsvc/mRkPU6kVDS/u81NeDzR9ckXI8mBg9HKrW8Azn3y5P/12LpMXVys6X7/N
gmYiwINgMS/kMOs7hyPc4CEVyiN1IlPnkwdleaGOVlGPpjFjRsdjJGAefT1EnSVsHmZqpTTr81Q4
7R6DlTp8fBOPvhKUKNNGt86pjnGSNI+f+ybpvaKpR2KPkF/AdQ3aVRrgzoIID4gw/WQVY2D0/ltZ
TJ0pYShqXc+yWEyW5+fNBgSUIep4DeEh5VaPas0cfYywfkUtveKByn76vZFa15Ux4uOknatcv9pE
8dCTaI3TQFJITn1H/AUMb0U43qrv/ZySc0x7WYVrXVCt+edsxnAAhqB0QsZ1iH+y27q1hbmH/Z7d
512lOBvPc7i2o95/aJC0oM7rycLac8jhiD0atv21KkGtuxW5JOdGO87BViVuAL7KR/pJL41qfkt9
EnR33tyG4BLwjWXbHvyhCUi5Ae6cjQju1vNUEG/U9AQOTnM8ezsCaIb+tBzM9IUY0lreOOTaYPiq
IPXK03COlPgOFhRwdjoEUOrTBo8T4ZwwpWkq+KK7G5tgsl7lUHZLAlXMoYejG25E86HvCvyPZJH3
FexqTLF3U4h/Y9GFiWmbwgDJL4jaAYutOxOgClk/mTP/8NvB6y5LEugaGlUzosmr3I7r6ESYJYET
g1HFyJxM9AFr8p5aeqRyqL4J9KXGje1EXowxUQLKyFD+GZtUzfQnzBDiOwTfuPCvOAUAdAaGQXoq
8Ndhiz6IrzBv2cUyb+0F4Q3Km1pewW9Gpygjclw2y+xNMq2Ap77xXCAAu1EYHdZpH2/4xo/iDpmn
CmB40GLvaALJWhenmFnVZsp07UI9FchxosmHJCxF2PRIY4p4rp9tt0vzM0Vz4oymL8c03RfTJaxY
Z7x2StWkK+U79g+CWQOkbEF54eqxeZ1R9wXY0Zm8r1ATeTgQ6orsOG2VELDm9oGwZL42RC0wktPC
UbZsAnIgzYC87w0OtGwJqLIIVMusAZz5FI7eV6d04ZJylM6h7xf9ec/LoTZkYXc/+8mPv80oaRe5
YFVgxyidCnsGQLtpPRmFfWvUY/vdj5zsrvYN6zIK4nlHbyXaDplvoFPosQWbPW2WIfdBxFqRGRWb
pBH6RAQSpmZj9+GuzzjY8w/taVT1HLbXjZvUYPbNQOwifwhuMsj/zaZxDGRuUk5eeh5m6AJDLE8v
rnYflzyVVTIS28Z99M/6qaO9a/fPE5TqHTVKtyMHjsQ29outZXYEs8RBN15GYnCj06zORohGilxr
LwjK+6EBF9OY5QsN9vFVYR6nk5QzsyF+IyelwLVop2n6WQy7xK0ae/uymNzxSeU5Ix3QvCcjgAaI
iugfylzS0q/y4KXpcyIxwBWu5pYOJ47cmLZoQgwRvajEuKhmgGMYqqsy3DSoEU/cqB0evVnoMwG1
z1yPeGXpWQ3dcGdE0OiAaFd0sku3Iady7M2aVo0JF2zChrVLA5nsw3BSGKbIXcL1B31b6olHuoS2
vjBs1xZxRhq9I/2GMdHRyzyG4RUMtOo2GHO3I+WsF18tGLkkKcnm4HCidtco3K2zMEzJS3ANFBWO
H4wPYRHGoN5CB3lf5oc31IQx3Ojax9jJ72aje7+ZJGbCRs/zSw8e+8ycbMgZXQ9xygACDjKhcZ+N
2ou+CZ8sIjz4UUIinmc9By04IpqIRYyqcEhM78xB02mtnSAttnMTkFNrOfm2HKbpWYK4o0csqb9l
W+fnBVvANfmX+bVnQlBZ4WZASWeNA/l5BAuQ+lQdjChw4UlLGswmnR0632kB1BrZL6jpcmJtiMSS
LEnqUbHt67j94sy9RVxQkYwHLZJ6a/fTdBfZtn8XzyzPk4sXWIrc22bZBJ57Yr5539XSXGFTiehv
B962zTz5mIwOMlMX/sV5VTqHZAqZIaQ5ba8VQeisb1s3NYHkjE0yL5DE3O958gyFJy2iVepFEajv
iNmY3nTdyDer4xiOcFcYgCiVQQVxVUXBVJ2rMuxsesqpQ0qpnaDzw3wO79zKA7c9iZI2ukrczq5u
pIAU840kiglkuUnb+66kW8/sISQN+zSWU6yuQIj45umUgUS4FjaizFOXw1G3didLZZdhME7oGAy3
aB+NRDvMdzonMrxnUhNNz14FkzeM6wwPMI2rPHMghbGPIY5HC4yLnyjofB9nk6YfSUhY0ALjtnXa
31s0B0EKTciPFRSw2RtZKKMCFCebVvkKpWaEITcgxNnWasrr69QyUbj6qtSXo+sgzkSxMubAhTma
0+o0gvG67nwa9LGWmJ6S1kYTTqSUR1ouZo1tUrXztG97e2x+eCSaXMFmSuOzlucCkmiDryBTgBxN
lprpehxlQQKymCXBo/i0935SBV/CAQCyF5rzaaM4hG9ISJ5+GqLTghbnjLi7UEzgEhEQM9w6eLYI
Wa/XIRJ4BK9CVPow6bEm/iRKR7DGlZJBcmIkYGKkS14ychsj2eLqZQQyiEoG+xEC3CaVtrlz4f1R
RChdovpX0prqnzFfgqFTuAT8JQT7csQwqzMCfmySA7Pscqw00F+P1XGtk3S+jtkexxUDk4IogBqA
38pR0XOK0BTKM/gRNyrK1dCj9l2ZZjuPnL841RfzDBfCCHu2nCRidCMobGQAZrhwGsJPXRLMQCv1
D0MjXYZiMDzTUJdbUYwB4tEIpKhBxVRHlvclJDOH7O0M2M7Gx+e0WYQRmyQP9dZVwUJPTkG0F33+
SoBufGsFGUDnxiyuuj6znmgs3sYYU3Z+xFbOYoWlxmgfIYN7MLLraTuDMzur++zbyO+yEKUhgJpJ
urImOzg3LIWO3+96Z89SX+xy6Gvs+AW0lrR1D4rQuoNZC5tJpkV2aeC4BoFokYwVVkgi7rz22uvH
Uu5KZ5ol2IXpFspReyZquOIJWPBVRrwdG+4Ecc5sy59gJElLQ8K/sRzWeda/V6ufStwiRfdKQAIJ
Pn2CeDmLnZcee8gqbJYzbwVupmkQ1AtO3CH+Clc+RBXAn01MfGW14v6zsOnAd18yVE37Nprml9DG
1FeFJbMwW3r6sncSh/zKqLkvslbvrbniRUEaxSxnScy4CGFkQWq2RZQSHOAZ7sYqsIKwk6mh3kwc
HxalX298m9xQQxfIRZTcOAXeTXjrfmmSfGYhXqe/dtpE3P/zTkR5/hh6nXDunTKajAOvJsJpZ7AD
874O8A+e1RX10iUK8sZb7Phj9OpHlh9v2jIguRu+6jBbB+VakJB8lw0y21U1/d5Fw9OSxjyHCWxz
i9Ez0QFd0jJsGibwFORr5Z7z3Y1IUzq0QR8wNTKmaoKURmnfuzfNGOh8Xt4dwWizLRuF5qtQNcG/
TDlGeDeR7htg3jkV504iYC8OTmBq9OF0maH/PsLOqCPl3JtdgGdX7IomklXm7v7ZuQkpD0pd4Zge
Sl3nN8VjyK+hfJPD58JGnqjMLRx2G/xuhya3283HFzs6Clp/X0yZdICltH/rGTSOl9ct3O91q6O5
XPtGERMMGVU4bT++0NHp/e8LcTxHEqVNWhTLB3lzOhtjw6+LhtO7mlwLnwUugtCZ5BWQjM/kKkf9
JC7F/VMaVZTHEV4vbsS3l5oDG6J02CaEIHG2Z7AdMY9zuq59LCecq6R78xSOknCwoZ2iT27o8amX
i3PipRNBT1ZxX48ujvmKfkm5FObdtG+qudhNJdVl6ROZ0djuycd39fefj6spDp4Owmuhj1s+HPQy
UsMRbOaQVw9uD6jLCb32k7P1cat5uaNIyk3kqov/0kIi/u6OWqw7WUIvcJnNGpu4gstG3ua17w13
XjcRxNb3X7U1w96pjLU9FJTZjpGtpiL+0rbm3+OR/7dWgP9Fjl385m9+9N8cu1c/hv94/vEt/ZZ/
f2sI+PWn/nYEGCiy/hIC0zohQez5v9T9f1sCUDH/xQjEXYRiCKgx4f4fS4Ahvb8EUl8GFTTwLCF5
Y/9lCTCU/AtZFvZfBjW0FKmc/okn4Eg/R1dZ0ABRgAUs5moaaer7xydKK1joZd8+mWoYZwqhgXKg
nB1xh8OOKTh0WFyNCqrlU1/Z4G1t8lmgINEOoejXlfPdgbaCyIdUzPsYbPz33C+85JM3d7E2v2mL
LR/TcaRkWEQP2vUc66jrbzilPWMSs5+WNyDd2BgRH6ThqXO/jYt7YjAQkVhhjsvXrlTxJIgVvGpU
bzwVjoA4P+Lw+/nml775uyX3jrzxfjXB0sAnQechTdqekh7rUae6DyUIESK2XyZq/5DA2EL/RI5g
FwgxQpfQpbrjqFdbo3fj5pkgMs6Y8YWSmPySswyde4SikqMxEJ+yqjsxk7RBUT+e5JwLy1U3zfrS
H1Pi0eG2a84/KiOWQevzOQuCQ51Y3aEFBPwNamJ74ZlV/DTXSQZa3tRDviF1vXh0PZ0TAtpbVyDQ
BJk7cY6mpptNmNBG4qAgS5Xor7NhVNejX8ZfJzGFV1goXNobS4pfFCqKL506yQ2aLgJea2IwIYbZ
L203GD9wb1eXnOd8DzjVlN+JOp1vCS+Nb+ZWAL8U3jSgfChrokwDZ2wJAYfkuKG7NMsVhXDhnTLs
6Z/IPGdEnuj2UPQNaadpY9BpnaeOso4DbviZ/Hh5fd49TQ4yJ3ZyzU9ID9l1lqX7zYYXitZ1a8sw
X8zcMm/JzMrDdTVN4oZgETQioq6oQ+k+TgxbLXEzw5xRa6uGY0/gZ+Y2DOzj+krHgXs7TQZoySGM
DLo+VOw3YaKqH6FccqmYN9B+IXFHy3WJ2vvMGjKc4U6nroB0LfSusPvx8VN5tB2wZjiaEScbAZYi
igb7aKKBz72XspuzJyPMasJX4jJEQeAZxTORIaSaRCiq7gZ3Sl4jrKIOc+weFyZNlvGZ8t6/dYpA
k9tnBJ8VGUev8C9fFBMkjw1r0UTjYnh/01PTKLpxLpNnQKfl14IYOsjJTmQ+pj3TyZUfxBonMLj+
25kBwMGsDA526LY0PHPX5vAThCbhxp/cr/ca7eVTIdC1nUURz39Ypd9/Ku1wVcNy8+cBdcRVgYlu
iaIqPJy7yCiRlnac3ztfudVKOUb03NulvgrdvvjWCizLG+Je5D3/ezmclb59n9ZzhTqWzu9rpvL0
Oo1MaDemnTrpZx/9fVP910dnVG8pxZpHE18vT/mbpziT7BVo1qpnl1nZt1xFSEpIwP3WECDOUSKr
AlbLWb10ykHJ4YqWSOSeXIRmxeQhsT/7OMtL838nF78+jkehyoyL1Rqfw9F6GJHSk5WVTYrO7JV3
pQdEfjlRZXpVuNX8VVhJib6rTwFizcIhInVsl0egRk/6vYhUUSy2WnXRJRIEDT7u/jPvw69N4v0n
xJjnSO4XGwimlqN3Y7Iyi/acPzzbXl7exkIkD1ltmNEuou8DvJtZvLczDWNG6dKjeGrr0jljFXLu
hbL8M1T0+pWjNulfA9V0jvBVN3ecRPV1J73hqbcmOsVTDzZAd/0IP7uvi5/aMPtxFw6N8XXsqv4p
brQeNmYbjxdB5/a7KFEEkwM3Juqxr4wH32z5tabGrTFyjmX40wP3e237fXOfWNl08GEz5J8cAH5V
+Md3BiuGIhURD478xTp68ygNwswiMzHnZwJVQvpYnh7uvVhBLy9k+OIOtf8FGLZ4lmNHx8a1mvQ0
M1NKzXbWYnlhGv+usqUF+nh8+eQN/e258hbJho1zmF+MIa18/5inTYcIGM3nM7Zn+itS4CxetH81
YIrWZH8s3Dj7grJqvErj1rhH3jqo9dDZdDDzRtETkOX8UiLC+9EhQp0/K03ebyY894xXmY2j0cGW
xZHwaDOpHL8MY3J2v/lOM0HMaURHROuc3ZRlHBxkM3cvrLwKR/5QRdftIKJn3wy8h0I0w1Wi8uly
cYdmK0b4Zre2vnx8+xz7+PNxMmCR4OCz1CvCdI7eS7p6o9Ho1P422zkzUkNK7e+0HiXRP1ZQP3pT
41NBzJlRr/MGI+ouB32Yrsex7NSpG8d2szXKmOFR6Ze9vepjZj8nDqVCeR6Zg9WAPTLzch1Vg1+s
/amDGNIi8L+TGOx+lG4ERtGlMjmrAOc9ZlkZf0nDMvLPlHTH1z5RS8XkNmZ2OjO4iHaWF7geKlVo
JmWyzOx6ZaJUJ2k7/d7HMj4gq07ajSic4ZwpSYK7UVrirGRbpD/nmU23nUVtmxR9iQUBfSwxrLWl
N7/IySI52xmK7yzlhftoGtOCGh9b5gEF4KxXpyQwcD0EEVJ4ezRBsUS5m513VLis4UOGFjqUs0F/
CPzYSkUJ7bRC0Y5fd9AXE4RMk3Of+nkqYUYvaU7aVN1XVNKNuZVm7LrnbCpof+ndxNWlq+tqOre1
TZpUnbFd72XjjDYt1lBle2LEWrluZNd9D/zUu2WGg9Kd3DLvJAjI49lMkZ6C9ZAPPOeVY00wFlrx
pR0LuvFVT67XaqSHQYi2zsoDlNb6QNOobi9CxykOZtLW9xUF6SPl1ZydNINCjZ3VgU21E7AYzo2I
idGhtkPR56XVaUwmHfzXUVrfYo9ciu0whOkPPOVVBh9+TMOtssr8zLB9/46VQVHyzEo/Tp7lZBsz
7Eh0bCWTnyB05nueBNCt2jVdsSewggYQXehHoQ3xZNdZgDSZYc9LHvjjawfsr4A1MRrPdVAld6a/
RJd3rYcceJgnOmIpAzVrrcMIVLAR2KZzUkFSAU1MU4lb0zrdicVgx75s28C+zkWgwm0S9svAN6ry
Wzqa2Xc5trgPairG6SnOKx4IgCwDSzik3GpDFo94puTNH2qW7Gg9m53/3aZCv7DDxr6AUgS3JIrJ
PkKVYLAKzpaHvtqauu6nzv2ABIEsK9h9CXOmjqnc/GXAUgsTRRN9DgrYhnXA33dn1K647lOvJIsz
UnrltmG4JI9iy2hapsDkSOkkfOq6iQZdp4sm2EkcBtOqppP+0NYDnJA590DTdI1xG3rKIcBQlPmN
kUv6tGY/i7tMhAHvssNbjrDb7MPHwRmnQ0hg9U0ta+/JT43iog4rF9fnMBJOGcN9IlhNELtDnJ4O
M4gVynoe7Cn5wcg2Qdhf+yQL9wMIj1pXbUD8HVq8s1xH4bOcq849jT0jmq9VL0Ddm6NLyzBjhbbu
GhEEjyjPe3utBxDU8JhmMa7ErA1nlfVGdZ6mkc3aOqf3Q25bB+b10882b8P8v6k7s+W4jWxdv8p5
gIYD83Bb88gqzqRuEJREYR4zgQTw9OcD7d1t0b2t8N054YgKUjLFQgGZuda//mEZ4OzwLWH3vDEy
p0/h0k/jPcGmijuJleDXUWol2YyF6z3UQ9oeHApuGO8xMep25ggw9VEXrxCwdALfI+2NaVPzaoxg
voxMQnFhG5QlH63nfdGaijw9F3iXPDbm1ikjIBvmudnWy9JoDD5bn9s8OugFLKZNX1u29COKJSbU
BtzwE9G36BFK4fGPE4PjHz0kkE8Za6pd4E5VkO45YPcr7KT8PpL87e7qMbPVUmdIByaOg+hrI304
zoSlkkaYd0l9MSUNIVm4+DovGkuaATKPiOj2rOz9+4gJ4LVp1DCsOD5T7Ec0obcLs9b7I0Op6KXt
ejNb6GloiA0cM2M4UYxPxGZWmPlAbW18MiNcsthLM27eCq9PvhbhWDQrh8S6bhk1o/CW8eQYLQNl
TAXX0mAajtjOYBDdKkjSxhT2t205Nc+lFWo3UZjCQo/wxvHmtkOQUFLosyymky7Ftek/M82tnnS3
0U++iL0bp+qrYqFEk7+lhFE068lqYnuBWSDe5DIbnXNqTUi3Wi/kTUTCj88EiEV3ktsaL4N0ssZF
igU4zLWB4OUlaSlMU7Evdq841LNzJO6UfOeBkgc90p13ZQ7Jo1UYOH9gh+S9+Z4InvAZB/gPO694
4BgNXiN8Jp/wTXDv6nTMv7Qxhe86iojO2biEzPq3HbmiOneTuJ9CJEx2IKAJZ4V1E0FW5pgQVDqk
GQdp29beXWSkw+tEbPCl4QBrsEsKrNe+dVL8GYEPT7HRuORzMXhol0mHimZhuEI+WSGTjS15KuVj
xChFgUGbbFq+XkY/dIRQD9U8RFo0kdk9SDMldnJQNNeYROnFgelfWa5b277DnVouEeknG3Nqi4NR
64SSe3pkfgtSXRZIYPTg4oba8EOJ+sUZxMFKA7irXZrB5rAd0gWEy+9JvJyQT6CMr6kIi2cO2nbY
0fTo5doypfZm91F0Xw09lHbssry9UcUI5O2odTcVWiCbGaMxAUokpoRpX2JOCA0p0N9te3LQvLSo
GIIe+0uiA4cEyZ0q634dIB58MrE/u6/GSdz0JPa6azMLiytFgHeXwO27pNzddOnJ0EvXtm6Y961V
UB22tON3el+RAdMWOfpFLHwpZqupfCpTYzo7QWPvu7FR+o0fF068oa/WHlxcmZJVzv6SrNqQ1MkY
C6B46TrzNuOkhCYtetrGnd7Fya0HswJ5T2gG95Oh0E0kVioOzCAH1Fgw0zk16RRPYwErkNxs9rRG
i7zTGCv/gSRlpJLBlI1PIREAGOJMLeZfyKJfIAxPXzWYgzUq9dpHaBETEr3sjdKPnr0u05PbudO1
r4OSiYUCMMZuZsUu4Lus6VbyjPSug9+bGboPRVpZSFNHTP0WZHGShmNrcZPcOkaV72TjBcWpsMsK
ukydgmfog2fvAe6x8hkUNKK18GB4rFqdXNMHO5nwHV1OTdNDDx1GwqSeSbav+nNCAUp3pfgHF7Vr
6v0yNibx5ld9YPPDVhsuikbWGNNBH7F+yK4ZnacszbDEl14tn4MYnPTYdrGHVjERAfzMpECYCaqZ
p5exLYuWMyqqnbXfhibGq6K3vw2TTzHuWP3ZyWFbHTrGLOOatHfEjnbTtfbarbPoIthezb2diFkQ
2ptP5HJWmwg24wCbx3CiZZLGkIudzPBe2fFQVpk88elOmsOIiqWMrWGniji6E35K1lwcpBlnS+rN
UoQhJmJ71Kv+3tfSMTxU0wgTRUuaytvXPBz2GrZA21K/BM4pdSI+Vj+qCY4OMlnn2EdbmbkCbtC+
8EzUZ8Jp3GFZBdWolmnQ8QGYbVoO2740rXprMVhk3hfJVt92Qa72qYZYaZthFXSdytYPVo1DNjNh
MYJPuknGSB3xgfOgZEkAIxS5yK+OmtONCHaIgbrvdNMhObWAoLrLYruINq3uVeOGaauRrnFICpqd
l1KB7BsKXHsdctY42xTEQSxLP80RR9Vj+OIz54W666cBDnVtqkdrprqedUPGcpZsiS/BudVpsfQl
vsGI6k1o0IofQZ6bSyVTpvyhgW0+ETjkUad+8jomsUQ8Z4bZsSiD6oUoT2PNNjUG6zHyatR5oUI6
1YZ14S88e+p2gNlMmYn7Ud3Shsz37AnDvQcd0Ri3F0myapiU/rDJYXjFrgyaEMzz7gBfCNAzmZDu
dkGTTEvp5/JYZwW2qfg4EwMGbdjbkv4tnwIRqReEQsQY2HHbMbQPBoLvdGhDuFVWnC+wmethq0Ab
OV5VCOkJOfezADPP8AfUigrtmlu+Qk0YjLvUFX2OC2Hsmyuen+bbFDtYqaQEPuJFaEx3oTUO6fpf
gsC8VIvD/gtwI0wMIkZx4GJK3KnFvzJSgVK0Pv0XTRbRAUXSj9Iy+XyF1l7/VddM9Jmyggq6sXeb
D6FFHIWqBtTYml/+ApQ0f4bKEacz4bBnxbirIx6HB/1zCx9Yfc2oVgZf9GkkL7MjbsMIhnHXSgP3
u9rUDrN9AnSfyd60noNFnvDqR+bfYmcApe3yPNZXqgnNTevUw4aWMlo3FuJtwTbGKS4EsTQoqssI
uqPE/w/SXdluRIbppIYW9nnMPe0XeJc5983/wUzmi3L4D8MSuii8Bz7rc6agByvkBH6bUosGYkoh
Ghq1Nz3LeCraBfaL3ZdKRtFT1IvkKe/a5sWxBvZ1bITEm9Gn7o7dp/vq1oG6ttWkfevDGRCrzTzl
1PG7b61Rkjji01A//j0o8MlS+eO9I4G0mV5gnECn8WmckvYyccbMK98aj1+yarq8J5k+tsJ9g5Xi
Iz/nMNLRdbw1ocABw46tITDyC/CV7ov6jbQs7xaa7xDPqd79HeZo01mmXgjdi6A12Ba902Fwovpn
ErOJd/fbmqC8KCz1bDENprbOiDkjoMEMxnIJMmwegBbhcrMVJU+BZUAGSCyCABcUu/1jkCh6Aulj
w6aNHMcLzkr3GOM4RnDa5CCGHlpYPUGrqqtGXHS+QF8gngTE1hLxkpoDcsuE9Fp46nF66ypPmUtX
aESpO71b3fiwRV3CK/v8hYof9wI21spcDoxLrjIMjDedfB089EVh4QeQuebJo4B4YCnjd6rnZvNN
JX53dvrYuUzKdLJlOE3DOfXRVFHt4ykKj4/gei+XLy2hwOehG6F1pBl5ESuJV0m+9Sa/f9cElJYF
EIrbblTty7XN/pOw8ZXOyXMESnB40vIx7hzE7xX0zJ0+pcG3JBLwi+sMrTpOWzcuppNcAqkfb+1k
KVwoMhaS1xnFJe8UpCHXcKZf2fd8ghB5pHAmQrbBJNDQoUh8hsGkWdaQKWH2+NxYQi5k/ApNury3
us78RiMeJwtH+jFibZ8etCtIMwZV6dFNh9NdTpd+W4SecVLQfaxfQHTuPFr481I1GTgAa8GhYBBv
esE8BPgTvEntrGEuENpvviwjAki4/MfQhP2E0Nw1LsITRCo1rMvXusmtWyALczfpPWVeZTgk0s7B
GPUYCfrsyTY5eM3A32rooS5Nx8hgUdm12IMHkGKMTKfnRLckiGTTP2hBHGydxmXullY55Ro7m1bB
Tg5Sg42gqQjxy8frDEdtQddbb9U3ifAXdErDa5EXlBBZE7s3o16j7o6jPl21IqJWjeGmpwtJC9ws
R3ILDaKurf4miBPzycS6nKeLpJoHL4Zbtposm4FA24kby2+aC+azebFqfSrqxZhRZyxCleCLSNkz
Yt1l1/tJh4K3ov/A1QHe0hxeaTiSlBDwNppRto6dYt79VKmk2/z93uTYP49kuEpIToxkgC1xRJuV
j5/ulhl0SDiH7g1zj/QLQC6eFL7TTisHRAl/hdG/6Q2GzMsUNa2zQhKaWKQBD/nJ6KULLG8M7gNU
EJILJnLom0U7ZMO1SA3/1eGnH7BsxDmzdDixN+XY2Y9dEmSPrj1bJIK0UPnZdvdIqN7cC41yvHOi
ijghK2WuT7TlJvHrblOT1bhkwhjjYRHknVzrbq5/k5QCw8qJjMZ6oAcu8Papa3WlzPERS7ddgLVG
PRhnX5uGdpGhi8Svgst8tzGU/6GpntTxvnM8tcy9Qe1M8M5hOYajqEnJMXu1pO5yj1VvJFdHJE6+
hvwYX+vYs85EchkveH3IYyxFeVc3JDQ7oAmAEpCZ3qsUHEt3o4xHfGCvIvScBFr8xK4t0vhj5hGu
vSgC23tWKrMoXOlOT0lpYSIyelH9Tmhg/x2IoXztRgsdvyaYgUCzFRR6Pb3ZUeVV+m5NrT9tOqsa
jPUExRAPTKz72k1b4n29LceCoswaGn98oH5U02Ic6jZa0ig6c0im011wfFYWLMvBephgu9I2e4k0
LyFD6/5WOkziT6xyWBYbDLEbES0zIb1y26XMFPHyriyq1TB3gneTnOrokBpVS6KkLfQXJVIzXjAB
yU+5G2hbMF1XMcgdSvzs3aa4GNOYPgiv6MYl5N/21jPIDEviIb3W3qAbi8rl41hNg0HUhS4CRyzt
HN7U0h+UmS7pj4zsmMuwx63X9+eqsqeVmPA1a7alUeEcUtn4U2w7JtL2gk/Mf1WBUxHPy8g7hR3r
V/qiGssmXzHP6C96Ld2jhxVzdEAYUdqHmEzH/LmwgyZfGF2cF5s6NbSzyDF2JRu8aZpxUQ6puMQO
pgOLrEoIJLSCKvkK6xPcKlHdSC4JLoY3AADBN9NV8Qnbcm83WSKyNrAA4GQHkWy2WWrH2dbOe4QF
eRR4u05G4dX1eyCs3pYheg6b1Iq9U9eBvg3HWBPLxg/Tfj1KKOvroWoZo3dRnaqljb4CUrDj4pio
aBq+Al1kD/rUu4gWWmCUTI40sGaYYEhr0og/8mhNA/rxCIZJjZXLUfYj/OUYyz36U7cIN0qomjhx
B4t4duQM7YtkNz+16I+yIxKbCIWJZ96DhXcEZGsD8zfRBPcZUoubqTekuyI11X/wm4E5v48o4s7N
4FIspEj6ObhDwsZv2nvfiBECiLmW76q6wVZBugEaJlKT4mU0tPDVgDLjG52+ATQjN4tzmMUW5ZNh
HXRdeXLTs0WseJ/dIZKTwh7cHsxbdrC+XPaJ3b+YWVw5wLy8mwFnyXxeUdMprqN6oHXPsDGA11/c
TMwaom3o9ljbdgSw3+T95N3HsTTPSTpk1r1XVNh64E+gr+MRkAdEdkjUCi9c8riHCROmnJPi2EwO
BOIgLIvviY4hwjp3ex/6tNmgZ5D5pC4GIuR7HWbLIWeejW99levJLhxC9RaR640vhHTXWc0IcSXN
Di/eya4Sha32lBVY5Ae1YjvI5TsEBblvU1ifrtVUb/FQF08hWU0QgmMhfPCHvG1X5jAFwQJEP32I
tIBZD2cflkxyiL/B+iw2Q5QpnKNyqc4d2oMcz56SCVGcDlvhF9q7y8GL4ipoE3dJrFb6RS/64smr
bATIotQiGqga0cFtUjsN9EaccG57I+9eZFtJPCms6I7wKoeHyJUR6WhDdS4bOvbV0BJKtPAbIJS1
npFIsIdB3rwTwgdlJ7aZjSxLJzaCZ/b0hPjFJi30bRGCSs+CMhAoG40O8IVkuLYJfaeLzl2PMmqZ
a2HI5pmZZrXMEKARKlYqhUNJqtX5zoIV4py00jWHmf5S3fdZPZivyogHyeCkCRAtlcmIgY4lRHij
ZWUOuz9wurtGjmgrUk+qW2jLPJgZ7g33OhNvtTGtGJNgtOp5f7A69v4mCr034ObkBOsz1RdJiGRj
zYjMmuCbSxd35lgzmhNAhji0OLfEi9qQKb28HcRXC2vj4tb0mjB8h5VFhynYBzuI9IlX7jk9JmKL
DYFBPQQp4vysws7Y3Mte7ZooG7AFyZT9peu8IblEsN4fUDrCKS8gz8dEjIr0h5sKO7hplWZ7i85g
vrGh1GforTpse5w+M+2XOs2ypwZWG9IRmToJGY5NnC9lUaHaEbXmQjMKp2iXSx3Sjs4h7D7Smzbp
DumhN55VpgzzpvBg8+8jSq6R0AXyR4AACz7SEIdl5CpW7GxVY/mPJMYPFB6du7FYFOBeZJ5HCx0V
S7cZ/LDTAJVbh6mFXdUOTPOufNB8q7k3IH7fCeQKgHmR1xhrIJIwO5C8PbM0/aEjLWFQ2Yw1JdoA
FV/l3zxPMnIR9WheA8j8r4QqzsEUvqHXRzWaTAAqWv4R0dXsnBPrTnCnfJPxiS+m+h79ZXVnsUdT
SJbe+IS/YXGfeCHocVNaVraq/cz11rpIMKm3ZusMPdedI8lYjDIjsy+tTRdzUC19M8bMCiuPiH4W
fw22tynfxVLJQ51MibnunTiJn+fAW3uL/gsBApt5XT/X9FaP6UzuWnoNq3kdkoyXrVrGxVcwxvZ7
Rv4rTXDmMOBh9ha/dJjpPrL5zfmwRF8YZ6M244M1CuPWIaU+ZHu07R8R7mI93hRafki1Ivmm63HW
LGbyDrdgBD0gJtyhnu0hBSw6Jdk3LJzfwC4TDtYMM/RsqePXsQkghit8ejzMmYCcmi+uHFIA3qQA
RdT6CtyANHlz0UO6b+YYk+jR64b0tdZz47EhQvJJlmYjjxkUurOlaWG+dZQ2ikXuIbJYO+D4cmkH
WaPPpC95k8u6QcEg6+kGl4D8KXcaBgEiJYFJ53Go1xa+iM4mAWHQNhQa/SGeYoNuycwG3HbQjXPe
qzR9DArH3yZg+Ro2VQN4TRBHJ4tW/olng9knt7I6E02H5VXgFpiy91YeP/iV6u7JtR3PzuAlBD56
ONquR9Hat1OpxqdhLJ/TiAlC4I8GRyCpW/YCvV7trZQK1J02KOeuLetBMebxPZTWLaFmspBpiZSk
5WMGLeaPmUkmDzr0kW0Ccz1bVXU4vgtELu6mULntExs3tck6jzKcCdMqu8FT2Tr2ehZPa7OzJPca
zGMzWXX0vbRGarO/7ys+NOg/NYE+htQ27FHsFGC5f7bEtJyGkgohLZ5Elf410xWiGLNSa8Pr6n0e
iWbnY3hyY6dZvZyXwFOTBQSju0V7MPBg3+KLxukFGIMic7S1FYFSajMh2VzraTGcJp1KM60LtD+p
b1Qb7OOAgsFIGLcYSGaYBc/TgHztunV6liJuVkOXANbWsMgc0cgDaEO9hnlkr1TtmL9go/8FgzMD
AwTOCnzHcnGSsD7R7yZvkiV2vuHXDC0cOZ1dFF2FgIeEuWA9vNeZal/gJTsvFotJ8cQ1Zb4qjdy4
Y7Kh2csssHuy8pjYrUJ/SPVNmOl6s5Sj0dzqjZdhw6GJ+hLafnyb0hZzjBXZDy3XjK8y1+WVJBn9
MGNOYsMI3fydwfSPiOfn5BsyheqH/Gwx/1Mw1KV+L+9l+/4uz2/15//z/0Ez+pmR+O9EwL8y0N/6
NyHe/s9efCahzz/3Bwfdc37TSYeCGgSU9MEn/x9bem3+KwARCNKubuE0NAsy/vClN/zfoJBCbZpp
GD55TvTpf5DQ+SuLdcTWDpWTn3H+EQX9kzUyQw5Yq4YOQZ6+bbYH+MSgEpXZOAYeuWtNtej2v9bu
rqpvAuy9Uao7p1hcIA0hJDt048pGQ9Y7W4PsGaL1sNziHM5vsv6rSzZZhtnsktALlJOLgDDqvLyN
qIX1+DvxULGgeXG2elguNWbJpvempbc2vnkyOmfii2cjYV752aZ0DlMLb3uX/6iLc5N8kYDS9iWP
zrW+tYyZ1rvVEU37T55VLOY/kzdkVS88Tp9qOPp0h9UlcndqOGrGi3Lg1kBEawEYLsLZW+napwiV
F91APe0vM58au/3iT98i/xAmiDPwY1A74e7t/Gy1j615VOww0RdVnEWxroZ3q/wquhvP2PX6i1U/
Tu61ocQJUGofPOfamDu620VfUaCuoDY6WAslKGmDg/OHVcs/WnP/a6zDT2vufL95+P9gqZmz+uF/
X2vXOMmTuk7Kd/FntcfHT/2+0gzT/c3VfciAM4hlgDX+z0IzDPc32DYWk9Q/FuG/15mp/0aqIbok
0AuMWiCK/Hud2b/hjkUvjs09hFXbBnT9B/kPn44AFjA6W5Yr/FfeCt4vn46AfOgFAFgznEKyI4/R
XV1pJYSMxkfwH8rvwMJru6bxhEuQbgImgth++tG30uY0agKHhFoKSShpZnHTdEg+o5bZ6TRY61z5
B0+b9NdC9sUmsOcoF6M99rGM115DWI9dW8EvcMJP5/l8NXzCbEBoVmzPYg/7GSYkI0wPcSdTeOlh
fGgDUD1GggFErzLze+IRPzXV0cm3o2iZw9A5oc1col+szyWS911iFUwrU2iKXaF+kJ1ln9NEMfUe
UOnXtA5n0LnoHPnmLdGkSLh15b6U+pfKMOvngVHocRpL/Ilk6L40MKJwPikuEtz36slCncjnOnit
+fqn5+36e7HyZ82J8TM0+sc1z1xYpD8+mZgzJfxPQDahPSWTFNGfJNjKMc01PIAV3FzCKxG+i9dK
mzTEskN0NqupPtFHH/ARANs2M3KUA/9t7JvvjITzczz7hhbmcJy46rNldOby79/rhxHXf+ot3iuq
JnZznmoebhDdTzCuM40EWmNZetLcu5ZkjccA50ymZv0KtyxtqZRWNYugc5dS/2ZpRnpFcR88OHZG
6+6Qdhd1GVhCDOyiebM0Oi3tXTHVRAPO3368+KII9prGcwp6k5zLrrK2MEmSs0pjizjSH39/SdbP
VNrfLwkeEipUzkRmHJ8uaQwSkcVCVid7LLNnnWdoOc2OLRAX813llimhS6nVnWoY7Emvb3Niw88f
L0Zq/vHVx7em+TxrYJU9W3yUV/RAqF5tt8T7Bcvahctg8GCHyCSjgWoff432vvHq7OqqkDE3Bjqq
1MgtqhWDnbqp4ttYy/t9CVS00EE4cQT7Vfk4P1mf7iYnPrp/qMS8fJbM6KjZO1GF7cluvmdJ6mDu
mTWv5kQgE7gcsFBWXtEQ1bs2CM6kLJmXuHaMS0f00cojEmld2bhXRw5gcBRHzqYateJc0evuYKgE
B7i106GJovwX7/uDHf7z+yadZN6R7Y8cGvtTbcE1Mv53e0BfhN0LJzbFJZ2ccCUIyF4h2BeXCRo/
hgBxuYE3btOuNZuWB/R20OVSOUQnw82/9+3OJvTJM7au1cX3aerWe0wRQnBwL3rA7KI6jYikF6ZT
kURc5KO5YGpUYQ5aTIcSEfWy0bzHvpIJropasGywI1Q0geJXCmV73sQ/XTCVnk3aENtDwGT65y0C
XkMUT75WnkLH3U9Ta/KIpfFbPQ4bTdOHGyvSagqtgAIJf4SFmcGWzWEkMK7YwCkr3gkOv4NptPDx
fVgqGIxbS0vjB6tOJZ4luJWOxgtMv7sREtkmRxJ+ZlIOiEcw7plMjUeM38Vj7bcjYWLpsBtokFeF
ZlanJprKpTvGz4RRHaNCGidIl9Eq6rGOnQqvBlo23Wd258Woae6r11vuLwaBf90/URI6NH+okHiG
HePTmdEJGwogcBriO3vvpN3w5OJ7ecKxZlpY87cFVJ29SlWx6rD1wXqonLs2TzIdNOJ14OboL2h5
PSnys8mk/tx7vqlgVfJlSHba3284n+1OZz0NFqx0ifpM4CdW4eeb6aqsxeYmjg81NE7dAl4Ywylc
S0CcUz/mBXKDENKzpRo0kGRFunbxC2nI56Lh4y0QysI91ClijM/WmXUiZoghzg6Gi8FPCi/5+J8X
Ow0jbF2kHWzdZIi3otbd08cLaNymLLxH3fXVXdaNw84G5V6WVao2KoB4WvXIhJbwZW7qyG9uXECq
A5LKaqWPG8bFw5qlam5w09F/sSV8EqJ58xVh32oR0OUiSXGcT+SHpo1yI/OC7FBH2niuIzmsRdT2
e9MGvh2qvLzJUEu0RC1iLTe7TVWTffl48fEL/cUtduZb+Kf1Or8bh5oR3jQKLvMvjyQ4m4TjMmSH
0eEQ73rgGM0EYo+1+M1OWlx3K8M4VNhcXUocLjgR7Oo2sSU2ZGFa30bzV4nmp2fMdgaiRMzskoLq
rnxv1F8ZOx37phrftUA7x4UKXoyhEOg6m26v48wAa6sILh8vGIlFm1SMUFdrQk9RImjbJjcZmABc
LtJkVBvDaytmRz/0Oo6vTfIIXVJdu1CfbnXUopdGGou+j/RbOb+4IgX6U8U2glC9dKCjPDR2553c
GFMQvcYeGwqdodZqECRT9lANsyLzNjk2KL8wJv1vN5ym0qdQp11ldv9JAVN2naNXtZUe8F2vceTu
oEDYSf084v6RQSUOiBTfEubcrsIBirSmywosVIlL3Ya/YN78txU9q06JBoEkQNtLh/DnCg4A1cPh
rE4P+pB2t1YKPszJ9CXy4PZlMvXv2tEheDUClw7Suj/Kspa/cFA1Px0RgQEKwJnIpqIjSOds/Pk9
zCqrLDZGe19bpfvQkSTMtFDFW1zAvoSdGm8s4a690PGOcQtqGkOB3raTDzEiHxwiFCBZeR08CdQT
2aFtB3Js8J1xjwKXqZupNP540aL+aDIsP1SS8vvvd8a/rBougSswTJ3FjMnGp0rMQ4GR6EZq732r
xxe5EjYQb2xcbAb0J/asX6VvfehAf1qmbMBYT8+ie3YMnqJPn5kSsEyNwtxrQ/ryUTf4Rn60R2vf
2VV01Ck4f3/Jah+tqNY21pGho3U0hH5BEescEt0frkqKtQt7c1XUvXfMHNJnm0FfIFi8r5GiLgyt
qYvtZBWbEV7IgdlBccYwjd5//krrQb8TQIyP70ov7n4BkuJP/Hk7orzDCAAwCG9d+tFPz2ckIMtA
mfb2RF6UV5lQalaBd5nNVW4hoTQnM6TDG6rVaKTillsgbvsp8W/8Dh/jtFCYK2by9289Ro2RoVcM
o0D6iTD5gbJz1QzwvBVEjsIbzX2b4J44mKP22umI0LtlnjnM4+ysTN4FrkwElVjxowFOGmGko5cw
jJUYmwvufu1pHEmeKBmVfM0uCOnindfH7aHu7bsotttvJV9wUm5Fhs2T9KJ+KZgC3kZ9ZuwHqDZL
At28fTzWxj6qa+cIEzLYmk4Unp2asV0zVGLfwItfiaK5Fwx+9jYmytS1Xnz5+Iqu1FvWTlDApS/T
c2sab1yZtxy6PLxGtgqv/qQ7+yLt7+uxRkVqttbWSA19wwjLnBXa27Zw1WNLA4uRgR0sMVA2X2kp
0E60RnhJfau9lh3gVz41AkVmthL96K4LLG+Y10/to907wcal8F7nTtE+Zqg4dx0mOTC++duxSHrG
WzFFbJmx4Rq+OA5jnhx0LWiXsKDMxyQJ4t+/rXSXe2cL2iijf+B5J+AUQtXRxO3pIR+j7hcN4n99
1FhSSIUpLSBlfdqGPCRhSUpxtZd5XG00PX2glaGudAIXX9LYPYVQZW78Rj/qDKQmOGNH2Q7eWVbp
LzxlP7qAT6vbociCmBGAlIJn/Ly6m7yNWiJT/H2kRAc+7ZAUO78EVR/ftG7OHAhn24VWoImD32o9
x0AidL/GVy6QuAlDWRcp0+yEoM1cgVUMb1G9DJQPjDDB1nLMzt70DpbxVR8ZrzH2DVgIuc0N6rDi
rpmKp9b3i1WeuvmxIbl5VZSyPnhR5j0lXQODp033aQKv3oYEfXDnl3Z0vd+/6kMXo81KWtc0j/I9
4ioMMuZi1ulQEP79vjvXRp8/qBmOoqIPzPkE+fmDysnqSZPcjg5/3DOBjXHnG+u204O16pFeymJ8
+8e/0wUZRi2KyNbVPx/fbLr+ZIg0OeAA212phzt0KWmLUoy5d1SaFPNx9PT3v5Mq7POVet78u/Bn
CaAtIxz/+UonBaFnhP51NEULzmzHSEINyJhO5YiLGDpx6clAXpB7rQ5Vc9MTif2gNCV2GDkOK7Nq
nKdkrPGhHNuHWBhLaDv5g6ghCCTt9ERaAyLY6vzxkoVjdbYTb9gbwXT89Oe62TKt9AxiHeA/Z8CL
l5mTCEEnMRZEzqMD8SRBSRC+b3o5+sTX4jA/5a13jXKG+pV1tpuABKOwOwdjvPHMsrta/SCvViQ3
uY1UzNCiNzQcE9zZMrsD+d92U4UNISaQ97MLZm8BdFRVRXTTZEVnD8HhyZVIHDhsGQrWwRpeN1oX
J49gjcTXgl3v+PES4J4oleUgpZKCilWQ8hK6FdzJikwLpCWLSLnaHbwKfyGGfrrgcKadXOVGq0y0
ydfBIWbJs/Z+jBCrch32Sye8zeUkTpVJGkZuGndIHPS75gc+2EyK3XHvtkZ72ynbPXmNe7JULvaW
WxGq1LXGFR4rWHmmQPUh2BiGtqlinbSqko8rV6aHsO8wCWluQQSxZ/MK9zRVCUBBrJZYfZwg5Kob
KFyhsSgPlo6Itc+d9DVLslPL9bxLy77gYpYc//5x/MRgpWfBP4rcXkBiZpdUb5+6enQdTTkSOH+0
UvfVdNrgMuVRc1BYwzMnXvjC2SBDMu4n4K/7egrLRQP76fjxZ7I1kl3XFiQnzf+LMqydUv+XsDNb
chTZsugXYQY446tmCUkhRSiGzBcscmKecaav7wVZfas62+zWCwVImRkVgON+zt5ro2GGIxhsBjvr
f68COtT/v5cCzIf3DUC3s24gdIKlWO+tnn9F06T1A1kWORQhTtAQbq7kbjqPPeDfgEH6QUk0O7tE
RUUdMVbWINWbn8TO0U/QWlqka72GZfvF55VAzYwcTCVVv3buJH8KGtDOhL1Egcu1M+2mPtsDgrbC
GZs3VLvkYCeWiZdZ1ZGwZcRjTdasT7QzJOLzblXhpGGNZW2Xw16hi/vfr8GiO/0/Y59NRjPtU/4S
aoD/z0g/kdBtY+aQ3vL093G2Eaj4L8uA4CA6O8Wz31gHk7kuEbB7jtkm57IUNq8t/4D5Zrz4tSNZ
mZkpiW/Glcpr/OHrebeJiAUzsEQSMqupzxhMtWes9cfBKJ0vUYfqJ7BTmwAYt9u2QOqbYUp/hrn6
MtCY/6T6TrBULEamCkStGXqwg0kB6NCoJ/VJAY35bytoFqZ/jI74BuglsqbiF8HL+08ogxFlsSHH
0DhpqVruCT7C6OKXzRdfI/feLgpGK3gTb4DaCTPjfJ725N/VcIcLxa6/JPlwm2oqKpU91DsI3LWX
U2HZKO1UffIAb1WrG2ElJemhT6NwP8WW/mVQPpfP9U6hOpCXypE8T/UBU+iGpab+rJVuWCttrp67
9jgoWX1NucmuVhfnu06HW1FUQ31dPogGwWJV8GrZjGMUbJZP6G786KWmn7h4TxZ184usBv/Z7JyK
lRJ8UL0sleflXFfpHxMWg7NSuv5zJN32hJiLG1CzrBweJ1rHqdyoQ2p6g1NpD9eXDbLOUuyXw94n
l7nvCrlZDnOIiOcKHSvrALc5xkPV7ZxyzgAzDRqVQ5/elw1FJ6QfoYIhaj5H5za9TwJoc56r6FBz
I98FAUUA1Anxs8h0d9VJ59npG/1aZikjMe6ib3qi3sxC1+5C5FuGzvjuuFN1GDMdUcp8+Ptclmqn
Pq4+sdVAaqh6FAEGpczKjqFG+WHxFEF838QBC8hGUzQqYqWyNaJE2ZZzawgZYUd8Xa1j6uGQGIBr
oZc2ZtWNbijlT7osDf5gyoy1PqhwkikAn3zD/Kj0TH/LMehti7oGlCFHT8yz7qkahjUASQxUrFxX
0qp4i7hJ4S0bORjRtuuUr3ptTOuKtETkvGCs+spI9tVg64DNpZdjNE7w6WfjRen9eh/Me7lERJro
o/OuyXXeGxRx0bm+JHGnfUkFcAOsdvWGLFG5N02lvxQIuC9WXUYsFcpyZbUdQjzF9K/LnqXATURW
76gSLUuffx1YVq6KvnXfpnlvKIK/9pZzgUkhdkhn+pFc9W7evoom7qjhp/qTkwbKqogjFEthn9wR
7ftr25Ur5nfJTrVLY2+nsfOFlUpgiPErFp50p7fP2AdoRLlZQ474mH3vCWmSGEhWWAKy07Jos6DK
eBaG8jo36rsr0+8oJ7WDPSYmgOV+xHpWsSSNouJVMorCne3n6wUmIP1Oi4EcN9Vvt1OQoQjs4Ag5
I1GAIX2HtWIGzX15/4YxfRrFdp/CIOCurNts30f6LY3D7CuT/gjvS1m8hMiot35utZeoStQj1Sdx
kKnhE042koaltMVFRElxgeYawHROY0yzflKi3oNrrcQZSItlDxUo91EA193O/CvT8o47Hwy9NTUI
eNVgPDvzXiIx5vCAnEst0Q9KRTGqd3yP6zhnBzQoWIwy3aGH17zQXulGhvu/UhXrJJvBPpV9YZ9w
EvMbMexsX2jGuiui6ZUhI7pGadOt6GjVH/rELyfM7PYAf647TlFqr6WCoj90WkIPcYW+UE43r2mW
nZiYhcAyOEXlvccfAwQptJ1hZWNCR1dQpecpUKZHa/YPP8+rq29iWcJFGu5rWMkF7TGyKC3Nv/ZD
DleWpsCJ2oF70mIHMy9AjHDVBC5o8lYrk407osTUTUWs87jnahFSphvVDYWb8Xvjl6SDzDJwHALK
FQzWBkkyv26k7wRfOMl7lA2oa8ORec607Uqr+zTSlOS5vB9ukcO9bFiaOPqQIW64RKpLUod7FqHj
TXO+Wy5ZCoE+HIKp7N5DP/uOr1w+TW1C1yxHh5GaEfGrPblmpVE4W1Sd+l3Oyaj2YAS4ICJgxYAJ
z62ZhF4eFVgOxmxLGDs+zmJ8RincrNQIXrRBUuNzZCId4UbZ2ZTO0Q0198kg8jXOdWOXlTa4CTPo
KSE4zV0kuyTXy/OQNhurHMdr6eTjddlrhcNeAJo3CKm9hnn1EG1S7bCY1Ft8KtUDA1pwHkJ8fcun
TVprG4uswl3V1fgYdfHapx2hmRwtXVDkgBGd10Hu7cHN17R5q2+KXh2FEhTvY6zWe0owb9rUHTW/
0g6jzWpOhKr+GurVczSot5Df+yk0hHmSU2CdFCSL+UoP42zbj2a9VjG6bmKhF3vf0VsiJjuMe0Ol
054YpzXuPip48yHpSQPP2fAqOrOhIFpG9cUPamPToaFe/z6pVLVxLvy3eKqVfeEo4hzOe3Gm/7W3
nAtA5zBRo/dILlP1lgtgz8xXO2857ITzq6ADds1U6dkiGjZp7gC2buD57KlQ2jNFI30VpbwYru4/
LUeVaf+iipJfoqazNigB3E1IoWcgwlHfuHj5vLIrqwua+urC6OPLTaVzW+tRKJlYltsuiu71ZMZ3
iiL2SdVZxCSO7TMG669tluvf0Ba/JuDYlx0jbR4OYHmDsfzWMBRtIHSMD1dGn3GWhLco7SB+zHtD
Pd1woK+TTjcPVHmzp0JXZudqjM0upO4CBDzOn6ix62s/DoyNCHSn3Fhj+mHSICHtdTCPYdJlmBfZ
wGdVt2OMdi6lUpq7Jze1A4+ZfgAoiJvcys5Ga9i40MH6nXKdJUc8ZI+md7MH63DPao1wiwWdKIvE
HbcQZ8sj7Ybgwy+wqoUmeAoiIHYIU7U90MX8qtXOR4BfZW3VNv7M+e6kU6djbo6ZoKbmC0yCdRGK
8SOeFMRK7myUSopfJvaWg1GkwWvrauEuJw1naw6+ew769MPVVd5+SeWTIIzYwurLZrccgqSw984w
JLtWkk9g6+9u3EnPzxwulWi6t75UCUdA4N6E6q+02modGScsM+xn33eq25QQirht1AQ/nN+0FxAH
8rLsVWIALq/wIEZw4omCsMltdLAioZlQn6R9qEEnFHE93px2qB6daLal3Yn3nJxar1Yr2pXiNo6V
78EaNffGJG5B9mn5rnxn9WgedZmPm94Zxg/NDZijTIW1TwuDqI1QO/sOSchRrZJXOc9tAj14ZxlN
BKQV/qr7ITxU8FsvCIkIH5hnB8uG5t2+kAR6DgQeINR3rZeAYBM64tm0SmRvH8KuqfadbOKTg3Lk
GkBr4VZv9JuNwXll+CbJi8znmcO2z05sGZjiCFXRhNJgnyRYtIq4Yhg+upuYLiUCYMwdtrJCOP99
rNP8U/TMP1RndK+iVdVjlQXIynKGwHmjwVOC9ZDtCk3SaHSyh0aAwB7/cH0QQdG/ZA1z2raZxu9O
GJ+qfh3E7XiN5k3Y5OOuL0ZtPfYgOkJZulfDHT+hnP3QfBIVMq71ib5Vey15BYYKec8t65M79HR4
EUmUPokiuFNe97CWNbdlY5JJdLMdCLQ6kY/Hv885fREeNHAhq+WcGoMbXFmpvQFOk+4mg8DMyR7y
57Sp1SffbDeSLJXnZt7Q/ff35lQBH4fiRfZgMMZrw0C0sPwJHG9o56Nibdmms3adci7I1bzp7eZT
n/AXAXoezmk+Ejyqm5QYiB9o/bx7aVPKeVWZuAAnbPmipBKUStNBHXO9UOncE/NR9+RgndlD/7oM
ZuifrNT3DyJpEUp1+rgBgLjrFYFOmMXEG3wPjO/d9OlXMBMhTohz5dKO7nQAeNIfBVM/V9/qYXng
yjPlLsZ4Wxr5QEKN0Lyqa0S1UivjtXGC+og9iemRE0WHnFLdkx7oozdVrBltJJWTZcSfSj5gAk8s
3+sBMT4TafHDMDMXEfAEfSqPWq/D3bUz4HS/VlHxM42a9CdCnQ03aXZO/UbuUY1NcfnVrFinAtiy
dt18yP/ySpZD9hGQj3MsDd3cLl8DSoKBr1sBRVp19dTfcovBx/EJKEoK/51crPQU6PEh7xLVs2JH
PVMTriytUnaiLP0zay//7A/TfQiIOSJIWzsns8YrGo23qJ14KIlB7a0K2nwo0z1/S7LtwWw9m6Ol
77OwJH6R+cktrtqNXyb6M5DjnbDi8q3AjPTkZ+OLLcribUjz/qS6v8K5G2j4KS3BMtV2NibeFVHS
zRN8JXWDuM3YljrQ+ziao5myvn7UuWLfQrvftQgFVxFOs3OgJtM5VyZ/5SuiQ7nlWjvqd4Sem2NN
Zq0kW7XthlXuVwB402K+w4vwZdm0ovtQS6U7O4U5biar6o5Kkd54nzqv1KONfa+YPBadrNaxNfLD
VaM8O6KQaBs6a9asssod64CbXgmvv3vvJlaCVeGatTeWvnwhRGptZAl1i7lsrdcJpnRjitdlomRe
FLJUzjHHf8qAQaKMzDO8yHCLUTfdEmpjr8msIg+atq4VGOZpjNs8/71bOsxSpoyoXqrgn4GlJpfc
7ljryjR5gxtQearGvbYcSh/5jClqsV4O8UevmeZSZBuq6qxpZX8GGCy3gO1GfBTqh4aY5aeCoUVT
xvQTieJPox3PQTlWD9ttTVy0afUgjsGEfI7lpqn0R5CEwwPjaIsZ8bFsDMI5sD65T4ac/FuZFv5N
S2ASGrQCapE224nIcq8ze7mXetLyjYh0Zccx3wA9zAH0Q/2DkX2NLKf2jGK01mVvqtffG98+jKLN
PdWcNUhVuDEbpfX6Qm+9Anuitxz+3uR5w5KUyAUp8nUjB/uA3Kx78UMLCJozEWlG24bVh3QveJva
6/Jplmhkxo+BuQF+UD/Rs/ooZUecSB1034pOHAIlH9/NMMWXoYfGAe0j3lI7xclA7MR1LOjdLXt2
oJoHWQynzKIs4wx7VzGjU6JFIZfLCC5urxcn2ua8vEwQY7bZn0l+/5oqrTgZWa89V9bwQ2+dzguk
oT5nIk0utjvcSXF6TPnwlKfDa+yXLtPwireYA9dJx03+ZWgUsRFQYPGOYvCsGHiIn291sphQGWC8
CG5OOh0xQP4sBlV/axGabkRqjQfHkeLNtRoVcHbVnpdPkcPsXf0wgh9aubwE92NtRoSltIH5lKQ2
QIXWPceIRffarLQmUnm4qQmx3UnkXrtMGW7LKaHrMM65lLsZRwtqQZOeERbxIcmtYVPNasaJZIYD
ufHDZhq78anFULUsJNN08mHWzZvQJ7YJGN0M5XP96iedhLcIGOmLoQ8Dcwxcfi72y20S96XXGdnJ
yVr9U50tJIM/FQ9IKDUVMgy72djmR/zyAdoyEkhaSy2OjiIJkHGQNQg7OSxHonDxzbRuxBtOK90N
I6vAxjiLlVrrnqrqNTen5klpyD8xTLwvRp/iBLHcL7EZh/A9nPTc+XFzrUr9RdD6GqypvzJnGn7v
LYdGdRz81r40ud9fs4KgdUxUT7mrFodCdbH6jpNyZ62h3HPUPRsDYcXu73OF7H/k7qQgtucbchba
GfaxVdL9MCrVeVnux10aEyY/yS1yV/XEbwxtWCXCF1PFAkoTWMBT7Js9LbPpSBydcdQrcc9VZFoa
4SyHTsrooejxN7dU/W/kjXwafsNzmIPnhRblbvqoExsMyXOMen6vkn54M+yTU8uCtt9018fUuZrA
JXeumtqrIbTta+0EOTOdzAA8CuzUUSjaFCVlsVQRzQdwDrzkGngPtcIBqyaRsW8qopcS1irXFnPZ
tYJZshXg036f+/uDkIjtK4y9/FQi9h8sFjy5k78phnTAbZbmfdlTAmeDV9BfK26bvQ69ou0pGKub
0OdQi/3xyCRVrqMw972cQOIN3jOqwijCj70i4xjCmjwBNHvWh2LYjz1W3mWz/M8FcGzWFcWCLvlR
FkO2UbqQtJxOBYLY4tBngsFJVIfBqTPQtY7yJ+rPKWANbSZ3VfukQ2Q/cXHSeyJlci99hzpO+N44
xbQJQ3VbkZV1xtw3ns00Z444KjjWk9pdK7Gw7J2L/+RM7Z2SrFBgIfEM7kagrs9uC6UWFY38TArj
kOIQ1IbUnsNdfoT9mFziebPsGWqRXFrQcqhvlHtdA2kfFL27sigfHq4L4vAM6M33zLnig95nTd6V
c3TxkdxMpjU3rcfsbOrtNp3a9iXX62+T4qaXxAyOWSamXZUovhcRx7LXIZgejET+UIQT7y0IoUdk
rMGLrra0SAbZv6rmEEF4mmvI5Qf+rvTkpBrF7cyRXzA0/9IK+iIycLNbnRUQ/lJx6QMsUuO8Sc3y
W+aEGylYtDgtLYSiCtKzVEqWXCVJALi+85WtBMrPjehD/6c5waLlNjAfCrOibe2iubI76a4azLVr
vc7Fa2Gk/anVg38eSiNiBqjMkhPROIwCrnFyJ9WA4Bp4odnz5u2D/MMR+U5WNgqAzC2eUOWcrbTH
zWZ/dzVfHrKiHq+2OlRbjMWsU3t7At7FhpClyYOhpXplVvsQAVSVHyhc9zOhABBpfSdAjqGvFOkb
Vu+Rwouh3GIiso+QLyrqERyGQjcOmC1B8qtO/NzLKoeu1nS7oi6SZ/K+nIuo+uOkFOFri6LWsydb
WwGhCl910ZfXzEzelw99Q3fu/lRt2zpRN35f80LJ2maFLKP5YSX2emaIvNZ18iOu8rPuBuK18Uvt
ZkBCNZ06XMdhGu0zCPJYiLT+i2GHxRrXPO+SNNXucGnXtDPyhzlRQ2Xq5lB5SswTneVmPVqm+0Io
Ajp2PPdejR104w6te1Bc97Un9+zaTklyhWOQXJdDEsCtFaXpa4PuxUOCoOz9cgyujDuMpBb3Dm5/
kxqPCSrC1FNKFgRxJu1PfN3FqigC62EYoBDBr0lmabnqaR2Mz9nFENe4sjtLf8Vn/jEOIELqUDMO
5kTgqNvnOW5R51sY2fuBCXS9Sf2xW08KjhEkVZhas7b/oo/AAqNcja7oxf1VLPvmXvgvUVyS5Wp1
/gYRVXQnF+WjbQ31TEdKO+NbL5gId1uIOsu1dyK7vlsT9C+eiXibFw4WqUuvyilZjV5uKPy398bl
+H//+4/PiTV7sWRjw4GLgvfsTQmp8Jtcur2cSyNtrP2om14/I2NXr4OjfNgSUZG0ZPmqzcxc/PrV
MYv8TeUWNEhq/6pPDjzoMA72IzzCXUMS7BqOV7kJB7JJMYSriZdY4y4syoMG1f5ZA0r+Vk/vhHw4
D3ok00Ont7+c1cUd/RjkHhTz2LiCuvYcHoQtDeryI0q2jpU7H2Yiyp0zUiZqIeCVRTYvCSkiYEPm
cdZzFerjcraNDf8Ux5G/FYbUCFKU2UNAl/Lw5+D/pkX9iCgW6pEY1jmXLl5ruUH3PHnxkzp+0Qdr
ZqWkPRpXvaFSC1Y+nfT2vGyyNJC/92KCKTc0ZagJu4rtRc5dT/TsW+XLZw3U8msRVbSNa93d6ZWV
f0SokF0nyb9RaaKaZFri0jLVmGCRbh3Kgw9hEmqWSHCxDiWaR2SGwEYEv5Tl0zqc0nvfTrvlwwa5
9ipucWWrmRUwZXAz5xD23aHPNeVcNXv61v0lDrTDZLoXkuxNb9nkoqRyha2efkSxo5v6zfaLyhvi
MNlEmoDGIgc8PqpzqFpRP9O1lqsyd83v0mogs/jDF2rd0TYmGWun9jGNPD26xIxUryzFt5EgL4lo
ikvAYqcrHII1p56AjEnJDoMoQ6r/nKtF+6N2EUf5WW7z1QYj/IBudA8XvaHsvKL9XbzTIjCo58c9
cz0OqfKIdRTpzclvh/yO6f041K5DHunknEu7/GsvqA4YbuVJN9Tvi/AhSC3zgHg3Xw+2OoGCSPVz
iGoNGYl1iVLTOusgOjfNhNBetJ11Xs4te64kFLXmCSZ01TBOUNeN07JHwOVfe2D51B0ykC+KDGqx
6QoWdZVJCyJuy02F6OeY9QLztu4UT5oWiQMLu/yILGS6DiVafbgVyZuVpfGKROOa+sDDrAP3Vzkk
D4tbcdUaZAI7diw2daTYXM/WPzWKxizLAuCPlgLBGW/fQxGHIWnCg3rvO5gxmpLcUNJO91xTk1sw
xCvwJeq9ECWFu6CHiEySCVoUMV2nPsxugl4w/Dl3/Pr3ByDJtKcoesJt/u5PYX6DaOrAh8S3AU8l
izfhEiqQB+2rloXjrjUdGo3zIQ3Oae+TKQdFmcMhGozDEFO4i7upeZ2I/jkljg/92xW7MZE0vPLY
5d9hb3AwClEv9ZZTyyYC6O2Vbn37+6vL+UwnblFDkLFZPnDBlcP8taK9CSF872h2u20kcAW9kOYa
XXF5Iqm8fI97+x70ar3NW5DDfROl9zAZxRUDCh5ymwmaGYjkXjyn89u0stVgz6w9RR+gJxJrqHS3
TUWqsFPU09OyIchgeqLnYgJWqtaK/4K4bNplhaF8dT4ouetfZzD0Tuvb5EA/s/hoZb1upYVSI+64
6UUXbVVZZmtncrL9XIyqi45Z16DR3qVMVEaxeJ2Zxt5YQ0NLRrXZ2yOBj1bKfRNhTWZoSSLYuIV4
OEoCIiZNtHXVNPqmx1fvpQQRHu0olc9wwUFTB3gU/dA+iLRsngKX1U0rS22GMmmsZ0oWUg26z8Jo
9s1kGy9BxUM3Vo28AI0RW7vqmLQUJnXoBiHS7r8rRrQ/1XKzSgLDvWmS5W462p8qZaZTrZ01kzjF
vLbPQBtI0/VTuO9OvAJYFb04yeiNw5yXK6rTOExHv6zDF2ZGAN58uNJx2321s0luZNDUIHxS5V/s
HX86YtzlRwQHoDK71jTrT3FdQWa4zHkZnQyYgnT8+RUHvnDWFkPfhtmx+0TSOA8mAU9otXLPrDt1
XRjZ8B4L7EN22xh3M4qJa4yeUq3Jb6Am8ps76tmNqIBk9S+/0T/yjRBBOersQtFt7i6s7H96WAXN
pkIFJeH1gxFvombQtzFw3XsM/3/TJvb4Sng0ubtpO37pemSYQM09JeqajT5PIR0n7NZVLcZ9OU8h
l3M6ndhAT5VLhpuJkZE4YkedDPDzIolXhWDlIXVfe4ItNxxJfTehyw7fzJx+qFEyIIaaP7vG25KC
alG/pLlB5VSNm+NyiL+38egCxTD96nCnKz4/nZ9pz/4cJ9xa8b2PbDQ/GpxqU6thPVfMcgMptAd0
vOYcoQun54+IBKqPRU2ZDjTUbUJaabulb43e4ITXrDl+PC4oKJpoDct+rO+aHZknZNtfXFkWFPXG
wlv2mIXqe9mGF110/d7v0Yi6o6YdYxmNH42gOZxr1mslY3kZ+trgEksWCXT295kwaen2gb0KI0BT
jVRJWo5LjPuB3Rpr0pnUM0tn9cyyoljbuEBYoYwqPWwW0gOhNqw58BDbcg+gIj5hZKyvMmzVjeqP
yrZ1y3IfNLm5NsOh3ou5ibtslIQlhSNo03Jm5iavBvTWh5HGF74xmsudH5xM7KaPEWXCkcTXgsmO
0/2L5eBPRSi3Hso7vMaL/F91/7RAkvZcSJ2ICvxPtPhFbSt3dEffk6kfv5YCio9r24ZXRG52VO3J
eMS1f+7pTH8lFUDb+LZEixDkMbPhVGxLctU9WnhpU+WehWnAW84smxG/8r9IthZT0z/Ea/zwBPxB
eNZ5c2kQ8v4wTPDrZwpMrJkXW62DYzuemOmRwrI2B7O5NROyHinKTwbP4kgVR7xyT+ysoAm3hS37
TduXmySzineXGGg8PGYBivSec0sDbDAYxOymY87XpVussBNCoGjNaKF9oZzy4XbSvuuTrl1RQH9G
DC56j4B3XUP6XGtVEO0RgIljzcJk35NXSx+76M6VGVgemNF0N8Z+/aCmCQ2OdczPeCB9kCcpqtzS
G4qYlBW9TZk7FeMbb7h1O2On0RSFR6fys61MAuVjkoBYy1I6TwmSxuewEi8a77TLfx+d3D/He0z8
toFqGIs/8yex5M79w57dUdarUzc0vWQIjY1Fpb6o9PGrUmQWmJkmO4L/zd+7jXR7qikEAamdguTR
lcqeKVv0tYDKWaj9l2oqx4Or5PGuVOsQY1rMgphK65kOkWQBzl6SgnTSjbClUMY5te5E+/s72Vz6
j3uV1N44Fh5t70dqK+0tJMPgNehYuwblu2WMMfVOcqVDhzxF0wX+3WQq5OXUMphits471/Wel1xl
02nc5za1TstpH+3cUSvTemNPaez5/ahtS8kkAQz8QK8k8q9hBBHLHdPgE/vydhqwOPip9o1Xt/D0
wuBn0roZrfSfYwVl9d7UyI/upbx2SSKvhmG211jMwc0ICfd/f+CUNppgSYCBa5XP1eCmvxIYkmVL
pMAqNomH6Ov615Brd508c5Fjq5rngnGQfiBe0p/nJhaaXgL9lvMo5j/S/5yXQWyt69mQNX+/M/1/
Q9FqvFr/kE5i5dRd2r1I2jXTxYX6f4XlFVCEtMxxfFjZO+s4DWROpj1ZYfWeTKFy7Hxbffr7vNS+
JkSue6UaUotuaEH7QjDfj4zfGzMaktWgGsU+rzIF5Mn8yfJFUqdpNgQtyS54LCIjsDbBsp7PnIyG
PKxHhrBvkT9XLiUqGJDOw6kl72abDWRS1DU+QZxC34ihqHGqD9HWYTG8qk3RYlNvDMQbo/kYO5Hu
3ZZE7L5xWKx1zk8GDO0BSbZS1OxRzQeq7j7UWDn6lNz+/qOsptI9umZQZY1iztVucYKvRUdwPsQH
lTxVcXFb/hkB/XQzuSK4IfFY5cXg/5SK+GqMhfEGUCxE+6C8k/FE81/LhpWqJc4prqt477gx1MC5
N5jWQj0vDXw9pysJT+AoaBY5jGCpTemup8Gy7HDG0attpJPcd+xTWuujmb4nti+uZlUaV0OfAiAt
EW7RprezAybJUBBex+dJbBbH/n+/bc/fnlMVd35YdZusa8p91animLZNcKNARLxLpysbmlc1JIkk
uxbW4LnOpD8nAbdqGDbTRrGbarccLh9U0Xer7qv7coZWirIfE9jdyyH2Qe0ZGOtnBSV0NQwaPnMQ
DE+zKPWvzeQyxNa+98d5yh3vVBDH49/ncTCgHCnMdyft8k0clYrnhAFPXBABsu6STx/77MrodXHF
JZ0+lQSZIDb4CfwuvIk4MZ7VoLgukwq0QGKfsQTcjWk/fkh7/Me3MiyZNhLnZzHpHaNygI6urIYT
5tZhRayafp1IdIcMNIarcfoKDs34pbn1cze6rwnohyOLedqCPaLQVLXybYu27Qytg9KsCKL03IDh
EizjVyGvvO+NbC4u0qc3qrxiN2mIrCMUWCDz+IYFsy4oCE9qneB5inhR2M3s1VcA/yWNimxhUEpC
UsP4THWj2RVErxymjgyTLLB/BaW5Yxn5e+c/Z5ad5Tu+Vv+MpwPl9LDZDifZUXVu545TOs2RCYlL
X8IChbQqQ/q/QV14Nhacr1RTLQZ2Zjd115db1YyOyhSV+xbB7mskM2ajSlR7fx8Wjkm/sELfEAKU
34459SRVTTuvMlz/xcVrsWsb1veIq/2XgCI2gsnuAumr9UyK554f6y7Y3Sw6a7Y5HFn7oS0R0Vcb
BPSDCELtOawVnrDQAoCetAcs8xNp7sFHZqoh8gjZPpfZmF5Vqz2J3uxuseJeSCJgKW92hCiFSfls
UAYnpsjOdsvh8kHTDZcQlfxFG4IcPFK3E/xSHtKk6gW4LPSWQ38YW3ob8LoHIhZ3qnQ6WtRdZlwZ
M08yVaznCPtFW5rZaTGi4+ezzm2KOq3uKsKvczghTX7unHb6RMOzVltuST9Lod4m3en331dloEcC
3uVrSzTRM/7obA/0QscoZ5QX3ynoCft5/xrnNt17qzF+NnIzyrj5xYUCcJhm14GEirXj5PdpjJoP
B1XlHqKhv53yvKZJhAulK1xajiz8HwQb75bzAo7i0S14kBotObZ1NaKeRJCcD2g2NlKZ9DUiSbGR
GMgmAp1q8zLYjces8n8oO6/ltpVo234RqhC6EV6Zs0hl6QVlyzZyzvj6MwDve7wtn9qu+wITgGhR
IEL3WnOO6U/GGwlXmk3zqzR/qTocAkGHxlqPWuMVKsIU59zAvVLj+6AG9SADbVParj5R/HloNNnO
CVRqL0MQHvteDY/zK9GX4XFeYEvekKqXLuoeWURgp2dZ5dWtMmR/pVu+kN4JPQYGoMlJI4VvX1HD
vjMAaA+R2/C2wRCrEJHA0i+s/IO4w7kcl3vUz2TUuvs+FppOiFsA7mvIg6NeeMlzUrUkOwjx1uWK
tcmNutsSoCfeEOcvBtUtX0JwuYim/HLpOJMa1HXkXZH4XwMl2oYdI1c9dSos3xneQWewQGXHe5oE
yblz02zZGWnzWrT1d9mF1gcZnFtLzU16YdmuBifvLZRMOdluH3xthQGbRnHMZziWcpk0fnJv+pj1
Gwd9I/j3esfIxtlEcbOfJZtEmhzKzvFuc0eByf7PtVbDSRRQejjNWulQDjwcaC2u59UgLL/ndeKu
ULCbt6xsHyNLM18H3ew3IUPhbeln5qtVRWdoasmD3cJRHVOEXg7hPgSpkKZavpAzGP/IWpNHgS6f
Gcw4q1BjwDsYSXZQChUpg82onKBqSDWylscwBPKwSDK/3JJojOE3lpuQJt8DcWq4XwMvWEaNEuzn
bShg7aP0re/BGKKmwlH85pTpcJp/Nm6UdqfUEZ2P6a3zG/wIw3Do6VfKCh5T78jdJOYyrGrAI0M4
MLOkoYSE+luDswrN3XTtqI7yYOSqvVKT0IJ9oEZbpy+SU6VzbPDQHWw4t2fww/3WjUE71T1Mg6LN
afEia1fCtrqFnnFrALhTQrRDLh25U5BAX1IzKLY5pok1EPjyxny3AcVi+ft5FexVeXNl33DX+0bk
iqkFwZscP0Z4le/0fcqN1dTjzgkr7gejkiJllGdB9+97bRWnKMrTtygjgiRDvLYMzHpY+m45Db9Z
WC7hNbodlXv6Sc0Vy9XDoCXjtvPpL0jfiZg+JvHPV3qGGHfMZIMCMjEumdYRm0bd+6usX0HeIEpI
ziBYqimdiVom377ctUGzJ2ZrgX00+qpL9wDBF2illu2wJk3OhlzciJyr3+2cmmnHdAXiuUZ/d/xw
0ApsK6ct7uuCygj+RN0q7ucNLYKuvV5nYJambfMOxQWSJyHNbOfVqE3Lex1yqE4P9Wo5GzRE9qtp
n4y+1l97Wqx7C0vWOm9L8UbxmHpHBEZnbJpz3lD50FG3XwXPU9TtiHV75C8HMTEa+iG4YuLIb06G
XsdFjxQXHPhEcARMdTRPZStPCYLbWzQtFDvq9lr7Mred5gVKwQ16TXJC5S3meXQLqyxe904Nkuh/
t7k554eNiyBoInEkd2EKvkJhR5SM84T85CMzrOY7XJglz9qGmYxBJKXRBze/sZVVjdFn/avA4tLr
yBcd16ZDwNDRQHZzEaq9rUdX5WqL7HITl2GzAqvC4Dx2i0PTmRMXSA32vRe6F1C1xN34hQmORnzD
ed7+MF4T9Kc/vER+8Uctf3G5ZaIH9Ys7EWpyZ8fQpPTK8RaQOdsHsNk4PhsEUM2kTxynbWJY5qYX
/FxRJ3ViYhavWTiG6zFK02s/LQq/Ue96ZTNvyUdLvUzCJr2jj5JSb6GP7YwnkomijYZs8wGTsMI9
Q4ZfjDY9UoLHSjPY1AerwfsGAeYHidjD0hg0c0cbFnu6RMVaELO3nVezopHrbEZkG1r5hGPR3sDB
L9ZtF1RPOcdiF9QJCr1pr93r9tboWm4ASlruw8SJ96Uv9DMTQrEu4sR7oAOTLXn4Jm+uF7/IIMDy
E+fmKmNAye08K3iS2x1D+oShn6MpzyEWhdklU4uK4V9r5/fNqNBySEnqSwPnZLgeMOa6FfapnRZx
MCgrruucyiPSLBvp5nTNMXyj/XtWIvnkFHp0thHlLiCzyWeVPLpd4euwfocEJ60TOMcMCwoJmlF/
B3g6u3NGAwT3ZOH5tSPx6uzOhKi3mL09cW/+8Y5fO+y26e5CEud/vqNyzXinFkhoMlryd0CEtTXT
AyIlWund9a2gZG7iuTkiYNz3UwiaNHQX0xiF3VJYxkn3O4Skgctzg5L0rjVNdRUHjHbQIO+0wi5P
rhVXp/nVvAhJv7LbuxjD5tZOLZQjbqampNwBajBSBkVN3F8RdlorlfzDdaJ72WleDNr4/15FJtOA
aBzXWmPI5wpXZem9SOJNNpbILvjn9LuoDIaDo3HNTGQxe2KMmVJ3L65J4LoVBGdtGpPSxCesyxSU
f6YBaxeS3heNrbWeVyljFvt2LJvl/MOaq6kL4Lvl1qqAnDRmRJxsZxXyMDu8FCuNFzADRbciWaDZ
dITgLCozNe7mRaZ0J9SELUo+559Nidc45wTVfN1r8cInm2BDjzkl+FPItW6E9rElKpwpp1+ynDdk
YhR7gSLKdGvzqllTmh/6tW+E2hEtrO8EqTlHjPcYbuXwQ4G7I7S4eHWmiU0hBvMuE0W/owWZ7eGJ
aNu8a05obNxTVUf/LGgWblUEa4f4f7fbVHURsg353n0btMz9Hgw67ESHQrCJbXQ1z5ZxG5hr+lwk
2kwz6Bxe/ZF4VmXblrZy9vzvXq6ijxa1PH96BbmCsamK4kKx9Ba7ClLooI7+WST0Do5RYADbifHD
LH3iyVZKpmnLUC2dY6hW4Nup7LyMtfhwHSv74ZPTrBse5oCxfg7DsX4tVMtewsVWr3aR6lsktfWh
wD6SD925H13/AmU9XWOZrpd9ZuUq1qQsuMx7AqHEe+w2D5ZTWXsCu5/m8VkxaHJFvCCVjakA+mt1
3mv5HVkzmSW2v1bnH/713nnvPPD79F7FRvRbadYxmaolkZOPj0Y21DuPHCHAyqyqyI3PWZ5+ndeI
T64eanQFNg0IwVzszhwR/Ntuma8a1N1vnaqSP12o6l1MA/zGoPZ93h42OtSlPmm5sJ3qzaZ0qHCH
ToxgR4DtAuffAOu29O9qocFk1yro42itLzhkllitXWdBWlp7HXhG0kIJHR4sfXs147Jb8pkG7CdO
tizbGOEfIS+XUbHKJeEN9hfXz/FSmQ398OQQwaQ82T3ylNAv4/esyfF0xOdqhNbo0s89F7JpTyIG
1ktErDzGskyJ8yg0eZwX47TRBKGbxnV/bi3Sv12Z0bQFk7WNHc6QosFR0GDOWhQy+ui1aFhmpGJv
g6TAW+jVSbKoBl3Zc+cxbknkabce0TABWcIJhiOKbzro02rTjKC2GDkyArPrJTHl/smMDEAIOja9
JrLPQ5jTXJZp92bZiKs7xJkn12/bjSj7emUWDvoAbdybZArtNQCrhADEiY5Sy6qWsx0yxn1JbKnj
7uuxBcwOtBiVs3lSvIprgFzOdUay9BNTkR9x/t33Om5NVhfsq2l+72qE+tZxYRAlYT1rmNWWaiCV
/azhYX5aL6kdvYQWzas8acOjFzqPg2ka18i37Y3Q3XSX5SFD/zr85iMCW8CiKc9NnxAbgRYQ11t/
XwfBgIXZJPAAx9kmJ9ocyI6jUOxAoxRiinXdCjkio9n/65USyvrnXoXYgRPip+f5E2C++doAmzhI
P8Fe2BPgRtM5hdwMqCIh2OaCrrlbaQVQGzvtrUXoh9S7CyeG1i8GJJEMLLaKx6QmmFZF3wFWd9Mz
tZa7EhfIwZeadZkXuUVYMXgHLBFjRj8Ai1tOoqfuYvKG/9iBHMVdc27CuMIZk6s7ZdyZfS2o+bmM
wKfxjIoH/VRb2IOcnnShprXie4MM9Zio1bOEvDaCgDUVmmYp9E+MiZ2+TtqIeD5PDA8VYoRpNnkv
k4C+edrZb1M26IKuRc8YzOyOvTHUzLJVGhLTqsOfQysmpbA/r+ejXtLlQ1nIrC85mOBDSErWgkfo
WuZ9rzy7TGGrZTzgwkl9lzoLvSPyJ4YTrfz0SnmUoV+mMa/QZHKdt2VIQfYOs/Jao5GXvTEBd75q
SvM9L8zugcGustNCvPV5GlvPQyFPshP2V+bGPSk1RsFgOe8PMlExBYfqhZaLsQ6/Gk7cXOaFynPm
56ukVGtuNFgmfEWCDFPPHlL0W4Zfl6ReXo15+c+reVvmWW+d9EtyG+hq5kRwLNGUyH2UVuOjthDM
Lg9Bab0VXdhea7Vpr/OrgUAqYt2j06/teODA/DY1sw0eQWrYefuuQttHv98/52OVUTjde/1LXuTu
1skD7XHUzXqbN/m4mlebPjWOig2way5a181AO1byzA4wHfCAanZhY2nneZEosb129AaWVRfrP7e1
latRyzCqfxqdZqz97ICGGNlWWWJ/M6ro1ilExqeDcoimEnSYeeDDw8mzMhtXErcaMX/zM00c6AvD
1cUt1zQIK4l2MTOvI8qbs08h8/jRSPBBd4ZXgvG07QfsYQdtUq4NRjVuyYUh/9g75gFC6jHqzlTU
nesYu0JZkKdoK3KE1oepxoIzzpTK3FUZ/5PppsU6jbzoaCdG+i99nlxmmpLd3Emrl1IBWEli9Oi7
gzIg8GOk91paGytXAHFZNXTRzHFvLrHzhKdQIvaD59GGaBj17rCDzjVcvbZeE0MszrNO1hu/eM6t
pBn5XnmBzczQdvfo3rJ7pOwLSzjgWxRx+7nQ9HofSNjrv7a1MfOo0shi/FGF/PlzhMwrS4Nhymbe
FhjWuGWkRuMwwl6JrQDRU6FmtQ07EdWTI6xgJUq3gccFvCHM6xqPmB/vtVLEW6W3xifPap48V+8+
lCB+V4zEeozNcdwGdqnttFhHgTC6ZGvrbbfqGgu6l9N7T1yf6gavA/mNk2WSKNp0X9X+I0A/6xwh
b72zG5lnPIQviPJMnKKZcrQqtXlkVHxCsq28JY4/rEPdS/YebsC9Mn3vrdroa1GBXPLiaHjFL3cg
1URfQmms17SNnuNBBAdoZ//QKsNqsFepyWVKiZsYuBHYLP0d5qDcaNYEtPR3eY+Z0IsNdVsJBTGm
GTKt7JZtr1I0kwM/mtflRxdV6Fat0Lsz7HIb9h1TSkY0zICF+nOVlqN5CoFixEWKRYVi3asXRC8A
88Ta6yECm5lSqauRHGXUW1qxcTs2Vqi0t3lfUN/uU7kN0maaHeYGlmSzXaVC3THj9taKonS3tCm8
ddCV/Q0N2t41+vJUgkl+zGLxYuVtCKWLNZccHSD8Ia1rX6tf4gg6DPQI7pkR2njPtL+LXHsgJZ1r
kXblJqLvWApm6qoZpg9lTUgbgVcvVoBytlJCwW2B1TGrsm1kqta6jfWYuTcFb3IHiLGyDGywQ/kS
xI+qFwVfK9p+qyLXxonbmNy0oasWmG/9r2MbfrFtbWrv4dAohOmuUpK994UIzNeIKLdphOGrqrOr
27GniS6GxywwgHEICEtldD/froRNFb1uWqLOXKeF8J/XuFG3ZlgYX/IO307qO82xC8V4jVugHLXW
Dl/hu58tigjPKUFz28byk51uAozDRNXjXzR3s0ZBDkW0JlEnQrRMbxLq3rV0mKJm/KFBCslgbYXd
bhBqd9LtQzSxqzQzKba1zH/Ma/MCH0J2/rU69oSZFt4uFC3ZC55dW1yDrXWHgapcJrDWNqFuWrD7
2DYvXCwxwjNQYU7bURrk4b3SmeXNopSkURl6DiNJlzGp68W8GggalZZyEIqkczJ2eUZ9uWlWXkcZ
jYuG7O6+paxm+4RBWZX5aLeafJZRD/4At8w+zzOyxh0EfCSgnQUhFPvGNqtjlmvgotHK6QsST4iB
aYf+hn1r4U4CrXmhFEJQWsCDjIuFySdlkZU2xHfDkGmPSqhpnI2bQRmChyIaHPAsOl53jzvqGkiJ
YBwk1X3nU+MYu1i7jraqL9XQk2+h0Z/7gf+ri+/aqrV3IDl4mk4LAhQZRYUABhocKnRUJaw5BXVG
INJo7VryYoe9gOwConpU+q2pJsWupeC3IIwnpONjyE2rxvU9vn9IIZQWncpvKPgQ18ND7WA5qb9U
EBZP+gmy2Y0+28+ruaUwZhrVHcjUaCmClmIS0gYqbWjJY+hfSzx22r9WySbS97P3YP7hee+8ihUZ
KMGxRq7hr/oeaqijdihRCv/gAtQGGwaloG6zV0+o/oPaAM+IK0z30xoCeBtneV2sUjScGXd6mygP
75+9RhnYGyZYxWr+4VZG0c4rnHDZ6EN1rce0ukrVRbjJRG5tq0ZPKjF3lZOq2Id5L+lpg4N5GJSD
jCl1RySu70vHQ2XtjtW9sEriPnBKHuZVx3BDoADEc04O7CHKqnvQT/kW17MgNd68lQDMLihG/Dse
q6+4x2J06q5yyuKSMyvQ8D2IEZBB48F+mvZWGaChqgTzgrSRSgvIu1WRdf2ZGlR1yO1kVxDOdJ4X
tuwk/0nUnD28k8HI8cYFB3dhfhWwjfIV26a9Qw1AKqrz6Ilwtg/gx/WL3yZITZIivNaF5m790E4O
XU7iiIeDlj6/az7Ac6GjGg0h1tIOAaJNlO1K4TMeucdaR7fQubXzkINjlBsb5Ff9u9Gu28lpTss7
JFm1i+FqBtqqAxq4VyNwPEMatkt1cqTo02o3rc5nhcMdljEK+I9J6V2K7jtq12E7s3bmTZbox80w
AElpDM+6dF5nrY2gzbGcawXj7GljNS0mDyVYoAv4I/NSgmGPGM/vRs0I7hUMkIu570cdp2KQG8vr
ZHQ69XR+IPyk1ZNVNUwCzC+NqkjyG7Ty5qGBuqmZ+NJ0obErNWtleU677UfGa8M8tGq0qjiawfiY
0li/1lQabAzGh4JqGedaELy3kvtGZATO1fFLeUmKFp7ytMMjgAOwZPRNawtONKxw1HijJUQnf2dM
WvMyDfpdzFm6anutuAQ1RzPLff3F1punfqra2COXLn6jrz5jyaVnJNE9UQDNVuG/PYAE+yI7zz52
QlZ8WXW9ckZadfOiwQ54oll3YI6dbFp/zPdDSPr0iPH9G06BsW6LdyPxmczUxdF3MmBHHUPzI50Y
k3kwHBD0Bt7CT3L/ZiEj5X4EIytz+/gdy6VORmkhLlkRAFqwQabXkZe8N3U2kI2tfOuIGIHFUhf3
OkXhc0KH0aFCG8MrISCqwbII8IO9VeMX9xSp4WnB8j7g4ndujR+CMCm//BK3G5PWnaQIZ6M6PbVL
2wnubMvazWideQFdS4UeV2tLOonKQglVTpVMaTe/XqUmxTCYnrhRNW3A2Tg5m0xvuGhF+z2Pm2xL
iXyEbu7ykOnl1O9U6gnXGeEGg0lZt4MxwYbEQ1vX2Q5ns7Ycp9UG9Oy9Ur7mBm74bszf6pEsP512
9IkU8HiTB8M3KyGi2KdJ3TEdfOvzjvCISJUbra+sN3Ka11zr1XOUaPIQpk69MqbtXWV+iYbU2zu5
17wYkz090DGle/NCLfpHzG5av0zCRDuXZobFRExG/2mskWhRsoAKbt/pIgIV2effvRGZuTOPTCdn
5ZKySHXHpBqKL52FndY5xiHvVW8DeyuGOMJMyoxFMEEd8DDR2brMqy7hA6tUD/MVfYd82WplcrFk
7a3bXsjNTJM1deWuteATpnU1SNQNxQcYBpIYHfTbs3Q7GoS3Uc3x0Qk08VTKMNyWbY8HFk3NfekZ
FbGXWveBQ23vF1r5KjLmPr1n2FBSyKhsLeLaW4JQPkxGnCL1oi98ExqN4OIvVEA5cUD/Jax0kHMZ
qoSEZ5om2lD5SVjZlVEQEJ/dHzOiAtdx2veXJmtCnfIcZg7V0aAfJz2xEnb3r0XpJWJjh9kSBgY9
ZattI/JAuSlrk5oiCQgBKSAwTOyD7I5qJiL7rkg+MiEXmlshfHI8n8moGvDgNcoFQCOs07bWP+cu
CH3cavW1FyqYRIIsz9IYi72HvmfTwyl+6br0ZIyJ/0GxZQJlNQNtrDo9UOcOOBn1/rWTyXb+CYzY
xEI2bnnF/xUfpwrPmqqu/x7H+nJQDe8jUjqqYoCY7ijmJ38hlc+q1H8fXBTpFgdVk4CGVWF8FlQa
WS4SICXeEQcZanTdOST20Kzb2lffC5EtdCvTvkJldZeJUIdzrsm3zB0e/JLiqozN4ic5aSQs0RfW
94FEgbtckUi7I2k+S0w8h3lby8yU8IUrUxx95TNE/hr5XyJ0j+/QnLyNZWpin+moVdJSpVQU8bAq
R6vbz61iiePu1Azc4wHnMnQrXHlQTN/ZFEbpPZiJZiwUYeofvSgIEBbu98QrEU8NGu2VJoCggD/s
v3Wo82H5/bABR9f5TwFq2Ca0yt8lhuMoEqPNG7TQADZWdt67ywE3yGHEMbUpfUs5ZgbyULtU3lpK
IRYdsQeySNLlgPyaeD+PQFDfvcSgVS9hHlPBwtYX03tPbdP5qY/Mq+o5RLENJ6WGhtDI6IR4afxL
YMf0QX/7Q3SVIh5wXtBlxGDJT1xmMJehmWcAeZpCUVZVQ8xpFZorRiD54ocrLJT4jvkXS8RnES9M
efTRoPF1QxcWxtLfD15Qx9RI8dnsnTSvtlGJ3STNNn6ireIirrZ+OSb7//6+/q+/Eg+PxiMJ0qb9
mS3f2Dp5Mm1k7qsKPmqVoG/SiAcuaheXUaQ+mlYFAKf+i5fiz986/0LT5k+0OLyfjq2TlTbWYS85
+CrO3Wy0gmVhGu2x8d0fKfD3tV2YzdbVw/gvkRd//mJA48ikOcy64cyRg/+OQAD9UKmeLPCSR6m2
4dFvkWqCNcZr6AdZWOcZpbQuA1g3+stvln/kZ3F+SiD+kkATON/2J6hzDEZwcL0Ajl/SrLKmrFfo
jPOjg3P9sRXWneMn4zu34XpVWwGjOomJbdquBx3K0jZ7agF6HdXJ16T3erFC7ZOtRjgY20pFCOP3
GLKUjkWiBtxDKJ36qo5bv4exS6Fuw9wiJfE5s9a11L2tr2c2UrtueNRI9j4mSlMu5lVIJgqZpCOV
/qnfWlFHDNXmmY5tydAuGDZ2Z5iv1KseI1WYt6DPyis2om/E/oFWdRgGUBTGm8KCZ4wwyTSZN83V
4bDB94Vqw1zO2+ZFLb2/PBj/uIyYIHCYdQ10MZfSnHvyLy28Tx4blqIWGS70xiNlbG+HC6w9AiNy
z72rUBEW/V9I4dqEjP/tfkHTD8CZZUiD+bb8/LxAUFwZfgSx0XOKDn9inG6NUN9KpZYPY6ahxym9
1aiWGMSmqmaRCv0vp9ifjyw+gmVw4wXXbBG3+un20fWmlsiyV0mzKvENx1Mm8zisaifUN3zk7CHv
yaCSdbMrGmHumY3bSzc2NHgnCDlEJoPrkBXmso1G7s7IKpwMq7/qjQfkzdUD+B+PzLY8ocLLFzj4
sFYtYlkMHB1LgxHQVssAjDm4GPd+bqjMKn16DB7Vs5HKOnkKVQAXRFZEIAzqc2LAhhrDODznFwVl
8AaRqH1HSIm9VzFLLn2/N2A62AahzOrPdhrDGuNmxtj7/j/vgtyH8Mvx3am45uTnA+ej7iZBCUoF
LBi5Yd4VnltcaztTo9HtEPChobNsezO6/ffv/TOHQFMdXddMKQ1VY4zx6UZYKSrl6TKqD6PnbYO5
FtN5jzUkVrwtjbNxYZvQdFjQlrCsTF9pFO5e2qT8m1twEv7/dvJqZCHYttA13Xb4OJNx4F9XjBWj
LNaNwjnojDAIPoUnJkWLV8cxnRdHQpGhoKVuxunr7gz3Wfp2uxtkhnokgxc7qvSWNUcwx01lf/nv
g/Q5R42+P4MwFdSGFNTeuWv//uGUHnJtE6OqLwNnbRTKi2ZrySWFv0oMkKCqiwPqOK9G4GVXJRPA
ob4rcoraoi62GNCHV1V4F9GZ3Q0vcrDqWyO/S1StRzBvmluXIuZNlGm4LGiSfrVtgOsVBUS7th9M
P6hoT6liEyomM8upPU9UhnIYAv/pv//QP/OuOAWEmKD/wlH599P1a+By0muiGcB3p9RLGf9LiuMa
6H2wUi9e4OzbLLK+DhnKaxWo0bUewpRZYA3nzq/H95wu6zB4zg7Wrr2xjcrduRnd1Fa0+tO8asT0
UvDqdqvCb/sdR2TTkizxjbEayCzHdK///Sd9ytcFHk/qEaNnwyAtZx5l/P7d6eTI47cT6UHbGF5X
fqEZeko617k2EMUXPpWHOz+iDZsATVg6+ISoJPzlafDnRcZnEJZuAymSJnfIT+dPL1UiZ4YoPoje
JtIXks1WncJjEHKiHje8N8bX2nbsQ3GPEEk7Mqr9iJvWOcqh0tO/DH20z5O26YjwKcjI0xgRcD79
fkRMGWQlNU1QsaJiTp5hbmknp57MqlUClbXe9bVUbgXP4XsfPyXTMRrI7qbJ2+zCdP4vA3bxx8NS
h0RBu0moPDB10jV+/zxdS+8uCgE0hwiRr07ZWfD7RXf2g2h8hBC/E2Xlv0nifCZ+YbmBCLA3fSPb
z10PXPA5gvwg+NkSAShqL3Pclbt5LycvEFw4BVS8snObGfEbqoOjD57joWtq+6youQCuHCdvHePT
Jdyn7kgXx1mmqpGtf9FI51cBUCu8j0a0DiduUZOBfm7hlM49elgWwVKvjXTbNj0gin5s7yuN8mA5
tmA87CL7yxc5nTW/3TI5bky8pcEXaajcO38/bhBpQdOWMj3MMVApzq3FqBjl1i0yj6chZ9p/X0qf
PaDTpSQ1kyvJ4peJP1LULXz0jgiK8hB7sB1cVy9uA8cWbpGqfYR2vzLCIX0vT1INDXU5Jol/V8Xj
pMdNL11R4Jlq4WsC0zgmddIe+wigle31qFxUa3joufyiNH7oBurS//3J/69TnvamjYuO+RSn2qcL
MBdtRZW3zA5x3n3Mp5NKrhAkg/QlVFqEhpYwOHjyENO/ecoS1V5rGbgfAkgTzsh6Vbm6/ZdH/mc3
93w4eery1CdYQeXF79+f4xN4wYQuP0CaHJYiL1dKXBRrjPJim4Im2DPhtDcUPNxbDsqAhK3sHnni
+BJLHcSF7P82KdL+mJyAMLKEJtUptpZbxKfbv4yUf4LFajs3jq3hqhd4sSu3RfE4r9UVynUkTeLg
RaQYZvg7Fj9f6fm6073GWOBuKU/RMKaoZCFNzWiCsUn/9pX+mUnGyWhyByOaTNMN5se/Hz3dtSGp
+UV+GCMm6W77NJtIVUro27I3vZ+eUiu0F1GUhes+Rg+chZXcRaP9HtfJqC8cPRBHok2Poq3bx8Af
H3ij/ELPzl1ktPfugDrs2iFO9npz7RiqbiqkqE9BIF8Qfbic8bQ+dKKG8OdUGz0axV8u8D9ujHwd
GmG7mP4dDUvtpz8xsbCoRlor9u6U8eNbJQHraKkB6Obwzit1PHOc+91/XyuW9cdZwEOKK1boWL5N
kwP8+5FFPCd8x26qI+5icxx4IDagJteI41Cp/m9bQJYmcbzoZH7yxecdv7bNnYMUy+W1JD8K7snN
DCLxMogu2ed+/xq19rCf55NmUYqDmTz7aUqfucPPP0GTwrwCPKBB6g5aBCKj7RXLoRzabThVSY12
3Jg6OThiAl/Mi27CtVFY+rndyA1muLVAI+ub93W+64ldvbeM2rwPbQsmEMd2FeioiwI1lRuOs7Gp
KRcyDyn7XZeBjAMHr1yMkq4JuEpCJ6UYz4EBGaylZP1uN+M/O7QW12wTwnXLW1W/px57mY1+jtID
WzWiaBM6zvAqiuD7WLjBtabpsnK8EV3c5PKFwTWsNb8slsSH1xeD4uVl3jGv9oXNjkjt1wop1ces
SDcuJbxTm3fiNL9yexMZEFzSRxpKwc5ukC+38B9WrtZeWvoYyoLxvXXN6xenxHSTtdlxjrRN+wY/
k11rK9qB3iN8EvWSdPWdlto6wFDnRZ2G2k1k6ZskUPpFPsVh+tOUa94xv3Js39gYJMr6XRCuOo+M
onFs86dSASGETaneoHLIn2xzBMBZ29ihp71GLDqkRehH5tVsaKFH+mBTVI0sBfqX4yrSbHfTYas5
eRpd+TZXmCLquUIigv+mxyr9KdGHHCgWY5ZEl7H0tmkXxMd5E3kn4UWdFtYIWDxy7Ws0qQCtDByK
1SZfZOACJteKNWDua4hTaZlrieYsKF+6dxCkAiejhmwOD1GPzXte6F0ecIN28rc+QsKkyRzvIIT1
e4+Qu7RA+ugU41GfSh5M/bWFZ/isyhoAXTtoP/fOY/d5r2iww9W5g5OlDbSLoyLbC5oge/Z0zPoV
Ot7vubwbas/+ATLtKavM7lUp0UPqpNpddSHtbVVqIUXNoUeNNdTrQSgWMCxEH2CW7Q8f3/L89irO
LkjJ0wc0EdgrJyDNTKVpqTBthx5VwmDHCrYP+IAkTcWbiDN/lTfdh0fL+Yst6p8vUrY4XqfdRSaf
cEzD4da2giZLP7w6Su5tIQMImlfT6rhK+vKMkll5K4sKWFxrdPdl2+RLNZfvyIi7faO2/iM1qBdt
ko7kwAMWSUlGFW0T/wQmgUSkSToiJNnghsVV25pLzM3AOCY+5eBbIBynBSmrrAqCDQP3PKiFt+TI
yvXcN0Un8ECKsL6b1+ZFOrZoPZXCfeh6T6ylmR6FKBWEAeUH2SLNKUgCq0aMyMt2WhBh1pzKIT6U
LkT9JqnEOlNLHdkJGpAxrlcWxNHXwez3Y0WFosp1tF7++GL6MeIRpKbI6oCW0ku+paNXvHdF5i5G
VbgPyoAlqFIiWiYMh9Y14rp1U1oPzeB5u3naPS8CGCX/Q9iZNceJdFv0FxHBPLzWPFdJKkmWXwjJ
djNPCSTDr78L3F8P6ht2dARRQMldKkGSec7ea+8xBGTryjfjKwuu5CqnTRmQmM5S7jQft/2KPO5+
zKE2XgoYxeGirIMjHmnvfexdUpozRzyTVqmtIiUwrk4/6OTxpHJJyny+lqpL54S75b3RUBi1TfZC
8BGWHNVPN/NxUS9NQti+VoWiIqAzup0Y2uS1MOTP8woi7YUuLHGp3MQ5dwqkFEH67FtSmfWSbLbu
RAHQZZjqdzaBMm9ZoGHGbcjX4j6vn4h62M4XZl/36cLrCn/tj+afF+t8wnZT//jrY/PPUrn11yZC
TwEOgWgZjcBdPkBYrKExlo+souOVSTzzPYuxx5NoP7wCKISHaAr51Qz7t0qLh2/4uY4RiBuaB8wv
dH7qAdqqt+N/oSFDYZeAHOchiX20JeVzX2bltfWVp1kRH0xMsg69JoFcgrRKq7Xu6FTImbGobs27
kRHk+NYET7KMqQsJrpEHS3h6CRzJO0R6k+/0SKMg1RjwZLLxCw1obV+lgUayghi+0LE0+YrLnWnn
6VIziZjJlEa/1bXl7mK/rRbz7nyCx3lyc8rN30fmV02G6QzTRbb2cOAvBVigEyhJ6+BXXB4OaXq3
zjbrFcaE6kWiaFtAerK+SfoRYY9Cj+AzXL1FJ761ZY/Evi3UpVcrxabA2HMPyD0zZJwwUATmvaqB
CfiViE/zST0nyqkEs7mbd10tmXIRnJ2f5sY5qAyVEN6xe8IMxS2tDM1XzzJpj/KsWvCAYMCJSS5i
aFTspHiLM0mOXTuNMgaoeMRd7klkY3RQer/axXoeXWk0XO2pQnrqTPHR9IGLvrpNl5iTkZxOZrg+
YmGXkUC8no91+WgtaXgH68615LIBefQ8vyL2O30QRcP4rRW4p0lPT7P0JRH8zTHvAwLwo/KLbhAI
yQxa7Gw1L76gM7sMwSgfjbZTbm1pv8w/jde2wZ2SFptKSct7kKrdNc/gFbsYkCHnGC9jgGwmpYi7
mHdL6nT7IbLFat7tesNa13iUty6UvRc17JtlMRjqYT5rx+lHmSr5Nld8a9Hb5WsRjPbjmJvkvVS2
syQKvP+aZPVrkjjWIwCn6lT12hQOO1pHOJEoSMYAZjLTsrpxrHNTifo6H/rreOpVeLeiNQ/w4Ybl
r1sXbT/cwulVPB0rgrpbE+bZ/3z19/tou+fnNMhJMXGbj6yIlVel1vptl0tlXUy7lQF+shFRf+6y
hKjckfbw4BsO8jnPPoYofe6pin8oahFMp3VIZH3A1CJznTfjo7bM/s3MwKMF0jTXkd25OwUtyMLs
C6PbYIN9qgJt2CLzkCtnUAFMyQwClZ4nr1TwiHAKpXopJpo5aiftMu92Q3/JGZwO8yHdjR5dmZOQ
ie/Gy1v9NMOn5k0mBmiNDpApLwRipaJxZtjoszvvbTZOmEJrmHidthEbp1qT3+eTGKZBeFrEKJCL
xNA/LnNmiJs09yRBW1A68PjrRJ6xOx8z7UFe/sxl/LBquzwTwoH4cX4HBLmlGeTeHvJhfZw3QihV
tiEC5899ZJlLGaG0FRE39YJE2mPU5/BC6JPe5k3X+NXCy5J728C5A6w+Appp+Cr7+t73rTUyj9Z2
fWh8Mw3eqZCM9b21tXXdWfHXwWz0VWMb4dk0s+AcDfAPx8yRF5EUP/oqjJd9FoUXaEbWzR+adBFP
PCleYEilLnZR+sK+xX2V0kzwh6/zT1AGDpHRZOXSKontmTduXv/5yqutdDuq2ZMtMdrnNn/PqDmj
FUuvvm0m10bGKbZA90sVDvVeTntcvdklhgaUy6pY221gnlWPDl2OS36DVWHp5RbyrRSuJIEy4bOF
Xvc0ttj0sWtGzxnUgFsYdicvmkI3PH1ruo196KndHOS0mXf/v2OK1n53yIs6Nr6HytNrM5yHrb7n
OQ/R7O99YqE3XArRXbegGgaV4p9aUDXMM4lVmvzwA3iD3QgPZj3v0gNKFg11BIBGwVs8tcNQAYoj
JegbfZbsNh+aNxkmIGr7ub+dd307M7c9uBvv0dbQ10LUnRhOanBGLZ7sNKckPYYJYrmLFbLQmoQc
znVkmntSP7pTRYAO6pMKb7WSPNoiQZjguw9B3MZ3aM3UxOyy38/OjqKqla0Z92TATGezqN/goEzX
McB/slGtbtOp0rvGll+sXSx/j6VAH+Ip1XhnPCuWOFCzV1HoclFbo/fWyc2vV8GssFnl/qu65lDu
x7yvugSs2xQm/70Kbt2ob+lyxkct0pA8mWn/1Kj6gBSLxANhvFRUcX+Ylf8dC3vy4mhUbrqqKdd+
obyzhCYVLSv0aSkmNtxR8SWKRhx484npFbF28VrFY7gs23gpax1Lf8qYg3LuIOySwLKi0fEVoOKp
g7Y6jh7qs/avV0HHTxp6bWxK1JPPkH2WY9nJV4eg2BPjob6wdU++9htNdupi1pWrMu+PfQMbPEM8
EmrMVtFGdQfDQg+dF6r7BdXdUu/NMFwoe9b5eOdtyrDwkcqrVyUAg7PyBVidfE1x++xNXZErLR3k
K97uctVlSr2laPqstdp+JqLNG0XJeD6FULXL3rgO8YSUjyLzCU8npVQU0ws7MZ1lo7wF+D7v80bT
xhdfb62zCBRx5xfIVx5zHfJj5LeizpQr7YevQTAY7yzffr4YeRHWsfE+Zthx9YsxiIwCTYlEJ4jv
gvx6qAz8E3g3qC5TTloEQB4sMsBa5RDF/KoJevUdvrSW9Z+7mMUtMxHBVon4NUv1MdMBmdVKlwEg
1MKDHY8pHUtie6tBSuwuuXwRtD0WuRqPa5HV6Y4IQGTISkf4yJQx4gIKAyVCFraD9bCT0se4gEM9
rXVxxTO8DwyTJFHqkSe/ojQtGF4WZTP2r01DLxeREAqlaVcyq1nQL8sJOUmii6Kll0YmyiHu41OZ
Giw6Eq0NMQlbYuOXTn4tw3Yp6effzCgdbpFD7U7rqF6xLqwfT41XH7pQyd6ryAdqVEQRbdoo37hm
0JxynsPYbPxiW1mhCjO8aQ94cu1NhkJoT3HH+Q1HzvjvjUdVT0f2RO+GFLHPtdq4TJouH5z02Hnp
McENDDw7NS+sLIZNMRAMY9tA2EAy+ZeqyB1ykHFkdP1wLJL8DU+1eTRsnjUUXbK1Aqfpta7tlzyn
0IFuM9jbAz1D6uTVwU0s8wk3dMMMzR2WOqS0BQ+dYO92/YoCtbzPG6/TDmTr0mTgCX/v/XDdNRT9
Qi3sDlgMNIzESIng7j17/ej8rvU49T3/MQxNXRrVmkJskBGQf+x+atboVu8UFo3xg24XyYa5efli
1YTo6ePI/eF25QvF5WtceZQoRZE9wsMSy742tNWc2DNvikJL1zzqxLaRrX9MRi1aV0ZLjuyUz5TB
l7WWPprwvcJgvxMRlFpw+dVi0OFWi1aFgskoNs8GWIcGD5APaKooaUjTjF3P934z+n6qQM6tKY2g
YZpUOmVe9dMvbdahoSVkgvMnkmKXgfhemXqHPbNBahqWWnepzLw8+AnRQ78e96eS6qevmx4BpU+T
mQ8Swk+9qASzgm0IMgbLIXd4QPnicZDNJq9MkhhGZ//r/xu/0//z/3PotEKrcSiQfCa6Yg8NfExa
3sGXlQ0hMSdUuE2wa80vi8moNW+SAGxbWNc4kJKKUgAeOdp3WvIEl+Yr8wX1PVBcfdFqyrhP4WWd
qD4wvoYuDFXTCE4lo/yahqtyd2ps/VFRWz8IPlDhcf3QAjzuWVmYT7GIxw09iGJPxhhr2uCLm+nl
m+YlLCgFAG+LlLSthfFhDSvJJwtVpDdGA3FMPYIHRW6Jr/Blli263G/2mLXM4ohcc/SwPRmdoa4I
B4+Ax+7nNxQCknQ5mPYOeeiT2fjOua1BC1llp33klrMYkyH96oXxDs2K8TYgkFJho7xA3n8vi7rf
lU772ojeOZukIsDNJF8tsuxn6kVyHfajWDQIY4+OI8h6GIMbn6x/yQemLVORSi38mCctOXOzoQwG
JBShxvIYU1ntGARErCqqjU9VRDRVlKhiY03OEp/16dWinfBg6xlRW3jVIHRF3kOlegNpdbhyWZs/
uBP3vdCy4U6bNSX4ejlqwS1Vhvg6n8I8i3OBTJHfXVHTtOTTBWySnWXBW6YrgviI8//QUbSInO2R
+tnBJFptOWTewyD64EJW9jEq8je/8I3NZCa8RSVJ1HYL8Mp3jUstsrdfX9uftQTTTYyIwOC/qUFD
R+nfn8TXvdjQfNc7CDdbOb7vLFG/xF+E5b9FqdKu1Vyju1VlUMNxKqTELW4bhalkXLn+soAfuSoR
SWHq6N9by1avUcrTKeYjf8S5joOt3WmKs2ohnXwgXKfR5EVvUSLUTRWX6m96dfZ/RyTXVum1qh6q
G9VxPn2tpRE20dwTSdDtOQuci+7OmtJU5g1BKa8w8exdMU6Jf2qGYzsyxX4+psEWujRO7OPLVpvn
jDFlobl7iDCjkfnnKoj7F2P090bHXHnAmPhClLESkcgxPsYNarkZI2h0OXVh7JfXxsetpwfKMVaL
mId/+82uQC3yUKxOEXFSreErTDx1meJUG+wFazD4V1GqvkMnJpVsuqEFyerTIrij6/JzKhDEhA57
Wq5w/7P0hG1skQryOO9EvQtPPAyAcE/n5o3PU2HUQUaoVnBu/cRc+2iS1/M9Mm80/Ba415Y6xfh9
34Xhb+TR2jQU//tKn9QUKHMcHhQ85D79SWLFH1Sp2OUxl2YmwFRm5drVFl7S1DcMuH9uiIIhnZQ2
iEIoTa3RkZHKLZk2FJzCda09//qy/6zC47KnOa56rmlotuk4n1nD8FsJVvQLcWRFre8a5OPLpoqz
h3ZEgBbltUsOtEHqR+03+3AyLRMHmMvfPMY+N7znT0HPGjmPrduI8T5pA5DDhIKiQnWMCFAyl6HQ
f9DzDM2Nagskd4pCJIqf30M/8K/kwPQv1L6WBfr5e0pi/J3539KPamvxmy/n02yGljeyV9QeSDQM
w+Ze+veYkA+x7RWEghxQyKbnNJfYwMup7TIMtzLw1F2DkY6yoXjoO/egBt4A8cw0r21G/69HPvKb
78mbLpJ/XERTD15Frgjbmuc62nft3x/I1DSswImBpCGciqkZqXBGYtoXvCvNshZwDkiv+PPYfEIX
tnuwvO44v3eorQr9w/QTqQqivE60bUUrBTuQ32zcZMQvOLUosblphzYxXsIqHR9Z/60JvB/JXwWJ
oIRmfzJaGFmYKO7/CIsanG3YERqOedQj8sAyHkqCJx76UHsvfBvz3LQXNso7dYCAzuXUKGWh8uZy
e98Io31w4am8k37dEDeVVacwNfxV795nWW4pLXnv4/tMe5EFoXlt2EJF9ghGwkrhPcII0/DcQZdB
FYhMTRHkGnSjBkydjVMvYDzSqMOi8Ur6EBUZ+TpEDV79xnHNcxZuW0VgQTSyuwNdZKsLb2pJBMm4
s2xLXpzckLumDr+xEDAPjdrwe6qBggfId0uCc+zhwU8MAga1ADC3QIOU0D27WX6gnaVu8jwVefUb
JdKsb/jH1eB6SHYNRFFo7RlZ0LX9+2pQzBQPuMofN4G9uNay4EqtsHrOW4BKWeM1G8vTk684I5og
Md5DTY0oc5Xeoesi9ZGM0h+1yqJUt8mmMchQn0E6hl5u0yohKHLqBVbTrhtR6Zj/CrLplrFwm0XZ
Vt4Xs+gCbrs0PAce2dRZFAGX5nhct8PO7wnL0yfegdd0P6hGlze+Nf2Bm+K5tFr3ixY61aYB44W8
uizKVSHb8KBjv4SZXRU0shzWoZi4aCFyTKQmEReGAkhSWJi/wV8lGgi5QjEBesTBqrFgASE1tp7C
NOkPgbJs4tFYWm2rPcPP8BdamMZfOpfgkqg21K9QOt+CIq6+eVKcyzBL/nAjEER+GBPwrNMYLfxd
SrDaLrXC723QK09mGTc7x6n0bdA76bNo6hfOZ99+9Qb46vrq14OS7nxacU5/dguwgGO5uoo0Tv88
CCQKrRQALMcxle7ZlFVwcrvwa8jz4tFwGrAkaf3d4M4//b3xNQthmkuMYtIL5Wa2lH4+vUoy65/H
ylzFEu2axS6ecotymnzCE+eoogUbGlRpyjGeMkKc4drDH7apNKnPxPbEBx3/8/+O1fem3uexon51
JDy5Apr6KZJNcqnGRFla9Pa+2e5S+PbwLUMgg6BN4iVTx2+1Wcfmhjp3togdl8iwxFj16lD/YSnD
1WJh/Saw9C9LYSkrgpGajd6U8SkPgj83mo6VdUVs6qJPeudg/nV2fl/PSLhojbzaJ3ZYr7rCc/fQ
rfFSh95akth5N22DEqxOgSS7qJl2iCZb8RzgPMqXLh4mq56uL12AjD5I6HYFsLxehJU3bOGruTu9
CrOfU6EuFJOV0G0u0lC1qeaET31AF5Np8FaqEbmqg1bq1MeFpAIbA9IbXShSge2udBLL7zmJVgst
sYlG7OpTw11AKyk89AYzfdlUWDDxudeLzu0AUtAYxIGmHdIuD07zZj7u2W529GL8exr90E7NgkdV
h0WtN6p4q8vsaajDKc57XElC8t6CJv0GnnS4jkZdkubbVvvOHL3jn7vTmSiayuvV1argM1SDczDM
xsCe5IerojD7Swhn5OeGPBmyyxBW6FYI0G2QmY4Wi7ckmpKetJTYwem9wIt7WsFs5t0uCLx1GOjJ
0uk0zKJKQ1y5js+jdzR+/+HV1xIAnalbLmvDKf9wqvRmhNpA3mpGy1ZF7NjRafwiPLilqptbH5LS
dSoSk/Z28YgRhNGnJ1cpUV9rFw//0AV0fxzTXNSVwphQhd5jyzfaaSn0/omUFypgTyRoN1Z/E3nf
xnprTnaF+b2pcSxVnLkxZMxN44OSnKpZ+sEl8j1OL7UvjeemMrQ71v8ZGIXgQ7/X8ucZTDbzmTl0
539n5trGv35G2qi9Eq9ONgN67aPRD39uxmAgUS2yn+ZDf58cdHOoFvNBzHnbYYb2WjICSuQ4DwA3
tR20jGiHhsp85Iku6ZGm8vtoWQuIMApx03hlHMdPgZVoKjxRoZ9itb1LW8lPsAKB/1IrWJajW58t
j9CozuGbL1G5fBDkesyrQH9JJKXMIidVPSM1/iUG6zW/QaPwv2wFrnt/MjyG5F9qcYGsVy+tYV21
G3TBjG2y6G61TrVrdvsRx/fCTZPdAandrQZ6JzrvlQYz4X1oh3Cta9F4YIihSl+Nj/PxutFHcMP6
77Rn+v8zEtuT220yJEwRN1O55B+rV9F0dlvVDexlYXwBGPMhFd/+LtpoSzh08TX1AkLCG64ePKEw
ZfVDHKruBVA6ZIPASd9dsoz8TBjf/QTwWKFW9b3riLSLk+kJCp/6wq63qnMEUjYX39VykP0uiAg8
CsTnx/nYvKnDYfzN7PdzS2F6zniuTq3Q5DFjsKD89283wDhUO79AclI5cA5oNN3mTQk6alW7WcRk
U/x5rIN0uk+LIVzMb5lPgICWNzjW8xESsuy1LwZzOetgkoJSkQ+TcdbHGJNIJoe5Ziwgr39VyzTc
/1TKTJqZ+S2oF7RNPziMYIPdnTtojYtwAk3MkdtZ1K7crBa31HCDpxzpyrYipXUVEjdAOlZohSdJ
0OwxGIprENhdsPDifWza3JpAdhDcAFRRMqvdOo30L0ngJ3s91d6UMIGbBccuyNv9ILknfi4mCeM5
Bbb5ONcieq83L4ENiisTrXO14/ahYRHw1U9sbeH2WvY8rV1XWfy7CBPjP0vKqeJsWbi/TK7C/5hh
mCJphZsk9HxIJ8id6oGZJkWpqUgPNhO2da5KIInKXaVAf8rcsXkIs4jw2bC8Czq7oDCvfhKHlw5H
mRYil4d+0Dy5dQ8nRbrBpprCk/1ptyfbeWMw7qxALTmbQBXxNSYuLW3Igp83vfBBpz+VdhOjHguM
Z2NIIN5U4+8KNdNl92nW607zHn51NPQspT9dlpSLWnUYqmMHUs1ZWVkB2OCpS8b2h2NHgM3TUH0y
I9XdJDYk99y0jMUM7/oZPT9hveb8edtuN7mpkSc3pOFbKd/mjBGlrL/9esKm/adoyn00NeVs6jCA
Lz9XliCmq6Bl9OxYwo0EtUETUQ3LV1UiSHGoeXxPRygkhfngF/JhKr7dbddd9b4otuVkapg3Wd2f
uolq8usPZ/3329Smar2nsYJg9f+5LOGQV1NT1RVHRDi6pSq7rg5s+vmNsQ8kAciqk1tP8zE9X/do
D59Gy6eVPLnI6RKR6mmZH2YZWcuGlvyZIOjxLAeAU/MJO/soi9CjshSk66GuKohVacAySR+Crcel
ByHNCsxt5TJKms6gEQhJqpmO0n1PMA2Ct/E8Nldy8oI3MeExWR2mAIckIZeBiYgZxkKlkUqSZHGz
QmPjnIs+dY6YkIb12Bs0+6rk1keq/B543ZOXV+Ll11/g578uc3EWX9yBeN9V/b9/XSJAi9pDLEQW
A+b+pseVIf6CmivRSG6m2RK6NUyty2lJ1cMzIcuTigV/7tYO3YMrWmUxe450KPi//nx8hH/fL9Ni
AS8YTymc0jQJ3Okh9o+HlJ2BVYjGVrKmMU6KbfjHeRM6/3v197FeBwdd/KjcId/PDfa5/W72lbcf
Xfj0k0n172Z8kNEB9krMhQ75LNUQaR+Ng+nfVt/jMA9p7vv9kXJrfdMnA5Zoe+0DZg15JoX/4rfk
NLgG0w+vJDIqTPUvcRZ1qzDOki3d84DseX8ixafYjid1Rz73bgrdWjfILFZSGcVG5oaxCXTCt2un
tC+RSuAjI26zt33p01LTxdrDt3XXyMAlm8grP4TlbaXZiWABa2WlNU5HsYnIJFE/CUV1v7e4ORaw
l+07eToQ3Ay93YOlfleHvl6STFjciXRLbr6l7IIRBdSYWsW9C+XB9Emtnw+JiH/UDAJnN58kXsPf
RkYTreaz6JiZ+JIkN59MpOXtEVyPwN/99OqNY3zNVkkzZtf5QGgWf77q0cWEji+PZavqi9LVJMQd
tO4VQoXt7PvQsyq/daDUTmFESztRs9t8aD4ZWv67OlrG2ZmKr2MoyJMvw7cZiJl0EMU1K77Me4gW
qo1wYID83PVIyumnFLKURMosHAUYBukto9751mShukcfHt/q0I1vokq1gyrr+9+HzDCLb6HKOKLX
xB5VaRds0AwN66QNx0Vrxuab7XgfxZgn32gcniTWuD90sKoxtnAuLmMJ1Bv9rkpOGe7o8QeVqQfN
qaIPhi1CSmLP+DJgx4FsU2jPfoxGTNda65E64xNiiHgZtx0z8KAxH+KO1BjJPffhG80LLZp1V7k6
s0srJEiejVfI8FKQjp2laX9Ua7U4I6tZKWiEceKi+kgjcBVGu2qMMEYsCPCzs0itlPSjjj+POW69
8UD6uSkKZ9lPSReF7C/+NDilaeJ8wct2UZyu/2EY/oEatv6WKG600rs+uzZWD2MOXNeWuVL1iPAU
sYEklBbUzhc77MtV39XKft510mTjIblnLdE318CHiTYfTyNb2zBbdTeWo6Vf/FQ5WQEVXTdXv3QK
uHSjSZQ7qSXFKuq68cFvqOgioBwI/3E1+q34j389/nzqRMyjjwNyxZxKqBRSP1V26xIenaNBUbW4
lp/sXus3yIKYdmUO/VjZI3DtZLhm73e0l//YGBn4DCYKZFibFpOFz8/dXlp2FnvxQMCO711qzfyB
1M5gepMNO637Iw78ft+3+MOsyOuuVSLWamTGD2oru/2vv4T/OpVUbcoUdVRUC+gEPvdjorLmnlFa
HoRpJ5femLuQ9u0akFUIhWTayDKr8WrUcmXHvkpSQvLGwkc8aTjgn2Rgf2+OYmHRzjk506Zwmt99
xv/Yd/DtzBYlnhKuxhPt388Jy7RiA4aVt3co4mzD3j1TLDSeQVFpa4bFbluDat6BgrsNMRkFnRXh
DWa+6fU6VjDT0rdIQeBsBS2CHF51g4wff/09/tdFxWfERejQQ6EM7n6uf8s2cJISm+6+GZRqnzq+
tgYrLp6MDC9yo2srbMJg0GmHLsVUKGxdQH9GwgK4Hl0gsZ5zdgW/mZLl7nmsWWXmjGi7PgB5jfYJ
yVIFuLcMUwRk5mNgpu8Yt5UX0xAQf2vZnLWoec0z4e+JTkK1RuCwspoSjn/9ezqzV+ofk1xP4xfV
NFXHY+phbPsc9Sq9DOUSuiVQY2a37UPb27RolAmjgKPtQYpaK3oksPYrAybYaHyKKL8tsZUrzz6e
7IWpuDfNkNqdeLEdGff5H5rvHUYajl9tARHQ9Tv3Vvl5S5vJHbeaT9Kf4eTqwUz+MOadaQNQwFtJ
ow7Oio9ET9f7lx6f6M1Pwoc8C8aHotIei04ftgHmOVDCXbSwStC1fdYRIq9UyTbTe+NVt5P32tjH
NTFlmWdm4J5UDCvTxnetahtKjQmQyDyPmpJebf22DFg0Z/LmTEzzQo+IaFHadzxn6a6tKdvpxLJd
G7VPIMoa/SbPUBkQc+Eh1xyhXhYSST9eAIo6LUlmLKN2Sq1c/VRVHkweyA9Ev9y8yQphIeHcjZju
GK/ddN+PZITUfgz1P7DkNUtr5VaW4Q+gItpbKECd+sIfDkTEpq8RcmxS3LW3PHTVbZu139OmyQmh
lYK0+zZRLm51UTyrcqiRRASumzraNtVLzlUxwndrFe0R80e300WfnucTatWN3QIVfbwDPoblMx7W
rijhaqd/vQrC/s9j0yunbsQtL1V7le97ZlY/Wl32eLXs4inDoL+NYr08NJarXshahZNco/ZiLeCv
FFEq+2CqfprSE19ES8goqNvspCt58qW857YUX2KXZqyi5kRPCqGvZZ74YHabb5QZ2x92idzXkfVH
gMxnqYRO+ODm42tYaCHPFGjVRp9FrwoyPgOM40c+WBQ+oV/fzMLTyR1vw6PvhPKpwVUOclAQRUt6
re1SGq1oGO+kGuJksIR3rdzKW45O2a07SioPltoaT37Xbsh2ka8scqO9huUEL5gvrioMtL5N/Vtg
dv4t06ITKQ7+bm58O3+1wGO91vejj7JwIp/Jp3nRbLYoCoUste2czOI2vX2ydLGLamfp0qIlS5XN
iCD/H5u/j+WlTdZKoRSLhOY37eXkwSj7nqU1rrwysPXrz12v7A+h0ofneq2To7RPpjAcb2KcOIOd
LfTS/qFGYKqtwqqvdQ/YzZhe5ZrzYHoTli2Q753R21g/l0OcVR+9XTmEsPsqvWVPvfgIk2Xm8a8L
De2K9Ks3QaKqDDTme0hjsE4QA2obeG88UYRk7KmQuXVPu5eCDCVYDQD4S7D5jhm2e0XTCPswlK9S
wPZArNheQJkReNdEwUbWCFzqzHkWXhOfwzxwlqbZqk/e8N1w7BY6cWcvJC2ip4TK2NaTQ73J+2TY
hik+EwiZBwXUHe6PBvT6JGETXZ0tDCxhi7Zr4m0d67RbJ8yJW5Aii/iMrICiORp196yNibvpJmm4
230kPLSuhmiG2zClDFMVVDujvGXOEC7dki+KEhxT6zzadnUfnCBoxFfQgfE1HRi8xOSYHMGWWX3U
7qK+v/7NDlIngNDfu1XZ6Isx9LRDk/vdRaJYu+iUoNWCeZ7bw5Kbjxd59YcvsGpmo0bX0ZK7uLTU
l9YhUbpxKCvb4LryduxXeVq05McjTE8AxZ2NAh1MNrgYeWoA2RWMuRspxwq1ZIs1jEqlZ2oH1Kmv
P4m5PPO/PUS5xrNELUhZS54HFtPV2qosZeFMyp/SjO2dK9VigxQ7hsbGLXbMSyU4Nh0uD/WrYcRv
blWL+7zxxTmX1IIsV6nuA1kbtkBntZQ6845eRYbngZ46zK9YdHkHVUp1jaoVAJ2pPmo8Lg5GlNWL
GM3aAUpwvKYhGZ+rTDUBbdbyHdDiSca6+TxM3crabapNiIdoXzeKtwDWYxGgRcluDSWj3g0BbNmA
J/G1aztnN+jquOMBVt3UAKZ2LFNChcoq2Fplqy/z1PS2fR2VTyjJh3PqJI/zXtvbD3wJ5Bb72vBk
+yPkAc94jfhrbOoKCS/czOXQa9obBhX42n3vHZrEsVfZqFpHJR/IMa+6pWPX98AcxUnhAl/3OqqM
mEfVOVFCoNl9yvrINn5ilmfCckifeyU1PljTMWBj426LhWkhxOzU5DHLhvZDLYwPr9Trr0rko/0i
74diMvZsK6Vazuq9WhqxZtxzjdLRSJvmiRQlfZVQjvRytdsEshsufstmNBLSHseoXtQ6z29uarTB
5SC2HWmJoId4MBQ5zgM9f0rHatzFI6Y3NzjPvk8rUB9IeUbSO6lmzKqKz0Dx7olpFQ9qlyvPYZQu
k6cuz2q69JayzrS+3zc0rdD71ifVMGla2T9kRKpOSd+K6O+oza6pUl8EmTsHv/RfOkfGh1mn3NuO
uTGKDCT6VC0xTHnAsf0QlWWwaypK9dnY9o+q95aOnvdoM+PZOQLPnRG3/gtLBqh3bbQJ/dra5Myf
V3hYmw3Lcv2RABf90ZQPWVBqD//H3Zkst62k2/pVKvYc+wBItDdO1YB9K5GUZMueIGRLRt8m+qe/
H2BXbTcntu+Z3gmCAGkZJMFE5v+v9S1nOmIaCVE7taUuSzXYlZHxRLzNttILsHlTBGZV4TagMvqq
NAY576xJ5lOsZVMf9MG5Ua3aKlJYHyp8ops8TeKdnoLFBH59A2IMlJqgj6krE51aI44OhdllByNS
1kNNcBW/PmVP2N0CpyZoppQvAKwTaA4BzYO5NS4OfzdrojzE0r6WZQeraWp6tGzCguKtLOjWBNpm
RIR/RMdL53faJGMbb80cfZavQTlMzL670eOq9m0UkL3oheZKIAxZqhoxj5VKxnU5QH5kB6CrsnJr
1rqWn2nLMKutDbxjygkOpZelPazzotJuSDspyDdE/aVyZ5RV8+aqZPbhTU8eNY00bJR9xjJrK2fT
JhIGNzlowQb2IgYjaMHMX21qw2q/SvB6XJXSJ6AIHs9d2CfFtgCRdYJwUi5tplpwXcaWMmHXnkd4
j+vQLoKHVJS0kvxR/WC3xgNmj6c6cfrnXr8yosgzkhCdAhG5mAoZ0xuIweY7wltgoZj2WmN59cly
G7loioi/7Hr2Wm9Qjcvi3pGd/7GGP04UlfalE2l980Louamtei/cfBiJwvyMQdFe1QOv4mukM5kw
vArmqUpREcXWiXuZVe3VQbwpgyC/CRbPBJd5ny079u7mjSzphwg3qTfBUKTYoNrxgH0PyGfQpWvs
9f47z8MXqMqwuZcy4doz+uCkTBu4ld82IKwuVVQU17iyUJOT0nZvtuNwZ9qFsiAnxP04RRQvWF3o
1wi1wKlNBE7AiHgbIhrEtoX38EDcGewwvZb8DKvgQQSVvZfuedAj+2wVwl4Ho+WgoGZXJ1LyrAVh
tyV/3WSUUp+AHxc0CRrzMQsq8jFM4LNxVIl9V1wZP5q7oq0ky2h9YgJzzeSktHxUyCqhVWWXd6Ie
86vbq28IuOOP7uTkS3uAfE5R0+ZRu+c73ccgGjJeHPWoUpeQsf1zb5Y9LhGN9rORa8D4aWuUdfdp
zJnhTbFSNw0lx2LEe/Aa3QZDjd80cPiLwEytm212pPQhPV/Ise1XiqnrjwA+xmNpaMSLVpF4VAFK
XHJUP/OT88Yi7M3H235zphfgnr+UfYn/Ioq50YOEoob8qVIm9cJ05532CjVqkVSYE3h/urVNfjBs
tc9DRif17xeFc6nkpzUhq3KYiBYaQtv6GaBjK4XhFqK093wccPrr/OR6jFWh7fmkCCZ7TIDD+zJt
3EMPdhBKZKlCbnC9DIQTw0ChqQpzYftsiz6Olm5l53s+NOjAaYapLg8OCp11eq/yfUv5fDK1plhR
YCxHrqFs5l3CVJJDUpOrMu+asvZviU/WsuH2ywh/28YxvQx9iILy2zDRGrsKgO9589czRZn6JzuM
YIQQp0Cfw9r9/Uf1S+mH5bNNhZAVtMtyAVnhj7WMsIXQKUzF2bt9tVBAedxpUv0gZEhQKjTsl15d
6PlCKmdriPXXsGV15pvVb9R6P2srWcSbhgvbkCoIJSjxsxkihcKvJ3lu7kNdvTAr8Se/7cbT7WNL
M27nA39BAddesrh9SQlK/I1SCFjQT6V/+mMGcBSMCRPzWPxSdsKx6AUZFi1Z4BhKpdyMqlpvZzt2
BUm6tcP8Nphqd9EHRr7pR5gZTNHnV+WGMTxD/L50Y5PfEhPTrJEjCtXjBFj1sC7qJn5KAi3CYYg2
R7OSG4TC+Ckw/IdOCZQ7TOdI91kq73ypyPO86YX1qW0ise1iATAuwoPIT256mum3tzRzNYekMNZf
X/3Xv6NsXZ8RH8CIRAdL53et4gwj/6Dsb3MyVh6a9hZeX0Mfioys+RiQZjpVzJ14x+XBVNvqmkxr
LTwcdyORYqcZLGnnrLC6CuXLBHYjE+bS9yJ5X7Sjt25EveqivmBmhfVrRvaM5BsukxTfWueA4o0S
9WZB7fpI/9Fa+aDBcBEG0ZEAKuyRSY2KjCQrvMRWdclJMNr58wLVbaoLli73rrBVNTynaRxvO2sa
xr0xOWVkLD2knT+loZruivWW++A6rX0HiPs8PzlvKkKsgjYN7+Y9RaYSCzPDp0bvelFWU76gUGF0
+Jj4LaMZ97XVFO90/GwLQuGRDxhB8S7VorfK7fEGuMNnOKHWWa+jPZKb6qUgEms1Wll+asBpXOMA
Bohqbgu9e4dgyQebbvjneWOI1N0FiuhXxWRAnjd+iB/Zi/V3FpX7/XwoQTdz1sC0TVI1BjlznQL1
X6vITUmgZ+OyAogdD0HqtAcrLT04Dm01PCY9sbBGfGvb+rlLpP3IZ+JszaBPd1kRpUdbTyy582zr
bNbZxLJXinPQFIth6s5300Z2anLqKyAtSlN0J7Q67pJiUfBCnfXexQrxCAa1OChOm67j6bjAaA1u
kz56V9lriS3+5DphtFSsNnyOjMFdsRjxdoHNrg8/nCL0cAtGvbyyEEQiJKJlyqeBkd3un/TWWBRp
n520HN9sNgHryUuztlXi8pOaIPaunuibPBialZahb/WxnO5j3VEew4IGVxUm8Iam3bF20Jc0qbKk
7bYJrAAoD34RBK73ALiyLzmOBdkZxbNFw3LJJ95de1mam7EnlzI1KpMPrIpPtAP0I1IKZl7CO+mq
E916GDj38E3WTZt9QOQRH3rKLYe+dFBoqe0J5Ce/GeZNh0aaH8UgbvOiVsmy8BRjyEEnlmrvWlvp
dqXdC/QQw3ZU4JHOGyvMDKzzgzj3xH5uxDYkn0xZaBXx8F4lz0Fq2hfFFj42wxIGPvr4uacok4F4
Pqc078JO905V7WUrDDbVljCoZEkNWNxpapKfcxu2up4Hglkdx+ZNKdHoDQQBritRPtqOF7yr6vDi
u3n6UrRQcEolt56ECtvBLcPomlhJt2l8/htOWe6jnCzkxm3cE6WUg1V5Nb6qJG/PdgM3vA3jW2Pq
0Q13Enc7DViPn5NuWQnlHS4cps4EUJ/qIvnSpZFcaRP4RyfWA64mGy9u/bU10OOUQc/9aD44v4br
rtpSY04XtmsUG7SWKsJ8MqAzNeseg9jaoE5txLmxyWgs5Li2RG0nK5zs5clL2DBtZpE8JoeBn+pw
MuuN4sbWQZpFwhzdi721JHRtgbjdYoVOl4SA8/7bJph252NRIDLomE68gnBwsa1C+YisCkQ+qMd7
zxjHuzLj+5ufUMf6C1Je+4q1hJzVMXGXhdlX78KERoejEJygJJm/iQoPjeRk6dZbRWwbvdO5QeD3
boDdb6NBjIt+QJ6zyj26ELZ9QrYKUoFhfVrFkPyYehqxB4ExsGpiVlvbxqdYaPp90vTOorLD/hYF
9JVdDdtnn8dkqCfub6Zhv84tNEMn/gckNXZPi/b/j3MLqqGEbemRfqDn52zmaqCdOzeBonAlW74m
TFYF0iF9m3TFJpSoFenSVSeRI/z7+3nO3ML6YUrIuZia7qgUcHF9qj/1bJrJzD+mjn4wYQYeuZcy
WcZ0eA4SXNaD760TdCnPcVP2u9j2qBa3JNbSzmdlk+oRimqiHz4a2S33MuoLPvMRtHoDNlY2osQs
H9cE9lYTRmNmaTg2BYBi1jcBiyq8o+2MuFCJE9jVHULB1IvVPUOp+aiVJhcmklESb/cjNSKSIxTx
vsKjtlEKtdpmrggPSN608DdfEOaMX6Y9iINAE6Ncw9vyq0KIRRCtj8Y/anqTkghqVWvNJoS01TXn
meRct0nHZ/ivDkMbjjKPNvKz3Rs29RKtPkdOGTzFUUPuGcfpCkEPSAi/HqliPEN8R9fIYr4BybVB
tmgQ9JSr544JhtcWQAPyQg8OKQb8RStDQE8KL5GNDLeDDDVsB9NrEkSlq9LTxbqOiggFQ0Z00sR2
QPiX3CMnPvAW5HE+NG8QgKFGrpnMtjH3i4RLcBMmRXMeXXymHbKBazISg4iRKH+yrQqhWp3aH7C/
Pk+kpVdISWuEz2h2hXqRPsH0jjFOK7p9kMfByZ3ymecNzRHrnGgBFSeW6qj+K3dHlTxYOB6pzt60
8VmIrxsj/Wj1Y5mu9LjqD3kzokRoUmdPQcbcOz5lDcqMR3WqUyhB9u3RfOyv3flZEJHfv26AIbhp
BAE2f1Vz81jzdlbcsRKfirteZwwXghTsRVPyYp/Q1g4CE3WseaMg+j40ebS14hEt6XysG9RrwLh1
MmTWHcpAxWPS5MXDvLHT6CpRkpznvWmggrdkuoeg0YATTDr6eUOqTLwYMIB+yOzjbOxzaVissh5t
HUEB99ag1HsTvdHJsseYiBv32yOqH+02WCyENcb0f1g5otShuPaf3ahS7iRBvUA7HPWUpnrHGBdp
pFkPdIIZxtYeHr2l6SveNaBfdpA2Eixfjt513oRCV9Zw2bCBi+zbsa7VCUdPZbmb/9n8hBn7pzH1
mrNH7svK69V6PU5cX/Kz8q7mwpgqcY2w473SjXr6aHhZvHTrQf0QG+UH3OjGVU/wtrd2BVtl6ieM
kdcuK6dtTm4vu0e4NWTrOltNZA/ze1GnNzQ/KooIv0+h1S7dvpCE5fAmaNqA7Q5vuQM+Z3qAuean
I3/zmv88FWt1C4lljLZl1FBcZckTHW0/QO2QkpY218riINsC53hVurbfqlajXu3KUq+uAa9YwWyx
z2J7CEGnuJdGa+TJnZ51YjG9Tyq+O6TQcpt2HS7CWCPIsJ8S48hUC2gyBE28MMvWPDN6RCdNTzdm
XHp3yNXc34i5gED/OrQhpNChr9Lp+RW8zow/q7AOc3HaQ9RcEKhQbnRzTD4tqO6QJHoQbXKBL637
QNEWGV5GrdTI7YTESXc1xwkpBXfSyIB2Nb/Ms7NdazHmIYUomd513TIt6p0WEG7GwkKc1FqZ7qY5
/Rvk8xczAnChAc19z+T7i9mIqUkG9SotJOo7g8CsVq3zTaQaFYL0oeWijPotpfjgPs+mTBpfH29O
iDlH66PxHfoCVIQMCmj7Krx/3M3ytRbqRNvHKpJJnYSEOgKIFMTcWrNcHCra0of50V+bn47NuyIv
yW4Q4Nx8z273Qc2gqRit9X7Q/T3yLvtTFhAYPYiwuriGK4+KSXR54MTOx65NkL8rb0qRGgdBbA/N
IjZK1olFIepqO6fIz8eww4v7KGAtogT1aT5kZOiiEqVm9Ux+MuLpV4pOyW7eQ76V3/VNS2nEjJzv
nzDCJ5pZziktpkQBlDxI3mhSyBLoiYZlDknCaK57KZQHdWImsXQaPiXEnchWDUmRN8clcuXkvsIb
ucASlWPvLTVjMd9AYN06yzyv8nUnjXJTWoW3GvUAl51BD91QvOrFHut97lbyXZ6CJVRo+J7VumkO
ZTckK0xVw3MRe9HSFFpP98rw36fZp/mwEonmELV1sgoDkrRDlqwbEVgMsb6h7sNQjW6lRANp1iAu
gioZbg0Bu9uyQ1LnqzkJ1tLmplYjxzo4bpuuogEnSTD1WOZNWrjfHoFKdpHMaktZ7YegGNc1rXYM
eyZNqZKswnk3b+ls1jJ//bpH2PyVFKW1Zzp1uxQhneeOwBQja1HQlTiXFk4eD0dTz4tvD516z11b
OSTTLGh+8rtN/IJYxDtXNUoEB5janoT2Fv+lMFZ944t3svVfBWybL2a16IpUe4uTej8PQXzdNTWE
/5Tvx6w2NrMqSgalv7BK3b5S9mbRF+Jynml9lOmtK81GZe1L2EMznHjezOFbbtrYKymSavXXsXDi
zVp2QWGcG9leitbA/qbswIgo05p1pfnVx1kkP4vnocx1C9Wpw0PMH7uYqr7yg9ZbYdcPzkIthhUd
Z2sTkjPKxFIJt5rbqXe+tJETkIJyl44W6eiuvzR6tzh8XYOTzPguVJHdaZm0n++aadJFZJ1KZIOW
rAiucJ/JpiLpy7GWJoPuWitGj06bA79ufkhoIlAhv3wLqF4uHCuIrky1X4fGVD/guaGa6zrmuqJW
sej1hALixNrCQLq05Bg9924odvPxuRirc7wpQ9TFcaGd8KbkGwzN9r7AcnETBL+CjMvNT65qPXIH
iZ70CHBUXEE/MwpiXhwjXNGhbm/OtMElr25iIoZWfVR2t6IZCIvToamQ8MyVwitYqxtnpQLLMO3p
ra9vqHTFyzBozWPVmh+bplCSZRnrZDoiuNqMEei5ZSitJTr26KJFWguidQCC1uGznHcrclCUIMy2
3aAnj02Rk1ISyxcD8/5S98GOtV398vcLi19LlyaSYdRqNgByHvy8yIFZA1Yt6oNDYUJPJSGlGC30
QFWmHv2+yWglUI4IOsdmBiGNuzD4XTbL/3QGttAMaPGoo1yQVj8uszot7lCDmsrebLPlV50c01+f
eCy/X/I1OhQuDW/v0fDuXfvxN+//Z9E0LC1gFPi/McYZFtsf/3cYIaqMCl/ZGwxTp7h2r06JVxrM
oy+KZAthuFzN3RL8Z/G6CWCjMktdmRNzw+pZdPzmfH6570/nYxACNds9WO/9eD4WI9VgiETZS70C
wmumADOa4T6tSiY4HdatVo9XQeiJg3Bc8xh62Fh/cwq/6ANNHfUcsTdI+QyT9e+Pp+Aqg5H3sbD2
WhE3K0RU8UkLIBDmdWCd/KChjmvaD7jfos9MHS5+vmjJSDrpdIVTj8C/snSvAfCAbTWAfejKuNn8
5gx/KXdzhiyIiYWZFIxYRH48Q1/JDJfETmtvqUOwTxwfLySGyg1FnauupGINJIe+J470LZm/xLS3
an8k7635zUf1a6abCTTAcASrTxwfmjldXd9J7nsSsvR2sEI0InxlOY24vDTfwdIN7/38pDeFsWpT
Kk2JdMoHpZyQV2axt0rrsbQo0dS0bbd8XuEyibRmG5YsFu3EuM2uwWmvaGS0imTRb7mT5jl9VyU4
yu637hDxs3oXaK6lqXAhBGgUWPs/eW1ixvyhBBpAAgJIrgIEmAcx4TLIRL+MoQ3Fr1EoKSWW6S2M
KE0vmVzHVW14i/l1ZuIHiDmAtlZ+ZZ/MYUCtAeb5JU2GTefi2LESC8rvZ1O2JlngUMQcaZJNGYJu
HeOGqV8WufcwMpwD63X0OaETbWxHBMCrSGNmRgXjfdqNwlw/IPG1F/Nu8Lt0QzFVUn6otNjc/Ki0
ODRziEQxp1/Hd19pCvA1L0ZtOLZ+3K2sUjEutvGZ3nd8M6Qd70iaC3Zh58pVhClyExm1faXcbV/7
Bswk47i2FwNmxslCGsq4fQhGRQI0VfqdrrjqXhEw0+J0LNYpKX7nSoeAqkzA3wHpKbq2Se3+n0eK
UX479tcjXjNd0PrvuCX/wxsnjsY1JrCX6eAH+vGNRxXoe8ii7TFKDWvJAsDdNyZfd1cG2WPm+PdQ
cEwwV/A2t9SijF0RKebXZS4z3/zoIpBYGEOjfu2u/dfn/v/4b/nl62cv//Xf7H/O0ajABKx/2v3X
+WHz+N/Tv/jPK358/b9269v6b1+wfcvvXtI3+fOLfvij/LffTmv1Ur/8sLPO6rAers1bNdzeZJPU
8wnwBqZX/r8++Y+3+a88DsXbP//4nDdZPf01H8DRH9+e2r/+848J//Bf3//5b89N5//PP3gjlR9y
m//6t/79D95eZP3PPwzrT37IpOc4BCZqmq3hAere5mfUP1XV5cbC94tKn8ifP/5B86EO+EfiTxTW
Bl1DHdyAZrtc8jJv5qe0P2ltAjoDeudwcdCK/veJ/fDF/fVF/iNr0kuOkET+8w8Gkx9/XBj5dGTO
OnKkKVpHn5NcvvtxwT01qhEh67qS6WjubD32P6PCb2lqZFZBSLAW05i2ZXzn85PAvBmAryxNzd41
gqmgKIY3fiBUgZLA6Y59pRmPrRcgne1rVp7kbqzMIEKb7hWT8h/3ywJajE/hz3LhEw3qMiiceqmm
jT/hPsWSuY6+wDQZHExhp8uhJcorsfuKVWMZrm2L0h8RRPI2lnr2Oug0anLHkWS8ItP2NBvyEYa3
bR+Cl+7JmFphrn0bp6SfNK7FscsH+yR9A09wRlInXnYrXcExRnvqex+AsPi3csBDJYN4peGnhx3S
ZYgIY3QOMV3iwo5B/k8607qifR/rSO+Elke7vPLyW6PU1YK00myj1qq70+VobpjKjketEeGxBrl2
l2ZBvK1LJVvnoQDo3ddk2zY59bMBTSdrrJjlUeVA8xjqDXUAsS66GllmFaXoKjPb3FRAmxZ2RO3R
yav+WuSEIJmInFduHlBjotN03wnLWzjO6Cy7KogPUN/TBfIhZVlBKHwYwC8tdM5yUeZmjB7Oj5+D
PO9WRWwo0PNGG4gZmZKR07dbtyj1FVyoZFlpKW1fkxbQMmhYdqS4mVYUCoaVjyFp23HxY+JgaYbi
GUV3ZtlvzAfkKyQdcUEGHJ+LnqoZnpG8RjxXdUd0WCFdh9oWRwXT+80ADygOmdtERKtr1g7EV0LP
yR0/jV5Gj1M1X2s9tw6U2sUUHma8DHmEhhabzXNTWj7XoIgjn2hHT984jGoXOx0+WkYrEiTlWfHk
JOTjEjpPMGQ7mbvpjkYfy8YYL24MfhryU+IvZUL69qLh/nap2y7ZZdR6ceQF1SnsfapdVuLE902W
GdDDQrqajVneIrUazm5Nj5zShRHsEPd2nwySO95yOhn3aNe8x5Hy50NdgnCtZKkDldPVY6g1TrCn
eWvsLMsv7+IKYB0WPXGIynQ8uGhh1qkM8qeidsovYyXai1MIlP6JqSbHZJLCNq6SXwazYOaFrHCf
iCR4LMnm2dq2qb3r2gF5va96YFpRCF+7RIviiTBt33D3IfjyDHXymBF5DeP0EOa+uNfTpmYW6zT3
bQcW1IykFS5ifkevntG1YD7N4QNLeMaGoqZ3SGzaeMqByG+joCrTRWrpwxfwoM4uZ8kHKa9E3T7B
hncget1HJv0wp8NuoLGchU+JzLxyXcB+/wxFyCHoI62gXsRZEd5Fbmh8gDdS3iCkBfTW6UulxGnY
6JLEoHvFAmxS+ZJaIn52zKF/bM2q35PGBLYwZqZ5Eb1R3rmeLNtlp8RYZQwnpHdXKjgC0YxgIsm7
JLw5g9q7qyEq9GbRNoP1WFlWt8+p9lxSQwT+ktXOkB+qLM1Xie1HqM98cutoGn9UIh+rgMqffc3E
QMWTFBiyp1O+100d1xBUgHdxSeJ29FHlpUVztT0rwIug6LMRslFZ7ZYpzcDBKLNjbtGHE2qgXD2L
GmeoONonipn+QRIr+D4TgEVKYcCF7SU690FaPUISOrq6nlEGDEYMvUtX9zxkF13YH7qqnqpVfedU
2PHMvAPFkykrYOkYR9VQOfquma5k0wX7LK+ba97Y0aFFFgxPosYQ0CsBdfO6kN0Hum4WwBsuIrTp
bYdhQdFEQVZEy+QvyMp70jOgsDD82JuM4q2EddUzQnu+/AKKVY+WY6jnB/xxMIRb7pOrcWAhTxBF
qsKREh7N51oSeLpUtFpdRXk67BPPI+pvbC0CG5Xc39ukOJ0D2ZQEbqbotegm9e2jHo3Wmqx2hrd+
MqSbpRfvMnfw3tTOphgDen9N+FCkr8xsKMd1LGheLTTLfyI/TKMPV9r1srP8ep12dMi0jGIFYAHl
5mulvlcsCdAV1d1AV2lgBEe7UC4bMzBPTpSJVxcxwz5EZLiEA5Z91hsQ9GDci4vjJcFz5hIzDh1h
fFVtJXw/VGL8TLnnOWrDfhV3vvgSIZznY/P1hMtKHx8oCyQfeMdQZUzNU28suHwC0srui27Hw86v
deWj2rj6J98Tzdrw08ZcWkUM9L/tomKXK/74xXOoCDIt9J31oBkWmh1l8O+rJFbJaSRpRUhNjxZJ
WIQqyhu9Puau25y8BoAV0830okhHudPKLvwcRsmw0vtaPtl1hooTydZGdG5+CQZhvTqWRDpTE5VV
Kj1Ft8D3JTNhXUIDNDBNNljddrYNTba1VXdVlXW5lNjP1z3wjnpZDjjyVuUwIv6WrWO9Sxy3uavw
qbwNHm5sS8nHS5Bn6oYxgN9FOzCXXerh9JZDr1Y7OmOqsqKAbW5DK2OG4vjOW+fX5hV0qX4dmPR8
sYpUh0tjq2+2OdokLoxuuu1TSAWL1I2Ty2CMKWLgrKLYNOSkSFVGf+yCvFAXUdB0u07qzhfYO7Wy
IEuhfk+ues01GLlrE7fxFpkB3ExXcSlO1xLcS2kZCjxlHQVK3xnGUhmN6j7wDBwzpEQUnC2j6F4v
1dTZoizNvVWO9KVnuRmFB+mBKts6bYfuRjRG9qlsKGFtKAOT3EThhV7cWOWiokiI72iBt9VSN64P
hW3Rlo2tLaxsoBDaszx9tf24eYlSMZ6HvtUYmVrMuhR5HQ9DLF3xfR7r4W1IgxwwQuJ8ylwb5yDz
BYULPRi5hxc0rWxA/1iQOscy90BoBgI6rdblhm1Y1MnaxNJfM9loW89PURIHPul5h7I1xL4sg3jp
EccaLmrCpj8WSI4e+rYQSCvs8rUvSIkZpVPR+ihwkVldZ9i7hGCf1VhrvXGfDAmlDiFTKr5SyZDk
GzTYCry2TrYfe9DFSmo4SyUOnTU3NWvLR+JYW50wK0b7jJZzE7opjprCOlu1mR91pw7CBdg+Yptc
o/zEfL2H9Mi0dWnFsTznYS2+NDRYkMaNCf0XtJ07zwuHZ2K8wie6MWLBMnWqERTIAZZGaFI5dGNd
3BSRN/fmEJfmQhomM7quzbpxGeEkwuweKOVaq5hkUXdILqjzS4Ryrh0pS9Ts5q5HVY+oFkftJgV6
16460wruo6HIbnhavGdTGcwlORLm5xEX5GucOBWVWX9UjrFbKk9GVQPVSIWZAsVLE2fDnfhAwqq5
ZBER4cei7H6g1gvjp+c+4ugyPQ6NRcRkgYrmoezqietaNlsXKFyyUMsE017INHTUrFCuJr4InKEQ
mWFCVgl3AC8/tJWCl7gXWrnhofFQKiSB50lp7v1MlQvNKzFIYSzacuk426KGzLAsKw/izkDT9M4b
XPmcenW9yxkfd3oRoo4oeceHkaXKo0yd5H0sM2vjNsq0vA25GZFQRUysUnS2jXdsgClAyIpQNoUV
1i6T9wC+a0iRd50Vzngkvk+/WhYVHowr3dGqVQWpBA7pAnteZdaLwao6ZWGFRt1uTIABIWa9Is9o
myAvXBC9Pubch8xKXceAs977fhY95FGt3+nof7YA1ZMPmdDDe/5WclLCoDtLbvAtPMTUJ/eobN57
dcHYBqdNWVtGGoGc6CUTdzODwEb4UaQ/5EWL746oOu4xUXCta0E+TKVOujBtiPiYEsd5tEOZXHJu
IBeDSyBYaSpYBiZwkXelahKus4gJOzfRIPyIHjo9MGVLVnVosGYTXUUCNo2eTPWjhyypymCRBZbx
aLfFNCvoCtDwgRw+15al+VhktH5HkqW+hm/ZnFTYIYTciuFlEIZzhohU7VrUjObeDshoXIgxV04j
c29jWXQFg/8I1eGBebF4CjGEhGg3Yw/ESG4xZxvSOrwndE6/BdKt6R1hXOW25fvKyeD3vPVSW7nT
XXSS/BA4sakZjBu8TUrk0VrXbQoyD3fcKUBbtG7wWa1UYm3iNlPTLWofrdn0rWQ5VzWDJBawGYaB
KTsha61HTzSyBnWXUL6C5u5oyqX2azSjKbrsVPH8VYxzgpVgM0WMdp69CkZb3TPMBk9F47u3xsmH
5EioRb7OOrN4DSWfOqEix6TPm8+xX5nAPJNe/zCXEP5XNZb/n0oooG7+roZyofDR+C/J90WU+Z98
raIo1p8aMmqHuGnMSYitJmLW1zIKcYZ/6jZ6MIrrggqhSq3k32UU/U8NEfb0DBkWXyss38ooguIL
nXydZ0z8lVB9/jdlFO3HAj06b43TQz6iuy75otrPBfouzwAJqRFOOTcK903x2nMHx1dj3Eu9ttYI
0B+dQCpru5F3bpoX8IYac9/AW2klfl/fdZkZ53sL/hNDmj2svvssv5V9vi/zGD/iqjg/ykwO1SZY
aTZnOQfMflfl6Qo/zCDlW0uFYHhkOyTYS5VoiJKqhG4QZ8ONI3CdXVtB6oCUEV0rXyP0TgmvRVHr
B2beeytF4FTqPZWAGNtkSQid7jaPsUPErOoQggqtffT74DjKFNtwNtxZCJnLXFgrnDZgUSsUCK1P
XQNAoLFSs7I5+GX4ogJ0vMtE4r/j3nP1heUTVRPnq1xoL75VGntXgGRnTiTuKuagrdfdRNilv/uI
fmw7TR8RlAiQrnx9lOO0GTb03UdUMvuz6UQPy4gve0PSpHOcN4lVOxM3p9mbXUrOCWGKyxjr6XvV
wlRlEjawtQCnLwnSc45xFG19X+uPAUuFlUbozRHBwcoNQ+Va9MozkUNI/Bqd0Vtp7semSx5zS7vz
C8XYYo616VsX3hnUNnYjB6sogL7hBPhg5ejB1k4r533HWSwbDAfHCI/X+5FI4rEJwsPAenblQ+VY
kdlX0KBTrOXfX0T21MPJk4HwxqmkOX9CtKFcgREG4Jn4uQ5fDoNMffijSwkPkECnfZxIApGDrrtF
AIPvWqQDY4P0DBExJZSCfjvF6NqC44IqCId3dHRFfa5b867oDfzaDeUNL+79c1JZ99ASY2ZqMkGN
rP9fws5ruXGkzbZPhAh4cwuAnpREypRKNwiVEZCwCZsAnn4W9c/EnOhzos8NoyV1VVEkgfzM3mt/
lPls7r6/NYgC3Pg0Z5vGmfWrOQYFpjZNbtc20K8IKvVr5TjYnRQBamsg19Cxp+IaLDkhWqn7tWAB
4NTFLbXqZ7Wm8kS8TPOfB8eQ//0lc0VKB8M+JXfHSrc6FmDmRuzV0O0Jem4uhec3oBig3xapFWwH
K40AGhcfTul4W7sqgCYwa93PupzPi8gOTOQIjbp/9f0tkaXzWZIEhXoIoq8qxrutdTgNkq4fij1g
ryVaitTGlZB056Tp/3/3gH8QE3n73Pte1fUobB2SpN1/rOg0TJIll+8ctb6mx2Zjlg9Z5j3xsiw0
0oi6EYRQxqFGf1XWQCnrt+VL1UPJz/Se5RNoze4O9ijVcKyHwb+1hNFRBi84OS3iZCxZPPTEDIf+
QzlN7ZtcdLIKG5f+wsz80ErXaoe+QF2krfLdv382mXr/47PJWJhFCVoPbvj8iv9Y+02MeF0kYIqm
i8kbkUmb7701jj1xSFMuKbwukzGDKFbJT3up33rDEFfNTX5nwm+PupZk1+9vrWjow8Adrd33974f
Ktdj7zQ1jK0XfYeWVrwRgpvtCSy0Yx+M35vWN9g4A7EpbHRU9uTMt+8Hb1oO1NnTg6pmtDfN5B5b
k0Df7x9+63Esyqlo4ATAKBOCEuufgHvoTwjetXgIFBbo+5ffD17HbKXx/PQ0tYv2kKieqpK3/ZP+
6qlY/OyVbmfa1fALOhqzDVoN8dNfip9GotqrzpgZLgkBx0m7TW1XI+q6Y2fGRybgH2H5tdbNK+Ll
fNNj7T7URJQcjBI7y6pT7ayWrwA09HKre+PNrU37rnZK31LXPI4OZIgxb9M3IqY20qidGyaIP//+
Fjv/j7eYmzQ73fuOGYTB/ef/xw3aD4RLksjKMvQ7ZLHzrmllFy/wiNlS9O8pw/Gf6RppfZYTY9V4
qKfuD9YwMKBLHwrTKYla6+RpqskuIQCV4LQ1uzogg8/fD2ZR+Wcih5t91QU3MfhpG0+l+TEtAa1M
7tlnsiPr4+IxHu3mHqWc1R5cAnTes/VRMpM5j65bsnFABaATUrJPvfEthaLyni3+r4pwnj9Fcxg6
az/Qa1xSJye7rZWbLO91qBQHFuPdsSgDZl6Lji4ns9r/efBaN/73l5P0g//rkvFwW4GyJgjc55r5
x4IZHZu5dI1Jt0q8j2ujI6uUV4ZKZdOxcij4EZdPJA9YbpjXjnND+Yw703jpkUhe88lLH0a/3WOO
8E//+0A/Gcs5mbbt4CaRS1Hz2hZqR7qK8cNp6zz0K7UcanJWkM87xwVHx46b53GqYBdbyyZFhfrk
B816q6CUxxrLjk1HWNLFIIiyYaBz7ZDUYzP2GZlY9o/A4BLRArVESd7qDEf/LPg395RQGEzumtpv
Ya1jTioa+0CiwvQ3LUyuB2w/6cFfuytQGNhDo62HOvO2La/USmssA+Yy1ZuZoVIwevcpV9mAuGs8
ogFA43F/WNfEOZVa9uHMQbDDXqFdMG1rlx4UQGiZpIhBQmFLIa7dstIzDvrFcdA29gvgPfKTnrz7
A/hCg+bWKh5myDT0MbXzWGXztMkDhsW6PmEklVr1YHcaabspCeLD2JWfg1E+OhnBgvLegUJ0VafV
I16yR5X4wej3nZTV7gYGrb5kgd5GDPrrD1kOL9h01BlkLbrr+0OzLjtdtOax6lYmH4nnnNRiOReV
a799BIK///1T949dPoeQZ3hewPljWr7pmf90TXhradbL6JVR1sWzM8lbNa1y38mEcRtv+MUZzZqI
ICLrBlMvwqwaJ4rK4gC9RIJcLvt9NdRfnVNh28maYNgXwvuR1AFHe5f9gUKk7TLtbgy4NkUaxEUN
rrmXhnazF6X2Q09GgViC8/dD1WZqmwhI0kbmTq+SaJhOifXHv//KfPr/2R0w3ITiCw+NwG6YSP+U
crRg+EffXli83M/6pXn5figxU+aZa96UaRuXdPZ/9iVO8RRNT9TBDD8YGONZ7RXizSHY7qwlgUIS
PYs3vxbuUU0eitD7T93EnQ6lDf2yV1b2Ru5YsjPGyFlFs12kUb76CN1Cr98gh0hvk14OTKz0kn+p
mY/fXyJ0hZGRZQGHpO58zbZlX1AdkwIw+E+d9DVS7oizpqbf1XdeTN23kTHN6iDX9i2fupc2T9PQ
EO2fPIHyn2YEvRYPhz4Tf/xCyVArQIIWwUfiFFXYrmHvDD8XK3gnbM+Pxr+D5n/VE2wXWTTRzMQ9
ZK34MaMtMa2micqGExO74BrW6fLJWDqLdKvZee7d/WyVzBFdexc0qRmJEtthW3bUnQpuDSzK9YN0
CpaFtWCgrW2GCopmN/3MseIVXvHpt9YuIEWIrRK+v6YtyMRl+hdbVmWwI/Rhp1cD6nXtc63bq1Ar
uke4U0DMAghRHvRbDVuWbIpnw5GAewOqKAdIhsjfO+3FddvnafEIKrKR8nX18DF0VRFPrgLNRO+g
YaLLW7hVxqw9Al9NopGYrNCu5tfc1kaWEniY1M6c1mc3YI4BByRA1ZPVwSVZgBJ4JAnM6bSDMmGH
VAMxh3HDYlmx2p2baotETQs7I4G3Uf9ord6621kBe5ZmH+pOu+xLey33OmjhaOR8JwEAw30ndq1h
bZHHBChm2cVqrbMPcsix0xi0W0umjF9CTfP8P62LxniB8mUK8mKMoUoO6S0J7H5rl9r84Expx6YS
+YnRPNLzcHeqYt/L/dfanDdVoGNlcYhvHWvnUHYT77wYd0bH0r5zfCcyR5C4JlzqaRI7Z2JUlKQZ
BJMhBONyB17oOf10ZJTetBvnEROm14BAAzGkyeLEb4YC3S7xJJgJSChyLu2203bloj/q0vjKcEKd
wAADMskIv9XW+taN+kuu7cZp6tiey71rytisaZLnaT2Y0jmSec+kdnZZwi4LXDtLC2VL0m4ewAdc
TOPBLNa3tZvqDWPgMUJE1fFBHLyty11vj1K/Cee8ZMFvlftpduYNo2pN1G/B4H9WTaBisU8a6wIK
wY+HAbf4jGf2pdK9r7JLTsqxs0fWzYelo8BQNm9ni2U4JawlxPhETNH6jMngFxBhVrHw+VduIbB4
wiQNbDyJ+XYEsIrPikU8Vgszbzb9aO4G5PDj2pYRhOE3Tdc/NVtxFqU/SqxHS6ZjUACz8CIy4A1g
+oJwbLzHYRaPs+Evx+HHGEguQxn8XHGTBtWioR6bYnk/qKyPfB5/Z95PQ+tHqJcsydLWOE7zX6Zt
zc+KJ65moPoExHrX6phapOJWi/BD+HEMSdu7h9hpbmYRfGIoMvadaoOYOUZONhWWV3Ls0rj0bWhZ
QjMuKAq/6gZypz7Xy6sj8j2e0BTNAwehNfZz3CgkWvccu8iwij+yyOyjqjt7w3aNQWXiehu1tNeg
QfHh9tMeIOWvXiENy3Mwaku29WH2bdZlostLyzUsg/rDEguh4bJ8W6X7VB2To7pbKDoFQ6flSqt9
y9wYTCxYzwTBvk3Jki7++tpGoTHfTuuANh6E4c5xb4ufdJhCSjdaFnfZr4Sy4BXvWsTcsk6em2uF
tTOCfuRHfZV8jHZzgLS2Ro1yzS3F3xulh4YLy9Aus+fs3cnzGeZHIhBB2OsJxHe/fU+8zj8zgnng
Df/KS54XAZFa2JraGgPqanCbXBVbEZyHLZjQbieXGsetC18mNSVvQjDuHawu4eTtxtbBK1fuJo+t
FyZxLay85D3V3eGQLy27jKSMZKbLuNbRCYt2eIXt5+4LE61/arqxbsm/o7gExk0s7leeOelWiNra
pODwQqPFukmaxKWTUJztZPnBEpoy38S8JxNVRL1LfJrXceUa0BhhaAzWtldE7FrVX98X5XuF1ZbZ
Bmp+saKNtJ6cvn7VtPbWmW4LM/Gh68erGNit4b6EchgnUjwTHXtWzrRFF7IeJnPtd05R/h36Tmxh
UqlYc+f0MfHmIhx7+29SIl/1+7tRi8m3r5a9byZ+WEk0BbUnufU5w24051M7CA/qfZGEwGmZx1sr
n8otpABeOMuAmkS518wURPMS4cr0H1v7xUAOEOdwEeI1KK/5ohsHkeMWKdDR9GyQysKoN9iHECV4
iKARfJiYYIX4Y/pre8hKbohqFdUBmNS5GRM07nOjb4Iux7QCKqCdfgcN/1FOpbeTs/4LGVaHICsl
V7keXzhs39ppZjAwedalE9rFUVkZSj0BdO+pB7sWGBHz4q/MsmkbCAI/ShZ6nu0sBMjRgAFtfvVp
ubaV1fy22ESHQ16/Wsq8JtZznhBO7Tb9m2O1+QYleyydfr2MWOl4q0mf1OoxGgNCtNuki9syjS2n
HiLHHgnqDu6pNI0bapTFp16T70rNcIf64Jfejnt0UkuYIB9h+tr/Boh1nph0hF3nL+ggJm+TCgZY
UlRV6GfJVkJVDPEeIIrG3RmrjNShJtI1c7NO1XIZ6Z5xndtq75LjFI82QglnNi66k9zWuX4p9GVn
8BlL3M7dgIOGRJUS0DtrfrSI/BfCBPBBmrcPkGxvKlc57H/sUwDy7BRUn2WFQz7FhYr81jzdXRj/
eTBQbJ4mDj9ZeSWOxo4tOEkIQT5W51Y+M4WsTywKqxO4tepEX0Eww+x/gRzowTbHru34W68jX2EA
HbB1fW8Ma80dIg6tPpbxwj0PfZM77pJPcwJf7ACNZwQcDHwap3c2/u9eaYGTqdDWimR+HQd1Dw69
Ty2qw9TcW9xeSzdCc+qoI2QUO2xHIOaCBJBCMTCGCM7rey8ZE1ZYxrzSPTEkpH74IxhEhKDY1/1U
j2gJ7Zz4wVHqx65ZIaq1V7epczY8fh0N94MPI5PpiWGDjGVT8ZTDiQVgCEfzF9M+N7Zt7pnd4pE3
XSRiQ65yHRVFkoBKFMY9deyH9W6vhbe3e+wvpqfv2M6rjYtCgUwPGQaJVE8yZ706dUfZA4fA51JA
QiGFZ+kfWgaPXbaq7SSri16KeOnSjwy2SK6Sx9zLoPtRD0EN3S6KOmZxvFOgI+fyhrDoxz8iRcLW
20yHmxcyM16KYZ5jL7BegwWQ4EyAVzn6G+VqX+awppiukg160DJWhmeGnpw2hYAiqOEvWwcZFcij
WE8ezSBf98Y8/CblC9p4ZkfkX7/Puo8taz0OiAa4uwLS7ScREkxyAGT3uq6xDEo/zNFfSNsatmU7
LrztIWMPnhIrks26EuQiNWKQc+ZXBLjCpR3C3C4xFwuMmv2KY6qQtPoeOqp2wNTsfvkVnweC2Gz7
RKC0gFnLQ1q1ezU63mHpoSmqptm2OljiRBpFRPkkcayBIAdXpfsyzF7MuVP7op60DUv9IATgkEdE
yW2B+yQhHBgR6Q05sQHQvFAgmWohrEQE+rCl9p1H2leq1JriaBme1pnP4JSSBAqvZasVubHJ1/aH
gJyhymCfC5iklTCJhrKW2OkDsUO2ARu2Wh8LzfyxtpumH7u9M327JXeur/qdr8GjTXVGBWM+HWFF
ptBICNPxCidqkXlxR24/UEdk4Swp5FnDp1FrEzo3N4dcQ3dJUtK6R/NB7KSe/c4k0phG1qEaXAKM
ZPNJb8oNBwhEbFYUtGZqIHAs6u1qEby45rQJ5dL9sbIGQSrPLixOg0sECokHD6vh6VFeCOJC59a8
rC7VQA3/FmwhDUBpCpq5lvYtrnmSlPHoLuELcxkbVRsRswkdc52vuVOvR2vtH2c/RfXGTjnJWf12
i0td6IgTW9fPylAoptLx0oJ364PeDf0uGzZuj+fQa+ltsnU9En+O/Vi3fy5wVKopOAeVe51G8iiS
HL8ZWDs7rkahRYEzDefRLol16V8BPm+0RazbAqwVmWIGhwiJMn2hfxiaKo8aeqCQGLwPFD2CEbUS
UWUGxDgE9mOy/PSagkhrrQ21NfMijb7ANdbPUtfTTWea2zVdz8KcxanMOYpMyfU2ZA8Y3JaIgFRF
xiERaGnlrRtywDGj/hELqWUVWmId4d9Gzh5A3Bz/t6rEW6XvqesfC8dKn9JhfrW5qci5rkgz5k/h
x8rc5DrPWlzo2a0SkQNV4zYJicjNzewdYRBLuHR0wF4RqJtTa4cpYNRe9GfDMD9Byx4M+GmcftPG
GGqyjO069ri/7DtDTPSyw3C308XG3EZT4mlcQM6107KfVOCx9Em9YemDR9R5LUx7X0y9E2ut/TjN
aJZo79f3BHUfrXh+V02MZbja93nCEkxRZp6LQjN2ZEW+jpV8Sh1z/VOmKq5dbQwHzXzKBp5GnaUX
KbvpuCTuftEvujlmvKjacvBC/w4LmcsqMlfRkZrkeodpSHZuFdDh4KzgmHvrpf3JFSbiMaCbLdHM
Ro5e9Szcs88S2I3eqWgF3SJW9Lqy8LblmBwdIhzGNuCAMgAAZilhJWP2XshyLxV/gTbSfw/akFEI
cx1YOFFTZ/2DLPM9tTC0e2o8jzk6GB2RTeIC1O1X+xmFa0jmhDog0nsp2JlleXayCxfeiUnOTuaY
fpyk64+lsV5mgibMJjY5kCHmFmj9cGmvGvprbRW8QZPidNV/Gq3zwHY3Ae/N7Wodq78pJWlXbp00
qXaDmn4Tr1ajKu0OqdK3oqiHB/PJHxEXMkHutyw2VtYwIzdJVqYHjcCVYJisndZkhHXnDTOPicYy
dZ7aVd/4fpryhOcoaLjndbnrb0Zhx+1Ei9WkPrcJCyOrWVmRmDp3P0zemaLmOWnYwZAhsemhgW5G
Rj2GyX2RhQ0pTFulkmf4T9miMR5YRHuSqkRJ27UxG9H8sejUn0mtAIHm4hjMPulOE2dK0BknauuB
0+yr99VrO7fgUHxBxFv3ldUz8EWNO3mi/+wbcUIpJJh5cCtKBz1nOOFbIWmubAsR+Wzgx08qO/F5
ZSKglVpsikueUPOXwvq0lvpTkzWLhqmKAo/rjIyKCatSxLIj2fpwTvzOfnJnW4tshzfJHRu0KeV2
aNw1hvpm4gVLb/pI7tDUla+eNehhl8l5AzKA3jabXKqHCgY4FcMikaaTIGOFmg7JUCKztdhh2Z4D
PIS91mDWWxvq5f1/5J+bilunFRsk/ltlVuTlHD2v8jZLAls40ZKNuBviAsIrN677iltdO6FRmUPo
sx4/s3mqY7OVQf1cJUBA3REntuDvWRvG364yqEipXztlTRF97f1zop1FYrgHriG4FmgPzlq7C6AU
0mAXRGSnPfZ9liHtBOmtphjYKLbMnoYKTMxPaS2O9jjO8aQTtF4wIpBduUSdqL5maunJfQcfdyqs
KE8KjHRF+2j55bsq6oJ6JH0aEiffOp3xtzSDp3zFGlUs47OOlZqausX4V5UfvTaTkqH46DCq470u
PrLsEe7nFOuFT/fUql2w2DGXwhupgPNmTaGbQs88z4NdxADGMOCuYooKYGgYJIrYWZNfbG8IxK6z
7NxmSRwYzvNYruLpJie9PspR3qToL5pZFyeU+pcSxkBUJnPAxeYcpnJposzthxACpb91Kz2q0xeC
5WFNAiQxt9Wa0CEYPl/UnyJoD+Bp99I2cwYXBadf0x9l2xfhVFWPa2EDvjds+hK62e+vClScm97T
LvWIChHh376fOJGAucljbZhvdZda8X11ZFYo8ptUvMkOyfOYkWfiWX0kEZjQnEwLqWjdgAYrtJqW
kfewbN3J/DsPQjsqmASqSKLFTtqd5iAxAfykxxTJFjBrpyv2jb9syqK0wwy9dugOkMDmjj/UfArF
WIjn1UYANHBKVAEdaRuDmwK2xgZYWqMTmvgfIBCY11T1VODMNtiJwdaq79Y4KptZma+22/1oZqYF
RkCQVCXzW1o5VHK1/revSAqc8T2E5mp6TIjrrVr1Nmb8/VovCQPeyX0sLAcYebN1aMz3KXGN/bXT
9eXUFW2wGQiTwXvH6GJyf+5E37wXevoLtNoUYqp/Gr3Z4+OeLdCOzKueDV+lqVN55+l7MgSbvKye
jKFVx0CRO2GqKdlXqXse+/5PYXyRaltRQXMTscw33zOwyNxV1homj22O8gJMxsbWaYUkRqNuHKrr
AEgfT3uyt8N8TPGdLP7B6ZGuTJaHw8BMuP1g6Z9JsDzDrGKGb2MINasuroyaV77vgyizX0lIcODi
e9keoqr/QFAw0Q+GSye06CRKHlu2i37zZLMIsTTeJEd7NsRMCSnKi1T0Xl3OfAAh4RKsTHR89zkB
QIqEuYFHHrxxkHKXyoo3T+UlZkbJIFCnxk4Y8XtzC9OIu1g9M01ieOAw/Z0gODbzqTKoBfUCRkd+
L3EwZyEk7z9zpesndW8G88HZubMRp0xcEO06kTdml3kdyu0K/GnTJXcAdCdHqA4WKgGmE5ZFK68Q
qGAhf9DINo+K7h5Uxd5h74n2d1OSH5Le/RjUxKnxbK1dJNzOOHSoTvu2DOKhhKlgzsUelgswW6y8
3NHWv4SIjiG6lD2DAJJyFaTlnCgFQBxy4nebPzH5o/ib1mhlBuxa6WNpmns8VNwn7eJHaWYRQMX0
WbfJp57X/CBsfJSZ3v5UWjIfhmers9tLFs/MyyIU3NPOV8Qvj8HykBnGE+HgIwD49G8buwFvRqGP
7GhyihwUW39ZYkDmrM4jlxfHBfRZs/T7XYDQfKiETV3zyb2Mf5jF/OqZx6XyYUGLY56IZ0FFMt8j
UJ2EO6cauADLDulQZ4ysW4Jmv9ZkSlTFBM5XnDCgo6yenZ/a/T1f2YvunVXb+X33i+MAQSs6oqgx
tKgHZtKR+LtjWfg1aOtfyQwwpvX6NAxq5EpgydP6J6T3knDRal+SSxTWTjqEdK8D17CP/kH4l1I5
65ZAzXdvWEMym+/QKxOv6WHNabzy9ILu7o3RNSOOxgEgzIxOdd7n7NEtiyClWC0bE0StI44B48th
KRgDBGm/S01OYz9rtvd4p00LynRbJNq2SXTvEVRybBKaHJbaRrKweE6C8Umu9DTJXN1K45qnqnzy
xKHzKIU8UYnQ69IaFRW46P5v0Tu8diWjLF7I3eT3V+Ko/bAIBpPGWXutNEAkfYIW2BrbLzYQKdgi
GH7ObD4pf62Ig/O+qgLTkm88OoWPoLSTadi7lMusNtH9tFkWoXaFiNBJzrLkBwU/9mzqlTFxyosn
xW+/WOzdWCTMb+7NitYvW34Lwog7NHiDZbwooAYvRK7uTCrmsNZn1ks+PXqq2Q3aFX158sblWLt1
euP4GMiCMPkMEBW7SXp4JKgRk4dv1pGvr+smrVfiwWVDG7MEJxQjw4OV+PRmeN6F4XUPGjHVu0LR
YWlvtZJf5PWJN6NxSCwjbDrEvrjsFio3zD3BXxybJ7P1u3NezWE3ouuZ7+hy2ZbYFmdJ2c5QHRrD
9EtTzal2iawzgWREqjC6h7oy7jCRYfido6RvWlTzVq3vUnaj2wE77KVzmAmIEjdl5+vqotqxugVe
HRNyMNxks6uGtr+xKNxMa6OYgdUua+m8yWOT79fGowtG8jCk7vRIgLB69Ae32w8+NeuYf47V4Dzl
eZffcFeyoneyd7/XsHjdH/LJL0m6pWm3AhLdXFGSPrbIG/0Bsgc7gVLXJGykEfYzA6rrbS2yeZcY
crkqbHdPY0krYWDOoUXPmkRcC3JirqBEwWAMybi//1CVUIs0jegafAgyniDeb3xpa1COcrVxxsKN
5zYbYLFABMbt2d+C+0PXExWEaulBL5zuFjRLcuKXf6+GygjTQreOogJLm3i/U0nPzJIcFwLH2dlw
NDvuLLs9u8QSuWpk95DUFxNWrb6a03MFitCX7Y2eWj1nOs6RRa5i9/0lmXRkUdii2i6B9wfrF/2l
HpfKr19Kx+5e7KL5KoJaP3+nUvg14EIGvcH2+4fp0HLXTteXxcpvOnnNPxQILgbSbbUPCJN9cRT7
1EnoIGIoQfXcmndg/GeI0Hb9bKLAPtCLcFdO+/rZM0cIO4tmP1Q2H5dCRu57M/vNlymKNETYWF0y
Z2Kxs2ouGV3p/BBkIt1kffa0pnnPAt37hLbjfnRsuHAa+Huipv1rbbPkmCd8i3TU90PH5qL5nMvs
I8316RUeooE2wLvmWNlAhA4t+qlRxWPX17v7/PScOW1+tO9avao1z6BuJQJZc/wij+fF01z95msn
UzC/mFL1Uy7V1mJLfLYtJuW2po5r7r/g4IVypjloh0isqOfuAeuu/4A9mMgx212wT22YAHWv3ZC2
96SW0DAud3TXD8w+DUrKB5joJccBJKolxXaLJ43cEOomF1n/WaAcI37mxc+tSPMaGmSrz/cu9s5v
7rejJT0LM5VtCvyPF62cDmnJS8+LkoS1qoa3yjGiFrgVny0g05PLWsputI1BYsQPh3LrqDuNHwnn
S+Y2HPO80W7Q518WpZlHq/MLhm71DOlLZmfGK1eFxj9OdMIsfTGbF+S2RtzlSOJYky9ML0qQtuBG
we+4kFS6dqdazbkublk/MoDewvMLnuuxvtWFhNRNuAkEmnLrM0TCMozIwyS+ZbQqggKX4dYBLWWR
YrL28BvQq2tFIunIbT9zSgSkFYQr2z9VAXuP2iRTx8IphkrTrlEqrx/cf5O9V3jaYRSA5N3B3aVa
UN2MZWhASrDDbNx3q1fuwZFIpOUw21wJ4gGR6HtOufDQdH7Ns8LhstLz7/q+fSpI49inXfalesN/
+H6oZyxwbaXtFySCm8T/C02CwzRn4956vwrGCE4JcdGpfVaxs2mfBWcReXXdQxFg3zODlFATAXMp
cPdw47Ev9mrc+S4fVKl5Hunb7sFKUxXRTSN/cZ8KUp8OnHXkcdElygwVzJJq1f6bILzOuYw1W8ho
neRy8jSviPD50Au0dykvHpVtzXV8EJW3S2Vr/a5qK5bLhKO113+UxrKc2Q8igsjn4tlp3Niwcv/0
/YB/yj9p6Y9uquqrV6X2rSZJKvbH9xQhy1ZnjXIUppHtzab/0BucmSbMb9ukjvDTxb36KCrDJrgP
dlYGtb03nGtITfPaI3WcitgtTP2BXNEmbqUGQa2o6ydXR9flOViY9JIFP81W92kGw5/g0ViVvN2p
2Tbc/CNzHGy2hjuyXPVKNCwdWOWl8rZ5OiLhq7vnqvpbp/V+Kdbl0Sxc+Zoo7Y/WolXX8oXUDJoK
vygOUpjZuXSKKDWd/KJrXSgny3lbhto5t37vA15fuUQXeVkz8WoNbPhUkRpXWK6s4mApQDz0UyrW
1NjVwNVI+skxbhXElmsAzzcz0l2UEfKKFGa9pmiRb5M/n7pGMw/AegnvNER2qe/wbw9lol+OG9fE
9VRYaXKWtVkzwwMr5mS6igvuULvAWpbrSrpltkrvIYUUuW36cjjnuUPdCQcnv39/tmqSN+DF9AWh
4g2LxKC3Vmbz+N2lIHHCyEdzg70xwzfL5BPTM7P13FbnpbY9qA8m5EGJ1Ub0trb3ISu/lbZ+t+aI
z+hOOsSBuayxSFszMnQvZ1WkcVGOS3FQTVmDZeChBJwEtcdkpaoQwAYjyn8//+Unr6NReTURIazL
uZ/bm7K1klstkoCKg0GTERTbqUqDl97tg5em/WmyZXu0V/+2Gtzi63UsMUzfaQV4EcIFwtMxB91F
N09vCOrnCmOSfX5aWsaVuZh2MUj2GUfDOmp3Kz7m6beVLfcO/md+sTy/2pB5ztSprauzr1f7DHlP
tKzVS5Ua9QnnXx8n5YgI0bYbQr5H+eiMOXRvo9qb/UtGkM2pL4gq7fT0hxqc5YGL9DphBvnCvee1
0DHqup/pLR0n/t86p1GEGaCrv58JgS9NXMDjsWalHrtJRUgUBdZR+ikCY33c8bfBDnZxBY+dL189
pU+bVQvGeLYqO2rNMmfrid7P1qX+xDk0cH+r55dgpkjpvFxuXc09EkTrEDsP3WpoCU8Q+pjsqvKe
UHMPKuAPpCeRkc+WD4P34k7JfzF3XktyI9mW/SK0uUPjNbTIEKmYTL7ASBYLWgMO8fWzgOxrTbKv
FW1exuYlLCOLRYYA3I+fs/fae0QNGXIbK/4EPl/YjX0yCvtH6o37bCCmRYbkd3GSKzf94EAebDT8
9J0YN7VjZwzZUnWBk2wr99lj2JgXGEYNj37UDF9Jw5QuYJDXD5WP6KUTN7MkiWOsxXOGlfuhp0Ba
E6XnEDNROh2IUBhqK44U9GCnyDsx9Fy3qBNXkXLo3Al62evE97YEhOenJVPKSTN6dT7BtRPuE+Du
jJ4yiSLOq2LmIq5fOet0KoH1DgAzpzY0DmYWqINfzjklSkvuyN6Y9dftdXmmQ1Jfob10902ex6ci
8r+aluqQn0GK1vuwO/ThRC6v1xpr+qvlU+WV5ZOp/kIbmt9Icc8vpKkTMjhZD4Fe8sCYaT3JMkBR
Eqi7jtDo7iZue3YNi8S97kk4tQR3kPYvffyih0J/XZ7kxnPpaYC6A/3Foj6+lFaOWyGevPfRKY8c
YhQtuyjdA5vyHwnmzB7/WQG5iO9/No44rkDuaaHdptsnDTHDw35Sbpu51/SwKLk2YHakWvRlsM2j
IiB2NkiSjiG1E2joKa23TDCIAzGHr2YKFUa1XXP4w2tZFKa/vBi4MaZu0K9wLR3b2AzE+enFVEmo
GuUjZooQ4aDkacSjDY595RjYUM24bM/ebMyIZE46UBdkm3wcuKHD8Wh7mbsxfNHt2N5IGqxyiw7v
1NPSQz8TGp+yOEhpkEgHchSuzKYoLbpAhU+rszbONMdn8cgOD4DjQuJ0kvbCWam4l0N8wz+lLssD
Xk65yQekPctTEX8rofefM91RZ5/g7EY1zaHALn9GIBQe6yiMzuDDjOOYx9Upa74Q+st4rbKRPYou
D3dm3H4mwn6HgTa7q/khbLjPJmCiREm71ORc8OnOMOiyGnqKdtrOXwFwWmc3tFDuFAqRrW9/Groa
12gxrWilJ4TR0vWYbLS0HOAVqkjOFvw95rsBmkxzynkcKM7ICeWqcGN3n6qC+NZBZWRJpDkxFZOi
QVgMOLhncg7d6o2bDs5uuQuM6O46rXapguGz7g/xJ8ZDeEmGNID8/jYg8nlaHiBp+7PLh/CGcxGm
6bXw2+ohCcNN62jFc9mS//nP189/CZgdWE6O6Ti27uqWrf8eg1vlkVMINfdqBofJZh0VDMiNYvtN
JZP23mE1XyskQZtO8GfiuO1PmcdCq+t0zCDwjXxhYNQS6Aj0vKxL6JY1hLYouo9Ona+NUNFoMmv/
BhPmW9Gl2PSxoxK2hhivlJ897I2bvGUvJXHkSaUJIHRZ0CavmNZLQDshHobjP79l81e2nzXnHYEF
kBLdCIk68Hp+vWNE5fZtWbX1qugKRUfXLjaJN24MVehbX1rmLh8QXDY6R33p6+LBya2NaPzo1lIn
3CKBCK8QdXuK0OaVnt28QWfSTkUlEoIT4PV3wTx+UdesSxDnjzktzoL/Lwjta1h/VcL/MuVle5W4
pg98qkhai+FmUMS+hWYnTn6VvbmJOMmMsQp+GP8sM9SkTNDgn/fFG6ez7PmfP5J5jfhlDWFBI9kH
5i2fCpbB39xGQYkNPFZcy5qhAJMn8Q870/6OJGeOSpuHBfj9V0TZMxsw/gjZ/9/+cRoUurAl9C/n
92Qhlh6NBBgmzj4ErKGpqeyjYwLfnUFbdwYug9bbnLoD3MqPi///jSf5F1Tc/0aP+/+Q+wYb7acL
Y+bK/QJ+O30tv/7CiVv+/IdjmbvlX67F0IbLg66WKbDbfRiW+UP/8mANAMvEC+Ew2P2PYdn6l0Vs
lgH20XSZ1M8m1H8blnXxL0OCHYcFaXBHsnv9XxmWf72I+Fehy9keh12SuhzTXCwLP+2ChbJ6QNST
8aKtdLp5N6LDMNHnLvMFGfq35XfLgwn2YWU1vbbPrDENN53jvStzcA5OrgsHi5CTXfsCqQhY7ptX
Zd5N/GnJne+m/9xty2s1DUsXTN35JLFR/Lr+wChIgtxAp9kWRYoBl0J01UWRfFgehmCDQI2Kd+Z6
d0Hf0+tQEYctWA+Nbv8VYdoCxF11z1k0fMoqJzo4vfXdnnGxvqkXcxpMBMe2s896P3l34B4zLN8N
vyVR9i682Htk81/XHCSPqMGH21TY4cZJg/JdIsRPrVHdfrqI7h/v7Ge3tverMwtKJre3tLlA5vc7
28V+fcMxA1vp5VF6D/WBBNMmykGnNN41jKfsu8Kos+qGwT8nTf3FqbTy6AD+36FJFp+KQvvpT0kO
JU8NaKk5g0klaBwwOJyWkKYllil2EyJ7WqcwmEfFW5FTUQum25/9ZDpNjkOOdRjX944I8eXXhhbE
pCYxYkxbwAzLJ16VdnWqyZP28I9cNOJ9Hlz90pT+dkgfAWvIb5OGS3Ao2qsi6ZnUDd87GwVVv3QK
5xUzYvnuBsZ9kE64a7rCuFcjkcoF7dnnSoA+Ufke+lZ7qOc05sSOiUOZfwrd+J1QR1imTXhe/tvy
6yFEX5cP+W1U6GJFaSbHwA3Ec8lazATRuYq+d67LTylE3L1dlSlFjcOg1W1OXWuKh3I09B1OzH6F
BFV7JPb9QfndtNXBCeLeG5zLyEjUcNUlMzaYbtuLmn9JCcaMhABnhhc199E/XxP6bzcBNTy7r7Rc
OI3Csjzzt5sAVFVVJoE23fUIFU+FB/XeEFex9knA3Hl+FN+X3wm98G7Oc6gY11lt059skgEviI40
9HjiuDzThpHr2ZAlGZKmc4kRcU2ezc1czWnPUdrw90eNru3++S38TrTlLTgWNGkgDRYeKRICf72s
4cLJhjNp/ljnzbQSLaOIVjPIbPSDb/gD135mXILOnxCwZ/2TdKfgIXP9z1UK6Umirl11JdBInd4Y
EjLZfEkREKS+NL8iP4jWbdX614pkz4sJpo7BP/8BX9aZv55Z+6wyLPhcd/hLqs+pPOMHK+YY6vLJ
jkf7rKGjWkrPpRzVgjDbglDvtkYb/MGqvKCQf1rO5o/B1k0B4JOv0YE58OvHMI5eZOhGWT1mRRSt
i6ji3unJ2lYeRTj7+vfB08Au1QZRKrLDFxk7Jc4gFr8nM6GhpDPKeTXp9iZc32WIuSaDfzcP15zh
c24Rek60EBZSp0qeTVW/QhrMtlpBe1qD0gy8luD25adxIOrbq6uv3fR99ApnLiRAUqJoOYUJGqKF
o555wfiHgvK/1zfeP9ZTWDJcBLbtzJvTz5tPEM39EY0BewwBkIbsWW/dNx3/abj2zRBWE09jOfaH
2Gv91TD7tk060ivPE91BpJzdTBE+Ux67Z3vwvuPnD58F/gY6wABAdbdGSWvJEzOW9ikJALTYiCuy
kNMk1AqmcISR7/yCtC3wMOWh89HkhZnVHEyfFPokQHpt1gJAZeBqh1jSBMuDqdoQ/ZBdncqrNmaD
vEj5PsALzc7PqtXeojz50WmYN8NCpqtBJRa2d7/bmZU53CMQsIcWaeBRtxPMTKl4aPUKSGVimc9D
Rn8qVxZwCFgSIDx0JgNKf62yLyOZxh/fK2aUfO3UYKu77rUb2r/1MW2/mzrz1vLdGyt8cU6vb9il
ugfSScyjYfqfx4HRC3oT480t7HaXz+gKI+4B7CNzQjUSquxBZP4APtB7j0FnntGHenT8YuN1eSrn
px2tEjf0vCswOHO7TDfQ8RTXEaLWH7b63zzJZGWaHg0CihPhSVaK35eIMhxwGBVpzagCzKzhNy6Z
uP51+brbtP5W6fZ72Y/1Yzv0p7hAX9sFINJA5fEFE7kTP0TGa19E0x9QzHNN9nMN4rLqYnqkbSDA
+Jqe99slq8PINFAKBAwXmQyYNE4NjV0DjCqDgJIY+QgU5YH4GLaZWHUvpdsljDM85xw1hBSJ2jHx
42PIDDg37o3GPUK5au9F41gvaZ0Tn9co+7w81RjortA10aDNawAt8CKvnJdal05xM29Qyy7VBMFf
oe2Zu37ZhvV6HLe12WxzMC57G2fQPp+i9C0YMe+1KibiI/QIi4nzl+Ddsyf/Oe/bh39e4K3fisr5
Q/IMggMEVQvkdeO3umUohr5pJ+HefFyOdC+L95oAibkW/tuzmLl7GS0VfPDHZt7BzSISJ8iDw50u
JKpkvUje6iFJcKDX43dZ6juMNvOxl4vcbr81DrwRQkWzGnurhZfhysgPa4fPvUJyrjk+NACybnbJ
8mDQVtwvT5eH1MakQFi30a2z2jF2/Ryn3JfhmSzoBG4630HQGAzneyDjiUZv0gGgeOLTZRCMV+UE
u4xeXiiLs8B4ydyft0b//d8/ectPhk5gUZ5Bkayj6pKFRCWm8eh8w2CBkovks8Hy/xRzu5S+P+8l
8yeOzo2l1HbpPP9eKUK2JS16HK2bUnEJ8pXwKxuO1QAH4lQPtbnup/HcgtV7qKFUDGk/fvbd+u8I
Fu3Kl8D2KNj0A4TLBzeMmgdirmn4ZEl9dOduPlGc4xfIRz3e1Wq6VfWY3jx/lKBpsi3uVzyh0BIE
eqPqh+nFCDMMvuGyHtvHIlCPS20nfFwpTle4F9D0yVr0Pk7cmGk9PEAmt0bRbn2PvEnijHED5pW9
c3vixNzAj4DPAUxzzvT3tTXudus5i30iUJDJt2m/Zi5uPTeTYz4DTjs1XTlJQEPMqrpgGMhhalsd
9Ef0mPuOs2fDcx+0HujxP1/z+q/eblYsx4LRrXNcc+gIsJ//upehXnLLaDTTO4AAsJQM0U815oRk
zMPLkjtsELwNNdurkm2hu2oTBrBijAhYjZlnw2VSwYMjM+OoRRFqscH6KnuX1k7JHEpP88uiikC7
6D8goOe9aHuwZ6dEeeMX18BrXaki+0Ot+V/7s+nQ6JkxUZxCsa3/TrPyyojJU98BSgy0dFszZF4t
R480CW/CMaZP4digAwgVFWTuTThHmcw0fgEJKXCNk6M87yFw+DjIRd/HIpm+BP0rPN30HWlFcmid
rEGZas/ThMk/j/1T0GQJelNz2otc1+29nxo2DcSIugdwDiy35VrTEAwgikYDh+UlK9Zeph60UZNb
iqZX0klwPHYRropUUmLOpBqCcXLkY05wWFAQNjz5laPJaQ9/O33Ymlaz64NiJJSnUlt0w2DfJi9+
Hqc+QxzIyGKlYvVUDWH3RbO9S8lScEnmLGkswxt38vurQbvqHqrX5e/PewYbcrgnok+2vYjCexQQ
1Bn2D0gKQvxIhXrx4r54bs2XtA+dXe9ic+YgwZXvj1G0SWw1PrsYo3REOa+tDvilLA0GHOsG4FYq
Mgs5U9Kucli+q7YzuqMZE3CjwTE8JAkQcZGIl5TX+2zQ1f9D3fp7sgbXtuvYnmfDb6A9QYX965Xu
+W1XVmVhgcHQOPsOIwu0Is3RMEo4tF7yarksCEkd6BBvBdgdqH9ns0xivDMJPq1GgqwMrWGDciHc
jvP8lmKgu8qi3w8IzGkvluMXZqcp6huMPqHdMxFno7ALMLH/fNtKmPm/7+i8DcD8hGtw1AaA/1um
SgDzjBq6cW5MCZjlLRlkTNYBbfvMDsXE+DysXgfJsm5GcbUq07Ai9AWBSRb52bkZ8vKtz61zq0wK
qk0SMMTDNDI9x15qbJLMk3RtW4C+UTUy5rWfl/8YzGMpl7CItRc59aOuBm/LsP4vk9YJXvHSeJ26
CGSFWZ6r+RJunMcudyW4+/rSBK06TDTmDxWm7aPnT+Ulz3t/y0047BHCtw/DzGNsbPkeM+YiVC0Z
Lir8xqynQY6p9c9Ji0Un0e3d4EQ1sHhE6Z2Ep1jxojDlJuSye9oF8s17qux63+Jn21WOMt7KMt9/
vNPEDMMXiyMaNnr1giC/P/qWWR6WqtEc9WndRYbi8/AyRlYCvL0qaMAMkTpNk/zmTQFz1Uh/jrTU
Zv0vnzBd+i/+ZFg7hVSOJZLbwWsaa+X4uNN0JzgahdXclprBKsZkU4q62noRZqiWJJeDkZIOAPpK
YwbL7R8FBKpBlcS/SL412Tz+VrhGcZm09t8PuVfTwY4SJqzDuMW4K760yWtlusnrmE7PkFDiSyEt
Yg7arn0dSU+BnyDzXVubHhIZBiaNxGjA6pw9AL+9dPOztAv+/ZD5zbYAT375z6/AgR+rTj7ij0Nb
kYgWbYTWPtripvAepWtJ5DGyZ02sOIZjWpiVcJw+w3tVy63etA/MPIPPtqrHLX0CzKM5Giitr799
LIyRbdPGMbXiEjdpdGaEre/KSd/TFqANTbGGPlISL4mSf40ohWxRzXAuXu25yPhxekedNm+g40E8
egGdePYWhqHlrtWJuw5bbRcKjerLw1zSBP10gi220h1zXBORoJ0C4tEPgwq/EkyI7MGB8pbZb3Sf
SQZLPfzsLcp76ZoE89JGWRNfDyffeCVfJ36dzG3mGMEjgOaveAeGjRdm0xeOYlfZhOQaVBlfkN0N
l27Q1MoBLDxzTfzxKoO914X+D9fgFetiSPYfH4Us4Gwje7a1k5eKFy0080vWGvDLGIyw1UyQfwhT
2wwhVPrR77+WhfLRV/zPQ2CEf1cGMxTcOvW98rSNwuGAFJREoUrE5j3S4m+JtMFCxCWKbnAUctW7
m8F02DOiITePEdevy6v/0Gp4XI8wwhTDZBt09EqPhLV2RVxtZqbvRnk+QATQkke/dZW/Y31IN2Ku
dYyO5OU0mJqdKP2/2kY3TzJw3UMbNU+kB06XLGZCuSwZfMr+RlNs5Xu4g+5dVkPKjJt5dlOgT8Do
xmtL3Xw60KgGKdUaD70ZIdIPohetTkj3NuLHJe5nCf4B70ibpZuxOB1aEiIr4dKXwyWaHj8+5CB9
tqsJSZNM15Ddy4vj1SdlBPalZydiHgNmwUdmnIwl2zSFwdmYT8FGmwmqMyuHMG60cOo5FyDGBQ0S
9bswQ6PASmvfllXLj+oMXE+KeI5j8xeDRfHAkQi4n9aysVcz9WUwqgPW8hUBTS4NLddQ+6QCJ7V8
zmU+xAc3KSe1SgdveiCLVh1Cs2iOwCiH6yCOjlkaiFg87q42zs4FKSA73agEt0iLnN0QyUM+p7X7
oYEJP6U6M3ItswkKgHw7AyAo7DagK1KE3JQxHLn8s6sqhPFollcfceiODEjUtE5sbS3QgYGo9F4f
90Uh2jPMBLImC+2glOke4iZPbwV1+YbSRa6csDdOQ5LFZ3uM3g2lP1o6jAtnfvdVpfAEYPwBhVQ8
VeQ+QYPYxURFwfMST2arocibMMelxBqLxBit1e3j9MN5NIawwt0nC0beaY6njUgw2il2dPHTJkDn
ILtD5QbFxhMW494a+13RG+TZ+l79SKPTp0flt9sorbY+gRMvH5ddVmc/ZlT0s0WXmakYW71lgkMe
G+1EP71/TYjKKpxR79ZhGzDx/x8Vk+aGL6UUw7qZw3njsvtm4VxjvuhLA3938YXedflednQ9CpOB
Vss48TQMQYQnVITnLrThesx1Q1DlV2XMHZblKstdGseajc0zElScp8Yuy2Tj1NqrVaQ94EOA4lZn
l5im55uD+fYdxE32ve7tJzOLbF5wlez5WwwFfz7wFRSjj79ZN+v+Opo0SVET+aemSVmiNfdalS2d
+CnAbI8O6MkKHWJUg/iTl1dkQdDN5EIMQh024q5MhfeIGLXednOUegzyKnP75Lx8xvaoX2nMG2sn
onp20+LulEZ1grHYX2j0r/tsvA6oUz7TqWQkK5jL2oFvMvEPbkVZugc68uW7CoRxVKGNjibqowd6
JD4nYGXeYyfJN0B+ik91NKvTxmHrKe+trqpT37va0atRZTZLTdNP7XyULpvb8hBbDDyZxLJ4Iua6
FwGaogAl5b3oXU5kyzuMWYj8kUjNRaIGYaQ+WY3s/J20MaH4Zc279fNDjLb5498IKqo8bTKCS++l
iqSZytojTfMIhv67CLy/c8MyIYbOJVbQDp+nBL9vqsevIfbhfO4dTK0FlM1pIcS5aYQ1ykYN3+bT
3ku8t8CmAHLRRew/2l5UJgVYduGtwYqkl7RpGSSExOFE0RZbHzi+kKyfDbQjghGw4oOtlQ8Wzivi
AVKMK5huq7zn+46H7EXRf8AtlbSHVuTjJk2QX7QquaQefDZKT3MFnrB+oSWQbY0CCLbbgASaiBqr
E6SWHlYZB+E2KFrs65kLTdck0y22jkslJYj4XiG0Gu6lXs40DKgFgAcCoOKqyrZ6KMGWlIyZy69e
QfIPYL3hnAr4I8yGxt0ij2yqpseUmxsoKVdImNmQ6zLbi7KY9mABuxUCB5ZfPHFTJMs37ukQ+Zrz
V5gSLuBbenkqqFU+m+lJ1wZxcSMbwLFhQzaamPX5VfWYcpmviUXPjzGggXMEzBvZ2TBdmggxiQnK
gA4BaPrQMvwdV4148DU01RA571GPPyCwmupzbmOoDCVrOep4Pam97XIEHhFN7soRwUlfssnWZmi/
NWSZflw4Q5zL96jtirunV1epbP21dzqMcxPNfyDRX3W7Mt/62R9kT+50gX+Is7oFtTpZIAvIp3lb
yqwgR9LOuw+pWHVjvVQcyw5UBoRajUFfHcq6SJ6I6UWxUSE8oPl5MyLW79mG7tHo+1ouraVp9KEW
NFjumpRyNUv1DRjFZid70p8nDUAFOpjGW2FW3rk0+p9SlQyb5ad4/qmY32pCttu5cHu58qbM+9Yq
bUPoQnPQBxVxpvSbG7dISRsrQzFHuxxoE6IPRQaJHY5wJ+riPDYhsQPCpXMLSOQvGYIqU0nykCCE
bcYmuS3HsR5F9Bkx+XHyoHotv+8b1N/LT3L+ndKwrvHlXV0YOE1fZd8lOSAardCT2Wis5FQY5c6U
6i1ILP+HNTZrF4fqZqhjefakqKEo0QTrl8rIyB3C6ziAP4FOwOnZB/2+VMkOJQPTXFIBUO9RTuCD
mqzpGpuyPBe6vPdelrwqP/ZBdWpirbfddFGDkZw4a9r73k3w6BvBPCMRZbfPo4riGYDeuyatz2kr
9R9GORsqWafHnkNnnhp4sprO3rgytV+4KDHqDhTPYWxZL4oDx4bRhEbNTPNC6N10C/zuPUJ5e0/m
B0n/qACQgWt4nU9TcVczTA/dDaPGOthpaZmf0oyOxNBo2dfJ24s6i1ij9frYzp1bYuemfVyL94Do
rgskueHCegKpNc7dlYQCsQsld1BhgNJieKff8kQbN37tMA0AYcVthC0wsqlWWt831hWxm3ckQfXW
skdrv3y8owEo0QrVZ5UeSbds1jiCNCTfjjxDAN73hKUDjkNHNjBpeKSHzTKUh0y8RZTefIHiFBXW
szUHHsBB2WttH10JGYhwTprZLR27l2reqUES5Deizl7s5ojwn8LW6r+UtdWe89HmnGkNF59v7JPE
7i8r3gTtse6KzzqkjMbF8VHtNqkvtlbR4K+cP14w79laqI5x1Szj0WdBj2RMeKJ0ha3BSA1iEHrx
xInTwzJYGYn52vS8LZwmX3Itqihlh/FMRx00TdZsaWVGu4QD9NbqnXLNmta9i6j1VnZBNZUX2ic+
FJJoZiyxl8FbKNSgb8z5vJkBYt74lYExybA2OByxSFJE7BHVUoD2NCA/FiKa4clBz6r8Xsi+2OUu
JKwxdQW5rBiLtaY5V358/agdsj6/VSBa7mZQfTKcoHyzGrTZTIueko7lkG4uzBoR/+2Fov1R9D+M
Fo4vGN/gQH548iShSmiljO42ua43p8It4ig0htAIvbPQvZ3tJP7Vd0L+cYOLZO6eVF6XH4UDxk4l
2MATt9jZU6Ze2r4HOTsx3PEQMQN5hk7TRrZ2Fq5/zux4YKFtADowkMs4h+j2tnDDfoOVIL3FnO4P
dH51EMLRA72V7LXvYj5203hy9IB+/dyJ7l0Dq8ykdrZMpuNIDUXxOLRAGRBc0qXljtFdm6E51Dpo
X5PLfSxSbmkrBmgeJHwgZjRcKd99kPpMnBZPS1vMkEaNcOyjkAFfLHE0xx6R4zaXdEezmlXczevw
gnhCEJfTtuBqtHgfJ05PDLsoz3gLUOymiATMxPAfZQFQOWOUZ08IF1hxiNZs5YawCUAZt5ETL8us
0jgYJxbDwmUkWykDf2A0uSRtQ0iDmpzgfWIk4enJRdbteOcu3feRVl5s9MdrVuT6WCWZBVCpizfL
qc3KffOgr5vSG47CsPstwX/xZ8pdYAnU2mB282vYeFthdtUZvvXdn8L8bkhxo98aP2JS+AsiRH+U
XUoFqyEIS/XBeKtbdmn2mA6LP3fNR132cboKmFgmO7Exq3dLqLkh0PTXnFSgXNQdkzM3O/QZeAFO
+lSrHwsrY9xtWICbjmRrrCK3Hl5Qfv+Vp916CflOqzHaBWFH814THuyEvnzrBslM3le3AgrwMa0a
yAlLW0fqiOftSiJ0NOP90tJvTNu5fNxJY6R/LyeWEUvLHzxopHh2DUJi+HS3qEfLfSvg7JcjAu5l
eAA96rkmI+pBMfLRwqFI/qBYmNVev079XLRRNlIuwxDCMuRvU7/CognZjX17y7LKO6tyZvNLDgWO
A9QlimiHy9CNLtGAjXl+RpLkHtofwXS6PT1GfHMHzyrBxzTCeBa81K1nrtK6zi8tNh2w9/wkcvVp
iIvhDx3O/27X8tqRisDJ1oWkafvbMK7hTo/J/FS3IHbUwTRTezXh/d2NY1Jdy5o2TExzT4EtXsUJ
rlcbRch1+pYxCPuLDL1j2tY9Vpsao1bgcFGiWSMNN+k/l0p43NvkC0zgeJ6bCsFjWSL0kWWzVY07
/WHEYrm/JXC7JDMADCarY1Z/zZrLXzvPiROW1hTK6f5x8xndwErxcaL9OBrU0gPQlzWPmTMAgS6m
5zBNxs+anEuNGJOuqeIRjXxI3CWrCtpu6xlMOoHqfv/YQincNjBkiaUbrGciKQ4dQjDSbiam5/Nh
ObGzdYlAaQ1jYvySucmOAyygqHQKto1L5GVZOPVed+rmk17eibc/Lr2NEFePh1HgWy/jb2k0bvNa
A7tH1Vxk2aktPdyYdiofpnm3AGu9wmprspAWI7Yd67n3rM+DU53reb/1XSzvDBqP+JbDswO4+gNn
bzSoWJYTL/FWzb7PqSFNo/FOVTyplyGVhO0kjKLp1RWj+hL6w3M0Feq5iGa9G6aEFUiIDb419jRz
1C5mlz41RfyOU3fAOo/KIs4FCPiuNo4tdeam9zNvA7QJSKNjwa3AQYcORfy7Odz3P0aCgnrR6d+U
xC3UKkXPy2ynI37OU+lZ8RPxfSdiL4OrPaXJk8P3iAuETMupJ2agRQPyyhkERiRwgMfWj0BF2+vB
zfuvgSeHLdUw1Z++U7En9wSVTOckSJqN7BVdWQmRd/JoTFH4fKtRKyPEgGefO3bBzH1IzX3aQcCg
JeBz+jdT6jNZvdo5cY819JR9nMl3ggWJ2Qusb3UcTFcdTvjHAwixEqV2me5Sab2YSFteOqIFX0xo
5CA1XhJcfbvUnXt6lOKrKu6G43LCcALnFGmM/3I2v2NnltpFTzn7k9dSPbHyoh+2rX4zEU0LKJiT
jjmvzTf8QD3KNy+jqcRxQNnwJYWMm0fQeSe46MVl+b05meOBo04XoqTnm1qeD9/TFOpllNfZ1a/g
Jas8+krjvr5RLVabscklW55aj/Pf11ZUxrGnEo61swKnEN2/nxel751ar/dOgcy6W29xpFi2Js8/
d62u07mg7gPY6JThjw4IyzWqDfP8sdko5Jykn+lnCuXslNlk4bbQ9HA+00PyrEo/mWVKJnk1JhfR
fbE162ImAAgoS+V6uSWChhEhnDHCmcDY3iZ7uNQIJ5bNs23o/ggDTGw2tyZDO8t3UgC0zGATAgKp
6EMuDdUR9fnSmVoe8Jdc7MleVxxbaXNP85CcW56lbjYK3jJL+atO2jQCIuhI6yZqX3KGr4BbGvUi
qja9dH3zbfCL4GXpaGMKKiyiyBTMHYgMY2mxlBAECdYxMa8ysdLzv1v0nnOPhGovtmfgbRjv2oj7
ooJL6rPubeyow8dWMhz1XeCHy/Y2gsPT07Q6+7PzdciTcPex8jlpO9xrDd1f10BJsPgA7tFk9nte
FmYCZBirRQsW6ealwqd+augnYa2sjZ3Tgr0QXRpdXUJL7V1QDYePCqGWwazQiLqZkAZlhzX57PaT
PFPGF4eE/tEKarN1F2Hgr01feG+uE3wlCJE0LDEFH1P7fArMLV8Ah0M4Yu6auVJ3Bl00zsGEn5PM
Lt4Y1vRHp8TvDxQNxadoA0p5Cb8a9f9VZJHY+pH11MnJJkt57qk6uC9X3N9AT+0h0Taj74O94ya5
WKI5hqp1tzQdow3pXAzWNc3bIQCk8RBIUonBlp/zCk2JM5bGmshRBggIV8dzFLhyHw8DbkIahYex
nfxtTASh1gr5hSnoSCsIFkjE3GHnN1OJVKwkLCPxcWlb02elubuJc83LiEMWNiXrV0jwzr40s+KU
2LW6VETQs62kR1BRbFepb4KO8liKq7y0XiVazCKyVyRDU37pRfaiZX+7LbRr7p76AeNk8EZc4Ilb
P38SUlX7jxNEYrcm2GpqSOI2uo3bQh0K52Ua0QOyubnB3gsalLI0SixWlbHl4gRKsxzCmyr6xEjH
fLbYBOt52Ag1nUrXRW8og7I91jLEnOKY8VfgvaAb9C9Q37uioBClcshyxY1BWWhciJmP5u2TYJ1v
leRCdSqo0IUnKNxcf8BDT1Ao1BQEtt0w023oSBB6s61pkHyXMthko5WulWkyX+pakaL9jDesWe5t
ufRDbLErUkjDjT/QztFIlJuDg8uL6wCR6RvUO8JOn3K6OZnjMVfMsqeO4d8Fcr0CihTRk4jHaD/a
Auvn/LSjJY0O525WSACMguNs7f4fws5ruXFky6JfhAh480pPilamZF4QUhkACe+R+PpZAHvmdted
6OoHBUGqVRIJJE6es/faALtUVKMrK+mVVZr6LTutjNVxWhSVwnF3Mc3JxbzmjmFR4LMHiNPk1VcK
eehSK7V4Dc4J2zG212azAX/O5KfrqKUi9o6b0ux+gQyIt77DLfP+2TCAQr+cdr+MIETxwOqxj5y+
W4MefAti3/5hxeFW6/Z5rkH6is1XYtOsB8a3GEvS7svwA39rxqZGxlaoPwjwl4dQ+5mro4OJuEYk
Ck5vljSogO5tnb/LGEpnUxsmnLkqR/A891qxEoI2Fd7VMDmTQOKG23tzfm44tmr35VRWd1UzsZlt
mJWAuTk3YYEJiQuWHPaV/s2quNwlpS7W2CHa9EJqT4QZ0+hVm2HT4u1bTWrDB9OUv9qpU0II99PY
SbxDVbCy+wKxuqFbK24U5srW0/xsDQD6MvEjQAj+4mIhW1ph+H6f+/XomcmMqN61iDlc7xjG/Qt7
dTtSQDbFiv4AdgDGba47j/MjRAbnqlHkQyAp60wtgnjtFLhi0a4cK9HIw9gZzr0zWVKs7EtxqwpA
HWhRIMp7CfeAwO2OVG87JW0FyJi+OMztgmQUWKyl/UzMzhqSQ7Y2sOvs5k5klOcV/PqpTBX8+FBT
3QePCItjb5cW+zylXvp4iwEUsKMLA1M+/EHe8F9KPNdR0VgbkyCPG9F/2TvstoIQmWoXCMqE1A4y
Bj0pAZtnfU8Gr1+9M1dHv4C4dZ8jX1uZ06G04HJnsTvuvD5VlsLB29XGyZcfu8m5TnUMpUb2VQaF
/MNGy/p/Nlqa5WgO8XkqOjbjtwo/ZTAThZWpXSA/Ex8wGpn+mlh2tsXPEe1k6iWvwkWcgUtjWTea
cavhdKmlNyxh3LZ7mUbymod+TwOELWJsksTkN2hXx9IuJ/r+sAMBhbR/JNxJ1saupVVxiUTu3TB5
eK9tE8A8c63VfXYo5Bd5tNZWTYqdEWHGdxLmFYosV7VJkaazKz9HrIZcbzT1GvPtvrxqeXjKEdbN
/UIizbOrHOyFKgkOo8gt9reGVOBN12bwPa0+fta0Tv3DBz/Lzf4hCHRdBHlIt6aUL0Ob5Wp/k1Yn
AKAQ6tjmRU2YSsdWNAKrQ2njcgtZ3DdLblwZ9ta2mKH1CGQAloM8i5WnRtXTZ8ejRsW4Vmz0mnsA
IIHxWHThxvLR2N1nZSLK2qOFCANSp1/9JITX1ZPHzkuZiQ8OMKPalqcottuH2A91Z8E6QCasy9Wv
QywLk65iVkYGXAdjksjydPykOfBXVx9vzxZ9OgQHKFSWmZu/mta7oQNd+zlQDzWurl6U4lY3acB3
UfQACdh4yWLx1//vh2KyjbBh8iZ2lGe/Djp5rbYZYYdjshkowWVeHwen4H7AWGR2lJRj9sldVKP6
6ty/ftSQG987B+kKwV/+H1zI/91YQHaEyN9GI0v4JPLNf+5oi7C3ck122QXWtzgHxs12/PJnPJIN
WzW9++LU4KswESdno85ex2wy6LNhXZtFId+iEiKlSeDZOQ+r+JlQht1c74EpZcIv029V3Fs7g3nu
pYZJ9Ad1oDbLeP9+jlk4sUw6GJ6BC83Di/bPXx5vWmYhAhKXsQTHR42MLMQyzRUU/WAlNP0jFCX+
4lr012DIoDZO0ggib2CqIlLbVJlZ3ZKWwkI36vN8ew0NaHyxV3RLdDxXgl/sC+AT42U60ox+OyYE
DCP0HZFAYA1RGoSAgvbH8n5Gh5WnnvvB/I5oyX2EvLmydGBcvRuqtzoCQuIw0DhC1rpmGgisOtHN
zwbVl9FAwLvvngnQIENGHaxLNPHEPC3LjyC+fs1VvpRA1oA5y5PdeJAIVc8k+rb7Mk0HL5NuRZvC
05WVmdlIb4PG/2h0zLtJSwOsASdedbiscNg8m1Wmbea+dTt6xJUTT/8gCvtx9t1YGs4dYTX+pu+I
4+3bIFnq1EHnuCRx1mzJoUm6vjrfJ5nekAJesB/SdjSf9Wn6xYGdB9/1JqIfMSkVs5JwW0UyvmbF
NDcNCxiZA6l+Nt3006Ra3nTGqEFT1sk6CJSPRlpZuMLqlCLn62kZ4UweK9E+0jlNn/V20lrT7gCi
6Ey3at0l6jl0fbolhOtdNSJ2NgFwj6XhNCTCNKge2B7CHZa+vJQuaTaVVUnsJ1OmkeofJagsDOSF
eiEGS8NAnkUXE4ZO1gJjTDv622M60DhUYgTAnAtKW2ubEVq6L1oKJlwAJ2Qyyvrf75yz/f+3kxtH
Jvg0utZ0mn5vm2FjbPNIj7AS9QBy5lpLgATa2qaXrvK0OKPZvMxbUMHW5RpE+v2IyZu2C8JG2wRx
pxOuDvo+7Ax9L1BZUUjElxR1JNqjtV/1aCHaxFsblBU13hSxTVXzo4NF86B6pJE10yOrzYpDUQAX
s3pENGqrHdKmq48pJ8ByoIMAH17CyCvrca9YQX0jugquPK0I3q/IWDb4kIjkHL2NjxrupEekHNnR
ID+T3thpJpFL/dcf3rvf7+IsDNgkLAeTl+7Aw/3N2RQrWMPD1rXOKAoiMDmGclTMBqSo39pvrtso
S8fM/EOa/XJzvfwWls+IjMt3b6z8XU18kZp5sPQNl529E6koSKJ0O+goakmeJePADBCCDEwQyf16
5G//ZXQaRfR0BMgzuMSIkudvYIUP/5r4m5YplrkLSUpL7U3rDOlSk6azDCnOVhm8Bqo22k74KoK9
SxcFOttnnnjaH6wR+lTA/PO0sg36mCj06RhN//1zzSzIsYF2U5f4D0HSFX36GTjed2sstH0QjwZ4
T+MpCIL4+/QgTE1odcBCF3JyNkWZQrK6JEXFyflgI9aHdVea8S4cRUX5llUXjKQxWwx25f/+kaL4
/u9f3KUjqxuUFSZ/wm+LfcF1zUUeINOdNzqlZ7wKGoVLzYSRLYPmPcfw4S5waiwU0/hgf5dPoybn
W9Eyi45DwrSGaXZTE+A9GwKixDRZqUjzwuJTb22Rgb4rkZjPusiyAXrT5Yg229BhnIDk7iFWIVYn
ZZ9uFT9bIsd3mRKHaIsx2ty8CuywimVoIe2UOJbQMtcNu31k4AhXiN+LF8yLm13aus5aS2BX5R6B
xWKMjKtHM3Md2T2NTkN+1EWgPfqoMWfS2PxlKBxyI/oo37JZyRlRWUB1p3ZL2PO79Qh9kGR0/hoT
dE9CA03U2kxpj0zd5vttD2sxxrQxWOTUMPdH4XW+qdxfT0Ym7ZAh9+Voqy9KzR9pNekOBZlNVhCQ
28yBVV8DjHoPXe/ZKfR9g4b8ovFLXWKh/3KlFv/lbVHoZe09xm04QlZNX9a3tlfJAKjjbzQP37Rh
tKfN4/haBylzymz8VIoeJaxK16gA+n/wDDdezjIodqzLEHfauWyZZucAqm2pnaucyTnE3b0NZD9Z
mpNe7TZrbFBjBDu7wHcErtDfhHXq3sY5kTiQ7g1eAsliI2XpTobZIyHfNAojb8/1Ui0DrNTr2fMR
ycTZYLTKl0gEh5OOPB7yY7QTil1tZu8K+/PbrPrxfeU4dwoaR+YwQbScoeI4wOauGlYQLppG9oRy
wfk71Nrg7Fsmynv0TM40AGDeXBoS/WcVR+d+NE/UftgJCXO6FFZwzZoaydygtwTFzOKCnpfWeUog
V41s/BT0nlhZjvt0P8rSKVINrJsyWPYeFIxzITCXRvRsZbCbiv7lU97U4v3fr825zvrnmsKGkkLS
NSawrv57gGdcGJPwmncqNMndy8tvfVGVV7T719x1im8Viw4ZmfatDfTmf5uyiZdcO89hs64zwSDK
Tns320cZmRUbemjvQxZoyLPcjuKgEp/i6taj+5H4tHNcuyDEYOxUNOPecJ4TvoU6ylXuFGJVU62u
bQWGGp51RohjkZzSOlG++8rwVCN6Y8Ph/0zD8RpjpjyGdtmugkp9bFCRP2WSWmCAoUALI/Cy/dws
IIux2FSamS2TSpjoVIbiXWQhibhGweY8Cw8s3Jo+VmtUJ0x6m9TaVxkkSQjpVx9X/0rLFLlQ2s58
rMriogWdPLX5ShSGxyRJS67//nlYwBl+W+PJmGdaCCFGdTW8fv9c45Fc2jmpEd0pTDz/2Yvzown2
F+6XtiODwiecox6sRWiv+YjEydGbXwpm6+exeSJsr7vIsPnptnuWm/EEsjU/R7AjsJVvASA0tzYl
eH1qVg9RhcYKo+FuMJnBxa1mvuiJ9SEjh1Drl3oM6w98rwHJ8i5ZIImcslfQ3WnCUpdpaiH1kGW+
BkIQn/Uq+OF1JQ6eNuxRbsTl+t7mCcJBXc47CCPGRyuN/oHO2fleKxPwJDfWxE/Qe3MpjIYhGxsG
Jp+MrSvtD72B3/AzDhANkA/TVhaHFe2B2QP3ty1tVYXQIDufXvZQJ6iodXh+tIcOdpWKQzzeXVaz
1coR2uvdB0YG4iGU/q+uaQguMLyQZLTU21USQn5PPu0q2nYFocWz4tLQ/XBVRMiktEC2uyalFoj7
2rzYdPPNoSP+bjLCBYn+3g159whDSdKhJYwqGr2QKJZcxXnWyvK9bIyff/VpyZfZGHVC37hoFbx2
LB7/frrpv51unu5CC9ddhIS6qhrm7+9L6NvCMAiUeeqLWCeDhF1V4JU9f+SgLyLC4vf2kFlbiyzs
eYSIO6d7RFf8tyNfaZnY6saLHWfGpSC97DhKQiFXdEtthpxMGQcaTLjxHqzpPj1vlvtCB8nfjLin
/v0vuncn/rai8aOmTSUBVYx7KZTU3wrIJgqYzJXj+DheFF5uWf6daE3UJJDbzqOc0HHa9sMQPd7P
RGNw9FWTETAVp7qxMz3HotOXVFsy51ZKVRe7rHetb+wcdh6j0E9RKVyGsJiWhh2De8hIJJ/a4DX3
89t05AwaAww/pBU82XMadUi3gpy+u1tHEmi57M2iXM9q3KaM7Y3Rc++hRhpOSq+ziE08i/n+3wS1
+agIPIp9qX6qWrSBl2Kck1aTh7aO4ThXo/t6n5XB0KUEUR7meaFCDOYDC9aOULdpL3gzsKEiRdAO
GMDUg6eEGokCyUcZdtu51YFa8zNL0q0BluOa2jRwBkTCyypurJVPP4xbI1ZLJxMQK+uOmRwBq2bH
HXjh0sShfhm3CSLlAyXagY6meI/QuCLjC+XJCpjn4QuDu2gR/41U5Q28bk14iliWJK7ijp+sEFAw
8rWV7ML+wvSigpNnUfGF5anQsHtSZkUbLx3hS+YGsI/JZ8SU+3uTE8Ok5yj5a5mvM1vH0iIYhAT6
Oya45jUF6g1vsk0PtjlYkCoXJtyAJ1kpGmxCFrchL14kF+KtZDe3dNqp+eRpB6+iK0swLrVI3rQr
CWeqx3oULP50utq/bXi4BOlA2AjPPKA9nFy/VfUtYuO+BfH+NFV3dYaBaLSjnoSF7q9H83MAVnnv
RKE/x3Cm89I6oiYm6FsC/MxNY1tVaXnSQB0jxM//0jgUmRRHGIZoDidpmZ3ACQZ1wImQE41DMJG3
EiCDxVa3s12dMbu741i0Aenu/XvMpEsrROvThZor4/da95w9CrMHY6quat6sUya28zruJQzIKzHp
r3zsli0JJQQqmf5DORlj9CmvZD7sKI9WdNG7ZeUZRLhyp6dWU42XoBfhGvy+vcTEc2KptdtNQgbo
g0dwFZpycjuxOzgvhdLQoQL76w7yLbAHa+dbGdRyibAOn5m3Qg/nbFIphvXcACLmEyQcQq6FriRP
oTUlpoNL7pdZEUTbeRgtQb7s8NSGS9Hlu7BU81/TgzyOi18hD8T0zPRgfmZ6KehPat+NP+nBbRiR
VV8+qMCFGdj1k0AtjRrYjzcJdGToWjECr4hGLptM5anWhHwyOsDu0wNad8UNiuyj33bOYwngn7FP
9KBOXYv7L/9/h2oVnyxjTJ7IsRl5J0iid/VqfFOJweiL8j3QrGKjtm4HfBJQ4tKtXeIMLBIQ01br
njNVtPjfKKimI0b/zKL9gu5Q2zJTV4q1TUwmqVY5+PhpJ+NWHjVn6qfX/7ygmAQ1ppGm25AL9cwg
nLm9tpXwH33ECMBQBVsF6bB4KZq9RMdgrICLqkuG8FiaoJEdMjNiGzo9iqbngjGemDJPvpLk20Id
nNdhUDd6EEdfXQRk1G0lEtdpP4W6VWKUqcNtpofhOQItu+rVQJ5CoXsHpYZhMq/OkMoXoq3lu+Af
2IABGnaBo4vL0DC+riPmyG9mSdKabqfWhf2LirTMEuuiC7T3sfFeiGIqHjWTHg0OR2MBCkN7d/zw
07clIUMpaI+gL0ERWvnzJMZRC+e1rIiJGFQn3cx+tZxGZaCFCYscz0dETq1SHIyqPZpnIyDzI7aC
U0MmvU5YwmjvzSp9VDphrUMcgsuQedJZnz1C/VD8KFqr2cnewKzWZJC5ee4QDMRT0vsfzkFVG49l
KG/mdAK4DMQ282cQQXyF3+sq35IcBgtK+woPeBG8Io5fj4PdPTVZ1D1VLXEnVegc7te3FcgGRFT+
SWJb9EVoYM3PALDiFRVuQbO0ViN2mS/DeHKSRPsgQdJbK0HhwY1rkdPEXPkd3lIAUM/zFxySFdmf
XvYwH+LesDYeCTKrVuL+dJqiOptWeJtfHAz8DGooiadwkfzMjzDPaI/FVHBro37uagRmyxxS8cqQ
RbuJ8onBYo/qPjYb54ZT63VAnfAwsETc5qdG91szFNoVe6Jza+3EOCHEOswv2U0XrFENxeuWK/+I
BPxhJO2UFFtUWNdEt5gLpUjxpiOLhIxrDrORUx7tVNjpx25UxLdslOshipuPYCRrjvaEjhZPE8c6
rKp14ikCFotzLEqr+uGI7D0NHO1lxEyBlBi+czX70E30YPZgKNuewOWnXhIKEEuE1NZ0rzJ1KTeK
RZob7C79UDS9dgkLSU5Df2onWlTYO84pr4JuhNDLMUTjamGwK+W0dVng05xr255xHYFZbs1cgzoy
HSrwQc92Ez5HKBjqpd5V0M/N7hbiWnzOJs8gMmZrjz/pu0tuzLGL/QJ9V10ynR/D/aArKlpi37no
DqkjcDPMN7MCcUa4wq+sIlCr6LPvCLl1LgSEA7BQnb3ZV+6edg6WA63y3yq1WENz1b/MnMzX1rGY
5Ti9f6wktjHGshpz6lOUdf3n2EWor8D3UmS5awsy6otijxsqPAcUgNvzqPC3ok+cd1E+Y5To31Kr
aPcwztmJTN8VSufSrCJpVNdZiueo5sk3mvo6z1nj1j798zURsreNNNtc/t+3/+cbpm/31Oj3/zkr
5FGGXpZfPEm4k4rtxLbc5JaSVO6N1nD9zxffjOWVNQ7bARJkin73Wzm3CBrRW+t5A6TTmz1KEyTv
fLeyaJouYmyYm7+B61RoQRuhWw3gzsg5jADQ1rk1tt/uAkfa6Oa3gWVm0zuFRQ1YMywYXWcZkb6+
zUk0faSvamGbsNvvARER6AIA8qWp0uxLKQ7zTGUwRIVoACjDXdY1H3MNo7UYQLfeSVN+kr3ReMcx
OxmE2Qkim0cMtdW6OL1pOMXmNth9Gj4/TOPkW+mkGkssSRn4B/ElqsxVwvYU0gIMbVy3W6SGydoK
zWFJWg6KFrbCG6lqb7Y6NLvMFHaz7aaI3lDDkj2bux3aAQe91253l7cSEkWBW4ZKYpUPwCFooi3v
D3hm0re4dj/dLDXvOUMVnS8zcexYJx5nFFRfRcraU/VoLaPip1cQxIOCLNorueLupVoMx0R6SUsi
Jw+lKJ8g1Ctb1BQcTU9VjvopEhXUtumsExA1V91T0+dK0dOlZWX1nq7MNBEpEe/KdhEmUXDrQkrg
uGuCW0/o6f2R6jr5Wq3dpVf6+xHZM4QeO3yyp60zkWxtL7vH+YBlwVpH2gD7ODZqXFFj95i37kAo
zf8+ytsKToaFSH9+dH81Vr7xpjEWnHqdwpu0JVmpHWE435+an89AB58GBakdGUC8kX1x7fs0fFBU
W2KX8ut3i8AxQ1bp9/k7GGfZeSzetBDTXdt6/aWqXHFKxg6VIP+Emlxj6sJzOB3M/0JQBx8AgRzm
dChZZ03r/CWNImPlgC+cLpSDirntB4K2X74Rtc9w0UhXJfhh7wpvuJlk15HuSEyOqkOMUEVym5QN
Tx4f9gOTo2IVDeziSdIixkqDCyCw0mxm+2THbgNRgAEOYDJJRwGoJavOlDfuuJtoMnXmmWcTd9Gq
U1odOR7Y1/MgRsLTKDWRuR6XjWLiZUa/RFoLUwXqA2yV0UhjrTa+YTCrf+Ve8s6/VL/6ZSxXAQTr
c1xI+raQM3caO8y1K1PI7WAWUeAM3atvaN97mjI/reTpLoBS/fHiqLo86iXKL/RM7jb10WHbVWS8
5iXeDr1hbiKzDMnIWNVrXZZUG05DpaodMUbE72NGuqaFUexcqWZ5YIQcbvVaVE9QTYgZbSexFQ3V
jZkSm44ykxSAYWDqTmDXwnejkIwhwz3bUuyoU+D91O3ujv5zpumjjK2KdQh4k2Cg9CBEpKUPo6pd
R5tVbd8k/qW2bPHYWCQjl0VqHUPFwLAdE8cdStv69M4ESn0hPUiIAfLdr7vUgHOId7jGH7ksXJr6
7kgShm3mnJWWSrOB4kCFJhz86hPxMvQ9TTI2evXFyeA9T8/NR6He15e+PSlh7px1NaTW51ReoLQi
llCEJtQRg59TDxOiXR1NEAUk6aGO7BiUyBg/A+FyB2SZ4tbX6maUufY8f2ninElQ5d+iWEPTa1jA
sny7PkaQPclwzZN9jmZjleO+297/h8Jvti1v8SqY/o+CadsDdSknzHSoUHJiosq9jdL9iFXbK5Ya
U5El8WZyhzWnexphsj5wG8cZRiDCRWj9obRcksoscNi0SuVHFSpfBFUEpLhI5ViRPXJ/3qzd+/Oa
lzN9YYaB8p5sXxug/7e8jX5KLfd/6uJbg9H9ByZ75q0sw081HdONTj3yQIt/hluIpdOVB0DV4g0E
erpIy9I8j1nTvTQOCknWzjdLaP7BsHAiz4eqM0Am6NahDwoOyTURxRTsl1BjxxQUWcnfwaOwzfIH
7OMn0hrKKdy6eM4ywgzb/LHCj/LpRPYhGcaJUUyWY9Vm5c+y0h4n62NZqtqr49DTbIRa3dIa9RE6
iQiuF7PUXu3sbRLrvF8KKmJQF7JOn4LCTVahq1VPY2aQ4RVE9VOeyr8eDdNzYnp1/r7AMpotXqWW
aEPuo4ShWnuu8/ZKWxV9ne1nP8KNoxTVD+GAqnJGXM7B0JBzxBBxO7Bhf5ah/csCMrsEDxA8DFJz
wAoOMQNYu34NEfTnsvBYgtCWcqd9GEfQLaY7xI9Y7VlBdeOVlgLpqghSlpjxo11vJdWjyQmyiEWS
fYleX5juEYFn/+6D5tuGpWQmMrUfh5TcD+WzcqF5LdCik8mdUTxscKKl29ziZjdYXb2dtQB0vSI2
1Sho7/b8SJef7EHtBVOh9DvTW+iHdXkCdOovZ0Gg0PtsQZjoQKgtXuxYhVfExlfb32FUavOuJ77z
MMOosiLhkwgEzmkH7EgUp9/Ttt7mZRRfYPuhTA37bJmPWrsExFo8t9TM6yJxml1fBtZblfqbYXDM
5zoInVMajPAzpueBGLUrPWnEYT4sk2dDIxEgcrV+W+vFcGHb+G4aPbc8O0oPRcYecz7skUJvcgP3
bR3HpNW0zNhnhWIfeiHZkO6wmf3rwXS/iqYv8ws1scNr1WlW3DudE0oF52ROX+ZHieFz/Q45o0Un
VQ+UcqdCIHpFXZ4/zE03P36x54JLq/sPD7MvFJ7Yfxn7/Hvs1c1Plb2z0QqaC1FOnlUdh8QcqSAo
YH3tGoty2G2tIr+ofUvXw/Lbk7WcR2mjZfenUh0ISfFcLzjWhVgabGHIgPK1TWvpOCimL2TtIW6J
9ON8pAFUPFfURiikInaU3zD6RtsBE92eOCbvsRmVmLw+bobTd3QwVxYRQMqDNTb6S9h9WmLMn8sk
NhCZGMSCyoncUZoZxYhSPsx93xmyGzeNtxts9ef8lEEtkGq8QYoZQeKd3u/WATejzl4+Ot+EQTWm
8Vonz1aqttxJA/YKtDMWFcajVTb3snJNlA/dQGtVOurIoE9Jqbea7FKoH7bTeCuN7uJ+7j0WY0z0
8djtyVCtd5EzEB3Sce+UZf8gw7JczoeZjxGoHjUbz1+LmHDCmXRMadFdB+xLhHeZCSe2EPae9KqP
vA2JMsDWiZbAtx5yc9w4s6GicwdIBvw+BzzFxz4D4HFrYzzAwgSSUMiwWqqFbbG3t1D4FWCwSELa
zFOath6rEx2ib2GLpZIkHpxHjiOf2si5N4fCCJeSQZL63CoqknjLNFSs0UMYr3QGH6OhSG+6n2pP
Vd1uC2YSq7HHvF8TXgShJPa/tOxXScrh93Tmcls+ANHRMZ8akM27tKho3UyAvFQkcttGeS+WFMLj
NWXJXZNfYTMYoMkApHaiZrf9cT4cknaf2waeZjc6FJHrrarJEKmZUt1oWkiPbyIfmG4Unbxg/CxS
dbLeiA6QiauAIbGGI2PwCCCzF27RdHs3JqsYZHAD7KWFOLlFJE0HXhOPcPParWKU8SF3+vJcW4ZY
0kV8sKBUnBPkBQd6f4wh6VS/oP5/qBXjAtUiOc3CdaT6oC3sTSSI2K69IdgYVsMcg1n2RpM0U9KM
7glbz3zbGKG29Oys/RjcYV8MPWPIPAeppOOtJOMMoV2rWsdcg05Y4usLq7F5g5+Fpp2AvRGm2lbR
yprtPG0kTfE+PWnTM5nPkLJtxFopy/HIkPWLLFH7h5KG5Ibi2A7wKtjTtsqSQjsnsb8aZi+pIpB+
E3v5Ma+m8wKrAO9Y+qRr7VKjrx8L0gAbONsbL6Z3a8hyfPVd+5BR+C3vU+UhqyhXAz17b6unaioZ
0sAwNm3lsGeMylVkJerB8oMyXYUVI9POD7/DUMco6yYYsnBUeg+2uk7BeRwhO003Jpdon20Ofnk9
HyaOQivBy5sN8UnqJi6U0+wvn78UZTMC/KvE2iysbnu/jl3Xyba6MhbQLgCRzn/Y/Ccyh7yEdq5u
Bi0cF6HZ5q9FYl2NoIpvrBbhi0zd+9MMzMB6dCTCOTq51uqk40wSUkeJl1+UjSOuSop1w8okO04R
7Kzc1zDk22G9Tg65yn4ltmz6iraZXv24/GGhrHgNa36mU0EAyFFBG51XHQfl+/0ogmw1v9jBDPzD
eMD95zjYM+inayq3bkuzJx/mb8oZujOG1cNOfKxaK9gPbKklUA0DcLDTPhawuJ7onJH4QU6P3vds
QpVyym79C2igtsN6JsA1nROfB0u5zkdcYsUf2Lbab/ZKD3MryFZkM4h8uE38rhmmsMJ3IphB3TfV
RhZyoqMCf5p1KvflBUoBXuLpXk8w60rrEvVPSqPfZyn8FpaGsFQF/Mu75v02S6nJpA3Y84vHbl6s
grB8a0c7/e6Z3IgmBKP2isqYQKitQjTiauYFqaZ4/PdPTYdz+dvnZppIvpDzYfKhR4AKkNf/Nm82
PWl4o23nN8+No0dv6F7uFi43Uvw9xke2Em7tv4V+kZmrMWD4iIliDx9A/cAOQ3uQ5vL8zsXkHnGD
kMVZ1ckUSLFBvBn45NeGEHQkwmHFsLp41frsNSk4t1Vyrm9toT8g8BWwC3JKbFWcDctOnsZolFvm
f/Ue7Vh7hZvKlC1y6E9rsdyEXlAdMGZ6y1K2iGtUhElk7RnrMW3VjRHKgI7H1AdkrhJ7fYRiOkDH
ipBr0cEnW5APFe/nRyNUgn1nV4+j7MWRiU4OXTOKDm3L/TokSzMoQv1KIvTHGA6IZ12n36QgeFbj
2Mpl46s0PHT7MYoH7ZoVhPEmcfluoOdit0LEmpoFx2YSzRcFSeVa6T8bDmplEoi+srRdJfT8WrpZ
mr8chlxARUoYRcvxGNEZvoIOGPZ32VRH72xD7vgnyhDzV/kttbXiehcD83vTzY58MOKjmehnRw2P
5O8uGyUIvgukKwtuvVBHJznJnWOSVKMCQKRi84rOFHxJfp2OqmA3xrC/KzbqyUoLrQhU/sS8bQLz
onhfNEXr+4A3gCoWGqSZhvQ6wL5NI9GYD3l5t9ZhXmVPpAca2H43vVhQu5ctgvyFZig1UZcjkX8t
vfWoKhF7+qp/cJtIDxY08LtDOVlmgbRRiaZ0kSrHMY+5WoJDKnS5zJGyPuf68OyVRrzJGvWHAdXN
gJSPMpT593sTJmbLt027HOIQV/d5s6Bg3WIFLInlZV5ETynhRFSRzDhu1G6HsKnur5DjaSrWk0iq
2/xK6zFcH5vSuDlALey4i49N1a7oXEUHD63dkZy2qcxUvqy32QPtCvWzUZIfqtr2+7mDWIix3Upk
KNKv8bWOUQ8W1F70ViFXdRh1jy7GgPuj+TkmTi6lDAnwMy8gH6Jtg2n94vV4wLbzx1gXKzflN5mG
ioZna5vKQ56nFw3hs778ENqUlosP2HGJt8Oda6yGFpDSjPnw0lcUytDMFUNdlDktjrGmt0XL4gmw
4cpOLP/U18NR4ax9nMcaZkvGqRQVmZaeOP61NtTFZUB1v3IZp+/EdD8tzeB8f/fdeFgrLk7NKK6q
wyxzTPWuX/ckW60QcDfEjk3JdF4e7mx/BFJd6+1BjWz+ZT1zVroanZO+aA5iwqYJC3jGXf4QqF62
oKCanJL0PHem25/zdnz2Q4TAEc7wJKrFPmic54FAg0Vcalydk6dp/iAAJoMU0oS/aHA84cAfX6JI
Ix1lDLCLiPM4idjbCa0W9MPS1MDQWszbjk4p9rYzVAdXzd8M4J0UNmlpQ60UHqpNtODuUPgXqWyc
LERjNop82eef5Ti0Xy4TrGRBamewQtlgrm3bEaRFl/gUI36Bk7QQsOAJYfiEJ2d5vz4dJZb70s8c
xEXE+xmx4y7/h7DzWG5cibbsFyEC3kzpnUhRvmqCKAvvEwnz9b2QrOjb7016gktSUl0JJs05e6+t
3mq0d+4O2A9IONAoadLeptLXnlAu/L+HMEfWqFfNtC3+DvPgXpRYSB0Uptn3G2ujB06/ntMcDh7R
1gueJ1EHL5rXUo79oxIe+oVxofSOYmIcP9Vp1PQQA7TH/enRSHoKu/zfoR65ZA+ese8Amvmf/fRW
IwwUsW+xyxWv0IurT4EjHPNa+jfHMXH971A0frKhRu2yEfT3j76CRfn2ydaDf29DM4XW5wTujmhV
IsaX+77LdeJ5q/DoLdEsY0TvfCSQcDdqY3evtSFbt7qpvWuaBHRV9vHFzI3qQOvU3sR9+jzrZs+/
Ac7Grnv7tSR6c2uzOV0cqthMnQbe8AKqTHMDq48ekIblWecM0M9Nyy37Th7BnnS67ClyzLfWXfh7
Q73WdbwsalaIk5HQ4p6fSTyKpknP3sMWvXl0xUZaQ3xlg5Cc6Vq1rFO9dUfD+lTYXvc+xiEt2WIt
TJI9yhJbz8MgCI/lPvjUPNMFOU1CPV4JGgmm8uERkEbSXiS1Q+4x9LbuED1rabJG6mKgfBusXTeS
/yd77WnQRbbN4n5+z3JKYwN5A+hF+/t//OfJMFeW4fXnIeMsTIPXkV64msNcfEyWdzOMXqyBOQAk
77Xmakbt9GUmUHrMYZcHGFcOmj40qwfTzfMk8Q8QAHZlJKpFMM8zo1f8ZqzVNiUbwoOGD5oK41ON
oWnXCqN/88AFrezJBrBP79qW00GArr65SxVXAjQ8V/OgUfJdDEVKOLk8l1s95NwTRWHRAsc1aeXv
Xetlp9TuxE039pVXMN5HSp4T0tkZ0x8KqoEVZSLjiT1JzsDvOnSP5KwPR3Y56S5ktq+Dzr/bTE3P
/SC+kQjX32IPWkxq4naEMRE/R0PGKxsdUBiKP0GWk9UEVyc7yxksm7qf0mzZ5jl3u2ucHVsd54yl
rD1nrDzXajmFPTDdKUFVK83fRTDUOz8k8j5oYmjKizC9H9AnJ1O691o8tYpeofPjjOb6yRvD7NxQ
3HoYeuOyDcAmUDQ36pxMkYgoiceDiHAo2Sq8i2sjJ8d4sSq8/pY7jX4pEgsRRhpeHr08gDHx2tO0
ZhM3qYVeDo6nrzXRe+l2eIKhw+p994tY81GxjyKzsp8kUUjXdLC+u3M9HgiD/ePT/z52eXqiSNuR
bDpc1dWZfC6q8tyaLpdNb4MQhUAlXlLdLoDbaviCl5L4pI/mQVLr32FAx4SMS7PQ4Wipcyb13z7d
cNSPMPW9czjMrypxgaU47eqFmIJ94hnhyC7qvfhnojtbb26KL60M/zYWG5ICQ8WelnT1ffgbhdVd
1zPtM87oOQpT/wB/UEOVIZzXWuoCaNU9pPH5rhKDtprH8U8lXeNWVklBozOnyb2g2hAtA9gIAxAs
QD+8WR6UN8xJML+nA7vZqX4qZvFb5gXxzz1JPN0iamC/r7eLNbUayn06W7SaCfNilB7KC0jPfJtr
aOBQDgHxcyKXKGVr3htpRNFWy3dBOt1grfhf8HuLDaHH46lOkfQ7E0oRRUStHCK1E2ApKwEKZ60c
dZH1t6KNep2nYKaBNBsAsyiPBnWfsyQx7Z0lYIGa5C/AnAHjnPvJnrM672De6iugduEnimAEWbge
t6HmkHoY9N5qSoP6UudXuwnIIPNTQU+veQ7T+nsduTdVAGPvMV1QTD/IYr3L4jmtRLDvwuZcz/Vw
JAnIuEg8RNCq92Kcf+GRO5MG6J/y0Leug+5ke0Dl9R4CymbIyKVQwnkYi/laqRdlB/S5KDDJL+LF
Iu+DdYRBDQIUKEq99usLXElrH7kkXw9e9TRlFaA0dAWveaF/dJVePSFt/3dwJpM+RbvEpC7uD7vD
eSQFW1bxIYv4lZp1cawVYBOkMtkPUPaOUPq6KX5SjfxyrL4GwO9Z1Mjjw7AauuWGgna7b3prFy/e
+MLW9o1LVT2M4+eh6vzL4/kYRQaMt2lgzCXyomGbv3phYGxbYeMfnyrGGlP6+UlQ+sQx6LZbA9/D
bi7badfaaHynbrYoExI7JqcoZcxOqZHEWuyt/DrJqRsmH16uWZ9Ohzi+hFCqtfPuP2Fw4dOH0QZb
/Ftdk1m/j/rO2iDQyvdKszUEenBICYpYk/7bbufaI4XEc0aKMD3YjUWDKlMmLr+pcG5k/WufWghZ
uqj7ia5fz42mQtpVxn/GSF8byXtfe6R2hW31e2iC9ND12vfKcfs3USfvHpqCn67psvCrfrN5cU9K
CoHwlBgV4uJPJsQeZWFPIhpsD+MusludQgi54j5yAebMYjqY5kiLPdW8qxGQl50DhlkXuXB+TBBl
0dHEH/WsDfBmK3NHg4sUDu+tLUA298S//UHYIhv/T9uG5cpvW/M2z9lpGEt5jFEAb+huT19iqf5b
zQI2buTNCMMW88W8K3MneVEj2fKuZ3XwMrHvOYl4RF8kLeOsDhVgPH66D7dOo7nHxZUR9X06rIIo
vQ6JE52HeMQXFIA79ZGUYFT0LrPppZ8T8HFaBnI+CkG8nCfES23+zKekeuu0j8cZiVyugEmn+1r3
OnZHFJKmWeuHCMy+8k30BkOSPUT1s1xcFYFNyap3qmTHrj66VG3MiiiyaMZC5cWiszScdaGZFxs+
PErPzsnelGhHDtaXbozlmaB04M/NwKTnA7ZTMHEA/JBq8C6/OMNrqcnxTlPCeIl7Jz6kWftuCu27
Wu44IB1WXpv7z2ZCrU7av91m0C5IpuxNV5TTWkFNiy7DVxeN62AO3WFjlTNrvWr8bdp4Bce20PfY
dIxtZhfbSXDuHm3yBSOohBluXIodMot8zRkQPH6TNIG89eHZ5rm6eGZSwmcbnU2Kef9SlKSRI7za
lLPkf0ambnHUwhk7Qn42KfW8KLBqkPUY+8E2ru0Rx410i+QCodVZg0zlzkO+dO4be1FlWwBcejHv
tTyxr4HpYE/t+Vk6pl+BYv0UafGiIkU4GUDdLcZ5k/gbNAQrt07NY7sUFOMi4apX4m7Y2XAgSldb
R4X9aTk02DKZituSoUhriuRmXLrPncEuKJpYOgtD+zCC9k8c4byOFkCLLtDztnO2klEWrxsZa7+t
BXSeTSwBm8Bf0VACNxxc1S71sWfzkcrskJD3Tx0ZDhoYCAiLeXxV0WYdirl1bWbGhgZISuEGi/Nj
B6EXsTw7nEz69RQu1D84jJr71OdpvzPnPLiwP0CUOY4EQzjpAS3Dxeud7COEP3wg009f1aL93aZ6
Za8EjT57tphLzXFcEUO3fWxjG63by2WyJXyWXBE2xtcmmP5MmOqAB/QnD4zB98dyzQ8N64iODprO
EgEfz7cqw40bawZ3BCoaoI5cFj+uIzgSS9Uk7SJrr1PHrGm3voJdCOm+zQGjWaGtOjaDH1rzVIJQ
hTRKm8qOu2M5lPGXkYM7rsc8g3CM1FlDaOpP4Xqqx/g9oHd8gx3xy4vRMCXMKivLccS8qUlsOgHw
/etabXVrkZOQ4WSgEb+5rLTfizxOCKnWf/aFlG/gezdOllt3aAW884Z+Be7xH5H+McXUVvWp83Bv
FQXDaIdoHevNeUx0dxMx3R0xHSR7FDzt2tZm8zhhFl/nsrcPMaKMTeLBp7ZH02cS7iG9LvELEHVW
Omn0azPsWPkyXa48aNWPrUyFCOKZFQaxgKPPV4BMsnubWCCvOJdg2sda27Va5u1Dij4nd5EOOUkg
oACb9dEP+vZMVF6+Ik4a/QHS+6uQaEBJFqUNFdWfXS3dXTcXDejGzDmru9bKkHiEPQhT9T/rsyKh
OmFUaGimj8oa3n1ZU9jyMrY6RRwVR1I/V2mRrsukcL5wiyG+7KvvGIR3shv/SKd0L8Gkybe2k9QH
rWKkj+uKrZ5H2Vap2uW4uJHaMtp09bhrjME527D5EK0vjmu1KrSjOb2HZVEdcjnX+9ycnc//u1zN
Z9z8qTeaO6xS7UnNGDaSiZWflcUhETmVMPKbXvJIA8AKYpc6oH0cFsqfnvpHbyScZ0NJodjAR2kx
PC5DopTGJaGW95gFRuQwqyaNu0tsR9zny2Fs6BxTEkBDnFT6vdbD26PQgxLuD/SA4EcIC5nTR0ZS
XdNgibzNkNPdj4I4WzeeQ7s+DEH4+PAjO8vEghEU63+7oGFIv/ngMyiPfah5NEqD33bGFFjpKFGa
tNpEtYiupm7t1ElM0YPdXBpoYXctQnPXx7O42ar1kxTTvsumTyDzzbU0de0lxyAY+fZwKUFObxqf
fHTblNYrGU/WtjGi9mmELbL2pQdyaylAjUsBilMcUZbrt5FHH7DwCCkwhq7Ypa3sgYSt43YwfoI9
awihSN0LUef1N6f26g3cIrJ9wtncqrsObtm0HrXwZ0Vy2xXY8Eudtc0319MRh7oG/uZBkAQ+ABxZ
58H4vQRxf3IzEe8TlhIrAlurp9wDp6JezWW+RXsq961dXrJw+vdxP2BeowCar7A2GCcyhR2EyRxa
U7incPqGfciFqeY4j0M+uu4Bxyg82a5rm10fLMHZBYK5SxThPRw8epp0ECfPAePgiNK+UvrQ1lBZ
Q9DDJOv2A99L642yYq2NTzUgWsDCdaJfVMNda93vHlkBNGWX1pNqwMU2QrSOBVTdz5exbkaQwcP0
VbtCoxBC0rB6G8hxizEnfl9moq02z6E4iir4BtwsW5gMwuo52EO6ivw4vajPvHQiqjYuXosa0G9G
4b2FP3HJQc/cbEk5BHdk8SukXKWB5/5uuLjMFy4YeFd9r1qr7Fl9lq6+vpe2NN+ZJ/BbV+OzbgXT
2lzcKGqHAtEFNGGlPccO64GHFoIr+UxzpXhzBjbVUwej+vGWYsoN2uNZ4Eg72TmZLfRLYgr+oqNN
L7zmPifvIkvnl3F5OjtXDmujj+mHekN7EFonyKARR8hdxjuD+WeZuX/pYeAVypJfSZM8XkQbrU3q
05SPu0AsC8FZVuMBqvSnv7i5phTSjJs858u+N51+GPE0Xv7JLV7jkQRBzAcxt5kInoKSYczKiohp
wmu/5fpNlULVx8jlMTsnw0fieAA/StRdhHlgb0r7ZPoqJ5hyGoELB0FzfWcS8bHLJ3JAFotgtYNg
R8xJOJDMqKV3Joz5XjTd21DlPhjNxN5rXZQeWlvi91n2HLPk7FpC987AlZGIh0O/Ro+JgF4ShAtF
wybbz5x8Op8d6FO4CftiStJNVbmMcp2f3QWSWab6spkuMAr1C5sJRrgl2SAz2L4/RsEEr+5ay+PW
oWikRRidByJjBis8TPhlqXRWrxT20jtxyQYCNjjQlAmHTWBPJ7zD1aXJ2vpaBvVmRAD+rA7mgumq
EnGLS8s7q49c6b0CXWl2NuIub9O+ODp4zS4df1ZTVL+J+fs/q3Vv70utbHZT1kP8XVBKCqoUW93h
oWUQZfCsOsypHsTnxAz/Ws4ER24q9JstJiSwfvJeOS2U7uVVZ+sEBhL6cLUlQV4byqDrSGOC1KvC
+6ZFE87n3Ha/SRQe7CLXU5ZHK5sW3VnpcwXP+cFhA72mjDl9dbE1rOohTa9FNFDtSdE3xRaXPtez
YxF6GhtXD1dbRkEMksmuMoUNrHIeWJGN5hbts3M0spZMW9s600ckSI1l3BYYU0suWh68TW4pVrh0
7V9Waq6DwWi/Hj322UTVUJTtD9XrEO0gdm5adPvA8NC0Dpl7caja+TX0lKKxknfXmtdKgRNPXDK7
l5fC04hAWrY1knidFYKZkR02Gxxg3+kGAMGwA1hoHmLw5Rs1AKi3YVTkG9WQ70nQO5CLQIvYbHaP
1Iza1YaNhLPFON9eHExxr+hZlzwkq33pRF7v0cw1pynxowOOSGBvqcb1j0pbrJBGNXvdM5ChqMZv
rKMpwViHjax2gabaVbU2zUbf1yYgynyi0TOWQ31ilczK2QSgYiEt3SYh3n4vRvYS24Zz6VDRopgK
tJXPE/KkNX2zUjoJvy0vrhaAUmgs6ySdkAxvD/a1CJ6JaKgOpTEbBA95/d0uSyo3zgG3Dm67uasw
lA+BpJiyvI8J4kB3dLUU2NqazXQfsHRc6dD6z7n0d4UfBTcQisHN6tlSpWRPrNVn6tBTvz+zb3wG
N7vSHWt6Vec6k2vLvOcJwgFCM/PV41UVFfwi+reWaLKH3CvLEip1AlbGf4IwlLPNaqThfVxsohEh
jmIzJG6/pV/ZrK3lkkM+x/pskuAeyQjzdOL7a7H0oPWoqrdBzbiWpT7yjMasVqJpv8wZEhjNSfs5
Lg3r2Rlzb1UB79pL9k0h67QMzl9I01smGaqxRoN+HpP+2QZutFo//rN8ICOZfae1DQo7wu/POvs9
FK23RlpCI3IiuNp2otcM2D9XDq8QrcniEZgYu1A5apbAvSYg9U8jAnQ9jW51FBKLKLX6lHfOiRLN
8BpkUAwKkwRZVXEvUANuRezlB4kuibS67iWbGp6QLP9hdb3YN0NulSc7NqxTg3KSWvdhSMP8LRKe
fW3RHIJF64NjmuK9SQrSBIh01A/tYoJdvje3xn/fW3o419TnTfjuBSzSFWMM5SGLkCRynrOBdkZn
mhT1G1JY1BcSyuTbYiFmZHPU3dqm7W4ScMqmJ4Jwo8V9e53Kb5KZ+hX557h16xDsy/LW0kvv5slq
H6nVfWxTnGSHn516x+vhKyJT8Jc1zOPLXSJ3iRDJc2rP2r1rq10x69yhPbCFaJyPUcktmizuIWri
85qWN92gEHOFn9HeXUe+udKSFl/qIjpsey+9WGJ6t7Kx2g94Y3fI8SDKZ2P98t+rbsrmDdBwGrQ5
sR3q1oaLiZV7FuKxrPCQFWwV1UrWJEWNkTMd5mqQT0k+N6sH/5QJ+qB1sb2Zlr131JNaEdiyOyD2
1Li5SE4TTXF83GUVpmanceWfTLQ/WfYkX6ZoTfJRYKjEXhOsRDn8DaLMPtda5DHqlnJXeSgjSzKL
CKQq7R/1ABaPBoHwBjsDPzL4uzwkpDDrol+KU4ecCA9y3CfPTW5kT1MPYKNPZvNLgzpadyk7O0iu
e4Xz6pd+jHpV+PtMN6pbmDo0F3HkfcKHWI/2HD6ry0nidIJbhkKRekutIbqFlOeZ6YM1Ztm42/U+
I0CeJgChDc86JlZxr50cnXw5YixyBrdaq/tH3Uk8t91NfaFzwoqsHu4ukeaI3JXcMjLT4Vgw3uaH
h6KRvK3goEK1FQ3BGfqPUavFI40q8Md7NDb1Noqq4ViFbnCqBptXDdrcisrrqivqmFq/HL6rV0MV
/3tlLJ+lfr0nabkY7/6MvzlyAVVFILZWtgqwDyC/79QUi4uBkGhbx+zRnmeNPAVUGltVf7KlpaHS
RdkXLbxMQ5/+uNlAnWMyi+e6yN5akbXXwUCIKaYeS+TCbFdjv5TNk20gRZnbwtxIsiB2jcNSKjZI
GjkTS0Gi9tJWbBM33yh9Tpf46doJqu8ECdpIoMfXVG1H7DqxjyqTUCUUzo73e3Lrz4fTmvVpsbj7
kewagzdtH6LrMKY60i4Gaso9tOjVS3XIcGsu3cvdNAOqCnSRvCHyK1b0Dd3fiU5Io2Y+d5NbvXoL
kDefR9I+9dB5tWYHZ2Lafn+cvTgtpfb6uKx6L+dXVn9XGeXpN2e2081I0sltcufgn0BPVY7G3nSI
oqeip9UAQaQDsUxp+kYZSjAK7s+87GFsJXpC9sriHR+qIX6hnaftKWrpj0WAepuRY0ZpY7Q2gimX
hSJZbKYeuQ+tLvDM9cTZ/WhNs4Ir37irMIrmu4gptqWoffW8wFXr9UQgtBmgVIiRP51mWgDWxXfa
JPbWHFk0aK5ZvgR7s3W4adKu/xOb+8ZsRkrbdGEj6ZkvXQwcz5aEKAasJm7ScpONVw35C+XBa0UX
cRXNen0ftXk4g/FxN5pYml3hzTG17CILPVsXRhs9T3p5JKmRyrpwtLPV0snGzzPt4H7Xe9a8CmFj
ELW98l23eZ8cRmRHIuX2NJ790cOMAxmGCiys7o1A9fSJ5C6mnjV2vwVBOIO7TIvwlHdsG19RLU5v
OT1UNk+Gd+e5n/dmYofE9tD16KLJ2kjDZc3hdy9KR5mlIgDECT2572vr3KflS67ik1irGZcITf3K
8/tmm7QpjozG+jW532lxh8mq7HhhiLVd+NOzHwbVyjIRIVqAvQD8LkCBrPbbzWgRnE6/OGRzONrl
ys3mCn3vNOkIE3vAnqUNE4MwxSZ03Yuk03p//HTsUnq28vsgMTGV5RT9NidkBul8C8M0Yx9BLjfA
fedPiZp+57gd9PDG985uURHPJF3z3cGVPC8818w3zDOsfeegXula5zLeSyp/dkPr0KmLDelFNEud
cDPHs7d/6BN9gVc3MkxQXvOEa5Tk6FzvnJtoHR4ncr8PKcgAa1VNfnKZvQHI+NImcqZTNSfpSSI1
OnaFe7UXNkIjWNuU0ubGKapIHII4vyANg5PUZd2LHKdLsSSthA6x9VFdOx8VTey0jlDYm9sqjIy/
WUjkzYeY6nmjJOlVO2Qrh50oCTHx9OHPz1qny42AsL9PF25YX2l3K0S7ojD1Vu+9VQQWFPmqqxkP
/IUADwYKcVw2zumpN7P9fwO+b4tsV8MMfIz16gtqEvDGZNGgWcepab2tu6T+LFkxR6M8577F5ie2
CUfjU+RmzjN6vr1651InXIdu4+6BLDib2je0jdL1iEJD3MNa/JwI70Zx3TmGcfAekSF8tjKo1OrV
fwf1mTeFBjv8ZUoNxJTRonWScRe5hN32ZTpcXHMgM1G9lLoj/72f5PTHFz1BxTWVE9eXtz5ycP0R
8r1Rs6o6KNfaLAnY1vmlZF5iHvGmv8oDgw2LLF+ljU+b2j3Qb+mQz5F9XBkUwIBLtWQpAUaagkg/
dmFGwT+bSJuovLz7BqF1rekkapgltQe16/Pm+kdOKPSOKkm0Lp2uvWd1HJx5BF86cy6udB14kuyK
xGj11Y616z5CqLB+kNPjIs53QlwaG+W58Kf5q4dp7CPiubUOTgN1S87e0vdsa33Tzo51VYc4xs/q
DHYIFzOd7kUEyLYaqucxKk9qKB9Gg3JmHn104jj1XfcDQzxi4m6Sz6QytMc5t40Vw/qvxy+Spe17
ZffjWf2aqS/Mfd+C4SCKoMFRDvpUIxTpYmnOtJrNWnsnwSo4lVjW1uX0nVqQ9nNIQuwtMwLM0J8R
jWj+jZhQUp7o++4nK05eA7Mb6M7Rsyy6Q22J9HdJQXGloUW+j3bERp506INneuU948IBBq7nX0b+
qn4EnkFHkdmQr8W4UMwc7b3V5+rUWR50h9CZN4ZV0Vw3YWdxiv4knbn1ZGj88L2pWetOUtz1xkwP
VDPB4FfpeCtrxs3KHMZvAc13Ix/2Pn3blW+Z452sRWcfNoN1RC+QXO1Ojms1KmUwkaGsmpdhiLQd
osF6l8hWfrquT4RYMZakbpKfM/eDfW3aaO0sxOIG7RRohf5bn+r62v2SqBEpkojoHC0H9aqFl853
e/LYRdHV6szme1BXJbkXOeaf2q2/qW79I78Wk8TBwzZNzcFMDgXMsGnVD+5rRXTlzUYo6hh5+rZ8
gn/7ra3DGFoLMoVIm2H/lK2/bUA7sawFe1tUzh7kjvU0U1LeRDN0fTaAMK2XQRjF3+8xyz4cjN1I
cLjBU3e+up2rHRIqlezVg3ltLx0u39K8G0w6pnSDxWPYEqugelJNnoqHph1bpLHVRXBx2hxnuHpr
zfN2TOatQwlqHXRQ2CHAuua6WHb1NSKhy+T0zH1JiC6HE7rRk5rA3dpPyWpDFzUyEWzLsISZEyTZ
fmxzQQ4fOWYofOKvBuTwvZqm5hi7HankffmsKhbgcYLbPOTPqrzph+2BAb54Ct0CiQRtzpOf4hNE
QfNHBYwNSYdgQGjNXtU5owz9QYNZaWDw07tpPeB+PXRKmZMXVXLDvGUvq2Dv0MvsoctQE3Jt2O3a
wU/4Le1rGJNUNKKy+5EEdkefGkFGDHF3XSfUksSSuLJQEGwZeSj4aFirtx37SsTy2attzr9TAw2n
amH6Q8JAon4Dd/I/El1nKhvNTxDn5rsxjjPoFqaKMpRipwHrJPs9ELsSNoQfuPWJENLwOmdXxCLB
tcICtzKcxDjYXd3dqd5lq7CqCKpZBvugwENtIBlfJ9mcbmfdM49GxdOa0nz+iN3hkwSKS0eox8e8
fJwvH0d2dKo9qd3FnBpnrvKxrvDv25JoDNxJTGGjQQiqm16Ile6B4HOvmk2RH10UUpeh8JojKdkg
zZQVVku3gAh+u8uJbEZEcJKhLJHdzy4D9b6AwPEBuf5a6TmBkHeH0gk/lYbEmiqBNNOgEuSxNC86
FOUpujQ3q8utWcf0YNKzAqO08fBcaqJ+L1sJHNJoiekKNe5ss/dvBB77a9NtoNPQgb1QCUJVk7oF
KbW4eYGDeC/U2pGA7r2pNz+9XHib3JmLC1Ql/4r8DE09GjK0FYmYewQqZ1qg4oWi/oj0seYPyeyd
Sl5I/LGioIweJyJTcZMmtYm3LO9Pwxz7hLphpXv7p0GPp60+wdAxCQC+DyMVdUWw0cPktWydY9q1
yU/yHw+hDJtP0ZQ/ki4pLt7iR0rRdEDEckiRxbSFPSj4zcJqPISTdSURNz4r877fZhs5Y0703exl
6LpnD4fca0Ph7h7k9qqnqYStVoJnausG6WdvHLzGQSi/jCQ2XaSDAVJv0/1IM+Sm3eAMT7q+mKF7
iC6tR7IAauNL6mqk5k5L8ufjhi5s11mKjxjejS49BC5S96nVfiLwbW6RyIvPmk0L2L1BcylZqWgc
L9Cx+hnv7S87Db/SPCOlMU66iwjC4dR1EXZQwieCstNAzExfjdbP20SmJLtSn0MMRGF2ysmwSnLj
jt7S3y6sDBZ1OPHG/mCqfD2nx8fmLNVfMX6O7UBiijI5NqNJT2WRCksqqxvCltC2LI9OWw9vrBLJ
FqTGc7TMpGtWE03vx58Jv5m2XIO0NUhbLAXqYa5bP/xgQrgY8dh8DpE97qCYpv+iN8jqCA6K3WX3
w2kKLXkqzTA6PnQF0A3Krwgr+rqQCCjjZPqjJBsKr5GaHXEJP0Z7IbHzaALlX06+WJwYWqbdrNop
T5FfYEmPxxGLRka5vC6sdiedwloTQuTvBaTy81LfIJkWJkoF4OVCYNOZXZVxw4SMxIJuXWIDNWk8
qB/qefTdqD2QL7ozB3lWIq5aajdKLvrWMMGf2R1o3MItaa8uDa1My5wNUeEdS9SmRHLs/QwbEV5j
lxqTrh8jU8Tf9AlAOS4u+Cdli+ufTRzR6iS/dtgiN7VeLvV9WKDwxKxPdIZg1AcqPtqiEO3Ked3P
VfreirzbVm2C+djQUO0WCNjbJoQuBgnnVsUOg+JkVJ+PiywXKKm6icKs629qLLJo52+UxrSAGu8n
BnPqL9mzIKy7wWp+RnPfboqocpeosoJ6DzFgc9l96Ivpw0sx5EdeWQEzBbdFAxQWEnv2fe63McVV
OFwBdAEKAOFgn/ldoSxg6XgEQ0bGa6jX9dGcBRuX3v5IiuZdQ1p1THO002roMypHrgMrwCUUUvQf
5w+rMTM6IuNfL6CDs7SNJlLJUIQP3cZP6b8nA+VKKG10nz3kCtYiUvD09s/oe7/VtBPAPuFO9SOk
c2ngnuyx9s+TRITQ0z5aha1OGMbUv6q/cCYvlgeXkUbPjO7ZzufnZjET6KlL7thiMHlMoR4a7ZVc
BhPwxcZaLrp3PbmwoHDPHudxV9FZeQXra2DMtNtfOVaeSYcgawoBdwv5kxvKEkYi2UGxQIuDJuO1
G2fzw07jQ9S07Sdd8S8bRQB3aOvTPxqL55jESPTH/sXoiCAi8tZGZ5HCBxuAsUVBhc6k0rZoxnjM
/bjdEfwcvzYw0eQsEyK7q+xMdO4WMCpK0dg1H3YiuUCG1cLN5jRC0M2iw1IJXtlGJ/dRbvn7VtKJ
rpIf/HtbZafTICz8s3OomJXWKvq9HYd8ecye8fBIhEWmTnF2+ubtcZSbr48tIhEIDrlXyNvQA7F0
ikiOKCpjowExOanrizAGmelTJGbCsUrBw9lDfCHvk6hQcmAoDfqafAl985bok/flSj63AMeq66cO
ov9WDz5Z6F7ibxiPy2e3QTJYgMxYLVXquRHjux/UxlPhO8aKELPpa7IOlU1kqNueejl8Tkv6iJN5
fxXE1/IAHzCKCrJVcKiytiIyxfaAp3SPU5gSvEWfYHhxcI+9eXi7k3orsmR8SVB8viQOElj0l3oY
/5lqQ6ySuE6v7M33ypmhpoM4F0s2r4XOtW5ezdKhLViD0nuMfgOsnZXeQLUYwljbxFNcXfMijS7q
uv1/zIT/2wJqO4bl0L3xyLHl9f92VhKmgu8mE9qdgG6gZTqSfG8hEMYWhTDalMZ+TlodepxnAOUa
Ie2aYUhsQNIfYoKGtr1ol1yr4CSGNjgtbo2dXY6fIp9g7SBtWkcIYl5636e4O4cMC5XpUnQrnTdI
w8Cl5jR478haXKMPso7/nz/uf/skA9/zAzyuGDYBiKJ1/58+ySD3CDkYquCawXxitGz+iSOUQmI5
cGeyLvVdJhC+le2oRsYmTfjcYzJ4NA6N0XuHRijPwv4/jJ3ZcuRGtmV/pUzvqAs45raresAQc3BO
MskXt0wmiXme8fW9QKm7pHro2yazNJERQTIQANzPOXuvjSGKQLTFV23Qx+ZEZwDnvVcTanJD26z+
A8j/X+/z/4o+qrs/oLLdv/6br9+remmZZ/f/8eW/DuFD+N/bK/7vM/7+/H/tP6qbH8VH9/980vVx
9/SfT/jbD+XX/vlnBT/6H3/7Iiz7pF/uh492efjohrz/+gN4A9sz/38f/MfH1095WuqP338jH6Ds
t5+Gs7387c+Hjr9+/21jk/7XX3/8n49tb/D333xCdIufyY//fMXHj67//TfFsv7pWDhlqcZV+uO0
4H77x/Tx9ZCj/dM2McqSNSv+eOy3f5RV28e//6bp/9zY5NQUgK4swzK4PDrQfjykGP8U0AAd1zVM
IchLsfXf/s8f97cP798f5j+ABGy7ir77/Tfx9wvNNE0LCK3OMrldbvz3H+ZhN22goCj0ZpIZxXBl
M6trO+NlQGi1V+a62idLnbziLPec1Ox/KKQUoMBFI9226nC7pMrAPVAz9mO33GV9Yz2KrvhYFqLe
6bROCJp79llq7lzj8xAlBgh48H3tTKnl6QOiIaHQcExZ/P+HOBJtS+n9NxF5e2Mu78biwJukL6jO
BoH+ixkZ9bYhGSOm0BfVU253KqAx/WMhXmmfOdMcfm3oi5nBZUIibnYh2pqEvNF4qBhfn0t1VkOE
c+Lwl5Pjz+P/1+O9fd5//7NsDaGkzqjedg1Nd/7zeC9TnarEH+yccSFCZlsdO717byzLhf0gmcRH
7nRSGhPiw9dUPwH19KovQ0BVP/8PdyIHltjf/h6U2IaOZRu6jK2ZG4N9e/wvh6mZnHjp9CQLFpCE
odnKvdDtJ9np9E4zxwCVqR7KKisvKAlkoHf0+aalao7WtDw0iVWJoLGH7CZNkvVCL85r42yqzuXs
+GiYY2Q1PDhS/d1M+XJcGQ2exJrI61Kp7BNj3di1Ziev6tKSpoh2FuCF4V6/noLrEU7Bar/3Q6Wj
iZ96At/WHqYQL/h6GuCKP34ktHh5/eNpXw8A7HUCJypV/+sniQnlEGCiGY6CKa7AmihqM7e4uEVq
H6PB6UDx4yS9lmuvnJK1Zpu2PYVJP67TsT4224N/vLaiXzZIvBqSQUG7//qmgWCAkLhZ2/3lm4Se
4Rowa5qWvHjqK/OI1vJiprq6emaUZrtoQRz8x9fumDP2rWvHl9XgXp3tH8RYSEbJrfn66uv7Wpr9
+WDPoDgwbPmD6JMf4J7Na6ZBXmeCWoRlLprz1/fKBRUo21p12YvBgBw1NOb165Gvf0BF3yBiXI5f
369wnnkD1eDu68H/eG6L6Pcyxj/Z9ACRYvDBHmYheYZoxG0fF18GSO1BL0fA+tjBKJpgA1+X7R88
9nD5cbc0fTPsv74PThcwFx1AMkl5Bo2i2Stake2wx5JMWWVOEM+fbYNvoqoWkyNOogKFNz15s2ZW
7JTPom1W0kwGiVYNUywulsZfVoj8RZ6C2YLcLJo8kF39kbMIh2hg6nCeTDegPSdpRUFCaOs0pxTq
5j10ByuYOHi+kztYwqtpz2qBvpSo1UAqxUW4TO1Lw75HLgDmMEUo10EFBZ0aRWGRKFWY9/16IDYb
TftUkRcAngpmmnYDdZ9eJkaGy0L3yVsUNKA03cg6gXjI4it3NLS/a0q7N/Lp4qBk8oAkrocmik7l
o57a31MT80amKH1QKiBsqpEyQos7r1uICU477YOoVdRoSf/aKgPa1LH+bqcwvzXlNQ8yrdghaD6h
e7tbGVqBiFJCY6kpOpQIskxFRqv+WJDi46OQLT1yQICuxqWPmMKLGmn6NAQIwUDvS6rXY9WZiBwi
+Z7FEzhGeQHRnvoJ0hP6+pxNcvEbk8wva0umEjTdffI0KX6/kX0X5pD3vAi2cap2h2ygiRyvI4Ma
yB2o2g9zPpztsjzqboKVjE/Iq5xLFlXfovhjbeZHofPTtysnLJRqZ+jm1V2iTxVNqdfq5nukzkCv
Zi/uI5hkrjvtow7AYG+F5bB3cSL7k51/r7TpotiWZGhthmX5yl3jLVqM91USDkHbUse5kly/ji8L
x3M9W7yPipoLgSZzytAx4gfdlvfrYHo4wEGSNHeWPp6TtLgtRXPVnTaBu4RoYR3tcIVZDiRIpEEz
uy5rbH1rS6rbVZX3cVnHexvl0aB2EAtz86Pth/3GBfR0kg8Cly+DXKmPSNQ+RtfNoUtwwsEXog9I
7xqERxm6RnJV6EP7U6OAD53L3sdGeejJXTnadUGCQ/tkNuK+HxGwzz38NZgMNxRgjZ3r4dzTUU0K
C9gyQ8pxmue9Xnh1GjswZCdasku0z2CgED1dv7YTaX6t3Xe+AcGx79VHrUPPQRS6zyZn9uoaip3y
sJBPS/0Sl0cEMDucVMm+o2khrIHepsHHlBj5bq7IusuVHbVSfiE/GWK/jR/FtbM9bDSi8JB5NPb6
Ri9q9MRavUyuDmCL0Y69BQ/lm5bbjN0dqWGTl5cOIO96OdlRAph3bbU7nKgY4a0TatCE2x662sxV
b7mnV69FfGobg4FIz99haFHYsCs82I5y3zoQutQJhmtZdNDL+cdu3SlHsIjIwYrwTlidMpxHzsE/
/zeuBF8XRo1g2Pw5lQ4PfH1PJjR7d1Gkmwd0E7u5XLvTv/+JXPuvX349IAC475ulPmb1clzq/NlK
otu2lG+KyG8zoWNvgQlI5DkhjilkVHNd2qC0CKyQJM4tbMOM9UpZ+R0oGLeZot5rLGFCrU+WYGDa
2Nq93ADlq7ZRH4GONb2uBca1t/qE7jNOn9l8kGQBepFNM0CjRTAVepBUNEhJAGPXV2/VUNyyLOL3
NNzRz7Y2yFIyh09y2KL9edmDak6/pEZedaDnTvRBnmGs6wBdpxLXrrnRp830FlToayJojCutcx0X
EplK/UmyAgSVE8mdIodLNgLmy5I2HPTyANnizulRe2vGCxjSTxoaWwDio5nLT/pUKNFbzyYEyeKW
A3KJs3ickdXVehmIjveUpcNLag33ZdohgSakIYI27s8TitN0rMELJVbYE4BdKOYYFrm8Y9Hkt47t
WbUGr52Gc+IUBXIFMLiKe4dCAWRarFOUDXjjbcbdfUZ71UbtPusFufbt4KW9eFTlI0Ijw0OnAEih
/W5sMqmhNcUpbcWvugste7qDzY9PPm7JoBfmqQ6+PjBXIToJh98xrirPwqvgyUnHCu9pY3wwyqyD
UJhiGEnKG4K1LjorqJL8YFxxnnum0H2Kjq3VBqg6sn1v8JFxu/LIw9m1o3qfcgZYJE7nCugZhd+u
uyLUXS1l/gFQv3KwhUa15gudYRwoFwz/PT/euWuZkbMQLIBiVfMqEbJLpAew/1/d8aoxBNwjriCe
Sru3VRQbTdedm1x4piJqkNUFUG2MxDq9/zI75fl8y+QXno/XwA/zmqk8ZK51rIaKvWeDhzwB/hNz
02VK9+DaC6boufaccr1tJ+Mep8tdv2nhaDwDITf8kYhFqpTqcex0fI4iyEZcUnrZf09rG72SG0yS
jaDG8oPaJuwa57PoLO2gyMNKdwacBBYqW1kcv+6RkPTlEJjRBAez45RWJAlhqxXKqY/PzAffRT/j
DFZc8uBzz2kw6yWpRsRY9L7WERerAo7TqQhXoJd1i56gP7VWu5fMvcMYeaBX0DnyGnS33pquGM+H
1gfi4udx83NtiF1baivd1GG4m5GOonOF+lwsF2LM0wB3rlqT0lGWNR9EtATA2z7RiOmIRZhRfZC6
DpfDFpi6GgUBztzeKotJsJZM+C15U3qLSE/ksqeoGMbv+TJ9E0r0MtbtycGt45FwMnqJKR5E3N/Q
bgYYVxvPWLERvQJGk30LdiblLGOaGxRrfsEawdC7Ej5qrxTPsKIHdF65op6Iln9YBLuLdOo+9bY+
GPRKsfLdVcvwgY0pxxlUPsSzeUmJFqY3Jm+d/G6EruMri2RZBqpaNxCfIgWco5XBddB8lDmav5I3
4EcVVmPNbMJxceuz3ezjZYVDyO1KlIt22cBmYjXMy6q3wTKToClat/OExflgmTj1FuMFEloeriOD
K3e1D1pM6pg5mYAu4ohdQhNvY6sCDTuKPaYAKUyTb3Qv7T0WgW0k057UEet7pZmvJsnihNcsXK6k
3LWuQfpNONTN9zUSYaGSzlnPyfdqAkA+jRNzG40lAkepVdknKhxa2Xk4RCW32qKPD3NaHJOBI+Ym
/be8cN+1DG1LeQHPTxRzb9wC2WpOSOU8JVPpJPdcvar7K1/AEqTOB70nsm5NZaezFzrbkXmvi+yz
kOsUzml3rt2mC6WacG0aeVBz5FA33TR5zxU34yUaU1IbNLWnWkqXEBgbe/v6mxzoIbukZfbrzK19
wBeY5VSKEYBCkijgDfB5GBFy09gYr+1oPzWA1D09K21Mfc54SI4ujceQmRep3zFY0JjQQ0upsmC2
3BdF1vep1vxaqrE8qdipUdXaKI0LglTXkB1ExcR5ylb/63+bnJrOQ9ZZnr6e9ccLvl6rj4Wzhl/f
7b6e5VrPeTreSFZ/TYl9l0AXEy2wlBXnNgScasah0Aq8l3hQeji9sTbjJDPeHJ1CNU62qkPpPgYQ
nTI3c4+m+JvWmRo3KhtRlwMlG55hDh40wItLFY8ywtOJECUJyx/s5rs+ACpSOu29dPH7VyVxgdpM
CgHN1kI5JyMbKOH0F50kF2afbL3JZddrjSxx5ndsEUcCfbCXk0uNzXNsUJCTgbbXS40uMtGCOSp9
nXDGqpu9brBvYnydu2lkariFFSlwnNRqZZ1emjF0SaiaY3L/SttCvqoHWB89GK+rr7Lm0XnIwp5h
EE4wG61hk3tl0zyCxQ5zp1z246o9QUAIjGHZwamki47pVydzmnnbjr44EdX284RBwohxWlYtOdY6
dOYl1y+9wM0q1uFdXerBs6ZhV63FeWFz4Lu9sdOEQDiKazudZjwSC7IJux7JSSvsW952dcJzW50G
h2BKUqfIvuETasa0BinV9R629ZZqLidRTJ3BW1PYMh5ZxzSUuvqoEku8S8h+OwGriTykYROnB2oq
fFg7mi9BazIHQHnDXDFp4bCqIgo0e2T3ZDWHUZv1PcG/OB3lylxIvyfe8pGzV1vSsBc9lr8p5QqB
b8VutD9OZVqHtR2dYTr7fdY9D01ZbrLNJ87ReE//57ZGc3FCjNqxR20RyBYXo5OMdnO0z3BIPTVr
PsSUJ57WMuedk+HPf/qyfBiLyEH1Mz3lndjX7VgETIHfxwzrqj4qu8F6au1SD2DGAkxex1NWCXVv
6Amwf1mMPrvXguHu+H3bhNVYDtktQj9iNBTUA6mGXUVKSEL6uzZ9d3W47alYPQKfM9aWvDlF21EU
6O19ZBWuN1XVcNzOkrrqY39VTSwNXJKY8XQN/eIyeyXxFOyh03vyDae9jTHk6+fA6tzRXGd6uFaf
yITigE2cTW6G54yjwgiCGxBkz1NtqlC2KQ38PBrEqaCgPo3qs6JsYRp5+pMEKY8mJcmJEVu3Un0b
LVOGOGpfaVMmtFqceFe4x9GZ7ly9IfyyP8DIbxtanWOuIB4ztatOOx2q2LqfHTg4MAQ95r7vQL6R
yjQOiGmOyXLTpvMjA+QMOAd0cAJPxlx8awe5E4asj9IwVELR5TNTazRO2601TrLlkCg2A6tCPuV3
Q7tw47UFAYG45PsRxTsWyEDNlx+Kqe2HTplI/8FegC5or7koonKLIjyJCXMmN8xmSulTVt4TrGcp
9k6U78w6hmtT2c+rk74hKOpyHUyBbrp+rSbfSOobPaRO8YjUWFokVUPkD3u1/4wsFNyNszoevJLH
tOByGFRWfgRq1VQ/62Z7O1v0b6VhvSH8SACa4hIaNPedzcvJbIYQEfFznbvQCVgb0kEl31VNtcCa
Gc86pJizgMzcVdQbtX3Mlrn0TLuCU1tD21KZUjBOVofE9avBOM5oKtmwKgrRI2zxkclf0smhX9tG
YVTYgTVGy6lY4m/ZZmqjUo4Oef7MZOfokLx5qeZPIx2Kg55IDTu6TUY06u9AOGRn6TWx44q7ZoHZ
zPSSIC9uEHkvCRBSD481+VgDrXgv08cjNursyqjI4zQLsMXsbIloKbbn6sio/GzbKzi9XgDl1WFo
xZaxBKOSPDVIoemxdSmZe1PI1WGf2vQNZfhOHUhT0YaKe2GT/kxbgsPN3uL+1CFZj3TEwiui+b1A
IeGBMzhShGjnulhuZqPAFoHgj1S8Uu6MSL3oyUOHhWaewdSWo9hnymPbQsRs5h/gsOW+GEiuwuDe
hZ0k3aYTtCNWFqIyRRHmFH13QtvtkaYCHTPWn1XISUZaMP2yB/xXEONaMe+Ezti4lpxqWdxcTFgH
HeV6UOFjHYCmQay3/MFUv5PNywDyp4BigLBSS/cK7QT6+RQ5Lmhs6ZjLPm10XB2DHw9LysRgUo9q
Fom9Yj64GNp9x2Qq31o9ZeJ6gJduB4VV86a3vZTODilsF03utt6cAU7XtgidJTdJ26X2IS3wP6kx
ufET+C63j4OltuPdTCQnezLWSaZ4rnQZPqSawOZFddE35LmibkijJlSr2TjNa34rdet7DI2H9ZFe
EwYvNrUqc9G1wNBll57MKs49Lc9pB3enzlw3SUCKk2YgacTFNIlyCc6LVtWXtUUTtCpiPnD1tHtI
vYGdOXDd+vUy/Zwprsy8PnUqi2Ex1MRpGz/0CEdcX+/6JYqOltFzSMcelbNcfnQCPvDQ5qnHaOZn
u4r5pBIbttAWU/PV8FLdOM+wDDK6Q3tkqj+xH11m7Ev3jrWi/sShzkfukbryrm6NwDLjDkIKgeqr
iopFE66M6ww5TU2Lk84lmGloml+CeFpk88c2qZ5FblBZAvByZ7cPQGjQGR7UF3NIfyydcl2jmNSo
wvhWL8vkjaizd1ECyi3NnHZnNfZ+bHMScNhZ7u0BQ3Ub56exSX5V0P4PgjaxA+VqNghuMpfom2jH
S2/Xsx9nyVmOyrvWfktinRpVo1cqHKzG4/KzF8uzDRnP/9r8MFs/DVF2Uyf1u+rqOAxi5wEMuOvD
vjM8IfqjMTOfN8dptxpPtTp2dymyk6aWT+lct4C84e/E0YgCyaXHKWlPcsZyCanEAEVYLPWaoJki
RjtKqFqHIGNgmI+fjRNL9aZ+mgM7JisOaAuWcmYCXfOLbEmM7EaQWzVS+Ix9dYmj3jfJUaJbXKP2
HcxbaWi0P6wDKyNnka5rbCy0A74OmLDj+FoXo84MqH0utRG5uhvPtzUWUs/s7DZQxPigqA0k4Xb1
iPIbKzriEKRQ1XehHZU3BQ2EHZofunA0UVoqtLaD3NGtF4fsQDGUv7oalQRUg2O/0BHErHtv1FVz
zvNbTtrlUjkqG7Mu88WyWnslNiHwUkekooh3I3tGLrvuqFrmgyLCZV2ys2rH5OlRVipcbaGke4PS
kv8j3Go+LvrserRnexvyRe6wuGvujVUMjs/g/bWvJzwyGSZVi54mU/hsv9UJmqFkD0a17NuFSVie
5yAv7O8zaACSjaIeap0oMVCV8yHjNspFd2u4IHYLPK/86T9j+mFc4ySKRha9hab/SQB3B9Iqg8hK
ya0xF6S2YkXZmtWVmXygrUP0rLgQfWV5C3yhBAd5yGZuAarZPU9CEEbWUsImavdO25rlXFdfMEkm
YUMdQHOUKimCo0QaDVuWjbpAKPs6DvXjML9CPiJc3XXk0aq38byJqUDlplPab5t6lj5/Ou7HvCd+
Vf+VTkt029n5Laun6im4TrATQENa2+k5xcXru0XRB47OWFaiHSxqYuNItsr8pC32NXs0vwSA6iKa
oWc103bBWWqZ+2IcVs8CwUdwU09GzVRcRVRcLCZFnuq64DTZixlK66+ycVGx5Ke0Oo2J+5onA6Fd
qR3Ggri0ZWXjkSw0uWICyIjQucyDrLzW7qKteaLTEDywQL6CHONWO4iPaHjj7tLSNo3MQIuad9cs
b9NaoTvXEELUDdHOjRvTZ7K5xWaue9mvNw3bIYrncUFgtoL1VXsArPBxooYUDoNw4LUeqRLxoS/Y
Vj3LQUQ8ZO6xj6vmkElKh3y6+zp0Zmk8g/R5x7dK60t96NvZBN7Qs+erqZf6WMRIfSea86zZ9mq8
xnk642XAEKk5VDDzkEY+I1PPTYkWnJy1DSgcYtK3GPJ0io/rZPHdFnyZSJ0ZSG30VGGY8dIlsW6r
udmPpZ0hxCA13RXlqURfB9AOMmdOX6RkEWGizlDHAlFmxukBcVzrpyWboozj3HU14A7yvQn1RLjb
LdrDDGmXrqzi90V2tDXpBEVbsdVknmUXoDZbq2K/MrA501TmrOkN3sxx11n5LQZWCZ0ejy1Xhk8P
/7GHLA3omL+6yFS/KzTqPeaZk6IQl2DJwSNm8bWu2x9RXRCmKYXwhXq2W4SOWIE79NDjnV0Zr8MY
1k2G51XHj9sm6WV61/NoV8mOhThnRDfVNHgT1piKdJ+u4ZdNquMlFmIn6YyQijhNsx5JFdtISxlP
ibVJ86uzKdaDPjIATErsG1NJ90ebny329xis3lTp3BL0OvkrmsOGniG2RI4WdTmNf602UHOpKzhw
UYdmWcBdLENDr2iGHmTR/Srz/AEEy7m1seYXRNIbSeOVFVYPO4vfVLV9UbdUM3qma0qnECjJL0nW
1GHS3I+sqQkO3Oud+jNJn1ciaHeNE7/rQv9kVTtje/MLPf2E0Ef630krhqe07DnFHYWYLu64GgzW
xQJGl5uC2jB5WEajDFaaXtxowro29um8IZ655zssEeFUTBGpVL6uOqeMKSZFJ/gW6DdNYH0FZ6un
WntZtKE4j6OOVBDfaC8VZa8U9kkF9o5xxLmqsn+gK1ZseU0inDnrKcSdsz6zyZI9mFFUH5tZ+DC6
awHWGNXr7G4YJPY6dLrK8W6GWkJMUP2cm22Fdce8S7TmM8oc6+cWWpo5qp9oLrOpEn2lldwqaX3Q
zPhYqAhE6XU+2+7izTGcDjni3pj0/l1VLe3FSg1YYFl9hrH8y2zNFTcS86KFP5iZEY21eTZoBZqH
KF5J1lYEWnDaH4ZWvxRrZlzQkaHVnxdxv2a1CbWw+DBbpqMMxMaAacRDOkW/TJLeBjaMRsVLQdsy
51ybT7c9LjTi86E6TE6a+XqDHx/xKJcBS+Av3bR/OLhZviMPjvKb0Z173zLWD5HoELay4Vy+UmbT
JZqorNlQPmI/QFfibugMIJADrN+9rQMsL6lD3LrHnFpDmKY/6OaOh9aAziYm0wBgSRcLYkIk216s
Jjvyg7JbW49iz+mdHYnspElO3ORpFgmP/cZU19PBdLu3SscZXFpGfZBMVieltHxzyN4r7mk+IYCR
tyTv3TwxJc6MJ33ua5/cV5ok8rMjbSizooY8qlIGzZTdMY0n/8acjmmmA/uBhmJ1dJSM7fZqlPCQ
J+ZYJq3da1tqN1XUJTdFKfzdMmTzg6xd01uJ0WZigwGmtiyvlT0O1HwKC7x4ZDxsmvJ8pwsj2ek0
kysIr15PeQNuXGnRPmDb1meLldl4Zvk4N870bSX7xbUUucVSEveSS9YH501WyTd1K6oyWgQ83q9H
XVfOhOFQvmbGBOxr/lkTa+f1Lug3o0m4j7HgYTnZ1Rm+sQiB76CDXmxVNwlyLgBXcW5okav2e52W
dOwN/TO1ANNpVuzu42I1dgvVo7ImY2Blz/QdXSRLpnnQxHypaSc1Qw95RNJ/SUv43QxYmD6BLQob
1MKnNgbPZtEykBv1TlpQtul60NsJMfc156W3DmOCjcUihShbDJt+d38ubfMxd94gK5rsC9cS6b4M
W8ZvN7BD/XXJGfTbxN50rXZGyewZM0aRhQSeS0cKK3eaep+00QPGB2+e6dsnSvzLaKf7GFQTQFTs
ERmI96MTjY9VFYG1sZx3KQk6VibWpdKiXo/uuNCSQI/UxrNtmmmtwUQurnTWmDjdRy1ynYXB7Vmq
06dEEN1PtyZGxUBKfsYGnOyGo4KqOKjj8sEqcFkvaLwJWjvU0F386dpV+NMXhjKBncNZ7KnOa9ug
k7MO39PpmarufqK8AbsBXSPh2LXDDk0VdOrmNaX3BhOZTj84CCYp2XMO7zTIMvSaiuPeARF/FRj0
fZDyUOyd5Ir/ik7R2t1NioOwlYQxeJfipyNO6pS5h4QLNYjXCW2T1r6hP2Bi48wn9mCVj7va9BJn
9JUKMICZUEo61i5NYOup2/zcHHLmfLp7tQWZjWlnciEST4oDXuVA6OUOlcISDMta+9GQPE6FiA4I
NMXFySsmxtHwHQvE25bJQnpMe62rGOzbGF2UHBcJOQ6h5FXdWn0AhEDqDvjAR2ylUJlTq7TD2YrJ
MSe/ENg6GB9wqcDARHtnpzbjU7W/LCJ6GbpR7tiHvBhFw+/JygdkTEC+k5PEnu51hOU2+ExIb+OL
jBY0FN4Gfc/iFwnVct8NF0Jv2Z9LJQ7AmQQmUugNhzbRmZ5cDFvLEfuljqBKfkDn2vUuuqoppQQg
BvJ+St0ERgxkmIxB0U41zAfWxReymreUXfgvsVa+ELf3gerH3XNukwOJsxQVHZ152Z2ERhSlnDv3
bLUSjGZmo/CpXywnUk+9k/e4bd2ngowxBRJIv3ELCeJqgk5fxLFSo2CJADLIjRwS8zsAHIVlVuk4
s3XTbwSEuFWURKJyS1HaLrpLi+E6GHJXCMv1TLCqB31NSPnJejpfie3bGM68UsGkknxDLWLjgZgy
ulXprTJqvmFRPJhYgjzUtbS625HRliKIQ2vyvWJrR9Hn6CH9pku4i5iU10lxxwg3peleP4wdtbhN
cZQNCEMItAeHnSBOkQbp8UkSWIk8lg7LAxHxb6IY2GNy326c+rO2BzW8VoL4lCJNdSx+yn2+kBJu
0VYR2cSqnsy2F1NyAN6jwqJNrBsWBQY8QBry0S3ew1eF7RZ+xWa1OZJy3Y0uYcROWtLcdiYRQEAF
38qXJ216MRv711SRUdWW8OwdmhJq/yxnQlaMNX8qhETyKTufREqmqcQFZ2k6AgqDVINEK81puY65
NFFt5A/GBshIbyThDIQwmHerjeNNLZuTydvwR/TrwFt9gQh0Vw3Fm858tkubS20r96R9tayj2WMr
CiYrVRPtR4k7EtS60tKU23JKEqe9ywrmfqrWgahEYYNbEDF7l/xsdfc1G/uX0uFF1pw4nvkCmEAH
vhBfO4YcbpO9mZZi4mfWr/Qma9zobJ8VDE9p0/umjF9au9grtZL5sI4PZX1qlGncC2OKDlT9DxYi
NJCPxY2BbtXPSUC24H+TwGWib0MnsoyBmbJPRemIsl4hvtygN+GGhuCeDJUSoaCrHZrJpmiq+n08
mu/JhgQ3uEgOVuQeJHsBv18Mesv9clhyMjanaU1BlCJ276wmBYmQsPOX2N0SZcBx4JPnfGsl4Bl7
9DJETsYz3NWcwY9hNxuPgQShYRoOyRS/l4r4zAgA89BK8vHNt4VZACAlZJ7bwQJxqVR+1FS6QZ8d
yDzOw3EA7SULLrABwaTiWlNoMbD3MyUHgN6+i3w+y8GSb2imQhV2a8QGOdCXMtmJjtaOAvHFEc8R
6bwkGwlvZjJF3ceO/m21anpYDbw0WrUAu1JvbhBViBRkFYrNlRKq8peJ/qsWUeMkCb5ax+6Ev+2t
mXJce7sfj46KKbjaDnQM9tLQ6FIscU0bemYQwVgmgZnev7VR+mt0jfsyIUpbzW4LbW3O6DEmdnEX
POwXuCPxDuQgxI6Sq6JZ7xzIeidjneS9xWgtHyfjdj5p1BNLCghjqGm1ujotE5KtYbh3282nUzn4
qer11fCKjhvVVCSR7mvtiQXzheHWdBF2AxKTNqVOMwOjGnPUYaZ+SHTF1yv7qR/75Jzb823kFvau
ldNdm057AHvuNxfYD+DfwCJUKTCK9uqa+ki/bnqyFIe3vp3fBgWjnxn6yc3yT2MyHrAvKwfLst7t
RHvLO6IhhFTenXz6NZapQoVDaAh4jEVd76IuRiErP4XWJ6S4lDByFDtQrfUuxjuE3KKmHpVA/g1g
Y5UzOZ7T8kxb7Uc//lFry9mw5pot/sLLFezQWMb2lbMtYRobwCm1ntUJjYUEhoERaX5SVg86Zuav
PLRHY+jZ9EQIVboDw1kyn0wfYZake6QzKmGynjWKKjCU4SZVU+7ncv416GaM6mRIQtAfj63eFgwU
tZ01GFdLGx8IiHD7+jq7I1naw/DYWhHah+QJgxtZ0xPXmckm0dQ6MhqtFqkNA0bfYvEOF06gehqm
rUg/1U1phr3WMJPC8m8gS9wbG9weMQqHoHSKHalMd25p99R4iQAQAFq3HZW3ksUs1mf2O0mvnRqL
YYJa3Wprte8mxUCdpqKLHga/61u6Py1ZNL3xZqoc62J0Sj9OwUB2xMtP+XxQuTUkMPTyHLePMj9n
M1GEaMhCq6Wqlp31adk52RLqtsvvgQ9niP0U3rgE7+au92JJ7rnzPBi16ZEs92n03Dtq3bZpNnxH
ogSmK4MITjTet1lOYRrl12huiyNzw1PVOPkxsopv/5ut81puXAm27BchAgWPV3pPiRLlXhAtdTds
wRX8188Cz7lzbkzMi4KU1C06VGVl7r32FLWvMCSQcyYEFPcRfbUEPUBerzVOIJJATIZcAimZOcbf
cU1nTjjGmzbq3qqoqalAzm4tcIN7HIo9y5YHv8GoT7irCxq67LShaFcUKSGsI7Nee4LedgbVEf1X
Ly+gl5iHZMbSNmo4D3ayMkoyJ1BwfYEhMUB5x+IeKe2EMIDX3BLqBmM0m72y2kXPgz8FE/ZNHMXr
FFsliyOCMERJ4L8VeWW1iSP2Ky0s++p79o/ZIXpsUyIVKNeDCRxkbGvvyDDWZGLLUzgL+aFuklia
a29ggP2tpxWvussHJ3M7/uik/8RYxiazt0+2KIqVaK1XbN8N4xVaRzVj+j3vLkpLRdfbIEHsEFAJ
1L3Z4iTS5XOfdvmq1Mxz2/cEjvrhBncF9VaDMGdy4gvG1wuMz+CX7g0/dp9GVKPTpVEdvdj+00OE
tS64hs5w26xl6T+7GFQBt6TggGhIdbTyF20UPmfa4J2YOa0Kn/ezrScu5slKQSBOx4xB+wUB9NUo
zW+CcZhww2i0n/2G0l8JYtMyayR2nQEAj/KcxJKymCp9yzE+R9g47IO+XpSQlI7K5DTtkG1u0z0A
dX6WkQKxIvy/9o2hs7VEUgs0xB3fUz1tQQ0wcSugKTbSe5/15GYdX5ixtSwj3RKpGm1IU3vzog7f
QV9vWkz6Ror2sZP5Sz1OPVMJ16PmH3bxUJ8iRN9tU3xpWc8EbHrqFPKJ2CW7JOh1huT2txYI5haR
JMagla9lhj7NdSSShAbVhtV4PA1RvvlYxYGI/x0/c5W90XG9IbYveFkdTqT0RwOj+Is7NF3UqNaC
siR+yj+KNtxnSV8xYEqOplfRca7Z5gw88lVQfgVjuaunkEigJvkLAerAGTxfepoETof2HHX94EAO
WJdBprHj0NdX0/DqMsLORh6lURhMXxo+V25gHDD6xAwG27Xbjz2IAib5UQ7tClPQdjJQgxOF+9NG
GrE9LWozSRIpVOxkMGajrqD/OlotdTNSj3ys1mNEwAmD201oIkHndYlSSOraxY5QeME0vsQoOZ4B
SK7zXt68nsgZ2ZRfce11i2ZeFvLciakI0ngjHXvvGW0Iw837THBgLvK63IRt2q/Wm7HJK6qZ+bCZ
vDgo2RaAGdI5boQu7xBQHBAKqdw8piZSC0KmO8Yzvnmw/ZIgT1J5oGT6VngXmX7u3RhkS13wHjjN
KTC+GiQ8C3uiyy7oHmm2ynivxId0gyeC3jwoOrQH3De2OLHCFLIpCUWkRmcfUTj7XOkOu0ETLBWQ
gxkukFIauc/Ee1FEm/c0YZxQMTXEIR69I/fiTE4MEqPklZ+UIBELlLD4PYeUkVRaRD9a01trUg6H
JSJwAVf6Oev/oKdH0N+kGXMkG9JiNRJM1frIqPIXRzZo/adij+jC4LJld3DS4RWWAQdBPVq7hLaR
VQV6g+BIGcQMa6iItCab1mYOfybyk6VRu8aqBrIP0ZKc78k3nJM7whyKEMwSxg2/IwR0Tup9HAS7
xuzRYhKixQDyy2LwtkiSikIjIUi1DI+JfYDa2axp8X9UHXqRafzpcIrTi5cMJ/wJgBhFWEDu1XJs
yEWEiAA5MrBHzut5iJS+9Dam7T21XKsLzyXksyjjbat7P70Rfuru3ZbAZIacNbNEBoVHhb13cIon
UwbamhzzrZ/SW29L+Ye8IZ7ELKe1YovrRXSKXlRPU5fKzCrbTWTgc2LeDwhZg3ArTZTXZqTon6UJ
22zMSujbXxHVyFpP0eJ7JVf6VLUoPquNigWHyGh6bQu0ijYTVyx4+sLTxcn0vFUeseoXd8RUDW4L
TmMlIzzE10cr8vYRllv879W2WUwpMG2gLvzr5IqsIFznbvdaxeVrHDuvVfhLi8ZPo+eM2zc6VZ6B
A0rbJJBhkCqeco5SPNf03VAjH5w/YBLv2HanrSM9hf6JU+eZhtZlwKs+RuOPIcjZMrURLBIHtAGx
G3JT8UzS8Ycryyeji7eGDlhO9jettT8KLcMr7l49NGbM/LsvkUcEU/nU5XXCk03IMKgyBIWl+h6n
8NwShXfQpnuFmjxBV3PMSBFeFkmNOzoybpUb8Fa6W4P8mFVmMq6Ox0swIOBsqr1VRb+93vIYI7a/
DcfRN1CpwW8i24tK4ubTjh25L8RRC51uXRe6tQQK2J8bPT9ovvdWE+71Mjn9wfWlszJtgh4SgQPF
sDVz7UV/HNAQV1OXf0H/YBhuG/SQKa1Mx8yaPQ2aistnaq84nX3UW6/gHBYBb8eCxF8SruLE3LXl
BitnSE8Jo4CIIbaUNYOHtkLLHcWXMI8IZgsMzEzZ3hPgs+bE33WflafEqKxl5vAml1qzjdvgQlNE
IVSG2OqGwXtiBOsQ2j1K7VPodk8WJ3MyIyKaLPoOUObWCq0bm2lFXTJD15oBdRkhOnV+DGOUzEOc
vQYaBO8g37ap7a1GYT65eAGi0tr7vTHQMIvfx0i9exjTxxCPDnG1mtNhS5kFvhPWhnpwT4ZOSlMU
ALiQGDu0MFlWsXyJ6vR3BhKk17CPhLZ41SOU4y2hPk0YPNeNcWco+z52mrYwMM8s24AOYjkV3bZP
42XDZyuALqlRUuZRZy4LjvQoMUf9mB6GIOx3MtO79Ug2AIR7bNlcYchG0YQUmMXIfbaNH1YTTF5T
gVeIQsdMXlnTfaIdxmtURN9uJj/RHtMnUDSYclptvUE7hvi3aF0KEPEqDZfCjPy99IN7F5JOoI3z
cM8J1okJfQsdmBnmR3of19Qbu+00/aWBGG+jlANJ2Rb+uu4Y1IT9dwrRfEeiPSOB7OrGHUENVbyn
s/e36r/1yEJDW433pCkOwhn+5FVdb8jkYR311UEGvPhGGVqrIQc7LUvOEwHT3Ym5nyGsWWaevZE7
6hTthm7gLtFjArfM5p3X42KV3S7LbciQrHmVI14HN7mSB7/rZpGgJTYadv1DACYW2bNax5rPIaf6
6JnRo+MPF8ocXE4v/tbxxN1gGcLwAbOINSKMPhuHhmvevbHT70VA88To/J+0weFgMjUmEf5FNMyH
IraRlnmtjDsGcj5HUhP/g3QJ6tLmJCQu9lV08iuwnllDNznQvbcirI5uidKutSaxwd+19GMN98OQ
b4VG+HbLTu77+c33rP3oR81aS0EsClrAKNOtdjPF5rhxcrhbXnpQXnErECFIOz5Q60Rra5o+hNf2
qLiPXZq8y1LvyW/gUy2b6ciJedPoHA1lD6xugiQYeLdaJh80xumoI9mwQ+1k6j3zWu0tTxgf40hh
w+N8GeqckgaDH0WNjgqm/Rqt3t+EAT01ViqAPmSR6JiiJkn456C7HHncFI+La/Fmd4hGaVmiU0Wz
30frrNWeWCYQGATaKqzp9IaK7IRiHvalqbmJw/KlL6tNpFAe+3OEj1KcPdPhe6KBh6iXdUh66VX4
xXcI9DfMmdZGoEIowhi1ZnUJPNMbKvDF4Qeuq2ck3QR8iK44oPzJwCsFaQ+43aN9GllEbXJd9ngy
50KSQVOvqqVfBGx+vnmuyZOmKz1c7Lhn4SkQkgBo2hGjUh9hdRSM+tyDMJqDnNHFOrT0IqDr5dj+
F6/AzUIVOerj36G9xxApf6pBv1bk6SyFNHaTG4IipB1Nwpu71eKMHstEyYVSolhqg3bKgdAwJQcU
BMyzXHXEGZG9G6TXxDTNY5m0u9aqo1OOPq41Q/cijdq5tOiQGJrMySNl8O5QfsIxLLVLRkLZmXcu
mTLvahQu24dFcx/D8ld6DOogvpb2jgNiQ4gPo3gEZd5OFx3WuMg3qEmto8NU+twMuD2twiXhIttj
3xoWyeB9MHPFY9rvjJqRhqqvCTT+sE++h4q3cJApuHYZfDI3ZuszGlDCkJvRP4Z6cnL8ap1i+yl+
oOkSEMScLA0bHW9xcge83XMEb9/MpEdPVx/S7FNDsEUB3H6VDjEPGBd3oR8twsYcD37zewC/xCbe
/R6k+4qTZSA9Ae18Y3tbojROZXnMHC9a0WUnqI4+Ug3raREFOM05Fq4Tz3iFw4e1BYaxVo348Lgw
HDO5J7B56JsTF2GZv5hifsJ27Bf4daCdRS9OjJzdOHaBSwdYyXWR6U9Fl5aHIYn/1pZ3ow7eNbA8
ltNkdUvnDw4V42gymgHbVKwG3IuO3rEEZTQowI7DzouIZzrgC5WoQfCnLvtoPvYYTEt0x/kbKv8c
6hS5+XTzBvVUVQI8NBdLuKQdCK6rxkbh2ci4hpc+0D9ojO+pWtSsZMEqRO8MD4BWYMrMm3Bd+MNR
4TMoreLbFeUfryvZ2qhj5dxCdhk7ioIkV9EiyFciI43Xk/Muh2K/1rGDV1ett/84Wb6l6K2Xldk+
MQSN2du8tS88ecx7koglFJ22Vu/SqtQxUnO4njJ5rxKyPqwaCh9gXSrWnYG4Kjb811w62mZq4gk1
L7IP5d/S2v1FxpFVyjkQmCKwkcCrBrBZiNOoS7qSrT0I7X2DQglKIMDFPL24iERHm8mCMYhP21Tu
PrHNMyPBc5XZJyvRx4PpFvfIkDeDLUuZwa8iUyhC5gQTN6kvQ62qHQDJkcgOqlxo59+G2VsL87dn
TTq95JitX1ZcCKFAjEOJVjzSXtzwYJfDMQ1SBIK0DFaaXQx3rt3V4O/R+sTPSkHOT90ZGut/R3nS
botweu0NVsy0BJTtFZ5zFoN3Bsz7q9UCeWvS/NwaE1EDPN9gcLo9xRTmIqd9b035kRFwuwwDsj+j
+myZ2V90NMmiBuuL1sQnhrZbJthZN97A7iuncgW10z03U6kt3UIfEVrHW/zk5gGs+Ltuomhoo5XU
cEbBWVE0kdTFcnxzSURpuu7tj5ZznZe4Ee4k0zxHCBSjzOo30K2XVd7N5418Og4Ik4MxfA8rxZOt
CC0huDhldr23Osl50yeqiY+yGYU2VtwWdZ4v/hotmiaACVskofUaPdlBB2l+6hqE8VmnrgD0jNlJ
vOk9Q51cYUI4tvOlIGe0J1ASZ1BxdIxwr9fTAbA07IYYyWi5DTLaXJFoaTiD62WhGzrUb21XvKKn
0lfSKy2qAA77pt6aS8Qy/qLIngC2skFJzBBDbO4eYTQGrdL1SJeHsqCMNjps5HawttnTZFliq6Vf
rg3AJ4kqtR1y+65l7Sx9rgBv+NaHClO8gbn1PqxMtBxM1RK8dDjhDAO66vwR6dIA6LfTg8r9NDTc
eKU9VZTHjFAc9Ll7y7BWsOaqXVD/gYXScmZ1NnD1nrWmvps+7D0jU/s29mgk5/TW9ACBswXNuER3
pAuC9SoLm7ib9/fS9C91hmqDWAdj1VMTrDNcGriRfR5HBNSPaxDvK6gxA6hkMTh/mKtsPb8vd2PM
0djfBGbW4Y84St9JiF2G09t8R1O7k7MKMYNuhaSIN0dN+77AH4uo68usM7Ei7yzGU+oiyQK8zjyD
+rRWr+jIYA2H3psV+e06JUTShXx5gO7KIKHPtznpAMumFXSTmuGqW0hw/OAX7q2j0fpyZaRmuq5b
bKTVZNOWyl6dgIfp4saljYLGzY/7pZ+1Z3oA0Ybvrny0HNt6Uu+ojf6ixcuRVvq0g1LEpBq+pbie
fpsAsxbU+sh9IgxJmGUYhOMT2NqCZprG0tvTQ91i6TNW09S8kBOz1ku87vpoIv5U0DRAbK1G2tKr
QgCO8HWHg2/Yv4hxOER1/gv3qFp7mf3ELPsG2DKeBaYALVkOQvJhlhpN4zxQ7XoCarpqmFbNPIQc
VRM9omGO2e3ddp1Xev/Z9r9UcKnJHLiqkT0sSxRd5HCA7SWAo7W2SIFDkSU9q3598ytEz4YJdbwL
opUcTZtWfsXvuQ4CejnczDC7DvoctZEG+QW51XIMIdhpCL90O/wQLOXraUQuoU898BnrpEJW/bx7
zsCqGXHTvzYCm7CrNUtyh6+mDInGJAAItoWy1hagjKYJtqXwqw3SNSAiCNbxagJaSbv61IvXiAcz
Gqrd9GHdrMKIlxWEO9frWCECYrnvymYOcwEYFmeYs6WpE/aG75FsKtwVA7+VTBOzKWN68uvkPTX6
JyZvyUZKcGIDCPgC4sG6HYid4FhMAwwP4FwVniAMO89RBn8fH1O5QUPq4AHzsk1InBEifc+kdzx+
Fg54ZY8Ul2WX96i4uJg7M5asC88cdXsGf6xOMKZhJQ/3LtLlTUiPfUmtWwspX5M7t9Yf2wPPA1BX
57hkacj40IhMbZoJ4YGYKOtar39zjRlPxgCPHElv38DyeJ/CbJ9LuaT0S55QRFrkbPAGj+onRD5+
j11PPY+Ouhik7J2TOr+QPYT+pvib9OI7ywux96z4BWmjehLUp3FykeLVhxVQDZN28JSzMmwhTk4a
5ldAJ8aJyBs2A3IySr0Qm86N+oWKHX9berG1HLBM4HbEZk4aYbp0KgYPUFUhCrfXvO1/a7aNXlfr
4ufJcBZRThJq2Dr9LoLwcJ2Ggj/WtU/sYmheqKqSuDhl0gPGb8TTtSSnbznIeXTvTy+5fhwwIOgh
NkJGONWmKz0NNXVvPMG5kIsRXZ1Gg5YujjDT3xha9RW5ITcDkDNGOdJ8GVZdCgH1s7FDlAvlUwcd
bAOO/+Q2Fs1yWR5zLZb30FHjAQgA6gDiZrZdOL+3ugZBUC+yewcDct2psDklY+cdpQvhv1H1P/HC
E2e3yyNomIB4tXRipPPOJLRt5iIp8vI6OtutiBeVZnkbt4mic1epZQcEdamUp84jvvYDx16xlQhD
nnx0f0zwp+CDaPXGr05RBqYUaCPyTfLu1o+79cRhDRObuMJVTV/mX3MwByyaQDduBE87TCsrq9v1
xovm2tWKYy3UYwJsro9bzajdQnTvh8e3vCkg9nQwW5y7nL0KME5f/9ySpXeB+OjPuAlt1yVzPCZe
iccXfYAGt7KEseHZJcfH95IUNIWTxPpay4m1YuKNqLoT5fM4aO+hh0Jz4oCxmWynP9PhGs4McGJY
yhVTrhDllc0ZifrjKRXth5qBv3atzb4aWZ+CyTFfu2ncKSahn26SE3RNlt02gAZzTJWpA2dv1gL6
3z3UZHezuOfpYbeTppXDZspeEhFb90C6eFkUbHEpb6bmZ4sqrrUDZzb9UFiFWBYpAooW6Wm0KsNi
2iUazMXIQe72yFhBG5JvbNQS6ToyabWluq/mDB1iM+dYQbrPOMRsNgzhBDRZkUD9m6/lc4VAtL/y
uefD2NtiLf5vlkM3ZmdLJ9ICiIe+z3IrfNKKkeFiCyMTe6yDI9XG9EnlsGVYWYPpBs1EQwBa/6hZ
RGGgvjg+cP3khkdQfD1r0zBAeZVORMA1fVIQXOXy8RtJRwhqYGvnx73Hb8UdVZBh1LdRZxTierWz
hlCqjqGqzhVkmHQ92STQBhn7KmtwhNomY2oUeFyrRkPEUmO6zZ8++IUhSfxM+oi8CJ3hzdFrZ1up
odknhmtekSvNiGvSQejcZOswc39cppm/5hv+/9wgJEO7V1Z906S3ecQltMQ0HCawgpRrQFwd3yeG
YFQXoXnDtvFEcfYDOZAK25qvjBI5RuUy+Ikt+PRGOZJWmJYnB5Xuyof/esSiU764bvnq+bW5H6M5
T3ZsSQFxWKedusw+bZgzcfVpdZYOTCjnxZ6FFgw+z6nlh3z4uZUF0BcpCGME2mZ/brXqeyxtZ0tQ
R4PxZ843mALKjBRRSc3Qv9J3TNr3Ygps9B7Cxs8YmIe29bVmD35OnQY76ldp3jgnWzbFRQgyj5u+
kj+mOqrG9c9UbEW6JrgUJu4c4lN5+r/pUI+7nU6A+zxQakyt30ZuXG6smU88VuGP34GQcmNas5bX
fD1Ao6mnfwL+RmcSkeZ35cAeQ5rUgAqUqKSy+q0GQ3FTHVLqMrep+eqmu1p9Yy2mAhCDjlMKzIyd
+KiZHD5ZRU0vFVW9tgvcqHuhCpRHewjkIvCi4WaZLwyk9VPBmwzFXY++O581LrCSz8nwp40MG0Cf
BW5lT9gl8KTW3FlZxys39G20/ScxBOOpuxqCqvxk5GEzrYr0DfWjfumtVt+kHCb+uYWX2tx6KWuN
rfP2x1ahPqvS2COccX43VnmjHA5Fmb60gRmdGnS2y0dAl90399YGSZHHlnaJwjiEPhnobwhXNJxm
3NK06N/vPX7qNWLYe8q3VnkVfXlx6PzW8manytb+pNRmEGO229YXBcsylNZ1WRvGDoRf8qF7cC4q
sr+8nMkvGuKjU43hS1RVhIVpPMzQehsJizsUnrB4at5H19nx93wDQ0x3Neid5rMhqxUk0izSGmgo
HeV+qDZkS+VPRka/EvUrgd/8t3ZS2FeaHeCVKCeXFj/d2npXP3MYIUQiR1df06HaoOmguzZI4jAt
YHCPH4x6Z50am1PqvFi5kXarY/JNH/eQ+3SAgaPL/G1pDfvCxkiaaUSFpIlBZRDH1m6ynPIyWhqh
7XCnTmmjhLNN8nbzWBorZmuX/71IftRJlJ2djtK3NIzyalXIkPJBDWcDDzulFr0A2WfNNnyENml1
TseHEixyht+DE+G7CFLjpSt9LHIOy1BitH8RWCBtzdsUDJ5hvgNrO2gBUESVOsbOH5GJu0V0VX3E
VMYHYz6IeuM6PZwvQyM8MgXCvDNCYHZ9j7LdVHMu3vw9JufTqtI94x6p9N9fKRgUnToJJ6XsRyJB
woBkV6+n045N20jZwzAFJYiM2Qw/izFvIO4O2dLKKvLaHVvdzIDCQXXkVkRtw+BMt+SqLTpkhWn1
SewUUpa49fkwz53sX540uBwsnfN7hYB0apS/FWjkbgHBaZxjIjCf/s8QOfPenx0sBcJxZVWi2aKk
OXhu9pMMnfPbxmBSJ7P7o9RazgAtKYSxCna6HbBMVyp7/u9WgdH3//3efz/979bM/KBkM0j1C/Sv
FiGDp4IYtjyTEaIIupszDOMu0nPKGpeBgUMWzYw+uD32dwv4+Tqjc7Cb5rVYmmBR3LS/xal9B8rG
KxbW44fptMlqatzh4FecGIqEoxmn7vrZzAr7GOndyyO3YhKJIu8JfVcdJaz0+hzel3GmesSyNdir
1whRzWVl+bROLQxv5P8aB48RpBUbxvdkwLCfb4j/uTH/qKubT1GqE0fL5FYy+jx3ImRITqOROX/I
AVra9rLzguJEKAn5wsJAuC267SM1nExm/5D1+W/Oe1sVdOY9Kxvneb7XVU7JDGIibYu+udoGvRee
0ZiFwIgw6uHtJtN6vmuxJOJ5MdEn/5O8RDmeLx/pUGHP+tMYBMc9LtU+ycarX6I1c0L+23q0nIPZ
p/17Y58fObWcTxCvxrRTvRUm7uTcz9VZm8j0+A/03EDv0WL3iyTqEYts2Ugku4k8vIHV9xTEKl/H
HpCuSOZ0RwzEI26ivbRxNPdYgJ5xWFpbLhhvJc4FGCDGajvIiua9DKxgvkPS25yXOdiEZsTROZ8T
EiYv7Y+9zu7ISbpiKnmH5d2QAvNZVPci9ufGMNq7/+8ti3m2QGZyQZKTbUsdy4XL1OHT1bv9YNsd
PQNf7KuJNkxZlaewHJvFIzO8IpTyf93NkBDPUyAEgrpq1hT7zq/4GRlG9G2FXr5uAJ8dMkZcVUzU
RuOP7pmGuHuEyLiqW2ZOec6cTqg7BlUiTIp+WpbGtutIVXXi8os2F6KZXuzQhyGiV2rFDhdtex/R
9jSDybuq69+QDrMKdiDmFQdwizx7ziUeFw6my6EL7zbiQ8vsfzejc0bXfW1IVgqchgVhXMED2OU5
Rz4pdraLT9sOv8bUwe2qtnWlvjXNk8skRqqU58UfGpKer/3CYtjuLA23WMIHeJ1M+DgpSWjDBAcj
0oH8JVNBby5eKSO+FTqGODv+WzDM1/MetD1ubXJ8yGHzYtq6YkVJW260Co1XHe7h0TRrvcYwMpXU
3z5qM5liORbEhSdYkmcp2MT4wMEbi8EIY7NDDxRtqMvUGtIodQvSI2xxW1UMF6Aqn9o86Xc9L95l
wCcWToA3j/ixz8ae/zbQTCIpAFzUlgChF6Lromor1gKtoVb48dEFtl2nPsRUDak13u1NGXqvRgti
Qzdomxp0AED11L9sKdqtAMmHXjhgyNMHZzfsPvrsM6kQRUZjjjaGM00Xq2ZZx7QmvEB9AFYhZ2p+
ilJYcDM14CI+OgyyFjdpJ3hwMfGiUcT0zojpq+smFP8U1lkABYPSP6s2tCHDeXZdVHqx0gguNINm
kUkCHlrN+S6nHvtp2Yo1B/dlL/Nso8XTN5fArvC+bTTTyzZWxRE32XNWz3/LNBne2ik+nDeKWn1j
UBSL6VevD6Q5dvICNaaEomhGO9U7JLgW2q4Q2HYm2KyI7hlopMJ5LrvuK418bVWN9JEIBuXjnAIK
srsvi/OCFpJkU6UY18jF3ZGpEayY42SbumeI0zjx79zripVbQ6pReJxiwi0XhgHtHFT6dpjV+TQg
xo6OaND2K/K3aEWaNgE5OTMOfFqROMgytFFo8pQSz/8ppubDnJ7DGrchO2O0Lce7Uqa/ZqILCLip
P5SVvzaBTQtmQl42OuUW3eda4Nre6ZWMlmVY3QppqW0b4CvUSel1yz8TV+PSUCrdOzmgfSbxF9ec
HXxm/5TomEnszIUBozYcVEk+xod25FNz1p0OJRNJWnXMGdEO9AbwTn3JcufIgRuvlymMw3ive9+9
mTExHJ2j6n1DHeKGvftcesCCyjTZxYEXX2vHm3ZkfUE+IB16aUjsLTKq2l3nPWsDuDncK+e4Q+Q2
ImGRMvjbztWKW9fbWjcRAYZ5+lWn1bAK+h6RjiQRKmoxP7BCy5GK58VNiz+SbvCTh3TDr9Pk5NqX
2DfNTR5VgqQA239yPJeFWsH5HVqa33n7C8tEsnUz+1eOaH7fNWCaNDAOEEHl0jW7F39gCdSEP+5d
xl514YDAm5J6r5ccjB0Oa4TzwfhixqhNoX2ATKg/D4G2TWM+lD32FNWKMz0U85nkLfMZ9R32KT4j
ss7POdL659aS7hmTw4YGwTup1SPLarZvkUw8p9I95rSOkKmjK4UL6DEzQa4iw6rY59RC2P58nbp8
bF50XcWE7XTxF5C6ZzRzgGOQirTzOBmf2bNX1PmXAHeIHv43IJTm9vgi0X87hjZcH/f6NoNiA5Jg
/6iv4043D5Nqv4MWpl2Y6nB9a2pRKmv7Yjg2i45us5w3SXQ3p+SvA9znd2Tpa8KTnC9bxp9NoR2h
z5l3lmfAzNpsjps3Td3tD5ZdSFAIhN8wpi3OcP+5jpgh39k1lnGYyB+9a5dOMtY8bu9k2zJ5J0Hi
p8X08yotBJBZYl5gZKmrjIPsSt8+ifQvsHXyJ4vUZ8JJ5fXfU5g+vvW53SGxS3JrR+rGfFKL8I+5
Qf6IMmxJG8ExGmRht30cIfRkHNe0jqzlo9mTtQl8xA59ouZQ9Tldcp+oMmcnxy9d68xdgjRjpZu9
WsKJt4+PjgquwLxeKJ3/CcuTxthVLNDh5yjEyW6dCA34KUL8Rc00yPe+8aBseQD2LXbsTaxKgt1o
W5cmOA9oFSSc6JU6PW49vjg5j58UvhK0jbMnT2e4c41Wh9KswrUjNXGcs4oWaR/QiQkbBoz2yMLv
TjX30a4u/Dg3N2QGOks1udaLJWgk4znC0B9Mlx5d8iaXGNQ5q3u5O7B2Kr8BuzV3lmBjMxx/H2Aj
XBvypf4J1CbuDRQk6+kumvO1GZVZT9SVA0HJFhyhR0UY1wc0NE6/Er3xaim92dW2U2E3mODblMWZ
DYJT0ONmEozF2XDEr8CyarxRklMEx6NFNOcpJfMXPQgTXqDZdANaYU+HYTw+vsT+gEj0v/uPW4FB
RxsTG+yDsDrbaRVcHl88Q//3ll12Z00fxeHxfeX57JGPRz2Yxs21zAYgoN/Qf8PkxVY+MJqcv6Cg
kADZ5+RR2iBQG8L0Yxgc/2Vmee4dx003QD+TrxlXSG8RJ1Vtqycp7TcRlsk9geoErWeodz2ZRa+u
aH6MgZYRYwODqBMNZIlh6Tts48b9cXeQoNS5vF5G9jSsDnpN/ezYL8jsqn0yRCSXFXa6qxQW1UjY
8smNpmLXNLh7YyPNn6D1keJYj/6hq8ytURXDR9FI9Jim3R18z9OerEQz4KeVijY1Jv9gRBBnW9Z3
qeUgLcO6vNk05rbYxN093hhgv85R6xk9Pm7lBbEp4xg6R7Qq5k6jGb3s3BpC1Nx/Ssc8Oj9u8Y9n
hOOSrEKESqZRYHWYmNIhn62OqdlA+UHaSX42wEly24h89+Ig3deT+UrG4UIZNhFofU2IKpeBc8Dz
sZVGlq0U5ch7rVm/GVGIP7X7kRdljcYxJztOae6blvY0bwrGBwZd8sfr+t/dx4HYJguE5znxlrXt
Dj6E+PTMk6Pk9DHS/trbwEPXrjbpWNTqt5RO5K1Gr70onLrajb73JyMsC/leZm6rjOB2B4j1e0hZ
HOvJqkWStfmveSoI2UYw5l9shyqpSkR1DIfgr+fI9ilKB/H0fxg7k+bGgfXK/hWH9whjHhz2W5Dg
KFISRYmitEFUSSqMCSAxJIZf74N6He6wFx29LBVLJZEA8hvuPRc2zs/fRtmGDxG27sAyzbINhKq6
gu4WsDcJyvHkpx6NYxpom0ABz0McYsXSX0br4jUTCCRrzSGiTVri1QMVF9opno8hJi9rYJNnxpP4
knS57JudDyGDFiahDQGgwhKf0z7gFeLDy+ogAL5ei38OFJfnoxpgwuA+5bjfT2bd7BlCiD1+nvRq
LHXh37bZG9JtMFfRh59OdugH3MTNfInIDV8HuZD3KU9/jcKwfjyJ3zjpObU8O1i4R83b6MfHZohQ
zWEh3eDXUa+pPRrEO8dyZS5/1DSNDyASFDnaxFax+6iY8p6ocdkNV170OS/G9jQXX4RSd+u6T7On
//sKkFLR58grLIPMhX/e8IaZqDUkkPcAzOVTwQjtBlzEU726zYNtPvtTdKFhwbbgKTQOBQOucjhM
BRaUv7lBfxOE6MSi8J+Pp79p1eAmjdAEA8T6fdGQu1n7RKnXPjENd6itlta2nei3UfLybCf9W1Hb
zP4mExOChRoK9zxUDMw8wkt3PNLjsKvL6EQ2OR86Fd8108Z43QID+ZxK5xQ5Npd9PKH2hLfF0yMP
IPEuVz+WZfPN0xQa3Klf//07zgVkvhnBSnm8MANkZT64bl6iKBKvTHBL8EON+AKOuwYrg9kSBvZq
oRq8dAEu99Iyn2acmKHZRHC/AGlgIgXM1TaJgxB6ULvIJCUKZrLDehHl64hJaDN6/acJH2s/JLge
Wj3+4/QtUz++RTBN9h5gidPEbCRKJ125fUXZ3spjpC1+u0J9jcq6ThNZlQUuelU85l6uXRw1wT3V
BYYB8ZJ0qOXygUGZPSsS3yv7YEzgYFyug5Wyr4meqy1hj+bWZdK7kYurYWxbvG4taCgpkbaSF20O
GnSViHGwk9chpmZQwWb6NAq6hqTwyFVLW9z+KNnR85cr73UMNDzVrThlzZBtwFwWtm0CcrJzLH84
XbkvNrZWkU6l63hoAE+uxBQdYs649TB79KJYUYYkTVeNYNYVD+kO+b3E5WXcTN9s8DIlW3s29XNM
sVvMur9hsP7Z2gsel3dhpfsLmIx1kBOTtUiFPu9N79LM+HNRcu7HHOrSnKtHwqAVYfPJpeGKO9i9
7YAX9LjYPOOuD5j0UTmJ0NIRFwc1DStZ7nPoC/2saybLfpfgN9q1GpnkHLL92kSG9xJznn0jLir8
DdalKkZl47xUrunu8FT1G1n2ZLQBw0kyFK5EiIDq8Sx4zzF+6iV6AcAaGymZbaCEg12X2kjL0jzl
qkJ875fWwYIzjzsI4sNk03M2+NRCFGbgBWsERF1iPBhW9Aog7YxMvzuI/iYkQqcG4FdanBgWVidD
L89j5UxQMuWxiax+k4j420VXxbxDz/f44X9rjnyIUoRxwIbBxI4/yqJp0D19G43sQAsWVUVtfMVW
vCXV4GmYJ31XQvLPuQbCpvOhtif2XuSoSwx1CegT8U9hf7IXL6yjG7sKZsE2IF9XcnVnvBwZ/Dlg
b7NgA26jlTAC1XT8yEYdbbSlFmP62qJjOE8kOTogYtIEi0rtk1ERlZ92X3kMKvQ9NKiNbo8SY/lk
MeusdqY5extzBOhdnK0A1YGmYZGJO38RufLVSIu6nRyjPVSl10ESnVY7fRlScdarCsATrWR0BGJB
knpS7kQPcAnyWMskJ+FRYfyUZfo+xrJDUAZ4IHH2aQomC6CEWnvJUUwalDfTlVtEvoC3ZPw7MMS6
EHpxat0KrXhXPA7KlSvQGhThvbwgZFvk5ZOzwwmnuJXmbNsHnrVPqmzniNrc+gVL/WH2qUeAxZO/
CSdsfGsluRCNBX501LtpmxAiz/u4GYkR3JSzDicdoXOBi1sHfFmwX13V6Hm8/G1MDPRP5qCD2tcZ
2esJOTULVzt2hkeZVjjASerwTO1g6PPnErvg1q7Pm0sfQlJOFOqTjoJO6e6Z6urqGOmw95o2O3uG
RNgPZtK0FeMURb9REcWCsSSBqNCV4GX1r84OHT7NMgNe3DAL6djrRtbB87xnbALRuUAqfUY0e0f9
VO10FAmDy1EDihxvwpAdsFL+FE109scJSpTtn4fKu0Oz++z85MGPJgAIRejXzlfvoUVBj3RyZwgA
uFzGHUVhDAou0Mw7VdS0s1DxcJ9cYyt6GQB77usG/J0Zk1VQeS/gDT+7BLd3UFfvTenvPAfatp+j
WCHBtOydP/kswHAJbydRtTJEqi5DObkIxsCI1e22xMuzL5PWOpmDD5fpxh7dIoJF/aAeyNHW+wib
53aTROlrZQe/QRIAzU03PaObVafn/oYlAsMmG7Znyu2qc6SZXvFu5elPjGo2sQN+85QnNGF74FRt
NzSUAb/QvwsKz1SeiuXadDrxm2MUqhP0BGX21TYnM2+tqM5W4qGuxtfGivKtLt07S4ltovA6Gtzc
aZW1oUOtw14xJld3jp+HVIa0sE8MKY+y986R4WM3LQGXpCUfhP9AIC6lyFuBtH/bOD1ZJH+JZH3O
br9+qAsP7lmj3K0drYm8+/F9fOO9LpmU69a1l19DBml7aOk5kEseiMBuXsgSwStgZRm1lJk9xr8F
Hud91bovcOJXs05CHaUOhxIft2kzqzPRgqxbXz+1KHkK1oiQwiFk8Y9A51Rr7mXPAzDVzzZMFVIG
FMDj9YDavZoLb61Q8q0m+HcPWdOwp4uT7Rz0Pa2yekYcy2bbZIfTB/rBxCIaQnB+bMYFtus3I0zC
GjmBAtLSwc1iVpLyf1R5jgDpFGdUkLzRiqRH4xvojcX8B4mj8dUTtYWDqIE5n7SARj1EqIsNUu/A
ieiEpbCBTTB4rJGKtgw6gIW3gzesY6G/W8mI9nvBozXGQeXGMVs8M4VV7rjUuf9q7PIkoyS7MrWu
oo4Q3we4FwzkxMxvgVvBf+kyehLiHXYkh6E2rwWtm/WdBsmr08mGpWYXjvQGwsP2gYASu2MJGrah
KJob+yjM/PfYBtFj1EcHM8hbkibkW0eI0NNU9Ben0A+pwRx11pgG9AYP3KT16jUb3d1sd/pRpQ0M
sJ6AS9e72g1EtygmgKCfOobZQCJNM4ifOfuXM6YEYg76kXZFMYlvkXI6ZRiZTKUN6Wzcwfb2LNtx
bihms/A03zVCgl+IOAQuCvB0Nc42r82m5yzJM6KHzeQxcfxixY4bpE3b/WT4cxElztWbLO7FoLkn
BhS2OMgMQuo4Y2dumgajmD0d9d4HXzg1esiwp4UzyYXr9OQgAmuAgZScKpMeHBOGxjm3Fi0lE06T
wrRSZrBIxvK8PRi9/eBTB26UOZ07iXW6CtDIY/k/ICmTodY62CXcbLsceszcERDjSwiNefweLMZR
kRMR2WX6a9LT8T7n96wFD1f6xkes9N9+8sGliQnchSFkyiViwJ/FrsQTYwbOsxW7bzNwY6SNfbJv
dAOBZuI+WDJ/xZZHJTJbzMibDmg22pwhd6nLg69kBv45Ncit8vKRZ9snKknEXsF3DDcxEoR0dgzG
V7bjkVhMU4gNUoPN5MGTq9Rm7oybXVNszS2RmjmPFYPFjOVD4E8zRkEY/Nfg4E3BHFwfO/cZpcFb
i8EtURnMqBTOtspyMkWx87JQLFnL+D5+oIzwzNBBF14gJdK016wyBKof9DZ+p71NaOPWfjIUG1Ks
UrNbxb7XrUyXOnR01uz/MWeOXbUieX47AHZikow6bCQhj8+xXgckXYWGpw34NdtqbRkN2eDJePNi
liNOA0YFWTyelRg1mOHhInbzy9Bq+VEPiDzGIjmvinj8gKaqs+XMwkoydkYkpm97mb5advs7KvSl
yW6f9Db+VUyPToPEaVa/Og/Am8FKZx3xoKKYgrRTIpwmcclgxocs2VnBZwOh7mmvNb7noXMRxMXn
qEH+2M8WJmuqPawl3Zev8PPIxiegzRjWXvOai+JSRNWdBoLeA/uIK9yzMyX0wDigNBMPoIR31HCa
5bHDzcgHFwa5umqIRPKpcrm6g3SnwFnxkHNAPWbutRm117z1+FwHDMztaIpwMPANIwnKG7RWZKny
2LF9d9WbQH3JWjE0hMkYHCFSivUt82eQWlUsDu3y1LfybVp6GqgIzCsDaiSWliviXLA2KOPgHcZG
XpNI1K+Zoz+NXG5+UJwJm1sDu6OBpibJWPsWYt9NLVYySc2pnfAj7EbPOJe59SUTgW0lZRhMJveb
aT8Ru1xiT67isNG1qxWMR183eSjb1nl0sjd8TXskD4dBC14ztuGrpiw+iSfBva1wtBkMFRJrq6GE
X3kHD9oy2T/domJUj1XuIpOu7AfP8NcZY3t8zQ15S+jN6/gAhy4AzycPsFQfceS1ACGKa4/Ich34
7oO0Ta4wFHmUJ902ruRhtD9c3tVALJSTpPiMUByujBQ4VOCPvMcdGsO0BSZqNhDGZ5T9vavhlgVx
BIUoUD/t1H8R8PT3GuvcmvXnm2M8kQzCi0xoS11nEZVBESo0PjjOxhVTb5Cl+rTxDe3VYj4cjhXi
hRSXlztMDy6QQT9K2dGw+7CG5YpN90YH2L/oTW7qk5kAnlRKTod4jva2X3851E3KDhYLPfb9zpNX
uM4IQIMLZ+K4G7Dj+YP35RvG1Yowaud6e+39LEFUMF0w8Jwcy/qVxNUukvStrtZ+Ilze6H7zbU8D
iB2nrXeV/cfESWSmvXMoi+lm6f4HT2H0hUFI+BCRwwvlXj6bMut/0x4nmESgq6CuTHKCHCLmsHSA
+wZyZZzT0fr9s9LY2UMWLPk17WczxR1sdNNTo7OnSbvpuUqCkIqRy90ufyYAVptIEpgT6WhiMp0T
dGaSSLM35sXn1A23luZnxarOWTNl57JAjqb3KGR61pLTu52z6tSb4N2ZvF9AKv54HmAPvl8zFget
Sb9hhbgrhVqZFLl3TK7kwulPru6Ma3CIRoFHtSSr0QOFj2fwVWbBryhwgk3RvOfo6kNyAX5lKWhK
sikOdmx+oZ4FJBGcgqkTa5L/ZmQgLP3oQsahvnfMmZhQ+K++utmeIudJtaeONYEWMRwLNBbgmUUl
YdUVHgEXsUYTgNJS9KjYHlhJQo7o0z2HskFjzvIm0IlBq/BuqfbquPgb0eZWiyRpO8c4+HgwhFAk
qTwD5MIe2ct5Xz56rfee1sfBNi7VqFt4FNoHKupn8HBY6mMfkI9LNmIA79Gn0PVjKkMC6FhO2/h4
WmqW6lfgawd3ZM9lQDnbOSm+QQeO3LZ3420ST98tA4zZ5maqeAShnjuVeFnrGpd5HFwLXbuIdnzu
vc7YWDExGH2LssVprZ+4y05NrJ5zeIiakz9kIvqx5ZG4Q8kMu/zuE6p04FQVgwo6vO82JkGyGuDQ
tNGRBOUmxGIagizHiK47OWR+xttUwLvAG1FeaMVZYKtbzlS3L/cuLvZ5pk5QUBsiM31YjLv5wKk4
aax4sWN+lnF7m+zyKXGdc94Uv3OsBcmi7mJHGfMQ08cWk+VirB2Q+4JcwCBCldAEEflZA+cAweZ4
qDF3IFNY+6ZRrC37e0pHm565DVZttxItW1iXVJZK43inMDi7hfxoLtpks7nlZEVnKneQYV9qk/HO
ZJaS2cwjC2YygLp22ABevg4eSB2R/CF7VGAjhHFjGit/pKKLcQnMMwtQ1C0YWYVE0Qg8JLsBwsQS
ziZj1cfZhw7avBdIaonXglCZPdXM3VbKKn93b4O58RIqjrknYUCP8r09jJwjEfd43TCcbZIr4ZXj
CvHNrQiak5/3b7oIKrQp3i/Hyu+QQGjfUuOrqAFamZX7XI484BVxhW56RwyOuDLDlDIZ6sqNfynK
9q0h0gSDLV3Jkpw39ZgRXEX2gFssJnMNYVn9MWoaRNmsAntEfo5JUY1oCHZYRuYJzqVffc9yNuqf
3bbCDwTcmip5W8KoYq6Kit4l7baCmuiD2drpo7xlXrqk4GFex6x+aEoBHKXstpNvXGxFKTgO5YFB
KuAau/RXs3+Ab/UJ2l6bBSsnrSWtosh/174ZVp0XhU7O+t8xTzPlJs0S6BCvBOVU4sdKJNJ+P+NB
NqZiU8TvfadOeFGurrWoDCLnc5kU+oy2V2iPUaAGnVrZW/S9WfmlG9pLpDQYNfEQwHAJc+J7gPAP
GPWRDrSk3wRF8SmggmCQxew8sUUsgWQfteo0NJ2Bfn96nmR51yG9blp93nRk2xNPEzJve4hd50sU
Muyt6OK3HFNtPypmX/AwZliTaiLSCbUtWr76j0SAMyh4H2lgJFtXy+FU1HdHWKg0LFpwQTRp51X7
VssOuem/2+yAHCa2WZ8/5V1/y6b4JTf084zBZTksVdPce9SdhIQ9j5Inq5eJXcIUS0bus4Hn5iHw
NAnl6qzn9DWcW9vYdtV6JFmjmf8wfWAGHI0sU2ECyI5UW9E7/Qa35ZtY5ILSaNjZl9Vb2diXTufm
mjh0eTqLbYoblm3qIZpRKVf2U9u5GbNz3Pg+7JWJngXG5/sUUDXIhlC2WEvUhjn6EVG8iTNk+tUb
v5kJSe5moEqpGZF1X9xJLhBMSP1zRR5GixDpVPfZZ03p5xbu2SO3bmMOGcWxZoEDbwae6pk6xi4I
8yoKXb+zjkZe7uEqtOsMUzp5hnCTYDGVrgb2Kb2j27oPtbvzJ/3QmN5X5kaHTMkL78cJ3dyTqL15
nYJcw+D6bqblooungsrwP0VTEE5ad2IsRJZCPz2kthNASLEI6fN/honoi9qFx9E9jIpjnZLvrRfm
V22jtagjVPyxjcqWzWKsveoWN0rDDVoZ/C1RZa9Mnv0psNHdOD4VUAy/XocYEKPAxXvA8x4Uz9So
awSzBvb72aJQCtJef9RcLntEb5gO2IaDgyrDsuH/T9L5micK2btz5Fr4Ru+O/QBfKSwIxoKcf6Ux
DTzJX4YcjXM6slSfogD+bgPwbFjm07N7Q9/EZsrseT6iTVGG9oz2hZFf5D0uv8c4Ei4LvLEXUCLq
mVMWk48FvAYrFil/ObA0fKcI4Zf7ImYMl3ifcZT+0abM3licQGVRg9NSouPSI7uqpiIYqhR3Fw8n
m25Fc4HkOqQPkK4UpyVlKy5sXBmntUe4E/SRGL50Ll+LnJh1aqivdO7OfcXCm75qBRkdaixegTme
YM1TXUR2wNSEK4O1OBrefJ80f+xkUDyDFqhSMDebyh9540KMuWCbLYxEU0AlAjUHBAYW6c4XT7PR
ERRgY1Ez8GdgHJcW4QEN2rxRPFHkLn5gIpesy8DTkIFScGxtUMGBTtlVl/0XdcpM4JxFcDhakmZX
Z85dq6cHX7TbKib+R2dbymg8IzS9sGNYxCJlVRU0z3N9krX6Ip5jKxe5h19KtQvIl8zmfF9jE4YQ
h+CFc8VJ9DtjiZNTy2tgOwcYekwyiZJCYb1YfDdubQCyGCTcwNj+kOlE1JX+HGQWn5lBOwpcpu/K
tyiPuNUY2q7c6hi4yZM0tV+dxCMOtcuU3lvxXUhY48JCVwOUfI8RqQr9osRxKYd3v7wpv79PpuHt
/NG89IkjtphgcmyLb1oG7sC3Lm1GZC3SRrL0sJcPxnu8BLIWdv+gVzUsfTTIVjHGLJHki+h8otjS
F7u6l0H1K+2cdJtpxYlEYLBWCGDXVl/S+TPmZkDjf+EXXJuZJleNpv8QnMAbO+m3Ee1dBD1yXWrt
GzP/zyFLXgjHIU+ueo4nYlPJ6iWpjPNKTwltFcbn399Z6K+VUmfadBxHI+Ml7dGbmT67C/PHcovv
mWv5GJDDjaLKuRTYx6eIgYoIhMNcv/sMqqTcwMkQhM49o3C+4fzB34k0v1XqQQLtxxpc7vHZA5II
5Isb9GscPMRycTyaLXgaSqOEBAPQT+m9bHARD1xzHIM93zN3XNpwicO0UacmSN5hJtzLDjpXKr0/
E0wmFqaBY5xbEsiUlhMt75snBWeXsRfSx3IvtPy3PrP8tsTe1Bj/5U6OOA4v8goz7pvskyfWk0S3
8UAwfmpRfTai+Y51kG4eraNg9An54Yy8vVn1rfszlEhYqobKZ+4Az7vTE8o9ArALFNcozXQBkGsc
1AtTGmw1sA6nvN8CsXjJodHlON8p8C94M4etAw7JxBFioLKwn/UMPwzMwnLPaBkPkc4icCpuU3Fx
Xe1umiMjHNs4g3YZmVuzjWdHwdTkkcyUNXGyfRgXyUsg/RNNOVjKyDgTlXy1fX1LwEAIgUHbLxLS
HNtImHXM2GI/f8Y47VMbzsuKZDtE49rzx5VECxDqprq3fN2Put/Moh4GfAiHyNPehK8flhtXOG+V
gU6bpCzaOeocl4DggHt9RSw8OnSl3RQ5xivfY3XltdWFmPdvmACbyoaHZVdgxWl4lkzouqie0Lx8
OWV/LHU4Nk3N8DnP4q0b56GvNMjDA9JAFd+g4rx6RfxdGwAG43kpvCuK/UBdJznTmmQv5YjYEh3S
KtbHA8ect6p4cwOeQ4Yy75ifTqU4eSWJHHqRrF0RcNv4/g6Vm7mbcKq2DsVUNZ1n+Hkrx6K/DKz0
EtXQJygtI1leI6ablKnRFnjKuYidnQnpq/W7Z4hVN6NIv3VshrM5f5XEJK0tp31jP3bTbOPGjupB
OeTdd7QGAR5fqo/Qo8qjKPavpl1+jxYeaZ/lzbiEeWRpf9UoCCfbuzUFjyRzaMDtKjvfzSyNmYvt
FbKzHQkl+jYmTIJJ31obZvUJhXaFVzosW8PeBGhyiU2cnlun/t35N3hXHw6qMmBKDOi0oj0mPAzJ
476oaRfo+aJY5FCyEC4g+SbEZG4PqYowmqZHg7FHmLjg+olT2NQdX56ce1FVT2Su8kX3IurkLZno
sAe3PSwBxAHKU5eE+4DMdrx/ubI2GmMCDn8Oi3FmHiYEaQbQ5t2Q5/RT7mkb3SDEwI8ZW5J7/TCC
DKqrL1Kqmsy5oTHbWl3SgB5PHpyuv0Z4GP18fGwzcIl9MJ/KWnuyd5ZPSJ8oJo1ZETmtrUKlWMhf
vtbdiA7Sn+AZPOS15zx6kWLkI6xb8c3akN9ZPvIoIpzcMG9tLJ+yGRSp94ypC4muVx2kSkCBEwyF
TwZIlTaEhLCi4iMY0K3Fwaq6g4tQNJqerYB4ldjhky4VBCSHda3fs76B7V4v8dPzNOYhEAoG9CDd
B2pdrph0Ro2DpUxl1VsaDC726mqv9fCLa57iOjYfbLuI5FRbvBsA9PIR0NGYc54WzkQyFl5nJcct
uItFfaGuHZ3GrjOmYp/zQOWIgJ6dBReTgnebC8KJ+ndJrdnMbIJF726tXNPWk+jOqDYJi2a7w7F9
FR6cGs9BhjX3hyXVGRTIvhypqvLUffEM5naV++rmPNMkzzQsIksaX3GP0yWs0cfLSxUcor5FLm2e
aGpOllc3h2U/oEFIDCuLKR8eCwqAglajLqL1nJFhpWJyJmqTaZVgz4MbU03c+pCM9x1c0VHL7uy+
vb2q8mtbV0ao/IYufhO5c4KU+xNnDwO6ESFRT3ALMH0yMYt2p8GK0e36GIsdkjik7fqfRp3lXH7K
QdTbbKgA51gGkWE5DZTpA9IY5IgTZzjLKIT5iZefRSmZD6xkGoNXC5wTasjPlje3jzZvS9Mg8Q8U
iTg1w8feqreiXrJV9J8+hqGBV+K+byzJjedyZ3vJY6bi7wGZz7nX26P6ijtgr7mxwaFLEoszf8Vj
3O0Yzd9jRnZJLD5UgWPLq9BjttJ8IDJQbkFHX3UhTGAO5U8xBHLRi6ZhQ0s0NQToIvLvqyV/uf7y
zISulJ+Imd6+GtgJAiOCD8TilOY8zeS33jjFIW3fjZ7iNQGUFFL5H5UJrIwSJ4hiGA3aEUTV2ySz
dpc7H65GkcQoEzGE2QFP1n6mAPMH1Xa2ZhDsOElYzvNTAAWVthsmo+quXVrivyckfsMBEvbA1djn
fAfku6woCNHP4lKcKufol4si17w5aKS4oJh2tdVX3/YgWlyq8SVl26+tE9RJyP3OfEX6fyNW/se0
rN1QeDfU8jfOveUzcwiuRWrBiibACjlQYKgY7m95gO2WPEY1T0wYG0ZmULND+mkq/5f+BrnocyBa
CrkeO4MoRx1bEEaKQ2kVoDRa5Renn1nceuIPyrJ+hS2QJ330XUXSCKOcUKIk/s5S5sVQG4jyK8Bv
LUlVQ9dwRBfiaCV/zFwheNRgadrsz+LaNNYCZnOFwrGxarnWywqHHEp930Ocg4I+6/xgH1uMR/sS
GSNwxAFaZfG7jy0s0wk3l7Czq9W037lm7D00z7Csexao7sXKUcOB/DBGp2LtfmC5ze3I7bMq2uwN
zdPUM2kNCPrigM4eEe2ynRI0IkYeWWg7+jBqg3cxttexazgMbYa+Qda9lBa2ZOY7bZjXHSKsQL4y
73o0heR3IdMiHn6WkUC5ADgz+k0f56+TUpkIkovWRQvhUZK6NpRkxzD+Xw/O/EpPYK/+MO98mTFc
rLpxZJjlIml3m03eAviZgElUs4kAhvzyrBue0UUDQacY6SJwgzL+I/PggdXhQ8tvCdugeM5jeWE8
udQpc0yT3hTza/IAlB9m3uxclC/Ffq7IoQu2TVehEpmY7GWYxbiZgHA45zIyYYjhFen6LRlrGmaJ
5ifN3uMJ3w3EoRCFw414dfz1iBb8+TpjikTM9epKHqIkGoLnWkDi96nNbjAPoQJlE1OUqjlYilqQ
FWLKcC79JkBl22jMd3ywDSAXUbJ0oQ3oHDF6mTKNMig41zUWJYoxVHVlK0n/FJeSxMzUZ4Vn1DD3
ZzHqmwByvVm2d26ifZ4aEzUoOW2WfusXnFtb/nEH5uPSnR/t+WyqmXGEJAQjyZapOvaso1H+1ksM
Gynb/m5UP4scfY0vfUPeasTDuiJqdEZM2HuMZTVtvDOeLFYtlL9Q62o2jxC+KTBdAPYtkYsxQ59B
URMz86b9r8F3asSc2G7tbDSTrJ+J+TAzYgKUBHiJZP5ujODvqn+VgDW3GKGZkl2fNPhGgUbLbuzi
oA/WpVUfk/albnXBYsK91CStJEROkbLJzp6TmUjxrsVchF6EnwqGk3gffUbYvXcnhBtVVV5vKGnQ
kxXyeUQtxq/ksYuz2q0araexxr0GLOXid0yoAQV/6Gmu7QvlvPqp+ITXBNhsfq4dBZkvRbFijl8D
jOQEweS6D1hd16QrsSVRh7R2QNAR1gL/G5qTbk4s+VgJ+u6vv1+I6hKYMshzRSfnxfCIoDlzVurJ
JV8mH7NxChK84CB9WPO3ZAeXrrMXACgg0FG48UvlwUc0OQ0smnVQ8tkOs320IORG83xx4cBu4Dm8
We7WLBRRqpEjWVoErNtLplv+Ie3GT2YdE9vS4tMcp4eR2bpKrTsXWMDQygG7EC9xGnjnwee9+cIl
9jrIXogABysk/TPC1JHuFzFWzDahdbM9G42722trO2c27BRQaIvhiedm2BvzhQCglWkL9MjgsSgP
Mkm+qxWE3nQZ8aMLE+FXzRi3ldFF6szpQAN8jNQ+MgFMYlrj4zxKC6xmmePFR+9ruGj9bdZy5ZDV
N9A37poRsPZgBHB9gII/SNMLPtzAPYqMsQHLFMhe2jzc/YL+1ko/k67rlgSYbKcT0/PZg0lOu/LZ
HQ1cTNKqOTm0cWNRgdx49G2jfj5oiV+9+QQOHpOI3W09JtWnYRavk0XmsGY79cOEn+IU53CqdJOa
nV3tPRA13bFQ5g4Up3mea7pfs4R5QN/tYG0tmscyqdsDcysKrjH65VDgfA4k04UIcK0HTQn5yl4J
M61bfBZBfdQ9T64Vp8ehcBVBFa/wUvWjawxd2KQoewMV4Z74oxbftejBzWKLPbXodNYtcXxtjWs8
xRuc9/XRSh0ntKcueTJnjum8YM/rm95LU3riXDcSNmAqNHaECH3o0KsnToqNP1GmobpCXLK8kUzG
+M5N2Z+mstKvy5tIgl/8XFkOwcKd3sAbwdlv9ulb48jF94bLYKrIPk1R27JNIUSVsbk7ILNMhwet
YXkQGNGbmBsmHcHrELvJseis34FF/4Zs5QXHGN3WjNgVSoyHBbMHda3DnBm6TxVxqJboG8g1Bkzr
Jn+cFP4SSgbS/TC7CQMzcvAaS2+X12z+s/KglUKelj3l4A/Atf3808BTtYG0G62gBWKrdEHLt9li
Dsh38Me/gV90m465pCm3c6QnW0/yBlVtGiKbozZW6Qaa69JbMpqxgnPmCzv0BLp3n6FckkQ3zdM/
IGgAJyoLtQF16PiHms1cmDqkVqRz9dua0awjpGBssxh6LOc7dTswqpb5LDTrQ+oWV8RwdknE3ltp
X62yCSYpK5Fxcl8J/zSeBwrMoTzVdpxelOa6xGRuE+LLV5WHdBHxiEmmKcNvNsnTvoSp7VYodbWR
9J/yWNTVW2Nk1r440rj661qz5u2UGZgb8y7ZDgiBfQd0cgCxVJ9M8untZg0/j533kEvcHQKYARFJ
4gkvkrVDJNGQNzg/JJZjbKOUFWSAMYFoonqLJrxk0MtcPnVmaOyJxnShkBvL0ve0aSolwjhVI1Ac
B7G05hFd9GGM2GOHoEWArP50fam4WWhwyRlBHMhQOgGru3f9hppfY9uiZcVdIxv9GANA72YVY2CJ
16WYitBp0RV7hF1ujOy7gkF1MKLsTXpBuv7Xf/m3f/zHv32N/x7/VM+kHcVV2f7jP/jzV1VPEJnQ
mf/PP/5jv3nZ/P0X//2K//WC3U/1+Ev8tP/PF52v29f//YLlx/jvb8p/+39+rPBX9+t//GFTYvOb
Lv1PM738tH3R/f0B+AWWV/7//uW//Pz9Lq9T/fOf/8XYeSxHjmTb9lfaanzRBuUQgx48MrQmgypz
AmNWsqC1xte/BY/sYlb27e5rZQULh0oyIgg4ztl77d9+z9usmc/mh3n2249N2+//+E3T5Rt0e3/m
0//YNv+C//jt/7XEorwn4fuvh3y81w0HC+fvLpA3nsiEaVFR+u1v/YfcoOl/hyil4yd2NV1TXfO3
v2V51QT/+E3R1L9bDoUEV5gEkwjXtn/7W523cpsw/247qgngnXb/7Yz//NX/8tl9fpZ/y9r0QsxP
U//jN1P97W/F7SOefzXOYuv8dLZpmaZjUObnpyh+f38M6R/zw/+P03dFOAhz2E9QLXcxIZlu7isf
GZnHRmu477CjKXWqgfqAD8IE3uSZ28h0s61rldt45pUkqmHc9b3SEE8w1A9uiJNHrquyrN3oKvge
xKXwO9Jgrzp9cYlqvJjG7Mdom3bm6FMzSuF6uERmrr3C9oE36MWXZoy2/sDUV4k75VDELjlcM4ej
CWaeseFYByxiJo79gcSfnz7BH+/Sz+8KD1q/vC08Wtou/1kWPmANjtZf3xYP6VDmAOs8hKr95NSQ
tBzPGJ9yEinvuCnkH+UAXidKkt8hJxDRZarFA6imbtOgYtqodKUfgD3n9/xe4lsIeJ9OaP4xOgNq
CcNzniIduubQQkMzmLIh8OaODRnxogn/7I5Gh1ucVb5ZMSUrgRt3Nck9vt/C9pzfg9bFmK0PTX32
m1jQ+mhfQ6PXHio3J5MvnGfIs+MsxG90ur3i6bca8zcF7OSrac9JOaJPN+XMdFK08evkBMHFoWK3
0Aaml265HrWh/8DNmt4NilU8T0RfLvWgTY4hPTn42GgXsPdmjzJIl5xe4z0rldWgjvUfDsTeqR5p
9JKPlKeobUCtds95XqDjKIIfr7jvddijUJfmZpk8ifqQh53/lNRYsQDfAAObh2GpmpfGJDC6sUlD
nlcVbvlmu3lxVGpWjRb3MOiuEbmmbORbpt6js2WoCRh1qpvivoxpquM4c2dmD4wPpId3mV147Vqu
5OsGu6wo97dRnwBcJhQXeUqCyBtZDkLMZ0xg8JGHPt5khDyuJCCNpyNfVePb6mJePXWRcy7zHvkT
jyEAI7TXgobdjlYl4MpWqF9UYbxDFW4eDFJ+z05BgSbsM+2Lm+coqbK63kZ9+pWqxeOYZza3jTmO
aejSB6FH2ROsv4gHA5yZmsqMRDdmwphi4+io5vkbkhsg5dW+6EqqflF3yKM8fXGKKdmooKMx1jfa
q0jSdU9G7zcPr+F9mRLq99SgH1nZwyB61BruEwja3luhx3TufaMcoQ661Tsm+LOnmvYTvhsQ6ibV
UhMH4XvVHMTo5F9La9BX7lAOG71zxEsUuWvXqPxHu1XyHUjZbqMPDngGTcHLTPWTCNKCz+7mppz9
ebnEfP3psLTQ0W1tSzl8Oi9jH2VsiHx2kc6IErmwQ23X6y0pYX+uAjYX3DbKdV5iUnarCSuGQSau
meVTnXUmAFdUGK5yEUEaG6N4waVqAVZuOLgzSQu0gL1uzdDiGzWDtmwki54eXTHvd9ehr0gicQwg
p7OcKelB4hTg2hFuGqdmsNMnx+dx1HXHt0mdVHCtWJ8+d0u99vf/fNVyfr1oCQvltEkjRnVdQ+cm
8deLVliJjC+FHxwqouEOoQa6kGcXYe2LfiBWBxtggQZoYSbWgA2f4TTYH6CQzZMclcQgdMBqnpuM
gnuDKzafdwJ7HB40j7mpMPAMdhNd0MrPpqXcKs/IhWy8nZHbzIfuLMsutGBOjJBw7aZXjqFqKZiW
W7KqqiHARua5iAznlXLz5EzKcrStZZdDaZSOPiY+CIhixVlJux96ku429AuV7xVcfOR4ln0umQCD
cATf2/D3QkXbK/ZqbKtXUefJJvCJ6ZJDJRuC61SsbLdVr7c1rpLd22DpNlOVaVce3Zpd09Fk+tzF
R7Dt+plyQVwfL2eTIegDDTFLzhOmhw8wdpJwUwdJ+lpW7RpvzvQe5PCE8TEMB+AI4hLkTMv+8+fs
un+9OTmaagAPQpOlC93VhP7L5xwkrYBVYysg8UxnKWFBA1kYep4eWwtyEIiYj7KBcYzO3nh2yUoo
afQ+GqIxUPRZC7txGAWq/lx7ZD/9uU1VxIy7apETRRlsVp4DqrHHXDLf5uV9vS2A3Mp1cmhCiR7K
DO9aOwOk8iAv9kGJRzeJ8MAqpV0drPmq5ZHDsbRIb0NWzVZchNtcGJV+Lj2aiIGVR/1X2kXNVula
99XzzsSCpu+UuqtlT7rvLqqn5iGokFtFcBW/JWH55CW1+6Skkba2+/eQTKa1hR6DHmy0k/vYLbJn
2Cv92dX7gfQanfS2+eB/PbvAGAX9z/PEGwSB4JjnOd8eVWAZijyaidabdMUO+qBi7LTjtfwjnvcq
ay7t6Rg8NIMxp7o48bj/XJgYt9C+KymXD4NAoMpWyMLmulAbbfqEbY6eqzk+BPMq5D9w7hAAbq3Y
iv/LdMaeZys/TfLoDlO8FzxPGyaZOvz/1wvDYFv9gJbOOkWN5t9PgUp4ZjGOJ4SvdLYSh1xzI80P
cp05b5CvtFps6li7+MQ7fvNy976A5//FUNp41XelvaWX6j72FXVGuUfRVt/boq+uetcM26KjY+mI
VSLfVyPrh0cw30vQKeElLflbLNKS7Au6MojnGYoiCa5c0/jAB+/sNdYfwTRmSyJx1npj9S8TTNtT
gkRRFKhrk9D093VQgGibN0Z5H2506sCLKMcOV2sHQRBEjeqgdhcmebR3StdgSBismMRQ+MFH4tKl
rd429Oe+FVQ654653yvjgxA8K7caufExc7s9yUbhKDTqa3xFYOnGzgFX88ayyrBe5rhB//Mft2b9
+tdt8w/M/BGLtC8XvoL11w8rMuDbdU2SXlVTU9clxpRDPS8q6mUHOZSv5DrDHFYGE3y85myUqz73
0GutbO/klmq2R5nwMZef59OIUnfUqXl00HVRK4MB3qqx/6oN4XPXTOlFjvT7wc7cFwjW1aXwsiel
Iu7Or2CbeRZudDkspmFYcSFuV3JozeeL08rYyeF8vhZ/90WOhsXn+ZSiP881ETW8UBzoYYqShlQb
eBJ6wLorQw6dFmeFQPTuILV+kgtS1ohB7a7ofOxNhOyHMrEdnuQid+gI1OZEr2aaxtUvG+RQN6hk
Na2WnMjLwUPZTMOrT8VvrQofRd48LJyJaWkmsr0cCqJPAbd214gMvAfdKE9yNTKaYGc7ZJYlSlru
6o5eRdf6F0py+keP5yu23fErSbAGMwctvhCB6W6q3mo2EOLsi23hx6D42b3rk7cswr4/UfOAo5LF
0zVx7Sc/qZuj45vjlXR2saKepi6SeSOFI7QXfCmNNMQiXvst7i3IDdsAGclZ7dQXeD0vZedDfqDA
uQyGyNhmIu7fNJesxlH9YhRKvUH7HOAFS6ddrnr0whrdxqxZ20dym5yj6mir2Kn9vVw/22ZWXLKT
+5AI0LOKzDRBU/WA3Md6SKYggvg3fbuN5vW1rtBzxi4DohpNtF6rGH/94Sjw7Af3dlN/wToa7sO+
wPQyD5O0Cvd5SmHGoLR+qCtUBoo70IcYUHB4WUtohOlO755FLNKYezO+Pt1AIe/+y+3V+Nc/QFcz
HMMRAgeGplvOX/8A1bYy6TpbwxWQQYKRtkedX1uYRhr/8bZoQdSFyQNQKf+R9x3hht0/5SnuAqjm
PeSrWfcvdzWbrqAlQ5vcN2vj0gx4V+vxoYm58A/9VJ3Ix1slEXrqiosLJr7D5CGP5OGT7qE3Mi6c
btzmRrAz+GjOnerVZ/kqRhbsTTTlJEQonElCzHOt//JmiF/qAxQsXEpvhqsL7h48C/8y12hDozVb
zVGvPtklWH0GchGrEfIC8y84ahd4VeM1N3obVkXUr+RGtZn8k5EZF2X+7spVVV39bsL2PsiR4VFC
tMLKPINgJU/W5jsADlV5lAvkG4+NaIqj0Ev/Wkx1syVknJwjV4m3PRQSBIJKuwdC5WKTGnIelkVk
3KsmFH45VOd1+OcGJDO0YaaMIoURGGfJfpxH/VgbZ4l28tLytu3PERKX/3JJ13XKNX+5/zqaZRgu
0zbhYC0yjV8v6SpYg1Gn7eCmnn/fot4grKUYHmvV1dfUhVFleIZ/CVPwv7qI1fcJephTRSnedPv3
oM215ybWlWWV1phYx6g+pmHuLgxKhc++eEPLMYsSExrPMKhI9i78+GyOWn2Az72055GuadFZrpev
IrSXmN4w28wb42wWcU5xvk7s1DupKCVWau/i3lFs7yTX3RZwi05IljCuz3GF5WkyED8VttY+GgMy
8Fhrou8W2cllUuhfoUjN84qxPdKo1e98I6EOoGQ6xqI5LXme9fi1GhE7BM4BoQs5GJZhYbVzEo/G
dvdj4SFSvw3NaDAX1I3iGSDYH7EA07lTRvdeSSdji934WPbjtObRCwHqUOjnjkSfczu/arHmL4Sr
QfD664YqppOJqoSZzryhckNQdMlJK3xSI0yHZw41nd4HspFLPfrGdBovd6zHe0zzhzpnGqUE8IP/
XFR+lez9wl1aMWHWilB3zmBqh8QvjUsuPP2SVTjnYjrdpCuV7c5sq3DZ907yBLd7VePxe6OxRMpg
TmiCHJomXgD46CO0vdwk3ouSdzm2yI9HL85XKlTbu1SUxSnrfBaRVhCUy7Dvcw2zAI2AJo0Ir2hg
sWzrdkQO61vqASGeAiHBCvBXZNtER1MBqv6j8kv1SUUHvg4NANzNkOr0gSH70Ox0XyYbxKPterAG
sgRAqEqMVtwOSseFOtpqAXyS21BuCd0IoYyXD4vKJhrzDsvEQ+aGAX5ml8ghZao0sqnq9v62mYQz
5+SgiToaGR5RhGY1KIcj5dP0PIRteoYqOdE7OqWGIujmzeuJ50bkEXEt0NzFIAScRlEZ5y4ukzXp
o9nBFLW1jXuR8oPV3kGvUm0l3Hi45BlelNAwpie0TModj/LJl9qLv6WKyyzUz1Zm4jopKs3BwBac
GzskOlgXm11ltS5+54L1P+1yeyl3/Dzkx66kAK+IpBTxsQ+D6mCXhXma6PWvkwKXXGx7xqnPadrD
QQJ6EjY7nQLUmmnCjDyhoxwpTfueWsxARFT8YVNbI5g3/Oo01IvyAoTqf56AznXnv16sHJNpp4O8
UteFw6X9r7c/VElVQj8sf/IzRGHg3LQvqCnB6hpBfgSpjuDV88/FPLmA1UFARwBmAVGI9oV+SZe1
2RPalsFbJWQyb936SCSaehitRDukLlFDd3VM/33gG3NqB0RxdeF9xCEdwSh1XpJJEFgbTvqxDnmg
QhDnc4sI41VehcE6BBLyijmZeGAa5bvWyo5qYXz3Q8u5Yjx3rsHgLZFJTBdKRM4Vy2cImaIzZle6
c42bXtspMR0bOWwhEa/mh1eKZel0qAwynaoai4/iZw/p5CSnEVAAlj4eZlWQnGFwprbZ7YCCaash
z82nUUXHawSBvbIx4TBnnXHgfWvgMYarvggVErSTuVDrjMnIX25sfimC6Dy2xnhV+9o/GrCvQWbo
xheYzEjDaKER2qMoeCDqL7HSpl8bxeyJOWIyl/C9Qrhld1d9IHQ08bKeusWMwJ36pak04toZgbgy
50eh6UVQZAh2vf7nrwYlRHW+Vf38KOlqlmparqnNtzQKTr98O4QyNnVh2ONTJ5hY6nNwkV2ZzQ5L
Xn0SNHIXVtqpb5Mdn9VWDB9Rle9avjkobKZ5yukOGFz7FknzDPGd6unZcYbqiasBuaxDC/zbn/Qv
Lh5ExUjHSzk1FiSlNEIsG78Q1ph8OAOWPyXqjOepx7UAWCQ8ZVj+tkY4xGBLouwSxcwWSz/vX+gp
DAvi5HyK4mpwBQ0AEtelMM7A60GRqsR3bWMcugtNQ6JdloX/SoGZZ1pcAwRMO8qLgbq91F33yYAC
+2iF7q4UrfICbzc7xGpBDCbQ5kecgsvOGiZwySxQL04HOZSvsFQQbVgaWzkqo/x7QPF8R77Q8GhB
Na1FHT5FKGqewCJw41C66CDXNQZd2bbRMfTMu5RqQ2zrULyPSLbuHQPQqe3qDmZKDeCVajWXtJiA
IPYiPOkTMgrRkbWKEdE8wOswM/sgV8hX9rzptj3BZINqFmFzZH7hgYbZSVZ8M0umQqCSnUOn1805
VwIqKvMGMVYHHp2al6K0rHVba8Q7aT6eV0fZG+Occ9fgyUIsXJ6tyfIObjFF3LjZUBBDpwOb+eJk
WroCSqNt4aT3V8xU3+QOVWgB0419/5EnY2OnE9+7dDy1fae8djs1yUD0fBtzX6mDfqlja6SXxKkx
BOMbH5wnt2tMyPKooJ2qit74NVe3U1ukhap5F54aiuUnd+wGYn05kois1VDU/puJxWDF046+qXQX
LnaWXW//ZjLBTswjHButYe2bZEDBQQ7CW4QJWSQ+LeSsn1tX+GGotTdHtyyaoxzKVxm1ggXeWITG
8wa5CAr35/2mAaAHprH4zjAdsyOz/Z/nmkN3djq5hzxLagN3nn8e99NpWgNqSRjvbcMWG3eeViOI
2LtImyvUw5QIR6vaJsSfI3L83CJf9rkTIXTya7GXYyYH7+T8csuad5SrbutbYe4/d/tpHbGhmKLm
zfQlgnsczs1C7ijXyR3lED7wZqDpsUkh9O/lAiyBRfJlVPFRiY/P9R3Ye7KH561lbVQ/XspxARzo
djAlZLK1eyVefJ5LvgI9YW6Ykl1jUIFXqrmHJg6st9EO+7XGg8Wqm4dwMl5sXF4PhA8aF7vT361y
Em8hNr4lRRtlLffy6mhrO+lDTmF1L3ofpc8E5izybHT4fj8d5auMfEUwIqQ1YeLWUCrY1I30700D
q13UcRudZsrKHvSNCDusQW3zHmDPXpH2pO+ARntdWe9ArItx49aKvhsci6yWBFNUUEAPiiotPqZR
QcxNXrrLTlEB1huz4RhERu+k7Xqyh68V/YWDbTXp1QQPvm0UQIUWZcH8PiviA6nDPUBhkV6TkNRX
TKj2vdz5dgScuKRVLWoSHO9NY7yq+TQXcqjbTbiB8In8wDe7U1yNnoaiLfdWk4XFh7ObUBp0iipm
nJMoJ7fLXVW16U7tWFzSrMGTCkbkBLjT5Wi3TI51QxdOHlwFQC40hUSUz8Pk3nle0TeYVrw/PP+h
71hrlA0vXqZlF6NP8WxyG/1cBWUFpR70bRQUVQQv3kybx8gD3d22cffVt/NjaGYhiZaE0aM8Qsw7
KfkdPcbhGTSuTzg88YYquVRbbGfmhtn1qwua8p7yQ3mWC9LMyzPJjWDPALuxdvJMFvZ3KI4hUtSK
+4FcNep4BpzJOgR8mwWCPDrcjdMAfvQgoDPtOqm+7x5Qv5cLU7OtbwqllSGsvtm6BWgRqvCBS3J1
TjMa8IVZW9/K1lhmNELemtIOVxU+i11I7MZj6qNCu+2RiYc088VFqMYeSgB6lYJySc1z2s7oxcsU
EiWsaMqDYeTz98LJx7sKRfgOxF56zYVo9ogq4fb5wsrveyP/PfR0HjIK2j0vcUkOGMWbfI2um94o
ppVrReDjQzn5t5Hc6ETOH7aexAe5cOKOV4DW9n349rna/XMHuU63EF8uPg8Q8aPlEyer9FX8Y/3n
sUbj0F6V4yxqVnk2bhs39J7RFQcAY3qqBV47vvQ1phNfJ/ZEDkHlnaF7Wxc5isTjkDb1sxKSnmK0
tOLnQ6yh10+pO/4uR7Q0/L3d0h+Vw6TSnHVn6eFSDkOVR2gFLotd6P1W9TW8wzXXph3QwB8LaCMW
VojB3pGEwGa5RY5V4lgAjqOR/1x320ceI/jaIjmbD5fbQYSjjhx6dVPSdFrGhcAeGtjicZpL7p0q
3r0KWbcGjPjSaXmOr5v8VrkB+Bb19Q5jJyVKskGHdKNFifrSlM5W7kDcIrysSRmPmjB4i3QP4/Z8
StPD9wOI8Yn+N0CqsAtX+GHFV58y8bwd3lk+l2F//Ch10v70o/RRC+gnGfODPkUljZfIeg/4UehM
/cuPklruTz9KOWrjsUCocy5V5aPKowsIT2jomjpg2kqfq24QZ0IhhxeDlm0Mn+NpHLr6CasHOAJW
h1obXYg/uMpDUENXBy3g/i031mmcbMvGSxZyq4U+blWbXbGKCxQbw9A/IUCNibAu7GdimeYJbh2f
asC+UDl8HHtFEl8icmQWsZ6Ub4BsnqvINP/AzjYMXfGhDTy3yqO7gemxnRg/jqYvmm6qov9xdBSY
xVvWu89pAstEiEcrUooPdRSwgTLHeh7mo8WfR8t/O6O3dfu3J9TKPy5zY9R6p6xwvI3QaZXwcBk8
6SWCZHVqo+9tXmxTHIdvGFPSpaJ16UHtAeyB6sSJinbgncvSvdzV1Gqkq1y6H6xChQ+oJOrtbEkT
/TjbpJc/nS3M0vQAKdA9ZqoFDilK8QQ35oOvsPAomvZ+CAqsDs2HCYHRg+KX63zIypPcq4eNczHG
vdwkd+Kb4Rwg9568jqckuCdlsw2MvsH/zAlvu4y0OzIXRalLYhP7uPAX6dakq8/TDBRUZ+KBv739
IPPBFXd5lVyBw+3UavlRATWjHM+2mRB36hTuFfMPKf8ZdzJDHp/Iyfrzhzc0YpvyiD9DU1jH0OWJ
ANAT7vOptc+AcsmpHdEzkQu5qMHLfClUBQLev9lDiZ/0KF00EUgoHO8WpBPMaie10voFFasW4Irw
TtSkvJPc4FLa2gVudPxcNfU0PRozbLchUPi7IO/TQ6Jk1tNg8u5Malkh7WcYRrq6Sg1RLGOKPVjI
oZ1MEcLvvLbFU53xcRD0+SwPnURcXfPqu9zERK0EL+BUO0BM7uC/whIMLzYBQLIrlNSlulNCqFNy
2OY1z9KNOq3kcOA57X6KDXdXIYF/GJ1x02XEFRZuNyzqmRmcw4M7y1ctl04CjIlG4JZUn8W8+GWD
3FkoPGzHQ49PWJ2MfeA6xp7UInOfAv8u7+TKpBxeh9jwVj+tk/vIvT8PUezJA8z95ymQVsbrylX5
3eZTayVho7NsTYGUCZEnyDYVrq5Z5z9e+iIjySfNFjVpJRejAg0k1+s0Bu8w8qrrH3t4cN5qk6cT
uVkuvN4cmQrdDnUN74/MScNHNVu7OtcQdOFvsCKtVyQ2ROSavX4mBrDfJF5fb72+HE7BoFoLnJcp
X7LAWuZ9U+4j/ir3Wmjj5Pocu1znlvkgCDGc95ELpL4zD3UeT3J3K3tVk9Y4pHPHxzF9HLYI7VDA
FKJZ50XTznb2O2NuCtlTmIM7tpkgVQmWVd+/RnFfvFqKEe/AUjgYjrX8FchHuaQ84sHhY2sTVyBo
osA+qghEFimqj6WwpgFtWjIsKwP7WjZ10PSFUHocWCyGBOSiiczkLrcKpiqDVm+CQHuRsoYSkvW+
AVSoaIJKi1/VOum1bz4VlyeQEPfUJqrHwSm1J8XFHjLWDYjGeaNlISfuGtpFciv/UrLGZSoWcqui
i3ofRrPjcz42QIJ3VzJpvU941H82oF/1o118IbreXFsY71dyiNTmGLkpj64oBI8UyJifIt3dTUXj
LWMhjqE2jk+VI5RdkoQTsYH9nCYpKIcp41PpYU+Lyu6ct+MrSAH/KBdCZkrJl11YAouf4+F70eSv
wh6s26s6ILpBrpOvfGUMCI3CIaEyw8fDxEJr3O4wI2ZJXcF/hvMFDCHwix9b5D4pcmrKU6W58lNN
bG/r7HtDTPFB7kpoNjt8nlRJbASAlgYqcP43Pjf8umM0lNXaTv1rCjVI1WoMVvMClM2PRZV2BoL5
IVt+rmuwEOLZr0ik0bOWPyluBuRgbIxuaC5yIdcjAk2BDDYBPqR/bjAplmyqjsv+57p8cpqLI/yF
Ba/kJNdTfYrujALni5kNW0tveNYrexQGRFQeuIV5M2ggXUQYZ98FSS5kQ0XfVa5Od2Sw2w9+7vtb
MP/jephlBo1N+GdXbSmKGBCswvoaav7aNMOCiLs2OcTTjBaZh0OdmCuC3urVaBnDQ6zodvc4Nvxt
ynBat4nJfmfSke8dH3OL3xbrtCcPcO7EmCjGPbfXDlOWDe4C+w6881HoS7k1awaP/D72G+PO2cRV
/e223hK7sYvbo9Z3ySbSjWqdmkJ9NQrajH5MVLula9BFXVwcimqdNHuGW8zluN7rDswG0pf/5Ui5
gxH6gEsL6rMuVYpVOyZzdm2imvefs1UzNLodvn45df1cLSe+RVQMa1VvHKAjdbvt6Bg06IKwmuuZ
eSibwTzk80IO82xIFuOg6PcjpmfaS34LECwM9y4T4AXdvuQ5sHWYgTmZK4WOcA29T4RSeAZQzMOp
qcSpDYsnudHWZvZ8kFy8NCc9tQyfBxrgzzqgzKQpn3yXNX0c7YA+jBe5KbbMDwxqwLZH4HJIP2dI
XYyBaD4u0Yi1cRLNXMutaJEHSp/TnZ7oyes8uzez17ZPy/Ogi291kuavJmSsbUpi1kJuHHLKNkpR
mBs5xBFLumJemqfwTsBNW/lUoh8HjG6PVie+quQGArthRAnee6gx04cRBGJbK/a2Zb0PVhk8Bja0
PB9lsjMW9TrBgrJ2gMN+iXk6sgL3a+HmzJUM1dnoeRC9Tq69lOvbONzeCP6uFUd3QteCjWW0wXWo
PXFCbLeDGtWmNCtcbQEp3AFAoVFijqz+Qk6EfoeFqPvWeVAWLMN77irgF6XVAa7kE3lBBnbid0dD
RK7EXaSp9QU8IxGBRIMvtGJ46xRsJZ5ZRS8NEknC2NUvJi63dZg2yVoOxVQsKQXWz41l+NsS3vB6
Ug3roZtR1wGVjm86wiZI6OpHMKrfAmGlLzx2z2HumoESEi2j5uNgtO1eeco8YMQBySMfRXsSRl4D
+8C1JsRoL7BHKSC9XeekRcghx1nVGZpdO4eXD5siAs2ukIweD0OSA3XVjyl/5OiSHBrVOU8OYxsD
iIur6Goj+1Jn/Z0XKeGV2N57MbiYQ5OEkNv5pirvrJFFTJjRVrAXWaWmOpxFeUOWY5qieDoG6jV1
qwTc0YRyRHZrrGue+9cKbGxM4UD/TOeLoINMhXQK1rXh+ai3YeXAbe4f26J4ATxVAa8d+0e3ofDC
VfBSziO5Cvans9Co+S3l8HZQaPIBJuYhBE/Qm7oFlY8FJaEfrz6H8i+8D9oSntafmwPQ3IMZZ485
Hp/xEGHB2rYi9Bd93OnVXWxCyYC9YriAnRrcr5No156qXpN51ef6ItJeFIMuv1KmhKIHurYcGsU/
DK6qnwolsXa50b6ViZMs8tzJz/Sla3CHVbQxbT18sJoIdoEW5u91R0MQJeHHAOJMK01xmQrFv45B
ZiwcQRR5rSSgCiZRTcA0huzQQ6y+9+fsbwFpa8Ehxq4BUP6WdifhwSWQe3WIAIkSUsa3QIVMkCaB
uZtocJAGw8xsDvmRcT9y4bRqv1JGeGyxVmqHXvTkmbdw/4fSia852ViLHMnq1R+af3lFczj/v+wn
zzLN56Nh/C9n+Tzz534B8AMceEhN9PTC03l2SalkXITRPnK58xH1sCq2/XA34jm4MwZCN2qnuBSd
IV5GfxvnifLs973x0PnGnl9bvFSIjQ56Sa1aDsGbTxufT2whj8k6o1rSyCdtYD7F7apj9CMtadkd
lC/HuWU4yZahUwSrypq+gWm4N6py6UEg3lNSqwzo9sn3qtes7tEPCMlGdPM6NPhZCfDxX5mQOlgx
WSdfyXVy67/dz+/rQzoTPpum5y4MCZtwB+HwPkYGHnw5geuSYNEnxfhqNX6wLX1mtPhnxq9UyAA2
6j+vl/vrzXAuDDXddUgXf5oCqV5Tr+GFg3L9c25ENJ2xDbz2hFN+ADGgZuVrHlOJt+wyADpr13iz
w4AoS4S7PUa5tKu8qxT1zqMsmVvX8wUnS45lmHCbER06CJ62xjpkdkPCz+fTlXzYijLTPeqEdQwF
nfYMTNhgFaQLjaSn0ErI3mZ44Pztrik77V38QPdeGdOQbLIEFkH7867w1YL5zwVYebCleUHXDvL7
na2Re1GS2PxAH6LZ+RkU+UYXzRtC243V2cnvn3tgtmh3hVOxR6RGr33XLpJ813VK5KwNTLWgCgBa
G/rkwzSPg2Y92zyg35bfLacmNi4Z4qM2h5DIj2S06u+QsMRD5cTUmiciceRHMu8/FYH1YPn2v98/
SWBB3S6wTfbdiSsHU+JU3AmbwDtAJ4vPojNzoPSiAmun9eEgje3NcFe0FYlpoca3lGnKe9ppLv56
r7ROFGUfZdJp55ggMSfL3cshT/+YR4HkWmr87MByXJhAiTfyA1XAqd2G8tMuQuu7Zakbn376Fxz1
z5pt8hg5jbB+8I2AtBbll7HDE9iqhbvzDbN75VKGg5B36dZQveUE4UwDh8Hncg5Kdw9KBLtJpNek
liTK+SbQYdKE32LUN3Kod9BATTqndkl0Wmjj/u6N3/GwFIhQcO/ikcQZDxsjuL/toufVqgOsjX83
bc8DaLdBM89V1M1fDQrmWxqFzHoC0NpLtUqhAjEPt6A0MN2wFkSVkntOIvg64Pl0H5fIcWOBjaXR
RHgp6IXc02vVd5VpMVVxJ3XrJgbwWiMMSI6y2rXTue9DPrhnK57e47LXt06mq/Yd3l1oP4a5s5oa
jm/qnj8XGnPpZd2W83f9nxuihpAOLgsHVNT5scZPfJSv2tBGgGrVl9t6r2+3Sjy4G42q3kOrmP42
gNl/J4dy4RAevkKGW1Dt4JmotVN10XIFI/tycv4wNYwyn8OJ93Unk6zpycN7dvqPPlDRHs0L+aoK
Kpp+gRvv5av/bd3nBnlYOGgZuICqWMoNdK9BrgAG2VZl56kXa+zg+POEOcOJB2Uz+jFfkagrcIIX
qf6MwhU+McWGXWPWCHsgAX5JaAByRxckTaX/n6/zWo4cV9b1EzGC3tyW91Xy6r5hSG3oHej59Psj
qtdoVp+9T0wEgkCCpR6pCAKZv7GKB/S2vstxMwadQHY+h9CU4JwQqlb36LHfPSq5GiwH9CovblVM
t2kQkHfn83Gbo3iik7G8jB5+bEgJ7VN/8o+yqbXJRu/BT0PqMvYl9wO6domgrQyPZYNDSVTU52EW
Fnay4ofdIOJdm0PynAU64hvsV0+9HToHXaC5jg6N+lCEGl6xDVw1lrgzbD3zdxuXK9M28h+OApCs
S/w/twe+ZZ3ItjgHDlL5tgr7aN+L6uRii3lA0EM5YD315+prLG4tN0er+L/mcDpT1rqqPXQRMh8Z
nqT67LsoG9lVPe17ZEdTuxJsN1Ekd/tz5KZPmejNnezJJk84QE1BgwJtREUo6YfXYVDdizdoH83c
8wboMMNQYwQ9dx08bXeTl1orGTUilLkNkz2jjKaCc5zZGA4vtnh4DQoQOJUZZWcZBbJ+BjKD4FgC
Qzp0MYGMXCs+xzB1zrkRJ+xe+b/yJ0wD5JiMysBfXcgguLJpmAMnwcSyqqWIFselwqJq2mJlqziv
K5wjjrIJHa6izuGP/dUfilI9omYwFaRWAieI93Enurdad97QFcxu+AsO+D3AF5mHUX2Kz4WLEEvF
qfXNSwJ349uO2MioH1TuDMAQJ9mda6pTnY3PKKiGD3kgHnVS6SQx3aN8mco3p1erKMrjNi/fqI50
45zH2NhOoH99JGQtuPMOBqUtAlwP/dzIsTRRSCjN3Ty6wsKN9jiTZycjDpSNRUrmFnss9h5+Gi+K
h2gYK7Pz3QyCh7TsY2QP04fCwERpMTj91tTT4Uet+CRGSxUhx1ZBrpB0yKMKtAWCZ6ucB95Lu74j
TafmuIqBbFMgRmrNLZx/jJvg6/HfP6YuAn5MMvzrx4hJ739oLtIjbZYmmwFc2NLqXf84uqlyzFIe
UOSA2Ay0ZAP+CsiubAbRrshy6JdBG5RVi1bYuinR8yERAaBrBBi6u/ezNL5GVFZO2Ywj90vXevhu
zChzeyri05C7vB1KDTuDWHTfe815Qo+bMn+YRafUdX0MHhhvk+YtEKbxGLYhTKyhJONU44zsiuID
997ueN+iJCjWwQ/bonhrPc2OT8+51v10oGSf+rnnpmoNsFmdtjKIkEXDmoinjIymrRlgQma+WNl0
LTx0/amRwnFSIC13jauzOwYv37bW+KyGcXzF6O2KfOb0PPnRuFMF33PwJSl1EBrXycfV6IXh+mss
G5v0Vn1PvFwBvLsaKJ2fZHaQ6n+OrxUK2XponoyuWTpgzvCk9pxd1ZfGS8aGZ/XVHQsvXFWF9ida
ov59j4I6j1XUB0Kw3A+xxoEclq73EP5zhT7+nzEZHdqL4Sbuq6K2r6QAp5uSCchY6C2kk25Av8qK
40i9EVs3upOFUGIXDMe4t9+DMkt3WPoMZ3tu5AKmWPpvNOSmZWs47cNY1N/K+ZWSaClqG8Ct9vJN
YicYRQX5exR4zcG32NmSrXX2hY3UQpliZJX45MTkDsUqIv/ounjceX2ePzcGTCvvEk9heL8WCihL
rbfZveT2wTY1/zRxBF3V+Bh9ltZ2yOLplZBj7qZSf+iMFxd08WfZ6Pil25p5SVOyxcao6mvSDvqb
U6tnmSkckVn2+zhG7oPjd4U57L6OWutcJM6G+tB4GKbBvalAjO5ejobebO3Y6vnewMjztOeyUpyH
O4PXxh6GFIK/aupMuwwWwOZB1y5hbFaLGKrlu4U4+Hqs2JbJLrupLY6/e2UqV6FpQDkRLSBYiHdu
aefHmjT/qmjL8ftY9P8aH+CNfI0j8JMdplk8K0VH6mCNmqsteQ0Ph9YZsQzPE8oHSqs1m9SLSp3U
fbjtMhfhgN4YL1HcjBfUZpoDAJcQVzfwX5lpvCGaJfbTEI1rTS2K7w0mEf3gdC9loluHDiQksoV6
8X1IusdEJYva5GV9MoFLozBiY5DTOb/iQRUPoQvKD/URZSE/Zwqri1qYeByU9nasAw6HJRaIS9nH
yJcNVeuyjRzRjPkTRznnTz+W8f6fuItldhd0ybFzqob/ZSQ7CvJYrL2YbV1kM4YoVvIepYohI61r
pBTn6uxi+LWzHl0UJuXEr4Ds9g1v767S/WOfsqspXTKtIdTyj1F13hQyEk8eymzHpAisVZib2Yea
WsjMFM0bZQJyaGGTkiudrAW08uxW6zbZIKO+YLHqYLYTT9a6FkhKjbNYQDEK2BBmvGlqV3+Oyvxb
O9nZj852vve91j77PomXltTHQMLnRPr9Fioj2gV52tgb4Zb4nnVRAkuvTR4zg88HlDzt5Bis2GFD
yc7ZDrYqNlMyRlfKhGITDLzF/r5KOHRYqbLqJCBWs6uZRug/tqRkx4WK1GLse94lCIoRleEEco+m
BJa5u6/IAgp7qb7hp+BLkHd+zaM2v0bkxodKK88NheM/gdZEfd2ohsN9TDRxcXUHpKPtxkt290Hf
c9q9HvrjuWmUgVqb8gA3PLj30NyMTrWLxW7sc+LN0td0RmOPKHeD71PNFU7CpoOyvRtfHB3oO0Gs
NyYsodVy3dd1jCMP6FWcgudL3TWUVU4WdBm0GXY4YdEY17DWVpXJ3jIdw70eqMZuxh1RtQyKI4+Q
y5M+X0a1BQNLjt4vWX166omWs5KD8iYzCzF/k5fk1ZJVChkMAcG0XxpD4N7MDjn2Dj2EPbSb5qrG
SNTGrRp+a9LgyjFf+dVZ2D9TpPzIVDJjbcS+hkxMtMtcrdlbwQjSPhsf1Hx8s2ZEsTu1LJRmD7qb
BXmp1+PPWOf55OxuPTmitTZhmSDgO89tjNi+dswdwjbDtsSvf2KkNh7Gwap28tvbRkN2Q+8k2rDU
kNOfv7MyEBcjSmSkZxe1YkTXMMWpRi5X0Rj1uMb12jXIm/h/DaQTbrhKwh0m55CDHykm1haee7XJ
rZBsrC7kFzwAIzSB7xq7itQIu1pmmPxfYUaM+MKyIZO6KXxKj0LhTCsG7Ry3zp+mx8/iXNa4Wyml
a66rUqUWLAflHCfVjb1lmwcUfUWFKOQ4HrXCGcHq0cgrOXZvMBI8yivsc6pqYePXeejLd9PB4C6b
hUVNNwc5n1RvFIAxmatj9Tggroe8h7XDtMt9REQ6fBrB8chhUY3UwZHgW8qbqmqoENK27Q2M3+ot
Lgtc1oukO8loYJbrJq2VJ7N2eNm5xqHIxEOQC+etcykKNBYPp+waASrx5IKAq40l30NvQlEEFxio
jPGLnqEsTQXzp2WYzpuBO/A25dS7lncqIy5QnRiis+xqiFgJFaHOUJhnXMxQmp1vwrxQbIaojrZy
1qQ7s3EySAx7NJWX3C4wzeVfZYYWpmuKwRM1dwvWz3WZjIKH27PfsjJ6tXXFuGXGZD3Fubh/GHX5
7pCjH2Y7IFd8WV9TJgN5CZJ2Z7cJQ3wUc21JPRL+0D8BxYq9he7wK7KcNuJ/oWtuiLBFt8FCcVNW
IYrcRH267POjEmjFa936PO4zDaJP863FIWMLy7w+V1paLqehGR8Kn9Mzee/okzX5B4oXEZjUMDtY
GMquPWoFHzpfN9eFzEkhaOM2fnEUHkDyHObnd38AiiVS/1P3VBQW8fm96GWon0yt61aib6dP47cJ
suolMYp3z9KHhaqU9rcscz7Hzg9+mFN1Dnq7+Y1E9MoeXOSoRNmAVp77NZTa3yH/WgvZoR/OYH6y
D7K/kXEZ4C1B+1EmlCVh3BWXtuyKC+/M4iK7afUY5GZ1vncmJDrllWyU8KkVSXWWs+V9cpi1LV1l
Ia4HSkD1U20Sfm4SX+dN9aMcKkQ8q0aH2lqOefO0tlH2Q+xWF9nrrVwc0Yj/KScg6t4/Tgr8+k6F
GXKfP3+a6+jsaNvp5neOsYGogLcJMqfxanbjOKre7t6DyR6dYmNAMXwuhO7jerzn993eGTaxT35A
pvuLtHsku+g/QEawbr1mfpPDchbJAhjsc9Iz+88sl9KB6vTOwW4r62zODQ+QsyhBda+jtqdInQKu
vEdyVZTUj9Zfc2Xsq0sJqVxHiZ8v5SfJwNftRobsSAs5FrdCxSYjX9q3oG6wcGlKTPrmrgwkfh1s
YADAiDBUmzcmDU7QLM129F325NwUz+qbSBayA3WjVFgmp1d2pMpBjsmpbQ0y2RdquZGf7VMxQREy
TQ+lQHkB7zlo5i7HLTzgyoMbo2Bf4pv6lKlut2kqhPxk14qD/FFTnmRHyAnsgJYxeiRbkm7iydNZ
QFwRvcqgnKabze+kFc5R9nyrsXc9RqXLSdV7cOAp2U6DQtbYuy61UQM+Tc/Z5EJFrECeUm9WORDm
yz1SzpfU6Tn8QOnY9E4002806pTynsxvfpdJGO/kPHmfHJdN7bIk5UVzMKtWO5SmeYzwAbmhW4s7
TtlcSqPLb3IIlgE+BBZOz7IbYHiEGYhRbPTMyE+pHhSnfG7kVZmxg8yG6fA1/jVNXmG+BJzyn1v7
HkQVlqrkfv4JfEVRSTwMDThmvLsz9KiAKnhVDdXT4YxgKmX9nuTqYwv1/7dAdb/V0/4TcSBlgXV1
/ejXWbr1PUiHcSHSnZMOtyjpokM1az8Y5KuRyRMbsAPO55A40bKNM/2qW5F3FCjWr3yho4OiXgtD
OJ+9hm1q3jQc+wzAgujNOah3EbCtn1riRR9J3cbrBhrxsfbb6Bb3mOvICdpoI38gsnfy8AIlPB3l
MZ0VuLFblAZqVrcxRecW0QiOxmwQWbjmwaIrq3PYcMUpwWYFwSNbU8t0+xUIyvqxUAMyDkkQrqLa
0S8ihBnYOPrH2GjRKs979TREeXfLp9npCdmSD6sqfhR66D4aFD8PwJyyNZ46xkeiQuvO2+9CAUfa
5Wm+z3M9fBnS8iY/kPcHzj4dv5cyB5heCcO9tG3tXbppKo7daEAwCL0LLGuSvPeokr1hWF5T6Gbu
PRDZtbWGSCuWjmZjc1f2ygDyPQL1m48+ek4BchdFhsGeB+vU7MUlxaTuVuBJ2ziOe64VU7hU9iH5
qnVBqmCOYkoPvrYb+a1bxitOSYKFiyEZVJQgO+RZ/m52E2736EPYC5tk9/b+UbrI9bMCdGOwDYRs
QceSPjVX4CyrtwFQ1Em3qfYrdlW9qcgucVSw8o2MKloLm1CHoya7eTftHEX7FaJcfQDsbuHT4sX6
qSoM3nUF6JgKqtVSGxv9JAPTfPXV1bz6HFm4gFmFCN6i2ZO2S7z2rmmU9jYyzqr1rLpW9qhBVJMi
RoiBVyenx6lJihjlhoYHnebj/RkBHhmDzK6Ry3TctdAVZR2nXXII+ctC/8eYqcIw7DPStBfTypzn
oVNr6EYN/CQv6F5bKFlyQq8BHbJbx7wNkVHtGiNaZiSv8NQdnYumOxCK0uQse3gvOZcw8JzLiIEY
jEDXR0GosynLIzFxhL2yl7e6adMaCznRtYvfGGh3O/kBckhesS/iSNCrpMLl5K8faZpsb1wvQr9t
/mRRNMFKh6e5agWyoE7vZyS6NPfQiBoTH6UPraW8lI3KlsZfy3iotN1uLEb8nPUWDVBcdXMzbQ8O
5jkrQL7pO5Zd5lKbRu8gowN6D9hfWC92LATpMn7BZs7LlLMwtOoe60m3F9cBGNRjUIgcDYjoVzHb
RIf4sSwUz+juJwwRBr+GIRanrCBZJ48fre3r92DkmNaVlWAnDyNyBhqKP9JUb0/FPD/1XX2jDpyz
ZRDJt6Wj62xH3c49Bag4nnyVRl7JRgZSLVeXKroFFIL/M09G26qauvvNQrcAhjctCgnzB5imfrT0
+IifvYY/qZ7B4NVY0aJsAHSADI5wnXIPe0PHVNYdHq2u/zAUMYA8w/3LLYoPyO3euZ8dizsV4U+k
9iz8Bglmplot+SH2XkYpktYoUEPKVhIdZVfddVZG4FnT0uowECCvBnowSMLqIPt+zNVX9z5T9pXO
wJWZQgOnLdhs+6IXxypMIdM44TezyuLf3tB+622wMK4/DMsWZahHxQ7rja4J9UQeAxp2M+GkU7vJ
tVE8Z1X4Ec6qATXNQnTx5xgae0jriEJZ5N9SXxl/UZb9xEsseRdxqXPuqfUHu0bm2vTM6uTpFWbo
rQ0LS/W6a9sUqOepwbitzSRb+qqLk1iMoaIsOQttFrE2ppjqb8+2fHAXnMrBZGQq09QIUu28STNh
0t+n2UKrX2plYSgj0PbaxHvctrNrkPb5VV6NqgrrA3cz9PxSxjLLNWEUFcZK7ViP5MR7ZL6vIEO1
gT/sLxKRuXvOB+VKB4BFcdJyXjvVcTc5VavNVNXOq+5qyrJB32uvzV2/Qh5MG43yMpLifm15pOrM
dZ+6LMK4tvnVaA1WILbeHg1bRcbZJ70hx2QzeTPHXob7LuKSc0l8dIfntEdis/Ur401HjQ6NTVtH
+49u5fLHLL3ymsee9eLAstO91HyzTcoff900gAnZhi1JvH9usqbGutZWUi+CzEyeTQ19wATvxfuV
YonkGSqCs5RRN0LL5q95RaR+VFhpyhx1blLZrcsEU5BaN16ixjG2fFtshEVc/UUNcZ8UirVB49tf
mgihPbei8E9ha/zS554A6f+YUFPG80pvl5ZQdhkyEjc5tYoiHAJQhDvm6aA9m2OaojMAXD2t0dXx
uneDbMcPPbE+LHuonuE8s0uKPHebjwqyw/+Z4A36h5kbITJFeGpaVXiU+TDZJIbWbUF/DUuZMpNj
wHvKpZv57vaeW9Pw1fCGpLlwSl5Mo+UfTIhpr+rYLjxIS+9xbfKoKZilceCJ3t1BxfwuesAVbjzI
BmuYP1d/jdl+WWQYu/wnjEqAtwnjLDpw3Ift3KQhD6bIT51SuWtfTfznWkdQvxx6/xea0VWZ4xrM
K3kqpsd2JuEL0ax12/U/KqWGFNJO6kOjAirTMBVEgKXPLnfsKq4UxTkcRiDYlYlGQjE0/gb66nB2
Fe1xHEGDlzbaBPIZTEhVLz0Myo6tYvfvz0g0egfAz91qcorvug69vhtLrGNZiHYock7Pju1/C+Mp
+5HU4nuTTf+eUA1jy0qT2GunTB6QDoXWNqviZL5XnvLJ0NdWDUuqberqhpkmsktVV3xXKuQnFURt
MxIyAfWTb4otkFnyoQCwbWj0CKuZ0kkeRauJMySC8MmF+1deCqC2S5wZlGuPuM+e1J6yhUFpPyDB
HCyh+okf2cgfoXebX0aOf3BhlfFLjWLVBqcR9ahCLDhPvObXTSuyNxFaL2qbeLs+dchvF4jFySbt
mj9XVuQM97FgUPqjjsE6k4oKIBUbNmZ1qAutuwGfnKaptQM4jWllIwjzHSLWc9MO3iMHfv9kd2kD
CiZIKJxhVJJhIHxr66a/cobGgmS+Aeh1tiy6vjvXpVs+Ynb0Lm8YPAw3sxCJk1Zvqhc4mvsVniKj
foz8EVMp3+HBqsysPMs+ouTAXieMHBvV0PbeEH3H7sd8rjIHoXxWml8YLVn+r2pi45QHtv08Fra3
djsw0mGKzx28AVRoeSb8yNtmoBKRhu+KtYLH5z53zPjVM50tv4E/476n+PvJ8aNXAJzbkVPjohrU
nK+mXyDRhVIEmWfjzbQSA3lelgtUcMw3ymeobkyvLqkYBHYGd4UirLmMaxF9Tj564O2EAyj+1NsY
MPKuL4XyYrb1WU4AlI7Ar1fiJlzYV1PVGiwSbetRXiVT+/9euZ62seHzUYP6D7K/sMd6qfalvvoa
85Ra2dZQ8qiRPWTUCh9Ny7CeBNKyiG3EAHxKxXzyKzRy+OMbHFDLdtNAzFrEUtoTf4eYoy7u2L4F
rxM3GmsfS9BAoOafXY9PUu8E2jlvcPOW/KToUE9Z+IOlD9fH/zU+jvWfRHzm8S4n9xztB5Iz2wQY
5WsVm7eQjfCD8E2cjrSuekPaGFEK4y0D73vGPpE/KSeFtzFvu43VlajOz1GvhkrCchNdFHDW801y
1v95k4zCqfw/b0oHjlJpYlsP+ozLiVocv/04MLZ4iCLT1xRWvAu0TF04WPP6C2+yOMKqrJeqdcCK
ddoaaVZiIaWhGRVDdlshNOKTVX2atC42TynJjvF4571OU4+2paqAb3SdFBLZ3GiVC6/wn0aODXVn
7oJpMp8VTZ+2AOandZLZxZsoTZwF+mE4yO7IggK/tnzwvMR9HqdkOTZe8QBv6Cjz4TxA2aZ1DKqi
c8ocp0nklnyesyIIx6MlhD4efagnSy1HkVsVufEyAmmFYmKYW45lxkv/392vqAaB9QUJH4xz2GaD
q++0VVxWrGG5CSIBEMQD2XgK11meQXLqqKPh8fSnX81z5MTEK0mZzffJWyYtrh++xv76LNWdqHnY
pAsaBJ4AlctGMSmM1A10GonewnGkephKQW02BVldeehE9fFqeMUA0XwplaexrcO3CtfTayGcH+rc
C1IDExEXbQkZlGbA+tio28mwiMZBARl86xhldcEV62DDhT2wAaEkMA9V/1xFbo6Ad9ad5LiJFOdC
zYfykI5jtp6KwtsktRNjlYfkdRd54boO2Ny6YSz2gU32V9PxJm0N9SC3mZb6WEKee6s0qzophpUt
LbUp1lNuhaCVcdEtcDFDV8L3thwE2l3ldsmTZWLzM8WF+aNVIOOEdfOujua07oyuOgZWVlwdVFeB
SkQIYbtDS5W1YUOL3rWuk9rJcNbceIEovkUwO+Kyzj9Hu6HEj9r2ucHm6xpleGq5vZd99gI3KnMs
qI4UxXaiTHbhexVca903zthbZXNnMlwFxNkcbLTpIzUjoL612iAMHqiL0XC7S4YJaqy12aPpRdkj
9B3wKMM4LPva/jO2OTlTf+KfFb+3vUPhV5jeyp+3PdpAxcdUg+oku/i2RiCb3jwfN1y+CeWtG7C3
QZfdflTh2W4Ff1AAyKV7mZRyNlHo62+i9xD6nbpfLeUZYPv+uzahxilQNLlQvK0OMWJTW5Rssifh
NeOC7NU+4qXxbtoJu8UQLAlH1ulV8HBlJDnfvQkWRJm4GYq6Tg0Dv2s2JJHRP+edfZJATL3QqC5q
bndUQq84gIGp3qwE8Hnmts/ggIeHqfUuTVGLN1cho6zWoELlLGBV3drMdGsro4mLS1jqDfY5/KmO
t6LMyMjMomaIXw/nfm7uGmfzmJlaYPnriMxuIf4E2q6KqULNE+05/PUJLjDPvQlcsnP0jn+840+H
bm7MSJ/I5/xsHHfcJ03RZyBFGZLN17RB3iYH21a7RJzmznBU+72PwB0F9UZ7QWUWJKXKSTCtbO2l
jXQHs4mlCoiDdzO77CZU49dQ8YddZ8bNSnYrP8ohWWbNug7D5NWayErjEThsZFQROt8NYCJbGZ2K
XFlGDdhBGTXQG1via2YeZNQ2EU2f9K45yejoOyi/rCPEumESILJDBXUle1OXuJBmaL66pgnakdoc
TBRbPJHZsp60uUm18JYFXnmRQ56WD+tsoLbvGPjrFEnubOoRb2Lb6tOjOi+jshsjMbL3E4DbSO5g
KQJ4BeUIDTs6mESQwc13Ua4kULdO9WYPvyFeS0yLZ6qfOCcGD0LV4lvb4hkkp33drXfj192G3zR7
13bjdVFn2a7lRIdUVKls+tK3Ns3oDO+Y0r76sZU9pGHbPzih2N5fFUGwRaUBNKvHa1mrlaOFHM9S
vmE9CqxrbJqVrXxLl8n0WYALu3YNWs5Ke4ijUN/YSWE86xpptcJJnZ91aK/yzE4/rEQns52seRMH
eOiUgoyGYbsk3lxUy7RZC9sV5kNZQqpkYz/B9oIaGXde+4G7wCzlGVGuor4RW3st65vnII6e2rLo
1pZbdmtuCc6yUSlY45E9bvXCoyCsmVGHpcSQHwIvOVnoY3xTJ8fFjKh0r44yebsJUMBOs1FDUscO
EAv+V/MyZvBXAcQG+tyAsuCx1ceacqHNkHmcV+p/dWXUbHEwazFoXOR1N16Ctg/WVI8R45z/yog2
JZ2nvDua8Pe63WFrNg+jBR4Ck4MhYajFByuFs8AkGj59DsY4wTtz0czo4bpQi/O97wbQhgJqfRsZ
kY3LluvQxsrG6BDWhx49qQjtpR+hr5VbL/fUk6doPQ6rIl1jT/bdGjDzxipQ+eFD1z9NgRBPpYis
nZpPOXY5fvUkxwoyGFkyDLc2McQTZq/4T7MarmUwDDrgAHiJy6C8yeINj/Jv1/iLns3Ozq5I+C6o
gIWrmiz0stGb7shD0h5bEDz3q7/G7rfUZbVRyoCaRNT/5gWvvBocePddisJU32jKa2uYw1oFa7CV
UXMup1h9nVC4ZrKS1cfccqG96aI7+BhZLpzRBxuhakG3BG4+ru/9wOztpd1lAnWDIGC/IaYcNYwG
SyrhuPlJ9sN60paa4NBtiEc5DInWUc/IqdWs6eG68qz4UTajPX038RY4OlOaPDpOp9xi91mG5IhV
W+aek1S9kGNu4YvVnw2aKuyD583eTQAlHnulHzaZaRtHbZqcI6qzLerYpf/opCMc81I3P8YM+FmQ
Znu7BHTv9pN2lE0fGgZSeHNfM13tmIKun0wrOnxNkeOyaxXrYKoXWlPg7zva5VOkZ9VTi0i+IH90
lUPmiKdRBf1mZc0zyrD2NyMChQDFauPmRheh6PY10gqEwBxsDxaaovu7rgmNWxJ64c4jdbyOdVSy
PXvKL8GIH1NBlfJS2/2/rwI10Tdkh24eQs2npC7+NBipwKGMq+Vf48o8TY7FiqWS8gnyVRUbJHDn
RulhpAtTCbYgxT/luBz6av4aKzNfxZ8BWSy/Kpuzm3r6bsrsR9lDkgyFrnlcma9kFwkM85Q5WMhm
1NLlkGd2v2sLF0c4FdHVnpvQ7/r1VPEPTLs2uspm0EF36sJHZFlJXuSQpmDPgbd0sQkp159Vvd60
ocqT908TuNnHiFvz4WsIaVFvrYA6wvukVreQzQv2PoFzaebGCpWXoSq6PQjp2ljomW5foirSN2iN
4sD2NShv8XmCykKfDWNACWVJgIdOY6JzgV7cC9Ynv9Hx83/lyQ359+mnFVnY9Bm9gb0l26OMcuRC
iDL+oeYROasSk1y0vUBnsIBy4tjGXRf9TMvpc8Sm/pvt434bI7D4jPQoO0tYgvFU5i8YjadbkTso
UM9dz6H+XloVevhzdyxQiEjV5NVgO/oYdTPppHOvkt9Egka5upN5lYwXy7LgZwqj2Ce8sh4ASyfr
Poy9FewCmEXzmF+LZKvb+Kd/jZl+OuyVwYSeME+RAXhx4tRCCv8a8rVuuIZqRtmJWV/jqaEs8CBJ
rl/j7AVufd8qRzkkPxCgK1s50YWLSslTmMtZcQlcj2wh6qobbVITdZv6uIm2QRhtrKoXu2EaCwgy
6DcVw9Dsg5FcXdOWJiBOM77oultsUDhobmmFp7ZDjfORjaez7Gy7f8nAjoPzDcW7Vvop5AFEXLLW
ekbIePhpaCPa2K0XLFKyUS6aG3AVcgNftjYBLQ4KM26M8rXUWPMhDpdb2cXmKFhFIfbRfptUr4VO
cSrNNVC782Qh7N+GrUBynXuaDpIuiL1bS2X+lW3eUgFwDmFLqEdP+NraH9RkY5eR9mzXNTYAoYL3
nqmpz1HmDxd38h9lUA7NoOFheEbWO4BGZ4AB/LOXSNTZwC5V/F2qK8FSHTUydIU7YApfRecpwXen
VfynIPHtn25enHrT0N75ZWFtoSBSGnWdusoD/4oEsXX8aoyZZKHNTW0amYCVEQFGzCm7fs1x8hJ5
nFK9ANp1T4AacAI2O/0lzmzn3hUzvtoKnGjFhvdnYI/Nyktmf7pGb2+ZoiIViAHm5+AGr22Rlc+V
NYm9qO1qA0/BeynqEYx1ApyS/xb/2xUE7v9PtGhXQwY1Cgx6m6u/gE49t6Pefg9hwVCQ0qyXjr3n
qvSr6QHPJgTeHcs5c1rCi6swp0MWWeJY6La9zZvMuAwJG13NCcbHehD6sh9q9xUnjGoxmKH2AbDx
OhpDugzM5q3tWv+oZyHffknHkMwMycmQDWuQpgX6UQ4XmvfRW0b8BBXhxVPIfPLr8ditWgOY7mh8
MEKMqklMGj8KNpSgXP2tXY8GhHb0DNpZd3oy/R+Gaxo7TqamsZBqB4rX2muB/uR9XmNPFjVz1psT
xgD3MX2w4LxZxYGMPSU6WZSrUCc86NholU3s/avG91e3ntxwN3W9ged3bk5vCTmtVaYoCUdwIZ7B
w14kLlFM5K9Rc06O/C7FszE493E5H65ouOU9/YkWNA6qbuOCOfNq+Kl9/ZzVwIoL9sefXoQ7jUHF
elHrHH9bc/pR2+S7ItseX7QSyeXOsLuTXAz9Gukky0JFf96ruv/0ZiEDyhXNwkIV5eIMVrSb4hz+
/tztvcG8yKtxvso970Vzx2YPoAN/mjldGoqiOvO/gUTNnCT9H8LOa7lxXFvDT8Qq5nCrLFmSLWf7
htVu9zBnEgxPfz5CvUc9c/apc4MiAiG3mgKBtf7AfhNGTN8GW15/xpuCiCBeykV5NtoeVe1YL47x
hHn8DGfT0qhbAhrLz31nFOe8ttoljJfoC4Dg3tMV9zXLVXML4Mnctgh8vUYRatL/vLM2w/KcoKF/
u7ObpnSZZZ3K6kyaTK04MtkVVINWQBEyKpK/KGHAPMiGlwTOyb3s9EptZUxK++QKUb6I7ALsSLyq
/VhdjDw5mvMEuWZaiAV3MQB6Or260Q9+MAtIzr0qUr8kUWuEPeZe2IjWGqaqspG9HTnlBcykBbCl
CGibHl6LW5VvfVkGFUoM84hb+22s6bzaKaefHjxmKZqXqdTzl+GozXo4SyC7C6HiOdrrWrLRKh/K
QBNPR6LB47EM2ulI8o9wp1BIcMxtOM1Vq5Dk8DIjYXZ0hD4Hi6tTRE6U9DhNkxYC+vQCt0VTgrrs
0QyrPpATazmtkzoZ8+R3Mc3VkNDpjqciiXdj6brhAnfznr81XMSYQMDQ179wzUXiQC3Gtx4wGxJP
rv8Yqza2v5kSbALEMTYqGLAThLp4QDyBS7xI75JQ47mZjzxOVJQneSXHyasSN/u15nYWrpfcINs6
IwZ70dfDNu6HYNfF07S2/Sx4d+qKwP6EGJbm6fZbfbq2gt06xqEKQGUepPGKXtdYgu70KF4LEo71
LrLYBGX+68jW56myW9Y78ygrQ1eJeZs8LVHqAFY7Vy1QMMfCd77lCJ1Yw1OAP82YNOjkTe1HYVTq
ArUGwKJeYzxapoH/QDZ1r7iU478b2OKzEc2r1avutwXCrFEadOaLk45VFJhU1AgCXeu+x2l6byoR
fQ68hYA6+OFrOUO8ywaAUqNg3gr2Pbqfhh6L37iJ+TcO6RbxB3FnRElxkkUYo/Jm6M21JptUpS1O
46QHw+I6TsPqPixLddPxZ5H2ctL1xEsDOACZ9MJFt0hekXDoDmCC/b28CoLR3PcnTJrGB6Jm2q7K
q2ZRxmT+17nyrOiluG8SDj0LuKHxMgk0BH/CyXtIRpNsRxl2yI6I31eyjaW1ffnXlRlNuCT1fJeo
KaygdiELneOh1euGfRxHw7yPS+jC6qxcQyLo0qle+ILOI1ymzFiB1cUFBedBf1IitFvM/h50r4FO
G7ndluSjpnX2t2oChajabGeVfXQnlQWkxsBNbaDKunJnteVFNq0teLJnvj+8mpFV/RRevjJDV30X
s82V0YRfsavXkEGmCkpoXT24gw9fpHPCL6RqXtxaa581G8uWeqierNL55fuJ+43qJkGyGQWhDmIb
lL37haDSzGvU7JeY7dKqxTft3tbnVbOAn0RYh3BN6Plo7njqwqyCetXIdKWbOUsvUaerl9Kgj86m
hMK04qXBVikZrOXgavXZ7aqQhCRyE/h+fePq9wR9PnqbMgfR8HTgGa9tCyaDZwAtiLQFEZVhUzs2
0KWwUuKdW/P1+kmQL+A2Z8eib9hpOugqcdytdq6W2qhW55gZaOCmw9iyniehhgd0F+D/4Mn8zJGC
PGquvshbB6FXT4X1U3aNTeLt1arsIZrYT01vR8Dr7KegN+OfXm8+xT3Hj390/XPM3IVDdXmuPfga
RjgZSz1t+ndF1980A2nORf+FZ2QD5iTSn1VVRB9J1w5La8yQBGxU2AucDSDdhv2qNMuYXTVQRuLL
4bnpGvBJsUgXIsNnAwHMdJNrNceyHFSfO47xrjEdi19OFJw1ADrrGsjIS6LAk9J0P/ylTO9j5zvn
qzlpqATlVoMeOaz4ASDD0CvqQ66YSJsmtYO0OybEyAVF33aqr1qN3dii55CZTK7200b0iaBjOLy6
GhIhQao0D3mJpFMdV1+DVXzZNlHJydCczwEDiKJGHnGB9dY4B0AW2L8+l87YIs3f8VgklfOIAoq3
xoKhPMVDDwu+aK3dVEX5RoyJt8njtyHLMlTq5tyPA5omJwXV9eRvCIpg1Bo5O1V0xmtZTtUuEwp0
0inLPozEJh4G7BNdb6TwQX3fdU0H1NscfuVuPv2oWlKDVTFz5fPpJ7JJ/aFotFM1Qz3y1qof5prc
Wv9d012Qo78zcdasNjzr7wEvyLc5AEO0P2dDrhq59fsgedRq4hjrzP7LinyDE+tTELgWyvOuEnzF
IkcOzkbc27etYGnWTfjRjCDAKlVV74AZxW++gRICoPkPhJGzPXutZC2rQWuHC9KawYybNi7sZF/1
+XY8hKMN7JxgpxLz2XSEhbf6OGHflpN2YpVPCLF2gbHReZWyq0ZbUhYReeGV4Liw6ZUujpeZ6whi
R35O5iG1rmOqLDinmQvURU5Dbj2cRH3RxrzcayXMOs9JUM1DoDjfZ1nJeoF9iahreKJanV1yt+ng
p0zFm1OpmA80tX0ynKB8U5DowY8T8l1umw+6cMDxd+Vb6+YzfNtwlm1fDdusRHJ3TDrvfqgxHFc6
196EoIXu1blNdvTmZxJr+vnWPHm4e3Y5X2IbdMsw0EFV/L+hQRk4/Ne4Zo4jqpnq7VPcPEpLn7fM
2raEfWCduk64mz6eCPlZQfowwOoE763V76rSk4UIrL8C8wmaSv7LSNEkmNLIeunTOFpHODFujCZ6
5zc3Prga9FON/wKgDDwzbjv+iNQyQ8iQJDHqzKh/VTiMdvJE6phjuYmhi0QWMFnWleaRZFZ7cBsy
Q7IqCytr7GUjpgyUQNAvATU1SBSE7D9/qGP1zZfY3DVzMZnD76KGUPdHVXbc2gqCgCU4Nm5BtBM1
39zQ/QdXH6aznlvRPnYcJd17SR2sUYWa5emzcgNSiRR/zPEKZUm04gcrQ8vY3Y+olL/9/yMGUyk2
dl79OQcH+Fe7yRFeazPvWQv20igJRd1bxQpaZd1441fBFQA6pUaLDp/kpqqb+9Co3xDkIJLS5to6
IHMDMCVEzK7yw+kYVN2qNOJUQc7L+tGjzLsbtNG/KzoXPF6pj3gDm+7zxKFoOSSN+1w0cNxl2633
diXHyd5hvqOAGDBhFiEzOkFfhtsUyVKQR6R7fLPMH1A12zSTYxJJUK0nb0aPFt5dYUXwNhoQXLtZ
s7CtB+fkZ7lzinrn95Vs42S4LAZ0SP/VXrjNsOgrh0j08GxM6Gxqrdsc1cZNl1JOh11KtJqRGteM
ce1fRyXu2BwlwFEmkpXG+3NUVL/4Rft7LgzaIJJK6kkTxf+c6zbKRocNAOgD0Ov4I4b4shjaPPko
RqdayLb/dsU2q14UDbb0Ztx7x9SpnWPuNU+Wn2mPzlyUE3beKEb7mz5y1GsbiIoOo9eLbMEjFfkw
Ni9QbxjPLrddJYWC4ZCroj4yxx1l4RhDDuextZ+BUc4KS05y9JIxOaKCtMAuDTbdED91lsVBzB5z
gNANfCrws6D6LNAS+twor/7VJuRAS6AqXwDF2IdaEl3CbOrvyGs+2ci2B5gw8VOCWWsCtEnQdXvL
x6ra6EXu7/upcS9ahd1oDkXtZ5HDF42F/6pPDTAGkWN8XtTm45BgsCFHONlwsQvff0Ftvd42rg9Z
tHZeNA3FGQelvZMa1/GpG/IWx2TdRSBejU+yw4xBoCwCUWbLmqjglhT2dDLVLoTqUF6CXp9OiBWR
vtaRU0aEDaVlG/udNQhS/a1L4n4JCziGQFzqb6EFJ0NM/tNslneBdvckm3uYXzsVcupK3qS0jcF2
UtcOjYkwZR6lq75WgaRCw18IWWZxoh8Fhr8oLozffMEHfp3+OyYSINJd2LOB14xHTa+S9Th09Tun
oqORW8N35XqvzhZVtPLD6nN/2U5Rc2fq/fjaQR4MPaP5MCPse20IjhtZzRUOhV6jPbFbHU+ZSXBT
tndZWy8J9k/HLp3c5yQvd13PKQV7703dooVHbCDTF6GdDecoH4bzyAtwaUzttL72yEbZHSOBnEaj
eiebboXlWO5eNOrDbZKSfPR1OsBvYgUtqFzJG3QHWgWXwVMekj2/jZP36i7GJ3UJN/Hv++070bg1
ck8FXzSrmbXM0Ul954UMvt8U/UFHK/rd9LJVh3L2ixbAfaymMFukhQAx4pgO7vYIYIW9qkA9yOsX
o8j2Wp5nn35RTutWTQsOfVbw7oP1b0Ir/VT92kNCRIHJMA/Tm7VSRMMHKI9mV7TQC+XdVYfEr6Wa
r5YVh6jIo3F+nVXEuJ716bPQAufOD/k7r7MO/Vdos/UJsR06VQ2oITleNRR+o1Er7o1G8+91ndiV
/NywxezHsM361PRh8VgK/11OBG8/W2VVFRyQfi23iZMoF1lEc6qvVkJE213lopLsOonKPsq+uGdN
UaGrcCYlzw4ACd+WCI3w+Urrs3rfpuZT5DfN2RZxTRI20wuwkbiMJ0l3bvquO4eVpuwmu3uTTbIY
5k55BV2jWZedgyDNYJgaoYXN/FycZGfPPnPh2ka5MU2rPTuprZirILZOueiRdPt7EjldY7TGKTYJ
uGO6EgP+esd/IyIv9hVYLdyKPMlPQYAefGY25lJ26OY3WQvSuq0ZrEcQiXeN3hu4mrExlANyFTWA
KA4+wpBNuzUvFXqUesupKsV7k25EYaQfOeCXPXN6q3au4iwWzlpR6UOXAgYYEk6vczvnEsxNE9XZ
YT2YfkD4x14ryd9aNSvvbGNWEUjT7EMzemgrBRlzQxTiyYTWI6dtlUrfRPi18fNmNkXPd70IjedQ
GPEJgGG0lO0WC8LSKk2k4TPde9FHY4UPI2wGRz2j0+I9xmaS4mWQs+havfdoxMI8s7Pey5osvLbH
uboV1VbegBCY9pDFDQaRg54vDc12VmiyJhs5OHMt/dG61LiiP16nMHHfmwhRrGVVdqQ9osWDFV5k
UxAKgqv5zHob4l08WmyPUREhSivskz0X16vATJZawJf2rw45mJTzdFS1X7fx/5oDOGy8cjwWENnx
r4+RbfpIhsfyj7c7b0O7Pi44UAMHl59+67gN7sn8sUhX69LuiwVsxkOemsVdyr4F+hDCTctyUEqs
5+Z6l/tkaUSsILTkhPeRY8PuxceoR4kgRanEIwCqRc9jbvp/ZU19yNoi/mKjC86m6LqXjFjDqkDR
477wTW0bxppy6IOBDPVkJoD2IwIRAuEksnbtK5a2uFdYYf6zzfBCrfvZJo2jWtyExa+0nr5iEG3v
HYRTDP3K+NFq4LyDCvaOom7urKqetb2xo76m5ucrIuHF8damaFbYLgK13E6B1e1lhyzkOKQPLWxy
B7iMbly1C+E51dFEzemYIGO2gAuprPjfScxT7Ba/ewSQ2FUR9QJz7AE0qLyHhHy6FJFTbltdWLNs
i3UBVajtOIyCLm3d6RGrvAHUjz18hy0QGGUcvhqBkXQ6JdO9FanFIXAUfVOkQ/CS4Qgkh+aZt0Uc
S/8oSB4h6wk1UkWt+2hDI16LSaAiOSr3cqjT6o8k9oK3ojbetWhiTcX+aFZWvpNXWSnaWvqO3OWz
W5JsjKegIbPnPjWtSNaBgu7xrfN2739rk/dbgdvAOAY/CBdvC5IJ8z9bD7stnNiJh8rLHuu56Mgk
A3zUtV3uGtPOE3m41tVxWilqb6/HXrcumldZl8oFIDn1lrOT1TacZhyh+wa2fzqXaT6djbE8sL33
DqJSWtSE5zashwv01bJXWZNjk79vyGCWLR1X3fQhRhlwasMnQ7Osi92/yYqaZ+VZxOF+6kHQX/XT
pOqQ35BPbJUAkBF6Gxy5X7UkILrJAfZsYuW1RPtp+OTHki/Msh4f7LlDnzv8nggfKh3RQWJeofc9
xerosP8ENCshr6R6iIbTdAPK4mVOvrPkf2vGzsr2/6NJ3th6unmM++bcYWhOMCBfOmEHowS1KW2J
MrEPvNkqntDZFyfhD4+yFhpt8dQnAUTsVOgHz03Lpykva1B/pVjIIbJNa7z7NjHck2yaUL/Ydqgq
LGWnbNPSWZRcE2fOjKjhlwpWRnPMZZgLnS074JBrC3yugVAMxVSicBM7Q7TTZy+EHBE3tSJrXZnQ
/iIl7lk2ImP9R72a6/KrUGpeaKlAhQhSTPig5d1Xrg7Re2r1BXvEigPtXO1dPJpKtRFnre3tF9u2
F7JdSx2geD2Be1kdS3jAadrhJgP8zB3rrY84Fix2rwgRlR7RT5f1WQJ5F1i5sfAc18OlpvAfuqpI
j/yxbIFMblHHwXswtpkX2A+3QWjIYkbputtovphM9QF7YY3AFe/OySHZL6uyowidcJ90Sr6YkEyC
RPyfwfU6wNb0eqNsjU2C5hrxuJ0cKafwhxwVMYDXS1mVHV6v4f7eG4ckJGxqFraxHCd/2Nitnj13
gNnBODTtLw77ngjab6fHBrCvWaJSLRMEzCx7HxoNLqoRwmCaliofejvt65m6ooYKwJ7UPoOhuETm
GGKnWIQI9NRQ25viECvu76ZbZxFV6TLuzHEtx8qOZL5VXvHnqJvI8UmFzG23Djm46jkzx0m2cn96
2HHFi8B+dP5zoZZslOcWtyYwmQY6iLUx9M+8yLFIK4t7WbsVadL45yBT73TT9A/5XJNNcoQzRtXK
yIpv9nBgonBFkNYGSWpgroOq+dW64OaM8Ec9D8tqrbexcbU7uN1sAnzeXLVcC3ARCziE40DKtc7W
LXr4y2vdD0Vz4kkHZDRfuVUw7T3gIUWvM1q2wUVt8JCjKFxBikgP/NceW4BsMsr3qnXRN/DxrcQh
t/ksexveah+8pYGYcNrFFdFW3eYz67sd2uvmi60b7cFT2Bt1sZNCJFEuY6l1G0G+cNFiXWEijtKJ
hW6mEbncua5lhIqIaoRFyNnGFE64KztgLEPQDOdGIHe5ymodI5eG/2W91Yez7Akb65vfEUfNgvMy
6E7zFJqQeIw2IU8+4Ztsl/zPNZ1NrtTWzE3mo4c4IMm1trBiexJZpi77pJpeq6LvFw0eJ5/9oL3p
Qdd9Z2LYOorT/gpYukgxrI1ONy7myBGwbOKfrRN/6WpvkpSfTSpRfVvl7hAdZRGJIiKj5/xZbWwX
mieetEuP387JMpHB7bOUhHKgqIfKyaslwavuVROjsg2A5zhdc7BZTiDKCKwm+mGWPvvf16iAOVgo
QP4DVkAhb7lVczKX147076v/1hZaTrv3DXuNAayFzbxr/Qr8oH/FkM7GnKRrziw1094ay2xX4oj0
UHaBx/Em8t71VrmkpAo++xHrhy49zCvs2Xcb7TEgNnJAqLReyKqwTO0R/TRrETV+tpdtdskSlhj5
mpO89iibalcZ1rmu443gECFd5lW4rdU2u5/QMX/si1LdAxqYFrIq70D6AcwYiXUs6JnFixKF9dPb
yk45DN4sQK0Cpee6uuRCfya5Z51vBV7D1jmxnF/IeAJPqUxYW82slK1ZxrCLA/NbjgVeDFAn0qaX
Kg7E/lrtPH/c+qZf8qKON7U6Qg+JvGIVJaOLSKLqnBss2pawQrQvSI8oz6TOe+CM+aZEYnfvZLb6
6MV2vJAj+q55H7S4fc4KSOQBEfmZyHA32rbxYIWZ+VCKEeSGgYeMbJMFsIcUC2ET25R5iGyrYGbA
MoYke0oj9TNqpm2ELOAPpUcU0fZ65UFMOtAPP6r2bZU3aNaXycq3pvAjq91z1Jr+rxCsM6/3+Ift
T93SUzvo+vGoHVRL28Sm5T20KN08Y4YE92pul9UhQm2kG4FYBziMPEeqilZia/HrnwfDipseOp1V
YO68NrExlbMFRiSey1zVEQYq/5zNwSdpDWoHW1/rCSHSPycc60qVE06JPd6NPYm1vnaiul9Gddft
W785D7MwdoisApLpaJWA58oeZFvdBDneCCNrGir8d8VcyCut0oM7Ly/CO3nVJHkMh+fvuhzzr1va
Lo14ArTsbGU122d/MO4ChV9OS6pjpUSkfxA3XzRIZH2zaODS4/XNpczjn8aQ/HTJkaOtV+JZXXf9
turQ9EWYDAOzHFcLKeyYwyxL7WH8wVkixcIq6vB+s52FOZP3mxGEZu6WDtaXVGUBeOYr4uvGAKAY
H4sqnU69npxvA9IaoImeaS7BwP/cREBx04iiumdFxt7aR8YsKzVzjXNRfYjUKXscJtajOLG7L9MT
H0USRc9q64Z7UQtzYxXsk+wu2gLQdZ7iuk+Rch+8PcHcOc9W/r5CiHlgA9/zdxctkoQNKQbCI8ZB
WMe+0hsQfz5Nbac0d7Jez1diSg8Jshm7LiOmDfgq+9n3OwVm3VeQAUczEuRSS9yrMfoZbPapqA7+
7wGB6yZndve3AT14j0+hPt4mkWPkp0i64j8miYLGXBdw8B/ULvip9oPyRvYG0FfRqpc8aaeNx4vz
aPGHHmpdV7az//Z9BgtmVdkj8s7EM3VPGRamlkyvKIvF+6Co8hWH4PHV6+0SDLMlNrIXHZ6IuAXS
lQByoAiFDkIRjm0hvUUVJMJ9olbOg+xEVKfRiv4Fwz/rEUdPNBEYo+EseFb09pecXvdH8zD2RbWU
1bgY1O1QKMVazucWIgH70j0UQYldQJGRRIqz6sjRRd2jDSD2cTiKI5590TZVdQNJ9JGXaW03T6WN
hoaSe91bpxNLnwoFwfMgutfawP6rrbqFQ2J6paZxe2isXtR3ylCAF3aNCCOFGkCL1xIlYzsma6Iy
OEelxFoS2y13so1MnBshG3MS1v72uOJc/0SejS9kfoIdbDeOlp2+TkQls2UVd/MyHG2aJvdXcoT8
KfDiRidcUx9kUzYMyR7GJYAopcDOxfY9YhHsCIwyUi9RVAcHdu5YEqS6dwHIDAy8UV59I41g6yUm
OcCh87cDFnCPeh17Dw5quArqbiCxSmStQRtBTQl88xGhsexQVdaw9EffX1RV0T5qvds8tt7kosvh
WztZTUvkG/2AiA3/CraLiOvszJldLgsEFZp7xU/+7JBtaoenPWxsQKROSYLHwY2qQwDkURbsTrbT
OOpnWUsgX5xgOx8nqGdHS60ajI8HkNYQ8rbjFHgn0eku+NUcw0p9FObWEO5TFdXqWzjZxXZAmnFr
Yhb4AcN4MkL9EzyjvWnJF+ziKow+RPrVRb3+mYRlSzZQi7am7ex4IaNKHcW4BhNzW3Wdg6FMpsME
natTirxxPff6KQuT7JWDBVZLvRX8YMGM3uymRSLExrCB6OSuLxRwYU3yrMKQ+0sHAjVUJKBbsl24
1PgYnOE1vtJQGbsvkTnaZlr2bA68Snw3icm4gw30cFu7x1RQWUVejYSw1Xgcr5Pws3aKZ90bxF9h
9B16QkHvHPWKdnBK/MkTNLOqWHkt45izBfQqdtHu3kjGETqUbryHpHMW/Zj5Jw/zxudGcTfJPCwz
gp5YnzuQC6Zq+DB/ysww7gfBPsDIh3vZTlIu3+qszde7XM999qJIv8DbDKF4kU5LdQEXWlWb5dhn
DwIG4rkacXSMbFGvxBiL7YBHHg507DEqZN75lCl5VtQQY00bgWh5K6YYH9ApMZaaxzq5iNaZCRVO
zqSXtnLgf1ssrr2TK/D1uPbJATVCXtgIBcqdnLuqI3edO52+lr0VSj7HqAK/Z7nO1CDverYKHtHe
679zH1elPh6rDzDGOwSWHVDakXWM0LmRApIfytAkyyQNwlOsZMMzGPG9wVqwINY97YhsL6GaRc26
MGC7uZABAfPO+C+etHFTqmACy7oVpzopD0De9IeqBICozlSwsnHBYNR6+ugXFkkh20JMZe5I/G5p
IFb3nvYsfFkaJbsKZbq3hmeEJGq5V3Th7yqobjUZJ5A97NT7CgxsAp793RL+shbu9MPHvxQ1xgyC
dGn4F2zYIW+5LR+MlNB8NvYIY0xHnyDfSglL7UPYS0Qdko+oZZnXRuBnfWxoH240PMXZqD0mLlYU
jjE6iz5w1A8fTQUC23p20tJ0fLJN80yWkhBbY20znPwOxVzIqzJWC20pL+s6dFMOMqM4/G5NIVjZ
HBS3nRor+7jzmkXUY2C07Kq+Wjba7LyFw/ijLDqfCEAfPObdiE5iPqm7cYiDpZsW5CHt3tukOjkm
faheDd41e8kSuTbN3BBtyoFL1JO2gHjKsLmY4HEZC6PLV7pbjsdBVmV3pHOaclonY2vCQDmNnHAY
w/6UqBGPfm2fK+j2KyeogpWJCfeJvczvwgrKdJe50+utSV7JYTVR+X7h6djq5EE8blCqoH5tzecp
jNgZDx7qcnaF79722u/3AyqkPee9nnD1cJDzDSc/Ipl6vfePyY18cshqIxoTCAzygnG61CKbLs2k
8oAhr7mVVdmhBgXvGYyK9rKNCCDjkJsGg5Pe3ZpUCGtR5bQnwZExWnL8XaAW49/LOfQKHl0bPt2G
+yxWJ8D3OxOcGToTnq3ecfh5lcPlZyi2+heBE4S4OC+seZSzN0fV1WWopcNBVr1KvfRW4j+ALRIv
hRovMEjJ35KggrHCzuBaxc6i3hGoVlayd+YJrTw96/ay6nT+p6uxlZg6L3kbQanwOfgad/ccmX4U
83xWlDb7JkS97fqpDSkCJUfcXlYjjbXeKbPsLKtxCISOEP9LN7LpwQH7UX7MmBndQfchnBN4yt9q
nRXIalgAZa8JZnfRd/NZbO4dogiWYaY8JZlTPVpCO0wOLqJYfa05lZj3plCrdWwC+2zmaj3GFox0
rtDGKxZFrLbQAP7RUXafNgCA862ZtHt+EG2CGF2tIa7reqdBcRvkCU2B5JAtHhtfnS5DW04X00v9
vZmrd5lIjGMMfPPU6blPtMb1+e/2mt3U6R+yaaZ04NIy9/Kk7kZrMg+mRc591nIvFNHemfFgnMPR
s5d1MA1fXvUKFT3+LgVKhsKtlQcsxNR9HSFUOqRG+JJX1o8wCi88BeGmqxOEHpRYfxaI6px8s/lM
Odk991qbPfnDL9klC6snZx80yYOsRXo1LdDhCO9kdUSkFD+WIdjKqrBFtfMdW7lObZiBOQucBQs9
mf/TtQwDE6u4B9Wrn/AK8B5RZh/22H7pLPXQrZeaV3z7TQm4pXMIa2v+bGjmAy2MhJovRdoDLe6J
teLHLUixoOSrqplyJHmnHJ25GAKwVcJzybjMHcBZlaO8ulWRdlgojp7xq6rMN1I5ZENCNCtVhELf
ssG5d4SnX4JsCJ4GXqdylJ0X+cEGIreSVU3Dil5lPd8nBOvIraZPbdabB68HBQhRjW33XMgrWcgO
OQS6obP0o1JbG4rSb4Arjxs2b/xUOqBnQVhPd5XdZ2+ktw9K4+SPZm3Gz3Wqgdr0EWjMw+jkG0q/
kDcVeUIovQo1aJmIvthF3a1DZ7Y5qrLwxDY77tGP4lLW5Rhk1Op167CpkFU36cPT9WqeAaYdVlsE
TMkD2oVyHfPHZLd7HBUacOHhTnn9GDlIfpYcI6tmWEVrJ6qw25Dz3v4KOUYJVMFK233YaMx/++xH
H12BP5XV2SCgHSP8WSh6eglBwh/dgmSvVZYjjCuMioPKRGAuhKycIuGHcI9gy22QgQclHdzxvqLK
ueQYpAWy1dRCwYjIb42loZsD6vwOVUKgF2N8l31yVAS4ZWOMur1KtIJNvdGKbRRkKSxqrDH1Rr/E
ef6dgzP7y05PCG4q316I+dVgqd1zUqHayPY+OwrwondGqGSb1unCZyLRbKsE0Huv/pQ3F0H9Iyyh
Z9R9jHIp/I3zmE7ZIR2UGaJdWuCGiIaBolR/IA+6GfGm+EvrkrMNM/HDQ1N82ThjCBgxxmgFs8Kd
lmna/ZAmERzpQHmHSvkgbwI0sNY4xN7XSIcsRNmmR9XufjqiqJ9kYVndJ2CI2YJVhb9dIQ4yODXW
HvMIwG/VEyG6JRGO4CKbRvJ7a1XkWF/MnWZSqA9Ow9t5Hh9ESblWVMNcYqDGmR4Zg+ZOFpPCmT4Y
1XPGCrJFBrDMNrrD4V/2/jEaZ4bmLoMGHO/TVif5Es8b+bnK4n6PGqBydElj7oJ0RjyOLnq+YGEv
+C2trrW5iY/9Dm1vONpuETzngPvW4SCGtRzRa3524ol7l52yidzHBl6T+iBremlZwP168luCJ2pI
7rEFiB9kofpx8lBWrEZulxqbW0fcz+AQlL1qtwgB5Vi2vhJ2iZB/6C4CztNEM8ryrmdH0Pg5llJI
tdzdCr0n4LTSnakADK43B0NHTp1fpI5oFCjBtA28e9vDE7woEcW33OxX3+PdFLfGwZrdqJLZsSqP
a+OuQX5jrHx2pP9pln2yrXZ8/AUqHXAwPOtLjmOKh/Z+jdXLBeW09AiA6ll2ySJ26nrbW+4Axqn3
L7JtjJHf81F33ci7eFa1/dW6BMLijEAMCWslSX4BkrOujTZ/Njw1e47wQehCtzjLptRyatRXVMGm
mvFGlU2YGrNOXG8wzOxStDgWlQ7mcKErHsua1KocaysuyB20xMN0AkoHUHznmaiSGaUPGRQ9/i3q
lyaaY2QS2OxymjBzdyFGEXwOdfQyTd7/MHYeS44rWZp+lbZaD2wcGhibngW1CAYZZKjMDSwjBbTW
ePr54MzKuHWnum02MLiAM4IEHO7n/CL+FWQ8j3GF9n+mQqbxmvZHZajf1bypLvgtEBb0ZhlVtmuI
msUrKy0SsZXFrE5+F1mXZodBNb9ITT+jaJ+1UAwvAEWYMngodsOoiJuX9L/uon90AIX2u4NeAxJV
leBXGevjlUgR/EAyq5rdTldZlU5ls4LKi3knubOrOx/U1kVFrZ4uNamkR9w1MKAnrBZCG+HFRwDx
2GRpgq+FeDamPlz5jla+sg+tF6L1/I+6bB6AyLCDzvb3fx4J+GPuhtVHTziYrMMgXhMoG7h25eNT
oWkEp6w0PfVI+exFAK/Q0qMDeZkeZx1PPw1lkmxD000WOVli/LfmSnkI5rOwBNMTBEG6UZEd8Q45
LNipVHaaph4Lh7cnipwFyJH5gCXX77N/V/ysS/+13+h4P6dGx8haQ+M7a0S4ciFwHsPAnY275tNM
1iraCFAsTdQ1THYsvuaWMS2qbnM/dXvw46MXrnLUzTCD5qAJGzaeoYJ5DuJ7VTKffRZVr4XW9Fke
2+5mD5XYyutlvbzic8y4qH4PVRHJW8Maxo92dp4u/hwsDUtqRKM4zGc4Z5MaQwpC9vjsKxuF6WBQ
7YH52VZG+kN2QYk33d5RgKUJqqE2vHDHchSOVN21qEj9KQ8jZIt1lem/2yVwmp9+YTuonULdTZ+d
CXPLoDW/IirGg6jiTayOdX+VjWXMHq+d2uGgNwb6gLMkERme8TExUm+DTSJqBmWfWABAnZEtoDHH
BQtcr+Y+uq+XCLfUWvNonZBdUjehZxcL1CJc8Oczij/jEfGW8rSRMh8oBB3tuxTIXOYPSmdt+aVi
50Bm7z/z335X+WO7XStWCY6xC0EgujzJO6Swo3qjQP9aZSnGvYoyjA9/O8vyBFPlyAl38uxvrUqU
uCti5x9AN3QSgNHebNvm8nmAnBajojslf2kIwEFu+9ESCxcy/F86i2RaApLLieqYvweJ6AHbYjsm
VbjNA5YpRWY/qW4SXrt60C5j0n8t52obvNQmGIJyK5dHf3pZSapdOiQMAULfsCdz8QgAgu7Wyc0q
HevU175168FBr2O3wiMh4jXDVFgtYMLi/2zb/VVrRUo8ydIXftD3V3euK5KQaFsWhXtZh7dqhJnH
T1lwtGy4KoGXbhtD2MtqVBV4cZW1bNJkXyg9YErQIg8K4rQNGIXAaxayohQGvFGkablOf8fVu3v4
rP8syrPRsh+VzMxIrZUFPHoFAdPKnZbIMyTHe5HQUKAX5kvtV8OjPjOKZf2EmdQmF+gtJvNVBXYk
sCB9eINIXbvKdDXQ87pMBqbQBjLnxQzRkAe0KjM8bZNiL4vODODwApGsorF31pbfqZckX2BOXp1n
FBSh219RjUF37lgguO71mDpGbN1OssTXT8NYVEtFUxF8nC/6vDwZ8lU82gTD5vrPRmco163T6WgB
/vOTypnsMPndBhmLGqL0P8eR9bqY9VcKHCf+jBPMZ61T7d2wNo6f48j6wvWPpV60x/vfXXXj1zDT
cFSyCJZlkWO+9i5kLTLe/iaZi02MCp5ZB+1+hEj7aupTuiBnUB5cUR69vglvaTp+0ZhoWex6wVJk
7vQY4At5NhXPWYi5oW8NkuvddM09gPL4Jg0rWe8QRSr1EdYghIAdgXltMzlt/zXzt7K9K0N/o3VZ
tQcApr1UAo2b0Mi/FS2bNEN1+ockD7FAZFFDTJsPMgSwH5XA2KUf6+FEigplu7mhyu2nEMLIs4Ov
1MHVzGotR8rcEa3HkPiFHz3rim6f1PlAkgeqbMrfyW1qNtvWqLOTCPeyRzmo4Ltml+CirsUSmZ18
nVja9CgPaR6I+xkx0IXrItwtqypglMzUpd5tnRzMiKzM5873lizhPYH9Tb39HEueTQOscCsfFvd+
n+OLvKzWws1go8zDhINyxWeFGNEMabwfGr9edbkBV4Ut+b3ObdVEQHqgj6y0oiZ4cGGi/blKVisl
4EhZ590hkdoMjDRtyLjpNE2rSa3DZvHZS16kDW6VrKpCF3uzGDafrWaPc4DSuRsBRumSq35DeCly
XjSnbsCKasVHlCcHVPXQhumnM2hO61c4Js9WIuwvMXgaKDosBAseAjAN6iNuj+3B5BduwW3YswGL
+li4yEZ5qKyu75Wm4XqnyDtgvqU9Knz52kL263qFN6KjW+iWBQ40jsHbKKhVHiPLwOI3K3qVRWjC
qjXWWHw5EZWYfESbkATKsmwK0L2IF2xZ5xB9T8zsAFUTgQpZTEPtmpjfp7kga0Ru/4pjrX4wMi96
xgpOW4uev1EWUYFEUgt6KrL1tMqrLGYn1ENusqYka76YyB8f7m1JEGw9T6grOTZ+lfFjbf/uK6v0
BtW7NFYvQtFIobgu1tS9MDFHZPweAOKuGSexlKPB9VwSbe2PImUeqpOsWuf+6C6AM4Q4rlJnEMzp
/1JWmq6ZteF4H//pIzvKw2cd6rwT3F6Bx2xpMcJ9nM9O5WA5i5Ic1fqzTp795QPHEfRagMAWedN/
/StkT3lgg/HNM0hw4ZYBuar/2g12fySf0x/lGc4fv8/+yzol7Kw9aYPl5wWpHg/Hz0vl2WedWSbr
tkVzQrV199gTqLof3CrSYTdFHtZaplutPltauDoVtEl6/uVUluUYgEPEWguHcqH/GfLfdsS3D0q3
vLCqPPhySbz7/Bg51ucIsgEoCvbtRaeehqreBqIevwyDamNBN1oP7hjgUj5BDNbQ9fmKee9mGlli
Ni0g68Sa6ltThuBCyV2ASy4zZm/w0y050B9NVCxTz6oxFHhF6iJ7KmZds7Eb92WYRzyKlNAnjQEZ
dfsJHYJ46UKw39qZhXb9LHgmu8RN1swyGbAw5ytkw38xiOwgD58DCTPAyOz/c5AhavfyA4RgCma7
i5/6G+63fbhQCKipaNf95E34ZJMk++bwoC5qP6/eY4WsCIhnxLd9uGnoK8VXLSrb9Wg41RnzqWBb
aqX90IyoBmStOR4Sx3IPWZiOO70toDhkprHp3MA8E9rJ1taYjtd2rNE3TNvppTJLPMMD33mvI4UQ
KOFCVBDieOflNqK2OR47C7+N0jWKY0At0jxvHvxibhpgY0WTbW5HyH1gwftVKRoFKHyMVFKeJvkq
HSxfARDYewcCvq94GB4cEHzTnOn+phToweC2ihN4fWmz/DYEo/PaGpis8gUlS9k4DEWyNfwIKcW5
76wnuWpjBe2ZudhHZOqGykwfu/na2qxW6lh5N0MnZDSoyloOqfi5duocK7t/HhTbcE/shcjAPEY+
gp8KAqff3j/Q4j8AImYvgOeQHgt5N+l2iSpLVWwNWODeRxj28TYS3ltnYqG7b5sEbTvH/elGSnjT
A0x7zIZsdIghmuHYBJt9ss/hFN6wGl6kxj4Ds/SRaKWznGVGTwmr1Edkb9F9nBtEYpEvJfsnUn/Y
qC1CvGNjCmJN2YcFwfkjSwAqY2Eirh5+4bsUxHA9NCNp0Y5FDaHZD9ZR0lot9cxklbUakoyFFT6G
M/CGqdP7SNqPnsXmtxT08aq0Wcrg1/crr7QOsPdgQUurTyby8k/lXBXkmX60E/P5s8obhXrwC7SM
M2wq506yzc2I0gS8kBZyLNOoslU0JO22bnqf9FjV1Lvf+YsoaR+mlrhjGrk7T5sVDerIXEP7Nj8U
YcAEhE75HJSRipl7lp9SFI+WDXj9TV344/HzMHXF7+KYkDxffrbMum2Bj70HW0pzQOQthao0VqNH
ZDX6ZnuK/V6FKZAKZuCbYWblOnFK41Gg3rSL7VY/cC9NR6NHnySICW06/NCrFP8ZmCSKhaBaCxHN
dW9Gqk585wEuPuFD2zTa5U4jpuRZkX6RaIS5DWSqdvGa4dEEwU7afVfnSfo+BapzTAhjLmUxAxaw
qkkU7mVxQJdZL+P0ua/L6Wyr4lfd+7gFp522GTSBBLkzMkab/UCk/6GZNG+h4fVwY8YFu+rnz5XX
ujdZFVXDvFzOz7KUlam2MnTEm528wuk1qc8ku/eTCFSQ0X19llV/6lOnVI+fVbJHADoBbTSeK0/0
T4GSvaZmaXy4eB3BzM3GKyExEwgo5G29z8U7KaxN49j6hxAoR4fg+M9agdCtLpxhhbKv/gGbofS1
j/iGFFV+BINZHgmu1cAgU5v8ZF5AysziCh5NUx1j3aoK9oiU750aezL2rYesW42CDTqu3U0eUDza
+IBEL7JEtmJAhRVTZVlE2kg7p6W/++zfx+jcdI5RH2Sd5k34HY/zlDAPCW2jv2HJRMChAP0+VyVR
kK6Dagg3qANgGgU4mUUSjqMg8FDVhkcsD75TVWtSjN0s96Pe6woPyzRYzWfZo+fB35suMA9ZNKtE
7CKNiAVoh/jBmg8pImHYdml7Wfqsl8V7HSCthZJHxVHwe6vRWxhO9dkfu48RQwKItUVMvo67TDfC
4s0pGuIWtu/uZDEusbAo4akf1UBHbctCgbUx2xeCk95PMiaLREdMeDHiGuSnmBYpPaYIxZB8mUIX
tzbiHzcSQcE614B/ZjXYnFqk7dE2VPNQufOT1Tfisch4fwWdvyvMcTvgbPJQJr2+Vj2vfC5QAuSd
4fffoVYuLZbEv/Icnkpqu/D/wn7pqVnzZHpTtU1sVT2oKNfkGm/UNJ/MK5av2iZgz7saRMfDndbZ
oQcF+xilinlNsgRKlZ+CEpi0x5L83mtVhl/CpI3f3X5wl3nEA9u70bBto04/1EM+PozJmGzc1CCj
W+HFzGbL/erGyjFSfaQ3vAKJ+9bJrr0gG0uq5hQMEcBLByPEeGx/kXZ85/sU70wrIwgS33sqw6nf
FEpVPRBAHVm8j842LwVJ5FLYGxeTvLM8xDwXS0Xk0/qzTh2K8cTshGZ+hIhJBrhvman2uGlUi7Kf
INXwb8u+OffvVfV3u204/XnMW4fAt5OhlGH0+3JqLGOXq4Gys5oyfgAjG/NeQYlYnsk6ZEK/FG0d
bWX9qFXtDqn2t5Yo4zJRMUaU9jeyaLo99nSzCIos1kVeHgi36S+q7mYo+qpi1cdYs/tGwe4lsZDh
CDrtofSIfreznprjgj5Wk+ALigDqptLQTJw8OE53BQpDCZIzIYivAWS29xBKx9LDLOVqoZ4FQlRz
T6LCkMRsa1zoCBQ+9AJjVliexpODqy9pr7Z56yp8VJHVcL7rirO2ceri5hbKoi0hj7hW85XEPJCq
EnRQkZYe5DCMWD4H1+fBawzmH4Koms2jA+PJaHUTAfguurRq8IhMZ7gu1Qlx0BA6OZmrvVE52q1N
LPUcoam2MHS7eh+rqmaWJLwmu6Wa8mKXYfoUTkN41RyDdwpXYx3jbFOd3du9V6ox+aqR/QiqRn3W
unBjzYO5LCz2qC2Jlexm6YG/7JhYH1iUtW9Vc5AfWSpJc1S0ibtyHrsyK48NKfZ/8AeZiDUeT8AS
xkkeHCX5lWS2uu0M/XeVrJfFuGvHo+sBjPzTf2KTv0vw2luyGEX+u23tH4WWrzRPbb/xpFlLYdT5
Geh2gZBNYm20Ihk33uAEm4ikFuo8RYJQaIGAsKOrTFg2Ok1dWpv12prWiTLEl3trmAHUV9u82Vmj
LXOE4pKmlbnBtbdGwDNVL7Khg65xclqVNIY2wa+wovYxV9pVauCukyrjQ6z5/lNSqyAa4oJQb13B
PZjrusr4ZUWTRaAIIwq/I4YzYdWy0Hy7+kIE8kuC6cSPAmImyXwcr8B9LorUHH8hFHf1fNP6OpFO
WdhqoL1o6HOsetUJn9psm7iBWBtG4F9QHlXXwagOl9hVqnXdT9GToTjcOGGvPkHCORPDv/pBYK5c
qCkkxuaUuzOn3Jku0Q1356x6BOD03m7FE1ZeqdZFx8pw8zNhqOahV/VrONPQCbIqT3WuFFvAuUSE
Rw1bb+FPKGRayOkWyPzcOxZD86zXXQKGjss0rS+ekmH3OQaLwuCY9sp3eYkcdjIBG3s5OAzJeJd9
0Q2HWO9r6U52geO/9nEVIAqb6FdfMdtDANBu0dqmdh08WKEGImELledtL4uZ6hfnKnGY151pOVZd
t23rwT4UUEUPE04qs+7Gn/KAlZgTgFFqYi1/GYxFBAHtWRZcnNYUIodX3wmLlywIHlvsTyAO0hH4
y/fRY7lJxA5uNPkuSEIhlMDiYvS2ACUUiwcT6P+H76OdNWXl9CYm5ISrIituGiZz64Tdwrk26mqr
GBpCojZ6AHVcB3tmqhinA3zmTYVouTmKfuXjJPPMxhR9OeR5v1St962pquRHokYYV8A5ZwOMGjnp
d5zXWAxabf7dyllwRTGCWh2CwH3e+hd5yPUoPDv1U+8i+kqSwvQvSuy567EdkO5jG5ytB7IGtoGa
hsICxFnUQGCQJ/bfQOQn2ToLvGJpBeOwkRdPbg1mPtTWdWPkLGk5uDzFBNPdFuqyG/DItLDHiLMl
a8Pqo98tsrs85NZeJ8B1wkbHfyhQj0gskWsLpe3Hx0wgRKH5yrztapplH6Tjo2yQZ/KQT8pHOSnD
TvYtUAG2cCsdyisKhP7ZtzGQW4gi9c+6grqvnyOTZ4fki1VtEfJdPMbzQelM6HnzWeU1SPwOIzGV
LDsYyM6Lv/Tz0H5iF6ki0jJ31mSzPI0HNmNe2SCo8q+jRqSSdkOe/BrC7hv2kt0FsbP2Omr52VXK
DghuAby5RqAWY9fuPauLYMFbTZztMGhupWcdCmA675URVjuM9Ib1/aowKhDy61Fi9arq2U2rray3
+1jZhQJcO4qr3WLUGqhlBan+dj7gsDZrJRNH+H3aeGa7YNHq7IbaHYCg28G4A4gE5ys+R3GL0kYQ
gDeeJoSLKpQ3JpXdN4GW6CGw0+/OaGc4BVFl19EvJJnJ6z5wu+TPngJ1FXnOccVmIH82G0ecuhHV
nrmxMILiOfBRMnWN6io7WMR5F7GFPn2kNubeCsKaWKMBQvx+iJdGn2iHz3pflOOhDci0diIhQGPj
5Dk0Z+6/5No2gEcKP72pqZ9eZQcE/ZAaE3V77y8beD3XC9sfjH3p2P6lqZw91txAW6y0xI0x/YET
Fk+NUnS4lfvYRFMdWY6zQ30lXMuiXqXGIhB+cXIJMLyayrcpMYv3PkzQxDVwTRPyolSxoQ/W1kG2
6uxP2NqUr+y5xCkd+c/vVzWQzqBuid39KkTyJysMb21qVpemr7/1oNM3wZSA3E0HJD/z7PfBAKSz
GDs32/ytQXaRdUJk2IATMYGiGTXDIkLKpHLC4Gioo3OBbrXTFDs9iaxwL7Kq01FvSjC03yFyNfLz
hzW0ANNXVj4pDIWX/sT8nhXomxpddrKd1noQulpfwr5iMwDBbD8QNL2IQaku3TgUu8jQuoXahelD
GXi3znOUi6+1PYGTqvooNfOWx4r7jNiF2PUlnjWZKtQ31Qp2soNZqJh+IrXxiHtAByKgjJdJlscP
8NPqdR015luHZLKWhMMP3FWe3SBRXzXMb9a9F1RHHK+qx9KHujQWmvsVcN9KduU2QvC8qU3smLwG
ZoGo93oymBdunXip6XXxwz/LnoTQ/GUFkOTJ74x4rxm62I5NnF3jzou2RYSn1ANwCpb4iTcu4640
D005mYeMOxEWfYIMn4H3Z7YAvURFNbfJXvIg2z+LsrWtiPhnoBxkqW8Byy7vo8mBJx26AnASD6mF
Vd5P9jmJ4LNGTalDstHihzjQIcqpCGBnNfei1ov4vW+HbzPv9Sd7pTQB+r7oBuVg14hc47oIxATF
hueqUKI1c6V4nFxd7PQRYRLdVfMTHmC8KqxAuVaENJYZCqNfsLW7hr01oua56UcVSepCeeflFUT7
rrfZgMvTwBbJOk2VDUKCEXYievNUaWH7lOtet0/0hhz7XCcPjQ/boRFlv5iM6nedYWLy2wAw5cbj
MlxMlFPB2kRXYuWBVbJ+gDmBuuSozVDntuFdi+Uhuit4Jef6L1LcKw1XgY/Bd5D3dFLzVqVhuCHi
0TyQ2QQj5o0PzLvYkcwH7EZvKpGL3WeVy4AnCwwRyS0rK0iDD7/uxRxFH1LHEzlXNn1ZYyhvE9yf
RawUwbeuq1/dRMlA2lV7AEWqv2iragFWgO/Bq49uaNsByJ5iQ9Co/hkHJdxzP/rwppI8F9Cx91yv
DF6nSfQaVw02LqZa3VrAgysjmayL2hmAZ8OhezTRGMbQ0noiMJPtcelzcF3PzSvv43Jp2IzElvK9
cIEKZvH3DrEI4lwGIe/OrD7ClAQ4crlswJxgwGrF9s45cuhEbO34iPUMqQqk8bd+LepLkVblyslt
4rTIgvBM195HPKF11hlonJQC4RI7GH6iP/Qt6qLuXQlhRFhQPa9E5X4YEYAwnsfmTdP7U+ahfa74
CIAnOoZgGiYr21ofm12Z1OlN9pVdKiU5CH8o3hGw0dYqNtZHINT5wmoCFvXIsjpLFu/5ES3aSr8w
y/iL1Gz6UxJZ3jIVRH/NsLePDnY6i6gM43KZhvFZhNrPyHdvQi+UdVW4wzueNT5s3slieRYq1wwh
a82vxney+c5WdjPmYhGwoZfdkEIBb4unwTR4Ji4iw1NWzhgHUpSrQhjDEfaPeavD6UkrRA/jBJde
p4U8OIn3MtetHyF7H+zL++AG6FBsi3TAFaYmqq3FGUr/XXZBvbbf2WB1+EQzvXw2RI71DEhbO8gq
xA20bVw37aqsb046JT8ilQeG3YHBhkDkGAcNySEwDHLeuVevXHSN35vReoyxC/rZBO7ewxjoqxX6
HprWykiUz2U2bFN81SNNfUrLJMIrLzc/THwJ0vkiZcw+oqJEM2EY1UVlx19zclPzLYsOdlj4O1l0
WLtEbdg8z29UVBUIucFwt98jMgSrmvjfQXbjqTeyxH+vVSZshx3KEj27S1LAr/P9gWVmpAJid23z
XW3Am4bTFB7RER3eo69u1JrvBlvqA9vKEOFVOmkmylOd3Sb8gPB5tdmjDcoqQHzn7DcoA8hDr5jT
trfVepmEiX91dQjlCjJnMFlhl8iibMg67S3pPFi186U4pqGycvXqfw6j6jrexFr8NWK3FC1zs5s2
3dQA/5oHlCP4eZQvMx73rayT42i2d9IrSNKyRHA7voQRE9T8GXJwtUOVtLQr7I4bT2wRx6oWeCua
B/TBzNmlxzzggVCtYwTwlwpQ361pkLtKWOp9UbOrPQjzqzJh4WbjpbsjrO+8sWJfynq1VdV1WpEi
sZWiwl1I3wo3tL7i86ysWsXoDnBjbPLazUkTubUj+OjBKnTH84B27NYcW3UhuhFu21zH0zOeMccJ
1i0rQhLrFD8bggbRqjBq641sSBDc2xLyC1DRNY9ZpRmXrtb0lz8lGRoqYnRlet1dV/jqTujmWqF3
YDugnnUnWCmOhmekZ9jTrjdwr2sDN77W8yEZG1RcrQASwFycyiG++mFzYppEamIupRgKPHZgqWWp
kqtGEGXbPlSK5edFOGfXABbw05T9ugH/t85njpvywHmoatdD5Nywd1PVbAarFrNtZoYgoopMqFdh
v2ooB9+AvK4GQ/UWRJa2nmZxWdnaOKw/s6ZDSn1uLbUEnNk0vlghBhpRVb/I6mpwACj4OJXKizBw
M/GrtzSWZVzkCPHD0ezkDMk/eqs/ZCVLZtQe9DqGPl7lJ1aNZIHIlr+4Yxyi9eh/4GqMc4AauoA2
tRfZZqnsAvj50ITRsnRtTlPwVYmLFbNB/b3PYPBVfVFfakSnDomLYZmTKeO73/s72SNDIgIGecTG
gEztcsoxigQie5MHcqjkAEkvHJpKn+sc/9gBJ8deRUnuXcbM/WJPJezW+SqbzfZe6LZ37yGv8nXt
SAgZ5Mp8UQg4dIscGnHY+QJZN6GxDpLmly5wA9Qj5ahHjXKMsy7b1K1u3SaBx4M51tb3yAQ7wevj
F04QL+wH0doxxhJdTi07g9SO92o/sqPEmuHSs2dbNsUYffHSghg+FwldrGonJflQi9kJz3WvWY+K
gBr0xTFvSkQjUYJaN3VjspxFELBsC+WHYLlLRusXOk7fyAX5b5Y+i7pkYQuopjFADfnYKmeOc1Ei
tHy6yI2/AoNF0IqPdHneWqNAoZccIn5jun8VaC9v66ybDoM1tiem7mIdWa3xkmtE0ZhZec3vUf/v
VqpdsxiPRHdTY0HOB97PNJcchIFXowH4hdB9f8t8vXmsUuckG1sv6245s8Zsc1kexyC0fmdku2qs
N9mARCUmQryrgiBZJlpovWTWLHJvh/GLkyFu4jWq/iTAhyEzp7ZpsOqHyFuNg6KfxjgtF9IEtq5V
B0YakSye8eItJ28AcK7fsnvfKIlfbjAWFl9GF037zhHP4UQofMhRWQj7TP1SlOWA8fFkP1paH61r
vvFVhiSKjvzyywCA8Oy54/dytt6NJ8vdjk45rmWRHBmRAEw4H7SZdDNf1IUDGgwINoaGCG5JLfr1
UOX9OpvIKi5h1+jpFq96+w7j1ZRAOX5idyVqVynJYqosjBaRn8JP9Gv11ffxj5BnyVw32Z54bZp3
0WnnqVh4AFweWPhNROmdVH2YcrGJTAhtqnCiawjs65wSpm/zjEgTk6O9E4RhFlrBejYDtX/MLJJq
im8MX3xFJ8Kr4TJrAN68Gx6I2QDBHrBGZgWHExow8Ls9gmyYCNXjXTYYS7LDycJzURBAjMA6Koro
ViSwp2+KhrRMg0ydPfGj1KI1tzyaO5JHAK2xFL7FiAoCRwViIYupCPJbVenM8ql5Bu5dPrH9NLcF
adtlRyYSwyfFPBoNaZYqypJbpWb6VplI3xihrkI1CLVV5WX1RbaqkdmT8wpUhD/mzvOhGA6BE1fX
OJmSG5StZl2OmljLthCNnae4fPvsjRFFu8qU0tjc+wMnP1sFGEkdXEc9njPCY1cyfCelskoELeeS
H6PGQgwRM5qRTWZdBjtmBmz+2qB6Aqu47LTCJ5AwsVyIFf8apR7w5FBjmTTXyQPGP8cym5B8nKvC
AYuIJitW0zipD0bqahe9QPEfmUHxOvE5S7eykpubIWlLJgAEaICaBfbq0cmeVYSKKf0Jzf+RRZ1x
aGMDsBEG7DeFVfAt0qxXOwhRJ9ZDd8O036ztfk4+JZH3kKHL/BJo7Yowr/3ulKa1Q/SqWjtz0R20
cIGiBc4SvK2uXto+yW4YK5obgUTyVhYRqgcdfePWf4GHln4d+E+xQzYhFLVQ302vJHSWp197AXpb
aGpwwIrWeLUHINhz/yBCwUxpjHoHeRLd4sTgrTk19dJNkNk3nLBdlGnXfm2M9n1wkP8HkbUfWlTH
QJJ/NIYL5MzrWM5Dw32MW3+2jxHLthYKr7Uv6J7gWVC1Bnm6kE1oRh7HrlvxoxrKW5hOzrfOD3lh
a3H+xQa+syhrcEA6JNalQBxr04Qi3bZq+VMdBpR7B2NbF6VBGkkfCfgDumgIWTz4ELXWqtpqb0ZV
nROhlKt//Mf//D//+/vwv/yfOeJpo59n/5G16SUPs6b+z3+41j/+o7hX73/85z8cxzUcXbdNHGwc
y9FNzaD9+7crWrr0Vv9H4pIxR502eXG1UhyHCnW0Mq1Gon/5O0sZyOaQ+NE1aY11VuPRUWnwjjdD
1mNZVrd7g4CSt9STlhyTVj3m6CSTl4b3nSrI4Ke+EBf8o8QDqadgJRvqUNmCH/LfbJbIEF5DHFXU
ESs+HT+0whSv9alrgu617Xv9yRXRsWxT9VUHRHGKodEhoEkfKPvjPo5rZZnISwxM0NjtlbwL1R9J
VWDWPfQ/VDD9L5Zj2CeWDz9M/JRfEDZ2TnMb3kbm1kHxaCuMJkUC2tS+/O0s6JP4UmFssmLBl5xK
UgZrv8ySV98VP5pZRrsw3yIM+/bmLCEQF07yiFbfTZICNFIdzxmgf41M8pOsGqHRAB9OlgU4y83n
biocU3EA9MUWuC6htWN2OsYJAl/YzxM+wlfI4c5BSexm8NOcS4UXSl3ESGcPzj7ukfZaZnUKFkvh
Zvnvbw9L/L+3h816QOM2EfP9Md8+f7k9mlY3HEQx8pc+xFkQ8V3zuVQLE8CxkazxPTSfwwK1AQ+O
371VGM706LNDKtU0YtFRrMOsdH7i2X02BqPb8f8TVZ/RG31u4AeOmXM0l4a+JxDcDt4Bj5zukLWY
JOJA2+mjvjBVEmqfhrTyLDZc/4SOGQeByqGdAvXxwe0edSZe5ETFHtI62NR7XWyoRxvjpFUm6vLU
T54VLzLitdgp3c9zUyywAuX/YPs+qK8zo5HMfmodfNVKHv/7b9W2zb9/rZZQXUtV572g7YAe+dev
NUtCl4aARTfQnQyfqKuJtdMAbfpJloL5RechA7iSRc+unSt58QOGeObCxQYKG/I2s1Yj2gUrg53y
0prJJPLAcu33mWYNV8ci4N2hZ3HFBlLubsiAJy9jtpZp72ku0CILsabJQmxl2gU65xOrJ3EABjBu
lMHznntF/SXTpBqhT8Xplx0S+YZWJldw2fZDVTT/l7EzW24cy7Lsr5TFO7IBXIxmnfWAgaNISXS5
JNcLTC7JMc/AxfD1vciIzKiIKivrF5qTAOkUCQL3nLP32qsP5Gl5g/3x/rfHRdO6r91gmN+G1VX2
riWrMJfu8mbrCeGmc0J4sqbsa03jnRUo7vsk29Vjnjzf9leBaQfoA0A6k8GdWbiYxgIkMvJDkC6V
bu5Zk4PWnonSqbN09fpGte5uN24hWvlf7t8eZHy3XR2N1js1f1zzsdeW+U3yQz4rBYcq0/dvt5s8
V584x0CFvz6kl1YUNib5jVIk5rdqceS5ZViYao4DvLYjDF7VmF43CQe+IVNjNzrz8qq5rCwn0T+B
YFjPqpTAQq+P33ZjmjeTeZttZ2asx1wOf9yYGkF4Al+sf9tg6HVDgsB1H2uk/HYihh4TcP/DkuX2
BjeT+GaZ1eClczZ+Fa2noqb46mb8aKtDEiD2f/ge9lQcCBzR9v1kgpVwhw83Kde3aG0wdGcqI0CI
O5mLGodyhMiauKo3t8fmbPnVlFoc0oV/0FIZnegfym9NkyBYb3oZQCIYv+X61F0S6v/rNkQGGoEk
nbKboUo+KNe+eMkKoa+d8r/fm1SO4jYFMyoaMXlF1g7vymqenQQ0o2eYmJSuPkXXzfctuUw/gaJC
Sai78mVZrVOiG9Zd1Jbu/e2matJHKxmjA/YOzaaExHPRLQOkGYzSE6XQvlM7hlX2TZSuEy9mwDHH
sgEAIJ2+aa1WbJMKW412zR4DkaBd8hL8vf29t93kWGkkyHtdMlR+a/PWbHNyYfEqk02zyNgi2FL2
5LKRI3S1FplT5IQlC9nw5juidrI3JHndY2+dNpiraaMppnkWhqBW6fvymA9J5yeGaADMjRb6y/p7
kg3LOWcYC3T/+s/ENu9ml96aIrT3OSJ10bt9ayVjel+MirnpO8W9dHLMj67TMxlpuwheMo9NNuMu
pxIwYq53F2If7xTGjXPxaNXGY9yN7s+0jV+tlIxwuyq+rk6Qt7glzd6SJFk8zXt4cw/k/IiTrY+c
XookRXBxvV9hJ/dRf8xIYHvj9OcG+QSZF8RIr+gHMecWr7Xo0HKv92//0lkGhSjrASB0c3HBCMrB
npfuvnbNHK5vUVzUYse0Sz7e7pj0Zw7LOv26bR8V0IVaXud724kZpVGFbxUWDm8XNTKqt9xc201h
PS9WoeH65ub2L1YyGsmn0wKVDnoOGUVsWQtHReuVTyHBD1GIbMH2617rL/ilZBitBMLNGmdtfijZ
HX1ynWKXVpYQWofyDX5RqaErcxqINl0+iEtnE043Oq7yLYo+F+InDgJAGcl4xsPMpj9u5KeRMke8
PVzJeX1g5i8AcRaucgTZ0v5wGqUOCAzRz8TnIBhr23zbVWWJhS1ZPGhwC1nAX03UM5/4942isnzx
cIkHTGPW420D8eLKiYQCN+w5mQU1UYd7q+sHRC0I3HXxtSxEt00SoH1aZeVRJkZ+ERm5eUm1mu8O
HDRPd9zhEa88XUnwGcEiQUTYs35YmXQdqNZa+k0KKM9sBuCJ/Ef0h9v9203qpCvqhL9t//1ZrFFP
lapR4Tr2a4od7a4u8+miuNVIPjyUD+QZFyXmplPEtWaxOd1f97htKEy5I72NZKTrbrNhOQcmOTQl
rns4ts1TnVH1NWuYt7ddbhuwl+hlpj3e7nQdZHOTbEItXj87aqidAjRJ9aJaJmdIccmZpgdFagme
O0kLxFP/3nD7V12O2i4xl5fbvQoB0HYoIDlAZx0PeH1Jpxc2MsSSDv3Wdo3Wb7RUPE7VKB4zFJxh
leWEyl8fu90I1e78IimnrbLkPA+pF4hYEXWH21PG6/MYT+yHcjROfz50mRRF+/0VDPjXJ2Ms9rd9
by/655v58xkJ48HttKr/yxu67cxU/4839Ofr3d4U7q/+8Pub/B/e0Jc9qH9/Q9itNPRsCLSDWTFT
v2f9jVWM6e0hUxe+qEkYpNz1Tekh+1v8PkclY9EkuFuHImOe2Zn+VA3RATFOuYkmVd0RRbe8KohL
mYyQybsm+sbEKLpzzXT90Sc7M56uDw+0q1vmrIgJrAvE4Mibr5wYDfAUAatOtBFYNL67bfkm1zn5
TJ38vlKz9sUqaApHSpIcuZqXzIGBGtojQXJZokEvod94uQXRl850yYd2vrvdG0Vs3g+TAbKMRmOf
xU32C1XjxcnKMiNGkGqFaEA3/P2+RuoKsHvg6VlvbduJoVVJ7F0oKn18shWaRWPTE4Z6vTuv85WL
kvu3jbTUxqeUpIwFk+/97SGjrQcfQjHe2+v+o7MmW7xyZnDbWo5Te2fPiPVvWx1+Zt/06On2Or+/
WBEBDRnr8233SmqoXQHO7G4bp7rStq7BJAh1JGftBQHCtUuhFokFrCZuX1uW0N1ovrRzOt9h0E8I
jWOvTLpqEJvTtL/dHVDCrWnH4sisyvuydAmJvT67wpS4MQVRjbfdSDihMy2qR1rifjmZ9a6ukL4a
M8nOXT+2l4RVqb9IvfoxklnlTti2iCAkX5fJ22S19Eeor20U3uS5TcalTQq4tUMa3SmJltHet6sd
xSF5bmomgs7p8VHOqIj6tDrkSlsdbv/68+bPxwSsby1SiXPR6/HkSFkEeewkHzLUKUQ+UPSlgaoZ
6r5F1xTOFHHExaMUv9dmXx1a9+zoBQsrfVIg7In0lPda8ccea6wcoAr1x9v+ybQ290QMITUji15X
BqDi14cIdyTKLLMtSkJoY+rafr/dtD8Znqffq3JmcSKldbDW1Z9I87zcNiuJPGDTbnfForS7fgWM
tUYViYKo9u9Fl2j3it6p9zTuL40wDghMJUbAf227/WuiW9pE6T3lowQ8uSab2/MWMjHoSFvHP3dX
49bhYlN/9hVyIn/AA3ywGGwdmroE8EO07YbovthXJrc7KjLO9xVIw7//67YVQ3y2/2/71QjgE7mz
W1bTdC3lj6KoQ/1KSzVL+D3qVLs7zH3tBnnag6xyrg32qt3fbly9aO+jjn5po90XjL1nFBX3RQt1
UKnifOvMzJyrZmPaASLtc62K6rPgH5ymurcGJ6anqP1wSZbOgEKfyONAiXaX9ma9MVOz+UaIF9D8
qTTvXNH8Ip2xPsvGpMKzDEK2Ii4wXCX052qkJQ5t33mcsBHtARHaR4u2wvH2r3qQuqdSlwazXP54
bC2zqfP+3Ofv9xPlQxkHxhCL/CUbNMMgPT+YE81eKuzkiVltsjGEbO/0cRi3/3uVa/61yHU1XVNN
U6VtYDiGqZrW31pLIxbLolBRvZTtkHxqWXJvoxIPOhiDJ0VHEERMtqLkw9lMwoIafh3RZ+lg0R5j
lhFDH4ja7O9tzpr7ynTppan18LjoirdcM4Ib4bZB7drTbpb9NiVU8VLyif7+2cr6HK3GI7Ot5LMh
D4cMupLz4BR9KZDkJrUNGCNXZ63emt2sMZZI5WMbE2nk9BdFNXUg1Q0BLlnS32Fz04NiFeTH42dG
KBVjB5G6OGVt9jk62anPI+M+yYQIK3O0gckxKi/UfHf7NP/PXzp1/a1z91E3S5fGyfC3u/+5/arP
7+VX/3+vz/r3Xv/517s86Y8XDd6H97/cCashHZbH8atbLl/9WAz/ahRe9/z/3fgfX7dXeVqar3/+
9lGP1XB9NYY+1W9/bLo2FnX3vxws15f/Y9v1/f/zN++reO/G/u9P+Hrvh3/+JvR/2ASjwlCg6+Tq
VM6//cf0dd2ii39odEt42LJtm3qILVXdDck/fzMtNrHaU1VDM1VAOjSq+pqQFDZp/9BNS7i2bthC
IypK/Pavv/uPBunvn/P/3DC1NaH9pXljq0TLClrzruuCN9M4cf+1edO660TBg9Ca2B+9nMO6+JY0
pX2KRqQLNnWLmIx456iEqcdK9WgX+seaTq43XZlGmZkfB73RtrN0B2/UOv1YrMil0+QtEh0UW3Me
Nk1KE3X+pqBDOJqTsiPg7NsQDQ/FYpmB4150wek2EijPywrZJt02GoJobnsitFZT+TmKbgjj6qc+
aod5lUFVK8PWXSI7sPqaEOTZZoIxQCytRRlMDbJZ7CmR5zY0Gwwxekyw6CjR7LguDEJlcnIPpcKL
7mbJpsA6FWn2c+3YeL7LoQ3hqA9etywR5A7jXsRvVet6EWqqsLDlZ/u4GpSzPXEyXP/0XW1iF3Om
aDsEJrMzhoSbvhwZglrDZ2tm35euf5iqn5PFlN8gF1kzB4++dR8mUx1yxrkiLbRwqN2DIAXd7+Wc
+eMkdit9wyvZJnB1QCzGuskkOiGk5xsu5Xc1lJkBpCl6lIa6EvOmO62UKlCPjAxraI3KT64fOVbg
zHW+GOiAe2hJCkvUzmOUOcD6SLETT039cv1GiiL6BWOX2TPkMQ/tx6GLxwj90fRmMKDQmQwp8rnS
1l+vzLwMPP2D4wNbui7xSZf5pZEN6s9jd18z3EZvR4yR/jAlwwSBkyxGJPZ3tRraQ9Ru24S+T3XN
QWib+fhcyoH4b+06c7ZRFdrK0zp3o39FIOlDYI8mUi2wl55NGE9kNZe5jo6Q8CBBqyS3ko35VJXr
LkstRuPs6FWKeJo7KF6ih3G9hMza3hMExzujaw8pqi90Y5IeAuFMzczsyM6UBzHzXbgWfqBmZkBC
UL0bmYeYNDFSnEm4ifqHeE3OQknd7Xxfr5XpKfAXgxl6hZdOKJqIzfxoaItoqsoEMF1/Kk5Mtoi6
BONk4hSuy58NSGvPTB6qqc78gZ4PrLsJTI0p42DuEnISDPtuTvjfdegw/OTQq8QIdYiM9qMra6ww
Cr8XU+VNSg55bHx2okoNk5TfXZGAq4qcV/yTXDvwNFGPFphqm3dNJSG6yz5Gbb8s2eeMn9XPjfh7
5+Sjh3rkSUsGiIGpUDheHFR+yJZB1dZhPJkuhjFjZm1DkOAypphDoKHQlhkf+2TYKQXXIN2ZamBt
z5o5oRVMGfusTgEdatomBr/6Qo/WsK/JApCJuQaTmn605pBszDHtUUdjHFMW62ORuXN03VU/Wm/w
gA3CIqeZlnkVRprENNYLDEOr4m7qK318asU9SVjMStWt0LXFL5Evl6rdPqLgG6y0fug66BykImYB
S3qm0zNdEK16lKLqQwBjlZ+xlvKHKaEGG8xHY2o7Voq5Bzk827SLeFKthQK1SswwtpxvFG69Je5H
uXro3dyjpYRrDaembH7lfRzdV4t2h2kUJC5ELiaLL6Zrq6HsRwbAC3kEZIYs6zI9WZXzfRnaMjCQ
fqG6oudp5qEwFDOgz4iisLKO6hox1jVFH9iOkaF3mZTjIEZnxwG772Q2ENrjzrRItYAYwCXIhdEF
zUgOiYp+LTBJ9UTJiTW/qQ+r1Mp7tyMaU4+zrV4uWycj8Z2lokJW0UxI5/rLxCe1b7Q5KC3KVoAR
46adTl1NuCv2/ywsBpKnlWSIg6TRqaXH/KW9HrpV2j6bi/Iex83qVWt1xMWDgXga7yKJpF6D7F91
hHDQIA1pUHWb1rwK4LNhm2rdU8KyUrXkVqnLu3rEWThDJCMzVK3hHEdfyM40mKDC8hpzAEDidqvv
JNFGY49gsBuCARJ7V8fOsV9MpDW0Y+EuzY6/NoKYxA5tfrZG241jWvExzsonBNWM0roDvU6KfdNs
AzO3fIrHjy7WVU+d15cp6zgBlnXgpPzepnhfI5D0mKoa2EzXPUGmNnObzvQk2R4MCOtlo3dvadZK
H10TGHVnfFnr+WVpjT5Ea0HKFtpDpMfBrLeIhjUXX0gfF5th6V7UCeG+4bYbAkhG+lDZzAVLpU0C
WQFx1jFiqlugSTtx8TvXjMkvS/GzclALJnYxUV9pFxRWh5KvVuUkvCJ58Kyy88TPxhbxtmeojNSw
5T3AFoD3oY97e6x3KsTbdoysB1e7yiXp+c/23uGrtpWxPGHkeyeaRveNOnKDCD1EnmScGgy9uS9T
lgFpmz+30G+YQYGJbYXATQ1ezV3KMTB/Sn1ERcZvoyJy7uhm3Cu3bpOJR7Rcr4U925sMGkbvdk5I
D+Oac0fi57r0PsYqNYzK/KTrlb0lkexhZFq/qyMR9JmzbFxF4wy4LOHcm/PPcrtmxfATtJUVpDNj
j7wqv5VaX29hq21bhmxcei3cdE6de7gF1kDoGGJk1+zrN4UD4Dhp0o9FUd63UWv6ra7iK1l0FJHy
0Yhi4undnlZWoW1js1wDEqc+JiljqH7Ol+WYka8VI1DCRt/KipSZKAPGpCc/IpTSgd7Mj1zfENMg
nQmZyHFgqqOCTDcfmDSoftwnfRBZxFlFtIVWjauwJghnBcGuAuaHBYsDS5u+WKojY1vs4WltxWW6
/kGmCn4Ly+Xsd3WP4tbUTpVtMhexklcEgUGdWBuUPsj73DbF3Jn8WiPyRqfiTeraHd7E2bOZvjHu
qQ/uVYR9bZfOTuYcDI2Zgp5oc9jnZRZ0xJ0HrR59OEq5bIrRlseoItqINL94UyU0HGP9k/Pdjy5S
Dbquded3Ua95wFV1e7ACLMW761iZdA08IW3bHBFAH0iDHc9TlgxbURtQ3AehBb2RGcEY96/axDma
lFA6IbK0YEdfGgZQwSzWdo8vZKulhfEA8anzkGZGfAq0NFyp6347E2WFXZ0eY6UPXlJfO1CjoDNT
cPzVWA2a9DxJQRsefZJvKkiZqPO8oc67ULHWPfpMb4Eex3E+lsg/6aaOD/ma407v3UCTLOxIWWA1
Yui/5hwvs7uou/HKmDOqGblASbA1iJ3NkLRtEOETveLP+oOmuMThLBbrBjjiKHWtoC0OhZCCCL3l
iYnZsiE9CIVr4i/puHC913+V0If5A9tlY5BBMrvkZDnorx1LXZER5e+jwDBiZGq5ibNxhK3RSPqN
IC6c+KqER0EkyyknrnTMOB+J/dzcAxov6cuYlOtkmflqtlsZ9tzNotg0a9ffubEatuaa8gPJTvid
ak8WKWo9C20rAs8gNZL+WNfOxinz5LAuarGdO8MOaYnXXkuQia8CfttgmgvNduECKYePPgYMXShk
3KtgszMiwnytZWTT2LpAG5/Y7Nr4ULxKtCZXVkzztHCd9yt7B/cr34iKxeDczZtlJTbcul5hitn4
1SrTw5RXBHda924N5VkCQoqan9PI6L7oAguXa27j3E4wCIik82YbFALDZb6uV+raNY0iPF0TX3FS
cQDEQM5TTqy9CJjrJFwSEnI+vXzoor1iYm/A4gHFutyZKYG/Op35yuUPMKIpLNr1rWBoeJyf0DtG
QZO1SeiMSJnBPzcOluJrkCldz+WR6dQE3BN5dpod6phMl2VYNvjsjUMzAhYo0+kn6NfEF3oxbVDS
5Z5UKxSIcwFWbe5CMpE9LAJaEA1OF7RyeO36JPdENeibKQMSXaPJX8nkwAZm4z9rILk7eyUl0kRf
RpdIS8s95duKBLag6Js5zOKWXMU6fdCwUvlWuQyBZGlMBhrY0xot7RAT8ZnErEMZbXh67egnUMmh
0tNgHGYnFE7Tbet8YEDcK+kdAqO9kpig5RPkqV0xckXWSTtaiQIfk+p+NFexURGU2CvxkOQGXweK
+RR0eh9vZ464Ds+xL9MG3ySpiqpokPehh8FanpxXZ76DkuT4wjRMr5PDeIqznBCnlaGY2ocROAav
sNu3LspKj8SRyE8d96xLRfc7HQ5fyaFWIdC7k84Sb3ON9pmN1LO0NLCmaR2OW4FBgktoVAZ9tQTK
0GiBhLkKOEwhlKZ+iWLG46qL5God859ZPwcLYbScdhFHg58PxUAZlpEvPMbd99JUq03sTMJzZpEj
kkrJtq/tNqAcy8l1iiR0Cf2+MvJ4G/ULqz8HJUcpw3ZtpwsMWx+UDeOVFg4+9JDCK9zhpXMcsuOs
5H3s0HNgp9iVFbzVwUSQNSPWDwfnmjSGA92tHqyur3esvwK8SPwu6KoG5ZNJ0RGgtWftabnneU4e
G8tdvaTvIOgq8pwqG5m6U1hS03vr0j5lBb/7qkQUH7/oHW5P8its1H7UwDHOnVItyiBXi3vVCFqW
T2RhruN2wB4dCNekinXKnRZZCN9E741l+t1tEr7xvvYn3f5UzLZieSkDqYEeQ0H4w4YxFsXrt0Qu
r0NUx1iRTwsNSoBmd6ajcuJcn0C7PTvZ0qErHy6Oiv+/JMizgxmxWKLh0nsVulVnNzfJe4wMrzLb
lz4WkIttZYtjdttjkPeXpY7CjtjtJt+YkmV2Pn4jPdf2pTqpwYJm3RdlFm9wdx+gAYA8SYyA01Lk
KwUjDa6FWSHgPSFel6qNxSBW1qAQdpA4y2vkdFmg9xPra8A1feyEyxzArjNCczGeS3d4tjD4gRIS
64EF475GkOq3DklwCj7aBmRvUGY1xjJypYgctnA97I25HD0nQ44kSy4p2vy9WdEQCaRpQSfLF8vJ
L5x2XicinSZX9bRJvthUGPx1qbtTpX1AnvDBT4iCq+kpGJCoXhf0u9veNVhfehscqqk6jlevDA2H
tG5o+3P5K+xU+v048gzOZxTnleVngMD3cnTLO6UnYmRW3WIH5Y/CMHU9bUZjaqYz544pY2m4Oi7y
iCcDVj7QC7ABc9SfaIFhT5XlOUoVOKGF8aqOaQfnqv/UwAF5ZUYTCGrFbqo6UlCHSicCA+TL2GxN
aZjkpTKeiTCO9M2Qb/uOvpSrlGEN3eCJa4E8f+mlPOfxtDwQZJEXmXIyCQ6spni+g+50VLIniUg3
TGut8jKy9Twh+TNtpSbK0rhXLcrBBJ9hAHqw4/nGI8DFbdEJGQxj+QlYBSNCmh7qTg8GRcCLnAZW
vVEVDGX7WCOMPCTMk3tSf0O1zB8FyT6uk9O9H/gEJq4sjNdgYI8MSdqGk5gSonbEMNCi55oGzLSR
wNukih9NTkCgwspto5rFiK2Bibg1CH/VutqfyW4Jl05qB1d+plA9zqsCtC3P4zAzTjihKWpF+ga/
LeA58V0xVididzzUqimHT/ZUUuGRRkPxtCQnTcvOBGB+J7ZDgUzufl97fTuuKzoKzNqBxjp6bDY5
LRtYbpxT1Mx2PbJVoC3OAUDaGJyBhrZmWrb8RoZM4+S4FGgDleoprrRfUrabiBwQ7EBbFpLHjpp+
HeUPfh1luBrtYWJDXhqqX0AX8+pVo4/2bsMHYNbcbmJtsO5JBG3mzMulZqFTtp8dvdt1BMcmmgD7
jWvGRvWjXrEOs06KSMwogjBfVxJGpEvqCWK8kFuIKDI2RqagBnL2RqInsMk5H+EcpTOGOKKp9rUK
zSYdQrNGJtBpY1g7OXA/v9f7C94AKtWBg3MloSmp7hZlv5YL8R/06+ZO4uuF4660Wk8mDkM9QSGe
Gs+4Hq5RDjn+s/6lH1xY7gzxdnHVANeM6bOXTATAQ8OeLXBsLcRibXW1qK5ldEwf7nqx0aqcZorz
SAGbnA2DFooxDd3VdfDgpGl9VnX7WIyEGkxK91g0AxZTzTqtgKY8nRU0Q7d1r+rNesRd2iLk3cQT
MvYSwOWY7ywzA7/FQpKX6zCFmZPP7JI4kNnlUC7ldhhd1Z8je/DNdeTLAy+OKGbdII1OuATr8L3K
+Zs5I4jKgIWmU2sEmmVgD8pF2HTGHE59NIcDyF56e9joSyxPWVZmnp6WGLuLqMaKCp2lR/TKqaMq
vFmd3u02YryFzKmnuUtLuCSCXaYsylmb2L31nrQViOEBo5s7BPozpEJyjq35fhpbXsUUYKIWWQZY
fShT4IofCvuZ9rY8ATd9LXUOUVNXHuGYk/JslA8al0Xep+Ob9KY3mc6HPxoZJ2L6JflIeYs6a8cE
ExYtYDIu6vEJT/44gzmvFveZjnLnDZLmW9EoGAXKZJ/q2qm21J5jrgtMroMgH5t0VxIDkRc9nkfb
DtM1OvAxWffaNSF3RPJjd5g25Eo8JNfud87I7sFd1h1xKZAG4HaGK1eJoDC4XOm9Q/lhTMeiBfKd
xaR7waWMggpTxzV+b9dFYFyLGP13hcdjw6xGMrDlK7XynnUzh9P5mpmZSHoc6CIN2Hraey3Lu5i3
E3CIfePJUeAaMRUGAbF+gSffW5TZDNNObK1yWN+UvjyrOIhaK1dOUEHponaJb7qjulkz4yITSRfY
lTYa9W1HwuOGqa5FPwkqFa3jo203/dk0yqd2+K7Cy/ZUWznWUkl3Kf7SQBE6tDDQ7oxtAi21uiBy
XS9vasPDFh6Ha/6+SBgNedroQdpiN9C5AnuJiR14ddbjqsUb/qD+pKossHU6veAE5zVccEjRfMWK
INwGrdxghiuCLjLuH6JZCxZBH9KK5gM2xMTX1+usnaqNaBPHc1NIx4pMnh1tYDhRz/up6MeHqDao
6GAd9VX94LKSwNABi9fCUVMAQNXrdNyO+mJ6ThGjYhM0y3pEw/5qRo/6rD6irTbGiTGt8z0jZhub
UQV4l2hWtOcx2lXt0+2nJ4eaGHzXLzhrXglfmShi/U23rTJo1sBGfHFkyt56suXbb2sTbWMhia6Z
fypze8kMpi5lgva+dV1r2xnKZRliFp0dvlBs5e6m11+JzR4xGZV09ywcCCVeqqADsOhFXd6HevWk
V6qLtwz2AByYWuj7ylA4Fc902LrFxQU6rKdCM3ZquuZBiZMrnLMn3dHV/YO5sAymzLpPuvRSlJjY
CpxIpZBnjaLXR+DzWjbyV0/31jOLosWiGHMRoztgLGm/B50vfMxrOieiLAscOdA6S5N0pzVJHKwG
KXUz3u0DQX9YWE3HCamifSUn468u+u+zjU5hor7tSnHqppHwmFTf6JhV9I6gAMOG79UZi3Gt9NQN
GV7aRtdfujl/RH3oRaLBwFXUb46YWI41NBu57q2bznUOTQGSXwyr19aZcmfFJh2kqeX8vA7+WnVb
lnKSUx+QCNOK6Kiyulic6tIxpDEnHRiby1io6dsdZ7kvMlKO0jiklp7gUomycE1YuenCkCC88Dk5
pvNKE4oC8CoPQl9GMLAKWVUA0E0QsrT8uX3Q4ksOzbxDsic+cqdU9vw/RiXwpLiHrmDAYaicFygU
q52JI3vXTtlbrBXyKO3mYLGg4ZrofmS9jbchTU+yHJotgNmUeqRh9VdwpBfpdG70JKcpjNTIbawk
1DOam+iWuP63ebJpKi6EDLVOVTIQCZE2hC5jprcGoNRarj27w+eoli4Fb9QFsBTAQ4LqNAssKjJ+
TxVq+Yr+IykF144a/BxvgMFv8BeqrGWoUbw0/TWvn5n20QPud95g3rJeysuzFb+0Q2X7mUMXDigM
108EdBOShW1evNh5+g5U1wmEuALPU4rYWc9MgqXWlypmYoCXagOl67OvYgb8JYrs2kTOxC/te+3y
+76iQxepDHRrtYY/nZ90jTss6AXWrVK/c0l03DrUD/FwjG0YIJX1bvfyozGrt9kcRp+cxVdrFdnm
a5j0+3FZulPmgog0qir2ZyWx6IpJXCpd80ODYffo5qQF4H9W0PMFeQMbSkeiucSKfbDrNMwamDqq
pf8kzdP0OOuJbdlhMcNQrc1qt8G6T+Exf+JoKfzSEsDUMyKvba0jdatpxIbpCKduiECnOW3CcdFf
OOKu4Xb24EE7/pG90+bxut58jHXtg9Ydn4PxtozZS0wcPBS/2SOFbK/NvD0ZaSh0Ynu/8onEdV3c
cTrxa4qCbzjxNxUQ6wql4l2fQG0au6T13Vg500Bn9hLH33XgLwtcUgYoxKkkVrU1+9GvZ4yg5SQ1
mNSrurXb4avu+ovIjXNl1t8zOQBMJIiYuaMblkJDntqWUAjbkfNK/Iv++BNLY7GpK0YzDvEW5Srd
XT86gmsA/Jkue1RYIBPQJjZlZdOljhdOwgoUVIJFj4PF4IuOb5wb1UfMuLHOm7t5jsisKmj9kSBA
r+seMQwN/NwKhdJrPkuu3SRrFhFG5BuDS1OC1sKoTt8Hd7FPKL2rkKqfpR4s2RMie9oRSmSGcm2p
P82fRbFKhjlAVwuSqMi14LTmkrozzHwc0I58q6j43QE9ZSiGeNZB1F46xVNFj/Vp7q3LoLu76trS
0JMp9RVaKUc+lKCD40t+hGyPtuYSnbAAle/VAFuLG9Y9l7EZP4xntO+jm9uPkR5PDNUozbDYFWe7
UOHoPuGijE+YdbrDsFb3uYLJmpCkkxxZbGcmV8lQQ14aydbDi+I55cyJ8I1my51Wl1tj0DwcsyGK
Q9hXzxaf4EhpYVXDpkiabZSUPxPEzMxk98lMm5Ch0Xyy+572TxTa2WtRPJd0iVv9kozijplBUAtI
Zn5rMYdDkfP/ODqv3caNKAw/EQH2cis2VVuSJZe9IVzZ27Dz6fMpFwGCYNfZlciZc/46tATEMHFt
eoO8toSRBTdXttBfkb7m9OZovEcMvI+bsIGJVWDpS/KCiXiuPib8+xKhqlX+hIYjVOL8ZX4khmsm
LnWwZS7SLXLMvaRI91KbXCpI3JbavWCQ4e1EBDxKORWUF3T5hl9Ef+qTNSrBmLVnGaCLN23lOjM8
7uiPyjb/nGok6sQKH/9NgVufgBW7+tJV6a4vem+QW2IuuyfL6UkhWYmA1lZYjN9e5gYku80mkWoa
f5yFzL6khf0ApofCwSe3yWz50lELTIPqYw651drZrPCSkmom6/H3svy1GqEH8V9X/SsAtDIHxUZc
E1WHtPGIORnPLshunMdUbsq7AlBWlf5VdfRuqIXXLdkGshqo7FUBnkZO4c/5HnXERAB4NpNA1mi4
e1CRVIVrAd/klU0+feKuESZqrOk8Kq5kaGFnwU3YfpJ/q8O+KX2EU8gB0/O8xK+LnYYO4XwLQeMP
/SzZEEEPIhljlOQrZckRbzp0ZV+9k8+56SFfWqXayV3nWs2yySsYm/ZveOj4+62qjq9LwjOeeUtW
sG4QKJUVgbGor9BxGdss9Ak8DzbzAK+Yt+T0iFKnW8eyW7fzLVHzN8WgZUFn7wNvwdqt8O42QPfR
eZEvxAJvSm2b4AMPG0qzwZ68mmrx0ZkuBHht9O5DwGTQoOQ22vOiEaESRweNSHsGEE60AgxQCfT4
KVL57lgAlLvZo3gskn2u0jJ2WaoLuP1Za55ySr8d+MqmPTjjTSMJV+n5VOttpX0YE9VP1bvdXkor
8wd6uQqpDWVK2gbzOgkJ3+a4sfjzSXFCw8zkr+mJct5zDqXBErFxAB0lPULqWfn1AKBLQSQS1Z2S
fyPuA8lsA934NCa8P8RgV5b8MpBzo4IS9vtRcXxJeadMDT0SwP/kdZP6lFcNFvaCFqR1ozu4rLM7
1Mcj/m+jIJswSxK8+r8HVWCCcMcG/VbdeGcAhonk69DcThhb08kP9VKyZFJ/Hp2m+pqOyffAQsJv
upHLtEmlnLSC6oDmJFE/FIXfDpNh+7VyZYkjVGyTo1CiuISvoL8QqNcfKHgmbVZ/wUKg3ag1vsmo
Q8nMtW1v7TD7ozE+NTwjg6Y4O6qrUcR2VeOXrSN2xTAuFwCwkc+913BxFkdMlOmTjr5911Jguo5f
ZeSpxr8o/lxLOgUBCdahcXVnt1QVsAqChCaUSY1qlOKgCiYJWpdrF8SbP+7cJmGCu52JCUbBUAy/
U3SK/UjIKgmiqoGa3DRmxjZimcO9N8BYkBxKTgzMvqI1MusZs2ENwEHMhsQDY8rDHz705wkAPcAA
Km3WhIyd1s72LacJwY63pI4P3b2Yxx/s3rtZfGoVT7pje3hhvodR4bjhWdkIKeZiUu+VIMG67Aif
ylTbK6YoMDluuWS4ILR19hrU5Nmcf0q4PFeiWtVpXfwkw0cwte9FNIYRVbRZXu1KU9pNKibkhEiF
xH5kE7FAZWctGcBhci+q7sWbvRpXsZg6arPx6NAm4Ax9zoZibXST7U2CrNjIkc2lTo4+J4kVdo7j
xulKyh2/qLO0C2zebsLHMoMLmQSQJaO0S2frbbZi9AaUiKN4OknlQTD2TnKyZYX9akSysamOsXKy
9pX5MJI1NSTLfnAMz2ymrw6geM66w4IbrBPzLzmBTvtKMdirWXYhSF69odktmJEFMBmUydfoMOoO
qRFCxrBq6uYmFtbsJ0Qu2HZo1DGdgBEoMhntylxu9FE5wryT9K49+CHnBFHw0D8x4c2QX4TVWDah
26rH17qxLbQwzdtArq+1zFQ0SUy2xYW5nB7ngUvxS+8RbSzWZ4vvZzMTieYMExNcsoJHVR99mSEa
Kz3TVp66OLvUVhaUdFi5NT0YrulUu0Tr7zoC6dXg0eJF10mzQGn+I5d0Atef6mp+kb/HxWoBJvUE
vZOPMCKADZJIfp91JCCWiWw1pl/Jlo4Gd7BGraGV8Ea00XAcUgoskE/Ae/dTu2kKwiUkyutb5dQm
Q38oBHqMujin+eKEq2CJtjpOSomvEqdFmypvpRDdgfIU020Nf8nBPycW7lGLA7mrVI61/N2IF5c2
+OeyIOSuollTSW6qI5n7sWBeVAdIpGSFpCucke+eRUwaMxuTXscyMKK7GFFNYaFg8heGn9BONUzV
FRd5qRKBOLuGHMbEp0K2eotzmUEAJVLhMrnjZ5jdVZewQUdqsm9JMT1WVXMqtJTa4jaaN1LEayIy
I/N0R683Sc7DoXl5yqlaHEvwm07Pn80UhdC07CbFgvnX3Ul0nlwiCeP/3U5vht54OMLDKM0oQ/3S
1ArCXQrmwtpoHBWTVTD5l1NQFOpmns1dK9679zS9yuJUTA1aT9fUXKOmThh7W0SscLldmr1u6oHa
v5EW1I2O11NdpchZaCMziofTMn5kgwhiBrDCkgPVgGam5nNUPuwZsxmhbc6/hdFQEGG6ydT5qskr
3ILsPWRtXWG52EjDCeiXJTJi9KRKsqEcocxgJeJluxSqA0Ev+5MZwbFE5TemYQBj0rmQgxT7thnQ
/GeMhF1H5ob1WkTkp6z5RizMrVIfN/sZGtzXF+KzinhjVvM+7kbXqeJbsaLirlHWa1Zh7+sl/1YQ
ZPpaK/Os0OWAw/GjiRYTi47xZPK+7YVFYZTakiVazo6HUeo4FdmTbWnnRRhX6thucbSGYlFPFgqg
ql4hvvv0oEatGQ7Zv9qu96CfHyqTduuEpt6Fumy7Os+WzfdL3UdnrreG5p6kw71ZnNXB2iLAOj2W
z4j67q+6O2I9oNwyQDQAlsbd814kzPrYEJbUDnS7D+g8v9bwZFzmq2K96P2dZFDu0pTwS4vYY6og
0pt4COOqP9oknyls9BVT8nJTdQlpDG1l8WhW9Edp9VciaHp9DZeGTpP2RZbEyYHf6xX93nCrLml5
ykHL3GZi9Kq/Z8IWQDgDxz7XI84H+zmlHtXJwOaHrwYigSkjWMmwVlbIzp7AqOm955EjPsyUzrgG
Q9noA3kmBm8E5lgT7tV+24wQeXdHlvy0Fe4EQk5mDpygIEhl4eJ8XdfSl/sQjyxfuy/XQ6g2L5xU
G5FTaIl2TY6J6+G3xkOoS3FoaQ+gXEMNRz4JQ4UgUJARn58RbXq0XmPKUj8SGlwBosyT1xOgYK7A
EIJk/dafeEggP12BzoDdywrmnP6QxadfpkUFiIJqSmE4GNGFdY/bYwux9Bi+0C1Xnbat5HyX4ZVn
bHWTTJybsXiOzRNIP/wDan1ZbFE/+8lqhjF0ZVPsRt16Ga3WfTQgECCziYDeyqSEFpHCvv1IF3hB
5KGt+VumSrBIo9tXMGarjIe6zNc9zJlf5PkJpsiEpWY4JTl7rxT6Lxnf+25+Zj4GpaqOekwAUp44
Xpayuq3EEXbkqjwY4qa5Fs4cDFPzVJPfzKlIKgIn46q85EOmo9kYCTacUFQSerNJE/FM3Q3z5XfK
3dlQsd21aB0cevDOMZpL3NCn3lz8riIG2iTfMndcIjE5OrTQqif/AUvn9SGxnSAno1NUtLdP/akV
b4sB6zOiq03aB9CZ7JU1J6hUbJ3M0DaTkS6eGg+HbEBI3kTTRtaEgjkY/S4X50+RMzI02VNh2LdI
e1Stxp7lONg6/I4mk1WN90yq8widgzauiKy7A5G2MRiOE0HkW/5ZqoiONLsmRJxh1UZJ0jabplM8
B41lJiLETbHXVGeQ7y0vl60ox1wwXVTTX0r+NHikTY1gJh/rjuKEXDAHUDhk9kvsdx1xY7ItfnU1
+W7yFdMoT9qqQFU3FozH1sjsv6ShHBAiN0gkAgd0kosk8b620vMY5e+rUuO5m905AzCQMmLu5k5s
9a69JKN8bBIodh79eKRR1Ry7a4f2xo/TO444WtOwk2y6xW4pfdtLwyMhQ0ZqS6QTCki1BNdz6I5e
oTwjObCd/CUWaCMdeszHf07x/mghV9Ca5A7g33TktA7INTRbm3u9c4lh6zHYveeZ5bfQk2ryiteJ
hlf1hAbtISWzpPMA77BVE2zHxMR8xsugoMPuTyVIc9SJQxl3t8IGV5BFLby+/daGodx3E2Mjrvqs
62JWMofs7vVr1HVOvFQfgBSzS77aP0n/aqy4aGZTuq50okrWZ4NJukY1qcBcLT+I+nniKTY1J8kT
VhsqmvqqdoDQdvNPySU/x8mpQ0GYIoOJ+54t7V6UeWisBYzDlAW18zulRG5Uj5R8TXmyYgs4Nuij
HKou5kNHLgvRdwJcj9HMOFslp2hFmUNlsl5yJf5axkOeRfIWjdi+TdpHcBO9unMRqmNQLOkzPBCE
MFpH4rmPKzmj29RZzpKcLxvGp/ggKTypff4Ia2e1lznC5mlrj3poddFdOJJOE2W21yvWMzmRThqi
mkEyyxDXMMhdot44b9/jOWLuiRQQ00k6Nz1bmYEKq+91l5EIpCQ5THVPFe+qbtpJXJLYyAm0aU6s
GDu1rK+tnqBo6OYNMQDb0pY/JI281VX5LnoufBp8kK+Ld/mBnxRzQL7CgXiE5zTXVn9+SquJ5hD1
ZR6WbSIvoUb+UVqjCFhVNE7pAdkzkXD0yaOxQS/1US3tGyV+ftzTCytZi2fMzW1YK7zsPGOa8i36
PrR67c4/TD5DFSix6UM2enB6+w5mZ6OoiFtqOlU2g9V+qdNYHJDEXntH9u2G8SZKdracUptm0/KZ
GTdm5qO5/tgEKnr4d5/x9Dwr+Kc2WG7OfK0hGRReuo7HFQFokMNgyAs2ziUjomfV4JSmuZafYc4P
ilG5RuYcRdJ8jCRFI19pDkAmtzgpAEet575UMKKYZEGOhwqNMcY34Fd6eiKYOafNGZZ3k4QAZO6d
yzphvcEUmuZf6AG8zJqBLeP8Z7Oq5LPoaD/rwQMTovNTeUIWjFILf2hsc7oaBln7DuybOWqXkkJI
1XDCLP0hNtWvoQqE/Logkx571bVUvn4WRpl+c930CdZ7qWVxXZvpaYZi1lmceye6mi2xGSYjHvtR
PAQUTnmEA2wzp3RbRXELOj40hrG5WfeS+EIkNY43h15HOncCodpsF4yNePhtsu96FkVSbd1HI+lq
vGkgQCWAsCbFcPvdphlP2nDMmsLVzJiC9pii+vRQS8m+03kh+S17NBQdo2V0H2P5yYlJY+P6yNWj
bUHiuTldZG1q7DpI3Uabd8wzZyJ7jnS1kDUt90FK+Rw3YZ4Jfyib0I74n1rpc6wCCdYi7MfOF5N2
azSaZXX9mqAkT2Z5lyb3DEWcy2nQW/uUSaSRUSRgeIqqv7Y3nlbQoOUxRpr6tQKv8pW13qXLa5Hq
u7hXrHCpjK2ufK0RzpRlAoszbHzlFadVEsSxbgaVZtAtktzGonvISqEoqzG5FYjON3GUXuhkW7zs
Itv5R8ZcQJvlizr178qQHokjqnEIrsVlJdMJCvi6QLfE8rq1I+cW5wSWW8AKC5LZRJf9+CWaEShl
UC/6Il4XKF+fgqc+kg5i+JZ7KYjGdwRHgQNzQLNNWEd2YM6TO1TcTyYtGWkXDgJXE+pfOow/rbLF
Ej/2e95qQJ602bJLH8xspJuQtvSWmMsKRM+K1f2iG9GBkFwCi5v+3enNIEVm2JVGCKbQhz2/hOy5
TdJrweQM83sx2PuBVDYexgo5+czcptjOrpFJMxZRuZfm+/qATLtvB4MLdk5MDNkxolOJHKhDWRrX
1sEI3RXX5DUZUypX3pqZXlYJh0uM2WpWqsfqO7FST+p37yBfwJq1E6vZbCpCvgeamxqVf2e6xl21
0hMwRTxSzkF3EEx6UeM383JizGwRViNGg/fDOTwQXRhb9p1nJI/OusJ0QHpH7EdG7w8STSiWCjTV
WwCShrrrFSWs0uphoEjB5dbYd6z2xUoeWFiOHnL8mRbd1aNiPSyGs++ykQeYtrVhtb4WO/4um8zT
JML4LW68XjUbX0F+gn6WyRHl3zpCpFCYUCQnMsDD0jZ0wFsOd9s68pnAb0Qvc42XXlMGT0fBg6/0
XVFRKK5m0TErI2Uv1hD3OSmAGm0ISWE+MdOhKTNpchS0J4ltWaYPMITHUKpcLUahpOqDbynx7FtN
66lYU3xNY9uD/PWGtd8b/SMNqmnvVkoGq408Il19JoSEPRU1PIHj7G3N2vqRvt4ihJWWSeXZjATQ
1Iwvzo/7mGG+av7Npu2PEctX2QXEFIRpMuGUtTbkfxLTLBVfyOBl9GiBZku+NVCKZ2cEp/UdTLSd
/IhHjK2WfFQ13TrG4NkRkc0ZNTPxwjDuPFdQzerUAJQxpzS6etRM50ql0tYqQ2JGkn1Z5nuncE6d
jsGJcTJScQUboGeasQGGuTem+rTkt86aXqIesF/MG6Vm1B8jd5yaYOnlgwINvLTpvZnuwvIac97F
tnGejDhwquzVlpYSCsve6lJ3FIXyPMzKM55p8sET62E+DmzOIyv+MvRTQoSF0f9mduqmhQhn9Zec
oAUFt2nDqutQJ9NdQiYgoJ2mYnRNnY0VIQGbvVnIbiqlgELAU9VKGpGT624mC7S52o2i1HuulqS/
OkcVbkauVfLvkHEPLTRF0ua+TT1QuyiYkKLXmMScydrhUPa4MHdJF/3UJIWVluJpA/yYlr+w/SPI
oeD2EcxXpwW9XSMuCTiXsGwFWif5pBA4kWMUGmnKs/dtNv9u7GcMo+jAFvNNAh6aRO1AWD7k9cZR
sgTBa0tNCLC2jdjDaqO+yXqzX7p0O7dUGyh56GQoNRMtxiHRrgi6zW3fW+AWbR0/lDSlV2Cg0xXt
kNlztKmUr0dcIZYRxERJX9MZRuwXIcSrQSSLnR3iUsE6Vb7GEwCFrOakJo1vYKZHszM+S1Js0MD7
fS9fI7n0pwQIlY2bA2erEHbq1maHWKWIvRLEhzvVRxoesOqe4khwdaIo06zvRHlEsVX5ixxFYaHO
O9xFW4NZp5M+rZSniYOJB/55srr9YALxTlAVvBpK9QrKyINf3IhPYuyPEp8yCzdmM5uNMVA6C6j3
o0iWr1yE6kp1b9Um3wA3u04rToz/fyJiB0gT8iGKByjbR7dOqS9j21OK2f2N2XrSDI0OF6hueq4a
VbrNjBYDYUdyk3Lp1Ad1Xt1S+dBiDEOtne4ypdrHmc50Ho+UWNoKIs32C0XwJ0KNwBCQewZ2ACll
2ZVG7QpyoopmH6fFv46I1c2QU1Oac5mVUIP5RL09PXRRU/zqdv1nz+JDj7Atdh0BZEwddRc/ZRM0
SEcgD8HZPQRXiu2wjEHvsXuoeJIe0HmpbElK2sB8vpH5vU+LCf0s3xNwb1kZLAGqsZkyaSvhJ6DZ
XgklM0Xg0PHW2I7y1MfT3xKZXxpUUjc+hNS1/CKhvxAENo15dNQt9T3Shw5YfPkgfPa4QABS57Gv
sMdhGOaDR8ee9d6qaZuU6waTtztxw2QAb4nhzs5bWc97PH54dFl+i5UVNqerUDVQuykWzjE1uVgP
AS/aS7Jk9xop0SOylji2eK8ApaETaiyMy61g4kvqXTRy98Q/qgU7XO+JF4FY+VyBQDuJER1NHj0W
ZSF7tU0nhSq0H8sEVjfksvLMF0dpKKIjeMfSHkn41JR2uYfu/wgu8Aos6IqReVGNsY6pLnnF3E71
o3bms9XQvTnbko5bqSi2MqBJ3UgXa7K9zM7CtiCWuMuuuVXe0W+85MQAVws2s6lCt14FNVyb0HtW
acv26Ma7CmpIFGl5y3c2aX+EobZUemW71PrGXblv9OhKyU7hqw9KifDCKJZeUMBs1xoLWZKQ07oY
LTJ5QUeP+tEmPFMgDFtj0XwkhPlGKY1Da1Gk3HzjWnnCt4ZapWg+2ateaoqdfNLkGKqNzhVO9C1E
vM2a6LIOPx3yAm+qHIXBGuTKaXkzcXY5lXPv0vG0EBU9jzWNnmaPPjaNftASu8qwflh59NkBqxkN
1A+q8QveZIHXO8Lno2tIuAg1w9R0TBf71wK2wKeJcNaMnINVvVZMw60zh63hxC71o6+dmYHgZa5q
3xv5g5qgBxPGy8mjHFv1tnPUd9U00KpD3UoUHffGfEkm4xmD/D53kMEslSsGiDYdxCLuE1+xl3s0
+AQYQyNjell1+sIMZHWdmlBZlxpIcFvsO2sEMTXbN5XJB5+69d5CXBQlr6KZ/n+a/vTLd+WUyPTb
s9M2Oy6rTzWzgiQvGELrJzulYqsE0y4RQdKfwOgmlP+Lcu44zK6NBV5Dkv/e7ux7rN0jKXt2Voto
InTOPSyhUX9RYMHyhx1cXdktlMACy2GSnoK5PTrF9KIrjwTYOqxKbkfKhCjzcAeovYrIoZRdA2vx
i531JyztWFQ6XgMNLZaQgpjKZjRcyH0Vop8I4xUFWkcpZTjCbK1dUpXRTG9AhCP6hYgB1ZHn46/d
llJOriotYG2X/5Olf4QLwm2UYap9wu0diBz1bHAPxEdEy+NCjXU+cHExBbInzXp+jGE6wb0oxR1r
fQNYFmQGonzaDQmf4lLuadY8NLIN+GvIfsHJllrVU5PA09lD95VKiZtoFlxKd0v5Zjs5IabTfLFs
fkK6HEv1tV1f8EO4MjSiMJBBSNItVvlLG/oP/OWG79wOsNJiPSw7lzEUdqNAkE1/qNBdmZY0bCYY
43qk5QVN8kYKtc2p1A6Za1vKi6S9N5p6qznZEMV4Lf6XogC6VZdsl6wPeBSBXjkES2F/9A6fdDVc
cYcTSlh6UUZxGdFzHgG9UL7E35O51WUQk/A+q0MfhLM0F3lofNp3jgnIczQwiTZd7lI63brprSCm
R1HZ7evlhrXzq6/MgOhVUuHS51XpL3W8584FqS/PMmiPqY8oFAgBNGzkPw4oOro4hXwKJ9m1GBIj
pAbG2vEsWWjnB2p/8rJ8NTCPQP0B9UQnCX9Cl1IRkuHR1rs9kT/XUbl061k31O00aAcVHZV0GpxH
eo8raFMVkwisR0QBXd864gpNIPAtMCwvNsSoCE2lxVBsfQpV48K4pI24G5r8PqwgxGY0hG3zkRTR
ZnmIU/VmAP+cjiQIEBVZ5V6RWVvKpW8aMPZgjlfyKJX6bJTq1eg135YtTzwk4gmWehUNpcr3bK/B
UA5Ps0D1YDxJmrkjgOQbmjkoeyB2RnId4YheFvu0Hc9twzq0knBBNm8lfvse1DiDyCib5ZhpTfDo
3ZqK+FZRmapN+LlZyrVZHTYK8Jq7yFYISfdZyyY9DWifLfnIhPCSYorcgGF+2gzQCkRnl76vpeIO
DXjvMMfOQ0j8iQBSYVNzp54KIC0j+DszQUzxWSw0didVkDFbKTIkxDL61aNqHWdZ1yXHRTblUDeI
wmv0FMgsvq6DRbpfeasX6UPRIeXFdIgi5SaxgjrxU7qWu7zCjbd8D0J/7wyiL1HIZbENgZ4br63K
sV8IYjTgRHD3hVw75K4ijDcjguppAb/TQASeLOAlKo96oX2jaodx7N2+kzAx6luxIKBcJueu9Smn
Lb0DjBpJrfnYPbamFKQycpBoyYIYoYpaHkXe/rW69Eack0vZO1jRtDf1dTuweuVxmWxSxp1FiBOH
tdvbQPZ51HuKs9z7KPmnl8u5Ab+QeGkStXwuuBDrTtrlDjFv7bhLohEQmvmpmWhYtCPzogJmRjHY
alYDVLXrOKHakHpft4sIEAONzCzbYayq2xnHCrsuLnZl3k4IG4rUvEzjpVIwe+QdIeVLcRQcjFqH
Rb7AYYQcVifYfK6WcyIVn7gp39clITjg8VcDK1qqlSfK1P+ZQ4mdmRLjhaxQGDciI2Fkl0YBD48r
Mralo63HG0X7oO/JaZllsvLTUR8pEMOB4DcvldWwBaLmjFq/Kspll84J5tJH2u3WyjGaxqB81EvR
SJKa9o+Q8cTiaEs2la1c0m5FSN8Bq9DnG5lFQP1I4lqZgrOADDUekZGDoIOj1/5pkqy5UYOKIEu2
kTxCF+UGRLFBSje0evzC1hCIgjm3js4y/T8Jq2seKwyMiv1SJGVIjiDNDDbX+iMuRFpAqTqwpLdy
zi49bRImaiPMDQ3udLX7BvNcN8sjLgfm93EAl3p5siVqYHiREv1ES+ke+8kefSl5hhluqYFHuD1H
9i+6NQDwwsO0w1BpbxaGKyqx0gEDm+5Br/ZweYv8pyyo+qP0KHqdl8Fh74+3svJm6zNGG/RTWQiU
i7IIcVThRglsfP4QZMbnGZi9RTqwEY72mrWmxwRmiNeEH73Wx6z4LqO7lW2hN35TRqYqr19k5l4a
uXcUyIXZXD7L6zlbOlrjkh9J0lwEp+409O+xLvY4PFW65h+NnsSSyMwkD4FhJb8SCXLOa+cpzzNv
1ps7DRhuyyUoUcggxeq/eBE+7/xx0BrfTD/ibj/j84y44iqcw9hwksxwy+VmMSqV4Eeg+GMITcII
SOcgDo6xltxrit8dnZsLwOE7Y743Z9NNS/3Qx1AKXbcnRda1x2qXKrxM0F1R9FuUQ0iJHHIpqlHI
z4ivlvibgU6NIt1kmOkNZZ/b68V2xrMsfNWst3H05wwD16wFNs3d2wXa+Dlln5aT+4LXCswlNmOk
WlglMoWf96KPH9IiubHoti0njKj/aYVM8M9VSdq7mT/mTeNZyjHy5dusE0ROIH9UCt5Q3XBY7pyd
hppkk0zyU5fKSJkJBpU5u/TCms7ZjFdaS8r9SFMvbNaxs3XfqkZPpuBtTZ/4EAlyQHPk/IPAeKLX
S85PMVey9LAE82aY+YuEQGjSJzYTECx6DTNj9Iko2GbT7XEKptbGTaTF1aTsYhU/XPCYKOZ1u0x/
ZV2FElTvWP616ow+oPHmOr9pzdnKcLT+pfCdqjajVjnU1bVn9c7kL5sWJ4xQif7SG1WoOIJ8Z27x
9GZGl+yR0AqjoWS1Zyb3SQcXWp6ZuVWYWNHGAd2oCrJYVQAPoGXUKEMMiom89pbgPT6V7gtx4Uc8
mPxKYYdqar5w37j9pTPgz2khovCnWd6yavxTTdWil5yqMuJPCtcGtdhqxTebV5y7I54K0Ah0rfBs
ff+PbmLjPs32E6kF4Yil7WhNmAenQX5K6vrSDrW5cWI6O8fEJM+ytF/HdvlR2nhGZoxLLEodz6RK
5ZVom51tPOeDEb3gyBjwYfDZqrL+sRbrb0bQTEJhyqWVmMY6XEogjwnhviqyDquq/YqX17RTBWjH
KHaVqpi7GYAMQGX8ljGZE6Usd1urvpIn1JzL4gbbvgRQlAhmWyFv1aYryVa4GxyuS/RFEGlMakVt
fYNN1+s/MW6l9lfNb/SsTsivS+euIlKkGWmTRWWg46xWgC8ix9pU8l+hvg9LFYCWCZmFqXJNZ0cq
PXhxQOqI0XzSEO8R8EnHdMKCD+uAqsEiSmcNEFBBCfdIM2sdYSMfe2weYuMdd6KdbdWMJI722SRf
IgKErC8TT7OkSbvFsANFDRsIAg6hoqG/Y3aTHo1THWDmZVC6CGrqyueOxb41ftEU6xnUPbZwc7yj
FHXQuRIxoVIkvaKR0O8VBj8z2omKYKWYJIjJ74gOLcRvhjyEqp8Q86hrOH9CGoKW2IMczVzZQGWR
u1r8zlVMEn2IsFlPeMvlQNCM89DBCZTZj4025jhG5jM7v9l0UpM7/S1cCmTC//TiLBGDqdtf8+Rn
9LuCBuMp2QMZZQ4iQIVQABqBzOgWiUMbFWQY6FSeXJtBQ6BAU+10iKedzflbEgAs98SFnzJMNgNx
+P3TsJ6T8bdVDs7vuLDwKnveFFfKdnXzXjYCCVZKWUsDSpMdevE0gv1Ew1uFDI1+KtLiOUWJNGqD
auTdAopkV6frd6QN5Y1AvI3VfAi8nNLilcXRYezW0zbowe0JvPQAW9yHlkCBqTZZdWvz2rTgG0jH
xUYG81fjpyJ6GhrHc5QPIg8IhaEwokYr8YPH0B4QabO0qBmaoMbtP/9/cgAzoglnITHnSsnUYD8M
5VuTNP8Y3KbufSutPQydE1BnX2OcV66m8S/ubG/SQ4fssTXnPeBCctZnFgli8hrtaCqhbl7yFx03
YisQ6DCArNmegCO8CVQl2G42EC/KLQ156GA+xnwFR05aDhwjui4Dnd9eXjF789GUWGsW3NvdivbA
oSstUz2Ljyav382HgTe6OTPgL0BazDya1W+1OiM//1douBsYE0VySWjQkbuj1bHDtZyVkpuMHz2f
MvkqTHKPthDCDPDqDdYlNnC61iR9WZtB7nY2YiLKq5D5gbnY/dOIgrw0PlEKRDI3RMvUOZEkluLy
xeCRkwExtaEKop9OQWqGEVNkq2+pL60jNDD/UXcmu40ra7Z+lYsaHxbYBslB3YH61rLlLu0J4SbN
vmewe/r6SOc+efa+Gweoml0gIUhkUHZaFBnx/2t9i0Ui6DUsdoKT4a7pHglpRtzjLNLiM8vlPsFm
0FmvVXhA97LrrGjnj/ViLBGbIBxFDwMBxZ/ScDZk6cTTCWOuHEGpON9JWkzYapeh9WbzVyv0aEWm
mFrxnxqvxJ0twBnA8N2RItZyT+4jzpn2C5kmShMkuDSZ6ANlXK4iWqQCDOrUqdRpoxoyBscCAnEA
UdQc7BbkIn188o9iWq8uqlnHYnnNlYR4HDR+rBNpMJOhTN3wQ6coHQS4I1C3ufkDJP6HSpvOa2yl
VsYkhNiyJTmI/Acn57uq8ivEykMWgBTq/JgGuxNQvNLle6MIgCDDeNvpFAzz1Uj9sqC5U5DGquj3
Fjwv2hEbpndhtXa9Ah9K6WUQkhBbptIwQTph1cniapW71VSJpODqBUgMzKCXG1KSYG0MxCSWUYwl
iv8oXYKVkuy7jDCd0vdvzTBbVZ3qrnpKPoGfZWv02N0zLEsMn/VHnhTM2xXyDPLYCm9CqT55915h
SFobkfrkxzWqvyh5kCyzjpbd3huokTuQgxNMJRJULgUdXlSziAOsqmPC+hxbAYpgjfteROGIojN6
7nZUAPudtIh4KxNRvr01+GAlPTjWfJSKiuXg9GuoVfuRhhUXE6SQ7TFI7or2h8TI6Ok3Rv6JM27h
n6X3hBL9oAYxHJR671HFMdCGcatbQ5sdFxq2QdVKnw0NMkhqB/FpfjBo9MZ9qx1NFnAaXXLXwH+s
5uZXDCV5lQkUwr5aBZANtXdSBNuNVdJC8j0ISFbnXlVhMbsPq0+XJR/ZwPWKxI32bpqe0R7YRn6r
Lo0GcoZSQivRXQSvcR5ujDK4tY2YWXn0Egt0FoWJ0RHzHQ5maaw5jeWZhFg6lpViktWJwjJkxmOv
4h47iJ+PxX2VEWOec+ew8T01NqWz26GgYaRWfAEbqpv2gFsAPjtRcFgTyoGLRZ0Oyy63ABu22B3H
7DkYvR9dM5zyVP/sOH2fFLybUOT8LdkG4VEpitsors1nu+zStanEJ+hIzAa2HedThMAHzz9Ywglp
OYwJUueDlNiCVJxb9apGqsV32DXIJzE1Cm9ckfPg3IzlPYFTtyXzcsvks5MnTQXShpJUDZwfwG80
bDraclRSufQs6/6L1taNOl6rLD5nqe/AdqzfB+8oyv61GdpNmXh3gSHPmcVnWSY0G226hY77E+UO
cH7EdnlsnEojEBPm5JJY5hOG0TsitJYml4Yuh1GpnVtmDA3/KYv6eY0SoEeBjZdEhfwWqN0LzOB3
3YqQyjZLYtyWJlYPjNHIFejEcLL6BA/rrXWfBQbUx7caUWVZsrnlxk+lsFZ+Vqa8a1lj93jFGxzv
GXcM7tNUjX+m0ZuSXwf1GjY3XhVuElVwI/P3WvGQ2e8ShWHp5PtEbTekleNzMPz7ElMDjr+VRXx1
oenLOj1rMb0JdNSFjxArp0mEbLNYFUa0IEl1V1rxXchNGucUxIvHhNqiO1DQU+lPBUgSGwRGW+Z4
ORf5SfTuZD+6mup/I58M5WdvPo8+vxQAJKH+aJBjRpnJ4uaTb/khDwzkatn2KWVtM8TatsJNYlXh
YzpUmyHqNq33mcXlGlo6la842kzz/mDj+fUmCqx9yd0uS4YbA2TCIu8M8mOstyi8GhprUO6PPgpI
vUDBEFMel/G467mtdgOm2gEQEYSScmgOiUq0Hn/Zsbe3MqGbNqrWS2j314xEd81EYVVa3kfewGaX
7UNkW4uyOtPQXLVolwonesr1o1ZSBWWdYIbqqqfnWCLmK18G76XKs5dW7Ze2kt5XHqQahyYf5h6q
RKvsLsUtnxg+YP5wOVIILUxxbVmO0zOFQXtHBgsqz6Y8eBhQK+0pjKofML6XiRgWDRdvGywG4PXU
X+Wkepa5OMCxWeYxK04mrGQHEJGIi9iRVBRaJg02CmYfrzAihM6m6N4SYLwPlPYSxXDwhpXqsbjQ
zZuKYpZJW97E4en4N6Lm0qWREhnjqpWryleeiOJc6GWxy1kQBwCoXGGvbPQUUqG0wHJPpXqHUjqB
sQM4mbjJOyurt6NGz0muEv4pwaVzQ9i6G5kpnCrgbms8fXXDhEp7aXHM5XWHt2NrNRSbQGoSEbTT
rfa1NYdltIVPwW27XSWuDcGXdYnu4RRGvpsJ8ynmA8hYxlrVBEyi5au4S2UckPbC91ejs8EinGWS
4otVmlbrtqqfmOK7SsCf5JjqNadVc5j671FLE1Kn/Ny2zBQSD3dCDVYGH8z4OQw/6WYeYtVD+XFW
tXYXfn0FkcHB3AnqRxgE6yClwZ4bJ1LouUofA0WHpsvJhowkaYt14H9aslsPGZUxqFRD9Mj1f1E7
PmE27ksT3XekgQh0jHg/bj3WLELvbyXVATMWd/Be10qA7Y6UKI01UDzkNF1RZFTcHaUH33+kW6rH
L5PsSYJ4F7a37pXi5EXZ7WSfjL27AsJjzrWsq7Q9EtqVM4J6Ut+yeODnItJVlfEhbLkcjN0BNN8P
YhsXkYJmwqCdqdqbUk9JFFOwlNfXHsIc95SydxeUmyiT1DS4jICanXqcVNJq8N5DERAta5ugvHPA
ZLQDsB7jLscYgEdhvwVAuHJ7+RFk1f00tdIQnJDbKfcl/htXkajDCS5Hdb/SdXHoMf9noACU6Kgj
1218Z8/FhfMGYKLicXTK9789wtA513yHSTBT7OCYW4iDIKPkjrlPS2troWdmjVnJ6ktBMBg19THW
tfuatcDgnf3s4kBy7dXkrRizjfnZBxezbvZOL2+yDNYh9iSMpB3fOLga9GzQhenDXrWUq9n2R/ps
pxpzBfmaEMX0heFFDTPvfJ91O25aF1szL43KglYCIO3vjRE8Qtw6PwMWsaF8FlbFtTLewIZ6xEex
CxFKNDWBiHgCWUQK91MxC3hPdC6VKzW9zDU2mV48Rt2w6z5yw97aGICw4e6F7vKnjoddLcBE2tWL
dKnFjHRrnnqSTFiTpGZ5DLQcGoexCas74v6eoyE/l4a7MKfPBy6y6Rws58ljWtlr48WenDJTT4ev
h0N9i65JpjQXxelWifMjyLfm+DMhVaOlWyECIAxR+jOS2YPBya/gbuCLx1R9r6pQUtBGByBu4qHe
DuqIhloetAaBVqN8wFS9BajUKMG9EmMIM7uDJtHQgMEktHLXmohq2+SmSUj9pBntI1vFAHLOqVOK
HFUuXe+Iv0+5ITXwIegAEFnttjV17GBYgswEWX6w1LLbVFIzrJMNFiT6XPARDho3AeOn3014iYXB
0lwo3jqOHvEQOoa9Iythb+JRsb2AABB3W7clQQsfTkUlK+Crz/KghLfTxnud+pfPjNZork1RXoA3
sxqVa1HDRNG0RWIMl1SLfrTjpaJQn+s/K/kYBwJeTTzpELimbvWgODQmQfJBgUahRyDL/Ro9rxoX
u4x1SVz4n37GzJrJj5uOz/54Y6fqT6vaAL7eJuGIOuzJak2A5SiW3xFoABDybsdEgnv2PiPoJ3n1
kqXvId037MkBesQ2zC4BfNIjFfpd46fLqER3v2EhleGBDounTrsDLgVglXYN6iPdf7GHacHlr8U7
UQtbCfRHRVfmJ3Jrhfxs7ZUp32vJHB3jIwYf6OF4HzNKnSn1UOrY9Py4Fd3kI0VfsuRQ7qVmQ3H7
lTTOhZm+6jm+0sh+VgklHIcflfezzrRVw8LZa3Zu/U68zVaRTKpV9cosVaPRBId7b4tnhFqbKqfN
76IhZtqbx6e8uhvt5KqI+85R3hRxm/RE7aF68iXCGPsrzqwTpJoF7sqi9N8yZLK6jNZqoQATBqyt
dMRGg7Ubv3Ru8z2xNz3aHaA9TLe3pfk1BAquU2UvsNGl+qORPwCshOKnoIT1wDPSrAXtCJMIeWG+
b1mHwl1DfR5tpvZ8ixPELW8mm5sgwt7gYhagXU7SbOMM8Ojq6C3QodGn3TX1o6VlIyyiAaEUhBPR
Uhiw14n7OuPu5twaiXU3+ZayEkkqPfceJISa1+SFkMeimYf+p1cAqiTYbEt6/MrHkiCtaqUio1vQ
jIQ7Y26Qcu1jX6XU132EgDJY6+FFrlzygKj+wnfxdlF7Vs199UijRWECmuxaEjT4+xD1etPjCraj
2zC5QwiO/FQpLcoxT15wiVpAeJ8qFTd/Q822cx+C9jKO245QkwC/28p+dfMJxvWSI8yTFX1PvVwr
FVe6A/TCvcGVRnzpvbsx6a+bEPxr7ljOcGo1uRQgltuac+sShFOz3r0XGQWpPj7RvRwqAl9Ndwt+
7+jU1JOsT+QAnDzo712mB4qxaCuKkrW44zvF/LjlexVsSRegQFNfzPYrU1RUG2eTexpMLNYeBBFr
QbvoqguRCo1fH21u6GWPVbZb6sqlCYpN3yg3zjFqHgUQj1h/9KlrDqm9R6tvpweAi8S+aLSOjhUt
x5SWqHPT8NP7qv8g4FrZWoFeX/L+NfXhnCm9f4NMIlspoMqErNxF00XHdqjI+QskmcGAeLkteCn0
LmbtNoKEIbHWKgqWdhiaJ5/fBG8t5XnIUINctZSG4ASh44ijVN9pXfZgu2iH1TJcjXGVXUa/Vu9Q
1a28sYK9geVmbUWFu/ZjDVIi4Sy0ZKmP1OTjLWJc4isHSQH6lSV5T2uX1NhFmlj4/WFjDYC3HtVi
i+e1AQDOFaF2bP3Qa/6NFODHeihtXLIVM1wFfvnWoLyj857+0DVvJPlmD1sn3HiB8UVP6E3KLDpn
UKm54PsHFTz6ieyshuady6oR4DrqhkMI4OvYgE9DIl4U50CxUnIo6oS2DstcgwDmZ8tsYQHCJdrO
L0lg5IN3C5Sh0168ATstGowr2Q3pA7p2wcy+RjzzEeVoAbQ2Gi6gnwSpiiaaaCXj+2NRB7OmyA67
ycjt1omUpLzjHAKtEBcnhsbVNGO0yawRsbLItdXYjM42H1wqGJljHSkBf4bmAD3OcF41UhqYXnXO
WjVU5VgXARDEePSXJWkU8MW0CBZKab13VaIeG1pLRzeXXxmgzE0t1XQltQjx6Njh8oTWhPvL7XdV
wSpi0Md61w308nq3tXaund66/VDyQy0YpY7vbVoLJL8sUaToqBvdCQrQtkWJ6raKj6KOCpwOhU3l
xVAOiZQK/8H2rjL6fJOS2BkGAB6DqTanOqBVk2bQD36SiV0Fji5OFXG08S4MEnJyblvHFJksp2F9
S2BbjtkX/yTzUdAzYXcBOuwcmorqt6f2IXMP3dymgR+egvDG6kbtmMun0BHFCQSjLkNUM4Yh8bdS
J9MyoNi2FlJ38Eakb7Ik7sffQZPDDYTZaGNm9asbtuBVueGKCGyk6YdkNZE7tFTpRd6O8o4/nHVU
q2UfhtV+5ASG0AlRX3coPKN6SpLMOlvqF3wTLmJ58YLMfEQBo9zWwDeZAvp09qTu7IimX+WYg84j
pp1R2cSa99GrBRzMhrVkUHSHwIy5lBf5a4jU6lwp3k4bq3Tvi/xnN1CRR68NMcgLj3WvHISNyU94
Zb6OdPKzYa+uWapSVlOSeNuk7YFb230DEUfxYGYEKq2zoI1Jl+PLmZpgcEjnfpJDjpszlqxrSfZe
SDm4qKK2oye9XaMwY8/NYzkSbBXgeqMTb6HCIko1KnuEEOD6+jGeZIVQDYIq2ZOglmD76s74pDE8
sWYo91VCHczMpnJ7iNmwszF2JK6KRYRO/JD34wKsk6oOHtaXC9Fs+c7Wwe+k9kszUbydycJojuWD
pZQTSqc1tn1ZPzoGZrYoLS7Q/Wgb5L0K5zgzT1b2WEPH3rcC4SYFxm2eUF7LwS+WORg9n9hQqQ67
wqKCZLSQYuHAk5vAXZSEC65VqUn/VQGQOo7MioQEEtEDOIVmuqH3Bg51CAjU0zRkoCFa8hJVpmd6
1bNgQrNTA2vVTUbYULLYi9NwCvWgdev3+Y2eTCIYLslqIION3eny0gZ1e0FW/GFWUbwfQXP4mX5O
KzguaTuEWKlQeYXcspzkduRkWKDTcpfpiIy3DuEKurnzYelc0eNAm1aOPlMlkrrt1IZWDXyIlqyY
rg7JQyXTJ7BtdDaxzZdB028cvcN/bweEdyjdsx5EAmZ7rG5c+VCEanljBOFPMzbDrYq3FFWrYq9q
aQFkiylUqDkQABnauwHjymOM+ZCkrHGlKzlu01BcXYUmmjGVLBr3KawrsdZN+VkmLf3oViVMZ4f4
NV0asWatVKRjWYp/H1RZuOlJ/WDu5PL1TaWyVhPlk8QGygU6XkJgFSHKegQp9aAChPUgsg2G80OX
DXYhION7T+CNpdS3iA5EVPonCumrStLAccn42piN/mgGAleG2/ULS+0/ScKEGBdmAjV39jiyCEso
1EI14rPK/GqrjGctZbnWFUj1oDThwib3x5AuNvwCOunMtM9keSyC/s2p7QTTOMuTykC+mk7m0DHv
Pjvp52d6zfk50r56v3cOntaLbTHat1ofxwdbgLJVZHRSqpI6kGasB+Dhi3CE5dvSgGNmjItbDt0e
GuRxoOh1KhEjeKhDvFq9Dyh9790mXlZEl28LQD0L8x3zkrOYzvHS6z5jRftQcu1g+OCFnVoU+5Ee
dYxWyI+te6QfVgyfPLAxAwlluCIqM+/c8nXw9R11PBPzJ8w3v2fNJgNNLCK9WuPE6qA+Vt66nMzr
fs+tSaZbzWgEsDv1wGemrl01S1YOdfamJDGtKFGtc3NZ27TPdYO1S5BKYq7gMYcdsmCoZyYLgao9
BAL2RYpozY5Gd+MnLmx4U8FRDjjGiOOcnIS+XoZxtwhEfphO8pvRAtulUNhClVbj/ruWJLjuFBRt
dgHcP4+5+CbKCTXoi2MXlJYTdzn6RXKmFNkuDfcSulZyLDWPhuRQlhgWSPeoVFgJyrPozUOa5Q52
K5t7gd9swTSzFFDk2h06D+RcWrCqrRwMIhLKpq2zDM/RNrm22uwTF61g89oUtnk2c3JqahRrnl3c
lI4e4VZmYsb9KV/RgEqpx/v+OlEK5ZB64YultTh9E66coTLZxXIdPh6tnKpvXoOm+Uosmxl0RpYu
ocA7dWBmoeBAWoNcj3VwZLVbH1Iflbbm1+HaZb1vZkGwUQ3xs/Dt56jS1+wOllzzna2nonpLUg0X
J+1ZXKQvSeV0x7EhPd7gG4SGfNwJxwWxbvFdkq3Ah4gC0C3Z3tC+HJyCmydORtOzxKKMe3AV0Djw
qeCWd5ya9V9QflJQuouTCaDU+9ZOpljXYqUwYS7YBTVFHK4BBNKPAfbW5KmpUiSSQdzdtrJotkGs
P9RFbJ0zIhVA3CCEhZetUhKix3iLLv8M2tp49Hw6r50FAFnW5jtMKm2f17jL+9F3z+Mkw+5YPFit
vksKzzhaqHQifsapQHmyNBlPXMvQ7Abum8iS0yeghOmmhPmLI82/qCXkxzEe+WgKeLp6/a66yg8/
apnWQAAUeVmhh6AOWZX9pjTwb0QNokjqFkCmpQMkP4QqzJq5bq3mStdhrxGIhYXJPQQRAH4jhPbF
ch/0LEvHVZmKDr5yr2wqx5rgbcZJRRNCp7VZQI1hJW1re/6EiM8a2uR2GAKJTEWwEr2H4zXm7AH2
iwHQvGjUTxYhAYkTfjbdaMmlKgvzsXJgsuUAVkNdidYD058fsfoaWH3/QuleIVVgpebIz6qkLQ9N
hlrC1PUnTAH3JfPKyxiHB4u1ww1g/Bs6P+2GqdojanmS3HR0WHnNb1QM9mYUqAGmDFBKtnbNV0vQ
A6jPrZGfRgs7BbnaBQG9QmMtmhioohXqsd5ovMJUfeuH57bpxbmJ7GbF3L0o9c+sT9XzgIhBs2hf
Wqp/hh5RHy2IXJookVvnAugHC4OwD8+2Q/PRStyjpiovXo9qj0UmtURtMiS4j4NMpxJhB11xiK+U
eShsquTXCg8uIrw4YOvuofDVfauwbkGHLNdkQauLLjaOfd/EFzqty1LxXgrI6uhx1qOApddBp1q0
5AavwhC1HBw2t3WpVpCKd2uPLQr30H/pOi89ucMdyYQ+OpIpGMWm0pSyII9iV1+ZVYNzljzVfegk
KxMkFjqvE2YBOD5a+4IBfj+EibGpveEzUxVra4fHlpSrzKSR0zjGQlqCtnomv4hXwdMSUmVq0flm
AslOKFH+8vEBh9DLUwpzFe+k1y1jo3rtHJMFRu4BOiO72xkeuXduaxbjO0LV4cxJkGhGQ/ibnoWI
zxv4pXqLwbWrC+Vc0TXM+riHcS32STVwxULUqzrjvdBy95L2+gpcos0NfADE21DMB1hC5BOzFj+r
EDHBtULgm+xT6UzaiPAlkL5xsRE4FUoAsK3Shh3eNQglRvdUNJgyQxO4TDbpHB2t3zsR4N3MSTsS
aPvPRqWgj0AETHWkiVWMuUcL6isdQKBJgCJ3HR80Hvy0tpuT7cmNEfLrEj5AurUut6O0ItS+LhKa
qBh2Supp2DoNGiYWcz5OZcLXVGObyWhT6Peo3VGQoIFdxGX8jlCcDr3iEjGXupfKiu+DCpmqwUVm
FYiE6IJKBRnYQwDU7UpuHdf61K2KMmaQwW8v3ROZmTb5dfGq7PVx1QviHqhmHn2jKV5CNHmxW1Ys
ApIcEYB7qysKXvh9r2ByaBpwMCOZTH2FopBK7Crk+7xIs4lcFQdfpBzBLokQKY02zN4eN27X1Vsb
3V1pmDdFXz+pvkK6TxHcCRNtYuybNJzR7DZ23z07kPYbOLCdTz+FRRC5FlrdY7cKug1aaey9WXWq
JfoVXdR7bRRfFQS3lT/iaqews/LdtiXLkqVK38tF7xLtznoGGWd07IYG9k6Q3wCF9IAsbOOBVOYa
zyZO9w+yu1xYhvmR88TY/EMls4CMn9ZfB9pVU+xTgT0R69yqwmC0sscGXUx4MCvZbTqukrsceVkN
pX3lDwgp4c00K3TI/TIZ3d0/8iTSgeqY4wrOQbiqXSYVhQ3E2gJTLtDf4khtbNTScfiSKdfCQ5iS
hzUBhPqD64nuf5HNer7fPPw5iPXPWa7/d7e+rv/tgP+P0l2Nf5vuunzL3j7f/jXcdRr/He6qWPp/
0tiwbFVVbSzJusau73RXhbbtP/NcHaJeoTc5puG6Js+E/h//p/7OczW1/xS2MAzVEmLaYf1P4lw1
TSMZlsnj4OfZFFRr2g7uUpvNpAS6QuOXYv/H25Wrff1f/6H9g6Z2yKnk+M+KMsnqrQ3FyfBRn6Yp
OkDLf774Y4/WCv2RF7GhBY/zbIbp6/ewPtbXtQ1O1JFJftukZJrA6kcEpzdo+cyYHin9h/umEdm8
d35l4Zi/zzWa/79HxMBl5hHzznlYZwwsOoUOyn96j/kn5CmBsXJTCIKi+zkUGmumxJ5ckA89Pw1K
H7uTke7T1MZU4pBkvWzhm+yH1jN3LWzhRRvpMlnm5BAuLaqUu2Z+3ZJuXbr1XeJ21dGwcrAhpVrA
d5XFc1cwb0EdWK0N2y+eQx8GheZbyWHem9TWdVBCbZ1FFV7ONnDu7Rx2hRPkCZJyzb6ndJ/uXVmn
33s7O/SuijzP++bxbk6nAXFJd+jMxrl3Qn6ebqEvTRs7uQxRsTEqBY+fn1cgMGgRIQqeXmv23zyd
dyHsqg7zswHTHEXy6fX30256F3d+l/np/K4xMX/LuCZfqe2UdAcFlMuRnpu35HiZt0OsdjdFzrwR
JuHt/JCi5itKkr6IysxP4L3cveU7wT5PwpxGD7C/hk7jHfTuHDVe1j/mbkcbyc/la1exou8DBC42
Fu2mItCkMP0tIOBLKPz6zq606q6u/ZppZX+ZX1WI2+8yW6/mTYjPf41iNl+fDA78y6Z/HmhSHj6V
49BA6c3atVqXJErqpH0Npuau6Cm3EC7is6h18RlD+4mQRz7/HlpOQ3GNuKugBFrhG+E5sxP7Ex/X
Ncoc7Nj6eFu0BAeIzqmIjEjh5SfN2/zq93ZI9U27Io+8E0BU550qFBRW9NOh8zgz6b/6zMVS302l
gJbwTHLPJY1X6GxLwZLqRhQdBNbCjVbdqLfvDfqkOqya1xyB/Zo4CnnIoCRc3QiIRWBl7bsIqh8K
UV4P5A95OyeXuJapfzznhbadB/x+7xb94FkU6Hr+7XuXSsuSOwmzzZhTf2Lqmy1b3FkX6cTjabAy
bqCpor2LDgK5mbynYPdWY9S5RycVLgEtLPel6kHLm/IaK0hZB4pH+gGdwK9n87b5oR1KSod/N6ZP
gESMVUdf3NPXqp1ZeFiGgKm+ddfVvrifN9WNdle1aXhDurN1r2qJvm5Ck3jn6WUpsuDG7e27IOZV
XhCODDOQPgYxR4sqI/IEluCBbg8rfRmGGol4kMGIOwKOOe1O4Uwdvl/Ou7XEmPT4f+yZt33v/n6P
LvNqdEuK/w6OD2Zso71arkrCVaM1Z5f0sFPVkaoZS617KYhprysl/FRoo+Hx6eV9lFjeNgSzvPMG
XV6lg3pnHvLnd1NrpTnXgFlOfhwj/JNW+1K7xTYu2w6YF8zspK13I2/0rrgRpXTiKs8qz26EhbWt
6vrwPXKox8qgf8L7R9U1tfot4K2TaFztXBtNcyJX7aZMG3wtbTVq55hMAxK58jsw0tldM6b+xcQ8
ZxNB9L0porByK+LzvL8PG65nsiP41UqZMpeadaTgIY7zs/kBmgbBAX4AfXkKu/29Y35Jdu4HXuBu
GxJ5Q14RfvEoI9VbUwz7bEwPBW4j9JLT0/OI5/c8j5x3/R40H+jFA+2IOHR+HTMPtCAD12UDOo4K
g9kW75GVwz8gnAODrGPtUW5hCKFBdx9O6y5fZOIzaclPnMb6OQmRv8eGAlQlSIELHYQDkon+PD9w
Ae7xkQ/U5Qaj9w/T3nnbvDec9gbz3jYTPjCf9PvYcEiTAba9FyE3mPYQi/u9x8Lqb6qdvrXqoaS5
bqPWkibhRvPTRFGIHZx3zQ9qrGCd+h5qFr/G/979L8O/R/qKW65riVwyldAiWzVpriohXECskuYw
v4xzSWMV4ez8an6okjrbOiWqO0mfZ8nZR95NEIqLXnNfTRzdeUn0iXFux83JiUmaJuXj3Gtp/GKU
27QnYporbUg3MqsfIxvYlaaIV5OU25UXEBA1Uim915vyft6uRdyTEzIkTvilomtTqh/AXsUrnXIY
044izp5D3lfeYyzUi168gmWckjDS7NJDBrhQ/aWb3NtXoij2YOO8k6X41NAG/RgZvkdqMZvsXPXw
mf7xcn42b4tN4jLS+nvUfPQ8fn74PaoUw5X2dQU7hDdzcTYeRUoepWKCuqyr8N1T2l2JO/05pPm4
tcze2wrVHZ7swDuEeCY74hqEkcr0I3r2Shzd0E2jfgoqWsctDXpFgSLiu45EpLDpKR++6Wofb6LQ
xJjcivQpxjuv13n6JhykLE15tuPuI6szfhFWZde+I4PB7duXtgqsazM9+AM+qqGgP1AV4BmKEhig
TlXzCJwHJ+b04AcuG+enATYCoNdCRYr+x+6/DqTfx3BRDtU2McuPKBCYEPQxZtFFvAd+PKo5oe2I
Bdh9hDNlNmS3rbtoRYCxZh4tc/uP0RQs9C1ldWg8GPqwM1+sG4BX+Q2/hLvEtmtM/Kucm3+V39TO
EDAFUbv/Z8847Z7HVB7CTHQQl/lYOy0SaB5/fq+s8HxtMR9StMzR5pHfG7nsQ5qllAeCsEGmYOP5
UfCWWQjTbttKs6jaKsbacAz/havipunK9HsEAC2yHLz8VPZVcy1aVovQGVAwkBBxVa1GuQtIKs8s
NYE12dGtKElqmHf+3QHDdECkwUNX1HPfA8QQPQThqZAwjka9KV1UtfPLecf8UFLyO/0eNz9LpiNg
0wAwwKXIbPyPd5l3/H7ZOaxXF/NrzcqPmkay4O/3+z1uPozS47prh+JcWeqtU1DRZfHEJ297nMcG
Ydmkgqr9rWMTgqSOXFNoz7ZrQTzPzk0r59kCXRnkQXurKWn44DvdxtNc+zkFJ0cgDZGl9jTKKSlW
4aDR9vPekGAZL4jNK2lpOvBzLPK1oT5pFgxxC5U2hfbu10PRNp9YIZqNzCPxvV11Wm5W87gsU2z+
gNNofmHr2JnlZwA+b0O78D6lm7sNJAG7+3nEOBYefNsg/zVkfhvDEIR8luORlX4BYd94LcIMYabU
xCkYTbyupl6J05gQ4Nh3UzfcT7EABY58J0KxoNTJ3t7oJZ3L4jWvul/Hfr/d9975CJk7F8IVKEzL
HsVaqPv7FjTT/Gp+QPzaH+Zn+EC772d/ty2Y9s5DRtYuKKS4Bq00HY/OvDHnW49iCcHlFLwwPY9z
+1DKCntlS7KqGSXqydGCJ6H75nZ+9Xu7Pu38y7bKF7NqmJCDae88uDXlr2d/2SYGEEWWHenrv+z4
/TN+v0EeKxHFGsNazYP/8sOHpkB5WeF49VBCpTKJXlWP2BlLH5NzKhF0dZr7iP8mfgVq165ii/TM
FHHubYEcQSVEa28k5rtWM39iWvrrZWElPT7Usqov+h/bzLJDgUe4YH2xzPH7sL/bhqyivjTToXGC
gUJh6U7URAc3OZ8yP6bvyVCVmBF0/k5qEB6c0kvRodLEuK2L7sFWE/84D5sf5kMr+Erfh87bPMVU
SajxD/NBedlY2zhopxyeXFlHjiCjwm6N59FE55AXpnPjeLJ4kvWPatrsKKlxCg1hoRAOjeffB80v
dR2H9J8O4jjdLXEc+2MxOfP88uhoWRDu2xJhK1Tvja9JNJPfeyb1x/xsfpBWTTPXnSpnf97xe/D3
wbAcEJIiDPl1sAlnAFIaXbX/Zu28luNWli79Kn/MPWLgzVySTdMku0lKotwNYsvBe4+nnw8JbqLV
W/ucmIi5qUBlZSZaVBtUZa61rNy8LM3Eui2GxuLUmoKM1+YwoseW9QEI8rQ3DbOEaJkpkmHGwQnc
L+KrNbr2rob6Qmarw2RRE46G5zUZzU1wevDnkOn/j1txfh+47SLjnivrUIXT6xXnBsci8RBQ30xv
boZSNRwBwwa3hcqVOFsJz5v009xvi1YX+qAYlgQRhMeSeFvdQr9DJE3lN89oHeVgn8P2qTOPwVx4
D04N8G+2jGOX+YFxIZd0LAAdK4LuSvzWkAQyvgfkJ+AcIVb8ZEC32TzaEQ9DSdaAFlhybQsIop/c
Q3x98CCrx3YfWQgAMwd6Gx8pWqPnUFrjw/pm1X8BFIw+KlUYPzo9qCZ5l9YqpPKmD3ONePFj8qeg
oIqHPWpEP2s6Ai6jJug/aJNpHhxz/BTVVv9hdJr+g0Ntw6jjdVIPzbcuM9KDLPHwDvyTM5gbmeoc
it1KrnW179ZcMpOE5EqhMvsg98qS/ltPk5QWQiFD41Bl3Wm8bCqnw53rJPawQ0CwgSGtc4DLQj/Z
7Mu2S16Gji5DTZnTm8wIk5ferO1rC3gk9D1a/EIpWrnthwa+3mWqul1/ry0aUTJVQorCXd59ktDK
BBjGqeK1zNwgDl5GdJgIkxvZkDOOZV0cako7szMET2BkL2Af1J5Dt9CeY0exeehNjupiEjsEOuGd
7lAkFpu48WWg3riwrV2KLbGK4YB2LoT7BVorDuLw5fKEpC7PRZOu35dl5h3E1LVF+QAx5UdZk0GC
XLq5aFVbONr8maE276PEdWk1HLxDhFwFxEOxi4xBTyGR1ocggq8jNl5kyisJT6cuIJkGVu8XP9aO
/+t//rccigc/i6f1BPZ/8i57Qqy35ahV15eT199PZh3N1k3PNU3NMg3n7GS2TlrLTuOh/hgFMNOb
Fk2cYdd9rhc23AKt9+ui0qev5SLLYzjdZ1/hZN/SluKumsxfbfy7N//N/rt/teTpg2L62i4Y29/9
Jf/bfSW/Zxqv/kt+h6oDEBd13BdZnT+EC5NuT3MxonPQQg805uyTbM4/j1YJkwYaY2iRjY+w/oBS
XOw+/f/0SCXRjUTpc/kXfUfVU1/axXuagO7GJZkxcFxlTrxxZapYlF1hAPDYJhbdJ6++leAwnHj8
CkYUo5bU5TQilxhq6vVkoerGg5dykKEqC5ohETrZTIpK7x2E77gMU/I1HOLmVmYnC+Dza9q324UV
xnhNpWejdmlBPXUTqCoPq5CE31LtyT5ZKic1td9FRw7j8k9sdtkBzeNLajf2U6+V78QMwQIUHRxX
XCrJlH/K0nK+itxgRgGIHBz/DuDwQmQmllWo52DH+JHUC7hzKti5UDnNjzKAv1eKDKUWNYFa6MJa
Jg582sfIyCpjZ15Ehp8enRlNahQeiToLKDtOo6ra/JU3fQsAmA6jnT2oSF57KcivymA7BjRSv0i1
yHkKM8vhQd0PDnpN98hiijsXv6CZLtsk047rdOpo14MmgQ330nc+ea3zJN6Sv+ypDm+27R6SXvwC
fwSm1cPnudxRTBKw3IeGUe24vrz1PsPw+lrE2XHATuSg/GMOodLSqx8Cc64f8uWqc9MeIOUyB7TW
tUi81dFtiOPms4WIbXV+SwOvDa10arkGnOTb/HILjiqkRndGWEDcozdwhaq+xQOLVpb3gWomJXjh
oLyXITen16u+z1g5mS8+q7tEiru55BhzeuGU3rw9s4vHzBZk95+/jzTTPf8+shw+KhaPw65lW653
9n0UWWGre4gXvjSqZyNLCADnmzUjZCEVAKkMRBNdVfAg8sv2VhrwSs27Q/3342aSq1L/6fEOotv+
7yICjfxsqyQjvMMjzZL1WFvv47lBeqNI8l1QKub7rKvcp8iDXGRepLMj+p4v4Eno76lw/dm5RYnK
FOfUq0+d83xvdrW65wCR8sUw1c8yRLRE3/Gb+WrjJLZ+pkyb3HVpC55wmZ7ZZCoLEit+kupPti1W
7jEUYYWcCnyRXa7b91oI9cRyTlnIwSXdJM5B5i6ABLhr2vpKpvOUUgAevWYNOfFOkfmeEYTH3cuB
W3CaBpVjuCT6/Q6Sew08u8OaQoz6cnIqcaS5lJDeV7/qfvfNiBXT2bV589D2aBsmCNEfZVDteemU
gznMAS8N/pmFVAdYu152UCJKhD35lgPTQxHcxPYAbc+gRe7NkjCjfYamnSW/N4TBzZZnTVYP3RFp
CJTtm9u0gubIMrrwvQwFXTFWVdbQsmESD10xXz2A7YXvew5WzjzggH7/nz8vhvOPyqrF39jWUDiy
DX7F9eXzdFJZnd0hiruycV5sz/9pZVbb72Gwc+6rcjBgGqHzEpYEG8gk4ND7eiice1nuPNfg/GDz
VCEqaacBCnC61S9kYVpW17kESop1zhEKRQ1OsC7W+8hSZOd9v9/uQQPdr8ntymvoavRwt72CelL/
vsfmrYZUN2qgtDmHIej3ca61ByoBbsNPHmpDhXygrF+vzmy+MoEPrwu0sxdn8ct7mFPmnocADr5g
lX0b6M1ZwELLvNcDnh8Xn21ZrkxFn0FgKkA4eVrtoe1NB3p91+uwQPXSgrd4NXqDMa/pxT8c5vTO
pI8HqgK6rMeSBlS2gV9qELfIItUq3UWq8aHVo/2Y592XmcrQdWoAFZNpjOrRQPvKSx0qxn1eRw8c
6jyN6ozsnM0Tn9EVN92iwdpOYXavDFSNL+BCYBRrMQ0g0pwGDtPVcLImDs0Sa5VA162A5g3dq8GW
Sy65BxVvUm3z7VZyJT6yKtOTjA1VKMsHyvGf/baws3vIgtjWf4LcSYxBmVDwdZpfMltX5XL9p50Y
VgcHDu4MrdfrOOl2nd06f8WoCCP8m9UP+szxn6kvjHy96/xFteIvvdTz91OWV3eNnY1XbA+zhwqV
zRtlTL7ZXYbepxrmT8q8DGhx7SMDTJ7YtoUuzb/Foe+svhmoBY4Sg4V+wFl4U/TsSXxlYcnrFZCP
6JML3yI0FM9TEjnP/HP2QRkDR1pmcVy2TxVoXpgYgUVwutjfu5H3WfzjJcjjIO1myMHDSoAslD5P
ADYl+Kstr9HnLTVwdEv42W8fNWBXRqmnB7dtoGFoO+Mm0uav0Eym1Hn/tnOEk51MK9VYwKJIbG1+
4jw4dNBfSKo4oZgPbca9LGx+slh0U3LVDxNfs7v6VxItVK291dE0PMEBC5LrXdU1wW0EhBA2wGWV
7chT7kHu5NqmixZ8Z+31DqVDcZbBUkEh5m5XI8JEAn8erfu5b79LQOEF7jvdoKPMicwGWgo8IFhW
DrHRH7YczQy7SJtEsF+D630XTWbzRN36cvMwc6S42RbG1wbpngPtIQt1uBMMv71r6DeEtfttLlfb
8F98ZFm81zzb/CzFNpWrf/XTjPQzKulITP/hFZV1+/qqZyX6psCndV0oivkgg6KV8H2aAYyTMqdp
7lMXTsbNmUtQtzBAon9kPTQzwMi4j6lX/51lS3VmAwwA9dSEAs62ILfcplusWX0edPbLcpfNvN5a
5nx+6UKvjdcXuzkmCq2/LipmN7nSpFeTkpQ3unQSmdPrtDLRbKqpBNHB6NP5i8DIo2nQKtfVBRgJ
ZmKvKtB6//mnWjPpuvp9q03hTHNUnhBVeqscV/39p5reGpOTznJ6yYvY3SuIJdaZpX+BN3K67Gmt
f/arrL9RaY2/6yAhP5ghBB18aMYPLsV0modH43totPDim+YvEy4oFZmM1MzuTWNnNal950dZdh8m
PVWdCbAUCo1cilHczqZK3/FdL0ZZ3qLFpsQEk5lm0fmy6UBOV0sLlAx9knnhjvZIWqAUK4S2EXzD
ddWN3+gC4/FaVjb31WczTub8XKS9eiMucwaOr9UQL0Os5n24kJyvp8/LObQcYS92vdYzWjYwySDH
2G/+m0mu3uySR1K82bc8uZyRT237Pl7uKR7iK1GLndp3dhfFcBbqtmLBVVvl9zIoIIrXqzNbHLUe
ANBUYZyyECcTIoF+1iG4E2Oi2C5LkCqs8X+er76SW7KIP2SZ3t7kSec0/dtLEpf1lovNy6At9kcE
jbWgiO4HtNjWocunAsLiZR4jqP16ua3nXv5X2w/J9WZqIz28P0sjq2e2TpJGMKf/l0+OZ/9jV+ho
PJDS1EgjIR3Euvn7RyerNbMLZyN4sTO7m/wP06zT2AaJNIpRhfqKK+r7/qXzp/IWjuoF+7dgjZJ2
GG6K2vsOpUz16uzDWDvyyDe+KGWNrs+SIHRCtCnjEtRA48MAktJ4eJmyB76udd0/Zih0HsvlqtSi
9DakWHPRFCWOYpRlBwWIfvamg8zO04jfGuJZY3rbhrhrJrLkFX3gQGmMAzAmA2KkPEB+1PieJNr0
cGISF5ey5E1EqQd+4sI8iG2LFVuwYDzikq/IbWFNKvMs/1G44QR/1HKfooMlE8k5+zUrz6Dlpe1n
5b3P7vvGValOgNwJHwcYN3Ztlc6fR6SCqnHwf2pDdU033vRXrlKv0v2W/WsT+QjfwgQCE9ZrUBLN
82dYap5a1M4StHb2xlJMpH3B19TiIegoQYplkPKiXLrwbO0QVKD8vPiKzwCR24MyLuXL3nV5xoMj
Dq77EVyiCZ/LvR8n8IXLpb7M5UpJqa6d2WgcurIDNd/L4tw6zb1crblk/o/LM1fJ6HTVsTEm9eYk
ZLtVNcHMPwZ9dZOqaUkjo11yZEUFIoJm6yrz+/LIIyjyz8A79Qszg6gKcEoKLcbiLuv82xDmbkcO
LgPnuQ2Umq70Fna+nAPjox5Y9o6zGUiYgY/Sm+Qq6t6n72edoi4SHpER200ZGGqZrcEKZFxxBXWy
HOAPHWI5QGRgb8gRkbqJpiq/DaOgAmWa9cE+Z0sH61W7HAjUibNb58HIjj+2YU3S42wIL7c5hGg1
b5sGRpJ+/AqGrn4XKZ3+oFLKugQ6M30d2uYr3bX1u75M9YdE4z9ZdYLpa+53J/7sTk781bn6OQbg
HSDW4BTRNioeTSyHZh4zQsugex1yv4BdWeaDMjhXUQExtkzPHLcpjLnlrqkp0Z35JaVWDhfiOLaQ
YHMalkE3shhPbiPr6gi7bte3/vX2UrY7bDbOOWn/M19ghoDk263rp0DRa57yEwAxJXQxYA+a1Sar
UZoefS8y7zt7hoqmSdP2uk6ohYmfonqtR0vIvnRN9XF1ab2E//AJCRjJ7Pukb9UqOCjOjDQYVPlW
rmhXaVdaQCnL6avXGJ+B5SLlkxk9NdXEWpQdVrsCSuUdwjroer75O/hD3z2v/h2f00vaKYFPNcdc
sf2PIAw9Gj0+zcnAOyyCxqlaKraZ3ZfXvKviG92uzE80n/K7pMLc9neQeNnAsdagHO7+21LRWzSB
EL5tTCTMYCR8LI3I/TKrJuxN0DPAKjDbYKbriZ87INnsuPVrhHqyd5WnQnDq++4Xvxr3loLqRYGk
yfugCL4OfHvQaIUpzTgCofS+MBYwNQYvf6ziCH1utIbttnRvcrWoDxniyIceAudrZ4LzZwCM3O/E
aMUVPQNDpd3qfvhtdjt3n02lC/Bm2fzFy+Zv2yiuu0U2f+K3bQrFt1pELTdfWV02lfCTvm5A13DD
zPfiK/vRLeBts8p3IPdH0fLVr1cV5m/5ZJMq29CzfOJRV2532ZZZfpU4GV/RyxAgfsvVvp6GVwtk
DXwHz0lMM0jjl+qlwt9qt0Xkpcv6Nv+3DJLR9jlI4S/PoxZb3ey7bwwvE0DaeznTlNPNzaTZfBct
U8cyhnuYk16nwxKwTSVeMf9eXdP9Hqtp4L5R3EiowxWFexs5aX8YVFpuTSV+F0Vq/E6jwHMThp4G
TTtTWaAVOYGsgkqF2GSIU5j7R6rCq+nvRFvQvyYaS/qr2tj4SYVRhREwcY4canNQ5sXu1wjCc1Xr
7B9e0/7KgRa9GDR5XUfgtlbXMExOXJXYX10bixrp5ppOnXNsFpmRrprOsoqrTzfotbyACF6HW34D
0Hx+2zfMGRI4WaNqV7JFgBoINLfsDE52DyebjT9fSr6i5C2+pVq3JbJNkXzZdtk0UHQYJV90ls7f
1S9mWjRH670MPJd/7OjM58kutd5nrh1fzwalZVnMcts4WqF24j/H9UevjOBw3oMmXKAUSU3R2VDb
J13X3JfI/EQ1uPxk0xN69F2O+cXJbdIMPC9o1XBBYyCfCSF117uwgs/FJ9fOYYPkhCa0CvdlTj9L
zDyMryk68JT7RvPR3gz0G8cYzF+t195y1Dj+RfM3vIdRar5rCsTB9aw1KCjXLmfy8NCia6K8UxrU
QBHssP6qCff+DoetdjoPN9wZNrgO9UWF84sEaPudplWg3vPGLW5rv+r4pOb502p88+liN3uyU9oc
xa+pISBB2rlsL3QvMF5y3r3H0dHom2GWqcZ8BPv/2QhVfV1bZqtn1q5rMjN0yuGBHj6mNmjtsybI
MXAzimE6lKx0Pkov4+ai92n+4PIsUHGEv7ZTipt4yKIKqX7kGCa94xyEI9PV8uND84EBjST9aLDX
61/csadNiOdM2wpQIai/q4hO/EgLfodKJLPf94apX/NHCO87UykOqTflV/RxnMSU7bcUJaMf8RLT
9QU12goCGWqMUTg/1UEC5aOJ8Eq6vPsGu88OfP1/chPLfC8mzkDpiWq947C8Y6PcT2laKV79Wx91
5cU/ogd+N/izfmWodAjDc/thWN5Xqou8d1eVPoJ2vOuA8uWALJzoVlYt3naIzpoK9HysdsMPq8oh
2Po7hVgttupIN3b+pcRotZNfhSNigbyz3vejq+yHzjIgYuiNQ04pCNEnGqK70WMfIEZZ1sbYPDRg
HACwOLdiF5MsypBpPqx8vXZ9Zt98I32wd62ezwhZ/H3H9T4yX7IDGHGgspvU26Ccqg9q4yJ2m5So
DnIV1ElxfqWo6quNovvrlWqANumG7ivNDc29tgzUNhrIl1o2BDJfL8U69ApWuVTK4dIqYIiUmQxb
ij+HiJOqKLCMRahqV0h53Qb60Dzyj20eK7vzbgovQbrOT5vHnq3Fo1xtC+InEdtCnxWvEVsqGqS9
G1nYnM/usTlvqeTm230NZBaQyzAbtHau9OXTm3ZO/AIb4Dbpe3ifWuOljSJZ0eQjD1H8CzHzMimW
CTHbyhKTxeNFDXhg5om7HYw7T0mKYzpbcFzYmbaf2umpK/viuNnlauy9H3lT9gispKhAB16n3ctg
9GWMzIy/CCaUKKxRPnldOfdZ3X9fnrr6nVlomhl+L0Yb5a2qne/it2Eak/nOGpq70oOnly7XNruQ
VfFb53qkv4aI97Z8lkb8/pwCkocug6yem0mQuMo06avoCtwguigozV/WFKFuUidRnpEJ9p9dRDaL
EoZWmYUwgD01XY6EHQ75MtAE/yMAsJT+FeuIj8w6KjrLOw4Vi+YxXq6KWAdyHsGWKQtik9VtoVBS
2pvF6PgQE4n3OAx0im7G0jeNW5nKIHmMJHpSNZ0vvbqCkN2m8Nt6k3Ool8EIzAzGmZk2rcI5iJ3e
B9AwMkfUGOqrMqluxPlkGUDxGie2sv1lufnwVVO1awtitc8Z3c5XvdoZS9eg/qTWaAdI67oLo2FW
Ou6JhxU1/8VDchgpYiLRwqtRm5zwlHN4F3u5e2dag3vXQ362Xs2dP6K+/DaXZXE8s/n5gEyzLMug
L3nkKiiWFZmvl2IFWQSrXRvCKLndNoxAzp3M3257YhMfSXFyy5OXeXI78doGecV+hUxCmpafxN6f
3XE1Lrc9yYgoj9LS+Zp0HRxAHAdWh7aMyhE2Wru/qzznWmz+ZJc0KXfVgbMA5wJKLbjSnUk7WIg6
HEqr0FiNL6sewgmxd8viwIHAdBENENbxPHkXJjHle3FeLwPUnK8sHTrbs1wylSErCh7cqVBcbTbJ
IDc2YFauVCXbW3NX5Rdu2tl3MnQzrDOINYW0NBo2/+cZHPpyufkkdA5pt2I0FqeTeeFC7nLhwqbH
/+OSdM3fR+wNJ3Rx0mentuu7Jjfr52oZ/Gx6sLTEeRBTDknmcwvsrms7BCmWmdgXr+afJgmctRgQ
6uK6eG2Bb+lXE0ikfV/QpgAsUz0m/iLrg/ggwnWBdlRhpULeAaqIYxlfmaqVHmczVSFIXFbdZKQB
ekpiKGoWo4RIGrfO3gWhZe4ldM0ya9mw17zmg8SuacRZZeMNAC4prk9uBx7MPtBjupokRNJ3CzFY
Z+UQM8GC+NAXhnVrcPR41yrLs1aLtAr1Uacv79RlWOdGj+zxyZLMJUo8ZaBXIqNfY1i4aPm/c+T/
v6b3CmFdYzZ3DvRx6//9VAcY16VTt9NrySHDIN5rDDw3r2+nbV1sJ7eU+ehp084AcX950g0fhvmD
Y5QPYgoEbmTa3bOeLWSc0kifxwhPZ7ql7jzBqGiTATEKIStkBRRG+tCnPK6pwJtpqXWUp6zOgmc0
8pC3SYaWvlpsMpg9jbFwtP+SWbG4KXx5HhZefAnaXHXza+5U5uPm2ebBOwMlxfvNs0JW7MJ38/JW
3GRB5fMANQ6vRfLLApzuyr++ljrqFVr16nl9HY2eBnC2La+Z14CmxPjgZ65xq8Ztnl+UbmDfdeCR
UR4ITOvOXobZ9lmSS8+24E1q0966OwmQpXWeA0GlPTP7JDaYLIlcV85TrWti3YaTW8n915cir0qc
Tm4qL6Ku6wRxseRT44f5ToMS/Es7gezw+bJ5DKCZe25a70XsadXPV93sGbcNdIpf8vzXWJVwGFe1
feehL7Kbl+h+ibbs+jVa05UXcR8abeYx7p02oXLS2gr0QtTOhvtaLlVfX05ImJcJhyNZ37I+LcZt
xUtN/SabVGjvl2hZaCNF8y83n/PoNVHqhT/5gU6vZVlusy5scxuBD74Lljtut32748krraawufI7
raQqZlB3WHAUKEUumMmKzTxFuhux5QtuY3OR6TZsLmVVEbvNz3wQ7YUJ2Y45yl4SygC5P/CPdZQ7
bEtbHitOtas4CJubuqZvnq4eikgLXdBN5jWhQqfv7O9GA9Ghdd3Q0GixvWi4dYm6CEMO8AFPsWPU
eQDUw5rVMkgem9huTUD50+2s88S7Bqf0OHsA+/Z52qI7amYOlToTJNV9lVkd/HTAIFYjiD0cerdK
w+tSnNeQdVStLkN9XcLboYnu1WT4AaeyC9EuJ50yrBlWn39GrRlWu2RA/yHpXe3u9PanweuLWF+Q
vOKE7cVuVpIZCFDLN9y1N1vj06w4+WHRAXOjcXkDNMmXPva7O1mUwUeD72qs63jnWgpYvRpVvAXV
cBNOUJFKhDO0EX/TFPTnlZo01HXaGCrpBNjwPJj1gwwup+oPC5LzoapdOnHlcl1ZvJU6BWQ8RANC
GG8xcqW1yJderOGLZ9jg+edES3aJWZOrXrq+CihHjCsPRRvlfVS0r52JdAWaR2cZpM0wHJxrmwoE
jXk0NIpJBl03sutugMBy85UF8WtK+5qdv3kPguWn584+2F2ev8PIcw5yZduVxrcnPLTbgi7P7noF
x6oeh3vOKnlOb5an+PVSYqaGD64Yq2VldDP0FaNBeY/2W3yotfhW2Flm1dae8yCkpKAaLwi+a896
Fd0Kp4sf9dqzyUyoWyCFW9e2uDfPtzgXWXKQr1cZHG4UY2iwvpMBVZ/XqzHzILpcFsRWhmqSX4hR
5p2TaFcNRapL3TE6FFpgT4AZGcwk+wf2ZMzEVM/t69Vm4zvvk6shkKdARnoQjzO3Lq/0HU3ByMAv
8Se3gGT5c12Aj9Mu6tZ8Z8ZoRUDb4n2INGXisCmbYVyCSWM0XIXfKUP5aqjlerS7+aY1vGtIAkyr
b67Bl5c59xmUvE9VGyt3fdmpV76fl1/cwQA6NmffHUv3YE77Dx6FO3kXMAP8e47NI2ohKi2bwai+
DSAs2JIoOn+5iAoOp1IvMg3Yo170Zq+/dGlpnK+2Kkdmm3O9TDdnWd2mkrkeSuPFVkHUbLHJj9nL
9OvtYyDvdlB4DT/92frxOPsAWRHU41GFZubZJ6iJQvRMsuQYu2N8pOPSXvAKCDN+M5KsvVUFyrBM
M6dtb0PbA2RhTdBlLKtCV2sLnGFxqRb4wplNwizBSUD4hxQiQhDXQqowcTp5bfgzQkgauKq7bgJl
qJaw0aw8DCmCrW7joZGru7tiTOxbqYDRPfTB0x33qYnj4ENsAfpdymd1HIb3xkybkEz/LWhUAuuK
g7CIr4I+f+9wgC5HNpUe5++bAO0vYwDjXfT0cGkWwumDbfOTZkbKIZtM/1AlNuTIhTa2txryTWKT
YXNJF+cRAamkt5L7NWDzs0qPLtAqm3ebbYtVs8nfq6MDbetyn9lAXK2BCs4A/PUQlXbw0EVt+CDT
1ZZSyGxNtUG2FZdtQa425z/F0kvyXCi5efOvoRK15ZR0NIq7N6PRPf0x5fIixO1PoYnlcITON8/V
trq9RKVdWGXVormJq8bcGXZs36hLZ5ppjeYOPkxrbVSTVZlqCzfWNpU2ts35/yk2zSP7LlPSn7nh
JM3P3Nb1u2ysXbRbUrTTmtm6PbE1QCxpb+SngP+jrjDu+h58aku3DWFhVAaIVyASAwVTO3+B2FKZ
o/gAuTeii63BYxQq1vY1QrrqIbZpXkN1KlUPMneh7YZPLrwTkzM482qXaealnDFYq3vnwVSyXsri
jCQvggc2yCmSnUXKtI4mdL7hS7qAHRJpJgPVCsHKn8DoBR6/DRsEv2ymcF9p8Bui/YGy1Bssf3NZ
04TjqO9zqGQHfZwPapBTf6fVGM3vGkEHlLNoyg3v8nnIODpZbHMCF4kHczts4lr4KDYZit6CDjaF
5vnEWzH4k4TwYdLGbge30BG/Czp09LYwyQLDsgUVdFZeNXmv7XoOUmh2drIP0Iu+pxYWHWUGZhxR
zYpWZpkWdmHCrg2FTmN02QdzNNpnCKd3mts5dE02FMB/Dy2nvr4R374LTkPBO3YSKotvd55qJTy6
Q55/4BwMXcbfw1V+7NY7G0t4PYLmf7uz11XOdaJkX3s3me5lMKPu9Uqmhe6M92c2mWqj/t2azfL6
X0MDv1zaut4yb+mh+az+W6+aY/3e5elSNVR1W+U81FZBJepnXZ7eqGZdZBrhczp3tIU0XWtfNEmO
+qlqvpRJTK+G2DiqCOFwL5yLiRbDRT4XCnknhvc11yIEaJPQquLryEynS0tpIoR6Rvsxgqc79zUk
JXoavBQFLV1ZlKFQjOjJ8NlwuT0sr0uQDIZf+bcppwqA9rDNYVShga7SXJRNKKFsjnUJktw3jBvw
/NzDLno44xPkNjU9ufTjIv8YBBFXEN1/DMaRtnS1QuU89CJ2vHBkwh/0wzOgwFhATgJAGiGF3lnB
pFzJVBbERsePcrXW6MHIlTsoJJQrWsGo6A81Yj8SI+5WUzbPm+0sT1CbKMQv90uLzAIXmlUU3LLx
UBWQsXSOX9HY5A6Hk6EYxnUqLqFuVTtziRAXiZ0HKJUuIA19zeBJq9SWQgLBi/4W2KtQJNVLciCe
AbofWtZEN1VWO0cjmdVr06OoOxhF/pgjO/6oNHPOAE+K2VQ/xC6D2MOymO5TMGOprsA+i5YPip+a
9zOkvnHRonlyay7nfL1eq8eiCNWjW0QGHXAzCmm/2WXqm/wTXaWG+WsJkKF9uwp07apqVP9eHdyY
nXEEN6wg81eQPwXu69CtEMFdgPoyQLUMkrUJoQVYrXJ5slQvjWuQtTpIbhE0QCQKhYGPTjK/5u+a
iuN1eBVGHs0G7V3v9ukRRbT7vklmKiMtbPiNV0XQPS5zGy4gREX6J4kdxsK6raYZvGiVaO/SVK//
S5v2OaCKz6+u2mAHPMd0bR0k4u+tpk2l8rSYZ9aTNU1joyNb4JorRNDz22anayH6ZwtEsKh1sMDo
6lAGA0Aott5EZkwBxDfSRUVwPPZ7baybvfTcSJNNaxjGPmnH79KBs/XiAJlFVBfujx0i2jZg3mlA
f0EYJTS4gK+hAvi2Uk2IDTjyG5nF78wUJzQXQlKxMVWwi8/uqBhda5ESP0ltL1IUHoyr5EmeFANm
siYVQcUOH3V6X9a1ZdaYpnXjwkcPmBhNcjdRhlu1qY2jndXxVW2b44ccxkRoTCLkpa3qAV06VFat
+MkKov6X44+fjNzwkE7mlLKtku4dO6/kGm0J5YHn5HjljP0+/p8/o9vPO+6X/0vbdW2bg9KFC/Uc
3A6Gt2qL1u+fc5gCQjq4R/+RRgAN9vG4O5hW6uyzAGx3DYLxkS3NvINDO/3oWUp64XlN+YOfqMve
5PSXNq/8rhgjGjDoJLvQ69F+H2jwX2mT+s1xUHFWYVq+GjzPeG2Nkvam3IIBH23zkHdFUNytrVPS
GrX2T6W0Sl0FYNsqZfD+KiJYhZO0+BJ0hnqVokl85+lKAxUVbUqhMo67Mhn73RjlaCLWYR8c3Goe
H6rwejVljhkcDOfjf26/NvR//qSZjmmoBv8Oh84Y86z72gvGYIZCOHpu4rTYNRXUMB0PO36RVXeF
FbSP3tCN9006f5/s9rtlm8avA9U/81eRxd9bWBs+lT5ob99sksehUr1bO1N9WJZRPVPdEsnjzg8+
DYTy5/YuwEMYt77qfofntvuiQd21a9vQ21e1o3/u4dy3i+5LCqAVFvGquxIvKOdf2kFP30FabB49
XRsQ+bXHY2CGBefk6nxj9kh0516Zf8gKvz2WZffcDF72wYjH7EPlqlct26dnmdm04F5OtdHtYWvI
Pnh8Jd84c06f6DJV5qI7DgVVmSWZBDjWDMs6SqOwiPO9vQBRVauoj1m8g8YHYhIxacvxjhYiDzAU
KPaJbVtAvq1aAtzoZpr4urMtK3nmySBBJwBpVX79jw3kGygeJclTzD7sQRapKCfP0AEhjU7BbE+/
CS40kPlQTdPAGC/L4mM7fUh13UuujWaeAkhe5uYq8l0NVVJ85Ha6ixyP6xnIZEsed6Y9ww/R1RQf
ueEEjQHS2Pbn9dWEc1tSta73/diNCHkoChqksK3cQvIH5Vpd8CTS6TXiqxa988tMTNvwJ9sa+xbm
L7xutpv690akqteFvTDip7r3EhX9pVmW02d9dI29utBBtJMzfo6mmm2u1dUHcaM+cSn2kE6m/Wij
LqBm413Hj9EDXQ9L0x88T0WQuMXOdPLiRleGv2TVGofWvnYgfdnTNfKpiPQfDk99zzBuoB1sUtmB
zXb6uthRyzH/ZM/a4I9232Hnr/W1cSkcSFIOUg0EGxFreVwrPYkNuBrwIv8nUhiaktq7nWEsuVjn
faaMT/CRIUWpJY+rzQnRjRrCGsLuRP8B9aDyOUcpJXeV4qeizMcCrY7PGUfZu8Rq3UO69EJFmtWi
J1+pH4IROeERIp+Pja5/haXEeaGVqIBlove+Dyg2jE0Is33VhBDvRt5fgceZ5pxNyQewvugz+IV+
aGn+3me9P956nhs9xqnyfzm7siVJdV37RUQABgyv5DxV1tTTfiF62M0MNjN8/V0W1UXu7D77nLgv
DluSZbIqE7AsrcXWbu+Uh5xXn/NicE6Vwt5MUHQw90jmhoBakb0OJuh3hZObovJTNWXukiWNb/yM
Mls5OIfGXfbdsJJxcrSyZnWD+FnVAfZ2C7JnUwwgjy0dMI0gShmta936pGt6s0W9gn0csCU/xhJF
VTRMAQxQIMb0a5ygxAQ5AspotnyfE5GGhIuaho3dIOu5/lIbhbc3VM5hMNnfUxB6XQni+UecBfmn
2OHi6nn5d5KZKOIGKXU9rCmbi6XuuLYapu1J62I+N3j+Nn90rOKTnQziGpTpd9FdLAcBtu4IPGvA
Y4eiOVKDA2DQmyAr/G2cmkNzLEQJIenFneUy8069KMgFDRe3Ezi+/tvmyqRHzT/garhjoU6O4x3N
slEKdPcoipxAr5Gx13w0OiQ19F3qngAE9gmlbOEuylDiHoAJqv82KmqhMI4e3dq0wQKlVZvY0qMX
gDinD7wbQMyM0cBK1Ok3IOLBf2LYk8xVFkiGny0M0KC9cA+/Q46XXNwL9fL0BkwxroYscR8CyX/W
QPj8BJpSts9rRHdoiLg9aPysVh6AV4eM0bRH5UNqXI3UtT9KF99MSB2zcR9G05g9pLrB9pwjIERK
8uBOuTxkAjBQNfKo5+hhF+BARSY5X83BRRrnRsdXhOXamsBtAdsSwwsZkINrhfeYxNkpZ6C4YrEE
dnnU8gMD38ETyqPeLHIDpYPMjJ9YrR8VIc2jNU7sYAr50xRJUm9EDubzEABXGrgJAt8eQd5ge6rI
XoHBDaoRRcUOImnuZ5h5v337q02NJ3daYWhX8IGIs57mhwqcXldqSN4AfxFoq4phUilGIbVZG0Q2
Ti3K8LzIXWRDHYui+awrq7YDy4ub5DnKEWW26+xE0dNx+Qy2JPms44aHIzTdPiDzSD7LGDSOQWk8
jJmWP6J2hiNFNGl3QQFSXCOXxSNSSwE56kRnsljkTQriyJDJdkdmWQuKHxnZzqZBsuM6qU1gQ5Ui
A11FVACp3HM+V4CN6Tw3+TF2ABkcpyZ+ncxu2jWWQsKKE+9pkOBpJ5PUS1Zh4NRfyZsJqrOLY47Z
GaAgxaZQ3gS8pcBZ+8FqD+AhZRS/ZrYGeNscvEKs/qvTiuw6TBNo0/EVyeNceylrFr5O4NQs29z4
GHpnsx42eLijWCQe8Q1UTa+aoldwoDGKfWg0FO6DNoHQhoapCW6ONmyz/axF4QXzwxDxZhEjHYEc
kCbWolekBrlHQl0xcW4KwkL3smCwiLhDBCKtGDB3nVDzATGK8lEboQ4jTtVYs8vzmAfYFKjhuxuv
tvhllgXgZfJbx2a7xW1VBDiBcEAbDCDgpzBAEQiyd/SvcVpsuRZqf09R8lR0cvxc94lcy64Jr43H
pkMTpJ4CB7mflJdD8LcTZU8NiCgPonIM0D2Nxc9asAqMLEPzHHYAKNO8y4JBPHCUBww1bipxi2ON
Fcd3zk/jKMIXMtt6RWZd8Q+yrnVRZKfAmh4A+mRdZe2wWT4A0nrbmGGzWhSkBSoYoGqzQLtxQoqm
sUFBp5JE3p0jYcs+4xx8SwaLo14CW1HrBhNUcL8uhEyM0jIAuDrwzZ0iMJpnF1hu+On9ukzcuYYH
2/1651uPcPtKYlRG4gECdFxSR1U7rAFLpSrFfs2njz9J9++KgSzxTq4nexyDJ9dFLLQ4Oxp1/nER
kQc8jPtNyF3v5g9Fis4B6ElnSWe3zJg/pAtCzqyXl+UzAnDcPJUJSgDV32ORswqcv0ULbvM7H0Bd
AMF1CSb1xZicT7l+ckVunBZ5jmDYBSVE6+UvBZTcZAu6nXSFYlnz4gbeV71Nw31eRRbADZQMZN3o
Vp+RgdyDqxWSPqpNECIqC7tCxSoKTz+TDKkT5sVEJH9cT0Iv1+BmAWkszaeJpP+PCy0ugg+0GAnm
a6ALUQ0tWDH+eXE4iLYHU3CE254n0ouMEef3C+Nj5KmNrBIxpPJiH9MBZVQ4zSXFqWwD2uMwveRd
NPTIjAwq0A57nn+jIj01HL9zv0ptXXHsAnN00VCv4+EJdQ/DYV7ZsBqAmJGGGTnDU6yeR1ngrXAs
+LfjWdmObvr0IJgGd2PgtPDaqudA0ZXlyXqU1SSPQoovSao1j4lXvjW6PT0WrmhwzP5LPnQsRaUf
B04RmSlFBqqjaw6IXSXpQxSXjKoJBPg3vBh5WYuCVirt6suyCE1QK7XhhJXeFw89bNd6tRJ5I0WE
XfA2AouLHwEzxvHK6TmLvfEZKXXDBiSrJf6u+pssjIaDN9j9A1kUzjgdNQ5sKhpSA/a5HK9HrcT+
DLNcM+ifBH9aDJCeFO4A7hKuFxkOgD8ZbVyeSaRVKO/MS2wB1GXQBYkYqJMuqgu2y6QERNdjofLS
lFln2+YeabbI+3qf1UukwXtFlB9JlgY8vA5mDxZ3TKBm+YzL5+bdeIiz7vYz5hqSsJdZgQ1KQeYZ
4OtSfy0tl8MTbtpkMF+uAa47LY2im884JPrNZzQjyzzL7gDCAslbbGG/2/zFMZFBQ3tTZOjZb3vd
Za86b3HTYYrXeflqMCc6IVKOPfFsTYYt/O1NVtvpxTam1xrnt2PViccoaruXBr8zxLKRBk1Dz5n0
a6bF+xzVlC8Bj7oXPA0H32C2ONLQi7h9yBoHdG4iBuWgnvONIVLxqIVwp49Ji8pPE/ixai65c0W6
JyWtQO7a7u2C6h4nVASKEDpIG+dRFu4IGWHGTYjfhf2IEmGQK3ZvRjP2cNra0i/n2hmjGwHv8NC7
VrQrVIyKF713aPRmX6sgFomoSY04uhmSmYsanDt5pnwssyTgLQ94r7wxA18CQmQ0jZZIWyTFoPJD
8dqBjrZw3eRIUdsy0ae95YgOdJII4naFazzj60bBXJIAxo/5AYLCRwB+AvnN47/Zx8UzmVITWwKg
AMr/n+wDiYg37C2FIjf7j8AvRNfjOlFydpPkGVS/wdGWmWGvHEug5qftGo50x5s+0nWCIzW9Mk7t
dvRl3E7rW6Pf++C91OZpt7rF2bxQpHMsmlALfLVveAyiiow7wCvQpXmyVeWFWUfm3OjvPZKRluzu
hgxEg37CDJSOqBl/siPFv68B4LDnUabNjpat7dGSPk37Hy6D7ESNOF4mzMPyMf604p9ktATCG/Gp
SY7/w4dYTCqR4dcwf+SETXtwuR7+4wo0jZowBJWd3sjDpJDYDNXUCsEtVBtdJM8cm4CNexKR8s6M
FOAIbnHPeZ+LkJ/coS78dda+u1u8UI+WWEwW90HiNX5RmfVm1pL7f59MviwdyYt6fl2u5O5qlyWo
Z6EwaD1OtbuNjWiHWBXChwqEF/Xw8mQa4scN4q7ZoRIZ4HXbRcaacJeGhfanSaXMtZVmJ9zPHDFc
CtVYttZfyqbad4YFXhM1Qp3vcDH7yerXzAJJvDl9APxG8piAVPoRyG0i7+UTMDblU+oV+mOMjGU1
ILEY++xJnqp3E5I2/cormfdIdkxMcmt3eDZZrHU2bWRNPgXwqUnVLS40ZVGv/6SWpvPrCIAnLNkC
2RzA0k7sbt06Hz5NEWgGeWl8a5IRyOzYwl2nMQE5cVTaa3BEim8g5CSDXkdgvvDcBnRarLoiSQ35
c5qtf0NEbVcaMv8s8LwESJ7dHIY8yF9Qp/eTZsZp/i0zA/vFRf3sgdYuNKuntR3Gflu7GGJ7jerO
ZW3AAr6tDRj36lq7eNs2mjq+co7IaojQaCgk+6pJA8lwVdNdMxz6HS2jANBCXZSvTo9oZZii8Nno
zdkWEAIMSLDxm63G7WrV6cEzpc+ANDZaT3HK9zTMAF+wLsMaoAhTA3BlpV2GYx3FN8bLXKQ2dg84
LAhAD1HiNMQrwr8GHSgoLjOB1epkiNNnLrIqIWdAOvXrQq8eXNftnjot/y6VHLdzMNEBcvyEfX/+
AXgwCEpALr3G3XRJZO8z1Kd+AYksiS2whO1SyxnAQoeKUMAJga1ysuwHDyASimxY8Tq29kNd9AXz
kcdYXUpk4sxD0mTKGkkJ4D7TdA15I8qQNEhGACi7ZxzJIdnN2sAChmBgMGMHvgrhAr0f9KCILX2d
fVWggl6PTvUqG3M6OCG2fYMwwpNYuQZCLi1Y55+NJrb3XS08HIxgSA1AXwK/C1Nz7+nSWucJN9eN
F5mHuovGFf1jSkBCH1o1pDSnZUj/Jxo2YX5rPATAfF/mknYxJlekrdRC/8Nc8Gqu+y6ynkzQGO97
2012CCnVn7shWOcgivmKonnwhUeDfp6iEuEjABIjFRMKzRaf+OB4L4OdWQcBxCAQ5Jb8r3hEMif0
Zc/iTZD14Yl7Rf6cDGxTxuEDYKLGv3Qb3HT6WLPLiFDLEy9qEBkolI6ySAvwBsZvCnBhvymaMCzm
GS6IyVcMxTRgzGGCRYDt1hl4iQJQA6geNWZT4QixKevVosh0+ZvdbJwOP2NpeLMnMvuTz9nWO8Xe
EJ3JKqhLrcWr369VqQdgGm0HZJBXK/Ya5K+Cq9BCMhVHIWEPINbA2BcN0tN8PW3BQl6O+cbukRZS
xTa4YlWT4od+nTT21E+CHxd5HUjj1OndmUQ0nXpZoePbZXSmHyOa0FQ9bmxcSt3XcEJyMJ3CS1d2
e5GAVkMUNCmeUWwMPjYTuBDzUMkcHMSuHdCvg1Vamaimx1sg72V7ttOueLZFHl9RPrFdDEItRs0/
MdZn0j60dhWukIExnHD1oPKeEvNL40RgsgrBTleXZvvo1A3O7wbD+BILI0f6TJOcEsMQH4tAW5Nc
n6xkN+LscCfU/AobcOQE9B/zuNCOGbij1+SXOxHyQ3owzQBU3LpWUkcCT4LzalYBBD+bAEFa5mN5
NdrCO4U4g9ggDMP+skE7Zo5V/v3/Z2EoH6BDv/HRDE+NHJuZSC21K5y8zKcsxKdmhRP45217qyuy
Nd3Nfv77ibXh8LskLB17esaRfIVkCgeQe3fHBCK3GGCWwDHc1mybI+ttZQ7F8NHRQmsbZWW0tQ19
+FjWOHwOgHC8J21n4WCxygy8nCptEMjPJUCmrqQsJ3MdjGH/Uk598OrkoT+L+xrb9kQ80pQJj9Nz
oYHEtxJu/+xi34N8WC96AZ01Is2DccTDNHqhRlqyWwXCTsGrBJlnxSZqpafZgiZxpOetNNxp9mMI
2uTOECDr++cOqVXHUENejNtFQRseBMrLer2oK3phoD1TP4X5ZgqxrdG9VJ6asJWnTjU0FJ5AXkk3
2o8WM8RuMaHeYkfTSNa3TrzXRvO42N6ZVeST1O7IHvEgeXO82L0tqy7D4nLr8pbvAeeIfOJlIbrm
VHfirTDj6YpKt+kaGXgWWk5Ubh09bpNNhHNOAHYnuPXCZLGbBkBtWNV4NrOAr5peDzag2KuwFdSM
/DzisGFqe3srgURzpsaK3GdsfBSMc2ivYlWwi72ze9Q8W9+xtDiNZatZYHdBzS8iTnkAHHvYgA0c
2U0kLQwcBM3dGwNw5uZsTwY0YUB0vQZT/UvF6viS6MnXAsnpr5a0slcPpBiDHopnEpUtfmLMcvNj
h1LT11CCsB4AFCfWu9GjoRrBowah46pZ9cMQPVIT9kX8qMXuUznFSCfJjMIFh14XHblVfbkzQ8am
BuTx9vrvP0d2D9/n6iAY9lzH83TTQxrCPf3vFAvTjlEQ9mGSkbeeRs4OURgAXf4XO6FRGm88hSQL
Cxw9KYuZfnCxo+x50qK64jTTEpKMTGLFYthxyQ4Kvmzqyh51QW2E7E9S35iTpYda042CX1otLhY/
JJN4J90wZL3MR2s0jRSzr8XD/QdQV0K+yAS1Y28e/rQSmSyL0LSGUGFClBOMpfnUNWOAGmJ28RLd
fOKqYSiJOhiglPRFW7/G0lHUCymQr2zgFyHzv+SMX2lUGl57Bt/gC4hoAV/URjZO42yQpy8TMiyH
LC0W7GkGKf6DEzKQlebukeze74C01+2GGg98WxWzmarojRoZZu4JBQk7/k85mSEJDIkNwCVb7ONA
ptcCPC7+lFjVflHQBHAFFevIEny9uCPFsj4ToNlKrFJsSUF2OBzndBHdlHaWX1PhXo76okwtTnbL
QsviSE6MNZRlgOeT1lxsqOdYU7cDgEMLQHB8ZkAyJscJJYQ7ZBPW2KqErXnsy5Ln/pxWr8bAvTGP
NBwMe/ROKE83j4M7FQewIfgNMorB5UEtGS3mBqK2q2gEue04ShAfFpq9q3TjkUY5SglReq4UcYEX
DZ+61ICKgO1BJXy4USQoUTwtJkkRBSeSpTS5jwPzMIIQr1cOF7ssCBG2pPH9lKTtrWOCPGeaMruZ
DdVSWY+bzNvE96Wr3uQnfrNGERbgl5/McFjH9Yjy7TQBslg3Iug0sCJEKdAvLDIcZ5QeannH/jAm
0yHSmi55Abta64dNFG67NAORHZlT8h1QrVCrDt4YNjhMPAygpHZdLTxNDER7PAN1Fo4OtNoHmERx
1hggyNbUnaWG1j3UrSP2TjUVOIzssGW76WJjgFQRUErfOqmUJzIiR9RbZMDTf2CgQdrfiBa3FgtD
lCC+XxtNzh356E5OePAisEQC4wkIoUWsI/ppn25EMcGHYrN8wTljvs1CYfjFEJrjmmZQ05tO5iNZ
JtsFytDAfnITNuDO5FXLQJWXsnMScnPugc73OUAYfb+I0gCYlWtRFM1Zul9cl210LXWBeGDzp35E
mXluZLlPw2nqXURGALM/Tl6xJhk1Xu8MqwAR7t0ic4v6L5lG1QnxWdCjj9jb6O5YP5KFk4FFVSCs
vdi3jY3g2YRTpEVm942J8kxhrZdr6iyRrqo0CvdkFzp9eg5C6yzBL3nKJ63dJ467p1GpRPYwMOGz
Pm1xFohXV9JQw0hD3dFJLIGTTdiTkVsyQDIBRmJDExfFMrx3QWNqbpbFt6LZKyCVm7W4KKL/lkBj
3dFFuIZpIxuWu8xzPaSq3efP4DBIa4UpzZc2ctsNyvseu24MfqDobB/LEBnI3YRCexCwxIA7PoQm
Xkj8oX3AGVQZ+6ks1simDX46CVK83Mr8IQrzCZzk/TdWdd8MyxQPYNb7u+yb4kEHISVKFJH1XZtd
uCsDMNS4assEABkEzAMx+Z6U8qDreflMinbYRSCleZoHCIAcTRwi+cskx0XVSCyycpualePbrWD7
tDUD8KbIr5ntipPZAxBuhfPUEO8cT7POdOpzoo3PBu4BYPaOQeCMKUanAxi4zNuVcCaerHB2oq26
oDG3jS2DJxRfa08yL786PJOnvqqKrd6Lah2rub/7BxzD87w2omFvfh3zRZoTf6Qpi3tandZQV12o
rLrUcwzUehRBYuPdJbAVSoPDwEOrWx1IbXj0oWytel3HTbCLjDL+YIZjsa0YYFJoiOzXdt+7SB0f
pRF/QDIJ6LQDx0TxIYzDFnU5+qR91nQ1GrLuSR+NLemocR8aVLK8Uj+QL41V5sd2EHj56ocdCHmt
Y6MaW5bgX54yFDfYFf6ZbY57P2nKagrYCkAN0Kd9V+l70iG+howd5A25KG6Bg7mbTt1X4NJ6m9nf
bPlrtWXezZIosokL1NSq5UnMW+T8/fs7qmGyuy0j6nUsw3BsgyFTHOll90QqVWXY/ST7F+584HHG
k3VgqucEULJ9kbrxmRqEdio8MdT4pusgFeyMs6PyNHqPFg1Uxi7gEf4wj4XiZSxBotVobTJ7/aPd
7N9KJPaQ8L0iI3KObEoHBaR0KaaGdGyELEB+ljrDR4TBg31vIOxDAJpaq1fnxh6vS0mO90s0A2bS
sHb7K9XZkBmJOkxaMDj/6YdMXU/Oru2qtMCtSOUuqHF+aFL8hgFM5x5RgPaNRs5Uj09JXEQHOWrg
i6gSEDcOdlrvvLhBNIpmlEN5qGpwmtWpbiGt1LCRpKblL44V5tquxLkbUAv701ADLhS4YVm4zhtQ
mORjFDwkWj2C9ybBI9oN9WvEKv0qGbLWiigMZ9miKM0hXwmWdVuSxfE44Gs9qjc3PCOyMb9tFlnZ
ZF/DDm8Yi2ixXWSga0zPNcqjar81cUMF3WO7XQyjCoD9/+W7y4zfvrueadsOvrSWbVm/3dVTnIDi
TUGKF0EF3Hi5PEVjbZ2xd7DO1APB+u2QFCDV+Nq24MSeR8o2TqYYBA/vc0sNXMWIYt2I7twlYObu
/Npw8o3eO8jqUm70sEOla1haePnOgkski89NrdmvrWZ6z3bc+7o92q94hbZfgf6/deK6fCKRZyH+
FhtyONMQeNF8VQG8eE9DVHY2W3Bp9Ztaq5xXvRisQygRSiRPnc3ibRPog5ZvuBnj8FoCKyBWDfWo
QUjBOgKH2j6ChAj4AdRdNNQjGRku88gNboxZ4S8ulnl3bsC/LTeAYohn/4svkzzQPKPhYADNh/ri
qfP4rEA57oB3qXk0okLAiVpzS8OmT/MHJpEYrExDyg6wmgT1u9FwylQ+QINbOnDvdbkirSckElsd
BOYVEJfRsa91Xob7YdSQQ+SGXTau009mAZ5LMqBGhIV5wcs4MpCMvkRZmvaZ5GNTYZJOrdUX5Tou
8Mxa5lGP5lEP1d3/7d78WzgP92QENkzLsfE1t+as4BuSKzD5gBjeYfXLaE/cdxIk3DVCBJeiz6ZT
0YGkItCRJ/kupx41+mBih+zaxW6RLXaeiNqdruFke9GS42XII30z5Vl1upPTihMiW+rIHbcdtfbi
mHqB2U44sDVn5TJ/uViBciM/dcZ/uboBxRw3n3iZS0uoq3MEKHCW9ZeL6OJJrDW7fbs6mrpcBcjO
ptM0GGsSDVLDuw3e+LLI+3pAfQD/ynEuugEMqsTmlacvXdl9m7rR/apnOcJmKMJArSnKUFyraBFK
qLu1w6thw3nYDFsQZ1hrgLshwcsqy/i7N4GdXUPKVk/PRc8c4/NsKdUjshXRRoYhPzi6ZWSfSKbF
de8Hwq03vPdk/H2MwRXJAYzvo56j0p5QOVZt9FE42NTYcl+H1bdBAydlXU75Q6saGo4RNoB4K3pa
RCRvBi9/QN4nP9a1vScRCtcdHeUPcOJlXnE2gm5FozuXdY39U1hvSLe4XazC/lOEcltQxIJlp6iq
fhvW1njxZDteAvyYwHesTb7RyWwrS1S/7kgzhM3f+mBPu0DrwU9Txzmi06k5Xt0GaN5kkjXxBOB+
UQyo2hk3Wg9iDmSni1/WFs5sgex4Qbp3BUY8s+Cb//aouWPicA38EAFDwS0d+wc8bu7KI6exBCwr
kChfwELTnpHNvtcRuTx42Bdge1X2ZwdIDq1PY54U6JYWOKsjC0jEixH18J/pz7MNyj/6t+nM2eNu
Wh/I2SJf5s4LkNcmwN7/flVyu5hT7/06RQ9ksdAG1Gnkuj95GXivmW6M29yW01HXPPeBIeV4jVKi
4K86A2VibTo/Epha+gBIF+mOW2wh3kx1rcRLCEuDv4y8QoVz7vxADCq2c11lLvD1AtKedkHy6G1m
0HVFJUa9wk6s2XKpBc06pBi8WXYE3r5YBZr38JbG1Iko22hFIlajKmKgxjajS4mCgQcaOfbUAVLK
KWeLSBU8SE0731mUWlCuklHk5eoPWloBKWhpCSzu37zT3NICpBWe/Ck4Bz5Y4GBOVyEYd48eC7GT
16LwmetN+JzmId8kFZv8yAPoMm4kp2wCzUwQFwj5qaGr6IRKVWo4j2+6ONaL43UFIjQLkdQjmQ+A
jjeeqDs38VCvvBSAUDRs/X//5jOT//aWZXvIgjQ9bmIXbYAw+Z+VwX3mljWIj8SLZZTuMbBLC5Ck
IyqpoqZAZDY1r9S0RjmdC8/ZRnicXWczQ2jBrsynxmdJV6abgSf9urMRz6QpQdC+TQbwS+H3vG73
i0PSqoUQGfttIVStbd336TSJFgMPbOPTsHK+JW3VnSmuTPFn3G7LU4oHE4mouQm0G4VVkHaJVQON
AwXxNH7X3sxgUwKSUGYmK1uh87GhL7FfU13Ez51jqRrquY4C6yNNroM5RY/cG+1E2HxAOnSODQH+
0cRZStNHgv1bfKZT+SFMAKWCapfyQs04eIrd1Wq2gR5pyazBC38IMm9vTyYtGQ8cGxEaCz38u7fK
YOdo3a6P7QynYUP50KhmBvxRqEFK2SQxiBeV3CwDZAU1APbuC4D48cCbdlT2wzKcKfVDXV9omLvJ
Cqlf3usAXqgnhsQhQEagVggHL8e8B/w/WZEPra/12UdSp7c+pildpQ3zXgUH9s7MgsKGCujLihST
GqK9FFlUbSK7QO64UpCMqDAd2YxgRX+nxiQ16jGtVRDUIPwA5slmlHhgDK2DXQupxbvvO2c0pCmJ
WurOKwjOsBTZ3DSVteEZClyEo1UH+sRiDL7EXcauoa2ZH3GrpD8LcNLsh7BChSEZoRjeQHm5Za+R
pA/EhCYCqoDm/hVOXfHFDjIgmQjRvOogE0ZSU58+RommbXWe1GfESe1DZLjpoQdyMMoco24LBjwU
+HalXGdT0XywRGviXCit/koN/tqUifN32IBvOENmuz94ATDC2/inh1AZAg/nGNCNJ6r4yJMQCakV
QkZzfQdIFS0fP7DkQDUgNpfuU5tvaEAT4q6r90huSJCJlDXP1IDB5zsycVh6SQZe7rpyHNd1bpof
IsuNcQhTj2vigxdmczsszIpvTS/Od13Q16+BAFcX8rC+B4X7GUf81qtdymBnDG66/6dBL74A/56d
Khds5b7OAcCPl7P4wpJvN6JIIfYPI9gXrBbBWzv51oUhAhWjXiSXcfxG+gTsSvjbsHpGusJ9watB
tDXfRdSxV0Q3Cxr/Us73ipvzNygCFCzMs5b7DE1C7rIFoqMJ8LypNqEcMyqRX84QqAcofXG2gSt5
doBXKZFEfExJkSob0ha6Hm4ESxy8bKAQAzk6+QAWXMSLaN7UdK5+oa7buKj7060tt1AdGGmO/qHA
n9bPS7f4ufGcOv/ZDSJBoVsxfUg6hlgCQ9VvZgv36MpE2xq5haAi/uAgqGHA9qlquSW6KrNCyNPu
zuFkIVqwEFxVuCGtK0PaK2NAVue6E/3GyMEUg5MrHXCXHMj1SzMplHkaIk9u8mMQ/K0lG6Y3wz/O
udHfdMmJ01Y/a8Z7EPJkP3F4OIG6FxSEJz2r23jLtCg7aUEHTC8lpIZkddRUfEVdSV1wtF5B0lbh
zuoBcVK2P4nvfNS82NwWAIQAYqKexuemWGll3eR4lVKy2Siq0a0HESIA3/g4zlEa0s/zXTfWDjl2
EaOT1+dbjVcKZOcUQMVUYBcJ8h1R8Ebt7/16cpE3EHYAEvUqdtQMM967OkcYlzAz3CyTwid1lhS7
Oom7o2ugyMB3SzdHhoWRrhEJZxdXnbagYorj0afGeiueSz1GQa5XD9WuKFl3ysJ2nfWtO+IsELuC
uRsJzpAOgN3PPE7IAHtyHOAKrfADxyh8JH1EKzZG/bVF1OtKPd0Gu9dkI72Zhh4eTQ7iDcXP0EVY
j+wA1AYqwsIeH7uxMo6zCVnjUGILhPgBVJa//JFcGx9Bvzo+LOImxyNMiu+xY3Y3q5sozD6jfG0n
nSH0jSaVPqWoJ1kkHqy4fKSsdUqNb6P8xUgq5zLnvPeGswEL3LihYclB4VFF8pFMadK7PYkyxp1N
gEr9DSnJXvl3iD6dZeULOHvefKfvvskWiccl3rQtR34ztcRcjcbYrSJPG5BchpNvavqwO07IgrrM
I3D8PTgVDkOVAR1ta2Xh7MD+IFHA9GvSf3Iky9y70CyE/2dHeJ111gyJHhvgVuyNYbBxHFdXM0y3
EgVNYV9kAQBwwvdWIiE966KN1g/c7HB1CtU70bWdqyzJiDz80x8b5aZl2DMSSEwmUrzfZkgCpc0C
NcDtAWNWIGcRwcuQXCHNrWpgLG21buKub5RBfkmNcrvAzZAd+ZTKLh8VbxT5QwrjtnGYVm5Apfq2
5DKPTJQrcjDvUJZLu7NTrqYg/NCX1oOXiO7E03Yj2wLA/+XYndzMdIVvd6UHwF4cN55YEoD7hLqz
lCbRWM0cAB11mBU3k968GO5BR3nMyY5MUCIAh903gszd9VbXR9h4/BrrZo9qFsIwSQ28K6LCk+9m
YWS35yG3wOYt0g+ZabfHUZUV542O+uSxM069O83Fx+K9ZDlz8SKP37M2VysvisSo9mFtdOdF5NoA
9GUt/1qp6daI5ASEiM1m5Wmu3NIyZqFjSwQWaL/V8QRpUMVypl7r1D0urqi3bqenPilss8f2mtRz
1ypxY7MShEFJWLc9WJIcHfA2cLP4ot6dbLSaehso1zHgn7t2lfSAgLSAIblhOAs5uYWXP3Ju4MKA
YP497tNN9k8LB7Aq+2mU0VkHALvPzJz/EOFLkAT1d5ayApQ2CcOdSOCQM8wtAE+7/LlK7B4EXMx5
N8XJaIFU3m3jIXkeqDeN5Ova3iZj3XwbJK/XQWOEF/AnxQ+eKN0VC8f8+z8MQHGHxBLHuL5VHyUd
N3G3SKfPSLGvzmEV/SiRSbIVTBvYJxGlP0Bxy7eujVzONeOsXo8l4qhkHAQWIIDf55EhjXLhVecB
RBdv2m7pKo95xsdtn2ymhI8Ak8ynR+rl4Q+wAYgrDahB2i4AFXlVA1MKVrOp16X7PkrwKFDTp3aY
HkfHqx/t58UVmRtx26MOcKr3i6Ub83RXILKFjUcGyDEdJERIZAAwolpAtl2F/GsEknxAI3SHLh4G
HHqjAIGD4fBEDUIrb73JczPhL5o7dTcZj+pNfXcnp+H93MXr4o9kgYdotJmWxkor+AX3Fxyl4Z0s
8C0g7a2iXgKqHrDkgW8MEwd9SuH48xgnIdEDitmwm1bmA2fs/xj7ru24cabbJ8JazCBv2TlI3Qq2
bN9weTxj5ghGPP2/UZTFdn+eOeeGC6iEltQiwULV3lcR4bavQtCMLkuYOSyAot/DdCZzANkA1ElN
8dz0gEhtFFYqcVm1v81clFQ5ClWVOLCQsp0taab8eC9eRtH3+0hl+vD5AOSoRiDgmh6SBlxBQY9m
PVKQjLR0AXDM9JDiNA8wR3W3WgLc2RUhAO6skQ/rxXcJ0LsVSOqLNycVOIQJCmMv7DJ/tgctf0af
+wplAdmVRECUMU9JB36OyParxNmAq9K9NCiifFGNKbtcIqvlmF2EksQ4esF+d+NYrXsh0WJBDiT7
iLFYFEP7HuPDgmL8aRWy+M9Vqg7laUY5VKh108pHwNN9tdCRuadZj/J+QC8rBarEZkWjc7A6dYa7
LWWnrRww+61vXkvm1xHRZhpIIm19Pb+YgE7QL904yeNH2STuLozaXWSg+Gjcl1ayRqlysGG5HX5F
ff82dRUZ8RTj8VtYTP2TRV+DqDZXYxGMp35yircyAfeSkg9hUoFsNkxmd11KnAs1g3cBI4XzxN3u
E4XNhyzd2mDu2pHXxyrcsLIHlG2C4k2t3puduZK/rUJyWgUvzxvD8w5oSvgq8y59Dvo4BYmHB3BF
vMKuaTorZISyKW0EZ6wyAcTE1Roi79y6P0BmaV9JOnapAZ7q/GuE1knk9T7izPMxzDo/qivt4AAn
acM8dIikIrrmjOuvRdvFR8fNuw3ursX3RB9xIwnCr9Oo9SigDeSuC0zrCypnfTLQ2qHeAPi9OGZl
173aXv5kJ0H+HcwPcpV3VfXAQn3Ed7wTKFWEYmJ97UtXs66xB2Byq083ZoksQy1F8f33j6EjobYh
ufoYKsd9zodh2FpueEyyQV44/mwvtje06wIlhLt5OmjARkpt4dMUZL0B9qUvEU/sZ5I0iYVak7xu
DzQV6IvcI8UzrGhapbH1hDfGeUaiyQabqaaBkFG3fXsY0kdTXWjEur8nLwzONMH+9l2MA8P0kY3g
CpgG67DIyYwuotfA7OAM4FZVtnf+DPioq1j03npRLHYsx559whnvaomMBn0AIzEdVGbcMX4uCy0m
DP+Px0kAu4E+XeRM2vzjsKyOHuPdYhkDkfdBBDMlTjEV4gD6kdoHz0gXrZa5Zf0AqW6LGuCyYtit
sYzr2551DbZbCrLf7kcw8OqNtSYhXaxEuPrWwzt3WiYbIAGh1x3b1s8sDDaEyhVwCy+SSs5/k4cu
5GQvTKTrxwmZHeUEhPfpG3emEYcVYjy4RTsHI/ni9LFIgXe3U2ZP9S5WHfuWWR2E7ejnXnX+k2gM
RL3BG2O7jhVIAMmGqK4fxxD3+UQCv51kcTXpaNEwvDkSGfN8wC55ilM/dV0dHPIqqlojSkf9PLup
oCIu6g36ybCG+hR08RqtBgJdh7J1iOxQSnx90PkX4YQeJI79Pyh7xBGE3XtPneO8APMTqDIRl1uz
4tWOSVjlZQcgCktHl4MEnWbcPngp2C3p/i3yfNx3Y1Gu9EnHuQFKIR/ilqePdCe/10ZTda/tUTKy
wnmKKor+FbkW3tkqyuwMLMF2o0vU3vaKpHJS7JU0iouvbRBGly4e38V1jyPBxZSswmwCopcECl3n
tRoYnKc4ezCBTTL4uNc/WdhW7Z1WZA9em8t4N+pIRrgWcoLK7saYx/Jr2xXONsN+4UQsgmXIQTbe
I68A9DN9bRO/IDEC3gx7lvwNmkV9i4RSfwaxa3/W6lLfak4XYqeLPDwpxqkN2nnuBnlbrFPH+pzk
9bQjlzEGoUR4qHhn83Vu/UB9NjBspW0+mlMHFEE+idOQZbhbGCWQpj13j73YcG3VZcQ3bBdpTrii
KSlwlFVgc+kvEhp5yPj6ehoZu0WBsMPe0/F0cHBz3aE2B5AiY7bWCw4+4yJOfPw3icSP0nUbu1Hq
A+ZBlyKDBD3OaJ9BXW2D/KVbDlnopznfNU5r/NOk1Xn0vPLvrLKe6p65f5Vj8cUqwIhaNvwfYGwW
3xwdDRNtD4BQnMsjvx1OYhWwNNgOXpu8uqi1paQozSQ6nQS6Mj996Ch/usw+dMry/8+vAfatIwpx
wnETeBBkhL4QgZQUiu3BGafIyyO8aK3q3AkfZGEGJE97712OYvDoX+UuCMKWOLbF7uNQfD30QG8/
JjtmxRdqWbSnLsG/anyhXkiuZr/rQi+8EFg8WarZ4pcCF5D6II0JGKxKl41AAwSOZLeSqCJfTUxP
35p0KHzAmzV/4XZ9SrMY/GhdtOkKkBb4EkBqfZnrP3IPuEeWrL/gqVetGLOHFxzRIzWWias5xM+m
3rpf0mb0VizPqqtpNQU4vabp0GYuADNxtLZO2kR+LoPiHwfPnZ8ASAqi/qfd5j/xpt597gOPr40m
yx/DJ3zdsfkabfOqoRBzlZeG8yac6bu6Wf8UEx4+CocwS7snaXfmVz7Y9YqDxOhZ9k2/TSwvP4Or
NcD+w7yNY1sJf/OK4SOO3o8KzxDZGJ2j2EbGrdxHQPH0Zcv513AYMn9Uo0TJwrFyvy7aZfTfdnfa
f41HdmiMBZBY7zQb13JBKFB6GfqRQJMRBvrtdNE2ip6jaex3LU0XLasnYD2lbrCKJZiqD8jbN8e6
QaU7vf2ivRicOSm+9jj232VWC+wXdUHC/xN6hNmJZlMa8yenewjHlOGGrCaO0T3wVp7mmaoBz0ES
A6hClArd+AAidxM2DKfcyosUpcYB2KiWc5QbKfo++9ShwPwmXMzPtBz5NE4INEMbtU7qw7Xg/Dro
KKH0zVG3LtrXEN+zi6uDvIwErpP1h2aw/2qAq85no67A9w+H+dM6jwRLN7Fb/gSMdHoY2yZIN+8x
uExi7n/4z6aL6wAoS8eR7QE/UXqii6US5w6l00OQg59ovqhl6CDRHoCER5eluSfFYle0wj0K0yfx
bHpnsUSi0RKdgtzJ+sFqkB5pAR4b1WtKwOBLHftJE46vwPK0t16f1MfQcosLzlb4KpNj+z1i9Zoy
MHlro8Sby+G1TGMAPCXFimoZcTxWpuiM/1UbWRchTg6txpnVVNpI2razU8Cowq6j8sdlHsX6scAR
BzDY9C9FjfohGoVm9T6K1WgoR/0LjRbtpGR3dkuUIq6OQ+/+zcGksMpxfobtOMOzl7IzASV0rDBi
q25gxpzQmbM8ODxBY2yIA1eul95lAqS6X+ZoO7LVlGRWZTmgdP9EkhrdbbMYgPcoAJVZtCLFgFP5
2tbFA/l4gHP2IyCtz3HIC3CzXMWhSdwXr6gEGF8ZAHfBUD1kPAPiK8jd45o5mx4dCOc8adlJy/UI
bRzW9FoVOOnoPV3/hz1V43Dr04wZ3wCXUByLQfpU9FE1vfQ5MEQPNJV4CJ+li3v2pAo8wC12q0Xz
AkpveXYhTH0z71/xPNdPMwp/1+I7o6ZUEkyXQpM3InISsNI1Szst1cPKqm77W9HvsbhIUfcU6Qp5
GKw8DXhOZBbW1xrZHJphwz3PiC/KLZp5Ziueqd8tP2ak+7DEiY+7TowyfBRNddVkF7/y1m5OUQAM
Sy/K5Tclb8s4fvWK+HPkRtluRCfHY8nE+2XqcCiNbCyINoaQaf6icWwHQIyg5l4tssWZiRhoh3aS
z1pSAMnCwxtVhbxsJlLPX6xxT3hfD52Xw3byflupTBMBRGftJUfZ22Nh6GIVj4m9maftGDzSyIoH
ex+E4sednKYVnscR8l7n0A4rIDR4415hnV4Tq8UePmatT1Pcz6YrjbL44vVAmiJJZEM8mSBlEBMy
Q4vpxLJxjyY5ZD+VyY0CO9QwzTbvJO1Vm31KFD3xTDOMzN9jaRfeMVIySdTDNmSNCzLxG3riDxlo
D10giurfbAP1lTGYDLlji2e6tJ4HtMKhR0/gh8y0ys9uVpRImuOo/XcnEhm6+e4k8D04icJBycK6
xGH0qqhQJYA/DuqX5yFPGHBW8wJVgIsQbaygf/GAt4TdKQqmPy5Mpk9GVog9Ges8flfeTXW9Z4ew
8rYkJ/d5tbtwy+IxVViT5c3noAVw/PPk4S1wm1X2iF7XUHNdNJDb9pqZjre1kMx8LUGUfqwyAZJn
NTV0O31OPRc/aAHel1o0XzrmdQ96MgDN3Jb2euLy1nUKAOxFriADlte0E3/3FroKJi76V5dPxjod
s3xH007rUQ9oiQkpbWhN4OU+tpHxRDO6aMX3gAXxC0qcoMe+FkCNv4IVtfUeLBFh//qnYMBQRxqY
QMYlCnLQI4AqBXwztC5CZVmtqoBpnlk4wbTdQN95Vo2M8IeCRiXz2HaqcdO/cZboDMHdEaQNMQ+9
0xyR9J2OYpuBt/k24EAyB8nRmzVNAmy6dgwiJFbkKOJzgS2GxlBgH7olhpYaWrH1HBtggBQDanBQ
KAxZq/AR8aC2TnZQA/0Cs3DQFUpzi4ZCHhm1X6FTHvj5MK6ivIl3lmYgpZuE3WZeZl4BrSoS1Oud
tW3GsjnKPDX6Y4PegEMX2odlrXltbIXyTdzpgZ8UIDLTG/sCcO3pjAavsvN1T1NExdH7hTSaUvP8
7w5H3Ke+KfCAJhEpyXaZopQj8sMGr7m1RDmyv4TquHwOS14egVGR75KhYr4VcuQa1SUJh+wadO65
AiPHaRExnEXuBjS++mSxOATCfUbdu3dcRGXaa/tEgaL3UZ7fxOVu+K1KshiEF47pAkgFsLmDMf00
1MphrmTN1EXg73aLQ18Mlutn2PIeO8AJU3iKRx/ADcPGd0fUU9KUFDmwBUC0Mz3JNEUokrktRx4H
59S7JUAeCnbyEvvUtk68klPW7+iotxoa3GnRijznwgIgGV/AtrXC7Qa3W9KqKdnScTF6VWaH2YKm
k2fNFmRGMZaQHzHsYXpNjUD7PJjInfbCij7zPgUMGmDvr6IY2Rbp7vBcFqI/xlpf7G1AtT6i+anY
DMLlLziLRy5BY9ZXOwk/Mc0bvqV5WvqOK0ZQiSTWdVBHL1EV2zs9nHCoSecxXYkjeLvoNk0dmS26
Q6oHzqf8PGt1t5ArioAmYZzesBLeFQPzoB7grcucRnOLg1dxubkY2M1PXRZsQ0+KSzqNXxy3HsD3
HPWoEEJqBZ+lO9OURiRrHO+hRMMcQNdCt0V5D+zmIRmOyrkv42iv1cXz4nZjkotqOAE43xc4p0Wi
CPVlmtDKq5a24PfrePSX1tivCbrCX7vUyw9J03bbvq37r3oYgYi8XNd17D31dVS8Dl105i4INCx0
/b/GueUgBaaXe1LmEyDEpxbAR8lYAgNiiqKrmSMgzZTDhzvZm60Eu1idVvsIqXck4VGEWyf85ALv
4RknBO41SczPhtTTL1Gb6LumS9iGprGBWrq0qAuwAY1Af+1N31JmJao4TiZH1pq26wARAcyYEWEF
EyguZ245px532mvf1D3qnlL3IWQg7iNZicbkK/ptkYkUyPrTlBQTw/0JoOTfcmUxsjo6NFnyjalC
TyrmDKsYvOogW0DZqCEn54jbf2OtqBKUrMJsAC0bQy6skJWwAIoCV1LPThNqQbzNHIYiLgY0oktN
Qf+8SjGZyFuEwNl4GKm4idn471aXJBzj0/AxzXoOdHKj6HFrgiJhcXKqk7Iu/dk6dn4NU2Sdd80I
OCg3cfcl2EnXqcJ8N0KnW3c1suexmuIk53srRXepSi98Kz4zR5RvYR8BBU1P/iEPFmr8JkBRsQ4k
LAhA2knjc4DQaptNAMTOlVS4Lgm6jtwVG41sJz3+BAzH+iTUhbR0uZPNHqTBFwivHYvlLFSxGhR0
L/LZhafWEZgJ7i4y0XS0cnEzLH1vGqOTbSLrKatR38zCusS5Gbrh+uzd4NZjHpPfbOGOAE3VQAaw
Q1/s6V22BCf1rXSOjkrN6ERR5jlXH2T5NKI1kZNQNjf+pKY5aWZHEpJ3QIvOP0LnaMJZ5UiERQmy
n0TCQewd7mQ44LoeH2f2DpIFNjBsgcd8mmViAvxJDKz5NZF+kO+/uQ2FsE5kQbYj4y7ysA4HEJs2
Xuniucw5oWPkcRGRrVqV3IHzop3SKprviXTroxQ03flaAEGaYLw43MlJSUlqGpGDXdlya/M4mlPW
i4J8l+nim6C5EInCdCeLAoiRd2ss4VPcyQ4ob0ZN1K+7+OxB6965pU7n4hQUycklwPID3cksgOmd
Omd/9+kC4eDzLF60RMNrsBvghHB+mATVuBUopzq36ghChvF4cZ39fL6AeiEg6HhBt0YRcLqpJPbc
QDY2BzzND15XQktnFosJ+VVWwla2sK0VPbwiwFH5uZuOO5rShZ50ATc7P/VSpOTV06/kNj/1Rc0B
4TlcHC+UQBFx8stycVmCEo1IC3aLjEaTI0YUjE3mZlEMfVZcdJkUmzFOA4AtYEpaUlQdXvI8Z5jQ
3vVrDVJkqFpBOXXx6U4uNcs+y2JaLzHYgOc7GtaeLBlWj+Qt45NZDdnFCqvmAbR56yzogkvu2sGF
RkHXThscFLLVpA0y3+RMe8FPLI+LXSVqeWpq7xyZb+B1kSM/1gJZQCdqwcIeAG0frHu/LnpnA6pW
zxhO6bE725EGIDjuPkSRRJDb78YRuKtwKF3173Ng+b/7kYcrux/VAF4RXUfnPVikzE0VoUcNAFTV
ucdt3D5YTl+eae7kLVuhfFFfob63PC+KTmdwXuak9oTRHsG4tapCMKStURNVrG2nQiNr7yGHGIgJ
pzooxjp1Eug9exrSxYtN7ZAIHAcqw5YFMKThYkIjFJj9CmH2aQ1KJhWNLou5NTBoElA8o9jKOpB2
tr5xJ6nEcwMQdyoGuc9Wo/oMJJykdp0iB08aMlyWYCgn9fY0n3+qEFsaHfVyu5xjo8K0esDLq2L8
oQsD994xM95Iib7pBq1A+KcEeJwyEUb4azjrMi0ot6Fp/CS13U8SEN7KUrrWZijwBzKTtD7b6qJe
TOZLhy2jG1fD8U5eoyb7xmx2ULIRZbR+6Lgdvd2c72I6bvbQdUG6d3lunUAfaIIBQMe7XSQ98wTG
abxph8ORFHRZ7Giao16tRkEi/O7UVlaimWlq6hUpKN4c+s5wcSabZdrg+5whaQIEw98+1U0U8iA9
ueUoGFhLPTtbIYqt+2yYvsQGwAbioh2PcReDa6t+E6zM3hJQO5y9rMnQBwEx0lPvVhz/tmcJKNiV
cLFfthsRfQ3TagBnCpBTA9BAvfASZ7JKbnUAcwW8JSir1TTPy7PNq+klDYf6MUNSyg/Bbvs1m8A7
l6agUudRp31JjVkMGKr42NvBuCYrAH81oP+1qtUY9PVK92xxnqbhkwwKdNb0SQsId1xITpcsam+n
JNMC7MjV+/hi9q+2To3+y6YFP7Vaii60Aq31J1lfjMm+k8nTv4a8+0jlqOkbJA3BwPbxWcGkW6zz
DNtf+VIBmukIUILkRJemD3Cv7YbkRCM0l5t7J4u2pAy6X2Y0Bd9cW6IMHsI7N5L9yWWxS5gl3p1H
IAft7SqeF7mLt0yTCYWtrJ/2Wqt5x35ovCONJjWlUYO7IjgC1Hwe3unJh9ferbeGNJKf6LW5vlOQ
sWFip47O9V8Lks3ddF7q381v9HwEqK6GNvkN6vsBnoRjYJ/INWcuTjDZYM8MeJ36RFKi6bzR/3Fe
qEhtbQJ4h9xn8s5Q77AUOVA8D3TRx8HZZ4wjg83R0dwJQJg7wgY+dBXI8KF1B7ypfWhmQ9IYpQfA
BQN4WeRDMrpopMiKIN0BAiPxkxYYiSGeqj46L2N3p7PyUKP1+NR6vYlmViv4HzWvs+c2ClDHlE7o
zWxEv43Vq/myp0E1QbyawKg6v7MvikIbwhXabLVZkbUCZdmx5Qa409bmtgxLgaZ2cDIkUfgFDd7B
E/JdqFfJcjzQa6avaEoKjiIWIGk67tZOmTfb4QnwLahlcyIzkovxHLR1/ESTJJ2ss1EHl7Fh6MyS
RcJ2WSVB7aJWIRNNM9u1EXjJHDbuqxIV3RMo+SztEgBFF2Bepv2CPwJ4P8HVt6kVQQDASgDTa3ov
rARHLIk+7EtlYAt2a48kNgAXJhB3q2Af9jwOmkeakb1h4o+dDfMSJR8NWmJKKyC6cm+4JPYkkGnt
AnSUtO7aGlMTVVaD1E90AeKncUIiFjyILHdWi+LGUDRmEq5JdSNdnDT0hZ/M3kP3UjyBDqSpwPmk
o+nqoW1686EH3ZZvZV6FxiAb8GIfCprilNc5B9ULTch+saJREI3RFt8TEEqZwQ/ZgIiSjg8X4JQZ
UmU5hiTEFTDKHiuPWfvlFHK2W/xKBfHAJ77vjBYNCDXDGZ2D4iMUw4xpf7oZjuZYr6PUYz62Z/1J
i6fMPpOXVslxhcR/iowrMJ2xnVJwdnblBSckAMDwQUM9uvIURGuktDIG+WJHI/QuocDiwxcOlcCv
rS3SfIsM61juakVWnWrVY140Arj/OeDZkVNCf+bUbgbTBK2Y4bR7Vna3o7iNu1kWfozu7KbffQe9
wytF0X+vpQaQiNwMsAPXkHn0OqC8aYP327xxVOIoK1C0R/Zxb67QcUdoJBVHirXBKSLNWD3ilCuJ
8s085TaygxIUPkDsRdVIHKLas8y6A6GUFCAYOnZO2PozaIkCNwFV0DEz8bYQKNKSmGHfSeHIYtC6
ORxhnpRyBFYhx2+nFgk7oKjoS4Oubu5HReKB3afxVnlWa5tJYUpr6kKKsda26FtxgHhvv4s+/Mlg
kS8xSNFK7DzeYUW9se6P1F5Lja5ZEUrgQpX552iwmx3J7npjaUqKxY1kymvSQrG7k9+045Id59pD
jyKrPQXxeP3ZaBR6j2rsnW1puEQxQmyNcjEi6X/TMAfSbFXbEx6oBY4uN011NHfvu+XmzrlFRyMV
qCjq8DB31M02XPXnZWg19dDNy17+uwmf/w9Il2toBmgQAWGnGbZn3LXg11mtD6gSjJ5noCPUC06b
0NN/Vs1ofVMDpD6tb4kJ6uE4sl9TbZzWgBoqDnh3MJ+j0coBjw0+xLZpLuEYjZ9l69RbNjS7uq6q
1cIpM+Ml40DwnWjGiRvQEEcZGOV+R2C+461Z7AIgt2503LVXvcdBsth67rYGyfejNZUoWKcht4C2
ZOn9uwZlE+jLUzZctZzHDSBGY2tEhUHUrxMAW76muM2endH+EakZicr6rfEAq0QTI0c7hxHW/EhT
dNB0W5TXZZtSB7Rv2QMDKNNFca0rLrbthN45VAYgfxFqwKSoAKxkGFaL4zK3efjvv5xzzyGtA9Ab
4D0ekIBdD4crd/BqdczLBIfcIMsrDfc8MBzMmENVbXNwi71VOUNTEBp5zFSA0cg1AE+nlQ5YkbiL
cmDBn2ewsgJ4MCdUsj53uoN7FbiV3VNvi6coNcKrF6H0nEZGI9GRQa1UwMO8uupCCht1TxZwob0e
OVk/yLDOwBXLuvJ32inFb6KO32ygnOA8Tk1B28SOtdM9BSoI7wRSR8CS9VGoPl6BF9LueN8z37UB
x+sDf5lfkv5AykAdqYfqdFwrbSBkodJ1P5uRmxjwBwFmBKg0o1g4F85mt8XXUG52Ubd73leI3rSl
9/8AtfA07x45DH8My9U0zXO5Z9v3/1Au0lesBGjHS9Em/T5Wb/i8a3ARFsgj56GaLxo7Ue95aXkg
5SKnqeUBxc1f3LLAwRwsW7jO40U3L1HqgDdITA0Fah+L33qRva0+wp+jmK6XxVsyqFB3votZM/8E
aEuwDm5jH3NpBBeB88+nNO6/p1laf+2GId8YDaqpaRrhJDkAK+RghsVRGxjAsZQVcDJTdMBG7BI2
VrZ4J7UBsDPl3XDU6gQeXu9xoq/7Mgq9HVG1zYxubVgc2ORia63qsBcFuCuRKSz08yIvTQul4q0n
1iSjC2skiEM6HNLrOSrASTav46E4f7HLcJR/yCU2EgtJHWkLTRxc29POi7xW61Q50CQXlrreAPW4
Wgc4N1iHPueI43B/AtrdvE5bvwBruH4MdWQiFb7K99jgL6oL5NVNU3HIkavYarqbfxPJD9K3NjrQ
9GB66mx8rxT4TKguosmNleFq9o5kaWhkF2VBRLskqpUFvrLvFkwLQRrUdvtRptJPbRf4TwTYaXb/
YInpOsN1Ik/3EHrTo0UAoG42sR36edAurnA8CXLTykOwBBWs3M4YngrIs2XGz2Ri5pEsSP4r7Cwx
cf9P4vFxCYM6wvfQC07oEnqJ83tokuPdPNEBFOnGvUR1NV2ZhZJeULe20bmND8RGPotmNbGQ0wX7
xOg81AeaVDbAXfAuaGy4G2fnAZ1RUQxaDGylUxwvKpEa2R+jO1mA9MHJE8A/+WW1GJDM6nrtXU3z
qanaYw6oRkBOeXshB+1bAwiTOJiab1XXyxUOKsxrVsf5XjBQBblok7+EoCFao/0h+4LTlld9qtBo
WwDBD4S52W5AIwRQFzTnkxSls0WvkrbJ3Yh/mpjRbdE6F8xaYYPeqGVTtWUBjHHQZ2+aytK25Bsw
HNtP9jCubaDNGFmYP5iVkT20iWWhB1UNSShby10JvDyuzajOZxlp6wbE5T7ZdG6wA+d0etRUmCXW
PFJuAwdKr5nbL4uSwrVyMN+DoBQfZIPNqvsxAQl10yI5ctESEYC6udDfSlkwHNP25oUu6WR0Fxyk
zwZk26Eg/iC59d0Uhuf4ZCYzK9sALaZY3wjbDkeiLBLpnmwQ3XvITDRNpLm7LotwPGa8KD6ZPTtS
N0w+hSBYV/IScB6fcqRRTLzSndC+VK49IeR6MnPvVEaBcwV1PB5Ywxj/FY7yiyYr1AB0mnZA012y
lX2Xf/N6VN8rA/KU+KlnTzbhmYU60hi1t+MX4DW6s2eE98FtbOD+oDzJgDyrLum2FlhdXIEiZT8X
DA1HVXXopjy60sWsUIXMQXPQiEwUGxOtHGA8AtflYkIjvJuoBKP+iBsrIgkRFbsJcOEAGZagY5pt
Su2vRmbGoVf0CCTK6mw4tU7wQKL5U2SJba+AHsJRkPnLLgh5im2D1YTG3ilBitRIh7GV07raqdEz
HawVSEOB3n1EN1alBCQlvVMlm9QYusMimq3v57M3SSlEVmTPnSK7I5EEQPgGtSzYIHEghZjqUjuV
u5pAvr1aZCh5Fye6/EmmKVgRlNCcmpAHO/QNTdUcjzyWoJIjhbrI/jseaRdjWvdumibyS4qn0rmq
Etz9pJPpgChytTN2sskxz70NzUhuDpM2K0mmKTMadXqSHgHBtQns0Y+jrZuBCrbCu8xpTNNoHpHM
UQoaGV4Ql/6d+k8udzKOjrrSr2y3XsWTrq9ITREpluRagrd+IHTjkLM90cVTsOFgANNVEz6ENCeY
8GW6WCO/nqIAJknXZIfOMfNYYRP9DW8/P8woGl6EGeA/Ae2ioMCr8y/AMkcFpoWUlmcBujvLUJQW
T86zgzLwXSLTDFDagXm1XBRuJ+XQ/xjZVdc7528ybVEscGPKeWXNpmkW3ZsaKRCAEkA654aZ+cgN
xLir6xEwSlCCRKMKXJUbNpZsdacAbql1cGr+SrbgyslBu6B8De8NLc7Bwyya4uER8KbyOIIw7WYF
Ml1WyDucqi0yGtEK2eS9LvLlc2EVA6RCD6TjdlZY/t3PkIsoXAUF8LS3dQUiXwBKPah+2yOBGxEy
0qTgkWgUZHxWLqLFDBwYs5JMFznZ/h6WlFUGWBQafShn7KXF9SPkIlpclZecgvDYa6igxTlifsZD
D536DCU3peIJGyx+QW9b+ip4XKOrDWgJJAeu0aUa2/EBZ3TeCtWF9SlMVIEHDe/nRLgDYNNfepq7
Adc2Fkim0Ij4iypoYeYh2Uzh4zpderDsZBOmvaF9Ir8GXfU+qG+T+GCZ0V+obhnTeNXGyE7QdmZE
Ido51NkqQ/X0cd7/0FZo0XIRa53vet5sM2+hRGtp58UmdVu2M/vK9a0+Etsxqcy3AhADALyN64dY
GuabROoVx99vsSvwt0DZok9WblyFuz85kRZHMH9yCpSToVaSFvbtnTsMKM0G+iZdBCorj05Qbkai
oiVZoCs+R9LYaLxJVCYhBbBnuOPI+AMGCrx/wsFGK066I43oIlKGf8NlTqNEGTZWC02YyF3pJXxH
frPsZkjmdyFzY2yP93Hn+XydoyyuQrhGBmTuP3wSCp1GLvL8UeGt81QEj41pXFllgKpIBLbpkwwM
RWjBqcx8NiHZrABQxWksx+MiGsWR5SC2RX1BG6wkN/pTWRkBcrZAuUM3eALY3TAcTjUJST8qo6wK
RLAilR4V9tqYov7RzIddEZVR6Bt6hZcsFqB1rJIr/KcA6s1CF7kRGDxGdfzVjUq0aNtgYk9NoAJX
oRMcgjjIj9K2by9/kgm04qITQ3+3o+niRoo7mYfdD2owkCK6U5Db3RqLybxGaZwDZrMteAmbY2Ik
zdFEChIUJ2o+D0XE62OJDUTmk8FiStNFxlmbaitSa5GWvA/nIGR1H+TGyui93VAyG7UKPLwCt7E8
IE8W+h3tnZSMFKmZ4ElQg3Shob2dUrisQp9yrPsO7dlapchNG0hrLaDbKACa0ZGpGaQ8hhHAhsOM
oWIDx8oX5K0ueLPXv9qNMaEgkOVPbTv2uybPxqM2pdkD0EnlRgey3mvCHdw7isL+AUJRPNTQ0Gdp
w4vRhz8Finf3aMlDOWnHcQKFJqgfMuuTwzwlDfC1vyfFVN/KErBnNXYxHhJvkDi4Uv0Mnive3Ka0
0FOGeCSK8WZ3aTPxSdoNe/cnmdd3LyKe8iPZ0gUkzwIE3+ZTk/N2lpd1cfzvPJxl/A+AL7JvusFt
zwLnuecY2u8opomTDzY4GJtn3luq0oiljyN2wY+CM3DNAulq3aupPVatsbbrItvyMeSoYLEkwJGV
ivS1nVR71ut/UQSrLjtj7eW6dZQO6rnQOKTNsYfCwvl47gGjYTMM9j+W6l/WDOvKRRMdDTVjcWoh
K4pRW+bjLnOnGmV1/0fZl23JqTPNPhFrIcR4W/PYQ7Xd0w3L0waEADEPT/8Hid2Ua3v7O+eGJWWm
RHU1BUiZEeEHfEEeilGG/WBgI+8wOcjmN1W3tQf8fjOnRm3ox9R19gwAryeSMyuGVWuz+K33lL3O
imI4FKD4eMxiUBYMOg++BZE4OFFkAAWbgKfZ9NkeVa75JQicbIrI+uAB95bsubB5Cm4DKbAYMyqk
C81972C9SDwt84H4XDQV92fNiFDJ29lHcpIdzHSgT4Q4ZXP21qZZgJ2Q7BTRCA8JO2djD1p5ZhHv
vBX2esFE2Zf1Bnkn8PhkCrdTR3jatvECMJuPxvm2SS0vei8baZ+pU3wE0ExpMtSbm/h8gJ4JzTad
kty2/jZPAiXYzzrzP7m5Mu+k4/M7J7zP284926NlNoO8GEWKGbhfrmxjPMX15TSIZqAD4BzmXQ8m
xpUYB5HN5PFr1adyT04yYSAEWNwzdVRQuYc4yo7UozMGBRhrKLzmvmYsyFPw27PRZ6KzIW3w82wU
So5fHzEM/RZwqiSOUdITYA/0Q1YtTt2vSd1keAEHa5wX1OoxYVOHLGDjAp1IBw4u6tJBVQA1MzZg
p+Y/5omAjrgvIizCR+oFBxXVkWzuLGbXd9hZae7yQq/2RuU81RBpYQvy0oEVKl3HJsroKQ4P4F9u
pnu434VWuJ3nCqsSO5SuK9fQGnKP8QSHrDxRrFgAZjlitZoIrQg9SX2mAAUvLQnOuZE6ayK5ykbq
q6lJVjrYMr2OvJqI6Q3INMxyOwfTCWjupgaEABVcEkx4/J3eA7GkAhNOcfVed/MqSC98ZCtwv/4I
JfP8RpiBGDlbJd6Cyx/hIBheOLus0k+OBE2MVD9rFKhaAXqE1glIEfAKGp218FRRb1yexEBrwAFm
g3WTK5DI9WUOpOmgH6mgM9fT9JDZziv1psJP7hlvyMdg6+bFzAvAPFFD+EkuqW2MhigLX5js3TOz
/faTX4LRySplv0vzeKew4rw3c9RI6iJ5MMCKCO4YiOlCKDo2N1bSskspXHZBboJDa+iRLD0EDrag
BBmW1M3HAGmyN6OR0YlMBkvLk5GEL044cOiemLW5bIyh3pIX4AO25gPkfBJXC7cctD9TOaU3lkXO
tZFToWWl49appdbutnSSCibnGeZx5KDDNIOpy0cWBdYu9aIv3EX+Nwbz5sVpk37FFOgCqRuNtsLq
l20Sq4cu6fpL3UD2CxwkfEFOsiU5NNMrkXV7MF9pYCLowoWsJQQLxkMb1T9bVtllEovlX/05RnxE
z0NqBompaZ4b9xwzz+BarjoMnTDWvQOafjfzUSPf69UywP5zuAxzYOOu+mVRJttathUQ1KN/7mdt
XzyapSof5zlAiVA8ljyPNzqKmdeaBKN7bQ+fwSSKzYLGHcBKZabv0ZBcoBdaPSWSFSczGQmiRjs+
1j8aNO4fg9QTd4UHmA3ZKxt7nhLbRvdgQdfunbxGASJQk+89/g8o3/fasy5t6F8ZwRczbNPT399B
GDb+b9JOBhJOEFPwXFe3uWPeUqkzewQ927K+dEWJ/VzH0Q5qPHSG6UOUhfo1MDuo2t0kXq8dyGQC
s5cubvvTmMk3tXsrBsPsxzBqycbF2MlPp6qZ2c3z3wyZZqOT0ujbPnlozL/PTrNDIPoL2LSrjQZy
9E3gF8FCc2sGakmQEf5sJqkKzmSlQ+1l2sYzzeeoMLCVaIJO6shAORecqVnZGUaGifC2QyLuaIhU
dVA8TqMV8iG93WymSoAm37sJ745VkiCt+qtHhQNYyb9bdZTcN07C1kDRZjseFP1rVxcHVWT6E/hd
svsmxI+A7BRWfIT1WnkwUFj9hNeh6zBuxEtIE2GPgu6isYnCaS9XJ3O82YqxKiwcD1oL5uTRruWs
3BkozQTCGld+FofJgUONdVFRbpf6ILsNFtMPZe5TOP0yGBTFpjHUJQfZkPsPFvRbmuemuahLjjyB
DHnf/jCMvoFiqAyfoqLOHqFOtmi4DbB82Fb6ygJ11ob0mePRy5IWtUERvGL00tjAwbZvnENA0MiD
J87jaNd3VQu9BHR9wwiQJiuPWWXjoT6auj6sd05rqCU5yeY00V1ice1MJhRjWzs8vUCnT1O25rJD
sTRLWLpUTtq9oCbAWAc1EF2BYt2LIxvsoUlR35l2WVxw8ayzIdhzJMBfgcSRG0N06cErouIRnEcD
/qu4JP7fImRgh7u+1PRTiuxfDHnOVwHSsLWhGtTiC7c8ocK/WAMX17xEmf5ojqyfrsym0IiV4Trt
5HUo7tlTqBpZP8fQGmyXPa9fUIjHNrZdtOEySnsTuk+/98MuA2YtVAcNL2dL0Osaj0Yf2NvAcAYg
qt0Y+MkkWYHTOX7DDtlZ2Y75owHHZW7U+bvRm+ZSWVn0IDTu7erSqncsGglmArdZlkCnfpGuuymK
KtnZKJpeBQWKkUPDCiGjkDK1t2WyI5s1Fv1Ti48t6uoEESAjHewm+MrBab2hEDJBRBK0MhYoIqHt
DEQAiKL2JLBGRAqdr/+y0eU/98lNgWQDkVy8rwLXPUdOjVXvurF0sDS1/ngJVPLejXP+BH7lvTH+
pgPh5LtMUwNyZl73iuwWytHb6CrMHMN86FVdhYFyHXUyfbQO8ODc9TpYECLuOJ8dM7N2toG1+aBn
7ucI3JL4SrpuBYi5+7nSJNvi3dBf5T1zP+sV5BdqlZVrGqvHsb6xysZe09g0KFAPDAWMDXmTDK8h
ZZ5AgXsca9l4tfVQMbYlL6Ak9qpvQdtJ3QKicStbR2GE9Bq15grKjZWosP9vRmM2bUwFGEz/1VSQ
bwLabMwIZBpbldLXdhROgdOY2+HUFyPEQ6C8G3vwoA8mpVxJurbjIeI83WDjL5wEbsnBS1S3X/XJ
iALxckFqLMTJwdN20xgWu6ce5MXrbQ4u9WXcdeBDG73Vh7cbvQy671caLlnUbPIOYiPzeD5GYEME
96WP2SV3g6cybq/H/35+UoSJzMjaKIBY3EzfooCmfgmbFNlkAN+xiT5UL7k8g6mkfE7yob9POu0L
WSsTnBOGsM0VdQEjE2AUEvZ+GhMNl66p/YchLe1PJuhRaebYc5ZhFZRZvE8gc5SPEhOpKn4eslJg
O9iBiMjswDoQghTU15oKLDQU3hnZz8jECePTHE5dCpltQW5Bo0filagvzDeCKiQGSLRF4qdb6rpu
fcnqkZ3Laq2HMYpgDx7IMa+iQrucovrQtR6g3zDNRVGuwMZA5Hn960fUx1zdCKGgM1IUdf8dRYNT
N7zv+nZrj3Wl84VGesp/sjUJysJ4EUNi5OOqpIt0ul7JWNKlO/tdz6lXfo1nC007RUaSSxTfxvai
RaXsE0oZLyiw5Ocs1IcnwFix/AsTe0XOanCshyYdVmENUBYATLUOEkM8h8nbhig5wXIrWLbhmJXk
cY7iBgn1+XEqC9zHqwFFrVsKzmPLOiV2+zZNNZ62VLF5tuz0v087OceIGruJV6d2UheiUb2mTX8E
nWE8fZOB69hScX2goX/6DI0a3ijeGef9+PPdVkV3WWDs67FQuCud+kitcuz+3daGQNrjBRM4u3HY
/9fYP51DlfgdqDhJ1zcnt6memYbkbocKIK0CUMoReG1yqugB+2ThBZsAT4np2q+DnurYLx7Utstc
8EbkaYylrcehmY1bqI7F6YUOKIyLl4YZiV0VCWQpyzw8cDBQn5U5hJcihEqWqUWbYuyRCbtAWBPG
vgkiXEwio0YD7kRFKy/YpcIGjZzV5FtoOzrfVFP9yEK7eu2TMsO+rds/aR4+RyrT/J5XFjSAUf19
bBnwRt2AUucKCdw718aDo5ZVciktrJnrpHCeRaeDNp4F4uvQeacCZO/B4n+dL/Oz4SlKonhdRTnU
fK0aFKFjPswvB9z2qAlK928gipMbz3bUkQ5kpxZPw19xs5tazkf0NFfJo26tAI43INm5ZFkoH2wj
tHaQ1mY7FJ2ohzrlxrLOs/IdEmR7PO28H1k+nPLC7N6gpactQ0h43+MvjPf60ELcVw+DbdGmG2SU
vHs6sLGqubE0Yw2JRAfvTb85hjh6B0OVAw34X/ai9f3T73P44yZk6FVq1aZhd5aAsp77seVKqBqp
2vyOFI7ZrshGIaHHhq0une+y9QU0gD6GlZAHP1jlWBGMoWME+eomR9g8u4diH5qYzjXbo64H4mue
ffwkFJI6DHXwH5+HRqR07nmGj2GxX4DYBcveHkV2ONH4Mby+VdbhY4Jpvlh302WBV4pl4EJKRrfN
F1WB4U4Xlv/gNK26D1C4Sz2y46r1Hwyr3XgM6hQgJHK0BVYsEYpNDGNPcXSwcV9bch1c/VWZIgbS
nvkGCwZnOcdEbT/su0ETIHbB2chhdMB1eL63mXo0v+GkCya66p5OTh8jl+GLJYbgOIW5Zb8zdSgZ
xC10rxaN48u71LwwYHNwjQTXB61L97ULUcobuxsDE6EEx/vVOCC1ah0QXgeyllnjAbD+MQtNinID
e1MEkb2YHWCSardV4pvngaF8b0hNcSd1sz2HWawtRRXzr7r53TML/72wWbZ2Cj85AtFuPLixMBZ9
y4yvqCU7ibKxnmXHk60P8p5dnaXZJ503b+E4Q6YVoBbtJJZVnWj3AH+Cwblq5CsonLeqz//BouTC
QeHxEOXACYgGYvNDaQybYOySretYv5UDNkKazjIfKFhjeXPORbylHrdQUcZaDl5E2fgH1Ob/PPQe
t9Kxwt8/kMf8cFPXKPpgG/Xmw80wVKL9xyxDBOgnIDM4y1VzmizVTTCh/j6UPB0NombSBY8C9V0b
itN59sMdZLcO/L45oH6+OTjjAZwaWBpQEzzvaJJfUJOiqE9+as3Dp5jZPUdfeaY5r840n5lG3p5o
no5aNh9+QKDR9kEOGZn2ekanTYC2tpLmwsqMfvKkI9TtCtUWm15wnmMmqBsZQ6aAevtv/3wiatEc
/OM8s5cNoBM0wfS9zCtUA6seV59hFuFeZkxsudCTZwhwgslIJN/+GtFrg5wielV8NvEI2uWxB1Rr
XzbvzPEuhts0TyKo/KMHotYVcpbNOx/K59LU3UuQY6ntWIW1JLuK5XtfivwCOTP3VNpat6R5Brv8
nlkOf4x9cDKnUKWc7CyzQOmapPKxZ8Mbau+TBajmigMdnI/Wn2xOata4fsaYOFbf/sdOILP/tRFo
2q5hAjsGmlJ8shs5UYGyeM/va+8RbwPVCdrq4gwxDHGmFhhWfrYSFC9JSCfuyP6fYUb2TfYF+JbG
KaTOS2iNJ4YAcSkmymRRHqoc+YaxN9tvZmNAAW6zkv0zhUE1rl1QyDyM2UJfpSmI4W4cc5dabLx6
k3DQ11efBeor6RLVGmrldobacmA/VxMXdhZYa9GND3Sj6i4SAnM5s450YIHW7hNNrRlkCCaTtIoU
cOcxJE6sBEj5D1cWBdUxYisOqXns7KqgP8oqbXGljE06hFkdblOmfRoa9dNE9tw3t6HFokOB9xIw
VHArP1ca9MRNVMNRjw6dBrjASuGtDmC14gee8vVWQhDqTN6y1sGYRn0OJQyofULpZpqwy+JiKwQQ
4n6vvvVVou4bmWQvO+4E6iXG4+5e+Ma3th2yF7NKgz20wXuossCZcwNopgYi8tQt+P8AF5nOv65F
R8dmtG1ajg1EhH4DLspyewh6lM8+usKRw3NTudrBNgDEIRXIQsNrBZZh2Xa2BYkHKA/EI396JrnI
AWKUce0a5zIzGDbWwRuNzc52YZn+cN/pibz/kwOC9MVOFIXCogk7v4GH3WI6ULel3V9r9Ny4jQAr
eDDnvc52aL8FwMSpcN8ii3NXjweFVAogBJ2+pS74mIvN33/M1i04y9AdbhkMiFXHMy3du/ktW6q1
o9YczEc78B5jXBPnAmSbR7uokeQakcpyvF3ToWb43sBAIpdFzKM1xFbZc+vUEHsItB8+3kZcFphQ
jQYvVWiq8EkrfXdjNLoNuH/UnZ0EzFuuCdznVR3bVH9GpWgmB0nfgurT5nI1qnNznLDaRSnf3cYN
phGgvppby5BnHcrXUAPgByI9uqHCvUNp0AI2pHhO6+hHVJn+D019DoVZfq9A2g5SvbiHXIoaNq7A
4uLvXywWBLdXJuMO88ZL04MQpmvfgKdkGKVdgSKYRzt/boSI7/B6kB+iEGz9kcKWb1z0/sIplPsV
CHsQYeNLlIH/XOaqfnE77Pk5eoyKZVQdLOLOd09mpGOf209BNx9b8p1sdLiKmZq5/lZbw5MP4AXy
a9AGB8YYywmNPQOmEe4y2y63SCS5L3WToDR8lAcHonqJ1xL/lIKs+d6FfMkiTfg/EArKtnHcZ8ZS
WE5/cIOhP/As7/H2o4xmZ499MtIBC1cXCroVshQ8/TkEFHF5gmo+BNaJX+BuOU7klMDCL702kGtc
fnzh1nV5TIvqLue2ds+AQ0T5d8UjrB/SZo0KWz9ZFwlDisy3zw72YcG0JVGl5LXZDkWR5WIKafsc
YokBgCQ0D8Ww3N+llTbg9BUHNwXwq2fdb5q1En20ZC5nZzqQY4rJQJe3MHO/3MzuOYZaRR7gk7vZ
8cZOXa+rkkPR2nuak0x0kEWIykbdDvS1yjsNoDmc/CaGbHipGRaA3oCCegwpmpbtqzb+7jq6CeWb
ygJYogiOfIBsO5L42acw8LOF6ET9A6QwTpTU30EWyxeWFhbHDAz9mlwOOsoXkU7UuwXoIYHZzloX
yu8+b6BNhNoVP1fVeSRfXAP7my09NVTnIOZ6svXwTezAzvnZb6vKOGh9w08hO0y9Ic6+R1H4lntR
DCSP0SLtKfr7UoHa1G+66DHSoQbmcU0HlLOMsY9lqU/QWWyWEsoyz6ZdQzCs8IazZjX2ptf8alun
Bj8VnPW7DmndI0SA7b3pdN5eySw5CluMiwz5IzCaegGBl+wwH5DfB7t0mHQ6ajd+eXD5i2w396kF
AAsS8NSkQTfu2WaCIhwvU+NsqekLuZhdtxNdhV41r0ZNzdth84RXn3xqzq6rzzt/1KuzXDUF/b00
9OqEVwFXTZprPktcDNHPr2o2Xp36auTVn/XHDzTPDLJbd//32yueTbe3V+4i0W3p3AO0FALfNw8u
D0SLSMyI5jGMghw/xtwGKhcqoV8BEF3lI+l2x9NPVeJ4L0Me9ysxWBpEZYwttMoDwJxwMN38PQM+
fO9I46eJ7FaJKtTSaNPVjUPWKjhgPXO5sbsgLL8HJf2q80AvTHNUkb7mobFDblZHjgu1lT6AsK/Q
Tqw3LdLzW+rGTvfisdKDSIyoL6mj34Vekb82IRJag0yGNXXzsIBAK/4xd0YdNJ+zxod6JsJKsLIf
+joGs0xv5a95BwxTrJR9JK8llop7zktVhzUouMJtI6JhSFeR2z2KSIhtZ/Qgtgb8Sz+KpLkDLaB6
SCDeOB1qiEEsbFa3u9zOpLdIWOvtQT32lUImW+iY726hIoBtx5AY8j47FH9WCznONU8oLQgP5Fm8
Y67+KWpsVBCE2iWyzeJcxUoiMSudNy3CpoJygAfENkz/GAvrCzdC9y1AoevKQXXtoR3y8tkFCjQf
BucNhAMWVNSrDTKj7XJ+v5s1wAOJJ4/NhmZL73izg4LJ22CTckuOmwnw9E4WiYiwQ4L3nH1kDHfV
WLmO75idIGzPTtSdWo2yUTipZ+vZRo5yjKMWHTrZdTsDbNflOgYx26UVQ37RWi/b++MrqVv3IGbq
6rZZFnpibKe+lTRLN4WCCEWjHqvZZckD2FOgB4GSMdCWORzpzipMjyworN3UbSozOxUuVO4XFER9
anm+xDPXzaFg4OQjRdo4xxQZsnrY5SocFh5n2toPZfvaWc6Wcs/xwIxFHjbhY56L5jAIvQDFPQCl
QDPhPyg05w50oQyLidiAwGMcfXU7uQ0lqjSxJV9sS+R5d16XyuesGE4UMDRBAqAOtLXmkZEeiCfU
A4tFFoCFsuHhP6wsX9NG+q++bArw0lj8UjigbkE+rTnzyi32uhvIPZa85tlMBr6ugF98ahywvlht
nr9FXfmcN1HzD+TY28Hot1ko3D3qZ1ZWPaSvRYBc7KCKfotK8/I1xq665er1lwaP2ZWeseSohwVD
hh5bAUVSf+mygS901DItEz1olrmfRMAPo6CgEio0Vq7ZiTuvAFUZSv0OUSO99IhXvqposTk7+qIy
D4xVZXYPjosqOysETA9yD5qHDTaIhKtaux8gSvelgXjLsuVGfVcaIKgsExSC4eXM+OJAHDj1De2T
RHH9vhkgaG9pnv7uiJNmlcYX4SI76VfLFBUsQHDjdzVRnjqNCNaFIctFCBhl/UAe2UCg7d32C3GM
wxLxTZraOz4wvB6BlW3ZVv6hhVjClnVA4WFPwSkPPZQdy+96CNYhDUxey5rFFZCLtbSfyG+72NRa
1HbyUA5JsEiwaW93EXIawrI+6enwXUlXQn1B2p9Qk9ItVQDN98mJJMQaCVBvDUJu+xPjbrJPy6Jd
emOwFWnZeejYNxrqmEV8sQHFopFkQury72dyPdztaS79v85Es0VghfqvM00BEtnsj78JpPjfLZRM
S27rG0itl0dzPGiooplaPqiLQDM19ukw9eegAWXkV+FZv6z7Mrqy0KirKBAsLSe2BVFYn2yU+6yz
UQqtiRQKYOPgGRKsweF3u4y49rnLy/BP9hK8TQeuwnTNiuAbLlFtEdo5WHtdH7P62mtWOd3FK6Pu
JEY7WHX6d7+M3oBj7/9kD/umu5QoRpjiaxE/Muzno/JDD81gmQD9v4h01D7VEOwCMNoI5IaZ0Nie
+qyt61Pdpni4UTMgluiqk8AdZGpDNp7G8qdbDjYmsYoIbH7R9bjJQeF0KLhfrHMQwQOBA95psk0x
RCM9nTEZwi9QO4y302ehyMLKQeHGUMi8TUv/MmWx8WQqoU17KCjnTTY6yDFDPnevbDLaBq1W7hMQ
V4Mn573MRAG9CK98dUElP1jGgIrt3LzDnS9bkN2sEr52jVzsEr2oXr3CAc886kqrqmwekCT6gs2c
6jUzkBL0melvaFDeDK+y623ohxnqwnr7XtVlhNLUKt1kQg5HOkAHud+1+ElQL8yRZYjrBIWFHYTr
UPGmYCArUOHouy3/OZCMae4Bq99o8WoaREaXl+AEpfnwFFdbC2s1UOunrnxnA1P3VtkyrGzBKw9Y
FQ/WUGbLllJPE4jtwD0fQDPmLau+VKAiL81gHWQNW4lKNYCflVawbrGGXmbg0lr545Z5jAKjbe6m
JxcpVHPtQR/rwMFaba7JDZwEKu+1W2sjVfCJAmiA2zkaSnKGau1XnrXVnbJ51B3zHzCpdu9SBsVS
77XqTPi8Oi2yVYuk7coO3eK+75z33Kq1ZxSXRAe3BN0wdSsgl9bIhKFMFyIzzzUH5MrPTKCgxmBr
kPeNlyaP/RB5nyEfZo1BNGEaWO/UowktPbWX1DWQepompK6mQHwBXb8FTUqmcdIMxdyPkN72Pqfm
HZ3590/Zenhro0lvPiV1Id0krj6lzlHjjIqcaUITi/RcBS+/f8ooHPxlHCUNGOalfxRp9a2N5bAB
+NU/FnhlPZKdWv/D1uW3Q+fxuOeCY9yytLXmZT3wdii6rFmOIpy6Q814H5hHmXfYe/rwarIdBVMS
oa2WZtqot9axzX1e+s4qj4scKmHqH2Rq8TSO+v5BKGwSgRDtTdUS2r5QeoYILLo73Bp/Dm18AVD+
OBTLgX+sWnYPgO63e9BkqR2+AHaYDwPK4Q4qbyx7TUb8JMEtSs2w0rMCZPK/4hlD9tqvuheuNxEH
uAwq7ho4R6DOhSRousiYBnT0SIsdl/gZnHD3B48lqCaDTSBRKZ33XrrtUqe4B9gl3YEoCddECJG1
BRJI5b3Kk3zXSuABwxH21A0Snqyzqh0KOeOfRhpN0QJ4CtyMxWIKpCm61hkAuwohONXK/qhi41Gm
Kn9p6xYFWtgwjWxmr4Vuyj34sa/sYkAhADKLcm+P9qFE8Rn069/laKf42o7yA7K07oKYmiqU7kWG
xvfE5TSTN/W43SFBNEIwP0KIy4nHIAXlssKbA2hnQ7BkrkD6x7YodrRXrmDuCu9C1UMV8uoBCJ3y
PFKK+F4EMU9yuBVIarG/pO8kL0GnEjFZrJwSAkBRp05VkiV4Qo3NRlXA8tpiPdnMPoU7x9e6uooM
/f6E7ZNhR+5ssFE4Ow6+jW5cWS9NO0tXQYrd0QX5r5o0iIazDBtyvfHV1CoLpRB9vzSHvt5Rd3B6
hR0QS19QN81s6ylw323Hqi438Xibtp70xvkZj22SaIk61LyMtgOkLvfS64f7IDY1sLmF9xn3hnsy
0cE1Uf/lojR5MdsoZDAggx2BwGBFjnkY7o4QANcCbzPbknHSLmWf68YVh3mmqsv0ewOQP6gbBnfz
REVku6dINevZRK3A4RIqhfz7PDXZIZkdbwZWVEvqDhGKUCCGgNtx31n9NAt56IS8GbNqlVnvyEZz
0SdUfbR3QDB1mqd39US7C7H6+vhaKFLaAHZHZn/1TdHUGvjIt9ivGgBiBJxILwLvIBKJvDlqX7/Y
A9s3bQTBG6Dtl3UZDN8jpUULrmGXljmQd3OQm34IXdTKtqUGYpDGbE+lUeWb0IhR++a2OTRcoXeq
1/ySl30bLICOQ3F6BJysjZ1eoexXgGd6bOQx67ERmbGxWwcqZaoBs36nqq2GjOlDV8TRKsVSiymz
2yYN+L9NoxVsQc2yS7bQIM+OV7Z4jOlB4Ker1DxSWDGi5MleV1BN18Fli1XlsPRcsLUZVtUvElVq
b0xa735XsW+DKA+Z0w/BAhsRCx3vOxC8C/6psN0IvG8THnxwKH7zm/Tdw8LtvQITCQo0Q+OuACxG
H/FnjgYF+6yM6kVF6DEyxiNqTWf6nRYP+cFBgdOdNR7qTLf+ByTTYbfbTyZAEKbJ8DMyDK7fgiFs
KwwG04mrRzfXPhMpJZFOliMJJbVkFAhQtPXWmryEdJ7j/mSbx3pmXBz9BJWV2XfShuzcwj9/9Jqx
p8XJdxKZJN/YS6DgCg2jCqdVoDE1UBCy6t2Gb4qRwtRL9fqEAopvAxGQAia1y2rG702Q/C4rluhr
GzoI7inoc2ddjh/+KhM55yAnY8QCHaR6SlsL365B3azFUB52rMfBzL6DJZY9QqgqXuBtR5167LGs
oQ0afm4MPH6qEo/Y8L2ONf2HSmq1EDnQvrpZRJtSGP4xSBJ3+ffNQvuWMM0wHVDuQxDJYpbHbPcm
SQjobCS0slGPJRAuHt7iUl1/Khv2Dj3n5Jtw9behbtknC3/Htk0bsWNJ2H76WwDWDuKu13l+SqEA
v0SmosYPEw9WEk6jxyU3K1S8x261mW05NvD3Kq8fEhuFm2mSAZcYCf45BXHeIgHhGrAfhjF1Zy8o
D+wFtsPH7bjqQdNOnamJSxTp4uK6hr9PQksBYYUuOXxzsFdQLOfr2aa12Vde5fmRTH5VAMgdL50w
RDraSy3r2HaRDfITtHx9gLH+6M/uoqwuYRqi2BW81se//49M/q98mYVEmW2DHdB0POgP3vyTwsoU
gg158xDr2KU1RmixqpGC8bMchEC1HrtIDES7sOLNscpriGrMbl8OIV9UUclO2LpYQQsJ7Iylaled
0JunsLXlpWdv2LNqnmo/bYCWYchvFnGzoy5jnXU0Sg8A+NFrg7D2CVxo4MYKvTONijPlbkSpP0dZ
IxZkytIkuRjWK3XoPH0Jid551hCP1pVkAMqGEhdKVlV5tSixsDohUVqcqCVGj5fEF2HF/pZ6UxwN
oT7FOa16z8KmwF1W6zdKgj1GYefmzeAmkvSyfGGhqg9loverqnfZW6D13yxWyEeeh/l9P2Bzwmxr
9ia6li8L0BMfAR2Tn2Oe7mgemlZHyeDWbz476aE1Ym3YiAGEsb0w05OmZVvI/Db7EpQM7Ew2OqRY
4OFJMGLTxuBpHHlocJpxrVyMo9PYq6HlNU6rROrsBgeaY73soLeEvcI+q+oFtte0B62orWMW4L9I
Djf5GgyotjSiMtzw1OJ7zxT86Q8DS8ato9VX2P1XvH332m/Ary+sfIjuqJQyH5ljkV/ydq2D+r+5
vJIcIFcDdZLEr/XG8fsk5LS92r+dpOBWfMzc+J1jodYBVfFSDyioxcs0NrTGl+PR3oz2drS7v9nn
eKSCr+KN1tRf1MC1neZIbS1H1eo/zG8nZoiPnbSrST41MNMt7glQcQ5xV9wQ9nfSUB09odn2e8L1
xlUDNrKaYys9OJmhq17KLuw3neTGPg1VeEkCXi6izkq+fUR4DirLKcLHRs4lZWDQpQhQXZywq/iX
OTIuVkEnTwKa0Xu6RaK8EqJa44Ij6dJnFBQ6+5ZpTbgeu3IM60hu8iPkykY31Y9hkw6li5X42sd7
FCifLQti55PQC1TL1EqgDnIdkBCM1PLkPjcvBAIm3ReSp/fHsHAMk1VnncEMEQCQLbwe2eWqv+sz
r9Ke8tQOdoBleVhd/R9lV7IlKY5s/6XXj3OYEYve4PMU85DRG05OxTwjkPj6d2VEBlHe2V3VGx2Z
ySQ8Mt0Bya7dO9Xakf25sZl3QWK62y1+yKUjODUjlEui9OnoNjlYmLpjTBWDxBJGkJFQlRq6xEhG
TrKpx6rLKAf3Ah2C0DKyG9KUT/GuB7IFP7LXntlma3JSgzQ7RkAG7wxtdhOlIGogf6goG2hCbg37
gSdQflcb82VPbkjLaYM4Bu1PMPdpq144WoH6/NHb/Pc9vKzBLdUOqLeLjVyBgmXL15Olu6t0SBoH
bE2wG22A2pQZagHQb+DVA2st6tUGEUxMYxszq6ATQTYNDVK2F+rhXshPzBerhEZpAMSR76NkArL8
0Loh0B8ZiOsS9cNXTWkNquggHPUVIKvhmpyWWyU3Q+2jSYMRr4m4/zt5kKR49Vohlw0qJJyeEZm7
MdklCmWqfkem3jXiZOInG8QgQH8IrUsY5n0LPgvU+y0NDuebdRk62SrSPob7vEdNYKPUUSiS7Lk3
QQkswDPlSRuidueD6+YoTWM0Kpyxe+Afj6yzLnsT7xtJC7Jv1cVhXrWuGmNamRAqBOp5GW8ryzw3
gMUFdTjom0/jwB38ml/lyYMXy3L/aZgmfrKRhQxGEEmecoeA1eoSqAI05w9DV4QQCT9Gvo2s68fS
86ccwBq380b37WoGmTX9IUhoRhuzbKOV7EAbblmuGYDl07ilxtJ5eElbG7TvtTm7yJ95ZnRoCux1
lgHItpmKSavaTBUqm5g+2S6Qx3B6pQ/gkhyALFArA9Dc/AUnr/dvMDSXQR0XMpGm69q6cQ2JFLmb
mV1d8zvU3AJcD32pW8upuv3osBEbSRe6AOXkrzO7S18K30rwtCz1nxHUdICz/EMO/BVbjeiLaUT5
euS4A0ZWnK3yDKkhW/b5JVVEWMICi2fnv+iC9TdcePhRKrcz2ilQzLLakkmTkp/vhF3doVFa89Jr
Tn2Se3et0qX/sGgsHkAuqMYqBgFrvFQBhIhMxS010Pd4w2vBcEisyj2GfSFOOG4GFSiqR5Gz4SDo
dUH2kxl9+qOqfgKOW38zhO2DyrmWN8nkSwDXLbnhXqi94vt8HnyW/tCi9nusa+4Tt+STdONS3ANX
Ph4cQ4JrK2F8FbLCANxw0s9+6evnKxMUMdP+v7+AmtebBNv1GPYGzHI9k9kmcfB8//oAPHz3z38Y
/xcaAl9xvFc8CdRfgbPSOMfjCEJhaxRb7k+oSRBJ86b31iYqdePZ5TI/Q1phXGkDwjxX84I8TyHy
4Oso5sR0p54OnijM5psetXiXFYDqe8JaD/ZgPhf2GYRv3RswDkekUepnXyTjMS9dCEFMBvuL76dh
Xu9XsQMCEg3M/SjgN3xLv2IQghiiG1Uhj568ut1YENfmzEpQG132j5Fu7XFI6r1ycCgcTW4nKBAU
3msEBrh1D47pI40mLDkkrWweRQdMso6aHIpqp37ayxCEG08cJBx3nTUVEK4u+VpP9Pib5U0BVNrt
N6+Kmi3QvN1BRAAsaUnzQgGVjiMSC3IndyDLLdZ9DmLZWmTYwBTVg8Xc8qHL42jvVXq1Wnw4WEhX
rj5A41KF0IAc0pVvG/mdmcftLvY6A1pIwD+BtfY7BVR5KVHsWhmBD/rus8+axNwC8CC2oEyMA9yQ
xj4Ay8ErOPmKEDkL9w2EORu89iIFpoPr1jOhguC0kr24Oqpzlb8c7GnD/J4fROHkxyYWqJYTx0z9
MOVUpfg64DCFTM9oy60va+iWK5a7JurABeSixByqGO4L4EUOHtCvEgC4k4k/NhTZN2A2o3oTW3Yc
hIqkK3HD76OfldiGdXeJAfoVB+QQQV1n+lM3aWw9VLK9bQHO32mx5x/5lEynCMcEO69Iijsj006R
CZ2kqG3S8yjXXHeGM3e7Edrb6AHm/N4jHwpscHRum2DS9IsehWEgH/3vPzrIPl6do9gg/mKWwpPr
uHF6NP7pV9eJvJdVVcRPgHkUpzJ3zAvE9PY16VqQKVNQ+8QhZCzCMrUuRdfvC1F09xlAfbdRVK2i
KBnuqoKJTVXZw12U4f+MeuT7NNq5UKZpB7bqzcJ/zKt+YyuMMthz5XmCjGtgKrND+fiuS9p0S6O8
k/Wq8cAgRKNS56eisIsHIM4BIJC2swsL49glpnHT2m78mGdjtq8rPqxci8ePcVvKs9uwb2FTBvmg
F88hb9373IjOSKBoL5kOpccMKqkBmbnT8Z0JipQNmS3SRUDnJdOBzDgZfzalZoOGE1PViiDCZscZ
+jxCeFrcQ2c07A9VqKh7ar6hJ0Ih3GzFnImdXPqGjd1qdMvieZSJd9u37leKckWH3bWa5Bh9MEF0
pT903mhnF4BXHksb5GBRCMY2qAY1R+yjoPFhmNUXAz9/S7YgJ9BNgJxwmgkdAa/+Uk0AZenh2G11
NgDp7mBvcgKi2jkZQ4IDhm6qatSgg0cvNPwiXi/jVWl8N9M6DVrDH9pTHzk7yBOgWkL9r/uJ1957
GftqFB5o4j9coXC+oj4Dr9dERlBq5mzSJAr7cElhA6WKM5UMJXMMZHb1IA81xIuAs8UVKHiKSlSi
SSWJqi5Y2baz5eAbgOJLBRJlNvzwNacJZJdFzzrQTtBqyNsLj2J+RAZN7EBbXd63oVIFthP2lvH8
hhW18QeqhwDAisvvWRFCuLzQQnAt4xjNxj4H2CKRn0rcprcTgBMPjtcAHoPv79e8cQ5ZanuvsVse
8b9sX+I+dy689tBTptBLL8A+2t+Qz426Blut0cALM9u4k2V8cUXa4Fw8tRT53fgg/qhD5NJBre78
AIHMarJG92vbOCboFmxxa8VFcsSHgxojcuxPFFvGaRM0ngmqjNFuz7pq6pbxPhg0juMM3IzaVE93
ZM0hE1ANYxll4j5kUKMC+5a5FYXF1/RLod+H2RcrvW3YHUoxm/uevm8gkp/et2qoENuEUz5clr2a
ZvntFrU444p2bY28SUfH2nCgCl7jBlzi6stoZ0gMmr5WgYu5Fgetq9naxNe13LGoabfzdRwn0Q9Q
1QatfoSawx4MS+uoyaeHArk9W2ue6Emd2281KxYDRfXNE704IYxGoAfWnd2iUD+YxPf+5WsPID4A
TWUXgwNcTM0fto0N9oRKWt8rX5yC869Oa4K0KUvztzx84eZ5kYV2Q9TUi6INt0aDmJGn00tlJHxd
OYZ5O04Sx5PQPD5Cqyq5IBfANskQ9o+86sIAIgfJ1w5H4+rbVQ95dl+r48U4L8A89MuSenasCl8H
UfmEp4M6tTRBOLNhYRSvE2Vaaku+DEwsj9d4niBjOKgd+xJNgTQlR61LkjZiMyILeITaC3j2VC9q
hnY9KUoyOoYoFA/ZQio2n0pw/eRmELsiP8vNcoU/0A60Ebf0gY/RYYw8/e0Pn43Tm9DH5GA2xbjR
4tp4y/LmfrKq5LFjiX4B2RsqyVVw3kLF25GVuOBgLH/EjQFSI4iHzp7YsLzOAi+LnHXOkQKJzbhe
TRPqkDrxojml+yPuwKVuNFH0OEaZuRsGWR1c7LXKSu9PWmrnYCmPvEuUAuFGPfKNypcoH/XIlzDo
2GhRdf83Yv/7mtrYfL4irael2ktRxGJdK3I7N5HjbQLdptlS1HV23Jj7rIRsFPmoAdNGvDZUBfni
w7nxnaXU1cYqntZGmdRgr0P2RdjiKcQ2cd9bWrQ3M2t6Knr/rRshx/OXATkAqyjPDNzSTH/gxPYQ
N8hJgc4EGCPDy84myjIvetSUa5mm/VcNanSDVqQ/vBa5zAlvWfdlNaImfeymnSiq5MkvUBHXWbF9
24e6Exht72DjgWxlUpTVcxlHFm6XdgaNbpg6REXXEOMcdkhW1M9FHqa4eefRlkbtwp12DsSK1jTq
huCvH3CIuyoTFG1XhRsim4pHYY13avzmhERCXlTfwFgZDGHh/oBsG0hLwsx9rIDV3QlQZh0o1s/A
bOoBq3sVW5fCfWxU7KBifb/x/qKUx73eg+L43HIg9uEYjLm+o18VnPDeSHQ/5ubj/GxDNntXQ1Fo
qzs8fmoANwjAmJv9lOn3Jh3b7yBAxj94aVf3IgvFHmCRca83orlPmz5dedzrv7P2X/MUVWfPnEx7
dIoeNT3C6Y4WHh03NrR610nfpv9iQ7enWE2WtxI/2m8igWoAa1n7aAjD2aMaZ58ZBsikweqngwLy
K+jPnwbDKJ/COvYPPraJG/KbkBbLjfLryGWMJ2E5HLjvnUGwGJ/GUNgbsBqld5rdvveQtbI3Y6Ql
d2Vm2xupelH4VpkW4Bi9mW6IMATfXR60KLdB6tCxn8yig6QIJFCTEaerFDbFOv+L11v/z3tKx/Bt
zwYJvI6tpQXN8+u3WxNpZJBpV+LOsOIDUvbuEWV17pF6xkdv8fX4CCAeKve/i13Clvn/kw/gaqQN
QLUbDdC7nOXFSEWMbBIB42n+JMs+3F75KYJ88zSyZwkx6i7jtMwsK6YWGzI9BBkt9MUoJCdNs1lv
jEffHD/texDclXq0LpEcP9Z/bjK8MRzHjgFEowb6bnKwZ/qIoREUY7oH0T8v7qtZNEA+6gHVDEWx
xf6P85YQhmrBWWqTDlIzlnWbFKxcq1l0022cIPZQOle2xV/Q7pkm1YkpLlPo//z45z8c7IsgTuh6
Fs4mTMPVr+vIbDGZrLJb7640LBzninU5OMWPtAwjvNNHDQj/cmcP8bVsL0KnejBd4LRRyYV7FG5u
RVP8kNMAnjP7QgDRqE+xa2i5fldg7CYJ4xg4AiBHUcUHkFGevg/kGji7aSCGeCrwQeF4h1TB1CFh
W2T6ATQXHRg4ik5HuqXy7hwxeXd2V7J93KIca/E1ba9dEjltgH7nWkBxEH/Z2mZuXciixoOiQWDK
xkC5Qejd0fwcNdubKeZsTSGWuoTFNW++BPkobvCG+0jxP065sc00gz1GUazd+W0MiLSwXofM8PYj
dLPXZKZaPEE1ToRHMv99kkzSPihz9n1hnoNSkvQy5y5P+/xcecMXcFoD3gxWEhzP4vinwbvZurGB
oUWRgvcla1YjtHrfJGgKUHknkg0dHllh8x2YI/+uCoviDlmxBEByHCrRbMWngJovy163fiMvlaMB
qFrW6bOFF86gcAG5HiHCgbJ2+w/W+vdun6Vvk6GBdA0UzndQtbJ3Q1MUR86i9+k493yfPnntQ5oV
l7hEhgbEE/egm43uReLlz2lmQHwR7qQf5AX5pzaYN75W4uyaCeV3NNp6kQ2SV7M90mgf9veWWmP4
tQZQQEGYjL4F4hgXZasW19eDMQAfqcpx8S6GEoei8aqbsanxpbGbaO0AXbGbNQc1owTrEKh4lUYe
5EWKJwHAZSCk1Z87ixdPlq+psom83FJIjqPyU4FbFfSzEIwy+f7RxOZGGRTfRBVOh81WP4QkatjZ
bNzyVGTzOZ43gErO74CdbnLvbGpluaL/Cs+J8hUEW7TzOI3TE/6SA/0Ho5ov2uVpk+3oVFBNt/XB
volBgU/1I3O9caoyTYBQrJeKkzhMSmhOvNI/Q6sCrAYS22RSMxcks9J+nzq2KA10p244aE4mUBeH
xrTj8thMxYG7/N1F/lGZWZzg39vtUT1r42wf5U7Tjv4hjLIYkAREVQn9k7StFt/bYM8hiyLsUNzr
TPQ3ZNH0IvHlPL0Y+HBosZ0IfDZsJuYfC14Njz4E9W6hT5+iHMSSX2oNSAOgwfO9U9fyC1RQTmXN
+GOFspTbuAmhImFn05cCWin/MSxq4gx8T5jeqtWw3chlGOKbFFtRsa1YVJ0c3jRslYY1Si4hQ1xD
mg7da7uzk7gOaMLcxavFc8YlxInVIrOPZmb1ABke6n6aRLZbgt7DBTOPdNzL5ILZHEW4bOv1yME5
qqGeWYOv2+0rdhRGtlv84CiFMFMvo35VdGG6oTjkrJGLoXmoEhEXSyUksLrwEvgphGwbRddrjpwO
sBnYEq6TLK5AKy/ELgyLHwsddZPgiAg0fuDtU6/+NDByvQyazsyO5KOmEzuryIf72QjD9PSf1uHR
j34K21fPnPA713TjlLG6fenCeA3wQfOmIGb7zBfF1lEmzplv7V5LHlGOWd6MUJIPRunVb8t0hrfE
R+gJ7CJe/iwyTwLpD+WyOhoBjZdFdtZsE6nVxaYexagZUKuZthRH/sxw3QDUg3I9msguZFoYPlKv
r1tt7rUfvTrO4sMUuuBsirISBfpds8Prh/WKL86OJLBc3zRXqHrRL6Ke2A2foCJNx9FOY58t3mXA
cbNingluVOs1zp6EAJeI+vRXf8di0qgp3WQvUNCaT7V5BFTdPPoJaKNWVVvixSPPkDmcoPmOszmM
z04ntDFEsYaCDM/2+4SPZZiVgsBL9D+I6oR4VVpk7aETLrrtQn9CBCpXJo/TO9uDZJuGChXBQXZA
TQeCh7lHJjc7SETK4XLlv4q1VV1RjMLGLSqtPs9nbWfvnWbo78ZOVqvMGS3wWWfhk9WFO7qN9jws
dqzl4Zbutn4JQXTp8ifwpaeXAlI18114mZ54Y/iEYqddHH4tmSEeCPPm4b1Aq/PnTmWzfhmElIOR
AWb2/CsMKKwvomYbQEd0kHqzl9yTxb0BVMoDjgEkpJpQD00mNbUm2xXr81DlevsH8mGScHG8AVg1
8nKjHa6GOsHJfxq/VPoYP6IqKTujih1+z8RReQ4J8ghv8SA+BVrm3EJnscM9UOCcN4zqdWRGEFVW
pi4ThTdjt9B2RAj5KM7u8j/ZhfkaYgN8oghadF5OLX/lm68GspgaLDV+FkyVq+2RJ5EnatpsArvI
YpvENrLYmiHfIyWgnNvEnX7S4OKfV/DDaoVj6a/IzUJxquT9w9An/YNEZUfgp051JJPrXnVnJ9WK
LGqg4dDsrmZZbvevLAYGXw9GPMgB1ciSbOciWbaRAjvupkwy58awxm2iifGo9W0vj8jAb0DpUt+n
bskeVdEK0ivW84dlDq45WyBExl/82VrG/rd5FW90ZJ00f8V1M/niQU4rtobXPjWKSx57yFwrdwds
/Qb1A5BVVKYz+Q8QWOL32DkND27WXygKL61srzu9hiQMokCbkgApELfIxMxL23o9vNpa+L40yhnz
R1OT4iTdor8ZVQNRxjDQgavZ5lGjG3gzV0/ygXU3FZQfGiOqDkpLydz5PdJbrZdeKGIODqOcn6Tv
b8sJ6PL1PLeZPBy2GwkUuGLdBH4Zat2moZmrnE8GLqDWpuuXo/d+6fkKHxekkGJsgWdsLG2H175d
FEUuDuiK5L6Jx0cHcikoemb+3jdCZy2Nzn4drUFf1RCiOELkyHqtwZlHkyDgltyXgwkGxS8u9gV7
o/f2HstRe6qDt+I0YOM9N/jF+Mg0TxOqUpUzoq7bmGcgZKr3OUv49RqzXYaxv7ITIVYUSWtSz8oL
wKSX6cvIx6eaL7iEUG9elrrzeDt4/UlHwaaf3/ihre0WAqBEsQIRVdCVjwaufB/zG790Z24hCgP8
+yFiKWgYPcu6YwL62Iz70Y5ME+iWuypyKyRHgU0lHzVGKsuL7yd7ZPlAs0a+iJkH0yzYWXj4EioB
+PelaJUGgggnVNvcO35lbXkMKoUhitP7oWkSVJfjtANZfKBIDSO571TjF659AlJgjiC/Ypq/sXP8
Y6tJ1JA/Sb43U+TcLu4h0c726Ivz4qp1yJMBSIgaEbU8DUhegrcijevdcl29bpw1dIuqjc+SJlpZ
6vM6EzAzy1r0efGr64LFl42pc0oT9375s4bKQ6lej/LJtH8N6zF/MzlK88zYQoJSmS6vV3o8Ti9G
XdmnHviuFVP+uu9ZgKyQuEBxunyqsQT5s6nPdg3YNbY0Pa5HUFpCtxOFRB42Yq4dkB91uu7Kjuzx
UA9hoFlivNVwnHiLWux2FbOm2IYjg+9joAfZWWAMjbajAaZGqVeP1rNTQjdviSV/4iIvAq2L85Uf
wj5gyfBvFnc0JfzCbSXehI8xX1d9FtxSopPf9DemMPnFtPzAc4wctJjd54Z8nhK4pQFmrXk52qff
hVa/mckkEBWcNdtl2SUMldpGd33VEfmQXRtPb1eXuDIlzaVVC6TE1tC9coFGxWcXU8eOMYpvhF20
ByB604DHurijpi80cTeBv6DLK3mz+PUWJfwotJ3ww0AsZHbFXYa07/X8wkamB+QYJXh5DfccA2eG
UhmZRdvRyHkQSVnjTMRs3bP90YioaAZg5o2DADfDgQZo9hw920ODArB+/Ebc0drkWw84pyCD+KO7
1mk3JiqGNuTrRG0/5PkcQJ6ST+CHNzV9Q/E27skPDUrJFT11rfcuNuoZNNV7AR0jFmb7REAv29bb
HPczFLE0Roe3X0AooDuEplBxzdQigT9q9ZZ8nTtBE6lSkyM1GQIZsHGamoBK1MQuP+iAvrTDIjst
jflnkwb8cMhOTed+4TzqtotrmWWEPspRVNjio95/XI5mLME0N+4ht+Jx4EY7vcQbzwAdkNDuhh33
QEiKXQPwCYMGqgnweZar0una+660Qd7/4SOTBsjXt9s0r/Zt4l0mqF8eDdVUoQXedupSY4kMXKKJ
1YTHubsMzaGlF7nY9En2vsCnKDnxdqeWpzm4i5t7rnfbwrFRrIZnKr61jnUG0AsHb9Stk8St1w20
t/EeXu8NLwFGidkRUmHUVeGRBMGJi0TpMQWfuzPkGE2xB9maI44fqBaPmj5m0IjibN+aLkr2yEd1
e1TR9+cQ8pPLg7DFzkjcB1+LsQmSk4FsemOA8hAm9SplUu935t+YZonCKMDFMr7ysHocSsvY99is
3TA2auvW0OtnoPxwH4Gwx3fTavHUqPBFHNICFBFSfNMYcK3QSzaeRserNgYHZ6rPixoaMh3bS63U
55VQjFk/Q9ypA8F/BQXFAQ8XkPDb57oX7w2oKsxN0nkyIB+NegC71WuySxXYg+UmaGXubHXosaK2
NvVs4HUaVq/BOQjC8e52tmiAlhBdnSDwz4vPTg2ip3uggUC0DmyFqa/7OtLPcRENJ637oyxRIRCQ
ixq9r1JwxsZbQ8MNOwlr/Uz+OS5TduiDqz6IkUH3RTQdyedAzik5UmSGY5QQowdo5totPyZ9jL0v
CtvHIzbj4BBxyr7fd9CEPAKdElpQD5AqQI39m5ccfOKecaKAZZklfoQ6nrGiSFDyZivJkNHmdtmB
u8Vv52YYzZt+QhXnlZ/MHMdQJRTrLks8+R0n7c/M5qsrP5kQ5kOKKrEeZgsEbkE12KBvX+EVv7zE
2tQLUIEByXXQKjmcUJl3C+zjuAvTejgx1VDPalEHD8V0jX+2aRwE97cdR0Ghoyd1uKJwCqQFI+Q7
w9WyEI1A5sIHOfaviX4O6qGAYuYuzaRIZnj9tvTyfn4ChJC1b1HGf0OPgonH7X5yRxCvWBXgTCAl
e3Rs7dRZsliNIXQfw4gPj1FdZDtNNg1AYvHwmMf19CDx/YQM4+PsyfGKmNgdOGBUAHQy0zPQ8D/I
AmwGYXWDdDtekmYLGN55QTJx9i9OKIT8MoTQTQGMKQZ/ABsvTlngME01ZFIzRmAfYSpEoIxwhIA6
ApsK/Cs0IjK8D8sRaoLYWP5aYpm4rL2MLhdYVhBC3QrmtdUyFCPVpZcVMt34InoIjxNrEBNJuBd4
y1oYga4Igog+iGJjAdY6Fbu4aBaZ1KMwMj9iyU9LZvjZHd+PUF0O3uUq6Z5w6gMc48RiAHFC/yTs
sH70vPqpJOKQD39lyPpRxXumA2YYEaM+1EVC3p2qVV/bu7bDFgZL9VB3R88eM46vtGbWwWJTb3bS
+DKHzElaDYj4dHA7fCxGAy4EV97XqdUIDc/OxSYnhWeWMPZMM+fPtPivPw592nkZR+BXofuWjTLA
1GgM9MEkT8SSizQy+YCjW4V6ox/IWppP7JXk7FKrOc3klYu9hC+ElmrBjo/uStO/aLixv/jS3xR6
6bx5Q2htG60wdmQmkJopKtt67bQiOjo9mAjIL838ZcJ76EOnpxG0P7GrIH9ZViBUgU7KhXmG+RBX
0ZPppO6bxwCQ6NSzYjSMGwYWo5t6ioybpNd/1E457CPcBz3grUvjaEF6zlURs4+7do/K4VJi9+/q
JvRnfq2Qrowwnt7D7NLUN5Or4cxMzcXRIXJY1O1RJ9CmBvSBR5zHBXRdoO0kdHr49wlpmRuu96wW
yJN550FzklMCrt6TzMwaHEQfNjnLtMLbJ3WpoeE5kmzsKJpVmkgF//i7aywLWRFO1iwd4PkS+rN8
0mSQ4VRsA+BbtQI6JAT37YgqD9c138YSr2xhp1uXLPMtCWqBWD8l0EygiGaq7Av1KIR6gyzelyKT
mrK+T8wXqsTsh+6mjmV+ocrNujPjW9QebWiMmgZPr30pRbRafJ3k7qqP43i3+P68EMiOx4tRujsg
3sAwliF1BQDzaRz87OQOyN2sqMu1UFYBdWmc8TY7TT6gc44s/LUsHB0HeePn5n/yISHxPpem9Ucp
Qzz7P1b8G4vVUPYoADvDh6DVdIb9d1sOl97r+baKE5SMZaF734ecB4kq5226DHxXzvhaVCXfuqFu
gqPLwPmXCblByErHx6SLhqcsDMttBFW/TdI6MKsoQe1xIwIa1UE/dO9D/laAA+aJGhDIHpB1SO8o
XjdaQM1M7KVp0MFrwrwa9Kn7Q1SEYJ4re5A+eSBGOE0a5MSot5gAEHDIeiXJhnymZ3YnXTUl5Cez
Jrl00oHCr2pcqAwhh/5Qsx65OXK1aR5g1+qeZ9+QtQeUulhH36rxdsdKFGJ5RnIiRt9PFL4CGrTg
vDmSv1LM7MtgXDKQi3a+sUo0/MC5F3/rMgk5xKgrb1kumkuJIroV7pfJNzBdbUqIzX7hZYnntJuB
C5bh+DXO5A0FeAk2RDQzBJI38fXmUiuWgGqAmFY35l/xLgo1dxlXN1L1PKuSh/dUMNA/jhb0nINp
hHid1P/GGa/+IGACfS8/+7n0d5OdPZKlJXD1xCL1KXCUrF5F1jSsPw2FvWj2aZU+VCoRTU0aAagp
OsfdUXJ6GaDeYLQ/GWuz/WxF4tcsPa9vrM772msZnwdT5XKazIAKGVL3nSslHpqpfywdr3saHMtT
bKvuRjZD9wTIfYi0UCwDGs3BH3yPWw3U2POpXwGDecNqM70Ny6p/grKxWFnCY3uK1Z182DXAHK+R
lMSZSxMfIsBym2DqYvNEsoPXdtx6+QEH/1saXeImp8eDmJxz49dgiXCz+BxWeobnaj9UT2bWqIoR
SLyqkrbL0hQgsJlNjsPWkwvhZBpc/NexA1jthszeFTa+Dr8L+xvXsntkJME2BAnCyRGBPTXJZmHR
/i0D98LIfTXcqBVMtQINaDX9M4JSCvhCAZm2RG9fM6QzwCzqev656wYQJJcOMv5dsQG5sw3dwSkP
z3MXVDnhmezMgDKPlvhHn+HNeU2T38PZ9BPiitluNmnFeVhNpp7BYmvVRE21pgW90KjPOrh7fHOs
AlTuZKce264KPGi4WZvcSU/kNNSIpCBy0nDuTD+NKvNUxQ9u/79d4tNqc5dikwg3A9Qz51so8b1Q
qUsTmz5KpJviHPel9lB33UumKpKHQvzW/5t4Wqf6WCe3pvbQgKETOl9irTIOzyg1cpBLGteTH1mL
ZSirkNM8BkqRd+vP84CcuFplmafG8p3WRtOy6nJFNbrEqusv1scYfTYPQJHBLMsoiOtmbWUaD9Ku
8UKU5jXFiavGcMo03fYSPOpCn4oT9RjPHZQOfARBE1KCSGG6uDTgdaDOCJZwHZRGKJMV1Zr1Y3ep
rIFvM2AKgOouugv5qCc6t7tQr5NRe9JabATVBFc11PMaqMbO0/RmOlmQSTjMvmUV6rVQv8XJFgoo
rwaWa9DH8AofaXv1MZYBmkHX/PgYrQ/KuKHmKF2adPtodE6j76lrUdfnvn1E5Wz97qUhd9ASoM2c
1j56uQBUjbrOpLfg+wR1wkpUTKxoKms1B6oRapV5QZ0ZWYCKWge0K3F5N7Cs2BetHKCaWzMwoSsn
qn5B3aeBAQdEXHfkwu34PY5Mamg0bkHLwMz4tPhpTZ9xrGl05TyfRlVsgSzbKZxwFXJhf/jr+io2
HKATDqbr97hlvlv7+d5wjCGgqy4DH7GLf1kzww17YyrVIi0wM7PdjFQpbzg9vgClV2+GuZA+VCcD
n2yp0iYiD9eAjWzw58iTnXB5ot5signqP8uIZoCVy2ggaS04c45Zk7vHRDVk/s5HIaMtn3VNB53C
R+zVVDJpPoVkkct34FDzeXrI6igPNFCNYe/lXljZxoDcxJ+bT77Rjw6xxeYIO52glQEpJ9yb8et0
LOexKir9DszHG6repoaZVRa0SWmeZt84QNMDryioYAZTjkZ6eKjLbJhWqPr19oLEogmVJEDDTVVd
kj0C7Bt+W8brGqpg7+QyMtTs9RiX1W0Jaa2dK1p+ZmbaHpKsDQ9s0KyTkfb2ThogXR7AcLyp/Gq8
NwcT2ICy8J7ihIHck43Dl8rOErDEpPybHLKbXo7mHz208kxPCOAOxxdXU/ppelQcjVEX3xtNfNOZ
N75Bq9sKSvBagFLQ81cxPsNDXMt+s3wsoP4UHZD3/6RdW5ebOLP9RawFAgS8Gt/dbvc1neSFlckk
CMT9Dr/+bBWdxvFkvvOtcx5GSyqVhCdtA6qqvXc5fyzDQsaqtpL3j1UHmYviQwYME7iaDqms+JNl
KCx9z+6gBsKfmsjkT6XSQTEKIBqTFLdtOw7ZYxq/0Bx5xYiPbCRI6zbkQBNWOazBGhs/kEcIpNRe
s/Lap4uQTdj9K6sBiiF/vMu6x8lBLQPtQR6tEhHnAxS8aNi0EP2LEF1drmJnbrgO8giyMOrjjkbF
Hj32jGT4CLjBCG4MkAaLNzYGOIfH+qNQLBe6AO9wFyDRjmc+KD406H5/eFhtl/hAnnnb3k061Khb
U4XwOfAs1MshBIayjlLzaYj8fD1PLH4tYHn/C7WRgXry3xCUqA92UPSPKmHTwiRH4RLmrxGUuge6
YhwQHio7hu4rAObMTfpVJ5LkG0Q9HiaI6P7kJQiVp9gVqBOc1sxLox+Bo3/uykT/gmyjuyq91nxx
qm5at5NVPaRgKkKBPEBpUozINUHU9MBcX5ax2FMBJOpUV3GRRG9OFKenRPBwTfaqgl6FIbl1P1ai
g6pg8kyVPnoeOBujZhDyQDAp5ZCmtKZ0/OIBwNkgXPhXC+b5tYaCavzex/wyxHbkV2oiZdMJ5WLT
pwyMgDgr6UcjAdkPCkk4UqlNdnE08xJrGX9xh7J56VI/UQOydJa4Qzg3uOS1Y794Uf3U9tOqL0X2
wvUwuU/y4plGrTKxka2R260ecS9IX3oZoSKDC3aozCZ7mZKk2enAua9pgSOrcRuPVXRKJju/Tyyz
R02xnW44Xv7NtafJ/D4ES5ufKKOZTt9yN/tZS0uk7SoFgdeqGzttpTeVvmdUm2QfSkBhnwpVd2QF
Jt/HZeGudFWpRA3529mk7xtdoJapPBVGmj+lE4IqI1KAdur4QB3GKDWWCMspAmJqaBhKRUCM6gmc
RSuGbtaNP9u8BfJQOU5qgmZv1v3rcN6KltF+wEL/9PQfraHY5KCax+zcORqexq+axYacOQff439y
obX/hd9/4eKCuWWHA+zdf+G7XLae8NhezePfP+nNNmV/B+FL8+gYYMUCVXJzoh41kjOoOqmGemQr
RsvbJnX6uphuli4TN0vJD497BFuXne0QdC+O8XcXxUKR4QLaofjjhGqo9/+xVYW3Ng0nPZRO84/t
7DThoOuO+43h6L1ftcL72nV468mH4EfLxX3uVfkXF9jzdTe0w8UajPSA22uxT/SIP2Rje5/29Z20
u23lMNBvRQUqn0tN0TOJvTdpHFx2At/3VlkwN3uZQb8tSjDDmwk/gY8s+xtEpk9JKLq/Snv8NuKG
99XLRLJCnaF8wlvLsA2Qoj8vjQN1pbMrw+g8fLmxLkPqtVqi+T1uY2tXNGJY0UqR2+Gwel8PMjTY
LTDe+rKpDY7ERC/4BsSVgNmB5e5IOKMue+I4MLyBx7G80/Eq6pOZvFzL/Yk3XD5j0QwndP3ABJJC
KuAawMrBusNffGfXTfGqDSARkFbqbZC1zF8NxzF2Ldgm5rV1zt9xbLQW9NnxCXIskONTaw0PUaXA
chDvUGtBhBHhxsi/ZlPmfbcM+wK5u+hN2iLZTgBRHhHtcnF3tQpws1jud2PcjmEmv7fdAFX2prPv
i1qHDhnIW9eIdfl4cA54rIJN1tPx3EHg1HtAfjC9F67YLKbAg12Zqkym9+RFk4HeSvXwHQ6LTWtR
DugleImAZqj3QH5piacyZzzzyY+2U1z5Jy/nL8tSN+bFg4h3tnS/Ny4ingzhFhxbhunceZaFF76p
rzd4P4JMhjJS02pZP6yb0gYBbx7gTaFMcY9yux4v/E7Sbm89wa/6Irhn7GdHwCPWFTA5J/KzwJd7
ZoVu7Tvb5iq03vT52hZrAaT2Zyvu8OVlTQuxhEqpTUPFKolaeaIhT9cez8Vn3RTOacyLFtWWBfQ/
Kg6WkaiTx7oHQBjP8xz4zECCMgmwVQsfO2xG81sG3muf2157WXwhK/XuC9I/460WxmEmWYBmSryu
E0jUegrqzlANfxxQgCzP+ljcDW7/LYLEG4QE0ThZ8950oXY9pFnyI5c/DWmCXLgm7UMEDO7QgnQA
JHCBvOs4Dspu9ilVzOkJgr7InKtupQTHySPJBjCvo0x4cDwwPa0014sfReDEa693wzM1XIIrbm2Y
erG13A71Z/XYhLuilMFBdLWLiqo8tVE2KUEhyJruVDlVGYAOAl13EWW+Ghe5yza6g89Ki2Ynmr8a
A5zdIrU6IUlmsKoDLEI6d60APsxMgfS4MnpW49zRtNaxBnp9gvGd6wTsYDDvmaqNcQRpnkoHyKcq
aI1NS896VOKfW6Bvz+QSev14pxaY9OKwONPsqOENNauM41IH3ssSgV4Jkq3YyIMrwU6qEie/WYaz
iPNhVXaoJ61c7iOfn58KhZtYGrIxAmD8aRr4vnfvwGnNVZxPACerHRZnZDtOPV6vdzf2201TdfWr
ZZGebpO+lw9ZAw79Lrd+FuhovWX+tEA7gL/83BEDLB8+aqp3uPGWglfLKbduZ7mruaKyq37G0gJr
0iLKSBM3JZU3lZcfa0No2eJ0+6to82oXJPdRfocjh3FvTVp5RGBgOFFTmHI4JbH5PhwhYY/Drtjc
2GlIC8j3ZrjsVEETpFzRNHQK/aHT9APNIgfxfgka/sm2uPBi9EPG82OtfmtxC8qx2EHJPA0z9SMc
uwgMczSeu0Np/GRl023Jpg9s79ZRvxcdcKUdDwtUQNS4DdKYeiC5KE//amPgtDk5r3/yXBZWptdu
Bm43uG0Av7BAFCREJjaNkqu8maDhYgMRz6aOQxORi9/WazLGAzxSu5SAH827LGuRMqr2g5s2EDRz
+8TwUcoGXVdp1HdjEbCtGQQ/yLQ0oBmr75Yh9Wy1oC40sQFcADXtapNlYhnerJ1QrQHCzhBgObUB
XXZxJhsNl4kQJ6kV6OnaTZaV2jpuJ+dYAVd6MHrZbZkoO7yEVCe7c5LvVYrTCNgV3cc2g8ha4Hrt
FgfB7o1BRb1WKH/yQGF9v3//ARkZdHU+CoapVHiuGv7XguGOCohv6o6pipjKkGspqg3oTt1T0IUe
tNsL70RDB6JIYCP8mAkQ/zv0YGtaXGgFNShozna5BylBhGu5zwxoaDSxh/fu0TA2wOTYb/hfOZsW
i/6uveGvBjIZLwLglJ1lZv1hxAn6MbES1OkqD0v70aII8S+EHgKfNwjURH0dHFnYdes8E+nrWDja
nnmG5dMwBi3jqY5tBjpvPXllEnqXYxH+TZPV2CcPtYsMllrphU303Joc1I1N+kqmHGzOiQkWAQ0c
6pIHLzbiledIQRmtYsBbSJ+ku0aBIN3U0w7CkGCoV7N9CiohPnU+HoNQblKViZDdC7cd0tTruUax
79r3MZUeggGmRvLZ/frOkum5KP4i9BiSicN+RDYQoYBfiDKtBtRBcwJnSzZq+GBdUDoS3NEoEml5
yV3tCoZ2sxG5yVwGVxv1ePuzZ2EQsNBkKC7PplXEZPYAkQAPh14eXPourk7zEFGkAHWW5btPxTqE
c5WP7aWg8S+I77Pqurcx6cfPPXD/qDNNXvJKt+8nOaAKStnrXK832lhPkEHAcPzlBkFO+160w1dE
s7tT0ep4zZJlfh9ZAc71aWwek8E+kN0SMoJwjPTe6jpOTi3PJEgWcwgYKvxsbDtsm3ZdMxNHQeYx
9iXow2fiqCqWhwIkbU/eIMvnzEh3hKPtABEE+VTtzaBb2kNErNkOSk3X9GTsx54ljgbAZ3jLzdP1
QqHCjbrfZVX7KQgsBKSIPmWmfKWuUYDPZkR9vUgg/RIg1/VADTQ9QcEPImlLjg/CRkNmyy4hctAg
mnDlCjTlDgCeCJGtX34MOeiLZc2LyGzb4L6tvP7eKab2roYwmRaNzRH8d+0dmfAnwbffxU8gdj3c
wGmMiMS005vsE41u/BYbTdBWUusiP2tsRFfVflY4QPKHpufussZr5fwR/uGzXIYur8XJJ9p7/lz0
EZdthPOSxV4pAtQ6F5m+NaLsIdJLeU7boXlq4lGcRwjSd3oC+JNqgrAvN3lU1Rsacm7XT6koHmwr
fF/EUO92FpzNi6oYDNHc67xVryLx1NgqHE+9AnHekwFdNbPX2I7soWbGkCcjlwE6rPM6AfaS37of
i5YdA7cWq7EP8Pantr1aQj6LY0/70iWk5KgySs3dlW3ukjsAuvgwy8oWiXRk/AMk7WVzwHEeaCxT
mr6Bw+c8hJqPCeUozJoq10fDZZac/49rQUnkAOuW7xlKdTYD5UJiRWUEaAPoUZVxpggmKuGkroH/
AHRtszAQLxPkLdRisv3rRKGQFPUEUrQIqboKCLQehZgbgpGmZwawC4i7eL2pNKkf7TbrnkyEDgFi
jaK/QleLV6h2RniixvPZrsTHwiExnG9RHjbzwhxg8Qezdl90bRfndXu2ckAw+tgJ+zWNu1HsxiaF
JK8eIp0NKG6LinLVZbX4O4LYLDCGypZ4GqRe1RbxkAILGXXZZnacjR+bGxNYcrvaqXy61nLVxS9D
NSuQ+/jfyScdl1Ixnh3vvR8tFN1O1JhegGr/WHbFRsbIGFZc6kgsQWLkZNMUdZkA9862AUF41ICa
ex7SegCOJs1f9uO9jlOfnhfFhqMcd0Uzs3Fx6lBDe7raxIsiLEJMapcjGLQnx6vrkjsZdYgabvth
+joIZAeZqgmjXhshAbjYGEpQJofJA5kW+zLs1Ppl+CcXsv0XfvQp1BVzu/3HFdMizJEwVlezIZ7g
t7aIN8CR6meefqmApphJn03Fo09DA2wpUBrxoAGoZpcJWuRZnxcLz3SNQT2o9qHQBiynaMDkEFsH
ou+jhtj6nA9Kv8V240JDQFzWrHDMeX2LsvKZCHDxlYXdQmm88/ZAfEMh1JieKiQMzrqOB2NiauwL
lOSED7bI8eyWk/ZUt9ET2afULjeyr6rDmIYayPh3ZHbLvts7DeieUtQKfAEJ2ynCieFFhk53h28i
4vK0a9X2K0TUwouLGNHjFJuobMLVEFwFMoc7PZDYVfQG0NPs7w5Bs4MQPGA6alsdPHXIfsWf5BQk
wMvXyXrK8XPW7AL0j7JKt2MRaWt3dLLnwKpQIW7Ng8HI8merEf260kprSw4Cr4gXQNT2tTXlz2SS
DNoSWau5exoasezvHJN/oRE1mZL7cAHXOdGW02S6h9wG4yjN5kNfPhQ53iAT70vmglJ6IhIWUYOM
HmosxXYeOxGAaCmrwLDKMmQlmgJvLQg9PRLHSgP+ZTk44kJkK6EiIQbJ6kLTojbn+jgdaZ7sUkJw
RxUSb8k2M7yoizBU/fiLjS6E2+M6QbDULoBokMEUnEAXFJxo2BgTuMgramlqnuee3GiVPoEz4tea
m4U0ZGYz7nQ7fOmaEdlE1UB/zkawBmUsoNOoNxyExe+20IrBoT3Pm6pou9WaN1qoC88CHIvmoX8y
rjyt9dZ12ltHF0+WuZmA7j+mOItk4C5Dl2bIx8tBmzkbr+avuhH0aUx/2cqFWBdwAPxN6Ja75gJl
qVV6saohQU2nk5wn1VBvGeq4JgjvULtEfkXHTUiYqyUCTGeuHqTHeUIL9l0J0ZBlu2UT6qHQD3oD
rbzocZLOl4ncZxZ62d2N5801yX/ZlnoxGHaHrMLRyeXNtKq90UHVSG/tkfd9pZFt5c65t3ULmcd0
+BlwvOs4Sde+O9O0C/5NWjE7V3I84y0QNA3NE0pJihUlbxPdPrdl4n7KhG1tddG2B/IoQojM0Fn2
w8PKRmvr5Ozag87DeB04x7Hl3O6ha8if2sOOYvaJw/jaqfT6QEPooK0Na6pfyzC2z1xRdpMd+k8c
GHwXhMfqvKEnULT43a1Tds9C4P/f3Cy1Gy2n3X6/aD+EzXxRcAO+X3T5bLS5uii5VRqSCqYLXQRZ
J8MqMPLxMR4NASLXAj9Su3TeHNs7NJFMES1HEHBIPMhEf3jwBNxNZRq6aypUrlgGJgqO4N5SgTww
RMkhpw0eSCVFQ00ApnM9M6cHWjUOkFnp9fjz4pDin+p/2WhgCbDhDaj/bOZOh1TXFTcfdNC4alrp
i86pn8nSDWnmaxoYIkkFbfEn4TNyMfLZv2uMkwiTaS+ntlHyJua6xv/Bty7/Rt8VjkoSP4Kg7/2/
OGipNvrCqt4dOA7cOXhgvLJH4QBSAk+mDeKcBvSs33N3OvK60t7ccNI20s6No57l1cOUQgiVPCA9
4I+tDJ6gXPyQmHF8V5hgP6JPTP8rWpzvOrwgP5AJFbgQNEeFz1YEkFQKkf/fOBJI2sBJrZNoQa8O
fstfYzJSY9p9AAbk1lgtNuppjVpC3T+tgyyIjbdJCEuCUADanahAYT+9oa72JLk1624pWS4v1eJD
yvvPZEK9r0rUO1Dlcgz7J04K1Z6EumbNrrDIJDmzBFIweMUJt3TXhnwF7vnLnf1qnFeQuY6je3pA
zLf4OnX++YDoGeSy7N47Fobpg3lc3C9lXXyUAiBUxwSJg/arLkz5gSMrBCpB2aocSoZIuZV4+vst
npT6fR1A1yLmfbQ1KlGAQttp5Tnzhm3Yd/VxtsUNkPc1FBl7Ca6F2YZ67GSr4SiMkjHz4T/TZyMH
qkgdf2OH80zX0HXT8Rym694tr7slGhBYDU146ToUJmaO1q1kjpqwlPF006i4f2qGmrblYDPFg8Nj
vqONoKCC3F+PQjCm3c1dmrctC2WQwu782egxvLYPmpvlBEveUZkAlQQstQL/WjrQ9na0Ri5X+suK
mw3mUoSbvbwK8riWK84hsPt4Uk/pl5ueZXbZF1Ej9J1BOuB2ti6z5yHKki3ThHbSlP4oMBhVty2V
2AkZC61A+YEMVzS72GlIjWUMl7pM2QMboVApp6996Ymd1XBzZ2ue+8WxNoj+2KtR1DiGWQWwzKp0
jOrHRPYEUhfjiSwmx6sgSIERnlMOqQvVQylSc0W1ab0SHrHa9oc9hhFoM5MCtLeD7vgaEsAbMpZp
FV3A+RldkD40dgIls7gRwzZ7J1USnfW69ck2eB6CUYkEHRCqaO6pAaba8ifQ+G9QHlOwFcL97zMA
XiJk6rSniSbIW/fq8SDz6nm24U833tMKxNACH0AwZ327jQtahERKVMKIEkqiWlHvQacc3nde8d5U
ONgFbY3EKyxRiCMpMtDoqnPpSgX21kUhDkKiVh4vxq9xU/ZHJFbcNXLh41drcI56reev4DXrj1EP
PkBSQlL2zsMbco30/45E7lwLYGNEUPUjcqFQytRzsCL2ILSi2SKsgsec9SvdDrQnBsCGnvXsEDTO
uHZCPfJ5ARTCNo5AGMLxAkTZMWEUUb8ys8oEYUYDcK4CTTRujwsVUQAF9FCr98nUpr6WpPZBKI3z
oY168ELUzZaGoxFOe+bgz5r3tf3C9LG/AxYYFVlqCDrF7HHQ9NlXi7A+GdtVjbzuEzn0LP7cFXpw
ps3oUmnRQPdLd86kHkfN6IVTvG6R8OX2WgJ/69dgMLigUqG5uAwZJ3CsHMmks37E5wZL4AkCfLPN
Fgy0z6rJocd3QqrhSKasxR1uaKJ0H3i6T3J5qUSJlT4mxqUIjRFIwCnbgEGWQwwW0g3csfSV0SfA
TqGs7i3ozOmOKyJ8JwOJ+ZSBRd5A5WPuu+ZwNWurWVqrD9CbBHf+8IZ/7umOmMKXtW7Pejx1LbbS
jCyRO6BsQTzWec7GDhiyOI0itKIG4d78nOdjjspjRM9oNiysaBdxG7QZsZh2ThaBlkqL9U9Bah8d
hWvRAebzBSv7ez0YgLGLqsEnJMxYG3s+jNlb26QpquC7aTufTSJ1YKFHETVWoqGOrYbsy8Zs1O2T
ji6mOd47kLHe20ikHVBmeF6AOSNnyFkTDEeHWNMBhYjz7ALPKXopIbBmeeG5VBnaSeDL07YgYqgB
C7+Y6uZBvaKMkEoPu61jJ5k1z9JECwRy4KLSa/Ele2BUIILhwB3TcGlEnlkgbMMlVNT5IHLw+AVT
17Dc1xjIy2qSilBNn+tb8BbxQwdQy11HihLKXhhVn4HgA93USbuNnWrTavHxSFxiGaPuDYK5TGv8
DAGw9QBJvmfTjhBqZjq4LjCixrKbv+rane5QKYxXwMCetllU/S3a9NWJOjxleR3pOOBRS1hY2DQT
+Ti9luB4a7PgztXwDYjNbHg1AONCVEEfXpFXeu9NytagaPXYSOZuF2DcgpNLwmECHYaC1C3TndmC
k3rQ8LdUE1fYOjsAG9q7+7ISYHd8FSy2mYwISjkxJMamSHSbOIP8TTLVJQOeTRnVdDnJr+DC5Hsy
ScvEjRxo6uROBNZ6caNeAJSAEeOC6vtCTZ1Wz0WfV/tYmVq6edHE8i38cJm/a8t3j/x64F2qtgOL
c+awIyQ72DFVvbbVeArVKnTrpUvzjZAm8o7NH+aniLSL1C5X3Xmvq22XbfI0u4QR17a3V7paTt7g
9j522Ggf/C4fRBpCkIHS71pnfEXpP98tJupRQ3pDtHSeHftbXzGCBsQWKUQMNVARo8A9vq+HDMkf
+bUGQdAr6/v2Af9mL2RFQtWD3mcagl6L52/lZCWbyC2TPc3qDsTAewDUEc1FabnnPTGo0a0EXhdw
vsWxmA7I82EYzOUPgxNDYUAdoWl28WP2hJMHQClQ0c3kRsQVbkEpxWaDS0ZcJeXvQ8jRqchtcGEx
EJG+cm4cnqygnmrLcxGjSpoHUe4eQFNsIbPEk827giBkLsSkGNr8foTUMvF2EKkH0XiQhrewRL1h
cY7bGk2/c4CAURE7YYqM1CzUH4tNt3t31RtZvZnlvpfN5zEgx9f7zEbaCO+5gLjZyHyPtgxRcTFq
x8pxNBRgoEe2Ko7etMJqUG8IO/Jx7x4Ds4IMxB7/XGaNpZah8BCeV91l72WPrqkEfuUkp43nEpBT
6oUTRXSb2Bj7Q5Y1Oiqc1fvo0sxGJvmTHspqZ4q2XpliLDYLJd8N/94ysXDy/cmlr1FaJRFbjFoQ
E9aa/aIZXXY3yDGFBi+GaSy8hyJydgVUoDo/6X6ggr541u0RldJW+CmqwN9PnvVoRchza1A+Vwsh
vFNuQFY84ZlR8RczlvXetuJwncTTeJFcHKJhBDcCSvb6c6RLFE1GUbEdM/Ce9qpB9VY8IlGBbiXx
OKNp8qaG110M2LjxGkLm9uToCKOCXM94DRzzm1MzcEbY/U4b7Pgri+tijUL74t7LEQgo3eathGK2
AsFyoDfQW5ormzl6fi/t0LdDy751vvL72ADcsddb/ekaIw/w81su9yefZWto4n1/h4tUOfC6+PeA
FrY6ZyDDX/hx3/bn1G3Sx+g4a+sUISgAJvE1aFmxGcDwcuryxr5YBsSbTbMCIlKThd+0IFhNFLcq
oCpsP9YplFQV3apqqEfN5MZjvVrGtIwZNsoYf63407IbWxGHDxJ8U5cw7bNTCQFCn/HSegPPUbgJ
nEzfaxCZeKvG9JPZSwNhDS1/gcIaPn4tLi3kA3ZSEVi6iQNmTNWjpgaz0nowWTdzZM5UmER3uTBd
Luvm6VbbscFBDd/HVleMmnrCI8REgJMR/fjgRqcWJaOPRT9Wj78sNLDron5skIdVPmTpleP4vooG
ZPZSZ/H5bR8vdl+9zqpCpk4deLLL1ruQZGzfTcVpdMZ7Q5kWOwR42TrICmvd4pQN9EDonXMWNpDN
mTiY7i3z4OFtGSXkIFSkpCkNPSAccIIECrIZ9WyepYQrzfIE4tI0GwPnVXigrVGq0vFQJAduCNef
DwyocDmU9QiSuthJpk8aCLzXIISwL2wwrLmxmHgE0hiyBR92D+qDZ6sQPnkt9qHJvJ0cJRjL1PJl
Im6F7Y9RbW5qN+N7lmufm8BkYusEVXxy09xOXwfOKh9UivgsNC6SJPNHJ8ik3EMcoATYVW+Pg2s5
ycqIQGrYJ0G+GUKOsjE7CFeg3wJp8aCJQ1DZKDi2QSkWyEG89Q3Eds3Q7NauGjLcajZ5xgA5cmLx
FhegL3JzkZ5pqA24VaPc69mEdvRzDyncChIWkfEiDGD+QQPXsXUeo6yzSgE/7jpH+J6K/1eD4U37
RuUDVEgcbyBV7G6oiw/GzdmL5mdXmoop6k9dK3TSlWtZ0WZU61vEwtwNbU3TAmw1qOgq4k3Ae7zY
ldkYngRUZbh/23XJwUuc8DR3SxR2HRzk/v/sySztzRsjJzeftHDIwPsgULqUhQh+Tnqn+XgVz+W6
cZjpA6ppngr9aawFGLEmk184lLy+9nilRuyynBD00Mst9FiaOwalkiOww9MuwHn0QU8hKZiGU/+m
ye67jgKvH9iHpyVKXJ11E0G6KoKcoKEqBtSoR/HkMhqZBPwNFCW6gsJEyNrs8RlBFKyGhJaB0oi1
AhYtOpDNQvXUowuxzbowLhPiTwneCJEdF3iO57WpHamZxzR1NW4tVKCv5jmLceZ3Et828moQQTst
/ouNli8TOUSWD64UoCvYZgFYLxPd2NZKK5C5cbsxBdSVJ83uPv3B3gddcHFCWe4kFaUKVV46ToF9
AjucfaLh1QyNp2zbpKCgIbcoyJ5HKwRS6cOf7H9c+Wt5i8DI1QVso3+qIWLMHahAC30F5m9+F5o5
/YAhK+XpdgFeChhte9pBNcc7sCG2oEwmeXg0tGxLKOii6NrdWJr33HDfgdEguktP1ORTwfMV+dE0
GWlIPbKJARKq+FtgDeGiqUeN29nCd4YyE+tqyMAcvPKqMV7HQxydqCn7+r13YwsGLk6QjkPqvMwL
tDfuNJ8wHdXndgBydbXPleO80qvizzkQsUp8YHQ9aDikeKMHPO5GOtyQQ7IV7tDPE8utvy/in1E8
QM8R9UUX4DS9S5pOxlntkWrtsYkrvAEptgVE26tzXQfVgIguxiDCW1s1HmhXNvKhWbN3c3+KoKjb
5BCjXzV9iYU032lusnfM5I0cRwaNYSQCvi3ltQOV7U5tNoAc5CE02hx5NVXPu7hQfa6L2PtcyUvD
xTYvwe9l2zRpdAA38U19EhnmwqOqCNzj4N1WPFEtEQucv0Cu8x2QV/dETcKb996tLdJsUDcAMb74
Zb87//ta2l7vjriDA0CnRje+9uglmzDI2/muQb/w+c4w3yXod5+qG4pB9xZyqLa91nnH5XZADuR6
fW+Z+ze3FCeEHlWVIE8KBljEvgmEPXe5xYBFzKwD2TyZxkA4EHCb/lXdDuU4GWffoQ067twU6pOL
uFes66VvIOix4xM0wWhCJHxvQg/vnkxi4t45C6ojog6d9GkTiKX6hQktNlOJYgIADfV06Qa7XtUl
gnFeZV0NfqZZcJ9BOqbpXl2ttR5SU3sKVUGkYUGLYJQucIluGW/y2AzD9qLZEAahQGQn+u9liZAX
BR49SLLYYN9prmzkRoFIZW9qBM8WE/U+7ORFJmrU3ov/sihjCJBF1dHknb2lfPZNUpvS1vnoTHee
s7vJtNPckuYueSO2ONuBQP73tPziRxMeMM4rumBoRNHBqp1P+M94iWVubfAqEW25GoaAboMiti98
mq2FVd8bI/iCndZ46SBb+DJCmkV5kmXg/AFirt49LU7bMfJHyHIehNvoD7UBDalS4AnU6v2GAKwx
yoPv3DiEpCDOrLXf1OBbDPRngrPWbYwsWllCr1EhYREci7d2Wh1jXuibuaZ01u/j4IVfpcIeQWgI
cDs+n31eKlKF1c8TVIDqlXZxSHRT5fMDiLSJUts0SQ9YjtsEazIK3QF/KXXb2ApA+gDPEsJwc29C
ylDbLDNXG5ER7PDDoa/cWZdhEWdYdCNubDn3qnXhgpKeJjJ1MKIeNTodjJYxKTugCON6Cc06bcLX
Lggd1k5cZe7BClqUuoUMfPtKFjNTxf1FxFL7jCxtscXLgFyVpJVJ89zmCK10uMXOUzoIzsA0oJb2
+egZW1qVa6NczWOu9IqtEOmGUaKoF+ec8OTQqx4o2vCqt4yZh7DNap4jMzkMEP076V9RdsePIb04
Luu4WjwvowWQdPuBIoxoGwYlbuZ0w+noLhPFj0ZqW0ePCj+vJiw9KPyqcNJt7JndSTQh6ICHtnqm
xpPRa2J36ZlG9ei6u7oKTJ+GTLl1iEYZ5uQ8kgkCyGJTl0Ahak2ERBQUni8QYNjS5GRwxDJRW7hq
BSsOZKOL6ggTs27chog4IuIrrOFuDDxube2OA29qISrXSNdCqBozmci0bB02MWQedNB6KdvVRNm2
AAsbYrzLiqCFcIeo1mSrkhDZsthdOShb/wyN2gcv96KnZqi6x9TqnoF9yT/jecJ3jQa+J5lOGd4U
TPy0gq6814ZGf81Fj1cXrM5Lb4R0L8g2aIgTHg4KYhKneSiqVRS5xSeZjPY5GIDdot1Ca0SuPwyz
PQ3VR0ClPLRynXHahhYHylA1WdEDfNQBag/NNz5PaAgeIG+SAAhdc+TylEvMLZOtZm8zLtZ5Hgw4
isYwLvtMtbGy9UGcnTRh89Y0mYZZt4UMlbNqGyd21gCtG/etlj6PU2/g/qBGtJVd19lhyqM3uhBN
0FYMupsjay+51W7KIIrPZoG/taGaAJDT45Boj2TqIS0ODUsXJY4NniXrxY96Vpv/1VXGeIjAtHpp
EUO+gMa7u2eooSCHxa413rTrRY16GeW7bBRDuNN3A2FsF2ea/fhwIhjuByCB92bAqhPoF98bxPBV
hdHHmHqLjzEg+OdCWGAxLb5kQ3Lqer8bP5q9sdEGYeniTwcIILSTf23wJz/LtrtDXkFdUYE/tNq2
N7JTJZkU+l3Gc6AYBIg2FMclRHoVfzWtgU7WP2zk1+Bta63FXf1IzrTXsnb8uN5i+8/7xaiJ9JHB
BMwL2tCcXclokaAWt83iFA7BloSziLBtFhajidjStrObUhxbFLg6aP4uq5al1Pt9krY03HA/VF5x
XLKJedZDOCzTESb/PcOIN6ayBR8Z9NgKg+2X2TnjSGMAwq8Xs6ID7Ihm1DrUH7E90npVuyYbD52f
ULStS5AVxt65j5wSAmVdAB4fRTDwP6R9WZPbttbtL2IVwZmv1NQault2J3acF1biJJxnEiTx6+/C
RluQFft859R9QQF7IqVWkxj2XiuXYALUy1ozAILUegHo972clNRUQQ6kgAc3raZQ5EyyGAVMURyP
SC26XUMbe/LiemgTCAGNf3p5lCkZM47CtNWdlw71cBs/uvgYLCEqpy0kmn9/G9rYFwsDN+H3d/4w
1HfKwuIqimY66Hhkq78NUpCsoW/xp+pC/hkc/BnIQwABA0u3IXI44BdHuX60swXwpTQ2rNEBdKeU
UnM3ZmSlbI1+MjfVag8by8GhHwrU43cHNfZk7Dg3AJWq3EjgL16b7qmrL45pXbdIylHpoqIrl9Xp
sC5dF38XV/jx+rV46XLBf7FZsG4ANOjjN4nhWqAwzbI6sBvKYVFawwUcLRnAqgz+i5OF+Rs24klH
jQzW8xFkVoBuAsbuvErYhqmxP1AjvPiziaTjsxblknXbTfJXYzXsD7PXddfc+kfrfcyDMG8tr1rU
j0Z/FGM4AvvIfI9sAXt2j2UXCtZkHDIGFhjfVnMQ4vASd0AKJwi8CNAD/IlkID/oQO1IO40hGElX
lMh02PPLwDUX4FWtxlOdOWc7drABBoS1LtJjEmYWt89huhjQlNu2aYfznYhMqGEyAvWUMRmJNXEO
7/tFLAztKGk+ub0IMcFrMO9APgU4WBZ3QXJlM7PIAzfbDsv34OIUXtOeAuBi7AGpkaCqymLVW8mU
tymAf2mA6GILuDqAyq8g+bmkeKtegtEKdtUkMQ0M412mtfVc5TwiwyQRwHLwbaTEIG2KR2SUI7eh
3Tohby7IXKcIStujLD6yncXbTTSH5QE+i5lwEIvL2SvNbgGA0MkcWc+OUKhY7diIcjk1ZyZ9PGbp
ETONl7Zs4isbcerYt5UaOZOIr+uAR3BnWijIkxbU2AyZNSzEPFvLitBCnWjnsA25BX4QXn1jKU7W
nP9NIrJ1OH72rmVs1EhegXrJWOw8XlnffsXgXQoi/Z6rFuDxTiMmsvTao/ecv7Bkwww8C/R7073J
shWEC7wIXRyrui6IKwcPhFxZ3Uc0tjOG7uIal7CWEwwakobLagmjt+woRA7h3ivX+srB3IoyqtHf
4wgX2YpOywHjv69zi31x7bnbeBkbPnozG/ZibYZL6E72qW1b82D2g3lEBu668RbzQHk5Kjmnq9yN
qGwT1bDI1QHj5PDKGnFnkWEHfLNIC3K4WSSDV2xGASRrncrhWXOCvC6Z+UHpIKEZZ8j6KeY92bxn
fshEkTvL3I4BDOusLzoOVjELqLWp8hrAEdaGgZrqHMzivXGXAvClerz61nRGojaZ2TfbOy8bp+1G
RhylC7J1d9PogNUgy9hldEGuaVbLiUTUgMgA+QKyMRwfGVlk14JQ8NgyfrqTqS6wPKvD3CLh9wMW
bX/QCrhqQHZWJevRx+/YfSbZ94qkTLLx4yLRwqQxUD3AcTnhbzaYKE5z53QHEgEQtPr9eCRPtRhn
yN7kIRhD7uo9kZyDVWQ2IgPUBx+IqhadQvB91lW4oN5YGCgS9U1+CVHjeJ5Z+p0saeYLaeMx5nhI
oKGeAEUlqouceUtD0D3ij6sNu/TXtembS7v47bQNMTuK8gw8vIZE3CmxmATF0QwiMpaYz3HtyslS
a+6BquaBipplL5Zv+3jXBeXXtj/gf6P/E2XQIzgwV/fQWGOGQIDbbjHdXEGH1AF5m7WHHLlUyAQE
KjdpkwZA1tGKkuAn8Ex9zGiIb/BdTTaoy2ZA6EqcLSlCEGA8vScyYMmCdGMJg+UjxeJI3TlYsMWF
jaklSi1gYasxqQokbVZYuI8ggBumfcLrHOTWaGL85AE97QxNRONp6mIPZyOVeZxMLyJ1HJc4+url
C111tef6GruAB6EEw7rz50sZ794TDWXOoTe4NRIqpGIt8OD1q+E+GfGbgtwVpMcSlwPwCzv7kCJD
xQvK+MwAoLK3kiqP0jREljUJe5mn8DiOBRIVSFMk2AwiHxpqhXZ+kKlYs+2s29S1+la8oeRKssj0
zVuYWnvXL6pTlq3hxWVj16OIAF2mIHYl1UBrWbs7DUhaLB5NzBM70xwtcCnaWaf8ExvTrWlA9aAM
QU2FjejI96dmR5v5avdebdzTZr/q/ktnsDg+4Ns5/ctIztZYuaw4bZNd0dsnmU/8pLM4Qvld6SGW
og4A1rFlSwpM8vFNU+Kx23bokiWNVYaI9G4yzwHrnLA2DwptXPlARnDfE9yI6wFgkH86BRYXhsWQ
9HafAEf6wsy+LgXQhu/1pKlB64u9JBw70hPa93FkZK/sN/VAVk/thwQ9ep537vAZK+j5oJ/S+jn/
IAsLtpl9jsOwEifIgzUDm6Fj7Xbuk76OSEjN/zo2Jaqcdv+/YjCJNUdGdAvF3D5h/w9Lk9iYzpoF
5YFThbT/hWyqhnXTFjlTpCxEsKLdqPc/yfD+fo+nuFkkO0xVVtj3Hd0jbX/qzdI1BlxlG7jjTiuA
bPVtQ/WHm6e0t/qocZYOtFP9tO6DmpfHsGiDsy+bzjP8u+ZHsixDbiCq8IAb9DPj/xyPB9me9/4A
IOhvF1tATLJUVvfnXBcfO0mE1MiGer4FnE/qtaEFcnHH8jdahpJysB89GJolsj95nBxJTg3FY8Sp
RGPQnHRHsBiedCjqlcCi3/dTOaHAHFDtg7XN5JFs7faYr90hAwV4/8x9ke9K0pCR6hKjY1FhM/3e
XgbJbk460F1g5YMUeVRfpsjl8jJR4rUIHPYBcCbfsYJlkiCsLUPxzh1GYyIF483neqkAHyHZxZTf
XfeHfqQnZ1fUq7vR5GLAiJpOYFhCAfu6zUJk8RPoOMGNK+jwPpTI5CSgZibEcaQsctBMUJ/E5AbI
NmM3L95XEhHoOMmVtbZTkVE+mGZ7Lf1XTK/MX4IGR876niimdlnkS/dqyBNgLNFw9kvdpLPr9y6N
qUF+AQhJSBMDvfZM42QxjV29ZF8f7OrGAuKMFlbAGj28o5Iw27n6QAh5ncYseBnAfioHnRMCWI96
QRXvZ46lAylY6Jl+lJc4/PNLEC+RsIrBBcRG4Q74P/GcFqjvDXB9kpZv6eby1k/SvfpIYY8s/Ihu
V9+Q/kjUu/vE6iOSeVEtFtJHEZSMKqQtvk+9/QobyAYvzhwcC6CCzwZULTsF3omowlYacxmW8UJS
snSMtDyvGVBXNyQEYQ0SycEuJ3oUPIMeeT5XTryCNRlTuDDt8d9DkzQviadDU4L4XQn1FI+mfl21
eIC/y8PdoyONu+CPcWjExWjKbiNQ4rjNUOd1XuTZbhG4HDvqtzH1qLGnHtw7IYCQpVI35Cak74NM
D2tvqXcgCEW55M0OXNw44fJHpPZ6Jue7Mje9Cmm+HZJO/TL4DMCIml9pAohCohF5CK0k6cG6nMry
885xQAgHbm3M2YDrScIgi4tzkVsAkJlc7LNnBeB1cXChDHMyJCG2DYHEstrvhhNotXfxCoLCAACx
T2BQvt6Vr8yyOkyDxH1vouXkYeKYY45QAzwc8mIrurH6Imp+ahrb+wu5mZ+sms2fOCvcHXc86wwQ
c/M55au5XUMAXKOWtFZrrQZnyA0KplbskfXVUa+/FmcyLwxbK2ZZ95c0saytg6q5T2Va/mMhgeSf
tgM2PZDd8D3+Phgz/1xNdb8tppG/jkvNMPEHtmgvqhRER802WThY935ADgZA6vm5w/n1hqdMEvNh
MYzqnm8EYuTSWd6s1I+KG9FXWxnzhi5CAX94JXkRfR/qwrcANKQodB80VKRk6hakYS0votUqguQx
07H0fdCtal8yIZk20dqHz0UXyuRXphWPV7t9JzqyjqeMbx+YhlpLQQHvz47Cw0Lx9qn0xdSfoaPP
drvQ3d9Gx9K3evdt6UD6wwIZGjRGvQQ7vSFyJMgtQSUaMmilqNAIGgpMg/A2VFfpVJ8Dj/odaYP8
HsBBgNSCEz0PGXKATXkWHJSmyP5G0aEEMei41fE9jV2qDPre5l9qskzC4JnJOMqFZKj/RAkjxfze
Btl08dkHoREoTEJVHqLqQWbUHJXrx8XCwltXiAgpHuLWOlTeVEWPdSZlXwEAr/Cxc0T+NniiTXMF
hoXdhQtAA9oSUxxgaKv7uftg1KWGjLoKaSx0b0meoyKKuqSequKjCf6afcxQwOdKaGVLzuip9yAz
cndEUqK0AbDsdBjdEUlnGGk7GiJR7D0UDf9/ZA4oObc9dp6wzFzec5IBTWuc0vVPkqiUY0MqtUUP
EJXhziMpkTlTDKAUSJK+QiL+Lb8ZZ+zp5S6GnYOhYm7xvdqS/KnP+u4QLumHgMeSVkWyR6kuqe+k
M0chL96TsbELAVUcZXznIO37NW0B1ZEkVeVEftN+aVFvfiQZaamJY6vZeig23T4ocjEuTxX2pCJt
TD3DljVK71dggDfOA69r0w9LlYkd4aEaCejcorIJv5rYzdqTbBn86TxJtFXqPcgA9AwP5Re0oEJe
VgdHEuGK/fd+RqbRilTwHY19144PYuBTuhMlqI4e9Y9jPkz1XgxW8msshnjns6l7cua2+wIEYVCI
rACJaMz2XKMwbFNzu/sChpAZdUy2+dKvoK4ETOpHHCwGL37QLfO6N+YGGdLYBfQPdelU59wNtyY2
yo80qoEdhEwbqVgrFKjPruU3kVJJ4SyFpCEZDjtizIs8c3makumghqQx6q4+G1bxzZsc76IbgIr1
UR+HmMJpwWve+QB8eoheGtjioaupyKTP6JrKlO5ONHg8iiGpduoiMuZdeOWq75mM1J2pjygvqj+h
/D5yTK+PKkRqZzhfHzBBMfiI/GEFIkpgv6XEEw2LMENKd9rsSUMNKUBsh5VO5afA1ZNgpFo9VF4W
teDD2isb0vR5/FvX2/5e7wFTj3Z8kWSOx1Q84Nl12zHWW8F3e8dNtuInpVVkrr0fFPoCPwobg68s
as1k2ZoheCU1+SOw/f/ubNvYkfyRQ1LbkfrBVw+pR2SV1JNBhXwAPMg1k6W2JRkOtYHNqtXaj2Sh
mb/1c5NcgsJ13sBw0CG1oG8PM5VfVi4721UNKOS+KHuZq7LDv2l44jH7wJAt/mym3Q4V8kazGyYg
LIVJihUL4Sl4olPqVJLwUFNJUhxtZ3BkU0XIVeagFOs3bE0F6/8ogD8ZAqTrpJ4FeSDe7oYgknoD
RwUOs4wMBOuAC+YOAAsjDRqsMIVBSAzpI76wGoNf6BjUYf2kIY6p51TN7xwVbqjLQz3qhAqDb0s2
wKTF2yzI5+3DWs51zGtpCeOk5UADsc9xinmAdO+yrt9bHNk0SYUjQka7zbbceLaqeTn1+RvJTSJU
QOm6lwPuFNnVVQJOizmWNVNWYWxLsPFsqFIqbfrlmXqqpCrtJeCrVFOx1V2dlSq++t6bCrDIm7Sp
X1ab92Wr0fN2b9jgF+3E8gKAgvHqycYymnbL23XaMQdFD1FigXoPQFfIlMjHKzVkHGfAAhwYH45a
UfjcQVp66chDQviSYZIFgHgwgTzjYUOEdkVkszgO0NBzoPSRzFjWAStg+88wY90pAIL0U9ohVxpJ
SSsS1Ebwk7aViLD/AYhLb2yuGehZJLBl4Bp1DBCW3Iw4YLFAKQCLMuaAvJwW65DlwGEl2ZKwZGeb
SCK3kbj1nPmj/xyAh2DnS2yFFbioArwfLlCJevz5hjxvL21aYmiOXrOZgRPybORFtAIFPItQiP/e
k7IZXGFX/K1zLBIBczwS52YyVyUWphjrJly83geIM4SkFihyiawkqLZa9kPrIMPjFJCy/WktLWOL
LND5YAGz91caYvY2Hxj3gLcotShbXe6GpLVX0f/aftXBC1nBTDdR+XG1EUMdqBtL8VViLizvkWwe
7qyi8mZy/OHnnEcQq4L6YlFLLj2tpxXDHOCNCoDn64/WDySrY7BDgf38+mP25W/+auXgAwdIzOFx
qkb/hdu2/+IQRh6oFTajHJKMtGGQ98/It4hIrh1oGAJpTO66G3tSJO7AbcDVVOzJdbO/Howp5pzg
UKKYgRArL7022PoJgfV94GvW4TkE4jenQooktqvSF5ztlmYUy64Zojq7bT6lWZm+uHbozEhARnZk
K4ojyULUPbw7YF7sbJxudbck9EMxsq0OXWF6tsHspt7Qd0wLJPWtzEkLdAsefn748tVyirQBtPR1
63WVNmZD2gAO21AWZNZK0OC0tS5gCfLP4MgBVZsJyOQUKXiJbKjH2WjuayvDP6vUsrGdX7SdCcSc
TTm2IXICoCAPrQ3T5mRjynkiuQ48FYPYs7ziKI+yUVwMMkSixCZybHVEIs9vFSYAjW92d7K7rvL+
FovC5KJBNQY5D937RZpixgnVui6DtRlrv3jqWwP4vHlQXUfZUA/wXF/iJC9PNEJld311kHH9ZHUZ
SO5vZqSYl+6LseJFN2VLdSVRG2aAmJa2grW/xKuXHNVTXJfQLj1yL4fGt3f6TUAPdGro+U4mbEwd
yaAxq5cFKWr1QpkTVF+J+l39LpRXIHN9ARrSVfBWfxVt8FoYBiZYVgAQ/ngOm0iNU9BhPBetbYmo
McAJ1TbeOTd7WKIsFRAmUh1YXQqYOnvc0pAUysWe5uLs1uP+PhhdJ7NxXL2mvTjcRVt9jrqF8J+s
/Z1mMnfTqpZmOjT9cWwbtSx38x+ypXHix/hh8a93Jm6OTagOeaCoTypHEzu5S+tFRYC934ae+Ll8
N6SymRdwYORjcwCpHnDjbnLqkcy0k1cTx+UmkkODS5iP1iaTwLKJbCYOnJnC6StAX2No47T2TtH7
WJ6TjBoOqqXX3p+bJ62gKOSrFbWBfGHl9xCfrAHJ+NscFyCQBSx8sh3n3kEmGhpw0zvAZbXr82D+
SzkBnu88yIZssXpEdjKNSWPiLCAC2k2xJ7U21EO/8eGix9SjxvD7aSecZFABtUIbK+ckXP8CF467
m/1YnKjBdz9ja1WOAfjNK0DigHB69i107cwS8o/zzeBdBVPH7IaI9yjmvFMrp0mFlv4UVTtROD28
uzxplPvj5R/sJ7oxcqXGj/dAO29PseSw9BXzJRJxTqHky7wbu1a5HEDfd1ay4MGc3MmHeqSmnlY4
BUjScBqNuJjUAGOCukqqnZDnjkpFx/pFJ7XlTZhs6gbZwCslxv08jU3pKTFuFm5/qrsZv2vkxZGL
Tpj7YQLdTMEb158ALlqeATzxeW3xwkSOCr+Ykv2ZmJ6pIbpn6pEiBqzMqe/WzYP8R7YUjqdWsAUF
jhH9NOaD7+12QApRX1BFOhoTEPqKILtgZ3te9tR1ljK/DJV9AWvS+ORl9ZzJWtdsYw5i3QokQ4I1
VfqsbB5wnCfNfZwl5NuZJSUAu8IcwFS2MD7ocG6I3zN4RKKsYh07OrPNIqS5xsB2mbG/hiQ+e+u3
KBxQ44dHUMp+KS3bv9w9t+ipRG4oU7M3+sFFPRDs+c+ql/5656rNyHUwKxtpCrBVl6WHobr2+xX1
jSgLnDxiowIvDgMP002XrsZz7df3zTznzskT/ZOWu1Mai4jGvTt/wCqhPf7ItR8Ntu0z4SG957uY
ZAxEE1sHLm8Wa4Y8hsj2zQ8GSnSO2lVddpRBs266D3rpUf+AjUgLmDalZ1knVNxZp4WhUBC1g+gq
VZVMwMhx7cHfrVhqPPldtbMCd7ABnwYjUlPvzidYJjM8a5WyRwVtlHRDGnZgoGY26iwSEJAnWDCd
O5fvAB/TIHsRTTcG9QsNb0oy1XLqkRKIXrsHOcUgJV4kSvngboDNLFqCqUeWqR8Vdphd0zFIPtZg
pL947vpqZk36UYlEMx5WYwDvgLSgxsgWgQUEEBVxKPhul3nsuqbMBps0zIaiaK8hmyPtVLA1Ps55
gQW93RfFBjht7c4a1grAMN+CWBPe1ijzcY/kRwqW+pFvNfmVc27iWVLUMwdtt0x6RArlhUvyAAN7
WU+1WX+g0TqUrb0nrU2sAp0zDJs5zQfsW39zcQ3Og2c7WPY2ChWPylD5jEFWb9fe7fZDnIClonL9
K0MN/7UZUU4DCq1hRzKl6ObqyXAxD9ayxrFygCrkRy1awtEHvoaLQs5FvJCcRBYgWkE9Z/fHRF7G
B+IVm4GzJ38Z5ryUeCiMyyGpQJ4S6VIHS2pwWLYcyPBO7a7mdz6mIRKU+9ykowz8UFVBWh2NLqNC
koZVWGLelV/ICGSjo36zbnCXdNcuMxewun1ftyEd7yO2YxQYyYBMpRvgGbZoQOqNZzJBl2kFkK/t
59rCLsT3CGk0RFH1GwqP4iONGjFjrxwQdshDBIL/joSFUYunQeWwW+XkAgY2wbzXaV7C0QtOjoTK
Qwb9DLJp0SlZ7YIoJEI+m7Jzujw8kRc1P5CT6BaX7Emk45JMDemKgEsEitIZu2PNGbyL5is1IbLJ
X6c99Vk8vkttcGCdg3B50YaktHg6HYC3jW2MWwQhvbx5EnibMGv7oBhQqYbnUL4edHTyMLDp1wJ4
9IwT7u65H4PtajfpmzBa5Ls103yi4WAC9rfi81+pY6ZvJAIaJdLgDOveoqzEX6QE4U/yNlhImKEY
5JX2jXu+WZBZ36TXEdWiLUBAODDgjm6JZxE1XWy997Qs430KzA6k6JBsuJk8GDddXO/brAEC7S2e
DipGRxJ1Z0C09pHbSb46lLbTvjgqv7s9sSyf33P9yyyZjgCax7uCXhiyyWUDRghAi5EQPNh418Qt
khzBK69GpHCRxoa3/s1Rx2nkO4oUJLsLNui4OEfs7M2DKTndGakLVf5r1oNSDtS89slEGcUpbb/1
tIwBYmTbswm8PNJEK3pvCislJM2D+n+S6ajkVvAk/q9CMzAJzEaKJOIWIBwZ8qHTLP7kVN54bLhp
7ip3eBnbrr2AN+VC2Dh+MC/X2whgjmpEMDppgud0WSFPzsrmpjmqOljgBp09bmXHECRzJLorn20H
+48CFJFdcc6wMkaSGZ5ziQnwqdZojjTSb2R6GTOHu0hF75Cy9u3Nrl/0NyWJHtx/GtaMxRH/p8Z4
jJNwODhiRVWQbBhHfZCQDQ3zZPl7SUu2o5GJLQYlpyGZkQMN/wtZ4pQdEFVk+PcL2RiTo46jr265
mJ4IIAOB4GlB7g4oQ8KyjIHr47B0u0rZaNrgR8I5hX+mZvWm5hAO1a9ahHxGK92qCNTVqqJGQZJI
pnWrZXfmc7+ycU/XQdr6trMD7E2bgHgvMiTmKNgSwiDR2CV3OCUPUCfaRrtQj4fxU237zRNZkOjB
lWQEe9I9QKVolx/a3EKT9uEO+slDxa7t/EHwLb7NMbGkLjU1sKf8NbvQoGmDlqN61vMuqjvZfb9d
alSHaQ/qPYbJQFPZYJ2jzR4t2AKegh+Fost1rnhrJOneELbF8zpxHLqK5EuLYp3sYDuiAPwhGitd
063FzWTbYEPnOSzZAmTfoFln0AzAsfKXL72FVDyy1n6k1LLfshpzLxLexaFxLKYVDF6YSWwa3+lO
c58Z3ucSdLpNEYpLluLZsbrj9KuwcTiJg+L4b6D+YSVS/l1mwRC5aVj+0oqg2Q8AcEaGvTkekiUT
wE40SpTwABxqB56eEkjXlQXYoxFc48DA/cNrHECBIV0ejA5J7+/UWFrHbo48XafJt1UxxC/Ik49f
qJcZOYqtkMC2J9nQtC7YN1vMw+oGkILaUGkmAF1V/fTSywBKRBEMnMfs1ZjCrjNmjBRBCXWcbN2B
WQ/8zfI+6ELZCrD0bduHB88csguo0gZQmKNYjQFx5LJknx+XobSCLFBaiFOnxQEC7owlrV6CTtZa
Y82YrpHfJyijkDMLmgtMzXAoMIl5JRE2s8ShMH13o6cXKdBtynoA/a2cSpCFjkFeMkYuLWjUBzXQ
gOVVmC35BQVO0B4S4PIpYycLKCYkp9Q5SoyjRtt+b6YtsGIuAIaEAo4p5MDWAqvzHqkbE6qdM1eg
sncJ9qZhdwCrcpf5qQRuyKFu3SdvFexEzbCIcFFj026RXTgOAQMAa5YBSeFmpe1JfWepuqQnlbak
XmjPbXDWQrvDewUYSYl/SCzviVxs4XiR1wHVV5/9BGu9jhc91gdbADRC+idp1KnRsLbFrmRI71DH
RLwCzzXv4y1ABLGj4Vfxi25aHCU85+tvJFnrGvW/64I8eGvsjAMJBw80RtGUg7IS6HFxFCfVyxTX
J0+COlKDg1zvbvggG0u8Yv+zCXms+QhkRx31IQwNnds1eVz2R6P1lcNPw5cJCov6pQHLkNzxA5+M
c+rlDdHQwsysjrSGeqQmQxpSk0lnPSQtklrgrA0f/EyOnWzumr9ri4dQ/Wpih1DfjTv84drYgqMM
XV1V5TErKldkc6jqK1V0NSydd7D87i/K11UypR96JDn3YgJjEtVyjYBNAEUQzpNbAkbhxtRjq69J
ATPUYIthRuHnloROjl/6HudTYBGX1Km5Ufps78uiUmVFXsCp86M7exVv6tZ9YWE6PbfAfQAidYUy
MZw+lU3HX1J5NkVDZpmgzsYccUcy0mo72xw/ZoMlwBL6zZV6awVQk4klKqRWUgx9wan3EmQiNtUB
TKDehRdlHe773A/AyLoeRJFP3RaVON5Fdb22EFG3ZvaOLZ7dvswSYM0E+XWcrgvyM/CsitgIWmry
oZB9NqIEfeUf7/50Uy5YsNN/5Lvf1J3KDbMvnhDIXurwXtvQH10FefhR3PmoH1jjAoKaJWu47SVa
ilPWgF3x1v5vN/D8vRqSxvOK5UK9WMKs0LBMKrzMmhJEJDcZmfQVll8qYpIBSqbLficLBjzdCXXk
uJL26EbUWY2xuRgVXmdmfTQlgk6Kp86YG+NJ/U7odwA4bJRG5tAMSEI73f1MVulC4wK3s0tBtB2D
txGFjOaYbJALkx3WNR42OAPG2MBxwhGYR2Afp7GV9Uye4H+cWTgkG87m6aWO3W1i2/kHux/yD3OS
5h/6HB+pZdc566cEaJDmAWDo5jPpyNQM5t/ixYxPymLi5op3trk+UQxqkNSOA99wWPbqWj3WELse
yRLqYgb+Ei9xGkZWa4EhCrUO2Dn1e6TLJeAilDJ/HKCQQ+qRrO2w8bHa6/nBjJSm9BpLZznMhfnn
T2OQophFHGWm+eLm1YTvwUDmnr1kzdYoFnAJPozXsvgryCZxWbxuug6ifbYklqmQo6XvMbUDO+QQ
M6Xz+tS8FPhGQV3JpkNR4t95CvGDPfiB6MPXcmBIZUtAFmCsQpbzOhckjAdPmOcC+z2WqN/UIM3H
vIg4L/fxDJ5gUEL0kd219lNIWSKAhi4PNuBsNgaNAds9vlb2Zz9bgFntedj75KnzS9UE/U7T4S7d
ghqkhb+SyLUy71JiY5NGxKtbW4uzt6cRawnJq0uN57o+nggeMggshknHWrb7CXl111GmTGWzOWKO
jSHJkBiVXCvuv1XpjBe+lJNocsD5mHjsFzJVIqlskK+wsQ2O1+IQFkEkAjd+LTZkwJclvRpGVj7n
Wb8bbas5+VP7bLb43dphed/EedLvOUBhowcFk3YsBEBvBiyvndaSgoagv/ls21b8RIGDxR/voo/O
c++a5vOjWN4MqF+ebQ8UjiWKz9ci88HJPPofgJK056j9faGRWQnxGoPXFqg0Y77J4gSnsJPxF9l7
vet/mBhPDljoyXMRuJNiHEEK2xbztK+x9Z/jXxvMSWtp5idyAV8C1g2e7+7inOP96dide6JmCVJg
vwrhAn8WPZL1bfAPsryWnaXNUKcE7HZpp92o9+D7MCQTHUb7/jRUYJYB1vBVAXDcsAPUIpXY6Gae
+QakCdMxKxrUT5MirF0nfKKyHA87m01EUoe6zYBkbGuqPyUz8pXrIUMxkyzeVtXa1KWmxxZjHuN8
i6q4SYQlYvOMBX63nVCFEnUoPgrXg52gcBlvr6z74k8LkKBM4BAPwmy/hFX7NxBh2FXgSXmdq/gf
EjPT9bbJNHtHt7HLL3wXBmZ1RDYLcidAKrNt+lrStDj2ZwDTP7tcFB/DbmUf7bE5j3Fnfy6KPgPF
KmBmXb/pfg1Biii8kl3WMjAvqKg0VY9kfmHNZzP8qnVW3He7MGQMFE1DfbXaz0iLBt+OzFWMBRrL
dofdIvA4Ixk1WN/8bYvZPbQA4zqmKwfLhZNg1YkGBSSgh9HjpZ6VCXiJoChuhj8w0SLq5SxLn/uU
v0emSDPKzEULEBMALIyymSSWgkuoCzRWXW/u/+l7SS9JlbyTpOcgS+1DshpnlZLz+ap8EwBPI6Wk
2dlWD9xX4WC2MoQob7DwHwOM99VrX4oQeAVAYCYTJu08nL/ssFK0dobMWQRYRsXe6m40+a5qTjRh
ByzMgk1VUR2qcbmf66cgGjyI2VwiNdG/m95Tl8x5W0dmuHwwgFABbkpg/xp+CH5iaz4QCDCJMlSN
79tcDFsakmIoi68TNr5267CmO243w34qavYZGHcna+2rr+XMcbwmfPtDlebx8f+2AMhMs3FMJg5O
4bAzNWJILdX7z7JJZG849O/uXFlsfHWMwAQcbvZeNfV9gRWW8Z8szpdPK4+dHbik7XMSsL9ViWwY
u9lp7mQVsgWgQqylvItuUPaFv+G6YitnQVXBRQygOofowQLI2fcye86Qr5MM9WFKzQV4I8ZyXQGH
chgS14tGOSQF6DbqK9ApaJAYXRMjAwOnqnUa5k9AG/8Fp4Jv1g1NnLuNh1QPAzXuNxn10tnBwZ9l
uIBx/wY9Tr2pHjcNqJyewZ0FYGi/C4EjWWZXTkMRp5HdI3E9E2lzWQBBfKndscGJQLotpIjkSEOq
y+1dF8ssPzJBSrkNxxAqMs3bwgBok8d6sDVwJAKmADqcJKS36slH/91QKroyTrf+4ATKuOkFQA3J
2u2aHFkC34fo5ZBkgWkBsnaSIbnnhCCik907aUehtINZAVXjHaTIi4HdSXt7at/xp/DJep/wYWtR
7wkaDSbQhRF3mx8Zz721Caay+23IcTIRDuxzWDrevG2yLN1XSTwDWahdzw80FH0hUL1ag7IYNUNu
GKkxWYoOleB7nP0IcOua68nyyr/Cao3fkIA/Ppmrww5DkFa/8rj5lCd59RV19X9lS/xzA5QYAG24
dA91zA/cnVCD47A8vQzcQpGN7CVJUCC16DYmodmDz7Xw7Wn3oFiyMQU8LBqyWygijXmB9QUyhw98
GKYnnganYDaxN9eBKVkd6asxHeyr03s6zTc6c7Q31MVhAfAWqKuyA1RXngCNpswpUG58RH7HzMwY
U5Sbg+pObGRPUxVj+pNM/A14iMDlACk9SOWBPTkIDpLzwtmR0ls6+zW03QMpkxT2deGAuxa/+RPJ
6pD5x2YIbGydQOthymW16e5uTR3nWIkLDxknFzxwGYhvgvTXlO+JW4AGU7Mn3oFvGlNiuH8bkMYT
wFqoM3Au+vWIgiVk96FtfWYDJhynMEkIMBUqc6ICpxJbx/mR86HYNcKOI4YaIBDBgcS3jYT/xgXO
wVyUzUSuxOem4SoRwqc1xTmb1FIz3npaQXbhVAJU/D+7UPzMSY993XBkeCbrb3lQYEO2b14yHL2+
DAESFwBTUjtnqQBIKI7MO9BdKvWMReW5hKIAs8OhDZMi8oE0e/5/nH3ZkuM4suWvtPXz0IbgBnJs
7jyI2kNSbJkZkflCi1ya+74CXz8HzqigSp1dde2+IAGHA1KGJBCAHz/HzH5RmuuS9TozBy1sQ3+4
XZELUScNI/4hauJyYFCzmdyvsHU634I1einOmjj8Ljykqb6aXwWdlsEh4mNnnhwp5gRxwB+yS0CY
qngyFkqLIuk2tm7mh8W0sFx4maFSukoxQPfmT8PI1ni27uueaYEYrh6nSDEqNI9S0USaffU29kD4
ctxzR74TttfNRPZvTEgHqlP4PvgfznUBikoIjjTL+MpI48cgQ5ZXbBwGD+TKouvLb4b5K+p59F1I
qE0bcc3vegBeHnod2OHSbKPvYxB+jcC58Gzhrv7gPdbN0AOZBd2xvEuSBwMXxhlWmmcyaZL9yy5b
iK0oU4e0rO2IYAEAhWhqIFNe/Mkj7q0r/1bTg60dABXmQkfpbqxFu+FT+DIOvDm1KdOfJG+LU5yn
r6Xtidzvzcr2A4BSdiyM2FME/oUnxCSob7Ri0EapTHsaSQUo0V9Mx5v80q33XGU/QUia3VFtaeoi
RNagxezNTcfSXJzHOCuPERScCAmOexCBSOmnxOAQxvij1RTVVAJ6on4WYeUTlyZBOhZcRxJaK8cE
ufaCKFncwsZcDW2mK7EBAZEHMHhL6d0PqjBApADqY+3oKNoEsk+4/70LDO2OTIu9DvUAGmz9uCab
Jxx9JyEUOj2mumcckS/GNzHL9KMLPraHyQisVSed/EfgRLtGL9uz22PJnmUWoHPcrQMHKrAklkBa
Cr+TVqDexUUUTPpdCvTYwgoUEg0QtTsLnzQu1xXtkqHxdd8a0Nf9kCtdWIEW28wctLTdxHkftxAE
UQ0cuQpHOOgHu7GTh9DrtjLRh2dcjQ/PEnRMipk5OEzK5rhAnNupI1dzr7LFU7ezICR7T6bcANAd
+6FpQ82sa2wsw0217yJcULeB/kTF4DXdFppx47qLSj33C1ZfKmQ4noeyZk+9ZYJh2mriqxG1Z+Q+
A6PVnibAQSp6VHMKWzK/dfWvoTsaax6Z2l0cjOmDPeXOakSaxHctiBCus9ovWp5gwyCreA9KevY5
KbsHcoAMoFxFem09FJbX37WZDDeF7kbfWyTaqhloajHF3npqe4m/03cti+OHeW0Jvbf/2Iq9tzrr
4gfRR1ijMI6Z3XcXbA3btoKaJihcS9xEqU0RtalwRDC5J5CqXGRumzuy1X1HEM5m0wZW8ZKNn0jj
OzQjeYwcMwa5iideOeeZ3xe8PU1QlH+x3Cuv2Hbh1cfi1YiQHbZ4ddVnMgN1K46VFSWzlyzSd6/c
g3oR1/PtxOQACeQY6er1FD0Hhmlcql4cdR5m0bpWzPY4etIhdD62DnoudnqfvS1H1NuDLrnIsLxy
obMrxLSxv9PCU6QELxCfwR1Gdk+NSqlfsApCrQixgp9OOSwdetUiywx3HbuUZ4yvgqReJUh7FCWg
M2zYLNjgG/ivRB4vUtynrzcQYhqQIksTL5UgeY3aPM89EFJOIdilwWi8upnryl2TkY9LNudI45a5
EYgp1kiGw3Y0q8aVHfbxA8jEXISv+9oXjpW8Qe7opZV59RzkUNkqmMMAZ4A9FeUuGVz7iwuoxd4A
J882gzL2m+x9Vw76NzDv2dtO59UeMkTmC25J1tQPRcB4o+GS+DgUTfppdLsnms8Kc5DHDnl+LhrL
edBGDfsd9UKG3iLHObTjByTPHot8AMmTRODarirxmnetswHjaLz3rFS+8lq/M2RQPdedNd0jLxrx
7ch8dxPNGO+p+Wc3PbMfrSZfYw+wxaWk/amfouqCC4N+1rCPA8RPw7EID/QVteAGWVEGEO5Qrq3Y
1J6dovkSFdJ+qzjElT0rM+/HdszPwsNSSh12lO27pkte3Fp6uxyc5jsBotmXcLI25JBUcYocyEqe
QKzSPlglAshCpPYbUL5vMRKsnw0zaY+tg3A62R2kIgKc8xbmmrOp7IofOqvWnu2p+xIg0B4VeJpP
UKJ76iw5+ZULWHr8IXAv0vROH6GBQKauiPpLhQUpSQzoaBQNguEDPl8/hfxxisA9JsghYHw1AW7J
/jsT0PRB17WX2Mq2reKgjjvsq3NX3AGVXp57ZSI7NalIaqSDdnwq/cVGtcVPyKw5TTq0e5u1GwTj
cdlkQmqdl2vab1Lx4cJJW9UhtdVld/rhg3u86Vha0b/C1MG17cdGnLbkMWn60J6c9uDUvTSpNvss
O/gwC2J/4FO0XhxpnOUEkN2a4z+GBkoDXiBfOHTbehOpjBpLZdQkqmarDq5BcYo6yEa9S8eoEmzI
tnQAxPE+Ioy5gnomKU5lrVUC+EcJQoaZcj+B3OEx1Rr3oWlTZLeqOyVjwg3PqLHXtIy8ze88IqfZ
VUiEfTU1BxnMsdasg8AydtCAOYxtKiEyPATaOnUjvonAo5ljT1ytc+5GD02dsqehLOKDaGvgRsgb
UMgaWJ6+PIa9pT+FWjJd1FyhKBDHqop266rL2uU6d77TTQxzyybcXAcfvTzqwGi0OAq7uDg98G5k
cq0x8YsJF6KOhRB9rMRKqWbhy9MhYrSYIdwAREeb52LdY7ftT8ggkoiW/DEMI5BBhxiTkjSFpDLS
aalzmJr3EY3qoW7qcHL5+n58wL6drfF5WBdiSALmxlxHtpaucTz+gzaJKJEQfWlicAiT28yplCpn
106zNRmvRsBZ2EE2O7MxTi7vCdF5fehao9/hBI6NWyIf3Nzy/tWNb9wNbQUyHjbItp5+gu3pzXaZ
9tog8dnPuzH8FGKbB3lxR97bWYxDRF/ZyPdO26MOKYe9NCqkQeSNuxnSctjadY7gacogH6I0REBk
5R4qLdgsJrJTMVl86lZX7W6QeIjm58VEzMs0NtKRFgbE24SUcqDsw0yPL3jn2edeS6EWZY+vk5a0
B241zrqfmvFVB9szaKATedahO/TZnRBqVW45t6FClLiQidDy6bV0PaQgalaD+ztkuh0Cpwz8EqwL
56QESFaPsdj1LQMrFbC/blakh0BvkNZBLlRoSYjL/zo1/dZprWFH48CvqRZ3R19Ho3EpLe9LHWG9
d3s8NQ2Vy5xJrK3UZCrTeWlSb6mcA+WsK+ebsdQbpekanC2I5FYc9A9zGQH18kd9dMqPeg71Dkc3
gIXxenZHhamufpfmYrseR9aPwfNr/Fs/OSUNjjwiSu+iIjTPbBpwf6iH0c5jIEDBrghGKlxFgZsB
HNmx2bBYCXKRVhA1yRC8h5Tvb0Z2I8fdJzLN8bD8Y0qCdOQ4fAug6yHbboPyjF5mcUE2cbwJLaT9
jHZQ+hzseYgqQLkjq6LhPlHF2COa74XgMKYOKpDxM9wXKVjEo8rt9zcjYpG8JnjsH24GhAiNuwUO
xsscVNPGZhvEYjxRq00Q2FzFPF05uBK4LL6FwYAQAgKnixVrvipwRwaKXuxn5ybZgixXPL3KSN1X
3tjAdRxy9B9qWaHuFRCQROyQxLOooze8536ImhOZkH2drL04BD9N4/CNaSGYBFKe8oy4CBZTqi4F
6/Udy7TyuJioxtUaPNsS/XoW6vBUb1rsY9zhPHnBgN++1iAirA52OL8MhzzHXgZymhDj8bxhzZDO
+UBnPx2X9xsn4lAHgIjrs8XC4j6X3iEaeqjN3kylV/VwGErDW3UTfh55aji7vA32wABFzxBZjJ6t
zsE1DvR6drXlAO7f5vF9prmzhwi/IhPOycA9FQQg8qugGQbxmwC8TboD6HypBydqFxk+v94Lhw01
DSikalvqFtgEr3G1W/vUdIsIA7kauIzm5fTDsrRmv0ASCczoGQY+vbQsd3iYApySd3qyGzmyckQZ
aTNcsQ2hmlWO2WvcZXhWDJlpXXDmsy62l/8LgLJ2T63Fng9TfMCv4avOWutiqCKALuw5rHn+peT9
lxRBL8CAVhNpY5au+bnBzuA16DTpG0YsHkGc4eE/F8i7PrFHaAUU2rbByEekGeO8K0rztZjaL1MU
1WqeoZmcr1IznulKAXiEl9oagy21lmJRdiRb5RXOLBF541J33u14B+jUHpSqdJRzEHgaV/Nxr0m0
VdEAWkI9yxEQl3TcDyAEo2Q42nvDAhzSxr3YoqyG5FR2gjTxLjdAWaE1ububZSEE8uNDqLSuQbE+
fHJEys5JLl71Mg46H0+QzCk+kZoE0B1gfCmrM43zpPn7aQZXaUk1XnbgaTvuYxbJHWJPzWejb6Af
miJuoCW/WGo5z7ODM+Ax4uCKTzeTHfOaH6TzzgkeQqLwpPZOBfV8+JGpBThsLfPGxtOgLusIkhuJ
9WCqomDilwUCnsPITfOB7EFfuusqltp6sYkSj0zPxCeLywMtWOl5oD+4yGPGoJFbsFgdu5rItcGz
OWEHAWVoQ/JNJ2PvOBq2e6Ra85vm4kJ+oKB8H7EMK5N21USmflh8+di8IG5bb3Ec1wG2/fNLLH70
ikuTajfvgsbe+E0QgFuZQ1P6jiJY7FpEsfLCdbaWakI3bZwL6iXb4oLPDHw3jWIEXBxjAb5MmoGG
tJ1sD/hgIUYyuXIvtEoc9MYGvsTrhk3r6RCys7CLMc0s+s4TY9/zENK1lge8ncvsH5BOhm7TxM3P
Nd7p2ss87UIzgTpUHLIhgVSFVwwbA+C3ixdl+Z5WfifwEoC/5Wda+akoLVFt7TJo1rOCIldQZsiU
A5JmR2PqT5G5MrW4fCBvsy3SZQKWgG5NA8+wrYHgyukgf4f/dFSI8bwmeg0qrghPwop/M/qMX1It
ZE+Qbu9rM3qmosIxcGMnlrFJAGd6xh60va+Kt7LIHOxGse9ZdwFY5ee2sEHKPoGu6QjdUPSDO3El
Uie4d+NYexQc78LtJPL+6+Ax6Y3g0S2hvVuYiMpQkzo8mct11trehkZZDU/ukSOpA5KHuGt0Cjye
3eE4fDJLu71vp/69KF0723h5ug37kp147Yr14CXu2zQ+tmOd//BA9I53XPQXzwogw2DgvecRsIGM
Z/V24i6WecfDATXgjeMv8DXQiyGWTJg0KgoAMzwpmkMtR/O9A9q2+YyEM0bBtvg4vui1gX2Ewe+Q
76GAXlnH7xy8qeFQOGClprYF7ZG16Fnrly2QyMOAtE4efKvMFHceUuEISaaPag1kVg/gMTuHWfIT
wsrN53oImq0mhYvr8gpcemOdrR0ejt+KbNhqSeD8VK625dSzazyUEhixxD4isjVcxgScBA6IX1+q
SU93XiqKbSYN80V6uEGRskzO1ItPMy8858syKNXt8kHKKkIisiLcA++cV616oxvucA90ysGoCcT+
h61TdH1z+9p/rk9gMLiLcmjimW5jn0b8xvw4kfmPOv3MhWu8GRJb9jIuptOYsOmSgRPLr0FTv9XT
CHTFKibkKUpzeyjxJqgdqGgR1SAvCgHwiU3+0uFSRGlpU+12iqoOxZbJ+gf+KhGS0kGjsxRk8xQJ
bthm7hrP4Pde6kj0+DEaumjP3EQg7N/bCOqAkeTUiwqSUzVQB2TDvum9g2qSvKlaCjxVcjuF4vgQ
gyisLhC/VMrxiJE0jwqJOtsspS+/2LA1Tg4dcxDOWnyou3Rz7WIXIVBNwfQMziaxrcYAgc00Tc5a
7dZQbNLiL4mT/GpUzolmfBosrf1ZIQdtBSyWeIYgj9gaU1HcpSniysD2fza0sT0LBP6Wt5ZFxWxa
3hmZKsc9eNi2Xf75j//9//7vj+n/hL/KhzITYVn8o+jzB3y8Xftf/2S6+89/VLP98PO//gkoI3R5
LI+7+NeEBLil+n+8PcVFqNz/V5Q1TVF0pXnJgXzdEdUO0eowM9vqDDmOi4mYd5bmzL4TQ6cFa/mW
p108E/KQxw3Zz+B5IHhllgF0X5CebAc8BzEiiz4ep+kJd8z4mKkKEYcUuDD4UJMKSF2kfp/qj7Gw
LL9EvPINGuU+/vzOTwH9oFVeadUnDTGord7a2dHIRXdvWinWBAP0byT9o9m43cdZL9zPinrUxsky
3GcUvVzaswIfdjLBKnTiaE/ieCLYSG89P/+SME22labr0IyoAEikdqPawsntcQ2wtHZKsbgh6fKx
cF3jMY4ghd4Ifk8tM4+n+6HrfR4iYOAPoHS7Q9r4p8XfHFN7D51FpHyTS95G+TZ3gnJNE1ABjaFk
bUxTu20/XkeHoPnKiHh4mKeOC+sJJGfZiabWmRVfRi8GQ5UXPVN8YajLS4ad7JlaSaUzqP0gdMGD
sfT/+pvG9X/7ogFd6gIv4HgWZ4bp/PmL1mR2KNLQkxedG+Ed6Sg5zVRFs/jSrK5UIrsvjnG9MndD
eeYOTLpFP7ejgZXR+s8+uqyCdoucTKxuRGGo4/F66EQXrgJh5A/EaEgdaTf9AHWYeUC4AHJNImYb
gS/VVgtXeSL490I9yIzOqs4RpOvPHjPxXgC8BLzR3s4c33bUxxenPpQTUrJ2oQlmurB1rXUH9vCt
CV4jZHvVieZTtAmsoICkU2ipsTIoior83skQZplb4BOWuybM6hOEQ+tLZwAsSIc5dXorzaL2ITLa
zce3Dw9dsLz0s6hFrxW/94b2t7/+qPDTv/2sIPCDxcAE4MMD8yhX/VeLwjBoU5lb7nQBLDPwJ+me
uGdoz0bduifpWpVfDSH7ikOouULqbnXpzbR6cgztM9mDSEs2sjTlAbeExmukHa2xZ1+R0jfuRWwE
G/JycPx06oxvwr7t9lZWtfcFcCcbFWj1qZl4sr2PVNGn5nVHhcy8cy8RQW5Y4ifqiRtA+W5ThFW4
F0llvowxeAk9gG2K1qk+6z24GpWXaCYNWjEYFPTylYVth9TgFPApHevOWjMbz6ctb+m5uIGNvHzd
MvcUMH382vda4Ld8NO9jt4kOUJzDnx+n2QfGauSO1VJ+K6P4UKnFvyzskyWKTaJF6B/d9slzonRV
uh07UpN5wrqf8gEXo8Cj+42bhzskswSQdKq0g5Zw3JjHxquoguS7qoCPN/0eozIqi6qQ5aOr0OXi
g64dK7L6jk6LS0HnRtxE8DWUe0qfOkwsNdu/+faY1s23x2Ce7lmewaDvBjKGf/ulO6bt4k/TIAMt
tSQwEaBJkX6YDm2EJE29RrgwtKcftdCTS9MO7bOR5VA/DcExiPPQs1ZF5mbQ+wFfhdo74IcqN2A8
cp+SAgC+qeBIZeet+5RW2nBKneYFubhD4UuvTkDN7Bl7ci505EAi7WA/pPVU+M0g8nVVhMFWBjp/
qjLT3uLemOtvMi70R0sO3RbZeP1exoF4RXrvqsVi+i2Kqg6JAlO/D5tRvCKwvcoG792++GegMl3s
f/aneYo+/Tm6YPMicI0O4YOdFXgIVxOwZmlTd5EjfdAejACiAlN1CqHrfrJFAXZL6aBItPFQltmO
TNS5uBmQwlXXz/AzYiDJ3N5N78rR1nG1gsJEZO/Sl/qnCqpRhzFLqp1dmBmwZqHsVl6mtyeXqlOX
JbteNG9zE4STj6Wsw63IwDMEueKBHQvp6UfR5qhZHozUvqpeuc7VK4d5mJpgmWoeSj1R24NtrsYV
TlWzuzjuvw4iMrdd0iGpxBAaSurBzQy7u2rP7moM1RoTmNExqJrN3KTh8yRgS0eOULX666++Y998
85FeZ9mu4RgcsEBLN9Qz8GrdxD5rYHaG4EszFZHE9Q0AAaBwrSA5wKzPyUetFNG7ban9R7/SsvDZ
xMHwWASfGlPLvsocAAEvHoxtKkfxza0/l2Cu+sqUOcazF3raZn0e0gL0MmUYgPTV1U5OZXVfrEHH
OREIhWCI4iMTVrtOFKzBaNzvbmwb6TnTa3FvS6Ap/DAA/zbXwuYc5lDL8FhvPgQgxLkMADhi2cVL
e2UFVgww5Tz0iBpfddAIEIO+jxAW8qtpBK54cyixoUMiBWEeEUB051uWJJjK4n+zHFn8djlipuMA
MAVVF9PAJpd2wFcfijBSnoaRnVw0AID92nGts20IPOE9SMF3Jvs5qfxIMlEn2alZJHp+Z0b65sZO
TSqicejWvC+1ed7f+XUsPUw6EtxK9crLUHoFMUGzjKfs5cZO74EX7nBMqnBn94l7NFWh5wjVIxHR
4cdJm1ClrrlKVmpTDZQ37nGx3frQdEs31ZD7vA9BNrDPxugZT3dj+/56/3GqqzexzHUz9e0rkyO9
u3l2cl/edw6+61y99mK/8lteZZlmsU1a/NkZunYb4KM7emkKfUqqUpFAyu2I2yb9uNiodmMD2GcC
wYuagoqrNk0xt3kdgzCuw6347+b4nY1eBthkXBrcdEfgzFzVWlNsmQe4FSuDX4AAAx3hyS9d1oAe
x6rGszNJfgQ6HBKjXIufEZUEbSsATD+UklPWWcEvVrE30DjLL447/jFInZnqahq2XcXPuFLIQI3M
ssLnRSuRjof4gVZo0SUd7TOj7aVQvWWfvvfmQxVTL4Ar0TMNkH10PZ48YozXgQ/Yjm4abyes5idu
mJlfDmDyb2IcKiYjhRog641PfW8CAVnVX3FcjXepCQqJUfDqq1E4e2di7BMNFy6gVrZyW4Z7+D/T
cATVI2i+45ppxv0yTffWURfi//oB+Z0hwNTjYlGsedGvB6vMXvV2uPDWcH4C9/HItHR8scATthkL
qwPFfeGectOMNnlrZK/e1C2udQIFnS5yP7t1ZV28loMfrAMNsWplPDDB+yYRu3AE033k6NQb8qMe
KpDNCooMjLixywJ/T100cmOMSA3SRNjNQfclkL/E20fHxgE5xxlJxezncD75DSaAwX2QvI+lETex
ejUWG17oAWnRjpRL01xDHjdVB0T7uxWzw03bxcmRbGXlIROXOioutQO2sQ6koqRXAQeoCA5qu2ZH
qtmqSbWlo1d0CAPRIVCVvC1iMSAnMDuA0GAZ2ddZtRJei3wPTw5bnnc/bHUIrNn4XsghhsgbtXWE
HJpVr7R4l/6pzAC0ygHXK1RCFxWtytRqKP2L2hMQtCsj0J1NqtB0iyMSmrVDiDjg/D+m/3zs4qzl
YOGYpVtz9QeZ/2gsee+hvxTgccxPOgVSHfryruiy96LGPq9aLW3qFobCzpOR2tCaMjY4l8arued/
Msc8m9M220TTzfTs5lWGKBZ4sTXP8x4QuhmPDMfljWDAlgE4tqN8DvKo8Vt5MFywg5GHDj7fVdUU
+RpAJfsEBujD6A39gVpUeMq+NJHb3B/rsAHsHonLlRWWSFfTp40w+7peEfWSE/fibm5TNartotpS
lYocsBu9Ls0tuKz78kA2mo1qcVCpDBY1uw2ucUR9nO5UtLgjTFpA9x6pZ3kdGoOoWQO88aglfjOy
8kCobwFGk0PNuwirIHDkZBu3rR3oc93WcdlE7q7SW0BK5rV7iOOK7wTY0YHF3nOMVT8MPyUz8Uq4
PthRxnQswYZITaYSL8zWyjed6pWqSb1GkpU7SqgWeZBDKsH4i7GLM411beNYhpm7asA6cJeq75mF
ACHE7AEqQgKisuqVLBCpR1q0T23s1+FAVSoSIx82Y2gDs6A8yTYWcZhuqU2TLt7zkGAc1n+9XWY6
u9kvK5kOBH8NBzKyzDMdtXW72ppxPdIc3JIaZ6BJk+7gftWTV5PX/gJ2v8HIL9j3/+gCqIp2UJNE
Bn61XQAp82C4x1V3eR70rAMdg+udUm98zPupeyJTb1Tlxu7bHsdOeFDHbwYVgXgkBypaNYirQctE
H4NGa6hXuD/A0UrdQlUWyDDLzP1O11E5hG2g4iCjaIV1uD6QkRlY9JNpwOlyl7tauPk3VSE8bTys
l8eRNIYoO6egxByqGpB53HIrqfBAKwAfSN2fVsWxIyjFSxmC1cUARdGjCc2BbRr24akFRSrkejtr
l0jTvh9wlQhMPXM+h5NogAgY3e+9A657xLRCJPy4K2/ceTjV3yFrGXrRCzQiS1JvbbW4sIpKO5xW
C15ibncGIChqYDywv9nbe/92T2W5juW4uqMzjlQ84+byOgnKrsZPdziHHjjIQhOEA6ta1kjBLzPf
NEM0tTovTzV3C7AQIgEOwgMVdB2z3FqTkQoNv0wdt90yWENHuvWDkpkbbuPSghegFV1RPD3pQene
F1L61IQKNSCMqiDvpQN/hO6eXJYO8qMRy1SRUhLUK7v4FrQlMBhIjHseYw1q724M3UPHQT4nckT9
QLeRDpu/gqCl2ttAEfitigb1HwpOVCMb0t7SnaOVz6TstNh/53vlkgXGdhgHuUqEiH2cwPVT5Vju
l9b85SgYcgap5GPBASDoBJ9eyauJRv2EvEDvi138spRXLYDgDW3gA8gLRzHFsoy5yAtzkXnxokE0
FwP13+lvlhbr9ijOgFxxmMm4xV2TYX/356XFAH9tH3lWf7Zk6/pSEf1TESUMCqcOKLsWG9VyMflg
hEou0RRA9Yb8GJ5yV344geUPvBG4H2+TS+/G4WHsrXZVVln+jN86oX4IzePiYs+PjcTZkQ2pQvqJ
D8m3GQgkcWml4SR/It+OgREsw8e/Jt+mqOvn4jR7jlHo+X3TmPM8PbZ4pzbpvrop8Ny+iPNXl4PE
nubRe0PuaqPTQLrFm3WJw/2hhXoD8iwYrtG4ln7Bte+urA3xbeyja3uFbE2ye1VxbVf+iZ7Kb0Em
vmp2+9zZ1gVMGFgjwzF4cFn5EuP2+tVpeblTZKjbjHX1qxla53eMZmJaQLGGP0twyJwJBqhaMgyD
M2EEP/ps2RmfP1qEEPxofYwDo+nVLDTnxziQvwRnahVhMr9CngJnHobA1Kup/tPgDO5/9fbozX68
BfL8eHvSbf2p6JGfmnFbj1a1UXHoV7vavTaMOYTh7eo5xKkKkYSuei5059229C418tOG1vyb34J3
G3lRMT7X5pxhqcT1h33zU+hH5AqF+ZidK44EVtYN2OZTQHyOkoNJcWdYnYQuyx/hctOrAdqxp5Mm
GwREkQzng8PP+aRpYXrGL+tXmNj2J0u4wWPnTGvOMueTpwqwTEAiSORP5ODx+keiO/V5bk3gwBj6
rjyQK5AYgFhHLNxSkxmp2BjW+BW0SdkK5KrmY1/05mPTtvluijSg/JWNii6qvXXa8H6z2LQ+SH0R
cb6zbfvdDxkHP43es4+9yRH3AsJ+lwVhdaFReVvkjyW2QepVyILAQH0GhvxumcEcsvC4vKPUtiMg
psLiKHVkppdtaz8g83dUoZsEwblCvokecOI2yF68JI73zRCXu7rSjdcs0H1yMMLcWE82kqAmXLU8
mS6+NtRBU3LX17QIcbFVEWT88Deronm7KhrMcHTdsEzLspCqpN9cUNZDHE7QhNNOkQ1xhyWnzQbo
wEboeU/paot9yW27sdmI965dN0RGHZJqV1Eeyit26SW3MCqhlYJogZh7lw6isDZyKLTQ2KXDBCaQ
rajHxmU2stLbh44SKUodQMw0AXSzVVULYPutZ4ViRd0aYh7pjqo9ov2BEYZHvLfhqHvYD+SlVr1W
oKTzy9gutmU/XEos3T9Du7mpqK4pqdqfUnY3XRMsUnX9yQch2mxl2lO9bzaOV1f3xB7t0s6hXpNl
bpC92TBs0+//ZAGANlm1usJRlV7nF4qJI1fUe1QU0mGnBMRrHZHrIUwEoqSUG9/rUuP7Kz81jCPn
YjOwqPeli+QI1jRsM8bIyTTFYaHViquq71bE1kY0W0uhks3lWG0HBV/C1Xn0bI+Q98T2Dqh71YKA
zj7APQ9+yb2D7HgIxWcZlFVHpBQ1K6pSUSgj1VxXgoMn6Z3Nbccgnv/6C+6YNwcKg3EscDZiTojP
mvZt4NJpJchFObBJRVjihgj8Gp/H0nqtEsNp/SeI4mWfYlC0feoLhtR+O7HvOrPPP6VJBfB1Utug
X0JT1yCQA0h4Dvylgzyv3lMEvR0uFZJM94BOS+sdxZSpKGMnPUV1ckf7eNrvk12vygPyqtLpUc+S
YGfHvdZVitlrE2k/pw7LEla/t9BOgDZBMgTyqD+a1IsD+1v3gVlJ//CY4SnkAVL0xxhnvjksDJoy
BrA4ItwUSHbNgp1GL3uZ6M5vMHsGEcThvTfpJnbq0Vt7yAD860/B81Qs/xpU4hgmYoAux8bcZo7r
3OzLO1sfRtMpxVlkQPcYEOLGwTR2yzsqRJpVUKRCkXVADa2oKli/mQroKZGLlvfVnQONp/dxV+3Z
W40mz6XZBkG3tQItWuWKfzNGXHdT8rq8TyZW3lOt45DqK6MgW990SHDfbaMKW1bqSNVPlGogMARQ
Fntf3Gf8MVWm5otEEB8Tc3peZicPDzq3p8KU26s51EgHu9VLn+8Wd5qGxjRj4eegTodCdsrukmKa
LnWVx7jmLfHVcHJgtpQtM9rMWGGbUAPADUhaznDvW+bC/DnZ8apJLAuiS8WzPg7Oa2UDIQN5kulh
GpF20UIKcMPC4A7x3tZcN035LRlH5HM7CPrtftPElabYQ20VSzGAJ74moD4V5RXbTZ6hY0F3dLBp
qqxvpxtBWg+JxV1vGiD0QXAHoLP72QPMIWzXV1Jf5VMAXxrwMUq6vdx1oCO7yJl+wDR/cMpgg2AD
zl6CFWsCE4F/GsdWwhtRe+meoUqZ2TtbDdugfgVOTAkCU9ChgmLGK9cu5cXNo1xe31WIRnxt88Hz
DWB8z9wAfAtXvs16iOX0vTfWhFXulYOuHKDYGxxYErp3hPiEzCTfIlMDcehJIbsWLOgMEJXQPQWQ
HSEaBaSl4sox+uheRNzAk4l5EitDejxE0/xCXTCGYfSi/X/Grqu5cZzZ/iJUgQQD+EplyZJsOY3n
hTVhl2DO8dffg5Z35PHu3f1eWALQgBwkEug+Qc2wBKCWNaNLXzrKxF5DQMbcmmF69kbhXtI6j2BR
A1LDlKMWPk5ptRqrYV5NQywvFGLOrwIVcz+yra2whf0YSIstmwIEigpKPo8K1YW7oWy+QkALTqJ5
j1pDHnXLuHIcHGVA2ItSiO9BkmHej05/T13Kg6+QX2Zuu7c84wHVxhmJcxeqcXHnXW6z6NXUyRja
YcnTp/6ugacI6H/PH5aE2ADIHq18oTctyUCrxg1n16X5F+q7LqJ/LhgV9TueWG+2CqEm1TSA6FhG
9a3X7MFbGJDE6U5awXev8sJNCuMC39Yp9Ebz2eCmAN4cCwA4Ys7iUz9FUF8STfmi96Dh6BI1jjqV
ptv1Biwy9VwK/jB6ney07/MomKYBKuUuILCXgyscQUKhyb+L0IaZRNbx51b14xJ5VHYexm7cjH0M
H+MCm0ZIi1WbGCWH+zEcm6XVBuFLJQdYf+Wl8T11zC1EgCLld1XsJ+nA/vBy8SUZIu/LlI/1wkmy
6gQiJGQboTJdBGa96ybxSorRdLlRNyYvW3Pk5e6ov28CKPvWEB1bsLytVzfmxnXY6uqdG9iv17jb
enqVvOvfV7GTdVltqIjEUfQFg9QNrk3Xlt5pBraXBi2qS1XOxwinzoNTmHS7WyGK/Yqgvt/XqDUt
pjTLnzacRHBYSA7A/yLvBbQzTwSYd5mbXvsIBu32I9ziYfDiW/0kIZKpdSsHYa7AmEn3TGbGndem
EK+8DgdauFIPZyO0s1IohHM3OxqNtsNOMjM6iBgHLnIfyWr4f8aNc0d01iKAk+HAohgIEFBh6UID
sQkRcxWiIjYPA7JO76zYvzoL+g6YOTTytZDqVT31tnEbePAqmgn81Zty718ivTjWebl8jUa73nyY
d9VinTDR0BOv0YD2Zj6M5yD30kfq0iZQZaxU/tTpi1sZryo2x6MA4uOptZBFY3wAa0a0+VNtpNme
Gy0kIXRsm3bqUrURIJ4YpAm/T2cRqBRRCHi+OaSrAKJD206O0xeoJa3TbuRPQcebE54CLWS50G/o
MKnDBt1sansdeQl/AqN6kYl0uIP2JgQEOJu+YNOdalU5b6vS5LpirFcsneB9ReqnN6YwlgFtlUID
FufR/imOlKaYl68Gs8Njgu25b7lh+WqGQb1xu95ZUdOtRL8IYhRlqSkT7wjVHPOB1iiycEndkx1D
sUGvYf5aIyqw36yZs6zSgoHvg60+bfq7AoodeOhfu279OPmKhRGAKk1914PAmAG+Ztvp67U5wwC+
cgboL+Oofy7FLgvs/pTXLof9cDieZDKb+5B3SMgwx0nPU4vPMsid48ZsUNpbpsUQg6zdhyvsK+DK
ojpo8vVueKaLCY7ztmxY6leZKoKlzCb8Jc1tL4f3CK/JQLTOE+cb1N/C3bVJc2GtZixRjMdDVkf3
Uaaui8asG3Y9bvIUduun5tz+mVixhaI0fCxrcDc2MF7CdiSEEfkOXNanHtS7U8CS4nQd8OK+XPSm
RJUIGOIP1uU2qsJBV0LxkMDFn+zMr9blNEQTf0VTy2yqQy0DufdWAoqwH+jr9PV878XDqzmP9K31
IKE8lOcrN52+184SrnPQdo3s57Ap2LJuHYDdAV2flB81VoeK9Si20oi645TrEgRDdYBOECLu+oUD
6vc6oZJBbjTXmNtJA8KD8wYnHtgJaAx9omH2n4TwCzkcIIZU727K9/SqBUZA8zX2kMt9AItseirA
P7zEXQLzLrT6zp6eBjs+BmkynKnLac1wwcc6RFEXgwHQoSts1ZwVjc5xjcJAm/8s7aSA3E3SvzX9
hL22zcNDUXTeS28Xi9ae+re4YN6mRalmTWGxDO9wTw6fEqdLj6hEJdcw5jXRYmz7EoCqwHlMcmha
5vgAl9x190kad5ewMp77iUOiCdysC8eJ8Ohy9y7FTeeS6wurKr4qejta3fpMs7mYoW3fUUQqwR7J
4X8M7OdhMLn9PLq8fZLGGzV6SAo+KhAGqGXjf/IITClU05XzHCkjuABIsbxGyqa/4I6Eb3bgPAF4
VSXQ9ojAQShZBDSYLHKInJtgehNsK+GojIS4hZ1bl83nKYNJRlAI+YxTxfNN4qEIEzyNSGxscKHa
HWxJDgKOBC02vUYlNqhEzj5UKO9R5Mpf4sKIkc8DRhVGxOxit23iU6E3CZx7AUTTSwg1t2tEOaXh
Y9VW/3OEfpfAhiuemfByNYG65kP5mcO0u4HNUN9CBkiNw9pOxhBsRTzEl8jYTqtejfG9pTJQE5WM
77vd2LTsTL10KXJPrLiJTff7Qjp+iuGIGlUQZ9eta1wc2BsGLWK/w7enWE2x85Z2qdrTstc4Jy72
g+G8XiPKKBV+NjBYSYCN+/4jDnUPuVG9AKRF3n/Ea5vtiy5i59tyKBSKVT1yZOFpAnPaTaF/KDMd
w2XYu9WGFf1X18CjqoR1+bNu8ar60EoUa05NZprPlj1ex5qgF8+F1fzTvF9jUG0q/Chmu8528Zlr
h++x1+MMoFswrA+3MgD3m5qjXbxkErnZelrlAbCxk1aN6psC+upBXW56TUee7AnfI489eVQ8qNX8
PWmy+q7Vg3GYvi94HR2sVeRZWKjkwyKHKOTGKXEfSZzpqjJ60xuVTYyNcxndkSIp9VcCWg684GpF
IqTUN/fpeGDOcE9ht/5f09OAgYSYlcNajkMCJ/qZvQ2z+f7q1vfpVTmr8OsMBbnrDFk3ZzdrDu1c
WvACnswXcHXgTcHGCzitAEqOr26dmi/60X9fKv7Y6RgIDIlDCs0P33Hi/Jgqo1kB211fCnO8g4S2
9Qo7Onc3qRAnUq1tzGaZLo0AuAhqonXnxGN3yeoeNFzoc1s8KoMFcaJG/ObBc9i3qOUpGSyu7Kla
5Ml2ciGqCVQo2CG8PTr6Bxu4B+yDoy6OVbLnuNtQb6xqG0om7EytBhrfd0qA20/NlPd8W+KGvKRm
G2bGCn/84jo1t0ukFKOS7127llvm4JAJLR1T+CAwYEPRQORhhJC3B3b3PEKgB+aI1KzF6J2U6f0R
Jd64xT0P3CuYmux7D7JaQ90MZwG+9TkGfXNTclhWd7rvNjDhXwjTcaiZ3vroVVoNzdKACOjy04Dk
Q72YZJuuaeA2KqxeKzQjmUBvSQP0bkiVf/eSrtpRf+S481F687yyp7cAyAh8tt38jl41cHhrfXoZ
dhhRHjKZvhVkycKYvQlK1+ikYbrENEwv+8wGFjbv2VLwAvgtiGQ3srK31AqHKYGmk753U1uMrncI
59CP9ACNplBP+w/khOl6nzNswsNpV3Lb9mwPvKlPGTZXesoayik68roY/StsYYCvJTZ4+foGUmgL
SO5XfDgRRmEC3VI7dX29BWT/zyTU7p11i2oUDATCbBmkIO/edLaRK0GqWf249dCrW2gAZXvpU5in
frhNuYhtaFBNpjqHrRs+lRJStPMIRQC4W6snJIc5ZPMnVOv06Gx5wSOqrHqIOiD+itQGa6w9hXPZ
pLinxfh1dTicNrxT1TpHatEseAEfe29OUTYVhj+EcQgjA3zk7SEP9jWU6J8beJgucUCOtq1uwooU
jGsLwnoUbMDXfivyyV5Qc+Qo60XOCC6iDi4bszrPeXx/jW1QsIVJpY8bSDgsuhRPMRQtLvQ2s5E9
2ywYThTaG/jO4rGfHGgdRzl+A8UW1MlnWNBrzRQ8UsPl9HuTRgHcMK+jrHY/BoOS/rH5T3OrAuoF
SQ+b8oBjaw/7n8dwqOyDF7n1AxJizYPusjNlHxKcKh6ov+Tmtctrm2VeJuAymS7U3iDb4Z2HEKbp
Uu/Ok847z/qiogI2HKP8kwJu/Tir9ZApD7I1DVwX+TX/FqwaqGuMM++WhMmyJerayRB/JflO6gKz
bM+aujgTMitpJiAVU7td3+JRn/xKraqOjQfRglSo83AO8daJ2UMc9aAHQDOFXCwYwjr7RkF5a3jr
HmefRVeo7Gx3pf7gFNPXBlqH+PN10xmKitm5TSPDz3URvUVS9DpAMyKI23+YAe/2CdiQzEEOTvEN
6e4ivYHNlvcETLn53OYfGn+NUFjFthT215yxiS4o6nnw1wH2crIH8WrEU7GvEiSAyIgHB4Jia4rG
To7xzL/Q4592BmADr5nDgzO1ctCNVnShJg3oCNoC0CYBUGADWR6u9tSkVyDYA8JDm4Zfy9E7QEbw
fTkKjvBBP8sA9w0b32RH9fhWKkPuutZJF3hyyCc3ruZjJsZv1BJ9Bg1Ji89Q7XWDXcSm6KlnPccG
S1fMddNKsvKssLnIyw7AnGSOjqmADYAABeKJhWa5nLJs2PQVi57mGr4RMci1Pk0VSZbfTdO4hBRd
cQgVavRVOcABhcUlNafARJaF5Xm2+ff6h0Flpt/qH67jGh7KUJCUMQFw+1RmFWVcGshe4CEdsnIv
TBxdZMl+egFbs6GHAAs0U8cOQB/NYwah3ILawCzA2MKB+AduD98s5oVfLQufL9BJ7JeGx8g05Mx+
nHo2L3MAGx7Kqg/XpWy6UzwGM+T7nRgP76rbhdUc7g3P6g9whoi3/cgtnD7zbj0xVtwDcRauRK3a
BTCAKOVhu7lw67F/lcALohBtlt/tNDxCF3UK/aK78LaMoDM4hKvKy+Cu4AAsLfSWywg0+c9tnlFj
KpZJMBUPU9vn66gq5yMrmLFVo9GAITRAX2UejY0VxgySQChEmAl23Wkrwp1j2+YBHG/PN4LafLFG
N9q6omXYW6E5ciApk2604XGLJizvQZdF0uxATc8TL1ZZmWdqxbLzoTZqPTl1nzzWKl5Tdyjq8jSD
e3p9g6Ew9vAYtarvtm1B/sRvTWgaguWFOlOXQKZBo1A6L7b9wpmrA6E+ml/NQSHtiiTjYxBkD92Y
ja/pOAA33s3AjbuRvDNhTbQCBCr5guLAyTA65ycSXA+oMw6vAU4Fqx7Sr3fQsHDvnCg1lkLjrYZ6
2JhZld9PCc/uBfDnwDNPsMR2kAcACzi7Zx50VgV8UjbUpOBfcbGoug1nQQTjr3hcsRz8ANOGcw81
LUhpgFQA4OltlHCoktfQ72FRckfPHWWxhQhL9UitDtvUW8uZw2UJF52DTLgFOFRyleZNLDztcACW
kN4e8ruxEc5yHLP8Gzf+54i4lD2IsaX3T2vEfLb+ozQpjM9gGMcDBRAsLeEYQD1LV5cuP0BOeQCS
NKuwcC0GqErehBVIfCFKjGQVy7i7ajE0JgQZrioLNHyVYKBJhiF4Ds0LaC9Qm2bihN9BoemXWANI
5NGiBSBzGYiQH6S+4EA5H6gJ0AVQovSSOmk4AYVv6eQONL90oCM8xNDL28RP69wmexaroGmShqCq
I50zgyTuE7itiwRAnVHSb6kJbcH8fkwmsddxFcU56ZTfU9yADPL22kkx0Np5uoLiIuAxF3LQR4Rg
+pOQYaNo6oVphO0R6rEodSfDtX+KUG2g/tmwhwcdTwgzozU+9ut4QNa+KmzEt06ZG0dWj8aRXmkZ
oKPqVt44ZR+64VA7I5kaef1OZfWJQkMWwPBQuPfAczyMTjS6AOe08pyhWrp0oYCwpCZdyq7JtiGb
DvB3z59QypqXSE6lyIwPaJqo98Ve4PmqEtmTwGEPchH2wtGxNAGgmmekQJ3jbXpSyXRD8VOq2A6a
pe/TDYXkhwRPYdfVPQwzOrhmQOxtmaVdc+CA4E4ojmMXFdV2CxEX65XC+tFjk88SI5h8gVMoNsJQ
3qfJdPkQhG3qdTHqo7VucbSqrMxX6je42+xYaN3xvjBKKFuz5nC7iLhsPzRtavKxQtLQXN7C6BXF
XiP0Ip+mUsjn96AY1YRyZeeJ8vvc5KV/m9hSu2ExemlhGpoihU0NrBRweu0uSSIFMNS89yvJu0uj
L7AvKhbcnZMtNWmg6OCe0aoLTdJuDttS2IE/m2F/7YNDiQWi4ZzsKJ7ZULq3m+uYrADFjF1xEtiN
wn+mab4lptgHtlWHvuQ4K+Ze9zPkgDx1sM94CU17BJ066s9R5RXbGZvgDX7sbejgSAJqtMZiFuwr
Bxl81k+Dogz+9MxAPmV1Nq9z7GFx7EHoICRbOJUTfIVqzIoeHBJ2JC0KpvVQimcoXEwnXssvvdWb
z04C5WrsI77cxkbP/lJxaT4zs4TEwl+R/zBPR+LxDEJIozaha6GY40bTMYZEKthDkNmjvtuArUep
KSHxDIPDAGJZoH/grKYndyGTq6qu6xUzMrkGCMXdV3k1gOcE3hqHsstL0xrf2qYM/uii0leJZf3w
oDAIZHYRPQbCOef98Kwk1EL9iXXYMeiLMkSzj0YUsv3PL2kcDJdmn9D4dVIVtteZt+kfYuhlBAmQ
f9/p2Z+fJi63LMcEBt1zDBc0008Ehn5ybIgryeauhT2cMKXa50YX+VeNEWoX8/hXu8qwrS71+IQ6
0QMJi4g0Grfgovm1KcIrHU+yyT31tQsnyhRkPQu+15Dt96oFiwYPe0cG3tmitez17WQEoRvlJwlj
eESDtJIFcQSdt2S4HqUAHSjuoRWKg5JzFHGN6ol2EvukhAizg2k9ZaK8IvjlTSPxhugPYOMHp7pm
18QWP/z73/JvKQ0X2XkAD4ThuBwuJ8anJ7MJlRwDQnzZ3buum5FA/+n6DJMhvnq5lwVrqC140p9m
qM7Ifnp/StGjC/WVvTO4kNc4k+hSIFVwl+CB5pP0Q2gmyXoqG2TFtGBT4wnoxuAIeJq8fn75+6QM
4jyLQY3FdtAYrMAE23NgYbErtYIQ9dkNq699dgMZIRoIxW9xnZ5762tLs4YUmIJ3GpiIsl27LvKR
XphdIKcQnvJqlH6Iv89bliegbQspUWltq8tQzS/U32WpvUR2Mt/bTVa8el25GLrAeTMa/Yshp7mh
JuczTrF29OopXu0j0LCXNF2/Hc+M9NInSl3fjuLrFC5R9HZZAMDbv/9j8SD5lKxyuQNZS08atgBi
/G8aQ0lfOZYLJuedVw/+7FmLd82d2IzOI5qk0ENfB+//6cIHb3EV5qEIvQZ9h2gmvjnxWUdQa6gA
xMT/+YDtdLGHFnmyNoH4+gI5962Dc9APweGt4MiweojHGhFFozW98i+O4g+zqpqHoYxguWCqLX1w
QHXk+NbOeMe4hNQ7bCRgoGklO2pCRe3DJCOMt4VgzAc9tV3HgYZA/n5pDID/feqEeXS2tdvh+E9x
t76K50foIVjOVxShBj/SXjexY4ltlc9fqHVjvBou3HCUHsSe6ws8IYoTdd3CaOaMwWt/IB5GgER8
2Z3IbkPOnZaeYPUJ1TVxx0sxLitQ0L/PyTWgAb5woZyqPikXSPV/C3CCqtzNnreMgEXm2fbfP1V/
wxi6woCckE3EfssS9qfbRY78TTtJQx1gvIN6mj9E/T7rEuOltVxfxrx7cpNifgxic6lKwV+GCWas
ZpV/D+KKv7T16AGskEMHRc/xMtCupJvUMJtF7FRlwRLvEG+vK9qgEnJ7HmG5g7n64MmDgJ9/vR0P
3KUYYXZ6Q4VGxTgvPegor259qWc6Z6izUc8NKJpy82MoDVBoMyyo0tsPEGm0LfC+8PUpYY2SW3B3
7EvegOgGXIJTWW9tj3tYPOB3QWGOekHrtk5hj1z0AC+OV6inGNvZgK4zjaa/L1G6xnWJzhhpCUMv
HFn8fQmawxuXX5cINTri9lMksv5z5kG4u+GhwE+5N6UDUBABpW4QKuWZKR5OFozMNebqNmCq5D8S
MVJ/Bj7mYVw8lyXAwMIzHJNDneP3w55TKcuZy7nZI98E4LVOoXb6wA99Hxzudb61+b0JPOr7qJ1z
8SG4qa3vHocYUFxa+arlPF2HgWc/eiyAxL+VvIIzaT9CJs9+hJTB0bVbSEHqLthsvsfTYALFjGPc
Rq/U+hWfY5txui5Y1QMsgibodRdOZ8CfIIi2hBw3Uwaw1ii+thBPONf6Qv2izhvqp9Zgp+XJ66OF
aGW+dgczeaxmHGeS2AQ5AYgN6IAEf2YTiPoctitBr81nssR9NFkiV4nTIzXRuXyPAm23yeCEoG+H
UFFwpvhNZNMlh6Hgn036VRVx9seIm7BviyZ+SUFYW6Ye5L1g7RbulOOye1hdfGlL5oLWG8RrHnF3
U/Sj+yUFBYTlY/IUxg77j3+5+IwAlwYoX5Zr2aZjen+XYEnGwTLmHBUq2UukgSZ27AwIA6Wq5asp
lwy+nei7XYJOa7xZ0c9bF71iSPkvTWgVLYdiehnga/RH7wXw3UXh3/fKZtnGTvBzqo2vQdiqN3PE
DgX4ZetxjmAy1nRNcq6ZtDd9N6YH1ZbxYVIiQ/IfkMniP+6FSCt++qCD3ya4iw+gAN8Nm6dPH/TE
Fj1SokV9sEDTuYM6krvtgGrdtWERnkZp69250T4xD5lciGLE3zlM66qq7JAXK+MlambsR54Bp282
wBOagvEl75rqnDtlvZ0mKWHI41ZHkFgsoBu6+XHEHdOPMhOpyhn5KlpJdTg8wJ37j7nIFKQxbPky
hXa5FPgT33NzcDdmH/d7JONMkE2ibO00nX0JEhiDBQDEfpWucbYzG9JtJrvvZaD+9NLsu1LcfoXN
WLCgJSLo8tdnfBN72DuM06YAvXBxsxxjZvUvfY12JaNgiiujDIBbG3Zn4NXKRVUrICrGob4Ao2jP
tfkQWEl9cXAr3yUcPqk0psZJntIRWTD8K8sXhUoHINJT/w1/g3PVA/flG95zYEQuPicTyuiN7H9C
bfhbUOFzguN0tJCoE52glR8vVBZ9vW0ei6YHAMFMvtJWkvaOv3flCbBnBeT8N6GqF0XF8Vn8/VUs
EvCJxqKC3paBVx9GVzi3AQtj1kNzoWOkbkHw+0OLxuhQmRfzytKRdKj8Na/RR0w9RvNorETrf5v3
a5Vf82gVqAd5O68T46qOpungGmw8lDlP/bkrzWtfCPYZ7FX/ulDcrUmvqK9PIeiNvO52gMFOBcoB
1ivSMQU3vjdX17ip+im5O+24O+YXF0yPTaRUgywCmv3s5ZcEKoMLJed2S32t7sNXwPfMrLynLuSH
ykNkNT+o1YUxmADc4Bso3CEdEsJOQ2eu6GJSsopeNigxbjrkiXHA0nmudOZHTsPU7gwFuPrURPBS
0Amu2xr0KkxAR4EiSrSxwPPYIbWOdCKwwEcHumIHaJzbe7tWVwJO0SfhtGu7kq/LCYThxBNwaXLb
cjeJAso+oUyPXV4+Kgv+D6mQ4eMtgvoyHQFA8SPF0wX3nX9cI3aLE7Jez50dRd+FaJZuPFpfYP9t
rwdp2duyNpLnMsgfKEDBIc0fDSTt89iFliBroyUMdtX3ymiXUIazvmSR6eBMA7kGbD5AQQq7YI2U
W4FdJJqGFUaPGbAXss4AQddduCu+R9Ag9f0eQWtMll0sAT6vTzV3HoEZBZ3diJBCjNv6PgaeZmGN
Qn6HOxdSFBD+lQ0IfpDGKmG+Nr7HlpOy78Y220ZpPS4mF3tyK223rAjZH6VlASkaVG+t16rlmNvT
uQE3ZYcqYLU1vRJOeXrSoCe10JODD2R7cQB4xj8mSZ4Klu147thfeicNNok9qnWNJCPEE+ev08xc
aJs75YNk1it1Q42OAdMI6wcYS529dFikonIfzJg5D21hu/uysH/WUB6MwRavgdeHlmggY7lTEH17
S+CUYkJuJ7PmnWEAnZzCnOKN1+bPIi3FPSv7BvmCHhkvHQb5dXspIP24g5hfhMn5nPSv/76bN6zP
mRQJFQgb303PtU1oQXxW6QrsAD6FphEfWq8X4FIbg3aiUOkK5mZQIEDZaiXVKH84SZD4tdWYL7wF
wzY0kvFeeApCdsJqDsHc44IkxkYbcd+3VgrbgBllNjNrnq0OBUIox+cLkEyaZ7ef+wPqz9xPdLNy
AcWt7SH2vTxsn1vejSfsu19pqszb/L6Q4ZFmMstmD0HrQbQQEzuu5GM+/GxRzVk2SrnLchQFmCa4
dHNYHvpoQOLr1jazCLymW5vZ7R13kqEGg1z1xqLXNPMuGrP71jGzDZgAzKe+28VM6r1o4xK1JMTS
5UMsTNdPVcre4J7l+XEdgeKTtaZaqyQOfFQt+YRt5cSWVws5CIOLQ4X7LbnCkSzkzWKAmnSZUVk5
MLA5b1004VMshdlwV13aY8qZH9SGvJ8McWwKo7iT2DswmMXBIQl0BAmxAt12ADFY4b4xvc9xg45t
K5bAv6bDz+mHRWkckZNf02LXOTgcLkJXTCePh949DUDlOfJ5lAuAsi5WCz4BJ3TCgAxu6wyXq1sd
9eVg0yztDCJZHzq7YQAHz2HIHGg8g8Y5ALp/nXvrov4q0LbesWv+h0ounUg+nlgk9nHYwEIV2EQJ
+W+KKAMYcaFop/jgZhlIhxWSyUghZzinqgpaqHl06TQzs2Da7jmHVpPy5uWVZQg7dcz49++l9fkE
BTFDA/qv3ENFm8MD9tPGMo5su0SCDFIhLk/vJkAc8FHFhV7dmlkBmZ9mKpFi06O403RrT5Y1yusT
/BTA2jzVsMim1u0ine4hixTsqnUUXWKoRC7qGOXbKBPINA/MKbc5OEd+1MM5Jak8FHBTLfxUt6O5
9RJoI5bQRlwT14p8UOnVjWBlWfyvEK3hT6MfLrpvUOLy7383/cf5tCX3XEiSOMhoGtLGdvTzX65p
ghE8o7ba5w72vzbupfYqcPhwbDRMFKeT0KdmmwEZKmrIEAsHafNWQ0NzWCv7SSCHZQ1Kqw+1InUs
4haFepEdZF6rI3WhAAcEN7WdjF14MsoHVQbeZjL7fFXbHXsx+QQKNazkd9RkLk/8xJogvKpHU/ic
lJ6sn6qmnC/Q0946SjJkQzm4LQXujNSU0Q8OK7+tpep0ETcgSDiQij4XgGVMbgO6RG33T/iSLSLV
sQcKCPuygblL1R9oEMqbUMNN23FNo7ORGGBoZSBy58wHQbF4BS8vWNco7q+JNOEGTr7oYtzMaRRn
h31UpvUlTHLr0crdFXEpcDuDWaROiMANWBwUCJILEMSZ9QOFz5/xUMLpwoMp2kQM2Po1TmvnQvwi
Adb+qg8g8lt1Yum0qdI44pfQESawULm6V8WAzdQkwrciB5dkAghuB2CiemPg25p9Fr82fWQcyto0
FjQdmQO1KLI6woasS5+BQV3D71AfDFm47YcAX9cBgBRrgBPCzLJg20VDCgVxaFFf9YCMJnmTU5nt
r1h/aOxFfuzI2K+ZV25ATpkAKrAeOCxbL3wKzXvWjl+pG5Zl/dqKUvDCtLRnnzkPIgojbFoRpbrx
66Anu5nVr2mtTk2bAElnnLE0+6pJrQXTZuNK+5Gb7dKy8GGiBlSy06U19PWGmqyZ8iNgrs8Jd+BR
NHbs2zCI9i7QVuedwVe2A1XteYpxOtY86qqMipMTGxcoi+HbH0i27FGufUg0BZt7BZ1/5p035KAL
NWW/mQY4nkRyOjGb5dBrj0YLspnDSzDb4z1dGGwh74vE2cJXSd5dw7JIACDfqmmVjvA/KkRkRyE2
/9WLi/PuOg9gFAV7XedtqKM/Ci9OHmCsAlcRcF98a2zcN4tDyi20IJLairR9lFFzDydB9y0KDKih
1EG3y8aohxzzMy0TxYW3YcIZ19QMBf76niGfW4DJDolrwQ9jAnNN4UbpI3ngGcgEV9568PIf12bY
lgqek9BqKPw2bI2d0Skw8lI14REN+UPR9d42CoJ5AU9V40k2ih/NwnujljV67aMqn1mMSOrB1+4O
jhjmmSbbVmr7aV7N+2t4Ztew1OsXFoqsKw7L+EupqRIGSCg1VOuP1MWdcLzLefGEdBiHIHVihCua
4DkV7CZd6yWc7N5H1gDvEubRuTRn1KxSSCTTgFuE4jyB7nvmjfg4YOoZjMGM6tOM20Ctl0q0qnIT
lyvTq1W3gxHURiWuXIdlXJyKgv/tVfxrdHTSHn/swkmOE2DXC2zhkeMPmhcwD+CwVZnQH0nq8ICc
PUpgSGviH5wYOCmV6qfL/gCZO/hDoS7Q98n7HFFA8xaVuRCbuNqCH2qDObbksAyzbnOSNvnRT02w
HwKkh1uJcg6EbN0dk7UDDhgMVhttmtJKBY1iZ3y9RVhl6DzwKPgcUdtzvwI+/s96hC+RMgeYeNiW
2667BkkR15gegdgzzglIL8fOqeEM09n8rQkb3Hm6cjhOOBU9imC+Z30OvfUgn1YOvGS2akDTW8JZ
Z3wzmYh3EiIwUL/HZBy+HqCTHj4ObLwfgMRYp43owDfynMfQwL+8cm3x00mP9GdKGwDVsFewnzNP
wSNsGHGGU7w9oBi1nMZpW+PTg/MdsqC9vjSwOINxq31PXV5XFUvAcJsNZToBQpsOkwv5aXswfrie
G68soAf9K/+4ENvR0eZmI7jJ3EC6w0VucnulKgeQtobEwNb2IL8FoD6kWH5ZgVzbXThqtK52DoGb
JRhNYkjXbTs3+HmGeH4B1xLwBw2TYsHFgMnqE8nx5eLR7Kb3RlQ/BkOtndG4WX0vm0FUcCxy0/kl
6oryJc/A37E7oY5g1onXuoBmU2i99Lk9npwe2nrU7ULcHKozSbYexDDip1bwFhG4xTnlNJ2y3DCX
oLnFS2pauo9e0aW1pv+j7LyW40aWMP1EiIA3t+0dm1akNDcImTPw3uPp90O2Rq1RzEbs3iBQWQVQ
IrvLZP7maUg876im0eKFs/SGbuaf6iA63WI1lLajBUf4oPmWxu6Xs3QU6m8ttYK3ThkyKgRet1Pb
GNKVjSLXMqDBCnzjwI6+FLBlnno4veMYsxorVfc6ZEO3hafGQbnzx4OmO9EipzZcIJ+oeNW1xXPV
KNgZ4Iv0jl5nxjqPUfu8EPTiJsdcDviXa2bx30GqvCuo5H4x0zhdZ2nB7msafUBTbBqipBzYDyrK
AZhK/6Y28F4HJbE20otAW47jfJSspDdRKu8l6ElsLY/2yyV0jKc+oMKBKMuAvyxZ3I5p6yFJrXPa
18nLtNgDmwrE1qpBTUCatw4Xl3N5QGJy0WcEaqgBXaU1prgQutoQrahbIl8JgIFkflC9pZqJ8AcE
U7+c9YOTFzjRLgRTU2v/V1gfWmj5r25ue9sMSY4LiSj/xMEBn+xas57BW9Zrsyiav+K8u+D/Yv6t
wZPp6iz8PgDSXylmYJ60yP5uKa316nwr2OK+yr0XDOkayH92dJauPhqHY9QWCNktzXJQu7XaKSNi
7nh4DY7er8uSc+h9EywbXrPucGZzkY4McvjNQQlNHO/ln3cRsQHIKQCDGFit3N3H/bs3MmtzZYZ9
s3eqxjy0qfJ49/aRO/HxEVsf5MOMY+1YhyDDNi2qazCcYw1nLDGyf7V7v3G2jcHP9rBbnb0HF6rp
gzdw6oauHTzYyVw0mwjR92NtOw94iXzX/Lj+GK35zWjV4rXg931O2Lhtblr8fErUgel+bjXqsJkW
brCEjY8DMIQ1oJbA42NQhH+ZHYTZT2Olf50dv21fUabF1cnrMrTjqd4bwdQe5tI1VmiIg57vDLBa
ONEYyL3RfUvV3mNiHiTPyBh5hRthghYsRuRVbAPFX1DlXkUV2rAgEhiuFR5sXOg2tZ+Z56zdZIvX
UbnMaN0ygf3RlI57rByBseZaf2zwckeAd1A+eYDBxXbAalAX7SMjOA1gyu5xf0KT9B53w/wgv7L7
eM9CCqVhal4UDkW5MPARznCr4Sgh0TH8FR8pwB4lpCPZtFOXnBJSPTHJhzbAgEdPnjVL/9rHU/UF
0750W6dBfUwk69TshhT7CvbE2clV1HkzLqM4JMerEdZPXSN0bdVaSbpbS566NP5KJgzlxJrDhSrA
1rE1VloW9mfBy0uvNPmjoLe6DL73psvgaXnWWDD40hz8ul37/D3WsjGNmwb1xySkGrbsU2fqLWfZ
mEqzUEGe28ebohBKjemqyDPvnAYk4+oCAZSoQggCKUnrPC8XacqlzKty1U7evE2BG9Sre48MlEfS
gCU3zgqTnaFRqjVnLgxnPyyQPw+Kp6wc0KAbO2PLKNgEGJ4PZhTH0GAD48W2KYYvGIU+auLTAgLa
yCjUU6pNGVdPuO1k4/Ntq5So7mLPNecPJWnyLdxF/Q0AV7tSld773oXp2mY1+9sAn6WW5vil7bDN
HBsrfqbsPu6hrXQYRRdf8Uq2SJQjMg6ADIu46WKrU/StiqZhQ7ViEQmOSjx//hnQlJcoHuJvs9n8
a4CevIyzzazieTkiF0X+Fib9o3wqVQPh7v+Iaz3yJHxuinOj84daxsunXlOabhO6rDSF786NDqXM
jS6DMpzJPqP3vBR8pBK0hIy0gJ4vHlC/mvMCz0qsxrvepJ+6rMsfRj/jCEMt9Rs6uyt1QfNBTG5B
BXbFa6cowx4meXf0yiA/TEFmw563ahvLvVYzrVPp5r+v7Ho67PJG1c/3xV7W/oQDEHqwxbvEjcD4
Z9mHSquvWcrTrbwpd9KKCdicVjL/uHPP9g7H0u29cvRHTCYi+9c4acrgP2NsMdGVge9cAH46zpXy
lY1o83jTpMiW2GS4/xkbFr2Vu6hFXBXq3jde+5xPTu968beWjSpYN/uHNY1I5Iyz9xrYbbI3k4VI
aevmI6Lc89pyy6PVW8ZTBo5nk09V+wQHmlXUTpBYQVzyBIRH4Ug6JY9KCjOhgBvyhgiQg9Tv1P7V
FvpzHS1baM36uSfJm+DcmX38rZv4n4Xh4Hwa5/R99E38MMa02wtEPmyRfW9w9tnLzlCa0it7w3tT
APRN7P0c/P/17P3N8oPuz4b//mfIz+VX6F5vG8+GpCHgvwa1ngU2AbQCN0tTH/MHqGN/IClukIuR
zM4aFPa4EVSGB/blPJntoWkU623WSJlVXfk8W5P11tioxeSuN166pTOekfzp21k9SBPxXCbpsRy3
MtjrA/No+iWWO8uz2pB5D2nLDL602jh3X1J/XMmT8qMWi+YBfu5P72HbefOW43xgcZKXOze1v5a9
mZ6cvuTUb6m1sk0qxVv7kgWwjWR6wFxv1/SqdQK3ZK0zq4H7t+y8MsewIe3mxYNiN9H7wL+qd1EH
ISVnH9PE3tx+eyz2z8002HCAAiZDw3HsU+jzExJ9jl/zog3Wg+tE26J0y55EJiNT78G0kVUog3GP
vnzyhNtAs8E6NH+nSlcsShfVd+RVdwMgFIgkXbRxAKH+KLwRm6NQTz7iSgk2Fn61T6PTh/ulaHEe
NCM6yzvdHl/vRvGcS+4ncKxtsk6j2+lHrSKTQ6V9foWMUCHRwRdGwyYz1IvhOfNmf2212tlBquNq
Vji56XpZYvtC7ktc3OSimRisLmwwJSyrT15iH+s+yJ+FhT6o+ALBsHoWpvmgmbc+FGurXdTC6UAa
LtimtpWd58DUn23byFdSpKs99wf8Jf/FaILy5DgD1WS3Lb8qGgLqlP/UBoIOqjrPRtFqt68UihLs
Q5emfPClOU0qzWX5vTflK4XpkLtRw7baFTGm2QvQUpwRq8h+9g106u4+iaxNMHCm8HJzZ1yGLiEN
ZhGkX+/ng0tIHiRlWD7WWvSpUyD42XY9hGu9KeI9Z7J/tSNmiZXSUz1T4n3eTOTf8unnza/I7zdK
oXoxW2ZkAMz5gRQs1g86SDBFDa7yz5V/jYTIA18D2UP6GiOW5v3/iH0OCS838Kj7oUI2Vwhyksl0
NhhY2ts2QAl6HjRs5/R03pCSsYbbw+YCPW3iejsH/XD7ifLSJVTDSb+N+hWSB++/oDCqthIKlz9T
paigXatxzXHL+GCJwPKQ7OBBmohUfSKLZz/5OD1C4E13EkbfPTpvUigzj62tLf/a5GUGGPcyMbce
AAO5iwVn8iKXFCXFdQc7Z3ePAbl/isLcAfbLU3kYF4/aSBqErwHg51BX1iOFhH1WjeGrhz3uI4KF
S5oMioXkfLoifYZhzQd+LptDtvBXhcTaOePP2J3masQ1yalRvJkatjqGgtvGTIKWEkf9pY2fJA1V
j5l1C2djWn+B7y1hGU0yz5UUgAqdOdK0H83Cc+5KLIzVujkrgZJ9hT7jkSqbRiTWGv52nMIfSs8L
T14RZQczsufHylH7jYkc43uzQKh6xbKvupr8DR/LvE6I8pEQ8529NPvMRyk8UBT1qA/uqzlR3ZMO
ucy+mW7SRH1zC29+9upkjWR0wkETgVbYqJV3up0gtcHb95bl3o6MOD0Fm1smhPPMToCzWuJ4BxtL
3pU05WKn88/YHbIe5vXPmEB2yXkjKp104aFWTQt8IkX/yrPiF7n4arxBHFB9vLUURLOa0HyWFtZ3
yUs7kKIdB4yy7jEjRz+m4muQUhXdRXGLNe9ygb7+866HdB9E1kNkgtxBJINOHdLc3vVwnriPTb2I
7r6kEJAvr7LMeFynQ7rsZBc5szxPx0sMRahc1NCmxhgwp2/Kr7FZBUfRMGuKknFZmKtbJwKZJ8Ek
mexdb1XawXOi+GCWbFq0Wa1f3b6oX0d8240STZ2U49KrEXEE80nWbaWzcnyUTVRlK53yEADkaG01
RnSUEYg2GoiPLruXX6/MXP9dH8Gz28sPUJYfyp/nUlQ5nGA9UlcOYgGbKmxrZ12RIj87TdC1F0MJ
07Ob4/9KNZWoXCQoDxlFCfnO8fMkOYAkUY8pAs0ZLMg02tVR1m4jEyPV2aT2mFj+/8rM+rBMFSSp
NdobpYyDaxuoKJH1DhkuV+lf3CwEaNiSz7CHct0tlA9zcj70Ni8+qgp6oDyUmweb5OhkwMpqsCJ6
ikdqEXJRO753hYpiJxHpMzlVbrMUBRyXpMFvQ7URq+Ki1q73V4Rp4G1DZ4Citoz1AwuQtJZh0gGY
+bXoEcRcEKBjOv7W+tUncNBJN3+wDWJX3/H1aZJef4PLPKPrO8UPI/5ip1kpkEozleHZKqJurWV1
/lem6ZdCDbS/VVAKEDOtbypssBW8Y4ByUZru5iou0H/vu3PQDcYu7gBSjrUbrj1TH742VnnwHXv+
hAXEh9O73bqo2XuRe7ZezSKOTxjlIb23NOXSJs+up+gv0riPD0rFfNWX8ZFGdkJ6Z8N7bXQ1ewBN
vZ2bxH80F2U9qwAwoaUh5qtLU8TzKuo3A4bYjxLyU0BmTZyF1DIWz9H/6K2W3puh1PL2Zu6p5BfN
15S07a5OAIVm9fTZy2b9B+YWp5Js9pcCYMvKBUKzMih7HmqnR3swrz8lmW88BUqVvNUB/qBLuMH+
/Kz4/bC268j4cEPb35Drs1gO4DpTa6rYqgBB/hCLqEyrB2ba3D2Ik5SVfi7KwfmolVw78WUCxbkY
TFUD5vJZ6zaPzJbmMxjoD9sqP+PB/uGZyfy5sCEkIPD/0vnAKqBl/6jwyfnsjU6GTyws674Im1Wa
Ge1u7q+ZHtovMrtS7EVjxaz1gzQzJwhRCJ/N1WCE1mtR2NYr4/NhR027ekh09rCnpk+zTdI08UpP
weDKf1ItYSsoAMH28isoSYiuqi5Xr5Y1qO/RfJUwVUwf/SEegsKzc1hAh2nnzRdO1E+V3sP5RJgu
fzLNalo5HIMOKcwbSDMuxPdlzMKJWONgYN0UiyMltiFjqcP+Dknnl+Geu/AnoD3Qx/J4K8zUds0n
ApwFilrRtzlWIDMFSvFSepTqMpMylmSYg5Xi58G3VOHbi+WnfiKVWb/Ig4FOvdHJ8+jY1G798kJG
n2rUUpcCSGMcoOeDspUqlFkN3qplX3Wwrdl6tsKdJTwbsySZ5vcPt3xcSbMwp+FBTrOz3Zmbcp4n
WJ9ZgSEXF7njsJysIyMytvdYBUT6t17LKUj8LE/cO2SwPOssvdIhFwoMP8fde+9vVu3waPQkUaJi
+OzqHd8gP8Z1KjCBUcV1HL02fjVcktJcm7XWrZTMrG+A9Gw2zRVii1QnFny6U7vo9S29MndJ894r
g/8fnkV+E3zZvYoaMrl3KYg1V05cIcol6wGY9E7KqzKuc13lOOCZLC1sShJsnZrnOF9sS8o8Q615
dsf1zQrZVVEVSfDVqWfLuOYFZZ+0U7BgaTLnH7aLEF/GjhKfW1D5V0bLH49j4dTQdoqeLM0YJ++C
ZGqyucW8HcyiNL2u4NNbtu5ZQ1/2hnhq9Azj37SdDrpWY3XZll9KPceMAUORle1q5YsUlXF1NVZg
daAKLqk8LGjtnTew1ZVevjbHqKGUIlKfjqF3mxyfhrVofUrMX0Q+5eIud5FtxofGMZ6nqfJJ3Xjo
KZf2Y+dnHgc2yD73eNXrVb+ToK+OxS7xtWR+H/XiscsrHylmFMGNgPmx9LWLzlHg1a3xBMYnCdUF
06SkECgWnBY/ehC2CKzObO8sYClhhNwZJGVTnZbv58Vyqvxgun20+iNBLDlkiRWu+5nqVry/55bv
Y8fWAlJI8nIDtrt/HELnZ8LbZzv+WPPXuH3fHLZI1s6OO4ecAH661mL+Upfqpykpu+e2VsvnZmjf
JVyS0N7AhTjE3YRcntoa2WvjBv2TV6Q7W3SG4xDt6mJy7KXWynrHrLiv7ajdaB2nRERiHcs5fs4Q
CPpUFzF7HObjKPNGXJIzAy1vmm3GVDjCMH/QKHugbIueX1JU0UOpFutSG6H7qmUWPHq6o1xLf/rk
Auc53kMIIQaPvuP0G76ow0aGSa90GMPMxlsbPplAdkCaLINlyICqkfwYGQtyIyBTyoVDg7Xq7NSC
bkjz9liztIul57fgr3+kvDTno9chsGMnpXsubcU5z2nrnJ/l9h6U5n/F/hhiWrbOlxJ1r3uH++vV
99gf72OHPh441V+i3vFXKAubP6WObxmnVDUzFBG8reSUbrFbuknGh5Fh3rpuQWH3yDPU67fhIpR8
e+aesbr/HFLd0w4Bb3XV9KPGLmYI9hAO7BemSFg5Zd19B61GZol9pY0EiVrNmBT5aJe2RW48RI2W
gZ1kX1hXZfABNeygaLMF7K9M3zI93gjkac5S/8FkClpJs54M7xBn5KKlOVZtsq16j8PMgo/K+2wi
0RPbl6QOnVOAgeg2QBztLBdXRVA8cLIEP1s6BjtARkSCt9vboDQl7S+3zjhVZ8QMfj5+63Y7baeP
RbBh8TWhRP1zcHLaLtlAFJp3ckySjk5vXhq41xcJhUlgAv211/eH2oENkLxoNsPnCCjKRVbFICaJ
gWpatlbMpYZ1b3dSr5J2mRYUxHCXuHJ42UiCOKy7aS/xe75YxqI+ma3l1X+8X2pibh2TA6dcvycz
q3F6qOpdCN2bBEdiacdZ8f4e62p6usUaBym9UElRxweDIJfJmq/h4nEZ1yVSCKlcLWtM1knmtdth
0VG4BZnckFRYLnrWrkNS0Gdp3R68DdRxCew196u0gghQiJH1wbrNSY88NHhZrurAtbaZ7UThNurt
0bY2pooi8b+BBQImyFnBT4NaIx9Fje63IbmuFIfC0v4G5jzt8QHy9zWT9jsqJKegc8JvKkIt61Cv
hqvqj8HVmPpx7SVV9I26+AH6f/5RZEVMzsZ7sjU/ZA+EUBTO6d6ToURUWAbvTUJTf2gLL3mTiJNk
VwAC06N0AQbvVv2QqWfptFRO1VmCbZj0NpZd7zA6mLfSqzX4U1ToIK6lt2KCuuAtG65uLzaOQCZK
33mex1HZjnbWXGC54BoSmE9lX45nRFvQNwJHexndxThU2n3F6+qlcMlyuE+UBNgKNpTqXtquyqnW
KozSQA6Y3J2B0s+qJrV/nNzOes/RJl8pfMgBstCM++6QB+r4ovCH+cQfix0s4TqKp0dnLD6TLLTe
E6/xTl0MGk06wzBL92XVWltpRl1XboJITY5uiJRcEsccF9Vkl2DYvhVMSos2yBU9bfAt4FWChdLn
h9N73XaL63XVnc2owaANvvxvLPilySlxDZCyPt/jdigydUtvlYXJdgZ5zT77n2ez3iqPhjqee5Dh
VG+ibvp527vJRKFwbA/AyI7SamEqF8fbGHap51sa25i7cRfYQfPsu0m8b8ueA3wTkMy8t0FHGFff
M9bKUjmX8rlcMiONTzgb7+9ldYl3qeWvyz7wNzMJh8cWTLM5cPZaR9gEngITr4Ok0/1nubi6b2yL
pjQ30a9YmJKC75taPcgQ6Wir8BT3M1X6ZVgcF/ahy9r/oVm1DTpTfZGLEnCyxhkzA0Thztl6Uvz9
SNnuKr1+ZXlHR0v61f2JNgVchv4BWsZVor0MEyTcoei2caDH5yjWPsme7E65/o1tLUHmpYuTxc3h
j3FWZ7lb8B7VSi080je6O1abWkn19V1VGQAePZ3ufL4BrQvcBY+V6bmPzuJoUUch5/zZHNbW0pSY
9Lpu+DcUweJ4j5O4g/8Te2sZwGJLeUMdryiZaZxT8/KaK016Gmq15QjeJi92guzyWHbzN3UKN3kx
+v/zsumTp+XW49BPxloObrIx1IGWbWKzRyVABVp67ziGlGefpsq7aABOSFB51sFsB/OKzZG3mdy8
/5RScF6N6LZ919BJA7iL5gn6iXuq7M23TtExze2y8U3pInxea4iFZmw1uIOFMxqKbLtilAsFaWuV
/DbRw7qlEtCzQPIf2bY1CJ6RCgEo8+Go+6Wan1zV6NauxtarQ4s5P5l6zVo7UEFXx8/SCFmhLkMT
OasqI5WDeqXeAjLH7jEv+5bDRe5366yNASQtwbGCYblR77f1UDhnuUgQnsXBryLlIKHb2+T29uDt
NiAhpkfzg43QZL367WVWhh9gN4b1Rl+ysAi49euAlWwrqViJyV2U4dOnj+O6ldztLWVbp9/1WEcr
2uqGrTM20xe3C1DIDfPvrA/Bukzd9An0X3L+jxGjkwZrPRnTp4V0efb12V7rVZtfRwQXnuo6VVjU
jAD0FE25qCMaQ1pivOhRbN5CEp97f6VrHvnmX3GS7uMKhkR3kBFVkVz1ZPEnWoTpx+TBUofkJlAv
Ebm46WwvluXazuaz6G0QkDX2lG7K1Zzno7dps/Gv26EnRiQcVkzJDsvkTgogSvAfbbuf/O1tQ9Jx
hNskrf9pYjm4LS34QJfZ5rbKZB7KxmP3I1Rxv+0RPFhpKvtLoEZHvrrGif1RbWzknM6cdlSXmKbM
gba6ZwV0BjNzGaf7YX+WIcsT8pbIyCrjlkf49eb7sf/fb7r9CEOBRarzo4syw0iaVV8HmYPSXphe
jQGrMeSLmtuqD8fppFa99R7ir7JX+07fe30affROcuwmF3UovXo2fFu/Rkn2+Zac7Af9Ghvxb62c
dXCiqncwvKCH41uhRR6bYbNVcddb1eJ5nZRGdZnyxxvuYXSstR/NbCsrswvXKfPFrY1dFu3uV/8N
E2FZ+s/xgpiA8FQ8+frVNcwZ9wC5yvlYjstmmHt7pLzfJNR1GJpTHsn5lSC9GgE6RbMCAq78Q+4x
aQrkQmL4RqCF9QujYbW2sZKY/APuzzpNh9aaWHPNPs4TbTWX+ySNhp2cEUHG/5XNLgB4/mMvQek9
Z1MKRvmGzCh0jtk10APhI1SkPQ8QARdOH6Axbdb0K6ji52FpSWhSfgSur7xIg0kebNJclDf6Qxom
5iass2SvLLostdZf3DkmfY9u5m8LBCKL1kOMyaisA/eFI/DQkbMHZrE/OtrmJUZSdWDdeSnM1H4e
XfMpdProM60Om5eJVErrRZ/twmIBzhv3sijhfmTHooiiz5XSaJeo1amTLc/0UQuNIQrUg/RS0mfl
5M1++Xaro7XOYCYPTvMZD0dlj9Wp9mYZ/RegbNl3viZ/DQBF3mYorge/D2ccN7qv+bID0/y0WI0t
p2/ZkHVUYRJHM18AgTlv3USif9m1WT6s7SRyv8gz6LMZp8GZm9uuTa/CcG+0nnvbtZFZQ/6z1Msj
02/A9q+Da4X6Lx9qEAbdwL5gDEhhtgtWIYvy5Ip+93u/tPwU8Uc9SdGmUvJlb1TtI7MIn6UzRRp2
VRR1fZFmQjp8PeBreJAXGY4yLPZhMNHyAr/LFFSITIc62+1VMDp4X/2aXCGvqTvFpZp0n0WNKqwv
EX99EFnm0z3uFC411sZ6kJDM0k1vOBvW+OIhnKuvWZwbe3AHxQPboCThzIvXxqibHzLCXzp8MV0e
OShu2FU567BPv/ocDva3Dhkolz7h2BvEzgdSsaiH3t4gDwdh8TV00oaUcAacOcgg++t4hh8rH7A6
eNfl0Oab+fMATRJ/yOWcOJrpcw1yh+08JXXXoyjtVe4ZlXOMnpvFlPF2C2Cg3CrjyBNdUKBzx6UT
z8b7mEnH+9SJWLvcPj3Xrjo/4hPj7b0syw5Fk9ZvnjN9Re4u+x4a8+d6arETBXW/AAd+GyAyNVU5
fvbTNH8ZvCzZ5o6JocZykbsJTidq4VoUPsAojKesv0CuCnAf+EH9gEx0Pn7WcqXauj54UVPj81M4
ZbJRtFT/6sEMKEst/oEVMghPr9SeSQ4kR7tQkWLPlZJMgvK37nX+E5b01Hic4D1AyfQVyHF6sVpE
39VYR4WYU2vS+NcGyUzmr8EaTxQCrxJDdgprx18XpxsuUVfh//crJMNaT2k2XoGot3QYyPRAptjb
ZldhMpUn39Poa4/TxA+tWr5lox+/Kho1igBbjaNG+eMJ1wlUw1xw1pXdP+CyVb7CuD96y6SRY/By
1FEQ2EiTtHuNsqOPv/fSW/Vf47if3nM0Dh58buGgEYZkgOMJZjl7GYUU3Idt9NpTmNhsIJz5w4/L
nqKN0qGUwx0Vh/52h/DDx6C6xk7ilqjj34d4uA6VK6WY+nMWDsm5i7IVBKXyUIlgNept1gqG+L/a
OWmFTdQDPe4GE5p/72krwXSGRjifLWtBwy/w0HtT4KEyWHqrLDDY50SfhN8eY4wQs13jSAupPBmm
/ugX5N6lUy7hPyOkZaLGdrQN9eeIMG27QzLGwI+C+ZubVMPZsa3mRQl786pG1r5bnOUlBBSg3lWl
3W7useWhsrM3ffOhL3YDvdl9IYWTPkHst9+yJscbGtuBVMkREMUQZ620pvFhwpzb6uEIQzLUnH1c
jM2Ob2aBkkwb7jQVvbubhV8AXQOvkSW6ZCZAIDNIHFjlLoZnYGMFsq9j3NxGBEvfkf+Z91hoDltp
FsuUXGVWe5SmXYF3QMVtut4Gu9MqJBv+Bushepk65aT5ffBRcwK5MH1ZK8+fD1rVf/eNRMHTA/5j
N3nqRik8fy+Ex16JUNWS5kKHlOY4a8Zq1lWc4M5llb7cN1xyh6A5rieDNe9kA2eKV+G9JyJ1QG2c
Yk5ah/muK3LtXGWbeQ6Gr7bvj1tmlfZUxCiQeGn0t2zWTAMJZDUK3OcyBaaFGVi8zXs26jWOIy5Z
BzVW3zsr065KhwKk4F9sSvL7wc2p2wlopkwQnJsG/yJNHrL70t1FfgNVYDmRKaFiXGPUj6R1P6T5
i71oYbFlusWWwlqsjbBGqCD6yCkf7cBiLRdwx5BsTMwbbuQA21PytW4H4bGrvpboxe1L7JEeFLX2
Z1yBuCVf3q77uk+3XWIoDxLTCwPXmJK63wGNgY+fzWX0fYziJFs764YzlpnBznWCHrpahyGSV5Lp
lFuVFBYwbC790vNfsaGj4pCa08sfY0t5iwT97FJWtQs0H4NejCYoi0wq2fUsTi62jnNhrJ/KJdXv
WhWOa71jXWI9yZ/KfFhV+TBdpZVKSCn0rW2VwUZirTctWaSepbAjb1s0QXUeJVF7b0swCWb+T3J7
GxTVxprZpQUGzzOBBuVnBbLw5zskWCW7Ctv4x7JzlFVZYFQt5235A+p6Ul0oyZzkWC5xEmkDYuyO
t5LFHtPPHK/Iy33xlvC92QVdvgnQqlrfO27rfYjw0j/gZs/Mo21XqeOfgPJoAaLfLzfQ+Q1lLvjz
pC75QCwPgvU1c+pmfRhvUw7YTrFyBmtCqi+Jtr9vWGXX2ifgIOvUjbbSvF8cNEgUp/fPKooDzipL
cuuklvHLHCb1A4ZEnHXVcTnhjk+e1v7QJsc93n1kWgXfj9RBa1eGgdGfnpLGdLBF+fnkPNj90QTm
5e21wk2+BDZm7CATi20SsI1x/PAjz1xtD4TA3vuDY74rfnoS5GLGBmwN6AEjHntMrtOIsZYIkqhJ
cmTjO2+VME72bty3586Y1XU7OePnsGGjCylvOA+K3n/GrMFSijc8OfalHg1P3gj/daHWJgqZ1XwA
Nyx83NnTnoYiL14WXy6W6nRmPkT09V3x2m8IkrV7VA/qvZgLXEy7G/6yl6BeNfVejAW+SDAbsd6p
fPi12mC1DzCiFZhyZfUFaaSGzS8An3Bs6092q+5uoAfE4PeDGhm3ZpUXZ6er41f4N7caQsapB80t
8yQVg9iu/Gfnei8vjI3Zn9hixOCmWYXXMA/wcy3ceivjG8McMYEWK6uIChBmFvZpJuF7L5DK3f08
KIVUaVZLiidE01QwYvcfqfOR2wAuUkE1U/mQjgUf5i9AMQmR5tcerSDc3B8SiJm8qMdZYaML0DVx
ORNV4dAk734QBC9QPm5rdzhPuxi84KMs23VldHsnCLz1bU1fFvv4/zJCdgLVWKQXNg2XG9w4r7+6
pTc9dZOevkxJ9ixhmwrSvsWkbjcUaF4s7PWNCHhMi9A2VBejwxqnjwGVSGRehE2UBq8LiWUs3rmr
qQ9JML4HC1nT9aNom1eZflSBbn7u+oe5g61ZK2F3KNEi3kmzsPpLleTRmz5hZuZlFizm5ekONDCc
F7W+duyiXpa3luGXvG6z5MfAFL0rlbo8tIHD/hK23178GjunVxE3RZ5KmuZYlM96i0dP6cDdBmb0
4mLicRU3x9Zqz4OQSdALNbB0wcPE9tzxWMQcEi2dpTfVp3RbLU30Oaaz3sX1Snq1So1fSg5n0imX
OkZWh5P7o7T4IICnRThLnw08qtt0OqeOb1zdqiTlFlawr4r4bwlZ+gwawZYOK/uC+2l4nPD1wd9B
eQuCqKg+weOu1v6+7MrpL8DX1X7ozG5vJEb3l78PWEX/opZV7WcVuTuJktAK+v/NCFvbpeM1u6KN
nGfYvIjB+nXwFKdFebCiAlihyq8fq/nhgrITW/gxCXZNo8IXXDp6uxkucgfgAM6BtG+3lV2fUkeP
j7Y+BCjNL0/fn0HVwsgWh4IhjJ1ntTN+CKLGSfx85boBomRunZ+ZZ4OtYHAsd2e4Q/EV8LS2jS2j
ODUASE+9hc42uuHI+S4AciRgV21U1d/GVh8hKqX+42SOJq7mfr6HNWO8ytiyu/odHpK+auFmkGTu
RctsLDqzYY11x3ix0K24GMvFntF23jWu366A9gHNaa2wuaYe7m9ayPamt/qxR8MCYprq4VmnzKl+
Yc9uI7mggARwmjMbfIy6pMMop+ZsLRe/Nk4R+cl95JP9Wrt+HZ8LZdZc7M64tfywRQuzTupD06PQ
io/qmRw14jZya3lpx+I11+2RUuhv2XtDc7rzpOmrWxo/WXwSQ60koy+3v7rvHonU5DlGSjuFs5gF
MxJknhkegEN8zgyrwsjknwun3GZcSfv/UHZezY0rTZr+KxPf9SIW3kzs7AWtSJHy3eruG0Sb0/De
49fvg6SOqNMzO7F7g0BVZUGiBAJVma+ZPMq2aU/Fxuo/hmDuXF9mVO2Urd2YteWHaddrwcHKdhl1
hM5J0W+LAQQjAgcQ3KgwJDWT4iAgm04yy6mX5TcSKJ3+Ah++QHSWaFV184OxZKplVA7D0OU3NfIx
KxnQQ+tQA/Q+Tqra3w3LwQ2MmIx66W1TBDzurgNy5ofFMWnYrcpgGCpYGi5hrarYt5aCBsPSkn6J
l2an8Y6aA0SopCkDbhXytQyh+dUg3u7h+H/GXwKlvaYO7+Ug/bkFObrEPwis3D8HVLW4sZISm+Nl
QILlzIjL7M7K73I828zLoPQ7U34D3xNzwtS4+SOPK1uItFO/pFQkbqQlh+ueowumL9jgufuxJIPw
YnpRtr5kUvCHfXQbJ9kEsxXdKUkZnBLXL7ekxOYvfM2PbuNHv7SOLRNg0eKFIirGhnETYwow6Y+d
N+orCUEElCyMNn+Xq5GIrdft7Bf7InC0DepLyidtjnEeb7r4VxVaa6jRVGhaYFT43RrfzQwQfGUb
yjOaE9gOFPVEQkQ1Dsro8Wosjew+VYt5gS8egpD1Xpxr7q1QQtpJoILRx2bn1sBQlr2aBEPj+9ic
a21cVanVH5HG0taBBU8M27i1sFUAHrK/sbrwxfaDaB8AgznyeIiOekB1cRozykFdd2vZGNQay0HO
XK3PbtOZTX6eDHdV17/1y2DdGemuVqldSPM6KvMDDd2Ahlr07jp6vcr7D6zZbnasy59tG4uZxmm7
Ax4Ywde6RsUiGV4zXuO3ftfYa+m2eFawhvDqM4xg6wW4yd5aJGC8EUcagOCgupbZbhq9KK0aPjUV
Whemg3+qs4RZBWIJ7hTeSz5EkhvXzMj/Q5+E5PqsHJzSRtGYVMolTzJ0j+Eca1TSoJFYDTd0MR6p
6LDmtmPWjKwB0t0fyWS9cNdJ2mnna3+eIrK3VCdlBR9Yyo7iXXWck7irNm5SOzdF6J77JAVkDh8V
XlS98KLyDj1FKy3H3SVSt2w07EYkMFDLnB4qu30kmdPeCrVLDnmeJ1sd797NlfNFDTk7mZh2yKQL
0atgqrlMlb7rVA1zh02c8Axgf/Y2TUavcctPbdXypkRy5lY4daUfIk0bJ+VZmvV7U4hHiZe8jUrz
w+jCGRY3netcCVYzuzgLS+kanGhlt53ViU+3eAO7LImVPtx6iwGwtfnQCPf4NmEM7saU6Eg8sH1P
TO32epibUP/Y5LcAIfAekxWkjLB//znLgDr30SZvKgdCoEqN4jHUR/9owmDeoAMyfYuD4ax2CE03
cV3vZav6x85VNr/hgmSSUTnYTZZu29ZDde19oJet8rUtgTK5rQ0kYkDbIlSJ6EC9+KxhW+ffsIl4
lJb0i+maNK8RvdE+TiOYh9V1QOKUWfdvemt8/GDYJiHVhGFrmDoHskEvgla3F9w6rzu+GE3Skoij
ScYW+1mnepGWHJBmpDQyY5Qts9qiDc/LNa4Rcg10Qd6uIRHLNa4/5XqN609ZrgE5xbmdSvMvNdeC
Fy91P9mAIM64woUvUQXBfurnaieDEVjZW2xC8EVaRqVPAalZUNt4ki6PXe56TqP50C8RNep3ZMyA
5cpoFRbNQ7WYHr5PhxuybyzogQtLO622vpWHv5GJoO6EhflnNdZMitStelcoU8m2y5sAGZXzPV9G
KrFepr3G8/zVI2V4NJECqX40ASTDlGq34by6hUl6y/Wnb5VBFX+eElzW0Txt5xg1sXlAqod+R/Hp
T5vyVkUWhFsazQDN8POdYMLSGN6noWk45wrGjDzYP9oy7tqDtxZsmZkHT6HpxBvQLKO18qtsPE5l
8Gj6BV+cPup5xJX+A59B/TQ4KTvl2jbWaVNHP2zP4rnf268KVqr7dOiKmyy2ws/sZM8S0ALuX7MT
xn4Myx2Me4KD08JQcfk3nbsQgzLEsZxt6nr1ZzeeX4epdX51hn2IzaL56ijdtPGXUM3O5tup8z+E
ilboP0N5ZUbHjtxHwU15cou23Kp+qX0ZIEEkWhv/ch0jgHXc5S+Izw1715+jAywj8xGEDkpIS0iZ
uKs0dMbv+WylLH+G8I6FYEiu6Etj5vmaOg5gPasvvilN6N0i1j0+ZapbnsNKubd48z9Jl4Idw6Z0
7Gj394R8CwRPvZdRkItIyxTAz4tezdnBjZayovpq3Miwadg5+4/vl6mKp4Ugq7CpkcGgRVOloUa9
Q2U/uulmPQNVoMX3Td3zTEjSXj21DQraSx/mD715GVY9fCArL8fGuIkUnoXcwqHRm/seUdG3mChT
VVZ7FbfUdaL8GKVHmkPBaCdEmO7kqip0YTJMB3tKkC0fNPblS3Ypac1yU+X2sFX8BXWYq6xXXeDl
fhXk936JgWDsFe0Dik8hXxevw/GJ5gSb6QGRHH2Pqivga2m+DyR4XStwaXDyXMKW/kCN0KXNYJ7E
rgshUeUGOuWOdZQrXeL6BnRjk7uA6/vOS3fV5PpHTZ39Y4cqFCz4pY1u+nlI64bVyXtfZFRvgRIt
cR+GKyqHylaGrofCN1Rr7TVJvnyBUjg5ESv7MnFUnK91yz3agd4npxAmmc9Nvudhj/U8KQwSEbzo
15MeA9BVDOcsZ5Fm+6gwzc/X/tQc4J2HPDHOLS7FqyzNxr2d5Ma8iZdOTZsuU6T1YWBQ3HBlef6w
lxG54tCxE7IL6tgkz2KEUdZZMXb4v4fj+dKT5sZwaQPxyJ3uPC1jqUTLmBx6IIyMybxrrzt3JftF
b9u6KYKnikWRFav4p1apAoSBdkYBIwngHPLBfqBEsJSXtqL2z2U92ou9jPqkojB0W4zO9yZE+GPN
RmMCN9q0+3jYSCZH8jf4hbp7A1emlSR9SvFTQxHkfmq79lZC2iX3Y3Wtu8/yUP0g5ypXWWLbMn2L
hcR+y2fxzmObNDiA2clRfhndGrQ7KjmHuPHVJ+kaLBhnvHVM2IX8ugMaKU8mllSJXWLFuXQFDoAS
F0jr6jqLMuzPxvyVtzMFHD31H+sm/OK1k/qV5Ia/sQYbFbOpK75k8aeiD7SvfaPxTG0gJ2E6qX0l
yYHYYlq95GM5n7TIaNcy2zcK6iRw5e7ytLsfXdQYhtUFLUeulhszcNwjW2hlpS3cFmiUb03xWbw2
ZfQaLKaMToQHYlrPkDHL2dhnaatSmu5AfMMd+66YzZY3of+XEk+Im8/5lzIIEA0ZUqpvSW8dRlRS
1sUMUGJmr3LsR6s+Rwk846C3nBc7LZpVonvxLyQDVo5ZmL/jWHtwBqX6mmuetq6wuYJQ5ah7x0Mb
37Ea+PhO0B158ymHIDXbP88S8HrHvg6Uw38fx3Kp2A3ITOHWrdWPqCDD7vsxCqiz9dOlEZbleGa9
b7DiDxrLQLwKpWIwX8dL0etybFr31GF5/AHPZL2zn7TEP5XLjOuG9oKHWgZS3jg7L/WW/5Zfhp/g
Le5CPbB+pyGGqlS4v1toE697q6ue2iKyd2poNbeQZfNTXinZTiO39Tz7rrVSTTJMy3QH7POWilO+
U21IH79wVX+y8aMoZs862Lk/QeijmSJwuUopBNyxuquR1V7wxUuV7HrQhu45aB3A90t/mZr+LvNM
d+0EoDwsoHyXRfm1Kct9aVZJGJ1FduDa/DBKEfosq38Z7Qv19xsXtnEU6t1O5vnb3DW9o5NCY7mR
03RpD9OIBoWc+lnsvkUF6OYck5LNUmzMjwNmJDmkbfoGK/SPgDbsXTEMz84wI96wHMwxYZEvp6rp
vnVeh6VvUIyvetnqGHn8Pa21I1j6ZoDZYs2q5IgOCL6l3tzejklr31dKCgV8tLKfkcMmQa3MO8/R
fwDD1e5dU0EC0oV0ZkNOtAGz0jkMbN2CxHZ39Vjq99InB2sO7lybPblVlXxv6lHR72z7UaLa91CU
iCEOm/O362wZbC2H8mJlPxVdTYL0b9hX0uKhkift6QI3k+YSkWHr3BaI38DTAgG6HGS3edl4+mlO
Ia2Pd9J3DclLKmOraxtpaPheMHm2Elghgk2JePKQBPPBRbppYR51FaahmxfZdkj8Gln5JN5e3arB
jnj3/Twf8zJXbtEVgpAT49h3Y2qBCc2Sx+9fGQ5Og2C4Q78sq9WwwLfl8KH94VSGnEIvjuMi+zQC
2/GGYVOYfvxj8ZHoFaAplgueEuuDClZq0hwwRM73o6ZrL2bf/5IIx4ERhFj8lxxEyjYvC53MZ97d
OZqmrDWdpb5iKQDTnDRfw3ErT5Db61c7WRyeYGgZg3aMM/4S0vzPURE0gi9Ipb5FRYuUrERRl6tO
YI7lWtLtD5Z2xG0kRFCfS1+jqu4hhcZ2SKIhflIAWGF1oIU/3BwAjk11nTVqNB9REGm3fdJa3+tP
apBEPwwjQR5YN9yjOW/qiN0+9FtocU7cwddbmHdyiJQWYnaqeNtrHzk2GHpLtPQh0QsuUQLjPvW3
fpE4+7HwP/1ftc3zXgXq7cM/vOqayxlCrsH5opAeVWjGSEy8oIq6IahvDWTTEXdKjQGYEPnpcOcs
+Wlg5uSnTclSS0coaeyoBMeO0aSzwYAWjXvJWCdL8voywdE1KLWxrgOjrnL9hIjgXuk79Uar9QlI
7ZIuRyCKHHkH6gytpBqNxtqyb2CXsb4Zpy+8iOLDjLrkNlARKPSqBK+wNk/v0IMd78bGI0dh9Ptw
QP5eNENEEuTad9UqaS3/LU5CJPgaJ30SLH0TmwSyfwtY7Bpzvf71WvGAjWGZtTrFRPSLhBgmHLI5
0eJNm0PRlqYMXMhjla6q5+jHNdSs/Gw1WkG26ya2u9C+YvvWxYhj5StWu7WBCN9Kn5zJQcUvq9nJ
qRFpfP2u4YGeF/VKhjQvTLtFUu0vlinVLlwq53JIpFIup4jQMX1aNN1AfL7w0qjwfCXwQ0zd+MRc
p8uZTJGz93mXKWwC3n6Mk40/i5FXB7tA7l+5lRHFco4L/kBucem6jDoX1O1y48OgcI4ZxKfLfX8Z
54vVkIXHr8Yx2ua270kAfDwdbeOxjLx8r6MZdCsxRpgV+klOtdDOjsEYzSw2Jqf2+KuEWbOqez08
DVGLus77mcs6WIFKd/ijP5YZ17jr3Njjvq2GJZX4fpVrnBKQc0SO5R9iFfmMFMgiXqGmTRftYsXx
dnqjPBXvghYftC7QiyKcjeC47uUNGfKN2PzJ0OkwiLol933h5ghBJxHgZafhlzEAeN1Kp4sdxfZN
vR3qerluFGgGbdDnN1KoRK3Q2ocG3iTSHIopPZOI/GHNWf8SlH78wp5QhuSgVNqrN8zmWVpyrchX
XlRXM7ZdHyuvdlWsY5Dm32BNx7txsvDvBI+JEYW+h2xqraJl0xnGM5jemN0oDy31Tvr6ZUuqgITY
4Ig8bCPZjc7LbjRjN5og2ItL+bLZLTutAzxLtMyb3i/t8QbHksA66KNm3suBD2Cvyr7nRln6HK0y
7+c2sO4939yaXoUGwXtsiszGbWuOt9cuOTNSUmBO32H5vMQCkSkxzrL6DSw8IJIgvvQ1OnDTBk2e
8SyHNg6sU15qPTtiPVqJHDxV6v7GAJhMRgBbuj7Tsk1sj9NBmrHpvY5dFjxETtx8VopjuLjT1W7W
gbxzquib7UbkGjO0maeEYm5v9GDavY6Vmtk6vG85THX8e4hS4ygt6S8nb53kLru4ZRJqgM4dGYdt
Y1ktfmI67JVQK5A1W6bLBGrG4y7SkV2UGW7bU7RMQoutf9qH1aHO0Qdb4feMWfpyuLQN+OSWAoMc
SGWebmTkcprMYcEKuzJ3VhX+SjCWZJOy9EUE7cwy13lroS0BCGDJvoraa6Bb1aaJEU+79l3dDkQf
VkKqJWS2M+4xd3wKyZ4dYxcWqkh6g0v8BE4lfQ6KOTxlmBgi5Yg+93t/6iCz9V/0o7IVnsI2uSvH
AFU1B7Ju5+pbEYO9CsQ2UlmVtun5Gm5qvPcUEPDB/hops30W4RvIAy65IJW9tHAyPXCTers2c743
zARjKxo9sA2oWKTmD+kTnZ5eRH5qH2yvOeknu670TVxO5hEbgZ9F4JXfQ6u8nMR/n7wPLSd4gVXf
pUe38m+W8630h3O7IBTTum4flpagGfN/tN7HMuiZa5+/0+ECVDDy8beCOj4+pIuyVxGjRjvF5hfB
MkSujcdmfiNqi7GO5CLQmq5eGOR+Clj/XVzx726JkWgJIN0v0eMwkD/9zxeQyGYEn+AU+e86mVm5
mlAQXbNMb9S+xIVDm6ZbOTONgNFLDG4TqbKW7iZPzJtiUKCrEK4zmUxJitsqdntvF/wwUYKuh+vV
pQ+CHWKk2ZfJb+tjhBroRoppbaQDMqyQ0O7waHzW1fIs/eGYKWCEkpBbhJqbaTinxkcIn91/f1fb
I3X8pT8J+npjzFV7RChZ+fJLOo2Q35gi9x5l+BjiIgtb1tJYWVjsQxZQy2uhf5LufIISkkB/vnxe
+UUvH0xOL3+W6we5/Gk0hPvXjsEHkqAeZaatVjX5KhuioV3Ng1mfjLhxtZ3hVZ+UqVb3bhg1p7Rk
d2KjnM86f4cKivWMOzJa54bnrEDPWAdcus3nqYagnjt2uZbRNoLg0JVbEvq2V68RpEIA/DQhMH7S
LN9c+35jrWtDRTX4feDaTPNgblY4q8w3TqAdA/yM7XWZT8Htf3fqIpoPmnmIixU4//k4d1vpspd+
OZNLyFmlI3yKRifSQDOa3G/8lybagaBTTlJplApkZPT2AS3xb6Y5sMWSgd5wkZ0MSmN76SyS+MEs
WwxtQeNWGxR6V3m8yTN8mmakMMxViHDzfTyPP/jowaEZ0/S+Wg4WX6V7Ta3RU7AWy/ml6bQWWO0C
H5NtApiPQoVDDXiKDVyBTf/nH5MpK9hgctB7TADwr2RULlON3lp+A+kiZXNAz0I9GZ4e3hqFvdhY
aA/9WGj+yvXNTaf44V0rzTSf03WZlOm+yHz1wUQE8QEJKQssIzu/fpknk9Pc9e+Q03nrkrll2X5P
naE8SpgcXPIfW3gk2ubaRz318luAklk4U97nsanR6vWMfB8vVZsa3YS0/Ca9GK689xq2XnxLVHR9
pbcroyV21nvlESvzetUUCLw046B/K/v63DoBWIYC4X7cZLO/+ggUAihU/3Pe6eUmjl3lPrJ7D6+7
rj6GteqcHL0Gd4HzwLNcyWxYUaZ9WjURiFmQ1OFSMkmwqdmZipu+sL1JF2sY61dbzOu8m63vg8JK
wcvi8b5ZRHejuP/RjmwUa1tHEdW0QfEZUfmYFh3iRxEKV0tBENcVpN2WCGm+R0hLJg2JoW6aPHpo
MEW5PBpKxf9stnP2yNdveIyS8PJo0Fu8EepItXayUR5L+7OZVfljBDz0jyiUqyzcj3BfyOKU1djy
LA+z4ElL8gatFlrSZSyPdYonT13v1x/6sx4FrGbAbGBYTAWnKbCHzWB34xl94fHsZWi45pFNwhPF
yS0uQ2OIwZ7z2AVGcdmfXDcgHzYkcWbhmiSbkctplixmLZS1Vx7O8asJ7vtD7ZK3UyHQbUVG1Ex6
Msi8axedUbPuEkQSwnmPg+q4zQ3NuhkWre54/K6No/EaubNxtHutAACFn1xo8w5xk7akgKg5j5EJ
wGfxk2sTC5TAoLwYNvgKgzzRY6IvSj4uKUAtC/xHlY980T1NUSjy51+ILrxFxl76FomyEPBVk6yj
YE5wqHBb9Vczb3TSDecL7+FCcdA+D3aTn/FSgxkhTIgL/0H7HPpRjgsKDnmI7p0FU6Ca3+LCqe5d
9hL+qnQr3hOst/YXiILSBRZ4qyVvd9GqjWNlj9wnKAzPTk/CXgKPjzsVyYunyEy1Q2YP8w5GWfZK
suZklxZ7TnHqQtWAvGBRvGYQik8QOtQnboTi1BfOayCEeMxYrDXyCM1eRm1LnZ9+yakcSNhWIKgS
Z903CaWLRK1eSdPAhKyVU2wCuFglw5yvce2Zt56SFHe91znrQe0XYQ1qvTmJnAfYjuGdZpjRWtZ+
STu/DehUO+4G1s5rszYjTGEXPdmiQn0/97VnKjXlChlq51c7kPQv0vaHAoNu3UcZFcggNA+FNhf7
iLXeBlbmvNHyYbg11bHcyOPFTKpHPTCcZ+lv2d+Q9KHg/N4PxvKMslj90zXT/LUseiU/tA5FKkdt
8zNgaYTTFjk/MnH5eazBgUnZoJ9WFsIxdwBF/FuF5a3guP6Eey2DgQvrfCHCXJFe0eCVRxQlMhSu
tsPCrVIbSrJG7pUYoebxzVim9k1jNPCCkZ5DQ4Zaz3Ptl8h7DaN257i2fS4NSqNKC/kXI8a91RXd
K3YW/b5GA2m5d5rPjgGktZjzB3AHw6qf0mIDt90Eqm5rr1r1s5lVtOq8xrrJgnGiikfTQFOJhLH7
WCwiUrXfVyttjACDL7ObCGEiCyrMG2k3goQCRaW7uWRZVSt/a19Ivzy+39of4nVD7W70bDDWY1tO
CELGYDGApG96He05pyuCXeLU9m7CcPOzEWuUIXgTH2SUHEOCcntunWXUic0bo0/Kp2xwbIS2byQI
0pXzoFXVvbQMO5rAVIdU/ZbrZ31NjjVFezeHF9FZTodtg5c9qz8BqPbP/XIwc+QtdXSq9tLsa3cG
mV18k5ZMcZvo1THVABc14oEw9fsYmcVNVHjGDe5fVEGXOlxlFNAnkrBaS71O+qQON3g2kAU04q/9
ihJquyUFerFllFgZzROAt0usdOWpD+a2mtj88zdfg5z/VOXjhDEreAY8huNL047whKJyMILIz/07
q2w+SwmCCqV/5yrlZylXuKHnyZhUK6wl0iFS0Ef/xbzlKhLpFxBXLepju0jN9rJ8lEWjr6BY79hh
fJJlZuiHwd7Lx3Ejo6xK04fZeB10LIUXIWU5lMhan31t2F8TfjZ6fNJ1yffhBeFhZd7v/dpDwSYp
0ptUL179hZmWhuZw07djDAoS3poVAiFvQq0m80kTguzWbKL+JTej/sHCUqKKvrL48f9yh78SoBu/
MgW3pXC2ymfs8IxdBI79lg0QSm+BtThXpM1n3y5/evE0b9zAbtbIghfAV3FvjXXN3jsiOgN+/B9t
GU+X8S7V+QpX0EX+pr/OdV+shJBXhV3zhIcKT59yOktXrRTIK8b6sxD45BAslVfSkOjCLjy/y+H/
c1IZUmwchY2rhvdeMfPrZLGzjZvOPbiid6B3brt5Y+j2gLh3TuyxuyvaCuDKpHyy4FBL/td2bfOA
qs60aSbWLJgxRPPnOgQdmJIY2oj8icjTXYT3+mlDjRa3Zduw9jDpn22zcM7RItAlZ/CmnHNb8fAP
y3ba/jEgIQN1FvybnI208gyXunREJCSdTHsbIs+2FQKF+At75g7BkQaED3wLrdRuGsqFRw3DtGl1
hYiNuX/wgjI6CuhrllE5FSgZaQDA/eM/Ri9XWEZknlxqcGJ1a2L7ymrf4SWlKmD5narP9JPR/xx5
uSMiT+aTlQWLeUNOl0RpqxVIAbLJaABtaqsmgB6e9ZO+udxM0h49Q98UALjV/XX8cjMNSX93EbzI
Rg/uiYaQR9C3ym08a+quS8zgScV7FC6u0XwdDPcpFtVo/n5JYam/faf/qiJN/CUNc/jddRQ8ptjn
7cfBGW5GS/85j91zK0iqxm4wF6F5+R5asW7ddvrwHJXKem71i47ABQ868vda8b/k2Sr7LFeJozuc
ay8brktfmmDZwmqnRmDcAHwZNC/DOKqv3Ybnp/FKsU7HMyPvgJR4xismuOouMhpjJ6O1i82WGVrA
RqwOjLZZoqnQeRHKcSZ2A4vdtKlN4a3d4hwr/33p6+s4Xhk2MHlpGqrzFiJNOchV9kCJhxttVhN1
X4f2t9kbizfUK59EI/+VrKskGzdVipAVGtVtsBcSuByuI9c+ORuEIi6nWodBAmLH0Jgi7agPziEO
4WI5rvGXrqinpLKDX3kCBAYGJ0iz5EefKvo3u8rRGOjz5GsdQIWfW1BjWgPUCMZY/DnwkfIbSWy/
DKXure0uhaqps9xIU3ZUc8hjMSvHO82zsjsKYJRf68D8nvbuPs0WNB9E/Kir1e+9x7pczxr7CeDS
uKv4hW+LiWe8XVMSFsuzVumSg6KPN6JHJl1yyBb3oKsp2iV2MROSuME0skOfJjeiaSZdlTJ9Dge3
hzrT9c8TVNkuwXbaW6wdITwlWz/0QQksTRjl8X0a9kefMgLCW6CmKSUr5E4zu39Gz68++NpSVF6u
VJIFYZ9oLC4fQF61d6DrFfIaVI5erWIweDvTzb9eYa9y9iEu4b5qEd+YP5MxMZYdnodKZZ0r4aNs
6ZIeuTz4atwOy45Q+nSEK3V3Dh+lixsVicGMV58MTgiqnyDYfkZSNX+JnHwm7QRvvo94X7k6brYT
axbhQ+U4s6zBSFQHw1Ozlwj8636cjWyjqIOy0yu7WBdK4BXwviLthMTuzp+D4Hjp89P6Oe8H495Z
lYZZIPyTWVho2JQDlzWcbWi/86oYQDca88NgWX9JN9Uyj6e0ox+MvAhf+qra/2FDbEUaTJtghsO7
1K3lgBxOfzeGCba41luX9GdloO+62kjX/PN7IGqLRY1DzugkMmAXdy1XrXGYIc22FpWwwIp4itt5
vuoQd6B+DrO+LOpzNzvBA0/B8KFeDmYReWvTAlwgA9InoxHYenVBdyzxcgk7UHlAGOD4/7hGUqg/
xsLTDjJRBg19+IQkn3Gj9TBxChcHP6nLXA6ZhSzGIqEhh8RuHIAlzuHaJWfX2o80B0v/XftPUIbz
m8sOTwuTeZ8Ho7u6IMy1cYoecnNjYzTWbNGIQQByie6dZv9m2WmwgQF3nVvPQxPYz1H4pW384Ul6
0nwYQVc0w42MBeWUH5XSJREegLC87KHAPs+7K+QjjyZu/2tboB4fwCFtk3+m6BTsryH6iN0y1jfp
QQzx0IG0gKI/I2aLXk1QBFjyhepJxnLfGTdTOTd7GY1cVOujcEJuF+D4i2Kp1d0UaZep9aTVq6xZ
sNBjYK7Rkcgp3iyeLDY5jUPmJn+F6GI0W1I5APJj5Xz5G2KcuU1ntE3rQrOpPwPUScE8PpRBWd/F
sNavcB7pV/kkcNCI9VAF+RBLJuRDrL+Y415jp3L8DcQb+DESU0ZxBxd73CuTUrA8JKWr+dnPJhir
h9qMuydwlPfSHdXxW5TgHvS5/Bhl6PfSHVKl8BG924RVYyDrM3pH3ceDlOWtAX6ibNZkvMtvQWOe
sgTjvrYfNoauxD/Dwp35ckThS5Z07hYvwmJdT6hLombbPtmoNh7CzmsWq4nmSQ4jL1dWHb26hzOC
12rsQoxE+fohXtDsnW2bl3qbHbMRj815vpGim9TPpAbXAVwd0e+6ds+mH+CP3L9K0LW/iJx0q2Fe
tbkO9Fht/13UrBofQlxZuBsfVMUaBSQMEAc8Fi5nWjTd4RD7lFrI5V77ZVBnH3Lrc5uH5uLAIH1y
iF04o52j/2Zv293nDkjF0obVRZ7pdVT7+Zb0TLLGg6N8rUZ0QW0lwmzDbopXGHLuyknN7CSjwWzu
PG2KH7sUTU5rkxZ+spUUzTyEv6yw8g/C/xBOyQz7cmc5nrW+3JFuoNhneBuXCRKSjjgvK8gWY3aM
mVRu+85ZziKlcM9DoKHfFM/ueVrOSDy4H0dj8zP5pmCNSb35BSWSjfjd+KxVN0E9uqdRq/R71ydz
L3TzUcEYsNaST4OLG4bftNYuAKK9tvvWOYCjM9eB0vh7P+AFyWuhPQ1YKcu7Vd6ZUTR/QokuP0vL
WPyXtRFeobxfjcWdmd9AxuTgYngFPEtcTYaE9Htthfs+74zHdjnYrpdjkK3ah2DmDbpuMvPUAPc9
X5qecqAM6D9IrFXw8vCtYSfTC6Cdj3MZBreWNv54C48WP2vSlmuta9kekJOatlqNbLQ/LVdPFV9d
y28gs+2qf50MHQOKpUSZkSBbO20ZbK/VSalJXpvXENdJSHzKCFAbKgFS73S1RttMc6UvSbbeqF7D
dHhkjUBGup6OmGiXv2et/d6WIxpIlekjy5+YiICVC1YBP87IrjLKrxBK8twon6D4Vuuyc0BJecVJ
m4cap0HSvDaLKms/T86fFe1pKKJNEvAQlO/U9QB35YVtYnWULvmmOgF/TcP/JT0UeBAxDGpM/fTZ
K1bSWTvKZvB8xLCMEdZVPvveTZ/WZ2PRQUTOtepXl9PLsIEpZc/9gCrIEg6DnCpdjGJ2UDrhvTGH
9UpRSn1vIOB4P6DTZ67mCUWr2FBwj1s6L4HLmUH196jo+eOHYDltLIQe56Q9X2MdV7FuGtf5JJAm
gTDFWeCuB2rO61wgTwh8xbcyLIcLrEkQTtc5H2BR1/BLp1xTwrMG+W4+2HcchH/Zso+PyPqi4Dv+
UpddfozGJSJN5BruRuxDZOASl/wd51ZzdGOo46/hXR645WY5axTOz0pk/DKBNO5lMBZtYTmdIj09
ta26usb+Md8Jsbyyyhy3sPcLT3F40Gwo3I3TK/c4mMgz6spP68JqXJWWX95cBxpWF/sS3MJK+jrH
m++r5Cz3egGbBDuv6cmnQmsdjVqhqXVPNe7Nxd4Oc+30r3/7n//7f/0c/z34q3goUl74+b/lXfZQ
IF7f/Me/bOtf/1Zeug+//uNflu65bGccS9dR03JNU1cZ//n9CYUcorX/ASh6LKIgT49gu7OtFSVQ
6Fy+5EtuVDLokjk3YOiSrtafR5xeGj0dX3Te3gdcw9wtNuvzdzlQrnS3pCi0Q5zX04tn1cjrLJRW
TUtR+C+nO80HH14PI9K4Zqx+R/30aRw7/UZPZhs+2wCt4Yh+nnlE0O62dMjrYV++uArgE77Cmt7f
2bmq6Fj95cEJdcgdJW3KSLjjXjJ0wehjF1DBANfyqAcrsTSjFLklFacIp7DiNamIGMcKDsmEPjqw
snQP3CG59EVTdLYV7n+JKKrZvhtxPr5OAkGa3ciF0hTn+f/+v+Hq//xvGKrqIc1OtsZyLUPj//HP
/0aaGKRdwF0c0wScz2QF9UPq1jUFQ63Z4LZbbqVPDvhHaOeyiS9d6MjB2uqAX+tmE2+ouKLvklbD
PXya/nLAkCMHK1rw3gVYjbhLGg6glDttP0VDE23bpvqFbu/m/1B2XsttI1u4fiJUIYdb5iBRpLJ8
g7JlD2Ij56c/H5rapsdnn111bjDo1UEcWQS61/rDl8xH4dbuSWmGYBmqZJcRxYLeeGtTaKCCNQX1
QzXfyQ69JD8gY27mAERoG7z1ZPA6u7AaHcWAbWoZPlRkDozXI2aGYsaUfx04lYZ3faoZXwdO5AJj
UEfVQQ6Vk0az5tAZtsZBvgLhVNT725LXGEumlWefZUsu2eZDvJFN9PziBxSLrmdWua5cEqy0cf0x
cklPV3w03jj06nyBdv/7n9pQjb/+rTXPcfjKkSY2LJDj6l/fPEVxDczGsnAXFap2GFKXvH2NO4Se
ogGMg4G7asIRPI+fk66T7bFNbbgxT/oYW6fWLDDMq/HPXSJpVa2vbS9S6jsPYTcnav8zpqr5Vxhi
9HKNrHBOIejvXaWJnkx64j2PXvINm7zp05jEMyZK3suISNnGUNpuP5WBfeFZzzPMbdXPoGngBoT1
hx9SKZzISB6x0vERfqgx7pz66RO5uaYfo0/bt72lqNrspPsDTuP8vUOxsSoohZD8TH5aEtT2wrN6
5TwlWYooPdIeppc+IY0aHAzIcA/yolakG8IsqREnnVw4tNC3ZEz2DnrUbtrWCJZV1zWz7SHzwpxs
BL5299dYNszMy07X90E/dKukTyLe/ika177ekIfiTx9+Omo48qKTU6htjrWyNTn9cG9bw/EmeG0h
nYe/Mk/v6yKDS5m5ZhOxvi1i5WhgAEGIrwunZVnuyYEJ3ARjjeQgTgc83jXKSLFWnESKL1Gf6AW2
J2VxKuZYAxud15xr/wqbKN5dR8ses4nffKcFFiLnzjPkNNmEkfug9AD5ZOi6iLzVcmevdY0BUcVg
YRmTq3i68Zrb0dbq4vjYTQAWht8X3c6RNEBRHiwxZfS/OmQzDBpYNCWwYtmUM27jTFsx9gLd2r/i
t2aL0pnj4Wb236b39ghrTACAlBOcVp9WYYhk7Y3mpVbOylVCcQyQo6VQLgliM21s7vDnjlvoSiqz
7oXLEVL9puRi+N5GpbWo62J40MzUvK9Kt1vKjklMJ8TpsxfHmsp93KQJenKF+I5wpuzHIL5daIWx
UxEdOZGEbE7O4HAB/L42QeUvrbnpAogwEaGnpK0CnNhYAcjylZyjltmDgVf23nRdXVvI4VbEiRyU
07ycDFz7/LKy96bdnK+D5Bp4EWQb2JzuQo7u4G/vOBiT/SejGz8V3c7RMd4rWv2uJseMkr9rXhID
ASEtujZisvb3RpvuZVc7D7I7vnwU+gTuZzRlzOT8RWkRNrJsyg5zVnTGSyMltc04GdPJfuBi32fX
9eSihRawTZshO/NPl2P7GKRa0FwqY7JAIhvTfREgPGUDARnJWoaKjppDC9UOv9kJC9u4NB46XzUe
5F0pzGlh6+64jZCls4GC0O2p+aYeHfPuGnOUuLlL2cDLzmusrylQQLoFNiR/gOyqrUGHRIz7g2z+
8VNSkiNDUh2G+QfLuJh6eKPd7MvmAdiZ40U+kg/swp/XGPDO+//9itBd769XhK66rodfm2N53JrW
vF34Y3PG8153SGIZW4w/ZsRXamvpZqjNtnj39/FQ9gdkuPyzqSBG2vSl+DRVdVtibfRembxKynz6
cwSpnuG9EJiYZZXm8TyggF52Axrsbg0XeGblTWHTLmWvFJ2WvVMLU9jKVOOPwZ6Doi9frbM7Kc2m
jvqIN5ELBTwZi/kZ66IfUw76JZ4vgwEgKsareydjYVS9Rn2lHwfX/pFA5zwgaaxfrhdV2eLAHp9k
Sw6Xd3IdLWnoYASCO/aZXW5x1Gatd8ML22oxxWhFl4o2vxNRfa9HleD1dm4HKQya/9qDSqM36X8O
mMfLlad5eTlJNuWdjMlmy95z7fsBljW/fwJKGbxn//hh/6+1LL2/UEJQt7f1rp9unvDnh7/9f+Rh
Vu8aQzvePtZ1ym2I/FypiPe6AOIXe7Z/zzHJWAyaIz5cvOiWsG36I4hE53X0QJKzsUddZhw22kxN
kSpLf2gvXVWXeMKhEDwf8W4XZP2M5Wi5JWd+iCyy47bE4KFOsfmrx+pq/DfbwFm28PvPdmd8omrh
70e9wPUNEkyFUZauLh1ldoGbzJR8lGgWyP51eeO+kxMpdmOsDhsUqxDu6n4lreJcw26fZCu7tP2t
0HqjW0wiwck3HBTvLurLfNPN5A/ZjOeYvLuOtIvCv2s06oWtXZlH+WapnRJx+VDbXt8zkm9stTow
8kjXf/mjOnz1zC8aOSayjHpZtRaSfey7tkbj4LdqxOmb7TrbdszN77bnuEtsD4N7rHSDcxmTFS5w
If3uwzLtUb95aqwBSwSs8tYyzrc0aPvqu4UJ1josM2ufGmbynCgCv8QpWE8V5SGOwTMxPcEqTw3a
GowGUmnXoMs369iheSNjOKubp8bwOTqNkeoteBTWsDMJyu4y9sCYeMDyF+b1P0PUJtuiUvyja9Tx
ISlzchOdWlHpy6oNENPkwgO/WIH7qF/yVhjYQ+jJN1uUr2CWMPsY0hU2f8NxCPFHbRVFO9mZTr18
yNnKeap+usYER9JF1Hf7mKf/sWnLr45qvjMzTOQhN/LXJ8fJoJxHJekziHAdKdswOMXxnXSoDVAS
V30rPOkxXDcws8pGNoExQlGq8mg78bw+SefakDf13o+DTnm6JuY1z2yA9NRnCZYcEqVaJXFWHw2m
PM9xiVyS8bjOz//7Ua+53ny0++MgThpMs1UHUJ9mcRiw7L+OfmqfpxzSO30ztBSKfeB+e62pAypC
IIpsitbfEbJa1V2c/rKt+FdiNu1LbIawskuBIF+eavcuaPmV4o79+5RmJ96IP6eJ7Qh6gs1qpJzz
hi9HtEZdVexk03Q4R4UUN8h70muE5irD+e+p0Hrt0QRRL8NhbZZ3Zm+byNjxr1oMYtrX47dAa+0X
zR26cxsZiHWrxRvGq/7e6JGJiOeMb6gUuC2larKTvUUXvenKU4tg3JN0QdSUh2bow0cZacoC1eKB
v2wE5LKcMsq1Ux1KsQsDMN6eniaASf9zGYrhreSLvXUTVA2Cwo2vnQbabXx3frdlt5yG6wjCtUbg
rEsrtxam5k2nzKvNZe2G+Us/CrEUk+W+klPQ0U5OJ0xIwIUUWO58U5r+UwVI+CMX6lOLmepPHhzH
UPWjf0CvbXR1iNFDcADDsS+LFzGAvEEVr42aVgv8Ovo3Fwk6KKktnPxceUTQai/DWCqEgJeVV9Wq
77qu6/OtZU+oHPhC28+xbOpIhOoIQC2sJE847WyVQvM/0S8n/5pO8QVimbeLUXDeqS6pIrc0VHQt
WqTBNeTAxf811B1EvLA1E5z7PB52wl/jnRC6vFxah0y008Pma+l/DUXNyHoOWvczmir1LhTtuFYB
uL0omfFP7pX2L6t/xfEi+5m3ZOziVE2foEx1i2KKXobQIPvl6N6erWDynFuoMkaTAdzMTNPnDi+a
E4jxB9XEhAu70HBXK0FxLoDTLXWQd9t6aCFFKP3dnLo6ypajhaO1KIruzhaNsaW2+ZGmivoKOPW7
hTP3LxurL7cKzc+syjloV230ZMalu2lV4RzCHDcwywaalM2TsL367syTgBYuiqH/mtQHnb1KG/SE
JUghQRYTGfjs/tqCVbf3wgmv1Rn48O8ReoKxVaSU59FQNDan3f0VfPe7ecXmhU0BUwWcr4qwN/jz
Qle6Ux5pxcWkGKVtW6UT8IFKh++Gaj/4SMceO0fcyVBqdBUliLQe12BEvGXUKjZZDi5ycObwF5qK
FJHMPq2dRa9UwUFvYVBD+L7IA27v5gfVCiiezCFFgSAe8vC5HX7NAB232qUkfJukjZ65roLWWMmY
2qSrZDCQcK/be9X0rQd9vsi7Um9svnu1sSRPpe0GDYaEfBJETcAhenBwgC6q8MnVw/JiRKhjzs8K
eUntVFt5HhlWOSFwy+LiI15zGyHXEHlurTsBm83Tnl206w7lYGN5I5tNIx66oX6o+RNtl164bksr
eZZ9pp28tGjLnGTLqZDOxwls3/haeW7jwl+rQamtsr5BGRedIV4UZNr313aTfVhT4p5HU4nB9ZjT
Me6sj2vfba7sTTEKeLzNlzEAWuMD+j4LFRLPOLIn7nM+cgzP+LFJonLbYOJ2mCZjduGhNp1hVfo2
ldar/ANFSX2p/p4kDLV89FPQ92iCPZS6ECe7UFDn9s1HeRFunK8mJWN7brXVSWvT5DV0OZJhQfBU
D2X4Cva6HZNXESrqU681Sw6IyWsWjM1lwvxOTlDBCTzYvCcg8CEwjIgWXvcFkoITIkeyWZBrPlZF
8lO2hnlEb+UCFZIyOMYWdTO8lDeNC8p0QDX+QtYxXmKo6Hxa8V4+u4YM1XWjsrrHbNKVrRxqt3Z4
HZrnhfvpTbu2gUFv+s5TPUsVwtoPoca77VaytDKgR4DwtfYqOi97b02BdtKfg+e56Evdp5zVj1XH
gV1QN/kwDD9Z8gjG8y0qqifOzGcZV7ShX1duBh0brO4Hxq3opcZrNc+R5ERtalmOYfV9yJUdxtz6
PyW2gLhBWN/rpFQW2VA6j4NXjRtriPWjMwPF2gH/vyhId5FvpTt53DJdv1tRrRE7eRiDYNSvhmr8
6k2pRa8ySgKwyvVkNWb4NsKuNV6GTCQ7Zej+bHpzs1Jd/SW3mq/eW1POLfCVecoLXo596LLrEVRM
7BCGIMYUH1FXboOyH3+CT/81+qnz7HuhvYnynMJBVYFtaalwCsQSfsT9LzlST5GVnHLqBRnKRFuv
ZvdfmUV5IGmHpXgbNctibspYAB73eve/YwVl8SngyMouw8Z/HQSuil5ssJ3mW9eyy2WfDVjL10NI
ATWN7uWdvAhgO2tnbPSV2s8yEDqKFmqWv/clJol4hXbrptDydwesySIuKQELUUWvhoHG8DwsQBft
kNadu+zG5IOTS6M89WWhbSy05Tm+WMO3JqLaoIAJOumFmqP4Q4cU+lbBQaJVp3x1QAEoF1LsW3bc
ZsgOzyKnM5niEpKAf4RAumdz5p5ky4drtPODLl7KprwodfPK1vF15DG/qELxj5RE5gFpniS3UF56
NwRU3kb7W7yOknPugKBQFVNZK6qjP6NUlS9S1SbtuBq13P9lWb5YRJ3pPqtKN6yNaGOK3D57nWci
hRQq7/jxPGpt7/zjDT9LrNV+2rabLip+Vy/K4OBw5pIDzg1r2OvY2EE3bA+WyMR9FIQue1IxvcON
u7ui7fsCdFmevOFQVS61yD4YYYGIRF5kn1OX75oRVA5vsPvC7EG5mEl/HovU/9ZpmrrwsdN9yXFA
Xo3sR85igOGgN/pbjZ7PWV6qrsQTIi2r5S0m7yYMFSYBnPkWH6xWW2fAVVfl7/my14yOOMz0D5hc
x94C9oQ388gX7Pb1paYUKBJ5XvpDqL1xRAt0evQjaOGKScbNsKdHGVIHlL8tPeg2sik7ykhftHj5
nbV5WBXX9s4ySZrURtghF8xzSLRADotYPaucz46eD9wyBrL2I3wOraz7EQ2RtVIM1zmGQ1mcexM1
2R4K1w+1t+8H31YPVVqXGzP28aiR2qLXW/ht8a4akcr6y5RF2rPcFEuv3VLG9CpDaqRBsguU7Ngi
A7nOgOLdK2HpLMcULYYpKeZS0e826FNgQw6Y/xKIx0J41Cja3I7f0FbGnjT1HjNvVJ9q7B1498Vv
qGUG906HhZFsOolGvbZO63U2ZskbvuIU4aHz4o7FYN0wvmGY2T3ITseiRj4o7G7i8JLB8FqoGKG+
ZLU6wANW8nPC5mw7Djr+rZmWHhDjUHdpV+B8EdvWWlPH5lFMoYo7oxjeOhWkqjrWxadiZrt4cEhI
pykloqKfpRbFgz5qxXdbpMNiCCPzJaqVfNXnnXOeLA/mQN+rd9OECm8fuOGef7n2Ps7ZxEOFty9x
aDvLwfD2ZVvWyKOH9V0gVIol893t4vhOuUGzsVzUXoe7HAZvDdWdOFt1nLfUbcd+99ouWjUHwjgP
ksEyzbNVNQc5MTR3dZU+B2rB78ZXnUc19OzHDnGzSPQcZCj3P06O0R0TK/lHtuSlqSsLlhbARzk+
zqLm5Bvpdbyi5M5jj7EqNLsh2kLaRovCLYZDHZfjSi3V/JCpZvdu1btk5oTVlp7vvaHJ1p1kjuXR
dyQos4sTi3zZDNa48fFjWnB2yD+0gf1ea8MMHGBdvkc4V83hCSF8/GLRKbs21eafoPO7czcpBk+l
6ic5ruLDbgXVzTru9kFT5x+dtQaUrb5nRoV8NSyklQxXfiMWZudo1O3V8ZIn/XvSqriHD25/5yKQ
vZ7CTtsJjuLvvo8XDkX4F75eGHYm5IDtcrLee8cVK91BgheBBft9RLTBDXIclNT86EJkQ6CMcO3D
XGpNGCtRAr1oyJR07WOy8Trwsn8t0Be72FOJCzkhUuvxnc7ZaiGb7uTHuyzMg+uEqI5QfufVv5O9
cpxNdWhLzqoBoz29R2E4HONB5+9rviRltsiCNj9T9nIudotpZIi++m1AUYFKcgrYg7eYTw5zM7qd
WKUJVaylBvcIIU9QiHIVORB2+z85yo8H2ZLx0KxWmY5fW2Oa6coI7T5b+UHew3uzkbqHy6ytxzTt
F6atDxnWU353p2VkHTaoKO80axpwpyI2af6oXG/lHD+GKCV75Gryrgd0GgtOMJE7tOdAQE8elbD/
ZliCJHSZhaeg1/xzppk4B88dTsQfmaMpkDrqsLuQVfrHQJLrmyuKdqn7SnJfuYVyqSL9x3WhWUJX
FU+4dKahO526DGKDE+N1IKaB2hCIO30hb+OieZ0Bwvs/YoEirIPuBqjFMBe9msFe4QEdrixHN1dy
WmB07sar4DZKCVQNYzetFuGD1E/9HVItJ3iw6qK+yLhK9lSOkqHJqjXK6xCdEL/J2Y7X2kKvJ/gQ
blo8VaqVHg0dwWbX0WKATVb+qikW6o9ysEMyGRZ/s3TCNimQmtWRqhTdWfaKwgnQSCyTdWg0+ZMI
4/TRNB+vQ8HL/4jG/g1twuL6k4VRtSczwoZi/sFyhSovvj7MdUEtEtcPI5vyksfVHx+oSoN6ByED
I+/5R8qV/v2hWqe9C5rgfgq95IwUfXqOVZPNA+kssN/QmH7H21qjEC38YnPrcCmmn6Kc4t88TMbT
VI3hy7sznoRHYqnrWDXAQeYQQxN0jrgn6/2Yw1YCOFGx7SQfFO1kL0wz/wHrWejqzTHP+upAHRfL
KrxI1xbaYuZelNWwDuOQDDBY1pWfh9FGaqHJy0D1bFVih/FHLPU0/APwC93koQ2kEBONyhyqTWNU
9avd6E+lE0Q/zUgD5xtlZFdw8xBsdw6eG0dnwNLsq+cRPf9DRa5+ajUZaUtv2gdPJ8lBOTfaRLau
vOaxca7iHmF6y32zyEq+dFj/bGxRVRs9Ms4lUsmQYAv8s/Hjec8i64wKrf+rMqqNkjXD996GP6ez
pbhoaelvx1SMezkp9jHdTvVpek+ZJN2Ku6bYwN4a/5gkjMjf9vOkDE2thz5SoY7Pk37/JGdENWDV
jGb6gQSUttaVBC0+ne96CX0GN4tEfPYB8p7/c8TICCTJ/vsa8MPTTyR8r2vAP19NdpDe++XHkCri
LC86LO9zCVF4lUNTXgstcV3eGW34wLB4atnvy3EiFN7SQWAqianctoO7MvMmfVVSES0yRdN+xelB
ZKbxj6W5b42V+2/WpKL3YoJU1gDp7TSl7PZytvN7tjfPVtVU/z3bc6HTjaQ9ePzhu9zazkLyZrMi
Ars9GelZC6zpJDtkGrsYVP5mcTWRUDqlja116FCCbSQFTn+sIxQ1E30TWnWyU7Um+XDdF3lkqQY2
MHk200RGJ/mw/wz/a7Q8x8jRca/Zi74uP9qgscw9z9PsrpkvZj4LlXoOe9I6n2neHgemgMcH+7sk
fdTi2thS/bC25XxCnbT801F5gndmp78gKvlHS6eVwAcEQ8ZJdx4pW2HVDp+Z8uRxFAE3ohUvHqpD
E2eItyBIdMzcxvzabPs0WVMsGHayFx0p6uU9yCM0m5/0Ntt2ume/RYY2HhBjo+adxuQtB1tb9vPn
lQR+yd2XF7WJml2jGcj4abP4e2HYVOjm9o3prxdZjUYPu1craGPSh6lFgsuLIbrnKO1b5pMM2eOY
L6pcFEfABtaTKjoMB/49AfbjqpdO9VZYIZlXJ6syR/bdDNXpLvDDDiY3cqXy77oRT72RWt8Bz06r
BntctITq7sQfAG+MUHzg8DXDtyHkkbaANmh4w0amLHV0Fi64MC3iseCNeet1VT1a25C/thrlH05S
7bBtG6N4L9v+GVhbdRmEqlxcxz8PZlG8gzmmCKYo1lqO0jkeLTpYd6faTOAJoiVx7EdjJTvtzFL2
quOCdppXTFKFAgCFnqPsdS4eix1KbR5OlvBQUCO9Xko2T9ni1tZy+6ungjm+gOcp1hz+ncNtXlaH
Lhmh4aRnCI6irGzvUQivHjtOQBdPPPro/jzKSAqbaJc5ebyUTdkxhQHCAFmk72RMXrJ8AxkfY5oE
/rlw23HZizIPlhMqp3sMUYoFqPLoIi+9i1hLn5UPsRsUAVmiun/QdTZfsokadb4B+pcvVbO2VkZk
oVWiR+awiAuvuZeXMs/a+2kuQoLV+ilDfjE193+Mc/w4OuYlQOt5rBySksvZx5Cj41xzD5wUJ1Si
E989yIv7++7vHjk8tMd0icoowlnzQBmTd9fRY9Qa2wB1XyPIoyOUuOgo7/5b8/8r5sUd0hSOFa9u
68EQh2oKsUARY38vL6Qk+vt8hpgXYCp5zrrrW6f3e5iMjSo2oylgFjlezoRdg/y0vFX7Mr4TCAPK
sXJqbwW/8fXU1I31YFQaQGFTvQuMyV8BVcE4O4L2ZdeR2i6cqEPET9E17uUA8oPBdYBZUpr+ErTK
/Oaeg414jFQluZj1Y4CKeIKUnyr2vmqrC91E1TzmvV9gAriNxtpYu60TviNWTa268lDGJpH6holt
zRfzvQq0+C7X52RlWETvXQ42UAWgsZdNvx3uUgWNiRZI6KVPtCdLNOK1NkH+DUBEM+oydgXQSjYt
LHDthd8q76hxansZc3q3f4ArxmCj2CuUOY6yJeMQzsTJwAdU2l5GURkepwGxbNlsK9ddFapr7dio
GpQg1WcPSPI5x+Mgd9SVNqbuqe1ypDQxPvIRmKgfKxxLSA9BrVlFiL/qs0LuH6QoYRvq8ZJU3Vvb
KRYs0j54nFQfKkADLN4NHrMoDR6x9wyRABc/ZX8/DyrbJN10LqxqOUJ2hPHJ0y5F7LyQsSzOrt4H
r/nwJDkrOla7p1rNU7K7FDRHtcl3I7Y4a9n05kQEOAjrSnCZl3BsFW4BxJ813ov5ymxN7V1Jhuvu
Cb0HYJVj932ojXJpRVN+8YdAoczeDPtIN6KH5PckvKyvk3KwGXKSQVonY+c1vwDkG0Ogbqh7objI
lpGCwWkgqVEP5Z1iudBrVTMFWThPkLGsiv6YMIItbnA/TO5bU7w0QfwpZvnBKvG7pQ0y8j4wW+tC
KutnUerjN6SvsRFVUN/oalO9tKHxS47XG61aBgblrQmnzUvpYn4uO0IVE89iqId7LSqK2UQthB/j
m/dh5nobTdqLzZdsCBApbqkzzs5it7hs1lbed4hkZM0KLzIMt/89JgKhizZUD6vbFi5KvqwncKjc
f1HFBlf7MU7NqzqY4r3t7TlvxE651FA0d7te3YtIEafACTnkabH/Ilqok+7k1r8alQ2yaf7z79lO
ZYbX2aFt/jm7a4JqwaljXMkkDDZD+SnCveIEq05fKphFrrq2g1gu0zFlE9prgDyfDTqEy7H0nQfk
c6BpC+jebJgoqRsh72m9Lp69wTqNmOuB6iIdO1V3aehpH9U8cWomCoGO8zUxbMfu7MUcWwfXy485
PtLLSrLZwzHkkyC105OC3l/3fpJNMcfaOXbdH/IbvjZlJ37D3j4w435tZ2vgyM7ZtitgFTHen7dW
666AlbvnZBD1BU23+kJkNNq3uo+KB6C48QNnC7Ewgmp8JzWHoondc9Cbm62P6SCZ9yc5zM+pGuam
iRAxbiLLAEFMCVGzBL/b0Bj7O1kGMf7dlL34I/V3Q5IFa91oeQMI83VUi+SFei87S9DiuySLw+ci
Mz6lhbgYplej1L8G6IoNeS8y1ooV1JeSWtZ5bJ7sCkX2W6QLn65yHrKfluyqtdbfGv2oLNzIYbhN
YijqwmyXzr8JS+2+YkVUZDvZ9H+PkzE9UslelSeEuN3HqE0PfUHxW7YwyVF21RDxCmyQW19avfsx
+ULcyV7dqQtksnTSuXY3wplh59ypo7aXTbmRls3QoffWlL2ZvbliXgxDP1uhDo6fH3N0KpDNM5Zf
huRd6FXKUQTNjkxtM8uzlDyq43BX8JLZRbY/PHta/q0NQyQVU/cja7zpWQ5Q+zBCQQYWCMe864BU
8z9Kt/8aIFcIez1ZzC6Ed//3qEEpwx2nzq9lHH6OgTrr5+9lbgPkB6lF9U03RPHEycreVLViVeRq
J/+INwMnM90Cr2Gz/TrKYDLomyKzyv1fcdkpY9dpsu27+nbKUEjdtkLTLpoAXA7RWlkYQ+18FB7U
LqHjLOt1GIGxtXzvScn/b4CQrnruX1Qd0/E8zYGhY1iQRFRbd/+NBgW3ldm2Vlh73nXTLsScYVp6
msgONaeP8Xqb8s9AzWSOkjjt9gWsGk1vg42JucNaG0rvuQ79uTYygRBQbZPkHrGwyfK7eiiyBRUp
71ngjkjG0Dq0DpYYS7EA2+U+y5HRFB0dDWNTfR5YN26G0ga0TdmJuJ5FZco1d7JJ7URZk5RS1nJw
NGDt4gbuh4Om7xJag/1s2SNHl4Ysu2waFmUvOE+bsqsoMc4jND5sk4cpNti0oix5xSMqP8kW9ujh
MtLN+NC2I5xEUuUHM/CG/UBiaxUip7tre1BKXpyXK35FaGk0aBKJivd2PsXetVcPPBvWX1vs5eCp
MJaai+lajl7Zvm2m5qVDdH1lR4Wg4EzTU7HG5nOlkHhF8wI+I9iEfYsw9dyrp62/yUVfcu6hqRiK
vx2CZFjFmhrByEMzk6xffO/MF/bK8f1kq95h9NqVbCGT9hWXw24xDofA/BKOE66T/2pzNb+XFzvK
i+vdLaZp+nmIHGd3C5FwwsNsvsgYUpFwengGkcD4V4fsVUY/Qtkiqg6kMaz9NeYjPuoFwFsnK3mK
4HjfZ2ngA/qGSbwxYqDxMvhHz63dQ5T3HDuAzca82+W6giFm8WezPWuD/tU75S5yRgGuI/ok1McR
HaXSzB9lI+Fhtx1Dc1zKpjoPSO3yU8P84yhDsu6WW8nFmm1QZChDqWIFSZKi+xxrmjA8512xKvgD
I9v5YEOXuAvCvn8kHQUoXsAnkU15SUwddFHlRHvUQ/tH2+ZAJwSOyvMEeUFWC9kl3uXoPxGD/NM/
RlHxyxomHMTnkI4t9KnENVG25DoDwg9rx4nztYwhLkOKuLC8jcineweBo3sRFe1jWFnVHeIRL7JV
uCowL+yx4ccizCVj8oJY1L5DBuAkWw3k3KOXVD/keBnCzgTcfuW8GklP0Uh162+d+VPpW+N9UIIJ
zz8AtwJ2NX/tOjzn0lVfUmcwVoOmh6vWFd+sKlcOeMlmWydPhmUm2gIBurBdapN2jnp2CooxkS1r
KvWj06J7zRXeU4TnFe4+03cw4PW2ggHHD+mnNUom3W4Y6hDhhgz7x6E5kEPA+WaId2oW2PeB5cfb
gU01Hkudc6o84yWv0GJwG44YHh/C0+p0X+NdtfZ6GIN9JbalbdZ3SnaPa4mYj1teh+mBxifq7Z2W
xpvEKJJdXFoxMPIUNY5gXBTjBA0lC+2L6uN6bajKcMjCiIqkq72WztB8R6KZ50thqqdCKS1ANQH7
ILcItqZTaetmSM0HULnLYtSDR3lBJEHdT4AcWPw/MZCWyboqrAoI5n9ivYezfKik/h4n9/A6N6gN
UgxpepbDVKBsd1S3H26T1FLpefb4LTrI/5mUQL5capoTb2VsRHXszg+9Y2eC0VgY9VgeKIlifiPb
+Yy8kG15sRWgssGI6zaKcunietUxiztoSEAcEqXT1LVs651ZHOQdlHOGTnN/LWfJ6NdUtRgWvqD+
I99E8iUVxD7a8vNFxm7NW+yvcbF8l8nu6+2t/7YEX1bn64V3vRWiQ5gOQg3uqYehbr4uUYAFRzJf
YscK04Vsy24ZlHe32K0jiSrEi27dfy9xm/01Er3zbQmzb+mX0aIPLPeiIB/6FKXdHpWIn8AHpwe1
wx/G7AJ9VQPyAZ4u/KcpFcVCIYvzyzJ/FcEA6KHHZpaneHjhOWjuCq8uYIKF5qXrBW6YUZP8zNxd
bGjxr1IMHVpXvnhSmqLe5lpq7g0l1SFootXnAvT9Ho/OalKxT7M8IOoBggYrC23IozEV6QvuQnsL
d4mPMO2ijRtUoP56LNSYQL04iIMXreWb2dbxj4Y64IveibVjCoNyZ9p8JP+HsvNachvZtu0XIQLe
vIKgd+VV0gtCUkuwCZuwX38HULW3uvue83AehCASIFXFIoHMteYcc862Y2cqr0M714dEsXw5OsPZ
JoflDIQ/PzfmVhdyOnp5sbRcqXhQqCwCw268g6UXx2ROjWMXAXpAQ1afK9t4X0QP64U9XeqOLgvB
IHzl7jnthS0hpyla8jVtaNjxhj6lSXWIIY/dKJsSgmLmJDLN076ohnTvijmYFNlua7E0xisJ3Ahx
2d6IIpUGGIppPjfZcVIA8jjYYoEauDlZ6OmT0mjdwZyY4YQphX402PYPYPuHtKQZH4/xcOkypJjc
VzZCIRJMm5xfc5Q+mp5i0kNIN+aQveYAK76zxNqmkdv6lKXzW1lFwy0EK7mBnad8L13lHCZd8WbD
Fj4UcPz2s8MSvkfI5jX01d2k+1mhSfBHt+kfsWq6x3xKx10aasobioMb+v/6gim7CERYmBsSS5oz
Avj8XZ22XAW1zSz4wMCN8wIrxuBb6+W+rcfinLs0s526vLNWJIpZRvmm1Q0z0Ggl3XvN9IIRBqln
V8HQ2sa+S0zvZuvqO7o/GBQSpGJNWMkxpV22iSP9L8cesxOAMSxo5rPLZczJyuLUp+iplUpdNHVR
dSwNw4UFmtSUmCr1YCviZA61tmntyveSXAaeXtRBCTL55thJfrKZ0GH78BVZ+55qoxsb3fBLVwP9
lMJzntNjwrwSTBh1/sZjcmIJyr0J0k/VNfZTOr0aXV08F0drSB57aROwDdaGbAH0OTF1p52dNUzl
Z8XdNoJZ2KTfCShWTqHR0t0RI9K+xfgngCelXkr5U20uXTo+6naKk/pRIRXLn8SUcLnPugsGlihM
j+GvLp20XUua6Gnd1F6TBxPxeVPppj5wHHmqKxjvtfDAdxXZwVLMXWPmur21s7rbVL39VeUERycK
aIifmQnJXa2P5Wnd6F5SfTxad5XKLk/esll3IxJuuYz/9+x/Hc6p0NHzH3yDNeWpWXICWdpNxcd+
W5Q/YuuHU1t8DmJnQz6dfipFrp9mM7ZYojO/zbEZyir0ESx/I02KqHeuIoiCiRDGTOTNm/UhqudX
W4+rXVyNxmlIbePkTNg0MY2M6N+OYZZ4fhn3VEgGAsBSoewTixa777m8QtlUmzTtuOs3aIhrFxA1
CRyTAzbHAwu94RqP0IjLu5HSph7Foz2ofL5VX9Wn7Ng0dqFtxly8OcIh0mz5CXCl2Z5aHSf5WlfF
ePKiYTwpy8ZTg7yO4S6WfXEKl816r1kfQcGJMfFQwvTtSNGCYYB+pqZDd6IIRAjc8qi3+p9VU76Q
wGH7tZrxDtTLLZaqnLWfuCMQHNfwMR/C3ZxkN9DlyqlZwh/XTZiAFVFyk7J/Bt2vnY5Wwi+2/v00
s36zUPNuJWWW0zDNxYkJUKfk/anVC/NoWgg8bE2wRnPo5vVGV2xNtYOGAlb0VHrim1G21rZQ04lm
RilJUamLt0jzmhPfUnx2vLHmqJztlCDPbsIu5Dn79ReLIZNtikqg/0j0+ZTUcj5ZEmIU5XPYYW51
ol5Rn5jLu3snTZiQFOopW3LkRFN1H2/T5wvxNq2P8qLuPx5l8J6P0mDdF4LxQI6vi01UumhI1Wbe
tbb1aJQCZl7kAdFX4va0bly1bk9dhjWLyA60lZg0/KosfYzp7Ukk4TfSnh6bGj1gFdVyk+pagArt
7Dadr4buWbPGU5SIp7RGhWagAzn2UXOqC8rymmN9bWwlvKZjP29kWjyWqRhJNdF+QI0Hdt4OZ0G7
Fhp8BBbTLlzcHsBlbSQJmSqf6qyNAttmRtRUebtLwEpv8OnSea1NYFroJhEvvk16KHYgXtIAOECz
jSwyKZRkiFj54RJWKr5wZr4rQvd7plAAt2z5PJXVGIxV5PIUL9w0uh779izzXczKHgPX8Bw7dFfH
qUeFvhTAluZqZtkEpjvApdDVkYPqLL791PGnhQ8hLX2rEZ2wA5eD2oplVcCXCi+g21gHtMjqrvUk
kwPLbbaxF3OTEI+IPsnIVAfc0dFoHTAg3b0oUJoqwt3Cd0ILi3EPb8jgvx51qHH8Pmk8U+8cNT/i
ik9wsM5v2TGXocokwoc8i8Cz5p6yj5L8YUwteXBtebFDxT5ncXVMuWedkjDZdyKVvJW9A+aACNWc
KDGfOC6xbeZy3mITIetMiW5ZIqpN1jTqlmurvSWWGpmXk7+RC6lu7RRzUarUpBqNEA2SON8Onk5g
PcjFbeZGb8LEPTfQ+IkcOd642d35DjXnIiZ62ukvy23Vx3T/VYWEFyS0dDaFa6AdYdYduKpDt1LT
vvUuVnkpm/iEcHtjNfZELHILo6ZPsq3TyS7wovrWxMmxiA0UAp55JyAWs1Dpmbhscn3jtkjJu7zd
8/2ET9yWj3pZ4VBo2i1/rPlgu8La53a/HQe9xQVjNj5NJD7Uwj5bccLfVUnTp9ngI6cbx5ni4Y7F
xG2Z/V/aBHZaPo3lUTN6lga9Sq+S2Xg2T0j3O270dDY2QwXa0IKWdc7V5Hc6dQKt/kJO6iFUU5cl
VNAkWU0FH4RUl8zTjJufN9yjbHJ8S5khRaB+v+TdQzsT7aVW/P5yyv6yqrrYaq5iXBWL1F8qML89
M4WdlTevLKbOc6vD7rYwLQ+uek9TYAmVN+91xbuaeVxuMk16J0tD8l5pcGSy1N1lUM1v0ruOkRbB
kY6TZ6cYQ5Y/uXVwld4JqCFZWH7kQ2q6MP1Yn+m25520BNp5vBSyvTC8YqkmiIMS2a2uG+U+W+Rl
Ie3Vy3o6KXk37zFXfytLTfddpsUPw/Ba5jlZDgNp00z4tC3zqGHTNNbFzmPrANAeyqvW/BwnpivA
OMIzd6Nbmlv1YRrvYPMs38KqvW8sJz3buUp7PL46Xt8GBZ3hpq/cezySOmE0Mt3LAUWSQQ3eT8PM
udazylV/7mwc1qZGzBczqqEXbhB5Qt/Izqh8DQHcbqw8H0aa84TjSEMlXwa9J5zlxm1h4nfqTd2T
vxTVBFlS2gJxi2YP4xW40c5afqj0FvfFAw0XOINR2IIkgfiaeXxOhE1rUsmSiFafY2+7+QQrjV8f
Y/Fcu/FGmfHnA4osfN2lLKeZfTBX3tuU6dyiAcDto7naEY/5TcfuFYQz7dpEQxVaVkl+L0e0huih
N5E6Sv6/Apl/YVWbIUaOAPoz2wyUbjbT4IynQWgPetQ1O8Ht+S68AleFhWOIm0D8EEXlK6GWF3B3
t47y8g1y7ES4GI2+atiFbu89mla/zyfuP7Woja2tqqBE60TcJ2UyfG/slt+HqWhR29OuUctnhP/t
1jXqLiiV7ntWCLmz3YrEJ4HiwojI9stiEHGGOaIKZOXEH4LFfjirA1qlEuZdlQzYxPEaZu7rXJrK
i5cqD+ikzzpU+Sulj36nqykLILsdblosd25Waed42etkMtxsYQw3VYmsk00KC35nzkhi1M5cITY5
js9ZKBiUPP2WxLN+E7jXghbc0Gbd5aJ9Gqe0JXSkHdGtz/V7ZKKvllXdvlfVMPid0XXvI05+37ON
/p2abo9wMhrfI+7ZPj5G3JCsSPwEEMy7Vkwdcgeam96cdQhae+O97WzM2nyg301C6UCGNM47cqnW
ByDovjP9YPWDszkYpQYA3aQ2U6H2f2e9wyeqkdqXtJ0RvRpm/GWJEfCNUPRvVRzD/Icn8NokCsJO
wk+brn61cRZvpCqtl7grDFAbUfWSCK7Kk03fzPHC4jC2LQQgWChPWOBYAZpmhALjijM4gViHQtvS
kJXNjaPfPXuod5GOGxQ3IoE8STNdvTQx92kup0vpNMPBJB76TJW9Pkqn1U4dsnzInkQLu4gH8Fe5
4UGZcvLx7DQ/TENtnCRiyq0Q9qZOLeeIj9AJyFngR8J9DKekzbcyUVnGJt1jPqn7MmrFAwrt5iBB
wi3+Dwv2UvHSZIQ6pnP1pcTuHCASUjelSe5YYZ7txLyQLKaxCtJ+9q3xhmr3d2ErFF6Y/Kt6fcyY
PyACFsFY46YYWYh3MV/wOR4+N32mnAp+Ft+YXC+gc3qxvHjcN870BrFwCKzQXq57o7lLBkAvVS7q
M6sTPy2wV2iONh4KAGObEQ6g7xr6uJmI/d04y1IitYzhaA7iyfS+uo6qvxbK9CvuWZmbfF5j5dAp
UXpv8oLFhOe8h9gT/cqyulc3wvmFKx7xUFPv0oiSrtLoyM4Vg8V4K299Mri7yCt037EnYlOp3/b6
BWs9DKIFxpC62buGfjyoPXG0PGrrRs8FNRFxvBOgQ0FyJk8T7XZfy+O3ymkxHvjGMKO36U5VomiH
WEkeuXEFg5mOG22CEqSrzW/Qy5rdlGhD5G8KsgN3c4nKTU0S34pM6yRmrd/ORVeQwd6cY93J9mWo
vTP6gGu8BZ0lny1FueROvrMq9JMKk8CPrs2wrBrz8pUCAEtKkJAUBF1KoMWu6fNkr5tf9VIYO66P
L3VfFBtdpMO14wNP29GIAkDle6drsrMwEKoO1YBL0h5ex7y291EYSqJr+m9qW1JSMMV2tmOufWPY
XxNKA3bYQtzD9bqlS/9VWBI/kNG9RuGUoPDw8xmfX9dAaVAS7kxKVW1LqTnb3OHGX3cwGGJyYTDs
bDF0xC+tu6tzwiNLtfeItwHs5Jm3uero60J4SWNvfiiZSdtp/1PRQZBpbgaZMgSlYzvPQv8xOhTN
6IUz4xy7r49OnLt/eXjSUkIMULJinCiiU9hqGUankUzvYfYeYTraJ6lPv5qpMPbZsLwhidvcJwfa
36ZNKHrC9b1HXqLvhmJuTy1ZhYjmwN0OS61A1O1AqYgShWg2MrPH5q7qKh/wxGPdUU0sOYqKVHAE
1d2RiXC/n9bD65EG0xO5rW3K+evAxwv87dj6KrpQT2Yipr3t/M7qsDn2nULfpHE3KjaUk0GyPek8
WNO0SrUPBORsKtzpmwq0qxan9t6YthlNrCeYN7cchugmkR0yrgI27Uj78RXrKhk5PZ6lItsOEmu4
khVcLFELUb/ZK4Xt/IxSev9ElHIjKOfAnktq+CFJGwmYZ5UilJ+1Buv8ajhXsQy6vnugvVb5hFri
QdUQmNpG99jNwkAeUpkYyeQ2jo5xBCfHyEmNnTKzBkOx5EOKTGwnNEFg1OKnMud+BdNMIRt48mwJ
gsgy4PE1YRCG8UsnoM/qzkn2vfba5S8qqhzIC1Fz68rhl0nPd9/PdXqo1Zj2mcb9bUbaRL7ZFqum
sSlHZA6KMt1CD8RP1bSvSdjQmQt/h0NRvKhh/531XQeAvN1NUbgQrfkuVlV2s4lyORKSG208296C
9PnKOhz2tejmbeeELHZb9xtpoflhVsi2MdKe1pERzr6oncgneofPVfOWmXbE+qn91QzETznp/GJV
2S4r3usyNr+HtbzaTU2cBdxbMX2JhCh9mONEW07lE4lZ3c5JnCdjzL+UBSnwSfs1G7XXsJO/ipx5
ahd9V5Ppt5s0BTMKr6NzEEX05RL17GqQj6zk2NbdXrW7+XudwGULCfjV854E1NovJaUUpdDqnVYb
cptaBT785C9JyhqNq1Jehx46pVDzFLFgDcvTG7Za0raBop/oI4iMpGZhhb/bRZtlORgJwD6rD31H
5Y1PbuIQhpyjQYX6iweZ2UePZMObHYe1dfhNlYMRVNbk+p2Yv+W8McTNsx7pHsra8HajqOKHcDQt
FHO30rODhIXzu9OOR8seQt/EOLeHf/yquCK5LzbSfRoq3KKkd6Ac7e258X5XgNqUqhEdizAsn6Im
+wnvcfRdjax73VDOPxwuEEwfnPIU0erzQfMTp+z1+cYducAfmHVnxywzb4PLzKukpLYpiaykpFAg
jlUNvhKERNRGVQQJHDQu/yyoEvQ3u5mSS6DqJgi30hxv6yNDUm51cKSpQ4mvJGx6LDxN8kh++TFq
K+dg27ayKdNKuRklv6pD3oxFLA0f4dy41clkXWlLFT4TJOXNmxDMWXk2L/Ml5c2YVezqkZ0fdKuN
H5S0TDGaxjaYYi/X7siiW+oqHmXtKJ2brT1J/ieiyuUzSgJY3nl3kVFIjyebJWiLEiXSZwyWyJC2
9/FV7bkKm3OeX9zUxsKDlXVTOnN4xbMfSDuGeVsP6S8Voxiz9ZjanwZ6lKSzxMRQWJN+EE80pKhf
KGROpJa/inWaSDTnKcPNtDqaS8+tzx3JVv6q7FFTCtV/Tl6PrrtMKDdWSvxbTiF3aQz3RA9FjQgS
NR52Ygy9u62Vn5shhHeAauXPsG5ohD7OKMfkPK+J7p+nNgrB9+mEbQViOlzuTqdVSKWQCyR+dPwO
03sLjp/WmnufGnyJzQQWYhlez7JdphDko32c5bLMus+t5T7pVn9dhwFJ3RyPzl+GR44oyOZxZc10
A3zXPMvOzD5ZdzqNSpYWKtn14EquWYeWMygXkSC07i6vYWT6Ect+zK3ach7WjS5+1YSS3SGOcw9R
+ZugGEhOf04QDozFmWXXlikXIhUzd8d9PGoRIIflKTRWyRkDMrE+pajmKrDTjEaSnb4zq5qeKzk1
J5WyywfaVQuvDVTzb048tbsazvBRs6KJjNj+ymdv/h5P6kBZSDWvhdbKuyMHx18PYCJ5d6v22o0I
OiaPVIm8zehPInDeK176pe+9eD+nKk2iEcVkWMTFm5E072v4X5qg4pvN/mupM9XCQdxd8vALFz78
OFAFNrbd4chM9T6jHSB3eW46t/VoVHbN1crba6aHXYaZKMz2mqeSbLXwGUyQ/zdUPC+9agcK8syn
elFOlSCs173VV7DsTU2mP60OhP+e+amxsgPTzaYglcYdujQ0riXV4iPGYrYk6XACRNeka8Xhc3A5
/q/oi3S0k+OSJ7gmkKPWtc8fCeXkmbV7SujP6wH8hyU1RtxS54/A8nJOsIN/BHTXg+tcPjjZmlNs
4rYxzp/Y4P/swqsmY8d2dm1zcBzXewhJKNgZ+qxtvGV33WBTy05TKX79GYoSML34xjeQOEwFUgvn
kuy7dZpKINb8zzPHVo19t+isI5308EGl8v8wu1TqyJeudut56wHIfi5rYcow31MDE0gVi/ExE4l+
HeZeBoIKaqDHTXrXNC29r4/GxACF7061/68Dkz0Xl8zKd+v4MGe9+XFKyxq8LpATrS8im74z/bCf
gW6qUUJ5jZf/s1FsVQYV/hG/68ZfK4G+GGdrW7l9C35xwdVP+ujXOHCu69E6Dje2o/Qv5dyqj26X
3pLlrIx6/ynqG4QxKHZZxXnTtsSfv6sH8PZruJksKJ0mlsKcb8k6IyiCxHrTSq7rLu/PRe/U7nHd
m7g92sOblvfaY41sZB1sZVNe0xaWwJqvxoJoOBptHAXdmKpv8VT0FPnosJmu/VP3iCcRbV/zB0W/
AmhKvGTxJNDPQAPXK8Kyhth4L0v0uuu5qjtTTeoSd7eeaxni86n9EoqyPpWl5edT+976eGo6luLF
kZZNC9lxdh/nUjXBCN/QhFyaxrXTaS9EE2R3zx3v5bLnVYn2MostxPnkY0cU6iuXqPy2HmLTbgDo
Ncf1yXqHpGoapLpdjyZFnJ3wNCp+3OHEiygR3h2jvQ31kL8LocXIf6XLFyKSF+SMzXaax/5LxSfN
Benx1z9PtV3989Redet/nTpM3Q0Ga50dkrhCPtdF9QM6Ohu5UPmXumS2WPMUbVkDT8ehwwjW/QYm
F32tevBXBXOaYD1pfXJIiPQDHlf7wTLzvz0Zn+l0XE9rWIdaZKX8efb6mjoOcH99ttVQsevrTNmE
IyK1FqrpQUtC78GNlW4zhPSX61nf21S6f426cfPmMvnaQHdYvDXtXSVszyc7nj7Kklqi9gPFkXnQ
N+vuJJTkySIGdN3jOmI999kwEoA14+OOFFq4qZPPb1l+x3LWgko06oMZqTmuVR3C8zqIzQRXF5EZ
vkFaxseJU2MS3TZI7uGYHP2oK5JLM3jiRRlydStTqWzX3aLV8CtHqGD0dBQvwGjcZxf7w7KznmBW
VOno912mom1PlkoSD66b+V1GTLzbxtRP6w3axuLcSvmFO0mNEE/qDyqr+0KblRuCfeM17dM37lYK
zl32lmOE1iq3hFzLY01geBBlls+/8Fc9z1/1UQuZ2hsh1f3e5A6Wq6epneM92XTmkzUR1pErXfvT
4CKjFe1D1a6Rren4YDpBxFU38ws9iAdakzSaKdeKjwcKVEDCeWiF/H/nqESX7SrpkejkDOqhbym9
t4vLjXBI9aDWlQgmr6jOH/+VaS9cRPJsDIpEa0bRbEY/cM1F13WogIq7pVyCxm/5Iuv2ipi2Z1zY
PGExMD1B6yGMNF6g4fJboi22eNEWFy+T0QM0WZKTyrj9MXYuIJU4fyutzt3TYLf2tvSqt0IUV2qa
7Y/WQQZQmIp7b/OmvkgWyEFtet256LECrEYZIrT6Q6vlT30nqJA71e/BKg6l3tS/Vepl/3ywnLOO
jDwYHOziSgQGzyGhNhAAxI8gDye4I1NQVyDwpEpPIUMi5q8fg6lP7SAd4u647v7zNOxnn6eN7bue
eF8GaQ3xVh0zAqqUGSrYOFArUVgBL9SEVcW/PnJk5ASmpoKcAekQ0D1ojoDjPcJNC/3xX4/48T7H
jGKozq4X5w+REu1m1l1PrdD112WvNdTyCWuJjr1cJ1u1Q2ATM89RCGs2nRcmPRZ4chQ25eK+iJvp
ImJ0Nwaf16t0Q+WwhuloOjnXCQDIHbc6NCodZtsrJaHdGrqTqBB1M0U1smuhxkTlAHicfIm/bN9O
XHcgP+B8KiqZILJA04dcQ6oHZRhZ6sQuLXaozOICOCr1aUvb1TTBkHQn5G88Wjesa8adXUEbMf87
9ufo2OJpVFmS7dexilTkjxcwxt6+GsmFCGsdMskAFSKJkicxV9NZ2gezllSLm4FmNXrn3ufrSSq2
rockEhTWCXkNLg+G1k3fgtFEXpLeGnOeTn/OXR+p8zwG03K3X3eRMnmHzimJGijd8LEw2p02sADs
lr2EjveNyEUageytGwwr1dGwKYT9GUNbVYA1ZLM+az3gUrLx1ULUMEl4LuiH/O70xdYdSmpcvXHn
x1WfZjBbRwnPl+pVqYpN23WsuZpBgXBaa0+5CeYHIM9BrkdjHOJboSvkGbKMFZvl9TI97u8Z8u1c
cUBhdc4FTe1dGWcH30LhPOaagi84SxAhLLvrgZGIWp4Yplsr72S6UeLQI7UPt31ETDhNTDMEV2KO
l/Vsb3kt+zFngfvxkkmRGBtcE9kOi6hSSuc2mD3fGiv73/eY+yBeoJay3jsSZUouZUl63z5TnDho
S6AZLXPCwBkhNQQOkBr6ikSLCT2sPzajkBvusv35z/hAB6APqmqJpfSMkreGk2U50dD487zQbJx9
JfRvf4bWRx8vk25tcxc3TfQg9V9/1mfrCGHmH8uzro2iByF+5ys1dC6Is7DsiJBn1BuK3OoarB8r
HpRgTcaAnnik5hgeCPWbqdvrJJxmst615gTIe9nNkpAInkSrb5WmR18md0cUhvHFwDVzAejd7CcJ
1GNFd3HDfvm4EHzESkfWKOHDu6+i1O3LR66dZU3HPh9hHS9R5ygO+O5TrQo0M0qeZ0rXQRoNYp8s
3t6kMZMHkjy2yWrmtRdWC66kz6NGnaYPIZ/Q9dw8h3rTe0b3N4cjcqt+p0WYNFaHY7vYHNdH62a9
tjfiq4gmZ6tQ6z6NmqFfZe4q+KwAaQoRf1t9SxKtDvO0/mc29FQGktB+Sqmb7UHEnWWbhkHE1f3Z
BBR5HCOkatligR4X45o0NgUywed1hDp+sbFZ/R4h4J6SMjLeKOgN0TT+SI0ROCq/37UtgPk0NOtp
yy12EeaFTjT97YRezsrVjOgWqc0kn1q4E5vCMqmbRlGfHcWtw458n12TxSMqhJ8ZBWW8H/E3qIrV
lppTf8ZMEQfKSFBvCCyI2YnWPMdM6g/ebNPanTT7deqsp2oes4srWYOn+tDedafrF7KYujeX9Pd1
8z8dWMeEBWWRDrm9cwsPvqahSj9Wp2WZzO46tj5aN8o0q5c8MlWE5gVXe5pZb+miR3fs/8TTZqq2
UaokeVgzbce+k6fEQc21nrGOOYQ9bKxFVq444dfINKZvYZ/fmjYeXpRIJGdca2OA4XD+Bo/4Y9xd
BCJZq3yOu5wvl/PtZVws4yn01KNwJCgLL0p9RGDOrQKu+2bmXzDNGF/iIbEgBABkdXIFf6jekzUN
nW9vLbvq6D2qVVTMb9Q87IB4buxoa/ijXkfPRCV6Oeyghsq57HAoHlHTeAhjlFFGdHVd+4Ipbqaq
VwGstfTvJRniT00rnL+NS6F+jCcqzx96dOl2YRNo4nkbsqHUr65CdPsyu9YHidYxGr4JowYOo5fD
g9mp/WGyG+VAoD2hY47F/25AicnstL2j8LJPwrVuUI4HEvJGsKUG4IN1jMYbE2ijrSBdqBkRDGal
/GXwyZIvjiGtJ31gktZ18sNdijBDPU+qkm7W5WkuwmbXzJ3Je8U6lNYf5LkiF5d11xHuTrMa70pU
/LPGd/HSVl4arLnkIB2YOdGSLTJaSgAUaTSVQ/Sqls6jm9XJD1Ufl7SC0bpreZl8OsVweE2HSJfG
lkUQoTwOGWIbNTcrHyaMctRUN31aN413sVQD+VRTZk+dF1ZnW+t/rIfWIcuRS6sDy8kanR3rgHNI
Oo25woziYR1b07gx1fzQtNrFewJyxcsA8SbjRDUDyspwdWlFVCrJth9jc4lXIE6SU6nie44yzXr8
82gWlRvEY2U9RkxhA2IF5lM6iVuiWQJoigdwW3fSAHN28ZDq2efGwxJQKZF9W8cXJO1G95oQYBcz
0iTNtMepB1oQ50a9C03P+OItwvjlivPnjDwaP88wysb8kpXlxxk6TRa/bNVzLwrU1qtj3P7blpX0
sNM8kSFl7tQLoT+to1K1Cklun40pOkZd/7WZLeMGWdO8pUXFAZKef4GO6Q51Iol5cPtf8GH6a0s8
o7QNpdzmitJvXFZR0Ap0MJZLSKPUCCTRBOzDtMEx5hjGA/nc5oO+bKaQ8MS04rYsE5Jw4BUhnOn0
BkcG562bRNbhrnBNYDDLM9axUBlNnOvFKTdDZJDgKFhehpR69+7CJKT6xE+rOIovJjW8rGMronDF
FlbtKLeUpqfNOqaTs2IK26x/ZL387iak6ikJ70dOxEEEOwzAlwiDdVehY00xyuTabsUAamelPLU6
YecNYLgNBgeSLFvicu5JSB76GvBJw4KmQN27h4/DzQjiHRSfwJ+Nl1r3tuscQUn79vHP2J+qbbmc
1/aLrHQt25Jy8bn/Z26xPq+vGtJ8VM19WK9dmqfcrGl2ruZyJSu9wcRLWfF9Wq9mkxXf16PruXFc
mQcZSrizyBTQp9CArbzmEpt4gdeNWHYzFHgbQJhD8OfAaIv24xStH+dt30EHGPShA401bbvQax7j
TKGF8HHJjOuE3nHLXNog1OmEPL14mUvD3uGhdAJjWY/TVqivU9N+7ZaFfLtsRD37VttWEPw4P9bI
GkCVtE/1TsG9g+4/BkzwMM/556N1LF3GxmUsHaxyNyJB/Fm3aIJbb4xPVu3Fz8SI1hcE6F9FPcbP
jiVvg6WScD0MXDNJJJ6uKo2GflAiPmohClBcxbt6WdprjmuDWonJCfjn7gqFxeLvbKeRvqYn8Vv0
SubTnegfu4U0zGoK2BKQnWDdTfGKP4MMoNORA1hbrPKfyeomqgtP5nNHoi9fKgvNW0Cjiujf5Ua8
3pLJo+Ewff9fTD0dnzrb90Sb3XutxNkrAqcPOIJlV4QMTsSjeUu+dkfjb2spGt3OhZVA/sXHk6TW
/Z+eNEWFdu6b5ResAb6sc8sIKdFx3V3Br+SbfO6uR+PpH7sZQTgfJ2e6gjIqSt9EY9ZB5cJMhMU/
vdtl6+dJM7+piuXgT0J3ooyJ2JnaHB2FwurSq4zmqRwp0Gge5FWTROQfJUtMbjHkb1Z4QhUTbJ5V
PnkTMwNvOeBhXlXIxFl/xBne840chvf1Jyz7Wb05MyZyLAqv8MD/fWzizLgZyUNMHJqZVkv3pcKU
aFYFVv11Mj/EESL3uVePK4NrPacncft/HHOXRs56Stzbct8P6BzjYE40aMyivlPjcO/W0oVaH2UJ
RewiRZv3rwMkrF874CTnP+MlSrOzOaUHATNjraWuFVTLaE8Qd2krLGXbNENZBuV7OKyF2lR3uwM6
HmOzPmFSOu0uJuM0F1l1gug9bLQ8A49uR/HRUqT1XIS6dmTdAl+OhvNzWdrWM6TTShU1aCBGuG//
SBHuRXAJfiQ2wV0EyMQDgFA1KbwrDe78mqdDHTgFfRS5fv6lznu8zGXtqk6udDbBdrG3TmXXcZmp
H+Pr0Pj/ODuvJbeRZV0/ESLgzS29J9t36wYhjSR47/H050OhR9Rozdl7xb6BUFVZFMkmgKrM34jL
9Z99IkzM+vUaIrYDWTW/EDI6a3A4N9C1IHeD9K+ObfiiN+qSwmfnHfltjutExzhjimht7TrnxEql
XsNK68/iEGRlf/amg2iS+96GBvDzHgzoQgdEjgjiIa8SECndUD600/3QBSXnd8NNnwT3RDc9dmIN
t3oa/rtHK+wt4gykiaE5sULC0Gg551/kPNd2FrTMhUjPiCyMOPSGC1UnbA7u4Lwp3eAfc52EXho4
sx2FqAKqVrxyKY5fxONDHAJoUrFRfXaJR8+vifN2dWpWanWo1RJgWiL1t74shptaZdADwVRsRJ/Z
KcMN2gH0m6hmOzfFzWVbC2SNhgTcRS2/9QPeEYHPgr2QFXxGguzAvipYixzU1K806Wd/ZMXBGob1
+OWf8aI/YZV/AyMXLiJfPtWxrz/1XqucpQHcvMh6m5KOQp9jxScE4NQXmYXlnDQvqWEjdtNvRBZ8
LMh7SVjc1SlwyrpA8WzVVgfAWv5lbhn1lBc00RSXprWQXcSP8626kusXVI/lByQz8Vm9n5EJR9i8
WPe4UpKRHLrl2CvyexCnH0qohj/N9kNu4gniAUwujUPta6eC4Ih7w3yumkxaZdiqXCQJrF4/OuGE
NNCop3oF2PQWIIkN0/UnHyZiv5aZ0bkaR6BqrWK8+k7obrCxgBQvmriorJzGrvZiVO8stJYTWz0X
eWa8Ttj3PCmdx9b21ecW40QxCaRqck0844uYA/9pPMh52ywNeBsXx0er0UrcC1vZYtV2uOVWqgtg
XnTKNQruYVReRUsc0PIjjTbNsLX+WIStdLj3632iUpAGJ1GClTeAjW+CyWm+CAznKs483GeCgU3f
vd+oNWuHN2i4EH3AQ52rMh3EixR2SS3DC26kp4eCZeCEPZHieHeXGk7kYzTY8rG3lWKLnv97WdoI
dQ2dXp5CKYZS0UpNeWo8Zx6OOoqSK9GnhxB2Nx5ojtUwtDnyIatOlfVDI7kkIsNWjo7zaTyddq0T
HcWZOBgdkObl3Pb6kSt4Cpp7cSdQrFI/uKPJ2x2dYzHV9sUzBBgcZkrBw3/2zI+c/GcbDOHDgF2l
vyRYtMRT5X+ZLlGs3wVRjUFDVfpXJ0aQNhyp3IpmKSk+SUUGINHkh1AHl6OPhrejLLIYE4Ts07HD
AXiem0UVoCF13N6niYFYRpfS9JMldqo9QHS5v4mD5pN97lCIqqf7xL3faLw9xQ/r5EkT4sPzUIi8
TxXBYqoVRq9i1jDdisTZr6kWFRwk1CJ0IsVUu1aGfcYVx7LO0UiJSxZVgzDcz01Jya4uzj2iZdSK
/sg7R1DKkT2KrLn+mE0HXBOanFW6iLKBzuGA4KtLMSaiQPA9QRGwT6Ilo0F/lNUGCOM0W8yKjOFn
AkOS1IO+74TMXmnBzauRMRLySaQk4yf0o8SY6MGsAhrQ/yU+bjsXhm3Q7ywAO2uz64yNOvmxma49
QGrJf2/eR0WwGJWnYHsKvo/e5yqTl5tkq+CRCs3YGGOtvvwx9968/7++B1K6UK1tOGWri1hmD1gr
i0qko63BSjd1DdUy6/QhAZrvniqnss/2JKegh4ZxwFosWmgiWZ07RbhEfmfYdajvPujWN01L051i
U5ESipHK8AWNI+m9ibzfuwP/a4PZ4Ps9WqhRev7XP6JFd99+hXnhztG6b2trNAz5RU86z6GdvcHR
eSxyZ1InCooXD36A6DabSD0j+1os6ibP38CGW9vBdSqsh5rsTUp8czm/RvLFKnF41hG1CpHS4Nde
6zAtjFoPL9h14BjRKcaLPrJqRew++2HET0LlM1XUl9bzy/ciiMh35110k8jA7koSwnvr12zl12wz
79Mfdv+Uxpn+c5odIkb2HnqkGcfcim4JtLVd11qfsz0FmqNb50+K0eGX4/pgGC23/7AUTJh0Vf5R
wdrjVotefo9p1KiUznfuZF8kdEPf6x6jo04G6NMZFDEqEl0XRU+lLSrozqHWwWRZoTZufV2rrzLb
rFVVR/FzNLw5wMwWoVKH31ERWAB6lb5ageStpqznJW1V/YiJYbOOcj971+36aFcucEPMqtCo6p+R
tMm3BV7YsJexEwlBEwCFjMK9Ccyaml3uH8MIO5IJ6RQrgXUDE6ze+kOA/xwaSE5Nt5o/+9aYHec+
ZHnb5VhxsYjReaaOrknWIR4SiXlFD7vI9NCzlM62FOhfPEf5KU7wU5tPwKT8VGRZ+zKd/Ncx0/Rx
mvWP1/nP6b9i5CFZt5rvPRqu1aKu5r8rYceeGY3K54pdFhLe4aNomREsodAy04OuhukzGWSWDdDF
Vrbbt2cA59FKi7BomjwZM7ttnlwLkuZ0Rwgp2z39GqPYPI8JLJ4YU5gnWr/mIb8BPqUPsqORFNE2
dUkhgabQX8yxuohN2Zi7/jLHWeIaUV45Z8iULT20CL/JqI+Qm6lekSxbjBP7MM568BYZyddwOgM9
+3km+sSoiEP24H8Yvb8KSR3IS/5Q7wdI42hyKB+tY5EwVYNypwed8lFpD0Uo1+++L+l7d+B/FlHF
0Lzh1R6Ql1DbixdDQxT9FG4qVCxL9aTimP1cw8/qHCdAKapUHp0O020za6qboZYSsoOpjLWBnH94
uYIqCP5OVdZKa2R6x7XT5OVO1Jipd+y7kkRri6vAtWiLZC5F+0Dr5jBRsZ7CWGZrT6OJfU6J4Mkc
NjqIQ0d2spQlX5tgmNk2Q+v5/3/2P8fZsSIfddddWpWWbcll/PevVMnYt/uIFCEbWF0rfEWWFWpr
m6yusNaKYSguqgE/CwGx8Pyk3YrPr/r1TWql4jHu4uaGuOI3W7Hrk1ZQ59TkSjnB1f0mCjyiiOPJ
5t5XNCiDU80nn5itGgiTjSj3IN7YLHzAVluoCkA1dTndiDKbQKuKM9DX2QWaj4kfRvP7qHCrF3FK
pa+HFnXhyUrLUQyyxpIR9WfRtiRyADI8sU1sZSRE8a/aYefsncUhc0fvTKpkKXsOijS/+jsS3DtF
K6lsBNVpnBajhViXZuGulRTzKLrEQanbtsb6XPZWVoado2UBNcWkrXzSFb4z0hjo7RVqflMav4Ze
UlrfJMgvreSa39vhSU3VR/G9wh4mN+aEw/w1B4ZyZTvXPGYtkCLIAn8VqjouUrOZaGDgpZ3NvQZf
herkQ6T8FIV3UbSXYf2rC1cuo2VhZmBm87+L+PcYTIXxqM6ckyjVY+RXrVw5MreG276ojaW9jmWp
rsE44qeacyvqgkqjsK5K78DQjjhbJl8VG+nQHOYOMo/J0siM6mp3gTU8189G0aGK4rsshHVT9rYV
kqNLIRkoxANFX1yk/bId/A00/+YkD2NmnKO2gEQqyjuoIkB5Y0ew08akZEnvaDdx6NyyuY76X0kP
R3/uRxf1NVV7Gx59ps9R8rTq1DIgZfe+qg7tXUaxOyt+Cs07We34uWuR4e98v8phUiKQp00HMSwG
gglOLsOxWuZIZW6Fr1fVqMpO1YC/DxPSVPTlTsvjMVAo0wioKvjjW2I5xkmEBFi2XTsL6ZBpAo5C
QM8FkAh1uvo6b++HsQSyoXfh+FoE+7KOnGqDb+ywH6t0jctQi2TjyEalVk4JpIhTiTjzaYjhkiqN
84xjVreFzdhXC9EnQkwBr0hKN9j1jfU0iCSNKlnqwdYGZD8mJWvHiLSDYXbXdkrLFCpWOKESIROz
7C3HX4pvYvrGXIRmZ9FA0SW+q6nfKRAfu3f9iv+zPwC9aJIOXuKJwbfuttV4idyJaseb+NWa3kPf
S+ECH6AONSigOMpNZGzCgPpsj127YmLx+XeLKkC1DrIpO8+S5Wqa6BFITYIv1NRMkrg+Aiw5zp9c
dgcIF767F5rdmKPdZthCorZnkYNpFDgBPqmw3Wwk6rh4lia11e4+AQPTeK2AcRL5Gf5USOm3pT9Z
A2Vn068hWorTPhyjla21IPmmEStvs7M4ux9EH8Bj2SGNNgXJcJ43nxd55TsfonN+TRRVULe28TAQ
nX+8nGg6038hN/rSJ2F6vIcNTVHuA+gPwVaZPGFDRT50ptqr+8mgYp1mKpXuW4r2FfnYX/92PAim
9vD5769xG/03xHF4P+qOVLU9I9XbBJRkkKTOagaikxSwdq2nVGQ5WOOJQGT3nbNT6+sZzu5NAx4Q
nIGyxzkUKzhn1CcpZQXjK9R1l7hgmisgNWr31VTjL4FqdZtGrdtj3UftEbZm4SIVl+TQg3JcY7pR
QQcX/WBxdj9ILoVV0xp2965/CxN9AIBacGFDOCORBJJIzVxu7QBkl6J5P6TpUPNsCNb3LgFdQrnB
vcRVBhWmDJGCAr/UeLq5R9IClIPLXyHUHWOpFxDqzME1rJVaU7+rnZ+zoa8/lv7aTiR5lTQ9JkVI
18lab15bOa4fRy2TD3I6RgsxKPqcSIe8Ytv+VjSLQX7Hw8qmPj06TTdjVFXPXRsuNBtDk1NMh9At
EGm4xgdMlqASfk41nAE9Oz/5XVeQGJPAKGu42bne4C4M0zK24oHsoQi9K8bo7f6gvj+P/zl47y+6
cuNS+Dq0kDNnhoiGaNtZxSvjkz9CSu0sRoU9OWnu30ebqXmfK0bRMHoavbz+qmKRAX0SzrlYfrH6
Jm3mDY+9hHilF4TfwwGj2rLt+qPXs3U4tV0YXQzcBJesFPdOhv2nXLkQS4P+o5ngt7ZqafgeQoDw
KrfeyWE93jDfGkmf+vKXaZLbtUdFIQMt8quda43n3pdgGU9ZkF+pWd+Ov/UuSkmiSxy8cFpKJyOm
NlreXSKnWwU5/qpUKD9pKR1lFcPAb0SsDXpVwgSisrOLZlVzmPiUXhd6SAWP/xEm5b1yKSbApYsu
pdU/iEdO2EeToZn7XbTEISLlum7ySRF5MqsUfSUuqwtLVpPDp+Olvs517GNcKOpzKll8iNBP35Iw
UQ++yA4lCCytR5sE9v1zhoEmnTId1b/pK9HLwVm5kmWvxDMcBtwViATmg1zy8wM7daAX2eRfNyJC
PLUzPfB3oHC0+TEv+jqFRWGJwON9RaDWdo42oqJSfS6VaNy2yJVcwGdQz5oMxN0QWFY0tM42Luwf
4sHQtMOupMx+FK15HVCH/W99YhkA+7NcdjqbiocSYiEEiIWmlzaeQp25H0yeaDxr2zc7wzx6AgT8
WwQedu0bxJXfIqpq0hE1apS6pmVNEEr2KVPkvRZELGnEx0zHcFfFaHDfP2aegFNyGiCd9z64Mf7W
sFzsYKalT8Szbj/aIbxhqf7WdWn5og5k2GGaUw5pqvJK7RaMH9YPZNGGBfys/vtQ2fzCzBp2Ewau
pN9sc8dX2j/U/MHmkMkxU06dv8RLd6o6FR1suAma6S2yKHhPVAQd8bKrDyUX5MEsvGpj4SCKNF/S
Prd+2x8TPLkWRTi2zyXa24+jhwVqFrj10o3rU6XUw7UyIgdyvjysTJ1fmxfq8UMJx+3QKIBT0lAu
YFrWO1EnQob+M6KeIqr/LiJqkgIdg+a313DGvF7LOMUtwVxEW1sJ42VqwnEBLOuWVyn8aAYLRlw0
QIt1/VDfzaMNbOqVXkSbRM1I49W69iahFLoMPTM4qU6sv+kUn5Iha14GoOlXsml/iajMy52toTVM
4iPw0YYjDoks6TIPHwFxarYSP3tsnuC4TN4CaGds2mDipk9i43ImOavGyxF+mZp3/LJQIY8Vw0Hg
KtKX94GyAeJskDRbuZaTrJwOhnAca3vL6BwA3aBIIDunHutGzHAgKU+CIJjhYLmI5GCqv2hK0+7R
yEDl3vLyty4FeZMN8bDz0yZ/k0NwcUqgyRcx6hvQN8fuFd6ifW11872xA3xqMD9YyAU+oabkO18N
Vz3oRoKXatJ9DE4c/6yU8R2TOeN9rIOGladeP/psYDYAaf2znSrm3k5leRe0XQeFRItXMiyDEJ/L
jXDLEiZZapxyV5360D5gjZh61We7m2p6IlD0mdhNzPNEn2t26EmoarMRUIk6BpOi1gYLact2T2Mw
uqehUL0VdFppiVCE2bLbTaSTGE5U1MSRHl0Osv0FJTjrej+URhmtzA4LF9FnN+yswC/4J4zhleM9
DhXz8ZiGNWJzzI9j019krj1W6tINUSXx5DY8N2a+LsjKXBE9Mq7irOvKaMsu1p5E5j77nFxtD2Vo
fB8CY6kiIf1CNgMXkTHQ0aty+vdmQCJVbw15r0/C7A4qggh/PX2Cd6ZKsagfi8KyFqpbLgXvJlqG
EsgrvGKcjSgqlz2I8UQKf4qSNBaOX6mOWWdlOogzuZbf3cSpdz75v3rLDt3fyZXzLbDqz4haLoYN
Ul3sPZ2q20VsIVkwdpAszGygmt0p2wBM5nluoi1P3jbLypWISXOruplljbNOgnV26lo8gRGo630z
+UiHxEDwYOyPZdSZr3mPimZUJR+QaIfd2CHmo6sYalB+6hfQdardqDF1qDxIm8iQlnObTCU/I1fV
nnRX+Rh0Q33t0/HFqlQs19vwyAXofUSRq64iwCFno4+t4+imKtUbVLZkR9MdPEjNQgJL1jfFqvex
ZM5q7dCkpQYIC1rvidtEtPYajbK3iNHV0jzBnOm23ApHaAIyckiqHkD0zp5ZN35mL+75ClLOEfp+
gKVPrvw8GCiHWeEaha12b8ZcR9vRkgOQEhG2NXpmnedO6BCYihOziaAILXKsfc7CxKPjEtW18g3Y
QXCJGjLnojuXIY4prdVuRFNM8pWqXBptby/F5im1Csl2Fj1/kw3ZtmY/xspTzC3+KS75YjIdOZQJ
oPvFLLSnAXfI3/qr6Tn9z/iRnfAqbp25f0CtKEy3auRC7he73HjaA6e/Dqh/T1tfcYS5AeEFs40N
/DTkds32pYGycnDRHFuJ/0qp3X1njd0LCpXFb/1TvE9NZMJOV+e0ZNOuufqDYdn+U64Pe3Fnr3UH
6lxjARqlhv+GfnTLnpNdhpnH0cMnyAqteFBEihHDzcJBpg4AVEu6hZpOXFHQ6gDLzpg/MSwOZpwa
AOUTtfjm5pa7L9A+WFlJ0m2dSeBg9PEpH0oDXGhkwZ/K7fghwl+y1hqof1NXrBQUyVj7iHgZrWa1
zA8xiYLTn88Y0UaYTSEBVKK26UrhRlYradkFpXpBPxTJRSUkLW1oAEykpttBp8XWuS+Np9io+0fX
5qqiMUKcP0Sy+ldq6d45aLJqOZQ4DIrm/RBR/D+LJv62aHqAbdyi7NRBFLD5Jgy25puCStKemsyb
1QcxF0oRbs0JNpdKfnqTHYuNzIQBziT1W2M2Mrr4QD4ESPR+KOMaxEZpfb13iTMMcvoz2hv92dRi
VAx1fY5ACeTJ10383PJkXyvV8NHDilsBLbbPVdOyzVRQ0w9SOXl1dfkdEznzOxUrChv+SZWqN0WT
qseiL2tKi97PzAvjo+jKsHS71n26GacA0WUarrwJIylZpX6jIVnXVWuvzyNcJQxvKfCw+SjjOhcO
5h6PquoUIHJgL7T0u4RYuFIq1gNbD2tfBFazGfsKX8Y4PwrkOnCyZmFOxQEk3LjDev4lSitIop72
Usoqonm0NCr2cwt5p780H6me3h0Q3BKAn4rd7KKXw6Pvq+rjEADztVN1whWDVkMNc18ioAWwmGbQ
N8FKie3gIC6AaZIxGKhV6DZ6w50PcG90zOzIhuo0OwST9eKd+v4JWZ7k2ogMX6dskIqcdO349sQ3
pFrusNQcqd/ev1Yj74Eo2+NNdCH24x28CLnDoQoLUregdlKcR0BOG8W6G6z8Q6rGD0fS6ge/VNSr
xZNgIfrRTkQf3PXrQx2a6XvVnq0uLz4s+7lV8bj242h4jzXeugRJ5Azd131BHmvuN6JC31NjQKMh
tFZ9JpeXtAcf+ypuKx7iFAL9IAWZxTYN+QtQEKJHICNCRXE24xD6yz8G0hyFpbaUy50YUB3X27mG
qx9U9NV6r3gR9RsjXvoDDbEvZgS9y+IFScrxoijAXabMt6k/KJ6NTxWXXrbtNFxKKqVQblVRxJOa
bvKjxOoh8fSfstS9mPzy3nv0VpCdVOObg1bTrtZ0bY9HQHjpYmxfMOmQrn2KJpWBMsaZwmp1yrvi
he0hoqyS7rursSqNdYst3qM4KGQVzCg0z0naIJJpu/7ODgw1OoPkULZ6Yj9A15Cv4hcZxuYDPz+Z
XCu/wWlMtIC8OY+jMq69LtmUBnf+wZKwHO5ZWypRah5S1KE2qu6nL5CWvnduYn6fQju9SpaZH5nF
Nwx+on1LKuySKeGrUeTe3ML1NbuI/n4aNEr/1aVeuBf9ETBiZWFG30tNfyudwSIVw0HjGQqLcjrt
AC0Onsz3zANUDNpx24wAnORipeKZusrQqtnMcKSZhmdF5Stu6sUqcFgCiT+kVQ+/N++joqCnYce3
bHvvpKYRH/cfvyBUurUV4F1Ug/45kKr5pXW88njvr1K7PE6v4QxltilGTO3axtDO/XRIylxC2TSk
YBHDIfmtb46prGTnDdKHGBCHSMwQp8hCpMs0tPJ1U7afLxhsMScHFeRrxvjNagx9504KR35boTA5
XY6Bb2EO5ciwVirbf5H9YSv6Sd9TtMLDayOaKHUdwjQqn/EgiM9ieml5r7OAgJN7Z7lTfetj8J0n
B4hSjvfyMXLz7MgW3UO6yJYB+rYNUARW6gHoVcZr0gf5Qpz+1p4n/Dbm2LK60LQ82yGpaV8tqb6J
32XkN/YVyNtNwYTx1IddgngfYnZJkufnqk/ZCZXl0i4M4xlnzeoht0YUwqFoDIUnH0xSakvNlvM3
F0XgdY3Fw1ZMan6qDeCC8SgwzKHqGLciggzptpR4m8G4/Rrz3MycW7wCOxLFv3Q51NG6lKID8uka
iQflAArcQOe29x7DJLnEgodWWONec4EqO81Y3ewCZQd9xNPuXULztEJR8OKORn8LzaTlFu5/SHo0
3ETX3B8124ot4dmnoDb381HDFXd78kEIgJznGo3fpQeldXcYe0nvxhjF6zANs5ODIOoZhfp8pVNs
/mroCOT6CVCCGt6co/FO2Y3YOx6HylYzJFwjEhtlNV0Nvtu2tGN15e7nZVBtac6axZx7qFP/qR5Q
/1urLepLml7nu9+2qgG52V4/jjUbo0PeqzBBjdQ4aSFi1IocXsQtihpdeJKz4U3cokRXJiuQoMi1
zncyxQyLc9dUpzJUdyTYtI96DBoSV5V3sTOnPDIbgx0Ij6+YH36IjcCv0AL0LCrqwWdo5breptci
/xWt+Xuo0xbWadSiH2JFhEG1Ny+LLF26wMK3dveVklguDaYCPWWIYNf/Yqzk0nPhudFVcFgEa6W0
tHJtDU4GShdeS54qF0mq7V3pqkDmLK9AqhlDprVfWeDm8k5qD0gffRk6/qq+37RPg6uGTzbwwcRs
ARn47dP0bF3GY2BvRdOJZJwFB++raIk5VVa9DuEQnsUkJ3FrxOaScEU5U8Y+ZpTX5KW9cz3CcSFr
gXvnVHIVBzEgzkjb+SczSWB0Dc6wcI1Q/d6uvWmdpYcFon+tZj/kOhxW2wFENcpY0sUxyyK9S+N1
VIJSx1XoGYaQ99c/TjDz8EUPO435xM4L682Ik23e4M3O3cZ4iOwaeCBe6+vOrf1vJTzepsZBwaDu
b7CkOKgG4qqN3v8Q42KiiT7WMq/U+IpQ795ibfhoeV3zpEzSqeL6H3kW5tjCLCSzyt6acYJ8NYgV
iNEsRt7UrBNuAH0QvGSyvq5T8EiQ8GCe+duyxSNX62rnQ/XnbhkZ1q0cxZ/dRI+Si1Gbq3TIoL1U
052DvULzTEMoIIhGoKOkCUuiDVUxIvjofzc8t0SaEq+ih5lnbjQZQDoTQg42qV/sGMGFiB3OxVK5
lQEABKSL1uazXdU/EUgevhqKSwamf6swU9qNVA/PWQdafTvQ1/A4ikiePw9gk2BM+tlZoNREE93m
7CxQamOJuJgYZW+qbpowSla6gX1Tp8rN0cJT9ikJpVvB/yk9B2UzN5XI6r+IsMz5Jo9gYMYcjdkp
+cqf6oMKr/IcBC1Wi2oT7vxSRrzRrfudqSv9QwcfSOwoxCF2ImOlFka+KSd+LcLRA1nez4hSN9l4
TBGpOeQoNbIP8a3iGb3n9EHT0SaptKA6s94Kn00bqeFJLASHFX1TNXG9rUawJL5pbGxWPRBV2uYU
JiXyda1ZoTU0JZQzVbmAYfOfIp09gOsizzUb8Q6VtPJKTGHEaDCNehKjwsM31mzvaay89ViY0W0w
q3QfueS8X6nURzs/RixGk3ErmCGpGWJ/1CxoW4K2JNrIp/7dHlt91YyoNMMFtwFAwsX1cgmt0wRl
J9EUEEgDuyN8Bp5ET+LkCFpO8eEUbyjYQtzjRYhd/2u8lqTRIvCxAy0nC9fW0tSVlFYjCQtnaDcz
hjqLuoC06FTjVQLpNMbpcMItUOxvU9mJdzmVrWUwbXe12krhZVgnsQMWe14rHXElKeKbiDcwC2TB
ops7E2nbIwXlDwSWJgyxXDyHBV62TgaCFonGCg/GISrXqayMS7NiLTe/BTUxR2gYrFJEhhEdJxhz
CABwx1t5bOEfMAUqH2xESC5tbE3QNt635AZzUwyKMBEhJcaqhCm9LbUS7v60sOxLDCmcRNfWQeCQ
m/m1vhRnXEXp0XV0uOysO+cl5zxtqPZqNJpU+KoA+TG+zXrwoA2PVb/RUUSnnE3fb4esQwUsdao5
5D4w9ChcLfj9ayc91r+5CbVuURPJDK+eYRBNoCDePw2Imr+VQhiFw0mn5QbdHC2qJWLYmYqnYsBR
MNn6kdlxgdMxljdXFED0bWdAfRB/sBp73UuYBTf4Lhbqlla+QUnQmP90EsjOZeIP+b6Leu82+JiI
dMPw3ZclZNanNXyAor+2UtMEsea3IAQr9Q1M4gDTgk2+zw9kFcoUkf/IA8wsUjFcUVOch+/JARFd
JKO8tJEZm7cHgy+Vx5bHpvhvf9sx4MrCiiBA/Ea8FVtfYJ0SYiuPKLCdFtJGNxGWQ1d12mJb/V/g
ntjsYu6pGHCUvcJ8RXHGW/dxFe47RAjX4aS7IyBZcWx7ZzC3q67IUWAQTUkqVyIiBuxv28mkHRvo
F3HoivZnSvpid++SwUZdvMEP91Ar30V/mihwCMxyMvT1znaR+GdxhrjXuNYThKPufWJAV41gmef5
sIlTLzmqQft+/01XCbJ1CMG9B9OFEKBTDklVcLIhzHD1Sq19RNkyop6eUQRy0d7t2c3/MBEXz3r3
R2BAyZM7O3rptNRYq5lWnWQFqGilOyM262gCKNqAoIVthjNmzEE26jyG5asAlAkYmYt7WpKi5gFR
tl/ETW5u0icE8H2wvllzTbrgm64H01Ldj/coZbQr0axB6qxSL7d3omm50nfLHoKraKVPo2PgRSjS
ImOLMFRtIsyTaCrmZ5Nu0phlGvpyN03ronJZTNpJidIGB6GsRBkxXTa+upEn6JhgKwhGgzibD4WB
i7YUPIv+e5ikuuVaS4sSgldWXfC0X8+FjD+asVfuOt1Jlm1SeU/cUMIlJYPhC9J556HyK0ivnb+w
gE39GLX+Z8yl8YZxegbRVQoo8NTWFnHT+qBFjo5/Gk5pai4lG7Mrf8RN6sR7MyF1Ghnl11Yd+u7r
CDAehSjYkRO6gmXk5+HezIKBRLFop+6Aqwg7jH+LE31qs0ZBwTuL+5Q53aygnKvcAHN7IW5M9xuY
GBVNz/HUNWYQnyH3gcpAPUTRr14xZGsXquwKJdp05jyLszC4SoGVX+/d3IZ+D5VG4v8ObYy4+C20
joMbGNALpqjDQ9RK8qazjfQkjd1w8OXa5bmNJUJTZ+qKEm/70rZdsxhZkX2rucXP5CLXUBaameYo
3PZ/2fjLvZVdoS+b0sYtgKQgng6FufTBF3yTEOaIO5KQJeDDjRu07l7NVP2RTTF76ikCPtNfqOR3
T5GTN3vHHRGAVhvtvdGpjUwBQwjjFI+O/IIOnnq2TO5lwMmlk81N8yxNQKP7oak/mmpITvcecfZb
KKyuFb5j/fLeR5ZqZVETvAVllW8aB7CKYabjU4u3481BoxM48/jUydbwlFdGy85T6Q+iaeaSv1dZ
24AK9OtiqbWvitqVj2JQn/YifUy2WzRZtXGDG41vc6hbo9MpwT8Sg6XFmqxOvCOAXswrSXhdkPBC
2DkIa/SB8a+Gm0rSe2qNSsBhCgnHrtmNUfRd9M8HMQvDnGw5jpHOqkpODxmYqYWZsQW0Vae5NlyR
Kxg27Rti1qCQPONnHC0NSU5/okKOeIw7vjqOrpIIKvULMD183UO5Xc/pr5F0ZOquosnJyukKG2F2
0Lah4wzvFOQRjceZ8xg2wfBuh+tkihosLNfnqKlbJ1PyzygpKKTfX+tX1Ngi5S1e6+//sQz8lZvA
c5SGlZ0gnTv2of7YZGG4RS8ZysHUHAELPbYw1XGEHc9B29KyBozVFDNf4FkDW1zCwxwPXFXde9Ow
73XtRWnrg5g/z8gqTHzg2G1ilCyZMay6Fg+cmUfdZ6Be8hbTnKjvyeGH5Hsm6fcMS3exBAa6jz4N
StxiOJ6Gfdf/HCbjA4tymm0PGN2EavHQYuWqIHRXQ6vsKEn+UQsA73s0zdrY//Fov9cCsBk55qlq
7MV6QYQVodQdehR1/q1sESnabWxNeVfiBtYtRAiwF1wUxIb917AYUMMsw+ZjqoiIUYQq58kDCeG/
Z+C7ihI7O3O0aqPj6KHTPZ+Kdj51irPmA9dJ6SDOdcmP515TSom/R4nhP2JE05NayG1x9JEkTjl/
tK5Nf2ghquDUBz/TD//2kacshRy36TxJfJB7vkJM6JIUHWhrQAky9yZ3JtkGleBl+yZQ/SOAqM8D
9hyMIvvg+Zt7b2kXCr61U+gcIIYmxZjEwvBTy41tNQGhls2Yvsp6ZoLSrq2HIQo4uKiNs1icGwG/
29A2DnO423v/j7XzWm6b59bwFXGGvZyqy5Jsy9054aSy986r3w8hx3T85W8z+4SDsgAqjkQCWG9J
98hUo2k/xYfTRa40jq7qQF2JEaLD86R0aU23aQup3bm5NBnngFuYHA/U6mClNRYxdusiDW1rNRif
qTUxIw+nFslZf+4xRDwkC3JA3cqNqvymjrQCTEiYfC9J/adhrn7pgFytxzCxoSOQOnWAFu8zTV0U
shOesTTVABlhL7V5W99L3VfkC6JnN2rzfTtZmAiJGxmfecvrk0VBmmOTdpYLpqZMrJ06xFdj3pIL
VWxjPQQR7nM9tmZ5ib1dZpp8YS2x8KsbvomdjewDL3RtMZmITAcJLFwjTCKhZXN2ELoqq7NiLc4O
RA+Vued32O8xcAA5AolSjfRVO3FD634hsLuCTl0M8EW7ACFyV5/gGf17jOgWTGxTTf8xDgkSrMO1
6t7lSO/B9KwXdSiT786QofdeVA9JS/4CDJWzzarMWxgZiD3yXsEVGD3s4OrBfh5Sg/cOZwQp+hgL
2zS683+OaIzksSrDGovLprq5aPj08JfaFlSIrfiAmIX0z9SGqK50/BQnT20pRu1bX67Y3IPe36RK
7h19qc+OLKqtdRuV0oOmwSPB/tz9aeDkrWg/td5GpVMp5Id4GjP4o3dEiyc7up1uAZV23QfYEm9j
muOnMeI+TofnZGgHTwoP+BMYVWWNfgcGn1MSoOkdkgDo5mqcdVIfu/Sn30fszaaai8DIsBDj2Myn
xyHDPOY9VrRfQnS3u0YFdO/Y7U5RGvNHpBqvGUJAaG4q/qYq5OLQaJ2PNwAoDXK1+usUWqTjuHDj
5BeZOafCedlq6y3KrsOatzV2EwpKOjwVy/uwNL6miu1/y3GXX3S9kp+x2u0OHuqMK3EcFyi3pAaM
L2GlvQZhq4NbUoad7CIsE0wvRVzPco4xcFJAoil8SB3OD6Ww2nuypUNJJf3GGwsp+EqxipXpFyxF
zUF/qhuw0CC/USbMPHQV4yFBXBHcYbSKVE7Nx0BC/5eOujGi4+TYthzt3Dj4in5faW5w10H3u+EY
H/cWVPxfOx/DnsIdmr2omvmrq3JO5hUpmugxUpM8UfxXv+NQ0za06hSEtvaAT85WtKNRx3MwcthE
T5NNN7FBQS0QTTd3Zda6B3Ex7dhFFFp/qxZDCMOnUTHXeg8pQW0EK7vvFx2ffD3kbnNf8ei4qnuc
5ERVHdWWhRxeMV4kXYNZae+VLE+woMNMR3RiF8ShnGEuRacYFLWqh6WYlO1dvWEHoxc9X6URgzyr
te6koov20Cv8rV9E1ZNZsgUp0uqxtdXuqprc6yb9wny62KYbXPHAiHlV2OZZdKSyBEbcQc9CcdUq
XPqTSCGiL/72Uk9s5UeUNdaVK+QMp3GINy/1OpRvxCwonqnXXZhtOqnJNi002SvcpH7UQZR8x3Hg
yXez9FFvC2Vbmzw5wnB070st+1tA0SfNLm05mVSsaBPr2MJC8/sZuC74SQcspN66MPlj7VvQgX1v
vEB97CpsWL2EL0TIe2ub16mK9EcfHpFXhyuiddV5hGwOWE1Vn9FJ+YFYQXedTxkf8Tz222athU5z
0RM1hg71hK45h/0jmvoBVj9qBrI6tp9b09yLfxRMFHbCMXLIbYqzCKuz9ChPKAQbdlIm+9qtqKWF
4eztwEQcf+oEzFHfIdDQL/vcl7dzG2aBn0cZmlotxAARZvQmfkCsX/7lqDYlpQMhuJrgpCSQ5xGX
+nSPcmgOPC3cI+BI/77LnHFjODBm5C5mwYjnFT8mi68e+wEQIaG88TlLYQE7QUJ6ejnJ886Vsu44
kHw2WvYdvtzhlNQ4R99G1KqdlKTGWCYppsURjpY8IDTCtNjvP4SJdhHWJEg+kL0dXgoAsiLMU6K3
2fr32axpNlGdwnLw5osRePHJ1dnDxyIDyQvj2SRhtOktRLTA47EVkPzJhtf2bhTsCx5dNV6KdiNq
q8OAoNAy8lnl1/WgrNQhz/ait+cfU6BWeWcOvX423R5YDJOpIXlXSF/eWlTzkXy4ZJfuQVS99hee
tQX4FT6Q6xkrRNDMRRmixjx6SfiCmhrSDnr5NCCsdo0od41UYBG8lD3itWmbDVvkJIIX1Y5eFUlv
b63UJl+UR3vRXCvFsE96nFzEoMLr4RLmbn8QvX/OLYcZS/bpnlVifJwbmf3Xxqrb26jOur/NrU6f
oB0nnuL73E36InecsWnacbQ0H4UWLrJcv5W0nOeIpUlCxMy/TvoUz0YRiAiGu4q1CGG/KRqBVXrE
6N6Oq33QNGeYt8G1rtSNshJD4AQtpM7Xj51eGDuEXJ8CVD+R+ZRi0ofIJbVyaeAtVOfpTspydv9u
raxEjOEY9kk9NhixJwdNsV/xzELuYRouLtF7SR/NeMXJS5ro/SadpJd8m7VLa/lnS++Usx5L9+ye
0UXyK2QSclySBKST3NqnKDFYRMmo26ODaunLmGfWlV2UP9LOCL9Ohfx3QeeoQLSIwug3P0RB+V2Y
gv+nmP90CzEh6NITf1OWiBJaWFKXDzsWAP1Llva7OK2DhyaZMlBKkC9EuwhzNYQGTBZPL7xcdr4b
hw/g1P4R5kyziTC5bT6EFa3EpslHVnqe7f2mw4Baff/nbLYj12txU4M01yqXsC/2A4zIogF+g0hk
iaqh19JRpLliHi+XXiG3MPcKIYdBMv9fx4qPIW4kZiYvLh3n+84fcr6v6O3eP8YQ1O0WXqG1jAwb
zITjnIyw029kydRvRCms8EJxI73HqGXqaJvAWhSOKi/Sse63IlAVjVVZrGKzrE7z4P920uluXhbr
N/PEdRphZCvu+T7xpe1/mVSMjwHWXT7th0kVkMSy5X/8tL6G4oCnSZc/wSX28z///e8iJrVNud+K
Dz7/m//dxB/un7pmstaalRDAb/3ouclDGdtC5PckGw9dTjv9rahChgPwkZQ4V3aTHF9eu+c8ID8y
KfGJiEz1PwzH7vMfw+0i/Ti8MrOlmOx9OA4k4yIPK/nkNRximhPIOdK+JuMQfCdLyjYWRWo0I23o
hBg4bnO3je490s5/CY3M6i20N+HjiNBBKX5GXbfUrSB+1DJdX8cj1A+8WO0DwD/gp7jVPYzT2VtZ
Dh07kkXNw/5nhh4ULUmyrVkeLZQprTFOFy1v3aXa6ZiLTXkQo2zRKEINUMfp9V6EiXbLM7DZkVRS
pi12LQ2qrAdRmi8aHgjkHO23kLnjU7CouraWLxMLLCBZ4O4UuSWMB8/5hsJwhTDK72oInDsDv2rh
99dK4zojo4CGSAxiKEiHyQ6yu2LxaNy7KIkBlcOBW5/E3BCQjO84lIeM/AuNxPABCnD9UEpPYtst
Krn0JDbkGSq1f/ZEw4ewz2MEGoDv3z/HiIWmrmvVg1w9i6nN1LM3jmShez88/S8D//qZ8AdTl36P
k6csN9lSvJ0wLJCWyPrrV+IdhpgnC7L2GRhacnTsgW/nxFbwc/1jlKKc4NS2z2xf3qLksfwW12MK
Ck4OELDslb0ju8Z92LkvJJT8b40MZGvUOhulU8jsw4h4nxC/DbOfvWxnX/ppIHxMZV8hfnBv+/aL
6AfJ8nFg6BXo4UwztukvMbADBbsJtKdqNNqrKnIxM0dbCdyMArHK4JXZu0/iGywFzo8696InUgTF
WrW76MRuCYvOv4wp+idhTfE+pp3G1H4anfoiSw5WrY0bNdtVuqRuWHQUuAnZxqFNWn2ST0DOveQ3
5pNVe41lpFygoHgLp1zkeeZO36eXHD2BF2zm9WUrN8lZG8NoO0b4IGvJJL4Klte/x+TTWY/65AvZ
99FNZfUKSfAu/J7re4HkkoI4XAZhP9yy7Hf2DbqymwR7p0czd15EhGKoN5kGUjNvvkrpoN1GE9Nt
zDFkwwqA5C010Z75GcYEI6/VXK5Zpkv4TG70WHGXoltcTFkje59I51KEhOFzb2LsDSgiPGlVZu6L
1pN3pDqGa8PR47VthdVDNWCL44Pa+4rw0Ckrp/1ZxD5e1+VfeTY8WW0Uvg6DUi5jkP13nsb/Zp3Y
mJU0bbkRv21xSc28R2iWn7qVfTOCtD7mKLDtZRYQC49Difp+GFD9d26klqO8b8iTZqjUw9FcCF3b
MGy2gWKPB0swfVHDyzdWE0r4YI76NWllBaXWwDuEJeDIoakfSw+IZGSp/S5E0exes5WfCGRkt14U
DctMbZdQW0nv/VnK9AEFIC9q8IydSn/2slykjU3kW++fcZlc8Xiy8UudRn2O9RkVivF/zvn5jv8q
zsuPieXJxTcA1jFEF12+422OyF7V9agbUzWNpLnpM3zuY+xAl24xtuuANfW6qyLqeKVtKzaBNyK4
Kzw0u2QOFssiUu4Q6kq2GkKr65wcC8KIXzncc9ZZpLV7P/HzR3U0TjBsqq+GHSEwj2zVyYSPeIvf
U7MQHXHCw3bozeac4ot6zE2sz8VMkpXvQYFX6JHnxq4u9HZTxZb2RddXdQGID82YYtubvHMg8T1y
AouEQlz8EJD41FesbZYY41owRszK86f9XXwU+PlpUAViKvPJ6iEbNbIau5S8vIQfHdLWizYPLOuH
3siqyNvYCjg7tV/LpV0B+QG3jiPBfhxd894wSGLDRkZxpnKLe7zJMMYpfqZmZH5XPOlUFBVP+ELn
J9ZqoBQGIK5h7LCU8GQ8pcJDr+WgQFzTWeIHWV4bowdmnwOsdWNqxWuu+9s0Ca3voypBmbDy8c4a
US1mH6VsQ6UsHvDy/mmMoXtr+QkyxyGsDlU1vlVeybmzU9oPrqfG666o8mtV9uK9akvevjP7hp2p
GayNVA0ejVzDRpY/yXdpdLHr7MhoTzNVcTq+ib8HGHCgqlZFS1VrTQ6qev868wd0MPXe/Gqw9bV5
ZD6RJW92xthjh+hV1otPOkrfOclJQG+7PtceHPMk1IJFBRib6BkRVJt6PoQlJwHQ7d96/hijQsaE
IcYTMerRRsmNZk2qRX3lWH0l2BldWfjLAgvP2/8cMQZZegBZX/o1wlEL/GExC0kxjPawyuz4myCI
sbGZ+mWAC7GJOnhNSqrXQBmT/hIRF91BLvz8ucDMfsMRW8OKrVfuJE2K3yIy81ynuf2I/XizjWpO
TZVSd+9tL/1+uUkzvtb+2D0oJHN3FSDFLcLo1tKY2IOA/G4TzfLvPCuuzrXWPZC7zV9kBSkxDid4
m05VBb7eoksj5zqxfeOh5IBXtGdqYe07SalhkBj5C6oFpJBYox1Fr/OSoef30iiAQQoZl3jfdrKX
xhBydXW/F2Ogk23UTioe2CbmN5KNpjC21sljpvQ6pMkM2ewzb9F1hocl/qeURrWj5Kfmh7YwqrBj
z5GKmxN1+F7nqyQbeFS8p8ZE4ktUzT7zj03zoEBNOhbqyCFemjw0fQ5hZWoCzFyTd5mKc8hcFSVb
wsm6gde2+tQRy1mHtjom2xjdwgtJi7w/IGLdH6rI6w+GDdvw0hiUybJQVHsvOuYQMeISJ3osMWTu
n8NBjtpIOnjd6sPcoujEkbNAcXFYBYViHHioGAdRmi9zW+SHjxzckkc0yrRc/C1kbqsq93dMbXiX
cUPf/6jhb76UWHIV+Bp+yeJEvsn1cyj14GtyTd+nSGFeYFpjk2BAHyX4gwHxmlO5oiTapggT1NVR
5HNFu7i8eQf87p07PqeNnds31qbhavGeMyHtonSPyyWWPLUtr+a2Bv4QpHfpq/ouiC86K2Xj9FJ0
UdYXLfCFIh7IVb0f20lAmJPbTWWjYg1Nqo23pLSKxaUeDH52rVhldt2/94g22Oiegkuhml2LMaGO
/eSl0Yfluw4bNNZxl7lxq8Z/sa0uXMs1Uhd903S4sUWQh8EwPRuucStQ6/B9bxBQegutow5nDp8D
bQuO6F9CS0Uyl+x14c1Ohiah2lU3hm8YSyvELX4Wer7oO3PkxVkBHXPwpw4xQZyF47JqhwjxfdCK
AufTAQ1bjh24W7iBIBNF4wxXNNSqX5peAZDyLwBH0TbPMM8q4EKdNfQH9ogrPY+bbdoDPFVsM72D
55PeRdBu8W+TTN5lSXZnR216V47fKtNzbkWl6BzjqkiwtLAMFXl9leQ60HnfXnd5I0VLMvn3ZqJ1
RzFdALjzGjrcRtTEBPNdY+Du66KFdD4r+Atp/7nqZBPGz9HD5SztL3orVCiTxG2ufKd0YNsKxnrZ
Gt/x3oj3taeZCyeNlY3Q9m2wd7lo/hpepW+RVcoXs+ivKF3impMhd9EldG7WwbYuSE+Jl10PSHUZ
DQpG2pOxmag6ZV3txUtS78a33rkaTMFVKht7S52Wfm6JBYrf/wT39C3W6uglSCxlOYyJfnaUesKt
chzglnZ9pbp4AftYDaJJZer4ojX5Iy6H3WIc+uzbUGKwqcAkXuQlaYM4wM9HQNlbYAFW1T7EY96s
1SZBSqTyWkDrJB+g6ZOjmnoVeHC3jVTy06XzMoBD8cathstwpfA6EpQwORPfT25VCS5NkRYoOZs9
NL4MZ8sydXfgcsalqAKPU06qobyKWoPV931tc5JBpBcpykOmtegZy+rNJToCPpu67XAVTJ1q4xfr
sur1dUBGQEgoGLgkLHOrLq9EFUuIsyY73hmjoOQxtEbeY+guFG04npqMzEnfjdlziqP01hn9dt3y
/jhqXfkr9YFQiYuW2fW+T9g2tqgMzO3xe4RoE70Il2KrKbvuuhwLnkvvI0THp+o8DBAdh/Mw+lef
4kTIfCPLBHmzSHrl1YUKsJ0/y3zzeVIx1aVagS5JK2S6p4/8729hTP/aBiYbkqYNfnagQSqpNB+S
ITWXjTYou7aSDA5W5HKjYn+zlmGvPniBpO5TngVLUYWrb58k1XwRNdwZzbuolRdiZD0Nlz1Q9J5d
nEWA5LoglnRzOAajgX5gzl+jkIbyBGR9jWEfRotD4t820yUCcLUadV9ZiaroECHq2G50G6zePMBX
oF6TaoXcNk1yufTIoJV1WmOCEqY70SZmyn7fULX8dXtxMeij+ojIVLC8pEsdGzM2skr9+lLPHd5C
rKud3Zw/rWTlCCIcQbMpm8rJQnJGRuASn0rozRWhei+SsyLAq9DP45gemVJDla6hGC3ZG5dHAWxF
N3mS9Ob046ou7It4t+hV6xbtRFG8xIjie6CAxpZi8KVjAtN6Ef4a1ujpq7bXw3wD6gDlhtq70jQP
09wq94ZDo49BvhFFoLvDwZcUSPSIj3GghiDpBqrnNrNt6F2DxDMBxRXDxGI+Q8ikCBcZtNoAoRIg
7G2NPubc1iPcOPfOpf8mrv3L2Gm+zgOBISySvUhFbZVtm5dnyuunUlZF6msv68liLNR/9PZT2zj1
/vs40cuBxVvcp3vM9/0cF6DBliHEP51VCh2Q3qhX2BoE5Nk5r8R7PVrB6ka7cqpWaQX7p7Ewt/eb
pFxOwVaq+mehKjIHi+mgKL8Fi161/sKCq7nNFX2v4uv9FJZdfw1z43tuD9VTgPfdQTYHNImmzgAX
vL2s2DFkT3pjM7JIySvWWvSmjoFtX2IiBjAFN/04YQL8/IolZfmUhhIIT7n3eGxPvWF9p6PJeytq
XZVC8Tb6e9+x6kfwOqI1S2vz7KKa0wy2A48WKRtJK4ONlAbNkQRtcsDYDIckEpV3cpCxp9Fq7Qs6
OwdL6/RfWtOuU7Rpv0Gix9qJc6d73WiCdeXdTWJ5WJh76TFV0CCZaqqEiAr4AvjHoh4Oak1GdwjX
l+qkoCJKXS9ZV1WgbS+nS57UDat66BCM6xSYe2hH46nXXOvBiEzniK5jsLR97d6xIhOEmlL4G44P
WIaKtZYrjb8SWXGuWOvUC/aZ0UE4kBhylm3KbizXourVUotVaPdrxGkDSpNxUBI3vxfeJeNwY0LQ
/mo6LB2CIjcfw0TrV5WjGTd+XuvwPRXjSsoa72j4YPVrVc+gZRX2ss6s/rmI3Z8d8rk/Ki9b2s5k
zaBY3dbNa/Oh61hS2/YA72bI9uIcxYnVWwRs+zPKpfn9mKo7v0GeYLTtDpoDsFlxFiMGpTgTRyWw
23LpFzHO7XkFw7tWrVMzePZprmZ2sXAjsz6OhaSP4BqJK0LPW0eG1i1LP+3WUSbbCwzLyqPryT+0
wMO5rx8xvXfZDx9NURxMNcc4OS7WscXnKHvrBMCHu02lrPTacfoD865xvAo6NY2mHPPC8Sto5Q5f
XMQTrKVrm1/Muuiv/Gp0zxmZk+uu0kFbFdJZNPmtY+1GqBML3ZPcs+iw4sZZqV7FfntqE5e8MItF
5AKD68nrhJNh4iopwvLGQ3p7mch8y8uBg0wv/1nhUbtozNZ8VCKstouijq41tCL3YWWwgfM5n135
9li82Ln1aNh2+qstAb/vpRDKJiqDI/oVcs95KlpiuYFdnmKE/rlyQyypOE1AegpgMWixOdSKPYmf
aSjtkqj18SL9HcqsmmTHD4E+Dosoc7tNkOHH1PZlIkOxC5YokdybWLRhYCKXa7VQhlNNjgWps8bY
AprVeOtGxtJ1OeqF9HqGR6X/khAedgOp/hFPlJQozYttVSjNCn+ygn08rrRWaZeQYLG8F8c3iWLe
yRb/2jnCQ2blQ4Sh23c1/1mPaaeydMMXZPuBJ0RWAL4Hu0R0H/Ft4Fj4OVUsDQmiQlrVfownVJ8Y
D00b8LuaNB6RSdVOfD2OyaT/KJoqTVJWSKgvfcXx1lAi+zstK4c7X5I4drCMk2gCXdkcbK3+wRcx
S9C0Qt3JtJ1qK2JFCCrsSs1rXVS8cCh2morGv6iKiwRuFYVGjOXFIKctwxsLW4Y5Ii3hrOpF6F8+
h9rYz+EEkABW2oIGNuNrQ5GK6wp24rI1guCb50p7GW2IJ2gQ5jZrDXXLq897jm0grVOAGNm5gINr
uV84/OL/rWoqukXGcjTdYiXixOWD+CrHqtpRzbdubUobcJs4E6fBB6fRHC8bhAKz5krIVFcIdO0g
QMpLwSiq8NO5C+FbJB4JoBYYH0pOyKgg7QJAH2fyrTpVc9xJ1y7PEx5pyKrMvUI7QPSiYsNx7Xuw
qEZJlW05DMWS185OtjyqP6ZCCtpWFDwv8e7TyOTsbRGw4TCNVdaM9pOmm+TWMXs4jXZQHkHphOs2
qMLXCjxEJ8Gu70Pc0y2F3GetutoWFIq5y8s0ujNbzO5ECLtSPNpH6yFVWdtommqvAnIPz5pjaavB
M4adqA41ZJ4GIuZJVB29XvPcle8zVS3uHb3if0mRnka8H08hvu8LUXX1ttqJKUuNP++bjm2g2d3R
hLAAFlBuzmac1Ieks3FubFCVl1SwsKr0xUBmZB12UsBJZpHe65rzLUeQ4SXGrwFt6+YlxNWeVJNc
33bTpTFKJBjt/DC362mZsnYOVagVxIpL2wf2TZRt5hZR6uMQucQCjufcEZMSuVLH/CVt1GHFH7te
qp5ijekiLhXsT0oPOD8e7Vh5+HqwzZDy7oYNuFRjIZSAEUoZDp6VPYraoITV+c+mcrKRkbrxEiVq
fw5UQ47Zl++DpMmJcMh7+ToJ3xytkdW7SwfV3QuR2Vlz1nZGd1UkSASJjirLcfaLTeB0seV/Ds4T
U71Oxq+hz4G7Jh8uggDiZQZArkxWLEkjpGo2kd39wlPNPKi2YxzKqVSVIFYXH4qiK+g68+CSHdxl
enUSTZ4EZNToWM34kYy9b9Ake9QBEI4JqXomrxr5iVN98140jHXjoUmJLV3XJyw88G7r/ZVe5tlC
x2b1ELF5RxXijxLW1m9tAGz+0TuP8NwYyUZ5AJ37l7guv21LPSD1SMC/DxU3nOM+fRxxQ08zXhA2
6K8yt5JO4lI4yBcpUj1gvwqsZO64VP2eFWOUAbB8H/EpjtcpHpfqaW7GaNxaljid8YQoylACXpAX
JGqH4iBKoTfmeB5O9Utx7scMoV5qoaFdxogOO+aAeCGK4jKogb0LMmVXj6Nzk7d6eQ2TYeHD0UzW
Ma6HmyHo8Gae7PBEiCj5PWKfSLBqu7mjiprL2HaaaW4Xk+RWmS4/dSRtCTZqmkR0iNmLNubUAkVr
a5RfCwurxDCp8l1U+vlaGCmOkZQtqzCQD0KYzjGSlS/F5oOmw6D/yyAR5VrAX/j1/stBnlHq59y0
f5JHwabAdlAvIZvTY0H+JYRdsXJMqzipcq8dS3Rt+OX5yqvWOxt5bMIffsmDow3wAVAQB99FsoWg
OHyOu1yLQJIqVoVOSDLumw7Llm56RJZVot+k6LgvenWcZIzaU+OZ8ZOs5i4wcEfdGnU7PBmOeRAB
tZf4yzgJmpvCH8yjrGYJi+yo+IZc0SLlpl9Is0vrAYrLXul6757H5U8x0piohEYxynd1m+Hc2tcG
+tVR+0VHtkdEcNhVonVJJ0xvdIIy/yHsjYsDRqoE/U5RsX4pJhDdqOK2pdpwsMxO9h+aSN+JdhE2
aPhYGRNUT7YVUHcN7jOuaXlitk9hQtJYmWb7M0yNkxcWp5hCs3u5iQaE5eSib1c4iUG/EIfKc6M4
VBZn0XOHBqAdMT/OrOdDaifERDopIMPrMqq3/FSGbWaU2raIffM5aLQ1x/3jV8lFvamBsHWUJSk/
G36SLfxqkL+SBUKQIEMht1F1NIxBxK3EiKHB3Z3f5AvJyQJ1m6vAMlwUTEz1EVKFc6kKGa+5elGG
0th1OYbjXrSw+yqsrtruvsLda9GEdnJrxkN6O0boWYPpfozicria2zVcEncilv9W9OP6P+IubY2q
vcV0STFAIdOCtdsb4O5lqDgZ757jXA0x3RNVJ7B4006XqE+qM1/upR6XyQ1EauvMgt3Y5wMUKSNu
YGnFnBxvDCctVl4dN+FyzIAM4vyQby91qVC/Sh1+mIhHWGcWXNY5wYK3L3z/VkwI27y4RjZpK/oU
nkTrzCvcbabUWznLx19ToY+NS6H9Xfhnl2iRW2099l3wwX098ftsz77uq/hCjMIN4b1NfHswFMW9
m3t8iBPBXW3xFXKy/6IdaAqQD8cqL8kLkXsIVHd6FSu3Iidx2X6L1EYMsWLvquOt2ZLiXpSTTsMo
9d3GazNl2XbJsJAtDI1iw48f/TBHmQ0YuzBELpGLuRgim6q87n33yrwS+5UCq8pVa1ryyW2U+oQh
CVvToPG/l3vk7+rF28sjg4WwCwHwZAsnSJID0J8pMxnU6JBMjV7UJgdxwdL5rSSqH7o/DJ/DTcUf
N3oFJM4fpBMK1bzEsIOUTqPDsYuX5tJG9NgmlgYraxKB9RI4CyLmEi76M1dTTmTOReXSotkLD0GU
WxeFKiR1rGtBQPABoh5Mo/k+cxJK1JtX/K2ajYgYvT6/spvkWs3RSEIvH92KKY2BCtrv6kR+S4Lx
rSrQdnNVIOQ+BL+PTSfDKTnVU9ROg5iTTqhDcQGjMc/GIV4pgZthEcBvcIMXnrqIClI/NZg0c68P
aX4kERwBiR89Z4OExbdLVZ160HeKzT26b2gOuOnWsgtrE3iB8WiNLhkgMBiJ2jy2pW09ho5vbkAT
aXu43/E54H9vEU54jhR+owOK4KtXV+jg1EpyUqAvosjU9ysPXeMvdV8taTG/50ONa72rpOeiS9S9
rfXWZsyNft/VUEKKJv1icnDww6yzXWe65mspIU5hQXZCa1TOD1XDURjCmc7jeyhAp0too+t/D9Xc
/DKrb7yFVlNo08lvs+Zm/2HWmKMq9iAgHbKxP1qI+exYAdwhquqkq2BqEx3i0st5f0S1tT8mprZW
qh6mzNSkehH0ys/FIZpcL4OkX4nBf5vrMtBm17rDDmeJuh228+1isL14MhrUHmP8TdgyNtGxnVyL
515hcCx680aLjmwi3oJ7Nw9XrYXa3fRDk0A+AhyL9eTgTr9G0ZjqXb+wcjaBc1skfpyiW1xEz6dx
H2LAy7cL/Oz9Zm/nqrbNJ9hUBIFmaycli8dGl+8uFx2wnlmPR1HDC0I6VFr05QLKGloggI2qDFvR
i3J+dofIpJhMtMRpgpBpkUhLxDvkBARi/Fj+OVvBbBdI1zybmCBvBojp4TIU+K+MjfWmts921JXb
Mivq27hEuyII7P5p0ODmOn6hfQ+Lel2LJKDpmyvTKLwfiosRa5mrxpPsZzHi7LJ8m6ZWsjUiuT3k
mpMfSBOU29oyYX70GQaGbDVuxKWIBwvn2TZdz21ebvk3mSPZWzNEPPlTB98mlecr2+j3ScQAUVWc
+N43TXcvaqK9HvxdBqTmKonMsw8tpVo2hbdTA8A9fYEYyFjHOrsgp9jBRg4eHFUK96Nl5kvR27hW
cVbHmg17GT4E0hA8uIP0kgRmBjCU+HDgw2N0Vm5EZ2PY/UHN+dxRo1cYofkANJv2/tIJehmOjyvD
N2Voo6veVjXJOIuq1aIgjELfWdRKP3iNJuH2gIzVxo3j8Txw7rBCHBdtcY6MFyYiCV9YKz+gwTP+
tBRnCUwJTlHiBwsl7txfcVPe5Hmifh0LvVhkCOI84Zimgj93hzvWnv3akUvtGgsOEzlzVPZKexyv
OtbZu85xrZM33TnU4Di1kc/+UCLJqbW5dY1kur4tNL3B0I4jX70FNKnXhn5KMj3cYPvenls/jFd2
1SiPdRSht283xRcrGx+9amx+unmKDK/HZ637H5EjBd5CkvXrQcnNr+ijsrBRI/85BPewzENFvRN3
zhIQr5KSqKuGszFtlbMyR8KDF6RcNYeydvxboyV5LHWRS8Jc8171IDM5mYGjnuZ1C3x/3Bk4Jb8m
UiajA5OhtTKFpUiDybJR3LVl2txAD2aRObWD0bJWiRrKe2sa1Rt8qxXzuZ5IbZrig1eKG20peGtD
huDVoHTqIfPN9MXEZXiiuVlOmx2UNteWggQnolqIiNCR0uzFwMD3/yg7ryW3lSVdPxEi4M0tvWm2
lbol3SC0JC147/H08yHZW+yto4gzc4NAVWWBbAkEqjJ/8zuKmpmxFjbbLUqu5WZXBh3YwgL8PFHo
Uar7sBtT7kngIHmlWusitvi/WZbbcuiXVZM9ka27DUhwsMy4DUyyFJPO8i+XiWEHn+HzP8puwrYS
ZzU4eGMAJUxeC+REpN/vbOfY2P6AajiWIYg6thj2Bv0n02O/6hnZM4zi/tOQhZBdVVU7y6CjAx4N
XEvbCRQApbb+iNYlEhXL1NrM2gfTzi8yGBSKckAhR1uzvHOuea/c9Lu9XzvzVtJgY8pDPfW16SjN
WtF/VX1i3UvLSIuV0oQZCznVeZoh7EqCbai68K4MTSTXCpvqfuVYLL/yNqw+a/Fnn+pbsBrC6aFF
se6bhnf0um1q7VmDOLBrzHK405ACPKHMq+75A9tHo53jTc3y4M3og59OluVfHNJbOOSQSULDfU0y
Z276laur7aaPYUTZwRStlMLrUMGLsh3lpeLOQQDoTMLW2dV4UTzPuO9QQSsVRHnLk6eb5r+OHiNp
6Lb/cFFr5XWlsnVmW4UbXbq7rCStLTsWihLYTIxFdqia2LyT3YkMSJyD4s41rpDNyzTnh1C34PQt
uxjZ99Qjxt956B7bHkMSURlzRISs5qWw+2tnV8fu6hok8bfIoeYG8ZS8PeUQAh86NAv/2/ZCLxBv
QDyV7O5ihWEgKXeK4+FrhH3qwe3Z2nWVgVxgHUcv8zzd9ZFX3ktXrRnvEaG5CGNElXrXmNP7qBF6
waHXbfPshJGFe1OivWZd0R9qyyC1Xxrqaz5V6jbCrWYvo11IPt0xzP4ko1lU/os6RHsvgyWeN0Fs
BC9GgqxupPy6XqFoMvYYxcu1pfESR0uCT1Opxzk1Fu3IgfQnxcvStaSxb01JYzsanyajksb+0JQk
91/mZjG/P0lyfwgOVZbWy6WSZVQ+KMfGex/yVZwstM+5QnlCqnMZLgJb8LvJQUp6Wpx9TxrHe1DV
Kvrs1Kw6Fo191yvZ+oVxsANUZL71sXMGEDtQdBnLZ3VcvJtG482PSly2AjffWNR+3hzXSRDmN/1j
W0cnbE2hGqrG0bGt5hlWePuc5mG88+dEg7tKnxxsM/iqRqp3lpZq2QgsMynN+RHmRfeouP707VOr
p+O3UBkQOjSMej9l6Xm2C/zTcQxB3aq1Ptl4Aa0qa/R+8TZC7WxKh3xllYHzKYJjt03yOb1D3Tq5
W9QM3Wl+mFKn22YlEJVBLPGkXYZIBF03pWXsp/skDcu1bedPOJF39yJyOBQYIU8tz2JpWrHXHnNP
Sdcispdj6/nk2/q2jHnDo7RYPiXeQj02Md10fztc3rwu5wVooQk4I5gNbetaDopWt045JY9FqlhO
c1aG16DbNRwVHwETA23EO4vtGJfGm86Dce0X6nyWZpQWGySFrE9DiQK52pdfrSgx31zVKA9e4B2m
yX2hKnmKF56IWBvJWTRP+zDu6sutP1MBnnhGXX9wRSpN1d/5tQJnbZkvBxgV5l0fFyc3w4otjJcU
zqJfSUXH3DihbexEVM7skOpsJu9H5rpwtdCewwoEWqKUhm6xMlWdKdgtsTIoXSGKcoFrGw+eUU2P
V2xHMrXenSQRzMyz9/PcNKvrf3Foa+9tGe4MIHyoMv0U1XhoZumW6kx11fxOHQi8q9qOX2pe/6dG
d2iGWRrdadiqyYwqsryHuqgh3DVmfei/1F6uwPAZ/CcKLNqZN8+XoXD9J1Bj/lOPvOYO7qu1lj6J
BRyEGmdh53vpkwN6e58Drw0RLOBCU6gaT/63MEB89yq5jqZMsg67iv+UWhtYEHBWTO6wj5cz1Gne
z6TvNgqWJ0aMMnHOfsvGq5nrdkvG33mssTF4dHCJoK7d6yzo6aOmzkClRpegKo7ShQhIq/DiwqO7
09X7a8QSa5Qw7Vxrbo63vtKsR8zCeRpj7IezKmTouL5khlVh8qDWyCUsbYpn+qlnI/uhT2IqiamC
+JOro3gpfXVVNOPqGhkUrrm5XdcycN2ukEJSO7bGppIqD97IjrEdquyHjyFf0qnW1zLPcJ76S4Qy
YCcyRPY1olG5A0IWnU9dF3/1Il15rWw827w4R4YbVtNp0gPg8HpXvFQGNFevwDDCQ14km5xfVaWz
TxuOK6003aslgSjFGzVLT6V24eHIfSWdnhprK8uyZghhyM/LPSUD19nXW+42U8Yl8ja70d0e4SG/
ftWDbFMhq/SWam50bHwMhzsvXuShRLaUbUwJXS9E1KYFsLqZYjO/A19NxhiNyFWTV8iZSueHcYnH
boqUShXsTVsfjhJyjW4sIPGJFYKmdNqzHMwRPstqtmOzXElHpiKqbBuLibV02hJwDbueB8XUns0h
6c4fx2RyxDakLPTg+DE+KjpUzkCJtOehZuO7qBxtBLKdAMtBIR1pLwc8t4C6pV9A3E2v7jMgLec/
+iVCM9EMWmbK4G16O2KNoVjez8DrtLORYCIlZ39rSp9SOpRy5bRMPG8Th9wgMk9JBxyGJv+RN29/
HnmbnFsgedcz6WuWgdvo3/o03cFqoxh3f8Sq6Jzo5LDGyiZDrLaHZAZVzdoyf+jMwTjorBrvLLd3
71AnLPxd2YJYynD5WlutFaJ8aQ/TEcdNi0xAPkW/MleNEd/TvwidknfdGiu77Ic1L1gwfkzPALph
MZrzcKrr2b3ARXM32Frk/I7MfFN6Vvw8t9gP+XOl7uaGFfm6LIJnpTFmvkKK+SEGJw9VCdd0iZWD
Fgz2AbyytZImDszuJuwB96NwyTN4rB9AYhifK2t4YXNeP+jLomcZk5aMwbD80Po9JpHLPLNyLn0/
pgAwjeFy4yzc+A2IwvwKZnWEV0OEHG56ddJcItoaHj5JRX+X6G5wTJ3mnseP/rlWVYxzgvq+XpJO
0Vzmj7/HysSJ77AHgHZBktbScSTuVKeguteiviqduZMrF71Oyv1I3hKWDM3bgCV5XRUXNqvJ0bBn
8Nolp00UsKM+in7ToG/KyGq/d/M4bUPbqU8e1h3PyqD+knEvWwSeg9x+CmBunvEkjLblANkHFwtz
7aBCeB5dF03xuHmQA9aRzYP0sz05X5W5ZOB3n0TcJlQKnCwkTjBIQbA1x/j0S6Why+NVdssNStNx
7GMSqcDYgkx7LNHdGEKMDVs10PdOPHooQxOF2veybeq4xfQYYrT6jUwawiR5q5/l0jby3Idu7OaN
tRRIi944AwIxz5Xp4SyxdHnod51c3UfIhi45dEt9tA7UHs8jhVL+71gyyOraZJu9AsVabONAAYIZ
RYslWWt9nTPjU5Za07919cqGjvJdNVsH1qnWP0OYUdNtp/Z1HIIlFea6j4bJa2Io+uyuaML6VDpA
fyjCavdy7bKPovVkh/n4NDph+4DMpn8IMJjZDjwRv5ExX1NV1d64R/xDqThs9XRr/KbQHxd1ckGa
7UvXYnTVLAc5k4PTK6sudZWTGGBJ12h2KoqjVMamWk138teHCJF7rOIu8sfLv13pV8MxioYf0oWf
kIrqhJVq6zKJlK10ysG0pnFlR9lnAyjgQ90EG9dJ00u0aClLF1YJANEm/4BCpelsemt4hPjJhoCt
pwM0OBr2igbqj5RtjbviLhoHC5NilSxN1g5fPWpV+Et+QRckOjWmj+Z0pvRfGyP8qY2D8qiqNaoV
dcfqfglHKTPdOFMQnVFkN19te1qjnT18JX9j7mf0m3YyvQibk16r3SezUow7SFTVWqYjY8szDfuv
S9Ep0YvuYzy7XFa+lJK7M9rpts4thjXYorW8xhUNb65FwUkOMEtn7COfxVRpjHPlkEQJLgq/A/42
aXaukyTKjxUcPdz8fZJcyHFmys09K3rdi98UHB3PTdxXzyzifqVF1nzvOgdH805TH3DscC8eN/26
YWf0PU7651Rtqk9wxJNTWUX9ViZY8w/FB7gMBCzYR72WHQDPN295l+5knhVG40ZFZ+IctnDNZzQc
D+JKiYa1TYkgtih9/ZddZbVy0GV5nOKmuruWjPHjxNdxefmqyyF2/LMHEPYkrUB1nbsGRawwj1nr
eLmznYYAH6ilWcvqOkvt752nakfp4xHmPbi6nl7MtN1K17Qsk9jOssmeDRy9FASg5EvKQdIHdjc9
O4minOTbXv+CICgOCaKBBkIBaWh+FspMEfjBw+9WPRfhQ1TZn4VsIy28Ba6tIZtDiZxBf+AXV+Vo
vOqNQuW30Cf0RArzi6SruroCwU6B6U5yWX7saRvPRPZTRi1quIcWC/NrpqvE1uHeLoEjLyQZOZB7
bDMnecm6OTjbRdivWlBBpN4UdlF9gUJfSVpJBqQJEKJ6SZzuYhoTL/FZrV/ssQ6phcIKkUEJS/Yl
QtmI2HEFOyjazezhjyXhThFP914z3t2uJx9ZxJTvFPRmhyjMHo2ELPeQmzNi2Yn3SUus/BjHuNNJ
c5HjvkPHmsz8MmqOlfvY6OVBWnLwzL1j4ZknDWql98hSzw/SsmynxTCrZnW1TLb0Kdr4bQdIcmnK
B0/j3jK/9G6OTPesJuq+L/DNWHDvgCjrWN07UMu35hjXa6x/TZZbhY0gTqOc+GlTvYCYVCCAluF4
0zXIN7SwxJSqgZnaVxnGIF5xHhZ8HS/wR1913EdHa/PXGs53WiivxWTBjxytL9Lqs7k4GVavr6XZ
deHimEr27Rq7XDAa6ztk9fr7PpzL+1zBFhNxr2bb2jEQxzjHUjA0RgT2OXhl2O0srKyQW4umR6uN
potOkY/6ESsdCADkNgCv8BCgCf3vvSmpoq5W/p+mGWnvwX/MlWAZ7fPYwtDNrLdsbbMLerrppfGt
9OLWtXk3qRvplp7bWLcESB/3fbLTMG1fyegf17jFAXDL0Bvu9d0fcYPagMZXhn0WKk7PWtmOZyh8
U7NvNYokUva/5l9unR/AJ3poN3sq/PPyAO1CtsTIFgijo+wcH++Q7WD54WWYsxajuvdWPqq1tCrV
SxDWGLcl0q0XCF3uxnGs+cuQz3fWUm5Nc+2lq5roLXe9YevWWnxXKNm0aVzzV79Yr7m6OWyxN4dj
tDTF2CiO6+cmd6w76TKgul2C0LiXMc8NsQMSt52m6N4aBaxrhw/a7HjqawGV/0LBOV11+qC+llVG
5kzRzLWMdo1hLfdVuLODWnutVAND08ZRDjJahjNv4dmd78blUrOWPARe5j3KYJYcvLR3P//+uB5W
IY/0U+Z6AbqIQ/nW/fL0QXlNJ79/IKP03VxE+2cLU8ZYbbuNNJXJ1GBNlyDeW614c7rhl2MpzpFy
trItx9TeOMVA6XE2cwShO81muTeV/SpE3pZNJ36EOCuSjQ0Ce6N3R4O8HlD/DCLRgAnG2Yo66EJB
PLI3WU4dr8V0pSWT5nkaBbJSfxNz1qt5K5jWegvb3SaJsXyeDI1IubNAVEr8V+1FHbuz7vaSW3An
3B7tIg3WH7IHciqHiezBmZX3SlqGit7FXk4TpfpnAl14vYp0fchOUNwCxnPVLbZ5+GxaPHSf1NE1
n7oMM+RMV/VdmTbgxu0mJ8/vJc7x2s6c9NS1s3aR6L4rGxgF66AG5bx2ygkxs8K5XEPzFjhM2VJH
llg5IHlV7DwrLzDl5NPszP0H9ZLvo9eSqAnxRUe55xJ7acfyL+S1qAaZftC6xH2UkMA1gm3EV8TL
13Ieg+WwEFoOQ23ii7pcRQY6d/YXC8rtrUv6tZCF6danMvXWTnG1gzMQ8udU8xMOncNKC9D6DfP0
JBFZXFU7fo/BCYDD/JSoGLiQW8//LxFhBjshythwW67Gvas6m9TRALZcj5MZRUdL0V4+oF2up/wS
9kVuBOcr2kVgLKndIyFlwidTih2P/fSTbYBGs5B++tVGpLgL/1dbWCikN3n3mbUp8B6f3D1iZdq5
rq1iFxRx9oln9vskG3HY1vR/eTXstTJTMR1nd7UNKnO+G0rtfZKuWNnZgklyZeojp1XuMhLUN47+
nzx+baH/C98ff82sXiXI8/MLVO54qtUbPyyt166HEm0aSvBLRyqZf2Ty5AAo7qqydr+5nqKsJi8o
X/KetwUgHNTpUh+JfXcIDtigOg9yJfhAeI8ErXqKASifylD7Xg5T/STs5nTpQlDl2iVW3hK1dElL
QqVL77CmariVpWvK8n/yEfdJGCI7SVTlkuzqLUXf5tzf1J1YwF075yT6Fqetc7zlvoaSv7TN013g
1afC9vUBAKAdAfm8anPgrZYcMDPea2k/f+e9G+G83s93UWbqj84AzVUGoiQKIfr7ybPbROSWatVA
+oIZqY/TOcTSL9mAulkOkflQT3b01rJT0NCgWrVNEWN+bvSP9dwfhXXaL9TTAmce0tgv0mNX1UtK
Ke9eeKhTgk4IdOr6JIPVgBBAlZnOTiZGnRMd8FsHLLoQYnn6umczQ3FN5iLHkW8dL8ZWLXZ/NJES
Ha9p69+U/7S1PvRf34ONoV/7rng6gVnyxPjRTvOnXIHI5LRheJFDFClfqqqw9rcullHhZUo0BE/y
AuQMegBgKtTCQ6f8ZhdXGMrO6trslCyGctLfO8Uv2+dxNsyuup0LzdugsBI/yyFredglSRyfnCW7
I32pcbCaoH2SxhRo6TkcrB+3OZM5fHagd4T/JqgkrAYx6VJK7U2DaPgS6SkVAug1CKKVLOBMqwTw
2PGYMtXwBR6qgZlt0pH5W0bTqYJMYtioSVD2bMXulrVcBuSycFFZGVGndXrrZ2rcVYsh0Fj1waq1
OvOz6kTDFpSAc6e6cHn0Iuh2WdgCtoz8ezTj9E0a19NOHzv4R12dPNgzULKlJYciTYxV11HhkKZj
xN4JhmO5kqbM0mz9UWkS5yJdvRV2e7dywdsvF1HaqMZ27Tj53fw8a3b94qoV6ZtS33aBPu3FdTJ3
rUc/U4andE4qKo3zQVwn/TYZT1pLwUqaVQpXr16ka/+/k9wUrt60lIluk3KqzryqdG1dobOPSy74
B3GfRgEtOg56mgOCr/Gm9prmBdK2PaOE82fs0PTRcUYlcR3glPDShZbExrFJGsizeRIi3qpsVFB7
Vf4IRNHdxugv7mBT9Dx88UpJXAxD9s7inZIaeImntX38k28kbeqP2U6B5rmyw5ZK459BfOtT0ZAP
9TPrP5e9fZZaY9ZpuKOqZNtaASbgsE8/XPHuRva5n0P7sRyQJ/WNZCfdllvE58wPx7XA4NMp9jd2
A9nh9yS11jETzTGo0+b4z0kS5aaoZsmkyKy0dar24zl0ANBrI4Kv2J6Qyi+Tl3rh52V5ZhwMSq1P
PYxj1lSEILuw0ihs/uOpg7FuMBN+KPSI57de5DsDhtVr33ufByVofvJuJnfXTW/eiMFvUjf6uYwM
TGrBP21i/Iq+Lx9MVa47OCUvdCdL4DB5Zba1NHV8nfoE44EKoLY+5kjk2Vi8ZI3an2R07lEAMqPA
v8hopQanxtPdJxm09+U0tsh818kza/GjhJhVk9yHMVpbznL5OWu0U+6zZZMp8uFhp+rryswPppsa
30ofOfXFlNK1ul8JheXPhZuj4uI7xqlT8J+KIdxufocOU+v89Al1yJr8NdTJ1Q9X/R0aD937VZV+
WHTy7A9XzdH+1fWkfMbIotjpba7syUriYQ1qVQ+j8hUslXHGVt3AaHCovmZJR1Y3DNN7NHGyF27i
B4m/TQ8HwlCj/+v02h7fpxumlcp0uazvOXCtEijhTbHJ2/FdY0SEQzyjczHyTF+k1ei+aYBkISSq
DFgb3XCWgdaeISmNRYsH9cQvsJf2eyCOfKgmvHyYLHN+X+GPj9RxJd0EoOGu38XMoP7NVPxX8ThT
TY/MFnW9P0+TsRhWWNGaGxnPNCU4y9ms6+9nt74Ps2XYc9EUeH9fgZvdVG4+3Sd+4GHDrG2ldTtY
QOTvYeOW29Q2Jp5QxIIV5jckp04Fe9KawiP303T/YVrsI+zhDmSagUrJe9gf0ajxUJrYSVMGBLWO
If3Hget7OW/Ym3gpDKMP+1XpdCPT390uK5dwl2v/LwYkOOIpN3qZcs50v7ooKSukMtRP0pJDrhaU
V5dBOTRT0GOTppqbPwZyU60u0pdw4QOSyi/IRFGPbQuYNiuZ3BdYrUxujNriUvW6HW71r8EuKHPd
2rcYmKdIS4dxfZ2s1FWzg6mNdMxiRSurCeSTFhOfZWGR5fwv1UZIwkMWINKZK04GX6dusL3WUv86
s/eL5GQO/Q6ybUOZDl8YMYe5WsD4ULNCNQtPTtVn+p0MX81kruN1Gd13UKxxD0v1EKh/HrPxjDDN
MMhsngFqefba7+iVoQqJkjLG7aHrKh84yBIugTq5ymMx1itrHFp7J9l1U2lQ+0TqYCcZd9DRU7dy
mkgF9rwk3m9BaW8TFOZOgWNv/T2tlASZGgOzsthjNzy3+udbU6StpZl5kBj1hdNyGxVp61vz6u8a
haDWc/IoSGoWufsMtTV9dZ9te2hetczpnuO22pdm3LySh4+xzva+XMdUe/kipsqfweCMfsIxpSZC
4oqZTWCAThhHVknLaDmScVH0od/LaJm4PPuciaXDMpobmACFod/dyShsklfkE3sExhhcJOjli8VG
4R3nWhneRbmkBht1DXKbkZ9sr81FmOtdo2sZcUrzfaSMNFCg/KXvnX8Ked1GpPArV/vrhWRkJsu5
vnpmKTHMe1ytTf27p7pPk20DhandcmNM6EpKE06S+Zg1lnuIUaJZGUtTBtRU7eD2/5DGLRQr1Ffg
q85JusbZwjzRxmPGIsN3ANrrn+3B9c+6VSKgaMQD8AiSYBDTR4yQlz5UP4+qVf5E/WUtQB5VyZUz
mzvEXxYATzoj3un0bO6Q6DHecnv8p7Q046FV2/LzMmmo2mZtj235YpXqxnfH4nsFVnmtIey2LB6A
5VEh3unsST+psRuusO1xFwUOQia7I2eKmwv+v80zTB12lYhSRjDLt0U19Id+wnC+QSCpC8v0re6V
+BzHdriRfpmewKDJnVhHvLlZFJfDMUCG2kJuDdtbxMycdH71Pdu+7yv9FKuFxglgP3/QkoMWJdDb
JX37e9QHVfaCVm9ymJdRCQ6ssWHpMdLihRzGMRSnV6Ue4P9zcu1hKGyWno8xA0DpbZ8qOJFkyvhI
sialBOJrwKMhj7Cvh/WVzPGXLlTHR7fyM39Vg06PDT2+SJ9VUboA/nLuycttHd9QWcD8p8p4LZaZ
qHyyuD3e+mOeGBeIkhgBU4a89Tt+t5nAEs1Ysgcdcl1ZYia7NmD3nuZjhfqLOq+aBdLyl4jFRvHJ
x8fiFqGZKIHraagh7JtVl75G++A3MVQIn4lf+Fu0jfQru/TGDrXi4IcatdNRSKTST+V+AhaTh/ex
WfyMen3+zsYVAlVZFY9G0Ct3Qaw4a+pY83d/GI5jUo7oL2PwYhipt6stp/7q6uNKApQQO+syqsMz
qRb1WQvih072bCBtQGhXVfei+dV3kSqAzN6wxFeypzKmDOabaNG1i4bBoDwnTqh/083A25b96B2R
Mt9ffexTg/o5ZadhjeRE+jXrgPCLMjPZQrM0vX+tOvvSZ2bzpWkRkMjI7jwhsZGAabNgueudfY5V
7GI6z7OvCs/lmKDxWsxoL1JyfslHvd4oVmLvwmU/aiIt9lipotpcXdJ4aLedZR3gMHfh2hv9+eIg
IwJFEe4fdJu/Nt1W3w28Zj4ngEURJPbnPQCY5FuOlFSCCTfp0ZSlNZqf0s3NGFL3+fZH9HKPUmF9
USCgroesflCtEP/z0e88oB081K9t02QvhhlWf7gBMOKg2Oo4wT1IVzNawWW5QKbGyipRdHXvTXr2
GCxun0DWPrkdP9lUa/JrV6L3/cEdUIjzx5yKJL/OBOgEqjrLiz4mBYgTjbKV5m1AmhEKcGhkedpu
KJvwIWZxs8K2COqxTqHAyIAySdOtcMlWEn26w4vCeMvMnzPZhlcv17a2HVgNYkCRhtw79MlxSoCc
YK+zl6al9u99+dLnLyFRo251cn2bYXG+bQfFh3uFvoCbWOaL9CErWiuN+yw99eDyIC3YJVpF+Kj1
fXgHF6w+2cDNkIwop2+WHZ/aeAj3jUmV77UZUJDQVXxfATFMe4RsIzRgdXU9G3H/NayTxzQLzH/H
OFrroef/8McOfa4mND9VSjlufRumieGY0TpvWjw6zfI+Vm1cxihNJKvAN5qz54T9S9Ca1mGo1GLt
lyCj1wPw0QG0/VOa2f0L1E9j41kOjL8QNsoQohOyXMrHS3w1+HAhb+SByA7cLW40w1qIATJwZRpM
trMNnJFfE+/wS+aNa5TUeW01GaRLiO/++UO7Vn3KCnaylz45WKWHV1bCDaKX/oM3WzxOO6s8hdb8
LbCS6dHpSx647qDtQtJOF4m4htXsWOI0d7GaJW6wI30fmyqexXrQn50elerlfpTbUG7P2GQdk+iJ
QwL/P7cmmLPunDX5g0Tc+t1YU1cxyN7rnS0Dg2kl50k/eJF2Iq8eXCp9sZ/MFnXaEQQe5Vi9G47k
+U/SJ4dkGf1byECt8A5EOkvFmHK9WtxfOSwa8lF34PRWfRf+A0FH25WRXi6KOMFnZOc9/I1I0MaI
NX/qp4UdlNuv4dKiGpk+u9CSZEzi9fGHiRb2SxMOyidnSh9ydP0fZMhpkDrIddSZJVw1qbfbQ+4B
+OdaqgaN1V5E+WR0srPw4GZOuVFGMpHvgiLzVIcoJ+UYNih4sWxitQ82FVTjC4r/xvWAYAr+doqb
3eNDMR1lwG9U43KLc0NAs0alnq6xt7lBW+zb3DpLAVUtVdJAjs+DZ6nIOmO8r7MWVIbqODxyTWDX
dI9Rq1/mvi9W0pzRZj5EHTYD0kxHwJrKmOeANDLt3rLB1vhVW6xkfc8yF3malDzgZEN8vjZvC/wP
7Q/7g+sp3CBcg3XrjGVUcicHM42mZuWOFYWgtkXwTNoyNPNGotLZu+a2ih1z72kpZDlc/85itxVG
MJZA+8QraQ4OPEBEy51jf3LnccbYOzHv47wMjFWBowpAJd430hnEjNTs5u+BVhSXq2n2SGqHPVDp
O5i4OU/hIiU8LbUEOYulliDt66n01qIPDG5/3C9zdEp1m3emchyGICx43uWYfL7WKIfsHb/0tunS
xIU53fhTVh0nfsSvGMTnS51qvkizb/CiAy31XLqIQngNnqDLpMmuq4cgCr9JEDR7tNCXDwgRhTsW
IJ13HnAgbEeq/KI3KMeuo6a2YAJ0b4KsUwar3PSR3x16WGeovvjvzdtoUevdAXBosM6TipfB5NX2
QRZ2kX6Hpor+cF3WDYMWrPkB1ntZw70v5Jz+YNVdt5IJ/bIclAGmxlZi8HNaVn/gAIJ1OSc1LLKq
QKaG1ffBJ5G7cmTF6PJUepimc27XPMj6hmos7uU4BXYbK5uSvZiZm/rgkh8Bj2CInTn1D/wXimDr
qGnA1D46LPxlDEKXj5Bvkf9bQ6F9vH6IUZAtdywszeVryhe+zbp+UYxBeVj+4HdZXv8OiQp626IA
G5rXv1ymUxqLDp7VPKVmd4whIvHCXmTwRBFPJO/wY1glUN7uCnj2/9HHWwLZ3CubSHGHtQGW5RA5
nUE2tVQQBYvSAAqaoZTHZsFF3pry35V3jnkdFZzkrSmjt2CbV+ib67vfOq9y0Ohodr5lYq9hWMmu
HGb/H3CMrOeAEUEkhz9U22ZzjzJtdNQrNz4W3VDd66GLV0Fsep+C1gEqjXvdUfdTsNA2zHEzceOL
QEd9W014wqXJRdCiMirNecFeBA6jt2ArUJ8gTmL73VgPCLbXT2wTv8mupyVTAWgjyI72UFZfB/tE
HY93Gwqgw0a6Srw3V4Yd20ddSd2t1jl9sYffhQluRtmbTfvEHB/u4FTjWyM3ltwF6bBBsjZ+vw1w
tnEpPOXzh9tYAQXMpoxpWh1sQ7WAew76Pgs3VuUkh2QCC89rXEdWi/UL0mHzwEOz0kHToJaEIF53
V5v6BbRDu4tA6F93M2qUAgUklw7F1K/8w7Ud5110D1achC4oy2ufTISbdI6m79kiYCFSFpPRvU0d
oFJpAalunrKgesvHuDpf5TCcGiTa0vQVLT0iDqcC2EFoBnB3624ypVRXghj4EzwA8gg9Hrcz5q07
oEIa1dWhDQtQ4X6NLUmmK+q2R8HuOWl89dmBsKu5Pd4hS2soeYIpho6SXwFcZN2GdbfiSa0cA4og
z1FuOvfL9XKs6DfOMODoscE7AYBb4qiPbA7gjGn9JzlAgd31seo9SssxLX2lxK56kmYwqdbWbCt/
K828rrrTbMz8hr1w+KQ3TbOLh8Y86ZjCPbD+DdZjSKYbaFgCxpk+OQBY1LdFpA5rTdPihya2cVth
mTkc+6h7k75bcKAo3X1W8za3bN7pQ/IArHo8XSeRH9DuEmzvBFXUj6N5KiwluLLGBB4kzSvIqLE/
jjb/3eyWZolm8jo3nPIu8bVkfqWeqW1RuONdr/jkVtDdWdSMfGdXLppLt0O3CDQlYGx2AMp63l2M
KmpNiV9OzUG1L9b9hx7plllyTXWCr6MNFDcgM4MHyhL/EoW2d8GiSsfBpKIuLiPSmSoKQXWCFAak
sLNRzq3Kz4nwNgqHDRAiBdhN711u15FRU2XpyhsZHTJiP1xKTiu/rVahQ4ZYmjJ3KpuDrRjN3pw8
GHVOgywkdQTbbLNjY9n+pl6MlvwB/M6AwsJJN1v2bNMYXZ/11wd42nZr/qO6e/nly0FNvIGfRTnu
ru+xyAs6Hq9Ub6Mwf3uX0WcbZF1KU8vWYHLzQ7eAlOQAqZLkz/yU5l37nFROgdi+Dj97CUio2N1V
Xe9SEp3DYzVZyrPVtsmSC8p+/A9p57VjN5J06yciQG9ut/dlVTI3hFpq0XvPp/8/JktiqaY16HMG
BRDMiMjkrm2ZESvW8iT1fgTf92JkabjPIM6OU8feS0FdXUP2wdshNnVwGIY5Mae0X82qOc3f02qI
JnLiV98rlFjo3mUNv5YnnXqtumtiPlxdJFN7MCVk7y1YsYooRKpYRjo4dhrwoYZNC1kZ26eEgsS+
6Vz5gV68Gu1WJ/nSacFV7KBqOCwynbyIoYILAzP4We7qaitFHv+blQxXW3W6g6eP5WUEnjM25W6o
E417YtDiU8FkPhND4Xhny11TgvuKF2hxFFLp8spPK4h5FJUZL8sua3c5l3X1+LA4xTKK3Mknq/qR
ewgbJ5PicTOpG4+tU++ToYMH9zd76/XcT4qQzE0musHk2Qq94Kq3cXscyVBzS0iJRdjEIWM/eBVn
cehoSA52n8XoTdwSInVUUyO5gBvl3TLLWobnWBtTbTPydlx4cbwbKkOtrRtLyjeLQ/a6YK1Hib6h
KuGCBAjgUUdHCM4LFdYC1dFPwiEOMl0KEOGLozAYU6A44xsmOxfQZduDuaZPu10bMhvoDPlxgAIT
i87C0SHO/kzUIdzQ/r1SfyzzlimkvoN17oNJNYt8rWe8170KztCpnc8j+fugW8dQiuB8HWnVCww9
PSuh+1WMhN1XZXmnQu+3ETZxGJO4XgMTGQCyso6wJfQNiqWR5PNWlg1IYdgZhmuf6CIoz25OKVgd
2QywrdNvQufKAcyDpEjU7QzhIW0fXEZVBrB6bgzkTorwpuekAGZ8cSr/6PuGu9mpyz5W1Y4OaLee
kcmKa42HREWERXgp5WY31ZHmmeHUwx+0VyUwtE2bZ/YGva72ZppGe4Ptsrvpof63ZRvpQZj0yT47
p7A43+am4s2Ry8SWG5yD3OefxAqKy99KTHIp/W3MZIw2yxpS84J0Cnf00x5qPUg5BCEaksWpAV9I
WrkHZVDAgGRyRfpVs9ea9iBuJNtMX7MBjp7ElsHlTSlGbivZK13xdJ7iXq2LtQfnMM0uXe/Mp9Tx
4dgS1vm0ClV1KzsljMZLFGXG6syt53DQWi1bLzD0JlXbXYqswlpLADksDjVFXMnPi2vtN0+tQr+d
KCt2tUWbzUDPquyrM3XaYlcKzblIgTLbRTFQFBJ/2YWpLnsYXnMgbUuptuW+16JVBzWwxL0t9qGl
mgJUp98uNhGiwlEDuEf6vNgdmwQRyiUKn6sJHwvPvAptWhp9Nh10kpPS7q+5YulnfZS0rRv3Iyyl
8YtOFvH7FDqBfd6Edm5knIFovobCQfaSZ5opQj2Q1Ts+GXn7guBeWCjZRWDNBCKNfpp9bxXm9XeT
LnGLIJBnwm7Izhy1mH5NXEBqk0lMHGPkVPyyzbdDDxx1NUh9cexl+bZIoAA07q+CQUzYnMgsjo0x
8G6mTjzPEqfiUBRBeezd7lZOnGKLPUIe40wf4EYq1VheuVnr30Z2XZtay5u3Rnvy2JLuH4I2/j5H
Q7QzqShPxFxuTT83EQ4QopsfxBCKignToXbiTwq3wYfFHrpJu8unrEDfeNl1rHPQTVK2HirS6xth
c6JwEv0EqrCujCKAFYDA2ZiU/OCssgFSU5lJnprG0V74xaHzQLrTeAOfOn2518XxOlsvnEPaubTe
eOso8KIr+ebomrd+T+X31zi0ERmjQSJb1U4eXYWjN3w6FMRp26QTnRYdWvPEcgoa0iitN+r0KYK6
4OjG9ATNS9riVKqm//O3y8L7UCZZeWopRJ8HeUzOzeAnZzEUZ8LGLQp8UP8Ug3YG+XOtBvfMAkGv
ESdOlxVUW7Ghd9dTil0mhOVjp5zltmpuWUyPY5fE0V8V8FK7coPvRuqYcPjI+QN1kupIIjfdm2qm
PgdW/F1EmKl7ztUk+gQVOUw03AOJnEc/8VVBi4NOF3tq9fehPA1BYbx6Hc1+DdbMsj3CFKryGQ5s
NdwqoM5PNmRY+zzNO+B5MVW2QPO+yJ11NQxS0kEtrU34xr7VkdKjH57mzwWC5duhiZ2LOhQABeb1
Kq3M160MUNWOp91UCIeuoNoVNjZUBTwO006zn2KkgvHMyzsFViUoAWFLRYyYQ/oIqfSZbNWgPLmO
ncqXNtQk1RWIQGmnTrufwC3YG01nA/yH28gN7NdADbrRg6wO37jJfw0RcXJWqdegTYABGq2+EjZx
CNmtJnWbnsUoGFXaT6vY3NY1bXU9mKpLEwTcb2T1ETkYRF1+mUSEcCJMklAWf0y459kljqFvxp48
w1pvYP7Ulf4hn7pu+qqZBBPAVNI6/oX2I3UdWF5xX9RoaXYyxAduUyFbEgTW2osD+zMpVEj2PPdv
0HobLxou6SiVKHXTmOpnZX9t2gIGQ9HFGsLVFeRpNX3oftpEoDhInfoi5i4dr/PceZkEIpRpZXnM
ebfRXbYWOAyB2Oii4hX/KWzsGCzu3umfA82xQDqWoTiT30a9QXYsYXDfLeuIawQRNKlBp45bRxTN
evD8R3YsJrsN/uFG9tcRScCzGC3/Byjb8URP87dAvwSqmr1URRvc62n1MQnt7GNEvvzoAZjZgLDN
PppVL4HETWmQnoaNUYUrlX3JTQwt/8rNUUh5zZJWcLJChWcExl5wNSmDgWREaT7yHS7duXnyQ5hb
uhl3/a8oaIneRCld+CbKrMkCB44zfOIH8Aom+XWtRvN+CP6neS21l3e55iJWVGjJc4Yw60ZP/HBf
O0UCA5nrn4IkswGU422bwnpwEGEUTm8yxXb9YlvkcPLi7xqYxT6L0m7f0An+XOmjt2on5vKh9+Gc
CZVPNKvn23Es/EumeAGQsZonyuyHr7QtzKFQBcAYGqX6w9DqwECbyuVGbboZs8M2XhVT3YtuTcDU
PuS5Q4xOq53CFJz98OBZRFm1fcgi39/2nfN6Nv46W7zLGRRF3UMPqn37L+KyARQEP8N7N9Fz9aPd
h2uqQgNYRrDfMhQQ6xA+o8+tkjzOOHmn2I9W3/5Iu+pLKSHGpvquDa7Cs+9z+N7RzaaNFGmAAN5C
1skkuVjpySTTWyPOsSpbYLx3jfk0F5lbdsiG3tSwhkbVpXGa6gP0Qjvu7BHu7PRm3+qlurOBx32e
QEt14XjPAdzUV7N0KXZNdjke+VUfigI4bdYdNWRTHsYhvahZYbxodiBfYGSfCIY18u5D1h3gNQUd
PA2R+aTrRcq0vQgeio4qrYlii/B6ef+Ytn5zL5y6umt44V+qNkOuyvafoZWWL3o72Bl3Au2xby1+
iFJHvpiaPjaUyEH7jmUpFfUmo3lp+O5Ffbn1ZPmQlam6qzW6+WIHSS0awJRVEFnJs6kY/WORJivh
FNQ4tMF8NTwyrMKkOOAOy9FjB657uzavik8JWze7bIcv4HC5lXBV40xupLqr+oHtlu16O41Gk+3c
gNPHJJlJpj4tXCKiPSc3Wkruv/hFSIztUogQT28JQ0Sg0SbdOmpjDfkcA6TcdBDz3NjlHobCqsEu
HRnTTdZVxrNmKtK5M+IcUQrDeE7LaryHLvAgRlKACfHpLGjGJ2GRk/BZRgkU0DguVYEsxTL97CTW
UlrSkSW6gTsxFFeq/YB2J6TsqCiGqSlvB8rFi0hThKZnwoYL7FyWxOOOdrfyAozKhjhtYgdCO3eq
F0/+3i5hCZ+MIiiU6JHZydNYGNUmfI2Z5yyRaWyS6BmjPdp60Tlu1bam4s3p6PF+BBSoHNU2Dw+6
lDIUHnFwUkN3DoquWgeZ4rxfNOOZHg8ExsUpLcl09iktOtphUh7fu99EzqddYEn8PA7Dah67nTae
4WoYpLU4dQvkLxDxOqbGL9lLrUszf5PFJWC3SoVRbyp5UWXN/VlIU4zFYY4Up2VL45pejeFKNNoI
G5yndrWDuuBnQ4RHF/eMQWukcDzYQ/RFIMXeEYeolTwI54wtW7y/HAv8bHH6iT0c4jD9MktJioVF
nCOpiLokNe8D2KzAB3HbLzfwf5I/k6KtXcV8dqrmqvWKfifXnnFHp1pK8im/zRGqFXk7JN+H9RJi
K4V+tywF28EamMXGGBO29L0anHRyDCtnkNpnq7Pi+zAbj8IpTE2fbW3HrB6KcGyfHc+EJsahsUo4
hy7ptxn8Bbuml7tbq9J4ppsTfZgT+VtR6kY/NbsBfSWZMJ0Z8cXrA9p+1l6fWndCZaV1gMV0+eBA
FAY/mJBf8ZwcnkXVUQ9ziHCsnKTpTq8yEIPlK8cWMWPBOhZGJNQzL7LXYqiZUb8JM6+cvXIb37tm
pzxkgaQ+6PnUe2P95Hd2fUgeJipGvfWhOZr4ncWwHesBIT4aQzua/eHZhgraT7eCCnoOHWh/AYg/
fLJ9qDo1xXDJRRL2bsUpDA2k4dNCLJ0rkABpocnnDZb1pJOKq25oxhOyXhFN1lSPRJtF20CMCUvM
7PSmbgrT7l7yJi+vIkDEgwEEQDu1ZUBhoN+csbtCyWw8CZMykDhxFH9VZSztTzgLPtvDPa2EOpx6
sOi4ExJDHHRZsY5NFPy9mMQZfEebSm/cqxiJNXKutDasqftiWk04UN+zjkYlfRcmEfZrujaQmJ8v
DClypuTlDGOG+MmEv5CeUAFInnHIC5pZzqPiMqgf3yCTF4BzNEGdIbSBQd8tk/08d8E6RwkF2Jw3
BhApsr5RegmUUTlnuQMjSTylhRXnHE0m4RdaoE42goMXY5yyXeyM8i9+MpTzXCxz7fL53bDRaCKd
vUWXPjeaFR3jXlMfqoYunHwCw4vaYl7w7qqs4LdhSd+OKDWKYOEVpcZyChZzYSN0H2UFCWTAbQAs
KKjB2hAEX6YUCp0XoX6Vq14ZNoNZp9wdewU7eDwSZPfDap6TVO4aFlxFpF3mOQl3Vms/KSEBPuZB
9iQySFHb0KATR+Fu7qtexiIXJWLEWWoO5ZpdV/AaKMZionAvmSvaqAG8idSRGZOdzW2KQTP9kKAj
cmXDvriKnZ4gi9pFgrCoc+THqaX3oAlaIt1AXW2eBxfbEeDeSaR2RDInrmqN/si8OSzpniLsX22+
EbLtVMzp3dX4zUHSp3H1y98oJuNljffjuc8xgUTM9B1tlxvcIOW1/eI26MyKg082/CZJtnUbVP+u
0pXyhDQdPKgJ8LfbgNDK1lbIT4tgYRNnVUZyNej3y3RxNq9bQd7CVrHcRQVJRRArXExcGnayl9Zp
7pJO1jt/U+W5hlCd4eUk/OLszKuVncXZcihcx391v4spzRKP1yrRqZ1IFqcVlhAtQCRNreKL+G1a
fqCa2nqSZS87vlFGFt7JoZHEOb6CrCfg9i8HynA/ZyxLSYAixAzxuwjvQHYoVYCDXaa4qJJHAbrL
TfxhLOCIIo92sxq4+MdYVh+Rolsrra8gDJcepwzts4gsKvKD0Zg8iBFInI9Jn5fzPARF4AmHRuYs
nAhAdTDrwNkoVm0M39rYLaQCwisVENg7Ey5KDFUdduhIh3E3Ew8oKCC8Ukt2h9NQPNxyhHXZt0c4
n4L0Qr8TSCPo2MJz42q0GiTu+NNgV/1fLm2FuzdBiiuH53k8Rzouv7hrpNBCclxysbbUVL8Uda9f
9BhhvoAiTjaNFEnh3wI//fNUxKjg7+GNroOtGC6ThyoP2tVidMJiDdjAOwvT7F2iJRmon+QovP33
1kCS0kF+7eJbcgt5nNvOZ4tNr0r6mawYoegwRevtj4Fist6eKfChYDSt1EE0chykaoCtv4FYyjCO
Pkn+AVqICF0Gw+zmwy+vq/AzRo0KRygCQYKe6Ui/8AWhVTvIQiu6WjL/yTb/UrNQeRDw3Fxp0p1M
5+ZG+MTByb/JU4AYwA37GiDiPaX9YPpke+vN1CO+Wv7rGi2Wjd4k6MJNTwcoW0iPl6dCBNrTfybO
RtVeqfAbnBb7PGMZK523Kb0keuxMWxkOztAWxzodH1pp6n3Tqls8lMmnOEEZMFA852JZXn2x66zc
ZiNaljlEZC3cOGsN3fFrbhvGYzuYTxA4W58ptXpgYkb72NHv/xGBqlU1jtbnJGv6fUKlBNwBYSa4
OidF7KZJFOVEjzQi9VNYkClfMgP2SfhuSWSqMB2JeFo5Q5gWo+6KfM5mMMCAt25wnltr3pw2veOv
cwmyHGGcoXXgm8O3obOVG6B+G3WydNB0hAQ7+hB22lQ0l+T6hy2r7p3il9YjOaKr7TTlQ2XBdnr1
7MClkyYxL2MCugG4Fx3yQx8+VUFqrzRHzrYII47pSUZbeDejE1p3oPrVax9ldTXQWPkxtKIQpiLU
bEm4ah+1urB3DUhVUtcMvU7rVqaCOlAXGpTU+HHfDqE29d2T0vUbG+mpECIw5OVshNy9VZTzfA0O
6QUIvVZVUZZcTve2baOFd44Ve4eQ0s1J8W3jDH4v2rtgxacuk3ID+ab1AYKOGsZlU6I3LDU2NEYb
3Iu0ZE8LhewXFC4ogolTcQgrtWCP5AabxSbmBJajrYrCbtYuQtH3XaSot5ZvogUtK8462fU3HRqS
7O1/wmhbpVBvHSTVwrRAZqUhDN7Ewg2sHwvwBwfBP+dlKCY7/nBZCOuGYGK20xtUdgao5lGtb015
I/xB4QKJ9K0f7zjuxDAew2SbDCUKrAscRIA/HBj11mC8m60YisMcMzR+NkEDv9ZmpbckcgCT+Ka6
dif4RlwAlg7ZQwuCUnFIP8apK98vBgPoylC0EhkN6FAF4ykED+Pad+VhnqdPnKgAHc2d6rcNPTUM
hS3R4+IcWdKTMImp9Bt+SfQQWqLEAzXu29JLBw39bhyaaieGjQrOumhhYBBDu1I+aIkb3IuR8wjh
sv4SuUVznyjNU2k00ktY9c5JrAdZCmxlPqT6UfcwVq38bTrJMm8+6f/D8l9ivK6qPwXk0Ebbg4M/
LF5MAIBbjXb5S2x06cWOAvBhgLE+VLb/rXOg8dfoXYYJvPirSSmLj5rrIWvU0k7ojerBrRoYgDOp
WutwM3/NeWf7RdT8HZTul9JOm5vWgLoebDbhoa0mX106vhF30ow7yWQXJQcWoBGEAL/KnvnBBT8P
w1ULH4U9ie+Ucfp1CPRND5Tso0l18WCAkd0XsD181o17sWApydZWH9PuCFt3/yH0aW6bLpTLmgf7
SdmggVj0D6YDJNuBIuo58vpjbWrmwffNajXEPVvZqgHt00j6Vryc4j0hXl023bs0bPTr/FpP7xUj
6BqI8nr1sNhKP/K2+kAVXhbLlb+WN8aRQo8bHGf9oaXWGHZ0edmjsheVw8U+lxknbzeQaBVer9Hv
gF1lm8qT8+sQ+/02jDP92cqQ85PV0PuekGHkC0n/MVbxvZc7zWdN1eV1ys3TA7UKkM98RE6NqUfr
SFPUO91wk5Xf6vazB7pnGzpjckmKJLhAdiNtbdlSnzO7oApcFNbf3gYao+QDbCc3Z0oaulM2cazh
rQpILm7tOiaH6NqJMntgVGdsichmIkOZgpaJ5IlaeikLfT/R+iylucExo2Pdy3QtUXZbam35mFPK
WuKEZ4kRQwRgfxbzlgqf8KQU5FYAHj53fe2tBfhCwDASPkKbwU59PqMG3XVplqMXDvPcScQINEcR
yWA0zehemPqgqq4DSTkU8yzEVPi9OfDz46EHkUd7SVeKW5rJaftdCiX1i5ao7RZJRZ9urEG7F4ec
vs2rmqT7Egq52STssTWcCu7wLsHEpi1Mpo6QMtoTUJdN04WjcKJ6L5bkqwzxEPrQvN617FVud1sy
4vUVgqvkfph4/bvBrXYtudZ1E/TJ/eL4PVY4ZQ1woIs4y1qEKW1Ku6IUjRdIFqeeEfN7NrHndJKe
QyontfvUb9ujVvXFfWSTdI9hHnyULeWp7UrnVDqVmq6swqGpoeotdyvX8s9TETBbRcAcW5MMpUAa
ththFEGF65bGGinw7BhD+1L7EfA9pTDcS24/0VflXFFHc669h1buRpvIVQeFH/3UylGLKPuiO4xa
8UkEOhSngWBMC/SlffbKOkB4b4qLhy7YGhpPkogZaaTk9yvtT5KRyruSltbpJqX7nLYB3KBh8q2H
DgtO8DS5t+CDQI/UE7cxc4QAz5mW8jYiBxO80oDB+1YbfAosvZkYtZ0r0r3di+3AyYCZH3q4wxX4
7ezaCT65rTFsCqdvjsJrqNqR91bx1MSNfN/o4acsC4JPqHQp+9yyad02EGJ8JWRUgnNnVd5dWajR
xS57e6OzE/7agrUThEwSrW7sin36PPn+2AptvLIJgOuG1o1/Gl2l0PvYdGBhlakDWTaid75aqq3b
f5uHNke3U7gXRwHQym6+7t3VXmCTv+uzm6km2U3YxdnvTi9xfGBBU8jkgDbHPtbTrGVqVyXKoe/j
z1YKE02n5NC5g45wJkyEr4XIWk1nkKbSmVf5zuadQwQHXdbskUKKVsuMZZXp/7tEyd+LhTdEq5Bk
jh/Hss6PMKhlm7x0syPKjZBkRtF451epuh+rPDznQ1ufIzlv9j264HAeQoIr8598kEMktu2h7b7m
YXpFhmSik30pENfwVqUR3eWp7H1FmE5dmSDgn1ud/hawyeyJy1WrusrdfKhk9Q5duWEjqY2+eeeI
QIDTUkE+JZAczaS5bIq2w63Wgd+bbV7rahcbFlYYTtU7Sx6RKYikMjiIKwnjoCXfwOPka8DTQNCk
IGpuLo+rTvXbbIpdG0KOKs43YeCNyLEwhBB+gCwaHjhuj+MBeNgEplFU9xtQcJXv+mnUZezmlh88
pCS+aRFYJmESE5YfwlCPP9peVOxF2t7X1B+BgtiwGJEA5L5YnC6H9+RaYVq9Vu6s+rGcaIAMpCez
ODC/JqZM1kMyugfdto39ALvq0Rwb6wYAtmIPaJefulp6QB3KRSrb1Y8eYKi06tpvEtzZ0waoeFYd
BBBbRKgustOqJ+Sl6DCJ3fqBJDtsDJAmfvaSFFpAXfsRogIA+fZjXPbqtRPyE22grN4Nq8JP946s
JmQUIFQPSc8f6ukrXXwvh5MoZaXoH8QX/PK1vsQKxxIL29MHMVrsIjYK0JG0A7SXrooLfRLsAOjS
JP64tgraqMTQUsbgUlne32I00AX2RPf6Yx3Kw7V10/ZJM5Jwb9EeDrM8ztZM+8fQm302vVDrEcjn
Xoo18w5hsM3Cj+tWBh2Tg+msqfHLMX0hk6JfGcmnoi/rx7F9GQy/vkWjB9mw7gYH0rboFPsqoLnJ
tjhMbnhWZVG+2urprEi14OCj+L1agvmxsN2ovwjoUpMZJio+3pcZ8fQOziSATdXo8cr57ox/GgR+
igTElvvJdCWq7pIZSXRjjtFqyFILJt7nHGDCk0Fd79nrkDF1xlA+i9BejxyaFSRlavdRt0jFGlvx
ophy+2KZY3sSI3EAAKMcXJP/anmJB2nnVIMHg4DBr8fxDSARHCpdtApgrhm16EcwZ620CaYosIyK
1VvhkQylhRBHN54KPZHXNmSQe3gh0A6yYBROlLK/p6O7fpRzPTjVlsenKpIZOoN+l7uwYQQ1gKsF
GCc+qaP4HBt1VeyobnTIl/z6XM+3r8IlZhoKlNWRQavgVDSWx+ZHb9TdRVSIoa0tt6GtZ3OBuYyy
6Ex7LU1ZU725zCC/UtxzFpvRAyWgTYMaGqggK3Y3SeoDWfqFjV1QsvHw2GeqcRWQWRJL/r4VPGPc
ymoKzVzxJEkimn2Ti+rW45MwSLEcrRu7guZ28rtBwP3NFK7C7kTL+1SInn6WrOlQ1HYKx+U2jnrj
qg8Zv1nCJA4xGs6TXQw8dJxn6EDp8GnKveG8HMY2p3Es1PpzVjZZQesgY7MrIe3Os5OIE6Zlhjhz
eplKUn7rKi04N5ZfgAOFfLwBMYUkTOp/8tPkC+Cwjuf5tX1Kt8rHXk+6z749deC5XvTYl8OwaxUf
cvm6Cc610x7qQtdXiJxDNjQdYppmblJrubsyyJXZIWzCmxn2cGtQHgrQZN4IU+0YZMaoxO8z3UkP
tAYhsWVU5UPm6igdd9St59KJGEdl/nMcll16EmOrAEG1TqZ4Ma6mLqVCb1EaqbxiN8iUUHSjdT9X
dg6ZJ3yMYdyeHCoIX/pq4iWBLvu+z0YFHTsElSV9DO5/n9RPzI/TpISc3pdxmuT8w6Qedm6kEsIa
ZlIy4KUqqTcydesiR/9EVlPS9iGbSEgYvCuNS+wJp0PjxAC2TS86LDYPeCKERWW3ETaxgEGL1rE1
6Ooupv2ksCnpJDFqUUSokFCgkZaDOBMHL9GQbDQLfjEU+dWh9J4MnOHnkJzixDzcTUovzBUOEbKs
khtJvKp1gJ2L7d0qedVBLJLX9Pn/XHhZxPI6mzbay2IR6yyPtSil6Bho4/07e9Sx+R/zMDwW0yuq
mxMohV6X+fW23f7tUGMz03VlcxOxjfr3oHXxA6DE9pTTALua9TJdE866QG8teifR2zTVvrzXpH49
61929BTuOr2yNouAJq1cJ4gS8xubafmRvcxRy2LjOEMkBHhiRmAUmwwqohlZUXYlqQJHOYxKAMdU
4iirUKlVpGTr4bYcxk4bbpm1LZwsuIlQ4RPmEazQPixoFlniA6QPVQDnLBc4CfiYaf7iFiv0/k4s
t5jFWaaUb5d7d7FlSVD593wmwtNcWQptxzpKgfb4rjolalGAQR9jETBVt5byVBPp0tbznWS9lLMW
71ytWsaiNBZM0VrjSltxIeG1yjWk3+69ZLp/mXGnnOZa20Q/Sgn8mzCJkp44TKa6QoBprtBBoDEP
F0A3bcOSpdwnXurdjZLlf9A7dqdU+q1zoGTBh6hE2FmjQ+YovFY4FlsvLPWdGKLMTu2nV4yNCFZG
CtmSVWZr4e1oIAOCxdvVm5Zqy04Cd2FQTmZU+LHylBtfhGteDEUVZ+Q3R4wKvXoUjypWQLOToPzY
8+6iiafwv+taJ4PWmIZo2AaX+RR5Jk5hLryIM7gogwtkIDV5bACTmfGX4mvmiXbi14M2DY2xKVIA
uBhlRzKherXz13FXeuV/norQeZZY4B/Hy5VEjAI0ZQ3tc0sS4udDsMSFxdiyBhkpyHJVS653iSpq
1o7e+5dlGEy2fBwimgHV/r5VOnv/LoSiY1yt5hixhJhj9VqIGgvSINPSYopwvlta2BaHiCNT9Fek
2dpusecka6v5UeZJO+5sJYFDFCTNKUQI8STO/mn4v9jerfzfl/L/9DDiynej1fIA//syUdLxe/JP
MX98NI6a03U6DPdi1ny5eRnaAH679FvfPy33/qG+jX/jE1PnK7yxiqvPV0RFjM5eYfiPx/Tvr/v2
6mIZMbWKGvQMlrUXz2J7/6jervQ/XD+JAT28f4HejN9c9s2peFj/PC7Vke8ryy3YkgbpKZ8O4qwz
jOT98J9CRNyEJzuJsz/OXUKWuHdX++NS/2Luu6WWR7pc7Y/Lv5v7L672/77UH5+XRpIeIOiG9Hx6
6v/4aBfH//xoJdRUIjoVfnul/8U//cfnFHU/MmD/9jlZllmek3+a+//5fPxxqT9e7R+fj+VRLs/8
H5f+Y8jiePd0L0uZcJIFkQepS4Psnb0auIG4Deye10ZXoT0KrlwBdojRn9AxbUO7fZQlzlYECtvi
7dqQXofJuzjmFUCy4tEMELfTMpA1vy4ohh5MPWuo9lCTGHMUK6pyU2i9fJW8tL9EmSdBP2ENn20K
3HUaqB8cBIaBz8naXTsdnMC0L2FswXzPSBwC2tjZ9CfDPvXCiVWpksx5hjcAZov0RpmjRaCYQg6C
qmSWn5YFTKnz7qByfreuo40wqMXogLq9471UlWKu0m5szkWn+S+UgAvqyal5CfvCfzHt4RtszWgK
TaM0hMyBtsM7MQIHD3MgDUVilGsjGSg4g8SqXvwkd06wyuAn2OVlMQlNQYZ1enOqu16prnvgQ6/W
djkVsaQ/KsjkQghjAnCFgMMNeJphmdjYpivt3U+e3WgvCWLO1IXyp1aOvI99bdsn3w/RgS81iIxc
ttdan9Q74a3yvl0HkaSchFftgw89BbV70zXBX1DUVKZyaAbF6yoB3f6VxrZvkC8pj74cwqLuB5MW
Qtp9tdJ+TWki2CclGliu1nd3Fgy2d4gwnII21c+OnKvBVpOgFoBq5rZE5BDD3Crlq7CYBJjQObfO
ua4RRJ3WyduJR5hU9wFJD+dKYvLFBQaBqpTcPbsQA0lZ8GyReUDk7kKywdrpiJ7fmY4Odq+GR28k
IWP5mfkBoTMVssYuQSCQoWmSjoYmClDRNCx8290DO1c3UMsbH0wDmUwEWtxXL7yS+9GLUpqCCNZ6
eHQTULhbEZwO9MpAoWS8eoex2IVtH+xEcDrSPqDA0LITwbqua1tYDNTZCwy12SpO60EJK7OyrMTb
GAqQvQjOssLZ6IOs7MW/oJHUQk9J8g5i5Vh1qg3b5uog5uoa2OysNbSDKaHaZRQ+GX8eLrpNbXrJ
ySd8dExUW2y2mWMaSU+OZCCROJl9Pb+Gek/NdhzDj1pXBQcjKuKt8PoyUvMS7PNH4YVC7zvdNu5N
z/Lu6tTuTW77cGPZiosAuFQ+NzRrHmytg3hnGmZardzSxL6X+qF81pqyem6HZO2FWfQYltKLDtTs
TJvauNezKFu3td6jRNchS96m3SlyzBTJseQbXIDRYw1MfJ9M4PlYzenaC4Yu3IHxh2fFMZSPbQQ3
0qgm5UUMG01HtoGfRH3S0HGH7DmjlzS3AHjnlZQ9G3IEYygkCKc4ojOLz4u7K7LeBPqn3Ya41OEi
UvUHDYzvsTUhVxI2nxbjB0v22l3hwdEtbOKQJfBR1ZFDQmiaK+LUgqw8xfEYIluWEg61dO6qtpUv
gRP6k8LZ46h1UFsodF1E1kltAt7OrtmTXHYyjhZs/2dxEK6Aj+48rOXk61AhS+YDTApGxBONsPCf
gGiz+7Oq5iXuM0ofiF5+yZrsMzRLEPUMBgo8VVZva08fdlQWCrpmTstBjaoK/erJWLvVq8clT72K
Gvjjei0rb177vfHb6Iqq++e+dJK9WcKcNgauDgJU3fjQ8Ci2ekHwcbwPjX4TNGZ8iIeq3FtZ7T2w
9TfWqpTr91ks31L6Tjc+uOx9G5unUq9oswUnsdaiajw0dnaK9dp6MEvDepAi4MzqSN5X2JRMhwqT
r5zV/zH2ZcuRwtqyX0QEIDG9FtRol6s8d/cLYfcAYhIg5q8/yaK38fbpc+O+EJqgKJCEtFauTBWP
yb1hOPsEPIPnHA946LPwCA5JDXR4ONQ8qvaaE+UbsChoZ8eyu92QtGoD1FXTgG8bMSpLUkp4mcuu
S7cNmEFu2znahVLUxoWNeNvoRep3MexJBkAPRc8veSH0K5XAxDALmsQO0HBoQBW1pw8gIQS7NJVx
x0jhnisgXjF7xAf+s4As5N0qe2830BUTwLwEVEaHovCKK3OeoaueXly4sa4F8wuIhD+5KX9KQIdw
V2VN/dzPMFALAWlnTUX1M7j0EOmNGCBQBmFzHspI3ntGLe+x7diPiWafXVAaAAsAOkUMuoeZAPKh
dCYzcEpdC+LZGziVQ3FMI2AweCzame53AyhhvQ1r1/bdKOpv3CY5ZdXg3reuNyBaIja3oRLZ905L
vzWV1t/HY41HCeJSeEHrfGNoGjxGBRvBSDm+8T5s9xbAMg/wAcdcD7posn+7mn2FfA/oN/LZY1gz
0NibfDhmLkwQvEmKRyoDtuvcmRXYEEt8A7NUFgcmqulWHzW+h1sk8WJgOXKLXdtaygDciOLFUb3a
QKlOAbmjzp3Ts03tmj0cIaNzSwddQSNwzVKKSyc/wCr9WFQtaNCprLNmx5/NhiBjlrMboUrmI6B6
vB1daH1HnglFSMfIvkGTyfdSrfBBaOsc0so2nqE9lgQ9A6FGxDXrPsw0HyJR06mz5ydUQw1uW2lZ
vtHa5HmMZys13LtmPQx/rLF5Y3ZrvsrIA96uycQBtC3FzgZg2B4ukEIdLjHWX0feNAME1WMjkGXK
fBvs9WeW1+FpVCCsn8xbEPmCDMUtH4XOt52mgFsY7R+8Y9mtNcFSGUaQHXJkWZwHBClu+66fXrUG
cg7GHl8SU9sUBfOuTpBag32lNKJivWtlGVepDTZwtMhFYY02Cfc2QBTz/Vo21k65jQxlBHQWVRjJ
pB8GA+yWaxkY8soAYY/fSx075RLArOcwy35nojV+W169mWSr4P7svQ1CUYqHVoDkdPB0aL2bsMTJ
TkMIX+pBSbUovhcQ7yy9hF87eEOubub8Hl2j+N60RrQ1edcfed3Be1A2mM5CiYDernhoHIs/1a0L
bBXQb07nNncNlhUg3QaazuoF4s3TRgZUW4RQM4+nytxrfZOdzWqwNh2gm4qDYtPuTobRqGsGAqGn
SSJq0xbWAGyS4x7ivoq2LhAhwaA39mUAj+RenxIJlWLPhkobgoyaQR2MXsm9U8n8PkZoIcjciuhn
Htmnquja1zSrYcvLeX/Ui3x8cHtMj9RCF+O9FfXesx43EH1BUNFBGGX0BGrg98wDrZ6Td+MdJOeT
baba5MawlH3fuA5WmyCxe89V/9vjvfPQQRMGq0mQkNe6Xb0V5c6BQtrGgJLhE+vHc+T1xjfDKoxg
nJh1Rq+XN6BOKnZuIQCcj0GZF0lIXZVy8HPlpO8FQnpmZgV1dROwcThDfVNmjYQxP2l3ZWeoBztm
JcimGuf7GNvXScUIFMjts2HnyZ/JUu+I/DJfJ8eNgh6un2tiQn/eUZq+B2MbCDQEeBpjOF+0NkUw
OzMAP2P1HVjLyz8dm+npdVCojRZYqsr80dBr+7eVWlvHYcab9PrKh2JUfq/bSXLQLac6ltLMtm3Z
pn4ToqOarcUPcwTSVdQt8xujUJCSGgCOADgNSz4w1Gb1d7xLEYjIa6CBXdfHtsPVgDVEkEBtVRj0
9ykoxp4Q/eiA/kCAEK5q5NYAF8TFlGMINn/p3kYF4hxzvLlTgcB4TLgVUKZ9dAV3NeDqBnZLCdSt
L1VqjTtPgD4+Cu16X4V1dHbMMj9A4N278WSaHO04dk9VKf7YNmhj9EG7nbGuYFMwQfxeVkfKUTkd
+rnF2qyN7bc0Zd1+LVqbxVHXbr10wEdWOdZTbhZ+NeX9QzHnoD35xmJzPPdWCyGr2Kx9BhjYkbLu
qN/Anfc+mTy/g7ZbeYUGSuS3UuV7ymZaW14zE/hWm8PEPregIqqERx+YQa0NAUrIKmCMQUhUiKgL
qrFvNqli7m0vuv65449Dm6g/CMDz8UECmER8N6RLLFygj4AH7zolzXvRG8BGeexXC/ZsJ2/AdZ1Y
l1yNV9nH3inq7ywE5vt6Yj9IN4K4IPyCrt9BXH6GvQGvnM+lSxKfitHPo6ncQeu0PVoM8AI5uNWL
6XjgvWBA5lLWG4puOyjsmWPTGTYOVhX3JoIs7l0E1m06wxqPa5mc0vd2cJzTNIb9PZWnPL637Foi
OgMfab8fnEMGhsEzVUJ79xfoenNAawsQz/eqe8lADHIawHToQ+FYYQefPPddBpX2cHwOHVkEbqx+
EDQSDGcGyJo0yEhQng4AqKGwjKN9GTOI0qMJlRPWErKN7tHw2nOlt/EN04DW1kLMvVjVDBvL7Po7
pyy0h3C0LxjT+XfZgvkXcjeAu8xZr/W2IValkt9qdi6wmkqG8TiJ6AFSFsVt7P2WeZLcdAkvbger
vhpJqc5FZDjQODUQq27oz3rtZZdW1k+lDcqQ3i2vU19+65zROEtLGmcEv1rbRNNqv43i5D5M2UNZ
6cZNP+fokIwZ/p/bnQhu5ULODFLcM46rzNqTZZgQpLUk4hYyB+8TksSOhRHfpP21hmz9u1G6YhNB
+ONShO23VjB7NxbtgD6Q8dcxU9BTHL2b0BLFtqrCE+fpcEixc7iRluXsVQMBuSGFLcCB/6jMXSeI
uvzgNd59IqX3BxCfTrcQchj1iLlAcOXPwWXYWQMG9GojEtDv4GPa2/gdIEPAiWuEvH3nhf2q1aDo
AtX+piglqHIj6IWYRju9OaF+UZggH1wvBLWUhS/sBuy+gHiOVeR3ckLsroRRcWaa2GqurQDRGKFE
x/T6JpIh3KKi8r5NDIq45q6Qovujdf22wP4z2mjyjWcXxGlbN3ToB2HfQKcaE1FS3Q89KMynpo99
E9ElP9OcBWk4mt8juzzb4JnH3gtE94j5D/dT5tqvgMEgALur3+zSwU7dgGRu1Y7sYazqdwSOhges
5YxDLNUmCzvxCwoX/aYTZbQTpsDzbKvucRjqH5moASIF0vIxnEwN/FOQ/sVcc0RMTHiA1pS8gxBr
uQUuBhRiKrkyvQI/gBmPrywHRNFjyvveVvWvBrif9zzp7sXkII6pys07XUC+xquEdtfZTQ4qtuyX
TBvrOxOixmY79E4pdASuThw/ueAkhkKf8VLHtnEBvO+FclVfKSw+smZTmnL2KNaXFUskdJChClUk
uzHHqlkfoU6Vx/pTyQd3owuvuWkh3hE0RWhBpUaGu0IhhENCyC4A49ewm920Rzm7OL1fA6ST78F6
GVrMuZOR7W1S2LJ2XuFg0YKpWl3WQmvOhnFrB3CLlhsblH6QHwOLHgKnoD7dgrq3A3xNr/ofQI7a
b8BcLIm55KNKOpP13230dLDfHDQGH83gQ7OhuBvMId5gvElgR2znmlf8Z9+G1XddT+JtZKrhSFJW
CNK3azCZbXgX8wB/ARYeBnQUhK678BhDmuBSDwgQAnlf/B5jVyjHynu2PbtC2DvP95VwvdfcQ8S9
qsU7DGjch65Wd64RuVHXATEOEw0xpYiFWGO9fVvIly/Fa1MsnnxwpIHivhMbL571PMwIJppuVNth
Fi13c0ega2bZcUz1/GrmVXFNhQW13bR6oxbY4c6h77ELtCLCE4tdxCLEZ0A46BpWpgHj5VTt48Ib
H8OqhnT9TFs2QFXQzEf5joUmgkRhPe8n+Tp6MHB5joDdzYnK19TMkyCMSn6kWq63L5pqsP0UWfKS
9fdUGppVdZe64BgOWwncByg3mqPXALWGKNoi6HKG4JSZQxNhGPwnUJ1YCOKVjho+XFqoZXvcqHyg
Q834fuwS445yhSnUDhLShyyGHJhn2eiKEN/7YUYHTYubt8kyAT9jhnG04tB7KtPuArLz5g3otcFH
cEt/dsfIuZ3GXASR26TfHRntCNhsGoixMgAUgoofczC6QE/73y0mC120F9I6Ifjw2dSEeYPYSRZI
puL3THtFQED/g3GhbRGAah9B71hsa9Famxrhk9isFZbfQcb6UYIG8X4ELSzXGuuxdRos6Zl6Y9IC
INCsq22uFQhyxr/cjAyBPmWml1gLuODroiBflapdpeKTAYaEu8nz1EtpxzeApAz32Ko3Lzm/FFFR
PTswcj5ihCGoAqW2mYaXKRwfywJPIbKzLjCjoYLovJ6Xm8bQ5L5zK+sG2swF4j8hAYVolAc6GB6o
KlQCmiysDbvUdxGqGUTVkO3sCeKY1KbqXeAadfB8zaf1o9Fe54vEHeTboWEJCYaPeCxLByByctsI
jwgxWnQAqi45han3fZHkaO2LJhOJcOQYj1yzxKtIQ0hlgLD1lcoKE5rWX1JUW0j7cztNIs5HusXG
HLVvglQbWc1vNK9PLoBjWrBdpsk2RiTFjs2kBVOfxOe5LRAaiV+afbqzKNpjXbNQcIiTYQEmFHd9
qtB0E6YCLOW0IQA6r3uglAPL7pLyPlL/qgVj8tmhIdJFOpaOzsYGN+GvvIDRTg9T+xG83fl+LLGB
K20OxdsJpBjOJOT73BYR5xz7wlmhQ0MIDGs5MOaMAXHd2tMF9MM95lWwGvUWaKz4XFH/dwWdYQr9
knTJS+w0ABWJhD0LcIftKaty03zGfsfcVxLedMQLBhPUq08aMLRXrYlLX5ZG8iv7bZWM/7QQPQE1
eWw7mkmYJwFk3s51mP4SptODFoGuiYX9czFhulAN78Dr0qptmLvPotKdEhGSMSTNNZ2l56JI4juW
leqCd9MetTr60ekhclQ0HyJsFY7CFT+oKI+r8hBzqAugX2JgRuVPyBWIc2oIfmMWsoWt8trb7XAW
FGqLkLThDM0b5IEeOYHI184x2PYxhLNA5AZbeo2IWt9osEHcYfKYTiPQkt0cMCJMkEDz0qseHUN0
ezOCQlCO4P1rMoPq3BHhRb02FiAtwOSNMEHzuTQ7J+gLbuxJCW0EZXGgO9DlJq0zqh3mxvrcuJ4b
KwWIvJkO4uLJUF1VZB4GR4HoZGY8zYcQWrBZdi9q0Jmix86aVZVzokqgngHHVfAcUG3Te8VpUiVY
tuZTvQ5eHDDU+irs2HPeadmuyVQGxQ68dRAv5rspqsuttLINVDIxX3mtdYNYSyhkzlmaw3Qt2oGL
u79SUR51KkhjF53UmblnJEKDdCNR93rHA3zszLuVSW8uiqKM3ZWO11/TKPV1G5GlMNUUTwPWavcJ
g/QtoY5ZFr5ojauf+Yw75uiAQalYvKfsYIv0RKdqA5jnCkTXbmJEEMFaPKW3OuNgF17zOWumAHgc
0B/M1WuFYHmJgBHQaOsOtDpUkow3Fgxoz5aBSRicyLBdsBwCqHB4lk4Z/5qiP4Yjtd8ZggdZoUEi
rmmAiWVRfWajiG4yB0gsS8XlYy5TOEknO/ql+j+NKsF7959zeD7lW2h612e9luwo0vsu9Op7bOtK
H7owar/M9JQ3PCDimrna486AZck0BEyNeaBzW+wIgUoHOO1Ar6T0v2WELaV2PVBXu2l+HdQulNha
mkxZGGDwnfqaBixoETbyKeLAn1JKfKTWWq2HV4InOkyriKVr+ta9lJb0sHqKuveMOzAmKPMlaRA/
NbVCYglt189tHcLkjgaDAyE9cARG90PaS1iGoIs3WoLhs7ejBjw0RzDDFdqJO0/jLKuNKHA4ONgR
Wob5kqFi+CaSA5McTqa51dq04dzdJKLM9lQBnnyo9mXQxSyZA/EQ7YHWq/Sg8TrdG9YhLHV+rlRO
RUI5D8ujp6yFFlTJZ0lwL2ycmxBRDSlzbmktJDwen0LP8HzKmo6SWwUigwMtgtgADWk+IgaUat32
T84j49movOk6ttZjnmndsfAEIr+zHqxjiCqQsLZDMzj8SOWNDsdLzW6onA5rM8rmSQoCJFVU/loB
Sshsz8SUbYgIN2rD7gwH52YRRKUy4sTFt1LA/w2qYypbK9wYxjYbiHl/LYPRVj/2SfImwetpeBu9
cS+8gXWFoOiEUCfAukCg3gl6kXdURJVUTqkeoRWg70EYyCf6548zqEluypht1tbV3JquxbpiV8/h
a8S7OIRZdWKgi14pHak8JX0ucK8B/41oNuA+AZSFcfcX+AWm/QCN1n3Lo+GVt9N+MUsCcu5HIrXO
RVvzO4e1QLWXBnSMnOh2AorsRY+n5OBNCAzknbfDAkm/Ea10D8XY6zdaF/2vFLbQ7uFf7SIrum3o
Wz2Camq4x+IbnD3yVpPgQ6IFiTP7JUJrDI+0ILFFyQ9RaCifanvNAfucN1wgvuWCywzfCiwnERQ/
Z+nTgRDCFntMZOnDMhRJ5ysFmQWWxWIOQQH8X4PsMrjcklv6CUvo2i7zMLdQLfOq7Cr0fM/LiF8s
OMMWBtSRn+NGGbd/CVCR1YBxuKVKMwMF+AiOtT0sBeqh9RoEV2VeDDY1ZMHg1DzI9B6OvfqeStKm
mb/nYLenOi3PQVTr2aCay6AKnPHvCj58ue3MeRPi5tGRgv4Le9J2hihaRKTCQeKkIZjEG85epYjB
gia6p0pnCDC3utcmrNir088EgxlLtlGLVnXdtLAo9qx6Xz7pMK3roDgQbXi/FBeMXfLKHH9U2KYG
Ye5VN1ML+eu4Sq66tG6qvzyu2cxfYE1ecWeErbavnNHeJXAC/3ChA9lDY9oeSrbLx9tF3TDpoA7T
gtgsqXPr1kOEaiCTxHuWHKxHLW4ACuFPRKwEpSj4Qniy5OY6yplWw54/WhLJ0pr7T51pWBwSMSAR
IgUmNtqDP+QQ0qy4DQHKVjp3bQ1Sq5lpnA49Vqt/WyCCExKV4P9pFV9a0EnrNegERwN9z8c1xpSz
62DCe2ggXAABQ+lJSwzjqRZq2obaUOxgADHAFjFWR0BDlE+1djmkd10XPscp2urQR3wynC1VUfOm
Li9652SXpbUBbhoGruaTHvpRPPMSQW9x0zhDdnDIvlBZCI01Wl3trDkAj82Hamaz7mN3uMGCyqdc
NVNYL6m5kprBjjfcIIj+b4u5PK1EuxEFpHBHUbp+FVdgo9chtdc5AAyMbv0GWrnpbEWFfhh776kd
M/1MRQ6iFYbAihMPVHuJhflmROhK1c0Gg/Ie6jAjQhVLXc/PNACmUWq3WGHdU/+nIjC+gbvUhN9n
HTT/OAlukWUMUSsPkpfbUB+arVnANOv/v06Iw0k9rL+y/vLHSU4qu4OqMAF1eVGeOCJBT8ruyhNl
mW5CcroQyoc7gUOsecACUY3F1kbPCyyop23LGEwiMNT6EuGV+bbHCNw4inUHcxhMB8ZIMd1p3u8l
x/iY37p9d9RhhNtFZo7bn7/o9PWmj78ljHxT5TUe9kfF0PftXYcJg1rwDARKwvaSXQvf1nUYhmiH
zmb4kw6vRj3m8ZUqRmZdodIqbozRE3cyh9+9G8XVVYl29HQQIgqG5fEwlyl48w0v9/wODDx+ZSrp
nsCtAN9bLptdpINPNkhYqJ/zOYREyOTGwSICVA6s2FgR9upBplfsVumg/UW0WthBjK//LjE13XIE
Hwd2lMF/XILABz4EBxbctLqjgwYByiXVNObeiRBjaI7u4CMSu74bCwsWlThEiIwoQRTpYDsXIHir
vmsiaOYgGAkk1p02BfFQV4+mqiDzHOrls2ayxI84r1+lhZ0gFrrNOc1E7McNhBkSwN4A/WjRkfkI
yXcX9J4wHMGZFP4YIRgU9NwoX7QSagqV+hla4XRlDdf3LogydoC0uRt34u059ZzH1EYAsRrKcl/A
RBQUKvXjSI6ImcQhzY1hpwuInlMZhKeGhzwcnjKZ6PBJQWa1QiCu0BJgDfWmVhes7csocYot5B/a
rXC1NKg0ht1mKJLlENfebnC68HYMoX1uedDn0sGifqJDBgAx+DpzeY4Q9xfobT6AicfyXiqYQjZG
WudnMyrCl8TI9yBajRDZiCk49OKAWkUclpUO0Y4bJiH+GBmDPHZylEstR8AOVJiSAcsHXKNODXfj
9EO1yc3M9B0jL04RyOpP4Jv6m1rLqCKRc3A2VTsmoHTAMKE5HajleuJatjahFKj1C0ASnXHbmt2P
kQ02TG0CV5GV/d9JeKFwK64Aunaa0dOUp6aUojJtbBDo+4yQ42ZveqI8edXQHe2mfGKhZ+7W2xdp
PPj1CF6qRgKEOGg33JwlvgBfOPUz0J/NUHB7sn5Jwy4B3oitjWdFmo/JoplnjOZUKRdGvjWfKBuU
FEWRH3tAHWDmhYJgrcOHTeEBdNF+MhP1zZgvDU8cvMYNMCin0hjvFDz6gJdW25rHLUjX2uTgJFjX
JRLYD9+aCsQM2FGJyF9ICxTLG6FHR4+YDkujsDHxSpY0FVP7tSn2hfZh0KAalnZFflAzTnk0rDw/
0AOUmFobhFXiBfQtnL4QNZ0fOzgiCqhaFay6juzcixY+grl8ffz0MqlseUVr9VqzllFqPdB7WbNf
2rVCxztvYjs8cNAyQMMC7ny84LWZRr2C8i1QReNy0xmQn6MPz04FVpqsA4YVd7we1nunsqht3b8n
Up6ezNqaUl9O+ZL99MfX84yuxs1DjhA713R4Sjhzpy31gMYxs8nvENcfgFYDVqjGGrItvS4Yu4vT
+qLXLJWtb3TNaloJQNr6wqnm63me6wVFiZApEZkSuBq91OFibSToP3Co4aNDf841NflUgJmo+Zvk
OaDNUGZ5GjuYBQd5sjB3n2q479E55yQdoDxbfc7nApTQbQM6Uno/6+P6NMyX5PJ0i9redl64dcyf
o4vFfhfhqz0fkvl5sPl3/pX9VxmdQRV02pqlMljE/l5K7+Ec1rX+T5d6t8tIpTFJh3aeCCjlUNAO
5Wkg/6vNv8pAJYHXstZ8/QWqocsuvzDmwAbWVeIDaQcr0Py313dKg5he7JeyNUupL6f9q+z/vNR6
+S+nxZ5TwWQTdRsxz5FCh+bk3+Sc7+YeRHPmp5oSm+oM3BaoGvMcSTqV8stF6Eofp4+AW0DN7aOQ
UmZXTXvVZge6eAXG0GBiWw10l8t4pmFKU9f6UfhSto7ktd2/yqQxR25QV6SG62WobM2ul6EuvWYp
tYz4tfDLT62X+dcvdYYJxsDoOWMN2Jjnr+ky+31N0rmfCpcv8ddSavCpFSXXRrGoummZyHuaYz/9
FrX6elWsvIpjF/5cJw1rBoWt2XSeWGh2oTLKUur/tx2dS6elPAumxFSHZVpdb32Z1un+/leS3oeg
mZySEaBOAPC8rQ+CPjXUt1sDyj+sQ/C7HkXozDSFZXCoNTc0SVA+B2xxBlB+THEVlEba5nmdWula
/5xu5w/1OtCoyZd26xijiiTyNPi3R335yH8Zx1/ODXMNViz9tNy8XfwcS10e58X75IM8BIx2PRwX
5pTtOAwtSEPF/j+LtU/Lg5gWGHQj64Hu2okSqIqzrQ3nxo4exjrzU/ZLmUlPEeg1WpypONa3NGYL
SrqARx84rF97beA/RgDbJ59WW1AR0hDuN496ah567VMfg1VVKPfTGnS5e3qPqjO0v0vNjBagyzul
BSgll868vmkFWV4tbO0DdRqQ9WWBNhUjyEM/ngj94+VVUuGn/MdrBJ6P1dNwXDvT0sc+1rx0efrZ
tbdSisqo9l9ZKvvXpTJTcdCmBHze29PNUdMmld8ioGGxZ6iCZbplFXZ4IBbwgOLFFi7txg3oU363
8+qOZiJKQTXic1bGeb61c+NPxMzqlLawQgKZV51CMGoeQgFLw7mrXLDvxPDBGNoEzoSuOnz6pGFV
jK/b+pWkT+Mgk3TyeykR5Ao/wgbog5/rg6EUHZQF9D8rmp0yL22C6P31G60ByLwDUvGOGmqDZQTQ
7cU+COHUuPT8Vc6AKjwohDqBkQtYYwglCGE/VMpDKPlQ7WnOmeoMSxmJCPJth0dGvZdGtme1+BhN
to19fht918BaBwnOMt+0SlkBNTEUuP1Bg4gP8HLgNX6/GYyAniQdsBYCd4ZzpLukN7NMVSMEcsGa
5z5SWZUIbwMTy9W2xl8xomqOOO/Li8l6LYdP/BcN8UzGWyPpGtyI5+uDeaJhUnvtIW1hIpqm4QYL
pRxWORPqm/IdX4x0C3Mj2OTn173enwbc8xYkF2/QQ3oGuEPbKkhGTH4DGYpjosNcB02wbAMq2++D
57GtpcbqhIUe36IDfKOb/7SrWxbWn0qXoUbL7bV/98qtZqgELAsfa7b1KRpOCs9I0xxoeC2PbN5b
Ut+mi3yZg5bxTYVfTik1uG3jEvSI2IuPEHuC5A0tTMNiJznYoaGOBd8hxKUwySP6a5P3brsbh/Ke
dxx2IKBEEbZ/sPr8Ho6zjQEumzwKb+0k9fOpubfzqxSes6VfTUHpOXscN6BL30Ul9t3oQegs8+AC
rdTGskoI95kHTSpsTzJ+5HHNlk3qsotdVhY0EGmcr4uDL2WMdgvUZkl+qafs/73AWM6hbgD37U5P
ZbhXot8hisxZtkv/5+rDZjV4twu1XyZahseYfaub2NqvfbWwuQ/MUH+gInjU8T2hOWVJUinlKUUH
O9LQKIKCBdaP/Y6bE8g3oOfDlbVdJ45lGUy992PJbUq7Pqb1IKFPC+vHhx2CusmQ2NGmhbQ3omay
TwNwnUVpUC7rGW/SkwPmFJgXLd/L4+FAPRIAmBGhBqYPoolwbxjZjoYfvXF42jZmJ9wDdb1m6pYG
9NsZjG5BIetpWSrSnX353X+Vxa03u2bFbdPhy+yXg63vgOK6LNNZ3Xc7cFde6bbparaK5D5v/ppT
6IrOoHSYkOIfZlwY09bRJnjzs/0EnmSq//SFp/tePpTL6KGv2jKc6B9ahhKn6dGuedDUmjyslo+8
Y2bQTkax+bQg1k0oYJacF0u3/tQFPyXp5nlayCBqWGtvFFjgDjJ38JEA5mCXJeiF9I2n/a8yYVPT
4M2OSrFD3GVzTLrHahL2PlN8xwoHa1PqTY7KYgTeNKBOb97DetYgqSoTbPPzzppGBP0wZConOH4A
xlu7H3Wsr11U9e1DLsMA8rSHqY7nyLv/WK0+PcHlic4ff0rRU9QB9N6ooYF+7se0xVs5BrISmPY+
VgpAI506nr9ipoctCAxr85LIKmxxGAAogH4kZmHagy5JWugNPLbhbpiv8Sk5hSWMBFUoIOQnDhyM
lgG1ph4cRxUeLeUbkMjPUW/LEod+79Oks476Gsu9IB8ic3lI9GhULJqgLEzQW9Ou3oIhYazSY4do
ucnniTnsTDiwabiyvHm0eAIgzPLt72FCgDbFj09LrhHwtW3agv0LNufR9j04gmHqNRUehg1FsPkf
/n1U7Vsz1WDIpTUodUt6zLirUwzu/VlRwGv36/P3DDiSkvl7t5Yta9lm/l8gRzQXG0hhVL8s8Hlv
M9jZjkV+oS5BvUHzxgnDuvf7CUFCB+i3AA2EGYl+2R4csY0dMD1+GjWUXA7S2mRm5RzyucfAIudt
K6jfHEvQF88LWK3W98xAMNAwwuwO2Xm+7P0tJ0c0ZaxjVTZPcvQ6KGXWYGUEYf3HTLrcFNUtncZI
9WlLSSqkA701SjH4sv3wt9vkzn3ZygAe8O9QSTKXTZ0reAG4mlb2AIXyEOpb/X9sdk7baHvllK3p
96CipCezrOxoPuIVgOsHSi6GSnr5S3JwVXSy+HsTZv1x3etB8QALMW5Xmy+bwLEJQco6ZWDRNKZH
xH/m2ygbN5mdA3YHk1Ks/+Hx0wCH52HcW/N7BLUPQATUT2jaWl6xAxzuJr1p+Wx+oDXgbEfN5kMx
HyaQ4G1FlL1QER14ddNBDeBIzYv46nm45WxeBQ/ziLSbGmIT+bM+vXXx7VBfTISABkmx60p+6RoG
ZIsGt6rjABuhjME3bIS5YLEQZdWBAw8O2s14w2t0HhuOvi02W+1Gqw1oZwJNeGGunV7aibEjeFav
0azEJZJi2oea+AUwmx0UWqcFXgU24AjAJBjzHQVXeySfwJ1q+Q2v/2bLEs4scBExX0RWgLj87JS0
bnxgjGl7OxQ5wmvhqJCTy+7bsi7xvRRwoM5ZKO28CtOqd+YkNhAJDa/T+DQxaOUVwP1d8wxwJ93L
HajxwP3WaSMuCGCetxMIWXxMxz8KuOlr2ZX21WrQV7SsbhG6LcDU7ArvRSGENQDqVscMp20WPdAq
CtGlRsShahFCMZvxFjrVNwU2D0oHuYoJFgCh6Rw4BevOTSYPNxoIb4i3U8sOWlQnP0r+OrFY30P2
1w7SXnsw0ggccRriZpgKiqJkr3b8vUPkkJrXw1BQglTA7NSErC0c/39Un+9Bf4lY767+wyArp/mJ
gaUtkJYBAJ9TAEqzyK+ypAqmcWek5nTS3eRFtAOCmnJIIoHPXd/Uiex3NufJbWdAuXrW9Ck0G2NV
2ndFFG3KEZNja7sg87eSZm9AGjHIkpJBuDgqjsVkPOF+2GkArODkhXA9YvzJsEMEZk5HQOE0xAVZ
HgTWavweBSPSoc8ATK4ms/Pt+Qp0GYdau82vqUCkAiTbs2dPvg0lAnNGr3eehapeLLNB/GiT5Jem
H4CQjCf3zu7HwufCUtv1A79so0CCnwYToh/8FuSqTlsWd+By8/sIDwHKvzfm/ErZTFgROXEW0He7
5aHn5zYbfbv1hrssNkI/BF1k4M5ZnelXRCeUgPiYRy2HFjxUD+HuEua4hciP6asUYVkIXWiBJi6N
nVmAQ3KCbEO1L7xsk7mtAb3MtD3kZQcKejGkQfQ/lJ3ZdtvIlqZfJVdeN05hDAC1KuuCMymRkkjJ
cvoGy5ZtzPOMp+8PQadpO7NOV99gIUZwAImIvf+hjcXKnipopmq4wMHXP90OLdyrg5ulgNT4dkuT
nBn705lzdhw9S8OGBy23TqmeMIKAx1cNBjZlS9S7w6XuWsGiccST22bRHdkVbwEsFyS10sFHsOuY
2PaT12gR7I4hQg7x1PSgba+H0RS4xeaPUaJbOG2F75ouwTi7KaxF6aT72I4xAfBtfFFxKAFWrwQn
p/Cbp8msmqc6qtZdhyidLBnZoN2nvbFPiyq+j+dDYiOLX42PUw6dx3QHsLj+F7Ah2dM0xbsqt4fD
EGvrLxaaogDKnH2kd8YdgvjlDrH9xTCU+RJKcIABs8UziMzNZnS4oRzEMVamVwwLpZysk1V1W2Gn
9b7qc0BlPPju5NntUHghTCEjXosW79R+GBYOYpWPHqXGU81VZVs5erzOc45ZEEiG5ORaebWsHNR1
rSl2d1qp1iskCKE2Wql/CIxu6ReO8hbn7sHBeXREsqNRG+8NgfsYCEIFZyYfG3MbRdHWyHNYulbr
vI/i8KLleGgqk9/hWleT1LPRGuixsEBguVAXTRkgJT6L4CtZYe3w4CNVhZLfsskzn2TdiABhWOBW
KRT/kLT+MsumD1WjeYskgVwQ9EiXlubFtKriGT4spHQXEmrB15i2wl/bnmcsirb90Hk5bkZJ/EGp
orUqhhIJjpCwQNyGvG33vojaj2aYhyhmeDjLeNxLQpBzDzOxH0qEhblF832c6jU2Re45SJuHsR2b
XQvJb9ljcXAPy+1cdiShFcVdROT5T0JTlUXagoqF1TvLAvA/TdREXVoYwTaxYi9jQXVokPisYOQ2
XxotXWps+GCnAReLPGfbzOuAGilhUgszRQIQxM4pocC54F1QxcPM02ywhIxVY1X4wcKNkPzUWhvS
0HwzggNtFzqivUug9+5iKv1zqbfj1k2baiFysCw6XrhxZlskxfn4tCx9AVOfIi2P8521atK4wRVq
eCLUOpi2ONamh1JhDaEHTe1woevWsLRMwGd1erSNqHgXKM2bBp3tzqNsvrD85bXiwVfydkuPP7Oq
UdCerZUelDhcKV/3vXWcLUgLLDLFtNbSC3oy/vKI7mAqtvqAgkJVL7vYZBcYF6u27wiYpjl/2XFu
L1sF2rcCIaBLSn1hqpr1qPni1XVN66DUpfWI2/jXTo3qjS1MfA3jpVGG5q5KiSZE4eceRWbsMdJX
UfbVzhofU9PRNiYOJEvSX/xMQTwvYBwZh0Kf9GWjPiZF0Sz5O3Tuk1b7FHYjahBtBHjNq5N1XuXR
i5g89huk/4ljaCTENKO41wT+1Ynm7IGxErMwRv9gw8a6VzWlxEIepWOtg640QWtJCQvp2nmc5Wza
tjoNeamds8GvDkBzv8YIROTWcoB+tW2FctLSj2Ul1BeEdcd9kOblSmhKv401go9W04mjPR8ys32q
2vIu9wJ9X1cBrI5YH8H0qZ+Kwreh8WjGus1ItiPauVCrmEQ5ILk7q0YGwlIioJtVuCzxvF8mBkKt
Rp65S37LMHIt8TGwxKfc85NN7Gba2tWcfmNEzW4SRb60OjOAi9cPgD2acuWkg7tPq2JbV6zKKkh8
7MR2CrLu9yxWvWWkj4+JGBocseMWv3DNXasRCinQrJt7m1/irlTES9OV5ZMIFMJCg75KoNmslR53
r6nRX2PMW3myjWAnTZBuRhXXa+6D6tA3It75mbHWiYwqvqWv3US/5EM33emYQi0Sa1CfEp88q5fr
91mFwYM1KT13GKZ3SdEHB1v/jByxcmqsxGPfqKK9EasDT4HuFdosnN7QOQAtxwPh+yFyiqli6Unl
6KKZxDyQyqfnLHzn9WO3MOpI3aSeb9xbI66s9dinSyc+qkHtPk7dU2GCya2hOQCuJWqD6cSqK/mG
psFoNywpkmxsELQ38EjDW3gD9YqcnYXrVBc4F4e1a64QEA1r5GV04yXpMGxvu97Zz7aXK/AECjdx
ss8N9aRUdrVKSqVYWDjl8O34u1BdDhU/uwkDtJVWGHeWGlhrYD1L+P3YflZ2uM3JerV1PkBN0L72
bm9ukrZVDphDjSstdJASree/2UhPF6n7AYDEsjYzMiX43a/SDv9gteQfccirPV4hsJvw6GJ1tItx
ElsmVn7R6mhcpURmbbf8FGkmMkKQVBZu0R0V/MIqw4MrLMrXxFRJQmfJfVXUzhHLOwdnq7jZBDXa
OPh2AadU+wLc07r0gbmNfnp0hgqCdWX2xWHsjRerCjpeiTlA9RfFaQJjvA9GGwi9ldYXTRPVJWbd
q6Z69CCrOtZryHNjfywbuyLuz56FyE/QodTgRsrSr52BEBUjrXScjopWnc2hrS5gn4y1O/qsqFxI
Gr6WxZu8UPA0wYaiHFpvzz8aFwYpP+Pxlbu2H9RTHXmA+p0SeSq+vpXsLOsMbSUGwwUMCgsNoeQn
o1GqvWMVZH2bhI/cqhsEOMooWDV+9WkQGfrag5ueRNnZ6mJQfaww8uj8Q508tZNkOhhBfpAlOYwf
OR5NYrzHVovURdd3W4gO6lmozXC2V/JcHiy/Rke3J3R3qys18b71vejeBcN1LkN1QH60f7l16LvG
XyUVAly3OtFuPmOVDni8AwPvqKp30N34C0IM/hkglH9uccXexPCxV7c6oyohr9UA9zI9CUGCVc62
95z6JEdMuTGdWGttZUkemronqjzqJver45+F46x0Owsfuwo5Dl0Y8V6H43LOvcQ4tmJ8kCV5qC20
bUtYBztZVLNoPA0TL3Lur+ulf2laSAs4MNtbWQeboH2AwrBlFT/3oNtY4qQEBze/9ii1tHqsTRzM
rnPQAwB2uzJ7vL5lXZIp5SpLFW9dtl8LpbXPEELts9t2w9pJwxqzd/xmQOQP+OsowZPsEqYo82Y8
sJdqo4MxB397X2cscwVIt7Ne9yRz8D9byM7XQ9/PIuKZtyt8ONd5a1x6Hb9lFgHd0p6Lg52GlyLa
qr0wLjHrmYs6Vf4SK4x2Lzv0bKL20aRg3j33l11QT4k9lw2vP5j7VOjhWSnc7KCNyB8kcRWeo/lQ
zNDSykxzIlUU5cEJ2KGWwCoPRMSKGFsZpDQg3HeqmS8BFJrPBeYty9TQWTFWmfHMYq5fWxoOoLKV
D8jdzdT6Ze5OxrMfi/yYD8Wb7IvF0XD2yuDaFvefVT6WcQpKLL1FfJ810dcYxQYI0lVwqDy7fiDF
pV+GKEjXAUTWBOOTZTQW7aW2+vhBsdnwzyV5cPPZNdMr+mud55sGBFb2Hp6OH5kzHxo938D9jh6v
ozBHWvMHPa5lo4ot72OJz/ttytbNxAI8qbaXdbh6jYdgVveXA2Sd10HwD2BwXXs4pAcybCrXsjiY
YfE0eLDd5leZYZ35kCrhTm/daCmQz9u3mqleigZIvGqwMaucWLsQ8tIug8u91RnNk6wSocBofRLp
Vg7wBtHdd8bwiUWRdpFVSeQezYIfhiw5ui0AMCndWhZDwYellt26zKNdqVfa0TXr/mz2A0ofhf4n
D8f+LA+TE+EMYzXa/MD8Vle4znLKtfDx2mPMHfIK4OwNcgHbyEaALmixqNY0L/hidEepmJKP6ieI
2cY7PgBnpZhZfDJLC4m/QNO20LCbJ6XBZS5vdPfDWAZ7c5qKrzhXH4ZMCY+9G715sxazyzL73p4P
orS9RQmr+MEwyJuUZV5f2iL6cywUPjbfmLjLM6Q4SrFS3DBYZVCTT/FChgiCChWPQUvLjaqY1cK0
UmXnVMts0E9lpyEmV4Xuzr60bbp2lQ/gFM0H7BYrErQQzQeh5e9q093z2/Q3tqeUCxthhy7TzraD
QEXzVidYOvWodCEObRP+CJynrEP8xXSNAmlo392pr1kNcNhXVyOmyRfe+qbSRPiY8/84xfoZgOe4
gnzrsnV0h6M1ldo6Hi2UQqZo6QRG/KGLe7Hpq4hwQ56RfrXsNa7KGiaOxFybITDvDLiiRhV+6Vtd
PfiF/ebU8d2Uu+FanyYYNHqZvPpiqzo6azvMsnKiwEs3KtV3amIrmyAKbXK+afzQhMpnGI+oyZQh
Sn82GMvgjd+G/i73hkezLV9MLR2f8zpR8FIsPxVDqu7j2QSC/SQum7hI7jW7QbIMaTQWo62+iOI4
esygjIHZVr2Pbn/whEDqoUvS60HDOLhUBnTFwmJayOV0YlQZ9hikC8Nheu5NdA1tzF/jIYtOeO5E
rBBFttYard7sEBkNP9uIeyzVIhQPGSIZcwJYsGwrPhtjMLyrR/scW5b/WUujd5nlYC+Vov8FtYTM
g1kGd1o5eAe7q5JdZQ7FCan2nAwKMpysQ/2LllrZMgQA/KdrKy92V0xfNYRn7Nn5KPMS0s5oE+Du
Pi76qEhenHI0V1MY1DuUBLSFxdYAQ9ayrg5ID7I081VMSeICT8HA6x7brm2eG080z+NMERNpd5al
RM/YkgbqdCeLg64V60Iv2o0s9piH7RMYAou2ydrnWMwPNPijt9nKTNnEum09yv5aaAssaq0CrT4u
ZZlxugn6aFjLogt/9A5/DfaOc2tQ8ei3rBHtIkrygM/YyTF7QmhzFf0bOAII1MuiaHooeWDaV7KI
Fc507xPB/zabnZrzE0y2yddnFfbrJDL9KF+714to1ZF8v/YY04pduDsSpZgvlfO8OCVW9iJLTTf6
q8CMk4U/esFDh7PaA6CFeJFGTUbUgTp5iDpPW2mjD+SjEspqhE2Pr6HqP2AOjOY+CqoPiqpkB7s0
H3+pl8UAJqrVTeN91xAkWMg6v2tYqQBs38jxPbkfMPZutG670j2NQ6luq4G4Y23Y3NCyUh7wllt0
Kj/sWxUBQveUA6hfNkNkXyeQrbLBgBi/T5LuPa70J7UqOjZWem6QQQ/EqQnG59FRp/0PdSMcpQ07
WgQH5i6ZXomTVgcMsQE32Ky7769Fdic4FaV9sJsfPySBamsJrKNk9zWPMeq8OxHPlwV5QPyHRiRJ
MJgbGxIusiyb9HFM70IYSXqqi5M5H65TAS5OF72u2VtZ2aLPBz+97jZRmUwnlG71A2w1LE4pySq9
0nd+Z02PQzDuoViW6Oz05guUfdZBrXotYee3ZdXnPTWBa77EVrQpJ5GfZc9KS9dTMkzXUjiWqzqc
3GupAImLW1V+kT1xAl9UUzVeQq+wXlqdjaPZute2pPqse2xOJ9dy7pADKl6KVNvYwaA9Jb2Tvyhw
sds4qh9kGxKkaJThnX2skiLdmDHpBtOpzjlev521CHVwioZwwHYqcU0agAR14tursCsu0YSrXR1M
xhlMOzuGSJ1Dn2O1Q6oiW6L3z/3PrZewudvpHXGVsdP8heFgdGQUebl325FHoKGKRxhI2r011Edj
5k/Ho+Mf+gHtTlnU8lxHVkawWLOAeUSYCw4I1SxRVnRWAdDRbYyM2VYZP1RRFb75rP+W6JTVjy7K
ggv4/DEihHax5Qf0zqnRFMyVKFsX2tQus3Qmt2TZXQFfHLUltEGiS6m11hv3x55NlfXSmcQUfPix
QRIrrwD84fnhVToNbRYSUx4X0cnRHdNfdDhEVo6ufokV5eh6RvWWutH7UsqQjfhm1Sl2fQRWjR3G
WG+Yl5wtXw9RHS5jMAJa/OAbnnF0C27suSqaD/LMUSNjCxEkWngwvVBV8i4wuBbKULtb3Kyn5yFv
Hju3zD9G5BJhxKTawkBcaWknSoOantbc63plrybDRrTYLkdQg0pIdL56tYX7kHpbkcYViBgOIaZS
cJNWeaYomG4Z2TLo0ksyQnbJC+zHE7PdtJpTrFP++5Z+1/c7NfPtZSEiHeGQvNpUA6a1feYFL1kX
azuhQ98XYxdjllFuk7QN18LYF0VfPSMsxTOmRbQSidUnWWpc712rDM1J2CJ5GUNkoWAjQdiei7ES
tEtTG8b9MBKBbHz+PftEffXizthmU9q+6Ih5rGtDWGAje3GJkdQl2DHvmCsw6t1TGurJsz744da3
u2Qtknrz+2//8d//9Tb8p/8lR5t19PPst6ydsUFZU//xu2H+/ltxrd5//uN3i1W8CRPVNjCXtDXV
1uf2t4/nMPPprf0f8sxwLaIg3LX2+Jqo4iClTMtJdfgE9cFb8HDJMc2dy4MfZPdzHz3M//Stieda
UWpPPn/8qzyd1OuZrMvN1ANGQWuA3x7fJK6jsh9ihWgCw3W+qu2Ms8ZOgf4tWzMr3Ul9HXlg8cCi
I63PskftiIV84//x0zuv5SfxlhcjzzwYtD8X/3u3Pq//ax7xvccvHbZf8tPH9Ev9bzsdL5vnXzv8
NCmX/fayVh+bjz8V0K0Km/Gp/VKN5y/88Ju/vrq55/+28bcvcpbnsfjyx+9vxNybeTY/zLPfvzXN
X7WuGj/cGvP83xrnd/jH78QS6vDj3wZ8+Vg3f/wOLs/9FxbJmquaOhkc2/r9t/7L3KK5/yJkJITr
6mDRqQZm1AR//O5o/+JPxHaos3EL1jX3999qGLI0mdq/NMdxkPe2BWrYhuX+/te7/nbDXr+nf76B
NVf76Q42BbQxMsCYItsqr091xM93cCNqgx3XiLVPQpy8DrfTQGCiKgku5mp+lGe3AxReM8x+qLU8
PRgWskNHHnnF+pUnwz8Mv81mLUBZptc5vDTx7xqlWU09+sROENb3WkM6baFVqrtn8cCTm4ZrnWyW
5TJ2xsOc3Swrp0UAUTjuXsHjT8wT6FFepit5mvRVka5QzfD2RHTXBfmC9Hqp68CJh5cX6voua2bp
CeICL55VEOL9XiSvg8xzij6UbJ266VurNjPcZeut8z+Nla23zs48lTpfqMg0ZANnJwExEnbwJ7Nc
W/oE21DMaRZFz6IjIYCFFBi4iRXIInH8byN+aXBQPDwW8w7LCf4cnEmcUEIz0dqBvh0hbve+88ms
1K7ubsekH9+LUcd8Ogsvtg6lHt9IHwlw6mU3rfLcrRzl/L1b5Lo/zia7zbPl82xuHyC20jfeMiw1
665KNLGp4uJPWZomYqHafLgV5dntILvcinJ8OVV//lIve6SJmtwReGyG4pwa7X3X+vlRukmKHD9c
j4TNglxAduyk0kdcdUiky4pacU61KoL9tUXWyYHyDCZ2NIcGQYTMo+XhOjjR6uw4dnkvVMjNGNHF
tukfCRL7R9aGW5Yc4UGWbvWinRDqk2Ux1Pt6So297HLrh3Dzt0lkt6Ft7ywvJJ87z/trt2aadj/8
X/3Do0wzVPWXvwLH1vhfcU0dg0XVcV3n57+CpNORccEx42vkmS/sZFI04hr3NXCi90Vkml8dXOQC
1fxiNy5Gs3WbvRsTG60gRW/BJYh2b4qm3ZE2sx7k6CLxr6OreTSB59toVKSsp1p1BV7byFRCUzOQ
fB5RSBSj+V6tVesZXVV3qwZGsrNyr3r+qQNWDNZziSOkDVprIf0tlaACQOyM5rXoOEZ6DgzjWnL7
bNbw0d6reIYeZf8AXb5VY9TORhZZ9v5teApaXzZqGrkXv8kytBySZWwrJEXnMyXvSWEVWozwrg8A
IeMsKOa6f+o3111b534kTtOXtlNedFQK7isM8+q8sIxFOrs/Fjpy6WkoPvQCCrGs6iA9gGEdw2nd
D3BdZeWts6JW11lklcxFXecbJueDhVPCXs4pcr24b6Mgs8tNPCK/LgwyeGrQr822j+70+SDP5EGR
YIrW+lYni7Jhmutuxf/tsFqIiAXeX1f7H68hp7+1yrPbNbxhkeGRdoptzziFORqA7F59nFDJKm0R
4X0faF2yF0BG0AsDb7kbBaoiOLgg3lKWZYcegxKu1KaOT3rjFKQ/XOO1hGexsc2p3chiFCByadde
c5RFGKjmmBWvvwyKbKjecpAuSvMVOniLHqfLMzI6GSgw3PVtVC6qvEiAUXTO0kr14kmJVIROxiJY
6Ymnb/vaF5ewLZK7BrFErGsy6yK7pCq5cTUon3rN+5xYZQgYz/UJbXGQZ/JganZ7pync52MW/FAv
G2UdDGD/+L1b0cfxbC7w1yS3YUo/tnfgQK6Nt8vgwf2OfzQ+5SwYjlquDUd0DYNlE9btWtaheD0c
kbDFYFqWM1XjoTZEKTkIPSd3FfL2lSB/0rNJ2WIWMqAAk0UPBRauUMIa/X2XIsoXW94XtwRWnLjt
x9hxy2UJ0/A6KNfR/LZsJ0IFxfg0+B4Mow50XjoWrKwxA8keMf45V2WqHIJZu08eaj2Aeu3of/WT
lQ79SjTTD8iwptd+GUag136yh9Iht73I0MyV812vIedq5rlm+U90ebWtMWjmgzwAEUUaT6njbYVU
nb2QlR5W32lSi/uxstCb7TLFuvMb+wCcxXq41vUigC8TjgWJl++VtW7Zi0nBLPSHyu+T3S4qDP0t
r+1hHXr1K+4S46M3WcP10KrFzq6wPLjVt56VrvyY3IHsBmhtfKx7Tz3Mw52uQGhUdp6H+iPPHKI4
I8FCE0099CnWTtA/pb4q3lSl/WBXUfCCkl6+FcEA1aVX3ScbuNoiE7F4I7G07kldfkDa1AbLkhOP
IodytGotXelF4H4Mev4t564iBu5RoxdPVNkDSWt0DVtKd3o3X072IJd6vVw2Xy5KrG+XK4EC3y7X
/nK5ACUkr1AQmF5YXnOfOfEX+bavbzT0rBXBXeV4+8SQSTGXmRVnPA/0GXygTGKfqtl12O1jdD0T
13XTO8oPkIddfB+1CSoR0G0e29aK7x3DyDbaEEeLwu8RfHOiEZHj+VQesu9nLESQgksyci+37tdK
ORHqkI8iM9NRPBiek6xikCIeqMw5bFjX5T7qO74015/UTRRZ7bKKHdr9rptOsYfSSSQC9AuRkFtE
WVySaZDD5+6qa58RhV+pPsqxVtd/7BrvY1x5/ceBEwWbgI9zk58F1xM18/InUroRPiIRlhPAbt4B
yISHrxb5o2r1CPU2Q4IgaA9kAvPTbdf51mOCFN4q6CL/1bSB+2lRnn3uMMtix0/GobLttaW2/Rva
M4g1B171LgXqsAonL7vOiRxkcjd66bc5Y6P6Nqdq19k2VQN7p5q4xXyamhxFkHbSF/as+9mgaDOY
nndfzpKfJen9B9bDa9kmqwYH3wj83d2FLMoGhV3YUhlZENzq/p8TuQ43TErEaAhc57EyiRa5QTp9
mGb5wMJVvOOtAe/ZcSZK4ndtaD82kPEbP6hzgxyharpxRBeeX6uVTY+5r3aAPX86i3yMfHmyj48+
7iS/tt5GyNZp7hckcCtKJeyVSykIL7XOSm5KkjrUz0DDVnJ7I0vTT6W57dbz+7gqiY2tk/BvMo7v
pX0suYf6aVCV+JH9w81o1lMR7fp7DaPaWeFOduzmUT/N4w3FQjd9dNIr0eD2pJoviVOgPa0Gn5Ds
RixRS9MHX5mqo8r+GheDMPxkonTtxmP0XteVaEtNuwsz23gZ9dkQgQ5ypO07yQOZPUBldsqWK9NR
BPOMfO0kXYvhhDvaR4zg7SPLU+/OwowVKAYQye/1ITyya4+elwl0KyrWcoBsACWObYWBOssd3AqM
uRDRLZRq2vFQ8R/bWffHRkt9q448ExBLDK51spXt+WfTTrq97Car3C6278Ro33XDEDzKKnmw7DJY
WYU2AAxiDlknR0UaDMACPOpt7tv1fpkkq5XP7LPb/W0OZb4e+Nk7toLpGjcfdSW/J/k18hXpTo1R
uCxV/p/yi5df4V9fc2BF3bd2O34v7wnZ6a/xsvDTjH+f45eb5x/nkVP8NHMrJYjldRjxyxz/eAOa
PampxIotQgIhSPr54HYeLm78vd+q+P1Eiz4tp/3wvRuSXspyjIaYyCOjfIHLcqyqiMPzsFv+MDZw
oGDipHyrKjL0zirMIUq/MRWWrT9eNZ/9ZK59v19VTi7rbleNpgg09+h52XLUiw/xEP3tqgF2zrer
tgSmTiH6qteqRicDp07K2rFa7/jtlXy/4nV2vcJYTr7Ha/mX9ydfVthMUHu40u2Ff39/t4vLs58/
WdNNP5Oo1O7cdqMCr0J/t+0uYyTSlVFgRefZQXeZ01LHbHSelSJ0C4SFrU/Z2Jb3aSpglmW4xPGR
Q2KQrUxEosI+y5G3iYKAefupuk4kS16tO4cuHD7Ip2wfxuUWQvY7+XROkFCNAc3+/OCGWIQ0a1rB
cyy0d3KY7CLrLcRg7nALILELtDW0lzKCAtZc3aftqK1QWB7fjxYufz7QhuP3bjJkUkMx2hNgxlCm
inf2kOrlJ9/KD+Zg6mAiZ78mMR9i38ZZIsnvbFMzylXi5vY9gb2mW6BoD+iT74BEoSKwxxg7MtSH
bBqmU9Gl6qmo3FUQ5ADg5hK6op2+6IfJJ0mFqcIgy6YYe30hRjTnnZCdUBo40+lamdgWpvb9Rc6F
4v50H8Xpm+tgRCdEJcG6cYCoA+V4SOsnN7SrpyStg11slyxP5qI8CBhOi1F1oaBBiFwAs9j4HeAc
5VxjED2+Q5+UdUMpoJlZgU1afjBerVhdar4RvUTYyzwYff3RShTj1Y7SeKcgML4etdp8/WWQg2iN
HKSyeXvoeTrz7UAGBknbp8WDEznjBU8DSDfh+B6yImTJWtPW8mtTPESqgKJ+68ZK5SAjXfO3o45m
ejdM7Rw7az6SOemP5qzqp/U5Wx9ZhlX5Q2sBDnZ/fei6Y4eLEvLHe5zC9a1WCuVcRmYHYtoTn/Pk
NQfU9KYNSr6s2FE+3rrqZepfZFcH6bi7xq0IjHx7lI916N0FTlDcRaNjLaT+ooWwGMJvKkULcUbZ
WpsmfCTXN4BelwWUK4rTXPz3Y8sBHKoX+Z1y6S3PInlhO2Ccsu4x13RlWxgGcVWlF8emC7K1bzft
y9RZUEorxfpsGF9l1AiI3gXrGuO9HJ1kTvvraKgqGeSBrL4EqZY/15babD3HD9ed2ekvt2LVF8a1
OKV2sC4BhfzQWv9cvLXKznKsqJ7rAZX/0Y6zowoK/R7HrGFd2lXwmpriEg2d+KyGHRYInfq+NBHC
Dsw2OxauGt47eQPqYPR82VUJkldsRww27FN4QQvdXfjz2rnr5qyXb35FRnMX1gj8j5UTLF1E8c5O
jntVnbAzydtcuYO8V28GR/lxeJ4V25wk8teqELuxVZqPmmFfKlAl8HIStT45gWJuRIRnjxgKwe5Z
ye71IiaQ6VU9e3J+mr1gqW2SHvynHl1wtDFFW0j9T8fzCSYl45+VVfXrXBfxHcGC5FGzM3/5c4/B
Ru/eFHwDHZyv8bUxO0giCoiCOzbT3p2uBMqdLGaQGQivcLOCDYKH4wcubvWhPF7PZTdgIfE6T9kg
4K/y2Jij/WBlKmFxpX0cAGs9yEXn3CZLcnla+80Ppbmt1lz7Qbb9fVzZxuVa1w2nhA3bByz1/Bol
hvm2d/S63TrYcKzlr+BWvLWKufVWlJ2jAGnpb1HLxh8hfc/C5JFTN2sjjbAKmosONIr1rPy7rX4u
3lplZ6lxLjv/f42FMWutXPmbVDpgvb45VfdJ4Vb3Ee6XOHPMZXmwzGCT2rbYt6xsGyxx6CMbKqt1
dp7w33mBGNfIzlS72fjm/djCMegm82LYdvxguXmKAi31duRP61RN6DYH/eduHeqvlzwbcGr0sey9
dZuKpiIPOT/xfup2nW0eHvnqt4tGJdnbIMtPegLTJYL/g8B9yRY2jrJsJzQeRkhGsneRlW650nwr
epRVbaoMj02BMUYyD8tZMvCo6ZR0p2U6rNy5WYT5tND8QGyjShfrIo10UJCx+ehM8CmkHU/rYQHE
T+39P/VQP0GyKO/BKtVn0zObYzVWpx+0SUF9rAt7jL8JnAL3PrNwNP7HAVEpnpFeaYAzZePGmUPS
oK6MQ2+HE1tqO3129Mg8h/3nYC7ImqSvP3l15fHMpapCl3ytde24kUU5WmnQKq6NNn0uELCfRydh
NhybIH6s5y0L2wl2NXZfvG/Ac+1+qLPmTU6Y5f6u0NK3YN7VyCpd7mBk+fuwa12fsjsuDAULWsFa
t/VYOl/1oR123EQL9lKnWVb5qfo2KH13VXL+pX8RlNf+UuZZj0uYPo51iFIL+WIQv+IOgIh1PbjR
NHOH64OsunaBD/KtVZ3PYqvKcPT4PkSe5eaESkHKOGWMV/8+WUKS9qdcyZwrxRmCqJ5N7tQmp/tL
2jSs3DBRMzMHkJJHKwGyNFuEwNbmrKRmLlX1wB93cMBIVb0ehtT6dnarq4mbHdr58EvdrShbZT/P
Q9tkUcCIgitdLXMDg6LRNXjcFvjyHupMDBbiiPOpij1mlnqbsGwmPNDw285Q38GCfD6VlfLgz82x
3kMBkKfXSpFecjJQm7LzQlbnM50yiBDLkWVDSWuEc20oJ2z17ZWLtkA65O8mVlo7cyjXQ2dup1RV
907i+ohJaw8oiH1MajUHuzIekH12LtP/Je3LluzEma2fiAghBsHtnscaXHa57RvC7e4PEPMkhqc/
S0lVsb2/Hv7zn4gOWkqlEmxXgZRaudZUPza8wr54bIIL6Hm3OFZFDVc0Tlung3p1EHeb2HVfS9V5
gIAqE5nJoAROxjPAcV6eYhTRHSzApiMzGfcoquh3HAWMaYXieXyIxp3A1hqlxSKH5DUAxwmqXfNm
nQKpGr8ChsX0y+1x8gFJYib+EGX9hx1yY8P98atn8QQiqsVP1P7+1kxFBPliHGa2sntqAOfGSwQa
Nv3rkDYQYfDcjWYP9nBQ1LrTWoJC3uz8FU51oeGyMsF8i9+ofg1u0k+94z9Pg9tvpo4f69AYdkaZ
nA0XrFop8tW10YHEqpIPqCkF7M7lYA4FOcQqyJ1wnWFJvjE7CwqQ3Y/QaI11oz+cdmOtoD1tb6E9
XW8mDzyl1pE10wrExOv4h4tzkDV8tk05YLPXWUfu1+E26RsshP2mWQVpeemZ+9lNwhRUDtAlcXxs
REK/Rj4y/hEACopaJmh1OCVKftroimP7HS9UhXJEYIlDlP0DTgmYwjbrs3hVW3UHqiD8RERhhKLD
aWdAeWoFLI4HtVdQqVYGlN2gyhfxFOvzZABxUTlsGFJZvRgh6eu8xE5YrhgwUYfAsJ6mxPjpQgv6
aqMGK2zdV8cyfo9aZ4X121eJ1PUqqa2fiRWfLCiv4S2GYieBUhbWx3+yoPwthELyutUwYRfgrxXE
l58F4GRrUwWgcxquEVBYyDumCZTOQaCaAe3LwRC7to3vdoA1DLDMn6oO3yPL8F/wyTVAKR86u2J4
nvIw/hRAMFWBb3KV401wNatGvBasOYxh9OA3gJk6SJM3IN8FERfuicAHZRWvvAQpchPVr1xKZIdQ
qOZ1kLArRstEnawAJbIJjtnWKl+LqHcOVQ8JwkKTLTRO5OzMKHgOWRXtUBHcAzeOqi6r+6NlP2yn
asHzaxzHIpD7qmUH1YqLaQtvrxxmn5nZXQKoZUHT8cAgWIW1qfyOw7ND7U+oeUQBGtimUNdWjwrr
d9fytjUU1Fc4X4CUX66m9WhB9zqx6xMbO3XKLaBsaw98Y6Kw5T5qIJtcaU3AKoEE6qi6dJuXEJ5n
0JuVMtr50xSuGIfWcvRY4RR6z4A420yVDyByVB5zp6mfHSWBaU9RjwNpiT6xjKvCguYaNWubs0cj
mIYLaj7x4olwztcyZN3aOAdhB4oKAi6758FGJrQC9ReERouN6iE8AWyL/xAA2W6a1cWJ2uHUifxa
VYN5Kq0JpRphCxYFNUJvBJLEWAtCjWICf0cTHkQYWMghIs0D7KG/B8XCdyZR2c4L84uhoENfJSkI
pCYUBlkRfnMUaEN4jLMeBdkEqEsP6ouv6aUqxwTvNqim160LKeLKGY6tVklCVjc54kj5N7MeVh0q
GT+J7DrF4AosY0ceQUcEGR1n/KFss77kw4Df8gl1c7V5qPDjBtI0ze+O7aRjt58quzCPwqzGbYvC
q10A+S2oweON6itz57FoPIMlHCI5Y2Uy3FM2By/zL/gs4nlj/HyI4RzoagVwUsQXahmthMQg9Q3l
9gCApwcUh31zrGH8T+ddvCzBHwF1HFB8jCL8Fbn+N+kA9R4MVf8gIbsD8J34nWu776hiI0KenH2j
5V+8Mt87UeN/S32lRUN5fiC3HsLb5dh+g6IQCq4824U6Ic1GfTjYPT4Lt3DOnUz9Nc1GsV68cs3E
fALAtHiUEUBwNMCtsVqjWD+8gvIuf+GJ9cwAgAMrPwd7vC73LAfZg8ZUN+kyGlEzt/5y+K987h3v
QpjgoSmscdX2QRajooAD1J2D125SicLGBpfGclDrFWeaEQ7aeSik9YCL0sYIWg5rq4Qa5WzkQBif
oAGiK2fwkp16djW7NHkFOPbzGEpUnHW2fLUsdpR+OT0z3UPV8LrC39qL09XydU02DoK+F+jIrsnm
mVV1MD3sLUM/e0wzp8cWLY6/R/aYrJEGGq5CGqjQDtgPsOu3+zZPriBMA9HRngcMSAF9Ub7VARj1
0Yf6wQqSkWV9jjoUkNJl1PK6kO3Ot22O3xUfm9tz2Dn2mVqpFeNQ9Gs4hNONIZAWYI6LgwA9P74A
eha32idk7OWhKHBs1qYAKmdR215UYGnwqOy+yQE0BkObW6hYtiTI3EBpgmWCtUYyQZwL0NqcVdq+
tYJMbX2okOMtVbY4Rzea+cJ1987mo6L2DNWlusFfAnOcM6reE5TR2snZ9MAkDlgNgCCJys50CSRa
PM7XReyUSP0MArJkuBSj+9aqPlpxrww8n8SxI+vGE11QEYaboYp0PHHFuhN7QCIDIAKs54szdDmR
5AEjgsdAeTMPFIDVnoMKL0bwn6MJKEJcrkCNglwB/tbAyhmv/3kZbN6vgoFBdISPny1mmqAB5eJX
xBBjHer5uAq3ZWgcZAKCJ3w6WpzEWcbac3MsUQy8ylHFcCisvN+JGAzsLQria7vdZKZpIY+5wjLy
giP5f34yDhjkLTJXMFdYPrCTwjMdwWzH478+WmEpsx9KLzolDRhyRiASUEHtXpaLVbruBfX9t7am
4WvpMP+0uFGLfG9sHmRd/jbmjR/d8f8YU1gKrzYKSk+bjlAO4f7/9zMik4eaIB4+GZmTIhWGquHY
ZtFLgYLpp2rkGxNaqi9kwtoHNFcfHkHUf3cztxuDz2EYg4QHP16QsuqgBAw1jbkV/YVN+4VY61+S
DqJ1zpBYFSrcJvNMF9MZpiOy1psbE5gWzkU88je/myk3zaQvbyaaek4booAwg+4R4E2GAQqUWPB6
1zOUUsdjY19MEduXAWCSS1422D+QMdQj3A0bQC2hW7b4LFOoFWNroVYQZVfd8A+Rbm5JE+6i0N3I
9le3pJvTaAJujBVEet0NxIjYOTHKt0tUFvXJBe2HYYW3dnKrWaxXnNqZ+nZsok+eSxiHh9/ziLEd
p9EldD7k423cZcoct3Eqb6NEAaGxj8e5iXE/fXkMalVIx4MTv7x5vCXM3SPSwE3oJZTPxbdJReZu
+ePP9yUXMkKNWoHzJEdZBKqDLsvF7et92rsQsPrVHuLs8MZt5K6JkgZQtJj/6EdR/tcx7262dI1h
RF3+/yFeb0Rvf4wl6MczWsXw+Z/fsbb1K3Zcv2MFUoHQo4dooWMLfpcEqZNqshi3s9No6IokiDkX
lSgAPlHlA7UAzS0f7BSYw34Y1nd2qQeHxrHO2CVtF3+y08whZdlZWt2eeoudfIfQN0+grziR3QwF
qhCp2dV1erLc7HoXsrUsqB9kibmhl+mQ1sE6Z0GAxRa+BGQrSrBpQBrnvZ/qz8Pm5g1807wLcjNy
2xw8CzvCPyuuohfZZOY+nMYSlHXp+GQJIA9yVmU/vek3AUTsH9mAF8ziqkUWZ9duBESMMzCrtAbv
kVRLehQySay/nlDkfrKqBmL1ulfxAoWBompQ6hRDvV3bLOzwnprWhcCGi89gxVok8Aw+dFcry/fz
NLLpUIFhvoWigSVUNoD6ddU6xbQduiJd+5D85OrcDok640vOUFfF27c+jTQ+K4L14hTKsDl3J5cN
fgkmIQPIy9s2m9oJVAqUrQf5TLZrKqjtBCPIlBzroQckCQAe9wBwnPXg51rAmxxgirLEfqAOXWYh
7/HGTJb3cOQ9ByAF8HCaYy5O7+YlLuP96Kzy+iamFEZ5CZ3Mu/DiywJhqKFW+WSIz3eWTn1eoBCu
F5MPQRQIx0CW9zjYjjpHwEYgYfXmOGMq3kPf9CKcjIOIDVjMt9vOGIj3efQQ3mSEwBWV9Va2Y322
S6zOqRXpLrWWgb4X9XksnWvmgfTyzn7XXSLRwBJuGaBw1FUuRHeSyi1XU+na6W6ZArRRW4KY2+jK
1TKzMFv038YcsY6CAJmEj2dvm/IP3zT8XTWiOtBVqFPnqBkHFFwDW1F3lSL5FxUFNggJsHcaAbtc
UkNkb8OZwFef5izDcwiK5ugQcvDrG5+b+9Ac8oEeY7NyI2B590u0Dr8n82xypIHJQeo2LcBh3dsy
OjPbApcqWBCjM/VL3aJug/3t8e2oCbRJgCiBhD1LOw97jQxCkajfxYGWNxTriccjCsExPLjJ+/Do
lG/DFkRyET14m53aPeBJICgVVxJ5X+IwA79i5EhxaJQzPF4HYhn9ygHlETKA5SjB/gpinXXZOMHK
LFNvU1MVjjI6HEIZqTB3oy7aoXFLjydUhkPjaWGcDMHlEZLxHmSremmvCs3lPPeD3GcXT1+oRZfF
B3C8E6gQYqT6C2jEe433SXaOeAIxBcScEjCwaZPj9zE4ASpvS10aALee7If2U+Da3qchs5tdWEDD
eJlktcm2NivjkeaUg+ftLWy91obhgHBRWfFjZ1TWdb5n4I/gQwSDA3VrGymzFEcodl25194UEP+0
nSP1fMXcq5mH7nXpthNWwWNUDlsaiAwQlgljANYGMs3nLJyKs1vU2MVRv4694szqy9ghWU8dMt94
0AwaSfGvWa6ouRiXKEMCPmAUKeQFoMvBE/ktEZcZi21xsemJlj61Sv1siw1lvCAEVM8oxzYfIOPe
f0GN2x+gaOJX6nmdi91zOloQv8Ug8ngDsjDKPc++SeEhczwGJ82M+s9LFdO536mirsVxPVS4ea4t
sFHVtS83hZr94EW+iirjBIpFhgJR/Z1v2+pbHYbT/vaDvey2ogZ1uCA/+TrhjMff0argbqKqQoWi
bb3No2FwtIDBW6BY3U5s8ywnJPUj7mbrqYn4OawEdjQ0Qv25BZDGm3Eep6FUz7Q90OqR0zJn9vG9
FCTHSjGQH5QdzjyZjzQzDwC0iY3n0ctA2WFP3rZ1quCZBpoEKS8N3oUuBPxooADDi6fFcmmWSiJ2
BZj7TGNkouANigXw3X8PRMFF6HqaEvotkMog6Btp8p04U+VTXfxEAXlwBhPP2yXQOIHF5qkOEoE1
Xh93A9SlaYvznc3UwILYr754RfEYRYZ6yMc6MFdpUamHMHC9ddnjlYOEagduXW0MGPvM6qA6xjh2
AYsoY+rBq9v+GiUvNyayg25N7A1ZyhWFpvk00OtZvuRv4clGo3OEj3vQAE6ei31YcGTug8a4VkrK
cxvj5ED3Wp3ZptZyyfvic8oC47CYFjfst1H3Pmhqor+Y/xF8mXAXRAcvGH8LbhQsn4uBf6kFvq2C
Fr9WQQvoj5u+iyJXxi0fx6HOXeEYammzyQcV5TlKwFwUPRuO6HE04oC5L5c9qKRw8Xtkf1dznwl1
7offqHPn9le2KAITwWA37cblkAyfI8/xlNv0FwqRq1Gda+M36izmJd6dzQjfgy4u1JoHVG83/hUo
RZyy6E3gvDkznALaqJk8zl0a6cMM+Zm5qbJ6pzwoPFL3fnieVCT5xXC79xi0abvbr/U6zsiRVLkb
uOuChmH/Ly9KS/9bLRXt+t+SO46LFTvIPrhl3RcBqr5zi2Dsx3OsV2Rp2PGTWVzBVBOdiizlpwQV
/icyLxepvag7jlVlral55901kwNaWD3btCM0yakMU3wTyHVuLkEbmnDjRc157vIQbLyisgScXvoR
bqZQf3G7v8O95+J+83A0HeS/BVK+GRg8sXQFuw6bsnM3VdiYepEQKGwS17AXYPNLwX3Y4lgc42kD
mpuDHsoLNuxnT591z65oPue60DPVl4hXebOJIcK+GmMf+KFoZM2Jxhcjde0YylknIANxiqY9+xi/
U8jtoqTHHuJ2zfykOofSK7GItqwC+TZqk5mzVmzzCAdwtV/CgYxtCM7P+77SRhrGhgGe8/jcLttc
bDmyyfN8e+K7JrIhBFtlzTqTZjfsJ6TbD+OoXsu0afEXoozm6kjID6Vlfi4agFKAHzrOg91Yuit8
fJKdm9rxA37pIAo0VmO5tXVAiK7ED4CnuubGBtnHoS3aV3Kky9h2NUMK0aT4ZKIJeFEgir6T4TZP
//ybAZqr//rNAOADlfco4mdYTPC7jPLYZKowExSjoDzW3VNR4l1lInWpLJIqGKWfG1smrJ9kJxMN
hoHX4tjk72otyedvwwe+nrz4JDm0O9Xg/lxMy1PVLP0dLDrB3gYaCxrm2Ci3Aw+OqdM9VwJL5w3X
A2nYlFiJaSAVGUcIj6NcqH8O+0p6+yRX2LHbUC8lbwVCNQs/sPDRcabYeQ9NA0swuh9d+hSc4j4E
jlDuWyfgk7TjCHlAvdRNg7I4e3i9HJ2+BgVnjiUq2ehCLrP30qfWfQhavpY47CxXbe6GxwKnasuU
+xCAGQXOmpDZpuvtBtsfP/eT1z4IM8eRsMav4ZQ92zae8g6EE/7VrY+g1jt00HoVk3EEVC13rvg2
PaAiS2nkGrrKNqJ9bSgGqbKh2bEhrr4h//KgoqR7UZL71x5VzCuyRyMo93sTvNUcOINXIAs22I1V
3wagovY0PerRjTycievpQRGigAi/Myuyl+7AV0wZ32Rl77nAzvEOok5gdbIRYp26i60PrXmWYfP3
UjXyA72dee5R45DIrtoAgYa6xxh0D8AYuOAEDlJ/R0a6ZEpYoNVqAPuG33Kp9ep46VKLjwlIIyKc
8S4DOa3Jk16A43pAYU7DAoiNDJERnedmF/PoTH0eQi+bWsslTwARExL1VphAF5/LXwOQVenxrAwL
cFcvsamZLFZUzYFTnuH8zZTp1hin2w0p7U89iFBBHUKP1CbzVonvJ1uB3V+xMbzMxOn6+xzq1tiZ
zj5+i8X9ioy0vf1bRxq1gYy0QUiXBC6E2wIhTrbshldg0v8EyVDzYBrh8GqExj416vbTGNrxK6RQ
AIcYXqdcTM9RmOJEEz6275tXK6lSnOFi0BFdcRImsrI0Wo9uA5oq0W2pm3dWtPUjx9tTF5h7TYWd
eCfqZom4u7k/ym6+Od7d5EM3T/AppLu1Ynq7uclVvW9TR20TFmZXH/ulDHQKT281t6Oo1yOqJmYj
VeOmNk/Jj3rkTK1c+4oeUEqUj6EI+CMejSZUGEw+FG+Z/BGvypLPpWEbe2DxxVkkpXfOVZuYz1ON
5Vddhf+BbgQ4SpdhkOxEKFep08fMNf296N18+J0mfkxRSQat7mLCofPbOVRQg/NXlwlQgQBdYoaT
5GKSm8UOnJNEDUHRD1cajawYVUkfdQXuRwAazTCXIi32JJpSKAY6/fWbl4d2snr7H06AqZu//f99
tAH09E9rMpNTcZBNEV08zVxJrakDq92GmCyh6tjITZ6iyoYXsbu2mjTFOZl2reKBtVdAeoKzeawy
G/Z5IsWwhsLqUcr9PnE2Ju7D5GvwcZMWV1Gq4koturDMindDC6aru4E75yyQR9XXxjHInNv5ixvr
KghQKYARluh/FVNHQpkvIunHWeYv3f/NM0H64i3Scq8O/GtrTwKvQylAGyWv54b/EZklcpVLVpBa
8wU8fWcboDadx7wx6wxmvqQxb73mhORdsEaCbVTXC9iDEZ+MquufvXQaVjwcs5/4Oh2RrvW+1jhL
3N154GGbF8+c+n3RWAbUFcDZHfQTIGol6yEnLwUKkZ3Ad9Y01NkqyCHYAI7LxZ+698PIjWASao6M
0zyJ/CcWIfTQ2gCAR0OKxRvGZ+NNk2LN1iaV539e2d1RIGHL4zj4z7VRKwY0A2d3x1ilh2RDnIAW
XtYSxwqpAhK5ynCsEkIpgFrCLIHFpCYN06XSjkt3meI7INWoURu6tbDvAL3rRxzyvuv+baz7my7z
qiF5J08xkgCoQM/DwecadSyQ5wR21nS6P/IWxWJ0STRghFoj1/jK2sW/+yrT1mWIxueR2YsMdvqj
QW31iTr9lF9DFQGLswZvEpS9E+TWjdBDkS42Ape608fiwQSaYeq7bvJm7FD7tOudMEPB2LuNvKHB
8eZCXRqlucxcKU8Vl8X/LuTS9aBxOD8F0HkQuM07JHf/+QfENP8rweEC42IK7vguMN/8fuk/xA2b
4gQprcDvLbCVFjqJMr/P9RubWkXSZKC+LlHKNHjv9WDzK7zSQ44eWt7XNy/3qQK9DM1cvgfzMLnL
INeSdirf0n3m6H4k+M6rEwGoudhJYOa+TsDT7VGJURygDxa9ghPySvXSXRCDeKb3/QfXltO1Btv2
XC+tZ6ZW+KNC0dau0Qd5AHluvVKkx6EBrUinTWSn1mJz6fRu6d/5tPogUIcykBf8l1B3U//2llCq
2YKPR6KIPxv3NpblF7qwzAVZKrZl6FvqT8vs5Z5/jDoTziCB6Kj6rXJAkkJTfOZ4F5rxNrmoLdRv
/kkmGizsbt0BeqGLJetnbHy/VmCCOLdUYay7UQHe2WA+envvLqPkXIB469lJwn+pPPjvXJvruKiL
BfIKSW78C90lslPf5GmiAJcrCoBs1ZTG+zzN4zV4ovMnugTI8D+5ZXOUZtRfepB5Aqes/bocSh3g
HkK/6sfg3Dcg7yg/odAKuQN/ah6ttGwevWzCoWbubBQL3kw9mBXxt+pEB5GILz3ArNBrcIN15Dny
wroofvGE/SWHOuB3HgqoiacXw/ImoNfBeYj6V2msSEHHIxkdfZEQM5wvsyP1/198RJT780TypnkU
FoWN+oY6OPVpZFJQmhz1/RfHZd4S6+721J0Dko/vxN32n98pnN+DJwReJShJ5L6FEwdA1O6+OpFw
hhBcmtY5b8QfhZ2eoYsUPPRMdS8gua4heuv7G0vJ7qWN4/6ZAzxJg3RRsseqkqXWocZK/qXgGQBT
Eto7i4vtY5I9OFcygQMQ/4RuVG9oQtOb9ifR7hd3sA86a5GYgF/rRygBBLjwaPwm89Yt141svyWG
xy9TE5iHwhbYPSk/OYd9luIrwpLz0qUWXTqzVKiwA8r+zi+KJEQKF0dqKR1wsdGUpUutJUwWDkiz
osLh7QZ3jhRLQuecDxwVSKiDHU2PbdIIBSFcVwCaoCGfu+zXLo0uzv8yF5D5J9n0h4wH1dWUrbeF
RCpfJbpLtsnzpNpgQdRd/OETmeiSs6KePQC7BwLc9yCtXVnA7nudnNgJUjUehLoSvlo8aWKLxAb2
zm8B5/CxoRQo0v3/CA5ONEdfOjOBhl1Z5lCQ8vKHZYBaEHJt912KNQ2NgocJoiI0AkmSFnlIkLx0
4VA83E2+i0qjix/NXaIuA3f3XAaWABS50U9EzsvA3Pr1T0MB7BjF76jrrFfSjKOZIQ9yfdUF5xAV
d5EeJUY9usz9xm6ry8DOZJLAxHQ9inad4hsyDciY/toqNFIN5aX5N2rRaNP+VjGwN4C1yf6sOHjO
LT8E57Lu5k5dblAK6+9z5tif4zZO94YArRuNGiU00lwbWgk0Ovr58Gj0zpUG6WKjirINFar4MNsW
JhhbQPdOQ74HQijHU+pE3VTlCbIjwviXYxz/HjIL9l9m+3gvOT4oQWxfr4JuzkhNmUUSWOoSsjlU
5xsM5qMPfYCIqL3iMQNRPBF8ORMkFkM/3c+2rA+wd11GUF29v6EDI3qwZVRHJJMD1rDALt0jVHgB
r7Gy0dpEmeg2KBZH9ZNUX0EAA4pqYKP1P0/W6N+KR08Fg78Gdqo5e1YLuLZuibyFC/WZxnBzSHOF
Iui1GAgWbfr0cTlVjKgUuXZWdtCZN6eSdTJM8Yb8Bsj3qd27S2xLsMZ5WcmP/ehuoxRgi5XjTulG
lh50On0F+ZQQ29HrUAWb0hqbc9TYrNlPwA7sC4jPrGyzx76mDVHbBZ7nct9h+z1hJe7ZVyvCOxqr
mOrsN9lWUvDAR7C5OfXqJY/DJ7zwWpRoV6jO0bn+WkJVilrLhWwQEUX6v9GZ/IqS+DRuxPpoYHE1
A95uwTWBrRfQPv/yaaMN0y9nSALH7I4rPCGYA77mux8kBR6O1khCgBbG2PwMUkh5aAEb3QqZNl9Z
OdjrXnTtKelHMI9BNUuoYHyeRFZ8bnsQc2mzrJzu0iSZix0nJqUmB6V5yHuwimLU9AKsYbAwBhAO
XStEJa4MghcQYotnf0AOhbxkyU4g2WXr2cso2m0b9S1kCKHDl445KsxyEMcFRbD1g8RdU3fQNmpl
AjWDqkpvfE0oTNz4ZmL4UpZNeCyl7x5Qx+1HP6LUBWu1s3J8xq42kEiPkvfNI7U+7GQKY9E7q7pG
jcKHbwFkIGyhsypiT51nQhDIgr1BkCZTnUAm1x/DsTKb04wpgi2r5XBc8gX28BCD0K0vvwWB5JdE
vyBzE3U8/ci2dKA0m/QhFHUXm+cP/UmCDgP4aGwgBCSPXSTTtgTpyV0jWoVJqHZMI3zuET9kDDxQ
pjpWpnblAgtqdqghG75gTQOaD/Cic1Q4Um/o5E2v7W3x4ECrjcZAf/A2loNC7FdP6uGo1fzSPuCL
uQETfMr2MkcJFs5WNy2URU0IOVYoLm9QDB35u46yhKCnjU52PnwPNUugZnJ9olYxcYlCPiPWkjlY
IJMfUrzfG0j2Hd9IN4zAgopSBI7hpmf2sXPanSHSyfraJs3cNYm8uAoMyA87a0v/65cOSNpa6Vs7
BT7/aHvTb6EURD6LY+9Je4ef87cBrLXFA9i+lR+Iw2QO59AG6HAjJw7NO29y+E7V4A3OGnxZzNbH
EFXD3DStCIJX/tBqyWZMcpGI24JcGjhTXX3idNJDBSEu1PpbWwup4Q2Lg2rFsrDHskFPBkDTO819
SF39y9fI5L/S0SIt4zmgpRSmYwJhDOLqu50OxEFlYPLMvqQZThboXLWiI1g6fcVRXXZeDmOpdXNC
S32aQ62b4XGIfzZQxd2RDSfgYO/KITWa6YRJBV6nw9SAoED3pM6RUGu5VJQ9ma+LlYpyyH2gHMs8
7qJQKLdt9yFBxvsFKj587Qcd9D6QPntpi2E4TcE4rKIWsl5QOwBsoMymIyS4/P0k6uIBOqzFQ89j
eRqt7tp4I1ZpAPvdDsi+v5LbYqepU+qi2KYYrwkv8ZtQgf70gVwoXIpZyx3Ssp0uYDfqxuJYooJ8
P9mt0YCfz8uhlKibSOKfGMD/B7KNmcrTjYsC0ctbE9R52xBANhw+hyippCG6VKNwDlbbGQeUHfaX
TmNCqBXHnxsTu9jF7BC2Y+l3BO2QUCPMTLtd3w0skaKodjdhY/PNJPJnEFfaj8SDk4n0raeX/8KV
c48oPVoApP7lo2f/948riJBANwKuccvBH/gOBBOYxVTUoMu8sDJl6wxV5s0qYtAd5FmvEsAPeXTp
To6qcvD85GAkZ2WwiXmsqq99PKSXKh+igwrlUx842Bujgq/LS/Y59u3p0S6CS+RAg2Jt5d+ASChf
XJB8fxaj+BF2dn0lz8AvXVRmDyOkgUwGmEFs7JqSBRsarQu/OBdg5oCQIUaV71tPSeQjKYCbULRQ
ifUUePEnMoGeArKSAKJcyJ8NYJ3KWevME2Rn8n3hms2GRlNmZTglYHLXYvGBd69/nTHThLr+sBGy
egFaf9gLJ2wfyfXDn7daQskOjEs3QK9LoP4eIjFIT9Cl16kJJ4vfBqCJ6G/dRLmnVkTmxm9AizfD
pKlv6P4MlEbZsbnxaojhzcDruuqeasjB6sM6G6ceK+62467PzVE+0PnbgBPw2bic2KkSR0WOjWVp
DzTltya362dbxu5KCVYcqJZ5MmVzY8tyBZQ2+TDlvfmQowfc4M08ioWybhelP21xiCoIpppTGWwV
ckEbIGKGCxiNh4cw9tlahjL7mfZfWoDsf/yVQwgZSrAueEcnmiYA9HU+b8nazVk81Cg5O+kYr3PX
CFsNzP/bBN88PicLRz9a8xZMo1D4uro5eMBXloYT1BMw+mmGg2Leai1aggWQEYnGAQwZ8kp+85TF
221auS+g9ZwEfY39BVbnliplCEYCNI1SoyepSZfIqO0TVMEWy40zGa0EGMxl2B2TS9apr9IKIki6
lvGD05vj6+QNB+5By8+OkDVlxYasYTzVzw3S05UZT6/G4IEFqoiq1TxYQKNvwDHomkbLQrk7FTbG
lkbHMerxdqz4gUYta2hXkRPtmCjZFqBw59LoS23yGNhR3cxH0MbiREsG4A0CJzeKfZkzQc5etJbY
WKGboK4SRguEeB4ytZgy5uJTU4jsoOFkfMriI9RfUIlDg/4AYiCwT3yeo9BcunEVQbLqX158/H7b
iFIAz7Tw7mO255v/hRiDQooB3ZpRHPq0+2o2QbmNu5ala9sOny1RhRDdBvJ6yIr0GuSgqmRp+4ku
rfCa7c0Eyw6eerAfzBNaAYyA2WQCROXAFQG0/0AY2xmNS5hbuiR5mgJBNowzQpcRVoE852E9ucDX
bzHNIF7qz00kR9OVZVfdKoGGvP6HPoDoOSvWcW1ATHpMrX1XWdGLY7blox4NaLSt1HMDFUn8cCQg
2S3UF/w9eM9TYFZbOVR8S0WULoreP2n6NV1WOVhF9BILUW2xFXxzsI3gAW9GeRicMF1jGxn8xpFS
Q91wozHDY/4VSfoVB+HDA8R/8xPWp+psDNZN2Ynfpf3Zh2mhvSST9lqYMj9MJeWmNV/rR6z5dfl3
cbDbu7nbxyQKTbdcTJQjZ/oR9fPchP2LGH9h0k+8lMr8+sR0OwqtJ44+5CUGWXGIlCcZpIogzB2o
vNoUg5te6GJUQQgWEkNml1BZVrMCPvi5hLTtXqUQdpo94yyJp51nTPzcJDuKRZNjJN9HaIAiGBKw
yT4P5TcKNbDGPStzrzon+s4zF1vYovrUKhtrKtNL1mQ3pqZfFXkEjHKZtE++VYNxQE9oJMg0CtdQ
0LEuwUMYqSfw+cTfA0MYmwFaQicjsqOvQxNvyN/sfXNXFgaeWU/v8WM+AUlUFGC1yUzItZhOeWnS
HtVImazwinCydlVYfnRMGD+SjUbJjy6mnrFMW2xtkG940BQ41HwPB96FcDSg+jUazkObZ9m+gObJ
BcT4WGXgRAyl9Ik8mfguHQGEss4VY/EBXAbA+k29tWuErx6jtMfnN+7G50wvUAYLarJR4uMsorXr
7gSG9PZUxFhhNolhpSvDr18Ll8f4CodGfVD18Pu/vLFQCH4H5cMKDbkJFy8t7P4dsJn8munirIA0
qwzLE44rzEdZgLQzNUf2dewYMBGe94dKynWsOsih1G2zF35s/J4VULbuoiH4ErgMgBzkeB+BomV7
8PAFJ7wo3LMYpbHjAd572P+GG+wRs68yaSKgiFT7x1ABScFBbAixxGTHgaX7WZc4s8ApgNyPMS+3
5jQeRz4Gvw3hGIG6bgBvuuUWVyg0AtDv+v9D2HVtx40r2y/iWiQCw2vnrFaW/cJleTzMmWDA19/N
ao+o0fU558FYRFUBpNoMQIW9/W+t129QH1T+hbs2XVheYj/6MtFbBLeifdL1q8itxb6aUKBQFCDy
hVehUvx2SFLqF5NeuGCBzLLA3mkiS7aBhp/aGkA7oDkuJhLlIlDBQY/YG5HFMJmlJtxQyCQDqsXU
pSZFNeIigXpfEaeyRNDHkeN4R7NUtt8BQTE+FaTswKqwbTIPNREfE6ACJliNWc42syyOzVekyMgj
ndY1reEeMCK6VmECPCQeHm0fCLIfU9QqSTfKddvV7Rq8tAWdXOsNO/p7yND3J3i4qrrQdTFkqMBt
kKAiJjU08FiU+OFmI/AC/OalUYCxQ/JduHWtRr4BkexmwFPeIWE3844Iu5T3vYHaNRoZTPwfQRRm
Dz2IY4591Hsr+HzFjz4EeLBXuN+cNBg2A+M+QjZB+8w4u5CBFXsFWN5G+DGcrgerBctv52pUCeY2
u3zuLB7svQgeSRQ/Gd/a7m8aWDbcXyEzIz4GgVE8BC5Al0p4Lc0qeNWZ76ySshjOnYrqo2M1xaaP
pPuEnRv8HCKrfw3I21DKBpQrsI6WLbyx9xnX+W4oC39XDaK7pj7InPFKxSbDUmCr4NWvVBoAtGyA
olUWbM16lZ5AbWWisZs1iwP2Eur8jeYHHRSKupr0R12WwOhljn8H+sdqrweklPayiR54b7mLqEvj
t8QpHwrs8n4ATBtJ9yBOxvduGQE/NVgMmb5v7LH+ruQI3NNURU+DBbhRkJgwQNQazS7IuuwAwI7u
1AF2FNEmuLfhi4fv8b0KD0EsrB9FHaJ8tEVau1/r+pqbqB8lg1D1E9JAvrf8GgwbvdaLoo27O1W3
0R0ebDBM1hb/Lmo8/Knk1VWGVX4ZsPdYkgLsngi6jW5+nwKJA5wJolkqwPh9zyP27g99+hB2uXky
HTg9aYCl6pfUqZLHjHl3fgOiwDHtmmoxus54DBzZGMs8TvUxnRo6oqbs7W4DFoB1k6LawFZB856Z
AdyALZLHYwQyML79Fdjeey3z8I2xiC8rt7NAWJxplEGa1akBcOzBNM1g52etuvPKAfe/4V9t5vt7
hXjYqUSOKrYbSFpqFy1nC4Rw3Ud7asIY0ZA8qpGqO3XlBHNqBHm9yj3tPo6Areoilq0TPx3u8eSa
S60z+aZF9hIDWzQAQCS8pIsmKl9IQSaFj6ykylX+pjDr8WgB5/goOgehK1ldhDx2pW1dAZDW3w9G
YF8B9k+dmyRg1Z1qFdLP2/6eRHgSvLNtuFvqkTxLXX0qLesScXjkADuMCmQQMr7O8/SOmx4ypP8s
ZpmT1tHeRP7ComUWoOYbOwp3YJcxsA/EFr1uXb6u/On+5H7wEjjaXLRpE36XqfsmR7zoO7fcZl2d
RIvmJRotAMCrKthYQQ0qShaCSBo4jxc2NcXgayAoohDdMJv4Qs0U2jMXMonHrW+AL4eEZO0CXGrn
WwrrHDCkmAVrfoKL8djFwvgbRSlLQAiB+dcbN35X4VWTO+UOsDgdSgq9bAF3rvMI3mDn0QOrJBhO
q3vqyRyYvtw0/C11B6eYfOZev6AujQqd9wZoXg8kQV6CWo5FxnakqzzghwBwbWlHbnLIQKGL0sty
/I6twq5omXxmcJJN+UPJOrLM/upZ1juCUHphB/Zw8IHn/5SYXbFt26RbUTfMEAYHzRTgm6AMVRA9
ibQ9ZW2d3ZEIRVjVCv9dCgTeUGLDWB0YftPFbTY3ax49AAhPo6kBcWa1iJmugEoE+zwoEUpoYv92
OmN0gktclCDdAbYhNnT5DlUJyZWGYjnnLZO4j8ASh+lsrfQ+8UB+c9NGRvWAXd3txCQakP2JvHb/
bGVhdcVd0S4VvsivfKgAK23X5jsgSo56MMDHVqWH1hNhhMiXsTZSSyx810u2blIXE8vUBCYpcmWL
ZSjZ/dmz2vZd9tgeeir55mB/sQmrbNwn2PE9og74JxlYNohgeW0NoLjx0wMDgfQ6r+30OwouF5bv
L9wxR2aB9K8AYxPPY/Vqah2/WnXNLsgcQnHH1C3BF7oPk1GtqJs6rr/C/qPeAa9xD3xxBDiYB/eT
0WDfm8M9naeD9eSV3DtErWMCZhv7JGTB2UsbGUrAHUtwFR5ggxHxaq3z6HLrTEc5olSyQUHCLOrh
bzy38qUeAUBmofDYWxSBXV8D1AwXWlinTABuTRegmPFUi4X9tPinI4SUspOIRUNgep+0pEgrDxrX
Y7+HzON6+A/jsAwO0jSWeA2Gb1UjxqVbBf3FcXof4VD4vgBj6L1XAIm3zXfFy37VCbB51LkAoIKX
nFk9pICU7sE34+Ebe+6KDIjQqd2ub0IjQT6F1hcrUsW+Qcnn3vQKdWaZa6z9vFIPNQd+sxWL8o2r
4Cdy44NfYTeicj/KwoUCHKTrtfFfosGnMahk/2oauDM8g4v7PAGvad53DvhlAnsfR57ceUJGlwEA
OYBm9LNHp2nypQ83wbfRXYbIBCmNbdRn1iEOQZ5HTRPU6RFFsp+73IqBjejEyRKguu2yq7PobLdh
94B9yhsCkOX3oXSSVQBujCMcZfXT6LEzyX2Q16+sjMMhUbPqxffbDclB2QxkQe54Oyw1sECzjGQf
JUZ7lQ42K5U9niIP7LbUMLdt1rXU9aq0MguomrbTXiorXdKA2tbN2rRAwstBjb1IR0c/6DIYDq3o
u3WR+9YPMWGIVdE73CHIlJLSPwDiMXxgFhwGgXLCdxpZ94N/D0j11tyARbna6TFCBUhZ6lPVDdGL
F9d/JW6ZXTzk0b3w0riHw9S7Ix1eGTsjDMS9i2rBhdH6xSbRwGdeE2qXA5YsCQzzAfimzRAuKlT3
X/wxai4pQ1GYp3S2MGKQUCxISA1Yc+q1HvCKDf2mubht/I86qVyU8PdNup6t6YgMy9ooF1IG1RZv
p1asSKPEcNdXjrvPNLzENxnHuzByUv80z+JY7Tqtgd9auIF9kFOyKjXUZY2DnAzqj7af/z5UwJre
1j0SIf89ZB5XfSiicNkB8+OKR6W+D9oSrOQCVSIpuUTnfk79OG0FCth5s/vUL5oOfURX7/Guxdp/
eOQcQVPEQvk+LmJsok0E9fooZDdt7VbDIwAc1qCGPDfg9loWHvBpXN4YIGf6pxHIWT7P3artot3I
h+cv8nxgBhZGaMjW6Ybk4JlwB/xbTspZBg7A7tSIzRfxfLrZVAEfTHl2eCQRWcynm2Wi4ZfSQwhm
nvJPthJM6gsjheufJpnHz8Yk86vIw33XVXhPBn63+JNhEY7hyphgcmgwNV9+HZKNxqAmGHEU9H38
un8ydlIn3rZ1/vefJpllBRyoWH8BivMPP7EZmrhaUN4gVgcUGjrNn+xmWRedpELd7vwX/unnlU6w
60EZtZ9npKMvtsAffc3sytv+9183sGW7cMG6tfkvv25ltEuOqM6KTkTN/CPMMmxjGDZfsv70v/BH
48jJN8EEVvJllvmnoGGeXSKPM/aev8hJOcsAXqLXrEwfsGE+V31hjotMxNZZFUAwWgRuG24GnWN7
xKR5Jk0X9e6wAv5fu3SLJljf+qRKppGgt3zzFSIkok9UtSVFkP1KXDwqlmiwo0i4Dyypge+/TlqG
RY/ljoHabzoJzUcTGH7HsUfFMhqfR7bxbDhizSEBeCMA545SGS5qPKbDBrjF2UaPogDjGvzOYMJD
ypDwdbwNTLtfaFdGT6ryf4RF4r8zXryjEjR84mVg7sAG3Gx5oJOXqEyvY6b9d3wBQLe00qnTbbQI
igcD6d0PCbYgZoaAHPWiXkUXlAMfuhGZN0sEr41N2ClvGcUu/IRGGU5LJa/Ys8DKH8TUpPEJ6K8I
HU2dGuSmB571yYKmI5nWwK9ysyK4ndUNtLtwO3NcBUh7AD4L00hoiCwkAS2KApGTBLwMCrkk3hl1
ouGDZD44f7DVXDVChw8kazPLxPewi/fUJUXf9CtuOO1dOo0Smpdns6zPqHXKE6ANRcMWzKsd8kWn
vj+CfUgZdbNNkjp6oAnSaLjESRGDbBUiz9LmXT16y0D65kYkobuQ2LAfy8Zpj3SEnOL2qIKW4TM2
aaj/xcZ2/XiV1SXOOEFxziafBs/CL3PTXLcT3MxFAcYED0/yxzV80pK1w+NT3sUlkG87E/jyKXeP
fhd4R4T5nsFtW2xn0ScTEuIp846zmo7sqgb3SNcWuGExy6x1/929Gc/ndJCKvrN1sifFPOw/n7NS
ot1kwFdbeEreafCdHpFy6N6ZUxPWlnFUCZCcp55jj+4dzu/cJYDrXvdyjFezLZkYSfwtcMDHPdtm
o1+cFdZ4ZDDbZ4nKNtKpO1SkY3KgtQ7Ooo2ceKEF/ojZsLDARdTY73Tmed4C5UrbBsWxqDLH+Nm+
q9iwGJrY3sKnHmyA5yEK7K/hIr6CEVP9GGJmDbsxrB0AkuMvcpI43icMaPk57k6wb05/oQZo8rJt
HGN9uzA6h9/HGxlm/ukmG0HDeohK86VSg5Gue+ajoDMV6frTHwQekZOQyNzIdeFl2G673ykVinKk
6GhOj5plPauTY57HoPwBUBJqJEDKURn6GRGrbpNMXnAkqMIBnk2H+eQQR9rObjB0ey6ypH/I6j04
pfh9NnVCO7N2eghR9eN3RroslDeCYrQZ9hp4RA+xM/ZX0HkDv90IsiVoGbzNhIaKDR02z35jN8Cl
6fgxnpoG3MebPHFN82loHkCLmF1dmVrLujCTTTd1B/AopVgt7+ZBNHJsMw4oYMGPCSoAsA8exIoU
1HwxLgyAsICKCUNIfevDgRcdQp4t57lImyoJl9vNhgRf9NQViYfSAlDOrb5OS0N4/pL04JEYCKLD
L3MDmGpZshYMiB7UIBiByuYQuGmnwfM5KgsAqDBraVxQuFsVC31UaZDdjdwF30OLYI1RSC6AqWOl
d4GNXzDF/++SutS0dpXdoYgg2htt8X4zbqYZCrzq4M4Q68APgngXyrfBkiF2a5iIDOg8WZBfmzjP
FsKL4GBqosucw5OXILvF6q0NDpNizv+5pQjJiAUHDxx2NzsaZw5OvE4F1mgDkm/h4Qm6dKEsxNlv
hyR1J+B25JYDGPt2+F9saewnU/AXIFcToRZm723sMBYGV7/g+0f8fzoLNZp75zGIcqR4RsWmiwzx
vYIXR2f6RyODYQ1SgvSAulT7ETFzeJIh70pQhQGbFZSNFfDHmFe2S11ojkfPVRspC+dg1jnIN+jw
j33mGfYhdjlYIDrQ9JKNZTlg6ZjHfOrzac5Z83VKDXQBwNW18SbTPbs2BogC8mpwsMdL2ZVklWH7
O1kCNIFk1OQgaLsG46YSMWCPSARIn78HzeT+JkNGTr7G9lGvaBL856o1GBrKJX2upjXT7YtXT9+r
P8luijpbDpEt97MZHdFXjo7i0sBH9st8s3oe18tSroQSWBxMH+dZQWNv03yZmww9idCekZlYczVg
hAAwb/lS9Ya/9AMh4PB1go0/FvJcVoWJSuCwPiAVQhzLEvUoKhDqzq7B/aUqYT3aDkpnrVGpN1sP
v4CTIn62lbUNCyCqgPhuZURjgoMKj3hXAlUJ5F5Y/fbvnWZqK6w4PI1NkK89rCuXCtiY4OGyRrjw
Eb/jCdihqIuifXAM9do+oB7qJSwQF0fF/7hlXZehBrcFiV3kASZUGlOe8GR8a2qAmeii+Os2IgdB
t6XG/HIbweq+A2ycRGS5ALHugqVOtOeumy3MuhqvwIbSt2lc94foguruZuayNlwOcJlsb/1cYr2s
/GBEtfB0ITQuQpAwUb+vYrqe3mcm7kkfbko6mQZg3xZlO4Dn0zZOjgdkvEut+9ucScrDE9Atjkrx
dtHFtbO3erd5MIDPduVwSmTg2Xu4iXTHtn4V96B/QGTEaHJvw4KMHanhRceOfQk0czhpdiRqkZuC
qogJi3k2+TRiUtCwWebXd4CN8g4kVtIE7n8vwNgtASnq6MFfVJmp2KJMc33JJlLDvrfeE97pHYk6
bKMYokgVEI9jd3PrkiYhBkRbY4NlAazaVhIVIWEC6OcaVMxmI1fuaOHmqNhzanGQBSE/61RGbdXc
DpGnEp0USA72cbIbTSyj45IBxHqowhfhjH8DHNg71z0PX+o2fbKAvHzXTj3meIc0Ri4i9aRlguEM
yD8oheTRYFw1/rc3UdiPcP6leoeUuhF7nqg81p1tbH3EvC+8je316A7ufSnlz1LLjZ2DONydGg6P
6q3JjRp4jG61JREpyWzu0lE8OZLnUbPdl+myIFITSADOQdP87IEbtSnHpDzVZp/jv60yNqKzvfts
cKpljfqY75WOAYmYO38njQvCAWf46bMMpRcgeXwy/AxZeGVan5FkUxzKoLz0jtTbAszeV4Oz7ipE
mWMvZPibapKRgiFZYJ8EEsEiV1gHfGDEViorA1+hKLwVADDzVYZ04WAdOYiG2ZFSS8+2WLAGIE2w
rTIFAntHlHe2UQIPQUQ24HsLdqJGfhyVClEraQe7KoJfVrUjO1kgBgK5O5mMSIVEKO8d3gZ9HlGV
tSgkK17gqsmOBfgYlw4vixcfQcy9QPLPitsx+FpSK93qruvx2sYTIxFzPuQq7pY6jb0LCvpRfKRD
sWqHcvwhhlfm8/hn2HrWEtwt7SVtEnGyJs8yw83z7rsgWoBBloHxogfg+7nKwVrYyKpYqWmLyg/S
L+KfXY1ElprBl6xVy85jYgdI4sDAEcmirBvfRQe0U7x6jVMrrfQCnE25JINGXwbkGADcyrburMoK
NkBTRmUBy594X1YntwTActi6r5ahrCs1AXAvriOIawJlM2CPQE6i0nHh/HHA/RRNFqTIpBUCWsPF
C/xjvI8TnlHxv06HgOPtNCl67l+BpAcP8vQBJdHYIw2vRmRtTbPfxodVtw/LOL6NmhVusJI5ajno
zCT2O7yDQCbq7GgkKbCXjTcWiEA+XU0W4L/EbusTWYAtkPnY5GV7rUfvNA+tfT4uR231m/mko1fU
O13j15tPy8D2cweGHxo54LOpA886UqGFLbEN8jKkTlChBYF/zXUXdITqq3iFMAq4aFCmCT44W73D
b/szre0ezsyh3YMdSKH8JWz346gR0+/AfZH3dnLyW6afhsxFZoIeBvBsoWtLHuwSM0pX1G1lKlHO
yf+mHtJRxENb4G5H0Oppog15ypt6qotz76jnCfhX26niDMQ4924p8j0iyPw0ZXKessrkyDPC4pMp
a0Py3sZNvaLDEjsRhWo1D7dTokFvP43rSvZqZUgoDtKCP0Zjn+3KJmOAEzH5I7Oa7qFiLyAhYo9k
AJI81MRgQbC/2VtOvC8VPP/U9RPMYZxBPDo8pt4FVUDRio8jkutjFeqN7/bA/0EBbVMG41F35XjE
Nu0+hEtuW9SqwOeJByW4kuiYjOaGzKlbO8oEHnW7rpLhh4Usmn0w+I4LzmWUx6PEKMKXEzujcaoW
oiNvUDe7WWSBWH4f9Wa0ALZpguTCrj7X2tyb4NQ9Dw58hAKQYth9ogKMGlLQUeZxfUTS7mqWA0/q
AEI9tgX1GHsMO2GA0czht26TWuposxAYC7rij2QSoGrNSnh5NcoGIZ8MLwrUKZRThRrb106HuhXZ
nb20Sx+AnmU+JG0OwjfvTg71sFetMKfENwv538rEKxJdamrw1RzTMlnMIrIgW5JRd+zjXdV06apJ
ghhZvWn+aldvgDXwV0ICEbXwiwogkWPnH2LJ97UR+7u+AqFRGjkh6oMQ8TKSSD3VSHRfOLmM3gHb
u6urUgUA+PKWmelHf+U2KPEQ9Ulf4hY+sN7nyGsAp+uOAUX1gI9xcla8+A4CCOOEd3fzjGQR0ebP
1XRs9qBb6evsUWLF+ozS6B1cj7hRUM333NvhvVvlHYjioGND+ZMNSpxpnN8bCCypNj2REtWBBip3
c+tAWqsH1kNXAEYvbVe1mcVPslOInQUOf1E2NumD7w/f8sb/SwDu7z2NRtAaW+xX2/G1kxQIB0cN
cNUGvOhAdYdgYgPMvxHkYaqr+7/inD9ZpdP8sO0iXWi8E98aiUDaUBf82S+ZQNJMlD6OjQneCEvz
62A54cYN6/6CT4/aDnWvTpnhBPvM5eGqTdOnMnbZiZpEpvzUT99C6iLRgS1Qvq7W+WSCEEW/Rp5p
hIRYUMbHifftVqxGlW29BG19YdqfZRPZ9l4n4ls/FTpVOqnwIuAboCtFd9Q4o4FUsEEe8b+KXCYA
ADF4ZOtgi8ov6a/Apz2sZQZCLrIOkSezY47j5Lve1el6zPsXwGrlJ1qqRmOADQA2SSrDU7cUY+rC
onZWpKWm89oXVrMcizqUmtoyb7H6SqckYyQBFmVqX0rXssGi3CXf0vFp8Gv8OmVsXXrXvqtGI3mi
ZmRi2wVmDbIUiHqDDUtY8R3Zp4XsdggdsyVpfbwxrzoK9qQkkelElywvjQv1UMUO3r8+E9uCx+kW
b+ZsherJ4TIIlGyh9lEsfbxcL/BuDxdE/VEQ3mTmu2k2445k1JBJA0zoszm+z+K0QCEgdbFCBcod
K0Hv7QGUaUFCOo/2UeEnU7/b0CS3U9BhC8SyGvUpbyjTAkdMEbfIghnCF/B5nUa78360LEYqSpqr
SyDC8mIyIKqGaej9qGL7WGkzf9FZX+5am6egPbCKN5TcrUH35/0oXDdaSWcUpyIXDjY4ToQU59qx
y0WoDX/HmrD5ZsfLtu7tbzyRChubOtpQt/blfgSw15PwO+9ocaTmkTwpRmS5wDd9jfUQXGVUTPlt
vv3NHjOseGIwLoexLZ5q5EUoYFl9g4ck2PRV1+9oPJL7nTzuvsF9Bm4Dr2VrGo3Uo1Pqjr/cyLS2
Ppt2EW6Y2YewsC9t39d3fe7Ud2pqNGgRj2CDBx3dZEYyNfLpczQeKuUXU04nSkfKCjcLyjhCcOyJ
/BQ60ZZmitO+wzo34voE4BIwkPwzMWmVToMzco9XgbCueY+SqnKq0NTtmDTA5kMlp2kAtQnfux+A
agS+VD2pRd6EgMWf1ElWGdvR4i8oSgrONy0Zzn0ZgyIWe6mHr2Nv05jAjtwZbX0h9UBnpkNqJLIE
95HnHuhsuWPgxDT17XLKDhUOIRKoWoHwBTAGcHU0LpkKU6Neg/ASItA1YtynQ9QLwVNleyhqrvJ2
CdAMZAsgY+LKere+YqOIuLoH7lUkERieUS9Nu2UbskommQJcwgGVk68kuhkjl//ebtLmGKMmEuDW
rhdt6sYEOhXNlZSDuguSe5qzj0QEqBnzyrMhfmxNC+XpSARg4xjfW459pF4OAI67QrAXMfGtZYBm
Ofclar0Dl4Fp2PXlGq82fbCmpiQqVuJa7QEhmC1IRX3Sz92bmjS3Qcrx/xlPpqT6o32RsudIlEjS
cvvgTpdZgALk3LlMCXVZJPDNhIQaU1jhwjbGZsc7F7U3ahrQdB3Aq+xKInsJ3ZvGzA1+gLv2TOMq
awgFNmlQA8p1M8KruC2QW8dC1Atagcd3xDsSTwwkA5Yp6xH44CvqEknJoEbk8FbtM7jWkbVQCtRS
TQzVnTERpSFLIEF+TLYy6r45hWXT/j6MRD/uc6D/I0UE6tHOGkTnU7w1aXQTRu0uFSN4micZqW+W
NFGFNeb/qFNl4mv9iyc8y2YutvXIgRLILP+STN4WRYsMaGSzTQ52JDiJh7IvxYNsw1MSYstFPe4j
zYlHoNMkCzGZdR1STYzGhNNzGtCNlnc22upMSjKrajikc8Q88e4L5YMOYv3gIwfnn3OYiWCb0IRP
f5bFtn2sAZN0oWn6EUvXqkPdnx7x/kXBFlJVIoRpsJZEzgiSopqFkFw+5ra8oq4ruwSlIR7HVOh1
yTyxJuWAN/Z5jK2HOBYJItEgXZht0xjEvZkby3U91PKRbHvYUo8a0+bILVfZhXr/yd7WfTo9v/w2
N50Yrl9cR1RJwFFGwaXL/XvRZvC7BPqBDOhqP679yxhSfly7oPnZv66F5s+n+enS+nh0z07GH2gk
zfYHe/pbSflve14U9sZqWrbKAeCRxPL3jzn/wX8Y9PEDzfaWn+q1KvrPFyVxUbdLLMsRDjsTBQpG
77x4Q3OJmySfMmnLF+AlJ5PUhzP5CmbOJ+pFgZUdoxjcjwaPnRf8S7dN1co1aa0M9L9OLZrJDYj9
asLukhBf6jFokLU1FGAWb3of2CP4pkyYqGCdxJsQKYSkowaQy79Ub4wn6nkghlozFB7fRrfmEB9T
lsN/Nk3Wtax6NLHqnzo1LxEU7sIBTm+sqk0MupSstZ59Xi8RUc7fKhCyHlSkkSI7dQd7RLyfV8GR
uhwPUFqHxUuuLfvMhdGjBNnP3gIH5OxV2GY7bxrVx9UVb53wIcM9cC9jUFyDhP2N5amzLbHhWNNk
yXQJcJiWF3ewrWfdA4d6mqz59yV00yUwgLkg6cz3OVLV7WaKKWmgIieOzy+IPT4HSG7eU69F7jFD
BjB41j3gICOxeuqbtkahpBD9plAADLJApxvRo9VHaT0hLkRHolFHlbhESmhvTDE8PFth095Pxjfa
9UlEA4a0jFDdi65yS7mtQ3g85wFtNoBcpESReSeBl9NNxnx65sOIt/8LQV58AbayTFvYNhecIY9X
SGT+//t9KIvEKiJfexcNsIGN2UXgZm8LLAm7qbF9KY88siCkw7lJ/PY1HLH6JxEZ0zDqfppmHnGb
BjxGr8D7+D2OtPO4P3VL39VIOO7VrmfgJW1UHi4jUyp2GQrnex4PbNtZWrcrXgJ6FlmI6TmqgvY4
OvmSeooFyMwQdVbcBt/6pJpmwCuWbZFZzsAdMM1wO6QprDhfogCmYZcYsbXbaBr3yXw+K12OMNj2
dgIko4Lbu0FezviBvkGx5Dn4PMedgcacrhE3E4svxrfAMw0pbwAdH5bzZM4EcjF36Qj03uG21ZG1
G+yJgJr1J8KtiCa0CoKswJZ84xdtfyIRKf8gn9EtJvt5HpLTyI/5c0JDoYkmWxkX4oBo3iIQuj4B
07PEZmk69HwUby8UyNplnfBDOi0kSEGNclNoaX2Q2qNqFzWKAcjwkw3eSr8no9FRMvz938vOgEiD
G/8TLI6FKJbl4PFgWCh4HhiM//1g1AHusSjz9F02xQYLtxguNYjPCWuGGsKkCdvRWA5uhCIDjfK1
BWrEbnZq8jd9savCkq9JRlqTeQM2l5/nJCXgnMBj3bivIJIRG8KBoIYixwQEMUaXumnU+YuYDGpx
Jt0cgJ6tnOYStJH6IwbFf5iTBv+ju50cDNHLtlLtmlinRjjAz8hj6jpkaFLnxlrFDO4gDQkJUKop
JEBIsUZZkf42zMVdiDzNIkyVXpAonHiuPFb+HjHbkuI265QwNQ0j0Xx+OuKgETAddecH4StomP3t
QLwL8YSnA0oCcqyHr0Xh+NvEqxB/IGgxaqYhpKCtDCf+ho9paAIyI+0nuLIPE9KS3QBcuQBevvhV
VKidI0VpVOH/enF/BVxBjJs7XABNTKJcgv+/+3PKlO2QCG2eiuIn8fopvCuAV4zGqSa+vrmfRMB+
taOyWJOhjQTf32rq0xiy/jIPinZfO89QG3eqS6Qmn4oRvSZCsSL1ZVf/0nALrKnnkAKgJP7NmoQm
lTbSITUihRdx7pI1TUsypwFzPTCpetVsCh7uJMMCzU0NfuwML7jvAUgEUg0T6eAgJRc6tR4B3ib3
sVMHmwDxv+9m/b2TUfT+Hwcy1/gmG2l+HWjI7zSxKAq2AlW2OKZZjXoMINDfUOAJYiJxAXndgCx6
RoLH5xUY8TeIeUKbn2zsOsuONIIMvbAx1QK0kfaiwAcNWcRVa71/eWf/fsPDLbIpoJ1f68BM2jgg
893TgC+fCPqKMPA8bOAP+zol2aJO+SFD5emKtyGq0JrsHsD9FYA02iHY93V0X49tIw82gor/A29A
fqHhsFAYaZkTQJ3LTdykzvSW/YRS53HcprZVImGmLdtRHgHIkj9wqyhW5YD6vjrMY1STDqb4xhIb
ULiAYaWGFVOVUhUBwYRq1H2U/YI8D6ulW7/MmmgpZj31SV+Iqju3nfXdi/DBMdMw+CkPUayzn40R
RqvBTZHcOvLm/P/0wJ1CypXf/Sc9kiujVY8sh0/jddIHP0FWNc3vedn/09dwqD/9j0+T+aUg2sJy
1Qb6n809IHqZlvyCteTGfoJPQwq/rKP8badlerakBxoWIK4Q2AodfciLtgFKmRt53aWLfgSCj99V
Vh6RZ5g9Gygcwkca2RkkjwLctPBqPoeA2P4kT3V+sw/sZgTlWw+CkDDT3z/sSV66FTy4wLh6a31z
MLJ1Z7gVnoSIvzqmr9ZGPoY76iLS+t6Mg7xDYUn+nGjwE04RjqI3PdwTTYJSpH8GCV6FO9J+DBKu
nT3rur5ZdY73exA4/+D1ZaAIieDtXGMbPb61HM8mYpXlpWkB/CiyZgPU5fHN6AxjB9bxeA2UnREY
DlzBpYndxIcZDUeljrHrC3iNTbs89CAsQRjIy4q/miJo5Kb0xl+OOYi9F/rWY9aK/yPszJZbVbot
/URE0De3gHrJktzbN8RqaZO+SXj686H9V+2qE6eibhRClr28ZEhmzjnGN74wW6c/YyuFq92U8X0x
pHmy7VQPu/ULkfU9FXP/LR26mW5V/+cb4Wl94Wz5P78Rr7t5UjpPC5d1tYv0H49vtIo53lrrv5gL
0f9/MLempxv/7dwyLM4ucsG4VC1dNUDZ/d8XrBxkR8vaBdSawJFT5jyAr5OhQ5NjUBMsdqzdw5CU
JZiXdAy8WdzjBE9lVJlKmAkj2S6Ys3zDjVW/idRqk4pNZVSXXkx6aNtFHzimhQLEc7B5qi858ux9
pHi+npKrl3n9d92UPxpFDBsd+xgzlnFLM6cNE1VBiGs1m2TWwSlN5C2O+hg0aBG3te78dGw0vyQZ
Q5ntPUAt1fDqOGSd18pYB96AVluMEtEDTC4WH4awLvirKRd+PRcbaacxM/XqSK7pnzKygS0Pjhko
eWL4keFJpO7aXpVj4i9WnIWJa1yRwWMdnIaBLMn80JTOcAG46+wIvHvTRCZDjXFIMDo5IYmE1JXq
eJ+Gif5M1uD4QIgVevZUBPR/4ffUiuYrZgIdvGGYjLK132dK82aIdjy6JJgbht8Mts1iZkW7KRoO
5pT9dCe1CLUM800O1rZy8vRYetMJfBfpgq6dbVO8rKe5yQ32c5goZdW1bE265Wa5TKMwX6cjGi5r
ccWWANaoiH55UuAD67VXVao/FkIuQ3uMLmq/BHbh4qxTLIxOrn5I0fGzkc9PDUEYARqMaGswG33r
J3XZzpmZ+iSZJ/CkDed5LK0328KaAlPAZAwHtCpL/b6Vv3U3o2PBx98pZgRCrTe2/SD3PVzJyBGH
OTFes6ZX39LYsIIm18pDU9jqW4RKPhja5JmfUWyXzjGfZ6PIL1aTPqcjo/J4fZgV4gswyQ07HOyM
z7VWv9fO/fG1x7tmAOJbqK1vrVEgnGvS6iCHon2trOgt86LsZzTJ2bfLamEgmxCgoWGXMAs+eIo+
Py2W+ntMLIzCY2shgSnmF7Xm4saN+rNjcux3AO7vmun1J0a/JAKuPxL0pJGb4kdWt+oGIVpzBIBl
Petd/ffxk9MeTISsk/S5RgDNlnWpNo8vPL4bqUeFw25wjwnTiOdlKIlxfPymVvbX8zr7eVRYo4rR
gBoJT+3HPB06XXafqaVswKVm4UJg/NUYxvFQgGPZqfVM/OdsAXdQ+e2YJ4Zt5Fh/uJe/NZU5fuRV
ZyPHKr2LRrj3cchKZZt1avpiOp5GdykrfjfWhyNd80/uKH8rq4tW7zmiPqCv+M+0L3PozoCdoz9S
H2lYteN3adtqAGp3vCE1mPaWA2KhSTPnKgvdC1rPUkGmDWdjLqvvgo1hlmngNes+q66ZaZUb4D1R
UMVaFW96D1y8izjRR35dXR/veTyUiP32RiF/P45UO1rweehhs7j9caQ+30eu1jAPsufNXMXeMwtQ
H5hdszxPVtsBJFjECxOw/j5OGETXo8dDlsIEmUul2olIES/jMihPeBIO8D/tKoAwnAUDvPL9P9/B
KnGOh+Xjn6/SASQpC4z48fFV9LP60TKWxieUfUMXq3+BjF9AbAeaSq+8+jbLhQQhb/yoB2Q+qjUP
m8frlrAO5VjWb5FJmw/f+hQ+Xvc8+QLkV7xEiwu6z260wBblS15WpFuYdbx3VNV8aYwGz7lV2L8s
DWBB1yofemOaG6YMyWY0snlrZ5FyosJQToQsKKf/dvj4QuYNNAszj2V+fcu/b86AwJwfrz0ewJUE
LsgSdw0KKxFA0UtqtMk6uR26SWRRA0Vgek1gktWzntz1sk3uqZqy+aWc2j4OIwCed0Uk0aZ1DeQJ
SVPEAWxzuRGWQS7vkO+SfIlIn6vtTdc4+T0uPDV0tHJ6gfagBmPZxu/IsGzfpiP+OVNc+PpcTT8Q
U732Sjb9dtrkACDzhMU21vYueqQ3p08OiHnNt1pNxXFwimyjuNH8XSELdTsuDzfiAkAzZ+yUVNbn
efLERrd13X8cmnNZnx/PelEB+Hk8fTx467tTzEvHyrHDf99XLfaKBNIKqov1mx/H//4sIk8u0JXk
PuptclJ1BSOITZxJb8dBC7YeYCKH7CowGNA9eJurNj+OWWkxgHPUL6VLClQJcX4zCre+OczG/MHr
vc0//+Wl7rRNr7JHrJNyvMXSHpkadSMR1Wb2Yx6n19iujBfbHZwjiis3TLsm+1HaDnf2vw2fefyp
cvdOKyV9cbphfPGwrTdenH8oSeOcyXOZkbbiVK+WRt/lSzluptbMXlNwDfUakjpm42uD333/OBrW
yNXHM24zXJcRN5ssWuXAsJZeRB4r4ai55hWERI5Bcb2b0x09LHFUHqZUNOBZkMXC+1ZgNiezcnFU
or3jCX3E4xCc+j2ZsuTuyEYE0C7XcCM1Z9KJo1yBJ/RUdqRuRxbQYzORZIROYthOnb68d6WdhoRQ
tYfH4cgGGYa/4p4fh3NVPFnzlLJJ5b0i3yeTY7+xrPXPZSv2rczUd5QyXw2gK3R8pkrIo0Nj0Z8E
ZOyVsavk5QcMX/vJKlXjrR3Sj/lB3G1L4021csZ14lvHYXjgg2nBGNrLxRxwh2v9fdFUhj+6+lTP
rvKSaeByCAd1t7Zbxa9oOMqTvvaq3fXw8RY1OplJlr88DlyoTND6EhyV6xtYY70dojmFC5OfBm6E
+URu7B4/7PEOdzHe4jZRL483MB6vN15vltvHYTuX+dkr++Sff+7xXQ6En75TvHuUDR3NsijZSeIx
boMyh0aZ50+5IpnCrA9LbUENwsm880zxn9fKiNBDMMLZaXTVYgm5gYRe6sr/HBLNYF9E5dpECNAz
HyYriU+jN/yshQAPp7TWxch00hUA09FtQnZDVpI4PV57fFWhRdy6brz9Zm2YrzH5S1dHm5Zr4Qwm
FrLh+O9Lj9chYlydOAYp9im8xqE07IZN43rqb1fTvy2vKr/adIqxmMj2NUs1M7QrL76tdxkfDtKT
IMT0DNesP1frs66RyLsfx5kaRRvp9Ije/vd7Hl94PPxPr3k6FXSF+Sn8n973+PmPLyiJ2h88b6xg
jpJnHyGpPSmNswB8iZdwWV/rqrY/wOAirV7NAmPJ6g33mP4y0O+7PJ6NtfmfZ3WTaqx6iCUfr3lR
pUl/ilWT/GNvDrpyiK9lO13FoI2vj4faBepAdk8QAYY/PkCiRTPIcFksNVT1iW3qgymqq4sMdQFE
88EfdVVXBgwU4wPikjfTyOzvjtPL7zEUvQPWmYIMLchL3KtuSKe4QlpQL1tV1RtSozFWiUNlpL+r
NZGLeGy0FXOZ/PPscfh4gAm+QnLi3/++lK3v/ffw//U2MZRlYPQp8j13lFc8xP0WPwhK2vVwzgp5
fTxL0ghbfxZP4b+vGetbTCsegsIc020+itz2lRGq2yQ4MySS1Uhne4trxnj791BfD4mVkX6dlsRQ
rofoP+k69Wsq5XrIpOeocxt8TzwmZqa0DSrrxPiqd7Oi2F9SR80O7QBS1jjm+3EYmOmh7PBKOorR
Clh9PKMlwqSmc9lNUKQEea/DXWhpcjG4a+Jz77ZnoffN7Z/XKipAHCT6sG+nufL8xFDMgyuiX4/3
ZPbEvLP33C609WnfWZ0MCeXtP7MqjgOzz4xzS27th2ffnLbvyYZu0pOlmGaAI6D7HEBXBQNJkKfH
V9OGfpWYPizPnOBka+k/72IXx/9kTLwDDFc2iTOy9sW7Pj6SoYfCq5TXx+L6ODDnaz6CQ4oMM9mW
i6pvRKLLzwRejk6a3y9VzXvfydXq2baS8sAqk++k7Whv0FfeHu/Q0/gbw7L76pbVvMs0xEIEQ8Qv
quMIf0iE/NVG+slFCPrBkDTbyrydiFTOpptChbZOUMN8GJJ92YhV6iMJVnMV6ySmxYDDMT3Xwmtv
j6PJOcumcjboruaLM4ibadXT3Ukb9TaRDGCMyAWUpCqwFAqPKtCWQVw76GeFHbCYmAEk/53EJYRX
IcJJIgqgiEn+S2MGE1Ru2W1KK0r9Oat+RMtkB16R5JvGNoagMYwbrZF42+uEUUGQYTa8hPrCeEfm
jfQHJarOeLUMFaHO2CYbOh9J0GYg+ktXP/LwJLPXJMpk8Pj3DeH3fUFEab3NFVNsEjC1zFVYGKUZ
m0FsK1PgoSMkjLkLLIFbXJOln7qFDKaJlW6AB73UGrr2mD82LIwoqEcZyhEAds9PieN4QomYKz7Q
689Yi3N/7voPtF4jmxbdAUmihrlGMG/xk0IEf7yt4BlQGfdO1vJXzgnWHfRPAbvoez7iwTVSgKH4
ZDAzdLvW6G/Tgl4FGPm90cxrSXvg4KZ/lkVjKCVSfIUjcJ7aEc+OdY0XhuOGnd8rfknqnY/EPnVp
qwcz+KlNZmJpVrxNo6jPYnJOg2vcySyrgwwzot/XH8OsmE9lRVqCJrc9CUHbUngD4+cJhsn42xtG
Fv2Cctgrz3VhfdLdccKx1/4wj/lRUn4GUmhJ0DTgBvTc9YULm2CpuilIy+WYJJWA2ZZBJzRrRCfx
qdfBBCmyRkpdDh9jxNVXuGjP+6w7yqyr92baygAv63nSkunUTq4SkG4kwWMGdg9NoGsspHIOJj/E
8AzszemajSqu1oqaAnlot8cjyT2wtc1trmovisBpbk0Q9zM+hKA0671DnXjt5PjREUK8gyGoQRVa
MBBT3gDpsXdFgSV+joe9QdJlodbHxBu2STe0h2IlgJbrQ4HpIUy4XQYy73YRWucXOSGi9TJGGZKo
naH84+B1/qhj5UWJLk4j7LtqoXOXvXqqaVI1bcqKQ4tvO4n094r4bq3+zP5C23XgszfDQmvPauiS
kTNxmOGP0cWxxZdjiB27/2MU5eIvs0xFEHPtqd1zG/E3VZbo6gCkebbyroIY9OoacCxN4aZcA9V8
tkx0+Las+rDrXXE1pNw48SI2bVWqLH3Ne9LkcUDes7eHDqiEfZPpYaqK5JQjBH6xp5Rf8V1iHXgn
nKKDSUsIRWT94t80vvq1DMvagQpcWGmQ6Wb0OujzxsNOu5t0sHuqMRkvvXUgFsamZ9OWm0LP8WsQ
Xn7re3gNbgrlb/SgP7pOf8k1q9jSNFD9ROrpU4ee+4Sy6mxOTbqp1qABEQ/68fGQFH8y+HRHs65b
iA8LoHwx+NIzXolXSffqGgvXOtT6Mwx+MRVX10yPqsUa1uXhkBZYKdA7B6VXpn422WuTMceKagTG
TEIcScooMew1aAH2Hdj2VisJPdeNz6wYnx2Z3jxlaTbDpFthmSuND/tfHEiAFf4cx1z+af1hsr+r
nLLynWZJbrkVSq1y97ZgaU+Ppm16NwEkECnE9FUko36mDxpAhhsuhV7UwVIPHUDLPKX9bD27eOsn
G42sUWtrUrSqnVJMVn5ES6QcKjXQCJXa2VWDot0Oyy6LmZFWCGcyhkt5oy6+nlsIqWrIBbnNaRQ7
LFc4b3f9OuPzav5twPSgOCMFtcPjgRQ/DYr9oTZyeSp1pzlp333zk4S87mCs18lkMrhrwEywsuNF
E3r5pCeVtoETha6wBbWde+uVa6sktuSSsBdaguRROcrTLAczoDHIzkjYr+QkRBgrmufCVoxrJtlN
pEChZpv4A3scXjTbLq92WQPUlflTzMW8FdPw0qycPZ1rxASEievlWG4Grbm5rpID88KjH6XD3mmr
+KSvyuuyr0FaQcANWLp+6DPIMq2I5P2oRoT6DK1O2kQfCFPtA+x5oBU7LwtKRf9rxXFyjpes3I+z
8WaW2Vs+6NHdGbxiT73TBZWs89BukbTPbCVerXR5IxqEv1zO3xemSVSV+ps2dj4672Q3uUOzLzzb
uIyzebBn1Q2KYllus8zeisJ61wW2h9WdThCmMQO+y9+zpP1iDnuwp6HxSYEnzpAW1IzuizaFj9S9
3NtTtcDqGmAuuBFtOs5C2r4fRjFov3o7vfRKM36sfRrgt0mgYh5/pjkowqGvjNeyhhSgqD+ZZs6w
LvUb89DsbpsgCTBOzwdrPSyw2zkImaesM8MqUyGTx2TGzQuUJdoh6c08Ekkeh5GK8lXDqEfKdpKd
CV329YWxa+4UpyWRsOtVWoMuiugxC9KKbmuxSqceD66tXVBQDMfB9apNMtrjRu+Kv8OEYBfs39vK
sisnsz828QppNE2IhTgJiYSIWPHbzOfMnQKl6T6LSS/Cx/lkzaFw+4jdEq4pOKs056zsdWom2kZx
hTkm0i5Wwa3edBSTz4MKt0iS/s2hlGCDwXrqJr9NDWeBdGroy60e5llL77kdLYwKsGuq1t5zwpGb
qCwevo05Cka44lSmZXmx8qo8pK17bTUxXsdV1wHu1thVirfttcK35OSeFzwxwPTHV+6h3tYeiXRN
xpRiYX1wS8PcNC0i5cehNy+vfObmIW4X64mNSb+jZvT5AzMeG1TzTW/W/kP827YZ/UbV8kY0TnV1
CEoA0bxVl+FjduPoOrP4XuoJF4TOSPjDbCWg6XjN30Lk+EFbAQNZHbNDaueNWrjqW2n9MeLpzW3s
8RmucA8Lmsk/NkqfzYj9BdcZIM2iG3vNTD88ojCuit3y0wygqx3GWVudnxpT+U6JCX/XlYVBY4wI
2kpYbGfVVm+6Cvheb6L5pI9yeNHHgfsJQFVLq2aaG2WQoJp/tQXIXlrpe6sSWAJtc7oP6LZBlyTT
di6ckr+hK3cxeNTXLIvqY83/ysdn+cbE2nwZO0jHU7oOYUSTYLGfasbhgwN4smfqk4y0l83xk67z
PdY15d4BHth2o2w28KsuhjqJc9pm5sZe1npRdOxhCu6ZpjVtTRaJCzeOLkqfGiZ5fh+1+qdRjCaz
lQbrUSY3dT9pnyb6wopIzvempkgnlzPDTKcU/uT25jv9jpvgvnQamRkIKSGCKvF8WC01dCH7LvSa
ZAkr6TqbuG1eM4Q6T2YzrCBzgAkxxcSNiS67AErrrtP/AhXpDrUgVWzRm9PjIc6MErNL625x+phP
iCpAiNaD4hdi6QPPosTLPeOzL1enS7rtQB+fncxMfMQ3ydWlFGFVJ4sQO73Fr5/qZ52ZlzQ92pv6
c6K77lZhGH+q+rEHcF/0T2J9FqmZFVpuR4ld5N8F0RS7Oo6Al6xb+c7S/pazR7VO139TRk5EtItc
G+irZK/y3hiOFyuX18coxcDFeOLsUp5aXY+e1IoosYk6FOCMpJhI36QmrRdDkeLZsjK/M4E1sqJI
WMGiPeExFeGUe/E3ytCfLR+8EM0YDrPq7IuqQsupkjplF8sHad1HqB/xb4HMWUTVL32g4ZDMaXp1
vLgKndU42tuR6juL9ToV1Hhq78yHpfMAK2stydEjVWfRmu5enSYYupM5HVxQO0fiWoqjMTqXslWf
m5lRQYJ/eowL/Sq9bnqxRHWMMm5ztZmYgT4MB03mzg4t/yby5CkXywQFXm+OZlMZmzHLqR6Wq5yz
nrtw5vrd1KELHaP09HhWu0DvF3UIRwfv2ziM+7yI70VN9xYBO6EExtKxatEYm+35F9ak5dlanJAw
8Tmc+XmXfur5qzPLJZYG3mSON3kwtWpDEjEosH7K8f572t72nPoCAXlrZg6s+YTz2HKWW9xTZyHX
ME+xUACtDFZ1SlL+Mks1B+Pidtciil7tfCn8tspz7P+WvMVQUI6V3nMrWxYjbOzFpeQutb1JIzqY
2WmE2bSBhz9+/Z5AATjq3IfSUbNQiT0mxI6DOyR1nxxArFuCr3apYRYgt8S9j1MdY0bZbCOtcP2p
Q6BDvHUZJhlNcxmPeNjHm+y5fzvUdxdDMBWg8GG9b/fOPCYHQuM2emsSsaNIEgwLlQ9mivJ182sj
sn81RNftkwqigJFVORtxkFHjPPlTEv/UDFrXrmnmYUkDURtpL2qwooGJeNh83Hk7lL0SguCrnlhO
k4ATf2TQErWhYTkfigVUv549TCWxgzIgH/KNpqNZTWomWPgdb6KGyMNoiHs56XBbjAjXwlO4pdCN
1edehh0ZK10rTy0a6h6TypNikU0RZS+pHTkfkVlfHLdxdyBll42r/axzxwWyxhSbKG8gpNxJt6Rb
ltlPmdCZsHPqVS9XxWXuHZ8+fx30gJG2KUkgtVUSeUibOayzGfnl2slY1m+ifC0CwtKX0WS39U3C
PfY2Fae22U6tD759u7Q9wEjU1P5EoxxUZ7Id4yQPXXwoOmpuv2y+2chFjCqU69xbsNJ0kIYkOcAI
12i+O3d07PLgFv8r7i+foy06TQLxWF5vj9f1EVydiYibYrgl6xadJUsIYsuFXPPGaw+d1m3kbLIb
oXtyA+Hr3lhDSnCTuFbLYZdGZcsEgoHy0gAL6BB635ALTjdC9+jIC3X6EirO/kiq47HTXP2WTu2L
M0N6T6eJHgaZEKXsC1oPWruNk35icF1Ou6Zg+ws5lop0STt/yqkBkmIEQFMm0WkshzZUZIUEqY4O
ndtpO1ElWSBc/cmwhjhQa4YoKvJyBSX8oajKe4727QQm+i69stiRi1FTpK9trSFru9e5GungwXWz
VWm/FFM3h6pdibu1lOjqlyYPZnVCR+FaDew0/Y9Gxjiz/+VrYQ/st0VqBsM4RIhMlmKb6fzRHIZc
lC5szNnUQKma6efW1eISl1kqV8MuuSLN+MnQUB0hiI1YpI3ybmfzLxFH07nTLD4dhMe+yWwtx8NH
OT+TS+XKYTu2dHwmzzoz8KwvrdVE9ypOBPfD6JvubbEDVmJ0CNCEBpICy7DXaNU7O5cDI1nzUA0p
bdu0uKgle+gY19s5sSd148VA6hOrrAKBnfyIOT/xBbMTqFAMiEedJskCQ4o5+HIsmqw/DIsXwGUx
3zPgy3SCFrzENMDmUrLxNN8G6ckDTEvPN6Km2StjleywoxGNXN6jeTJo3fRflfTEsytGcN86oyFb
Kt9T23+NzFt+SGem+9+ZQWun/RPdK5JVPthqsvJbWXyoGherdIHtMG+y8QzKeg1ogCqh5XF/7rmv
dV6i+AMnw7HARbkpLFHDNaMfbmBvzwqFITMykLOMUtK21mdzy21gyqplZwxgpqP+BOaQBAB8BBsq
35F7z/xI8nD8iMs1rEShH7VRffWUutmb+RL0ap2eW5ffObWbS1Zj4BeJYdEjrLZDAh3JsUd86G27
GSU7Za0ZA5o2ybnM5Uizxvvqs7QM1EGhUNyYXvYRF6iXmeVsRfouFV0NezBu23aU39MA1ErE+KAB
o3tK9tlKJb6sYO2QdhhzQurvE3jglYJGwFlfWwFXWRroHX9SnRboxMVi1EGi2QGI4XhPEwYtJSzL
QFfhgFRAkMOl7UKta2y/kSI5gBGYTw1145BX1n0hfuyuw7gHdDsvRLo5+k43VX/srOjERPDJq8bk
KTGy9KkCw8sGdDiUS+1siY78NJQ8v4y6mV9QTs7buBmSdX1UjqlJE6vuWzectPGlHXV5KTrG9pLw
l97qjC3w/QTJ/NbDxPBuuO1H3HaXKUlJN4jgK5O35CMOUDc1/eEP2wG5PrRucsmsKt3TJC9D1bLd
dT7rI/Istu4CHN/xqr0xaKrh12aj7Atb/Khbw33qh8576gQh4wNcEtfq3CfoKftJxQ45tGzCaKnG
F6dTHZr/mRXkVgWQc2XIPeTntQVvLjbBoxVqfo0bwA4GeRN+PFqKX0bjsGOuwH1QYhO0nXa5Ac7E
mibXUrwv3U0GwwlHfutXhVVuNfJ8ffInXhy92KfSvU6gOwiwiDwfnc6GK42fPC/TKY3L7bKQO6tj
0YMVmG6FrlRbsyqLfWVMKSv2T9Zg7SCMCPje2D9ryzxsjck1D3K+qUDpNNZF0JacWVTHE+1v9cZZ
S8Mj67hq4kbgaXKbrapkvwWt+n2hCUQZ9JXZAyXiPGLkeaKM/G7o9HJy/ewTGqMJW45NtCyXhW7z
3mycPcEK1jVjihKuUicgKastkP9vJrQmlDNbL9eqQi+ylMOEQAiVB53qCMCxsctGdttQiDyqtHgO
gGPoXPnAObRODSb2vqeqXRtkL1WfeedZ3492g946q8cTVfKpcBP6so15cYxJ+ElOyZsK5RDbv2xN
m1+ifufUguKsNz9tRMSIw+qDBVWxWElKkcM5OqaLyo0fd6PbFbdyyZnB6KXYeuQtpYZ31crxLuzR
2RZGll9m8NpQeww3mIF5kvF19ERt7h2bvnfRXLsV56dZoc7YaTcIsF0kPG3bjDR1KOnnUSSbNG+K
01AyP287wkQs9WC5LPIpfv+0z8AC2AmlGAvmbangsi/0kRYX2Y+uuIh21ZLIyUnx82V8bccch/LY
iS1e1oY+u9edm6l4W+Lf/aBPB4rC8jiRzsR4ZdXt6U6F3eBa2EZ35MZcUY0pF+Kd3E09OGGTMk1S
OuN3xyIWgGjhRlFU9a6T8w5MLISPVqY7HRONb5A44+sEXgROJD+pK7y9TicC+FKHqK5YDmV/V8vh
lzm3OXF0MZKFFS+vlU6B9xOnvKovOUK1/JoXZvlkeNBppfK3t8x+pzmpG8o+VECCHxxATZybdEIV
6x71gCoSbakORuWYF3fvrdNaetUUwXWj+EZn+GOisRK3jV8Tj3OkQEZfBltsWJMDS88syHFGYk3n
Y2vpTRrMsqMZri8JVItEPxrzMvhKBdFgoV1uTjpruQ2GM29RQQ/O6io3Dkpu9tDMZL1pitE6zqPL
rQrmejAXyu+KAiZEVf3qjMXaqUYR0hSpseqyOTUaIuj2HhNuNJbKsndp9gN6QCLt5mgn0Z5u4r7B
y1gTaUiKlc0NJ8rEp7Lmdbsxg6C0cHJG03nkl0P525Mt5bMzXUmCDZs+zZ4aut1kE21QrsAYlb/5
af0BsXN2iEjV8OgPWBr1WqlSbDNJZe6QVb6UZON6iSyCqUJlmqyETdS4+rYtuQf1KS4RGqLDPnG4
/VuD+DPW0ReR5k4oZhFR3lmkTaywRw85iSJ2hsYII1c5QyQT1QnM48u0iqz6RQWLlyZWWNfsBNJo
ZrOxhgTmy1+iuFBbaH30NAzsy2FJtJB3zPbUZjGof1z5u6gtlze18e7sEnZN2rQHGuLK0cvzZ650
d1sMg3LkdT7H+blLjXrfAlLmHNbbo4j6PHA6jPgPps+SVJvSqF6LjIotWyA5wWk4KlX5l4+Clgpe
Rr07Gk7PGcL0LmgUPYxXW928SM5tDwNxUv2CQwGrOdvDhi6f5VYZKVfivO1DMURnZSZIZyZU3dfV
tOPWkMx0r5Nio72A2XSOees3VTWB/AMWnBkyHGxrgLTlcbcQ8a8Wk7MB0QunoZet+ZHwhJR2I/IS
UziMyp3QIDZKUJ5Wyo5q8SSSF5xXaLKJG1B5wiz2nIPQ2xdR1+/7iM4Jpzg7mzjA0i1qjWI7aeOT
m2bbFkXul+qN8SbXYU0Us7T3iaju3Oj0vWiMdtdmzO31IsBJjhJyoSiryIYP8E8yh2q7pwTMwGFg
CZiIccIalqK3bJaDN4/xjiL4V8TY2RdZXfg1YSXIdLlGwSGRfeh7XeL6Got0qCW/xsivwaLkfWQw
NsMbZveixHoSRo353njaOfdW09Iz5Kufko0XZa8Ov1lOwTLZuj8ny0mKxm8jjMyyaOl194ceFIat
Tp9YOpd1V7WvmnhTuu2PQk+HTczuV7VUxx9y+g1eFF9wtr6im7i7XAgHmvo5NgKa6Lq+RwVLLssR
U0XuU9pclSJj52s7d9KW3o0c/fTQd1taP7eOX52RGlUQzQqRaIN/N/jEDqU5flWJ5pAs/2YZhD0k
XsN+xw4tWnBIEVv6yd4tHzQtMJyBCHLlh8TMzNa4JaJoaS8EN2WbiHm42rYf1ezsybqBSkDYjqMq
76xzu0JRr8Kcj4YnbsiNLarQeV/2QJywOP0XSeex3DayheEnQhViA9iSAJgpUVT0BmVrrEbOoYGn
vx99N66ZGnssUUD3OX+kspJ2Na8/aCayNr19laku9nrjBbIh11Pk8b3Ll5fG6CBvrIYaT50ysGy5
DDFyAzbk2JMKbMFgzxUc5KlhXatkvXbz8FtUxt+5y7ioQive2dSFUUsCdZKvC1MssRhbouDysF6d
++O5mR1OiiwNaBMzKHPWfvQ/eUFW4ZpjEUOfgHgmLEf96hTub3s1yRPpp4+iq1/NVr4l1Exu1QN1
GbJ90UDBWJYiJ4SXNVYZ6uyV/COPmaxJZLWpSIU5SItwkypvdjr/UMz6V2HE5a4UDy58NS++C3ID
9L2dR/58m0SplqPmT8m3H7AHbLtx9re9t37IlCWdzoHvxOZ57wqmqTyGCBq98deYpyxbCDoCJGlH
5DrTBdaHVxc0QdM7/dRmBqm13GNLPk6bBj834UdL5XAXVxOgQgYJ3q5k5rTWENjD37Qmb6ojNG9D
Z3UWjoo22XQUT6VpNZu0uqmu/ZULpJwFPApaW5Ix/BjxjyCk1scFQ0zoL7cku8tJ9bfap7eTTsHX
siSVM1th0NpmpcXEn8G8E3Zko2FVt5Vd4rEmXUr5wI7G2qlwbkU043VElOP4B1Pnje5AuVKzkmAi
0yUnLYoaclRoS4ESs+L3pOnzOPf+hj4j0kkS+cnJT7AGMWuxWQZDVhIMEWuBtVg52GlWh4DEr+R/
zpHp3NQ64mUh5gyhhndDAHpEfF/QjDzNp7IC7PJsfmObgpK6vCpQ1BpsRwjiBMqAFacga2uUdLuk
BmKshdBb/kfJEnn+8lQy3e8Ljs48t54mf2J38Ly/FWttr416kExNQACKvlumyM8MUkMzIqMw8mxK
PpnjkDbZ1tWW+0w+cmA6nAzzIL71GN6dwMRJwdg3eWoH4O+vtK4FU67VL1hItogmv3NhelFSjaHS
eS5sDlmuHbUEZk6ydFxhpG/r50KhZAAYvGUJ8lFAbE7WAbomzfajXb8PCeoCbeAbGCnO8cTkbCFI
HdZnLarG4W/sdFPgdc6TS6wEnARF1PzAiHkdjc08vNhltpIoO53Z9PmMQRZ1SyfZBO3UyezzY+5D
7timzPdGSk4vinBUyn/GGjZW89fy8u8Xcy53ZsOxQRqYDqPjXHJ55ujfpSQUpmTWblDgHLRavC92
p20guVdsTiedABxTc7NjaQ/PEFX+wSBtDGkUO3hfGjvBQDsyyqqqHHdkEH1UyvmV2+zwrvGrpQ/y
UhnleUtewScy5N+26HbIYl/r2dYJStjb7vASKwGGcM4HWEn1XrrIj1qnEruhm66l1r6Kxul4Ravf
fov8gWlwqOmxWGw+qtqvXtNpx/nxt5X+QsOD/gFvxGQ573V/3uGa3w2GhR5nrcyQsbJ00KuatfvH
SN1067rBPImwrPFNgcyuW2/OjYM5gZCitGAXKK50uP4Xozww47T/opTnY+x5aHOzOKF647nxK+Ls
6mfZ1c15bO59rhpyAB3gI1QCh75JCNuz5vc0ZlzkC+GFHWSLP0V/xHgb15Xq9rBqao0JSx0M/o89
RH8rkN5QP/adjOne7xmQlyVJXyk+6wDeBB0BOII2Mqt/+lfHdBu+T2dlrIP6KlUZdA9Eq9XiMSJq
xQsstzMjkGz0Usn6TUYPcXbCk6+TjPJBuyukwNHSrA8Sqt7oev496Z92pnc306ClR6ARMrorQTSk
xFpTRHhmi1NK9z/KtLyJ4tZ0hf1RZvofnA7fCpHfbsqrXduv3lNfOqDwDnFZddJsjcFKOHaqr9zz
f1vJyo9virsImxKDlc5tsU6gGu170YHxT06fv1BBAs8zuwZelYbCib7WLp2W3lRtp/vSQf9SScmp
qoY17Bey5wlxyw95S5wyTc4qFubeN6fpPndUoA64pCK3n62dbNZr7OBLYUmj9qwlaA73YWtn4qKa
dd66yegHss3ONHQosPLFuPaLYSHcGgSE6IzaKQs8ORjvdrfw3kPSbW5EjuBvtXTcEH+Kod/rj0BI
R4AJVMWLL9qgpJX0AMzF6jrC9ZfJeokb61rPdbKhBXZlYDKBXzJsSExW6wgAjAITVxqxEZvhqzct
Z7fG+eeUlfdhtpNtP8KeFwXTFXb4YJjpRh/nP0hZ6fE1dAImHBDttax+yEXvtxXvkU7Tk2a/a3k0
u0j3kSh7/IQ5Y0xTItdwN4VZ/1QVmUwsHt7WSeHaZO1vWT2dfWePx8FFHebaqGe4vL54lJFK6Te3
HbIQANIMHfIcPcJC8H/lSWT4ffU8Mt7aSpGnZiHumyajO3h6+czZFeTlr75GMVpOD7hV6vA8trS4
kGiR6oCJiSrvg6npPg3b+pPSeM5XBlnb3608di9aqU27h58o8MvfeSF+Vw01qKoyilPlpe5GT9Qn
8m0fOkfJF+qJI51FxvRm7d652Y3bowz1hXPGafu33COFsqWS5yEznE4j+ExgE11zoC5sCzRUfEwq
V0d9JjeG25XzOev0PcsCOIll8MXP6wnU3rOBNJzEzuhEJCbYTWV9cMZqW+cJe48ejaInwsJYn9OW
ZKLc+h7bNrsmCnem9VMP63s7K/kkSwfKpUka5Kzsv4b4Ajtx9yV1bVxzzQ3/23RCRfcNofMYAMuP
PnXsPfYiYoAsylwhq1h/4uqeWDNNGzXi5mlpt23mHD36TneWpvHD0U0oV+OjNAszlFiAmqEl9BrW
jquo1Z6yIpqKBOgaEQPLK9QgrtJ3qmbUAUxeXh91ENS1NsiY8j5aEl+8MLeOoaPltAeR+eDTRtCn
cREgrNBw7SuK4MwBuNulAZRD6TO3F7HjsH3w4suXgWHmdan04lDJR81mT7RVSVJKlLSElftyDATr
xJZczk3XEmqlGzQNkmi/IL7I62sxMUhnqj24lcn0bVA1am5RkxmUZTAwWDmeS1fqke9qKMHGBrXy
4xRJXDPddqTj0MsTNNr829fbm1ORK9fM25hQ7Ix295sx4OR+hEXuOlWqy6jXW+7IIeus02DIy+zQ
oliv096Ix5gK2iZwu+o0prZ5LFJhbWkm3cVg5XQdmmy8Fd+TD4rkFaxVTAaWb9wx1JJTV9vO2dFH
CpV0oEs5aMYmexTfFb80j3UAeDsJPBeDXTr41hb7tB+0vDtevfyH0rgKu4xDQPQyMFZkO9SjmuyZ
3Hfrf8u46nfcEO+Qi4fJNT8NK/tQfv6L/+huy3uvKn9PJc9/RXqHoVK84IWPWYEdz7Yg6Ke0DrJK
XFfp0M1tt1kokJUFhocDWc+bUHjIAwBQsy1yA6I1CLffyERHPz3sUNrlJ4KCD3m9puHEtrWx8wJn
Ie4d72UWjn3KrQUQhZsJXdOr8vIDiX3JdYCgRWZbw0i5ivOibX5c8tqj2Ko/+nWImmptn7uh+52L
+BcVacjNxHoHO/0qZp+5hPDFTR9bfWAnsGxxmbMz6iV6tFFR3GY3erimyHOHgX3Wcue3f92Tk6cR
fJxmsBM+8ZzJl2FyubaJ/tdi7H7Osu5PvDrhbDfHlahljLAPB47e7ChmuZMbrI6J0Qcg1wnZt3p/
oBkJzphMxqFaLuNgNBgAuo77haPOcJdml78nKZmARtJlTwVewsPgup9VUg438tD/A7wgScahC1a4
8TXm2OJu8LE56YOzGToDNBNFUSxIQxYmcmGUel1QN93vLs5/0TD9tTRFNNDaem4TOz9QqdJs7erR
fo10ivhDbMsPat5IU+fJSYx2Y1D9zZHsWwFZJzqSs8BqfWDt+QZfTsV4P6VfCLcCpwEv0ppDYzbG
M7nyxV21xls1KJ2eDTSR2YQkvDSnNvBWSj+lUht/Lcqgr/Q/mpfHTKMkFWmanDYKs2NkFdWuNsg7
RhVp5C6zcj262z7GYOXBIVceCA0EaJyi/18fL+0DkHPcOedxHENM/IylU7UlvWPZ27HJeOP8s+bS
pbCiRkAOT1MqbmMpDd5cQGpXZZEEoTUmtZ8qZLVdn715GUgJcIkRVEVfHqTTLTyB3N6DFGgOYLuz
uHguZodF2+kOfCQjUgE0I6X/If1Oi6RVq1Nr2QsviNtspnkha8AQrE92vUNVz0tlKUkptAxrA4gd
QkdGj64Q5LCyPvrx4wV2h02vXH6YJZGi1kKm8HAy6nE8drTMbGqy36ng8rfYZ6HFrfmSmwtwcOEe
HJU8+Tm6kMVjiZADvZJp9s3scK1dy4wwTd5Tkwxgrd8lAxxGDgtOa5O7K8v1heKvdJsvLD42KnLo
VtglCp3Syb+PAzpUy4nDIWuOC0y4p9qf2syOwwjhZXXtcimrzjsQV4Gir/jKqKYMqEBEbd7G6P2l
+r3alOEgZD+vk1th+sXmroj/jtiF+ZbyL7OD/FUwq4Ex3karLs9kM4fkOJg42Yucnzcu+IHw8bwu
LhVUz0YV/UMMX7y2OPkN79Say74chcXy0nI0CeeDUDZ3x0z6LMzI9BQomu3fqnQJvKZfI8W2DEpo
OHutvem5+1OJbqBHpLKok7smLh0UfXVMHT3HBu4/NZKzAGtKZdEGwcI9rnFLfQoCEKfTt+Q5/G2s
pt+MaWQnanyZGhZR8rp0IxGv3Sjsi3Tniy7NndY4YBW2FUrDLrdm1bW7RM7fdevW16Unnq5pKAEe
PcJW1poSnSH31hNZtzNXC08GyJJAtZsQHprRgW5oWjB6ZDXoY/nDzNvcdOG91iob/0AAhkbfh7YG
PzDrhDvbS/rmLFYkM4RYuQn+UVPNR+VAXkzehdlK7PyqQRJYgnvGRsIeO78Xg5/urWZiTJgkGsNO
vC1Tax9SGoqmii3BZ/gMaNHZmRW94AM6wBL4PFqyz94YxlPuTCO9qMmjZ9Tce0MhT+WkvWUk/Jkt
SQylpsg8Qv2VJ2MC2mRYARpIFoa22HWeWwQt0/cGmQCYyfw5gQ6erLlJEOakXmh45J1qmrHNLNrn
Mqc4/ksapq0ZopkY4FmfM7jFh2CsxgjT5xwmpYmvQyYW849l7ex2TfHh9UcKv9pNEldXkr/yO5Zk
PT57iaABrhLVNlPskV6NSzp1bbVXyFWX1C3D2MDgqQhJC/jyJ0QVlXetodN5/5GIUlXhHj2rPKSE
xp1qmoaObs8TIOqjDRZO8bu750O1zhWR/1M+sDPMot4IO0fcr78scdscSBTBOMpImzzQt7JfOdI8
a+d10Py0VZhbyHbFhU89eK+2/bLoy0Zri/Ykyi4AWe7BpM8ujPlV2sK4kjxtmkQgs7A7ifVnddmg
R3orIq4rdVqW/m4sYt2a9ogcn1F7E/u/WlX8QcK2HO00fTOHh27Os3cZo97Rswfz2Ng+4gDF0Y0W
Yr8MzwBmlaDwSWv9KJeYL/ze+2s4rXezbNO+mbt+fRR4oKwOumLaYoLLrxbOcchdtLq1nKpTatab
Sdenq7805qHoZs7Eam9BLJ9RvfqgJys+qhliMqNtLrW1k6aqLCLYO9lUAxpNvQAQW3qfEGm3D1Kn
xY3O9X9X6o5nyd54vbK3maYvJygHuR0qnQWyGs+61NANLF27p4ERTrvO8ms5OtWWyY2K+kS4XEX3
lKroe98Uy6ZveMc6gsHpuWXpUHkR5NNKdcisGftRQepqJqNNbVbGCQMRp91DHrH2C8XZPd1vkzuj
EFT5GSc4t22KOCv2SnqnH2Y2FrZQt/P2RlNsfHUOyA0ju4BLMAzTCFA5F4cEntlR5mvPUYsPqDUR
gI0Hi9rq3+nKdp3nSATRXCOwxBwWx+5hWG03WrOxeZtn9auX6/zEOotXMuVhGpgu1iyR+4K65qJy
BehxV0Px9ud5Hv1TaxcEuIpahYR7+SeTzgggWKd9RP3Xp7HgAmXekeFslXlUG8WHmMERZdkbAeUp
y+nfL0uifmWlG6PuGIZj7PZu5MTihmDePmfNbVxSiOfqaOqPv1AO6xkNf35YDAFISJuYpo/PKRh6
lFpIETtYMSL6H41zVtKjCmg385RBLlqCQgZVJNS9UDQM0iEOcv71rzM4jm2X7ykrg0mizF0ytLuF
tc0KYV7xicGMCcQYW2DJF0sBBv8b/kYS9J6dGbuGXbca6lsBveb+Jh3Fjvw0SZ6teGzArMerzxP1
NCYmb7CkGu3xb2qutAPtAy8OflX0moiitZTG9EdBcUEQd6jDiT51RG1Fhus3hPDimlsduNxBoEy1
0ZPoGh5+Kw055qZA9Np6FatvHY1Vu1HZmnr2gh6FjdrPpHPwGvMkjSR+wlZ9WuNCcTsjQ3hRkFdy
m8VT+hxr9xLv3G3p0+KmLZoTtTlRn7VPNEq8c5Qyjxltp0g6i9tgD8WtRJYddOJvluAHgmJfnwYe
gsgozRhVHSJGSTKFrek8j657istSQOU+XOtri9LCt2iAL2SdH1qvxH2H0Qnrk9MfPaPLgoZP/WA6
ICi530sKGUrsr+v8yBufQ412cb+bsxcY6/lF9wqoMudiSrQ0uWmeKxfceuBDI3mxehDv0B+me2o8
UF23+85pWzw4AxnGo7Q+bQ0TyOAL4jru0hkJ+9eHButu5e4YnegE5Tgelzg5UO59HddJ32k+nVas
ewYqEKs+dmku7nxFw35ae/549uroXvfs9bw5pVlzF/WAAp5Qw9YZahdnH3fQwhrxiOcmjWNlEZHm
AvEgW8rMnQlnv3zJ+b2sS7MI4tp/0eIEn2bv0rERE8yBtm0vi25lnOjABiuG/EUxphkyCWUqMvIg
xh8nztMQwX7kLAxMbtzWbA7ZyRmkHwhCJikQcQNEivd50cyDSfNQsOLgBMX+SoamfvM9y9ygMraO
KcMmZrRhDEitI/eJIbxB6VvlbbUH4iMTc6a7MHb104QOLTB882UGATpy42rbUjKeF70/Yc8TBqJr
Ok/dsj3Ws1HC2NfOA76/mvNUnLoB7Y73SM9gri6P6HABwxq+zYIbmj9onIiIjDHoO82hyuIb0o/u
2k/dFchOQ/AmELRn17QY5bGj1hdULVbnqVa80GYq3kUmhr3AfRio4pOlAX9ojkbVLK1Lg+oFRWJE
8cv87mjOSJKFYe01y5Bb2gyHizVRUTl6zjsyEQpzV/hN8v7J0ElQ02Gn2kBfPemPmDyMYRXtP2mF
7sqUO8ytPxLJzkHy39opG84ZXnRNEvZGpCICpSmlHreQL/9+MfipIkcunpBP+lzIqt6s5uwfssl7
13Ot2c/K/MBgk725FC8BnOC678OYTOyXf7/0pZbtFhSw2yK2orTQnlY7f2vKYs9ngWdg/TuW3QtL
HQWG1fifWqW7q+3insgBmX9FdhisJXC3SO6YKK6d6OhJlEiwraKddhDW88YbhxbDrV8dH+oMR4zI
APrZ5rsZkX5qZFlAyfRHe2j+JqjhLMWyGmM2lSQm2Qgnt9Kk89NdRBlNifuf9fjBs1Cs+1T3Hq94
fIShcJhehhZiCDZiWLuwR+CKkbJqg2FQduDIYICMv8eFc0rIlUO5XP2WsDZhPnsJNIX7pvWee0dv
fu7LFrswcGooWnjcOuPCt5t3/th7na3LbdSQ22KZhgxlu+DcK98L1BEhtQD+TlLyWjqet7OQ/wSF
1ZRAV/5Dq6Iu1aOsMkkLI7TSXSv88iKIiAtnhReULWrrl+VyXOkoOVsrXGkzeQQlrlPgll85uhNI
HltkHUhwmWNpwPumLc8EMM2BY/R+oNXkY4N7TPeMp0unaIGp9YwWk79On19JusPalNrpk4O1XpT+
iQkKJJ7P0Z8IYS6LU4kJV5b1t5fi1x5A3i+1bA4EEgCkqifHMvqLSPNA9XZ58+AHAo0+XeQoHPvM
Ny9l8cGQS/kiQQa0+7gvpZ93uzUDd1alT9OFpl7mttuiUyewrB+2YOTmMcZ5EAxJS2eJabyWq7UH
rMB207OXuLH/3JuNOIneGqNWS6KkqYgokyD0LThNkHQL54LtnGJuwO1oRsKgB4pqIES1SomwKZtv
LF84QEutp9+7GTcgTfpO9+ofZ8HRXA4Yr9ol+5kEtC7cEWWG40jkmKs/fE7pK4ffU9PBPKVxEhjt
nEdaldsbq53CkSa0TU6C1+ZfvOWaDgN6L6BbkgO0ZfxeFKczeOfW5rsKKlz8h3YmomTMWGoaUoG2
0jK1rTW70zHToGxI8Xxs8O6hJqD/XFNQve8BQY1+NNg8kuST+Br7OGuIH5sR945CNFAt3ks2E37e
TV5yKB33NVmH6VyVRhpAwj1RzesRj+jpGJ4z/clJ30jTakOadu2oYCF461VS76AmHKSDPkgXkaK1
QPLlDGQurdPDwiQrbzeY1kll80e3atOhtDdtx+nPJIKrgS4ozBwcYevkb+aquZCgs14A3l/Zf8Wm
TwUJIYnarOQQQqIVHx1mCHTXEEG6TN7cFVqLhMeWy3fWyavGAKC13BZ0esEfVzXjAXao1e4+xAL1
bkp5szpnCvQy7lGE122wjCiupkZyjdmjfV20z7ae1aXWu5lIj4o5F4Ht1C/ut96z5KJGRivshvMy
73rhenRuLZScgH4xvwOkIFuKTAR9ob4e5mIodjbpeV9am+4csUai4f7wpv7aDIh7lw73umOG5OV4
T+PwrBteuvMw6qXgL4wN9DhW0L2uVybPTWIHQFvW0UNs2uWAXK5GKdGcmz3PbkOG11C52FaExkqm
rFAHvU6FfB0d2sWognHCQZBbSVjDpCgaSibEcipzlidV9t8rKdP10rsHLBkhzJAWQbETsWSQCLcW
wZIj7yv5mjJ2eQlqGxRIOReHlWId/sCRJcBWbF1zYeyLuSOCr+ovvZnOO7fyuVQzsOZxQmw15Sy0
ywwkToTLprBmCsMsU+wMXLcvsy/fa5TuxUy2kUUIcNvjSvcy9Yvctcvi6jO4Hgnm1MQhvHK33i8H
PCyk71u78XU84gZqe2cBvuvEYr0Q7fYxrgZVq2N3pnNzwBQ+8FVbVk5KRUFJLvLUjac3Xajpd79F
gI3f9MyfJW4+idHloYbD4I14338hD1OyAsdxlNS44Y1Z/sSLWT5XBAUseptFQ5EfS0LJCGPENjUL
bz+5/gPiLc5U2aAbA7vF+OHfa0O7t95CdOGAIa0c+25vtNrvoalQueiNHx9do7m2ra/OBiHgDDbA
nfqSgJkZ8MMedPTYOTDxxH8vTT3v2TJXTIx+uXfiaiNjNL+FJX/EglM4HeziWMFPYcU/D5h/Thr5
RrhE7W6S6PSyv3LSOcNM2BeSqYLRcRNUA2vgzepv3KmoW62Pym3wa7QWw9FcH3JuShIkYhGUDD1Y
nXX1hq0PYVu5ftZxwwg+xc3ef9hrwW6AkYhC5XrTYhg6+ysmI+PSuiRxCQJfodd3SmpnmRbTlTm1
o3hwB713BvqcTz45FCepWQyapraXSQb6LgpuKP62wTI+DaIIzisKdWAzJgWtnAJVAwJNwIEkyKTW
Pp7CzvqNLIbAi1Hvtk4CGzCq+mqYjXbSbQdJeDnQtYOsAkeUscfv2IT9ZJ1n155wfCb9Ro9t42Lh
DDVb4dzciBWZBRgLOJGrWnVl4EP8NKOgyex22X5KvQ/ROuiBVS4oqhvhA0nQI9TwAHkYqq+Zwcxh
u/Zei72GJIWXJGv1TWcjgPZrLE2yJWJztJ+J8njD2UTTZC+WM4wBJWRO5BqWjWqWYixzelQrt8wo
JkZQ4L+TAduXpFpxzSgLPNY8xUR5kPHViBlQrcaz88iyk728UUAzhkT3PbLselAfx9jWfT1vB5cs
sSLdElmYXUglgeSysYNZWhGZ3FtJg+BozJGQKVPcvIWzl4hSERYWRx01iBO8hMyT9v+/lODB5trt
PUNfKVXjCVN8yv0yGOdVNs8TRBf8tVcezMXI6LAbS1QAZAcwg2shpi73PDgEs7CuLWHtYbSM618M
Beogyh5VL26o+tELVXTpFWkHdzPhChZKIZLt8DvnMhLjBH6EBL0ugYHNxCQWDBGLWw9hnlZfJuzG
NjZsD5Sl3jflgygkZk9UVrxdCLWDZkGhrJnqgUvo/4lm9OHwEahV4OI0w4U1oZERvXr3xK3JpZjG
bxdXCRkWptwjizlOj5lImI/KTreFl2tmPfLG4qfVS15Ngw/DeWgyUSaO244AMVSY7QOwr2eqLR/y
J67OckA0Uuq9D/JXvrLQNRgmGHAtLrKWFEAbq0TA4vGpqkfAl//kxx7oUobTrMyYXTR07PuiHX4y
B4oKg+7dUibFqqgVN4Ncij3mxS8+wirwUtWda2eirnRu7nwkzrFw8ie39+DfqxY/3yjT1z4l126q
PCsostRlfSOVNGlszqPyiWiI12nSPyAKGNftdrNqybgnPubcaV5/LSjGDYaqvo+TmgMdBV0KFUe+
hvauETq27ZzmpkRt7WUOrrrEQnKRlgClRAIHOldBZqZD0DaNEVajufn3b6MFMFoQiOdXhL4uo/zy
quVILe5nBl4caJWXh2kFf1t3y9fkme1TAd7OqgqpRM33dsjLfRWn9jGW8Wci+i4yKazCIlz9EPI6
7foe2eIwFt25WtZu43qejtz8ofUi6WLgh0kiGhC96yEnTS5A75+jXpHx4rNNl5NxxKzBXFEQxGW5
2acQnyMGCQNbAw2+C5tbprAcxc3LYpcgK/Pwo6VYhUyX6F7U/9bGidcvlsR70cRZ1Lb1qbFjOqV7
cLhp+LBtt0ZPtqqwMufX2fTuqhD1ferSnRq437E4lnvBQUQEETppMfofysbOkBF0uwVdzTbuLHmo
ScgPV8eG2NFfRw03lItwgDdyOc2ksIc1UShDgw59Ltw+6tdkZ5nWuMccjCxQ2ful897S0W2JvZng
t/zcvfEiEBPZzYhsqYvfjJPHqK1l56bOX4QYClDC4a66zEFQTfQd5spOSndvd2SvqoRtZrLuaCPW
Y56onYJQ4lWBKO1JHOkAq+uYoMfGb5oADqAMebIMRPasPJNheUE+T+nVyw4caV9+D36bpTK/wKnt
eHDLQ450LJ+VfgRkjlnuMuoGUFKSOuOT3c1mKoiaP09TiAsZl4ILsYe05xx76mmeLbak7rNBzH2Z
cpgXDBFh2Ve042Ta3ikNO2pyggEVWRQJY1HjOTudWJqNoUQMy+Z03IKSiY0AqN73vmRdiEjG+q/c
qt9s+IHTkrhNYHQ2qLqyzsLNn0oo0K07tubZwgEJQQ6InL3Lin4tNr5K+qGFWxmx3gNplw/9jumO
YTzZ2IELCfjsJcne0CqwcEBrjt/0CMFOOtTUI2x0/zOX6quWzt8alhBzG6auPHO/qoQVCpnpS112
5LEQFNRoJokkOWempkhDWZ99GQJL2REh6mQXjTnYEdhyDsZGz8lb4gAv6yYgnKNFep0L/Gt8nvoM
hSDE41CV9i1rBV7X3jXwMiCEcwjEeWxcSF1QlzTjsmtP6+NCGcXr0pJyrMfiZ0QwW1hEDfg64jZC
RzFrqifQ3aigFZ5GKPmJIwjTX82A9Q8XzgfGvdqOapsQoskp1shqq/iYmARcJ5WVISSCB0NINIwL
hewT3bvt3B+ogreJSWq+yUf+XQ5p+060cMatpD/p1XLzcmw5zkMlO4kFGDGJsUQQYtjn7EqoREDB
hvWSOID3+n6KjfpNp5fMQ6VqLkXy0Y5FhnqWgpZscH3StzwfKzPUS+8QKJcIfkRur5d7XM/6kzd3
uyqp/vSdOYBRmLQ3Ape5ztqEKD2mDRA4ftkxAzplsVgT7lKnFR9NnJ+nFgGEp9J3GNvf9diWe7OK
/QAc8D9CNkBHR1jPDm2M1Wj4xkbWN10kcusY+ovnNGe8WO+KNHjbzDCOFiNlP5r2WulkYJecEwx5
nChVpfbEz4zoqedmg8MKGB+Tceo04brQ0U2h4cuDXNiS+T4p1JMdSxAWL54ZO9d3sgUaGIAVdabk
SqkCQx8xtXCvUQkLF0n3RL/TsKnbhC3RQA+3CBpoOwINZ8ReptG8az1ugLUDSvHsT7hpPYgtT2x5
4S+OqiCrSvLZuBIEI26QZWGW+jSJF1SrJxWjGWJuM0xjCeRAIc08O9/jID5hJ59LbD9kLBBPIqZf
HZF/ZOUeBE7C0zQePIWmop/rC3XFhP2Kbo1I0QKoefxAErfrdl5a7ki8ZQee1p1eABtUHCkbwyhA
3HwQrhVLhQL649OYSFjRCyNI2/gyKeiBeNZ2BPj2dGwSFj8Mhto1OCTR3zAIdIgLuPMydO4qq4Mi
rf7L7YqfRUv2rxbPu9LX/kfUeS3HjUTZ9osyAt68lvdV9JReEBSlhk/4TABffxd4J2YemiG1UZNV
qMxj9l771csYGQYqYcxvq7sX8xdul03VJ0j8FFeXmyFCNLUElxX7qJYi2iwn5qAp0DTy7KkTNs/H
4HrEwYzZQdV1dI2m/CPluJ5nEo/l0hB0B7js8cEy2r0ZBNskCE/zLO6DW6NgdwSqf2JYJ3P6g253
m7SG3hIii+qhqaerm/Fy9Nyn8+R/Gnv07rQxfY063PAeUY2WQAMuPVg4/6Buq4vDHbmHW/Tf7IUn
Gwoy0Sw2kYDsrW2pmhPe8z8dWbxkVtanYbCC6xDceH/0XlYpcZ3hd6bE0+Q0vzuHCVrf+y+lZmFu
NwYOdWG1j6Gss8X7yjgqsKZNHbIaTSiWMQyC9MTwFJkWsEG3YzsWvDhd9gu0AEljnVILg+yjGuKt
4cHLSBnexR4/ekXo/SYe+rvnGFCjECowwYuZ/RCbHObB0+yjgBwq4AFTGW/jenjJUiLtqRsXhRiF
ggzCkiYTKXjNEWWOUONyHwqRExoP8mGRMId47QPMqcID6WwQLShctkR4P7wEx0iVO/HW8wSbQP2p
3aZGGzq/D5Zlr/sBeVcReQ2uBQZdc2LvmdQtuIKmOCwGjoLtITRRInGUThdffhbtkKn/M7JPCC7Z
xsCKgjKxmR5x9YCL4+PEM3myKglO2XO+XKdJjmNdPUsdmEeGstRuUXMNuf63DSpE7JUIzowA1xLb
xe2gyrvTcKVC8nrqRcQI0vvmJApXpZar+tJHyZevrC/Dxi9IRsEREfDZzzK8w1b44QbOxTPHt6JC
KdmiOYlK53synb/KWpxqQcfEO3YX5674Z7lYy4I8f3chQqyyaWRWoXxjlTpPzaRvsWhabOqLslui
vzHxQ2cdurTmFnS2sWlKcVK98UuNfXqqzeYptWwP2TUrsC5n2h/GjL90vS0zvVOy/12gETdQV47k
yUG0wgReU6z0IMguxSHnWFrHHKfZbNY7I6/+xh1Sl1GgJgl8ftAumTIc9Mo4JqwHRVWvGIxWr0GJ
6gxvuENTsDcwVm2GGPnBnPFgVQ0LlsDq+o0Z+U/d5ClyG6ruNpjQAb0YsbaIqe3rxLvOiaK6BQu/
UrKMn4EjH41kmN/cYjj6XspVRJ7lykvqPbrorwaoqbbT4DAsJLWq5DmMpROg+K8NMF3Ia6McMWrV
6vQahcGjRsghnY5iagROXmH/wF46W4faDKt15VbDW8PVGf5l35MQUiCNTSn+sTjaEX5zy3xCrZJl
OsgEaKMs2T/T354I3SvvkpTHjZtH5mkGyZlVzrOQaXdVKdN6ChjjoKWWa3w+JlDC1tuVAa5xHHWs
rYrkJoyiWtGOP4qoROTQOdkhc+Uex+AKrEB/CdsxuOZjO/JWR5A0KZyWaSx71BCSnpfgmB+Q7AzA
43zCmHFDr42ZrUlXopK0TaxgQQ8FA2nQ2g/c15y0iKQL+jVX7KeXzR9BWKuNy9ppnbE+drog3AL9
iTkDUPqBFuGR+JXGaH0D1+hXrqV5subUOw4oP6YJdmZRpFu2U482rdLzYpxgAnYPSqTDwxz8F1fM
yxWbAEpb0JwZspWLTvtilSUI6x10ABvQ/4NFuxnpkIIwCK+uwLtueWTNWEURAkMIqfuW6FmCyJKt
zQB3bam22YWCCak9A9Ku5w/BUpzxLv4C38t3bAQRgYexsaU5mG+uW37FgkFsBKlJot3slKegDoxv
QtAn4FHGVwtlJWX5JAuYiiLNFbcSXrXBro8R2c+b3nS9rfAEl00+vEfwv1GIoNygWL+CXCr08vLr
KToaw87nvVoOwnrr851QZ1gdfSFX8gywC81+Uu78stfgVDJ9pQQdIbyNlJ948mJ4M+sUzgjOeznf
sC2DFo+F3vd2MN3U8sVsBVUqGu79z2+bFMxJuGxRfrYcPRXGWlbcX9lg/46ZyiIYQ1aEiJF5vWjw
qjCsdLBQ8EU04zXV3rFWvUJdPtXXIK3+50vclBdEAerImK++KiWTZedRMXfTzsli8CEM62aO+Mhw
fvtrr40vyKzKw+g31UZnFpMA7JBPvKmBbDtISoV9gJ9ZUA38//+5KeuVoNk+4dLGlYvOu1zTTSYb
uGn0P2iG8F0luy4Of1nYYmWBokfz8O5EoL+ykh8nbcmiCcPhyRtTDkf/zRyb6N673hnZBLtHbW0E
3ciq1s23GHiX5oF18DgLyZ6AONcy9fBJmIQsXTxsKPDRzlzevPtmfgl+5ypngA57wx+99mDbICcp
fw/p/NtZ+KthOR/7BuEKnMpF1/8rNMpfIWKGTanzYuc2+MH84dok5rRTDoHZsnOBEUUpil0JaU+p
61T2sPSRI5zjnO83QD9EKfPRtWX89GRHkQQ1O4zLfptw5ty0t5Ftm9jt8S81dAw9kYfwKzj5eDua
tgtOYtLvHqXC4efJQOXY3dT3lAh1S45syod7B3RmA61DbvFFhDxcaxcCphrng19ABIsYPrSec5nm
WW57kzAMX04d7SLzMkR9wKAxHoESPdbDwt7K5nAfebjJNXwtSuWRxe44f/neTBEHe4v0ClVvE7QA
bZZQYEVzeSgKWKBeHfdPKThm2A4ftW90T64Kn8dh7vhh56vvIEWQ3vCk/YL9S+7DvV1uIhsTZ2ay
zBxiYNbQQk/5/36pEH8dK3g46AGblRtAT5na8jT2bMWzFsxgSpe+yhMJnjas7mRvZfegEZwNBaFE
c6yeZo98AoCgg6yNV5F3xZEAQrRGOJeK2bkos6lX7tyoHbYAFJSjfYBs1p36D0JwxJWVnrWS+Vzv
YmX2R+YadTPeqhnMJLP1XxhjAASjL63qfy5t4OjKE+8+sbK8gDtorkhq0CcDnovfxDBefdntrQ47
aOB3RPH4nX3yli9qaDBwmfQrfcreskQ7AP1iLyKbmdma9wJInx1Or4sdlqLLXiUuk08EinB+tLr6
JUy+2O8eo84+WdabfAZes0lmpDfG3E0tugmI3DUG5iw4yUkE29IL/yI6d+CZMa9jBsxZOMpjFPTt
ref51TDhDo6DcVOBHjVcLLcYkhgutu5LkaCbQM9PTIBEEodkNecG7rQRHBJEhdtJOosdTQ27IW3I
uI52cEcFZwkxKjkQSwGyiFAv56bVl85niIaJc3fjzlq3TH43tl186042nLUWf9hk/4kDcsdqrWxe
SJwXAsAE4LTxvYVjv8s9e1xNLZCifsp/JwUmB9IdXjojQ0A+VMY+adxwW4rE3JCbNbxgMFpBbMFq
4aLggNjW4Ud5EXXsHTDLV2sJZOMFxwG2V1K7RW62K1Pv874OdqHqUIt4LJ5KbHlBMmNPcZwbFG73
XLToaIYeMaZuDLbhU8Ry1f3tJ2gnsopsIrfLrgQL7W3msauyMMhNiRmF4/5By9v8JQMiOU3xjOim
+iS+12M93cpNSmRCbavTNIApUc3M1qPzumsFlHhTxow9XXYox6TNn3H1z6w+DZpjp3lNWzldmkX/
0KNfTxTORhm5XOpV6GHoKc/KVR5U/aw6QBxzaOzZ++E2hiKT4qjTYtcno6+XdLEvj2SWgx18CUda
4NgMEzHHEknsYMg867F6JzS43rdzi+Dacz6s1hweESrwq2PzIVB2fph9sjQa26vJE+CHggUiTr4N
5j4W/g9FkEFLGWKE5cMfTup5tInlLEbrGwNCM87tbmR5BtY6LHZNvGg3CYHYQu1vN+Ew+XiOuveI
1wxnf99vQDgZj0IINOlGglieRLOrVWDT6mdOIp9PbOkE4c2Hf7ZdwFWoeGjRaMIqczZ37WhC5M39
eT2MMyoJJL9cy7H1roVzADm+9au6eE5rBH3Ehp09462OYBCFI/0L9RFrdYixK9dw92y91yYeuDP/
c0gNogW2lKIS6nz5zG2awmYEiKwWVlZhqfxljsf3Sv2X2cFwxxNwqcdW73w0PKuqs8XJ7YeegWr5
QfaoC6KQuDu1SGFd5l6wH0B4ZKoSx8RDUOiE/n30OWnpXAPZT1wT1ovhZNmms+BMCYWeUGZ9uzUn
VH8FFvd1kHbtRk76Dz4Oe+/6FU65fpoOPTTFDTIhbHBgWo6ub15GYAY5pdwlscp2Fev6y6yycD8D
W9VjCZkE5H7YXvkM37Vv2zwLoqZzcZDhMxbrjU7TimfPcSiDU9SyvIV2B3KEFRJP6N9Mdcm9NgL/
PPpv83LsD4NGcuBX/35Uspql56WVhE7BhDv8nGGoID6xtbIetcDOofEC9TvuQZbupQDsmVYMoBvd
PAzlLNtTJAJVxP1dSzwhjVd/W3Oq/zXsOMlIIZJ8totrDpQPCMMp3vg9GF/GKazMXMpf3fzROPFO
qnKeRgwX1iJSV8MMEkHgzI99zkOv5sQwaiiTsZ9ehQqNI/AEqKS4uEtWiIfY5MAEpsR/ahV6OyLH
2A2t90iG4rfhWPy0Hg1ATUuPKRmAcTYUD8Quya2tUSv6DOyDPmS7W65ixMGbBIfS3cU1k2TLedFC
WK4z/ZTMfOe6RUGSoOHZlOjNGO718Hpc8hFtwUihrRiIMe+3y2Ybus4Sp9WCxsPkdspF/+QWgd7Y
ohefKuxA0jQY+zP6KTwO7YkXDXtrm5mcynZ19swRCRnOIqOQQK7YufaOj69wQMqS15wnvGpge1ns
ehKPylAsBtB6wqjE0M40mRBbSJjOIelwQCsDVEzupitREzdxPO/Z2uKn1hhJe/w8K2tAFZnZxpGa
HgO9ZECvm8na6Tz/zWwwvceJ/6JMPMDZUN3GONGUIC1y93Ji9iQX5lCoOejIBCLVw+veh06a+6qb
nqDhkWJmNNVR54sQP4U/fIO8mT9MXL6wZCSCd9TDiHkuvtnkp7rig1MId5vbqEdlCVXQk0jqOl6A
lKEqDqdFVdp44xpdGhAXQ0kGnUC8IxIaGy8n4wKvCClP2UbZrwwrmOK6dF0Mxr3Zc9dioFZz526T
0y1FaTIxmnRuigLq+GM2Kgdu9tRmsB/5nHIUwI5tnJL+bx2nn9Zc2rhobSgkibPLtIdgScLHaix2
bCnMuLKO4IWMbDYl2UdTb5hPfc+WzHL8i65rSgLri9NlPoVVKcnTjsKda8pfSWMGMHx/p3nqrtBh
xoG/bIinFdysdg9qATIJEbIr7EY/CIIrFuVhTz9WbHGdxO80F4r3xo93nb8AP1rPPLeoUzHpGDEq
tYCFcyj+gCioGdDyjouw0dus9sYrPR/3GI/b2jFDNlmFuROogoBAMHlshyKCzM7MyysEmzjeqXjO
u407BGQaOPk96MeVsAEbVJ2mzejr3xhLTmjxSSpm2LltEUqsdDjZx6oU67DFASFNthDmUDBtj3vY
Bn5TsFlpMbeJbKdqslJl4T/h8ZNHH8fHAdT3Xvs8RRXHnmXDa23NLcnCzJRoN9CLPGyScpi3kZ4Q
4s3JKzHd7dj+7Xo4QobZfaKDBDrGAF/Tyz2IkqZYBfrNVPbTkcTV9Wbi7n8MNAO6rjMi0fn889vY
Nww+CVGwkYtWzwCrCKO4v5QJU4efL4Vd/adDnEOIS16JH2Z50ubXwPeKN2nhNUHafsBByVLNHx9F
mn0ZKSa5OO0+LY3eayL/B6/O2K6ZxM/4vIkFTsRfyy/ih0/HtzJyT69cCLXbYbC3PpsICMTmOjfm
aedAvgYscBmAPjLRhUVfBTFy7eGUo/ZMsxx4GdJaVvHxToOSvsfMWn3e2qxKjnZAzkQ/RUR2DCYS
X/FFEGtCREkbX2mj/+HqDejLyPjg01fvxtk81i63OwltWApD87NBnEwZLdy9GrgRiS3Ys0GhDJ8r
tUrRPJ4x/TE5TVm++cWnOcfNYv15txbxgemr+uQsvxqwr+ZmmZwUI3w0WTglqrnDo2lcErNK38ik
K26NEV8sLryiyqYXN2/RCZn5KxAXNA+YyW4+GrTdHADg4E4Qa9fw/lkIywCfwKGgsacoJYc1rJlh
AHcALoalrHL8uzlnR+HkJk25Fe/gN8c7CW22RPLDrFoQLUcw1GqqAutUBTq950T9GlUE2RwuSuIw
zClyUig8a0LAgKLl4M7iwbLnyYkLebZJEEH60C5jgB1avOg2RSReTSGvKRrPlddIiIZMl7uIqWZT
mtRUfD9T/TWzetznTemeMom3cPJ5m2BWd+s2wsyHrNlfOVHpr0IdboPGeTXyItlMXQ86gZ0BErj6
3ozN+2h3NDie7z7HQJX3vVez6tfDq3JK63PQRKzYxUc4nnw0tufKxh448mzGhLTlAXZPTEse5hpk
BKz0dovI4iawle7Q0rsLYzZhIQa20muc/l6lyweYWvyr6eULqtJfoADkK20iuNqbqFnH2yP24MCJ
oAxKImNWYdG9O3UIb6yWJuP+6Xkauvlat9Rpjq1/qwwHBFZCa5t1IYIEDeED+QGrs6kDtqDyq2HA
XXST5MtkDovysC+fcd9syPOJgOMrYxsLlZ9HHe4rNiEHhDruiQsHcmKDbpIZKIjmaeX0lr4YPmmb
XZHiVUMvoLLqmVRdyrhcz6vO4POpyIw9SJOlYFVgYC+6nggcVx0cNibI1Mp+p9z+t2iX7n0YxOmH
YlYHIZccr+6uym3vYMVsj+DdOUhPen2uct5CISYb03KPjcpL1x2hVPi/4pMf8p1pke76UMkjObE4
BKZJJHvHMYkyLblKKVVWGbKgNYrLlc21eVp+gbgAsqRJHgnsQ8BO4KKTrkounWB87RjOhwz7CuWo
sh9jYvNvQlklqWkoWO0Oln0N+yE5+inS8KqS98A1i4vBI3SiLgbG7drXzuixPmLjolPPGfbS5+7S
2BxODl2Lp4P22vcKCZ+D/NfLGTXAtTkN/ktVy/FUIMDd9pRPUGcd+zw4jb2JiaTbJsR6l7G0Lp3r
Xb2YmCHDeDDuGErAkUMUI6Miw0rMnGdt15BtMAPlCXrnPTVLpiDjRz/NpMzaOR1hwnWVoPNbOR0v
aeguGHTb+Gb28W2KwH20ZrQ1mgSqyOhCNfP9d3QIcDON+Ssdou6gRQV4oZrLG+ww+Eja2vpe4q+z
oNghPdEveUeCndkrXIEdyq3sTKdLfV1ZT2MznJq6uC32GHzRejhYdBZnl7f6ECVkjxmU7AzSzauh
/WQFVojZwQyJKFcQC7HFoVFggs4cBB9e+2vEFYdQyAzuaRNjwFPQkzloB/7VUBBKyWuJku/Zdc0G
fTAPKf//PehltS+IBjqTHeedJ2LH4V2dw8x3LjqvRrh3xLumPXDmJvJ45PiXfr78/DceiUMZfjKi
ImL2EUmBAPBbMyL9mqIQjk75B0Xedpo9imZTryB5/pe7k/nuWsY+8zswBsyfuOymPU6ElkKKyGXJ
eO8ijb32bMnHETMs7X+37myXT5T/AacqBaHV0fDnvxgbybNRyytOBec5j28Fp+MLex93Dyac5KyI
NM8KsR7uBeskMYuvixElzMBazIwMb++Z+tz4QJ5zRM60YshiigYga38lihGPPuorqpPyM0fTtQUL
ygJeug7hZ4177gfvELVFsDZS4zrbubNvXPdkZZZ79ZdoRQtNGZssbEmACCl/+/yBpgk+brQQlA3v
WrQq3Ci2geynPrtw5GevVbYLfNrLoojbdYUOYxtmjMtyCTjCsat0G7sVyhbzLAd6dQe53SnQ3Pol
2KvnWJhnl8HQ50hJyB7GIJoktMvPyMwC6gLyAEI6ma3Q2ruSL4FDFOULUsecpKPCgwuPenyew/Ta
q5GMoawF/T8FhyYu61OrKlRypvDY+AfQIIVmc05r3OYx+PXlS157d5tA8WPs9Ae3GvuXskmYF5rI
WBD4H6ANwERLY5SpAYK6GNYLe7LgmDVNg2kyGIg5mA3ky111jcb5L+WUAqJUHIqMh6jtEYKqwW8P
BmNnOcbOwTPNBxEX+TVdENjK0u+jW2eHn7/188Ufu2cCO9JtGJATPkSAM34CdEq6dUT9/UetvF+6
T/DLwCtjQxNlx0JzXM7DWO5JBjk0rXXCJ9s+SQmqsjUEa0QiarI4Rc1uJVft6+lYlukxk9K+0ZwT
rjoFf6mycT1BvccnBwqz3Nfzl8v0++K/w2TZDWNhHcNoBC+kQ0DTMsjWnsM4DLGSuZq55e/kPxPo
2d7qCjljIMhIRwof33UmmMKbtrGr++q56Rzn4npowpIiuSeOhZYwlkBxWw3DRgX1DX4KSRqN8QLy
rXshLCXZd6SeT6wzLr22JIMS/V4zUInqYZuN/h9nVtEOm+v4BDJbbp2eMi8ULnA5sm8Pfph+TDED
29qas0sKKwEGIoMdo4Jt9PP3fn7ldD7HawSSKCffPP6YZPQXmCwIpCIK3tqaZKjml+pUdmMDkbym
o9NsakLOAT16eyudd4SdGNwk+NMHY+k/7PY1zmPj1Kh0y6EMb39EuhIw4sLSQa6kF1QrAuqnk2dX
3/EA54XMq68kNN3zEHp70tOgfs5Gxa5LkEAmBmtthNhrxoUjkhcLl5ihyyqNx5T413kgmQ7pH2CX
F3rZfUfQ1JdZ86fD2AlhaRxQlT3lCXi51J62VmL2G4TAL+Q31rd8Qv+a9sFzW3p0lH3+lWaOvg78
d7s8EsbWJSAH73ppgSKLMmStljzAwcay8g+h1XxsYtD4i2cUtNq/KvYD1pP/Df3cv+VtPR1CCUdJ
DOT99WzaKs8JX5oiU7RHI3hmMT/XTiZwS/V85KXHaMi9V67rP4oy+KzSqWBpIj+sqICPZ0GutAdk
4ehd1pYt9CsfTPCd2TtJV/MfK0zuRcMV6HrWXSckcqdV9h401q/U1DT3ldM9Etq5PcjiYBVmbnuZ
ovkSmbHxxGcDYbDq2DdXv6bAk5tJk3lhNf2tBWR6gqnU3LGRzftsEfhS4VxnsMXn0MyHBzC0Y8V8
7tJMbv9IeCu4WmIgMZ417uqanYIRetA6rSlSm5bEpA2bRCbhKdzWJsQ8QxHeRbdkfhiWxkuARniV
BIazQzcNTQHM7f3nS58DM0Lml+/a0O6wwi5hdiCLdpObI0vUXpHCXphT/E7L74NKGZfM9PftIJ9V
ifTZyfIPmhoArAG1Wp1O69FgYECv9144mtnyxePyuFimRTMOI/TadfhkPdgHJUPhaIUG0N/4mkAL
OG2HSC84r9Z8jx3NjGZcJBR6GuGM+JjoaYgVWuWDnEPjFKDv2XSQsVc//OEiztJ9VhvvtHHNlq1H
vGWkTq/tFPMptWhpAsBDux9lpmmFLaKgFqdkU+dr4bQOIQFENBhEA24COBmKrGGVflS4aOmt+484
a/ehwZtr+cmuZQyFoJMVM1tgj+AiHFmjuw5H9fyDIEgtlyuL/TaY0STezXWu2EO77hPjmOQOmGIj
fUPuykKU61zG9T1FeE0xB+Cmxdxqt95tbAK1zhjpIoaVh9zo0XZgSZ3JLJw8tzlggCRFtjCSk6vo
h4AztRtknObWidKGERVDnKAEyzv7eAsdYIoQldK7WbL+nruBiQkcynJKv3tm7OcxGPACZUyCRELe
hshwomTT37qiX02oUrwqTfetm33lVuMeTI0kvMgd4+CTvZ7CZ1zJOuueE5tUhyaNhptuskNq5SPP
2qKMsIxfleXIbaoAo6Fayy4wFlHstK/CiZP7OMOapENaeALsk8IZ985guCT0lGs3kIey6+LDOPZ/
KDjo4xtGNhMG11vo4rBWwXMz5P4Vo51aJ3PG6CQov/sCIqmCk7S185xIEWs6MsLQG5MnEsPXo4CI
to0qK91ikBIFqXpK8gJTxjLlju5JMd7ovT4zMXX7OL25wYKltFgykH2m4IK43X+lmjE3k9WxaliV
lWa3tk0HQ7XjRGzIxpECACMXG7b6BXBTp3yGTw0W7UzhnWXZcHUdPzx3JJmZFDHcNt7ZKRLCTknN
fJTYPwmll58eUotnTzDi7BWCgMJzXk1h91sLksuqLRfEpqfLj4CJDzWM3e9/uGU24r5VnjYE+yz/
dKE8h2LijKyQWpPrRWpqZZ5iXeZ7lvM4pnq3esyZeS7TKn9DHDa/zOJv0fnZ288XCG+A2P3mEQA2
/ZnUYPC/KuqPx8/viJD9lxmiIewNTbjiqL0Qz4fsSGvzxBAwe8OsBL24KsqDQWTDWw9Gke3hmO4y
t4d7bsj3McdsTIli0UTDi8sMdiuSif4Ks1p55o80mWMyI2JnYV193f2pi6F4q1hXPoyQJnWS5ZsK
2Kp10cBWX3MgKZ8peZiJF4ffst3tXhz7GJaete064a0JWW/eSIjdoCapnytrPtHgmo+2bVHZzOkj
h9H61gn11dga+UjX12+jFLxDSLYFoZjn1PDxEGcPuyCq1x9UfAyUM+FCIpnOhETz0RHKtie9EVFJ
6rkfi9Nz1amiv/78U5CyUnD68DCjZIsj8zom6F0zNB8fOmXjG45+vpcmMWMA60tSqPpd3poTUe8u
yx2Tw5APxBdVgn6i3Xh4MwDBNpzDF6U1HNMisZ+Vl3xXhfh240K8uILtYh/xxzfT+NvnylGq/8el
Nj/E+KOPcuJ3Z7KA3tenhOX281xouW2aeUctFD/GObVXxtC4+6lK+31nyLuwG/tvxuliMgE9t62B
p2xnpKH1rxk58xrvKeNF/dJO8RaEgXxpO/lHR9B2mBJKc8q+QFZvgRrAZ7Eq66rZ/mOuQM+jvs28
ZpuYPc19536xZX+SExSaknHlCGt4y7d9r2VU/wmZJyC1z/3PbslLRKG0fFgiee5yxq54/uPHsj23
0WPZAdylMBcHMIzWx0ilw6RhMl+iZRljtSPHAFbkKyjXauvjo3rXhfqmjOTmYFFCsgsbl4ARXhdz
m8zgkYzQ9P/WbfrHNDPzszJEzYbJnvGPxS7HPs9WmKflwy/oeAi3H64c0cMB3I44YZqbT4OqXfTT
5XQuYUI2ce3tusgNWB7UZEJUXfZSFD2yjPzs0Uq/ZfWlLYaK3jyu/+R5fhFMgqkxiKvMahrzuGwP
I0v/bxGDX7Z7KKo1Bh4WPVO+azSvQEagNvCvsXl0uC7h6/SvBUO5l3lUNztHblSRgcBqbdtqeAc5
StZb1Pjl3gnyjguqGZGFRmAE5pmePoH541koa7XTD3snndl/UWD7Pu1P0RKYRVzUcHfocG3kCuGQ
P3IvnA5eMTzZPpzeuYMg3MfK/x2OztlCxhCvEKmuE7tMUAoI4zLWTrqhmz3jkIuO2i/RkkQM3TI5
wBYqkLokZkj1bUUXPOlrQ1b9X6Qtm6FQ92Q2F6cJKAO7FO8uwS+r5GmGFpQ3tLoU4sGV3d9w8Ysp
2vjU+L+ywt0m3ex/j8tAtg9E9VxN6DwKhoYrA4flPmhm/1UM2RfUG/u7t/LnDAHJe6btmU+rFx6L
niEJf9EPl66LQiidvxnwwEnwJHxq8JfC6r8ATlQ8kV3zGqbVdfJI77UaiLmzmW2oWw+5zgI2h+zH
85mLzB0mAm/nZ6eepmO3rFiiEKoMw8Hqo2gBT/n1uqXau2Ky4jDnxT7HUeZeIVph/xevVhmizjCV
Pmgg+myZeV4GBCOONr45fJy9TlNSXgopdjni62POxvXZ0jSEkL+77zZ/kAd3MDs3eA27ztsYIvjP
ZOnDFAl3Qi6RKsPPWzs6R7mJyPrquD2ExvQ+ExHxMAIpThaLXWRuvMjiCJVv3SLf/65dHGJ+9ew6
iXqDfZccEjaEe91q/61tK2ITV3Gd9YcG4ukRYswGrNFyOXuX1OciG6XxhNE62gMHNh6iTN31AJ7t
LqT828WKgtrmc5w5iGyMj7FjPgo3Nt6LX7lfWkfE0wz8IEucCVmv8W6k9cGT6ZqAhvCYOOEGkcrI
wKzaQJp95BBtwTKZW8aNf6Kq93jWkvcutu0jtUR5bpIEFJU57x2esO2QQEbXbiK2Q5xCO6jT8OS0
Lqs64yNNZb+D9kftCL2JB+c8m6HggjCerc4mFmLeKrRuh3qGSqOVuYiDdESYXNmdGj0QtxL475HX
7vJlzS+ihcBvMrgNZEZJ7Jw8vfzR4FdAYNqY151wgjSRl9uuJF4K/EAJRIYxMXK/5uQ51YPregPo
zj2Usf9MGdZvXJWM27DKG/qMDtlumHQnv1gKVjl/2TVxkEBKO8zMywlf+y8RR3YJAQYBuXtspqo/
d8uXn18NIl281eUazMIT8REzikVAtpW2Bmj93nz6+b5/fvV/X37+Xm/SlzQmDkM5/C4agzZsUnR+
ZMaG0sp2JsdpnTXZefL8VyNznM3Ul9VBWOF7W6KTYhAI4JXpsyjYUhPCsw61Q+ynh4rB7igsApu+
PMDkYIyxca3DmLE58G34vCg9615fEs/5LX0y072Oi8UFxXlIQenjbMlZmzHsmb3cvcRyNo6Dnf9C
OHqw6/EpUyG0Yl8bB0zFkmkTgD62bSW3AQMqfamX8OT/++J1xRtkD7dROCOCZni0rgR96uVgKAlY
yUfzPvJwVDwYgVPnJxKZ3I0O6FPizB3P2rAp4oJHws58LSTQiDoJRoZU5s4Yq2qDhKpAxPjr/5F0
XsttK1kU/SJUdSM18EoSzBSVLekFJdnXyLGRv34WPA/j8lTN6OqSQPcJe69NsC76HaVJESxBjCEX
uemms6hraGVkNj41QIErq75DjhwDp6+SPbAAPEUNlDFn8t0NL/IrSlNYYfhx0ZMeFPrhreJOzjwB
ubB91bWqqG3FremGAXzEjMVSTOdZ8qHBFWKs5dhlseni5OoP8XAqQ+Hf0BxiOi7kLy/Vt6iP2nvY
8UfN3HuLkmbZJ4wyD0Lh83DcwT74NsEaM9oXCtg5DQy5Zml0Y3oo25RH3dilZoS4xxzJU8Hg3uH/
hdu0LTiBuFxxIFcvURgOT9Fo/Ex5imHO78dd2ll8Xuo+Zhj7cqJgE/TzVCywD/BqBKR5WKtwZJvL
3HiNbfHXKYS5thjWlok0ubMgZP8lIsG/P5aVbR/6JHwd0VxBp/UQmpNW3XSEJCHdiaPpmjKV60RB
nJ5oYLwYSp+hM1t4zGMilI1kqq9DtoBTXbF9lZlVVLPMa5O8+jNqtD2jQ2S3n09sEKPwEJGw8c9A
EvoLFaqDEEbFjrlBLAwzpUK5ZNs6sJZV4RsCx+hpLDOnhCs1z9mOC57JkQrVTngsb/C+8Zt1b+Q6
mgdw22StQcCMKm8NHfZwnSM6JXkc5RPyIxJJCSUEmtgppC8Mq0hnCyHlTqNCplA2/dazVyNGaf7y
5cTdYvmPAsst+dhaAEvtcZiDE+acUvrW8t1u2iFY/Np+cGrvUFn+csccj6LX84Gkl9nnwAqUDRb+
CwJcmSoXSHPKFVXNTODorSokJ7c+8pUyOTWsqzrNfA99AhR3tR+H6D1k8oWs3TapAtuTazf+Dan0
3avq9LC8lHYokNHDlWXGs3UcfOwWKra9mQ2viyJRbqOpFbC/fRYuKVLljNVXRWiYIf27efgx2oRr
CiP6QiFW416ospfw5jtO9SIxXz90RXsWePm2KUpBrvUj2hMRZLFZnVxWJKZjrYyLjlzVnE1A0fpn
kf1HDJxzDh14UBYQsknDYO1os+pOXEI3/S+02BwwIttiLofASZBsb5FwgoLJYA3mP/xbQ6asUOvE
ttl+m84dmr5gyCuObcqXAKSKQoo/rBmeI06yIujtcTqMi0YqGzdHPReYAHW/zzIxA3QyNn53phpz
fi0i/aLBw7eerK9ng6LGdl9gtbKQFelzwa8GNdF0m/k3iMdbmZVPswPUGzP8CJ5dfcbWWlO2iN8Y
eCVbgBLbBnziJWNyQhDfTJBCOl6UbS+31KP98JL8vw6cn+3qTxTzGTTM9iMH245OlqzNFv5HZXgH
RovjUSH/r0lWPkfLcLN0Ou6qyHtjamrfzAlxz+B4gBywhe0tBTWsBOYUQKQmc0N8Wn1lPFkmu6E+
X9j0JiDOlQ9R37z6xWQGQHLg3uh0vnal/UdIKCVOX6wiNth7KE4JwO3DO1Hu04ksupeIA2rvjiiZ
qV/TbdihFbOicNj33gqd9ZPynNrGsTaA+LPmBQbdZDV8mjhlLpOZW6Sg9YVmEYVqWRvXmIz2rK5O
w8jOrjPSDieamAK0EcA/J+fRDUtsLCYtZGg9RQbbLaNBTl4lKdFNCZPArLCZqdj9X4qx9Cdajd6T
46bPblS65yEyV4tBEbRVWn+oT6nL4me00IdbaLDAFxiPgtyUGIPrpUxEtTdxMsO4J4pxoXmMlyk9
IDlY0B2iP/Zl0eyLvrZPXN2BxvwVWEw8rnZofORRLXmXfHDqqNKTeFBvfWw0gehcJIwTvIncaKcX
nquM4qJO3kjOO1Fl3GYbiqbwPeThs/iToxvHY0+kelP0j9VA18L/IRNJdsyhvWxsGX56NpbKjkUK
ugXjEIF3AHRwzBBclV1CQocTs/p1mHJF46eJaP3gYuZdqspFANcHWTQvT6b2zwaZgmCq5gTbs63O
9HM66Kf6BXFhvFNrJd5J/cbTeVKNKV+7qWMAJuubXY/yh1e47/L4h/BCb9cu0EAjqPwb1a28Ya+Y
926OtqCE0jOEF6FJvEl6Hqpp+uW1TLe1Zl2VEje0h09pBlMnN03tOjsRA8qxiacDq5iEcDbnRxvW
4r6ncgPmszjPHYQdvYzprlU9a0iDlbNfj4FyELVO/ZMaF3ZpnsayPuakPBc90SXkchtjqc+e0UMl
IHzuIJN+O6KL+KWRGQcYjzXW6P6N3gzDspeyeQfGRAyUjYzAk88uvebRoQDpoGJ3DpxChN7kjaLG
7hh0de4aaTsEUnrdbmJjsy2jBDtgsZi3WvLekAEmsQ4M3sn23eSsImOGgzPq98Vjp50QaT33Hg6D
HnZKXUWnggyLTVi6AC/G6RkqB7r8oX1MM8tDWtjS5HXaPnSx+luEwyco8ycQdkTqDhCPKvEKBgqh
e4fGVjXcCMvEWkA2e1ct2bWsf2wX3bKU8KyNRl9FwqYmMqanjlXzeRgkUjg/f4xVxHDTH0DyRun7
lMjnlNyhxqaJqRzab8dyUXaoidIJnzlP7IbnormQf47/poL+nfdp9V0iSKWb7RoKClrIk7d0zX5C
YXF0DSZICIuIzsFdz03tD0c9jcthROFN3J84FtVi701y0raklON+ScWjP1NvNqxwGOADtvfR4uO3
AiX3ukRL/dUzuBkTMmOm+TR3XNiwUwB2ojLeLRIfi5PbZy8RP55FkEWDaa4wyCvh5UQ2o72gEca3
xbQS1f9XXoCAdNa5t8cZ7EQE0iIomLd85luLu/0QS9mvqmMSuBYgHaRobMp2GPZswODNrsr6sHjQ
FEgE1a1K7Bor1qzdS1lQufiuEQVF3/CeoavEtoceL9IW6WlpYz3M0K+7kQQQJj3LfrbUl0CEtB81
6SSxNx7Cudx7Myt+tDPnGn/1wWV00iyO9YBL13oYvFYcMti4+SJfFQRGhpr3uliY3WX2R52ih+6E
ml+wjG1Sfj8jq/fNjBEW1X1ojfh/3Gm58g8H09ohZm2W8cN0gTxGXfZbYwjmKs5YvxJ8URXA2SGg
IOJLLDqS5Rt9Ae0jpJ/+Iowx3JddKTcApYmuVOo3wFbX7sL3Bgkx6dUWThs40k6XZYGR4IriNlfH
ic43ccgln7vx1qEUPTSCAXSqpl9uyNFAu0sTNlnlQcn0r2+4n1E6qKcu6sct8Bt741o2LAZpJhet
kBp0PqsGXfwmV+4V+SMOE9+ia6zCR0JOcHUDQPPY6ayOg/cIgS5ly1gc2bbDSqWU2dftrRQygvcj
gGoo8u1iay0lw/YVEkECLJ8glzKu2CyazUfEsjSA1MYTa+AImyR29rZy64cBK9jGrgwgGKr9VS5W
jFp2eGPOnN5oB6YnX70x0AEsbFrmrSMSFt6yyRub0yVBsdsxiLp3uihIWnJPqSIfjga23JrTV43k
87Fw7EdaHAhOUKowbWMRtP36lmerYVrrOkgl312akXYcAMn0QNcTrpPp8Quxp7VhbepvHItKukfu
tnsmn+EvEYTs2QcnsFJ2EogxQgZ4qMWjOOL0cQCysAY75C7sgggR1hAyTZD4wf4Vm3Jq67OZU9zP
JTyEGeYWiA426QNDu5uJam+XzLX3Y/1NtfMUayDZiIBnqifCuihJRmE2t37pqhP189lWE0Z+1wE/
hJjoGe8LxMzE83ZDvvyJSbFnEQBsASYRvhDHmxF7NK/gm2EoWE78VbNpDtk0bRdtMUpv+z8onz4N
pwyxYZ+JqnfuMxAlgEDzfjblf3UowgOEclR6LGOw1EuUN1fPRhqxt7EGXdJhePfNmZLVmRE1QRV0
K5cALaG6u/LG7h6qT4QozEVBINVj/Zcgeay4Rk6GFMCfIkt2DUJ5NRiPAP5feoowviWoupIqao6L
5OK2T0ubGiwXkHHQuIlCESeLiFugOd+Opl0dk6E7F14234iM4qmMYryvjoOl8A9E8JnWJlPoLzuB
HLxeGRIT7DngJMjEiJB3MZOGkErc5atBU06wGKoFghazpF+OVe+jSmzNpzxL3610rUoTljWC/01t
pV4wtTFWekODZOR+3rLuIgVMLoi6TFTjzFUSBuawUf5YrUnz0a8uwilNLtURmE8V0C2pjcU3vB8j
KBT/4jNp4tQZacB3BdTggOcGUQqkdAeDuF3lzyJyOnQRYjkiU40DpZy/qJ3bnWs7vytW6Zu8mz7D
sKgxMlOrTyZG38xl2BjK5wrQ7QljCAXMkgjU1KzF3SXCZNtky7F1ClhmixEgxEOM4S8BAglEPGsJ
CiZ5v4hfIWb/zVLCWOxnunfQcL89lLVU0jmNYIk1kXKfhFBe6YZIA92bz0OG+4dJcHReUGOK3sHx
Z8/PdYQIy6gHf1/E43ck48MS59He90I006T3lSneV5JlL3hduaSkD6iyh8xVTpDaM+0+ujj4BhTU
G+I1nBNDYQ8chCf3URm5DMWB4QtrNA+9Ti6yU/piTiiH7f6q8YTNyZKfxtQFCF3daiP/b2SlgxlF
Ii/k/YnRVGVpfZMps6OmN+fAKMU7tStETySJAb4QbBVxucssaMc5mO9zX7hY5uRvKC/NHrYmkjIN
/HsKB+wgFdl3/huOdoY4mKV2zWInByloV7FcYTCBYuXk+0QqO/gyDQAe5DmQAB8ZgV2G2dnkvN31
KcSZeVJfqb+Ox6vpNlb0HqR2fdpm9eP4fbVPuxbQ4phdsFZvbM4P9vb8Ohj0GPqAlWMUjwkwzeqj
MY2v1TABcZtRNCRQjg9ZPS1sDw4pvLaTD6Bk5yBgw+pcYuwgyTfAx0coaXV1rT5Gd0McJWLC1Yib
BeFMeqJakD6GOZl2OAot8lC2dB1YZhaQ8tOCw980lmnrCngCriRFEwEvuqlwYapLPprjNO0tTM23
WemAIDfyl6XnHhsv+wtdrII0C9qia9NTOTUXH8PmKRvL6PrvD6nljyAcb2+Mv+BpAG0BrNKFC8V0
SwCe5QkZdN47sgrutKnIdkKKx0Sr5MA7l8ocA1VIzlxWLO8JYNrnds5Peby8OAn/fqh2WTNIIoGp
zJMtlNlNlTTGY+VXF6ckA9ZAhVKtQrCnJf8k0vXvyN3F6f/GQz1jn/Q3bYN9NjS6nwxpz0Wblf24
KPdHl+S2t4TB1tnnLKN9vEKCVwFyznVzGIbhq1irvjTVyExd41mmM1xgdwK/gNwUYs6EwoHFauV6
agckYwtmLb6MJT8yxxYSEFnGbnsTm+nMxHvamWHmbW1TqW1PQFa0fqezIOORrdSXY6LumlEJaJLW
4Fu+k9xjbvPM/MgaxcY8ME15FuFD6tk+0eWnhDFUnWsmBOnyHDP63EpR/M2T+O/crujLHPlS28ib
rcOrOS3O96CTQ22ck8UbKSQ4/TE1AUb0FeF5JIT7ZD5pDC2o1WMf7brAGVSDmGUoOLKjLm51McMd
fMNvrF7dJLoL7BbpiMbQqioeY4lYoxNdoMiGOegE9z7ot+WSk3AkdHRqWis9mAho68k0WCxFEWmL
eOFnC9/vdJsSB0oeTf7B0NOB7Onq5iVdtvEqCD8jzTXAdsmed6wO5TxR40RJ0NhyVTWLK/sRIngc
6IiKmURWhhtoSuRMCJJPyBBgCjFwKZR1QYJ81bJKqJ8jRs3gOcrqFGHfUkLm+8y2mQEPCkV8mhen
siazupjmNQUojjnv5XkKhYXVJLOYCoGP6iMkOYpbZhKo82bLdfbsC6Y9z/O99OoPh8nzYz+OYFk7
4mMbyxC7qO1fp3xCt5D6qEUllK/eNBgULMyaWpjbJ4Rf7t1ISA9yUAmlrQVmMyeYNSvSS9KB423s
+moJWM9LTuXB8Iu955rhDSTxWFMPX4iYKHYrb4OF/zSSGh1+5LkjT/AqJJgZogzz13ykTgin6gbb
uSdRBY0s+N3kMNY9dkItD81YWs/Ka4/jUJzgay9BSigGc74NtJp8M0C6wY9dnqZyfqh0+Sntb9Th
QEInhsSLTh6imHQl4oieu9LlxSI4K1k0662qp0i2/Y1dWAAkjek7xpFRYQi+ICX6zHsRUBPBJ56M
9koJvzMXB0PtkLxb2v+LZdikaM4+kHl5WyaPflB1BCaKJDpPPb32gGe8diX2z5nuxyK200qGcQff
nh9ZZMTCZDULVm06e5BA30NmGbdU50is0BQ5lvlIQY1J3G5vXtccBfScnYhGRNfT8O6ypNy0GTAT
PlkP58iFsDRxZjwQ7QgVoKyBDlCsFqasd0m7hn0QFLUyoFFLHy8+WFQ5mOogo/ASOtwDFazKHVFX
R12kJH9UIZ8Kidl4tiDEuDTEoLTMmBJb12j02DXuI6GwWyx+d/NSHyt8mz30xR+yNDIoX1pSIefV
rZlZXVMKmR4VsUax6PN7o35xLzILWYh6EVIjR95CY/gvSwbrgHDFvfWiRusN8x1GM+nHbeC3LUEJ
xGHuI8/58HV4MdonJ+zna2ImxxLpz9U9W7ZUe5ychKzozmOeJIcXmPgn0fEeVaUnX3GlJNuwsgB1
rbdI5jW8LySljNDdYCOIeD/os8EleGVrutoO8FCaINQ9jlFM55CVIEcM+6Jx/oO9Cv+1q8fDxNG1
aaZQHrB+3PIee2GpTLjyFpPmoftcZSYPU8Xqd6gU0fPjVWf8XCc6UrVbCCZ1VMCQmXZDC8ol5GRV
MfCOuPmIGUluJVDlganopmwo0bP5BQG3OsQ4gbdDLIcHDrMANE7/pFecXIx14GDMGUp/Nb8qhGD0
SG5QeOkfB2te4IJLQdvlBu6jgan/aTZYfMZIJBZ/+kq80d1i4sTQoT/8nFQMbTsT76i1JpA8pOjj
NxrzS8hNsO0H/S5brmkYDfuCxMYzUXuBX6Q0iXCw+aHYrQuGc7yErzbURk6TTt+ZFj40Zgtb01Yk
xGLPEcNFZQpToDl/WGb9Ihf3FyGOyZGMSwPUOo25wipKsDMhLz5iIjnkp6729UYaEGk4sYgZXSic
M4F+uBvkflKnJCwXYCAoOEHiMSu3R3WquRRnhSyZIXN4Z6nJWEWOJnxGk9wRkV8I6Rh2ZevyIXBQ
3ant4wC/But49IPnaajj4xBXZ7QaFsytnBVpzSJnz3SEEXiTTU/V7J9Y9pY7nY3E3mPzUYJX103x
GbSFDeM8qk/e+t9UlcjjOKb3RLLWrah9zBAT/uAzJ1oMUHuTJhMt+/C5PZjV8daXDhsIv1AtDJxS
BzbhS6MR7usKLZ85/pfVlnf2OF5afE0sqCNmB5PLhKwE2IqfGB+wdK+hgz8wmaS5oqxh9Vp/bCxl
e9udnSDBlwHDPqvOidHO6EzARMWRuS/qDtnGv7XSSh9v1oLFQ0xzc6V7ygUxe8JBLmP3ytqEaMY2
aCeQlI5oC2FFMyOBzFDwJBP8UPlBnc5fBt89gzGlMIuHz50ffaYm2c9C2lhu6RqP3dhBbBpIJyqj
/G7RzGGOySkvmApzTpvfy4CPLix/ayZCLCrC5VwoOZ6nj3/QblR9/l76N46p21L3L8METddu3buj
eQGRx4UHdFOIN43WfQXSNdBf8HrWuftqsin2CHQnaSX/RUhQF4AChs1sk0+Yls0L2a3Onckbdj5y
itkl0mFyRdXMeLsk+AeAROQPuDIDAsY6pj+5GNl84qQvaELQP9t1APXT6qnN55Tlty0tAiqZW5ws
1QznNuxWLOsTOajudlBsO5ju3ezOSc9I7PaewWqpxNOyS6THJDbpntJxjavI59eq8BF0SFle2T8x
ThlNUjqmdXAvfzGkXGAMnAh8/KgJifF60h177h9EJvq16dAzI4qwog4pj8e8KPQT4rqJ0qqMhb0w
ZIsUUL6Z0jAJoDJG2kwnTzM0AnVr7dIke4NnbCOfyQlCZPPLDCfGkJZoHAhe60Jh1y5dGeWpEN4r
RmGKzQmpNMpFmoDUv/RhsRwih9fs3x9MZh+WUKGWol2MHPLHu8IeT6a+kEOhKzRB8dBE+DRZd6dU
HXte49+Lry5E9fjQxcRBY6YdekTYy5orYeybKDEuU13DEh8433vPiK9JOPJcgYDEYoErImUdEEaX
Hn/xZiRIsdL+4/qfsoj/W0VleojmG3b0z1pl9gN7i0NWMWrJVW7tSJlCdA1H7iDHFOuqt6YJ221/
dnvRn5ukMI4k1ZN5kPWXRiv8T+vfhBFzZE9Lf2CdzWvE5Y9w9cFblHFxehvpNfWLl33Xqtw5lqgu
Io7pkkh0sqzuvREo4aaBXJvcN6+zSA7LOD1xyv3MzKKpr/rkpWJBU1btgbQpJlExWNeJzdkWiIKG
4Q+QYHFihvaleAQ/Wd5asgRNbXLkgArko0MmZdAYhRCPkVM4zGPxLB9au32yrdVRHD0xhY8hRADW
lkRwbKQTYXpqCcscQGvtkBxhiFIWTuqIwbuXVSc1R+xfIFfERWyCwaIZ10u11CtHUf+/OV/M/jHG
AnBQSy+OnWILXYSHPMb+PGDSOi1Nd2LpkN4nKV4V3vsLElK9zQqmlKwN0E1kf5ImBuWWsiaaTC0e
Sid/MdXymwgxGRhp3Jz//UH6CHY1rxvxWSRxIG16GHvUGDXIkNiaGab1ZmKUVRMh3Kv+QriBCYFT
QSTwB6Yxbn1sXcGuxYFxWkHvslx4YDPTPW60+grKetmL0v9pFxRCBJc1gYxh2/uGoM4GZL03aQQO
Re1uwqL3Tn5aD5dCTo9NwewirIbyzH1ZQg/nb2lctceBLJ5/uV5ewyTfMbFojrERX5pO7q3Ojo+L
gZjHNqJHMJ/Dzm/ku9Ep4wo9fA5ytye4rcgeI6Iwdq30VvRLt2xDrYe9ontidcFAp80M6t6/jWM1
R/KJQ9Ro40tU0tWVrutvkcgVh1ZqqgRGN7sxSW+iUeXJ7aO72Q1ET2Sp/InCZD4BWD/r9ceUpKTS
BJe7Ng1Dqti6vS/E7NyHG+yBkEil6StKnOpc98yn4GdB6GjQ+IIkiEVFtLVjvOjCG+5IZ2iz8uGV
Sw6he9qMzxm7RhiuCwPJ+jtOZHvrmwzqAOG+m7oBccBFz3dS65fC/m5lXuwx00BOiK2fVniU1LHG
RKuYx1VI4mDCVL+6LHqF1sq2uieNNrNZbZmW/rJNh0OzpZEzrPK/UJNFMALX3xgdrvTcdPGcDSMC
xnWqnMTjw2y7R9dvh2Nb8sIUmBXIm40Q65CjeHMGpKpkNsxgT/c4ctKbZ1ewlok62cs5/jZa4o7T
1e/s1jPCB/Aa/9hKzgpYwl04nDLSDdOFYIEBqQWDqebsZD9VrphrlwOs69HQW4YEkLP67mmuLOru
njidhGEm8ISXdObTZWQDw6Cco6dIEJTAlnXAwvAgalRXg1U+KP/PugjZ9rZ2IGsjlvg3xP43v05J
o9jmtbSh70XV5R+hOe8A/dQYfm08WYRddfNeF8Mvtk7dDeQ4Hb9BfHw0xftQhi6+kyK+/7N8NTYS
9C4BFlAUKN9Du37rQ/7BNZFF0ZjP29RGe4CSJNqMBWYVr6ggrneYabxGvUZ19kYugXXShozvLPT8
bSl6gd+J7o01LEm+DI8hCdn5pRLRsh3bcOTMHo4Yixnt+iy1kX+S1RUR8tEzclAL2dx2TkRqcRg9
97TIxn3RcE02ZgTZt57tm/Br1uONuru56Jmnd6zHLfYzkzve89qeTn0//c3AL6eKWsOxrfFoTmzy
Hfw7eBOxKlqnEKVbALEU6SNTm2awtwuY2FvS/SUdsDjzaxyxPI5n1lgf87DOgONvUrlrRctdtuPP
GNHtKK9D4ZA0vDk0Z1vfMxNwITOWUixngTvaeHsJSiXJ1GV+s7QXtFkwQZL4V9+9tSaSnMRjzpM6
Y8WylXXmAmyFGZ5LntWFjcyjVZjzRqRsDeG5mYgjgV1bLWc3C1WAWhR8XLpp2Lx0hH7Cvdcs/eiq
MY4QIb22cXnZKzZ7w85CUUcaAP0y/imwySOCQmykYyBK+3VpYu/iKRRcmRPeIj7tjWku+KCK/i3B
WLqpE4cNJgNm257Fp4zVHl5Y3/X6y1wWBHhuXB2ELI9ewgzV5QfsmvLRXoPWipH8ZyfuUXTMw8nR
5jemYvlooGIrqJuOkMPhgkz9Hb19WjjTw+RdgeqUm7ZVQahsUnaU9cC+aNeb0vsQafHp9QjJwtHy
j36EGHHxgT3Y86MrHOtQA2unSLIYqmOuPeZG/L1E2iWzl745I6cbLIiGXzGZu9yFaDL5ZRBHQKJ4
AKdL6Ee7xtHr3DY51olYma1h8wANAgOdxdSy4ni8aZ+4AS/MHzVF0DEe+hd0/FyZKgI2a7IIr3oH
joKXRUELvfEhpBo6DVP17eUe0DMy+vbJ/HsaB+M4RmQ0MHbCfpyN8BzFXw3tOO7XFL/lLD1OYGTD
tKJqMYg87Q/twDFt1OWnYql90E7+VBvKQuwAvtl2WiIKkbluQpQ/RNCmQJNRc/FQYfR09cFJYufE
C2JtmgFUlLSfF8tdnkew2QClc4MnyMpZCZrd3VogRbCXkWs0sHMTk3XKZv8H2ntxNNgzGI78xZrV
Bh+IhrzClGhYkfnWquJpGfDz2RVCGpul1CWtPt3OcV6nXmJ5CzPYriuxgVASnyX2mCKaM8zya2D9
4+RpvouVUDcPbz0cUZMp+0iIbuUcXA/4TQyFWLItSNd/DzFl27ExUbm1aIgi9lkM0VipuHCagjYz
v2d6r6OFk3vEon3ocdNt6wb3Hrx0pJzSxncAPu6JaCjWiGkf7ngj3b1HzBN1HVLHDfvJgaM7ecxm
Nz7Diq1wJgSdhSsV5QYvX0LkH059djf1xXRGtfJPHyJB4m4GHCPwZi02jTafc3zes6rEMStqtoFD
/ZK4a3ZMARfIW56SiA8LP2x7M93iXBdbAArRDWiG3KHLR5eC8W/K5M6I+TZtWP6bxg0JpwGhPdtG
ilIexZc34RJhS5nk+dbsVA5/NJ9PzTuYsuorYZbXzsDtlnhZU9BySBSNGI/1pMOtMy/eK7LSmtIO
qxsgTvIlm+V9YILTMS4ekrGie9TUsmjwgGLPv1I1WweLVRYGpyQNfFehLScf2+Ash8bUfC8VbrxM
21jIl/QSQp/CMYsxheDWoPclVx8mgE0IfmQVJTyUorxasVedEIB9GiaxSwyY/+BURsKjbHdrzXb4
MBK1Log23Woy2Y6uNMynsZhtehF4Zk0dH9hHEYVuJ9ZtdXQLVwMIUlgVCEWgOTKj76rHBTML+RiW
1nLtXJw/ZhNe8/nHEbwtXo52OTNQWxIUziihdzmGrFoEbpxhi5EOIZiyogjJ3IWMlewB/Kwkllmo
K7E3zlPYYdYqCudrGlAEZCOY+CFnJhAT7rKzKWGMPqle5y4i9KqO+AviiW4kB7QG+oQQ65nhLfe8
3Q9bE+OPh8gyRkeLBqeRgcAB9tQbqNBK/9c8mNUxAkNrtgU4qsz7TNCibqSOjPsAH/kS8U0qBui7
YrDZfw9bOjeMiFVt7QcPW3tfhrQpNisYlEpPOCQeBHlwO90UZBj6yDDhzImrpLTJo9xhEzID5vIt
tlZGvTOTmMl4j485Ibwl7V/mpj53dSJ3Le110OQhribD+4GWoqMXQnEI0ArnC5Ft/3FXqV1W0UG2
M79+rYtjGhXkg3mEyk/1dPQIaqnq7L90srltnB3DwpB1/AKyOuBhnQMlIh6DxLQCtBrtxkwKvDU8
J0kNxUbMZrVnw3swEtu7Uk7zq4eEdKENuHE4sz/7w+L8Guvd4kSgHhtTI+pWhIbSNNbOm5knLABj
71dXyRezt/utqHEQjUl1gC25d0C3sFWAeeQ3HcPOmNy4zH2kV6eE6vATNNFLnZev+QRW22FAwYr2
LdMd/Afy0zZFPLG96J4Lbfj3foEF3bK3E02zV5JuG3t6wgWMpx9QxAdcd1ZhTiIPTHwSoqsY75jx
x4jS8Tm204/M1XSwKAyUJKEP2vLZbU2iPScCaKBiUcTD2dzhFyXxa7XPz2vSh9P14ZFF8cnWCQSA
KT0bA/GhABaRQfBDlYJDgfcRNFOYA4kYARX7SRs4bCBb7u2jEOphgmMzzMVjYvio72u053M7ETLf
kFxCiM6hs50Hs/IPeRtnXx4stRh275YTy6OpCX9XsIM2sgJCaOQWKny6SR9538kO+VrQvjM/9yDO
SeNY2eBXivqhXcFUKibjBvvyEmT06LUp7EcYSS8xuJob0rcgzBZkjoBzpeWGx96a3uzR4sXEfnTl
NKKqUAoycGG+AITINiij5ZVQRqDHa7hkPO9lZSiCrrHMFnWbXf/90Ti0Zc2i6U5q5DuqSm+zUMGa
A30UKvmdmdIgsriG3ZwCn1wsm90bIXRDUg1bn29265RV9TRL/04/apr9/OYr6wLnF9d3/V82g+cd
544AxAKtRp6+mHGJvSNXR7z8xQtYRncDR2Y8ZYX1XkhLB2NNjkXtsALP0Jpf4k79MIt9wWz/ivK3
ZVsN1cyf7eyKYlGQ2hE/scOYdkgaFaZGnrDQFABXMoVlKf0sVVLeHM5sFpiXKVab1i2NXdPBQpuh
19jDVbqyfGoyk2kA6gY71eFTPDZ1YJUk3dWe9U0KBPeUM/00MzE4PqO6qOntR+y58lHxjXX+1e7f
PSCDoCrl85z1/h2sUn23yr3RpgtrLHO5GiwfwRZuabqzoIrd+jHKeOvnKhhMrmJt6i/kau7Rp7lo
wsFmWvzm+pk4S2PNRCQ4uAZoNtfU7Rh3Zsb/9KaNYZ3MWbknwrVhWunoSgZyhNZk4rNwJwxIfhTv
8HKcfN/qabPwPQ8oe3aRJMEoqWH1+0AujZnjyoa+yhkL8y8hEtweSI/sSIjdOKsPA1KzB03vf0Sd
yXKlyLZEvwizoIfp6XvpHEkpVU6wVEpJ3wQQEPD1d6E3eIMry6prZSkd0cT27b78ybMquDbkkNat
aUxbuJPeoXL0Z4ZLNIxS8Zq1Anj3YsuvMoIv/aDWNLv7N7anZ3BRawy+3GSw8A4c5J6jlpa+cuSX
ASuCw6woAVSXmmOjm77nNj/0SKY6Bl9NdVjtvzgyWQeNJ7l9IbDTX5amIWv04WC4qKgMopcfHFTt
4ThwSxpcBzwXrCrsXQuB8sqZOtrTZvYoUv6V68z3IlbpBcheenFmnBnSI1xqNk17LiXKoN1AzA5r
EV3cMNXbVse3Zohvwk3rdRrhPx6jdAF/AsaYSlqhXffcmKN7tjlgQWZLwcOylm1VS3W45T/3mFcP
EML/OCRP6Khwk60jeaRFmfHNNg8ed4ZhXDWz3uDZY8S27OcuGr4dKgxJ/F+tRFhvNkfCfWNaN8/I
EVmmEW6cMOBEPJFUlmRv+3TnxPmXy2H86FPgM9tjwAbnV0JF9yrUPUNXGrlM9MGdOM9HCFR/FSec
6jFptylF2/5U8YEq9eH1lthyew+skL2viVPoo6Qpqs/RWO0qDIA4tTiXZPkAC8AzXvt65eWWuE3j
XylUfq98ajwVayZq+Ri9rc6dP8Igh0odC/Pa+QLmEwqiHsVTUsuKsSTK8PsG0doYWSUn9Y4qUv9k
9qj+hrDUkZwtnsqRjHTMRsPzzH2BaRJL43BlH2VpGndpObYpoLd8XLF87tqGg9bYuH5ZAOFPrDgh
xUOGLb8OrtTKOPu56cQRCah6Sm0mcizbq9nsmp3v0nMXlirh0hsf3mg8bMnPbLIdRjLAagQCjnBY
uwih5T4r1aYRpj728przYt2VDjlQJ4qehzGAwJgxlMErYzVvJfD3hWGdUjoifdvhWJeQ7nFiCodm
JvSMClaBnoDnmcw167V4XcyA6aOxCC+N7N8BG9zGqO+2LPFKeEP1P+2xXP7pFcicrQOfGXg040Sc
YAW2mWJWaRrcLCHIkEwOAnW8HaFavPR5zR14jjjgXXJl6q2Z8QS0MRkTWsKvoRMpoaWNWDtiZyEJ
JSyzun3Ec//AGf/gKd/bupgBVrFyXwJyrU8OT+GXXNBkMWbNFuIfd1hxIiMjGqM/dVLtftKIyeS+
mbXCkEjlk5tZG4SV/sIzkGHf6cydiYnzyNqngUPTu7te2ofSb36ldZWcpAhfJmrrzymQbixRKJdg
ToHeac6yfAkBKq4VUzLqrrgqVkBdPsL7rX3m3JQVpUBtIPMNkDtJ/raSxF6SOk92A+uct265ZxFS
4UIn891k9opIqH3w8uTFl8BfmorSkaCBlq/DFm52+NUNilEvEfkjrz9MVKFbDrBgj9V+lZS0s0Q1
jNJQj/mLQy13gU7+2bohUcEek43kfIi231+tuDZOtokfrhTims4ZEUdMaRs/8/tjMLqcZxA8el66
vpEUNAh9aYADDEVtd06z+p8hkuwchIDKrdE+KQplCoyAe29ApB89qow685RGIeWRYcsjPSCG6Eys
W1r8JDvpivZlAp8EWoFT2tDyvKMteGM0Zs/A0nEuo37OylixO5hZYu+jU+ATayAx66qrnTXtbGf4
m+1jVktUWlbWqUFZ29GaILqgeHRTTg2nKfZ1juNOlpIOa4MCyKKKX8lkP3RtlPfGpjhTfnYd6jpv
IPqZDEc+MHDh/gi8kJajgZjKhEXNaaV3bdijbPkQ/JUkxXn6ES/rImD40lQiZzYOHwFO0gp0+hSE
8QUv1XFQnrVnUepvnbrNMIZd26azL8nY8bxbttcFiZGG/WbmQ40ixprfU37IDZrQV4wDblO41VsV
FeHZh/l351P4Zmx/0/MEASyf6GTVC3sqF+AHaZf/W2KY35PjxVEvBnySRv7bw08KxYxqSAGew8xr
8IwIzLm0+t3sU9ZV4JUGlGHgTc/th2UF3S1kRa9anPOxoMhq9lleBWAnAhmGp5/VwM+fwi51WOOC
/APHNx+pdjLOlSMDuofx4ZnaPwFBjU/O+BeqG2Rndt6pYC00Bsmw5RG6Mgt/QU0na84R+kAEYDiL
yX701iAPwRSMML5MvG3YD9qgJ0s6+fSIckOWE77DkfS/FgSktRvs6CUpQ/zQsaZFw0wHygM1+6vB
JkPDLvevMTEJUx+xFhEfNkx/vGV+N19xwG/HkGcr2w1EELdMX6IuXKz6ABB//rHnF/uoP0OBW99E
etxnS1aqm9hYGBVOHMTBbyNWQKAsdzt248GGaXyYeTHx16FCAcVb9TFNpqHzXDWWxA9ZiQuhDxx6
TfjHcViemAD7smh4G62MmmQn+YWSWu/PboGpiNLAZ6lgL0Z/SvJae8szbjF2FJyElIMpWr/upTHm
N0d6O9HSTm53/tEIMlCLyI2JX9BEE43OnYCJKcbhziduE4rbRBCjVg1m0iP3xNr3DTwRtA9CafYw
644EX5sQkHS4GjAy33BG8oQuqGUzW1IWY8t/VvtPTSPjI09ScnMAoyy4bFsnnwOmNopMWZ2Si+o7
b19XBPqKBZ0J2Qg1u4ufSYfjgUl2dj7AjTX7Z8Em6IRA89qXwlqXAhO9Q0ffilahXxIGwbprq4ir
GrNk1QQHkyVemvf/JQ3b5tZg0eA0jUHOsA4v/VzBoeNPwQ5PbbJS7vwyxWa4E4ZxSmTJY9skkxGo
clhYbJsxHBMYdZQRg1UxjAjif/rVm7CwyN7eOAUkdx3FPp9EQ42EB7hKdnH1ZHLmSn060GCOXuIs
Kk+9MLwjAfRhJkU42bssdx5RyU9S1X6NKNr4j4n146Phm3eCttkLHAsrVp/2DVOivRdl/QkWYTrJ
0HXWxgTzLkWoOKuMcj0/sTh4SLq6wtZi0ZcDAoLXSLtcxvLenDYxPVwXMEnzctjHUOH0n5OmOkyk
xk3VdvGfkbt7HzvzKsAidgpk7b8NGbOCDF+LxnDOXZ/TsKed3RRQV1mTIV8HY/BShPW49zLXPzLc
E4yQ0SkuzO80t5uDFOliW4fu0s5V92zJgR6/xBrX/8/B+vkTj/h94nPZsXL/qClw4cg33kOTw18K
gnFOE6A0mZA8lqiI/Pmie++/aqRryQdzdZLdP7Sx6IiDIDl3gdqgIBfErGKa2Cx8V3hEQENI8xhT
/Xj1xsuQzMamxInHyzNZgx4ZbjTH2EfXS/6LF99YOMXASjzy2ZnHuqtHCjjXph/ClDMxi5oCLLH6
9iQLMDWTh9ZcKRkPYMz5lEMqA6GaLAuTnv4b1l52iCxSsF1Y/IIedYrKQO/QOFe+QyWgJy1718WY
KCTBVYhVnx7menRHl7G9J2hs1dVHzpD90ENHI5rubz51ydESAJ95r9FTSzievvZmNzg4APxGoz0a
zTP5qN+TqKdD6vn/FdrsD4boyBOOA679EXOQ6sK/Ha63m104oKGWL6qFOxMB17RMH64VbkZAcAO9
cbSuccAVGGiwG9n072zbaZLnZtOEIERdBa4IlAeXn9GQiTVdrupgH0yhf2xB4V365YvSyr2kajwV
eRkcLQH20OwXE6cveCo0vONGp/3nwVE5eIC8mE19TRCm+g6quH/zLD97og71JRvm7o0qNvfZNlre
InZDT7NX3DygHMdWaU3FnP1WVUsvgnbJRRT9q7aoXAUIV2J+M+JdW68NTSGx6tOPKo4jMjccMKSi
mqWzwncFh0am6DQghrOqP3h19jsZpzPBrxcrM39lSWttrKoAlpYQHnfONnlW4nfdW6DgNvA7K1u4
sUPvbqayha93c0IKdrWD3d2Lf2f5rEA1JUeYGa/dQDjGsjjmx/F0LdzxX96QA7H76rPymw9qV8DI
WO3NacnTDoQXP4wMj5QVvcUzqy6OgQZGTswrKcDhFSc+m1GgvhPEbI5paN7tkm1LxqfI6y921vHy
cWnwLbyaC+NJmEzFnLKsPq63ZmQisBXjlySpZGJW5VSAd3+agvPUTY+iLOCOAetqq3cu3C9pVC+m
2VLUjI2iib4NSAy7KJZ3oEb2JWQw800i0L9Tr0lP7mI76qi8ZQP/wd3AAY3KBRVjhOD1z3gC/9iY
r92EGt7PlEyorHxmIji7Xp3jnukWU0f/b6L4GUmZOXiQLWW59I3sJ64kEIry6kJx21eRiVGpAhUc
DPaOWzzdTHE3H9RgQamia6HzBvcUT1shm+FYQ+VxoNsbYx2hgVe/0eiw6Fq4RCrecGY5vvbLk8Ds
AZ8F53yU6PAt6nbIxO6gMq4oEvsPocnZ6A7wFB08j2jqh7cis8M9T0LSKw3jYuPVSMpVhEUd26It
0JkoTIAzqYZoy/0YYoJZ1w7SL8QFJixmqhBmRzDDFY+J8sV+IUmwTLcyL+PjWKWbIOZ5TJydc2No
vdodfgWNxnJ0Cd/WODyI8mNaKltJYKe7leSgU1cUf6uy/YBF9szbMz1kxdEaB76nPCRRzs0eoN1C
Sn+imo8s1LahW2k/8AI8JkONk1OcbIqYD07UA6OcS0VWK9szbOVHBpHdLEqxLwr7vwrCGO6bwb9m
abTNpiA4NvhzmwGagjlTuxfYWAsGWEaZyZZ0rDxjrXIHwk3OrNlawHyLjKVd1OZrWQczGYupWQeZ
vDfDgLYbOrtQNjd2w1BqpP8MZAFCm0rF3vatbW6q4oDSE1MtzatHKWh5wqY6qJNhe6Vv679O1s3B
xIjHlQHevsqA68xduCUsHp8x11fAZ9/Pg2j8XVuZbxq7zlOKcfkptcbuaRqHY4cq12cLpGMe8tM8
xc8OKKh4KukccHhMmWTxqayj/llx3wdeQxtV5R8wkjphYT58kpeWwUhXumV9JnjncRFjYhngP7HH
6EBQIV+mvWruatjhCqRTT9vWc8BCY4/wxDnQMPDkZdDiQAOtsmuKpeMBxnadkuTcOF3grWNEjrNf
ZvY+HNuH9H/OUzQwlQ0nNqHqvZj7hgmQggpvXlY6M6GiqiR8mmYvlZgTfv2W4DI18ycVcfnNlffC
H3zSNeA14xr3C09X/id3WfcUebo/TVrcyHnS0dxW3z+vZmOOryROHeDZ6pKUbriro75fO/z9oZFM
p5alNCnUt4lYz0YyBeXWUJy4C1e+rkBmpwEWCxt3e9iR+nIbj2HJBRfULt421x18oCSts4maaOat
TxxSwO68ZkCkVrkD+AR4N7FzVY3PAEJ2la2HYxMdgqHyOZlMIxac9LMaXUCGE9vWu5y95pJWlA+i
mMU4xwzewpGtxyc694qzQkC3rOa/XFEBJ3HMFQVhe+wDEXts9cD7XT2AAHBQol9nH4Qs3HvFyYwE
Zz3yshuNO38Z6WkN1c0nW2su3zpNnxQz3fwS72+fEa1JuOB36Il/oFJBrVvs2H7Kz6JaBtdQF1t/
hh3UBkxTnWWehZsjJkcmmSq2XhQ7C/v8g55o1WtAymSqRHTCsNRsY1ydsFPHXwObKZRQBZSV/luM
9uGltWtvG/K7K2EiHRwqhNB7gUNq85gEBalZzS3s2cVpCCC7h00Pz0yzBBYeyZUp93+rGA8mGGXY
2E7D1eH606nHHdyNUXCiuthBLzmOlrjY2dTdDCmY5tvyFU0hxRw8hqfUJlXSBSwFvAZ1imtV6GHe
ebgI4dFiGGvYAeCAIlvr13r/s32Y7YGoajLuVCjuwjQb2s+25sCSzKLEOKgJk85j0x4mnwOPkxXN
CUtzswkS4CwN9vRN1pigBZKG7G02bxuJwFbK8NxRTHkuO+Ar+LjaSzHqaRN64aqHf/gLIeZTOU51
dPCmsseTe6Aut7EHzpJS40z5tfwuo36+WtAL1p7LpjfPDkWHGu+J6pTb/Nu6Q+rxbWxUteV+RhZ1
V1HEDz/0XOIDHE082v0RddE5qxShv43w+zmLx/LHbTmyC+fSgk7mkCAKg5Bw7Atr7G1Ltisg+mOl
9DcWCWsf+C3Bhv1ihT5BpksrulQoHkNarxREekDWnB2seV/Nxnzg+vew7OcaXh+vnZpqY4c01hnw
P8Zi0znQnmlvuxlGua1Yg0xEXcpNoNCNTSnxtbVHVrjTB4aeXYfzkLw3R+PEDutjSrfEqMO/PTLs
w6SZGVYCLFUhoyWiyCCfGMGSUa+5p/0UEnY+4Jjt1JNnvs60qF473niQ7ge4EHhkjKW4G+sf5V4x
6+mgCy5Njc91StNV0ZcWe3+GdrYMvVtuDBL2aUWIs144PD9fAJBnSDDIkZ5JxU6YTryKrC5bx4Bg
t0aIy4lDNx0GPMa3tmvsaBe3r7FcR35B4qQNEYHNQYCWYFNpTdiWaQy9e4GMH3ka07XdjZ8xj7mO
4sknurt8jsQUJxsZJhqR87R3snn34xVBZ7NONPodR2eELAC0f6o884IRw8ISWelbWmvr2Jt5f4JN
hEPYJgs5M0ge0ii9QDP4j/U0mSFgFnC/KJ2WQojdhIq+CajYY8zmzD2VLpZinZ9gWBBwlOeqi+E1
DFD73CHfW474jX/O2MukyldgkMBLtktPKZN8tm5drofI+gA01u5UYxvrfoyWldXQvVL7wtbjxP9j
nDOTiRqlUEOg4qlsUvoMunoMNjDqNBmLNn5qst9e4EDR1opvxQ+ef750LVmY3L2badmfHCJ9HEvg
Ho6QGdKJM3bSkejwsGothAQ2WYb1f18iDliztm4yx/tVZeygUhvSqBzf2wgzHBlGDkmUeywlErrK
48voGYh19gtJd4kfpad1scSqy01BTge7GY24jYLg8YPDrofwL17Uk8vxa2UHXEyTwbsHQKNzTBoM
U4YLvFwN9ZeYxHStE4XyNBvRBi7dseySR4VzAREuK069N7cYa/r6EAWovtgHsCm07wGC0HO5rIN5
7kPeIJmzauPq2fQIJbQVodt2RFyQS14sY0K6alego7qooL07kdJdYTSjcHkguZK4HhvnoT3ls8NJ
NMyMk8PRkw5UIv9YQRnbCJLlXdliOWv4exLW4VSoJfgO/VXC8ugBPBVSITi+T02LSz0QLiKqZp0o
EQGwFRCPm8r5T2HWv0WLRYs1+kXJOd5bPpoAW0Jva3ufmZGx0avrHk+ho9lDbd2a43vSxNMboYtd
aHacE1s32zKwdXdfi/+6iosOwlp1UcqSL151Sz1YZEZu36mfibdTt7OKqbnBeaqEtnaBqb5Na/Z3
VQkoWroT2IAue0DepctpqGJy8sxAxVT/dsG+NkzuS+UcDWSoVU1Dewut0uYWyPv8bLcj2845eg47
bBv9PJGhgbSIJafUb8hl9Zbn1iqp+IPpxPWD4sRP6rW9Q66fnHnyTo3gLA88/YSRmyLvJDp6ifoP
bvIXxr/+mUNVV4eKIVxVO9MOoRUvmoNFTAoDdnyEObM0pogP30OEARV6ECO+S0bi7neTFBtZh/K9
wmhkrJIUJxSQAwtXzHVGH6ZWvWQ0K82T4si3ncbk5gqfFRut4Ww499kUyX1kz/3KJ2mZl4xitdqD
Lhl3GbvxTRMZ6T4B6UAVwvLTFhZQkLnfm8342tXQredWXjWHNiLv7dK/OyylqWny8bPiCh2OgYZP
j5FyjV/BGB4ML/IXD+BatH20Dxa2TtRqjFeF7AHSNvkmGzSuJBF8wXXqblP20Zm9OuuSfxul81NB
v+OyLAdYF7IWakUlTvzODnAteNkOU3JUo33zGq5EqhjD/YhTGfd4AUjRJkGQGJp8WaHlYaay62eZ
KowBVtCEPLFo+CDKh2sVVAPPxCLYtUpat3k0Teaj4j4llODWZvyvsNFXEsOCJeb2z11KA1Q+hOmz
M2GQ7+KEFfYwpc+uGQ37uARNMlvBUVoRIGmM5hl14lzT8oZxhu1w+V7kOehv9taYNL0t2RrWi1Ya
7/WE2J+2bbb1s45KvDZ49k1oKVOe+Z9NCceI7jdYcxiX4QGhy6C1rY04se5dmbwRP/ydlP6KS1Bz
UfIBBpS5HcFH9Jys83UWGtRYLCLF3NjDs4v/0DUOA2krdLSg+YzLnhYWzEsb5NlgN/P0xWbuXcy+
o3JhkGe/c6/A9MdbNaKG9sMxov9kAbdy0KEuG3c2NeA5UeWhwnAcMxQrGrbm2Ti2sEBShtGdrSmA
o6TAu3I0YsvKcrt2VLN3xuIPZTvwORW8AqddG8SGrtILy6vlp5xB0u5oToAQgXj9HpBStylPOxCq
2KOTVlsr2UOBAn+zAqZLC4rG2Ri6qFpBRcUxxGJE6sbeNrPDkV9U9pnEqSArLOWZKYINt1Xpx5C+
gW1daqrh1tEmcWxs0AuRneh1ykYKvLmzlUH6l7g+gXLyFklCRd3C4+yd1H/pRtAyKB/uwXXxKFuS
YiidlOIqQxZp0v3oQxkeunbOj1Khk8LyuzQf4FcA8CaUHlmV/4uIRkavtE+5m0EeI+ApuKuzUw+a
k5tk6I85G5iKpp2cDcNVpRM4ogIfLhmu+Q5tE2NWhc76849hj4lXJDCm6lz8rd00QjA31fNk/vEM
aT3DqP4uRsz/glIBeHSQG7UAmpXWs8aslKpd2dv472YpruNEgq6wb4YTVOdItHssf09lm6pDp7gG
1YIddkvpAXztvlJFl42HXH4fCe4AR6ASCpjtVSuoTVBdlvd+87cCQoERcjslY48U+65My7vzC136
XyivDcJ8JXXrvuDc8J8CPZ9JstqmtJ56l9W7bozmEIy0yffSPFGaxI3QUIbLmtzb5YON/mO/h1Nv
vmWdmdyYW2/ZjH5XTf4aWhixLMk+hBWUZI7M3DMQ0HWFPkLU0LtqLzjqPPXvlN1ETwY7W5368klX
+NYcfSP6ITH2tuhXNeD4Mp+7A7LZ0ukzB3gE6gtDZeuixc72hpmDVV4HN5FuIQuQ0C42hz9Owukk
8fReUumzbjTDG8JHv6H+IFi1rFdOPyMcvRTxYtsAJ1hS02NNj8rSEN50QDpzxIZgpVLfod7MyOE2
3mS+pyyurcXv4BzTEWmsITGQJPZ87a1U3bWos+eZLko8d2QXqpWPB+EmXYmnKEf0yGt+YbVM2P1j
YkmS10FyEf3QA4sAm/MA5fS59eSGeEhzizxUwYFPpB6M/BmUyKFU6F6mP2mEyfYBO48dTCkNJob+
ZuYk5ALwAClvy3XJAeUSkVbJc4OwjiMYDZOloBpbNZlw/V3W/X9RM4qjM22dKZUHPH0aFEe/jVsb
QWgyuceUHOi6uJomgChzXjaD7knF0V/btT5MkWEuqO9NH31bjvValhKaToGVq+bUyNEehyHyoxiM
B0vbW99au446PJ2YnzV39SZsx7+1UMW6SHNmtn2AGoT3qLzpqtzGwvg7p2W0opfhxtb1tScbug0K
YAxOhP1YWNlbL/6KXFyinrd7a6AYyU5t2PdXxLWqk8GWh/W2Ge36xnopoKrObvCdxZHaX43mNadB
ZD1xUNYa42XkiJ3oymNW5S9G5b53cAG4tzH8MpH+itu5J07lv+mGqiBdcuFWwKKyiYLUIcy9NefQ
TyXqHE2d1jWXfpooA0MySOpQtUdj+8TqbNAZqLMsJYg3ia0qpzfaBn7JJJ92IaXspCZYg5hekG+0
LP395C7r2+FXVAekWToitUlG5Y0mk+dr47NI8e5OlbEOauPLhraH16dcSAhfcTCUW2ccAE2MIRh6
ZS3IlRpbp9wjUT43FWZtZVf/qa47E4M7DJ5xwcl3yvAkEiwtHgSD90Hqa3SnhLBswoGtD1nHR8OK
DXu2o6OS0KvvvbnHgAc9SLgZGp2FnXXKXSaJ9rXGFECn79UH7L6qnJpoCnYvuH0XVHL0BqYQE4xB
HS0tWN7yWunx5fQ1BYf9VBGMYwTC6LdOxuxgW054tG7IeTGQo47xmMEK9zkErW50MHzr+lD7gses
bneyG39PTYpOiy/IGoNnKhs0cRv35ARDcAHc6TnqZKRMbwCYT3mQVDvLHMHZW0hvnjTMvVH54cE2
ELXzaIYGYJVfHqUCG7/wXnTi4h0h91j66W70irNdY6y0MRtUI17dUHHGpzYHy8haVrN/IGh695dS
To8ubAbbJdbk0us0OlOwcvJ8H7ntPyMRsB0BUoQZn2sydc6lxsVOzwEGZOZ4hKfWMnd1B+9RmwV2
qIRhRMDtMBgI+Evt39wD0JuiTLLlKpHgxH/GzFuRSsytrW34BrF5plOEnrmipos3ISYS1C24OaZA
SPs2WVWDfYgKred8pqI5np+8OBvex+k3ovkvx+yKrZeRi/CTsd7KdMl1jg/pGL/zlIzcCMI8YXvI
Qdn9ShK27RhiHpQWMAs2Mt8Wmf/HnYgWZCyclY0SxPsq2KeYwbPiqXaET8HZVKClkmzAUH9t4vaO
CDAZbMWTzjJWxMAQzAkDsBxZsvbuSyUpoWj7l9gIP2HT5+t5IC/huYx6WC5DmEvsHdPvqTbPBsY4
5JzhdfQnnOeYW2m3v5ZxQtkmtTi4/sJgn0G7Kux/bdskW6Pw/wSO/AjgTqeOcSbX/VRNLcKH+OU6
8qgSbx8F0T5kp696XCajNRLTr1Deul/sdvdVEFz4Bb1eh7Kk5PTYxDybY/ucQDYDzeS/w+M65pH7
KxoiSpgh98uDajl7QIHE4ZGHd1s1RNiHR4lU34r4OAj1p0ocEA3zq04JhQ/1oWLd33Aer1t9MHvI
+EFzcbiZZTld+U7WJJWo6pmG4RJ2w3n2i3NJD1BVvQtZbAvF/iVhXKXm5q9Vv6V8V2A33pFgnvLU
+0eWj6qGM+7HmJ1v/deoOloCZu9siW+Hzu61Q6kkdDpQ/24VciSsXxq/57IfjmpoN22EfbLK7h4+
AmOIDuw61ymVJg07LEwpn6w2n4rRPI6y/EViNwiLLzcN/pNt/SRZMmJsfwO/e1/sARC3V0ICRh/J
v5Heif5kk/keZn21Mnd+3+0r37kmFo6vdEm8e9lUr8F/Qr3kNdgGwc8gEg3NlynNtyZL+51hhLsE
z8K5Zx9lOKcaSLFrwMj2uwEMge9v3dFut04XWvsOKyC0DUfa9sahenanlwaXDcq6OKcpiKsBmyYu
fRz/+Gx3CosiMgyE1AFlc5NNA4HRyfnIa1OuVaLwIsz42sOEJ6tLEhjzAw1P/khpFpQFtjrIWx7p
OVpYWk4gjGXj2mm+2RNBpZ5tuZm9Q93Se9YUBA2G9hhazr/Jqz8dM2E9JOMve6Sq1ECFmma2q5bT
kSSc1RWs/qZHXmgMJuI6ZprNjO4lMqikKsr3QUz3shv/EU5CeKkrJhp36dSZUG6nhghX9+D2YhFd
RIA61ASbO2CLhn3sJuv5S4FjuGKrVxurtR6RTEkxeyO7pdT+5bG6njpQvyzvbZQrNO1ZXhpB3KgN
5Smd9KM2O2c7EHNkmz8Vm5xvkd0x9oYJhpHl6ge86f9Sg/LoEcOzF4bHhvUKYqt9UKHxHddLngOs
OYIpUYSoyxawZ6RXLG/B/NhkJ1zcKEYmHl1Bi14gGh4mhvoTQzimcIuFk313Bz1si3pAk2oI6Ac2
sJMWBPs4JuY6WtwuNYt1chz6ySgBg7s8LdkShl+ixpJWROPZEc1rHONQ9hb84sD+IMeGw07JRRGu
aCzvqY0QrQlbi+T9qjc6YjIkLPoFaasd5MiwCiiQD6ffkFXe7Fjnm7IoAKKFbogYdyti1M8+y6m1
B17rsoUDa8bJAsABy1zbjraaNWVLpiuy9Ct5eZvjI+f8eMLV3LW0YozGsPOa3sBMFW3zXvkbXknu
6tPM4NZza7wrqf4YS9opBZfWeupal8l7ElfXMkxfrGH88AbHWTuLdOtQ9rXi2n9ELvVSqfqIXOym
8HX+lGYWrDAlXd1sYKVMILXvis8+iv75xcBoHfx24GSvMrFUFtvlIQHl4vfSOLQm9VTY8QEpWn+s
3HkfSvtZzVGw95KCSZHrJx7dP3nSP89U5SiLk19YAZ1nx87b14tW5rLwyst/JTuxFYrcndAzTacK
uCQHMb5dIppKE2hzwCMEmsHVJQoMMrdYgyhjaRFBOmXLwu+jXjAxHOGR7wBFBDRDe8qmoY8ztyzi
blvLeV0WJE1DX+ws5Mu1KrGizEkOcpGfGSSeooia/7jWuVzP/jxfihbeF6m3ULbpkWZTvdW2fSpj
tas9M3lhO/kUUqjFOt0uF4J0DF6n+WeKi+EnzZ5epH0Kf29hvV+4kG+pi4vIrJ9tR3I/JvbGagzO
AYIiwgmVdiivNLoNR0lc2y3wRwESec1KI9xrl4cHARBksewaWjNSFtv31RTCPquWupSqjNdmZXQX
tHheqEhnXGTZnRbAcYvmvzE8iK2OgTrlDH28jZPqJZrt954N3L5nI8J7INzjOk52eGLYMjOwFCGI
DlvcU82yemHns3lJsVrE49ssjQb3fg1AeChPVUvcWmqOxRa2iNTjnOfnz777iBoQJQxUgA+RuZAg
Iy/cskD4KlJE+jbQ38rAnpuHt3DQ12WlcVZJ9CfuemvPyMy7ZKtanK4Lsqb1DMTV5h80WLYTxZVU
4Jfq8neZmEe78nmvTB+WA727D97dkPNDgmWd73jaZryyiTV85AUqjrbdf5rA2aby0jtBh1Pep+zc
XTqXx9y7WpH4cDU5sLkw/gWgfw4Yt5/s3OCCn9P3NExIghJOzUT+NJl3nnJyYTv4NLOUZT6tMnI/
dlZ+e870Vwr3m8PGlzmKM+lec6jurVXeKOsL/sfReS3HbWxR9ItQhRxeZzA5cBhF6gVFUTJiIzbQ
DXz9XbgvrrIt09IM0H3C3mtjkyQ9ddbvbVWorVcGPwn8521uPwNz5/BmnYkOq0C0lnjxMnpv3Wgd
c5fbFFUpKKw5vcBIeJ0L+dzC6sJqLjiGwINPkSy3FrjgXZ6d9RgYWzPg/MqAwjvS3DGKxG9Yqf6E
bXg3TUx/A+ic4Jf77tP0mWUHKemhTEN2QYfqoZiLL3/gGUPki7skGY3YD+Z4KpgKL9wuaY4De2F/
tJsQhjP7Bks6Wck56JeFQaTPchVpBBaiZfMnGqDJhGEDLUlHe29SP0WzRA/fhnDFpvBmMpXGetRg
ivb9izT77QAeieYBqdRYN/TEg/tRjfcUEng8kDZ06KGbnsOBsPTemF9Mm9kESFAzqJ/9FemzCAFG
jiPXrv+2PLpbc7HflgHXk4sCXjH9hTVPZBX21CwN/iT+ultUw0sXAAJQJRuCyY36k7gHhpHewiwi
qKp/Vvh0j3rBSOViVdqOc0BuvYvEwUqDLXEsq0xAHYGc7gqUJb1hnnvL/OqtiZTLjv2wA4jJtKMr
9Innwa+aPY3GT1Znr4tBG2p7wW5YMyOUN+SvxkQF3uHeT2g3g6CHeu04t2WKOKfc/htyyHth0Wgu
I2V3AqEydrVqblBnLzLrHvmUvIe2tE+uLZNtarJ37iv1TxsRUaJhwppUU7M6ZDIHiziUYV+fgGPh
txUYqHW7EW4BCNlW/S7hwuuMMXiJZhxIXe7tar/6bprSu5Sm1ttokTHJjbD//IpfCcK8kHb2bhJB
GsJ22SotDdYxvbl+O+a5Hv8aazJHsq6scZSRYAGa6nOsZcFhlX1XHV+dJXncl34/5cJ+VqRszb1t
PM0/6f8bU2JjG7KYRFH8R3x4vXfc0Lp0lvEKo2s4lM4IsTVJQLW0uKENjeFgzvTJaBQVr8gpQyDl
6964gva8K4qUeG5mvNMVcvdxLruYw3E/+p44Dr7sYoKMl5Ijb/A4OzmJGtRcBawmCG3IPNprn/uc
gKK9AkFExeSb9pnoh/eJ63NjG8W/fmbhQL+J0pPox0Wf3PpumGl51sp5ssdyeM6iuSJvrR1PtHKV
wfmV2krtrEea1+Exy9tX2vl/zuQ1L+a26oaQJUhtHKoS/CRaIfA2S3oSjLavnjs+m/wR7ojE3olg
/pj99psR37wnLOA0pfadPTk7wUafM3d6SQkCObjZujiOKJBs0SK9rlgJZM7A8zLhLfdt4zdBDP0u
D5t/83KzFkYDaHcYrXiAw9urqriXQbTB42L1HbEiAgQAbcRC45ciGDlQdrMMcG84BXOdOTeVRJjr
F+KqNDfbpqvoho12vIf5tOy60gPFPZxEblmx2W8cY4WfR1SXSlM5RAWMFtliWvGzVTplbNMK46pa
FcATBdPeVDEpaCCzXO4+5EN+3PpIuHi/uzi1UbV4AsDL7N+aQhJZD9xkk7kgwFsMBarsy6cqzKhZ
k2CXaZqBcYbMn2dLFdMAjFm+r9iWV91krbEKECxMDtCm2I3aFLQETPhDd4RJnaZkbI+o2Fqcx4fG
7P7LPFkABVc/QWhchUNOUmoiFC/QtIxSXtvaqeKwc35MSgDA+f29MosdhcXqGyo+Z4NgeLK7UGkh
PMU+Mh7aIbwhOXwd9VMx4+QDGb0zmGlCHXYsOJoEWjDTn6dXJzd3EVFw1zXWgI3iJQs4DtXcU3vk
dyjO3sVzqIuG9GyplJIZ9eXgQCcIMDrmRSF3XesO+3D8HiQ4VqfTP9mEm2BBfSi1DYJfMvTm0hky
gWHSvvgAPrYK2QFU2fEbWiXlCFHn+6x+YgjfAY6rZ1JN0NuUM3sPVeafaiwww3jL98wZXnoLtKCg
evQKbAyIuM8shKkN9o5hWzhTF0PBo2HJ2RX7VzegIS1RV++RUhyV2xoHVHllz4uT58tXkaJ3Bsyq
uF99oljQwrAyGLwDuKyfxbPu7Lw20Geaswijm7uGtPg98yNLLWSKjObqHCu8e1Cx/fQrMiyRyhIk
0qbncRD2xhkoDaHVaGK2mfU5ivYpi9RFVcUfJhd/g3qGNKxQGYWl+eql0AkA9jGZi+TbWJJCXrFG
qgSkQUD+QFWhcAFAX0l8tfuKRPAt8yMNhzhCGZ4NTzgl951fWE/28pWUc3+YElRyBn5LkJLQPgJ3
X4NV+L++vdmlKRRLDnmWjCfbTd90qLCcArQRU6APvA0bSBTslCpCSnAuym2h8GX2HsJOPBpXhDfb
IJzIwoGXBfLo2WM8eSXx8n1CabfpsuoZqKl1y/LpMQ1slWllloy7MapomFjqBIUE99GgmGHDvLEM
y491XcNQKDOcuCP8gklIvjYyr1yZN3TY0bshOAobt/zF8UuMNl73YyuYoEXej4ZWRIRDYWN6MiR0
DTIP6dDnSIHSGTZN+8qZ2MCTB3S3YVCwSTFPIYvetAOGwl4tn+Hgfy/+TEVvQFfJwfGmBcxO6fvj
s4uQxC65tlRT4mNmANKS/sJo0ql2NKcJGWtIX9bLOZT7aNEo0zL+zsi9QwkkjTQT+JvK63PiqlIV
Cz/HtIBmIUmCiLEeZP6gSIyLcJfXbEiaODWH51xhgfRAN9GIcy17YV0esR/vBWabNLFpbqvw30D8
1MYPwHmoAWJbJCzGXK2AX6iokCj/xUU/ctRTcRgx5PeL5ateFIgShycbKQg0uNb78gtfHYtrySHL
OF54uz6HDdri2ji12LLikjZgb2PtCaBEeGl0ybwJUKxpIVqs+Z7oMpIeAmYHSHirZdAeg/bNLcWn
LVJmADYT0sBzP0xctXvL/mWKMrmVJK8XJ8P3eB879xC4wBoaJ2UJRkpqjslqb2bRISjhpAdjfk8d
7nzmEBgcmi9TD+GpWAnZg46elrkm4RNOrOjYk5BsG1s1C3pZFbFTTHyfLfgULim025J5ZihYsXLU
OPcW3xTKAsQdbefFWTT8MjGobAhrwVCDVG1yIBD4ml1N5LhH9fx/GFzdruk2bY9h5UTeH3vMV5/Q
8d1ST3STXvVO5GW4+eA4CJjiwbQrFDVt2ZBE9GyXMKq7rD0LDQ+vCxTPA4TPbuixqJJ6SygCa52i
f2Djv1NTXzUF9GlwfpswWmJB7xWvXCXApCwMRpMQcOH9Nzl0r6aJaCbPqXx7bPqOlf1WA1gRFidg
BIa/Rc6q37M7CDkjbqvitxLWIfOXGatEKuPRotIN1yGcR1BeqxasTINiDhpFO7PKPq32eQqivQOG
tqslZrO5LR9Dg9Q07B/CZNPgyNjAP20CTIi1b86AD0g165E2pXCKlnSkbVgBnUFBB8UYBtVETMA9
MX2T+IkCHMcy/CsTEW3pRD+XNsT3j3009iBEUU9F2ykSLXVIGVcSblczIW/OV4Cbk0j+H/Z3iUqa
pXV/55iDtNFMb+WCaAHvhEtRRJqqM9ENiLE+V/ymGQqiLJ2mAYioNWOcwo9YNdY5xDnO9oH5cemF
/2UQkVBA8YMdGxvNxKo0lWRaFEb21HrNhDCBh6efOA4QBqcb9u9Xcw3t4HB/muvKxZaPvcSjQDlM
0US6o1jAjeX1D7Gh734tbwG+5y2iMRwITQb/e2zkrhXDYWZRbfkrO9jJvuE7uk/T2J3MQMqjNBaG
6SQ7VJjkYmmDBFZBWeyNSY7nRMn70nL/pixGP+UQ/FLTv6FyIzxrxaVOB3efBwiPjZxiPF20D1yr
eJ/DZ1IdLhgd1Gk0eaNVVvzOPweFpkNSBRtq4HIsNNQhV9GkjlhAsncUbyfH7jM8z+F8ncZYEZU1
a4gJct0CwSKoW+oN/rgTHiCo+L0LmBuvxKX2+wfpL0yl5lUFk/vMnYPuvWy4M/MpWK7KAiROjWCv
p5p1dnXSbq0WsTPaAjZAqY4LlK9b2u2HKad5RSFbW/glwLp7+6uRvyhB4ykFBKihr8M0bKwFl8N0
j2z7CgdivASdhrEdmlFcB8iqTLcgHZSZ3XkKvq2agrJIcDa01krVmZfPZgRXhNQvRyjmdbvaaN4m
kFCxpbHgKM/6dGc0XaXCzpgZp6Koh9jqGPD14DmXsUsPcihP5roEZgIV7SNPX7WdnUfNkk1X9cOc
QCVjbXwuU/s8YwDyWoaQjn3rMYjEEcC81ZWZPLszioABQ9wAz/SUwbx2p46KOAHeVianbiAWaXAh
vJDxhkQQ7b0MqeewhQJ8yXjdpSGImWD/thUyG7euWki7gjIzFsCpMuA/oAsRNqJ9QKpEluWSCBJe
i20A8fXNrMvoLWdHnUfcMB46ISLz3N+avNRdqLpvvMerAxmoFx2Rt3MD/ehWESEzTRmTmU5SNrqT
HeDCIq6Ziz/cnvwF4X843HWnsQQm7oR5LLyVVRAU/3UURJCimwOLG5LfEheilpA7qRfqXSqjyKsP
MupZUa3C27aG+UKUQuojU8oZghqd/k4nz1/hQlwAEkfBLOrPtNXB3iPGmP7rwqb8vtigyxazR/wx
9KcqPYEhwUb0O+WBC9c6wFF854tN3AmXMMWsyfEYNCujgqFeidHdYk3Co9dfepvnwcl4erWRQ6nL
rpwz7FmCf2RDHOyldph0jggwKov8KJMixpMMMlRfoywLX8eU3IsCCSWAFxk7FZPD9a1rDA2II+he
8fg950nT7RzyarZJu2tGMsWIZ8d1ask/lcl0RqlxpCKoSLhJYXMTfW09ZxUaQm1/sMEgyM5Dc5CQ
rdI39nAMBm6YHojvBJjkkGTOf6ZYkAZOtKQEbWkp6Th8bKUOe+cIQRVZUgD2QB2jYBfM7WrfPk7B
eEMPjz6anL2YkqzFuTMRYi/Jak/zsFqh/+gXfOovNdfAFzkDQeO82AQOPNdYtgCIqu3gU5cB9j8O
heOuLlci1FP58DIXHxrmEcd7mgwx3ThxqQKp8trWZw/fhMCHSKcQZBg/LwbLfjM/RnZixBYD1iAa
u6Oo2Kgbya5FDhJ3MEi28AvYdFmr0gTqgt1QSMPAiyqPrtXmEwzd4pGxiEvsjqA9icsb+wZQc1sd
Qzu09zoMLv07vr/6qFL14bc2+1oo1xmroah3t73Pw+iFzIIyb++xZIYEvta5IeeEh3EGiREDJy6i
SUW7uTTZr/BbzPDcp4Nit6IXyT8G269VsrFb0cUD/vxt6Pm8xBrjhNH3JxkiOfEoRuJc0C86TJ+Z
07QHR8wemEf6zMJgpB5Kium8wPxuRphyzfFDJajoh2XJd85IyBdhDzHbPWJfxnY66MBqd75Bzdj6
+o9b5la8uGhf+B2S1WcrxrHY4zxXoLNgWT/PxVsJl5wPeQY7HSR7L8I0zCURE0yC1TzFdMX/Cg/k
VubY3BZ7tZVYhY/RooqxVLIzTKCotFl/qq2MSXdRMdAFQbvt+iI8DC4JVYMFTlvb46v28u6sRmxz
gwtPglKIyDDyZvXcVPFUV7+xLP9iMgOIcIpujQ3FG/cfA+zmtxMMV1PCRh5hahM+xxKKeSYgNwdr
kJLiMrisOhnUAtqVWFeQSbL9/ui9duaLZ6JtILAhUxvxaSnaGJmITbXK8pZbZZrsnznz6aZRYW+m
YPpvQKu/XVyxrRDaP82Yl5lBIiTIVi2KWdknr/6nGU3uODWXHYd9tBOpBaBbAIciVWsbBqvGRZC0
QadNxNZw8qsFAUBQdoB2UtxMJYooZ8h+MizgMPQish4gQ3Ye+o0KqeRmUexoenRo5Vw9u5OhTpPn
qj1priPH2NgR/NPQHorpHLjmsQgayS58AuENOoPO+eEgcb+UDlqcJqSa4abc2oyBVlLnU+dy5ZPd
9WKaZXXUDiHQZT89EMVwRBQmk4QCO3jvfVcaPg915Q5o509kuX/tpKZAEYxDlWvECGV+VyYSD9Qg
SEbjxcbDRptNetrgCIjxbOmBi8vzkkIuB9OZxjDhX03uBqfzhzPjH0gLoJJ2RPUK/Do3t/HK3UiU
0WbGJx/5toOqe8E5FyBjSwjBaqRRHZjWtOZ/1UgZN+e6OmRjlW7qf3QA/rcmT3URDgvZerpz9zOT
l5rxQs3Lr9wT2R9NbLA0ODWs74sQv1rb4LbrgC9G8mRG/hoGcCAsQODNNpktWcUTiH0iQ/lvtAQ+
khbIZLmbPoyUapC5b8Pjbanu3vb1f95MSWJAkYHTvDxQSmBPZGrLMnWJQXLeie+gqpy8eWt4LnTI
Cg0SepMtOBHW3n2wRx6lUTtnD/AQJ6OV1bbENHVE0JJuupItYbFSTw2TqOc2+BuhBorzPGVfafT3
hQRIZq6hJisZXycNVwV0Og6Jj9b5fIYqh2Qu40jKzsDeuDdYrR7Ctvro4ICc6CbQBAGQ21OOfmZk
YODzHQEfz8SmVw6jDMSTT5bhN3iRwP5gz4RXOe5G9pREJ52EGS5/iBQq7fpSZ59rf/xs9m8Ml4jD
GdhF+5XFMjaqUEyM3Y42BvwFs60hOFPxTNsxGIYtKcw2NsTykyeNCebAzKKy6n9O49Z7acpv4mCA
CUb4cfTYH/PB+zXPI41aNHmbcMYpJ8ghUHgOGLWD+imKFpVPeUkNYHKwOKqLGrDAula7b1xs5dPA
mmAoje0g5xnwX79nDsdhBXp5x7gmpkl0McytqadUqI7P49LBYSchF3zY1DtqV/F1OQjRqH6bDzC6
4aYNmEuuJ/txcGnwl8JBh4hmh72ClhVsX3NeEW/E5vaTuLfaa3bqX1AHDw8hy6Oho7X0zXv17NyG
I645z6XAwsWGVhX1VgXAJ9MgYxeUA0AkGz6Wlo3hMuTeSHxWLkVOxqyHMSlypv4SqP5Vu455VBoz
HrU6g4SROVWefNiR9WOVXnFnZc7YWwWMTEmDYVvqNtcBaOPsWMNj9g9tg7TCdbmEKvugqv6lzcku
zTsewrCx/ridyg9jniHmqP9M4MP2VCendm3f9ECmcEcWGXfplH+JgBPGhT+GiyYh2wr9YZ8yX6rN
5znIIBCyJS7hl93nufqYgSCsSxW1C+vlC3CreJIR8Nipfkp1Kx898vNzZ5E90xJL3DcDmkm11LdF
6JNZ98DTh7R8kOLwuSBNeSNDGYYUT/ohD1qcwRjhN7aZbEQ6hBevqUjUKcm2GHOTWlcmFaox47iU
CpIlwqQtVpP6YJuDd/ExjfBul2NwaqJVSFqy0x1969dSCFIbhqem5xqwF0B9ld8cersst7Pme4yE
usrcny+l7R5y4T+GLrUezYolwDvrcZxt8ILXaFsholp28LqkQb2psiB6GmuPjer8twiRDhQ2scIh
iYZZCisYImBB/vQfx2OfWiepdZpctO4EhSyNVZ9MhYkEDwhqVCKHfPUKeWj9xPi6SFT6ck1jb8sx
vTppC7QCf3I0BQCKV0mVD7G79OUzl6oLNa7HcNcaf1idHpXZkX3JWBB5h8tZKJ5QlVA9A3hytTz1
nps+62ESW8WN04ORYcwHlr+CFG2Lgk5qcV6mzJWHieluQIuLkA91vg4PrL1fgRU5ZFEp/zWrCQ6c
DIIq5W6wzXmf+qZkF312uYyehnDVjSLVtYLpwagPA2Tp36MVvVcbkLep4vg4L6njPeaaJGOfVBxq
svTIcBVHo8tQgd5pBSpbm3B0bVSkSbmZ0xUYaFK/S21+o5JrUVGx3/RV5d7DwvmXFSbms8hFOCWg
Y1E3mOXyIOB82OM0+kYqBkzEs78BdG+5kcfrwp8ArPO8EY1imMf4kfq/RedYGM4RTCFZ24JWKzSE
sVkW29ot0ZVCFQgP7oTzHDhoehKeii64oVgItwRlILjxrXNigiNsiqdEWcZtnSeF5DyyQMCkvskT
PTzP7oKq1vfxvMrXIJDOpWZYvvXce+ICXvOIqsU4DDcnn0kjWBgX4xT+483ooHR0dgGEnFWBwYHc
1PtQYi9mlKJNaz4yMY7T0vs1DZ08AG46t6zZXUhZ9JHd3pkky6pBxEuV/2WNNOCZrMtb0BgfdW49
ueSnnFIwehSZpEKkyT7yhb4F5kLWGpjKmN8x2R4i/eybiFEGUFCykv+WEBHjWk0sbNyCOlL/MxLA
4sNChDiXzR4mCTvKBssOGAtpl6vrpX2ycdX5TgAjqKirbcFiRyxA/TSZy/gmyCaJsHANvRPuR+m+
dqbYkTPKT+pGNokEynbZcJt1+xZCDYcMvdDPAAtXiQNZ0wJEMaAQ2KL+kVVPLLbpc1XPI/S2rH63
TSM8jyV5yE30Na5ztlkhUpqZJpnJzCS9dFzW8uYN43VCBu34W8/rHg8Mo7C6u/aLZ7uWw5au7hDV
9ETw5546J6yOCUkjZpBNZ1G22GssJKnM2XdW1l4hm7VnVrDUb0RERy5lXdqf3cThxS0DJEDQUTET
xJafucRbIZEltxzPfnuwmuGAPMF+ra+mNfVXA2GQCNPnfjI/wobAxKQNyKejqQ2BzMcAn5O4mtRf
sgaDHTfgE2qZ78ImRTxkKnqOWufbc4Fx9cHwDx69c65XFRSEGufYUiHPrXNmZ/edsMtG2KOjDQzi
91RXzg3+CDJNle0r3aObEuOXk/JNZ97ygJ7AnMPikWUMEDybLymxdlciN64lOA0CkxFVOeFpaYYj
ndaqQmE9P5E5jMl4hzGOmX8h0kPLEJiJRXIXvuMdvbENoamv/hD1F68ixVkLZ83+JYjpYLw38ksG
426wWmRnxnxoqrr7bIyP65hmR4qF5XfLFb/pB/VKC0GfTkgDARQNI0iLl0rU2YnsmjSOhO9t+iYT
BxrSYjNOjMorVPUuLlmbdoM1bOpZzxFDRSwt7SHHLrHpplHtiV1F4T0PDVt7nrogctQpwMZAd215
cbsYX8QDsBIq6WvC3nWO1ZyfgGd2x8HJanJMGQbV5Q/hNsmlwkYr01nHEResYwzjY5Vbjv4PLZ+x
ddzl07f8b4tDRhTZu4uxewAsco6y6e4YzqcV8sB0Izp79D2ECcL1ZkCFP2gwnWuPjgjUh3HIJF1A
0/9gb0N7YpbTLmqpEDSBDugf/6UzupqmB0eQOBWa7HVTBmLIR9XY3ibicHalT++ie8bGkiWhkNMf
Er9eqIjf5JAHu9TAg68SrOftQNEZlsSIc8iPO8u1/iq5pOfZFr/TsXhtxxSksuldbZdmEirHr9Yh
CkKR7CYb/uSQ7fHE48I5uxUOOp7rPbyor7SG8Zq3WHMEsI4FA9WhmAzWHhabLiwQMAInvG2cqjl5
BM5TRB6G6UVf5kx+Oz6VHcte5nISspAHawLLkDw3sj92Xq9uuQYSh81Ix5AQCot/T276D4B6oniC
N2ucv9EcmDQDOJ/asIIcNG10Ufj3OTSfeY/CPVq5S2il40aOPPiuDyAkLNVFzO1P74DeR+wfibSL
M59Z75KvA/6oe0mmobgGrkcWkQmXiIYkCf6xNsI8oR1zLcTiDBAZkIPpk6sfNJXBt+MUAQ1b9pMj
56RaaP9mkyh4BIAqrKyuNoUzSzQNvnmcPJhmxC0bsYlGH0ZE6IiB+GmV4MdYM36qbcQU7NpILhw9
gjqAYgcWWw/ZQWSwqQrTIBCvCsDRFWClRXrn48c+q8adN4+cepF51SGIuUHyLtgYF1uRn9KA4WXH
hKp25n9Wyg+D7LKn/UyPpgPE12y9Dln7guMuK1nMh9036aDsU/tBPOxEYYuZnBv5mJfeYtAbec1b
lKH5qC0ey8kt6Pz0gSXRO3hhfY4qkk/M3Ppc5BNOqn4vNPuH0uDuybKZZY9Lgz/l6FH4cq1s3WKw
+NU6WDbYTJwtzOmTkoA4J4V1xQ3NPS4SsTeCYUQIaDKAAdR/8JeMVEW7uRWhow6uXT4D70MbHeRs
XIh9YZPDPTfay91rWTuKjtGQW+doeBSjVwd7ZmDlpypg9deb1OSVBBTOLJtpdYc7oZrWpxoXwHYK
M3w1xsQhXLVsdmTDlkmPJz69r6r0zKd+sbi5GFIh+BhJ8/id0WBfDD/NsULb09bLPsoaTkKfhwrC
Lv2hbgDfwbJIehpTERC92OAqyqixszxvnyYamm6ugNUnyB6NBXUM15JbZkfgVQ0iFreClA0RyWA8
OPQGR7kNVLALzXd4mrgZtDh2iOnPufcf2ZPjR8RujvmXR3pvi+qBCKlD77y5AdsJwZm5Ibt155SY
J6UbLWTqeGfZvKoGtoum5FdAhlAjI1GfG3o7FEnOPiCD4dyLAczeOn7o0cglLMkTl0qZVmhXtA67
6DrCMsKoNQ3z/xzZFtfCPnEeVnFj6t1Edi71c3V0RXkySC7ejTPWlBWeOoHdZoqTfM3uhURdcDTY
tGMiy96Q0j2PmANAc4y/wmKu79hr+k2G3nVnqBbr2WzfxuxLj6sANcXMj17zJVwUYAgsub/Y2JD6
Ee1hDUTQQgbNX9zHOBkr/6QCLEIRlJP5ttMtiah8QJIBC8NJexH3eYGR6jGCw/5AGhhH6lZwXG4i
GJMUeNWnkMuhW/TvVUTEnLl9KfLm5vRmt6+I1mWCVWx0+GlXJuonOkq/9/PXaTb+lewZp7YoDx6p
NfukCIi7UPI0RzDhZ5WLYx/2xK6X2NWCpuKTqZMXktPUkTvxo0x6JKeEM6RMPY6di//Iql7JnvX+
4DZetu1H1eUKAJeRb73CzHFgbQSFK2CeYUfcCnEabv7iukTxNhz14INY2NJq+an4SIRm2PqbhKhy
b/gOzskO/lqZOuahtYYXfOifU9rLY9TC1UStXxN5sUEjcgplUb9kLYvIEWhKR+rr0a/QX1R2+ED3
dOjE9Kd3Ya/pggQquzaYsEVyPE0lgw/vNg9h9tQkgHWR3u0ndasyd7zpvsq5ITcq/X8kbbu8Om0Q
weqenSMM43ekXyD8hC52dA1C3dWgf4UmEXTVSFqlYaPviVhRsV+25K0qh0dpJcsOIfN0DIi4htv+
yOGyHpn6fLTQOCS5OWrWaNdmFNPsLPluKt448gucGJy2icdf/DXZw+9Lfhy+VBKrSnYAt9RMn0OP
e8lj555XfX7wLMUU3p2auBJBykWH2HX2BTPlbDrpnHe9rkF9RcVw1YXhHQSIy7hwgDkuVcrYuF4N
bLV4EUbxNxUd1rhafjCKJMig/ZmWZQXbY3xvPCK0Ksfrbrmr37XbFsehcnJS4Bkqjyz+LmRBfbgF
3rdalh8mYVwjvCN+Gt57h0zjzjMwc0tUchl7Ad0P3c40HOtchf9ZHTYKjNV002E/3Wf5J22SW5Mb
AlCEWRGCiMiTbCYGVskOmVILu3eyN27avRcIL+M8y53XWbrecTDAbpQ5ERk6fUbuOQORZkjFvbUD
H2aefDJYLinH3spyrgb5O7TYkoYJJPFkHPWjaXdeKOR9WDKG32VwYPAXC1sZpxlTyNbqpgoLRl3H
QF3isZzh+IXVl1eHuMMzEqbGLts7JfYmC7odazwWrCms46Rl5CjBDG6DzMfaIfIDjITuxB7B2wl8
aLK1fpI17q2PUFwUaTAdkHzZ28HipSyX4pU7tzwW5F8Do7T2nUQKRqThrlcEL6A9SQ4gDTcY1/nW
oHEzXQvNe/Kb6ekLsbXeKcA2z4PrnpeWKW2dIj5ErEsy1wjvoZtCkLb+cWJ8Pom627ej8Z+ImDLC
1f2V4J86NjWs5JkO82Bl8qm3qu4iCbMjoxglRop5e4trZ5XumKAg7ehspNBzCuN3OBnBM6104W5t
Jyley6Ign9qhwhcJmQLGcqZn84+BgqxKZ3cEeyKJSwo+JIK7f6xUj/XsJF+wkhuUXJ2+U3w6SO4z
EmN8QGdZbgZvC7KQwsv0Lqu0tzeNFgUI09gAjJiHBhnjgfWUYr/bBbrIuYgMe4v8HgSgTzbjPHo/
I2jAfdGAGGAveZMV+SNR+CdvByTxIXQjc2gGQt0ClhdIHbks6CcZGRxCy2NYNcIC6Jw0vyIJv2md
P1t2lKGxQZpgs9SGrmLTiLgEonX0gw3twOK4twQ1bawTT+6zIQN9q+uXvCqgw+pW7wOGB0HUBBfi
44AMi4jFC6nU2zIvUhJ7ZiTuC8MBW5kfi8IzCYgx2SgHJYAs7Vfcej0vxwyesxjQISXA31h5Ql1B
DwdXrTsbXhTnXfQV1Ljcbahj5INQx9WQdSbWw5by64M2K4MSSe4rm6N3jhx7v3ohspaUZgBE33D8
Tr1VR1jMKGosQcHh1uXWNgiqqiN8XMsipt1CMcljUf8NhHxryw41/YLNL7XTvVl1/clLxJ/WaM3t
kDU/UUXxA9jlG/VLNY8qhsvR7G3tMhc2tbGXpQecbKwecIR5ACSOt2EU18ZRq+SdXiiM9kijX4re
BbXiYYaeCJeOyCUmE60jcpn2aJcM+a5IuKO1RUpIBjmV9iy6ZzNrYHt1wmaLj0nIoTWy0y+qP8Kk
LbwhwZKJZw9I8BZe9UDKmEhjGQbpkRYr2hI4N0hAju6QOiRIk/8H14pVc2tsPb/8tOxk1XPUh8UW
N8+t+IWkY45VlyDQll+Bw0cY5MyJe+acLMpaDqfE3jpOf0wX5x40bItoatTOHaOfLnmI1KZDsBxz
m4qDs5JIzDUcvIqSE5Ap/1hMbbcVXcak0stIbLa7GOZGxwLiP4tceF4OQlhtmh+BtK2aC8qgRxRo
5hwCpEAO2cIfJmw4AWslG70KkOMWXyajHcBdBHMKgWUXuy3hGDOZC14WSwEwCVk+fogOWIA9PNlJ
5sWIOea4sSGtKE0QOLd+tpuT3VxUj6nM6qtlVkzFRoLAFZqMaiVE2bI4l5oE6WUep3MlEJf3aI5A
qd1wiKMCZmO7496/8qG+2o3B1ybHfeHpo07Gs4W96vg/xs5ruW1la7dPhCoAjXhLUswUJQZL1g1K
ycg54+nPAOhl2d5r//tciEV0ACkSbPSc8wshG34NTxo+ojTeoGS3Lex06+YWvgj6gJJVDNNf6/mS
PJbVug2fEPNBDbBmcbHVAm5h56xyqYNmXEXfgb7oOEAIwhNUIVuvjdZZkqyVmL1vp6jyvImKYOlb
SKLqYrQgdUOJmCrDTrYpXxoyFcByEYfIA1JKyOCFgPQ8At+iakHIEzOgLYz8jy/v/V5q722q47Xk
wtVBRpzkarMsi/Erw79+pjg6mxYq4rINzdSy1IXcmCwOwaflmNJqCPoLO8mwHJG1lWDZh5Vl53m3
xGGN+q+f7wQJ8qIwd5WE+SiSlDMCP+RmbeyhyIEEEtbisZHfh1KMhLpQ3us0zUBPB0dgfcF6cDts
a3P5s7szElKqUQ2Wk5sIjmZx+Jb74mXA6YGrgmDH0NXj6DKE7kBizIPSuBYAy2ZQWF77hm1CALej
N/wnwBQnWbfuzb5cZ6nb3jl15ywxn4E4zBYr3unoOlLDLxEGQaZ4yJGsNOy23SjlFbFhsguSuTYN
097YwMl65MBgmN0ZIk63einOgMHWYFI98iKdBuzDua/JD8yRUhWrzks+asnCYEtrV+mYxQ/c9jBI
6PbHYSWt2jD+CO3eQQXfJEq0jVkU63gxiwRwlCH2lkmuFlrkriqQrWsyaxvIZnhF/ADOHQ6jd32l
m1CvFk3bADJBOW8e9D66Sq5C2O8kD46D8leNXclLGLoHM1dQwm9zAHHjG2oBxZNZUVaB7Qfc5TuF
nIIK6xyM/iAbPt9xIe9Si99c30PVUv0iJWkNwDob2nF3FcPq7lT+VVby2MdtIggBb3YliTklMqgs
AchZ4o4HlMv1t5DZXiHBRUCAQN1HhTrXJbJ74A2XSBIkCBGUvrTGL5boXVF6VPdk50QsTxgLvDKr
KvXAXoGcn47ZnUvwd0BjB4mo4YdUwc+0bJGuXMfY2Sp414HrQsIUdaP4zgd6cNmJMm+BrjdU6jyx
8kPTQlRV7PBViBaIrlZYyJdBvZIM8zJi7xfYw7bzwYfqWrTlhx4oWNsPz14tyLIa4Q4DDOBatVYt
zBJXACv3dxi5XCFVcjkoKR4+yEYPqduPuHR7UfhjGkfIF9B36iMoEiejiB8kAJRcD/YF7ACBrUgE
fqVJ1Mfedb4Bf92KIDj36GjNraga72rNuyg1fYNOKdIpXsnKawLhY2tmoax3cWsu2orLTOQN2za8
xHArFgub6E1J7X6Z28BZa7Z7syZs+IDTGICL5W66EZ5qy/kxKzPI1QiPL5CrA7AEexQmf78bHAFF
fFBfE6tztl7LLkeRioUS1SEMCZbTLMOsN86TjavhY+DZtT7vwW+Qisv8ddxa7ALy6Bw6+B4gDHQ1
K0lZFpVAaCrBtUKxRDbq6r+GJeq8Wry1B6SUTYxcdxY+IVtAbVgEViTeEmE+AZ1lx4SLpO57J6ti
V9V6zTJEBVeyowcjDDuouwP6klA1fVUelnFuibvGGGxIJ/JwJeny0dniPoD0tVXY0+heW8z7RLfQ
kkZxOnPIWw2YxM/NGq4VGxIw21JPKJwOmH5e0wgtYZA0+n0TK9qKmBJZAclgZUqKTaCGP+oMbcgO
oTKIcxt/XKbK4rlokcFpBwuNmvAYlHxwIK3PYWh7aDFpQIhTqPUREK9ZlSPC4kry9ybouHtLiHnC
G8XnmNtFYvf4p9fOPd4Ki87WwrVql6hoRtKBlZOd99gfKfabYuEMYZsoarLdq1X/sTLZnLlm8OzI
2kUP8N+KSQWXot9kFVJ1idsVc9/EyBJEOn7Y9ZuM3CNSky1MNEADitWfwipN583wA5etj8Tr0cYS
DgJx9WMUjooAMlZ4Xu29+GkLTd+742ILNsQx7DIH0KswKc76o9ZRLVCFselT/G5rE2yJ4xXbarCR
Xtch6CMYsUCyjmSjiXdznfjNwi0RJfXbBvm9TLYWZAjkfAXABK87Af4YbDl06uyoQP0Cb0gaWS+q
DOkv91r3MtBS0a+DyjlIOfluLtsOUcTgA+kX6a7XvE89PVdFmc0B4G2AVS9TlLO5D2l7WaKCqOSw
TTUUYjDeZV3VfeDDln4JHNxbpDgHfqBhEKFJq7DUodOnCAFWClDyhPy5ZQbcBkfMnoKPIqlpsciy
J8raxg7PbayIDCIKx0SoE6SU75kfnWZ/GIADwHpGd0qT7cc/EaLzWuFGsYBbX89YfIpZVthHv0rm
WtZ8C2qSbwbyplpefAbgMCoUKzw9vbYVaQ/b9TvW2ZoSqAmUJiW7WIA/uYOuHIEp12ZAwpHXlNgj
AlGcqwp62UPrsL0ZoFj5nvYMMwEEYmWylwGlHlv9M2j2Q59DWJIzzIM1nyB/ACEq1OQN17PxHua5
dyY3LGo8iEk6xC9hj0VFp0ifyKWKTVFgkljLymeUGKjoQuivzW9qQTTv2pjjVQjAiKph4TdB+joU
csPWu6LOTcVo/LjjQEWNgWg+bX1xR0hPYlHCjlZKUVAaqmqp2QhhOBoJHyWmqKh46rVG3Qjh+29a
6ZGKBkKDSvSDp0oGGVGLbGP/aEgedmY+MR/f0MIjrNBs882M9RDZGmiGlFVfWmdJMQreVAqoqYM5
Xbo+cgdlh6mZDMK914hZMzV8q1EGqkokqlCI0AIL7IMEE00LQJmCkyWQLYMNQT2ZwTB+jyGxzDMl
ADuvIimFYsHeMV1+HXkquI3728wHP+MpMnIqwdo2VVIQZn2AK/jpCRTUEFYA8aNoD/DH1lFABbH3
KLqhN4lQgZOuScF9tiPp1x7/GTcgx50jPWN5H3UPQpOL/qj67YVk2xyy+6n3rBJT5MIcCbg2l0yC
Tm2kz1BUV8YbxWAF3l0pA42IfHQeLKOhGKJU+zxLrgpx+UwpZHXRQDa3C64GB3Yu3iqf3CZjBDrY
xVPLJr18Mkzyt6GhHi2LckNfuKQ9k3BnIE8a4zRP+pBgsYHeolmPZT/o5LGas5qpZw2JP5WqAlJW
cZl/+mr+1tU6fnWFjqFBikeaUMxFlI1eD0N4wWgPjWXsXRdDpbC2vfbo5suUF6hukRVDnTAagEFq
/ipSDaxJNZS/Y/wYC2QDVekZV/nvDUXhmYKdAKmP2JC3FFC0eeJLz7Etf4BbqCIgn1KiSAAeS0hZ
XfD6I7UheeNYAiSyUO7xGieQD++shitHdACdgpOkcocy2wDdGbC5EmhU2Ry+g174YSYdSKRM2Tm9
c0yyV3K4BweNRHQnUIqXrXrZqeWjbpXfmzgyoDeTBnD19on8lcLtEPKuX7Yuzge4VZM8mQ12spYo
dhKrU1CASmz3fIdA55exeyXop4auRgo4WP88BCD3mhrBTkWlelwrx7JDA1JoDaS5fp0Yw71CBnjw
WEzHt9U23hsG0quqNb8BorvaAL8QGYaoXr/XEUjgvDkTsm/AdAtUResLQdKjC7WSarv60frPYYJq
/oidrH8ksCT5CVr3OVmKTWJnb2SCSP+AXzF8Yw/hrbtbyS3xPShB8GV2Yt7H5hBsodE9TEfTA6FJ
PZbJlG+JbrJH8gNKGJJkmfcUadqlGqKQ9VvjNMc0v4PRUw/WSBC3A40Z6UiraKyAwrLTkmLRKyvb
ZUO5mcZ8vZwzTukUROmaXsnXXx3TOLMzau6nwLBvrzOdenrqYxtvaW25p3rFD0oFsaE77VnRoAcZ
AFZno+/4XB73IG0ft9DvqF6wD+zB06QXSVEApYQDZC2gmC56Gzs13JHbBUfYCfBtONcsWodiZOag
4pFpWrbQLfb5bLyzjRhF6lw1hF8FUahHEcMtclhQtYVdFIRdAj13ppgOVUyV0+JPwhdZbshC9Ycg
AjbaeCn8rmEF1xdVmK56GVTI4vZwJU3abXy1y/ajPzNGO2ju1fUuLawTdiujryF7BdeE9qvalwyZ
gseaUu9Ogqoz7y2W1EQZuVJojs58N9/4sEFAH3kWpttb9qnKKqy6H4YUk291X7jef6CoucgSp1z0
cCHnEB+pgDkgmCUt/Z6Rop2pSLjAATOhNblc28LN7aPUgQbR9RGaGOjwftlaQQR5FICZZqYMDRdW
DrrZ1aXpKJ+NuxdfWpJNMSECVQvQu1sJge/HKv0WDZpOOrf5Bq2UrAZmFovcYq/ulwNIWxk4L/R/
MreSgm85twgggi/ZuL2VheOTrrWhuGQt9sq+1M/axKNGYlBjkw2Awwj/GqsG2G8iRIgcuvPN6tG9
FxJbNbXA2AK3RZSOOsBFbX4qG5fYxnHOOCQtCy9RZ5jI/aAmy6IWZ8qmRHvX0t8jQFibRsEyaeik
T00tTnVFzrg1eioFLVaSVt5d0qLASXEImrnGr7VXe6o8iJoHiYFoM5TVRoVgwV6NEAyhB+c7rAlq
aai2AyYvfwTaErHGLTeLj6QBlmpY3huYkvuikUjIvDsxn0rFCfkMvFe4c6xULoxy6EhXG3zfnKyk
sxTqpY+NblaGeTULNPQLS4ihnT+CksEzatqPMDAaRCfWfVS3hzjq1IdKdBtPy/Zs0YHJkG2dm012
GWVFcx/BFfAqpODkrTe+Wwm5UZhRz9Q324NI7h3PrB9UshJhAIl00CJ7nUCsJggylm5gFejtkcGl
frvIfN3eqrEwDwaBqTZoYuOhi7Ok8s/vTm6kdW9U66CQ0tfwbI30CjCh+bxXI4iaPUJxPStyKAGC
lfF19bud0HQE3gMdiZLyOWALtOWCdx7q8aGvuZ8jn5iupsOpozUcPNu6qllMbSBGcMHUQ2WttEgJ
ToeSU2Gl4QzPsSXyQ5X1q6gxSeLKZSgenL7dKTBT98PQiIepKRLhaNBMkPjV1nu+veKzAqs5zpJB
mz0ERoFzD167WRpnB34cS+Ds+qHCg6cNMlacgoKB1ZBdQHc2RosILJCNVeHMct5qodtrK5VP2FRA
LLCoOzuFQp2I5B/hjb5keeIuXzojiRnsi92MsXYD+K5SIgijgfugNsV7KDqAvnY8elqqd5oaX/sI
9meoqwMaHvXJb2QS2Bimi9pV2cg50Otts1zXPcXC2nNPon4LKHat5EY5B4abX4BD4kFqs43hneFV
0cDqrKuFHKKb4OvGU2m7YjlUkoSrm5SwZmBLGFLZqGWCBClY5lYGDdavzwhBXBA8Rggsap8VkXMd
8Y7ZELvoR3nRp6JRV0wCWL64XhsAJvgdUEaYK3xb88RKv7muxxpeI/Fjv4qauI4bWV9QUcwdVK8K
yDUK5Tc99CE+thJEUbBlMyMDJd7m0p0bjZep5m+cWBhHL/PB+MPhWLTgn5QWrXgRGN7Cas3TkAfZ
Y2SfKCMhouDB7FAc/60JsidNtOGD02wxs8hnGV4jmyw3rkmbROu2bt61RjzWeXKwkO7bRyy0rF4p
NfaSMi6g3ASTFtJulQY90EecIAKuX4PNAQ95Jjs+rIHkHprUgKWtcQ00hW0t8uJigbIWZm0uM00t
92FUzpMxJw/UeqsqpCNlYmUg/eUdfsjBOrN5Wb1Qdp4fiHWXdiewzZ/xYN0lZPbIfMsryal3MCSQ
+1OuSdzv9Ixwx3Zb5Kiy+MUOqUXlzkoJzGIrQnGpIeJAlmtjsjD9RdIEMVtt9yywgGnT3L5qVVQt
sDIQJqFgjIvuLGnaClTNom1JvJnyN0XxfbzM/HiZQYAXZvzS6x70ctZfUIqowKkBTnqeGInuabwg
eZ+ByzdDNHWDNevqTC0CVDxtCPk4tBPZeuwYXAWyNjbOANpx2hz5YkibPtc2hfC07tmPlofGJChB
6I5oBd+62kFoRMZwJS1CwlETAFkzZlw7+cSSbwDLRNyxkuC4tHq30RvSAGHtHQut/9boCEjUAVdy
IhnhOpVe5ABtgU4Yn6EolZXWIkemd2a8jl37ECqevmqd1ybs5APWUKjPUHDelWMdQqZMAHVPkN8f
LU9iR8VQPMf+V6nlNd8qOzmL7zLxA+nOH9Kj05F+HgrnDX7gWQ3xYG0qo1uWQWjMvC4H9qDh8gnw
aOla6KoESGvJrbqqjFpsK50yY2YDFjM8tEz6qASTM5jmEi1C1uaceDyhhAFioMYIFF5Pj470nXDR
nEvbSkWr2v4egmEk7U4ylJJBPWvBAdpVot/5AnUSu5iUZWKyXWQ/ALKVkOFCbY9/M4A6TEYC0Mlu
hFyE6QCtDOXxXlkhCoWgW3u0pfQ+TXNYdmBZydUieZMhuYWAxnqomhXi9RpmtP4Lsi/A/8mXybKH
NIaVLVUHL6OuSFs+Th1uA9u33h1QhQy2GTrwd14YmnPXvij2t6GvqquBqDVXaz+KB82UmlBEby9h
hv8QV8CH3HbPQ4iQusVnCR52+GZp8KiGcgRDQm5CNQVDSCdHto/UoquxbZOH0oC6nLCnSlE3bLJo
A2AFejDbIyQHSghFoI82SOehBpRJaK0Xg4mOClBLEdzp+n2GFevRbtmZCb3oVmkXP7gNxSLZ7JAb
St4HjVKwVAM4yQP7x+idCy8APFnc/PA7mHBKXr6nkMdJMwkZCpGy0HNbXih+sJVRiLmT6242cKuZ
O6VnzFqFn4hATHKeKNHFdrHyzCycucK6uBsIhuYARrZyXcDKSfqH3Ny6svaWDpG2qUKEn8nxRIDj
DJcX0spnTamusZLqP1pxQUou+XQlquiU57Vr5RT+XRcY/n3+a3apJ/Ffs7u86r+3Zvas4XtwlAuk
l9QiCrjqvf4FMTP8RvL4PUprEgTjCBIY+k7y0c4H9mftfIxs0Ldx7gBTq1cNC5Wl3YfhcjqUgIMh
ayOCpapX4koOIAHf4VAjCgp/aSghyTffLB47aIOFqz2EXVw+Ti1luoIUrT3Ev1qan2Om7t4jijEk
FoJAd9W9lKXRMnB06zS1yXZSv9hNDRAf3xMwnu9qp7efVSg+FSuPn0CdAAyv+vihYfe9Glq3w2OW
8+QW6oLQg+yTHSC5AK61+vM8YFOyxwr9n7nsV49moiio6lSPaRD/9YRiwq3lP8dMXaZXPP6vMa7j
H50A8gGSRA6VcWmo3iNWS0N3nc8str7j5GF9k/sIN2ncWJAdMvFs0Ax3laeGfmozUhHTJJeM3zSp
V/XvWh/b36KkkBbsUL8PsA+N1UAdooPq6cfQ9jq7grtnsuawaWMN+NXWe5l2QFRyGdjY1dw6fJRJ
amtwDtOw6UFWCFIiuTDXSh1aD1ObN5Czci3x8yWmDtmN1bU9oK4xDXHH1ykcR0wvcTtdbfE6EI1H
1yMAYshV6j6qXAv8iUK0Onw8Db2c+0CLG+Tp1thrIR7X6c8eQ43CvRYCPSzzjdrmIJYdZ137vrKv
+Br30zOj9ClgWtOjkvq/jbn1NIGTb25fhKmeZSGVJy3s4I2jLrXJuqI6mXUSP7r509Q3PZhV5Kyq
HGzjV9s0CRROv7kN+TlJSYLwMXFfEzRhjqoHcLTPYoRMXKSIiKm6FeYn/nlUjDlWhgT6aezVEEWC
vB7z04M/RQwB0kEuEnFtAtk6j0fEXeIKqtMCD17ejqY+1f3ZNx2NfQpEur/mTX0sab/NG885jVQL
YzhjnouHy6yRo+o0PQwQ7FeS7NQI51TsYVQHKaLOLLVNXINEoLzhPPy3GdMJ+LeaB8q9yJ6gV1eS
wcIXrUouyEd0d+Aw/GWLQdLFM+pqByQQ1KEtx5e0hS2QmsCQOJjGaw6ZvaaipD6Nn6ZX7E2WQJKS
CxaVP6f7iNOuRMKPB3OH+DgY8kVPZIF7qXo7mv7ZX0fTh/vr6PbhjvN6T1ymo19907zawol4POfX
yF9H0T+v8L/naT55zZoLIce7eymkPj7hTN/OKZ7Jz4Lfr48k4w/HeHb7ivK32SS71DTVV4DIMhs2
Q78QE0sIAlUOLrN6sR70NtiqktD2cWxnSyyG4pOM6tV/ntEkqwy42op21Ffyp4hwFLj1dy8Y4nfc
w15AKDaXMqcWHsEuWvE9qJc/BnRoK94G1L6QVtA61Esh5bczaJ3x8tcA0WW3MzRV4Ry1oBTzsvUh
aaJ6PRufKYX589lXG9nf/2j7v8f9371fZ4aYkj6igIOtjaL8iNhMHKbr49fR9O2NR6TFlcN0ffw6
+tX357xp5HR9jCMxCIN2LLzsztN6FQARCXOq81jksP8E/tGW8a4pHZg3XaQe0bWgxim37tWxWmUG
uyh6FVF/r6Cx582GJV43WEWJWDlUSlm+uhbIdDaY8TUpDHlBpscE9Jy3K7WjgkWuAEtFqL8rp2zV
Y5J3YhH9eW7NlX+eu1l4qnCPfS73iwD2mWyW7cXC/HuV+vDfU0RtHvFe00kgWQFcnBL57dR+rVXU
EtS8y+6NpIat7+MoATCzePa4SkOlCj7Gk9nQNS5srvChdirswCy/vZ3MLB3/w9ZLSia69UpMGcyh
0s1LP0vDlOyM/4SMqwbCIk22lc0KRllnA3R9eCmALcDNoV2PqKiQRr21V2O7GNt7r761p1h93MZr
OCfcxpt9jpph2r+UquXfWbqEgfh4/vE8X+On84OQZs9DOxpxv48XXhXuylh+5b4NTWkwnK0CueEi
tO5gA4p6gXv+s713C/mCEPGtfehRrciaUtp2DfruLe2uJvrb+BrY6q29yJVb+3T+cmyfzvPn+Ol1
/zz/13gEFBrY1FW4GV8cCSYE/sc3+y8vMr3ZP9uzOvv5pr5e5Neb+pd/bjr/v7RPH8a/vK5aIENO
7tefaSXIHewA8ntTq7V9LWWkes3KeytRhxvXon8b4EeS+9ZI/3uAQRHqvVFBZUIOJlLLQX5iYkR+
tK0VAGGk9Xq1hvPSohWqBtZ3UonKd19BFibVZW9rwSJ+qrQPbRxu+mqwri0/W06zwQpslSAcLii+
VPvprNPsVMXP61/OCnL851m9oHSfOatuIu0JvyE8F5lDYACH+N7VTHGvodQzV9qqfC3T4rkMtRw7
ANsg14eQwdTetT0AoaZ7VuKhXzVpi1lzFLfPsYM/BnWzVwmSHywyD39QY8jOdts/a5AlXsvcJwn/
5ysN//lK2vhK04RfrxTDWEb9Sj4nGf80dHxgHqb3BhIDndmAuEPqYaLaAq6BZWr+WwgixML28Ts2
Hbii9WW06bkML7UF1XEcELQoKen4WNxmgkDFjJ6bw2yQY+2YVPLOsfDdnNkVgAXgsR8OAjLUB9Lu
m2eipU8pWjmCsY3Wfiz8rYXDwwFWN0K4uQdLrkMZX0d94vVfzuR1BGk4z7W/nUlKSJQDIsa7yLbE
BhQYtHU39u9yYWpXBFQjhG295FMJrnGUaj+gTlzhyoKo8Eez04K4LQAEv/5rtjSkOlCPiEwR2NdP
V1wso/b2leYmfEQiPcBqRqur0LcBC+R41Bo1VNXQ+vDIHYD1IoAqZfKBWtwlAAsJoaY4amrrJMRW
bzEWKL7buKntNiRd9XklHTtLjXdhAYQn9vuHbLLkLkNUcHun2k9tSlERjLY5Pz5676a26cGwAaen
gXTCM7V/mIZN7Z1IbtNJCfmAeft070oiWecENIA7LfWq9NLPw7zN2KqOvTowv0UR69K+EeVr6obV
sXSdDuKFBxBY8RC30lO9PFJ27OddYOp3Yjy0p56vRjkUjOSmGm9IhHzwe40fALwkD10ZWqvIwmIm
Rzxo9ImgR+2ro6wn9W4a8te4aYTI1bUTaNCGwP5P71aSJOeMzcNvR7Ka3I7SvJTO48jp35xG/po3
9f0aOfWNRxiRbSVZee2pYKBCVbOprnziiifL8uPT1BBmnbWm0IEYz9g1PUSo9FC8dvr1V1v+okQi
us3pvHqtmZWZv2lq9tSKQTykKbdhGVn9v59NvSJDeB+p5/81LkTMEDal5A8tGeIjFNb8jKSFMZNq
PX3DpGgpqRQ+ZN3YxLoevFYocVKlMks8Aiy0m9OCtKdsRXus4lPw539MR6RpOeU0olxH5iYNXw1F
hpejIyMdGcU6y9PqFLddvbdK9zodTQ+W6koY/QUgX0K5Ok1tdS7vi8rTDv9tUhyOsprRD1Tu3EPq
4JmN+G5ITFmNsGlV9POpZ+KcTM8g/aLPpumYExTDWTYT/Sx1VLtdJLQXbekaZ6NN9WMkqetbZyDr
Zxaqj57k7/6v8dLYKZWDfjR6hW8X6xs7jWzQk7Z+qKNqtI+UxJOAvYJrhqMs9fGwRBZ7ZqAndKAO
oz3Faiee4nbQD0XXVki1cmhyJS2DQTBDr5o9ifN+aSUwFwc7hReGqR0CRRwacG0xyhifak2PUpJm
+b/3gwlV9kUIHt6IM9S49F7aVXrQzapYVa/TYZ65HDqNuKasjrdeMoDFEearh06LXC8pozv31gA6
OSq0n8++2kCp/96W/Tnjaxx2rM4+l/xWOmeVo4CV1T493xIHlN4IfHvzU/I4KsejsS9GwPTWp3I0
9U1vc+wj4zZKFjkos4MzB1Yjn6c9u+mNHiH/HPmTY8g/R+E/R9MO/te8bkS+eXJqhAdcKpp7fn5S
9DgMg7VF2jPeDJF1jwZbgD2hHpzSzAyPgB7uFNB85LH5etZlJ6TZ1GsOUXiihmXOwdtIy6ltevj/
PAno25OLZfHa04ZiH2c2D0ZfV7POiMv91BggYIFEE26fMHaAC02NXw/TwIasKabGbYTINKaJmCe/
eCUAQFmvzZ1mxTnWPHJ+ywz+OQJEggnWTK7mZc3/XhHhiDExWIXKcJqOxkTgdJSPSioUrL765D+O
pnl4fsqncaT4Y14UxJhPOp5yrXVABY2pvmewAKjxaO4ZaI+9rIWjb8207w7cPP27CHjJNxS+X71Q
dz5RP8Mrufw5SWcTcZskR2m7Rv8DvXCMkaaXREo2Wxnj4fRec6Fm5KY5nN7s1+HUG4yDv+byY39U
W+DGUR7+Ph+xEM4+fix/zZ8O/+3FXA8LpFjCqDhHrcTw14oftTvP8Zd5pKb38HBTkJYor8ymji6O
oGDSpphFel+iSgQdyjabXeyHt47MByJFQbzA1s8H6eamlrtO8WreT89kEEi3Z+4IUUq80MjR1QmC
OQCR/hR1aKHjZtCfXFOHcmHJ3e2ZPbYFYy+W8wa36apa5FHTv4TwLJE3CJ5VsxNrNdKiZdTgbzO2
I+dSLFNZsxf6UH0jsMrc2XdnSt2yEb3i8Wg8m5I1UG63uscij9CSDVt8KmO53TlFQE4sKJvHDCI4
O1dPPP/HaVJHu8r4WPx9moFablXa7b7Lc3uuq238ylW0CHjFj9rpPODSlnIJcUpYCt+rt0OBlNo0
Vvwz1vLdn2MlF0GOqNLfUykadx8OooMAxf0Nt5L3jlrZ323TCI8w/xiMD9NYwBhvQ0GaBLipadgr
mP7eA/wIrGnGiFl5NqvSeO9C9ORqM1SOAF6UradiQlgAcPkWVdppisI1L7uWgRtRrYGOGzhNvs3G
Al1iJlQzxzg9fmXV19/73sBbO27k4wATbQuoKwZZmj66Vmntm46Sqc7m69yqVb4AkeKdu7Et9VTv
LJfw46dn07jp2dRbIC52LMjZzWHGnwZU4rDMwS/6YDRy0FPto/iH1vdJmXqQU28POX5aWgxC6E3y
UkgPbYeOj4b/tI303vMgB/duXZsfmLM86pJZPY0+73eBahT7aWhVOyA5x6GYUd5XdSrf4/YObRDg
7E7DAX0RY1TwgqD+vYvc5gUNRJ+8Fvg2Ix5QoBSEFpZi+pCkuXbD2EifzC4jRG8GB2/lMn1Cq/sj
K9XoOHUiCxH70RPafMWxKLU3pMyyp5TL419PMPUmXvCBl1h0tGLYYy0uMtigSICjixT9NHsoj+74
IKKsPH51NLIDgcgkHdy28rrqOvUuiaPge01NpfLBZNYxJD1ZltqHSIvNraaI30akSEtvZVtgNwJr
H0h3VsspUuQ5S4bm8FlAmVYdZ9j/1a76sPjTHJYfUQn47Fxknw7pU/zREp9yfO8/KhUaQpJOcIl3
LAYrYVFQ96p67JDGMdODJdixdIMs44pAW5dY3mOvKuFG9UHUT6e5nVDWvb2kSYhqWfFdYGmPQZsA
AhCytJseWjMHcxZV0twZNGeXDlSokXOwkdxqnF02PkzPvh6mNgNEQEH94J8xf8376pieRZIJ4xRz
qDsdpXEKoK2+8xslRfKTHwWBxIDiBW3TQ5KglQBogYHmr9Ff82CVkYxCihyTZLCInjR6Cew1Fucd
yVIw53pv7l2gDpgxskxMv//p2b+0TyvEOL1KZUAfmFC7maSdLa/E/7ZVPjVd6OeCb+FsKsBgCmz7
piOE4JDBNjHb/nP81EnZ4jY+Q6/V1k2TbYPerSI0m8AxYhBQqconPDwuMMe5NLVRXb8G8POw7p22
wX2oDfY4ckR7J0DsW81L8xJq6DfbqSt9Ikgnd9ZnoWOwBOdYu1RxJmFywBwpYe8/zYGBaF7AwhE7
oVXKHOiz4PMa62GqGyhd0K/60EPUcioreAFwg07HI2EqGhRyJT9YUnsrRPw1YxoxtRnZOxXkV1F4
/a5TOv0swqhawbFCKx8W/9lLPePBrUNMniL9PI2wba6xacLUNk3oiyhdTL1uWxoPDa4ysWVFGFmP
g/tI6347+zR4mjsNHs8+Tf06+yDV3eg03uyDFuEItlapkw9PXipCFJWRNEW+rse3WkW1M3CMLQpE
/XPSg4jShicpYZRZ6vDwoDscPaEA5YsoyyC7B78+aMpHtKOKx6mtbyAFTodTx9e4qU2GqfYIzo5k
yzh3Ovya+1/PpwZx682/zqX4SPZ5cvcEvVyydefDKwpQf2xaLtByimWhNt1u1MInF4bfWRbU8jW0
Qd1NXzyTwCA6H66GfG6uBO6lbJ1i2YL/XastMm1jpcmFa33XqF5xd/takf8/NWb/0PaNf5hGmFDI
DkLKH6aj6YEoEpK3bua3SbcOJtUZCTzDbLZ6lvXPKfxI4jb7jFide8xjgvKpXciYvfhtVa9tLUTK
m2G6U9rnehw2IMKIwBXtpYyxeJQo9ToH6v7XsOlsU3sgg5MA+1Kvp5NHpKyLjpd09TfLw5MnsIz3
X08yT9xa2NPcnsg/ira9mEqSXTN9ZHBYYbMusso+N4H6wd4rfvca+4qbQfr/SDuv5bqRZdt+ESLg
zSvJRb/oJar5glBLanjv8fVnVC6KILnVO8695wWByspK0MBUZc2c88uS6K8OphYFj7Zrf3IIWk8/
S/JgOP/oAPXNF7nEYU0jix0N8Nc1ckqoDqltRRcSl2tvpAZItkQQtv2PXlBqVGIpZ185//exWtuz
6aG2ISXy/2XsFkqumy98AZKGKnQ+0AsMvWc9ZTw7GH2q59ByWGflXX4pvZA3PyaeZt9NdjF+ITEM
yQuDNOTG9qCtau5Tmh5AkUMM6ZUY3YcY0+pCCaehOtOk6wh/mQFmfiot1DiK8WnMQXCNkWYCJqFX
M6j0Hmx2t6W3G832lhq2vXQGizY+mSggZ3VWP4jDFk08tmjSu0WzqULZQSEW7BJbjx8TME6R4/KY
q71kv1CCHJOBFIN0/vag6Lm/n1Eyfiy5xxHImkxqihjwMYa0xGOLMU96d7ks2XdgcNcyVS3M/kes
a+6T1xQ5elLreBGlQ3Gfual/JB5V9cuClOdvg3KiY+aly81MzvJKowJwN3gk1uNuOcTSovaPsUqT
yneJ5ZCDR9+JqlIjPbzpAD9BgpInQPTKkRodNOEqaImZCW0vR/EZBlTS5aXH2O5ebOIn78DNBsDS
B4xbpW2PtmZ9F5nULmaxFlxBRBB9XRaoINOl+SvyM/cMaGCnKEuav1ozvYH8qX8EEhHudYN9MrED
rHwdPqrh8ep9Ht62qfMwzv2jFi03lGflt/JPnnyqAF03ry/k/oBi0AOzxy6v9Oql7aNexutLeu3F
Hh8W5DKlU0yoMFHlEeW3hzsIxtk/RpPeqp+HSwu5FlJRjyi6wFaXda+HVjWFocyweLG/2eUsi+Cb
DeJFKO5fB8j4vJo9Vkn9o7ixvelYlBgTk0LPc2R7XyOJ75KwJzcgBryU0WkdT+ZjnxVkRUf90gKI
8wxSp7/SMjLc8iymE2sXvxrC08ODO7X8qVe/v5amitGT2Xys56Gjdsg8PPWwa7/GkJBgwfKdtjxS
fpV/rd2fkkxzWn29NjzwnZJ+QyjF3/GPnBWZkPW85FSYKD6E27HTM7jcf22DKnKecOGoJB0QQ3Ii
FCGTkX6ABAlOftuDSCp2USeAwDVHiMNZT3neqgfxCdzh2qvZdpZWYnTmPgXcchg/ddWDaerwdkUU
3MmgVY3U8hpyMRjTLsRPOr4hc1M8yOl23S3Mn65tZ/2137Kt/fHacokIXvar0qc4uG0qNNsgA5tc
pz/q4ALcs/Kq9tLhhCZEQnIazNClJrF5IS3xk7PtAMF7cxoUMOCHWcow8Tmcav6YX3WwYvPkpg6k
BfFAyRk119l1CzgVVpq6za4TCHvQCQ1g/HzXvznZKyWEhlM7MF9XAAFDJRMYKJnAz22SRHsb6Y6z
sFrGq83P1pOaolM1xBN5QXXYuv/D1u7RIe2ZgMdPutIQ9Kb19fCpaVNwpLjUf3fLmfiQRf0rc134
Rt46P43dmny96ou25p6MoZyw1IHSyZhUL/hvsXVN+9pBYehrh9j+teMQ5WMoca6ciI0ZFU9CASsH
9t4h2deg7ECKaqo6qNfVdBVIcxBPy3OkJrWKsYj7H/NI0f8xRdRsWapmWsNvFLx6NbUBGpIV18pc
0qtG68JSa6RFMih6Nb6zJSpvgp5hd+v53b/a63L1T1mDE2d0TqccKSh91RFN2NoTfGf6mZvVr/2x
G4CN2NpTRlGdl3/xIm2+tcOoKWCZg3ZnKvX5NmmW8jYuAKfCzXduBfGXpF/Hs8Mtqm5BdzazeS9t
1ZtJr9y7YquVDwVW5FdC66qQNN6c3FitOewPrVjl8mqV6WvsveO1dxaicepLVqbWmanF2pWm1sVI
DlJVsdTNTppbRxQHTIPEKIdGLYm3bhlXjPCOSEdvj+C2NRORywyCrU/OEgDYXvjumjJWOj5f6XO7
6hDNXRIrY+NoQocZzkvnsVKHsa6em7Ko9mJaraw47Sz0XqRZJ6t3A5vI9eYfhflzjWbOwX9EKerI
X6MU/bTfP1oiv7W0D6fbjw4LOvxegW4d/lKff0r508jv3XEBSiMjJhF8S0ghLRbkNUtbLWdR75Yv
mMc6AUPi1NAFpfFm/uSNLpN4p7Pfnc5xkR65cdJd81pq3x16asNIuOXUmqgO/83F6Edy9Zu3DOaF
NJ64FeoBdQPZhROkwaVMuYsqv5lYQd7JnLpOyps5blDKVPg21YJrBWmlpX3Ynv+qgTgt0tbwZLMd
XiVF875DNyeSm13KSli8xaeCWvAyzqapju+7fKmfyiR86SFquDFUSt+evJcQ8d+tFVW0BCJMxuFF
Wm+e2zjVt7Wm9ImHOObGsXNKleSpljeDHORVEDqIpGwd2+shculY2s4/PbxG5J2xGcVRwmwdWxjp
6BTtVUAtLsz4gYByvbmgoNcEQGyQHT3OKnT7OvVJLNqRHbF5iNitV2120sMrVQ4mJkgu+MAdfKTb
MfsexiiY0w7GpYP5+QRm1kAGOUnrX7uIJKvXbUap5W2rzlBHhPhtXvMzu5koF/lkFEc52Or93Y2A
MMRbbBJLRmwdn+JHvk1dnhdfNC2r73rwl0fL0P7pFBgc/aAnOAzWL9xQAwiC1jj/Fwc37iEMydf/
hUOmUk9t6g/eQDLPpGBl6Zsv9eidyFI5nsf2wkeQ/tBsTOBt8Id6e6NxD26VWniL27oy24YguVNM
5JCeSwBmq+MRuaj8xq9CH+oF2OfVwt811+TCMvhUygpd3BKYjG+A9rO/sQbnjnFtNum0d82ClGkR
sJnCP7i6wW40zrinEKlD5VSZ2GTTlevh+/F7IDDt3eutq3ImJ/YA5joZkuVblPf7uNP8BzN3/Fv0
Uv8Rc9fZERo4772Stg0evAUCTZh+kdVWuZ3IY5nfNMvVlrJRJl2ZZN0iXnnafmkp1r+Slix+lJeY
toHpb6/N9DGWBo/lxeubm8o2KsOKODwrtBK1UHVHNymb+icypZscipTr0KM6jNt/OxymhCbVdWfj
lP8lHe9metvEUAXgbQLk0xyj61DLqpuxHqsbOQOX+jwgs3u+2WfVCafjY+WvL7AVFk8o2iNkZJgk
81VTn1JtP4zzk7R6awA5zLyI3Z35XvwjINlHWaO7F9JZDFV9FrKdfhJMZflkNU64DbdyWDPJVPfw
7re9YR/BDeY4ACxaG/amvl7/QWi7eo6mwj7visQ+kU4jBjbAbKa+gF+6fu5T+4VtQB06Kdv9Sv2q
WN8iyBCJkFu+dSKdUECidweWf/VLSiWDOAbCGdunKJrVj71DiUCijcnPjAUI06tfrtv/qOew/VpC
v72TMTbksYcxsd027HlCyJOpMZb9a+S75FbGAM+Q8YOCRe3rajjziQcs/Zb5AIRHme+TbOryW23K
UPNGpfsZtum/BewEs0Vrm/98HFvo3etYSqSC88pJjDNr4eM2+np+1Hij9Uy9WslM28tPpQlPCr9e
EEaQoATW8xDtS3AVX6N6XW7+NEi82hjdVsOCgc4Ouju5fydXm/dJA3eFrP2X383tqXgzHdKYjsN7
XQ3Ybv+3GJup9+pFvORRksMAMhCNJb3fwe19l49t9rDYWvpQWJGNkktInY5qSoeXsYRsNSorxCaH
OWAH1uwmFJpwQ6lGSML/14FKG/SoYzpngoPqWNrejil1EYtResebzXOb4dLM+78Wa3z0VgqI0aR0
vmqPM/xIX2foGe9y1/4SmUn07CW1fun1oMyl04DO53TK3PVUmnEcUvHkGsGlNN/iNZNuEy9REXzT
TiSeEY6v8YoQjRHoD8srdHlB7YJWvzGt/EryuJKSpTQv2FG44Z5sttgMvhZQdl6LhwxympKaI1Vh
4GpjsOstqsaTdEUnxZib0z4YVyi9ekQSFSxOQG6UiL/aZgWBk47NJi4CmhObH+vvx36KVyGXy86b
c9zDVe+dhJD+XM6TvQ8GHVxZHbjkRyc3B0f6odtcBvtmDPV9l2r6gx8YFByCGL1L0hEx7pBqZ8Et
IxcCnkx1aL3zviOwFgSPfP5r24iwcIavXVjzBqOomWlANALmUwmsw+06LTAtYdpe+u1vkzgcngRl
yi3yZOvFiECS7x3HCQLR6udNyjpCzR2ltpvVau67SAsvDr9XNZXrGRq5pDWTjF7lcvBu7O4e3e7w
YgKTdvJaGhYhQwbiDAWwViEBeo151GDmz5PmVBemsmcKCfDR3maadfAPQ/+zv8R5s5feXF18jA8r
rHetj+mvXtH2DmuM7mVCaZdbUdK6a1HESvPB2AuprwtWHaiSSqf58T/S2uxzWrwOdeyJKaTEexvf
BL5xqlM+DVMcZRXs6yUnptvYz/ypG2iI4DI4vKAqf7+WQfJg5Iv10PPeFvM26NCEl/KE14ZxYRUU
qdXslNdIPl7mq1PdBOobiLxedTOpg+8aF3HlULL+Zi9956GlFvgya6z1Auz6uJsUit1p6tPBT/Wv
YzR+tq+WuX71kAn75C/2RMUBxD/umMke4mz+s0mJqsSHBDyy+2PHBvJa9vneh+7/ZSlQ3LLZnLsf
44L10jh6l6vVOtdIurk7JpLp0zrGKH16bFkUU3OCvo/1z2Ck+5Qdlpd2hcFJhpuIElD/zvDcyOoT
tfd9FkOIDUgjbU8WNT04NIGlwPMPA+k5Cb3udsrhyqFmcXlJ2aQ5EptrJd3toDoa1SFnYpNe8ZMR
MlZsWj78LEaKXP3WOto+Ayno01vFbvTJhD4szGgq2Sweqnn4upiWhRbB7wHy6NnK9IcY6kq+SxLt
UHCmjbAtS45E6yfzuPed+qqtg/mb/82l7utbaxv6VRQjfyl5leDNyS6d9S7Ipsd1dq66dWr3GUKk
9xSeG/cGdMl6nh5bkFOjEE89a8OqBA4qp73QXTbtSmiU7uWQzAEcaRHiq0kQQeuTFd6eqc567vJp
27WWaT7r1Yx4XFbnV7DMW8/gEiFgPOKZMqCuq4L1yaSe/tIwUJBMEGt/AcB+BhVF9zUvEGoqeNfs
PK9ghQhXN7gWIBwQdZ4PECqfGn2c3bYsiCg2Y/WYUpklKex8QYags83mQrLUUCc6p3YCWkSaSR2x
lUqdyCHpvdT18NBa7pF0ysH3gEZ9jOYEFPlt0XyrA3ui9l/yIYbqf9K/xcF4axg880qlq7yrSXWi
qga1pDTdfCnv3Nnqr5TfkPrF3WZPkg5SatC4EJMestEFa7hdD1/cmaSdlw79HlenvlJ2phqq8pIp
6r6QEqYWMxgfJIXtFdSuUOMB5a9Kf1vsO+3gbYW1QG1nWTp/p3nWrL30htT5IY7snk3AMk8G+DUf
KdeBLmoNs6sZpNpjSzXORTT6oBBV76psGXq//cjaQlrsrPsnAPN73pzR9EjqQ79Bv5VHboCEIi8R
yYlVOHGWcGUD0FeacokcVkwTxvV7f0YWvkLrE84jdIGT5EtEfpl1aZqC3w+Sbw6VrVBPl96pH7Xp
N9uGjcsIWbrCwWw9wXiwgws8+ebB4XyZt5DXyKhI66DstmC6kl4VPEFY7Iu+multjXgMOnWMcoPm
fXAqw2EJKrvutkAT93yMS4rmky+D50ePUkjY9eQIIRMIIORQdYVdMZzyo0EKpJqLk9rXYVv9HGrP
644ZSaHA68iqZylUBS6qS6rcUEYyUSp2KGW/QGqgnRsVX2zyGK8Hb62gnjOjehdVLVNQddh6xWYP
sNM5c1Hvtl7pKKaQj0TmoCAoEeJZSdpM0xCfWXbjH4PgJN/dNMmNvWgt+x15dWasXf/QsuOGcBpM
Bn1KwSbM/qwWmuemyVo2SRm0pNHrIA9phrNVDeJFGBxFSA+cpQZfuz7ufq3tMj9FqdWcZW2hFjbR
eO8ZattFgdXYpz8CBBp+R3AOXuQafUqtWZyrOYTjwPOs+huP06ESDGDpIRhESM2ZNQ71BSJ+w7tg
+dhA7JRq31mBwPGcHesjSmAZuwJnAmhJl3i9cqIyP5KmgGJMuOcNY7DvBABjUFgKpS8DpPPTAK+O
XP6UtnFk2khoIHj+E2gjD7sBW+idkTr/RF07XEyWS9kAFdLGRRXVP6WTzzUe6hCw3We4z3GeDhdi
CEsDq/J26uLgLaaPQZdcK+42VxWYGSATj8Zz0aAFVq+na/ksZ5PTV89dPEAk8PFMeuFYrp4dqLxQ
UumrhwrG56MqvMsRr7jRvdxR2pn2rQX5zWVvtc+bSewJOuZQV7fwVGlOCrmycs4sCxiwN6JE1PoQ
w/1LODT1nkVqfou5hRNbpWTTnDm+2hLjkvl2ISDojtqTyloSODDVvs7Hwyfbu+ZJ5Fa/YFo8r3MY
1zIvtG50d7Vv5CyLK/u6XCASfrP3VqixWhsxNtRT7N45K59s8A4jyipAaCVFX9ka4sdVz0F1J8aV
pVpiSgKjO26Sqj6XZhhNI/Ng40pacoiUR6c8Gtt9F0M6JdCnGNAS37oKZ8v7cQau44YwqmvGcJMk
evoQUh6z19XaR7VmtVZEaKA/Q3JxPhabHHKdZLBvkJgBNTRkxyoIsMThRkb81yBVbTzbztg9tHHA
wKK0bzV+LVh+yno3MO96AWF/zFKr+PHJoxuHy/awQTdC8QkbyvC3V/I/5SM/3tsR9QwoC3e7QDMz
qtzvxYHymxahDmu5Xp1+uK0oKAMIXI1/V41/kWp28WwkdsHmxjKfFwA1nnp/eRIHczGgI69iXjUw
Z1/acfGvoWHMH27tabpAihiGcW3ceeOMbKAewzg9rp6izf9Fxjy4eW3lOTQmQ/fqIn5yAM1ESfw/
FTPXIwGAmkxN4MSMvQtBh5qV/iWY4vYOXpzwizV+EWtU6cVNi7rYYcy4QJYea2G6k15r5a3YqRAS
kZX0xxAmMB/ITaLoYYqXx55Z6Q91kk0mImq/T8ZCP1jm3yfS5a76Axhrps495I5zTnVf4i3JSVSt
66U07fSphkjgecgqdiHKDArIIFi+1X7/6lWwPIfQXcuY0kI8BuPbvM9TeDnjBgbKYWz49ByMqhtJ
lnnPdlF2ZFCDcCYdB59YfdEkxNady4dLxkjP1m03c3L2qWO7ikRA7uL1AvyC4dXYgG1VQDAt8coT
qGdXGFvBiomtsyDlaploSAtKuwLtVPOXtP40qInBBhhoPaAgEu0T3TiWB4f523IdTeXD4akyEYQ+
bQO0r7Ynb44AduRu6p2/juAxRdPvOFPEoeIWm8Z/BIGILj2RAU6kcBux+Qj/J8KEx5AeQjPKK/RH
E3/nI+b+HC2QcUgKpY/otK5nnma1F1W3jHeIRZCATOr0h7a8bK6tzgSHhIOV7cFR7KIhaR/lANEp
mh5Roxg02scAkCEQZ3KYm0cywr5lNg6YSDxgY1x3q9EsO2se2sdxAPtIVR7TCxsWm8FN22MmJ8t5
25jNo90W7XUF2FKGygB1PQjF6msxVexqn9sskI+lUwZBbHS4nphc1192hTUtuyqBS8m2fMSruvxm
dsL+pzqB72z4Gff5zags6kQs/+lj9H/bNmwScPF7534TFuGR65Wo6JHKP6YGqgyPqqgtb43i1wBy
8e5gajS7PgwRoxxkmL4uxXGEyFrICqnPjvoabP1kr4f/r/wbkTFGxjMD0LTdGnWUhAh1JfP5ZlsR
3wC4UB+GJkaqXf+/BAq16WqCvfyR/aq/9aDuv6sTD5b373ky/F1F5SCWt64SaZMxn/4u9eIWVuPl
q+86lFHYeXUBP7X5MBfwO6ZRWvz4//IwwJ8+DA3A9n+LsXmYCqaIhtytPY7vf46E1PB5B5vQkQ2u
hkK+QL8p18w/p7ACktUmS29iD7KEJqOSvjLY13GrYvrbgHEwHWrqgKFp3zmxX//ocz4+rhs3X7ZI
leFzC+RafeHOA4W7mocu0VskbhDjibXFTTEVv7qkNR6A+ziX+hzmO1Btzncr2o9NZ7wYrLdO/TkZ
L/yCuW+R5o/SH4ewbudM+W/H0jH2bkYeUjpmmyrwCdpNPQ0q5Cyb7KxZ2HYqZ3iyVGToOtqT1tSy
a5S2Am5BdHbicnW+V/wojfpRmNO9/ihi//CjzI3LpLRsl6fEixArZlyiKQ0cjdu6ysf3P0pXt5cR
b/STuCcXFgOmeSr0GUm92H+ops55ago+E0Mc7KVFqQjE2lDSX2gJrtYIrDHI2+4wsptG/Rwgoct0
I3efusSZQQyx4JKxxlrV934ynsrQQ7hq+e+X6sPVupBg26UGoxtvqQm+7ijw2Jttdfvu7Tq1ARA7
zz88atIBzplnc/TG88ObWh9LZG8MKN3UtOm/BklTc8zQbCAAMAQllSUbPD7SQXuYaclZZ8b0dyNS
JOSq0sJE3630XkpEk9F08PKH1kXCd6Vy9WqMwuZ68Xh5TXo4PzZFYR/pWjp/HO6ha3IYnruw4XvA
Ti/XycjvfoVULt/FapZSGF15BxgCAu4WplNNJi3VHBV3v9DZZCkCaWF2etiKnlpzvUfy4XRK7RQp
2LezzExfbepszqoMnrc3m/JDaar8Wo1wpXWqrlPvk+lkXIrivFbFlJShj4cmzMbvm44N4/LhE8Ms
q4cmFYC/lUb+meSoygjtK3vQ2BGhGAyyuAi9QOA+m5skrZSba4fljWuNf0HZle9G3Whe1nE4lrcJ
wHKYRccUdqQk1K8+eizamv9wazCAs2nP7zwyP21fFjbmJcafPFBFW9BLRnMYyMJ3I/fZ0l1788ts
Dt99kso3pkIkq76tVWXdO8+G1se+raXGlT38uXWCFAXvV//M4VG7bMjwIbHL6wcAaP2Feg4lJ2fo
P/MOod2UqunE8B90yiK+Qc7oHa9jtNyxvxAchveQNb4bXpRQIgdZ7X3JKCYxY3RxI9Pqz70ish9M
G52JSCtO+KntB1CW9sNAfm+XG+lE/aFtP4hbsSzHU18Od9KCMKA6nwow04dONSqKs5eV8qprGQR9
oHeF5tB3iSheI1+cf72weKBDh/qxurA0JZC6cMCM804CUfVfHthNl6g5i32ju3KaVtsDE0F1akwH
/9hrI52EBkatp1b7SE5zp+lh/LPupJVZtvfqAwgFfQRdv+w7VMfOzJrp2B8jmEvSX6ytc4eCOq9i
PzjRNYfvyTiEV6FrvR4M1GGv/rutA8V8GmcqdfXRWZoSygSPd+UtT1LsNSKBeeaSgzmSsi85/Klj
qwyr/Mk6Q+h5QIHgd7WYFI/1b6G0MabUUArHWFS9j89+L8TvbBnskiWEq7Xopssmz26tcI0PB7FL
01caCmwl7jeT2CcrhLAtiYYz6WBHTb3b9HXdDXW0HL8z2npA+D66/RRBmoBSjo26T/afrm2kcJuZ
3Tc9yLvzDg6BWzm0C6TDOVsF1AreBDpTfRIcXg04uPiyea2w3d92vtUifbEmbKt+GG6FaFVL3EOA
DzE3349xp8GlMsetml0wTKCw1YE86ZGTFDHbfrQm311u5Kxdm+w8tvyI6r7ifYf0gpVHqMhxotNt
hPgdesvpXcwtsMTsPO5GsTmpdZMAo7xCAG65s9wF7WgnaXaJasa6P9+5zDCu6n59lNZ24A182UXT
dL2ZtuESTWI4RZxdlQx3i9Y+HrnAKY9Cd29ZcbtPzPhSWrGLiSxas68L9r2Ug0ve6OC1mNmltDZT
idfM1WOE3F7jNFX3ftAfQqs4CbtdqG6oK0kT3bwrlC5ubXIUV6oIuIL+Th3LpGD/QVm3w6F/a5Mj
go5Ug2tTbFEWsq065Qm3hRjenUrbVeEO4Q9dh/Mx1lFVSvW/qsjeUbDgPdmKl1iyqP8w3fPhtEKI
Om1j+2mA5GRnZk5y3WpRcY1UMnvcb0Nmowp/AUaNXe9XxWf5KGnr6ByJtPKU7XcgQrXeHUF9O0Hn
XdWvbXlJbPWiW8fB0TRnlvJRwWZMA2WQ2uiaTfL0XRUvd165VjdzAcN4pAifgo7ypWxJ7CMvtXqK
3leLqszIuqy9wXhaG7vcmR4Yc7vzjKcFKrPzcbKpsVa9RgKXeVe6L31YmkydUacJh+/SJYfYc69a
Y/FupWXPqGzF9Wi+C5007PAcBlSdi/ZyYBzLld5CA9o2juYQkBeESvlpbwTWuY+o0zcq0Y+Figut
5hxcQm+f56hdi1220sVOvvudXfx5B+RUB/yHXeJLHLa1yq+Gh+7K/Lz9NiOUY2HPjScmw9F555kz
6rTqT6HFZMj6IF8Pv00I88N5uq764Q/V1NUKMUf1Ir6oXnaPhJZfVCwuwo3a7NnvQjP/fQ0ds6/+
LvS63hWsco6tFlKUeoZSc6AoetbZmRv62Hmyl8k4LSNYsUNUt27nsmOV7pJ1U76jFrr/7pukILLf
4orvMsHfEbi6fYhbWcV0GTfUOQBlffWd8xfL+yFgpUXPjGtXA5Uo6Kc2GtOzYEqSU+lF8qYBpQrN
kPR2JDsihNAfBjeLnpig78S8xTigoVQMTcWQZgUOAd0SiJ8ryvyO7WLozigOeEkgSb6WQ1FFMHnK
aU4S+WAUvzyqXjaTeHgo0p6EaZ5SA165+3GsroUkRshjjHFwdpkWBidiMyefBFM2fdGWoTu4/WGQ
b+gOLIVoilaWbp0OxoAgq78YxkXZNmAkkrA+kixbv/jtrnNb/fwA9zNR6M7G4kncrDqGmlihA80x
6XZ20Z1C5p1QdYRAUXu6+OxluZlSelS7fo0JRW8SzdaV7Pr1mXZurrn7oHVL/Vg79dmh+MVw0uu+
QyVHBoXsnZ6id9SfyiCUfl5jiLM+Rxe2isE8Y89stb8SnIcRIafL3PS6L0KQIWJrkgZ4wIyO3sEo
yJEDKuS3t7TEXraBeb7Wen1kKjKPWEMtE7VTeGIVSFiaqTZ65+vH5tYrzttYcRYQ8f9ibKa7xrmf
sQ/M2iQd0HDIxkeDycJ9EbHZqloNWIfHJkrq43lw7XOxZSO8UGOLYlk+T+Njqg5Js1I539c3MsBA
4fp07hwT2gg6O3c6hJROiZHXRY2M+fIa0lin4WpWIU3SSQc+G8QN4Txnc//oQGUlyC0KyeLzzjBr
ChHBdR1IrT4ZDxRZqnvrSArz1nKAKCD+7Dz2wXdIJfoHqTsuUhvJgTEfzqU5c0de2iYyItIUf3dg
2RK8+lvzCne/qV/ECD2dm46RPRbR+uNA7AaH9ZFZ5fM968YWNUM2+H3F2zb3l97cJ9/7FDk7G76b
y9yu/ziQDFB71ZqIxrWzz7YPdK9TqmuXZYY++6Q2UPkGp495cy99svtqrukvN0qNA73rRIH+LoxU
pbByh2ZYuwSRA9JXBfs9Wvp4TQ47BBpA5OXh6yZTNMTGWZG3j7LltNmlpuhfbauFFqVXU8OmSo/E
zaoLj3Ra8bPg1bQf5wLl+Di85+lMpyOxhSiWdSdvPWKTw9CNJ6Zp+Wz8WAD+T7/FGS9q1nUg1p3Z
vbebsD+vch8JdXjS7sMFofq6jZyf7xyDLnDvIZTpz7MZJEE22Sn4o8i5ypkSk/msnSvqJV7P0jeb
9H7yk15Djf3kt0XpYhvypCm9gsUURufZZ/WpISimxUX7y53umWDY/+Rz/jUH0fYtzLPkpHLX5K5h
vnHuQy1zYbpTDnleHL8bPYxm88ue7inqsP9ZyvSrSekfKS33qigNdN7Mwvvp2BdToLs/zDQBZkAh
zn0G0wAqBn54Zmfe/FArFZO6styPrkkbheeW8IugQR/BJ9xN+t+Fz++RgfM88ivzqh90pvRvsEFD
R1JUb+L9xqj3ZnLdlrnsFK1XehW+DhI3uC7exfHjtjhSyJhjoLTT/Rwu/wixaGhTcQocqNvrOY+P
nk3/yOzE6I0WZbuo37/5b3awdd3eQuP+k7+m4rz5y+xnSdBINJp7m5oqxeCxQBKn1y9bnQTJYt4n
7HNcDFn5MhosGSlopPnmthVDvNltMwjYmgEEIK9gXUPXECmGei8v6AwE0dFcUy4jvW0YI8KgeuUF
Lb0636tDr4x18/Fn7oxf8tZJIRuBQFVfogu98ewvFH3kl+xWvtrbXENoGJrEzS5/x4/+pYojv39l
B+dRZjhfANm8xnnzL1WcLgiPkftNKXxV/0iNEk40Ukb7wEZfNySSXQ1F8CDk2cy1zkAG2PQuGsM3
zrTBYwuzK4Fk5HH6N+y7uwGw+y+3LuBpj7Jv26AO9m1qHo33g+JGAa/kTszCy2GpCgO1uSlGlhRk
z7HbR92xidD0987wThe1QDCmkKyn63yDqUcpSPn57bqGw8XalPG5Axf7fZ8gpyKDcp8KFzVIH6I7
GRT2bFsm3vUUhA8TCuWPVudZV0YwUrGnmGgdx39YUdd8TLLFop6ROtQDWSt246Nd1gwqDppa3mlv
ohgHDoiqjIJqgI1jsbHG8o5ypR9Dn9gXm32ktv/CagcqBxQVoxy0yUzv4ruJlc4/XdaevZ2smv3O
4iC3iogSKocp0rf5kddX10KuOCxsW6A3F1x3ikMSgnG4FAfLvxaSRumV5tiZ1pfNeRvrhE3w2Rlq
nPHOzyJSvl4Wn4KnbJ78oA0vvZySPzR5mycna+qHuQMxojrFBPTy0fGG4qa00/bJndv0JEjD4Ozg
X3j6OTe0jl4MvUtaFFTw6HvphIAqvw9Agx67OtjikZUWSGHZaUWuRKmsOEez2UM6WEbuyaEtZDFV
gHJ3bLnOyYFAakmGfX1g7UGQeeKTjLxH3IbanpRQsg8hOj+BL2r6e4l3Qh7UzHmAKrIOVBjJ+70X
dMgDlYbLeoWKvNnjkfZi5B4OaBojLs+CkJ9D4DTBbE93pq7tpFNMMD69DpDxOUmJU8TYkVzgHTn5
ERDERSlxaddp1+QXYtoOm5vYdD+4jpVbY5TzUe2MIzjE4sFGk+BinNtCP3trGn0W/xx94Kqe31AH
Evp/TRBlHAdG2d/naOecLUPJ0hOI/XUXNdaur7PuaW4spNu6fv5hF/bxQUQjgaw66YO/9K6cjtnm
7e/1MunOHB1qLBluDnBOs+laH1WL3V3MAAK+JjakR+r9NeYFZaJ2RDpyrKifQEBd3kcR3HTQIv32
V3bxDyvsGunhM4V9LNQYFUveVZ/G/OEacm0VS8inP/m/XXv7md78JT542def6e26n36Ht9+t7v2Q
ZY0eXoRaGYNO7ca9EClaqImzI01TGBi3Xr8z1tt4RU+VzdsAhVjy6Miy96delKIUolhBgspB/1T1
bk0eKi705iy9Us+oKec/jS3n6hvlH82Zo2hgZdass81wasNseHyYMB/mzm/GbcK8dazLCoBZeGW7
cEFXtbSu9WHdQ0uk/wyA6+mRqf/0OEHIGx1NuqrSWuVEuqpg/IOPnYOTJV0anc7UrZ+klsML3671
J7clgLphxO7qiXY5Ijj+ZFBwL/+cT/7Kvvl/jCP//E/+Kv5QGS8zS2yWjSzqUEYzQGFKMcACZjGB
vvT2tfIFhgxpbpUCcDcfTIfqGQR/jpEoq27F4y3GuFovQT/sDC0oXmyk71R5bKmjAsiW5nJWOWPx
gsRPndTt/bAY3/2l8K6m0kBSS+0xdWheXkXZQFNtKkmvZcyA3tWWUxqM7DGoJpR7r70yFt7J/Oz1
M4DKkg3zKOuODE2F+1ad9atn3KORESLXO72eofdj3P+f/T5FYVoe/PG6ldGfoR4/nMuNbf4Pbde1
7DauZb8IVczhVaKydKLt9vELq92BOYEE09fPwqYsyGr3vVNTNS8sYifqBJHEDmu5aFxE/W480zLO
5mY1WMkEymR8KQAP/g+tMnYLtL9m9mE05uZEexi7jrPthOrc0onqN119RocU0j9y90MmGgcznj69
0wL8ahyNgt69+9yhpZ+2UpmLpgxyt5y0PuPu/1sd52JeCeDmH1iVPl2XWeJdErdzgawEMkHdmZpV
nKH6KqRisSE1+UVp/kSrRdHHoNdDcwoIyHUweNGBHeMi9590wxZgcNfSP+3esPddZV/1iyXrpyAq
CgwVSoUVxrLSUPpsb0fZ99GLnGh/DbToyOwWbZFVBfPP138XwwPhTJFjLwR63XGL/K/zNvo+w+zY
pP2udwXGT1F+q0W4i0Hd8juw5tkq9fEi1KArYVvrpnPyARB05z5Ld6+JdXIHxP/woQnzjJaKdzxG
fGy68XKO5u9sjXkr4JhkAu2HuTY+9aY+v9Z8/L2ZZ/ejcjURZAmzjiZ2zl80kYDxBvLWmZxtCL7A
HS3jAvNB2Jz/VuvMPrAB/E4UtnaAXCQv12jYO9Dl0iF3P0JA/CyXwzzGcjmKg5eR6+WsMFwul+vj
eMRYDoBiCN+4n6YUr8QM3dUSGDkFhEl7dKYOLzXWaK9tcZ1s0Ho3PkXR9LHcKkz8R5zMob9fanH3
oSB3bg7LfUTelewfTuoORFYyDono3nULre5kJLJhheJlsp4lyfYsx+YbjurV3Xz9MkYf29omZa3k
rfsxc6+rqXo1ak+j9UM4/cOaFKZyuXrLuNEItCs10E/BBDAJNsCk6cEjhSL+0OqHPje7MwrDsm4f
N8htGqhuLGtqM+z8GR3GkTirzsM8Hq92S4siaWSsBzuKN+kc8eTVVAAZE1Waz8xk3qaIhuyMVn6w
J1kGmmTyqbiuSdgJOzuXCVqkfTv5QiI6KDcl46FvBiBES9eUxQCpn7WPOMr8MgGSycOYlEh+pHqC
PbRcS6YGtL97i8lkGO4pA4z7YIvxLS/qdj34c/wRmt4XgK3Of7v9pdV1cNB0unHObZCUorvZQtu6
231CTjvfoKyiARUjn/dTKdzDzMz4MqE/btuFyX1EN8F7VTFOf3v2ZRb5PyIKgP4B0LvUThYDuKOc
3vGQkCKogSU9h7q1/QY+be1dc/D6J7ca3Vxp77EcvJdY9jcdbTRo1eXWAgefp1n4BDjVdSlQPEGr
l7MwOjkGMJiqcdorEK4BPcHrLuYo9UhMLktaND8s8GKZvFOMXloQTlfHgQpV5+O+nJHXWJM/XaHM
jHfWRM2Lx7Gj473uHxo5b5sNoFXqdPGGZlz+NkTamclB2zpHG6rugSaSlkCs/aXTxDoPNIWY4KUm
bC2zLHTCAeOZcmCUDVM5NJLdNWvLpm4yKX333k35hkUS72cG0guOjfmO1XjrthiS0KL3gWpqeu0n
zQD+g7Db8Q9kwNZ0v56d5sns8M4fSR4ju8Q7vxfG7eJeFnjnx07fXNzTcsB/pO8u7m01f/dqxvcY
NkHWjGczjss50yeM1fc1puZJWgCUNxD5CCAQLqpmRfrFlKwe12lv6YcMAEIVuN41J8v+0jTvVNl5
+vMJqX5t87Pqv9hYiVmsCp91IIDDf05uAdl8dNryQP81uh9WF7TDvy3kYanUNqFWHsh4iPRFS7YP
/rQk/4E7b7SaRONtun7wtvkBSFPdNyct+l1rVs2O3lLLgy+l3k1KmyBnJwRo+TDcLXYxXop29OZa
HqYKjbMthsX2YEnHTrfk2bQZshDsT0jfLChDBDLyoFCYRkqhZARdhOzsP0IRdJEnOaLz3Hq7YtxW
afm1kTDEtkQp5on1l1tY445Ed4dqGC+0lBYFG0bwh8GeRBphGdO6cJ2/ZlNCMd20E2kBU/2NoCUc
zPEee9y68DQFeKQlGU3jrBjPuKfGv7nR700MLAuyEk2TB7SUU5NACQCW+QJtgWmFbA/kNO3NxLDs
BYikF1rRYUBDbsCqhm9pCcxm/c2eOChTQ1Awy1Xa4RW1K8ccOEyIQQeGB8UqqobwSEst1q9xHaYV
a20AzfrgDHxrgU+mAHkuWvxZCkbTHDN85JGgLoUu1w6d4/IaKmhyCwoscvPi597dhx3d9PphlRcI
UgGcBtI4FTds9Xy9XBr0k+lKz7Gh+vmDaokD3IasARV77YC+dRruD+g8EicPAGlV7eF5Tdq+iXog
W0vrjAOGsfIawC3c/Bp5pmWpaIDtUouTawCyTcqWEPrA2WkcfiPORLwv5oHWjO6G+A1JFjnAmUoG
MJ8rksNJA//qoMcLZyKZkYNpgsW5N7rnhfxQ8iG63PvL1oB2q0RdmOUB2G7cjZIxPDmXq1AgUtBV
mM8AjYZAHPQsz6YOIjX5pULNEBWSrNZ3tFQ4Xz64j+8UC9iPEircr4cwFEF9X1V8Ukx2765bJ8zA
Ew10a8Csdis+MXMXyx4mkqXyTNwU+KLVLP6dbhw1unZX3Mr4E4Cz+5dk6qsV3WdAWopfqwegS5p2
M/wP5HDLPwUIrVZGG3bv6ErSt53N0lM86sWF6SGYa2yn+DL59Z/UfOHzb+0vfAbbSE9RbUa7K+BJ
BezpgKH3alXjAbehb7z67tOSvuxW3oEH2+VXE1Ish9u9g0woigpwd/MgNYBmvOCKeaezqTvRO50v
u0IjK3SQg4z7Hb3ikUIfLP+EkdgzWaj3P7wQg5GlGvqdUtxs1Rsiur/Kl9J3MFKG4cklLmlDNw5V
XEuMBkYTMdKA+YwLbQvUIWbgigXwVlObXbT7Sd4P/pdhnqpXluTtliFpfy79Yj6lY61vHbzVvnlT
k6xRLuO/eyI9EJ5Imxa7Joyi71WBKR03ajIQNqHKp9yBpHvvPuEr8BQN6Z+ZaMQu9dsyiDOQq/hx
6b00cxgQ1QoYGZDXTESxmsFqeCIZOSB1iXefVLKxSAfQpwdkm4Mf2I55czDsoj/oRjHsaq+t3xvT
b1dDWDh/TlGCOY3B+555I/Ik7di8KNsBowTvaetgYMmwhpMB6q91iFzmM9q83yhHPSfZ8Nxazhu9
R5JOrkgXAV2IdLS66Xo81wMM1IKhStZxKPdr2PkxaZr5dEc+UDflkacYiyQLsqW0sZSTLYmWfPLN
fyEqII+bv7rMzZ/iDp2LunOCTvmVtAVK4XyFN5fhaEkOrh99ZrrTNtGmMopwgzEKfQcqpvxCZxWg
eC6jlM1SVnndP7RIL2u7/4WdikJn5FF9dkTk73Vkx9FROE4vfm3MuB21gApykgMVb4bZP+OtZviY
0oSBdTW2np0iigEr0Yi97nrTy4RSOBoB4RTBSbMy8dY1QDqP0sx6CiUOBp9t86nsjLVu6vpZiUgO
WMx5Y7mYtiVFSuAapAknHcxIDCw70l8HeMnKtno2DcArq4yL1W88gXJQL6Z5M+RaAxwFoLV3WvNX
O4zJd3RzYujCG63XSE/zE17fUcpLtPi7rW9Mhv5kcoxH3hwbo/TIcZ4L89LiHrJ2R2EEpjfFW0U6
FaPvDlmr8ok4pXLhya7X8Sut6JBEGnCB/8XJMYS+66dZX9PPQ4dxRAMv8Cz8Lf22lKLPQuuIkdqT
EtGvh8xytLOvAK/mb0lrSlCS2QufhsStjuTZCvOEXvjEw60CwKB0BfRU2W5wCwwAF1MC62bWAVjd
6BwSEe8kJsL0WuG7ilpS9i3OMyB2D0kFnvk4DGiphwUSk1nOQCc05J+TotoM3jh9rVHTO1SorgRC
LosSNJpGER9jgIWCDX7w1xNQvE5pYctdTBuW6I+ncxLHjf5DRw5VpfsY8YMDaeiQ2RxORs/n4Jq3
Ctu/fUnQZBNXU96NyRGELNtwmrVz6BX4X5NndyZ0GoV2coz8ZAuYWX6ynWHttda71XD+JtzOeyo0
IVbxMDQfZseTYABD0SnnAB5xMRNCckA2DHuOltUN62FWT867ObJmcQeUvlhpY9J8gO0rCbA9T0/c
QfKqxHA3fmVI1KHJcK7ewl4DTB4mWfvI2IvGXZWiMFF0svRTWuZZhIpUbJxord/OSBY1roH9mLTk
YCdbo3J2dSQZHe4M6RQcAkmABuJoU7qZCGrHzHbU2xK7wjvNpkiWVhcC5ncmvjVd0b0QCcDMnS7o
3Dy/c0ChPllN+DK+VKLAFCwbX/Ta1bY+xuzWLJSTYKDd0J46PV7PvJle8D1Dt760S9I4A05i0Rxo
SYowQssj+Xo0fNYW4+JLJqE3nwHp4B+z2bKfQJXCn/oIGa3K83Z6gdwB9wDtafISLwc14FDOpo+h
Z2m7yLo4NFdhk5tboCo4T34i7Cfd7pMixew/oCIaq/Oe8RrmveWuCxDzKBvXQM/30IQHWedMz0nH
tAuJcn/WDhgPBNSdtOjBaP/Gwv4vECxNJ7LXQ3M4TW36N+nIyuCNBvCDEOPzMiISBdOFl8mLH+Zg
bh3TCBBQuhntyV9Mhv1sm/qGVhQk9vgYhDYftiSz+7R8E+PO8Xy4z5pvbRiQwjbqEzlg0ox0TKym
s8XkHCXSyZ21M6NCPFnI5DzHtYvMsTyLUC1fWX6FzqcCm7sVCdGVgZkaSysCWi6aMXY5kkngqZXO
ETLQV2tE1tpBPN2J6qK5RqUAdKgrtu5G5pximTFP5WHSxbwbGqBOgHrZvZSAPZ8DOp1s/glt+S64
yKSdkbqXilLwPNSvLssaNSDUDFi1Gl3TfMFbhnZupvBYdAkLFxnXYiDeaf2FLKwktV7YnMbraZzF
zpBLUqRtCrzw3GnXtCQFetaXcEpEZzIk+pb6SwjmUoY5k3I9xfBsqgLwTmk3PS0Hy6yNVa3Xp85z
jSPJ5sG8amvRZUcwly+2kfKSZ3VclwGFyyjIrCfTE/n+HI5iMta6B2y8UIjCXj1M3U0uBgyXy5Ul
99pEMqSWduRsGrRjYgBPUhCRCWnpgE4KdB+V/nEaPUlQRNxEXL6n3yIv1EV3NEVSQxFVmMWb1je/
O5kylNcjX9T7MCUc2q8YWK0u2IlWFzqjgz2PxrqISxE8KJRxmUfjuSrPyolM8Te6BlqWYWus67oV
gbJrOYaE8hRMWoC2ORaobxwHA5NXK1obo+HZi+pO2unYEPtxDrxeZdo5BbzA4MOOFnk1rsvwR75J
l1MKy/jo22u62J0VIGPNIJziATiAcM1yh+2v8Ae947lBm5rNKdwaFTAPND9rlgNJLdOsakxyQJgx
4Xvru9MuEg3G73AgYYm+obg8kRRYV563vj9dlXrrPhsZ8/a93qRg4cyB8YWstf+MKa1mzQtfbGk5
Z8J/prNQR4rKHjIgnsGM5GVhXgOUFICEFAAMpAITZmN9dtt0V1NZomeCn6PSNtHo4flrDLwATJqE
oDwHnhipJtzL14sw9431XBqGs7NBmB4wjEJhzvQJxFQ4yDMn0gtthTvZVzvyxz3JfAEWxcXQB+FC
oIukCx78RKshwhhle4vxP1Q8krdSORuddcEF/SnCFUi0OMnLqgvePsli54Ac9O6CucaMzbUrRRuO
A35vYNeU9QA6+HVz5O4wHZSIzjJZNqCzFgBfF2nWTNV0UHLloGQ3M1Lmt6tERpjuUsv+kygRK8mL
2GMy/ABa2YUq8Y4LEcSL+DPc1IsGHUuYEvGLCWB1osKETH49cAdIo2AL/bGmM5SGfxLWrdutWO5E
Gzz0onr1X2IU8hKPgcmnYBUPUpGX2ErNWgLW3KZ/RmNm+cl0whK4uZXAsxB1+Lrr0P5bJe+x89SZ
sf2+BlUUmIqmClNIXajxgwWImXej85pDPMbohJPLvKyt9/co8rOrJcCl+GFoEsxfLmSvoMMC1lKt
Lf1Dno2O8tqz+EvFwVkONm1tgxJG/TEX851FGSLdGXettnaj9g87Gex90Y3hEzdCC2MhY2pv0gab
Z+BjYE5Bz3P7zHQPWzTsiPClLMAfIc19OJvSmUSgprjKVQBS0GHgJlLSaeejuJt1K1ObxNNUF9Mn
9KlvI41NX9NsdPeZmAEsRe//bdwBst6/mg0d2w5lCFZBW2hAeUY1fWUzTX+2nRjFOztBm7Ofvk7C
zT/3RWzvhV45W8Mqza/WgGZCaQDeZ7xXu5l/Jk/PyAEdJrdm0lOTnlFa23jyx85WC5vfBdDsBqCY
m6YPNH3NxFMBh26YxyBxTGdNS2Blo0UloaOwBXiOsgroCDBcZOSoG4M4Jq29r8XMJmR0Ex2ldNe6
BgrR4bgEX/S0RhnuLlgFKoa4AUA5vZLQy4lpF+V+6s1vj68qtAa85TeyoNXdq498pUFWuNxLCyVH
w3x8NnQT2GM+f3VZj9G5vENn8zDx10HK7F/IrNHM9mOLX6Td1u0rGT/4PsSL+w7FCqMpd73e4zGf
uWs/K/JLO3WtfUxcINdh5Xe/XR8+s5djtoHGrGn2unU3vhXqzzSNTXPZOuDLNr6BV1WSKUVWbZNw
1p+75h24Nhw7bMm7mUagT0HTZ4PZyPhK1alIOx+0SqG7YO6MIkDWJJNTr5Wi9q1oBaZPttX9NN2D
PD3aN6ahf/J18SFmp/gDHUvf0PA2fFIGft7on5J8/PBaTHxlSRuUVY4J5BAoWmtXy8Jg6li5UQCp
Sra0yGKcFVMtPgOugmFivEjuOE0iDKbNpuNoaHPvMkD5yZ0qyR43pB0HrA7AP47KmHavXpfPYrVs
bl3a4pIBADbQj3uLRle0QNh0bWquxThuO0/HN6xq/ZNZZ/xd98pP1KQ6YfAoEFJuS7mXNHfy3k/8
09AN/H0w8k/UBJuXIlq3HrjUfMd+bbvCC+gM9LFeoAHwFXyGOHvQglwS8CJzeqQ/LP3BZvlXA+RL
tq5DbuJP9+Mvvvwv+BWAywY7v2rUH5WcSWvLx6VSUARaUlQhfclYKehMRV6upK4MQB+0Ksuo9OEe
nB+i5guHrPwp1KdpXZEcitp7aztLO0ddW59DY80sFxkAt00wcYWmOmCruV5CmkUGztton1ch4Bwd
zV01cmdpo4LSWL73TIfZnKuT1SDBKiFYtSSHGTM0PfAEwPBJSHauVP8nf/TQ5LshFFNQNn2C37/u
LlP/VbRzgTz1XUNWPUhilIL/q0GY5MlT5+MfjXADEEGEov0+jtE1Anh4+rPVucDyBqeG10/aWyoL
aB2e72gGSLMDyXqtYc82w+NYKkmUpZ29sQ2wPyovby4PUQRYRRJpLfreS9u/xiXZZNeArpzc9ECR
KK4B0GhS0gF7I3szF+wvp7SKyXmO7KnfgCfxm8Fnti1ki0ctWz5AdHU9IxmjDhDS0NoaxbdatGxL
dncmrVNkG3THA19c5q9QlLNP6EC3TxlltuRGD8O5IVACISMTdWh8zG+o5a9MrM6QOKH+jsy8fEJX
iTMfPMl5Y48ZuHEeT+/W4/hWlqZz7LiZRgEp6KBLyh06q5IJWSRzrl+viB5u/2fmxS7+CCELImFp
b8vBNw6VbY0gmoWIhXl17PoQjW65h1rn1CJzJUoWH0gd2lPykqBkUDeZvvh3aeVuQhlTyVyMusSt
uI/ZWEBFvLuq2wThCLxNQyJLsgQDqyLLXtKxAoa9Yw1rPmj2npRgMy/2rEi9tSVtiwHoQUMF/DSj
xpb85kq2UwP47gJosfu+12s0roP/LZcQd05TW08mOIvB+61NW5JhY4R5viL0ypNRVQeS0aEwwKkA
RmlYA4kJWBnSGW+b1lOpW3zVx1m972Wuy+QTEqJu7QYKMWlyXffkzc3TRCkxCa9ESqT/nkFobJ4w
WQz8JZSu/cCtMzdY1uUIdiku2qdhRIkzcmbAWOLes+JlW+x0uQ3LgIPvrvpyX+o58JPkNowOHuPJ
3kAtetUk9lVGigd/5YEYGXMq9FgibCkyEzMYaYXMYckuTQxobEyHZWBNL9YkogMQyoEv0cbRHzMw
LsH2CDOlpaWdo7ugiAGEuhiT+udQyg3QE0iOp0ayxDNbAPhd/1EHHuHfIZzDU2YYVWCk6PBBlS88
kYwOTu1ThS48mW3h8hUJlY3yU4rFsAn3rpm1srr3T18GdJLAdJNqTW5lGOFOt/gt53RZ0tGhn8YK
7HP4pl65huPYSY4q7fCQyfDnrl6nnKMmJxMgCarK40rZOGinPOnMWpFWyR/iZf5YA2k2ukYpC+Nb
67js2Q99dzVjEPm5Sl3vzKI6CaggEs3IqaSj9TUsNHtrMGwkEkvkn30/fyUDIEZ56DlojOdYjiOS
Zy9f5KVnwZ3pgE1x/sTMv600sRJ8g64nWXU9gQrvJSjjR1WEPLc8+98aZZ3/im5a4/f7YLfrPMS6
XeeXn0XzAOkbo+i+sipvetc6+62VyOs9M3J8QR3jFPfVrORh5P1SXoTASiym1jwBV2zY4beJ3ySC
EXH7KIOZdWqefnERchqT4e7iv7gI5yjUFyFq13Mdzs9VnQAzqe0/pdzGYbTWKSjRX9M26j/NmABa
DeAoOi0WHSbGU1RCtosWydED7qv5mrToZdZUNHSv30Ujg6iv0Vwiow2efcjbzlxyiJSrS50CVBVg
J78mBGVykbKCpCXu8joJ0UoPOWUUNaewh4Dcboq2rEfA8UuicylblhQl9Q2Pwi8BgNSxQm+utwk1
2zvbXu+dNdSx8KdLpnI/Vu27kRXeWS+ciAd3arfwNkae8WMTegwc7dKRDqY8S7nL16IetWBxpBgG
xTV+xCXr3u7HfkXXJhsVp2r8DQPv9lHMbaDjzWJ5IKvn6sOzdnnMqmcvKM9wzwi9bqMMl4e0CrH4
0Ho5NRhKX0Vkdpu75/mjl4pHnpb0yaQPKUz54FeXKHozW6E1Kh7rN6Myh53Ru87R5Jl7dMrOXc5o
SQqSTX2IXZIubVAm/9Dx+rPtudAt4CNAdndKa7sEeBIKdogLMCrNR4UGVnfS5ZSkdHi8Umy3H0hV
p9uHT0SfYPkwRRd9L6oJHTMx659y/Os+gX3MPtm9vaEVySdNuyoLATQKD1QMq0HKSEEHWuZDkq5j
pwoXX1JgQhbk0UXEcJNj7hEpm84ObtfQ0lTYAV2JQqcZOsvLCUWK1RIW02aiBbp1KLri3Dhzus3A
2bFivlGg/d5AA8TdKRnRejEvWb3iXeZulAxT+CDHJPWd+2L+R5aH7JR0UXkmAR3uHJZTvevQCTwC
fNWn6/vyo5Dp3SdRF2zkhwBRl7MhwzsfsvFN98OzkDNzd0WV7VU+ONHqPW5M4kwvESRP9QZV+sT7
TG8aSi5qPQ0ye243D4pbDCWPZQyHh58jfawPIrE1IHwYxns4ZMv91xsyUGSlg3ZiebPI6SbfzSio
kPxmr+TcK6725VxcHwrSvpbymz3d3yl+5Kxt30Hzi0RkYHjTW4ODzziYmDT/HJopoAE6cb+0LcO4
Mybtf/ZV2l/5mhInojCcf7nuTUu+rTfuUwBjXGI7m15qp3sNo7k7hbM9vtChKstsY7SeBk4oA5Xb
uq2LMxBEz6RlFrzoDHXgVxNtgqfFbDDddBNiBj0ohwwI6LXjbhzXG4Et7eNlM6/m8UzrJLKTzWAN
Mj84FGKVSg2p6aCWPd7pjgbG+Fuyu4uzCMi8GOtvvSPqHfktEe/Uk1aP59QMk02qa97yKZZAj5+N
rmbG/qqyhHYKy89UJdPzeKh2jsnea8/WQZksH3PysNS8yGZq3TttXo8Tnmk/ZL+sqcl4dtHogF90
uX3MJ38JMNEzkuJTZPSC3EUmue9mzhBIDxFP+v6uhLY8iGVo0sS9w3CrBL0SNaIBBy6660ZzMxD4
dl2OOQg5uKIOqmuNPMiuaeN4aWcTHr4zK2VDfg826kpF/jeLQnaYQoz1srREPul2VmbaVabOEmxB
tlrNAx/lzWdTc5ZuWepdzQdrRNYMeICq+TWcp10hDDAKyy5aDQ1hh6Frh1UXA1F6PYyARWIs7oF6
h9xCnXYjxQTqFLQJ3sY3aD6o764h4yU6T57Jwbf+KHx8d/smXyFPWfxht8ULmgT4l0I48a42rfRg
jJH/9guL1kOJv/WGZ5V/Lbp+1wyOf2FWimzibakyuX0mdq6ehRfK65L8FyLp2Gqg8WQdcqujOaLn
1jK4c46F7pzprI0M2YY7H+PZKv2t0moRgD6zFs4kAz5mg1co6RwCMOh6evMmBWry/r7J+SWUOUYm
E5rLmeyowXfGPsr+CCVywf9TBZ40JqFne8gfw4RcGfXh/BzJoWSmspMmPiU7yWXM3Xlv5P45Z0l6
8kKenopw7qoVnSrhhA3vMcWX6WZGBo50+HcvPdTQz3NzoTOSkYsdxriQssGPNhzn8qgk6kP4IRsP
19SS6TvI/MldmzrQDi3z3CjgWZHeVZsftm4pSBUvmAa/lakfQtCyNfM4cHPsNJSdCNNsK6y+XVFS
SqWxKHdlJEW+jzz/6UH+YKt5KeadyAM9Qqh5AvIwbGfnkA/zhgqILihnrpVJVVBE/XlXl2hgoIKi
kj/UF9FftzP0LDtyAnwhrTqQ2xjVO8ymXCM9hJvw5B8AptPsQkvPQJArl6p8qUKhqcofDo7PikOv
2f1ZwBDsaDhDV+j1zB8wB7KaBBqVc6SWAAUJtWMMAI1U5nfrvHQPidkXB9K2MuISQq3pDDAcQK8r
dUSU11ps/iU4cC8c8/4z1jofykBF7GSw/+vHozARah5Vl+coR3S+92EDMOdo+Mw5hvqIM17irZyE
ptQsahKqNQnpkJf5sMMA31mJKMziJqPS2b/K+hlTd8vl/tVGhcZQ+48PR8KHTwRw9X6Xm+l5sXNb
ZgDBYJ7RQOeBCeR8l+JvnDwM0tg015TdLyl/v9QGpCYyXXN9L5Qc0snsADlOaVS1gaJVfDLv6k2q
YNA1M5refL0Ar2rkoxO6BDPQecpcpOLkGRsA70Nnw8+yBK/dd1qyi36WTYP1UZm9/txk4JUqMMwK
oMqBo1N85htTq8Rv6Bp8JXD7dkyfgMtTfQVz5tUU3SMcY42Cb3hiVNtrFkrIjADReTptu2+yrnwh
rs/Grfu1M/fenpRuMWT7HIyGa38A12eNwixK6tmlTrFtWUvXObeAaCJJQ91a9GtdL6+uZjGOK27E
1XEyq/hdB2Qyek3jeEfLjjWYvwOHJq3ooHVdAabY/mqR+QyszC6yB6hNV+tf+UstUrXx+1hV0VZ0
YgxqQGphWEoi7emJ+xLToEhaYZ6kbw6AyRVAIpcKjc3rUHe1pwkMNC+DPIBtK0dTIhAqyrbv2MoU
4RA4A9gryYbcVHiKTLLScuMLEmIHikK2dDDz6yXIFOjF5cbMG5CZpgM+HVK5f2TYgNGoheZm3wdH
jF9sF6/hJnhQLmZqeniEZi4wC4fsvQZA3QrkT4sT4WnyKvmuh+74ZS69eZUDrvxAM140VhJiVP0g
eu3rYPWAyKQlIOauy87L54Nc0lgKulu/tjF6D6miSMXEBAX7MB/8w0MPLVk8lDH72L6zbUs0YANc
ITA0C5UtOQDagd/+RMve6o3PWSXul0pLxnGVX7VcjpI+GKslszG9zxdmlWu3sq+5yH2nYBfTQrNd
Y1ZhQLcnlnSYPXBOZ3IC9iZStqm0nSR1mUjG4mUsdtzqMbYR5Zs60sXXBEgx2ynPtH0McufPxuih
JoduhTrRgKnulGg0Mab0YsUWWpNkWhSI5hu0VYqvrj+GW50BzjCcusWzixL8kUfTxt4yqk6Np6Eh
hk47K8GpxeNgbA1+uJM9noJ3h3vrR6mhDbKDJqyrk99HGNUK+eFOFmYs3lxr+ShIiwNlqN2uMA8u
tme0oqT3Qw6bZBYG8RPA8iMnPiVoY62cdPFQbgI3lxPHn0V264+tlu4wyIy+cmpDB9XwZe7t8Uja
pcnfart0Vxj+D5syBUeiOYzHRU397o60qYHri8brJsWI7Q+bpZudQnCpBtDN1z4Z65WOqsGWNs+O
H5qbNsu0LW3L0xSEmrRUWjKmvbQythphfMITmp4V7VgjKx7Z+yGKMK8ml2NjWUARr/NlWQiMdy9L
MCx8xrxmh6fAMFgMpKCYKFN843PlvNlWWqOLObqXV633hk7X6k5OntJeyVWwm1yJOF0JY5sP8S1J
cZ5BruIMWf2O4Yb+1MRuuLd7cH+Xdstf6cBAWrfIGkmj3cqDkfCrDFwQ7Z1dhGHVFZmQsfJV8R6u
QcYh485eeE0y9OdptJqlak8PafqV02M1stFlmMSlbBCRD2bZLqCet6Rtolm2gPykoChpXzZr0gJj
giHZh0yySksBnn1eR6jWPPYv2vUYtLMhLpRrIgcR4muieeAnu3U5LoFA+rvEUDks8pIx/KFC23VU
OIEjWbFYm2lo4gRyKS3pgMLwX6AEQXP/zaL3/frOApyhf3HL108qBllwSZn1c4zQF8nZQpN08912
OrZ7xHgAe217HDOAucboWlIQD6iQ+vp2WfeoekV4qKN5rpsmTB+13fQ5cYqgluO2/cyHg8FcULlP
7vg1SsAq3ZiFdilKZzEj+ZRoDhCwMsxJDpgzHSTGpgfiuHeOJ6kLGOQccALv3EAdD3hr0YGWTtoY
B7InU3L6YY8ddXkGS6GOnnQz4LXBvvpT02xLC3ytWZtW7+UQ/kmkWUxz/877Inqf0Yt7qLqk2M5R
VX9UABsjA71u0VdaZ96laBz0MXSFtibFLbSVgibZEuWvQmfIrLxZXngNXTWtdpplK41Rf+hAV/zG
QdG+NYAwvfezKfowzQ8iTNX0WNtqUjxFUfyz2E6bqxhBYok6TUF+ElOQTsYmcavhG9fVMdhzHYyB
a44Q6JF3rmf4Pv9D9v9iB8g0gIpwzgDMGTmehhYLjJPSXdUzOwNEePb9EiNI+nILxqvKVUt3ZFr+
Z1+6X18fWrE1TMdUZECg5tz9QmfADnO/xFKGLM31jGRKGw0RyIx+tqtaZDkfopCdbGHUIw2pHjaa
v2Hm7ax1qDUDQtrVty6G3g6FH7+H+O3jFSfRT13XZ694Q8YYIz34I+1bpPHxnUfA3dCiOQSXkSww
Dl/oxeA/Orq2Ob4Dh6UFbk5krkHuAhRDXgDF0M7QxlBU/PcsxYvIT9CHjY5sd+UBNQ/UUuKQ4p37
zumGl+g7bf1n0T2XIW4zba7nGOJl1vsU28auTvDKQVh1I6AKXjm4rgmljg6evHPpWfs/pF3ZcuO4
kv0iRnBfXkmtlmS77Fr7hVF9bzdXcF/x9XOQkA2V2tUTE/OCIHKjLEsikMg8pzzRVDmQPwdDaOQC
O+IQBKJTxP9kWFr/girK7Bi4qx3SlIYsW/Iob3l/sCoHJOX/5mAulhZyLUMnfa77D+BSeSVeSEUH
mZT6EAIDpT1IwkjBMUm27pstyYfW1gCstK9Ao0XNTjQgn4Yll8eqE01tZzb2YDrNNtT7BBib6pNw
GLoCdcGdDjpvZZy3A5JmEj7Uy9bXpUNFsL803qfMqPK9jRrEk1NWOjiLgA3XGmnwOg/4BUOFR/xn
j1K5ANwLf7s6OxumOf7hJ0kXxcLd0MerO0NT4FkHWfhWi4fgNc8YqDcFuh7QqN0d9YkmSeY8qSuu
9fGWZMv7ldKqq3+3S9J62hrcBzS362/Q3pYdBl6+rm5pnGngpY+/C6m8MaRLEpKdblWvSmShtObs
ln5+XgAVIhqL52TaWoybwPpJ3FeTO80mTux2T33FDirYkOATsI6iL5lk7w7k3tlxs3EKrd37q1dH
WQ+WC5kvVFlIs9LcgxPHMgcpE5Ei6+jLXON7dpLsajO5/C/ZyQbJH4pHdkHa46+my0kcLSRj5UbV
4rtYpuMb1VQguIsY8tpbrQ+8DdCs4k802EuFb8FUO4cgw5k9yXSeHRusxkGrCbNO84anNWkAYCqC
9ED1P9q6i6Au9/IoTm0ug6oAXtNdgw5OG3/yRHnwYtj1Ad2yn6ZlRf2w34+gh0hsOVUZZ9ThSpFK
UwsnvWjS868iioMEMzLX706pIxLZIiw5qKz1ewzp8P46qOaYzN5jgKkG2Bv4zQy5QJHpQY5y6uyy
0CJ5OaGdakiShyq3FjRNw6QmYBm61Ms218D88+ZILjSQrHtzJlFhAoURn097O08grChREX7SwBwY
HNTc7sphONO8cUBxyVsfjAkwpMGZtdaLlPW9huakrv163uu8f1FFYoYgXAUMzCQO7kvsdETNGKlB
pDM+aNy63BST0aWu+6ClFdZUUTYSKyval1BX7IKwTBSYkZ0vrmiq4t8pPrqHb3677pYX8LjuHIGY
kDias19E6xw1vKHveN6V3OCyCY6a5eJkKM92u8r+ObKlwQA3M4D2tBs5hcRXByhMIiQNKiTdgUIu
ay5DgpyiR+ln03rjya1z7UBM47qNOiSTBc91zicwajhooptA/UDKkqPx1omzeEvadljGh7manJC0
S1UYzyB730ul8G80F4Tpnv9MtOUUrRAcFXfRDFdPQmS/0FlZTKcFxb0nuurF1NPKfA9upleSD+Zw
a3Enu3P9/4ZT/r+9bZtoGb2639rSH6G0d69YKQxu6VHCPCeyPBRf8BXtAaIviwYzF31YukCJk/O+
lSY3DVykGIBKWuPJeTJ95NKoXhj47tt+9scfPMAxXFJZGZYgdfWsLMy5BAnNsB6dBM2nVubUxcY0
kNvEseDeKSZAs4ETfN3RpYsaH7R328WZpkC2l3aesPNAHLM153pAgSzAdZG/4eFioUPRE4C7tevi
OIM0NKcriwPdsUcd+9ZOATwRMhQQzaWJummgkYLtepvolf21RKboWAWoYpyTev0DR51bD+n8r+tU
LMcYbSRKHgj5LORk7xfzsMntot7TSXrf+ntg2OcXeZI+oBR9YzSVuQ3A9QWePZetDxarvnvZkvbb
IfH2hu790zqOS2fH+sYKb9q0qIkLTw3kiEfsdb0K+1Ga0iCbuKjbi+a5n35uu8A+OvlsP+mC2Frr
gHmZ9SMawOzUC0mGBZa966o1i8huqArQYKPJPYtsX7d3reXFxbaP60M5NO35g1hSNI14dN/FWuOq
2l27qJygtUN3qvFMjfNmOlkd+uV3HlCxoh7/nYiEvtAEpelfjXwrATGQ9LrxVV52hrfzuouYB+xQ
wDg5PK+JPjyPXZKCwcoyNoB8G55J4fLEvdhotSRRazA8q7QywRFYYaGm5d1uThP3gLqmOqRQSgFg
uz0L+vICUmjRB5aydIvCVmMDFHLE8qzWvTSBu5Gh80IbnrFCmEIf65xDmgcATCS66wVpRRxrjcbJ
Er3+pe0Avqnn84ZkWiNQAKR6alDkfS+leQJwemBxjPOGYpBsdmt4plPnvv30dhqWC+uaoNBgRCpa
QJcW4WivxV5ziuUi0tMXuiKtjba1MPWSJ+BGg3O7TtnBGIHBhXqvuYiKwDajUTPZntTl1BUvTqyd
cXQxXEhUpACPiVtrRzoStV7NDnaLBY9yugvUlIwDA4c7u95j07YJdPTUT15svDS+t5x685uP457k
4abMg3fJ39k4ursgr5zkQZWcYD80YWu2oHiIKk2oaMQBb0KFWi4Up1DEIP8uRaQluZHF3cPb1jdo
Z6zMcORbosQ2C1JnD0zwdJHlubJ4NwflHVZ+1Xd1pIuq+aLYG7X3R7e4Nroz/HF90MeSbVoz0SO7
aVFT3NVTfErTAJfGajlXQYwXeHL9EoXO+E6bCXKM0oZk//Ahc5IWfSrNb2z+xec9OtlQmKRmX8vY
6PYjjo/PNLBhM3PXPfk6IGOw/vTYeRJDkrGe76Yqrnb5YOZhF3cDqKeFn1RpNiDM6hUNO+QkhaRf
yzooNgjMm8U93UQjLVnTFVriqx3vfRAriDve+DaO04eVvTpbD9jT1SYGHjceVgAmXDo92QUk9IVQ
XgZYkxxzYwJbuotj2NTTpzNOllBDQ05cOMm5B2Sik2cDGglYgaHTrP0pATYnGqxwBRQANPuMKRjM
lRq4KEhI68ACQjmtuCSnG4ObSwqQo7R8S/FU+NWKQS5Vf+0Etprt1qjZQDLdPdMcNWh5OKKNaMcJ
iY00FWG4GXFhAbbXe7yR0aWModwtPTV2pKGBFLq+AjunrdiuQDMFPpm2iwbx3LUBdYeHf66VSIfg
ZLI7d9S6XQv9JPSLCfYTe0LZQRfpLegbff2/qK1xv4IVnW94zePHuE6yo1+jwXg1/fqp6QbAkeAk
85uxuj8zM3H+zp+8cp3/Nsv1xtdGiv7et87R1guAlnlzPdkseiAw0wPdKXjdo+8Fz/8B5Xbh0KJY
laY0aMOIQgK6rM0XFLJmYWAl6UZtKGmz99E07ycn0oSxqnmRdqJURhTOXGtCpir7I7Gs5uJp64u+
BEAHNTgK5ZzFZsfORia3xqMMDwlUMpF2BS0BMI7q6tgB6PWVO4P0NVYDh6C60DIjqY6UAF6EVvl+
FFncl2xpIAvyz8fqyV3Ru6aWBRM6QdnGGOaHoDc12fotlwrKxki5t3fm9sUxD2itWh/LIAO8BRd9
Ti0z+c7GoV1IGpIRZAVNvRp8DR6eIntSSEQL9LbEl2Q6lLxvTekmjX3/l1DvwBcGNuFv/2j89tab
VdPMXTuCyU+LX0uusx9BO+WHqnLMHaVO++4zicHzh4ZQYU3iVHv1DcZ+tL6ZH9JxRssaS/7T9oO+
9Vynf6FhnJZLojXrhWYdeNrOdm6+puOA7NUyldlWOYx6Obx45nTjAAaAIvRw1hGu5pel0s2fLmj9
NiACWs7pMK6P9rLoUT+37D9L/tXlpfkztVFKqZUw8FvgyziFHu9s8etCg74Ug7yiKTY0/YmLQU0n
wLQeyowfSU4WpLyb3oUzOhM/aHehyCa3ite6yP+sATi3ocI/Vel3VxEIZnENS808lXZkjGo4Uazz
Xm0Yp5YGHDgn2TRzgTW20qhgFIdsgHQ9nG2clk9G8kLA+D5LdPTuX2fu8hfex2rXmBl/0m0bnCMs
cHfdXM9nOa3cyXxsq6cbi9xJAe/hJFcH0vAOwMPgsB7DG8Okm0QX8JRtyiobcJw722iCdepmJ+eA
j//Ly/P8eJ3+eue2cc1HywcFqrU+Df04oFHRswFKgztf49nt9abYGPCnbKr+NhZN87wIILraQW3I
6Ip2b1oyYMVLe0C3WsdTqIzcVoOKNnXyklTS4W7np5xCBnxp1Gw42Qa5uXh+bJPl5+TGaAWoA+yQ
CvGPM0H03m+clUuNQ4b1myG6U5BI0/KvFdhvAW7WoRfDSjr/nIHUIioAGha5tu6fSSbVyIKINgyj
ATtOdSItichkXhx0XdAlCX3DPXGXs6OyuzH57Z2GlCGMIV4I2bRsaI6lW59wCs/OAJ5ihpacMntI
Ttw0k9MiBrqigRS1X+V1qOZ3LmTzkawsmBkGWj1t/u++H8UjmQoF2MA81LqVH2hNPi7ry1LFOFAV
K3S5gKd1Ovi2XrAEcw8ddodnzxgibAvXB9Nt7W9x3x78SeuB9qaPn3y//kQI2Dzw2VEbC11CXYP6
w5FOgM4DELbd3TlVbEpORVpYOF1F7YSBnON2qdt6Q1MaFqHI8m/AfMufWo7+q9AGBpk0k/Npfl2d
tn8ABDB3ATCeZ8AkxZCXdYn+lLbfkowGg3k1+GOFmqOG5mp+49nOPdxbC5AkZCVVJFXxpJ6EBkWx
rEkDHc/yM58C69nHz/qjZWoRzVqztp/pCjRezwxZ1hNbXEA+oZHNjbwgrXdGVmA+YFV/YAVaRcha
hRrXZGNMszlsRYTGje0TKTu3GS6G3p4acMGuSDZ8tj27Oc3IqG0IxVXIwdxRfjaFPBAJBOJAyebg
ia1W8RlUYvA20cFNcLCm7sg4lTPd2zcijoq/zCvqnvFbC9ixNzjvG3hvLc8AchGPNZqbkWm9QfuW
GN8S+VvpVBCSjROgGu/cnTT44hvcfWAjKBenaW0BKYA+ePTCYCqGrvmMVH3ziSYJw5HzxKYVNZrQ
kVNbjm1UDv3ViWRJ8Gpq5o8YFKtPqNgG0lI6cfn26YEJ2LCZf7ZnECfORnOVO6Z98cqCfzaF/Ff7
inXFZ90JCXUOT+I5atdl3RGAHcky3wJVF1ibQ4lTRxovaSIzqJdHKQOw2xxVtb3uCNpOmhjT1Y/C
pH75Z76AEcLJwS4xCHBp2vbSMCx9ta0dr90WuTkVWGp2aThiafVAagurxJdpp7bJ/x5DxbUKE7uy
PsP5XsWfDWymY6caL4qB4l1ERBKrqPYQos5ZRnRAoBSE5DiwvRe9O/4aixwpDHm/xzKNeNoMWVVu
TOrNXURZUSHaefMx6/G7XQFMSExJIW1+P7/zwXObhUGfAsjWAnR/7+NXzxBX6MxaH/yi9Y6luPpI
+3+yo8gUheJNU9KFA/Jbcllzv8KJkaPCKV4AZDbxWP3tOorsNIYOb7UmIg+aKreuLTigI2Zve38n
5UexyEZF+GjNZQGuLMzwC4UtxvBCn1f65IJfD5zy+HDLzzXJbNaAyUx8mumDTAOL4xW5QXzqlYy+
D8KXvGQAHO+FCR5JplmAI45nMaAcBZqOgNpM6wYV8jlPT1gy199AixsShmabuMtBM3R7K6de83mI
7Vq6gybzaqbceWY03/oeZd5+HplmXoD7zrPOi86d0Ck16xswybRt73kDTmRwxl8mXhb65YTFWmC1
X83k+wpKl29FslrnbLRunTxDH/bjOrOtjxOJ4sJyz3oEzLYXWXHLvqM594e12MbfDUou/bpPQj/J
X9Og7n+k2ONGqPFIXtLc13fJYmroCqyBSps3NShs7OSTisPa4Uc91aaK4/mgsfHN/oeVN5HbsjhF
zVYB4KLado5Y4azfh6qPxkFLUBWhNxdQTbliFbV+Z0W7bgw9cY94YqRfrjU+3LKjuRXs6VrRHl3g
oJ9AQQ+KAd9olihn818ce81j4g7Fvl148OqsSyVBnfs8i3ygEf8Z66iBGlzTfrKLJkAJIbu15UDr
+wnuF2A2ZUOkUUs7NicO4GmrIQrEXDYvrb4Vg68ZJXO6DgBLK13B1YOyUY0X29o3lhcqBH2fMXsM
XtEOFa3AJWjw424IyjRMCtfnnx0+mF94/UwaXdBIYdKZ4PRJQfgddobmRq0zDz8ZsPkBmOn9Vyu0
LCwMNn/Gm+ruht4F7S8IrJ/IlreatPV605W2qV4k+PTMdnEBkWcLCmC00gzoYOjHTjsm63tPjerN
IRN31Y3tNAItjqbSULbgyOv3GKSn4aZZR8WwTdC0YDO6o9fUWvZTWsXeNz82yq3mesZZ81PgDAGB
G0cWmv0NedVnguN+N0XH5tVU94IQh6TsqWo9cGlbOC1QHX8Vt6pHtNgAT6XBkQR1ATYNT0IHgMtH
smPxhM5AS+/BMZzr0pcU5DvDNxUdh2UwN+E04XyaQK/Rw5HtJxPVIRyHRemW5vFoAkwUew3QWWFI
BX63kSfZnhQSSrt3c/RllUMxB2FrtxtRGy0BXCSKy8CRbBwsRkXTN4rfN7ykIj9pxzPbUQQKGFfW
4XqTtXJfwXvjnNSwatWDvybrQYnoyomdWzMlM6YMbdik1kb2oAFI5caX5JVbfs/wHs+oV3OAwzoE
q3cBIPpO14v0RLNOiCzfRSmjPqApfvTQTAlUW6ClZlngXVwU6F6WnEsXOXN0myOhaW3rxq4k5mpp
Y7MpoVZ5G4MxE7BDNzKCNJsXAHJ7cZNFNJVgrGb+BtgqrkANAfRd+E52X12YNR+xhG42+ZThGx40
JXb5Yl4vGfr/U55tmDYlXrtLgkuPg1v9aBt5eu67FKxZrr82mzUx6+gfKrIq2A/dw25NWk/ZkJ5x
uljoR6bXb44UCLUJEZ4Tu8xp5s0ERN/LxO3phLUGiBVLt/zqMUsSQ1tWdWz0eflBpmNg+Zd+nK6m
DavY18TRlelg9OuPZSquUZVpVunsa2zfmLp6vNyYenX/sw8q/cDtEvmcplm/16PtbDKrGY80LYJ5
U/hs+tIuIP9IClQKkZwJs3xOxyPxoAgzI3NHaTYBMC4kuRWs99HYe7Q4R7Qgc4H8Cx7QqOgaIN75
WuGch+zzMjrWZRIDXdFgLrl9GROUxiZYsIX3im66GrczvmhW37V78tAKA8B7ZG2YI0Uf323JgnRS
1oE3lqLLmwFN4pr2qNISZzgg834oZ6ycwaqIV4YBt0FPXZHjXIXm+qjjh6I1ze2djZq2IkqFKOTL
ugkoKioWXWlr9oQylvEw4dGPJYg4LZXpzpwB9MIEnZGs+aODUny3kQSfE1Nqgpoz/0g+0v3dR2rI
hyHBOoTkgwOyCODrpXOho1lSv7skZZINLxTsXSZficeDdFf7zrCdwEv0QMMwDV6FNoe3uVtOyCoB
40CqSUFTZMaObsKxV3q3JTk5KNl9PBUq0T339k4qdKY0w3twUvd+fcyXLjmoMIujuUe9x6Ev7fvE
Zo4DVN7nhnairV1bV/Wjv+YPNKNB19x016WzuRlSlCpGCxwAH3jrMLbgdc6BuSd+di2U3nXykuY0
AGnFPakpXQ117p5Wy5i2tmtePW6cE7Oqr1INDUg4hUUFtNOl07ZATeC2XbrhxRD1jWtqf+L6DDJl
IWKAVbn0S/kEmnSkhusOVeuZcCDbDxwWC5l74aAMPnICVLm8C5nRXayhepLlk554WXSXpUcpj+Uk
NRaAQKEjKDoN1V97bmb/JdGC9nZ85zPj/NGUbNskkbZDGa+bUq+xpnWA/h0EebKlJ3Iunsj0WI6x
1tsAI0PbkEw9r0mhPMiYTO5C/VYxI539lI9pODeMnaoa7zWSmkUeZVg4bVY0UZ1LntZnbBPqc5Ym
zDl602w/ZCbQNoSWFGmDmtgX8jPc7urX12liXHghACh4tblH6szAUHlsrBp4bXi+SWBxhddZrlkb
mgYAUhXopwLsDNgkfcnBdDzn0NnaZ3ULukrcEkfujhbsaCpvQeF+vTc9b+UzmbTkd3dvUpDhr/d2
C5Dvyr/t7nbkIe/5frsb66BG0kmLQWcrm5D8gh0G1x8OckqdRjetRD64t8B2IzqNpPS+FYlU70FI
S8M/up06YwHEa7b87ETXEA09qmB4m2SS9oNExHABBnYNvSJ9ecOfQQoyqQGwS16KdgR/FKAdLObt
rBWwLtVauDuCTSQARcJOLMefOEI1JM4i6ZKFTweO7Vc4WCZjW8DZoSSh77A3oLnrSw8yBh7In0ih
sgdrHr5QRVDs4hhktdvszHmQv2Kv8YUqiO7kc919KBf2FGewcFSi4gj7j+IXzvShXMQpQZf7WLRD
hx4dTztYTTlEhI9nOfnw7IFUJgFhCPo4He2C7VHyNAmm3KVJkw0gh5MD2XZVnhzrIBki0pKrDkot
UtKwcABtV8vP1PDKSBe/jjSweogA68yeG/ETuSy8fViDoAoH+o30Pd+O6ipt9r96jI5RSg/LRvM6
r3pA62vLY+6jVaVeGxw5iitPyBId+SzdAmUsXZEdXX2k/a1dr2kXfc6aGHU6S/lXBWa8Mw1zHeuH
MulPNFtHdwEp6LuWhMxLi3Mr2BtpWo6mfnD5cLqTF1X+iL3UlyZw8pem7r39nGlNJKdC5ibNHGWz
jj5rXhYvpBiY8YAGR+9Cs9iP20cPmRDlRIE0Gwi4yukuECD7RH3SlEQdGvHAedO99KJXd7FxTNuC
Peshx5H/Zw1o0jtASvvolME0CfB08hv+g2bkULRLCJyS9sUXfcBOm926Z4br7ABs5G/cYTVQFhQ7
brtb0SLzoDZenT7oQDQbK3RUYtNGCgmzSZdy//YrCmeHpFGI/MjVhUwM9DGFsTXZ+9Fy+007YvmL
9e6QbgEv2eNp1Tsbo5+wqSQ9zed1mlJgwQA7dGpNQA+NQeSBR+wRxJAA8LeX0tp4KQ+idvCrxzFZ
6kcsxsfoWoPlauABFAUXsqxiZUm0OqgmJtkEem2w8IjSjMzRvE1WJ1drUpPCj8uh3dBlgPLk3GWl
dCYR2anBBhkrKF16bJVQ9bV4Gqg8G4BdYjv1VuBFGlXLRdObUjCaD13j4mXyWVaP3duAeRybb9nA
06SotvldPbUqr+56VMcMU5t/WHyNsisQhCprFVBVcZMWUC/VBsk9hEGwLVhHkO/1kzUEASjyT0Sj
x/E52ZOQGpRJRldKoVqdSeEDyEl6AC4GYUitrH8bhhS6Oa9OqKxlz/TvQ87a8OSP6fe6sfhfQxa2
QM34y/HRPh6XTf6lG5m7xeFXdx6A4nmynTTfBSgy+5y6wNEip/XvoE406VPOfvbFrsDHESdz9fZP
sfzxplyv7JD26OYRpEVvpYB0df9vVUL6eMgqv3fnu4+MmjZrZNpY9dDnP6vmeA9UviSUU/qOeAZO
d23Q1ITyOyO/PsKShAbXBZejmE89S0I5V07XLxZ+YXHs323j2MaWy4u1CchdHUcZHkgH5JaHtkFy
5+QOqB3ohZ6ENLxMGX6QqUCKSq+oSqrgRrD10boPZkvUSqjKqbspeVAxFl3JKZU+0GVaiLKuukRZ
eYVmvfsCLwpr6S07gdVOvguGjlqsJve8Hb0fjvhNMTSeGCFpzDj1d4kboE/YscEqifNnH73gQk+m
5HQTg5cdaKPFb5By11sP54mS1aBCgmgjYek1gWoPKo/6EndbKQrQoy6S+DEUYLXfAS12DW+E5ELD
qnU4HWWNtpO4+CQkcPy00ymisq2WxBTY0Xm3m7URRDGozvNRC+INKG41cfR4oSteJuxmGjtjWLWd
ddKFBZnd2eI1jPuidf5DcnL/KORsAsAriN0RVdZvN5w8Hw8zNRc3s1fdOikRXanXhEOAGCwgOHxw
7DUA4ncpUIvBD3GeOP6f65IO7h+DuKS5MkLuvPP/xnedRdqIVJVK6qnkX+0VwwbpgSwiGR5+1zTg
XUKQUxpQ+dEVOTPgkEvnlWneA7e/U9pCpTNwbIzkR1n4D35WG0eluLMDbWm7Yya+W0ohkx9qPpvB
A9ig9KMSNV0WZUwPkJDC14e+NPK7cPMN8fGNPRZTvZEyUXVEV2p6U+B49/0km5uwhmYBZGOtgJiK
MFnVhNdTiZU3qSx8cVLs0Xb35SxdoNdxRPUrvEOFsVMZx5tqF56toMdA43K+QdkNSCE6kMkOXN/Q
/qAh9jvbm5qIMfSPkFCR7mUBahl9HZunG/5BwV3ovnu4FaDiQ0IleA8to1KstNQbPHJ7ZyuFZCMi
ap0zHq9Jrt5cF5l+vdnhaaYT8QDZCilTG0u7GLqtiwL46H7LSHPhBzxJ9yS16wjocytfNugKRl07
a/WoxXnObuiw3KeBjTo7dX35Ei+eHoQkc/LxWx0DdEGZNQi882O8U83qDM/SWPNAdGJoTyQiW7oD
/soGTdO4Id0VnXnyDmSh5OIuxaTN8i6g1nkoJ9u4dD7WE0025gebz/GnXCviTza26VaCHnQSjXXW
P2NfEprCgESADecPqLxKwxgVhTkqUvUSmJpzvyE1Dc2vgaUCgUHQjh8kEWrqhv7ZmFhIOtZ7yWNg
g2dTFBvK8kQbCy7eozksy99LHdcqBwiI1fxJMmlHFY2uhVZRlMVjEyoiSBeqa8xBekZh7koiKdSc
V39aflDu5qFEVtObypPTjaBIQFkVDVSDNRctCrGoJmvy7XuTgarsyJoMPzBRoVRkMnPXAV3w0xJO
gjslLgxdf+DalG+XGYB53phz/QFVGxVeFWjv+7hbQqTdu8uSadm08drxu1sW2UEaMsvIt1k7M3xc
manjf9QUG9dIXjtUwYdam4EswjbtT7Fbgn0MxG+oM3qTuYu/RqMNtoJpTZDwmbBPBJTHODyQCw2s
qvZ4d7pHmrXM4s+x94UmFAitAe05qzR5FxJ5lWEdGnH7tHu7FapIr7dXoQFNxCNu9W+3b1sLHy+c
AsnbU6xOK/f2bHuX63fZyviBgPlpIPx+0wLWW5+BsIdkPbFcKhtlSFeSJIAcKwPVxACfuToqMoCg
R3dJW/bNwc01nO/19beS+wDmnDsHoKw4KU+4E+ym1ECptpjGRV9FZVACo1NMccj6EFhZ/+LUvvla
oV+pW6rmW5Hy4ewhkyhjoHYhRqW3x5B11Y0vsx1/issM7K1iAH6XDfZVDFOnH8dpLE9KRBZs6vXd
VAKY3Okm9Dgqt3cPL8smdJVXKQdbWusApQIHLo+O60yPc7pzQfN6oQkNpFvMUTuAYOm7slysFuVV
no5cYFCCSos0WMEBgDdO2N/j5LEDoI4Bz/sWOK0sANa/3+rfA0+2f+yr/gnM0AUPvnZd1z67Vf55
HQzta9Bk7sPsNEOUmlnyTdMBGWSiaWxH2qV3x6jPUuuBtMbsfZ4dQAmR0g05YJe/mqiwfvaGUsbr
R8d5aNj4j3ilPi3nzHT/RFs9egr4hHafsaiayEIPOPo9RIOCVJXobg1mqzn5op2BGh20gAPgjuby
ktwnbAcjWytX/rJWfRs2YwHKBsYqwAamoIp6H0pU6j9O/qtXa8GFxJWQkDheYh9AqdmyA6AJyKlI
WKO4Ex0hb5FIJtVu/bnHnvtCIgqVaegR4Aka3RzFXXEHWX03beZp3E2t86clsKsl3LXEw74PUY0A
DVmmJY0MexBcPB2vRAt+de7EwEkYW3gFhpsCJcNxY2AevuvJHOUZySA9aV5/X2dQMaG0oz6T4N5K
OjgBGLkoKunpfhSZo/EJOTCXbXVkmfSwQCty2AJQckerfHutQYJEu4AE/SpSc7+TmBbTAVudUe88
tT8gYVdmjQwkNSpGlvD52HPAsKL0op0LkaefrJOgFAPhNa5QBHu9wtY1bkMSVp2FuoICYNvKkBQ0
pMJPTcmkHNGtJ53TEidNS8YvZELxb0J/eL9a63Bre0LPrRejNUPOyb8lFd1jj6wYw0awRj3gqWag
rg3ryX6ZBmsBKkVbPzJPqx7nET+AYef8cCsLZTlC1I56/Wj2Q3qMZ8eJknQdtp3A+k8rR9TOjV8F
eOBxwmJUyRtjvcqHd7mOViCyZ6AwO861228/oR0mfW2X2j5ncABgW/pKwzJx4LStwNynaS0sCliQ
PcqKjitOjEMQ1ecSG60DTP6lt+3bKWkJKo20Oaixb4zLX6ek7UW9TItVxIV8KwfdVoD0REdkt3zP
66V55mmsf8bubjOg6e5blcXTKbacFnR3mIKtg23Twe8P8WBb39y5/85a/+q09lwwwVjfkPibQR+5
JKiiWbR9x+sdEySCOIZKLrmgJKSpGiqX9UD7upotgEeaQ7IjD7IjExMl/Mq/JZRQFSUr0W+nwwSt
DfGxQrdILBru1ADEwuvUYMMc2V1vbEirFGrKbTD+tOufH7krGTpLZ7w1zNgEIngx6NYZLVKtwIBu
BQsqXc14uO+cyVtClIMuyCELIlXS0FypSeYIG1LIMCIWmfiJdo3gEM1qZbVOlLmLtyvL5UhQfym6
cbW0MH9MBqijU9/2ngZQ9Bw6jy2HGIhVzywtjAglW+MfAYorCFRQA+OUm6/mD5S3BVHh5P6TtaSo
rY8FLejoabsKLFVfQTb3hMIv9h/0EgL/EPgbL25QMzAf6tpujfE1SX39CSvA8UlrZiSF6E0wS/1k
LVPkEzK1+qObyeenBFWz8t2gv1f+WUsAhG3hot4D6fzuQlE6YodoRXwVhhv5cLbiJcRPQfMUZEUZ
ZmO2fm/ryQDvcVYfsiBYv4ME8QG/CPyVu179NKYp4BVRSvDdKhoQvqOq5UDTD8zIvU3zqxkFL0HM
6OWCJETcVEaLl//qBI9iu+sn1FGYzZfWcsvQZNiBoMr4NHur84R/g/bocW6hHxCdSXaFBAUo5Jyn
Zsy1R5MDyyAOASbnvIJ/in1ygCLVc89+JVExsCa0zKU6kSw3cmNvozpuoxxcPd1wAapCQ8AbUAQY
6CVhxbdu9oqojvH27V1tsLY0D7SifkTXbP04lxkIVfG43irajtJtgS7TWymQwMQnWIKXE+44yB+N
sAIH5k4KpYFSgf8Yx/TiC0EyGpw2mU5XJFRg/+ugkU/zEVjzImPV8tq+5CJFRYPGcNZbB2clTom8
0Q2Sej/nwINRtnf+KXDtQxf1YLtUhGuJzJGsaZ5WTytbg7PyJzFNuedUe/yhaCdHHafTradmmI0n
22IsSnPO/tOuZjT7RfXHkDnVvQU2J+khLwq+WdmcHXCYhfJKUWg41lp2qLtm3QCa1rqZAm7X+oLj
vKvWqfTrdDBBy3bnS9p5coM9aCmrts234F7SsBXsb4e4TK3DnLpf7+TKlqEzGcipw0mvLZAoKTvD
N6eoFIGVjK7IN2EI7JjWTWAVE7sQFpmjv26v+VxxUELpSqs0D6ae/FBpTZIrZZnnP2hGyxu6onMW
5OmNg1D+D2dfttw4Diz7RYwgSHB7lajVki3Lbru7XxjTG3eCJLh//UkUNabHxzNxz31hEIUqSLZl
CqjKypx3QX1ibG9IMQ3NQrM6WmbVAHcYcoBGEZTK55PVfGiimQ+HqmU4H6+WwEVwLRgSZw1uWolP
T2Zdsin7YiPX8xqDlnMfyjzws8kAUBhKSGvZOPEdzY5A40yRTJ7/LQiSlPyaMih/iT7bDbZk65nC
p60yjt74NNqlivCHeHymqXr1oGN2Rww+s30jpOWA7QuUPmNTg2mzCb7MK+hF+Y8VS+xK1kUzgpOe
SIOSunu1w4Hf0ULAOui7At1iKzONQ+Aby2TPoMhwb/7zImS5xqFgOC12vYSMe+LgxJ9N3u6DnYZQ
UYt3OZipVjSkAKfOOVtVlQh99NqaPhlp2h2c5p6GeaX9ifoh2X+w0zDRxdrNvNs7Wd6r7brv3sli
p6AayixbEf7iFgf90RvdTOXp9rlzzQ06u2/K7jRpZfwU8qE8dQ6HMjwo/YZ1ZnRoNVV+szN21jta
bvbJrMo+S41vaIHZ5mCZwMQyRj1Wh0G2f83F33+WhsHOrPtJBRGFpT7cjAVqyMu4p5oyRSMVfnOH
KmN/d5PlaUX5hHMne+5N0R6xmwTrlRqafTw8FIWE9jNGwmnZsw1teDbqs3taN19LdwDcTE0lTjWs
7dqJDuDYYc/4hmm3gxc3G5ptovB/LZ1h6SDmOhJRHk7+WDZJuumqNdzYaa75uGyVlq3VYssawNMz
s092ZKM91Ac/Byfl/eiweSXaqUWkdbb4eSOPVmieTnYp0h2tIvYiJIE5uYGfelBAnZEEVjyduizl
ZwISCC1sTw4Png3imPvMOdL20HY+VW6BpmV1mbIY7ceguoDkOKgj/GUGCfGbjyOqPfrXQazbesP9
YpfSANFy7V7nRVCYFsbKVRXmD0vRolD66jaCVRlU8/5W+aa7mRs/9zx9N0TFd2LFf0e6XzMLzAND
blQ/WMmn1ViU5hpPiWxXKfgAXXiZgufGkWecBtMrt4QNeUFwT8oKHUQ6jh37ImNIltI4G6HoRwsw
KwJjx78E92YhtwmfUhClAxYRxGF7J9lp/hyTiT7MH8cEfyBnq34HjyCzVZuQarT6x+V3yJu03I1I
TKw+/HLpdyamDuqagDJvKYJclr8QfowmKvP5D0nm2avysINQS5Jt/uPQrV4L4BBkbG2HBigBkZUu
EBbIqJg9/5MK5nNQ9v3sbGh5IOWJNvFg8jZ96bKTiY8gaFTbdFdnAX/0XLMGEZpdfy8Q7qpwKzc+
hidG423smpmr0QP5dA8++t2IDPGZ7opWi6ENAgpGuhvVLN19OsvkkxZ02KQrKHhFEHHCgyOfV/uA
xsQ+GWkaHAIOmtw6cBo1PaqsfDy/M5ELhZlVA24gBSBvemj5ZNLp1jkx5QNciWb9wskB/FBUx54H
qZJ3Y7TTtbsg4flqdKCJq6tLpMh46UKz77yXaDdp+lOYp+tQ4QljdZnA73ROIDJuKuQ/AK7yge7e
7ORF/os9B/8jjZZ15ISntbKTaezRKYwesNvaUFQf1zUfNX85XNLdciadAiS+we+CatyHU+hyPk1R
C90MAE6t//XgS86L3/JyhTHcWU1hbtvqISvj/h6AdKbfZWPLfaCQ8bci3D7h/Vu9/wLJF75f0P1k
nz361twN+fBn8X/XHxB54xw62woN5DEZzw4SKEnIk0JlWuUriH6CW+D7jw0oh5ONPHDuPc58E6UA
pX+W9ingjMh3vM0SNwUFkMcSD/1mVLjnLvYBqQ1/ocuTqC9AaBXoOgEeiDdSvSoxZAwWoL/59ugu
Hi9WZ9XHYMC31ppMLYUnb36oR1rePoKM28Ey4jVTdWbz7eKqYjFUIlDLAK6CRjSpqzI1DZ2kRBEZ
pIscWHxkyRYfclzWo4mJVc96Lev9ssAHNxCcTMuLfXBbfDMA7OcXjHMer5MJ/2NEq2rgFOPXRQqK
raG2nrokak/6FP3CVx4Yk9UFYpP7MkK3Vah4W6Mw5R/94zOo5SMf6j36EexN41cePhm1V75mwqhP
WjXgfKPM3QDdT4i537wc+QRolWqZm049SDEgb33IqwEZrTKLnriupRsc3t0N2bwora4e33cmeqTW
6eSi27Eb0MK1Ki0j+YLCeu2meMRV3DkyEJnddVDl3fKpzR8hBeettWboXtuq/yPa3voVanItohb9
TKZb4gkTaz+iAV2URZIGX0RYgedq1N0HY/Cg8vHJkjijQ5pCLQn85bLkGFXlubAjsQmHrN60Vdzc
DVPrPAQuWkRI1wlvyC/0PvhW6lr10SOtGLqtGVghbf03L7Ngj8OHfKCLKSygoONxttdmVW5LyXIf
/8p/YkdH8gGyEvvaLqH8VBXjl2nKnxvF8fFPh1CPu52X6uOXvkk/OMR9wvb/4qCVZrFzAUNZl9wI
noPg6qSTSh1UwXPWFWiJc5uHIMHImeJ2FbU1u6NJKFCFvo2MCdjdPe/ZrYcUImHM3tCssL1V1ITT
ehReoz3xlgMNhwLtroLoUHAe2Q+u1cV3r+qLTTdZ4OvMQvZg2wIHQiWT5fX6usvt4rvRV8UmbvoR
TAsSYl9lWq0jfG+aPUN9tBDZd2GO7gltftZTKtN2C8KIcFMI23pqciEexj68o0noCeIzz4vZv7fQ
8p5oOpK7mmGMlxxtdDaTzY9Q9/o1G2rUpTvdPGgJlNuiOjUg4SqBK0gD+5fy1RxPvvOFbihOBwMq
IVM2JWviIZ88x3jKViBowxsN4wAqaRmXByIlH2KjPKRxl6yJnjw2OuPJXlGYJSTQn0H2NZdteBdB
cYfAAHRp8wDq0UMKORIIYuNfW0GcF8Ty2Lna8S2C7DPEoBlcRPArHrjxZuHwWri4akUORpfPbEXF
/ujA2W1L5WYvdGI0pjCAWb4aMuXQ4mRzQXDUtQ5gCcACqWw4sgDpv8RJ8TxCubC0wdlueFM1FxVF
FN25ZV9eszKwntQaFGTYY3+CRgz0iVWdsgQCZ0drhJOeXA2QuqTnZkLPu+rSHGOBPKRXpwfq09QE
1LsdtHkeDJVNodlRzS5Dcl5iF2dPxdLs4vx/j6VGUnobFBtNCcRubfA1NhY0CiJDOn7AFfvtMm4C
r37s1CUEL/1GY/ChIU18sIl+rHG2x1ogbwHhkBouNlp/WY/8UJ4FHXCl/Yxsrzh3sWU8QtL2VzL1
43c8lZq19KabnZfaDwukA1pYfxlBFYskTgQVOFEMX6H67E9KraQP0Y+J7Gl01lsxPGj4J1+1irS8
ztExqyIHKzb2rm27W0/Th6+55vrkEBa2tnb77hVMO/wR1C1gmxzGrwbk349VmVd+qL5XCsjwrPs2
tU+DyNmLUYCbUNmbzs2PtuaUPiqYIOfKKwMZEoO1xrpIRxxO2q4/uFNpPKHXpNOe0OzXrsJKE+fa
6cxXL9joaRa/DmiPvK+0TKBCF6OIAYHCney8ahsodpIKrKL/DMKRPXpFH8stKM6LGs2QuXGspiT3
cy827kxuT09ZPF4Jov+JHf1n4/dP7ATFl4V373YeUr0pzt8WFAGsNqhXNKzzJHwElH5HI7qUkbYe
Ije6imzAoTyFTDbPo/5EkylaQP00cMP9PKybeocmS+bTkBbPEpDm0VC6pnbpsPhkMeCU1cJ23UfX
CEImqEoFK7drnUcAAdj95Ok4LraW/i2BxuW6lRG4pYK2ec6M4DgOjH0bxyDbmm5S7MmNZ1+j0Mi+
apblofpQeT6ZvW76uqxqoCd8pXUF++9VRWpru85y40ewbYabUNj9owhGtE+L5H/dJby92bK3u/8H
P7ftD15Wg1dFGtG17h545UVPmdq/hLEbgo1vCrc0jHgTX430gQaxxb9NaR1g94DSucmcr1XpyR2N
ghAEUpDm6U9098EWF82wc/FMJLtd2viwfuZHNrVwq7VyF+kDZOGoTK8WprsPNloYMrSvVV+BdiWe
gCKF4p9HrYdZCYisJBGCbgpA0KvY5xL8g4KNNzLwmDXjX1ZgACbYqHZJW0H1IADvrFPOxxGoKxgn
bABiMCJBTQINlazI0l3gpcIvoCC1rhKQbPuxl/BDX0xnkfbmSWYSX/0gASHaDzIlTXU2wA8Qrd+G
NEn8HmQywfFJI7o0tmWeVBCtgw7I3m+8Okf/Niss76iRBGWoVCwhn7ArZRMeTdVQ35NMJd3ShVy8
FFITUFjRUSCBzzvHz9b5uETXCPS6pE23STRPbMBplPrYWIOO1gCpz0MYVACZ6V239yxMbfTyFX3b
7J4m6TJInh3dInvJIolN8bJKj1xtuvlkAVAOAVXpjE+JSvvSpYlf8Eu3Lq4ig8+N2D6JzkYZBPOR
uiB1ZO+crhDrJcYO0Ig3jqLZLrbJcH91Ln6FFPX30izrrYtU+WMjNewTG/i8NM1nb0uHFkqXPTMb
n5JmBjhhkAlFMyxl2KJgklfTWusp3iI5OIkWHhrRWLfunazC+TcI+nY/p9lCtoZ2RQQ8jPqKz1yw
2CGvcJGsr8JVglxbAJmeldmke8Dnyp843KCJo666Vx6jbmk2bXU1MhwxsHGzzxr6bvea24bHOpQ1
KJ41Zys6d7xoUSD9fCj6LxPoylZmzuK/ii68JBx7yFU7nsTby9hpUs0vA5359rUzxO1lJq+4vUwb
OS4I0Dtt7FegsDy0LAvXtH/gcW0faUibDQie/q9hzaJwTRsGci7VkGILoafAchpfGq/Kn4GPKNYj
YP+HGHI5z3Gmm7ugSqFzp2aRe9LveVdccHIqnmcTZGs42mcuS/ikFdWBhh/CsbfVfSd1bpDzLh0b
KBphwzmj7znarrZGO+XA8eOEZaAPCAKbFTjQmtwwvhRhZAOjrYZBZ87DHBnmuypObsPK1MDoVxbj
Se+epVn0j2WVMrAcAvAXNVAkAS5Av4KHhl3NoPs9gm3ujkx2I0AKYDmXCFS3OVCRDFQAHBowNEuL
AFWVFVP/SNECkip7zvHvSXPkpVZkjgmYsXqRJAYdIk5eL6EdykcPUrvTpmyMeu9CN9xxJVKKgdH5
JOQVVtltSII0y6yupLqXIc0uzv8a20FlC9Au7MTUQ7Tm29zNzNMCwp7R2TQOCrfCjmmw1ss03VFo
q+Jp+PciCwZ78Sdb5Q2Vr/XA9y7hi8ti+3uhZe7DkvSOQOZlze9+8WvUl8Ay/HshCh+d8E4fq/gA
KYr2xPq2hWoULnRXC9O9a/SdIaYWtAmLBxPmppe8ReOEbkGbRUVIqGQAjb44KWOahgng+Bagc4VX
geDltuLHCK8Yhbmd1LqjWjfEFuFUZpyvBCgYHooUiIAksutzpmh8Qjwb0FL9GouquOeuJlCVT81X
I0i0rVlbcktekkXjJ0EARbR76VQgQDKHrYWj5V1S4/9tZ2AYmlKipQ+YIuZqcqdBFGZj6PnVVpww
rWOeo9iuviKxpvm2lYNtXrjlyazCZpPoQ/2qXAtFNaNcE+UKuVnN52VurkBB6+1kAyitbMvsq+5p
1yCxgt9anG+8kEU/InfK1m2Vmo9SS4ydPihVITcy7imoVUEjgsL0FlTYcvoqZG9WP3Tk+31egF7I
dU3j/NmdC7mff59NDcD6cNj/2Qn3Br2uUWgTPVDgZOqQNMfTnt0RhJrA2xH6c/Yt84IZVk0TVY86
NzAswabLBPi9LRC4rOqSlccZv91gUbMNwwt5gzX/3aJkEhLUg5NhBStzsJtN4cUg3zECiI3FrNqa
Obfm5yXoLMXaLjQxPy/BuMx3aKPM/FA9fQNgoO41PbrQaH4gIzwI5C28i6ZbOHkIJ76Fa33xJALb
2xdzj1oGmlhF5L6exyxI8kOetCYYjxvWcxRWmhGKzG/NoXPvaJSWnY8ySvauIkg+SyGF7hYbMirZ
zvDyv8zhu20zfBJEkbu7PObYyNB4dLsezURoPycC2qJ34sc0/OujMxHYJoHRHzlnv0zTKneZh//R
aOl1oPRD05oAg3rlnMNYGqkpwgU/2KztuExQRsMurXuQ2jxoocFBP1X7BXOhjekC1xIO+PaPHcd4
QDnUAYFUE/0Y0/rRAyL8C2gMrX0xVtYW3/P8qyZAJ64cUodBP8+ynFP6Fgl2xBGNTrbjk9LhWIA6
b5qAzXpTUiSlw0Y40WInecTFf4QE5aKYaOQgqsxMEfi0mJp0qXeQlvznC9AaFPr2Au980wTnyXps
xg3p3JDijSjkF1FPw92s/P42nPVz8r9n52GklbPzrJ2TxtWmSj2Juv3Q+NQeuwh4Z4CPpj71wuqk
2x3pXH3FwvOdkW4pstHRc40eFr6uhZSPsVlN28hJ7DV9kzo1g/BjzDvf9hJ21gCCuNcAFsQxvsIj
CoWJ+4aSWCkarM5O9IVMAFzz+5g+O3mXB+tROZORFgDDTLir206uBw3gqCKr0bygQDBxHGQrvY7C
M6FeaLjMkjPNkjNScDfnz2JZCn6/GYYTDOyKPOPOQT7rqzQdB62+yG27UtgXx7P5ihK+bZzswny8
eQyVC9UtJ/45WKLZhBNHx2aid08WCkQPFvYVNBqUCZmsYRV5Q31sg6J7aivGDzLvrFXUtR5oH3O2
4VlUX2wR9k+tg7L6J8uxRAvQp62WSkUJAQG1cttyuTJZ/lurmuah1WrpA+7cIJWhfddIJGxcAcpW
/Qla/Tc2UsaLGTp4pHedfZ/jW+hQdK25l1N8C05c55/BYShvwdgyWxxfE64ePIRVvCfZMxI78+rh
t24BYBgGnvVkGrqzLY2UzWJp/+JvRuZjGvHuUehJsUK6RvvtrLQpdn8j8SNWpe6Yz2ZiaJsCgrsn
i7nZKUpNb9P0lvPccAUWF0Pw21sF1ej+zhPQ7Fp6y8HLW+BjCojpKdCPjeIyaYmzRF3k2x3ZaAhF
FnIlC/kPZs1OQJ2FfjsUbM8C9zur8VuJLfxy0xy/qSHD78xDo8ehBB3EfYRHpa8n+N1C2uN3j+3P
H2NETyck2vJem4OHMQcBsidvwYLhV2/H+CNoQGiCVl6rz5bKVke6FUPaI3fuehPpbQ5Nvp3lJOgO
VLM6IBSXos+2NHoXkOj2nVAJ8K4O3W0fcLv6kTITKE7IZyZ98j1vNGTM1ahFVnybSGRQaDKQtXjA
7JH+dm/+ns7cE42k8tcjpQVuDtmqMvALqDTkeDMwa137wSz2kLpme+QEu8csz6GO7XbNr85YpUNn
/1pcs0xDfmg02Z5bTbttAiEOpjo1p6DBBh2HVm5pWCcdVGGMkN0BGc7uIJ1oAXUKP7MDfkNYxmb2
IFuPw9hOmmBbfWdcFnxn/GRBNx2gt1m0h0pEKGE6if4Dco4r4vTLOIDleTv1TwXe3k4XEmRhhpZc
Fl8DZADEn0e+3I3BggjSmxUV1xLONhAd1y9zac7TKxxnRQlgkIm/UtUbdzrEh2ZfcnkLmGtziX0L
KKJ6b7WynA9VgGP4NbLjVzpiJRXzbT7wKx3H1GiZU540R56dka4gWpudSwVp55HiCAvTvjgb8iXm
AVDuCgdPk3RHc3HxSoNlrlbRNGdZL2S2JItX9axXbFjmiBqbI4943O6z3gGRW8LGeTgwnC7RGr2z
3dQBD1koXt3evvZjg12tjcxS5LZfGysJfBBOxGcnZMUpD8Z2A1H32TVSlRhytSEjxkms1nNrZKCc
TJ5yzK6KMYo3DA/mE++jgG3p1kF9pFl9mC+bTp7CJnAP1ZDeR7rN/agvk3un9qpjkcfY3fBSXpED
QyrU7t0fI0gt8WcIfgdO8lq3tnz9LMhGIn8OQi2zOouiileRHhUXHt/lfd4+0CBnEid2MeYbMOQ3
PtmC0cgvNAHXUgw3V3yTQpSybbeAACdrWwMB5PyFb4D010cTLpt3DCTOR7bEbdnGkqV8XGxVkYM6
tHa/EHFlGVb+TFxZ4Gnj6lr/HOC8tfX0ujr23VA84H8eRXMRN38V8KUPucxRpwW+qnyqq8iwd3oV
Zg+TW8YnJ8qOHZhqHhp1sZnwHoQus03MYmT19dxwUGeDUQ+LJ8OO2TEfgpvfWzw5LHY0YYFd0ipA
zwhpxFMXaRcHyLF9wvv0YqLRZY2HcfQdkkh39NUB6Nsxzqfke5g5kA9xxvyi8cDYUxA6YtNL3iMb
FWAf8p2rP4X67lBBMjrXdcp/25OGhucx/BW7YH2NhM6fsyAcwBfrledIz5tjKaJp5w129BiYEVvj
dNR9y6vsAriK9ectHAWtW3gQ5MMm06fy3IyCb6okvysr0Vw1u60BEBG4pHpzJRuru4vssuQ8j3Qn
PlvldKHRfwZZVSQPgld7/U1fkxfo9puFN+spmwU1Z9uiwTloDApknRv7QBlU2DGj+kQfFrsbUSn5
xNZVWQUeTlW6qnPohBrKZ95qUowWojQzjxs1T/43/Ui1Jo3NGlhTN3UtNCwV/ATNPX4S6kJ3EOqx
/a7LcUJ5sy1+TuLwE9MYug/itniJeqDVyUaxi98SK1zAKca29RfTBzddlqBUgHja7XVpvcXnw/uj
Cc8sXwzXtXdtL6B1qU8Db35EECrYLbwZjRfuwIUSHkylt7XYl+E7IpaZX4OmOsQ1Ku6djaLHCI2k
yKQaezZIsckK5kH8AqU/+sOZygbFQc9f/unJtvjRceKDjWKX9QS04x/Qq6poUQd3CpDRdOwRzYG6
/RM6uXhOCOuXtEZUnHAzW96mvPIXvrRnn4xunPITn8LtrBcbxd2VhhztoBXGYySS9lmDQAYgHiBs
ZjJEK5MYV6katjkqWEg/2huajUu0fsRm5ILmH7NqDbtx2WNqdi3w1FDeVebMjW9rNG1ZvtpirH0Z
QsKjqettXXrDV00TP3Q3by+W7pXXVnQXMst6aHeak9ZbQ5Ee9zL/IVKvvQh3KK9T2VzIvHgVqIqQ
Vx2O7aVSXgO8yLx4dWHfHE3Qxvmitg6o1TovGqRldqD8MHcMxIsvRdwd6LTLsrJdF4aW33MkWu7R
u9qsaeIt0p5aa9c00tzhB38XWR2ydnx+B11UAFMa4pACguWmFKh5AIeqVw20dqBKMd6PlrsBA6Z9
R35LrBHVySE16lcyfUBTLsvNcEiaRq+ChTZaN11JBnxWbETWiz424pBZbg6QUGu9SNAFb/LciHaD
GuYVQzoUpWmQ7sF5NKpvvWPIB5rsJ2yrksB9rrrYuIrU2pGTIWL0iIBwbX4BdBCLQ6FegGazLHAg
jeBFs3PDrHpdQmr9SEuqF3DdftxIqFaj/qlIUtBvU6BsjE6EpZ9g7qakGdbH0wbMMYm+y1perGk8
Z8VLVC3n8Tsim2U5gNjBOxR+zzJ849h13p5qoE6ufBJI2qEUTHbTAiC5cA32md3Qqk/t/G87lZqN
Bl+Dy/pRVH91DAtZHhe6m0yt/+b/4XVp/X/6GwV6ud/eDyrquj/EZopG67R3oTFoZfU+ReV75xlR
8ArUzJaK+gx6dUDvsO6cuEMEARqggwknYAj9zMPEw4bjPyItyGue2QOduJy4m9pVFabFIeXjkQ5n
rowhmMwyE+J7NGOW+lFik3Qy0iT71WBjjgdt9t2YTAEqcFbdTzxN7vpQy7doN9O/BEX8g3Y6aVfN
rp3pCr/J6uoeZN6P0Boa72vnMSlQprIVpLEIqnhbjI3mz/hFnFBjt7lNDsWUrebtT6MZfd8BTq6j
cxR5JfTmimfw++oX6eYvlDaOAqHv9WoCNkkll1notOtQCvQiqOF/BTn5U1y4EC5XkDF008oHPJtw
AVRjk/UxGiRouMy+TXAFLaMIuhgmuo/ipoB4iEyKbWuW9d4BfgGq5y1QTdEG1d/kV4keg3XdjwJf
KK61R+082Vc2oDn/cGWFTGfXZvAeLJEkD2WiySOkmApk6l15pUvTRPbaQtp3t9igyrLG1i25kOlD
FDo+miuOm9jTqaiiDbdyLu+idD+s+lGpfllOeu8C9/nKeiAG0VeDQmJzdgU45WgI6o52m5Wdt6Xh
hyBUhSykpd4Faa57mOLEO059iDZ23vBNPOYZGIjRq3aebw3m2qsE2KkNGZ3EyI9dVX+Ja40fhQ22
A2k22rUtY1QTeMZ+xk2zIlKuIYr/aqbGfJnKMN7UUDaAuqOwjpYHmoXStLQrdh7vgpLIEYBq1mIG
NEPK1N07IvlD2OQCPffYMZWaQ7YZkkzoZPIDM9+f2ZbZXrrVkIJZW6GGmmEM0C2VXqkimzgnkaNa
RpVZO6zrA/j49RXNkZcOHby1if69d0EBwFYGinZjDmL+G7Km8Bj+gcbjiOaga5QZxlNrhVuQVpSv
uWib09CgxkvDIvK8rcizYp4t7axY512FCl/Rlq+hie2ZWgPJYuOJMW1DQYltNic3B+y67/H3Bogr
XKEE1K94WRYHV7O651jw57of4h+J1rJV51niAlSiPCWjVs0wpVhGaLpq+m9NVOFzkUe3yLKzn6UF
uNISaSFrewQu1Ft54c+iNMCVrigEkYlLTyklSuk2Q5/lbKRp+FZCi4C7hnkJIFc3dqb90Gs4PTRN
etUDB6JsJprGQQq11idkszUjSq9sCP6i5s7GBW/IJ3YDUPz1qPzBScTWKZ901AZs8x51cghTDXH1
rQVTmg/GlRyiJ174GuI3T/as1CQISPGdKCe9/FYYwdXNmu5K4b1wuhXZl/DQrCIKxxOc3zGWVetK
GhLpbA9bQIWmMxspzwl4pldUpGZqSLNUwqZZWznT7H/HVlB9PaYQaPE1gL+f9UAHokuO3e+cr0Ym
gt84/CM10oj8S2IPfJOY+FhZBXfuGlmn28B2mndBmjMH2RFPV3ZWN6Dhw6eV+I693kb+LJf2emFJ
Lkr0G7S90xyJeHmyihjkQIbSp8cjjLhHx6jAvrN4H2VC/mCV5f2dFGGNGnniPdCFDeEA0ECwm9L2
ZiI7F1278XoorH6YAJjoJYi94rjYaY1IRxXPcJgDnCcWTzzstO0qvMhRD3ZUWGZIX/qVGlLZ2QZ2
yqdZKkrTbBa5t9lJOf93LDmbkW58WZailSl2WYpm0T4d7DyQZJ7zRjx/ZM7g2TXThHNcqDfo7r1b
PCkViH5CWm9IzWrVt4/SGW4hoDZhSGCG4hCU7m7O9qmUX6nbIc6OifQXGyUEPRe/nkrX7D1NuKyC
7LTKFAbarqz79JYxpPRiNVqHHii1ZQm6W9YeCcHz2brkyNQq/z/rLi/4r2vTBJhI/8/vGceafutm
Nqp4w+Rc9Kquzrp6dmdDq6EyKpyLadY+ZIHlPXmQidcQNYvjEMqhduDg3AM34COZP/XqEKlW4urS
tHq9j2Ig9MhleYluyvZMt6HHTgu0yFKyRNxegtyQ+ru9xPxWQLVyW54iyMfm6IOg5Ud6u8bf7355
B3SnfgJTLT+7lXmK9o8MzALLu5qXz7nYzG+L3jnIXIF8MwowpdIvRvNiwOnxA6ciH7ZAJaDUwIfo
BDVmmfgZC9DbiArEOkXT68lTM12ZZfqBxnRBxza4Y0YfPapAUJJLHQ96c6bZOE/GNRr9g3kF0ZVG
c/YG8M7EGgtXpPyMpunQ50HK1+gPHE7FiDbaFclBSxKPpts86/FNZbjQ40mLdg4kd5qldeiObH1t
nEb0sOzJRJd3S5Ez+UltgIYKmv7WZHu39LvbCPIe9MqzWDWtNmkyVrJ80EBokKv2Ol4DA2T1Mllr
YuzA3leAS68fA7Ht8vKnBqaHO54EZbD+j1sSX6cYOeQ/aWSTVLswButQpzbgKtZNI4KkJcCkMJ3N
e7LO8hOLgz6F47aZvHZFrsvE7MhLVq+GcuBbmnknNHFbdBGWmPUnaFwE1rCNI2SagtGBPpJq6gSS
Fbj+JO532KSK++XI6DgMAgd5J9HmgEJlWJX9jmY5Ojm21ijHVSGTp05o490QFkfalrtAkFiruBPT
XdxnUJlouvskGH+NTg/mXxJLhqgNktiJBDgz7JPJLwxwls9jHWKcRzQMngczbPy0GZFF7x3UptRd
p2wRqv7zHdn+1Q+0C8fe8fpNE9f9dWB2u9LCPPkVdb2fh6b+XdhR78dO1pxxcNbRsozMkzaawzet
zXaiZMmvFjLEK6TFm6cRVMA7wZoRgD6tu6ZJADFr5YI60Ker1bXj+XqQditedMP91PIjwWH6PnsZ
2n56MYVmbngKuezUzrCF1vEkYWAh+Qaumtk1s4vZtZDu6JdWq1c/AOyJj1NhFCvLLodLLep454la
rnQLcgx0RG6ldZvFgUTcm5alQWQDZ3OaiI2gv0xqYolAfxJox4epV0eYWwSdwpcXcvPxFlGJB6gE
JzMTPQEdKpSat+VYRmuifgS9jF7ZJSjPdbBBlqW5HcDFcVfJjjs++WYMLFSEjLAsfASCUotxFre4
0++tP64Q3Vodx87YIhU7s/OGnV5OxXc9XrHUGb7j08rWnQ5J5Rd3RC1xsvt67cl4A2xceoFO51Xw
sTzbVpbttMBM/NEUwDoXIxQEdZAvvrlGXI+eDG6mu7Rzr7bOnp22QKKlFilkr/Fd3tQmeoLefa3T
7ccxBVXYu63wuDaUtjZC5+98GreWlh8qLe61J9CxePku5YM49UOh2Oa7IjmBS2zatIpoyAV956pG
deMUKUYhlAhWrZ04X6rCEw9MyD/kFVWpsYvkyOcgZqT/Q9mVLUeKA9svIgIQSPBaBbXbLrfdi+eF
6OmZQez7pq+/h6S6cHt64t77QqBUZgqXq0Dkck6w4e70zqhtw+GTo6LiFPYg2x7s2j2noGk3EIc6
O9jOntn9jGQCSAmA9pVobEQt2mEZkqKuaTcTGkrNjHaBI/+2yWJRXM4HVIqWm1iZJ6PokwOtkDUa
SlXj+AIgB7nR0lLhDB35pYwSr2FZfKAhalTKvSmFCTwhzIL7EUQ3Ixg2aahl6QOg1apLAnZskixi
tEeA6jX9ZDfCeKUFrFGblgXyeQGjwLs+6eouOqhLZdwWCGQ/nqt5gYTn8tUAcudceU7IcYBWGS6t
YVoe/hko4v11glRItiDM0bhC4ZVeAZl2hZl7B0K3egDrzs3rqvjODSkmgxX7op3egr42kVgJazy4
suhrM8WAecaLFsk1l1WrnF60cn38qL/K28F9RilhfPpYApNaDsi24uhiUq0MTa+kYRx8H9OOdMBq
d1nqaUhnmVnVG7TDHAwrXjjFPpTkkBrJAke3EXtDJXOU+JR5s03gAcRBhXiMkskhicZPCZgNfBe7
nmctxqvuEg0LlkQdqQ+mWSJHzOND3PBmEwIRnp4oKrD/0OMWgAgfnzJB7ywz2M+BxN0Msmxzu+0U
UzWccyQgwS/aWgDDQ0eNZX6pk0I9hlL8OSSdeKwUj1CMgTYaR7JmD/jGcEeaZKjPhuXNUBRDjRAZ
4+dbwqGq0x8GAoALev4ShaWHKL7q2NjNM4twOdazVM3Sd89hOfGdVqTDAjmOMvWbYdVr0s87sziC
41Lbgi2s+iom8CqGUaH+skfg9HCXA5TKRFUuM5MfbW6WG41Z8gvoLTovCEztyRWo45xAu3sCqD8u
u4mRN+pAb60VWfTcWjzYmtbw3vHAkCO8O+5Zmv6oZ8cOIlXgYJuGnTakwYPsi2nbzxGJzioP6ASt
vjasGve4P2v7oZPjF62Lz/rcegWouXJruAhYmmYfPAQ4+51lypB+cxmqJXteo0+pQXUNen8+UXEf
mIABY9cVxZ5kdLCyfmsWaXqlEZgy65Ng/e+tmqgdn/R4BIBOYuQPzDYA6wDYRA83D+cs5kOp2bID
lYMmzn2ComzP5aWJDgM8moQx1BuaoUNbOmb+QKerI/SLRMZzGLff+8x+G4CyoB2mPq/2RYq0Mt5f
wPWpdJWdP0wtQysAxxmrLfOYAYn0DKyqvxozQpdxIxwQq7pFf6IW5PssjRwkzjw0FXb4M9B6agK5
86ILy7w4Aj0ZuJUHXyuApdCPUaTVFfX5wPlBFsAfa4HK9lm1RX+ZD5bI4oWX8hrbaIAmDCebIRov
5yGVoLF5aOpGcSSUpiREjmDS3H4bR6jrTwcdRCsg6f2MAFh3CWyGtvsZmK+0eXeh2b4x2WfbHapT
LCP7Qeuxl+hQMuylIkDhpVkAOpVOsVNDAUb56FSlBSZqhaJ+ZIVuysuY9Aqjc8GFwocN5wFe+EAo
7Dx0ZQNIi3Byd3mM57U2zM1aNLMocS049E4+ntrOdB5ogg52j65TJ2nYrnSxL1Z6GB1A0Jw/rQdh
VQ1+LAJf0l8nil66XtjLHP+FnxYFr/InLS/tXRcOAK75dQJ5fnl0bP4nyQ2BmMkmZsi5VsCpIVk1
25OToUzNx/b9oiQmrbJJfGdI9csqIrmwtdcKH8fxg7ztEX+zNN7vlzVpFa2p2TaLB4CzzIuiscVB
H2wva19Hm8iWHK4HM0ZCAnC2gNe//010VoS2cRxc68sHuTKL9lK6LoKk85+5XhEKllyZXlMnrvfA
8WancT7QGR2QNWWnDEg8/y37oEJDsiWzdfg797+T/ecViB7tsHjE71ef65VZvWv4o4OMfKEG86rZ
wrz2EndWw8K+jGSSQ6bpGUrIFAqJJ8doHgwxur5lxn6rteV+jJLYY0gl+YCYyl6r1I0u+DKDn3Me
xqgtfAVouRhM/kID1fblBoibw5mGriE0P0oNBb54qNpTFl/qCmTFQT+zHME0KaqbqaljL7eamiB7
XUxpKdyufrcymdOlfVgZXFUhvuSlQrgLDEpk/m5lGxmA31w06dLKxvw3ryuTKc3+/Js/XHgLhI8T
Hx/dCk+wfcFK8KjUUtsA6yt5sADX80Bnoy1RUt2oES0ZA093ZS/HAUzHBo6k0LolMIOAUG/H3Dkt
6otSHEnz2PbxKcWtsj+R9rrOoknCxdu6xpCD3hftTXDMxqQAWnH0UuSoq3HT2Dj1cwUt44DDF9Xk
bkKqoA3c3gNXBbt2tuheCoAp+JWpyx0NQZ8IcloFKmLSrWZXesP1xVWCX+ER7U0uyN/0/iWUTfuU
D+FRhnCJDsXEuNKSQ4YbkK6DxgEd1t8zZlcPTNeB0UanlQ52Rin1c2n3FchMMTtqbdx7UeOG2yQG
Bv87bSue2P7uhrTR19OMm9X67nBCwq9HjCquH7h0Hpa+jLIw+4sKohd6awVlGfCQGQL3TpuOL3c5
L0XyO/kH/bGYMStdpL829XyxM7X4CvEOVt/hMiW7/A4nv86tqj+1PuLIrxp4vxgvaQDIQMDSr2Ia
ttVQ71SSpkCqLqczkfyglbSoNmAg+aGDZmO30gIBtjfGi8eUbVcZnf03fxBNm6L/IR2BKtOVZyhF
kS56H0qAmp25G6D5iAPZK2/aZ4qL27k8SjvEyG7Z57INljkKkt/nKPr+bzvyQpqznUJWy2NV3WLf
0naboY2Dv5h17OaCQsOs5KYtCv0z4oajHw0K4HDYcJzDUdQ71LBrL6iEQbAQDLWf8lGaiAO8swyN
In0Bu2W/aU0UdDVGfepXPtLldAy7BADOiHMu44ZLz5BAxV0YcwpbvlkOdy5J/xbPqKjTJIfTyCwY
zcMSiFVbPiTDBYCl0dfcfRtmUNSiTz3ZsRlTsfgemAqvk5MFBgVDSJ+KQ0OHoxC6sIwdFY72C8Ly
XEMKDBIQzYTa3M/XlUAOrsWBCv/TXHvCRjs5rV0CJBeN7PYAlWo2SzMBCUnnbhGA1pFt+IywJnWg
LjxEc0EVZ/lZj8EkvylZmp9pzK0uP9PhdzKa6DgAuSvANW9X5YncLM5WPypM4JxlRXBbggyW8TIH
gEZhJMBMmpddnKxO6cy6X9A6QbJlsY/OAaHsbE0DbJ2kTn8Enb1fdb3CBvHq0zgZwkdBB7AIBp93
mfsm0J+9b1DRuNecYPoD79IperPe7FmcDzLa/9QGeJ/7FvKCIQpUQMyAAgCAWLWLGDIJVVNyH9xZ
0x9jM3p5jleYGKAuR5XGN7kF+nhdiHKR/0YfPWtAs5VWsDE4H3e9NhZv0um29N7TobYfdzF9vLhj
EF2BhsY2aPSO/swz42UQnfkqwA9/JEvkVRdLUrCBBuNlST1eBjuoL0U3vgZFeF0pWE2k/HzWidKn
vB9NhDbSH5ON/pI5FdigweEBrEg3wlQy6NF86A8oLiaFAqh43OwQLM5d/YI23JdO1RGajzPjQiLH
lOhAjPAbd2WDchZtUoik/lQuExUdkEfVAf8GiKNlloxXvVCki1NOKovXDyazTlYg4dFn+HwI0ytX
XD90bPiy4IINhVacuF2cVgywD7hgbtZOm04T7W5VoTMCAZtmewXqU3LuJiBAtTjYsxeyO5D6VOm7
uPginZFdUQM8T5FgYa5asFt3JKbz9TXesMISZVdBt639df5dRODm7b1kXqTbKUAUPybENEYh+trv
M7zJ5HgNB6zGtnBQVGTNRQqTjpYDPlTPdjiJ1zrLtyRGaVn10Jn4F8i5OkHL3WkPLhDdp1nykd19
6PAhJsAAGGNrel2bLo7IsmtlceynUm2sIQMWrUq+UTpkyXJQwoPGlELhg4FUfuVI/900q0HXAyxo
WKMS/RuZ6McCT4MznUdO7CBEMadgyNPEqwCVdAVAPbXk7KbSvUrGXSRSNHnkU3YOHMO5GnPr8qxA
I3N+ot3VzTkLbEEzdKF5n1vt5rlUr97N0TJkBziV361A6812q5df17vbhai4YrFCHKXWfOGAmUMn
REmHCeDwCaUflzE3vkedsK/EX8la3ThLN3tbmSv/254satetH+OMg8GRyZegrCUas0DUYzP3gUT4
IpmHVGtTsBRhkg7aODwW4K94UKUWvgysNw8BQM0WDfzjX0oLXX93P2QzzVrOrEVuhUg+3/ZXY6YP
XmPj7t1YeXDiM5m75aCRsrK+BmCMA8JagcJFyaZvpCVF4J7aSYx4BB8wADBCb9m7wUa8ao4LMIYm
+ARxY8L6pxEr5aaeQwgi7COaWzVnO5pDQclnA1V+R2dwwgc6iCqTCCeocqtPDrhQlN2F+5hN4QPN
FDYrt72m+43ucjSpoqI1PhUTkj+EFB8CDbbif7uyAy1c3JuvLarId7HrSIQLs/wC/APHd6LUfdUM
wEGSDSCF7jaOLszX9G+ntIqNDKWB1GyIeyWdJjXTL8uZUQE5NLMHPwMozW12lq0qbhimu7HiAvhb
XWiBgT1PK9/Wp/MCtdW50UbTuH0mFK46LDOgnIMFlGaHaUQhPgDJ1Wimz2OcLGL7bkRaphxuRhXi
WxvVpMMpt5v6GXGgFtzHaLhFE1r93MwHB02dW0Af/l5mos/iWtqo7wDkmhngKUixQFPoTwEL+89G
7agD51aws5XdfnPCzCeFoeqQa24zvCHNltZsSY88CSh+gE10n51RVwfBtGAX4+3DS5xe9ym+vESx
wZnYbkOURmLvpuWJt8Stlzmt7FPUt8kZCqEDt9ql5H27BeJQ6lEPaWHMAJhaH4pqp/gzQAi1B0L4
pjMCAp+rT7FRDU/5HXR8VbOASe51RZ56pEsTq541DOWpy63TO9Tx1bEypyfdLKYjiVAX2u0dJPFP
wNB1N7Xg7b5QurVwHDFXjgAfRhEwIYtJVEK4wTQ923UwviLntyUx6rNjfO+BekMoZSCquvlY4Mha
YMORD5oFI8biIwjiegta2foIIsotzeEVLX6oh7k9k0iTZkdG21kLNtp6MYRrZjbdY9fl03PiVBNd
DInpYpIQLYHkY/2DJKvFq1HhxVUqQFPYAbO9xgEZ+OBWV0VktWkMSrN5GGvSfRxCbPbC5ok6jmlK
VHxfjvlGKwVCekGkn6O4yw/UYbDIluPSfUBiNjcwNN2A78dY5wsN7O+VSB29gRv0z9gHNMFnACfA
za12AXoR90hqDWMYfHGLv+hu1k5uc3L0NvOKsrWOqLWYvIojl4RU96pKHpAPuamSJWmRw95uA5Ci
vHNYjGiippvnqvVzWbrVOndfNPy3Vsp78Bq0uM2tfEYVuM18x2IKMKbgMVqYiURhliBYat/p1UVp
s00ti7cE8O/H1QGZ5TXu1jMmH3n6MNkXaJ4VrPPHDnjCtrTMQ1V1AJkFXkSdc3PL9WzGnP1JSbMA
Scwde81k3GbRsXojsln1yLYPJYqZZ+V1IrY4YNYEcy88y4Z9hJ6khbc5R1roMTGqT4bTIeAl3NjP
jTx7JgZnVaMFra/KCY8NUDhLYNX/zpQm8TQpH0ure1HFd8rqh93QzQDr8QurlULECRWoNViYrxnw
HlFDPsQ/oEogF6tqhMrhRVWP4uGaNk21xd0n/jH+y+sHVfJKqgn/YykrmLqdhnC7WzXDxpiG+tBn
2nht5wOgL7s9Nwz0+lVoEgPugus8oUapA77WdT0UHFAJZEoysq8H0AaT6arnGtETapWMI5t6tCzn
nG1C7N0Hb5iri9Mc6BQoFLnN0DCNuv7cmo1PWJEA6m+32diyAz1wWDdox0bE9oaGdGjMS8bcCuUo
pbslye+MtBwVzRFKIbQGAf7S4BbgP4DRbKex2qJkAoRHiVmCTHaVKgEQ5pzgm6vUxJu6DUI+Nuu/
EwKKqXgcXWZ6Ci2ejmFsiaxQoeLgRnwYJs0XBWTnY6oaIKPTdDTW7CzjZreMYjAiqpnokMwqCw+3
YuA3V6s/Uom7bnG3yumsF+Y/iFX0ewt1f/Ozhh5EdKbpdaA2gMMrNsrp02Ua/XxCR1AOmOR5aKD8
+W5jEskFqlebh3Dcr27e+WJIYsUs+JPcLZ4AdvtDq5k4IL5YAHscL3NDKxo8kYFCTQeacDQOvKMZ
p9openZ0nObrOukOUXxQSM9KP4qjv232ZIGF4bigrA/RF46s95UQ2VHtMJ7TovljhWx3LOX4eWaZ
iPzMKO0o2Gk2tl78H+xTcEkVRWyfZSnkUxHp5WYQg70HtWsXeFqQVb4RZ/bWMgb5NGYC1bkCrbmn
ssk+kYzs6IwOCR4r+sDHh0UX2Cct2iQL7q+uP1isaywm5KaYIuMQox76XHfTZ12J5yrUwwuqquvn
AL9dEi+jf4tsvQdA5pSDJBSJQCPrfIA0atg9AS0UeHe3IdUoB+DYWWZpSLMydIIdDf/TlsqdsaFr
/Smvp13UGtlnbQAEZRiL7Aud5VH3r7Nong0F3rnAqSSyrvlh1nj9APqPcBFLBw2P82koAravMjs7
lg0zr6h8yrcJIAV/GNoCFESqDVfOJ6ZSCxtXhFn+rboABXUdMMls7eaVVCMVscXrzwuo0bXRjmn8
pWlKIH+CXPrRTOPiYnYjB61MVHzvUBPUDMAeXjVi084v/zDQo3ZinzUGu9Crnp3KAs0YvX2ht0Ia
1g7YdNchza7KOoo9/hdbF53AIEcnykdN4k5OFVPY3+ZNyB6WgqkkHoCa5DLQWg1V7Oy5/FzOs4tu
P6L0pDPRh+duuEc04dJSwIQjAnE6pQPPWLrLVZ1tVp1iRkxcIqarYsPDyp9qcHbZUTedbV5/wx2Q
7QCFgIA12uCm83A/yKAEp/06JpNFk4SzdWg4sCYTcrHo3F10Gqhr3KZjp3Qo37pKR8kuPrln8DJ9
ouhsbzfZ3rAitUOuAIxWMn+TSrtpWY39KZ6ZrUhLj5wJAIAI6UZa/TbMvuxffAGCPNuTFkV45xW1
OM/8ideld4t7ayBtA8ogxcTt/DaiubAP9zRHMfH76D/s0LKpLXH2u+Zv7AK8hpJP8lI3fAf20OpE
1SxCRmj8t+rEAQcf6iUnNH9HQHA6LdUt0wA+ZmQmrB1icPWGWmYjfGF3HcL+W2qKpS5YkrFGQWZw
dDiv46XjmcbNbPNunHMHG39lAc+wKRBUafLplHd4q5jikn2t0d3iiQgdK8QCpAvtGuRj/8xRiYjM
43BAERj7uhqRVqGPyqu0MD8KERWXvlf/GMAzgaUBuADhfnZ5Mp1WESDE1SGJ3XJDsinVskVXn8Rn
CU7TRRcoCntphONLrW3rpK7e0PnWHqd6jBFic8u3pGV/OomrXSfdTK6jUtGmnNXUYBnYTtfRSZah
/a0CZNDdOtXrmzVCS4s13nRP6AaqEcEx8jf8OoayetP1zjzmai5GmET55ojpb7131bVz2uEqhvEf
MWuFUSu8QSr7eLPFQ7J6m2bbQENjM9n2uvF3oxWNh98CwH9zaYOEB/kqe37PEHVZetKsilM1B0/0
IdsYERqwSG3idrh1rUR9s/Kk9NKEfeuLrDuEQB04lEMLIIj5zAni2xkKcv8l+//rrV4Ai94cFSpC
wUutPDa3F0dFYaNAlWG34brO/ATZZnNDsSYadgSP901N9slNLdYmAJX0KrtMbYrIJL4+eiPFqeex
saVhqGuWN/UozaBhq8UvaNhPnkUbsZfayP7bqGqNz6jpjz0KaeeTcp+1yetATIZAV1O1hxxtlaA2
RkCcNKYkwF4gZfJIQzPT3Ge9vRmMfWiCDsn00tmIFD4YUZy9nFdZjeKpReMhDJZVRQ3QJZ4hfknK
tjSmXW332L33f1GfJh3iMOMAZpuKHdFJjG2mP0MBT2eE9uZuzqoPbwo0RAKMFD54qHld7KxZ/6eH
Dwq0BMl+KvxuidTRjeuATiLWpumzo0Lwpvb5Cx20ZhJbLWOoIjPy4kUDKtsj2t4fVw2jRZVf0Mb8
SDIQ3IOrlIO/yGDAZ9lOBvteoHv0QrMcwe6jhe65d0ugFunYtmOIwLTIX6zKiPaRHRUeSF5uF2H2
r0ZgRp/IRQlsEt9oTdsnhd9cs6MAAqLZqbEnAxPlXOs10yJ0zaUU9sdrplmy+s11j1Mcbp1ibC66
NeleUaQLtk2CfszrfRTNo9qIl7m07pY5QrqhubtmoTV/JhoogQhFWLhMPw4pQKVW2OEwl98A4+U+
cNTsXVUN5L854O3MI9QAL6NS4ZY0j2iDQpo1gqPr6G5Hmr/O/duOguhjhRfcf9utc7Od6jv2ooU/
OsrahvPmJJ83HrLtUbKlgtO7iQWumZCc79MpKhY9RrC5pQ2mmgWQOJh36bZlnG74xCKQj2FjIvU8
Aw0XbSYPXdK1t7EMmdhWoHv2l/m7tTmi+Wk5/PSwOMwYnn+aVAy5uTlxpWcOsoBtclqGpojRtO3O
Waq4cn1bJckpmDNfOWo6trcgsqEnuKCZdK3S6+xqyh0N1oObgtpeIe+UthFCnGWOlrfOdVH7WvYh
kKZkinuiipLFiUFcbSpcPZFkcTcliycahXnGURs5vAzcts5h23vOFILjoW50+djOhy6t5GPKxnOO
Df9JScGHPYiB022ditEnFTs0YEKnTpIaO9lhI09DvFV1BjqX8G4FSh5w3v/0ukzc3dIincJ/hs7I
FtRF6TZLjNEPKqXOCRhwurCrzgq1icuhmYf/KSvcEmSepD1ij+pYY3CkEZnRGdm+01t9fdBZhwaA
R7d5hkRaa2s6qpHHwndbFzFcsNGAHzsHVOmGThMli4srpQ2EO8eXMszsI8kybGxSj8wzmxV+NCuC
aw3Cd6d3S7IxGkDPyxavuChDyibs8h3jYYybzynuHAcalWFuPtBZTmcBSNF67WgXDBUGi2g2IrXO
NHVApYb/LLPgR7Qm9AVgGm0MAoU9w+AtwkXhv5ZbdJgFwuKIHZdLk1oS7KdIfInHODpXQxOhpAxn
dAALkfwoI5WqKAtkTGZFedeOeXiwHAm2uN+4+qg7qxiZ+OllNaE1abjK1iGdGR2eLICH/TTkqL1J
58KfYi7PoTOUSyfDIsTdiO20NLrp0DQdkimX70zMJL3pvTNeFRe7JjAXX2TcOQM4nX+ns17Th1VI
uVRAiAJpEIryWPRDAxX7wTSM+Mkuw+SJzkDNhn+pmZX+OiHmWdfOgp07mWyzTtBZnw7pue6rM6mt
nmgyKmK0QoB7luSkQXIR4c5to0qZRusBP9zb8qsuzdLyTYWY4KpMKk1Uu/sBDYJJi3dG/Lqib+Uo
sl1Tq3rvhHX8jaXNd3ACplfUG4gXNESDbABaQZDzY5fIxgtFH32zNDVuDb0vzzRrO/gd2EP4xXG7
+vE/fQes+x7xIb0aaSxeishdlswnzT4CXAUl3kX9pz5l5nOqD39prLOfK3NCcUSAZH2B0z9A+7PI
m1nu9LzbxnqiEKxq/woqbj8rXrzXn/2sctInP7/Kc5mDgjKqvbICiwcLiv5ValZ7sithb7LO6F9N
C6gbLiCYaJJEwcR2VqO5AO+Uw2tkdkC8MFsgj836U1rYvh6ywKfZDDv7d97GoNevEdClSLcTcvq0
EBo5SDLyvZuZ34aZuETp+QkASR5QpsLnph7YM+oPX4gcq0DQZG+5HC+asyYqob+tWq4tDrdWp3Rs
n1giATWnCxAbcQVE8hjtOg/mFAAkzRpRW4NmWnpRnUqg4gN57FzUyHubYnijCjUtcz5buRM+0QjY
D7fRnN0H1dEyojfn+xy9Y8+jqk2CbZxhY7pGKwGIkp/KunlZ4pGhwTMakkZBSBT4bLITkG9f4jme
SRMU2ST5bLp6+1VutP8MLQj/NCtMgUuLACmFSmugbdAag4E0HFDj3rsfiYDv7npRuVu8u6pfZWsM
1szQQs+tYTdf8SpOsBUeNU2I7YQO0rB1+VU3dF/PjfC1n6R8RdPnN9VN+QOJKvTy+mlYRzsaFpFW
XNIQyBSrARCONoMGpBgSgfY52/JuRBfA7LIOh/7AhQGGq9n5r+uBgVe+6r+sVw9G5wMJQQIKpZWv
9WS8X8+M2/yq7MBTIXBqkgHol9Q/RAd97VL6OEbYW/NYiZDFO6W1EWkEawTQMGIAcibXYeD9I12Z
Jm3mWZNylr/djc34rDrVgEMSl7Z8AKjgs43uhQZ6FYG1vI2qEw2bam5n4XgRoT8dxQD9U6QHp1oO
cYMUbHKVbjI8ku6HpXis3ZZaVpk/p/62FF1aZctzhu31pp7ScgFlMGYYBoJWGPN2C34A8bCgKoDu
NEaUyAoXfIUb1ALuTdsham7Gi9Dsmq1Tg86SgBjokLd5shiDWRcg1FVkA+zh/2ic1Fp8zAQY6laH
dMYToDKuq0eSJ5cUu83MisfHMeVbhDH4lRUoeaFD6AZnXcQox5VDjo7VKQIJbIz7x0DjcG5uZ26u
Ix+dFdpmtMIemPPDp0WdnNXG58YszSfyZ8yekZdCZZqRmsd1oaJ1dK+pp8JfZXZq2YfAMNFHe7+q
LuiGxxE/IicEZ8gqj3ChBpJll1W0XuxycYhQ4jc5YENJS5ADYCG/v2CaqPsvgeFyJMuPaxR1CZ3O
0ddV9iFqCgIB46gyDcA/v6iRwYcgLck+6NEQ4EDIE7nsBxGe0YGo1LiT3rjTpHR5vVnHlaNN+5GN
n0jPmJhdbz7q8KE3PTEA6NBGtUC6Z3G+VaEznp0uVsC3sjTUktvIvqAnXddPiYGcTCSL7xX6LJ3H
u3bVBPW4ycygemjodDXEzQtFJ8Ci9JZ+W2q1pabbd+PllM3IG8KekLkfgwCpmrk/911r7sdW3X6y
ak93mYUaoM7oMul1cfJgoPPLBsdAGJ6Rj9DwnO20Ew3fzaBGKcg3NJ/PSu/GqKvXgOg8W9E8a/rx
qEr+TvRRZRmT9rup1MaTbRs6Xb7PjPwzPaJGbp+KyOnPih4m9NC4y9aH2F2u8nQ404gOgFhzjgL8
JmaePBRp4pxsjWOjOR8C8CQ/ISNu445QiV2oY6j1aFAFZzDPfQ29LlvAUPTWhjRro7AOeKj8/cED
ciUVENS0zep01ein9DDNabrFMU24CpVxemONe4Yvr+bVOeJtJmhnUbeFS1iWzIBCd7AqHZREdAlk
idx+feGJ8Ola11XIri1HYCXWDPmfeIu3G/MkULN1QfN8eqEz3vV6s6Gxa9bM71RXb1DuajSbREZ9
ApDDX1XxsVRe0PByS/Z0WPQXV7kVG0fHSPZtY9iWh7gNIphsCxhjfTPZTQLspiuYhxG/duu9gX2b
g0IIkJJ5qdJAoGH4GYqPhxm3oPxjjDfAp78YdvG1AWFxONoomXCvRtXvjFr6evY3UAI2qKWLUXAo
c9ASavXJag64tyNIxo/JlB0szT4lXb1rIuU5xV9m53ildkRMyRNsOkwpKuZCAeZU+aiHwFduHH+0
tR0CG35z4DmIqWwb1XxqX5rJPtfAIZOxH0OPmvggPMS9dR7wcTZ2dc774tjE1U5UxqFiwFqSQDlK
djovTtK1PDuzDnqDvLtqDnFZHMPO2rMJ779RfeAyPsis8XmFtpDO9dOtQqEAC82zEp4G/gNbveYg
OYgHcIy17hG7tocxnbxEM/xJ748qBwhB4T3nQgM6r/JFne26ZHrpmuEhERGQ7OTOAq8X0wd8STDf
lr4IxS7p1UYB6o3HKIHslA9wjAPaF70py/35epCMedSSFyu2LwFaoSpbHXEjU8DSL03r0BQOPhB+
sXmywz7vUOH/Jg2xqxvhA44W1ULgisRGo7PjXSp0fwDHgFOqfR4+9Va+QaYXJdfiGObJFhW1KF/i
WxZPO12graLp9z0vD4WDVLYZHTM+7Eo7PCrH3qPm1e97L3b67VCqY2sOKIVDwYRE40E6AJ83AJsh
4oXKOI6tg8RQdFQcKe/gAcwpviosr4+ZX+TyUAi1D3VwnTZ4yNrTuQjdnRb3hzQAeRxa0EbReaJC
jCp8BSrsznXdQxKEOzcevbDGF2Jku6yrjoFUz3is7BLQcQV4osYFbnRACuagfbRCBxBT+7DJfSMA
gqGw0ViOL0WFFQN9h57mbdeY+yLD8wBBtCoyd73qQcEXXBt39MGatksaDQ/uGt35r+M47bIRzf5o
lQJRmM/b6qhA2JQ2fwIqYO9wvmOlsXdABtOlfi+Yz22QFqh6l+TRvh1RhZuafgASuACfWGNm3sz3
7qZ7QArt9Dr1A1buHbC/NjWYG0TvM3PyHEA1AZpt24073IrxoJAohIp3bY1e9j70UFTtJ4Pmp5rp
ISS4Q4dkhN+4CP0iwDWgYaCNml07yj3oPv0sRGA/mPDR7oC1uO3jdFehWURHfoElrW/BEXixfB4D
d6V7kzpoBEwvkNiGdzsuweGQyhMKrIFIaYCKTfME178D03JvgK55VwYoV1d4E9EzsI7hm1jI5jP6
mf+eAjvZstw6Bq35aDZp4HF0LCo3FvvSDb1mHA18m0HozqJ9rCNv4+bRowOYPzDMbLociHShHZ5B
zPBZRu64aSTCJqjBumpt8k8V6V+cUXvQJ+W5Tvq9tRD0R2mmBSQ0EDCiNvZouzzffgrd5Jtpl380
7RgBtVbtcYdM+j9ZASZ53bVALF+0qKvLn8p8OONVyrc5+OCK5BE8eafBMY8WcMPxkpWhvg8bT0uO
zobnF2UZ3yKz+VQyw0f5TY+G/uHNBvdN0ZbbRgGfj6XjtDXa6Js5v3+WYKLJG/FJDDUSbYH9V6GQ
hrC8QJhH8EttQks+oaBhXyci9bE/2eIh9mhnzR+6qTV+EEZbq8HzBySErZ/w8QDG0efOrt8qmWzK
NkFGvq8frVbfpL395/8QdV7LcWpbFP0iqsjhldRJHSQrv1CSAxk2sIlff0frPpyqc1S2LNtyN7BX
mHPM3riC2vLi1OwfN+d5HhCIKv17Bt3Ad9L6guxgx9Kp9V1veM57c/SN5rUkpdHPcjyKuvNe5NVZ
LmgahTy0uncURXZbJqsNhTpEsO+qWJ3mL0QeJ7OUeQA8ZfQJivE3qT3YlhrLZiKo+orWkTBaIyZ8
NbKT/rwVEwby+p4D3xMeZ3M5432YYrdbLpaGSnphUKYbXlyn6V9nGU7cgm8rwYn1YF5IWCcLNtTT
4pJu2dsyu79RQoYmzKJlWp5Jgb/Pzv3RSeOta/a9bjyUanZc5vJsJeR7V/N2Ma1o0JbjaG9EDaUn
wLi7ht0JSMQiXkHJF4NzSddm17UrKQ3yvSXQ2ce1EopmCSX9giIPJee+vrhqYMs1yPTHdhwvs8rD
9ivtmhOonWPeLsda6z6w4Pl48Zgd+0lbf8OceZ5cr/abdjoYw2smXQTcHWekznvVaucqs2PHEkiG
m7iyK2ql5ltRjJSHtPHOkl8Q36Lt7Gn6SF2wR6skumvtE2KVCHrf1ueySM9Joxwam3wJvLofiSNP
BpEA2sIcTF2Kp0aJ2DiOqMjyfyLfvrOvcbOIcfQEhUAvX7WmcPfe/CmaP7iB9VOufIKZtH2N6Wog
EFwZ61noxYOuKfupMw+rMT0k43CYVP/gNu1tyuvbvAh/SL33dXSvru2FrLOjTE0fq5khr+fXlnZu
Rq7Ycsh+D2N1FRlY6qreQlsQkCg5KNR7ZjH517xWl7rVI9VNv9EQ5oBV/WEdK99y+FU1/1S2c0dm
ip/Y/bPNQ3zUlfPG8dHm0+PcnRNKOr8tl/3E5da25mnNrYN0rVgscreWZJQV6wMZH2w+6g/XcCNp
6WfVqmJ9tYNqMQ7lOL2qXv3t0Idk/1J+9/Beje4xs8o301p5LjjrYdJXTgzyKZw5MjnbEun5FXLB
UuAf3IYLqkzIu7q/pKyA91POJUuTkKg4VZBbkJXwheENKmcaSVHq0VZ1eZAtFue+d1x7gBoFWhxY
c8MXo2VsJX8yk9CQlNxLP6lT7lkdWGnZqNGUrq8MPK+dgvZfscwbJPIL3sQyTKvJ7xT1XI7G55Bg
rwPBfxjK5ZhMHisf/kboZNovAQGlqDHZ6CdteS1QIWmFhx9hvDqOF3mNe3TuwNbK/LtT+iQy+yUG
C/nSLBgYqvVBSIj/s9zNaX+sV+XWlXHBJWO7o+F3VnfLhulXu7pf3iIeKQ9g015bvBE+TwUeRYpz
QKxwtblaBmXwXZ1qkaIT1A1ZnA0wVL/znpxh4B6gRO5vxGNc+6GOCmYOKyFBCbdlVnkBjBWiq4tX
kUzH2dJvTVp8mAKk0ZLE4/31yg2eKe720hBRrgqiEe3fRQMfwtSGuDURqZtqkPH/mpi7fF0Xtuf1
njAK4eofdVJ/KZ8mkS6ZNn92W3/UpLxtmXqxCe4tqSd0xDF+M4sagtn6S0gqLt3+alxBqZmhCwTn
zOmO1vWhqDfbZ2Gu+00y3RKYNPqDlE1YNud+ZboCf4z4sDnstY6bxZMALdIlthPqT8EwbAvTje9p
ORDmc1Q7j9r5JhLt2Ntr3FT7drA1jq0tREwLsKOUPojDb2RRQKHNf8nWXhN5VNPisRq6K3kssNfG
nGlNCTmdRtZQH+2kvnWT+ZIY66PhAdNP1xuHRtxt5m7kjPdFZlasxSJzGS+pdAPLJF91vuPChuST
bL83c12OTZsCaBFk3437ymovSdXtpJFda5MgvrOqN7nP3qI+53z7yaQ0b4bJ0zPXQbQudsc6toa9
mk3rvkZ7wqt7Bz3UWyDqdH5xEl1eq8Tem4Rk1aW0PjqR17vGSwLQA3zKm64TbCYmRgjmZ6Yzg/2l
1yOJDXFWi50mIPrUzpQdayHjRZrkttQOnhr4wVmnfy5Y6Gox9TsxvVaFmHbZzHNLZZWa98O+VXqQ
YQgNbkU/idjS6jnoFSO/QSGRrl9v2oPn5ixFlby4/Xzd0CLpN7KyJnvNooNKEn5F7yTCvMklkwME
kUseYmsR7L4+/PxZP7/550ObKSAf6iEoFv6i/0ghWaLT0oyTssd/dd7MsKunb8uJVksh317X3WM1
trBm3TnbTzqoei8XNN59YOTDDt5eGQnbDIZCI+y6Wnbb0osjhXPJZPn+lU1mW8h+xyMYIwfo2/zU
7nuUKfs0TfrRJztue1DuH/psbfgGEz2o1nx68ibxt/Z6erXZIocO+/JYbTeX3ddpGXPj7AnSuZvF
wKOoiy+9V5+6flb9VrHtncYlqXQIjGAGLK+VwZRcmUIrKef3EgHNbpoQGW3eNpwaZyFuhAetKxrz
q2gmlWR0k1o81/+QayKuTWqTfmgUwzG1cB+MKD7ZOXaPvTJHXp6ctazr4lQUCb2v9j0aCuG3zr7o
2/zDZuPqD9O2M5xBfqjN8I/udLuVV23MzT0iY+FXmM7H5W9NzrXivC0daq1s+pfKoTtqam5d89rg
hKZenMQHFmvVb4iIDRJ7tjht7eLD0mbuIBexqmoBZs6WtDz1wvjdjvkzTj3l3TIxrhPcpe6WZEve
rZ4tvTbXMM2SLmjy5ltgrDyrS6qes1nfzvN6r3wS9113LJ5DP7/gzX27k81vuTUF9jbDPC96+T43
udwv95/lYP5g0tx/qOAvoQuq9v//svun1o00oALuTqRMSCJaNbHPTdMugZEuaJvvn/vvF35+5Noq
/s8s/vnS/77g50eeq1e7adQhUTP0ycs1+SMAAnV5jo2ucPxNI7fTmU2yXjJaQ9wUebxKtWP9Yvzr
2lY7ZvMeWXEX92kF6kfO36mri8BcdPemmp2+10nl3Os4Rx/LeSIBxbGTb8OY/akxxF+1R5K3aYv3
rKHjja0hFyduOvVsScr6sVZiNW+zp58PHNBYoHQV78WWPSXVXeRDhltQ3sXeNuKfCbX5EzSTe2IJ
RX8qtR49hp1sRA6v3c71wrxDRrURi/S0JsMJ4YZ5HpjRP9X5chm3Qjl0prmX9ng20pn0VFUD7jHK
9FbX2beL+cpW+v5Zb5bylqTb52Jt7luyeJwx42xE6touL54zHpSSULN8mJ+5ockfKlw+o/4l5WQ6
eNDserUkT2NFv/8CTdL90DF0xEQJgVJwUvb/VLzF6HB4AQ3fj4tlx32d9PT9TXG0WrjX4+IveB6y
5WnSUsxFdXivR9YpC+37XZ37PLF9xUkCh2jepYdHjPG8MAPyhHYlzTjwr8hR6yPJcyE9kT9V/3rx
F/l+sHYua5we5mk0V3os8FvzzQa1fO/HbzlhW2f6pBaAJfgbTGPwc0LREtQyFQPNApiopz53CB4d
Eqz7+u9s1CGOZZ9sitC1fs9qCT0dr6X8HqlyMLyFwlV9zCC+ZBhgJwdLfBGb6+NkHxJo+K2gmoZE
tl7z+R9CV/DXKS3S3lYvumH7XfmieUHZR2b62zE/h5ynVofH+VbYdUD9Srn6B6gIA5jZn/lz9NEi
EvWvKDQmPSxCyHXf4Mcm2j/DiG31aepGKNugDmALZvWxaChN3MP95MeDsMpIIaFDacmzByLXmp+I
W3xD2QLF6YIV+ZHCNacKxLhD69u66qts5Xp8XxCVbPtZUZ7cVEDbafaJw4l8MBntSfPNoDjX5JM5
Mm7mLNOXHJpn5t/1grlALkkhxvc6yo9UULl0j6ZF/NxGh8xuiGKimZ9VXv8haUOtT6MRXI3kX47I
PTA6CN2NETv8G2W9k8z+ygGuD3myFUx4vhPmLHWQMJrpjDWAu+crXDwq/ks7JTSTWYS0r9DOfB0s
rpgfMtZOE6DRsf2a3LfW1Bm4/JMSaMfII51aeOp/EbHltwwKyoUSqSMFPIWQobxmxB0Y3UXRztkr
SQ103mPAmUDiGyyaLlcONUnVy/BtNudBoRtKeW1mhTnpVfBFaVXFPXPbhpMPuxh1CH3eX3u+v8NL
kGyMIlACbA5eeCMYbThVbRoI/WOz5rAhQ8C7pjklfF0CJOMJVOvRKJgadmaE/zVQKGGn7k9qUumH
5MfFXgXCbnDDer553hhunRFhrAzTRGOQMAWq96BKG07Lg9amkSvmaE2qYOUi01zum04NRv1VnXNf
GnUgoIuZzrlWH+ZmCFrEr7liwt6peYu8sNbDRm0j2ePc5X9gwawNX9z1NVnfVnQvqvrrrngg9oxX
j2opze5wVL+PBpM7SytjWdlk3uj4GChP1yJ0kX50Fvu8DAk/lg0RdF4Z8dS6TCrIH4dqRde18dPb
1IwkSoGE1oUQdffmlen0uBXa46iTHoMlhrLYgrC3wna8kezsPozWwM/IlDAw1n00xNIHizUbD4QG
j884Jo7//zwT+TjLSnv389OZIHTHNd1Xx2zPnfWUzpoZrwkoNMzw80cNgdeXk+LRDQiTza/19+fz
AnVUCBpGHLdkKw7pkHh+nnAxLD4G5sBUmVpb6fDNspYJSpJVxMKlL7VYf7mqF+uYu/31QORHHiM3
B+udaeeyGZrHJHkGKTA8DfWiBE0qHbBaBfveXsqDBkMuaBJxn1H3SVyW5Gsy/0U4NfE+AVL31/UB
lDGXz6B9i4JXGpBHwe0k0n/Nmh+ULnlHzdEomem7aXNBsvivuzMrjCIxmOV6z+P6Wmq+bl/puSPP
s0LSApJuZxZPpDUar5Z1U4qIsz2qqJtS2kKHbqfTgaKVFfPWej+Y5d3RfMdrZ8qnUfCsXfkTrUof
D6Ptei+K5x6gpGVfPZqVkOp5RX2V1YQOLk/dNH64WVp+4bouA2zbxeKBacQpoVf3Hs48bFPHDDp9
YJgauDj9m/YL/4efZxeBgmDk/TdfbTXxhxpGllEGUnm1UwsL5s00+qixPdqgJmiVBcHZeGyVPOqU
ZdmlosJ2/6SXy0lT8oyXew1GPItlNj7Oih16DNW9HD1Iya57Nj5XRpRp+tEzxl8sTm31nuDNPcoB
kP9e3TFkClB1QPj6m5IPuFqhYCOhq8T35nGkdU9KezMgDzLEYNypwM0UHHIps3/T11eT4dX2UTrT
X1YcorxNSgEM7x7B0bCajEW/FIEzo9ivVNPz4Vamb1VrO34xJtphQgEUCHsbwgyU2GXZPJthmfKA
yK7dFZm0jlqTF34+uxmi6OnoVm71Uinq1dES+0ZVUIT51UqykwFfK1s2bS/rb2X45DLL7v5NjtHH
QS3SC0GE9WmrlNehZdHq9Un+1zQPs25lR1zQsQYLgSwVQnMh60Im2Mgd2Ih5rxDdi9Aun5k26Fob
loSxLKUWJQvjmu7dHLJQ9r+9VfUV9V2FY93oalQ2FBqbFrFr29XM0XlRUcym5qtYqcBYc3RL4s/T
HYfE1qTCk/eoV8a/Obd8siA+WEEk17Jtnb2pt0G7ZVu4bk2s04KCd560yB2a97Fobd+ypvwAdxDr
keCY6Q390rLfe648h0lVVV+mO/rbiVFNHvWiFoHV1tqrSlebSy9H4NEzfPE6dG+M74IVNjmLjAF+
u1BeW07rOca9S4ybUzwAtIYwafHvFLw8et5YQVO2j05Z+qZk5NumRXA/AgGrQgtgDGcUWCCFfWB4
PRwUYUWbKmNmdZyK8/LbXuCNCcDpLZwoILY0IXXvr00NPaztH9uhR/MGVKHX1Jc1KdBp/O49QSlD
zmrs9N5ZWM4xGZeLcZ+016Yxh5g0E79deQ/yEqRqmWx9YDWJxkP2fmhYGoQQ0nZldSkTBtFrxQ4s
bwOt4mCAQRUyX9nPRfp30LMjJNchmJJpjUf72rGe3jXU9ZriMUhNfvUM5xam/XmV/gU9Q2W1LBdk
CszgSgqVRI/0LItLPYH86mu9wprZIWlRGwhBBydT4b5KrT2L/Bdt6t5EYrHZG+9EBwNitupWEebK
MrY8do/kc969yIxUdbKti+fOYVpu4evUs/Q9JyyS7U5R3wOls/LV+STa/MFcYlUTTjgUGbdWx4js
58MoYX5nc3q0NYWonvw37fMe1NN1rjxuhHRpIQHwARdUe+kxPQdLi3Xx53M/fwBDmp4yA3BOQhex
7KsyjfOZWStiA+AZd0plklcfrWLdaCyPuShpVTWdk9JZf+k5+Q/lwE06CwV6nYF0uZwRlM1y2GAd
Q4wwUhVhXPOkYcl6xeBYMETI9fPYGvKiswtrezdYS7AvkgOdd84+gKht/bpimpWw8DLjGQmhk64v
5qge2/bqOhNkX4nhrplnhLZqvKjpdkjaKkwbjhl1sIk+7gt/Y7Czwzdwj4zw6mdNPKlshHNqanBw
geUW5YlFkXgtmn+wi723qiuU02haVWB4evWYDyTSIyg/DU726pFcyTJL804GNGHZKe0Tj+g+tud0
DrDv/UWUORHv1Jw63RW7dkBIry4J92FldA/KNhK5zAoDtQazGWuaEh+LjnxYPcc9teaOitw+21rD
oZwYzxnnjl2+r7Rnj3aVHdQunQ+RZZYI1cAAfmq57cNYTd+ltmWH1PV0ROnF+LgaiNDJBYmVyQg7
Nm4DIu257UN2p4QyhJ5q+1v2OhW31tvX5ScRVIFMbd9cGoqxB6mzieWcLcs2ZvS8DAGyM/cFGpi3
J4X+sAE6Ceq5rMLVpoiSfSFvQsVc2ZG8GxqVKo76fQrz86O5gOLeju6Trm/T3gQZhUjm62cidB8y
N+0gLz/DJSKxWH2zH0jZwULiH5CZN6seCXV93RyjfxbqnvhX+3UpjGXfLFT6mkP+GTePrc3bVZ3d
wCQYbT8qcq9o6j+G6sqbsppck+ZoBJCMNZ/UDdapKv4V6SzfNtFd97KJAwwv2iM1mZ5gci5gLegT
yMge5+s+S5zuarn5sUTLH8sWuUtaJPXxvw+OVjf//+k28c+b8doGbNBOZoe6Im+0f0zS8T6LPCY7
dd/LZsSr1fCUXhfauLX0nZwEX8gPrNTJgTyuUv6xyNk4rqBe40xnf8cw5EtRndMyW2dr7bvQm/RX
tyfLufW0kl26t/kruRnntEhh54qtvExS/l2mD4wdK6RiI3fLNxcPYaB4Bcc9GoOjkRerPzgdwtKR
uaLQXH8Z20OfsQudiXoKOpf2Ra1pGNZOHferYMrqqeVjq72WKs+KrO2X8+TYL5rtNXiZi+1akTU+
571xlqZ4Zv+H0eYi9O0dmiakXGEHOblszc1eW7nnpYRrXrqBK0F7A9KWZne1WYdZCwU//GngJNLT
j6kQbmjYD5rRDzvToingAr+DUSZjlzrgFKel+CpGL79uIKP9dJs54ko7xzeBRsQz2vpJKvvElONh
4M542/Bg0sXIx2KxS3p0LdsvgMgj00Yr3JDuBHCoeTDKig+FkVNv3aFuW7YTd7Fff/9QF4y7RNl+
8Rzl7LZg4VGXIgU7WxP1Z+0A/WoLbzkZmxNLtRBAVK/LQpVRWqV1k06Ew8AXwkC3xYINICTPf7qm
ltkN6Q43qSq3Ydu03XR3/7a6s5x+flS71T8ncW3wXAaUd8+9z8DJZhVG1sT42MmTU12ykvWTx1Zk
N+qJdvbMod2NcmI8luofWWYflHQ/t8iFXVV91zc6Tt0ZI+6DPB6gpETMe4dgnrT11JvP5WQz7s26
6oXgmLDuhIyKyatvjjEKMpkvdb0yBihVJm1ad7JaKnEgZjnB0X3ml31x6zDHgGEc7RedMKuqVV7l
lskrV8CnM5X2XtC28JczZHHdzT1U4s9amqSSYcvs6HKe0Ir9M6Vevk3tvCttrFCJK/ubMPhtrdvd
tMTqVPYSdXLC84Y0ocgva62ZRxqAg/5Da2nWJfpBMw8EQFMVZHT+iHavP59zJg1Ic8cWkVjk78WZ
H8eMUNIJN3RoTPXmO04xHIQp3huvOgprQ563DIwedDFGFEuUTUnympCQcJXpnuRr3c8gqbAYrmlB
MfQTS/6eVfSZAUalhELEjDJ2o06NhfFxVkGSt0gmluSo0FUkHSqF+VEQ1Jik5UEl93TA2+f8HnlJ
YdUjo0IKxxAAhYQwfi1ZG5VyeYDqcakhEeq6G9eqRw6AiNaW5IAMinlexFv2O2HqUHrkUzjaTjfq
3eRlsaf8sVN5YiNySUp5gj157d5wJToUtdirnjHDas9yHd/nzlwv2tCfrFnJHvtueDF1R1wRnzFE
5qQ7NouHH7cfGx6Z5bPiTA/zJhOaO+coh/yBY3tX99lxBODlQelrSlDzeR+13W5Tll2GXkFiZFia
ZoqaFp+pWOrF95KRU6XQKhJznDXosvVmrWzWZ4dFgbVYO0Ko0rgqcyfENtWflQ6SjIVXONdEExYQ
scJt+qAX4fmY40SdZbCYjDGYMhR3JwTqmckdLiXFvMaMsJYXTYAHacfh9PMz4VARDkWFwGwpTY5O
7IrJ7Lhnqem/K1AxLE065GV8Zqn785JtJVt3ONybYj2YueLyZFojC21EvBS6c8jQ8M7Xvv5GWeS3
ehUskOFyroBmqANdPhcw61u9D1hc0Fw8pdmHlFfB9eLaRlSsKp1B5Q/0lQa5VQ1aDxNPGMpmRnW0
NVje1a7k7X6mGZTJXYqDcgHxATZrED9uSOJQMM5ewB5vN/VZuCb38Pa48v4QZxsRfRMSlxW6w7zP
W+dg0uWgwgisXoAtZjyFrF0b1YBIvftkJMrJsCmYI7mKEWxWeZrm5FhO/KJM1oBMAi3ipNnO5Efv
e8DPry5vbbr8VrWv1k0jlqohByGvXj8XuMgaomagHA48QhvnrcqbnhUrH2ZuVBZA17YgdHFmoUnZ
ac6vTqOGhTPsNk3d9cjYrWJjOfap71uNe8gWIaGZkZblD9i740TTdt44nhJD7nGZUzeg60JppE5z
IPkXufd1dnZqhktCpoCX/prYdNwXlEDsArBUfpf86tRPRjz8l/War0wM+IouEoJY4Z5EAl2G8PYP
jLRgetBBRXPD6nPzGdPxCBjDod1CxeGWAMJT6EGtEEpWSLqdnrOuCDCqRloPpsRudkMCMcpAgIYw
h/Y8Wuio1Ps1oT8RadE3L0QK+1mBHGRnt0yeliTK6/SUMUdzNkC1tLNSb2PXKh42d/FNpJhNqYcT
1stlVHeSQiYtsrBo8INyjdz1hA2hhZP+K3MQGkwWYOnmqGdtqAO3k9RBqpbuE5dlsdIc0I1ERddF
9iKPtbGdOg87O4jw+yzW4xWxeMoR0hAXvAa1iQ5zrlyNXqFgSz5W6t5kxh/baRF1KlMPW+seVExf
I25KItehYzAxeRksLjSGOqRy0HJ0exR/MGhS376v2t1hp21HV/O7W94eiE8rgSE1y94ebzREVGVd
r+5pw5mf9kPx2INGY89bnZoC/h3BGkPR71FR+BqKD9mOaBeb2KsZEE1n2zi4Pdo2Aby4ACkto43t
t26+tqbhT8qvRGO41NJv5laokujmeigKTdRbJ3joVG7vq8Nby7P8/jrXYxINDIAthXTCKj1B7Y/1
UTskpC2VmdJxl9BCmOj2PbZ7sZw5+smJU4OCAuvgqqO3QzTmnDukgcE0jr8aOvF1GdZQXzLzOk8/
8lLDOKK3zx+k1ZuAseWZZS9CIP2bZsN3GyUAMJ3esQH4MrEJuN7Na+ZANVVgzPn9wkH/aK87x5Lz
VeiDGYqNOFwS3A91S38vSo8SDJLdX7WKFQv9DnqQPuxrz92Z+vzH9EztdVMNYAMlCo+e+2wrhkdJ
xvmWNDitiKh3JJOAsd4tG3MDu0fqmdqAIehttXQ+J5ntvKeWDEZDIO1ZrTXW7a3g4Bnj2dwDGpB3
kRf9MXxeFRJhZnpXW198ml2TEY31JG0IJsfURJBIBjYgjaAzQq+io3uxAkB3yBMlWQm2P/Pav7Ur
Q6KDU0Y8+5Mx1ma/tr5W5589vtf9FZKf0aWQW/5sqAAKfQF09+2oerBpFKVT5bcDleLKozag3V37
SJgxspfce0mzsHd/wZvRkqjQj+a4S/p9y+OtsNaw3W6T9yaay0IsAX+3ImPeLof4Z/IETIBKu371
7zN4V/trar9Gw+MR9StBP1IjULp1w1H3zjlymzwep782i4eSmqwpTtZ0KNbjxEGJPA0C/hqb3nFG
XGPqb0vlGlc30561TOj/nP734CT2n9WjhCeup39ZnEwwChTIHx33mNhKoDobeja9DDN78oWeBspN
VHmQ82rnbiXRkmShoy3GqaN/Rfuv8U2jgkNPrYeafkRYtxmoqjlf2E2soSWJgO1rJ16JBeOaTquV
XJRBOaXbtufKLwBy8nhcpT7uycA6DW0P+mOAgltxxWrKs6Ku8IuH5INdN6dweUpJOcz7Wykb/c3b
eBqq7jIe1EI7rzIrj2qZ9jT9JKAVEyMxQ/tVp+py6bN655jZeXLz6W1dDHnM3dYKDE15gdo63qxy
yaOixsuT1++TTrD1q9U8N+7LkM3+sk4IqR419XA/6TOm+S73012KYfQchcwfc+SZw8WkLNOcDqW4
77ZpGWgUEb7Brtc12mHn9OX3vCx/WkMldyibnhtjGAKzmd24dFhBbIspiCpR4rzHTKmn5RIWiCIZ
hL9pzUWlZelt4XfFqOzYVVGOsJDSfSfTHotB4VwcEHeqDIqQHRQTRQcCjEk9IyCjPOjGYol1RPQt
OjxDMb/M0hwC3BJRdl+e1aypen8CHojYxixe13KM3KQvTrm0G790xzbqnbaL645FmoUOYyIb7oSi
y2cCEd+/LWesycMrjolGdbX6MzuTWvkW9auaucg8+uDXxm66P6u0qCXTO5Pdi7Q0f+Mhi+AvaPPv
bJt4Lx9Htpa/RzV/M6jnWhUKFkEIpkZTa1syVqXShoTbgedskj9bD3GzdNXl1aUGWdHPTF3y0OM3
esQ6ECQN3+5S0Q1aw+yhGdyMz/vn4cuUJytXtSBTpmHfW4xSBgJ9ET9Xj06avuRE/3bmANb2wq2L
cUOOgdyQx9TWhqrTSK+dRUHvpVOc1k2xR1CJHj3bGK/2WRcgIWPhUwjiBVnRGgmMX3YOw3AsCi9w
xcrGTQnuG8cC3oHoJQ2uEUpC6rcJAyKrU5IKuW6Ybetxju9s5LnVPFOlMn5AYmIaD47lorcSaijt
0xiumpKenFU8iPu/PO2h0C6Lp8XWVHxvbvnYoJ67Kh5XZ7d1jEvnGXURSzlvEJpfjZrtL4bpQPvP
xgPP48DSS8cX3i+LlfYyvXiJdOJ6YtA4qPXyItZ1rzSyf1w2zgILICyLwiaaON+PTlJwq4jRO5gl
aCbl7Or/yLa0w7z/pbkUXcS50O+h+Us4LbdE8ZCLGs8I32xZRKub/t0ma931dJ1eL/qjXBiHoI/z
c1oAPKjUvUHZaDlpVl9Q2em8eoIuO6m+5NzyepqaZNYr+Y4tXOzN5VeOwxGBFe9xvTJgMf8oVN6J
zKIke8hLTr6lnqonqT8PaflpOe9D/yz1PiYAHv3YhJgMYe+W+gr+ANf73XUd2ZSub9r/emTMXVrG
kCP2CfsBJk5Wx9CaR0hQ2pxJm3EtiuIPaY0I6e+zpMl5dTg16rSuj5nWMmvrlkfYrcZUUrmjOlYZ
9PN77aO9ocNN7mMdhcXfQVu9gyiqZud1LusbS9AkAMydSjWc1VQebKHVz73LhCGrH5pivDZDVsRg
+70oV+eBXuJVzPdSGAKKDBLkfAxl42wKkcaGPGqihitwG0sW02xkUR8oLzWLf1V2vlPYd7txMDXb
qRHUiOM9rraJEsd8pdGURAWKp9LUHz2lH+NRm/vj0NnkFDrLQ92z67KqgTT1wnR4JJOio1BesKES
z1tTyhskG0b5jXpJBvRwav0/rs5rt3VlS9dPVACLmbcilSXLkpxvCIdp5pz59OejNw52d18sw8tR
UxZZY/xR7991qUu3o+XnaKTm8Fz048ZYiNBgeGt58lL4+ywQa/JSPdRba7ggZnbFVREgzGXt6TUi
2IfaP4knteeewOTVl/gV0h8DgsWVY38cJU/iWNQfqeKMRFEx7aSWvo4q89X3kZP0VnF2itn1i9Da
qyhvuz7jNmczuw6N/p6Q7jmVwA84v24i5NYyK4wZOJZI9izLI+gxih0YUWjwQjvhh5mn66TH0Cs/
ZLjuNJOK6rYAvmXQd9Rz2gqI6dF/nywH/7h2sPKvGSFrAKdrXprikigaq5sGJ4hSZI7mdR4Er4EV
DtcaePIa5mHD7gMAVU3k5Vp+JhAmDuaVnE2kuKHZIpQw3gKV7lV1nc/5qknHHdrW4pi0pnL2+3bf
KIDQifakKWr1otcKV3h3E1qP0Hb4UlXzS8wIq5GYSbfOf8ZcnaFAHLQ45MUh6O8UpC8LkDBe0GaR
ioCidoXO0xzpZOkQrjkp5woMfJuM66xtPM6hC6LxSzmUG8ewj9r4WQ7GtZy7J6387Wf72Ec5Cox8
N1bhY2ps0LWnOwdVrNEQIlB1gX2IkE94USIKN+ISpv8qyV+JR3rWAvuJ1uZ7DiFg+kzLSCJNizbc
Dv8fqlrN9uJQwQ02R9mlXW5JIJsZZe/O/GRNGc/QcJqRQFtx+qBaYXXQapVIkKHfmLrzW2TDDwrJ
fjP1PUWzPcOAMV7pR3/MG56V1pieK7W+qnG9LBFEUcCSy+l3VMq9udhfJ/03msezY1LZKeN5rQEF
Brm1MYqudZ26doXC6t6SiGrgq4MHufR9i2hOP6Zcdht/zEoCGXucw9KY4WyrccefQ2xxvbmxQT0O
12sYdBjY5YvskueRR/UStPqw9bOR0TkZoBIIqB6JYKfHczuFAEzLMxSyLwbBibTQFzJ7VvoMM+Ib
0MLqlrQJbVu28/gawsqXYfsY1N18saUXG02L8YCo7CHvCrcFCzij1ySrYrRNVN3jNq9hts2Qvlh9
ov92CN8cw+w2+ZSV+75gBjQelEU0XYvDRNzTumts4RaDRpBFpJZ7UZN7y0s63oqhG9YRYhi22Okx
sgcbh1JP50a2BryXrLEBBTlhb2oPVcVaEgvml3mnlOOnbQXvc+Z/jo6DjGV5ndSBcopKu0ADXBVe
XhnGU2Ijxgk51zXF+Y7bEOth/BEVA0czondesblybjvuYj3S/5jAmxaLw5t50e1/mDq5WkPKoR/I
QPNsDnzby6ftHG2DL6AOq39CZcYT9xOYkjI4Xvo6ocHAijM1cP59DM6a6SLfp6rZzUxy4Rje8R4Q
5m3jjw2Rp9KHuXHAztSJ0TOICrgBkEfbcVbtBC6Tw/fVyVwcRiaWqJhOqooIoI5YhyxZMjw50GzC
Nng+LHadOsi1Q11pzXroSMlrZ+MNl2+LmIDeu7ZtLc44VT/7grv2ME3qKhuraauoA2aNuRte07hG
cv73vwFRksexjdHZoStHG0KbIS4YBDfGOGf8YanH/c+n5sxQDn9vgsq/gRBVB0EayLVvgnmXjvhT
9F4kV3V5gyZzPLSz/Op1fwqAlQztVOhAKss3/H2ZpnBKqlU3/XPMqT0WFdJ1ul0AD4PLEGXhpVve
/L03aeVXa/j+7u+Tcsmu/XvPjBrFS3vyA//7ib9v0NKp2tN3/vZ/ftDfl1XtY0rM/sN/f85/vgco
bNU1Bh2dyy/++9K/90SD0g4eQMfX//8f0d9nRas3B4o+/sfX/vdxmNQVyD6zT//90N97YTcqK9KZ
sOMt/9K/B/H3c7lBxRu1HTI3ni1w878P9nU3HJ0xgon5X88I3dPF0cHivdPg5swL0XKSo2fU7GNj
BOqhLoxUc/8++p93M5sTP8x7RDFN/+AUFuy3MY64tpoBs+lIlY4WWE9ZJUBp2uk9QdqOtqRXt39f
phKZn/ep9RIU0WfkW98xIuCjSKW5acbuIyIls16hG/SP6WDhmUP96x+n5c3fB//zZvkW08iT3aj6
578P/X3F39f+j+/9+9HlNJIgIsKzWcyYPWotv+PvfjOEX39OWYe+jr64B8u2JXy+GYLO8AnNtF8l
uoj7YBTGwSlAS6Ff5MVvRH/OU9VapZMWvEczak86SYpjy3P1athPfx9G1THuGyNxvL//bTqIHALY
p0seJfnNt8L738cR/9ebdtZQLybxXc9QEY5OijDWbPVjmxTIdjTpfxbtugwq+eWrHFwt1aoMU1Fy
UUYnd/8+ETnNRq/1/q1PGXRjCjaRcYBnRUbhKkESfdm02nmVXvQn2TfpY6dpnMA0/tw6c/jqs6J8
TzFXGGHyoaX8nUjUsjZwxjfdLMc1tKy4xmCHK3UYMTBUSrPpONnJrmovBFCS7EXWkGvyy4YqfFYF
TOFEWYlka2IQcRY3TmqSs91j6l4hDQF7icHYgBS0xxxP9hoV8xtmRNorEDDRuLQ09SBXCfO9oPPF
VamJAccA4rCHul9lybWyYsqg6nZwK6X6p4e0HRTzSzxBDzSAma5UNdcU0a6n3IPhBjoiEVsZGz5S
tnSTlfVzJY1dSld4HDDOF/o/HPSIP390QbtffS9RBsGqur2peoPQT3TsbcqBgiyVvgYTkhVtp9aY
5zpMbxzmRhd5cQ8eiPSO5sJ8gyugWrXriqZOb2yHDQ0G9VZJxsYb+sobadG263BGFlF/5WH52OU5
3qSLnjinXmk1FA/jN9MlnkzYdbasl7DL4kNmo3DJwbzdIClWwaDT0J5BWmWMn8xXRSUuEY5VFjpY
s67adBa30jR8NGrbM6QRunqG0d4HhWaNwowScMVOD3FUwcEOIYuNpWyEKRuvb/w3q2MWSlq0dXho
aizi8eAW+Xx1JmD6cq5XZMd3LhJI1yrcROnYQnBfkLB56pBYbNp2U/1pCNqDoJ5kTsJgBeBBC1Y1
bC3nIcJEU2VzgWrWvtWYXXylXsNhbwLTeYoEXNbI+pTYo6fI+dI46cqpGE6WLsLW6ocNfPwuYHlF
UtKuqAvdTSwAGjkLi0m6t3uwZpAmpa7cxh7+/ivy8Z8jKW3SkH3DIi8LuPMb+2x1Zb4h2LvipZPe
80keCudbxMFrzpG3CgrtLTW1aOUyLaFC7LV7ZqNPlC0uMe3Qw/6bVZi6dJItDqDGZZe7ovWwIoz9
xBVpldsvqmOncrt+3FkVJc+GZFaNZpXtLrupzZ1+6b2WTS/FhOaXhPupGr5q03rvJ3ccdoMbIlUe
whgLrpXJVQkpqlX2a6fGG5GvzRyBLKMifVBLgngjF1QXMS4H7gsqLHnQbIauv89mYWPtZDTmMFB8
Nq1ZInucQ+t4MNIXop0I+1ToyaYNT8C0Lx3FIagTj7Ld/X1Jhy7VrbDrAi8uP344KpIxs0RCdAqm
XlvbVaC6kz2mPAGJyUOdk6cu1Vq48IKyy+kfWkrcBoW2XNBUGiJlpL5wyseZyd9hclv+t2rT/AF3
9fU/X8wRcjBSFvW/T6qpXXqGmXXboqqDJ7pseCHZ7H1/n6UjqdolVhfhjGedc0oZHmyDq0sn8GxX
2051iqbewojZ+ZShpP7BWd4TDR3tNfZvEnKdKNQeIj1HJwO8gLQfIaL8oi40ZSWP6NR2EmqSFJlv
8Mvg5+6upuazYcYGIkFHm9/DoHWrXlFuSx5FrIiZyLSWO3hok8o4zWBPvDzmIjqWyDvL1v7qBuMr
WLTEKbU4VZ0RS+JvQyXGQ9M8TqQb4MLbFqI7y1PYAacYqOl8cy1wPUiasZzHsiGNIs43nGOPdMs8
yizZWaTb4cY4iu4ik+Tq2BzGGQ79yjaXNIt3lWmZ9tTPWvacIYyTJB5Q3tdpv4n5glaHfBLA7cS1
8A5KK0FSLZkBKhcp5jGufwLtGY2V2w7nOQtvnWLtpiY51SXXloM/eMDPvEIj/qPNC2Ipg0fK4+60
soMfxOrD1I6eIW5qRmXQ06iFj8WC1SlRvbem6G6oALGU9gxE59O+96rhSBdZ7mlKyGYXZT/StUfJ
0I1mGSzWeUkJf3TbBtN4EVLQrj9mmhVzZg/eqB+NjjmaOwO13V6F9JbTdmck5mnW1G9HSS/kux0B
aVNk6b6KJnB6T8VOg1Giggs0i1xju9gGoiFu4mJp/Nv8Kg5RPraMS8gea8lg/qaHtOv286E2MG1x
16gUqCkxT/eRlJnOJzaV88wv540eD94Q3FTZ+quxwe67pIQRekkWRvWkG/7arMpVV5qvjtm4gcpP
rQjyH39DUijiGOpGJGsIbJm8xuO0DcJPhXS6JLloGbUONQuJ/xzGmBvK/Ajaucex8j1GLMsZoO6E
1jIjYWcR9SLURuvY/mhQIw66cByr6yI8Ov7vHAVe3+99TtuIHBBpvGrJdDPFPupzHVllYa26eomg
bdDKTl6UKcQdpDA/9j4h9nNjSwRrJeeRkdyLMiAgJaSYvja09TRunTo5NFGy4m6y0gVsCXjtUKqn
emYo5x4mwQ4oBRF2+Sjl7CboA7qTKXkNZY22c+ZzM8N8kIcE1Zzk5pozeDvKzp3557eIcvxxMa2v
x1buIskKEyD8yYuNY737Uc1EjOKYaVVUtpcax4ik1iL4dQR/XxVpAidHgAcoMNLDAr2bJXGtkHcm
wQQgo7dJdLu+4Fy+pkmJr9LaOYRiOMtc4x8d016hVAqoDWm4zI1bE3yx85C/VQO4wMswHTjxQW3L
i4IBIQvg7drQW9zvnUTMHdNrNhyEcyxN4KOBy99xJwQX8RRhaSXJsCzviPg9v83XnQN0x4OjsSCC
H2JMPNlx7IopvdYAyBXbqlYOm7xFvd+Oh0B7kPW4VvyLan+J6ZbPD43t+urdwEOSnJSUkINs9CQi
enW9xNTRI+Qp+HCyADGWuiGoyytrzLUjPrvn6LnCLZsqAm3TLgs/D1ngkYN6tZ/LVPcyDtuwQ01O
uzuhPE96+K+MXg01WufIUOxbAwAWRPQjOKexdI7BVN9sovDIiiNjvo4+/OQ6qzswBULyYdD6JXsh
2Kcg1ZPubAxk1oHve8NMBCe6RXRoE4Hpfk4Ynmk/TkX4SsDiVfryotc4t6tNYcstMSEIZJwHXXnE
9L22e3x8ZgFknV9kREMOMj30ixh2Z/T8aCezMX2v5vLiBzWDsjgb+HwWxQ78V1QGx2QIz4OavCvI
IzWjuGUhC4T/itDB9TFZpTYIzgz/ZF31dCQyIjgtF4Va3Wi39VAmEzgQ7vQER4CkAW1VogXJ/OEQ
prmxanTrbeiy3VxMXqNraNvxB/HHo/6Betgm2rKXP5A8vFKEygscRh0ZSNqUQOwBrUQjIpNCaY95
K7cgxcg5VXMH3ANfJl5nob4k8YSA+zHBatO2sNNhczOD9H2O0qNfIfRwjBdLbak1Gi/gVTiX/HNr
8veVPSEwmuuwBiMHH+5ToBKZonBZJwL0pV+NVcyte3RV4zvkThLb+qdZobhV5VcDu1Wj1HZK41iP
vhv2zRETG9iSffZHsgDVNFsrrVJi6ZgeLCXYZ9hdKFH15tQM1wbyUkcBtSy6zWSSLqfJh8axTkQm
Ex1l88MDmpJgTett1ufPJK/cUGOrff9V4pjtubtKfmSxWGTkIAHlM8h7081D0qnrkz2UO91qficy
K7LFmWUW+47asXKGBkRCUG9i2vGEIMtpkg9FncfwNW/SP2EuwdZHtJEbycnlN5Zxf7aqn0qGIB6e
Up/BqlbVrrRB8sEv1o1/sWcVtMiXD/53daRc78xOvSWtZh3S7zm0LTxP9pogOqozyOUouxsK0Y2I
tlbjM3CqZ+1ln742KdL+TntrsS0qBBZDh6QfplKTQUKbkvgmy+kwxUzH3WL8g57zosDeKlq8sxR5
kRl82IQofuTYAamj8gWON6mvo0AtxIsoaRWetXCvEw4dxrrw8oZjXQPS7dRtWrChAUPrzlOe/HYM
g84I46riw3C1EeKJOcfSu18VS38Y5D8xAYbL82iA1GIMaJLzGE0X6oI3YZwSR1CTZnVrcOKgJt12
w0vFWl2JdKeEDGbYgxlzDz75ZRpF0z6Es9NvF2NVSRV5hMxbDdV1UMCvgadkgsFTeR0TDK3EECSs
ulo5uo4RXAeISyEyCvwOoxWgqoRfr1AS5PuEHAoF7yK8ewsnJDpP0FgLJrhSK2R1CdUBbur7r5h8
nv28LMEEsblLa9zEKIaKILuSkrPGevdNVsybkxwBcDHHBL+FCvSigNkiwVgsJl9OikALx8sBdX7Y
PKmKegEGMjYVanCH3ahXA4Tu2Q91vxvpdzvFx/YMAxiQq+2b0TbUek86UwJUf64k6wgI9dUw5Emp
ZmwloQiPf28KnH2mGBY16+wN2cxrh8iJpCD/InwcEPstzrK6Zg7TinufWK+1pe0oEPH8lBt+IpaU
x9VQjQdnJsxWa7czRZN4hIp1hVwy7ls4ICSvBkth2BzCaW9VwcZH/5KVtHYIJLZ+6dpRhn7RdF5V
h11FV2PUZuWwVVtNW40lWmAxRNiien2d9MlrPTr0nSY6vAjhln0YUQM3fXJrJlSr3iCBeSx12JHU
il6GKH8L8YwpcVs8RPyCVgTlXm1s65T3DaYEkZ+rlBWJCMtAMkkFcwMjAKAbETzUSQ2TOErJxF6E
CajhHS028UsJuG51Fps619uVWoIl+gM+qsAi+kBlaUXwfBlL9SxJ02rS6EWhPaBqsL1lTDKm7WYS
UXjnc5VPs1oTfhLt7VL5od303gbdPjHYFdJ5E8NY1fE/NevdzpbXslxonQ/B7ZNgD3P8GCOyASzB
68pcd3i1iDNFyehh8vDmYhuK4bmuOemcmxKyrcuIgdk/mbO/6VVjNfojp/VezyS36+ofQeYRDdtu
Mhtb2/5KZ2UVmVfd+bB8y+s166Hs7U1Y0Xara+64wM99Enio0u7KiOJz2Bc5uUxhj9FaWXc9nlsu
40oJ8MxV68T6zGMdEhuUVn+ezGemsLQXxKW8J3b2kBsfcvyeioELtHgaFGOnOs/lHHg14L6WvETx
1Q9LlwLyDZ21boKaJ5uqFcJMtwO1n9F1w+OyLltkWUCK0GLF1ErSe0nimdJBJg3Btoy/67MWcdbQ
eumrxR0FERtBRGR08eSnBPRMzrGuvojUj0DXVDeos+OQaY/45VZJFz3LgHOYjN9tNSPsNdTejfMK
FEOBPrIam2RUGJXhjJz+3liUO/I8tZy8KfehWNzNoXoYnG8NAGp4yfr4zGNbWVTSliuKb9pXnT8R
6ZfHYbq3BEBXpOqNzKeTrZwdm7t+e86N0SW04WQ4JzWxd1LdjWQbUNb78qdGmMpjUTpn2ZavLeV6
mq97BejZkI5HJUqxr2Vr0VBnBCNpRLsm4Dajlxufyo8pTr1ecLWtpf4+N6yBwVHOqasyHVR6gx9j
+DeP5Sdn3YsjrGd1iY8ZOlQVdkIkwTx/NiVnDvPOI5Clu/RXd0DIwU34A1qnAsFq6g1MAhR/uvaM
wM08IXMg40M2D7Emt+GkgDXqHD89Rh5MLg3bPT8JJTfWcX6ZOfwb642MMLhXxTeHDCGM+npQ0l2o
LwRqsp2r+DXPRxdqZi1x6nXDm8FB5IhfCRTkV69VeupHD4erW/EK0sVTOxQeLRUIduWPZhWHhtJB
AirHKvCM2vwwogB7sArBSKLUxH3Kj7JNhb8URHNBgEb2fqx1y2XfRDfbWVpxiH6B8v4jode+vWRy
mdvK2EEqbcv6Z8rxxOp3U41JPFLvffY49/0qXFxbteKp7UHW+t6BRqf64FdbvPwOOEYGc6JQulLS
sdE/GMO+SVlPAOwQ7h7aYT912x50cJjwlzH75dDMTmutQgTy3dR+lKCV6NNdvKCPk5gQCkDlhBzb
uTYRZTRsTAaZOibKCn9+XP4LbNDRJjsZAV9MytKuNZCPAe2LrW/66751aB/LG/PejOVaq3+M6vmO
04YQyHUa/4YrrGYNIE3SHuqUK6S0E9MDwgoYiYbfIlynajW7eoUpqlNIoq/Y+utQ3zks1IdK3oKc
CLnwM+cGL4c1vvhRNS79lX/JujMR64G7k2zYfJa9edarmKMZQeeAiBMLZBewpqoudILXDngQWHps
TQN/THZRG23H9Kcs//XDuyBqaKRLt2mfiij1pCQYVzX3xTA8BTporcKBqnOLNUnZ4mLhnK7J0zPo
VEUg9zam4QPS0UaNu9VcpWvIXBpEGaObjNAzfOpl5pkFeCMGlF6vPJ0kKNX0/2n4JXitJnX5qk0G
BsxxVdgM7ShkM6dAO296EyYw7dPAOZLTOwVuxenwTW8ho+Ip4EFLduOh1lb++C5IsSfBo6Kzx15x
Bzo4RudmPsHCXGIZiQlGiYVeI1nXcMktrn7rFr3xmF85Nmn80bcLYRYUzrWGD5+GYK8PzlaE7WrB
MbCKIljBT+6Yq8k8JfNliPmrxfq8m+JkaxCy1BMSETntI1jpVc4z4qcCpJabvcgPikCdgK7UISO0
UZ4Tf7J3iRQgasU1RHtBVDUje/Fil+03+pLNUIePBGypXmUR88S5f00NXO4kAK7KqYElMLmZVP2r
DMV2VGMvzOx7K4S/dgxO314Y3uC3mBa1Ato2WhjAr5zdRKg5sLrZXkKVaqOmw3BSLWFIzanKKWwt
Qs2L22ZrWtwIfWz33Hf09GXqFnNWt7cZ9FDJbIxRfViMzKj70Adbq9aM7twJVnbovOsifVDYRSNL
Poja5Bp8NI3fJuUclM7Oym+2NZ8sz3B4Xprm1LT6kwkmK4vBFXayM4hxa1Ft4iVCcircKv20AADI
VNo6KMEVw6GqiZFJwQ3fHePiZnN9c/i7JrUaCvmIERwDWST7mDqHOGUoQ7s3G5s8+6k4Hdv8y9DO
Js9gVT4VSeCqxTkh+TDNd1U6rSOMrbSLrlRhflU2gTY8EL0FIBJrnp51gyBA852NhvY1IkqwSmd4
mQvqazRFBPYwgEaw1MhiG/0lVEmNQRFaWrEbxnLTDxAEE9bN+S4MDX8nnBzscxo+WSiqySEPyQ/o
ImTaGRqH1n9uYzA/suG6IFxnzVtck+4Ie+QrJ+qyV33/UquPMkq2nQUmKTGPGY9K9USOkb8JU+91
UqxtIY9d89Xk0GzFtz1RdGkhcO8+7fwW5Yhru/ghSZONr/9ThtlrkuhgCPW5S/qdCpJYsv2xGcbW
a7wUq5YvPeFf6XyYHQeJH57pgHOt044GIFaCbKlDidNEuTdont3b5yq3oY8zTxI4iFec/gWxnZAf
g0tOxMcZ37X223QJh6DjdpW9xqcAOr+Sxq/ea6dwGm82MhobGqyf28+MLdDgKshfmzY6YkPekc9P
5Kezssj5Ok9Ru+QH0HnSu8EMJiEDV+HPEzM1axZn3NiTeOo/6wbzlIHpTj/anA55jFgLw4gf4Mnm
pAwxc8ZKx74OgjUm+7h9RyftBkO2om77BomN1GsC0sv2pqBmliZP/9Bj7U77U6xPJFcRikP9cTnp
63iEir7ZxB1n6orAOK8EFkv6TyKYcW+pPAOV6SYpGo1wP1XxRsH00ViIxjSomx+dk1fXGbubq9Qz
6CGiyvBTjAjVZPKtEz0+IRbK0T+QJFCnAUbeF0kWyGIr1NVw4dw2EjGxILe1K1g2eY1+qFaC7hRX
OpazGV7E8Q0s31g6Slo1UikeLSvMSCTR35H0vBE9px+I58R0ZXL3a8H8N2gwkyt1geZiwQtcUtwI
diEGM+M1IHpEGykgcS5mxAi6F6nJvwyNCqtmeclkaezV1txT8rkNtPY66/VrOyjYXhdNqXAz8HIn
+O7xyiyOMCAYZjXd7XEn+TM3HZny4AvzGurGxsyjQ26nT90guAK1ddBTGykQHtpQarAipv2UFLvU
usfzeFyeuwSJCfFUOEWWBZ2s50i9x8bnzD3SBA+xk/iJwWPfYY4McUYX4bjLhnEzVeneH+OdKZ4G
VrsaZ5iefgh9OrR4b2DIVmFabAfnh8nNzZ5S8tkd9NBmId1RQbYPlsqajm95F8j+JRupHLdvvA68
toPosoHKkh9wDeRD2tnn9KHIdCVYpAZot9LPd4rJXsEQbDI/+POLyGpizSScbgglDoudNfuweuiT
aF2k9S53KIVyfhXVeq8jU0HOuXIoS8c3QRSfFbLYlRcJptnq6QkEAGNLsa3URyz9yAO+gkW6hWGE
a3OmnKEIOXLThZB3p47c4x5ixobdbeBzfDAqXrxtr0EC/OCKfDV5ldh5CjKveXX8TeXR1ggLQjCX
BOryYUIxoK80Akyq7i0vES3Tx4YsHWX3WBNYQ85ygAp7ED9tPYHRQTZiaRKq/UNH72+pHMuZogwk
kD0NT86woQTMbZeQHXLCNYHuPRluXVHusry4hOOzZhsru4OwTlDCuCKYflo7pzZ2DO4TktdCCqy6
xO4MRAk0jLQhsiN8sRGxlYDQ1uJv5+Cf8Wa3N4rFUd/1I122xiEF6YEYVabdgJvJqbwy0CFltOfE
AbXWmu5nBrJDe4qe8GAK6kliDNLQzfjIwqhfq333OHADA8UGv25sYoN2aaYQM4K5Ky0CCj1nIkF1
64bzjQAUk+UNQ+Q510cyasuNPjPKTkrw1dbdU1Nbn86k3yHqInc9xWiYl1CfPPTU6U6C9q7JnN+I
BsxS9ieB2j7gii3N2IONPYnOueVjs7MKuFVyS73aat5B0iR6+jLkOVGd9gx9tbcwKxdWelyUx+NY
7tqYLdrOSVIpd1pQezz1nEsMR3LYjNWDTpCFBlxPXx7Ws/5tqFtXwX2WR8bGQilgME5XrRsu2UHi
hzUZjcxaoeCuI/JTLYoN8r4tDh0hflMitnqBxalOGfwg42Z1Zl5j5sCVW410PtT5pesAb/OwOMfC
xknQl/ToMTZnFg1lifVkpsq5MtP0AYs6llE1GJBNJNZVqz6RdnCranRoKJUI0xzlUpJPE84pZ4vg
ujryK4y7SsKWDyB1lAASbjaBao2x2KUDhHtmak/BXGRPCmFLSjKBPPbqYYo4gdEfIgiseo5+5Van
IvIMNFaekNN0jOZkOMTG16zM2THPUnCKCJ4oU4r6LI02dwGd83VDY+S5VQZa2MQdUUnDHYWTqG9j
b1bLHSkbBHUk5rp2FOhyAtwjzeZeCO5EvsCBCtaTIDpVxHr+7ZOq3ZjtDgl/fZSKSDaMPuh+mQuy
Qd3MOrCoUYdXjELnurM1mk57ZjU9XJMSEBzrPtQ2haU9QUT9JnnVcfFnt1STlDRgfUuaqdyw+5ks
LfVzHJgPQdfd7Kr91yJq2qqOIr3BQNXpcDZPRFiCqie/kxUqR1VPj3C4z+Yohq1BwVIGD0gkyBQc
MjWLMbDl9w4aGk2PAwikuIM6pifhJ14UltaePqhDn8eknWbh3o7HkeAzUPSOrdfRP6iDfUbO8y1a
6+r400r7Hs30Xa05YtFIw0pN6ivM0Zrs4excxBiEEe6hb5WIY5LYR+1iasPJaln6NXv8CQfroIxK
TWhA8gHpT2h+oW1pwtBZ8tUvbbL8dV7G8C1k4dKRu41LNMG+DND15jF7e/KmRNiPq7p8z6O+3A1U
bZ+0HKwhwke/bqepPjeDekFVjWvN7NS3xidxVSurD7Ppv5Xc/BSQaLLHVWwxYbHga71ySkbIJc2J
YZecCKQUP0WFYMwtO2GskQM9EjP0HJAJj4BUE549YvDTovLHqvA0WwgDlWJ8dYgEPqWUDq1ivYtB
qy3Ly2fxYWsvAZ2+27ogEyxr2G5JGOIGFFmuEbzGGf7eVT29m/ZHXXxF8nuYf8LoVwcWR76LWYNa
cwT3JsMH6bXEBJLgwH045ISL+uDTMlJ/7ePAcKFwZvwUXqtkeDkgVGUiX4yWea5H8kGVRLnPQiiZ
btDOBZBBUSUhYR8wx74SE0gYBLh6EVhtWjXDZOWMD449Gu6QsDP5Go99LpVyy73vrLGo7OYp+DEl
udd1Ux8C9FRHiik/yEKtd1WU8uNnnsp8BsMi+ago/MWVsm5qGg/V7Kc16c6oFIJjiJMpkbFLu5Bb
QNlwUChDqmyLwH60WsNo0TBjv/UJxZ1+4PceLwMUOEqSrGOTCME6POI3PJpJ+Y/4hR1W52btkHOy
7hsWSVHe2oYjXsdRqqZSpzWjZAHv2c6k1rpBpVWMJ+ZWmKo4qYCIRcpQLCrrIJRi3oiKrQStDb5f
tfpQ58kkk6JfaWN2leorIV5ysdAoG8znHMzWgFi2imMvC6wHRMIqO15/M+tMO1MHPGBNc4FWnq2Y
f67CKRLQG/v/aDqzJTuRrOk+EWZAAAG3Z54zUzlJusFSUiXzGAQBPP236N/+G1l1V7eqdPJAxPbt
vnw/VrzWojxKL6Ig9zRVLDGjuclOIRWk+3Jp8p1cOpcfLo4JMWfqTB5sG4fJvAPR1+36BmpI2Y7f
TSt/pok/b0sxUtI5TPgkkmvSZz9UHz95czyePrDg0yCRv5VjHe5x7HOl4zMpsgHM9xxtkynt6XaG
qVcL92w5k7ws4rlyw+hc2W+67RQLhpUnLHgeeW+k+2mCP0DMiOZQ96efArNWPWrwNHAId571I+tK
efSk3+0yL4AZNnU/ph6uycqgaRv/rrtcnboCkEYAKftKCtmR8C89z/1dxgvxS7RnPv9vdnHHttJv
bP3+aQj/l9mgWqwR6KyemDxIw42JQMKCOwfFx49fenaBW5KruOgLnqB4Faa1bvXRVDHTDmUgXsh6
oCLg1cNVnwYunQ3H2Fgq/WzV09kW9bAffMJ2VkrekZB+knCLdkhebvFX4M2MsfuM/nRxjbujwIEQ
JXVC1oLTxqm7e8nqkK4As/OnfmEpbGfHxcZ+WI9AR2YnOcglXK6J3x7QEVHYu5khO2sRK5LOgFv6
zU4HSbltPO5I3LuzoGd9lte7fgqvS4+roOJ91cQiO9mgJRZbQroc3j2vegtkqx7G56ljmtwz0Adb
LHLRobMOU6Ygn3kNr9nE/RFVjQ2nv6LFietWGxTQ3fvqNVYV1QjD8jvFXz9ZoNL91HVZ4cKgnri3
n1JFGwl3l9dkRBPz/OJmQodrlPCO0UJAi/stH83YPTIu27t5sTQdLetubYI2UiQBkeMYScgt+elX
HV+VHFhIlkDpLzr8hCr1zNVll3IoPLwHQ25xYy5h942o2jwXpxQ9+kI8Ebh+pndBn/AUa/iWNjl0
VYjgKaWLuPTkWqyhHqXDDbLPspPXkpjkXrVrA3yjlkOZaq7TMxyIrRotCBiwBNH/ow/iE8017O75
EGMg7hFAbXgX0xKcAC3j3xd4T3mnMJuRwPLmwD/gUwwhSS4b26uehR3DzrCjl2rCjodN93NoQ32v
5IeaQyAEAf+azIHciXxRQXVBplFIIJSJUJvyRi/AsAN2QdnBeAsAalPkxMaySY9dSiZ/TCd4J3Vu
YfaLn41tvkJqoFbZyN4ysHPba+zmHtN1zX6dbz63saexFeNF50Ssm96b9uW6QOMeCfg/8B6p6TzG
jYVnr8kYoqrpdWrsLwcOJCQPlkXw6P5EDu9/WEZcOiXodmRufXRH+VIRsrh2ucPyAQzR1m9Rcec2
u7S6OLlZFW6xKNMwxI0UDo3bLlefsh3HYcsPZFOtEnlwL0iyj1b/UuiqfFpceZW4fR4+1Fhhhv5A
FFdtPJ+S474JX3i2CCgH9H1XPR8+BkDWGUmeH8HNsdvNyTmUhAzLRNMIXrWEeOXckbZYA8l++xnG
doEFqeWC6X3UorngAj3JKVCQlst+a/pxJwABzdUcnyfrrNP6RsKs3ykxnDIUzR4DGFQGzyt3tRj3
Q8XmbE0+2ZhAmvqsQ5SSkvmZg6XemBwLt11cjEKcc+PYO9T+SOQRvgr8soUv1bbhwwzZ7ybz/zCY
zl5Jcg/RE6xmzqm02ioo0rWOPvKR/poGYAE5Y8sG5KqK7mDRgbhBY1gg6xc9guF6aGBYaI6z113y
1GBjttQvgeWKkPxV8DfW3FiI0J8M83djkSNuomKrc4d/7+rq1dMxNLo5sLln5LMMMfn0HpYEvjPu
vru8Y49NJNvG5afiLNqNC9u8OgdfEQTv+eJg3Jjsd1+mj0Dc/mc2BUnP5iJL30reo5vQJ9jvlnd/
EMkNVBmgpOw3V2OuMt4dFmayny3nlBZR+AjHf1M/Ohcz5fy3KzG+CfAjD2703+JjFKJXaeIKHgHR
LB0ugygFFTA3+IDzDnA3quW+XctURu0g0qVOhj0VP4O2DWgBzKrQI55VharrOfUewPRLF9GT6pfN
SwUbYJeYYa8sMaFEuqTFk4vVTQClvPwf5arjbolqlFHvpUlGpjckC9p2yCmnlftkozgdF1czHTM2
Bqt3L7LEsI/zN1vn1wqi3c0Lub6UuXVXzS5PkHcR+x//kBTGRw0N6S1kp8ZqHE8fMesj0QH/JZ3b
TSQt/5hXzVEU46taP6qx7tNDj3WEGnm8OGHnoVKqf4vGwBiV3s8oY6WZkdig5wNFJFb3JJRkzEIm
zNB+S0ckygrX0nbIV7FvSh3swCtMOOKWaUd8ispgF9ZRdTtlMHsmWXPJWTxUBIMkWcmMtiMKZZjh
AUdkoi13qa1xYw+Coy43MebwCGMIxMGTzWO/CTRWuy6kZSKs/hIqvsCdjU5iHtmnmvHzf//rpLpl
4fzTDwsYp9Wn29CF5XQuludoebc0g7DMrfUWxmkgzkU9BcAGV/03b76aBrBk0qKkBDWZ8rrgGdPD
mQ6e5dJplLpq6T+4rn3kDkv/johuFOxDeKaOMhaJgB5e3LriEwEudJJsOREUXMUxwbZSgFjT1yUL
4TJnMTs5V+zoQ7gaha9hdi3AGmm0levSjRgd799EvVJTA9CpLQ64lVekRUiP4vpXx2aKj0MCX2sZ
mk+LAh30Myw20T3G50Snxdzuxsi5OBbnurSj25AO6PQDBIgo/ijE8lb2qMhpfgsyQOvWDWT06qMx
P6NkeQ3g5DDt/woM2IUAv3Ps8z5KdPxvhP8dcg7uKkJ4BK94BzfhsUdhlT31yCpkVJfuoo+tPS07
Mqg5xtTSLjEimYKqDqTfnMsQOBgOC+oXPqXm/baoa+qrN1Iy7GKziEAczIhgegzNGGI6TOFfTemL
CKKHWPxqN/SgTPUH+EAujqlTckcJdoG1NCduUZTKTOc0N28RlQP7yUGniGk7OSUsk3QTpCzEii+k
IUah1nzWgw1yqHOxBMOY38xLtAXZb34EFULR2hjpdkQ7vSI5Zq77FI0nXbRy226tAdmlGPiyyImv
qiVx1OuGJCNIu3fE5u7oDh7PmsQozGGzRil4B067WRdQaUkLRAkkAmTOT0tYrz0HBb4Esqh9zUst
jCs+frLhQClMBtqwWrtC5HLJHb70a8+GHEv7hgF/60sM886IZSgNo4dO8e6xgauYQYffEWse8u+8
xMKaYxizajcOGo6zx31xIu2Dvf0WVSl8QrjZoOMSbj9DtOu7hsLOeiafhrrvlQlrHyYnbnMekw5l
3yiAe3CugmhCzl0pKrhD8XS1S7srU5pM+owhlrKQU2052Y31GjCssO2PCrpOrMocR1VF6W/o3p2M
u0mS8A9OwG1gC1Js6sL6ovtu3TCzbFIq2KIoZs9Z0j0DLOenMRKMBP1VF3TXjdRo5TaJ/4FQM60C
GDTkaVx85OQGQWxk9eDWA/VxisRsEI4/K5v28Jr0wS5Fp1jqqd8Le6BacKn2iwpIrLvwvgWZC3a2
8x/Ko5B3Ut+7WNNAcQt+2J7B6+Lnu1Gu3I5sfpG8zzYRAaNjR8uPGsSLK+JkLwh67YYfhZONV9Ym
v71w3MtyQbucSM6vmzjRd9Vpsn8nAXpAPvQxLyNQ7+mOikn0Zrfi/SBeSHHXO85iCggMpkcY+1wl
bmP+04oqzOrSPyceJ2Cc9ijqRNG75CutdsYBRzLE7Z9gLB7QvjaUSz4lY3lrLfOcCueb2ZRvB5ti
NCHi/bKDBZ6BO++XU5D0RB6j11x1IwtRtop4ubcJNfN7kFc4E3rALhb4KZxhgAMqywGvSZQg8Lu/
XkcwQMp5z0ZuJIfKQaZJcCK2znIvpqE8hi5RHJMCTrG9/jp2qth5QNCXSiTPHEosKQVFVKrLbhOV
eFGaqVtJg97o98WtCI+yqbFeCtAOrS/Kpyh+mIFpM6/zY6/hg9VLs5yUJjKM0sOaOAfLRaASwXkA
lSUGpPMo/Qr1iN02LZJNP2I4aNqXNqZlkXB1BxLf/Q46AjYsgwx+BxQEMBrVYt7ShDxaEJ4HX7NV
FQh9tMQ+t4y7h7HDMO/KioVjip0T5z8Bf4m9L/GZBlUMSZrzdi5KfR75/ekMQYNJ2/i4gJa388g6
+lI9M3Qqq+GbuP5tOpw3iVx4axG1tFxyAgHk6DLoUDVHYm9d9qgb2MVlWWxjLYBqkDTelnI1RQ4t
MJrJBDsmV3frQaHdjaUVHXE5gibOSo86rPRIyLY7d2E4Ikf/YLIMOI+QBwjHOVy/1E+GFG/nDILW
yoaV9gTRGke80Q/0g0vfde217Rvv3NflhxV3JxS3YMeTNbbQN2y54oY87e3HRfya2uVfXyO1lxl9
Q3WNrq7leI2sagbPGP/l7QOKugCtI1Jn2vuOw5zpq/CiaSiDGr3S4ptLTVBxD/F92mAKvElT/qZ8
jsKf9JvBgRUCzTsbEKwHYfpdOOAUnjHJKV4Sdx61J2+sUPAX2IAOWsymrZ0fwywxW+TgC41j/guK
7lyUbBQU92I6r+XNsriCNZm6xDaJB27m+NztLVQDxcmCCidbzkXGDa6IE8hOtxlfqrwYd0CYf4lV
8nWmAWtW6h5N3l+4RnLsV8F/4whyWMzpX8tbe9XACByHSFFWlFTPw0pNbGYiVR22Bgfpx8JX/DSS
bpGB112DP83YYxV0k9usuEh3lCHCRgVx38Y40zLpHUsHImZeV6/pVHIIRVgAsFINfyDFKn/6E83z
PrToyujh2wGsFrtBtsNp8LpnN8eqFlXFfciNTSkrS/pygvoc8YcbB0uyro6uhZwk/YL1z7DNxQsP
dK7XrtIRsgnTrXb5T96ftE85nBujt0Hun7KYpdHsNURduuKDEirq7jLVPhWFxb0bE2LjeNHOxrfP
XCa/RF5WdD2Dl+qQmMH50775D0R48Lx43lOg8by3IO5HRgzKMnk39YsfHpHHaaD609kdkT5cQ2VV
AFvqDiMALeni4ZGleeDrZ0VZ/vHcrv0xOelTEab+vcI4N7cEQRtHfKwM9KTOwTznFE+wWeoOqquh
vbafheUXB9fCQRdxV9/GIJ0Shz+8oVohULNCm9WfyaQ+60TMxzRn+eD0v92ygcSNMW0LooOoOcsP
ElLT2QiERgSolB36WWbs4E2B7Sbpmm+7nD5JoNH0CdrSK1hS+6hgQYTCZvfIag6tSFH+Bo4kuW6F
TclgESJsCmn/TENCEfNAPibEi07jRXh1nFSeGA0fRDLtnUxjXED9sm38YaD2SQSbMZLOtszj/5RY
cY3Uwk7todYvjDK3AiTHMYoP66OChxzLLJZH1VodxUfjnjFan/wE5aFle0i9kb6F8RpG5V47cMJ4
s/VVZd1H2+EAcLCFDwuuL+QbUKYDrSZe00HLa2Kyd+ZexYQQy4DtWeNMO69zaMFbvkOJXoLVlcct
59bl4DxzXJC0BNqSG3GiTTNhQmNaZjSDmrm16xhbV0NdZthO7jGpHY1J1n9V12TSMxhbKWAGNy6p
IWwd5URigbu7qdZla179xq71PBRZ/dQvzguuxWtdLvmjrlkHpzHCjyE2twvC/LX0SPJof0AcnzhW
qn54DxLO6mUw2KGDyb8zU99NaYrjHC1/EYothGDvawROSZKMa1yAv3Cqp0vDnmSnlPxOfS5hEX1o
J6SQ98pvPlTS2MdwwXLUt9jWlAcVQelLljjPMDuzU8KURQSCn/042TQr1QppK4UwgRCm+Tbdg1be
OPoge07vRBcBB0ox7a3yF+wQrplNle0AZmSHILHFwYvD1wmUfPuspuJBpgBzRKCORT7leznHG90B
G6OLL7Dinzz2y8FNWoA7kAs9K2KnAcUbnzO7dRvbEt92muwa/PIdGfQN9uvsNM8sobRo4qMxfYiX
LeKbsZwBAPdbIo7h3lbu+vuY4qTmuTlV+B3tDkeVxA3c/43dkjYHg9+vgug0eXtdJzRiwdDvpFF3
i4xa6nn5aSLkTeMujn5T17/TuIbV4tKlZyWQCYn/oA5ChtGEQ8eZ5bg9V8cAXKtaZIKDk7B7x90z
i3wLNB682HLOAQibtKAl1TmpfkoPfjRS6aCS/t3Mi8dmSf1MU7KceW6eA/aUO6045Bj2aSggv6IK
tOMFaXycu79oIRinTfnl+ViuYtoId8LqK2JluNdE6f8ihIfCJhqYrMFV2M+FoJGn6j0KHsLlcx57
gg1AxErKcJRBtypqxBtKjAi6dBtfGHxdM5gHzL8bocphF5MHYBFs1t2cffKULV5Jx/YXqwkhZ0T3
Phiceyf9AYNJT4g7vcdRy3kCIGTBEn/Ms+SfthqL4kKJSpbQUFWmbALDQbwh/ji7okkJow9fSymR
mTPvtQahnOv8Z+rP1laloWRAzr4aTNCkKe6WTd4zTFiahtwsN71rIvwO4skdvZrfNT9nRslz6cHE
lZH/GLuadtM0iRByNGVVIx99VEf2LS04AFTG24et3A4GSHHVltttnaL/J3w73pLwRZhecL6XMLSV
KxbmtYqKRi8lu60xwVfnVGRi72MA2/rBzLRd59wb+Ft0arDiTkmsUmKn9qU/ZTsNnCJpx7XQxFXI
PhraaGz9cHIyriZJorNTgB+aqEcppCISzPeK5vJho2qqvF3XhTBdUnFrVqLIkQYFsn4md7e+n/6q
dAWy04783RgsTzNxjHeeE5y+/NtZigu+NU8OVRGsHazIfcGF80Mr0CiJ8Ehp8vU6E7FBgl4PSyId
BeAXCDN8BlY9YtPEermIhKQjWeG93Wcp9HXyjzX2TTroAU9aFjMbML1NprET0gRxjHDDwRrNGPZF
XRH7PbmLJ/Y64b7fD4DcKJLLjpH1ElZMJ4avxcGumtdBDg3TDHrRkjNUgONYuQc99/oooZxYUYXU
z/KCujs/pxOeJW0t2b6ldOjET9WyuGKtzejDZ/2OaUFcbVT3VPCHE54TEXoDRxUX7crnsKJTwA3I
qFKdir7eJjPGGCvR1b6ZUXiIWqPweM11Ecq/8457TjATZlGHPa6wyn3AToOLjfs0pt0p7tPvORbE
IWrxexTZsFam/yEugg7DgbmJZX8a0Mgb1f+LXL3uER88oT+oDveePMIcjHDeiBPNMgw0SayPVqUt
arNWfEGSvALCCA80LxB6XHi2rKEjacIoFarxPnYdsasBBS6YzX2OvJGR3/2dSxyXfmSdhyFvX1pC
0OQKbDvNriZLv3Xc4/Csxk+nTCq4+AvhCckDBS6dOAUnLws0RDiVr0uRp8CjBQDaDQSkeWKyNy+e
YcBRgKyU42eUbcUNwQLMuU5NONbr3HE3hP2zgxrYiyl6pF1FGa7lf48WlJ4cO53f1Hpn6COLcMh1
uImh0Q17UXaXaCBZExJqBZL2K2xr/6/wX4tcPPl1epf26BLQDU8VxNAhbC/8sbJHIrt38nWkWViQ
ejamw4Qi+Ysu6EE1Ea0zrXgIzU+ltd0Px9LOc9P73sMXJOSKtHjgrJvPAOv7S8/F98Dm7L84qjiB
g9D7f790HfQ8+H0TM9UA6IGl6yFzuq1HX8dZljrbFxbN9dHcv5Reb58dnxDD2HrR1U866mCSHWrO
WpftJQR20DLWyHDB9slqk+iUifd2agA7L/RcaBYOnmi4AMV7Fn7tLnKLB0B8+VLnxSdmno+oC5BU
A+41PKwdmIphbVr5BsAE/pFg2SjLZje5iUfU5tHX4SFoMHt6QZQfaU/hUl5SlGYMRXzL8IER0zx5
LBZ3uJd40VXj0bcrZLI8/1BGvUJ66Lf05+S7SNrTxcrsZzAHIXRZzarcg6EQAbRilEGoZbMjzGdc
wpuWHsRzanPgskLJNM70ZfdCf7aL365mI7oNDF3GMQO7z/vxBFgG3ErhB+cM3VOs1nppIE83gf7R
h7QX4zhgpyBCOFCfdZk8h7oAU6/CWwk+9bNKSIwzu+3tsP4F+P/uCYbnphlXDrz6Uai+JWgTmg9J
wc6uKeUPn+mGbcsa8x3XFACzf6XJ7sJU8glAu3RfA39N1h4NUomkLQsYFADsppijP0a47lmU5jIt
bvzQgB8hIROS/1FpCosyH82zwNUySNfeZmOJnbjeCBGxYjQT9UnCOlUJCMyicfS+9tHfCoXHpkAv
P2Cba2DSAPbMeAJVtvQPo+KRoPr8bY1x8suNI16Oi7hKUZt9UorwGtTtV9Lhy8nr5tYQFrr1OTNX
CTAsaGGq9YDezUKT7HW2J+s2Ylu7hg6BzrxHQyE3y6XuaiXZBWzGJinUnXaQ8DZ2wKCZQAmF7g2O
Ptj0c8hCDgPdxMqrOXlOlZ18EZekv6BtB01LTUMJ2Xt5p0+veHI9+V+i7B47OZccFqBnrsnf1tzw
PSRKk0BHxMLUAvJzvUs1ma+CjDpDM4U6IJw3wl158xEGM2w32Mag2addQby51o8hx81oCxYFTor7
MowZisIFaK9smZIpq32JMRvWhClOWabnTYfHuOgRa3FNPiY4MRTFH9tb2cXUKhHPo94gJrWdFCfd
XCiOwN2SX5ZEtRcPuvxcRPQJU6FJTBk9JtQYVHH7gC6HZ7txW+5PWUci3TButj6tQn/xTN17CmvP
jmp5NRahtwtKjL1jRuLHlNVf6pXp5iY3fHa5fu3aqJRQshXxhPKaZPU5r2j+8ka7h+HN+zZ7UlKd
uwoClUmT7gz3hwq5piQBFQ8fuTTWSVvhIcTWW1St+Mnr4r+GPuFTLYoOimz6lVdxt0VvADrovgr3
E9db8cChmtHPhEM7tkAR0HX1ql2/Okzu/CEyCthnZ65OkAsIiFjT2av44+K0gMiBhsDheCj0ROtj
WOkDZoPOkIsccQRfpAXhzMu4gKxBrT4MbkqN5W6RFJMNrFwsUq0b3FU9K8Bw2YyOfRx8D9ytD1C+
ZYwb5RWOAUHSgUWP6cgbi74+UbTnQX5d9Z/ExgQxzslBY92okmTe2k4avE0E5o+FU9Me4GdnbaDW
4FK1Z2y+yPiPeC52rW3yJ0SH7OAPKQsXCPQIn/pWJoYtvEIWlzlOiGz41LTrHKtCPrkLeMrBUj+Y
RIDP+uKvDLh69PhYENU3Q9+lB2Fl78S1FD85xJVRxkdX4uBeHJdSLSrIpry50WYS/MA9JFCg4Lzy
Duv2ru7zj8lOqwPlsPsAUYHvnzqImbxHWG5tba8dnfMhTjDtyxHwD24aTRIK5vegT0bgCyI//jeW
sj0shlDOlgtoCXk9GLYocK9qFNWpqQO582biuMUUhzdLQL2Pa1C6RRLyCm56a2/qwLmxaMQakSzv
8DUHdL3KfoEFnOJnYE+hAwHxyYfFS/sZT/oCrwH1t6m4HVh1BSRDUwTQduSvFwDivHxNhbkaIfgV
XTd4xG4FZ98lfO/Rg/G/7vJt33M2QelK2Zy0v0EI0/Q1RD7o54pKy4xwpmTzg7Re3XRhfnOkTz9y
5vIM9ekjmdx3WrOWU/btB477Cn+ru4ZDQUwkGtI3LxYHZl5aCyUlVkPyfS24I3vBISLbfmti5CVi
fgAliTiGExHvxLZOMhmeZQS7qqFCRTjTL7cx4zlYQR7BAge6nQC941a5YeR1NoNDFNXl/rH3wIlv
AsG7Gb6meuHOT2VT8FPL9s0z3Xfp295z0wj/PLXzsBVPdsXgwQAs+JCS5HmgRfIoejyY7A/r/axI
v2U61DSkenl5th2u4Fnly2cnSOo95lBeUUt7UziVzlnAi8Xr9QV0kUVcJYLLNOvfHIo1Teissf/3
S6T4ES5AhvcJ/0cZduHJiXCXWw4+ED5JeS2+8cRPFwC15861hsvipV+xY1kDw+5msoL4BCPEsC1v
9EsZFsdsJAVuRoWyALuVDqE5OC4RFqwx6wfUAP3Hhwt3kIrMKpbaZVt1GKEMiXVtpL6XvPl5vg99
zuIt6mJnD3eUXHhmXwt7+TV6RGlqHHXL6FdsKnhBY6r559YefMuyuSd6dPEK0Lg5ZSgwbMBHvLjM
/2MaENZZfxEuo5+QgTpNa7tQHpMiLBEMgG+/e2GVnSPjvU+q/MdSciR40X0Bd7mUjkQmWV3Y/NMZ
3WRuDtisyCdItc889wu1mJibMxP9ndklmtQOQTzYEcif5KcLe4BNiXWeW76lKUMEjDgAl3C00T9F
eZP+HN7Zv9OnOBXlra65bNVJjxw4l/+YMWa4LKbaqSqwt3M2rwEVik1ICNsXdxl2E/rsS0Q3yhvu
vWFTF8lz4xIAseuKHFdMd17nI3+P1DjvgtgC8RCMBxYCyZvEGMv3l4Am7juuegX30vkQ0g3+rF0G
b8eeDwTkKGA2dyt0GTwm97tMo3Nvr4UiuXUxhL6IFYAanzHLNMWnDiRR3ynYBhV5ehtOF/gDvFpq
eqpbbqIR8Jir6swJah3Q4TBKjpVnjtIN3KewbQknB++BU17Lkcl10JhgdGH9izWLVp+X3rGvlm/t
jFgWdUiWn/diPpTkkjFwXmw8Vtu0b9ZXSlA//szokXvuktO+XdsHWy2vTsj7HjDAwhImpg7Eh5Y3
KPfR5rxGYbdWm9KrviyooaXIo2Ml5/BJ8MGgHbNLMoeKDD00DonfCj2bGkOW0Vb4gCi08efx9xTL
SwffJvE6gr2ngWMCrNNwba0+edAFW7zMEDsw+nP5SX2OoAZOA8Yj7NHzo5BAzeuZe2mi1G8wx/i+
Ca3c/IoECy5lc0jKBY8LHE94/wScQcb4TeDshMso0ieCiSyo64fnkwSW6RijatfVizT62ywmPSAe
2Ez3WM1p67bb+M+Y24dWdw8k/zNFpixaY1EegjnIHiWi/sEKtbs3w0j8op5RtRDCk6Bq7lXHdTPy
z8YvnB99Fk+3XCCJRM17FVrtgV5HaH60MY0WAkHH3XevG9p1vQxgqyahxTNyHhzX0BJFmBuM+7tx
+uXAAhDSuU1yuVRNsO1Ds4nRkS+Ov9Ph76UoIQ4tTXxiY0WtQEoFXOu/9p1ejtgFy501aIyRMeO5
bXCjrT/jUJWYXdXTRKtIuaI4ytvUcRWfLJcBg0F3a8e5d6uk+9G01Vna4Hrj1Met7zJzxYk3vwld
Bfv5Gw8ie2rLfs2Gx2SAKZak/72Oy5qH0+yh11a4tCp/x5b75Nt0tFm5/sAHywXnOZajOjCLUujR
yxVnw4qGaiZbUDcXJyRr2ySjD5fudZsdmZmmFKdZCM/ZsBDu6qnGcNEQOMQ8c1zpcmyJTHkF3P5S
UJm16KB9lGZYaJfKgytIj6MdsrKbe5stkM+05EXmZ123ISdkW++XjpmQ5Up4FcwG/BUB88ZyR/pT
Mhb+AcC+mW2W4a4Aoqy+4q/jouvkCEMTFAYAYq9AIEhTDFQo+2yG6z5naAYEyL01YO3f1i8dAu+G
LyvfcmX9BILkYLECSWbJtroAk787TFi3avSOEGzTj8XHjwTQmPLCjCr0VOpHsekb4d7atOVxXeGB
nheYc01KoImH/sENlv04qTgRLnc6WZvXCETTgH8Dd3Z5LhRsNlvSbGLFEp6WrQl3gTIMkMVt20Bm
LHVwcUdxjyTgZpVfaD4WD9joWkzl3ZCFyoV4Jg79M5WL/RKwdJgZnqsUnpMQMQK7XHU1AtXL8Mvz
oT8IyvteOQedc86udoMojNgNhfs4DNp+wqrt7ZNADQwz3j8GaecILR/lOpks9mPRF3126YH12Ec2
a0EnqZ1t+zFcvsiLv+qUAnlqAMDNLSZ8GdoFPcd5TzFSn6MCJV2waGUklvQ+j/Kp9CO986XkrCP3
x592U2H/Q+rEedJWCCa4MMcirrkDkLx1E2DFkeXQzzBQ+NuGSQNxltnJ6PFjaRr0iD6AyKQ8svIl
vaJTIe6dJrTuu5hD8poNPBwmNjpyPAWpTTi8ys3dhE82iM5twqvzDatDSfK0VwQt/eWaz1DLePHm
p7LuZqqIqBcq6+y/foxhbtmEfYCvZxw1mxyJtNbEKmkvY1fYEZWte3zE0neviS7hIdmQZwimgr7k
Ujx6K0Qr4cMhll+kkAYW7zr1c7RbgjjfN3600FPPFr4cbRBBbDUhc7fYBrPxR95TMqV15z7Q/BJf
a6YCr9yP7C3PJbQ1Ku+/JNPFzk98rBjklkMn3bf1p2e+RdrSLZZ38pbaRBz4R0GeSl8m/CmYpYOU
UMvrrLATt4Jih5S0f11W8jxWTA2813/RnH1Rcw2nJn73p5wsahm/gPD7U8zr66EGO17gUSld9QdA
S0t+tH+qIOvy20CwYNZo7mnmnht7nu/TZEB8Bwrk0BKfYkzZT3Qyqs/FFdVlaBmb7KDyP1VRHXGV
/pKVdJ6DbPmMjDB7fAOQtgFcXRTXTitQt5ySROzWRl+WCRN1TwIxTpzoCYyaOtqElq8e68ndsOr1
gq2AYgQQBvJClVC+TEkegUmPY8YzHGu0o+TINP//FzcdnjQ1e6c+KU+9Bn2PF4oHWyeSLTRFbPRz
udp/yyXfAMcBvGshDbzbhDbdW0bSklx3758aStfoSYRapc2Lyl1aaKQXH520g64dEXkmTcLcXEYX
3+1OurVswqLpV5Tb/U7k3leDlbsBTXDQGSaucSj6jewmBA5wRMRcJJ/TKDbER2gL94N9YZPbC4qB
W6XT3iYnP4bApDAk4a/qA65YEmUJLOK0dTLGRxNYzqHCE8gXlkMo5LQaXc6PgODqQJ0544j8sj3a
y8qImNhoyZhmdwylRF94j+kXn6znPpzd6/9xdmbLrSNZlv2VtHxuWDtmoK2rHjiTIiVRs/QC04h5
csz4+l6AbocibmZWpdVDMIiJ4iVBwP2cvdempUU6SK+Ma0gdjHyVDLsG2a9HhtpH2BIYClLuB7Xe
fpW2dnZq4wvt8OeAatFDOD5or3oF64J/Wry1LIQYwuw2Akj3rvDosvUADm3yLXKJvbIO0kPvh7dW
oVlLO67xpiTdZ+0On10aaggW3MtKa++ELr/qln8lRrgNcKWFNqYHRpAelbyYHyHzTge+dcjQZir4
p8AzqqEn0TS3t5GmCBoRZU2wetBecZvRIaDpl0bFN+9zAwE61GhT1lu6zIzu2aYpzXDTsyZuP4It
FE0SAeZFwJm7CBzKjwMpfHr7KCzVvK5sRzsafvvuUYlBtCd2Q9ABZ24GY8MdnkueJEDHh/AQpQ/q
yHXGcbBT2S5pUFjo7zzkfRjMnWjRYxxY+T2IOq8lac0xmCc3nPxQXadBLhMZnxPs0NQnw2e6aqFb
TRQqoTYxIAQbjtnW7E6G0Tl74r9oLIF64OOCUzUWUXATOjjVobSuOqUsXgrammFfMqdM2vHWiJsT
gaWuYXMljLYZInswd0Jf1C38lnBsubCKhSnQGGbIntZaFWgXQ6h5ewmTRUNWfUUmK4lTZLMEGqpu
J/WuK+6FuzSlB+r1tMT0ahrTKtCsoGuTFKpuBdUxEBhiE7YjToNIb5aF0eCcb6uFCrx1XfXEKmiK
V59tkFUcEx+JbIfRg8dWFXoKFHX8sPUD3j0XYCEAquo6VtLPLtA/kwxEglvfSyueZKdQDDW3POU5
GFPyTVY5fTqEh9nOioId0hE8urBQCt4b9hRAWlpzqopqJ3HhLuKMKoFth5ssBFqTJwGN8lI86Ynx
XLl1uA6CGgUaP8i1ERBwq+t0JTpFvVU6R2MGJ5COWAWdUNQDEpHzIhqyRR0hJPGlPaxS3LJ6D+PS
Vw3tSBXhrmSUcZlE6mtboO1FJM4wstnkg/GiKpissrI6ZY1xi+EGm/tkqWoATpdm8BVp+haLvYSX
5sJWC9zXwD1zS1RXwgFOhIFlAj0kZzzhj2kAHoC0t2dkUxTWA3XZphKrxxfDGsZAlop3PvO/xNRP
ZMTwTuYCCXyD/op2X5Ies/INQqJVpoEoIGFPlAm3/1a173orwqGCfbY3vlqfG7fvvBJQly2USiKe
75kLUePy0KchwRj62xpT5iJq0SAaPdc7PiUUkBmzxWR462uGW1aD9xifAQEN9I0Q6vD1kLLJWOgK
UdpFmgDZ8wNtpRtkJdgJ5HFNgC0gDlSuQzqStEP1e7pBPZY1QXyWY0LUzR1jWcn8Lutqg9PZxZ0U
olszYYJqqpsSQe+vPY2+YQkFC0nRJfcjCE21/2mP3oehfqWFeHCH+gMewyvvcEs74bYotZiTqj7G
gJDqWrlo/ehQ1saRO2WIlCG7jaLgrMTWFX2zF01WN0jz9sgjKCXcxo3BBUxk+1z91ClkUYI2n0Dh
9Ugdhw6NxE4OA/porgG7pNT3ueGhn23skAmAsQ/AyKzqcCRuhlw7xR1fYeUjmUM5Xt62KoyJwq9u
RUmsBi2XJsnu41jF0GeDdQhAroMN9KYxlpOvSvQx3L9aOOSUGhJPUNvBTl9kWcJFz90PqXjoTefa
yyyGeRF2i9FHnWag1Jb+JirhEpA/8+ynxk0xMSgD+u11ZHM3zY+yw5lhA6KGwwdHg4YuklR3H7kx
35jUemwphZUf5mcksshNUoFtQJuaF6A/E9WEgVG6IWFJxHD41USU0dCPVQyLFoY/YFgwiGxHAbXS
G41/ZuJe1NUlVTkG+1M8qyBWfvACjXFZdFsk4gl9abR2W8Kb/LCzF5UyIlR4tXOdtHLaTpBUnsPO
ogMwVP6qof+I8meCLDDfQh2iOlxkatmnGFbJEPYxGlhFsp+aZpoeEOOYiIMykOkeak6AhwKnW2m8
lqVvg6axmbIZjr0PMY94CRIks4H2QJzDZ+MxwIab1A3RCUftnXZ0mMBx8+dmruIYLjrSUzUqrFDW
QiTTvjteTfilLKbx1Af2sIBvR9V7PEcJTM5wQDdixeY9v+plmHETw7akLdUaNIGZPODQI//NuFJz
276oKuUeMDtAG4tWsZFy8Rz7ytwKgwCGQnss1VYFyTDJhofx1HjVJu9T6oRp6NGMs/slEhTgkPRc
Fz6XY2SQdnSqzfwyt6YBF1qapjlHg/uOPJU8R7paYxUZMFq4UJAu9ti9I1YG0RfiM2xjXVsFwxS9
KSFVxBaI55JRYw7qcGylswxHlbiVvrrwOk1ZjD7Kq5gGw1joDx2c/KXmZo8O5hm+A1JR54d5MfYC
tObcW3RMLPtBjaozF2aJfdIpQQ+lv9bVCfZeFb0B57Y/ATbivVJEp3igF5yjWDzN6+eHed38TA9l
vNeC5IRrIIaH4XTEqEbTC8ybmarGINGj76Wfw773m5eFH8X7Hv3Vz9/4fb/5j0y7+CHFAibKcMf7
0r0jugGPnxMwJp0WvdxA3msOBUEP6Bz0poO5UrrBLcYyZmFdLXCvhnAiJQI02evZOWobUMqqHiED
TpEJTA8l9ItLtALXmpfCSJhWqVa9SRnFnNRS98+D9dYww72aF+aHOImuixZA1fTxnb9XCW7tQQ6I
kNuFf543aBnRQuAYks3PoeoEC1NSJ1j9rGt1VdulHmqK+bD5BXRpban9nwYakfQFi/KCOG4K8IZ8
dS26Ea3lQ0OZ1wXt/98qPLXaBgw7+UZq88bpy72u6/JR68sKaQKBSRa+yce4cLy1VOlpzlttalr0
lOvsNC9iJgBeGKT3dVUY1+FY36rTazBEsfdCynD166AM/qEaMOucXlIa5qfIq+AKSkn2iNhgOsQc
Ivsy1z91VV2TBrkkKCu6dIw+uoRL9uvZvC4DGM/gFlgSNV2UlfOjVgcfek/XcD7ie918XKG0UHSL
ihSP6WUipbss6GYsCA1ZJUbQvFiGQlKl2QERq8foSWC/mdcrIcJ3NZ3w/XEeP48+QkF2z4fB2xBL
b2wLYDgv8tPwu+bFzaJ2qytetp13Iu7BiUftOalDn5TqxID+z7FO9+W0tfaEr6AH/DuCrZ5Wlzhu
mszVHsEAxXuMGDDoBBIndWB40Aa1mm9k7PcXWR/TUIm6oYfUH5ZginxIxtOWFEfeBcFe7SoZrZ62
FUJ3h+7aoXHIecMhyvXW0tz3VH9I/bZ6qwM0LYhvSgqOnXchNBt2bdi5T6MYdo6fwgNuuZTqdStv
qxH2Vx2JYufYRXzrYzxbFIrrXjtJgaHHDB+Z7TrXlayQ5hrRCY1t9qTQ+t5ZmZmtVU9kTwMRBty0
y+KEZNp7MNPbgubmk2jM9gJ9V7vMHVwcmWLFQJL6/NLSkg+9SeKHCFUH6IoQw+60aGr4t1wTddm8
2MuJ9BZhgLaaIX7IkDwh0D7aTT/ChiyWRmhZ114hg1uPMi0h40mDCJ3FltrW7cgZTjYWhcK/7jFv
nNf9sUee59q2FwzGZIHOk1kKzZnp2c/DvM6KyiQF9vqXLfM+wWiz5Wf335fnw0UBKsKnSP+z329/
6mfR6mF0z/v96S8PXVss+zpuj0xaFVr6jkRV2fv3mhsP1Oh8bauT6anaz1zdj76WX7k07e5tB/ED
fg8h7OxVTt+JmlKVhrmzq67MIpTkO5MF3GMiS0trhWL5lABgusRYeycUIqobOD6XFmWKg9GLi66x
5dYzSEqum2MEi+I+UC13PaYQQ5W2vzEHtbu3+3gn4QynGKB7qZcXwzg61oZip7cHOoFvDCljhv82
KRMGLNCIo0uBPA7iRWGjV2Vxbpz3/cgbcDJIixbCotX3MhIMRuB4cbpNWFJhmvf/OWh+5hDYS2/I
QEWQbGDcNbdObzlXY5J/dkoun5gmMBluaa+hc5RPTicehRZ717Jsy5uql1fzXnDpgl3M+G49L44I
cBaV3oyXKJDGgzCTc2MP48HDqIuUywpuTb0JbkOl/SzzTruYl+Y9nGmPefGve8wHddNr/Ozhtrlx
SDz5oE0lVi12wQ9MD6MDa7sqSsLYf1/Ga2iOIb2RjLhCUIpvkdVXGJn9ksCdqriUgwXkPDeVV8/W
CKdSh4cuLfxdXyktpdKhe0R1g+iaI4mF1LCERCNwriy46gKwvvORpB1d5ral3veUWnY05/xtr4Xt
E3kOq3kHJ1Kwh1gBcw6sv0yscvPS1+yE2D5EailFIFQerFPK0bx0pwfdJF4xo0uFIeQvG+ZdNDLc
oVV4FzU+Xhqo0xGCBs9aFnnPj5vF7y3zwaV+VSeWe/p5pQ5t5Nr2MI+3o3fvNZn5VtGiXtDkHW/s
tNP3QdCQtlp41dNQKJt5jzCcknvRwF7FtoyOThljj2yy9A0z2byDkuH2rGNhH63INy7TlJm92xvG
m6cUK6VR2mefmsmaGKz6gMZdOyeaS9tj+utj0F0XuF/vE18R29K2MgRZhnP3x9sDkkXvuA/Ev/H2
+jqMjtIq/o23N/9xD7FaiGrk33h7TDR+vT08zO5dXjr/+tOrFVk/taH3/ekVpIl/f3o/b48Qq+QN
n8n8If2zT++vb08FykMyZUmNJshcmFQ6tiWPCgrynDhy2jOUi/4oAGyXZlyRLGlB92gKQtT9OLjx
RB5uEGbXK7scYDkjJ7dHC5TVsAcfc5NSVVhk6AMWQ6OQNNBUJ1S/6QrxZIYpi6DUcVQAppiwQyJc
ZjgVLk3Ff1YSzHn+SM56HphvkXT2Vj+eTAsSLfjQj0HKYTvEhkrLNF2hbUQ2qtVXUtfFutdXcUPm
Rit4jwqB9RS2trpWngX2Neb4zOnAbiGCw3kCBcOAxJjTG0+em0ovV6rwrj2SXJZhV7x5VfGeK8O9
MFtqIwN3vxaDRggzrXZBOIYpjh7h35Yp6TWFWT1iA2W+oljNNklA20WK+4nkl6JBL/aWXixHn/sy
hAWXRgslkjEAgKKYeIqaeoaHVVu7JvY1SVB+B9uIxthKkmNPQgkd3dE9OIJB0KC9d5BTl2lNXa+B
gUt9idqwRlvdIv8rRx+zVsup/WiNNPv6Mw1hPO/RoC8lEejSE+lCxI2+Ki3zXeXrWyIKrFfcbAmM
EO+Zop9T2/i1o7OmjxFSRR4zlJNcOxQM+bnvQsnHdbJQvYmwAQqlaKPhEGT4s0ewJnTaoag18KRT
aIIQTK4VhQbNAFxxCb/zVEL4X8ou+wy0BEkfM++iNM5a7VymzUA/QnVQy3g3Ggr/aWjCEDKKT8Am
G+5HeMTakf8wHJo90Y2upT73SBkWfmoNZOcwD1zZVfVBa1Y/eF1xSphtbopswBLnVx5NGHreQPGw
h4EepFMdIZXm7Zimsqt1jGdkm061CzxzhfcYpCHfs/0R1BZFlgkG5YT1Epjj82i7n+XIG0RSABrI
CRYZalOwBYS5aCaNc03gx4ewO2n0gF6B2uLfwv8lyefyM6kQ3YSm9aRZuJeMtk82wizOYR+vYG7x
8SpqtHJKYixcdwRCkDPlGnB4KDeKIa2F7XGjd2Kg8omtnegXL8xax7sEumHBP5xymdBXtjeRliqM
ZFo7vjpB/xXVPXcqAbQ/8QkzoOxm5W69lhOpjjbzqaO77tatj/BVPYmqW9pNG+0pcSbLsLbVdUiV
nqI1CvxAUhFxuU6An12FiXMJX5Wma2k9NCoYdSfQnkoLz20IUVb0pCPZTbShHZatzKiwVkmS0V2j
cudUGQHksqF3HHqQT1Qgqfr9ULl7LYLa7Q1w2Ir6thAZJ/tI06TqxBsVR645z67Rdxe5BcOHIS2/
gJpReIxqzGs/tRFNTExhodDj5qIonyzR3/du8EalLKANA2GpxBDSiOZ5rKsHR9gviFYi7nTxrrSD
ZsldjKQJOzzgEmGgRaLraPG5u/zgCCW/DEyZ8HPjMmOOyrC2uncCKDe+iWPLcNxHo+G3OTTjnaUA
BAoDtIJmCNeua7gCaSRKhVa37oIMDDc6r0XshrvC15YNTSt0oDShcv+m8YarvLIxDDFiNDVtT1YZ
gXhxf2FQ86SiT/NGgccWheLGG+uzRqtjm5wqD6coMcyEcSPBwyvYrT2f4lIEoGhJ63eRce5sixb0
V5uD8BtJuNFoUeXxa59U5q6pSQMYTQAAENkDyCjwYwPjPq+p89W59zga9Zc1MEbN3021fGd+RUkR
I3LhnAf3ORAZfj2yl/FbEE9YVLhFukkekcTuQurmlxJa9zr8YGEF2wB42Ep1kG+JuuXqo96VEYPH
kHTGpZG14G/6TPCjUZ4F4cu49zD7Kj5lVLzrFNRpVxJhq/PvRJ+bCTCnBWdMNxJ419NBtsO0ousz
4LKu1aNesSQ7yEpPYe9WZO7yBZUgV7HgrUykPEgQ9nE5+T8nNTBUi89gb6byLR+Hu1K01Oud9sZu
DVwcZjcuzbvMxqOCHJnWkmVuQ4HcpDe1LRbqO62NiAoGFpbYL1E1fDLox9FEKiJS9d2g5LSdcgDg
U+KcH9y0FdkUWnbt5PWD2auPEN8uikxcASH4zAmJKDC2eJ2H6J1zFnHNqMKLxjZCS7zwCN5BfeNU
Q7CiLZpCPQvJ6oIKo2h8rvTGM/LQ4UgHo9UsOqU+I8x/Uf2E4XyrNpCVEGPbBdKp7jJ0dyAwHr58
kd6ZbvU4TN6bCXiBCWYTZ0wWqNGHmKlepGz9k5nf63WywnNM0HCL3BD+f7juDfzwg+re0v5O4KW7
DKCBiTVEQy/8lrtIXIoJVQ8xxrPdaOOC0kv8/sHIifjCLBpsDcw8F0433rVA+FaGM14OzXDTqd5L
Izl9G9p1h7ZL3xpnvM2MHFELyTodcXaGQAacGQHaWTjxk82FwBUU/sR2qB1KNpV8tVpyQZZ43NZF
SGqCay7R2xz9wjsbjUI6y7jsDPsYMx9XTaqhNp0PB8W038iBAm/x6GbyZGj+JnS1YI9o9UFC6N/2
1fBVWNVHpDY00tL0TMt7J+LkU05y7gAjfNFDTFftauAKld7TZlnYHRFgNXp+Cu069G4lxS3KnJsQ
KuZdgQXvJYYsE8AhxpHX7rBpcYVzfIwX0Wto2fbSq+thkTNVclQCAmIgm0lQAo2IjGBVYThICkTT
FGgJRCLKuo3Jb60U6HaN4W61UEy+RcRJeh99tSruFr2MsQDhntrl8HHWXEZ6UgkZ8nKRvDNocDdQ
Fe6xRcWHULmwmGesY5qcYuq7BZiMlzqg9AZ9jNU6X1amuORkYJcxCVUXroM0oA4utFESEq5p1350
19pAdhSX/Gyz9cCOpJMnmWKNYZzoepXrlpAsJad+LFJkSXkdfRLkQiWbC3A91f0dBKyUzYFz6Y5t
rlOVAIO443OR2sg8orZ3Xng30BRbpYJEvywWXzY/q1U+kj2VtKc673H49xPCmhAahLnFdRtDqzHd
1WBy3VFT2LNhw4kdof8+dbr/pRb3ekkaQ9mXI1VvruOt7B/GtN83JlUd9CYM6ZBX9iRhtJkK6rfv
j1iLwMnIO9zkr7obvnaqf25jQqg6HwqQY9F1V1u4BSVpVC36EjRPRPuSBefKntl01x3stsCqiWMA
Nx3WWWEXxwZfPkA0jEVAASmyrXxTcutRIxRDYffQcqs80vCEyMp86lnq564EzOaSCqKig0lzk+yJ
HC/CIKnOMozFAnSubP3KVrn6m6p1I0V9FF5NOTZG0PraGQLnnUbPUImKFo4isRj0DTolfdJc9SYr
w0fo5KBFVNL6bKclRs/5apxzKgXaQNpUXVh9WQlpSeGwrnvqtWDISHuM1bMBfw9x/xqwKT6Gmog8
EyS6auQH0+kJrXTypYdWD3IWUVvQ6oYdfHVOV5TFSxqga2IiH5oWn5Pg+BBP8cIbsRV46FsYC6hN
sClCciiq+i3UAqLLYWz0Q+dsGgXuPe0CB8UkOhGTZC8uyH4GeJm7NDl07jJK4xtLjyCwY0ldYCLm
u/KkRVOnfe5RtHPyF+8R30svtGqhg8hZtBhV0xrCODRu6qaITt0I7VYVvcmqpgaoRO3KTuvuJFdB
s5WYz5aVEX0a5HsuSpXeHlpUMuoMhNdcN3ZBqW1KOndbx2KwNLo0ku2WX13XhR24guFRyQM+scbc
lWnYHsdEOXcJagRueW/010H+8EoIqgHf+a9dgdeacQbxzd00P0R+adLcW2SNPCLsgSbbmc+RmyHj
rwj6bQuaUzY1P0sG9japsSL0RXABmfWgu2a9GqZRPOa1Dy+ryg2V4uCoBJW657Na9yU4GCOTaNSA
hzPv8FaTRinqofGHDiI+U0/WScoYmFLvJQhwmGJq9hmG7ZuKOnAVhFDWOiR5o6esWkYQSy0pQtpA
4qvXR3nlcYle2FpFX3NabB37EZ3hCLCto6ZF+zuWqNZV++gaOEGqlgKuW+0UJvp6iIG4s5p6mY+c
PdhtiVUOxju1cinMF3mytrlrMujKSSUH5bXIPYEGrvGIEnSN+6KCIRcTw2hkTE6LgLjkNJ+cMFm8
gYv85LqavaZoE1KBKCmeup9catVtYtPrLQHNYzFyuq1TdIzp60xelyO/CZIfzcOURg5cnCjgwlAP
lUKMEKKvh0TScqHRR3tW1gENSLqCBsNkJGnM8XA/MF7P1qHpwNHLmr2HkdQRUynEzottFzx7MjHg
EmrWiTj3HWLQaFcSmrRvOwujYGUiwQgGEkGf1Rh1dl3ot7nao4tT1DvdhvKmV+LarpS7OAnDLYa/
c8K1i0F6mZHH5k4+EuKWM6K0VK/aYhvk/Y/TNRVvvVNZ+RIBF+jhdiSkPqkvdNqFZq4vx0TchyX6
Eb8Y+beA4oyTSXTELwit/j01LHy6Am5IguTAyBmQExhyjH0s+egO+XVFKXkTJTQJSZooSCs80EBJ
LHJ4AtD5NKXIrWH2h8MiYQBs4R8aHIRCJUxMo8qsbRerZALbyj51qZfhFVOvvforEIa4if3us5hE
cqlHJz/JcMJ0bXhiAtPhGe9As+TRo0mPLjA0C9RZjT6A1zAhnxSmMQDe7wO8rgpX+eQ+MtNyOcaZ
BuQ4XDsyPxa5Yz43GVHUniE5a6+0dMAd4QBaQAmI4R+0xMpGowG217zQFY0gCsHoDpVCizQux6aD
X4E0pyZ4JF322W79F1cwnBVIOJbc8l0rXg2CUPlEQWxcOJdJy+yoDpMH1xg/GRZuDaeihlYWH85Y
OITeUetruZANYIsCP+KU5woLI+ug61CFlGbsbwUecMtvo5ODX3Mi/yv1TtWzt7gLKTrHyoZq0a0W
WhMB8CIxg/CQR7glYb6qNHn5VnG38WV31S3kA7xWcVRj9naidZZSKJVG9qBX/rXFFJeUA0escXwf
UhpF+xw47tIQNEojcuQVwgYcx1kIDTFBPOIzHaN1NN2oVbN5kQ5IpdzE1y2HnJktmmMzjk96oT60
NoxuA1/ZompRPhY9ykif64QyWs+GgdIb4wKKupifpVGmX96QKTu9dramjO6rjmwiTYsvqqLmScD1
kTkh+fTdqXZyJlQNtR6VfA0tKy/CiNgXPWIWnb0N1ApWFEUZhdCL5JK2xBZs4c3ZxcNEQNcZopqm
+1Xjc1i2UhCtihpoLIMScaT7zmTwakpsywl5CrJhN7TMmxLTubJ1hGRFsEaGelTRRCwow9KeSGkl
KUSlZ/WT1YOoUzzMiFbA12BhygoFfVlIHU+0r7ZgUEQmjKUGq26LLRaqi52+W37+Hpv2nVKDRM1w
VTGr2lD/cRY1ChdHYKXVmpfYJzZL9ZwPTjq4Thpe6CheD9xHZAjoryREdTlG0Y0XD+GyGbJdNOVW
oC+BqDM0AJHd/HoE1FWCehhVmwZPjhA6o8c2xVoWQ04tind+QgPpL/pGrzGc8atN8vu61kj/Uas3
lIWMmps1Vd0HTcEVFAC2AKfxGYT2W9qar6knMAIblAD4S+j5tNOACSjNX6luYxDrkvtQgkZI3GUe
dXRitQUvZcHIJKsKH4Xw1SNnQpzyc9QJt00AfQJUisdNCO4yGNynWDeCAwApue2SZGV65ESk8rau
/KdotB8HSNGbBoLaAhxSt8CtznXU2hNCaG+ccbxUnD5Bd8/dAMIhdsg4s4EJHtyGqwcK120b44pC
gcssIfRSyCXcsBPIgG5NhqxfE5xMcjSJhu7S6iNuc1C1fDMkR2fYRpTSMT+YlEEp/vhcA1cWzHQi
kt3uug6PreMW6z6Z8uJ8487umJZEFYN2J3pKcKIuu1D70hmBoGZ58BySqCzu38IifmEE8kFBoXIl
DOhop4oWa3HeMIOw7AsLwgVBR1+KwTBBL6bZvHRJbBvTfJMrGHhyTPSkxQfYgaAKptoz8bYHnbnS
dowEtjgUE7HNZ+GofXwsQv8uhDyz4rYCwg44ZtVRe7FsEFfmcpRcm5VBIXFZalT1waBhCmIM6bgf
HeBP7BMxTlgmKSrxxmOqAudoYgeXCQqWIv6yO4yy+VheS99/wRi+CZlKHBk+lEvRUYNC/n3WVC5X
elLbnGc7QOJcNk0wES2+K+mBRDQYcheD9QBfmb+HLWW0khuqFwBs5cQvCHzqxQnWHgQaln4bG7px
hXO5oH5wmdGpQIreA2bxbpFOftWmSicjRGRP8bDrUTAB2qvQIHnv5D4dfZuz3rIOTVxfBzlV1yHj
dqq48i6d9G0M8cbliFhzgTZQ0WhDRVVLiVcA26rK1ywAzq4W7kefiBfU7BBNUOEG4JWaHMW9OhHH
bbt4CZgoOXLKpWMQt7CdUV/OsigSGPRB/2h1xtyNaaAUC971SWoraLAN3jQFBYM5cVlfE7V+tNrs
yMTqLvG099Dln5/il8Rkl63LJOLer+JX55fW6oTTMieheC2p9DdlSz6Mli2qbipr+PIVekGURa96
moOJgyNCRXYyLy3VDiIHCSA7BHuXaUfMhLCsjyovh2NsKQUgi/QLpDO5r0FBLgDo4M5ppiwQFaSW
WzILk8baCCG5h4m0TibClI7IqI3o3aUw/HphFkjI1Zrcj0oYxs7WHTJqJIULmv+441KUSdLRAA4w
FFfxNiI0pbnrBNhQo2WjHEU8Ipgc3F1qFw8jPYamNI5p2sOwwSvHncuHQZoezJawuBiTse0Riidc
hjndSIkF4jrKWgd3C3IiBsVp9QGXWi56k5xcPwnNVZ7zVeK71m1APTF3jjBqrnDQE1qLgWblZx+0
aSbbHcl0uUkopCNv7TS0keFhF+6ISMKfPeylKsndJHtASSmGmszZFo199vQAOEHHtdJVmNhqK0t3
vqLEnuybsKGMLL2TJEcs/v63//2f//e9/z/+Z36dwzXOs79lTXqdh1ld/cffEa38/W8Mpaf1+4//
+LttYCAwdOqlCODRChuqwfb31ynra9r9f7lSYTKjgJbqfSWQ9Qrtob+vx9G9krFTUQ4Cfqzm7tW8
an6WdTTAOYN4i3/dwBX9UuHnffGzvvFhqU6vAVrZvfpZP79G5rSU7Qdrb5bGnrQ792qMG/eKVCef
mJmASz6rftY74PbWZoQBcV6X2NgqF51avHAnpujyx87z8RbHZ/Me82vOxw72AIebmbgtyNLwzD26
9pZ6BQ/zs4BxL63OzAfHPK1sbGCNUT3Na/+6I0pM3G6/HSgCzKN2SpjV9DLfu7h+3h3n5Z8/MFjt
r1edNxgNDZtQ92P6YoxsQcT7p/nZ/IBDQ14EmFG7uPzzesgTNF5+dpkijH47dD7iT+umV0L//vtu
6TQXpTvVR0Z2lBmZmkyUeDo/+FWzEUaEKamIFWyGY8BUINd5Om+el5nF5EfdbSU+D87ned331nnH
n33mlem8ElnG9+t+L85b5teZ94Y7oG//6/Oc8/kfznOXs1yzcZIZBrT6387zlNZsENn1eG5kmvTF
M9TPZF2MtTzpQeQexrZYqyA9W4CRkQTAx8O8tSq0+9Lx5Y4Us/LUpg5xrj+7KEUAoBZvAULrP7bM
x837/PHSf9o6byhLpMvENhr3QWaWu58XFJX6xfsIDniRs50HMY2JfJWny4558cKxMVFXtdLf2EWl
oCzA4Z3L4WZelXR42KIwBI02H6FQXKCq7Z7mrYGREBRmyc/5APz5A72Lls5HKNrtvMe8oZMbB/PM
eV4zvweTINXlvDg/uBY2N2aJ9WHe/4/38bNHJbpf7+NnHU6eY1NJUqsEbSnGyOZm9p6HlJeYjJiX
4exMFzD4AJbKbk9qAM50Bg/XJli/lZtCq53XfR9mt+FO4teFZpbgaO89vF8dV5L5iO9100tHVcNL
Tyb3+dgM9h1y8LDbf/+5oUPx62dau573IeaMSaAwVXB6JsNjiekSmbzr/HoKXYKnAnjp4fvpvAPI
XtYSZK+A+Tz88yOH6Zh57/no+dmfXuJPf+P7eGiB+r94qf/2sPnFB4Vk5aJykPVP/4j573+/0fnp
91+Z38vPW5v3/Ie38vuhXlaQdfOnV/n9sD99SvOmnzfAZxRHuTz8/N1//mn981f8fe2/+Unpehkc
PJdu2Fhk7i3UzHpTumV7AR/ROjq2xLamBTqyD3rMmO+9z1C7KFrN+hgVBrMl963blLIOObkcpIyR
dcwcyjTzq01xQJ02dnBAfQrtYCTWCkIChn/gO/yBiV3JHA6fW3sdq4VDuDQ/UVvXmytQ1K2P/rVz
T5Ot9BxOD66Nzrzht4JPmkWbkcK5xlL7vW5enDf87IcjWN34mlWVPpevHgafOkUbKj48yzKFi0FR
rEvf3Wm5VvGlNg3xJmPg0nYeKFxprq/TFCF9rh8LeZoX05xKVqcqJVdGod3Piz9b553nrf/DYyH+
lpBcxGp+K4iEYti+fY9qYXpr83KJNW5FDatYzovzhu99fpbTIf2197wOWMiuJ3AnDJzwKoNE+aA0
X8mo6Y95hMF80ANSVKNCfySnyl4XuY+KZVo0TM6M+SAtltNBnATT+vkodfLQO4VQNuOky/CHgRG9
oUnraEoLX2OPnj0YjczdzCvnh6BRrWNISQEKj3v4PmReh6IQQwKsneD7wHnv3k/LXy+pgXE52GN0
qGOruYN8i47bcvOtxUl2F9qOASgRccm8lWTvFnRsezNvnB/q9p5hbHZbRBi7UpRVBGNWDGemowO9
ECuha/l23jrqsbkjaAvZyrR1kOqvF8sc5pOZQVXsqoI5R+RJY19X2XMUaW28bBnh7DMrgRMSiuhm
flD9EsqURRIAhARAu2FrPtMqGf8fZee1HDmyc+snYgS9uZUrmSr5tjeMabPpvefTny9RalGt6Zn5
z1wwmEgAlGrUxUzkwlo3s62lj7/ij3MNJLnH+OMYXqdvRmlCden1nBxGxU8Bdssli9ZfQG+gGKhc
i/Vvt6+RghWfN3T4G08n1eHnTfNDXEOklC7IaZuBRZ+YGvppZt6F6gIxEpy5mcX7Tw1lVibKKXzk
YG283uy+YqJIjsxMm5ViVn1N+fLZHUMoNiWDHXlwH81rh64qvStik4sejDXkz+p1+/ojyMTvjytL
VgHrWE2uTq/Oz07v0EtJ3f6EJU7xDAa7eVrLm9XkDPS0c5f/dSX/z8cmLp8bljbnjo56orhukTIb
NY1EhmMCSZ+K1JVel230YCO7eN0hnlMdJrRXrNu1bTUONlp4ONDBDNh1VOG93MHqwB6rOw48Ncdi
4REqu1UpZr54NrTun6R5a9HijU0ui51WyBjk1pm+zC822JCGywqJQ5rxfj3ArJZpr6X9fksnAb8e
vHlOTfpI9Vf/44Mlxob78Aa+UlTV1PpWGygpdgU6hbLwPK5Y1VJW7jjRjmhh9KLhMhmmA8ySDGUm
6AOO149OUKIcUzjggODhUXmPS+jXyMCHIcbwnessXENkkYMQoWLuQJSENyasEO3JNpZpT4MjagK9
stnf+70fZyikbyFFGLlgcrbciXpgbwCjOT5L3GG5Oz5BHgPYwNt1S+te8vdHB/lUxvMhD2mGt9Xi
FlASbFx5aU2H40XNaIXDjLgfjcdbNcWiln5F5S6JItbkE8e/KIBJuuNMwaHbbnuGiUIaOJwmmThN
MwrjAHSge6yHCjYE1sFXMqRgwNrUPrWcRc9PUd6kRlTTpnUcVwZND++cnZVmlIb9WHka1lri/fUf
Gwv93QbaoeLNKbptohvHf77n/76BbrIWlF+V+Y9j2SVUPUxgefCLsPGD7G/apwEcbk02QbfFaLMH
su38gw12Nh3lFms431zkLtZnGPNew+RuaRyP/qUZNIfaxap0f/KVx8YjxZlWdyBlh7f+hKOR8l4u
s7rzLMQSIsO+2ux2YrVXs8kB2GaTOwff2k9sVVFOYdGCW7EJVHP2PHR3crEqp7tDPftlIvMmJTEM
NMpVeIVldYpbo1vW+ypFELjLx+WrTKwI5Nx2nCTfR14Ms9wYLF9BtVLW5pT2lh/zbxGTSmWpVLGG
WsWW6t0zUJi2T6uqpRY1zP2joUNcnQRzfDnSwv4ol4ETcYeuMRmEljNcOQslWBlKUNVyHjmCq/g9
yKSXHKXGAvocY3b4PoamGIExlz6NwHnq27XZ03vyM6PG+CQeMJNftmXo34lJN5oXf5nMfL/Zw/v8
s43+cpbW/xjPccO5kY56RWwtn4fS+OrmhXmPzl4C3avzIGbx8ibvxWvJp69jN5v3Or3pj3lmPYC7
XD9vuZy6PubyVS46pJPHuvQexFzAdgyEFrLMRFNQnKbRLwx3tW9zL7SOF2Nt85vJR/zs1e6gHmdR
zSfCjWewRZuz8jEWJ7uxXfNKa4EhwZJQ39AGmz94UUG/ULB81mJ66+ljjXbpkCyfkYN6RhV4eRCv
qquo7U9/9Jpde3mYZjd74G/4kwQPnk2rUgT//msuaO3JNcFsn8XU4IMK/Bpr4+WsLX2+4Eedbz30
AWZIFhkvK3w7M9W64zTVt/lQKFRf5trBeTOqTlqI0sIbJOBPAfFW114ObTCs1tje3A7yrQsLO0p0
IUS16ltf4t6kcCRS+eStWV276h2BBBzZ5BZkPV/cNF3z5Z22XxVwM0x+IEEBMAOesDtW9bBrQL97
AUl+8zEP6mfxaDP9qa+0/qOVBJCiZ/V8naalc2f3SpiTCuGPP6ei77wDhTfWH5e0ew6qRb+lERAs
/8mioV6r2dlyPyEBcRaOHBei5TXfy6UIO/3aiXXUnzRAM2KrVyS3HBP+buUWo1sCMRih0USoZDq6
5dkxtHTh0+6bCdFRoyvvYz0u75Ms+Wm58YomVc0BpLfS7RLm9k+ZPNpeXcQmoUuLfqYVuj9DKAqP
icT+6nqMfHWTSLl46OiddCvHyOCNk8SkpbLMDzrFxIPcOS0UP0uV1bsSqKKlRmKKK82YONz75cce
Ev7LsVrPdW3hrEKc3uXKKOj2dJLdbPbNbXtQzoNktE1uzxGbPGych5UOx0wHWkbhLoBc+HbNE/gg
ypkipgWx0EVDJfTFKPNDjkgWpF9id2poxF48xmrXLuzKKhWgN30NUErdLhnyV1sqi3MVuJdVIKmM
1udNUE73srHQc45MCnddbmy1z0C/CKrvel0h12LoIMd7VRVecdzSLDkt7LZhHHcssk/JQeJFoZ8c
dznGQDHeWZvlRibroPtbNtcJ+QPp9uIgCVN0WVCTDhHhJVkND9ajbKD+lCyP3PVCZs0iX64yBzLq
LdPrjyYeVQlFocq2/aKsJZdds1jO5XHpdVyGyepqW/a1evgxX9xs984uy8HNdoyVMGvagQkIXDRB
kUAdEmN6mNyZre20fKUiwTIL6pgDB3PzA43P/4PadfkagfY72l/9B7YsX/PYbk8Du+oOSRPWN51r
gG8p3Hu463rDhcU+aT3nvqelx0mVnICas+MLA9DCy2j0znvYgh9GdfkVa3d1x1crTNW/LDItjpKR
HDCIQsWXZOlFlRitdZaYhkt/AjBu3Wur20VdANVCgLmMLEVlZgRxrO+cJHjxdAua+xE++3tkvMTV
7TGRiram6z5oqa2cmEVRnOvAleA27rubcdSW+kRu3bLnVqaOt2JdNe3FVYaUk7ubLDW/WuMAi9If
QySFOB5D5gCpAiiN0+UKWqOImvsCIb6HNqx8RPLRDH+wBTNn7LyHWvb5vz7PLVY+TEnwxib/z3II
Ft/nl1zs92EwMS1k1yFdYsvfaHuaH6d9pyRVhfZpu4htyfXhbNVRvXk3sQ3lrqwPtUokg+E125Z3
UokMlShzKsrWMFafJiag5uMfFvQxxiV0huDa5VeQcabm5TeU3zUYlhef7WMTP8nzJ5t8sjKx5Wt6
zbn59xW/43i/HyU4hh1whuC6sE3DXAeBy+8rfq3yKMxoi//IEqy8aTy/3JvuWO3Zyyxg4pvkzLEi
zlGCpqj2Mi0XTQ0329Ik9k2uXTh5yd7x6Ga0VX5WjDlgZTvnTFkSiFHmI4s+ppOyCOprTV+BnZvo
UAw1fUpO598OluXRS5r4t8FYakg/aA+zGolJJuVC8+xTUAb21eYvdwALkwvf6+CGUFFi2+Kna97U
1ALUlFhlPgzn6hT2t+D8nbumfoKVn+BdgAwNcz7+BFt6CU9AYV8EyVeQk5zApeR9TGxkzHSOCbui
QcY0iO0ZqOOvS9S7BZIKRvUhzUJ7F080d0E4yvRxhne4eTbOSMLXfZSYx2wsaM5MWviPefjTtKPr
fsy/NByZ7t7VAkYz09aLAlzkeVrRt/H+uArZttK5aqf4Mke04VgAgIq+2q89i6ODBEJMBtetKg1s
F9undc/yiit9rJcbubTZCj3M7DcftA4pHoRQc+30zYzc2laEEz2tvFLltkWo9EYFQfMDgF9snO24
l7lP0Ut9EsdfMBs+UAtdYWtvfO0gE4U62NTcFZCefNSlDeN8Oy//Sxdk2j//ikC+USvPmmF4+eDl
o5Nh9ZrA79aZFXW9wDGPjtCdYTQBGy3Hm/bGAvN4V0X1eTuFyekE8eZO9pBuvpT34mJn8jlAtT70
7otLs+qs9ZJoBMXNtESAGsW2pTn6QLZ79DkOxVPydM5AowuMqi95YkiI5aHiYhj1dOsH3o1GJwBV
YKvejYuSghwYdu4MEjfIgz3gU2bVq3WaP2ZOzPanrNHX/NegpgVJ0LDhohqADCt8w+rtZqhLol5U
kRnf0eTgXYldTDIpw9Sl3bNE3OKdXTxUZNIZ3pWM+G7zL4BTUeFQWx3ZQMl+R+2DZENU8Ff1YNjr
s5i7MECQrGpRcVA7rCntj16ygXr1km2T5JIN12su8XLn+Vl2a7JRy2r46hwPNjXByZc6TTxRbWtv
dgWlE6quhfjbttqXJf+wauc1fzcH2RSIyQpbeoCAHcNzrXYQQ2lCo0Co2wR7na/kgAO9iMO6FhkL
DWKYk0aRmMCBWd3aaKUcEvvcWHWWDL+PNKNCcyM873qYRo9zrxmE+IRSmHWZTV36MfPcdAAqskbp
aa0WNDMfMUtqcCyDWvGIDRoh/7zykNGWoaPe1vHYv9go/7N02sbTa5zkkjgIU8CeTWtz3QRO+jiw
TTr1Sy+59NYcuj1l69dix/7TuJWR67vzgbXvXkZyQdyl3rUdvad611Cd/+8ki19dx2B0P+toI0V6
9hP6EM706yx/rla/gt831G98G/w5Cp/6+er0wwfPpz0WhdfwZ9q9D+Joq2I/0em7rC4uJrg6bpxk
gBudFtzmRMZQVP3VNel4nBVTHNZ8hXF0kml8GxAzzRbuEnkcK6MKtEx/uBhk1vfB8VFQmM6+dKte
fwGgjlJyhGS3MSfNFzuyfuoznN90AXEWBzl6NE3NF0idAWkPhXPVO031ZU8ppDmGQs8WnEmm19AJ
Oa1rGNs+QogHdAx6kO8zlJeLbduf8rRpLsyhiSjvx/rD5hGV+TXsDc4nCz7c2CmMy9Ve/5KzDzke
iZLeOV/W0oHCivMQsS0guE9o6+VfuDpGkQnwNS5Y1wex8Kbpbv4pzxYjedaKEh10U4PjDU/2SEeC
C2+jjMawHJ8gzUO3YrUPS6qPTzb6SxemC82tTCLQUz9O9XM0DgHsmi2tcslkt5cy6WU2MiAkk5Fk
VMnGObAPvUotyaykgVAqBXPQ0Tx2acE8f5kZCd97nJg90bNqP7SzB3velLW0W7QD7VKLc8263nl6
5+xmif1Q4+wO5UhjxVpfJh2UkPWMdJeWhQ90iNKOGaz7MUdW4jQuSwitYLED1gt4cKxALfg1WAHF
kHohEWKDGis56QuKJOInE47imlSJj6H91Bw4oNhvQQM/xDG52MSt7UKWXFA408X41XfK56mOov+t
fFMhTgy/eJ7SajiU+k/D0z4MRRd/RfQEpkjk4D5ANDeeOZm13GsRunY03Jt7ezLmKxQN2ysj0oO9
6bULrPCjBxibZkmYFRp6HgZ6ldXznBV69nj64/OGJfjQt+7L85KqiT800E4enxfPaX/+7ytgw3Xf
rYDRZLbAn5k+rJqO63v67yvgOHU7c0Iw/nmOPzCfKMGLrjywyWRLtYYLxFVmeRDbcTqItenaQa3Q
XKLWvqXPuqNlGXlW8UlcOs6m1eSItQgQPeiskf8ZNEi5K/9bzjj6RXUoLqw9zNEnqQUf8VnReNUt
kn2m2JylIkxsrqKyEmcog2gJVPmONpo5dQjL0KIvk6s3TFLHY0M5QZRTRmGWSl0omLoEnnljqGq6
n+rm5k3Mm/PJN+FvfCVdN6bHJMfTSzb5N4lmFvQYth5NFN54rbXZdB2oi9zJRSaStGfJrVzQOYhg
SHz12aY3b7mD1hTHzbilEJtcJE2ATiD6MuoJvgdVPZhLp7tYyh7lS1XikYvUfeRu8D74HcdBMthK
RAv85jtIOpE4UUHbhAxhQ/NP4j5tL2RCak2b3zwAKW9fUopZHufV1duUm/+7lJJND93kanWzcEfL
ib5nS/NyWZC54iQmvfYR/OTMUk0gKENlaQIcoTgRj9NbhPcaW3jRelZAHQjwGUUI3WWlwJmEfiLD
7eIpCeBtWMz5pRUU+bUb98Br48qhOTBEL/NAiZvHvWbY4iq7rPf//u8yUEdNb7CcruOZHoxafuAj
QAt5zbuNaUsbcg4tRfM1s9Bqnq3W2HsrmIgwHq+HJDH2Yup7W9/LUC6dmpC7hp0RLHrjtXiILzx+
aGt4aXPZ6+V5NAzeD3qCopMy7oJn/iXS95WFy/UU2sFtifzSaUpvxdfBqOBLCF2YylG0Zg/uPzd9
v6JE1d+nqG608KrCoteknJHpFz76o/OtjBwP0KYNCjL2v0V2lN3rfeXT49/OO7rk7E9tkiNVqgfx
Xe+v6ccm/p+sxNO4XvbmpDg91MJ8C5LhMchbkrtmhsaM6hlS2PrdME+QqCjKrK6pFdgU1WQZCm8W
Do6nWFaUA+eGoEnHbxkiTy6Lrga+Xj3tb3MdVgWqAfXX1YZMTf3Glm5/64Zh+kBzEnRngElvkDvp
b7u5e3GFpu0iicv+GiHu8azOTcj4fC/ZNRXiVcfimJSzLC9Jd50yJtBL/8dXuOc7f/tbgfgXHKSF
OpPh/Q0P2a7GlDn9En7tlfyLbXnxga4yWHMD6367zKV/mVNJPWwmt9RAI65htttstJpluzimlgul
sn2Mnzld21I2ZvViN1E+2lIe7SoSePTXiX7D2wKq+Fb3zQ+ZW5r3ajR2pnUcWUm+byaoX63S13em
RT9u6hf3+oLwkDbVMFOrbaXs8BrL6PZO7F+Jx2ZfZyU5MqOCu03MdO5Q0xn2zdw6T3ariKDLib8X
RqZe+Wer66FnUWmsaUbEyFGB/0a/EWua0WMdB1L9znIQFRRfuw5uXspuuUUxaOg5CFhZWO3dGPF4
dMhLROfUuCvp0JNpM0Vb60zmEdsO0KMZ7ZcpK+1840L8odRoi7NtSvz7lnaTl7Nni+3qlbzt5J0p
dzQNfS5yyn+bvVcvVBmyLn4zub1AJVxNGjAEXoo9LeH1XLS22SFzTf9LtfS07RjGs6PF0c4okTFF
Idd4Dosup9oKjl5DihUuXr2/d4PiSiblEqP3FvST8SjhoZaxuUDPQeZslz2k5Jah5I502OtlaJRI
uzgqt4S+5lY6LBcc1rqnlU1VbcgMuiO78FYuYxc6sKMuwXOp2Qak/0yw+aIbu7XopNGa2afpFF6k
s9fgY8iWYnG0N8GxMRa7tkWyxG5yKOCKPq9u4mQ2L+feu1gGyMEiSB6G6maIWGXufZinLxvdRywl
7a/Qr9hBhlo15vIVzBGiKnW1si0vi6+5+d7cJ07+lRZGdI7+5k0STwexlRSsukwp/byvF8l4MaL1
1Bgpxsrwvc+bmtI2fwx8LU5JigSti9PEaXU62uLpQsD8cilKhG4z3bgr5vAF5C92dR51Zrdswrbm
AZmAmHFvtZwLbfZ/yoH4OaAFwzorVy/91KfLk7xYstXar+DMPltZ558FyUx3/uqme73wpvOFz/l3
185e189m3/LTNAFifrl7kzV9d5fXTn1Kn17xvXXi09bL16+sGCH//t0jaAOLf7HwQEyNA9EEyMdT
J0tQavR674Dwm3+QO0uzvMOKfM55ulKs2CZGyu/rmQrzTTvdH7OIt9FCPB7YeX8efYiKFLWVgn8Y
kKgDytY8BDAG+mLrJjMelzT4PAxlthfTnOkDPc71R5kTU7aCk/OhktvZwQrrvfcYs7N7lDkop8cd
LcZw5Of+Wpy+JpPwuY4sqnI+7bjDhZSWcjmKkVvaiKyDDxetql+9q2QhFm8d0AR7Z5ahxJEPIUL3
OqjCKzvMu7vYnLo7Ggw7dFTzvRsF5Y3Yp97r7uRuLko2YqDa/sm+ub76Sx5JLabf82+PfPWX/JKn
0CPklWCaL+s2Q8kH+c3G0qGkV0O55Oquq1f3DD5z9MN+n9iG0wAR4ZtpH4EJROZ+jnC1XKBvwd8N
/QfeIZYLIsPXbjNc0oXoHcR+dJGxNfomUBbqNOIs05uj1r/EmkMV7Ge/6AEHUk3mZKAEJWDEFowh
r1WnzbZVq6wa7SiUxMJLsUmJiv37iy2Wwz+J23yclFbNhQayq1brSj05g1jYvQDBlQGbUIgJgUgE
DU1MA9IFuyOqQsEmZOIIqjAN2ETy3AJLadfGFW9ojiNhwP4ad/0+NG37f8g4nPHrxt/1CFJWs9DC
p5HKCA23MAn5jRte8+Wf7aLOth/mxG1PkYlovyoCBs+uKHxYxjFc49Nj2wfDUKrpFp3IEYCNQdtF
br3eFO+gwwqCLCBiueh+isSC3MYlZ3EWBfrNJPbZZR8Reei/SOGySj6aczHcyUDqnNUANaRToNUt
NrmUMG1f2rHfHqERYivCcaF16024mGtIm6BdsHKoLuHLtJb4QUAjchGIyRFXImOo8s8Nujiu3tjE
ZwvpBIWyjVUIdLWQAXYIBQ16DJauj+IPNXxpagnUP3oVfcCJSQ+UTC6J6t1bkYUwaP55lEtWpbz5
rH4vozIwmsuOrygVJBbJI4FgacKzN09BEvvo8voUq4T2Cm06niLOkiCIEehsNXS4SptGL3juno6Q
c0arMS5PugKv04J+nDuC1V9HsLJ9eI0zDGhVjVnTIKnxDafcFTbdbVfsor6ZYxFe2LLGGlXHDBxY
tBX2k25fcX66y42dnzn2U67QW34Bm7xjlO4VonHOk0aD9iWHcc2pzMKokz75PXwdzG3+Ua0hdaaQ
YdOAQBkUdP0uRbLrku/hh7r1eZo8+M3PMDa0t4xr9lBMLBDotcuWK9D6e8Sa8ufE+mmOrvlBy6xM
DYy2tI4Dr/ifs/asm1/cdOX2a9CDW7jsoCuDhKLrHuDJuNfyuN4jjstIdRooU5vfv3xM69JUiFGj
GLfWGnrhah/kIbNt9W32IFukZsrmC713lyMXsXhki3FiQNd0QvMvGHA9fuwV45vGq+1Hng50TFrF
X12JElg69M5hgThsz0IyOzdDK/qSsdasaiP9UVNRhIff9Z8CvzF39N76l90QJY9hQlO9uJRks6i9
/uW1KFpLttHUKsDPa3bO7lC/hNGMdrZzsKThWVJFBdQXmflFS9YnkKa0ftLWtA45Erw6ekjN6q5f
TR3Jxao0vae8sHv6vIv8dqS16NLMxpEjWmM8ZBBanHfBmjxpPbJ6YWoaX6LKeOpneF62lG3d31Uq
ZW6BQuinxH8KOWOQ7yLQHBkM+DH7vnaC5Xiu9zKSraDcCZJBm8dTF7nD/REWsbmoKEA29V7cNvu0
dstlpxVXbTTdj4tXf+lDWOpiz0kvy9FqvkyVceq2w/wxydFArsYOKUdl902NFsccWeW0s4LH38Pr
sMouJZuFco8FLvgYjq7Zbi7m5SRTIM3RTD/x8bDkmJca2bXYP20VqtOOi6NdQfP/ZN/8vW5tdi9Q
d6hTomsfxZorkcMNFeYsUBAyubTDeDJ7vn8Lcr4KaYqzG/ryDffCl3MjicvovgFtQNwW/BrHj7ee
/Xvtxf5b7cU3A/53BH5gmwFVGFUyfdNHazVdlI9QDv3lpZqBYgPkIIi52CC9/aU+gzaLTm01bCrg
XnLX2yPo720Md5x2nBGbxJnOWJ6+m5Ah58nTua0biOi5w3wwWdqduxBiw2qa0d+uLsGK5tuZzEDP
xzeockTt4vEFZN0kcI3khRPu0LnMLmlF75/hMvqrT7LiOzCvL5PjWc9O1UBJq+lvHMBFNKch9MH8
af/7p2i677AVrqvrhukYFLIMyCXs92jqggpTXjdh+5cbhWYPB3Xq1N/5IqmUjInzQe6irHY/rMoW
K5vcie2f/brphk1bconghxIGhnUq6fTxrlVfhX7ffemTAVSbaney0A08SdEUhaVTvULoUT6xKVDd
yLsHoLEJwQJDefkMaiizf4oVZ0nFyny+CcyuYyNHk3u48CYNkkR74GAq5NSno8pfjcGl2LLBDB96
Ok6rsQf0rEZp4ZV3S+jAr6vmVFDH7ZU9GughvSZymmA6t0LetuInExy+vyQX2zEByaMEPSLJVFAM
OZOWK2m0Iv7MbVr4eV6XSZptsiT645hWGjQqE+1KYjcXpOaHC3tkjyxLP7lYNGnsgWHB4FTMvyC3
au0ouFvLsJI9q/FjwDJzDKjgUMByJc4gbltUyp2k4dj/rrRSFKJfuxNo45wPoa1eEJbnnw20abx0
NCDyQVuDchwh0Dg11PQWJ7PHzodXlzAz4aKbF7XMbdjdOzYQMiVZoeSefJEBAWN3bTbp+bEbWzVx
y53bQeN5NpWtcV03yXHWyX8aa21+5f/CYBtnHFJOu3EYkhhi96a5REn62/EE2zDm5tJkmJQ833Th
0EFGDUxmliuxY/ZOp3B9qv4J9ZOi8PBiPP6ux19T2jHEP6Yt59iOIR+NB9xhOkNsujqXmePvLekk
E0vee7Nugs/81cFJEAb5gxVG1KcCu4EITp+WA6oELH7/qd0gUM0I0q7geNNNNicoCf63r4UG9kUb
tIo29Fe83P1jrK8OCqcmvNxaI4xsROJKGjGm4Yc/BTTqGxAaXhmlvwNitvCXqjvj3oHjZjih9gPt
VQP+UYx9SUUafBlOEkORcTctaxoeZLqpO+OsyCw+excWTSMFxDy43cQimYwS/Ca3jE17WhBuQ8ZT
pd78KNUDn/uD7U8/0Tvn7ZGvP6QkZnH6HwcKlvmuucV1XccIPE93fdhgHcd8/1Zbpiid6Bz/XhXI
pUpVSNBHcvfHypFMd3bO8T58wqiceiCHj54S9KZQ9S6dB38Rdb1pQvsyiGLo+RSy0Awhmyw7Xz/9
E9BQEIjiN/pUFLz+iEnczHInly3RhlPcZsVWFGZzUTnZRcihCFvLPv0x9HvIeaLvfu2Yp1VtxXdo
aORIwofeuV4pGjG9uBsDn+WtPX7x/Gj44OqRd9FYrkepcYLcTOUSDyg9JRfciQg1+XHyPpc3VXe2
VlenL2vwovLHM80oy2c7+S6vo18DeRmFiS4z8ir6NZCZX24S82vmZYPUJZcv6csiHs/9abhhFUxB
LILf8iRAcvPacfqHjje0dyKsGigfguasx+gcMebgyMghEyoWeS/3ZrO/xgvthqH4PCA2g6cRWPqu
b9rurlWXZOFYI6T0IaZsjd7YV7pOD2KSix2bb/zFBFYGZlvIVgCiO+7RV9xk9tW+Pe7VTgvFS275
MfxqQLCgG+fwQ1Vl823MAXF2GBITvpcfScmRjZUY8efOKq/gSMm/mx4NQRHcLg+jPRTXemyguEG7
9Gfby64EMxJV7qeXd0TXFsHBVSoZVhHSBeCBBJOhXOpPqHi5j/brPMyO3bk1cN6DHq/dfLPyPmOB
FeecCtmaf+JbmnPRqw4rOjG7u8xNu7ttwlYNV17SQggfGdbVaFS7QbeNz7Nn+eew8i/XOY3P9yhq
QOIqC7yg3qV+89YD/jX//9tjpPvsDD3fz4J+fgOw3nDRZYSMErwjLofMVfTXcSiIafHZkNZyJ7Y/
Q62P6OwcGIFmBl9XygcXk8uKIYqH8aksm+lx6G9lEKBf/rRUsG/nWlzx9sEhsZd4n5f9z7CmIwZS
a++RXo/1IAFJNyRovQD0ygv3JVmevk8WLnV1efRXySCa/IkW+LcZ2ik6uv7hK12+5mtDu/Sbpr3a
vr23r/93Nm2ooPMzITF7NyFf8+9s8tgMWfPOdIECyQsPKsDwcl7GfaNWV44sopyk+xj4dX/pqMWX
TMjFUkOxuXb9UVMeYto8+O3UUuzXrEwcbZEJ1v3lqMsfCuQfULTgJHwc/P/gb4GN6PfzSk4yAo+t
gRcAWOebx3kHOeHAJrEpWEAzmdIVtlRXSwtauAt7VMcNrb1EkuXroJv5vPMmozv03bXMoV2b3OpU
DIyz0kgetHgero5Dmalmur6zdkA/XDmmVprcWrkNo7i6K0x06bNLa0BF0rcHi4N8M95HRedNF4O6
nROIQeXS+1q8R1WCBYM13MukoRkN/FK1ed5C9pCeSbDjzLBhas3yvPTjsKNDElK4jGNkt01AmpYd
hyiD8xDmc/TUleZV643Wp1krmuskSRAjVsMKjuqz1aiHq9egNkych7wIoifD5ARQ5XoX5NTIKy9D
PFwlusXJ2Dx+cDlJ3NEgUZ7EJScAJ0jU2betgnlPmf2Ikpd9lcqE2Fgm2XyDQ4Zbe8DBzsQYV+5j
61Erg2vA9s7GV5+sh4Fg8TXrvkLeb5d4iIO06uBWhmXXoYKhzni34TYrzki5h4cS7BoMbLZ3kbhm
fYsqMgCBLG5uE3UXKZvMatCIHu/+r37wW/9HBeBvVFqeCYGWbpsW8Av+Rn373WIpKu1+zKBK/9g0
P1IULe6y0vVO+6rv/lLcitk8uj+iEDTatGrzc2+g6tEoLIFldeWdrU9vfGfBEmgwnYlvMTYOfLvx
i29lFPtggA53ZRfx1Hno6iH78bc738jMf56t0Dc7CzOH3kBVJlm8Mb6G2fT7O6AuRc5zd/HMwxGU
q3PQcFoVnOAudvFdqtUSELTQMqrwzSR3+ohGgwqXkdS7JYXbZcmF2I4BIz3dvES/RBrdqPlQfswr
pLFN9tZXVMNReukbRFwVpQrkCvd6Fpcfu2pId6OzvnioIsYRt/kHj4oT3EdgGW88rFQv3j/l9xyB
BqpgcL3gBFmW6JAie3iQu+0SrvptZZgBEmAQ82/2d76vbuLh9kHAITpHBPC0GBelnq635eS+3G22
P939H/w0yEr/vSxjGJ6ix3oDLfIs+lrZA/imZbhWwEb09/LW2DrpDEtL+qHsqz3qWuk5u4X6EwDF
+CyzG++qGyDpH5rlg9dm3b0FLotizcc89atPmmkUtw6FHThXiamMqryE8jI7lxhJMeYrIFaVIogh
IVYpQptV2dB+pAkWBvI8+1YgF3QS2Lr9vKKhfF5S2d5nJXTrCZ/neU+16tlUwibUM8Kf1UnYLP5P
iZmKyn5enBHEuYqxELnZVywOT6Ko/mZF7fI57cq/OINY7zUtyx+DvH1AqXX5HPcIwLH5HiDzwSsL
66NXUjvZYzzCrz4t45cubsqzzmnaw9KV1sFzEA8yIUn8rn/KNM3/FmdjedZ6UXswYL4FzzckrOvY
oqJ1omBpG3wNAKmTZ81+w6MJRs0agW4jyALKDY/G7Jt9OugoJjlBf50Eq1oMIo3seuFhCk1Wxq82
mqu1g5XX9OL3HTpAHkSc722vsUcX8VY28evLztxlgHoOkwbkF+qn53bqkqvIXpaLppnKL20wQbPV
Jt/YIJVnHlSH+0Abknsz9qyTXE202fImsk66l8iayLkNHP7ZDEgmn7gLipnllDx6LGV+dChiaclc
f471LDr3ilXbp7Cb7qNR785RFWs/KdfKy70fvKkOQABeXFFnQdhzZiv3bX1pGoDPl1WeewULsv2z
Sqx3N/NsHy3rr5v/fx8HFuYBUvCTuYtPhUYKuvfPQaWnnwrX8c/8JfSAEypZbrfIdh2bsccCXQc0
Oqvye6xpR+6p2nc/N1rxNogDKUSAi/KcA8TyeSjGg6MH6V03BcVzvAbhadkYyeWghnTXhJd+PFH4
Sufi2aig9Byg3oCFtKo/+kGyc2tYrnInZI2QjQpKkLWIkMzwKjbTlyLu8VB2u/fzm6X8ZIJ2QhxE
maYhKtWBNrdL7sUndbE0FzLUFpsD8mb4rumzAUg2hgmrXTSovUFtyRDWKw3mCV73odm8zHZqMbAN
BdT1Lnabldi6zqEXdLVqFwcF7Jmm+aOIiiFCuiuOD3J5nYDFCIQhjNXQpUajy98lq9MI0YTbsW/p
w9eQw1iyoXqkvqix4dKtbylaIJ4WaT/dhM9K1+dPEqQVfHnNKqj2upegOuX34QXvnh+3amC4u/Oo
qLT6s2b98OvCurXrdjmPlnK8l7usmYf3dzGUd/clX8L/4Wd34Y9mtlOvudCMLLsoLHbi+coJ16yY
qtB5++ikjXHPH1v5XDjGuZipbCFmg6T1/2PtPJYjx7I0/Spjtb810MJsuheAa0HhlBEbGBnBhNYa
Tz8f4JHBzOisylr0xs2vAp3uwBXn/AJDZVSwPgfh56q+cGx6lmxPuksDK+PGxZE63yxZHjtGJV8C
dXItJuosMZzaD2Frk+QvLdsx+qL8YuhT60KbQ6uClNgTT/BmqVds6cdwbe7Wh8Yfhut68Rp12rHu
y/QbrIhNIwnztc0jjB0SSTmkfaje2aqF1vLcIw60aw/gx/l6bNHv7b2z8OMIU2ze9X714x2g8mjb
e4l3Xt59to5z3dIvRMN5f/25+kk2XjK8HORw8r6ShahXyANOZ2GBqWmkNFhHmBd9weybsx6JS4DO
sROmnvyQKIqxrf1R3fFd5xfNQr976VLrlivJsffVR+tphR+UdFbKCjxhWQfrEj315WrhwM8kt6kF
DMKMdpU+YOc1z9/aPEUvL7oX4ic6N3zWLV0+R/zSIBWGtsELz6yYC+KZ/q1kxpMuWQFJ6BGMUq/9
qJeo7xF2ekgGQlFLf2F54Mr+VP/ZX+2tX/sv15/rl+uHXinh6eMnO10dTiaOFRj7mebODpTobpmg
bISIyeuPGETPE5QUJKT0h9S6TlDdZBe389BSnpChGlvjD0MtUIqorcAT82XtkOeG/mAoKI4oMmK+
Si8nlQv9FQp8/aCLhuw6wCE8yvVwj0jmj76ZhNnO0rq80D/Gzt7BX53gnFpjNF5NVoPVUtXugiRs
7wKvau5SM5Z3VYHs8VL8bEBTC+ftqjrDhGnu2vklUBR7BVRZXy19l4ZGiaSzPHbr659Y6vxMbwB+
GPyd+U8sLwBU5V0z/53rpeaGpfP8d4KyUPdWYZzScggeMqOQT2UYv5DiCR6WKkBWspPpurpfinU3
ySe5SV+W0i89llFxgrj6X/TwIN5cr5EF9kx2HXHoeSVNSdhNsoa75SWuTThmSLxt69gi6dq1lYpO
f00Yb+6T6Nl47Rgqr73P3RzNNUt1k6mAYTw53i5dyS0RZrTMcu8ZyUmdN0rh2NcO9nDhZdJUZS/5
4bjp4ZK8/EUPjs0YsiEMtjGJH790SfzrNT57jPM1LP5KM+X5Ki9bicQsU4Xt6IkauljkBSfUV5gd
sSmqa7l58oteulW85ttSHYSRx4cWw3oposwUonAXhv9qECH0dXHlffpoLdmsx2cT10vY/8MR8o9/
tso0OC/1ny9L3c9uS/1nt2UUrg54ffy5y2c/r8Efw1k6Viz42L8p654oNVC/eHyFJeBjTxTqt6He
Bw9tZpxaa0BIpw/s7Yi2/HrpVoz6j24lYu93gM9dNpQPRa4a3/sBIDVr+2sKvnUVTnZ2bvSUZF1l
DesQ4Aa/04+uU9Zeu3YCZf3OssyD3/HUDWl9X47eNAtjKbvCk+BIykmI63mCCibOmH8q26GJ8GUV
Trto4A5DbhOyZwfl4sbM02SjSPieL0Www/nN8i5uStREYuO3XIKto9ooWkbAYq/v5rpoqZvf+XFD
62e/P9f9TT8dK1rdHmznM/SzxHUGvU1QRZZnKVjPtNefzZocBadR07GEWt5eu8+BIw2/uV29wdUm
jO+qtutuKlauG3Iy3U0c4CGq4Ei844yBEdRUexsRjfOxEQyiUocvyzuBueVLBqvJ+eXdv+8X4h+G
Jx2e57/2i7pyZ0d+Jx4k0FNbtnCRq+N6+KySB7u+W+rUuU6f65Z3n/2Wd7km58+/9INp1O4sBAm3
8QQLJ9aty4JjCv9UQu/wlzZs2+3LFdf0e09NGr82tW0f1VqFRVoOymZh6C0v4JPeWpw8jgv7b6nC
gnjeAd8rM1FwsuEFQE64+FZvRGR5in47zrYs13Laj5jVjbg/fY6fL5k1ZXn8JAgG8naaL1l5szZ6
VgzuorwSjdbWkKCm6FPl7XFey4ECsyQH1AdyGj2P2L/tUYz7UR/n5h/64xdLHheiCwijRb4Enxvv
vIT79XLAw0rJ8l2f6R0Soj/LSyJgCf8v7z4bLEQOdCeqPoiH+nurzBEv0zrlqYnH7OD9ucgEU7hL
QK4dih+tS3Hp/KNVQjmgAEiO8ZIVbEtRRwDy6j0qGNpLi/3BYZTYBnkzBWeQsn5lcaLcAz9WXxJb
u81NVMg6BEAemq5Cep1quzLqg9p6ltt4M88+MFFAQZY7kCf9UagSVjizIO9qec0nXGWszDcePQOP
sVQd4lM8vzQxk1g0D7F/DllGLMVuUpKdXAzZVvSAyhIwZoe2CZuLlShwfBIDfgalJGuby9io9ibq
Jx9usAcgMR9F+Fcjls6ZjFEDqNNx6w8Wvq6BX62Tea3W5iXaA37aKcplqSGOp6yTxMBabG6bsshc
4zc97P1G2N1zXHCzEZDcdKqBwoGESSF8ippdoowanDMkIr2rZemIMFZwuvYJouhHH5/Jco8xx7uI
MuUUqPWugLtyVyhMvk4/CCzKld7eXMtLnzFsr30CWU/vQiXO7rpS2qd5dxnkVt4vnzHPVPWEtPFs
KgtQThl7hR+D1uUf6mxfOyX18Aw4F2Of682aDNZG7UfpJBJ0MaXWwFcGav1pqUOWTJqt52heKicj
kU9Rjj/mZ8elwRe9vvfxXRtQvzstL2hWVCcOjtUplqN23zT2tXGp+qtun3U/B1Q1dn+ElMQqmlok
IYK6avd9N/2mpGV2d63TivS715jyfvnGlxcs0q/dMA3OTmFqHltdiS4yqhiHplXxz5iLogvjyzSF
/rrDH2q91F0bFO+7r0jBdVSFEvG9Oq2X7v/pddi9BwcENGfNbQ25CrR4dyii/3gnABQfs3aS0WXj
nV+Y8u4/6CdE1q7yulfLd1to07qHTYWLYtRt01AenwjtPi4RrLxRf7MVeXr47CBn+fikevljLLRd
kIWyaw1Ntl0miz4MszXAwGy7TDRTbqXX4tIKleiPxaWzMY9dOv8y9rO1wagSmLJ1KiNBiHWQerf3
8/FrLcpvmA7b94WdE5ed601FHz7ro7ggvUF2ugF/ebLm4xGzXP+VZ+y5E5oBt8+qT6lv6K6QsRoL
6iHY+p5kHfCAsQ7hz3f/si6Q0OBHrme7DFhelr7LUPSNAleJQuKjk3qpU0V50jKpv5Xq6RIFTXa0
jBQ7J72yb0VsZwAGrX7XJAFZ9yiSpBvD+pZaPovLUpXllb5JC5xOlsreV2es389xS6U6X8uSCukm
qL8vNZpem+sfczY4VsSsS8/YG7VE+GI+j03RrG0yJaRmKClz0Ciwh8da7sR5KbGGY2OkhMV2KS7D
h1ojmjMPwKLzD8OXK5ZK9+iZ6bGpCE2UIXs9VFCekCWODuCFk/WCCp3rId9pl78JUy+88z9GqaEp
qpY6U19lFT1W6RcCbK34QaRzXH4u4Ykms5XG5wurXnAtTmryHg5Tt10al/p8hm2NQxUCZy2QjHtN
o6R81Q1bOnKfDa5eFONraeKXgBRheVwkN9PnEZTeaztJ0jHq0sEVJgJ3poXlaLOaRoyYtcjnkBP4
91HVx27uedq3Wjn0ZJ6/txJOQqaIpktShd72r7rm+VF06rSf0FFF3AWtDsvrzIdQ1ZRNUNnGwcpr
+5yqCgz5Hv+rugsuZlAMH1NU7HLb779KGow4UND6bZZ05V6SM7ENxkK9F2AhXROVuW+YUzvLICKm
H7kVaE+y1anrISj6TSJzcMvi1EA9Ja0f/OGl9zLlsVBEeCwSTp8L1qSP69JNdZQwFhzKZ3HBm2ia
VLpIIOFc2ZcffmTpZzFxdquQJV02dcgdb4TQg8uCVrd01AE5GFy3hgSZrm0Lxn0uWXPbz3F/7unH
Yh+pQf6Ek73k+uEw3BPgsTeVao/HGKP3ozHI3ibGpOneiG3Jjf1OfbVF/lxKGuBtFs+c4ACR1Cdf
C4zXJEkl1x6Sf3MZ/FQxt+MucOS8jm8sGVlAjk/mfvmIn8Xlf2viusP0uDD3y753aV2Ky3+3FG3S
wzsJ5nwzmsNr3kuHBs/rB+zAq1uDe+hab+m4CBStlu6M+bYUgfKHbkpJokyfDXQLUW8yUfebqiuB
NdS+iqaQYb14hX1QmNwugWGkN3/zCP7qJ4SwKkRXk+cPUWR8weRf8vS+jllhZwqPuH2EgZXYqEMV
X7RG1i46cg5bzHoE2jqFdlle/EG/tS1cWZfSoCATYaNQ6CwDjHlUndQSPnvKtB/wbnA8XWm34YhC
oyNSxh3z3B7yLQojbsp+YpNngA/4lOZj1zWv6pwxHFTzDa5++SgyTGZBGVjbPqn/qgOAx2y3XOFf
dLDnK9jLFQIP/HVjXZJBOtiJPL1J3A3QAmNOxxmWitPAHnBpaL3m3R9s+6JyrNjDNRvnzQ/mBLM6
QdljTDC2zIxp2hmbpWl56fNiwke7BZCUWTxx3ZiXW7+rzDVPZP6SFRGuy0FsH5YipPazPUrq/Rjp
z15bGxuwbe2+i2OxM/MmvlGKoF1LU2U8kIqwUTU2hq/QKW+phgKh821qlgZPLa031nz8lnRjcJIw
haw9H951qavuwUaD5II1s1uK3tyvEvFbgp5GTAIT66Bw6g4xZtF2hPOt2ucfUp9d35i/18xNUSzZ
z7LwsTWDs/zbZGb6QxX62WU0QyDxzC6zWRmOnsF93N/VEr4Y1+UljK2thS/XdcWqgsq4MYL4FhZO
9liJ/O9WFPUXPLqJI5YkGfKMREdd7H/czjU0jbzRB5zXjO7SeSiYp0iQrsdZzmd5CSrzezLE4TEB
7HzR7XS8bzBF/dmOA2V6mP81Eua/j1muw9FlXC+D/heuw6MV78ZCQeV15qAubNQ+wa9B5NGNPFf9
oX7hsKoGXvbYYNio3P9OYi0WliKpYHkZ98lf/Ry81JUjNoPL2KXhSme1RstwFTP/YsvgCZDdsGay
gwKAIW1wWPy9eGUlWAg57PooMJCJjgjnyqW28UOzx4WvgQga2gLtzrnyFxLomGEPaZI20evqPi8y
HU1j720p1ZlW3aPepR3i3sTfEiXvpf5nVZp1RJniaY4mK/770lhN+wCKSRy6+AF00GS08kEq841X
qeLZsOr8TAaZSWcuouSOhmceWKulSARMI69UjrulCGMYkJCadecpKsVzH/RrkVsTYgJ1+VB1xfWS
QmCrEM+X7EhrInz97y4pLOXHJZe/IIv2esnlU86XHFBP+LtUv/prph+hddXUDV3RdA2snfqLnr2i
ejVztG2+I+tYHKfQgmEDJOCSSnG3MXPOIBWCakfBdLdRS0m/TMSLXB/fwrdWL3Zp6mu/FYmJP7Cv
vY2BT3qNVMNFZBUyYF77x+FK7huXAGH2TlJI8ieEw0Gmi2d5BC+YYH97zpFwfLaRl7JjWXtAhDV9
QEEHJTKq9XqIzyyPyDLORVCmxa7QEWlCANF/wTRYWbUVkfyldbmkZcfTeWmFYH29pNTr10v2xHwe
rmljpcaeqpllUYRmji14Sd4OWotqyiydYvkmrqsGTMPcJxaOtBctS59EeB9lArR1UJR2o8hIGXwK
lepd8aPuU981jvp2Y0Jwda9CqEt5GQd9Yb5Z5/bP60QZNqSDNPqbALzNpjfZ8VRJMtxF8hC5HXnj
75m/H7sm+RaHJhY0upXcAn0Mjri2eGtStukLcsG36GqQ1cqH1xoew5OBkNP1Wopv9HegRjEznnvk
Gs63XGuSxUw/GJPbSOKcxCZuUWaKL1IcjTc56gXFLFm3vAgOaTtD4EM9LbJ0WE/ikUnEBx8btO2W
PrXQj3DRpPNSkoQ63iRi+PUiBe64GNQwSCqNYbPsU/7vn4wP68UI8Ru6k8yvQfNL8b+3H/nNW/pR
/7951M9e//3nIoN+XHT11rz9qbDOCAyN9+0HVmkfdZs0v/suzj3/08b/87Fc5XEsPv7rH9/yNmvm
q/lhnv3jR9Ns02jZf9iGzZf/0TZ//v/6xzZ4y7CtuF7p9+4fb3WDgeM/FcnSdNJsqooot2Fgi9d/
zC1C/aeis7rh/8iukpVN50HnFNkEjJL/KZuqwqiZzUYbo0BTzU3aP00kOGhic6doksL08fu/jfHL
bCt5/Zr/2n4ShNwMHPo8summoUrchnwUWVY4vlm/7Bdrq+H4L96yoaweJdk/lJ5t4ZXrZ9uglPVj
lo7nqLVAnBjtsA0gS4txP/gqGHll9LalWqySqYTkE6faXlYy+5RYYAMqjtYDkKWNmWDQXMyM/txq
bvvaym/sWne0dN2DJrsLZcS9QOLXpw77RvRylG1rgdqe9cwjBeFYNAdxiO3VwqnqxkI3D99OOCbb
otVXi8wMMqHYcOPZ0Ea7RIkdWXTIiQSojCWaXEMMGqGafVs+Gb6//n2vDbMKRIA3dNGFiHfgUl5Y
7NGGepWx/TwgC0k4sEQgLa04b9qDZ6yqYBTnMUzO5JDiA8C9eq8K4z1HpW4jqqZzvNyqv2MahxUp
GT5HLsOEI+AUbiYlHlBayuKNOf87sEK7PeET3fEVWYcQU+v4cOEzHNIjNGrkFfOJFAk6mI5RR+Jo
WrDmY2Xc1hU6clXU6fc929ZSnh1EZk3BJp+tAFHMcqo4P8SRl94EKGMOUfWQ+hizJ2jt3eBjC1c4
VCb54Pdpchw6Oz7Cof4CS4IAvu7dGJ6u43oQXGJ7nDpHGo1mPfFVnSpg0m4bFTftlMWvmd/dQ7Xc
dmxUbwV+qG5qWkjJmbWPnE/PJiJfm3KF31NX39cRXtwoYdkbVZHsPcK8z6JII2coM++gVbZ5yzf2
JQirmya2lFXPYRtFm9xRMtW+MexRdbw+Nh2paIlcjn54Wws5uE3UVIUYrWcukb1phW0zRkmKdUyJ
JW9UWUEfihuF3XnxXNVdskr2qc3vZftrhIcmHOfaEgUSnc1700+PMt7kxuRB4c9nlciZnwbOBYsU
6Ikbw4RaJob0SagRiMGZGlWPvXFaXpJAWpdehLldWCEnnyC8MMsySo2MOnQtAPXm4haCqDhIZqLf
8sePfZqVIJ2CGOBoNiPigHLqZXlqSvtmirtxBR8iWCtsh1k5W0C3oYfjhWy9SElvrXpNYDjObgC7
lyKYlHt9ggdaCXGOpfgpldX61TAL19eyVaYM7Tntk2I/xAEao37fndVYwsB7eNPKoj0bZqC6aDRo
OxvAc/5dZFa0XR59Fp5gBTQ6PQlw145dj64pl/pdXDfj3usVXMuNMDvjxKKMTQRzvxuuXwr0MVKb
euSaHaQK9/jJLQiHEJIiMBinm7VFvSIN9oE1bJZSj8Kz06kaRvZGumuDotgnhV2dfG2qTgg+OSPP
MQI8U9i5KeiOHHMFhJJrKX+6spo06YBFc79mtxhDlmsqUDeb5YdMCGUjZBmsNTnx7vW0eraSIses
fSwfK6nco/icbgUgpd2Qy5nLQzG6oWYTFGzUbOVPHQnMdCSY5FeDctsm/aslK/WKTHx8VJUpWtlo
DZ1FWn0z+5jUICKb69jysA/vosBJidC4XSriY0oSdaWP+rAyTJPoouYrT4SKg1cEnpIz+eqTZWnT
rZThcVyaEpgaXNWP2mgUD2mm7v2xvPdMcLy5bn9UOQ6aGBWsMBD+HtUjYAtz3JlefLaFZa8yO+2d
vpY4HphgY/q6Cdbcn5zpallblaWaEVBqym2NpC7fYf2clOFj0sXfbEPFTNzg1x61Vdd0j+rEtdVy
NhXS+AYzXXN78mZrYAIrTWmM+7I2xiNbbJzLa2k4hDr7b6/kgFaqqLInhSLtkrr/sAcT8dM0e3ds
wS9dNm12B+7u4KVixIhUzQ+JDutjnIzBBYvg6po/rPA2GrZl3HxIpe5m00wlLyv0qVu8qmGee66V
i8y1u/i9CGOfnVfyFogycKKgTbd6Zhzq0tTuQPLvy4koXhLvrehYSqXqgvIGQD8aMvQlSZDGs5Ea
GdJtEKeyk1TT5NSpgUkvZjMwLfHS6ZDq0JSZvd2AvShKbB2Z9ca+t9Zl0K4GqWlc2RyadfjUhY6l
l/E6E6ssC9BSSfQVRjJbtA04mXkthvAeR/SePFqZE5TUd5ZZ8BiqAGrwbubJzoxVBoQgqryHIKsy
NzB7fMRBPQiOAC5i709KaENcSse14qv4zWPoBK15BRgMNG9VH6aqBeqjEv2I+VRkd3QzXRsN0jI6
gqhuOLTHqhofBTkqJ03zeoMOx0UO6temm/oVUsSzxbhYJ166lfNXREXIzrUXYYdMiBOqDNNFU4yL
PQxbKU88l35PpVFu+9Jst3JjnfUiebdGFBuw7iD1NIaZfRwD6NVKioi5N2NUiq9CKQ74Z7xqCRTQ
FN13F0g6PnllqfExpwaILQdpM9K+guj8EMN44pETuwhNJjiWAEnGUiU3V7vI2zYriP67TDagVRl2
s209aA+zd9WkRrPzmC1tKxsUP849WlInTuKDNFYre6MHInSnWFWdJmildY387Toz62iNaDsyTqm1
mZLglh/gParGeqX0Ay6/sTezTR6GnBtDxlcHM4yC20YLBtx0uEtNnChzMZyqnDW0FN4hzQZ+2wYR
EU7TttvhWL+PiwAP+6Fe86PamxZa814uCbtUuoW+hV1t8jjQD5Uo9MMiQidjBAVkRD9YSTmuIiMZ
HA3YhjPEtbJDyPgtM5p8Ayf5N2uQIleq7GiNpQHfoNSjo1mSYxnGBov7wl8XRxPXqHPbJd/UJDKY
lSuVT+UCA+Lc1nYyFJsWD/IcxSWFmd8nU1Fx6xBFiC9E3ZEoCos3P1KemUUwEq78ox/k98LElbK3
tsqHJLVQzWCeuqEXfyWgQKkjmaOV3IasvJXBIyZ5rFPo61o3JdJohrC+DUX/pLbZ4PJLWje6ZaBi
0gaHrh8DB9aVsfJqEKOAKzPoKNV6SIJ34tpEF/21b9j2CiKdQXB2uiuLcat6Lcn01h/RCAqR1VaM
QzQiZ2QR5UJNJi0OIz70iTdwsxsZLpxokjhGo8BE9M6a2VWkgKe3UW4exyh/4mCtsQzE1sqs+dlr
9grsYliGMkAtqNk6uDIdkxAlO0tVv9lY5TlF2D36Mnu8XGFCI8lnKLm+jk1/pfklkDmcHOERRKCq
bbFrRfuazLghxVPOXV+9lUA+MtHL694ba5eTcgSMJsZkuZatmxjYxXms7hrLS87MDKtyNgtTxsHf
EockU69IJz33DmZeEwwrIQZV+dNkdN9LudbdSvN3nYztTFqgxGP6xeiwGm+TfvpNz6SOsGJmo2Cr
3rVG1rp2o2VOHG+1IVCIR/puI7qXIetxLegf+zx56eXUdAkle9s4YqvhZezY6gj7W5itTMr3kurv
88bnSqi7CXClLsfRY0A4lAQEAC0xTSnoovBo883i9AU3Uo4MadU3xLc6KN4ebo5IpiQowvFImw+Y
y1ROG+t4ls5QsDAp9wiE3wPK5jdrdLfruVWlSeuQyZnueqM6wDh4hRqG4je/gVMVPMplCex70sNH
3G/2iu49B2Jwh6I7ohKhnWq1eCUg6LuyzqReamiyIr3gZ+y5beR62ro7G33EbneMnkWDv5LpN2sB
JckJBM/QJHt7FIeCWRGyX3Vj7Pi22d6GfvQ2MjXpIo7cpu9WiaYRzQnq8oDO7U0dl8ma+LTVQ28N
poew19GFAlEVWMUX07PvvVsU0HSyfuop99sMSPhznvs+mpvGbd96rjnF320MITArD96GokmcBpKe
Y7Z2hfkUGFC5Cr8iQJLxc8Hoaib52dJEdULTe4/S9ZcpTd8aFhG34gtZA+DcRcRdOfxUyg626lrF
CHUfJ/a0Ki3LRUe8d4EpSCvdCn0Wy/I1YLko7ei9a/zEhbXbHr28PnjRil4A+uYF0ARkOFX8gGGu
PvoREJI0w8rBXxGGtN0xL0qnhEKfcJzCNW/gEFWS/qrldyGxh209CXOCqGGn0B2N0bqzxT0bQW7Q
0Xwu1fgl5M4fWVCZaQlJiXmr36fFkccD8xDVOql2vDcgg2/zbryYWmkgvZ8RccK0QNFAExEwnEag
xzh/ABRNv8qV8kDe7KE96HL45HMCxaXvma2sO5UYVcSSNTkFCQS5wrJVn85yekY4/hQbdbPuR/V7
0geHwii+tPbo3xF9ews8Ya0qG0mHpGfdylv+PUz+BkglBoJaIljhWOwBelExle+GTTWFb10ZTiiz
nT2yovhQ7UmoYaUl45OlPkuDccmCniOQwrZOJKF2wxbSTXr9WWrict0LmbjTqtXCB/TC032rHrqs
QPi6FFA2NbI4fleSkh+wqVcwUgVyXuKXu4NFxsIgDNjSvsk/KGqCgd2hHHiy8/JmLGrVwTnxLgva
mXMhvenkG4YArRtbHhN4r0yOninxQxW/IebCsd7iHM932LKJcWSUX9mCM9Wbkr6SpGo6NV1/W5jQ
/kuQ5V5QqFt2bp4Lpn5eRF4LCe5eGUhbIykwooVT3KSh7nDm3CmARJyxML/HVorIvCBYiLz+k2Ro
r10rP+QVuRulogvwr7YCKsO/b6cRCREB1SdXhlWl3uZxXayMvZnzy9hWJTlpn6/UyEPZHMitnrPj
N/QXrdwlYVW7OugkRWK27zPBumlmOylgS9k37Lm9jpAZcmOhm3nGTirIdiqiOXShpDhT0hwgKm1S
EKgOrAOMhyf7CTuxR6WF4MYx2o1NO3J8b14dKsTdMCEhNsnefaz67wCxPSe1rXOWQG/NoUvI4B31
Ot+VtfQQWPoD3+uhEXkI2xyEWI0uy8bg4awU85udqq+6ZLyPiuBI0vh3Q+PluB+rXHKGf0BzxJkT
7kxvPMiewR0WRneqxoPY6drT2D1hhn1QFY7utZx+9eLuq6Srd1BW+1Uv2q9BSBBWke8kr9J3EV9K
y1YAquF94HnvnQIhKrHtcKWVrN7S2Nz5hIc5g+0kyX/qJG90dKv5iuDRQWmnQ2J5CBX02lNFLree
6uAujZONXMb+BsAMp08vXvmDV637VHrHIsY8a+Lkx0Gy7ohQwckqj4L7EefMb2E33Mkha1ig6A9Z
WH7z0xRRXwWxgSb7oqfq7RR/MSfrlSgseWe/+4ga2XeYjCarujVzluAC6TOCVdJXDctHT91g9PsQ
tKJZF03wLAdJzQMdyRBIHjFKsZwyU3eqXMqO302vkRK8hJJerDzLPxh1Xu4TkUAUGr/LhXEXNcqD
pvmPkHY2fYc8bzedJKN3qkoOXTAAGCxI0VqVPR4Z+0mVUxgu8HnXgAUAnqg8bVC3buTsvjf9u7wZ
jV2fT9m+LfxT5vsosfbvg8peK/CAqaCyOkbTe1nNWyWZxxP8u2NZbGCMaJOU2TlnA8OtR1iuCMqV
gVrYodBibyOVNURDNh+GLHurbGA+0bxczNrqa3lnyOiPWWG+i434pTWkB3lIOdZrssNpUNnokoU4
/cg9HZTvitCOqPhcklFfaXm1BcF16Tn2b5SS5GsYtgFLdHXQpPq7qOt840/mRiLhuTKGkPAiUN11
mwedQ1j0NmZBBUkeTJPpAm/s1tmdMhbGPhftS8Kj5WqJhYmeFJ4AWjmBDJvDQiYCLikUbINzCzGF
1E263sHZqsSyYsyIq+BfK6+JC5nJqBz8EO/RKcnuC6KcgTooTmuH33z0dzwTy43JLJ4yNJmMvCcE
VoMz7AUkljzbdGGr7mrRbTw7WIcah3D22Ldqz45GgmiMKG0+uM2grHCo0x31PnuJAm5gIjSYLydO
O8iY7FSIPZICTrW7+dHQSryZPGYDIZpXdpA7Oxar2NK3So+6jtYXO02GRYJhRzVVpVMXnKgCO3ix
grJ2OLPdatxkTuZjh8RdAE8keGnUDllvLV7JVYs2c6edMgTaV2Ay3b43URptV1lZwmNryh3Xbglt
EC8b3T6TntoKXdw6UL+LVLyJJgHmiJCJW4vfPC9Y1wLRxk6+LbTgRo+qbR5gt6LJ4CDHKLnFdfdL
2hdYaFkP5Onec8kPdrLc8JA1hK6Gx6KVg5XVh2AUMlSBC2mXK9qrlPeEaNNsL2X6OlfPEToDKzmw
n6PMfJ16naxMNQ3bKubJhCMxrI1Z7jU+a0pHalwv3vFcfCKThof4APy+N5hZmK/RYCd8PTYWWNHi
FjXweccTlZeIzZLmDVghDsTkpkhfB2gPc0ZltzvPypnPf2DP2gtVJLZpMOxL3XsMbb/E8IKdXM4V
u0htV4oY3qWkDVdZpHwIxDecSWSvciTMlcoB1ckTY5/FprYvhgo5LEDLbtnkTzYLpqZvkr5AfTWW
V6KxV3Y2PEitzgEkD3Cz18GDan04sEIqiaN6vcttfkghCdS28jRKHDY1VX8lcvySScNHbnI3Zyji
agER64n7FKzZTo6fwLUrrgUJwFE7vsbULy45jIxNbJS3Aeu8Z3cE5UqUOkR2U1jfzBBvNBT0Ei8r
1hlbYjfuSa0TznPFIPecpbrk/7N3HsuNI2ubvpX/BtABk0ACW5CgAUXZkqsNoiwS3turnwc8HdPd
Z2bOxL+bxWzYpNQlUSSYmd9rD9TAFL6eaehlNIYs1zPf3GighFJGL/HCFl09Yhl+s3RDEPcod04y
3Y3luJw47ezcqRVhtN20Re0bEq1BXDXpzjNYyQ1qXCp9yfeJU1JdGW1WNTcJe85FQJVz0A8TGWGj
dpTLVmkyUwrdWeqtXfMpzPsEVRILK/F5086t6QOa2PlMxxKUAPY7TM+/qdAKIjd9ksVgkQJUX5YY
XMrTnI/EcmffEu3PpC4PqIKK0Gi7F8Rwpu8Ru+A7gxhOmm4Adi8IDxkvDJISjsTSN74FHcCJinU3
I+qNCkLmt+UZDF+B/xosrnk++JPqKa5U4khT8GWZjkBjxOf3lGa738DKX3TB8cVmfGq7n/jkwRBQ
Ye5tgwE+Vu1j6dAxIT2MU5kRtNZ6j96j4nCMq7LIK3+UUwuhYX1Ybvsy0RyemX2wTCzOs9QPIp/O
ZVG/CpeLrbMfPekQ5U2UakxaaLWS22vUu5I52deE4PA4cSihAop9ZBtYKuNNtcOnNkeF37Tm0VPR
nWpyGsZzedd0KtsKi/bxULu7BaiOtFzjKeOFGvPODdIGr1G0TIFZfTiGq+EPCvvYOAj2tYNKC5IC
R/VDNu167D1Z+WAgDJnzEoxZVRxyYLpVeAUtaMwSRpM2e8WFAVryOTSUDGE3kTLZt5VX7aza+Eo4
M1ZLG8Q0mx/7vLeCwnS5alsUtG0DVEbdPSht9VVVi3FUSfzWyN8iz9UeBqXa2TGQsN2r6aINJIqu
zQ9rWIqLycCIjTeOdoVmI2Fd7gfNPYncLHc6tWR5HeqzwPcr1gtF4jOA6UpaMPB2qnj9u0oGq+rP
idkhUlRgaBYYLtAtM1xgDu3XLKe/IzMDqG3WnW7GYDiddZ0lOc+NoJoug2s9kvXFjmiOD27DUly/
O966k30aB17TW7tyVttkEBPwpcg6r+PuMOcrKoiFF9Co24exDFOjncOcjGTNduCE7Pd4AsapOuto
KEfQttwlvhiM3G8prD9aQx3SThKa2fTMwcwMdcRPVat+cdAimo+Vzo28XSE8w18Rg+wcK3+YqWE6
TbP1w0hJlbdMelGzaQ6a1DF2NrZM9B/1fqyAcvIpbYLEbWxUKFN8MpxP4pmG4zyuoYTkuAxd+WuY
QP0xmwETyKrdrx1Rb2XL4Yv+kd9wfaHr6PJcM4H4DbZE+su+LFZskz+nnTXR35l2MQaJ5KxUlNFr
Lcr+UCfpEA6Mt2GFxdmf6vQ3HgndX5r2Tq+K5WhTLIggmAOayvfO+pTspOdoQTLGv0x9avdlVnoB
hqjmTsNFxHJUfu0s8Ba8zmKHQTMl/niIWGLkj24a7cAjIhV7mv1ubJHWWWVfW1E3nBaXJqwQ4pTL
8rbEyzdj3ll6P/ixpS8E5g/fu8qKdk3umdSVll+6vvu5mIpuFnLUjvw/iCKk2o/2RPIB2d2PqRCP
woiljxghO+SpIqVnSc8qr98LrhK/sW3+91LtmrjuwzYDdlEREFC9MBYTqbIhF8VH3pUx3YV5E7q2
W4dJDNWp24a7v3UbUbqYwGJdSpISUMax0kFeiH7twhT1UWjakxtaDbF7Tvw0qJTfkJMdtrUgdVE+
+sIshr0Wm1UY392+OtfW/Wgt3Wnsya3sy0c7TUklzsnYhHE4mpnijOfR9DB472NUDbBx7bdRxVQy
cqyzqNVL1MypWJm7tvaIJezRc4opehRltR4wcXPakl6711s4WIz5gUuNid8IxEEtLOzekHqEEFe+
DXXzmY2wBdDXRni7sfNjJ6MxyNviS5VUlybS3qkZsQ9xHRPn2t2XSMyPdO0BYzj6HKQ2RwccKgdC
hl/TqMO5YMQuJh67fYyjwjoyPz1UXklaTU4FTxfTtyDIeiyzllDS7gDLC0/uAhNOGu/SKpr3RKXW
sS4T3An6ZVkHlv/iYKnmW9F4FrOC+qUq/a6L9Pdebkq+Pn0ZNnXOMluOz1mMYa5Ur2ORlxTINZ9F
W3ySuTH4taH00CRcg4g5SkWhvywy3o+G0e4ZAr5AHwL1GumzB5y5ACHs1thK965b7arBgaNDFXao
0ERX0zr71ZzSBTc950PWB1ULdjRAzRyHqoW8SM3f+EkQqFr1g2ztOsAeGlL8VZw9I/smrJ5Jkjml
NgY2AV27YwShVoJhmySUV9fagCzlkowYlT62xM90WiBm4vrDzcTm/hHM+ohEJ31Gj5eqp2reFJX5
SWtz6lmztzWmO0u2wKI2Z3MxZB8tXae7OototlSd2nOidg6zyYAWR1+gTzBYtU5Qt+ZnMbQeQ0Nt
wmARr71A+kLR1N0+d60diVN7EkZ+E0dEtk9EO3TRlvmOSHxBPdNWW6mNj3NaaftkLHhjJn05Cav+
3i868Q9E/jJk13vPLO6c1vwZFZ59EqjE7QEEtqJn0897ksmEhrTduEaO+d10ltVv3SlQEUi5lZ0m
aySXWKXvW+Ta/YTCzi/GjAi68iUatJdyJIXMXfA7xexttXNao74CvrfoGipqI+Al/hUPCcePYRqP
Sd0ddAc36TKh6Yfo3Cm3yf11vnY6Jl6i12BHpPs8clWtmv2zKY0r+kSGSNI714xpMyOKMa5mj9h1
SnxcPMyt0RyLbvpE+ghmWznXDpCgn+bp0ufWfTcBY9m4sVGxatl+rrVLBbmJwCEqcK1yFhxUkvj6
mBivlbFpft8GElPOEO4MkWtr35PtcjDK6NmhrPIaEyEO37Ree860IuHFoCL0XjnW9yTK32y3+maN
WHYHXb3LJazXyTvpuXQPioPfbM9HinrxrW0QQTt8z2zR7bYKI98gGv6UEGfhT5axm216x/LnXNcX
DLGXRFbRJdOc1u8RgZRu0u2aZACkzpXjp5YNyGQkX6aGEzlujcZ3JFdQZa6XAaiiReOct81Ix7Ak
Y8Kwd9IqfyKSpz22pC9uGtWrBGh+LEZOChX9HpD+DSfFvnuPosnY1x1UuOEV8ty3IEWDETotm743
Zxd3RB6jRTEGWsnxJHEZcwX5G76VJd8N0f1sk2H2R4OhgjQWPDJJdEY+dq115ySHvkFQV265V+tu
VqiFrCH7pcmGuVl7a4myftJZJ/3CWS8pTnogvP4oGzJOagrIuVQF/E7FH+FCexT2dIx+FBlk7twC
L/ZsuIKPnC9L7GtNQl9OK41XwxsPaQrU7I5Dtq/hofZDJ1z0cGjNV+1DugvQcnfOyqQl8xyaOjEa
oJn64LGK73CVi+1YxJvz1mge3EWqT/uuMebjOCZUV4468QGYR1oPHsWJ6CVdrOG+EFwzomHOaU0L
8gFEcKnnEwtoiod8X8DsmbD9hWHIwGnMxw01N5bWhRH1RlAVft7UgYAkYBM9igJHz0eyFbSfreke
hWxL3y5TCwIApDUqBZ8r+1l0kum71zhgmUiYaLQO87FmqmW5kB6J36P+k6DYPsC8jwiBeVlrGAMY
0ye4B3Q5xsFu9K+zUiHH0M/RFD/SDSZpUjEdKpG5B93oPtI0XtlE6ovpyK9y7NOLnkToxQegDUtP
kfpbQ+XPTooEObLCOZWAhPPApqY8fzGjk71mjxjxyIONx2d34nNZ5vMrkny1K8rJZYDVC7/SrpGc
Cvan+pfWtizLuCJoZAEVHgG99ZfJ4hPvgCD7Tln9SOK8PaYq/jHq6qEneD+njY2Y6pT41UUyiXdG
WR+Ihnb4ZZeE5hTfigtvj5ztWHW24rkWwZLULfp9wB5rRD7VizYOyg0MQot5vd2UdSevVafeSgba
mJNN3mqXNCkLYODR3TtNetIb2V/bNTQYUGlPcxcEZeWybweqQjmwXed5jQ896kl/gD+mT2D2e6lt
LVZNsFbxeNehmz0Mcbq3nPq3aqI1jKOc3gXdC9m/5c7WoG2ydXhy9MzamykGhj6uLsk6PGqeOfp9
110iGzSJbYogo5J4v4Eo3lya+9Yuq7eseqjuHG/rVOdvCjS7fxB1bwZWZ5wdXlyjdXzd7Hcryj3K
6fs8JFPhx+ZpScjjcsRE3MawUKaTErDKcD460BPllkTPmvWIyvdoFujzCIbauxkAcdc8RIVKAuor
oJNqgLns66zNr2afUxGdQeUhOf1lR336mOacDte6OSBO0vbr76UzA5F1032MByEdEj65Gx9Me9V6
sumYR8APxIx7FTB/jejmHPTp1A5jsOSmE5it/hUGp9xJZTKPGMjznK45TEmsM5itzKm6x/plG7w4
Hplo3VwFJR9sqjoRtFtudBrRpezTtv5lJ+pLmbCAexGMgEyodKFwHLUVrHsh7vhsZP5ScTaPe/XQ
wqKt9SZiTLjwxmV497rMfmqGNuTvLw68d5CZ9fxEohQ7H8JHsDiyACPCc5gd1pyXKgFR8MjqmrNo
OFlNfyLy+9vo5tqlq0btcrtHSi3knC6K764U0RkpV41lFyr3JRO5d5Tt7xGtRWhq8AWzRBxvk+4G
YcIAbepbeUpSf9h4zvw2JjaKgg+igAy7pqTEq0+YqO/1QULd9swpWQUbpHhLYIruK2eSvszkcI47
mJpYzL/myMy+aRXbO3WFzyADrW9PMTlmqyNexi5/ZIlJwjWb+5CzHo56XjSVNbDqHMjnPvMOutnN
D56zB6GcKWCR8Am9CpceRZUV1cM7Gagt4nkjRmiZqZNeujRWZ0A11W/6VH9QeF9dRGo9IthQl0Vz
Et+uE+uDQ+cSsD0Np3jWzQ8ll6M7V+MXIoZtFGLyR64gX+siOzP41OdogQ5pHKRT1Usx2PpLtrFj
xH/vtUelj8MuTao3bQZBaER1mjv5JquYTZDkFtMCotIOnuNYx4woiIOZR/LivswC4FbOyWmWderL
vtEOpB/QE6cV646Sp7smU981s3qc9OLaVc6TB2sUxK7JL07dB0bp+DLIOb6kxWgSEiLdwFiL5ui2
w4JOICoelKiKh4S+8QfTBcpC7PSSbY9uXzKoN0aC4zBZzsLXxi1owhZUOddWWDIBdqNNMtOY/YSO
3txpmzhLHzihNIsTYo9lInR1PRCtKHcMdSF6IhQiJvkbEwYUxieUTVZpgu2aT9NiDK/kZnb+OCXe
IcIiAruZOW9TFdPUltQh4wGRqQrp6QQ2cHWgkX1vHorAluNuRtDLYLZlzdCieY2jjKqbXoNP6TpG
ABaXSGc7NESv76bFOXT2sATrKKujHZn3ktVyEXN+RCKZXlO3/4bJuvpisQgkfS0PmdaUoep+F63Z
XFR6nSqgR3TXas+LTzlE1iECSkiRWWdwZD1tw8LWnzWTp1O51pvVnKKBdbQRZrPr7eTYuoC1FSbr
IIVD9+3RiM/0SebXOTbya+c5foekm9Vv3c+aBbojp/GAjPelzy52D6JrKZYmq4LEoLRlJ1nqRi8d
AyezPnM7PmmmOqOp9jNi7jej4xqW9bWr3XfDS97TlBG24nqay4o2hpTSrWi3SoJoyacjD4vsl6G2
DvXYR7tJh42bP8GCd3Uj+AOpWvYVWwFYjLuvcqZvI9M4ukxNWJLG5DduHcS59i2rzt7MOKI1bRW0
+tydFm/+Vk7DdxSPNeOBumvN+EP3mvKMTJ0G5Hybze3hGstxuGqz2x44GNJM1UE9dYgGYzWjzZIy
DpJY2AHAZlyaH8SiZkdrSbwAhuF3i8BlQQfr09mFImey7ks5oZxBwhuN2dUEtGHWxc4wftWizgma
BiGurPk7c+Y1FVEeRNwZJWoLh9AYzyHKHMQ+81pwsS/JK/Fm2kZ7Xsgz2utzycme9LRuaDgI2yI7
bElwSU+BKUk5zkhhvcisixMB/02z+RjFXA+yE60/JtMLQdInQHoHyaG/JN0xjUk3S6qZqEfzsdKy
hzj29jj/kTDZEUo1d9kPo3zrh/zcjr0WZG0Qxx209FWo4cmrs3cXvea+5eLynhNiuXxd2xqnhvYS
t+OlFubdba5EOfcyQ/lZ1DOlk0VDGyGesQA+sxCsOOXJXcor8srSJ3vmTuI1Ro/WQmv2BupDc29U
Ffn1jXpuKohlHZ0voCcVS+61Mt1vC4jcThsZnMvhbY7TD3t+6OSrV9DWFqPmDjsn/y7HJOBov6sa
DmtYKzS/TEGuSI7gYMpnSYe14OMBAF3/6r0IsApkwLHnbGfl+RukRHwkEi9IB0I9+2G987zmJU+Z
9fBaXmQTNYErU5+lVjuMJkrdzUtSV+9VDJue9jZytVazAkJ2vABqv/E18H4OKI7jR1qd7bw4Pa3x
9EER10AhAOhQaRe+mYrh4k1ax3EQwfTaH5vhSIuu94BSlUWpMdjDU7WCftkuItrpLi1nNmxik+5v
N9KO1LmyrDebDfVfXypoC/XXfnVReVbymnoLRTGxub896rxFXm/3VALRfLsnPDR2iJHBdBYAe7uu
+qOdYlSimaLcDaYr7zIZWfc5ibV1PXJ9Yp29LxQWmsVSUOHbw79ukqa/F+Tdh17W6P4aD8vh1igl
3A6usK7LYBroeLzdjKjfZQ6k3TtAX3Zry6fIWNNHmzXdSdZnjUXxid3NPK1mRIiOccBbCheWpTjU
ewC3IrX7PXOhuKb9CAKYvt/sUd0SM+qr4jy6ehN6W4awKh+RDQdJRtJNErvX1ZvrTzVkX5p16e/r
m0dEc6zzKMv7xJy6B8cUp/++RegUPAf/9AP901L0f/QQ/cNRdH05fPn3n/IPz9H/GyYj5z+ajIJm
+NZXbfIt/6/jkJS//mE42v7pn4Yj4w9r839jmjXBG12b7/zLcGT/AX1iGp5rU+RIfvvWXv6n38j6
g35qk93Swa1kUEpNbsOffiPN+ENInUgHD1CCH4zW8r9jOKIj7h9+I2nxQ3TPNhCIbAERjsnz+3tP
VyPjARpnAcJ074rOyA6YoLSdZZXPnGUENGC9g/4jWiH2KTPYp9kdooz60+7ncNT7l6HQ5WkkZuIY
eTUqxy1USaVl0D52YICwIqgGl1l658FTlV9nhK82jLZHtLsFlMQWUZbesXd4gd3Fu6EV1bkp899q
zPGtWiMSQXMhwXOYT7nOGdVwU/vZhNIidPxRM1vwQ1Me3GkyDtDRZE1tfZlRM11EbRwxuGRHZKXZ
nnPag2tF1vNcRJOfmPiCSrqTg7bQACkqhIa+NJzqrNCFHXKS2qutQtToTAYLqzwmK0ezXhVBaRhl
sBheczTJsTTyCj9Dy2nfLLxXCB9ymeM4jNFMAwDs1oo53oRrPCM07PLilzaViOQH+TzOzkPZcOhL
tl8xquFd0wfsiRbtO1VhVWdJ5xzDnGn4Vo6CsliGlebF6gmBxVstRnWsa53E/zyZfIvmpUDrCoQH
jlFiy+xf5TS8mw5wiOTfXMw0AiFM1QkteHwSUrtO+IhxlACm6Mzl6/rl9tNqMveHfDlG9lqg7MN+
1CcmgnpSMfw0a7IwdcFn0zhmw63r9zmdeW9Mm4M0Gr76+Ra21RoEgljZ75FzBsaN/tWZdGpeHaob
bq+T5kTfdQ34w9x0PUWMvwghJDPfc5uZ6kO0T2vmiYOHBjcQ+V0eudZ93XiPDtzDZTQ52EVZWuwy
ssXrYv2CZfnVXAckLmRAzqX71HpB6ymXodX+muHlIwstZ9lOs3jfmLU4uS5dVVgnXBITzGXv1RhS
mGKr/ZCLOzc1kPpXmR7QeLEebv3exDJ+TS0K4Qs1/eoLb33UlvpUo1kB67A7sK0ogWksDh5mgLPn
vpltaz7+zbz4p0nwv8qhwKtHANjmNvz3jyjvnGVjDdz+i2B4cyj/rUpvBeYvB8v1b0+XjAF17HX3
DebcfeqYss9a5oZjU+tIROb+1WpA6uJ0TP4vlRO2/LfyI0sXFE3greDJmAbhpf+2VLjzQAg9sZdR
3d9ldvXdzSTk/dw/06z1pmITxd/W6Gk0oKC1InRxpo0NF8/mm0A/Ms8fN72wlus/ljX5ntrVCYiS
rkI2V7DF5FmlUZhzZugqM3Ry6oA46RLJ0dCpE2q1U4XedtPrcUGSV/EgCpwnsxK/YmeoD47ydiY4
YUCG3BuKB782rZxos9nc5aIutpCkNmyNCTp7u8m1DlVulP3KJMDo1AJS5K4zkodpeHy3Kbrwdq/L
8unodsVlrpZvujG+KMziO2jCKrRyt8Rnw72/Hk7Ucocz2ZJ8tewtzpy3u7f/dQTc5KNaf61v37h9
zULtsfFz6ZT0KJ0GB3dacqgKNz1ZrdaEw/asb/f+emhaxKGCjB7dnbcCqOn2k+5mPFAZFFU3/8AH
Dyth9NpxycvQ66eWDy6ToJ9HzAk47Y+VPrxZxD4eaCRa94XKasKhl6DPy2xXTO4X8pl5N+O2PpEQ
RQCiakIxijo05FiHfz3M53uRYVqTEv0o2BBK/u3mds/DEThpszrnsa2HCd30YVJRGI00292Vi9WF
ooz78Hbvr5tMWIFZF9DSWfqrHBsGM3fogOq4qTzviYrL/Fi38mJO5YzIY1pguJyPiPSBA5kXsMWy
IMomVp4MpnH8VmoL8ehVjsUP202GAGMtw6VpmMs7JRC0Y8EsndTYjwIUIZ0+yAgn/ZWJP+zrKKLW
Ebx1KUFe8bLevmy32RriYWHaNJY7gevO1xKYXLWisfXof77E2sjFp6ZzE9XI5EszEaHtdR9EJie+
k2a/2zbHYsZfVG8vAylVKGFvjw9xqY38TmapiCjbS5e7l0XmzhF3kXGMjIJ3s0Ia4K50pvoQD8Pv
3LHrs1xaIuASF1fqgPpoJGPAdtR9b34igrhDHwJW5sZc3Le783ZNeW2DcHbRLPAAyO1eyT9pbuqA
IZGfyO8jLmWjaBfN1M+a+TXVqeSmf5Ir+3Yzdf2f93LbmPeFcBCWbR+Jv74R5z2cIxTpfsplFMSa
eIvY9xEK2qEgt5jwuQrIax1qYzdhGC7EvB6HDVoYt/fJizXesttjAfHjbWIib+uGYdwNOZ3kp8iJ
jpY0u4usHX+qkojeGoTN20/QOhVlvsBIdupyk0BEfpFpaG+L9csrI1TmHjsYorH7GeyyIQpspbwM
Hkks48FVb8X04uTeKwSPdsn752wwv61Z8nV1JQLD1PkCXkD2DlPQlJbqYPDZ3utlV+xGJNdDo1vQ
kRI+VGdBwUzjp8s3O8YoKhKn8NP+uxLMZGaWQQessPlgQf2pmOfe7zIUniO1DRP0m28gxNzZaWEc
jbiwYSP4GrLTaC/Y7dx+X7iZ6cfufB8n2ktkFvG+Ei5xgd0eKwgXrICltslZpI+RcrByfY0G9+jJ
9UeJhSzrkgzh0fToJcLcywI5kXLNnRzKhyItYGqdlUhArQqQvWFMIPYiByNOiXS1YlZ2zYLKQYv6
iQswO3KEWq3a3dvziP4snjkZOUNArBha7nTbKDnp5HTrPTkX+GA7IIDeDpWRnVajE/eyh/aRSxcO
np34t/NIh8n5qMX5sgMptIPSKfpDWbTGPjMMEUT+vLYJ38fIsCUhWvhle3y9F3BFuns37X1CPiKO
D2VczXVhNo41VAgKDWf7lUQLDj7SXE5tq4M2Sa3+nKDA53SEmhXNE8xbcmSf+TGZDXXWDfi5Ag67
eORt23lynFftld738bC21c/b0+VPMy5dAzJWqk83ST2eibM3VrM65yp+LTkgBKgC0Kt4JVgKJhS/
bcr+AsadnuP+ZIjaBdBCIdwP2rqXRs4CJjowh054+wIWavRq+6JxBtOStjihTf+MilJe4yL7irWt
wP4ICj9WNiVtJCd9IBlBq2ElpbrvhpqtTrnOMdugdScv+HOwNBw3o2hTEBldkmiPlTGlFDy2KLIs
8j3dHV7Ih0WrOiPoifPamz2Kc9fQknfnA8vmsSDs9SLwhAe9aldqJjfpoDMlR8xfG9BvXm6v1e1L
em7PQTf2v4X65lgm11HcyxPhwaRmphf0iRgx3V1cVNYlBQdCx94MYZurJ1tNJyQmoJJTaXJ2M4hT
J800GNn7Da7PtpjfiZ/0Z+vdlnZ/iof3BiQZG4/+I8Kel22VgZVFwkbGMa67kA9qPYE9Ut3sqXDe
vuiKwgw3X3K01tM+wz5x1Nz2y+3cl2jAao1umudG4y1zWvfd5elcVfsV8Bx7un2yvXw9ZXHzwxYv
PDP1CNI+rL3By94+6vAAD2Cbr9SBoMdJnWZfm5M/zyj7awMlHLUKaur3Kl4YioZXZacjx1RssKKy
PoWK0tOyMAJ0o3PVxQz+Jq72XDenhfnRl4RV7gucQXfr3Aayo142im0YcE1qh1MTF4iYPd36ItNL
1dMqEOdOFtSIkNwW5GGdEDziJv4+IP86DGwq5wl1a56i7Ul0PLhYTI5UJ3o7RAm/gfNmX1MJ9UhN
tu/4COH6Rbqi/fRYlrOJpGbivwI+rG3oZPJX3nW0YPRhg3r6Px+IzX8eRF2c6ji/DF03bdZ2V8p/
izXMrFlAa/3sbK272sZvG/7rIJKr6nT7Mo6PSe0OpE0k9xCpTlDJ6rde1TiW1LfJnfc0KUToYAcT
Taj+kSZ0cmYWPAWx36glY9ItKrJ6NcaP/4+f/MeQFtOy//a+/i8pLV+GNvu1/D2m5fYP/gWbCPGH
a9GwxMyjw4j8DTYxwU2kJYFLHJovBGPI/4RNhPkHOAbXhDCEbevS/SumxbL/cA184Z7jSvu/A5gA
r/w9n0WaaDwAZJCF6sI2XeOW9/e3YYwxdhxohxp2gMrDccD5TMePxL3qVKS3JzrG8zqrv3X2CBdH
yq8kvEGws45R7ouIz9ktJWSLSnig0vCcu69Vcq+wF9wldToj5KsZoVpjRsCZwf4bevbdnIU4FFSB
b0f5S6Opn62bF2QsIsyhewwFNYWd9YteDEHnst/h6jMJku/nx1bGy1UNFK7qhaHQ2HlkxvT20+2b
UddsboQ2qKvm9+R51VOiYd9C+HGiFCPFHWKOcBS2G4zsRV7c6rQKlSb8MsabWNe/l1N2/dsV8L8Z
dZllt3ybv/JvttfXdQRIFK5XiED0E/8cdrOhM/uywfZBPBkq7tlG7pB10T1YQ3RvuXUTGG0Lzz5M
3zdI/94YHfNVjdP33uh3fePkL2ZPuWE7JeqxdrvyaNLiCUMVQZ1vjBQHrLy4W8272z8kKlh8aeKr
2ZbW64wsvi76S4JzFnXO1j+o5scSD8dTvSRsUGC5oOZkFt7+7e3hLcsE3z4SmBl4pqSJpiJoc111
3oaI9SjPktABMfqS1W+TU0y7JOega4g4oQQKaV3MOmptZaX2YXCKXTeXSEAF+REqBqrS2eJZaw2w
BYbHk9fbNNjP5fxmLazEi5tbB0hA5xW5BWSVulN2fhjIM7t37M69V/DRll8K2qvwQzsHnfwcN27T
jz6l/gepOz+295KPpEEOCnulbAewKkuRTrEGMiVCVcELC/ZR5mGf3XF8ty3y4CfLhBndHlbR/ID7
lNhbBV8kLE7nY61r18YmCt9Txfp19LqD7SI3AclSJyWwfa4Wqfdxebz9sSvZDveoDM+l21/iQSre
V+ZVu+tUSLIb13najN6uWZIA7k59pqJtTlAkTmBnsfoEOWMbThOk9wtlZQdz1IHnCfCyl440ofpQ
SIMXzZnLU7fa071o7ehRbyi9H4S4FoP3WRNgQglaYcEE2+bR7FcbhR3S/V1iJhC9Uurh7a1chUO8
gV4x5VGLRA3Ba0pqiWzm+XTLDLyF/83G/MKeZR5vCT63m5Vijh0ZlQsSVgZmlWbowJrq6qnYviPQ
zG5qcV8Q3nnXd/nequeOgz6q8CrqkO3oLTUR1UaQD138bdaWOxhf93xjQHpN2cekh9dc5lQ8C+xb
8ySbh9sjDcXSeXYFTmjVdUcR9c1en1IYSRxkmGdhEBAUDju5dXC06Pxizftc3aq9t6K8e5gH/N2L
lt+PuqRtIqlgNeYf1tY+XOUrEl4LArXZ3LJtcx2Mrjh5hVfsOAk68GQQtlIM4i5W9k+0BtalcvL3
FY/g1RqGkxml9V0jxheyO7yXLKvPY97+NGsCIxIEMzuCP+wHNErPSJS+NbMjHzVSuVBBLeNXkvVe
7AxDj10117qp+ucNZD+vDjbO5ZdcO2JcCJUXK7x2ygZzN47e64iw+C3tgFb+B2HvteQ4sjZbPhHM
oMUtAYKaSTJ13sAqS0ADAQT0089Czsyx/+wzNtusm12iuzqTIoR/7sut2khP7Qgrosy857Exkme9
Fa+aGB9R6xK/H+qLuz7ATJhPZgo/Ry/rq6D8cNMz2T9IdygOJMPX9HrtIE0uzm2ybCWUPS4+aU57
qt6Wo72Or3RFH7fjYhPW6KboKrJWuyZooetP0kYlLqEOl9aOnBuNxAwS6RrY/vyBGT2rNNIrTtiy
gPhFksxkrbT4RVg80ZWV2sjLan+e6unLVWPvNhQ9IfpqcmF9aS6jfX6tq/V2i02O++3/+rW4GLy9
1FNqntd/xahSwBWjbZ6GiEJ7gsvGzkOmflGGhkIaIO9+njvli6fxrXJ3CH9+s5jnBJ8XwJg6pYA2
BmT9tSSYl35+9H//2gQjb1kM9QrDIOxp2/3XGemlyB3nU6kxV0ISIJf3syJ75At9pdWn7TTq/Sfx
GK6etG55aP9hk2bGqwUN5pClixPAjlE22dQiOCNBolMDmOm4Wft1jGhSs1z6MUzfxBZw5cFl7BlW
soRMJvRDxs7K7eeBqfenG3XWcUptY9sr+s6QyqOL3Stqy3b0zFciXlWgu83rIE9gfZONKZYPWbv3
jINmSZLCdoH4aN1xLpKTNHQwJTMH5jcytQ+NvJMHmXzBHpNImyj7WvS8bIpK3Q8wq1J3LSFQdo0C
u6z4AvVymdTiHbt5s6k8jK5ZFTAd3vf0eHj4YQg1bee8PeKsIHL8S8/asIu0cP2jdC0LKpOFZXTQ
9WKUA+aghrlxOfjmqoa1hKRM3xB8A2Ea061h6ThpjAMmPR+U4K6u5yMVWAd1LA9tWt6pkiC3iyKf
RkFdQdSgkOHepvkhsrxgiDEQWE8sp6HRYhpn8Or00UG1zAvnnEcRm2ERcTUa6r0ww2WMg3JqyHA4
7JfzRdMJj1A1NMXgfGplSyhrkGZgUBxPnmHX1TGWELnNXVq/h2qbx4S9E3JoBTdpnsT1iVgc5bbG
fvoeMlW0Gnns7VqXImvwSlu9I9vPtzd9WAsUk/RNNZRDRZMgJwfYFLD2G6ryNBHkiu5zs2La1FwK
4oNFroVtEy6RwYx2PJsKMbGJO29m7lJyMSPSTlHwe8Z0ouqL0FezdSBpIN6FvYLw5ZkXvLlPTMoP
EoyM2uRvdqyRVq0v2F94HaZzlyw+sPBDHGVhO5iBRu4i6lX2jemkzMVbW7vXgYkwpeqsMrafyiGM
gT1lBD89WDySdk7npgM7iKdkqxBixZpoG8kJ+9Whj/4UdXQYeLuUVXr2akBAyGG21+JjL++pweCY
1WrUA5Px+4zvSiouFtdlV0MD0LQG3XfZNbFzV2O57Qg1iDlOgOe4Xwn/N5X3lupgIWnMInSQKvXB
9huNWhJ1gr5/sLr0imkw7KoFvjV/OGeA2PFAMbWo8+PJiAesVNW2gHfjErJ0B/dB8XeiQ1TnG/u1
2gmzwr3YzPdcDGpoct+g8gh4ljUGoSL0unnTY73O5yaYIjQNegyilOtr/K8r5Bc50sMsk7MgdMR+
vo2C2MbS5ii/m9GgdIWwsd6SvWmPquBmbxEP4rtKdDcsFeWWxtZbFsvL+qekLxAtdgNEGUs8tJgT
D++cwllXPSIyYBJRp65jO+27uAplZga1Mu/6XIF8NQR5podRrDwP4k8j3X0ytGHTjEFUQlJBTFrf
z6mcL1XXvWHUP0Xpciv07MhXHjSFzxmXEWNJywLgIbbRaFyhfmgs/LrXOhfAqhQ+6IcSGkBfqxeA
p8eMgInFB7pHXzTVEofrTGmeu9HxBa7/lKp7TnGFqMCg+ubCfPRgmMklIlYWWQlMopwCHBBAvJTr
ayytqyp+cHLbwp2PtAKtLzK2s8NQCjZA6ev0rRhFR7zceGpS6+eLG3UzmIZp9emTzyrf1rWw9MCg
crGQH4m2am5p6ELrR5m/51gHe139nEdo+eR2a16H+TpitKYyBux3OGu/1/WsOLG73c3R3raLdxjI
XlhuxirW+7yua4D+hUOb35kjn5D8BoAyUO2FRmhMybpxQ5b169z7MCycpchLi+Co+dGCHGyW/LK+
Cp1i3TVMwbpt7ZaGMlltvqxMhKKtPgaCe+vf1sh/Vps3BZVyQ+jhNxvtjqnDp4yjayUqfK72K71B
uM7VvYuo06X9E4uEX5ZAD0mKKljI+EQdcX2FmNFD3RmeLBbMFXmFaYuaqgfGGMLI9I8DAAC4GF2w
v7zU+Y7JcS7Sc2WMu5pdT1WiQ5GZfjvHR0Gj5dxDAZ3Gh3Bc4AsIdjUA/JY4M8LIm6UOBzTSk6GP
e30x9nFlfVrIRyUuZCJ+Ohwct6QEjWMNdsRKfc9yXIFFg7jdm1BCkKw7aGrjPL96xqvM83sUDafC
K7jq8mSODhmCibgSsIA9Ut7VTXFRdz3Plf0BKa0Kprw/p/H02fH+tVXxUc37OTXxywnl6Ej3Wfbp
eVzV8fjLkHeyD+9dYpFYSgDxNpcWwyhz62NiN+HsVadIB3uYlPFnqVSvqkJKR6KKqlBeLEXwX5u/
sLF+MJ26MMoqIfGoZoApaGOaL5j+WBGHfRHle0Aqs5XjXpt1fD10cAD33lazCWkOUFgbO06gxy5v
Uv0+1GCcEoxYnJD+ctY/R8X4x7OHL6tPt8M84DLiWCd1PoXK8pVmISaLPQgTm6c/v//VG+/cqPa3
XcUmSXDxm5vRWTHxD87dTpbL3UwN0sLVcqrgQbmVyu5yxzDJcMoQnT869vc4Rc9yuk6muCPsv5g9
9c+t9ujHfSrtF4Jqr15ibnOx+uvMFc00fNjtWg/ViEeLLsowHBbWcqZw9a+o9K96+ZgX7U0VHQC9
tv3qekCiiforrQcsE+MbNthmk0X1Rcmdl86GtZZA1EnFnmv2rpXLVrPU/Vwbv2on/gWG8lytFQMx
ZZ/Y9JZKOWbL1uFNRd6WOb3TfKi8CTc5Da2jfk2a9nlKvU/bJsnXKIxM/zR1cmqFFa49YYIdruWa
XRtv9MNvW9N76GN2VaAw6e7DmItL5xWBk2R/BgZvfRv9U/MKCg6ba43XCs7nNJJ9ZD0kmX2XnnXO
vJ5Dinac1BdLlfdMm7/xnT01sfewWP9GBxGf4C6fznRRXznj4tHVAk/r/hg0kpIEesM7SAFARyM1
6Sehv0saEjsOD2sIR+O1rq1PDP+xUx30bHpPM/HRuMOD98xbV4tPTeE8TjgLmuQf7K9XUyGV13dy
b/PBp6AbFhW3aTOfnrhG7FPhq0p20qMvbba/enpMyMn8GaUi0IyWa67Nlt+Qe2ibdL+MyRUbYirM
J3eJ8Ks2yh8oOyhLfzoDVkSfa4oPlSRoUb/rdRYYdQW52dpj8AQHwlheVhV7Fsm5i1jMtPjSxwaD
ju2kHfMZqsbSVk8MLy5mj6YOdn6fzrtaGZnO5OSznOKYkggybYTmfHDCuJNQPPr8VOjKccHntKn7
+kmUJistF7CdgCtneGPQdabqC2zbm575wXYhMKdwJMCPmXNj2osE1IXrvS8ZUS+WmLS09qKrhmBR
p+9SpbtBcPSsgV3m7udsGIGlG2yu4HU15xc8pFttWoHVYfLguNU67oGJhQcvdhn6E8Uv20Gbtxqt
0Vk2Bd5Aq6WpnYepeaea465UDMmNm1ZSHU75bQx6PIJdo17KZqj2NkzGTV/rCgvOJZ3cS4OVPOgB
wgfIf7DivGE3gSUYKpZOEBZyI9SCBHU5xoiBMExNfslpZhaCDG2CtTO04+aZnb3yGwk4d5zs37nn
grjKqnKTczAZsTcpirGrJmzHJZi8ec1Jxgk0S+AHRJfigRifcdGFcycmX8/ZbWmn+0TJLkpZ/zVV
z+ZgMY8jwKq6ewN7DlmIuN4s/e8lX051Uh+QOO6dU90nLu+7KiM1PWivgya/6V8PvAh6VVZXG5Iu
p9xN2WUe4FyOcaxcF4YL2WUQ9QAP0ts32C00JfsnLW+FKVSwiNhSuO2bEB3gO4asmOcO1giEjTvN
YqR/vZNVxY8+HZ40slCtbE84R8K4T8NGIZkXU7ymp0RX3xj6kcXKz0wXdqJ03hsmNVzCw2TN2Omv
Na0t8B8DK4d8U3wrbELqLC4pzGnftCLwqxp4XE6lHIs3OqU6YkwPpvHaAq6RY3JYxHdBQJyY3dbL
2ItyB4/PsJs50GskfaQ9PRcVDZY6yw/q6Uefzr7Sca1S5UmTUbVzhD7t8xpGWwoIpadzr4MwQ0qC
k9VoPg2IMRs6aD+5xD67EPHOncdL2JCRH5U4nGdsYDirNEtyH8nONjFI+AWc3eRuJDNCpoWQ/Ks7
aYx+gA4P5dWjuQ+Ags5W80BZY5tdYw/xkxaVYePaz7FSPyHuhllK0rn0Ls5Q7CamV0b0z2TfL+c/
LnlBpVmOfHQxjlfVFeDHdprG0KvGvVBBQs323YTzUAt8+BwAl0j5V4koBGV94dyptr8Ifr5NmhpK
IndNLelSzBj5GGBPC98rY/Yx+1i1jk6uLwrTrM2wP3D7Ummrd+sdod7DZNpBrWcvjL3CvrB8T8fb
3vpGYpyFSH8r2PBiRcODVW4KIAm0w3tALuMnj7OpanTroG4XFSruvjRcA6PiLtPvURTB9Ncht5jA
Mewsg6mc2DMQBmqou59mLPejSqbUsoJBXS4zAZ8RqKWui61G2kxBnB9aArGe/YBbhyME4GlqIfVB
vfi2y6RkKmtsa9n9a7XoMZepTZDjvRrwcmjiQEn11rC0m5JPLNq12NWTyi2pJGfH+TKXVLRg959U
b+c17r9cXOx1NyJo6YhdJNW3PJv2nnBPKoCzbARtFCVPhJW3ufEQPeaPdP6batbVgLTXLvAPdeCs
CUZHzbpltnKKCgDpdXeznPy1nusziuTNxRywjHzg1OS8qD/2tx1XIbiyv9M+PSRTFC5x4qsCWm+f
Iea4fpvl34Mk1gZ1aliafQuzaTHjYyEw9GstOQAsUhWrtibSbVnr7wo0TcDfu8UT56Rwh7221N/D
ep0kvDeZbQhHIIyyMfgFq/qc2IAbsriogwI9pLC6gVyIVgXAk32zjD6jCMSe9Mj/AR0Ze/FkDCZM
KOh8xlevF78nl7XTphFT195wfhN5UUlA4IK0/sg29hmgPvUERJcaIo05sfbb/3gVeZIBCQ9LAYqi
+h6tX870KdQoaB3zj6t0J4lnvBnAfFlRWJrzxzBmz5Ioi9NYBj3YZjgvSPYxTBhQExHdHzMMDMXp
3ukaA6HCNXnyECxgo3uETKEc+vVih7lRvmBBJ0QL16PVELGMKOBNttWGfaf1zx6Q9Y0wrAuOJd9r
88BTrJAOu9vIn+ogLvNJxdqK6l1yk6G11PJLUq1Uzu/qgr7PX5V+5K+mcYIpNvfxAgJ5tAZ678sd
nURhPXr0i+2recBPmhxmLFqYV3ZzpmgQY6ZgJfFn1kLmsYOl7+1TZTmmXUTae7wsRbRFL/xqBhe4
kVERCPMwLMzDyVy8Tawsb8uUFX6C1MgWfcQtS8CHJtLaO/bDepSmesMquNiSC+co4s9N7Ev9nAO9
UTjjRjbME8TT0RYH1ofnrsMc4gLT5TNU1xpLUHKUarxPvWWjEZqIHW3nDNFRtYq7WWs4CyHzDxAO
CMdiI7PWXPlWZJhmc7jLrVuFeu1dU3xXIP3mlqaUrijZQ/VbjhrgaPKqlTpiSMXaKwnQfk8NDVJE
DK7V9FKuxzbHm381oOvy3ngsbnJCxn4Zl78NV2UzSz7HmurJKNoiuHLJlzSFo+6StfAZxO11syYq
B39Z7nr9PLdwmW3vZQ0EcpYn7BOR4FCuDEd2w/xtHiQXCb+wFTxOy6M1Iyxs4qrORPryv/04+nEU
b50MVIqibyfBRRe1xxxom+9NqDvGvqQTxRjGkKw6HlcGNOpffH7ndNAxNGe2Hyl8q7iF2sX0tcHd
OjRLmMNagN3iokqI5QzeV7oyX4uD1mn7qlCu1MKCUWR4CY6M8lWvucj2SWLVHlv+F01WsfI9E/II
YEHy7ELOkGXJqtcCyJt3lRofsplviObbNKt3tnsyVUgAMbwoavpQBLAFugSDC21jp/AaoM1ysfBj
FiBjxMUJXWERlBb0VM+5xRQWnXdT+GhpuLVQmnwKbzeUzRy57e5N/Fb9qNwy+hjqiuGZJS40LvkO
YWV2w61CH4ErnudRBjaEzwk7s9M/SD7m6VlmEjhwvZU9Xhi8l3kiz073VczHbCwhWlZBvVxKzdo6
v/P6jw0JEYd2Mt65wPtLicCrRr7QDq57oFmSAOWnor2o2aua/xr41p0/ke7dFuJwHlsBLRkbEGpb
D5RgppU792C385GleFE7pEa8Zy0zqYLzsPMLA+lzZqwp9oGXwUSKq8F5iY1tgtfYifg5SyART9mW
S6CdnmT0VmbzBuvNBXwTvmqy2oKWQLx0Z/bFUmZISf3RJU4GSJBb0qYjKGlU+TaB1FbFJ13jhNDF
WztBKO30W1x9dcq72Ry86ASl5tqCrnC6v2OJ19yq8CnNzhWMj6fBGMj/pbDxNqYk9b/NrdOEJ8ex
gMyoQK7yL2uAvyuUK2qu7pCc7bqPopy24Cn9Vq1BCljAolr96Dp7LZUHm1WkABGQKO+taZy5i3EC
oJdxVJVvVyw3dzkjvfXtezUjVhGoIdpwzZeMgbu6K5goZlVERFbzc9smmy53rpo/5YVypzX8QEnb
xqFdAGWIiJDf6d0jK7nk5bz8swZID8lu1ji7zCsTAoSBBK0t3FXyM3d2PJ8NFX51OSEu1d1Rj8Mh
QqkjgU57nVw0tgVVhPGo8N7OjVtNlgrs5DmJE+1sSG/PILrzM1CX92R9aNG9dYvMeQb9oVwERQFr
x0LLmYGDaRsXvBVn56nsp+6hFO2xF+m+LxdSYTlyZs2Y5Ty1eXLSXeietsXRSxth9zBYOQxJ3QXN
1FrPqpbk2zrnRitNelkrTz07TEoYi8wcA43q0Exj9FeCMEbqfPeUeN4raY5xzqTMG5rrP8aWNApo
88xdPZ5PPz9tDZX+ilICh1l/9+eh8ayvtLfe7VajcWy0yptD/dTQfP+kCCrYig1Wj6efh5S6Mt/I
XeC6WmudeqJ+XhFr74WWi8Dihv/U5+efMqmfBinP1M2dG+XM7ec4SvwMfs6DNhd0PwFS1x1m9SFa
uLsz/NJ0JeRUjU4X7oKJYll4b1iismCU0mZazGwaVk2pnynsZVOKtrh6XWQ991V+isco/nSG12lG
n1McAZ+fO27r2x3LlMZgfYo67vJSPikaVRvKlLbfXv7HpMwFPXEqEBZdm4xdGR9/fgSLku5cnXBg
6zALgMjIjFsRZAz08kV0nu3nM+ASyNPjtlFd/VWIU6/31osb92hYbdVCIPBCUIHph0IBw3+zWfx/
mCxokNBcYj+e6lr/YaBqKidxisHpIY/0k98bQIu4whVvTtaRpzYTVgk5/YtFpH4jClWizc/UicTn
hRh8vasjiwGjXsA7WTgUQYHZZp3U0G4T/UXjIh/+ly/3PwIQuumoZJ5M0yJ5AEDAWksJ/4fnhvYg
t/dWbcySGvgrTRmCvqp7ZDggrZUgRCL6lwwvK2f8Y20r+iFO1Dwo49XSlY3iUAEvNIprbOfTxWKw
1/ZcYMGxq29WAzunJQ79+C9f838UJeJjIYNk04hLVoIZu7H6iP7H10yLCiZ/lbRwY8RlEowLX51Y
rkqncqYBk68qMwStMY2ueb+O4+1WPOUEEgksLdHJXujMcWeRszeFRMmXezUXsfBts/nT1vAebbeI
ThgqiNPTW7uiPLZJlXlPPw9guf+W2uv//3ek/Z/OJ89UddXmxaDuCqfO//4dkS0GLUvLjo/S4J4l
Foandq32qWvlOmlMQIxa4c5Cu+aO9Hh6VCynBTIzvuZliX7i2NaDN6Nfm/N0Mzrh/Zd8iva/uwL5
egxWA8txLNq4SMr8fP3/4xkfYs8aiITRY8sbFL16gvVi8Gwb2Yj/Kl9bsUDR1IFjKu45GV4WdW52
Bc/e9ecBLNF/8Snamvqf71xrvZFgUjR1w3FcQ/0PN1PdVJJjPwO5MbHKdwRqP1m05YyteeOZDSNq
DX4f7w/fsiYME3vdcJeDFP0Bb1OgF6p+oJIp7BLC8SkoOfp+I8YhEvs+6ldCeyDqSnnDkKkFlVqk
vtviFqfzR4K42sd4S7KGzU3CsPdza7kupva7TrxhhQ6///BVh1KDPYIlAPiO1JHjChEBErSrew2O
+pmVGOymXgc20AOyC/JCWQINgB1+Hmi8cdCnUOu4JwXj7FG9YA2fQ0w7VIY1PLLdfjPNDYTO+KuI
l26bA9AKe0nfxsKRmNke+6tnoi4ZsQ9z089sPeHQ35GPH42Pthwnnyx2H6q1suuMZuW7xyenda2D
zvmpnJHeIVKlftvP56FrTnZn/ZWluc/TvoBVttAnk7G1dkPuw2iauDqYfyPNozKx0o7ozw/HEF8K
zUfChQTOKvQMa1HfOy75wdQNs2H6q2ut3LS0o9OJzjVbT1Z9/gxgbNPq6tNcYcpHlvldVvPnCCyx
SKy3mXDbbnIXvj87CxR3NuDLDB9ObCBkLdFboTwgQ9vvQ++dJ2XwwE9icmvVxtdG6mvTDmEiWlMe
3EGDpkaaqIecmEbFtbXhGwc70Uc4w/JX+nUN2QMOIXTiYErWdfNuFnSLUjZljZixtfkTSCd4aO4f
gwneuHT0cLJ79KRZRViqZpotVnd/8VdbkVBcuwXAYU4z8UqsUVowx5HBFRfQV5IlrzH3rW5g/NtV
1pkxhnaux+albDCBdOUgt22mFtuCLrdkGU/5gJ8BjSIhgMcklTtfmVOXqEZWRmeV/mVaaIxxrO3X
ZTqKuK+OY/zF9g1nzOtf+TIJMLBsb7ReqistC0MJhNcKQoWdUhA/KVW3qfOT0ZAUjON024gWI55h
w5POuJbktbcDBV1zu/UOdFQm+1mZPTyZ+1ZExSGvdYi38h9oGd1nxkQ+30jV5y6dQjcrX9opyXai
2w51Hn+u+BFtl7m8KfS4co5m322S1SaBmzHsVaYJtiNfZ65YWG1mhF6dGma6L3v71ZjtGVhItEub
W6OlMHpau3gDF25YZU9zi4ddmUYrC7uZq0S/HPGht9PBKPNzbBQHRyaveQymUnNA2qDobVvXvrUy
zg6UAFd+5mTltUVlBqtHAU9r3jCWaveJvpyH1dqwP7p82d8rwpHcb3kYoQ5dTcYGNC9ciyxSAnOh
ekSn44sW6hrESqpPGxClAvhn4j4LK2MY1phnTuuuP5rKL4a8ylYA9Aq6Nt+DXnoMhAbufUKcTsbK
NybHl0Sz7opbnnuzaK8Dt95x8tRr4iiS7Atle3RE35Yq/dQrqIxq1u9szfptura2x2L13qocefE9
hVEE4bnGV0gx8qOMjRK6Mp83N7ZOOZ5Ep5J/pXDGLYPvf31OrRAHO90HzPZLGPanhBJ+8WJwehpn
Kmg9YFWq5aLIxrqZJiU5AGF3AlzhkUmMm3EKxMTZQ2MmKNd1XnvlXzjKnPOF5y602iKVqxMpqRT+
Y5sQQSVqR0In8YxwcK38rHbs1rQ2bHLPXpCqww7kzbks86AjuMVkRBuvLbZNckJriU5OIEfq8mIY
SXIzIAYLleAxBHf8RPRYA2tAfdTxCjqYXkkWl2BE0uQFnhntqhnrr6NUVUh3tUWDhOBA+ebEVsaB
n66zaXJyGNgbLG7xBpYXTVezLnj/y3PtWPkx5sJnqdr83FQndTEOmEW9s8VH52ZIzHx505wmvRtw
xpi5rxbKF8kih0Zn+5lAlv6kPI8MTMN6YMbfOBBc5EBLWkZ3BITHKkPJ5/IuVFxDuRiCjlPK5JRX
xYAS2pe6zhI/vCIibcFGtnXCZmZpPQau0b1VRIWEUufPpp0+e4UrT0Blmwtox7DLsPmo3eKdpXaP
aT/YUPTwT1QOZRb6BEYWDqkz1HKnFyz1LXaEoXEr35z0IYCe1J24SYdpM+T7SFWvsmiSa8RL0ODy
m+tU31Vpf53gp/mxgdJTDcyAnIJIbRSHMGXlJQPY2Hld8qKC8xSpAuKqIbmiussNGuMlsXFoWQQR
lmbKH0NXUqLFsaOGuov5Yi2BdL87w4R7MrJi63yi8ARdUyGcW5SoqLD69FJjeQxRVpO9OUvbN2DL
Xz3Y5O4UT5QVmBSBKdGLBGzxUDEEZaKrAw3dwDcWcyXCttbFyGJcRlV3ndo+OViVF8oW1mpWyJnD
I86PCWG3Iyc52RUA6zp2rgt+tRBTk3ZMcVuD4GskEEi9O2aAWD2krh2B+j3PfnL+eUjAooEqH67Q
9iTVngaz8Ir0BxS49IDk8bl0sfXE9tvvIsgoUMpwTVKI8xHN4hvoDNJ9hx2BUj5stQvncBCAAb0K
1VaTDpVEcxJdqeIawp5dZCMn1zv9Pw9PpAHnTAyHgqi8z5iGaXZJHQgIrS1kaipM0uEqhNbtzcUu
tx44P0YHs3cWbpXu40H9aFcXOXlbzScs0jE4YvpSGqR/ygxYSJ0ikWSiP/ULe7xpk2HLo+hioCWQ
TiTglndlMNCmh9DNeNalJeBU6YuJ98JiMOcs1h6C1HOeZp+ylN2uS18hl+0TuypeM32ot1jk8HRp
XeJ3hPtDo1bfhLSz08AtldAME7yGflPI9p52HAi4vXbCfDjU7iKdWta2VEztlOre76y3+jOic8AF
lJ3ZMI5dvN5WDTuB4h3XT3jWL+j5Pd0+EQdJRxDMKSUyN+l4xpCtwUBRTFfPwjQDBY8ttpEngVsV
VQYkm66Jh0776l1G89HSi+Lm0ZPkuHb0hrsTfnNUWIfEYLAGsuiWJcxHzDKRp4T7CMPSIPf6Q50Y
y86aenEYTexnVMOQTBVtCs2Hyc9ochsHtIK/OlUQSharRG9hXhdDgWauc3MmbB8a6/RGZplxcBXZ
3ktuOmMy0+AGf/BAEvikr1WehJZsDGLU0BcZJQqI+lrTPvgsXjU1do8M+n/13tXJ6+rYuSatl6b9
uyvUKKw9uU8xqpKLWrBNtRCgTDVvAQCdhpnwuNeJbl+RFSCo8KQlKaHMTLm4sdZvNSM9ku5cawsd
pnIe3ThDTg+FokcHUp0v0lLNU6pwlukdFRTy7CWhAt1nY9vUSIOALQgvm/Ol6cPGvjPwKs5SIDw6
nKMCQ0OmESXnNLNJ4iunP+Wy2Na568txj408GezlKPS+Rwhs8eV116p128cM/I6zYvUxO8w9RvV3
P+MCi4Ev00+icihhzeR0AHA3uy4tewUsCm3jLPhjG8cy2V4OP5n0kc7y/ze3PkEVVkomjelKgp7W
yO/Pw89Pa+YcoTe374WT5OefB2IKa/Mc1shZGukmS20kfXd+t9VeuztYHoMFPmMwGCV1wSzWi6lw
vx3DgVKsE0jAe2q2Lq5XqR7tciKGBa5azioFFzXwqNxT8qujavl1KADaL6mkllez5k2n0nWmk3+7
quvDz4+QbfJrOdOEwBZLz4yKqlMsSnuobdN77hWMQzURnaXDtmm7gvGlOYcZ0Ihy9PS7YYDsHUtk
VralWMkhsnp8+s24PHVlJ/YGkHtCP9WunEcsXGUGABcECDhGFKa08QFsak9LrLwPU9JwtBPmRm20
4WhV1WVp9Jh1DtvebHi/dWd5LnN6dk37HqX9WS4N17bsKZ2wB0C9wq09bmz8EGAWzXe77E9KMr3m
Mv4X1zaCdfWwGsBkk1D+WU2JDX2pd6kDCJPhq8gx9WrF9PCK4oM2DhzBzRF3fwmAWHW2FIIGqdmV
uzayDio+7I01MA7ATVz4uTFTTWGl3x6VnVmWUzA7jXy+mOIRLTWV1abgAs6lIW7XYO0BMM1cEHpg
5Q8WliGjRbX2mBTFS6WyroF3cZb4xVpIBXv5O7Fnik1r3llT9E8OjbodbdrZoIA/p7X5W0+UcdeJ
hcul0m9wjJH5iC8GGmLgEYvyJCkUh66Xup8RGbh8+xNfbXLNB6sJqK6/pvlzMy8doWVSumikuIw0
XNrrJ0da6b5F58BmEW0tLoSbjrK/DUBMLZxyMwkymrDQd5Fxm4kOCSXy43kMTbJlGxh7mFF/0dU8
H0baSrSxKAKrKL8bLFRbQ412HA+UEwwVFgvEYT5LX33ZQEcgWRTSMkr1O04FA/vUwJhKZNgOdMRd
jb4dVC7puxO5fAcIQsboT6UhRc4bTy+oS1jIA3UdEx1aRtiW2iCO6b5SXFqjmya0wRlsDVrHfE7N
t8E1vEBt1dVoPn9Bh3X2dJ2GZInpsptPgFXttW0rb7AfQoGpNr0cvquUHoRG5rt0nP4BQrmN0Cd2
6vibm95jzBE4nVK+xtJ++lmW8slJNiQJ2MaYXJlpgwklz2+F4+Vb3rJXjx0ziSShW0BgocrbYMdO
8H8RdV7LlSLbFv0iIkggMa/bW21590KoSiVsYhLP19+B+kacF0VXn+4+kjZkLjPnmPzHzEsZpzDG
uso45kFIj+hfsPx8zxr8a2kQHjN6+RVG83nsohobACGvVjlcqINPYwcD1U5ajZw41tvK1HdRZaEM
8Zs/RGXfOuqVXWBobsXGJceaYbg9dAVFaPeOZJTj2Cw0LbvXHKrgdViuNcXFuHGsZt7EvChaVvqs
+uQK++mzcgYTJ2mPuI1kjpq/iW8LWWD9TGJAdjCBlKzyDp81PyrpEjOOoejLQgy+LaTbYthp3osl
F01VYbt3DcQYkx8IPMjtQ5eq8lwmUq5drAQElFnbgO07Dw2sI1NAGXCm4cmowhIVH957Li/IPE/A
EwrCYCuJWYPYALLaI5wRVvQhAwVvde4QOYQdh7/wV1zV42G0xFXAiVw3XrrYdMWxldX7lCBwnYp6
XkuCYRrWSEN8UOo71G7xXDjG2iId3usVLgB3jNd5Pf5TSfZSwIbbshhXUfjgRGWEXptYtt7yzpip
7RW6e7lzs/eh8gdWFXszgwgezotR2H/Jxik595pkHN+u/g0+okDuGZ5PfYk72gzGui8YLM6mJuOq
9EhTq8sZd1LHuKAU5atT3Kdj/5LpruKabRdYFIMkVWsBwBhFswMa0YRSvksCAEmqeZ3Mxt4EzCvL
RI+MDjqwweWgDrkonlU2/2X2D11PkVeJ4Y0tDqi64NvjXmc2QrZAnP7JC7IusAVsIlvPB39uHwjF
aTZTij17ArCBlgqEZesRKYYHDrMiErRCuzTZvFYoI2jbYkwyE6ypbex2V+0JyHlmBYLBpSX1CoJ3
FtDK71/ArMBLEFt7Ncfo8OYoI1QHloXb2wfTcr98zuJL2Kq/JeeYTEbzOLpxvCb+rwT60rIgdAYo
wgTAGuxph7x+8lpUelFVXoZJ3pUj+jJ0L2rvmE629+1XpfW9xcOwztLux6j59amyOALuIURz0Sfn
dstgJIak6NJi5HBl98bAEwoa6rF+rh341pEdlvB+mGHXkYHqwY72EVdHkIB0qIXx7WfZEc3PSSn3
q1SovbWTfPFzBiftoMqgNdlaFsu5HOXFgAlIG9nFzfL2VbOz9BxWZohxAkvduROeq9pQV6Q3O4hO
gfGSgqDmu6o/xFJPpyz4qBaWzSQzxCyyursJxaZs8vY05PNVlM5PgC7sXLCbNAQjgKok19XH4LiR
Dfsg2vsn2jxCPIb0OE/8Un3C07ZgMCiBDoRfORsLQzI7XIBFjfqsrCy9T5KZxJmRljP9zkXtnhIS
XCW0rpvqK4KIp1jtVA8Qg0DASxl2N+gn5RUO1wYXM/SRCkC0TcAOfncw7Mp7dFLvCt1G7HMwAB6Z
GFdXto8jbxfVMeiHBMwE2buYtniCNLwjnex6jPaW4n3hdVuV8/xkajTq2n9A2E7qDRM/X01/UJTR
xLlBuJ8Z3DK2iHeJjO8jP9tVzBs2SLqZBcn0H9iblLqtb89GC1AZD+sWatwSNUPhD0TiGUMi//ec
WZIY6FUoABV22IUqz76CoZDPAwnbKYF1ann2E+7XVxEALKmISxksT7+QevOM20pX/p1XGz3n8IzZ
tSNzAzehkv7RNOsZmd/8CrgrxY+JsXcYETTUuDccA1VDgoUFavQH8+rsOrnZmSik4Vj9NibjAT/D
S1gtSvcpy9aVnxTI+q0AeZ73RUIC9ZX9tzDy4JLxa4G+GKHDIkiykk105NcBPGtS62lurj5agy02
amA8E2lG/XJSiak/lOXY0KNRwtcheDNXRleyLPTOKS6ZhpuggBHvrCKq2eputM5QxdbdcfK659Y2
HkwynwvsEO0AGIt6OzsCSG8Md0P+3TGIvf6qQIZuBok0gAnStkwC6mB0KXmUEnqbpa92N2QH8FWQ
3of6jxuOpI4Z2WfsjveBU4ZbECprOfGSLWQUgNIklYbAkqKm0puwclD3WK8JoNp9+hMHWEhG6R1R
VJ1nrr2DSEnH6wR2pWh+so2NgFqdGGPGzJWIXyt51wS9RjN2CZE/ECxHzjlbNEcxj+q9z9YeSHxi
gLOy5ESVMiEn8Wl6NHqV0RpR3QLfIPFyG2GHrpoR7wECSK9BPjO4RbOtiDBco34ksXAUiDrCfrrn
CNs0Yf3qWHTFXKt/usoegLWexqBuTq0Rban+9b2yn/DDM0Ej68ieibOaSjIP8/jOmNEhaKiAuySx
rzZHLAtveadb91u5pMOxkLgL054uHgHKmsAXsTGbxCFLcDo6Tk0GsorJNxTqyJIGvHeaWo9p7EWo
EdlP5PQXPt273yId9mrCHnKvRoys74U79Ft6anypDOAKp7yNhv9vTqvihHX8Q1QPyln2IpdRpt66
bbLPvEJIyiA5EYm8+QE/TJEPj3JGJTfHnFEe1j9yh7rFMU7FGV+bRLyPy1T04hX6EY8m8bqtt6oY
Dd4htKZrJPy6RuaKd6Lc1n0DriNIllzB6qWn5FgnUyr2WKWfzT49cunyuBrhjTg/e0P6sL239Pyd
Jlo8mgmGpAn9R4NDkMEbMt+2ENQTEckWIR9x5sOYGYog2ttJTUotEGf0+UwWUtA+liNclDbeE6m+
K7c+DuKV+LVjY7C3AgGQblwg6RvHS+QOUV7J1if8CDQ3I1bUDZrfoVW7Iq+4Sh3rbajivx2cupXf
LZxlmwF15wyvFbHvJ92On+CkWbg8+IhJo7LvVjEXztotn9IEUbYMYF7XdXEoA/PHt/2PqG8vxNow
Ng44samP0qMOg+7eSkniysFuIWfKEAFEY7CzQtJWsLCSf5Al1yQeiVJud7Zlq3M0svQJlr1AxFFV
ZGV1KHsPVdvoXFTuNmvWVy9JJBjDvJYhunty3d/8pnrxcNSX7io2kMEPUXAyu1vcJPGG3V5JgCJw
7Lj70BSL6DTzp6EgLy1i9uTEOJPrJQSUy6ari/QiUOszt8NHj4riDLtsSWJDNGVhldg5ssJryF5/
YLSF4oJBi5mONGBNhtCwpqmAQQY2u1fMe40gJCLKW2fEeK+zighN/WYvOS2oeBICmYlnKvxpJ7nc
GcQwKx37e6sWOzFqJHfF1lF/UU8eki7ipezLdQWQuraZqi1JFmnbmojTeTAId3IbIgoa3Ns4gomh
h2Cw0srcBZKmakY2PYbJuQqCNa5Y5rFA28zJ+3B5mM8lPRFbb7e44DRBzzj/yo/J1Xbjh6Cp1AUr
gAmOO1nHFTZpSc7BOE3TPp8ZwDPYi1xT7psTI3dnhdCDrGnGU5lvnQIH+k3tlWcY4au04Hw3ar0V
bbtWoVGssQLDxGsIPZoKsuSEqzDgqglRq/lozuR5Yw2EilbH/bZz/aPl49SqJlmdQCQvWE0Qk3Ne
M0UjiaXLzAwodMxkGrHsZCcHuhAFK9pQm4r0G6BvW88Zzl3eH0dLPtdV9TrL0ONzz9xNkzHfqW4m
u8x1Ts4gMqRmQ2l3VzoBTLDYLreRQOLb5lh1Qx+uNlo1Yr67S963I6ow8r5Q88NgLjZxjQyWTHGm
q8F9tLVcQetumt7OGbPX3GSQULoZjvjordTB34mYsbZKyR4XeMKmsKfOnaZsW2QsLHPNLJ9NZ6D6
qzb9PZ72ip0fiZnO5L+68XNlGwwNBnkXK3famZLnuJsJfE/4BaZEs4Rj0m75Tf64jaX2TWeNuzpl
OqILeEKEeNx7i55a86ZVFZJgFDsMj2NvIwod7hr/gRnRnYgYW2jmTAGl7tinVzckWNc0YImzsCIP
vPbQrGTc7DVIDFQP9Y4C2Nl6kz2vwSy5e8p1EEzV9CFRimSuHK79oJ9LCUZNWzljwzl6F4XxUZoy
PQ1RbW/bCzi+Z8JzsZREH1WzZ052naaSwiRj3ijH6RQp/7mrvRhVhBDcXEw2xsmznyP6NmYx7ptl
BRWUFm3hK8Iz4mRRu/Km2dmlLA0ZuBZv7E9u7ojdyppvE0OME97MYQXr7aEQlvESK7wUKRPSwXSa
YwO6kqQKeRdglFn3szUhQ5Q5RS3bvtJyj8JKD0Nr1Os5JvSDKeahyt1nO2VhW5AR2PImgdtnj9or
SLGdj/EY9Cmsw8pPtyJyfyQQKr8eCMOZrGJflF59nxuA5quueWXdFx7CKg9vAzHnayy99ccYHbrU
29t5KN4RwE37Wh5ByBGh20AD9AA4jK1OTt1VyJlOqAcioErnYUY9F0n90ZTa2oOakKhek/eKmKGa
hUpvf8A7x6KP2pfnknjxJQE8pL2PG1glTs5QLJnMTeUzViF0liyrlJRxHg5kiyPyTfImq1saqqNB
RsRqxDuJevMStPwvfoZx00jj1yknqd1yaEOfqag2vpNHHHyMHsuUS7bLovc4LccbAVm4Z2GOemOd
7uH0PPhhukXdB2F5ejIkddXc3iYhu1Mf0c648si44KOx0tcRUZ2ISTL3aWhg/jrvLpo48mcF/uJ4
5oTJ2XxjpvR6oAco51DD8WbODUM9t+2fqXS3nsXGNDH0Q5SaD1SI4aZlv70dsuKvN3k9xpLfBSq/
fL6tTURDXp4cP2XHPqQpH5b5E3YiPweFNa5lz65ztDXRR2i6V4Jc3LOVmMfGt+sPg8R3zuwOSeGD
jXycvINwCV/kkxzmQ0I8SomDKX9tQ858FhvpptberYD8s05a8n7NMniUIgVpaFAtSK+1QGbKZAN7
4ZiOjGjYeuxKNLPs1R6gln40TvtElLS778hl23jDPy1tQSQRsBTL6u4njPogvyg+J/OuTFmKBm2B
O1KKFZUZhOSlSxlZzlZos9c2aeiYiyBGBAaJZq1AgQkIrdvU7HnWooXl0Obdc1Y65L7WSJVn2qvR
RpLu3vDt9HNBwCn2SVzp1B65WFu3scm8k6rfm7HqUX6MPf/p5sxZFzN9TzrsYj9+xudK7l9xIjbu
yRrjL3qEFwsSOGU5QYakcAHC5vOIt2xazN3UB/9iw91PZTExeqsY1TnVzswrYpvnftc6+Saf8Ubm
ZAjDA9q3Wf891wAs8pjpj+WP3yPByAPCOCvBJWWNDKgqfjxtF6smGIjVIUhktng3S+LbADJl+wYp
gz8TrIDRY1VAmEDAG/6oOfuyOEtAmng7SHMx/WFE5wU534R9v+qG6ZXhHEjN/MB0PtgAiGtzzK2u
CfTbLHOC07VLJ8x5HfTGH8TfBhJD7YoVeYlbYQ5Hl7UHy5Ot6ATNSBZ/BOTQ83wK09+1nt4bgrhe
JFDkUmDDaD8qEFcjMpi5M9+GyGMkdVdwW0bjyW7fK6s+YriZveFqU5miDFtp2Q+HRgCfJNAbdd2n
l9k/06A/gtJ8q6vhPVCfXiu+WGJVjsc0Reh0XYbBY++kDHXc69xgq3I6pTbCoGYC/ZG8BQniY8Pa
DTbJoRBXV6qgfSk+HNRGW8WqGp0TnlcXY3buWy19gImBx6ZGHJjcomphDNDtqo6QLoPTNjQuFkBq
qw/pGAdaSDQLqwSKhMsIYRumlFrlfnLmTy+3p43Ny124Ie4J4y9izBqxqOFvzCjZaVHcV25yN5Xr
5ZyRcI5qUk53sxiQ1rQ1tyFVT0ye5ZSY1YELul3HEwV6JIDoopUcG+OBdIufAgzytmw7c0W1+dTa
4clxT3ZwKyOmNyKxLmFsZDuzofiUAh+uS4i9TckJ7JEeDE0iqruckabJ81AJliKhO+1nj943gJ2Y
izNqqx3xUHtWDY9ony/1ElVUYOHeuBVuYul8E8G0wdRGzeqMzr7P4n+gkf9Zg/FJlN66iUlpLSbE
EOaIX2oY5z9F3nP7WZ/Ew5YbM59PyOy+8xl5nRM636jvD6EjPolrffYqdGQklyzEhHT+NxvNUzy/
xoN8q+yp3bpCsTL/wUlX4kNHWTk3/+geaL1sFnSZtfc9PieViPy1tJN/XaMgVUdrUTn2WnuuifGo
fTZZkxD+0zUbPyYraIpStg8AlkiXWC1g+z514H+wcpgqUoRkS4ybo8U9fQt2O8hgdUYD4w7qs7Q8
dNwW+im6mZu2NaWDBMiSEHTPi5DBzaYVIful2ke9ltgl6vtQ4UyKCCnhoYjOeG6l5htJdf8dmwh3
CyywKyBjj2UcvdcSx1HVyD9m0QcsFTyULR1UBcKQMCL1321h6l04du/xyOHn581fGVb3hDvS97ed
3ljgcdquPcV8SsQ9CaJNyn+LiX5Dfc+SAyhMxI9fPpiDe1fTZ7slzy+QTkKYJKQGY8CjwK8PMSzu
W53ydsQYldEsnSc1PChN56GH9kr2KwdTkR58lzVQE1L3KzpMnBkTjqr0Ng/hTZdBt9Mp85l0Ct5K
VfEBWwUxiIV7yJQGOuL4vNtIckFuoUeYVp7NjUMbdKpRlnJWdMMujtCXW0EG6gQO381xVb5NBBoi
6YZEC/jFh62ttTlnR+5ltVbmZ9jn007UXYT5hSdjtCp1TNMu2w5aRx/UBDiDgMiRR7VmXES2uJnC
pEtXsTc4TIVNdRwxU0Ra+Re/e45cnpyuRQg0oymscZCxNWr/hFFFojNSpVq+dyYp6i1b55rH+kic
/LXAp7vyTP9g8R5phDOWcK+dYx/sIP9K6zd7Cjk2jeUyw07i1+z6IkQqRGFBKM6BBhQWGCmPElM4
n1id3Z0GqVH7iqguNsxwqDR9lB6Y37glAs7EvK/D+MxUsd8X+Zw/+ZtikOIASv+MaCpcBawuWf3V
28wwb2rGO+PBrtiC01u0otE27XcUjuW68Ph+SEl6Z+ZRN9CTzawngpjSKQvHNxV7n7gT2sBk08w/
yN6+3paAtCgj2WJzsa2yePqDhfpvWIaf6eQ2F1chg02qGRjbdtIDPUiS8AYFJpj1ebyJKfm2MoQV
KB+Yo0VYMy1qSSRoDcTkrbecjunQfkgR/AlH9z4tD2QgsD4aHSBfPm9FNVTfnVzT9BDSbPdHd8jf
rIkPuW645uEzoYp9YCpNSHQHYrnp2NiUhPDARl45c7GqfYIfy7aVG36SeBd60b2H/KzLptuQMiok
MCmUfMsV7rh129KXRz28WImVC+DBndvA7lXg0le+h0UID+ajjfkoYsDLrVUK6iLHZe0jIUwKq+Ti
jSgKqPDWVvg3iOKjKVtSBHPjm9bye/DhYDmEJfMh8F/rQgNX0II8K6q/YRMYq4YjehUYwdcYtM89
ugqgDfYqcyi7YIi52wCEUyrs4zA30H80u4aq9E/hkP9tR4+JavuON/DdasK3iCL6pVbBv5wpBGYT
7yaa4D3xCrwzs8OMOOt3zDV2U+VfvVBPe+b45OkMhOiV4Tfbic+izq8ouzdsFuaVhWrBZRhk1uQc
JxIRa1K8K4xgiWOXdDEx/647nmixHhJixEdvP1TyoBnpmLRtm2z5cZUbrioncc5tJvY1+CUoLBO2
Iu8JydQpJEvNJR6AqJMRfNwpcjTcTsEMXkecI3mAlnKTodI7xT9hYVnbmSxF3g3Uq4V8tEJJjZze
hJdc4A1FzD2OIbivVdKW1Ao+nY1P/hKmJMQfRrQJE/9vF7AWX5ozdk1q4RcFzQ/pnxEwowXmBm+J
uqHa+WXNmNhHxN5h0jiY5BUvVLdsP0PEdOoL29OvNDauvRN9NdzGG+bpTOvc+t3WUi/n2mcwFZvK
7n/qxSUfXcyC86PK/3XjURkUH3qJt7BsJj6pyneO8HhJ3flhjIA7Du201nb3NVqWviUVKSl1+plR
UFC2DeU6NCd5zCiqSYMfV/dOshh9y03bfVMhH4JMfw0DV3H6miBkOToFWi7XaRh8RCwcZn/YxEtG
ZqaqeNuRF5NH04tAYcoV9d4HEYZmRvUbBGvkbMWEgqb+ktDyJNuwPQSyBl8tt5Uk3nQO0W0Vwt6O
coxWTUvwiNnEFNcG9H3xs+D9XUHeVp26d9Qc89pwoouXMA2emLl3ZUn2YuF8lH4HVc0Qa4HeaxVL
f6eL+M2UMaORnrmiIYGiKWIUdGPnhOnk73w6u7gMp10CWqA2h5c0nT/yeiajdfgR2KbVgEA2xm+1
DHod1BIbou4+WONCtQkJ/pppTzfWTHAhYWpIHF9SZcAIrTn2HObl6Mkl2yGO8IAXiBsuZEHcBbvO
sf4WkwVnS/kjfIGaYpWjcqTr2pgmvtgRCUtQJPldZs7yafmTQzbmiidwPDWFox/Agjz5aNlg8HM9
e3aur1VTPA1G6H7HMSwb1DtrTNTDPgq6ZZvNl9i4lOlg3yIGH6XXieeB0IlbZ7ZPfSJHcRiiuLn9
2rV8AVwoD3BTBugjgM2NH7LJXrvIL38S+a1r/L6KR6pHOvlQcNIio4MeYiDAnloRXFND+T0IE+TX
KNSM6/++uDCAqoyj3ArUHe5xtIeOzP8QQBLtYkrOP41vUP7dMFyVzBgx8qs4XIzTdfrVN/6pHuPp
DZ3DVTTo0ty66baeaWIqLCvBMiVJXuqgv9lzTL78Ymhj4DRueZeJj/FArFYCJW3UZhm8XAI+49Fm
gJyRfVolCgHNcNcWGQNx24oeItNlsbwY6JrFWUcFeD8Cz1ycIPoUBTp/cBUxo8kMzVAW/R8LzENT
BeFLhdV9wzjRxbROy2AT6q5gL6iriJkfL9/AbLjieXLLEJfrSxoE03vVkNTXbTjb5sck4wqW/jDe
JxOAbaxf7jlKMf0lrTUf//MYSQlbYA774kJNSa9svTRh7z2SR/sv1F5yaN2ea68Hypa2vfknd93w
0YgJjp8pK5GTDyEEJT47I83vgUfYtJnevwk/4yp1lH0lh1Lyb47WntjSeXGBBjeZPJdNgXV6zEzF
tGc0XgSuiJ1yLZgvimlNHoZwGJmNO5CSq3Fq9kUQMM5uSXSYOaBWc6qLi2eXV9tKfLB+yC/Npp5Q
CUQjkaT9wIKptGpO8ZKPyoCN4S/Y1RruFddd+IytnL3MrJ5p+KjodTZuotkJ1nFsKDqpZ94o4ui8
1rsCyxtW+aBOGuLi5tdb+PvFM5chBuK/ncAld0cd161Hjs1fGx20STwOLrlyVSKeE7PmmsCFu3On
dFc0fnOaBkdfTPvRyv3uSYNwLEbTAUS0Bo2in2zSGGgRHn//0PrhvGEG/Z1ZHcmJU/Sao1uGZ/o6
5MP07gJqbXwhz37c8xG7Vogrggv+1HjWv9+Ph/2ehbEMW8lhSv1lMFaqSz59Avaz8Ja3r3Zjb5UZ
o5IK7L3dxfUj1tm6ptqMEXoBLgjBz7hErLDROP+iTQvJIyU1aYaGCeyuo0Dy+3AM8DnSPpWpPE8N
v26TlafhpjdLD+mNFqHd//fM2WNTbsWgzsoJLvbcQSZ1ukdilX/yidQkQDhI9Wq08W8qM+8Z70wP
ReKhWzQC/6UgQ6QfcWqOrnH3+6kmAkYrle1zb3T60nW9j6yfIVVTZ8NFT2G9aosjpcdXNZGJMbfs
W7OiAWMwBu9l8IfytX/pivE8SFSSMXRt9mroyTXIMCcw1fM0SqIWlgclFpSQk2A9ExOdg76KEgvF
jY6tLd6TYB/Sed6jF/E2vYc6JK76P+1Qq79eLN9Ie91qGPuHqHWsPYh6qpuhuU24vYjRaBtIyt58
6E0VoNlIC577yNQkfOVvwdhMwFOBB9DKuLueMfNjOjSoPtpn33Kqp9qaOfxiH67WL0LZrBnD4RXx
VyIPZo4eW2xs9sWqTcjuTuP2aoslA8To8oNFtvXKHmzvrFPxVebEZOoRPzEyTYAJeox2tYM8NQRO
/PuFPWB8gMX/JjyrOft2y9hr+avQmu4a8hVwAUQxxMxxYOacB7AyfZb5fN3UPp3+oOP6klM9+Rw5
h6Hwq0PfK0rYydvkgaQWmcbnCIkbHETAM6lhCpptjpDIMR96MnFzKHnX3y+txFjdE+O5wQkc3FyW
/Nd6CLZzhEzFHuLqhUV2hYBJ7yE5Dti4xGlK4VV4bjE/jVkyHzVbEgYWHtaIuEE5Yxf/BohjnISP
jLHys48NeUVsMHo7W39NGfgOJSXmjti+wyXSXNJcP9c+cQO22xgfeRAx9vLG+37SX+lk60vqtuUu
9aIIkYVkABbLGZZkmaBNjavymoFpXsvZK0is7emsCIYG0KgldFaDRPMQ6UWtq/SeW9B84Pt/tbqJ
yIaiI4ONFviB7mJx/IPxhSwI1tYy4BBKZzrkATaAvM3lk58kAAJzUHBu1qMjSdGpirSBzUjVzlir
Pvg6IMctZZXXkf4GQdzsrzjVwrOuBzo4wS5lCFqMCxUKXmJqOYTmWp075C7nyZzVOWPGuAub1ijX
KUnRa7W4LH+/ZB1eP7tjYaZ0BmdheRdy0n/GmfJUwhz4/acMwpmuijFGbYXAtwV6AmEbzePvl2Sm
M4bEzWuPDDc2rZe0XgasbGIOqqa97cpXqSneIi8uj6kLKslNsvqUm1RuljOZOyfqBK5yeKsYFYOH
CQlCMcSkybhzBaucb66Hw3RilPWUVv50kVZxMot6eMgIq/tFTocFwBERF5CZ2oDrvAtfkTMiFk4a
NFpJfIzsXPxBagSOKHm1Xe8QyUBuhzDrDm6fjkciy+7r1i/uukB/iQUo4XZACqrwaI/zaYqSf4Zv
RcfKrIYTqtfxPg7AmCQzP6fy/PepRx8pAAPE0vnviz8WD3beljdlJs6elvBj8BA4uegNP0iLXRN9
NP2ZJ5cpEJpD7fX2m61mauOyGi5Kg8fujUtjOJfeBEMqgUPeecuXaFAvceLHe/Zfwcmrg+D0+1dm
awanSlT5YSJTvY26+mwy1frvSzGSkWtmefzjBwyJfcaeg3cg6fLTHrt522jo5znC/7NFvwxf2iWj
lS96GtwLk6vbf5Zdlc/z4X+HCiUwGcI5pjZmVD3p28Zw58GiOv13mQBIVaicDyqcW1qmUKdnL8pi
+t7JSE/oesiAsnob0J5jn1lhEjSz/DHK02TPSo/ZSFFd5PIFI23eomxFehkrmItsPq4gz9gbLw0f
gij/YmVMaSQk20uKEwzdpQkX2B39ZhcXxrgfnHpjdt4uL+eRU6YaL67nj5diCojx9cBM1wgGMblY
07bnuN4aE5pfVzaPFLQeysrt7x+Y77SPcd83hzoi5KEi/qUKvBZwOsVnbc4Yd222F7zODW+2Kra/
pXDZ88ut2scEy+BTwPjJC5v0DVF4DsBO9bQ0Ljmzfg5gjDp5L3JWRHZzx6ieINmoae9+/2iEIUTh
Rt2qlm8ys1mL/H5q9JTl9X9f/vt7BSp87Ldsw0yyfxhhdyARDvOc3HJnaFmjL2UTmfLDlcON6rXe
Ol3vsJpwpL1WNpJ8c6k8UMKhVlAp6+yiOUqu5ZdyHL5/QRGl0d0DFa73rarcV0/BYs4XLEHkuawU
yFIy84AfGVX2rDK9Y2yanPwuogomUlds06TY+USDffOvg1b1Wd4touhNvkRLqMVxlDXUhUZesxG0
gTTVurll/sTN5MR3KYg60CGReSqRALEYfCR2l0V9aOn70l9klHXu3ISz+/1DyElAUWR81qSJH2az
4xlkZ/VRetllrqtd2obqTiyBE4lEUula/gPbRHVKYxjhvRTwaFpf0et7I47dOThUhj/sGqsId6ad
j0+my97Yc9P4GEdoH2QKbW4AyORF7Q0MG3eYn2PpsFOWMJnbPSdutzcK30LOzVJH9MQb/XfyiJ6n
btz4bRxfs8hEUF+3yQFHuLPBr1DsZK3JHxiEcTW8AcZyrv+2DV1KQB3x3E11sHWEn18syQqkSCTn
kEm9kcXRyUmGv2V48rIpffitOEtiqvdMduC+W7TPI5/c743t2TYssB49XcGeEqQ1P9ICsXlkErT1
a9zHTAWGtZJg1jcWc8DtXIcBubJNFB2ElOcEhTcbj7w8jEC/09wTl2IxrqfkPe+KAadOtfyRew/F
2my/hFqfh64LDkFu+YBcSeRYIRQLNjGIvTPOalmifLAWtrBSW6sf4cinoYuwhGTSxazesmoIkONH
9vjHbRZl+dSjiV0qfrudzWPo5N9WYUc31PfcrssHn5rt38KUN8tpjLOZxNTY7sZDzc+gPGaR0oIk
zxCPOm7Jr2CcfBikvz+wbBEB/B6tmOr//2i1Qvu9N0MHPDglPpsHeZ6jRgKE8GFYx/jDRHRHLM18
+a0HPCwh6OtoGH55Kj6uky3BOsHKxbI5rRKth52RJPdm1R2E7YL7bBYaPL0IIqkfFoDRAdk65jaR
OfsoUopPLxblpWiIMys7d088ys//akE0Y8a1bbvXlDCIQ8FkkHBfmq7cqjGrtRbp4QjcVnpBWISz
E54twNXbAHgt8KEeeX5MzlyioyWRdUD9weN8Gh2fWDmn2HgZvAwiBne+bFl8p2wUYqdnYTk04arH
ZrVP4MfQY3b3Iq/g5Cg+hniOo6uHeU4mMErjKf4c9MDOWCWwavAQBWPZXRMu4E03+u+e8mCcNeOd
I3j5xiJvP22j3vR+fqLGFs8k2OcPadVtGQW3YaAfWKxhYYv0fEwJCSa4xf0wJhFtdSsBGaXusWPm
8oCWEcx5za1Ua3w5LSjYJUTMz9iTiSCywb9oVG4BmZ7lwnuVjGNXSBL/NszGZIK0ZVWiYIE0afFG
/BI0DAruVEle9ISKZGULzMCMPN0ju8Cz/zu2YJPKpFpc/4+xM1uOHEmb66u09T1G2Jff/h4zMfeN
SSbXqhsYWQt2BBAAAsvT6wBsaTRzIdPFlA272NlkJoCI8M/9eEGcxIPB0R5sv+9wwsfmyc6IEnYt
ibCiqklaI/XMqz9nhrh9meAPOmQd//63UCXeh6wsH5qavyPzi8l41dVuSWmW0FfLj234jNWjzrGJ
mcOaoGjnQgsowv6CLYHbkOyXG36yhmg22B+ShieoYyfu+uuyJ629tkblHDM7iDhYQOzJ8obDZ1oc
ljWl5Y3ZCCoJIhuPHUm6ipDJg0yweJmJeqeG2GHBCumsi43pUZmPTe7jd0UZ5Cg+YCiYC5HII6mV
Ox/8AcQ465ZJEgevlGpKoFIHKJ1AOGz8MnETP3hU7nbQO+7x6Ih7gwy6vbeboDqO1L5dXBKZwBvn
La6csrckki9ft3PUJ/2BqhEMe5W9D0PTe1EVhBeiXF9rfGcIh6ZBXe00U6PYEPrIRoWevTXQzOjF
kM0R2eTsOr7YNx0b3eVYTvRhynu4iupxKYlPOI0Q7GAk21TN41jY37Q0iM+l3XOPyMa55AShgPx0
SLYULmtRIg9ePzGXMcjwRdSLLJ1HvqmegD4xJlBcSr7Ijj332yrzQuueIyHW3bgxj1Ey2W9OiWgc
jIeqzIuLKUhtGh1sAHyHJ4d1lEIlxK2x5V9GU0B05nSsqLE5LYcLrQjPX+uSG7Klp+xmM9SKGsBK
b+YZe/7a2MPbqFIEC7f3H/sgxwLDurz8ESiXABSVd1gXvdd/bT/M0Wb+M4GYaCAMn6OQp0eIa3Dz
9XSfiKStVRkzQvZ4EsWu8R7HnXpy8+zh66Mze/Ja7Fr/tX+dbOKaWKKFPDsVsqnd6edufvHlD0kx
CX3PZbpxYQmdZdexqwMXwZCuIoM1/7PQbqx9nOQPGc/lK8oHKNVWUos+SxFW59PcgujACh7ywwU6
+U0bUw5pXnqlCo/9h1Z5+s5Okn4LpugqSxJ8poiyW4QxtuGs7OeqfNVdtpdx0bakohSbabfxDghE
J6jebyWQviMtnuD7NMtvaYdlYAO8FlRVeS5G0BL2EEWnr012inUtGrlkpaM9a8Arj7qo81ce+pDJ
5ty5VlNDrku4KGHEjLWZ7G+h0ssc0laoy1VfZAc36xi81u0lrRkw5KO0zkXlGZuA0dEMQrth7/+k
x6a99qYRwtY1iu8NwDWAYXO5eTY9C4qUUifQLo0dfC9nvpnfcRZaBEY2ibQ1hbVxAjh7Xk72nQbW
cN7kMFXpN4ntRjsDB9B+QttZcZnyvCwyDcEmYuftOuqeBqly5whNkr/lS30uCVDpeB85ncKYQsOG
TBrrfnAdGrnKJtgNQjBZs+iNbLX0qiUoJ3UkgkvpG+bN1eunyiTjJB0278g/mE8dvb9vlPEDOsR4
jvryliR6eou14CIn0LZCV0BhwoaM+jwpaGoTvjpBixjalneX0HF011ls8uXUogCtRd1DWgExws4g
bY5xRaPcfBGyc6VfoHd0HhvQWSAWM9PgxonVr6jSbPJiUc/8MvHBT9OUu+oYAVL6xHI+uR0gtHRG
ws2ouYRdNZnt0N0s16XpBMRj3OyIwy7cS1hgK1EMbFlC9+RCCdlpgcSk40MU92zo2iYH4LM2Fv7a
rgOmfjaFbcJmW1Q6U3RY7md7lFRgw6cgVpfnByeVuwk4wTHte/1MiFtC3WEfJOhTPnQdMR+7ikkA
z6q04WG6E0YD0yAfGMXb8fe0svJXMwJjTVLQZDAPt2xZJEKfQpIxUphOfP0cxCmmsDQPjgwrpm1n
MV9ny0fxaWR2KzTo4d1h/7gqTdpVwRRsrLGz77VI/DDrsWYp4K0xcCxOpVPvcN3IncF5/HSf2aQ1
EWN4HkUPlu6MN9uJmaJLKGSKETXpkZRt7/IQLfsp22g9XH8k6uHBaX7EmlXu29HoiEYQSZVKc44C
6ILW1uOVWg7yDUtHoKFT4IWhKLukqvjOYb64+Zr+LcsGbesUnjxOkuODF4cXt3UOmE6LZxDVJKO7
J6aqt9Ky6hV3arC2er+50V4ARSTWFGWlqr9nGnxTEIF27fLfKkK9XTNR93cwDiwC1MOw73MAUAVt
7iNyOl2vw+wmmmZBp5v1neX/+WbK1sR0H6IhI3CXJzWBeug4GD5MCMkDSZrJp8aBYzhDB/Rp1l0e
cZ5V7OH2B2uqDdS6mY9XbTp8LDKJOWLjZEOozRvCqeVXys3z0JtkT2ddCq2C0uNZT3FyL3/IKR4Z
S+27pyT3TI80FKUYUL8WMFlxQ/Q1Koct4rmOyBU6kn9RrZKufmktB83SJuYvKpMamDq+IqLSUlMk
4wPZMYsoKyVpHjrzurIByGu+TRF3oHPKN/WNsmoH/xanDlNQ2wA/ycY8UQqICiOmnlgPzHMyEu+V
xrM996Q5jhXuzChX61q7xGxlfue++AxbNhZsOP3dQI9RaRFpbiFf7EPiK4dAd7M7hx+P3L5g4og4
uuntQO7IPvKg1qOjocf1qYJ5cAgsGCa9zV2T8ujBX6blHvhbzeKwTa6IhHmQgRmyHJqh4RNj4xp9
76ePGZD9FdHgkpt4p3sxHa36XHUQ1YDqAo8B3qwkpuFYnK3y7zdWb0P9F5g7omylcVI8VzjJWJi1
gA4cNNW8an0xfWppIW+1sHBbzAcirFr6sQm2QlHqbFpO+mjNthHNplJ2pIhrx5blox57QBT1cFDI
B9tiwFzuI8+s2YkL6us65zXP2MzLgHOgZ1egQlDxN26I+Y8Ji9r5FYKDJ+n6Fiqtb2MSPqmh4Cww
MK/wQ0xyuYKVEpO2CupiT7HY8JAHbnXfhaV66h1r55KR3Rvzqof/ujs0nnNMKQE9I6BZD1XfMQgy
2fUTu1o7CV0yRvKiZB3syt67E9KeSez5eFeADzlYrHaMZ82z7ZtiJcokuXoazGJBtZwzCzzSI9PB
Ahke/OiDRy+AqfmlGuxORy8h2Y2pO52roMDqie/mBLpMz/gPl6zYx8S0/IcmqRS4Iu8dpTd/kUxW
NCfFLxX3nBYo6mHrOgFeJsa9jEIGDydLLOJur5EN1XQJum8e8pI63miR5pzq3BT3o1v8NEp33Fuq
IDM/v6Xk92sm4u5vErZkhHgI8ZEAV09kp9MBXDaXoCVxwHRIEdpIq1Mgmm+GhvLt1/pAm6nL89Ti
bFxNyaGsXPQyxzxYZTFwC+ZHnKHWwSjx8hJrm166EUM/3PxT6Nju1XADkJ6ApbW0Aczs1iBy559J
lK2LZ4ITACcP6+KRgF5P8+pmSaYvg/CsNYZlkKtFeSJEMp38IKo2FC2ca3zZhLoI/LLbfWtF86OP
eueYW9RPaKAtAaXI4TIShp05gbS2dgV8TthpLbEWE+ZxVkT71MZaFffkkpaZadRa2a6l6hzyxGx8
p8ZtVscWTcwLnX6v90+Zq25jF4PzV0inp/lLo7lRe2/h9x0G3FpdhzVcVsByVJMf3Iplxem71xo5
ezaQBFhjc9ZlwwClXTgYw7mmj3UjAsj5enig+vu4HG16EL0XNVGaqtVUPnBLm+S1W2b+yjmxnIF8
yUztYJsxDD6TMR5wAf4ij3iYcLtbln5f0Sy+WqYUFZt92AqiOYJYf2Q/VqxwIYQXWmx90sGOfRET
2GnyhWdXWDZpKla6QaBRMFk6KSsyTw5ItE1UFfk+a+k2FN0E6S0S3bVhd/FqejzYWidrVm4XU2qC
1ZfyQwCtuh8/wQrnObOF5JP+rGpi1MKhiZq9D/Ehv8l3RG1Zuxq/vJssHqOGnBAI4qFb0ZtaUD+g
HVXqFw9qtqmUmv0DpBdHSn16800tB+gSQkvMQ4gV/pDtBz+7YfnHfujzTcYclEzb4oH2232fVfl7
3Tk7/JwRhVXaC87vleb73inGxn/muYGSHn82HHkhZA1ntg/Y+cLuOKUCyzZIpTTS29Ooxf06sqV9
N7bWzROhvyuLaYcJM7/AF6PBTLuGKGQIZulTafjxp+evSlsHS5BN2sVkSIKl/OdsT9kBqs/OBDKf
oPrrRwCGt6AgHaOLFzAC4oHizWbvmSpbD+Wc+YqgMYJ7vSPHOCCgmgBd8WMAgA5rdDD2xBpspyzG
TppWgpHxfJfVYoj37jzKaIvhSDW8zjZDHzdx7XBOcYj4BbHQSLrvDWWpU2lz5m5R4OTA/RPemnmm
0wiDNVQ3z0DB/PU4f0xpqv/+F6O0Ntu9rfAxZLL+RmKQSHTvGavJsNGyzMHm0zetXV12nNfZovkE
VA9Dx4B5HIzvuY8bHLl4fHfGuNu0vgeDbL6sqqrU73FLoIbyq46197wgjbFaHScHS5Bf1CFzoaI6
WfNw1PHS/simmLGdd69gKlDu3KPDqaNSfnzWVfXNneLiiPvMA+6BMNq2tbtJu6q5LJs7lZvtQweI
z/aj8ElkdJsO7Dy2yVjbZM5ZUuwM/kjkhfgmKvODt2hTYxPo6sF4Moj2H3rOsMQYtGAFKKLeNBNE
Clhc6Vm6A/jsMJtQSnGd+zp2cQ4k+UrmaqRVt00xj3L6aDRv3wmAlq3uPmRoExerx162vAHE87wn
EDjdyo+GbYj+9g5XYm4b9jxh7JeTno3F6BzksmVyyv7G7F/tEPqfWyRwrgcf2Zd9taaP/rrANrBq
tbY5hk3zljrUdJpB8z1ymGXykKFSKbf8S1T03c4hBO5o8NXkstMbY5KyyFAEolF+0cXdr+l5nsj8
yCo4b7p/9fxgkjua3N3ypvR9z6NVirE/dmb8qE/xrtdN/X7yQnVJE3H6EimmdE3gRttVM1cWdnXz
rQ+iV338IWX6zRjgWSxnBx7l4bHIu2mPOIVdZBqdnaX97MFR3g/pWp98Nj8l2j+HY/IGVpsyccmr
xz6H++ZjOGC6Qn6ynR0E6TBFp3gaUHBnY6CWNNmzXU5vsUYzNf4JSZFFz7G/NznfLA/Xjna5CUuw
Q9toWFtvAbCR+QrVJadGxr0ncv063s+9lofFByY+TKEKMd0VHyB8Niiz3l1Q11c510PP7hDDo3Vy
+fwkAX/PMumcpix7Z083OD48HVmgOR7yCOnovvEBQj00hMBuKIC8LCG4nXDImuAKm049aukum3pg
yRRfbciaOXdNnsAznzDPQoNmwz8fv3SD/TvSM6JmHtZoocNT1MKYCOaHhmZnAU0guAksD3ATQTkL
JWCy5sRp8OBFBaMhoVl3qjWPDMPEZvTC6pCD+cETKBnBzfvqzIfun440HmhWWB7d6UekWWT4FzWw
rtfEf7XnGDbgylTk12tP3QogB9c4cY+CGp7sLv2Upd9fiIMld5PEM4bgwy4NX/QqqsZiCyeUOEzn
wyqr2JMRaxweaqxkSjfiZ9NkR4dp6BI7QLowcAGkz/Xgrq55vvh2AWAT1yZwv2A4N5H6rBocGDYT
/FOqUu1k6YeO0r0twyx9szxJZxVQG9r8IaauJEqAqdjdOpltAKrjOC7iPt8ls+ejp+tk6tLh03eJ
FY7+8wjMEXu7c01CZk+6rsl91Ss+V3SEtRrKeEvYjrzyfL9jzthjbswpac1mKhC+A6fzd+4EQ7Dr
9XEb+oWBG/TZ7HLk48wEZkW0MEEE8F34zRy67xY8PPIPWazlEBv59LK5hgiupUf8vLfQrSKu7qgI
GFnMzvWY5OWpl0hhqLaooEbkqa0TyVdqH6a91itA+8zzAQCHpyTudqktjgrrkL2fLYyNyTWupim4
6gNony6jDChJjLMTgfaJDBzxARGbvdCyuXYY3MJ8t9iVeuiNfjjBiFVbnYzjnaRX0I3TYdsgRRer
t6ggDOK0+fAYuXmLVQ5wfF7rR9imn0Yf5dfE4SPTGBXNV3RXi4Q+Kma8sirfBS6OvSfmd63pg/ng
ikFmoDwcGMYBEFv/TMgjWstGffd4AqzLbHgtk0nbjSaJ3byF1amVLujS+VJeFrIIrupWcYJYFosM
FZDILeJUW3dggP1v09TzgVi4xF5zRsHzpkVXuG2ZJ1hfHhbhp9PZMseTUU3BaxW+eVjHtnLUu/U8
yVwEMtTFt0VsnAJ6FAtaGqhJpdSLaVC1QRDiiauovSW+q1OVDi81y0D4VjEP2mUoVGaYm/yB1soh
DVK6LMiXpzGSNYl9sXWX+Bz4Xv2uIMsTifF7MDP4Arldji7aOPcp1Ow7F9mHE4t3tT3v1nqQNqAf
r1Jd3nv4Xw7kJuWZvNh6mAcddQ+UtdStF86LGPmWU1DLRRn03XBaPu7GMvN1zdX9pP1McwfLbpki
SrtoDXYSbz29Cfemq5GMTH3xxtaX81nQpIfWpAEvTwJn5zktrXoawIMhd9eh2QUn3fpugbdGcQdY
BPavPAYgfULbHNl3N4DKFly7N0YZlrFZj9ApKwlSnPEjNZIIcPWuzr1wWxcJSC2mFFoQcLj2kuAS
WZSjjAiBjDRUeaKNQd51ICjLsQy+jqmO75kPyBmEEiM238MAOIslWsOQuGfwq11kgGUZ/XjQ5Q5H
efZQJRI2C0z1A/flSLNZ9MTyV8+biOTUOtNHb4n4aQJH+TgOsAIt2oIOX7JH2UkXWHRfU4Aiyi0N
TdWrNdeKE1G6Y+abnG2S0V8Dmsymi0Mrez4sfwAsDlegmnxUY8eqAe7V9VMjjXnEWuHX4rxqwIO4
YiGCpUMH4FmF42/Rl90GnER9g9T84hST/jbRip4pzOigrnn+5uGHw8ZODa66VCBzL0lmgXYxcMBo
jnGf06Pbq+cOd+f7pCAYDpi17hbzC5/EczBg0+mlg440WOw8DOPF75AcGLkR+Apw96WJA5xvnsqh
QNwTCcZ8qKO0zSswE75dkKf9tW+IdTXjED4jHuBg7wmmc9ooFuXPMaJjn3TB12aCuWJwgSiIoeip
535Yl2H1/sXbXzYbnjlvhS3Z3mBf39HgGaxSOtrvukZzzoYZpOtkspyVQm3fZjZwvXz02qOocknb
F0smDkOQ5gAFDlLX4YAJ5IqjKxPrjZNUx2KRHfilsTAkUTXt+3ao7h0/eE20/h0j8wZXQP4IJdQ/
hct31aK2WeTY4ExZ/RT7/UsUSeqkuJVhX+SrfD7ZDl3uAjFohsNAet1Sink5GxDMJeyeBlxx+7Ix
8D91DkkI8vkJxZYHMVEGj5ajH3yi5ytKfHe4uLNr1aTxJaewBmTQRg7DeBuN+gyJNDo5He6tqu1p
vp13wSWhuApr6JaX6o+T+KAZhRYVKvL0pAAX1/nqyB4m5wB70PBMj/NV3YJeUvaWosf21qTmPV26
7qG2Ub5cItAMeljV2twFMRPdJ4xor8hPGKbnlUJGMXOW3trME41rSTZvjR2ZYJv2O3cNDUbY1FwV
d2rduuFR5fh1LN3+FLVDUViLY9pK9ei9KjokCroLNCd4re14OobAZaguAO20GCc99phrDpU/cx/D
Z4Ma/Fxa2u+eIS/0Avdn4J1F/tiYk3gTHW3vcdO8yAC+dDaZ1ltX+fj2h5akHlU2FP6yIi3bhuX5
qAUMlCcRFxsn9rXXrLFQ8s2YfohZ07REvVsg1GRK4GmHM3d9nuzUFpu/ICKez3qb7X0bi99y1GmM
inBW4RvY6fn9cjOUYDJJaSXEzeiR2pSdl63HUOeJPx/9DLP4kPwOhxKHUMntaWTZuKaPpP4W4Je9
uyDYiBumckxJjug3X9sGkWsBA4MeQo7RHqSkPTPqFeDkMNhOPiyUkp3ZdrnYpPQeg0jhEwPo/dwb
dXFHrPnaArDGVMM6ZJKS3U7zdFwk7s/l3XEl8nKOZeZm9+ARW4dN4OKPRdqBCjcrQe4MZ8P26K2X
53WT1ianulmoFUHC4MJprRdc7IDIKShEcjHum0jzDtjxFAIjuSkyefOZBZcdfQYiQYPy+2CrU5d4
55o5xTtDSU9DE5dX7MDjRsd6ecqqB6nFzi2LmaJ7rX9vmC1MQu+HnNsP4cTEq0IS3+1dmqiSYK72
IAlrFu1jwthhv0xiMawdZP0YaMNDM5/wZFK/GkN5ZsdVfTMr2g8JjWDbrgtOagB3pZOFL2QOGe8P
4RH9kCRW73XHZoSZk4wCdj/JnT08ExqGnOI9JDOm0yzUBrhwauURkyBLSfq4Gr97Fk1gGKip8Bzu
UvKBu35SYJ5S5Esxk3sckO9W6DP1VPF2KiJt1RnSfuilIq9X1Yyi2EVFj9VzYIagUyTUJOVC0VH1
nIipniyYWj+suS4PYwtiUF+wC/OK9LhcClOXVCfXYjRvTEN+HZAL7gaRnOumsf++3vsp1o4oklB/
QgDBLof9v5dqnJ7FauJjrcHuEOhbtg6s3wV2GAsPUMVIGaohd4XtMXkIRtTxPh2OetRhq04q4J4O
CKnlEkF8FIcYHHUbqwpOuPvuTnl2qwInvXXB8Dhr6NROiHMu6/DQ+jHvQ2k8Kd1Sb5F+145F/BCm
j1pUJNduItGXZ5N3Tux2P1WVBfgQOw1UavVEQqRhAEVCLQeicLdc5V+PNwbAOJixzLCIPE80B9M/
Phz6zE7puZQby+jj6/JHgqOy9aCXQ9GzQUMP8bbFj7sdppa+L68Sh55y0nVA+gjT5HhezhmiDvel
0OoL0zLOXDr8OaeI7IMtmRuqRsUvBlAn6nT4IWj9WHZsjqkFEMxalIuxFOvEDvMdeUfLlO17WlPk
FY82BgKlqZ3S8J5TUQ2LzoPoWvZz8KSIs+ItLsVD0MXZm18228TANV8lqfWSVRnYCdrEV42Bv4io
6hspgmJd20xwisB/TAIGPIuiZAcBM9sIxxHOLA4G0KetKNQPIyszr0hpdamIfLJJBL9KzFIAyy+p
tbW9qdmXCZaYFWbSYnyRKjLh3jkPZEL0xbqPCeleC8FWG411G7Bc7Bm9pvs58E6RkEG3vT5tOAS0
8P01/xbl7aUFN4/Fi1AlbD9QBaONgtNZMa3whRu8Nm606UZX3zde9eIGvnFxhGXN+BXPO/bZ8Gh0
eXIvO/nZanQ3On4sboOJzBcEgMgl02QUms8xGYjQeNNtebKRjIop26Y7fLRbIPs9SlGcBKDnE6u6
/H1s8zzzODb+axD00Rt9eAPxeJ9ltYFfOs6FWEbbcNQkUXUoeHhznMBALAPGb8Bp03rfYPY6GZlx
ERa09Jpu7ChUag+v4DcSnH5KSCNsJMmdtZynCCmnqcwjy+WYPoLnFFkI++qZJ6Y2o1YdddaDSq6w
0aCwB2MCvHc4cNOxsxzivFvbhTmev+69xUa0b3MmAkFXxbDlMGSWnAdXyPPTOYOigQyh67chDeNj
2ZVvtDnEh7BOP/lt4iesRO2dSg3zVLte9eqhN28GbcDXrtgL6F2bb3QzpY/aH50nt3nI5x1fNQTd
UfPjrdPL5OYXE8wR96ejdAovRNM8enEhN1qR/PRJrN5Y+ZkOWnq+g0zCuloKKjMTCAWl3jOncUYQ
GKqgL29svHXa1NMJeyGsjSkGDjMVP+xAfEYJlWeAPXFyj7oa7oamkKeuzuxz2uono6dZllCf/PQZ
9RZx/tvKau8N9DBnpdT95Y366zxx2A4e4MAiqR4pFwJFd8GIpDhX8UaVOM3XhmQlIGkNIAP8xsqY
Z4JEa7IL/GNsEyCGEGVbnKl6bgXPYV2Ye9jsHt6wzD1h3IKfIXP/DZwYhmU7ir/rnVYcAwM6kOqM
YpOpbvYr2aBnRCIu6OjputAZ4HMfpLchkM/+DFZRsjA29mCqsyQksnXt8OZJt0A/hGrRFVp07vNf
uko4Esc9MsPXRex70G/xiJANitSLxfT8ZFXkIKa4JAPc1pdEheqaNwlEslKb/t56SA2L6DKyI/eE
StrF5Y48K+RSlKZDzo+570z8oJ1uJu9m7yNF5UV2oZR5eoNXgMzJzpnj+VrN6Y8+6s5uWzmMzYmG
ZBnTMkw7T7pHPERgJH32A72EYore1arIxsAivPsyIpEyf6WKojyXGWkEjqbOq8BFunZtpozgoJK9
N+EJAjv9afseFUWL3uLG9nnp9TMTzJygVfU848BSJk960vlPdkTQNeZMVMrsXXOy4RLPcH+TTIcV
M2mOLHR+q+vEvoj9aSPLUAMyww2xHJ/SpowIwQjqYAqalAfdHC6KyRcgpAJnyCJChPlHttgJWwem
Rh/kJ7srrL1IZXey/J0+dtQ8zOojz2eLWTGIpnljT31pLyugKM3A9lZ1+8Tq9KtjB68TI1QYUHQp
GWQPyDCDrdC67jnDbUQjfT29RVkAgoHvBX/D2XGINByfDeabICqxbDbWlmm+8S1LkGO7Qj+PUftt
mn2IvQWfLHI06zh4jXomwfLRYs/cAA0mjO902uvQe8eIgftNddUKmz3xKtmaj6z0MLRFznS9aBJA
XeoYksLiOu9oHpDC3IS8qHK7AddOcciWrbYRJN5aSJHdTC9Ir0Ehybyk+XvzE71tuOQYMr50GIig
xFoK4VwQB6AytkI7GAzk1lASqb3Eb7wN5vRf7DkCHohiRcqkuYniKLqxMHyyHSPI39DeTJXEPs/y
S4eWeXJmFS41s9/wXW2ePL2xHvLxtgwqpzYJ7vNcfGP00p+13mNYPm1gH0wH9pA2LHDlHugxHw7k
0Ie7ctojEjCUqJieS1Wo3SIhQ+LfqE5nEpgDXG3bQe283BtWQmTxKhlK8aNPKnw0cfEads17xcD2
zlFm9pD6WnIh/OauZhaW/RlRKVKyvAlmjdSW1FYNyCtvXlPZPMR6gy93/irXIfhaQ360R7Pe8FDM
WaQpbNSE/hQOwnjBDkR5BvM8uHbFlrm6d5BGHK0QLssXLz9mOdX1NCXjj7Me5zYDvJXMICP5ARXw
OmokMrpJ520izlLhS+F3IPAYOI7AIIV+IBGyUgPqVVfnUEOUc7PRbjaIIzP4FgaDhKDcFn67IwoH
nhl/fBrjjgkfHa3P14zXJAmNjuoSKdz7qTAV7bndk0HbDtEPyLia9N7qAAqALKkxmjhEk9dlrfLA
N/oQWwAKZKdkaNenpaPvf/wY/iv6JR5EDiGlbP7533z9Q1SjTKK4/Y8v/7nf3Db/Pf8b/+c7/v37
/7n7Je4/il/N//ObLk/b5//8hn97Uf6zf/9Y64/249++2JQ0koyP3S853n41Xd4uPwC/wPyd/79/
+cev5VWex+rXX3/+EF3Zzq8WJaL88++/Ovz860/H+b9KDOeX//vv5l/wrz9XvIb8yP/4n79l8uOj
/OP2q8JnmPz4z1f4hXnurz9N7x+2axFZCFzd8QzTD/78o/81/41h/8M2dT0ITMe3TdN36MsseWDE
/JXxD133HCzzBgIBf9Ka2Ai4LLzeP0xTd/Cr6US78P543p//+434t0/yX5/sH2VXPAjyrM1ff3q6
/x8Fh5Zh4D8xHd0gF6gbrvUfNZg9uplL2dmudM19OpWbVqjkgWdoi6SPqosABcLS3XpU9b7KIpoe
O/J4BVnWV9Mg1e5x3qIJDuWkCalmaTTz1bPps8vIdiQ9AgQbi7d8iH7KLIPIOWFqdUgTj0xoaFaE
Nmrl0Styn3VwAW1D5Jg+Bb6d+2IAGSPYbdnW9LNRvJBvVeI17sxi05nBAGucL/uxpmHMSEi5zV+S
NvJIx9Pwh8xFjULnPdYin67TKF9MyfMbQGTUV9nb9wGp8Q6nwLXVi/EARYRiPT39ye8XgJZwD0MV
4LVN+NGkRNkL5npCrdr5GbjijDadl9YtmCvj6tnklUo3VYbqVCAXRFl6tDy4gY1i9EdkKd1pcDyN
YDW0urfzjHaELLl1ciojrNFJTssfZASJU/uwYhnMJeuh6q+FmKJjpePaBa4VbBKozHfKCMUhzIur
yeo3x0xuBVPDV7rjKrpI6GLMbqRQI9I4dDrGPFwNKIIqTvv1ZNs3sNIj4nTqnyXN5it2Zt0RbhC4
XZ/xgilGIJRs6JfjT0KFbJxS3+hQtp6T+dvYZp1RHkX/twa/b5P6wAfzAVWvidh7YiUmq1ZAvKXt
HejaOB2cwDMOWSVn55WYx+k5SrrlQYQsBAs8BEYGQDneHGVsijrH4Cns761C6rSToD/obfuttrIP
h8N+qBJkNM/b8ECX9xBdyRp2io7Z39Lx2FuZ2ZOU9JlFTmWsYV8228lyMW8OiKjS707C6dDsAnoB
CuKZg+aA/8VJSfkEoGZNx/VvlYgpJZxajg4HWvZgvJlwbiq6R8cRn0UWO9o6wQjeKNwYiaeDhJ4/
jE5DJ47x2WJsosCriYA+sznXmV5gU75eOjR5xE2Kenpq4p8c2yrQxFIiWG5QbQKOkiuOhxBxeLFV
H9ur3nuUjTxl3AKD5tcPrRn88nsuE5CfIjRfy4jZTjKGP3zVvIf1wK1EJrsCMJXQoHpLIbzBub0j
zP461vFtoh07GShYGdvD2JWsUJnHUUhN+c7tE5wvga0dKvM1TrVDqhrBALnYT+4nqveui1INIwtY
CLekjSafDU2lpq6IFw/z/FwUlHdIPbragmJ3D9/FwXW1V7fAzp8NwUEEYMP9QABriaxnSftPCCE/
JbFB56f9M0itlc0VlpTgAWWW8mtMTKFcR8ItsAwcRwbgHtcKf9Q0L99ReANHm2mMlUv3EeACJWRa
8d1UzrUwq+dGFN9n8/upaZJk3xQd866ALFY/1TCqhWGgfBvX2cZEvemAH+hoU0izCvP891TEp6Lw
4m0G9uYuRhShW30ctgXTi4pP+ex78XNXHDwj607KB9ZZaKsqiDOO1HC/rFgAklmVvIWXmGEXKmnb
w6WoxppBSeW++HgMML7zGFVBvs20JD2B8mNQW03k5NyuBA64nseNoCy4PDPZE5qB0aSblJu4U/BJ
Hbk/99qzO+3fIeD97Ht7N2eFNfo1V9jEvhsFjqgGsgfh9u4pGGf1p58Jn+DIJFg55uUSn0NP2zue
E1WzyeJ5f074uSHTlFs2u2dd4Cnif6U1FVtPJt94OA7GhmkbMS/GKRtFIMaMsLSIYRuHjPP4mcXJ
6v8XR+ex3DiSRdEvQgS82RIEvUQ5qihtEKWSlPAugYT5+j7ozfRMxXS3RAKZz9x7LnNbraYrMQXK
64xCu2TolxQ1PCO36vCkNQ3s8x0VoBXCMEbgXIG81Mxfzgw2i0FHYGdWRFDBd9XM5sS1W++k47Tr
Zbtfg+/444Jm4AkZy23KjXcxld7BJhkxLNL0jy66w0iXs/FGb2ZcM2ythC2NltOeIJg+4qKtwrhf
zMjqzUtt+DgV6203DmAF2InHBONuDJO5tQHk0tRQD1lN/KnqmezMntjNXrdZBUn1EmiOt/OIcFyG
/s9kM6OC2r7mlqMmEvT+E84Dds6nftV0ujlCMrl474myX+oyWO1q42tv+z/FyKNOWlo4ZAUWuZ5J
eAtIlwPbDf1R3LDFGHuwq7+9W38u9QDYsIDl09t4GPpm2MUB06piuQdL8e0VabzPNHzkKOIrJPK8
McmAnn72Bo4yokwDrMQhUwwiRYLmyar64iF5oJmHDOlPf2wFfDdG8EvC3JVVzxtBZaDzsvdm4CCl
ccB42RFGExlg0LBdAfqhkmGfaaIlTM1DpykqWUkJUOB/JkUNzUNnEP/mqchf3CPW9i3XkhsWZDGd
GNeB2JnfE7t/BeL0xJbtTdfRmc3Mj8KU+4VrF9kCbUE2xXWU+O1yDDrSngK2tkQ+aZc0g08Kx+gY
1yZue7XcKjrCSEDd2vkDb8jkPVSEh4eetJkmsj3EmpReaLS2xUCcADOvJCLMkpcxcfHcxSsPxzK3
BXBDD70/tD1MguTv4f1TcLWqptexW8XJQcsRjNtsLWHi5VdgWm+9Du6XjgViAe8w4QAYloGa7nx3
URcFwA/qGKy6EsU4nidCD9tqS+YU8o8eiWWwfE/BPJLPY2Ko16W5VwMDbzQdZBC4MQcrckuuaIgn
TKURFv5OVrvD7Mls1nQljyu8gsHGEIgoluIL3LFPvhezxAC3p8UyN64Bh3tQ2Iu6uGgrap0/qQ+s
7Q+LyQaM8eaBDB/acL1/T7v+Y3Rok6tueXby2t/ItfGu1N0g3PUYxBogEuTlYZr3ChnsDdcXm6Qy
SVAwQqwTrpkxgZ/eA9MWp/mWdyjhEgME2vyTx6KPAsaOUWeM61k0kFKyPLdcBdt86K9T1cqXhjU2
DAev3aMe4qfIgEkT+7dj/YUyEVag3mkQIXuQI0vxNiwMYeM2+EtIFyf1LJ/tBA1eI6qw9mD28D+I
JiRdjK4V86LtRkgSj2NikFqJeCTk9n0S8xK6GXd+xZQ/0JW2EYvBLsEcQQUg8+glXwEGCfLrvG9h
g/mGjOithLx+XXMHs9ibmfNcec1I9A6R6l0+syDW3zBFupvaIcmoURIWLo8erFHh298+hcZVLMib
DPsnWw+COJPqqLK/EPqsCxDcn9LdFSxyHqghDxi3ytAm2yGE4Q4kAsEgRy07I0cMd5aX6kROZr/J
3PqKBKMFtfxoUTVcNWr0DagOIMpG/kAB3yjdPxZPymAyMKAFh/M1nMnjedfWJKNCUtnxrG1diUO0
EvKv+AtReIQJncZh7hC93OPhqJzeOFkQm8ICM93OcOTwiBjE2CkKfqtH0jKOGHBKDlDKDgo0wcU/
9HuCkxx7sM+6nN9tdv1MM1NoCxDwglEzIowRfmhWGdOpRn/VJNR6xUcauTUa82Wp+0P2jVMEaFLp
FtukNOxN3s1JKBJl7gtpHouU/j2JGEGg4MfuEJqd++DYZs9uFwRPz1GLOpW7HtX1CJ6QFhy7jMjY
2HWCo1TtMuviJ63adqXKyCWxHptWsIfSHgnnSuNE4uMe9UMqG8CJuLbjGWBJk+ICmuMCtupz3GQp
Zx31hK4/oP/VILcpnpsAqDFic2h4OiPshXScDKe0QETw1jPKLpL5tawqkqVbr3wQAMi6hshZl+fX
kug9J3Z/KuWESDzCpwE4tOVPP5Ng2WVs9vHaPi/F38oE8+PJ5Jt9A6Pqhl8wObYpsqHEMb6aVKEi
dhcnyouF08ietpzAU+T5dsWy5NGpCBKHMYHBTpJ9YAG5SBDyoSJmJJmPxo5puMebkE8bQCrTtpml
gTTRHi7Wujiw8/TedunC7HcgS8+wfHgc2D0qNi3jSN7LsOQJOczg021CWg/drg+saW/5xWvJ2HfL
eoeHc+oehwWy4UjgC/S07m0aBd6w6cD5Pe3sZMbKVM3yZDbbLM5+DSmI3ojHnpYN8I6Q+J0LBUGn
pD3Zy4zICeFcHY3luYiDYF/QfWhzzA3o1sxOyXZN20o/sBr4XkpwsCN5ky2+XsaqrJzawcK57JHT
MZxnJHFHV7gnzCXzSWuMc8+PtB/4dnYDM8LemOpDEFdhqptZpOfxsyQ/e5tgZuKLeyE4uts6Wnc1
Z+2eNlVLBsIw7x2y+djQ1Wia5zF0stk5NJNxihl4QTo0Pi1t+qoz9U+AggkRkq/xyzSGBI3sLRFA
T21W021rP1qF9RXQNhX+qUprjhn80810trP0RV+zDwNjl7QiDQOMZsAnMhhAKv3BdLTHFKLvXVGI
aLYqbHB8LqYkUkWD6Bxanq+2HEdUNYS9HXp3+PUqNwBAVyz7FjXNAf5KxvfraTtXd68yz4qtkS+c
trp/41RAiTaloSoHUIcY5jZZG7OScHDYWQ374pKUMg0VT2SrDo2/Zx9r1pyVWZN0ykU7gF7l7Uq3
6GkWlLuolhPnaSpi9EX++E6cehtiG0vBgI2eX13Ju32eD6Wf00+6PBRCtAhg0uwG8+V1BKju2eV0
gL4uyPCgLk8BYaUG61aX7ytp+l2VAwwZnAZ2iSppkHS+FB/0owTdq6v8N8/wdiE4uMeEhl2Si2Fs
2Ns4F7zjTCx9Glaf0zLMWw1fQHweNFNsFy/56VJU83AX9uXKcBPcVBsLRzcfXB3VGX7HZVo3zzL7
8gJIxallic00OQczoPmZako5yOMuMdgsAf262M1tATvaz59AyD0Ztk2Rpm8ynRu4C/hIS7vlSTHj
r6yi15hWtCqAEh6cAV1CW5GiO6nku9Os57RkGcpYWe6qWDwIHnLMHvURmGcT6iM/q+Ok+96wnrzl
2WzZlsdL+9Keu7o7M3OFGlLa7/FYzyHXCqExPAJ67YMD0Ugq0X2cFV6BL1o3eS2FzT2DfMfG3I+G
vd/XtZxJGVleSN7uo87+49eQxivt2xwvQi9jxE5WsJ+N9gRw933OaQ4grXabiqEc9QtZ7sxsIwhg
eWSl+edSFpDSabfxO9+IwjU3mtvUW2fDXMqmA6yPhYNwP+2MV3jDT9PSgsGx6LJ4/kBGyU+Sdhs+
umKDMj7j2OOVS9eaNiPhPm7pKqTUv8Yp108z4EzymstLFsh9LARK/lj/68vH1LgtekEeRf2VN4ge
gR5ec0GMomSswf1DHouWlxuFl/ngWtdSsKeeDLbxQL/zg/D66RE5LPpXh2qO7eh+Wmjny7509oqQ
JcwWobL8nzGJs8NAGKxqSRFZ8rI/oUM6luovry9K4iqAO12rUGWkOC3NH2hZ3gb59pcSB1zuF5NC
kaQH/e4vWE4qFK0sDK1ti+sRjl/Bs0D2VybMY6UDI09629sGDKsCmHlYZdLHpWk/DZ0PCV7lvikV
clw73Qtm75tskNgq2VMELnFv+KW3g5DLHiicRU2IfLj2zbD0rYNfz4ygJPRV504E2Ub0LOXqFfpm
ju699tN4p3z5g5u/O2XueFsM9TS76TfRBgXC3gDGp1+KKEBSWTKg2eqZvA8VAP+sbKMpJXdi6FkK
o+NmrkJ1zLs27Hz/wy8a1vJdb23Xq6gbWKcu2OCibJ4aTL0TwEgieuMIJ2F5Y+LEjU94+uwuIb7e
ESybxzir+1Ca8aBN69fYcTQNuGeZecHlwNsAWVXJr0qNzj7Pg3NR+hpXJDkXbDP8aGk+E7J/z6uQ
yZBderAAwyYNd1KjUyP4JhHbsh7BtRlxybdlnU0+6AljMSpgPcrBW41qLHZuML/3HX8bKalxCDfl
UEB51hOO1/hvptOJG10abP0Uq5+uIT1qLh4cnKhBDR853XSo4pp/vH6ryBD0Z+U9YD3ZEk1RRbrz
7HgHREJ95LuMt6B6xdt4RFjNFXHEeXD0/OIgkmEMxfQMuZegJcSTRLcM7+mQ/fOM+Lea2VCRPUS/
yH+CIMYXE8hnY+5OBYbmyM7YzWF0S0a28GXCoAyDwKUhZT1acjTuaEg2VQlfEw1YOoJkNyuDmBH4
jZwzniERWOd91LCe3SQdgcSMR3+CfpOOLG0RdyWbaZl2dFwm2ZrFW2ppP2ir0Wz5ZHp6ZgLuUkJ+
duiL6iX7cli4bfhpdMFcbF70OwaEv2apzkMjX1W2UMM3/Jv4YDyj/Kgb2+Hcjz2ms+iZ2gFZHYm2
crC7DWEFNOgrt2+CMt7nMVmjS4PzAxLAdh7EQoQW4mjNmh60QR92OcAF7iMaf9lyAHS7EcdR6LdF
Es0wxDm8PBuv4KGklQ+1MtD4ispiG0zDY2rV5U6H5H9gcMKcTzgPWV7dumrEGU57syLsT5bK2VAn
KJNIuCDHyn1B5cW4Ogvqg1rKW8l4krDa0Et5EZS9RlyujzOckBFD4GTGxrHtz7lW3mm8KPBqhlJp
vq2FA4ly4eOzGrUb4BvnxvxtxQsMzMwfj8a/vM3Q/riIAZpqfoXZkBHIYXqb3vqrdLbgRWEk5IJ0
vxaip6hxkG65xt4ocw7sxrRDEJv3nv9z7Oqv7BeZQ03GI7qHMO4m/cFAxh+CaT/5+WHkVCjIod+U
OLg81vBZc5F6b0VQqNFUIGsMSkMSRo6lUeGPoBaR9dSGZIxASp/sfJsk7ttQid/Gy/5Ik2CiCmP1
xh5SJDeaGo9J+u2Qy0sZQ4yW3zj79o8QZhcx0IWwwOGsxYS/KpLrD4glBuwgzyOhl+DThL8lHAYF
trdt2x42AjvaJKOCSh1MzDHw6HPdL9tSQ6lFL3zXBfDwIpi+kfVl/NINlJWzOWQcXznnGOgOoIpV
sQE6EvCscdipBz3OPxJX2jsrTn/QXtL8ks4aFn4RzX2D4tWt9zbyegbt6Ecw7IezsMsdPoQX3c3I
s52IuCak58hUwtvySmxh1KwXsmIMbfFEeE8lbWjIz//LfSBgkXArkIMUkQT1oaP5zSam5fXMB+JP
lP1CXsgChg1doQjI9HI5KoIYJ1xcVHdOpEnKKq6GUCW5depqJklJXV/9jo7RhbTCaf7YBLCalhyx
CkB+IMickzIvfpWarG3XKG0PwJGAAQtrG9FgG03HnlvJjmGiraoQWEIdWfbL1C9QegnfWZtm7YUc
4X1ZdDJa1bmhBxwtT5Y/qUbKgOHfrLGmf20HcDVV6HXeuOcnKnHAjPzcK1yHN/BFeCgDwHBTQcHA
OGq6zI/mwtMvFjopyz35hLFcBsiniTO8NoZ56QyUXox3Qm+en7Ihwf4FD7FOwefrHQO9tASM1Z/8
1lygjKPXjz0Y3RNAC7x4ZK8i9n+pAfafXOQjYx45ILy6mAxJV01E/8T9SSGdiTwW5VMCe6wo/joE
Jch1WVdJm3NSR7+DmYfJeoH7qsoLCtDxlfztkQX2ggJ+ZYX77PndnmoAxg0tUmKGM5ABhyCsgsFt
XuTJSY65tfp6/kipsXKK0f2keUDajQdsh1SKwmTjPS+pdemzeTfLBPkH+UUqRwRod8j2bebWdsCj
mUgzqgs6X+gmVWJp1xbKz85j+ZHic7whi4AN7hsfs3jQUb+FIPO1MM0YZ/GPuAjpJxvemjc5vUBm
QeyOGqTFhoQ7GlnZDDef4VwoUh93Q/nMEgGTVIEG3eb93iyt9hw7PEBtaz8tUM9idkgg8PiQ9MyN
+m7gd+M42Uk7vQavPrBPxkGWwfMc2xqCk443dUlQ9cLuGBrUNniXB0evEI1LLqDi2AXsQqZq33SE
iGct3ePAUdplBHVOmclrgRTEG/pzTFndKbWF/MbvI4O/jRBksS/+fVziuzXjhddbd834+qrR6UGV
JfZSU/rOUA5lZN/taz8EJOJCz1Gvtpf/1Cx9t/idb4mw8htzjGovEj6s0f2cwFKQS0SYks+rHtYJ
KBUji8+cBIh4eAX5IYnxgNSBKcxm0mTBbSzifdNwgiPq3ye5qYdZL7+QI5hPeusxxs9WoQshynkD
UzDPNo0v6O6rBnFn+uN2rvYMbHnK7IcU7pMFuWAxBG+UO1HuQUTJn2cy0VgyswNrTSPKbeuFaKng
sQ/8f9AVnmBqPC2t1x0cxP7wySAwq6yKmgEBWjFeYtN/1PAeY19BlYsVrjXJqss69o8BI8+9Pjnv
xtyzBeMU6KtPNZn/TAvIU1IoaDuFYj+hXc8p5zxHtmZSr0LEKOw3Kc8kz/DjBhQbGfZLSn/cRDXx
fWxlPaZViXybS0mHEfvk4XUbYdS3VT5mpYgzhHVZ8rGh94Xx2tk/uF71kqkZdAX2fy0jtlRjJWCG
oyQJnWE8C8Ek/YXdeZ8Kvd3aMfJmWAjeeX4Z/PZzLtDZxWSVk5bQ7pveebdz6+KQ17k1Ndpr2Bxb
OiMzTPryZtSsVVLz1FmM2nvWL2Pu4b4qOA5cPcBlVPKvHgsoJkbqwTfdWaxPkeS6d4u9LGJruSNr
gKg1cmbDXBO/dFGf9FfsPbirJel2LvY7PE3e3kUbeMDW+cjJCWYTMbDpswB2bDwfrfbqCmaJcNuP
c+y96537w4DTCqux0LeDQSCwxvg7QEDo9+MpSZOPOU4NJMNMvxcnCHuTioAssiM5wQ+1iXIVo9os
kt+0ZJxO74sD3YLVaqi3ru0e4EYzZO+Tl0Lr2XqZr4KkbNfV7w0MDnv5mUY/2KXjJ4SAb4LYSBOg
bPcsOogFHf/GxVi5K1PvN47LV5o5smOr/C+/bboztMpCg6rCJJjLs4l0vKHHR7Q4tFsTfYBHUvuG
OGzCLME1wb90bg18EPwebNapctTG0MczaqPdQsx8FDvqiU36S6X3jxS62CVbU+7snt2oUcw4cjuK
fdiNWGpxmCj2KVqtnndDAnyh9YKdDYUhDUxYWK6WhhnbURyZENpJT96Dhtsuk3FJWtPEka2/4gJn
E4HWjgn40c/dH2rHq6q0f30dXxCG/5Qx8thg4onoxztLyWvFkDzV9CdWalvDZX/f4gpuAYBQcjDO
CRrtdeEG0gF1adqbuepuA4qTrJDbWvfghU/OvxL/WBpYBw7eq6bzNXYz7jWGeYLgN0bx/mktrfkr
yUUVs+ypvPU99m5PGbQpyMjqjiKaSm7TsFJm/vOlJyXDdfOxp2KK7FreSyy6sY2MePJ0wiOwEZay
+8yQv8AARWCXNHtHmnevaQhCad8bFdzQILyuDmWVFauo0N+kWfqpDeQhGo2+Yw7x4dNNMEgCQalA
DbVe+tLjSNvn+i1mFN8qdSaCaNiUhQHzgDj7vi13xsBXWLByrWeMXkvw5ugOkQy+rDZ4S3WW6CyK
cz3eYQDEX5CSa3xjfteRCe6/Kzd+Q7H2lQiaQp+B1ZLKPUJNynRS3aZ0Z5EGyVYgjxA1PuFxehW1
+SgNmW7FCDOrekP0Z6NBWF4LnOisxeIvRNvFemIR81FF8NIw5TJ874FaBhhToDKBomb05ZCHi7/r
5Fj5C8lMjGdpAow1vyW2p6dB0YYjl4zSXWzX3c7Iv1M5b4QuIzedhwi7C5eZO35TLO+RxkN/e/2/
hHey9mhI7yGokcBVOfJLnvsiAfkzNX+UaAzcT1RY1situBC3QqvYh2slUhbxaW7dP1VZFMw++11N
czRBHLBdoPaASxL0ShtDW6/DqGTrlxImvokhZAmTAUmUUvHvkW48Ivw5I5v3NiCpE2PdVjILZUbZ
q9JZT0AQaBDgNZ/EvTL9IvqQDazkAeufkgShUZ3Pb7a8BcX8KrnpTg2rN2MB90oR0PnL76vogAiQ
GPM7LtnjklWMsdXzyj+y9YEET8/9QQPyXrLq3lDaRAx3+C1JBwcnyX8bRvTTOWUdAcTJ4rzrlKJE
No5nV0rmlVr+4jnac8ugofN43drWwQoGBcTHwLVrnfo2d+xchb9jIWYdp9h7Zjr1RAAUPaNQ574S
j8GQLgfCqUDNFH8aZFbh6DNMg+5GQ0IoNSbeb78rWLBV59S25zAmFDtj/wO11F/TRYtWgvPgCDad
nOAmL/RM/G/jd2m6P7A0b1htXSLB3khyPy0uRZtZZK+1r+55wd6pDd4p+17bHM9FU8Wf69yGMei3
pzgnkqfaQ3bpi/ZqLPNTIvj2m0YDRdpA2mBuLu4liY3USSiE8rQ9FLWfhImKD7INHhCnHQjo3Ze9
yd9W7xq9emdDwWBhMN7rVH9dZkp3kO8IuIMrbRLlNVt/qoBKVphBuSG8tjshY35VA0pep36YMlAR
tDFPcT2+Q7hp9v9/TQZZF2tEDqMALDaXhSzqEftNzWk8ty2atqna2uWKWm3kh1dWB38Vqm8YDIGg
qJeLcCTiid/WyUHgBoG7GZP2D0isWxwHz/XAszEjQvC6cj/mAS4seejsgJC3lpkwlwJp2M3WH9uT
h8HBJ4uJeib9KrkxIz3T/uJhoItgyjUSSYhIwWutPTg4IFSWc2c0/DMbcdSkNKI6lVDh/0stXiKN
bZ1m1J/g4a/J+g1xfeh6+aaq7L2YiI/AIFe7ambUrM7rWwQozF1x7ICpQZQHD0Nc3FLPPDglVrDG
ba4W7+o2r9V5KXlk8kz7R5wS53bFz4vJBMynBHcY9BAiqw99UWe/k6fGE9/23NC11McyIOvXmSV7
R8YDFuxA4lx3hVbdZ9c+V3HJcGq+TyofQzUZf5hVgzKKmezlqcRO4v00Pj/E+N0VTD0Z/y6bovsU
eGkmEPmwcMz75FLyuEvF3iW72ra+LqFbzhIuWE0HfimCW0typWa0e3SI3kaf64PXcUJ1vBBEjqdu
9kRU6sXqmwZ01tly+yREicfBA1sLM5DcQV3+XOfhSK/pVNzgwSfzSlPg+7P4H1ysU454eGtOELfe
5m7+rO/MXGDKK0oqmOrcjzfbJ6gmz4zIquZhg8NTA+yMUk8wTtFqeTLBLjLWK3GZtOw0OdbKWZ1b
1TEhOZQoRlzdfICU00nxQtRXIP8FDlh0lz4OQQlnrZdXW5ROf0FVC/JGgkcJZxh+8Xj/H4eXmd1D
X7GKcI3X2iQ+EIDEwn1aOfmLxHJosBpOAV4jIJQvcar9eIHLJekxuhs63rKYZJ3MIfmvDrald+2a
GZGSn3816T7RVpkfcOVMrw+ap18UV0vS+0ewdOtOiI9J46BzayMCL7SeWyHybUYZmb5JKV5Qhj4x
7n6gvigqIiRdemqWGQUSPGMB10v5owmqdL0g+IC5wmxoz5Pe7u0KjnrJMDDWyh2Bp9TdBr5HEuf4
9mCoFD8IcN/x6+VofkZf56s3V6ycgxkjpQ2b14ZzfrKa4huRIfjwvJg2uoWqqhLfqZm89A4qLSsd
zq1Gax2b9UEffQJ8hvvcBP/cKSI/jOQUvBP1JG5tw+Wgx/Q46A0drEsODSoq07bklsNFj137pe70
Pwg8yGquUdIfE5hjSLImi/yXvdM+AEYgyMp496TzYA/MeckO2+b2cIhH63l02hPKmTOxTHvOI/xI
2XAt4zHq2/gn8BYghZjICFJPp3/g7WSoqPdiraAiQLekmC57KwoGfYylHRItiTpZ8RGzkDIT7QVa
7ZXMEvQlOrqN4W6wQMb0CkjTHl5H2VM+DoSnGvXbVOpPsJOONto6lIyg6YT90XazZLbRndSU3lJZ
vKDg5w8g7FskSEAUeGWpD2WThf2GIfdZn0PiEUmb8ZfXoKweg3pklZIiM2uwr20z8ZWummKH4gzJ
FZ+EUpsMqyypQGgBWm50DYMFGHHks3b/OTvr92H88vywPEJ/DNIsi1oFjE5oh8XJoXV1ZrCZSfoQ
07yGnuFAQcjQ+8HJqaVxEba197CP4lxaHtQgmMTCgYgIzbGPqZluY2rGc00I6qbUMPdr8S99vryY
LJcJRH6yFIH0mk8WcsO3OQMkQLwyYwLMBBGzMDEZ/BZg4L2MbFDSK7Vxn+JgvbIJ1CSwL00v/3Vy
+I1H3rq41/8VGX22xyAHShHV5zDjWyIftZGMj7JFvuCdXZWha78M9B8AvJYetVSbQ8tSU4TvkQ1W
D35Wp97tuumqeh7hAHgx10KFymYjaaB4YT6kY9HPOuYfFiahJFOIYij1GQNgukHRtiVu7ipG/VnP
yIei81nCQgpgKnP+Lyl0bTNOJlEQ4Aky1amdzKaPbDDidw+LrOYT1SVppjz88/kAAqgm/Mwd5MHw
6uRFVONAr6jthH4vSo/PkRzfiFt439S0fmy1qO1AZcesNRdtCh5Gj9YfBXk0rFPBoHgLdEpPh1p0
zEGCIK58zSSTBt0tppPLRpBxE5CQfqmjdLBtGMUMMSrh/dWzjjk5QNc8BRnsP1xrttqnxkn2RF/b
6IbtKF+c+lFH4ZQnJtiQGjhw4T/Kx87op2hcH8Cas7+09Gktqf0d+UeQP1HbithNImGDPgEVu80n
Ve0UnTtRI9fEUhbGREGcL7gF2EJY24HdNnts4PFHzN4cQeFXIdheadb4hO9Li/LglhkcXQhG71JY
XAuI01VjuiFrA7kVkgVC02loDYKcu5+2T5R/DdNzmIi734uJQAFKCtcDejsdaQn67+KTTeTLWHs1
9n8RE0co+Fy5IAlhzn1slbEP9RXo0aVxLbWnzNvMeLZDdGJM1L3qCjXusoC4YFzcA5V/ZdqEOQUl
4GYgHtfI8O54af7NX/ewB6qNxnzJjdEsS9gKOduTbVzDdoe6QBbFVpgIr6x4Nc37fhUl7PCwNzOc
JOi3HDXGHpq9Tw1vBzNhiETaXKeCTRNywRcUN0fMvZ95x0aOJeQp0waeDrncV0hX3eScKXmAp4vd
YMU4eTPP/rjtPOefKQu8wqkTleh0NlpsdNu0D3at385PtSJ1xVhp7w6D+hqtB+rR7zSXJyJ0v4QJ
6sPwOyLDbBIzEj80WpuTur/OUx+vNiE77AlxANbwbEz9PjHM6tD1jx6na2TOvGQv5vDho8zmaPXB
ZLDViovgK2mAdzhD8rcXxcQOnrCyWkEnZMXOUSs/TNeCd96V5xFh+WoJLVD3oRfl8ZrHEktqGkkG
qtug/kO2N4nuDl36gjay0HmnZ/RwYtY/LOb+FHYaZEY8w3lTOhdyPTgnUM8lzsz2xDERc9oI4gzT
+WGQU238vj4GJXudru61Xe/0lzkbWHVK72dZqHta29hwJDy5ictyjG0XaEA+mbgDY5JVX31BshId
1F/HhRiJavgNxQzwVh0tEiFFzAXVNwKAFC8pQAWPP8QWuemRdrZwqLB1QOYVCmx2WXzNDjhDeZIs
Dd08qS5s6UiqOvML+9GQ0PSlBZu3FgkiPQJsorhd7iQ+MDBEiRinJ6evxh32Z8rgbkYVOraQfwpk
5iYZ0TNdbx0w+cAKzNlRaHFoz1cvQfLRxQtZkwsYR2umfxaVjRq8fSzZp14bUgv8ATEFBh/ojIF9
JeaRboICEtX172hpR3hGGXupdWOTG8+RZSaPWFINUiJqtakKE43GPKLDQBaSJFbYV2pvcCyJfOkO
yqzktmybE/ZELYqfliBGOZQxcdDW9o/9FrOcPkxTlCK2cytdjZhhZ6p3rfUaII8HGOF/A93RSdpG
HaS5kx6iSB2OLjQPmptlx8oT5SJ5jXh2VwfAIwtbPt8Ugz7avbfJ50rK5IeLCol5QgkKIU6f3W7x
GRpLIjLM/DZqPh5fNSYnbbrELiHJasYcXCPxpZ6wu4Zqp9u7JRutEiRNVQpnMzT+Sx3A6HRU8e4G
yFMLKqnST17amX/JzO9YGJY8IUu2OUR4nm4SFUXH0NbNzA9CIQiZIMaG3y2FazHOAF1JyyKC7XeG
frLKYfhsG+4a4zI36u4ZPlIvw/8g4Wkis4otQx581J332WXNda410oQZEzJ+uao2PQ4xwzlbxFEt
Bpewzp7RGw6pTI/3dcbkrAFOKcz4ZxHtdwcvfpNW6LbN3mVGYw1nEfUBYX2xh1xLo21Ka4eQGjPY
jYtDQ4Tq3wIHEnZ9ccMYQIJFBvNZUajOuXF2WoNB66CcXZpYpJ8yvGvs2ucbcmk+44FbSPsDeuMT
iD1V2LJ2XDc0KBqZZizI2sF9tOvgrgfTmWhHf+MvuC0tA/V3zlDM0pqacw0Qvj7b944ezeOSwvya
hHNiMDrHFgSxbwe/EhZnDrzG4kaqNd079jYxYFyoWL8yfuYR/f7CC7oJ0EqcjYW9IdGYYUFSzXaB
IrUD0QaB1s2fzJ7qD17TTz3TYAu54h6d5cmTIGAXJRATZypyAMGktrYj4YSmCCNF2C79zvYwtgjX
wTLQwIdEXwGopDmVWd1sWNhO09maUgKSXZRITfXj9FQ8ag76yGmhpWK79iJikMiX8zIz0kfxim9k
pcg+q0G9ceUwL08MjCZddpjxLjQVvbiT6l+4w6w1Oxnh0FK4J0f6UcJXuqFE+xnr10CX90yK/KAX
hC4aNSH0JsKDeJ1rypytuSYF2lHUSyT0kRGCtMDvIBn3XKJa275k/H2bpI3iGkU7q7vPeLy7q9wY
Iho7yOrm+ziXrPqPrbGu9wt0BO58dmPnxxa1Q8a7mCMzuHs984x6yMMEoA9w6h1TOXszlYJGVo88
ZWJOqAegThLWVn+2/TM2EpRCgIyA/RBtUdA4s9JgMv3j60O6I2KLvfg0A0hpyGVCuAwqkGERrpUm
8z8q33+yDWI6eqCF3AhGKOuMGMakQreUM4fEfHzSe7KFkF6Gg2CmUI7llpzJh9yFnkofDx33R6Tp
d04Od+MelUp+QQYkW0srPv0MYbI2fLWcwLM5ImbHh99X85Nd6C61CyidHHnkQof1H0dn1twqkgbR
X0QEFGu9apcsS7a8+4W43qDYdyh+fR/6YSZmpqf72hLUkl/myVWgmteMFnQvZF3onWQjKTRBqTLn
fWDEP66FiTnr936Mq8yojF9H08quRL2pBQk4ZuhhkX/BJ8aX4vBE9OMj92BM0a8gfRATua3Y2E1q
NWM6Sh8TLrKr3CpeponzDU3wu7LmZiu5Z7hV9hXkTIP6xp74sRAmVDm/u4lz0BK7vpOGvzVi5yqf
DU0WbNzPjrjGaeDcJlJb7skYUD0o5fyUGOeU25IvaJdWVry/tCdwi4SI7RgeQHMbCaq36z3q+nvJ
IGdrhMWnF7zboDDQm21MWUDL2XyXlSTjQ6KX4hiF7d6xUAswLBFXpNQiules0Ku4DW+qybbgGT8N
rppBkBBIb+g58zH31Z6LyPvWjhSx0qW10z1jreWOT30awROYeBSV1p8dqapVLZKbI/2NioqfsB5B
55FBaafpCdcrn37ZfvIigRNXYlNr5zq10V/TAdqkMqjMo/dZ66NXTq++8t+dRjkbRwN+LXlQtWuq
U1Sfu9RunmzfP8y0MnCaDbYS+D9BFKAUkUSIrXtYVNi9U3EbFAnraAI8ykhsi1eZaneL15K3amM5
7muQLO9oWGDHNjAkQ5bd2hn6B1gljEWDsU6Hdun57jLMT8l+tAuf+0v7tjRkDi4hwprAYAtOrSZ1
Sekr/ktyF00LPJJrMyA4LoiJBdeDmCqxqf+5qwwWvPYYxsiq0/IkeCwO08I+j+b3JMbD1HKkqmA+
AGYciI+Ezn1A62TWjFeyTTiXPFWsc3UaBPsfm9aHYzcBkEnz6DuQM3PHuyHDfnkypnwVdO//r4IT
flQNA7Em+8EIc+tT2E/TBZYlGNHlNe/BATH8DDNIAaxSVkXqIy2+S46qZ07IfAOOvy41uSKEyoq6
b1s3KMxm1+951J+sFt0pDGgBoSDIQtwOpLahlr6oGFig6pmLKeEi/Wk73jSagXxEjLOs0Ndap9oD
hxhWnCvdNS1PWDKT67x8pR6ViSbbCZ55jSaz1s6crXO/8u7sGjwe0Y1jXSVQSwrrn106A8q2i8nc
2YuUq3dJfO6SY96SQaT2rmB/yVt5wBexKqcyg97GiRWX4nMCcfRkV/59y3UhHvNx38X60TeCk+0W
Hla1niN2o4gT8rBAjgnPWd6TDhz0F92R71QLwFKuGHO7Ej2FjsI3fOycGImz7uoIqbiSK8o5ThlX
sHUB256Eg48zt3WuBQa/yS6hRFdMVVLzjNmDv56x6lRySRzkzE0ZoPBbe+x4uoCY6EeoAGBMsYOo
bQoaDPhmEG/MCPG07uw17JPfySshnKCfIF63B4qseFJcZqSG9FpcaM5voSoaQxS9Do7wFJkg8WTg
AQjSHP0jTi8s7numCY8yZcnXVW5v/YShJGRHLiPsNGSZuAaURc20NFNfsWPdZaH9HU8xsGvegGxK
H+MijLdMsjejYRxjE8qQY8S/Xo7ZBqyew+kjvCeD9iMqfNix2TzBF6fKUCZPZqD/bGXn8NAxlyYD
kekpVHyIctxSmYut2eB+YToMMVuxasHCbxviajNlWxp30lS748UFcrHmmm8cmGXftcQC1nZTinUW
8oKV07Fw2ahRfB+LNMy3XupxtFbgWPKZ4hFo+huP7x1qvaF2XVl6WDVu9QCBUFJ6jg2YUXZBLa3q
CLFW1sVvS+fqRneJr8wdRpm3ZG6gEkF03qSVPlRibk7dzPj1OFay/2E164onu8VVNMr0pUfzjCiV
RT+uSs7LVlIIhjCRBc9lfiw4ZxwR2gM6zsWOrsh+Z+vxOLgaDode5ynGjDCiDN7LlskQG86a8OSz
kwd4F6TiGy5xAtHI3k+0IqCrr+tWv2Qt8gVhmehKEKdffQK1+leNmqoLum0GS0DiRp61LVZUmke4
BcS8vjZFfYnnIUmSjfesTVvR8y5D4Ls+/79s+Uj5Mu+NgH7TXOG5bqV5k718y4SPdy+MGTyJYJEW
0/VsNn8lZTQXICOAkuxkN/vmE/wO5nuGT3VM+lWXfv0g82NLMy3otoCqFkjAWUUnMzBaIG0T5I75
NbKXrJ4iScFHYjZM73UEVsjopuyMUM+003vUmlw1psgmMT7zeFmFKPHaOrH68u0OA7UiUSJMwG6U
AfSgjVHc6AYo2RLtYGkqICnRppTpqUYJEk3jlz/OJuRSVH+DCCLjq5PK5bkx/4WF7u5wtkdrqzHC
nd2lLDGxh448EC4UZGBlUGApY1ldFzKCgsWx2bVyPjG8IHvDwWWVOsWe36OjCYo+vaLGvll3YlPZ
VrvXCTCSzurFjouNszMH6y6x1bzXzBiU4d1AiN45If6dcKge+1Gcukx8MdKU+K1SQfjC2UxjLqlv
Ek982CkjEBuHe2U9yhwElfa9+15ZuyYazvE4PIioTPZ9b3/wdr6awNyPfTMv4gtnVY87ZzvzPqax
zDbNFBzroDIPfq8faid31oA/3X1sH4sW+LW0c/GKcfASpAGj9NhJ7q0//HrbqvanfQ+QW05DDbC7
BWOfvFUThLQoIoM7+dmLHK1ulxF0mkVxnaSDIxpOEJp3tmJ6VRLy9lFrGPqOg8nBKZgx8PeipDMX
vTr3GQ3Q0Bdv+a440lJZwE35SKmFe1fBoRyz4LVBydsPJft2wvSrw5fQOEwZAmAAFszXDbFMItq+
KTbjwJHewcUlCzCU+egdyrEDKYp3GrgOyQwRm1vT2pdWjsOp5N3C3YTtSjUh/ZEJVUP4RD0rvCGu
k1Y0WXRaeumxIzfWBvx+Z2oA6Ln5GiXBroUFS2R2rWfjvRLmR2dj0Wma3f9/m+vdR1E63eyKp7aF
nF2iGKf4MTpRPzgoz4em+egHmipLdAangw3p+mCbRF8d07a9B1LFWuh1x7zXL23aLM+xFUA44jAz
FPkfiiUPB8q5JLCOA4pDVmY+scgch/rUpVn4YM+/ILsozOmME8gtn8/FzDcVP0eTc3E2oX006TTt
BK1/c/GVYfNYVz0/K4QnE8vIxmyCcIe9od80FlINRgW2m8JlF8oPwqSjOtGKcekQUJCpvVvU6Jfq
mduo+8LwlLeBDu6E1sccRhydeml4/v8/qWHigppBpVv+dzPIbfhqpifP7vJv7PDs4JzTIh3jPcRV
80FCuOuU88opCNYA2FYAVdRyZpn4YDN+JC9f3ZL6lNZDcVEYHpebbP+YxM0bL3uP9VflJ0F07n3A
p9cEULUmP73TXYhnzweka6c6IAvj3rAfATGenwRJykMjA/8mivGx52L24Xs4Egs3nA6YwQR4MZ/F
NDPuccg/JFZbP8eytE74/kOcV8yPqcGbSI+3X3Wlf4bBea5oEHlUmJselFX+azyu6kppOuICxuqy
o5E3RjGH4pce2iTkWIxZosVgfcbSn3ipppnYDbc6KPY2U99rAqyuNJJxZYUIn/SqIDyJdNM2bbLx
pbWlI9o49WG6ELnmdekwhyqzCtA4gWAS+da51u2ZyNA7GVLItEZlXr04hI5d3lIdVechGnFb6p8K
jzh5M17aNDj1eDfPAVFdtuZ6hBjQBbsJ7OXaikeEXhIZ6Jn2NHEd4cQZQUs7JiJpuZDOxq2DrRK4
zAgw+YGhna2NI+tmw4hqh9YQ3Vl9/SIAKe1057z3xsRGy+1yjV9JXQvDCk+VdtROy6Y/DxysuNgw
3oBT/yUXX6Vv4w2ePE4eRNFw/PvyiSG/WnltkG08VDXdUtqD6HnqfPZwCqXpxKsX+KZ0MOQvnNZM
vnOGyfZNyrjcpB4aowYU8lrUq7At0YhqjWCuubHFdnR2QjPgYXFvNgxM+lLCI9K5t3jFEsqIgfiV
HjPSDj7qyrF20KC2U9u3/HJmtIqyGkKUaUBYoccBOS3boCsOJpF/q/Y2o9U8W3wLp7ELbjhhuRAK
vSMlAcW/vp+wvvVSbtzQuHRN7vG3IijNTS4Bmag1tyyxrsKB1GviHpsISW/iiLmvJXY9kChZ43e0
ReT4NPudoyYmIU3yEOQC1IrDCdom/izQoFaDwWB0wX8V+F+5Moh2HySfJVYtBgTpAxexiIkZCzgQ
oyWclhGqnM2NiNm9PJ0B9IdeEtX3RinQpZPqgTk7HTqppuSOIg9WfUiAJElEFVCN0jsjmX9BaslU
3w2lQJgx5euw9bSc97IlhAOSJ16nE3ZoVfqPYAgRmFxr03tzejIt76E1PWizdEbC3ngfCJB3dAn3
Vnuj1MI7JIXxr9TlTZhTDNKk/JvKk1kSruX0LfZxNU24gvhvTYF2ORAcbqL7Ko2IHxUghZjaHvOI
HgKKbRijKkoVMuMR0VtbtFG31A6Rr18+qFvQsaDmY31BSXJWfucxP6cJUsUFAwhR3foup3s1so/0
au7SUHacK9q9L3t8elBYE6wZo1v+Lc+b148thXZg0wJV7J2yQ0IWwCfFUO8sbKWiLp7bMcsPYVNs
U2+8CynVLHp3PvyLA3732Ux3U77YBQmrb/OIJGQUvJbLaJPIXknHskEEdyQV22OvgPlSBNw9h05u
2hxGQpcx86c18D1tmD6WnzUIi40ePA1E3X7AZQ91YMzkyirLF1oNMF4auC4ieSCctfTaOG+DHTwN
JAnIAN3bPddrihf/sM/QqO3/OrYLhmoom7U5+t/lgK0izcwVhvNvJ+BhwjtERrYMXo0bcNgf0wnG
PbvQvW3Hl8KxjAOtcK8lq/qudL6SgBi115vVJi67n37yeNvi1OSp3AjP4rbZ1rx1MVluFu4NRPEv
J2q9fV9FF6oXxcESyT/fTzYUMcknHOBldPWI+h0qZMKNW/sfU3YJC/FtpHrfYwlfj7b9mJtUpCyf
R0K6mex+kW6b0N9NKjn2fuKQw6ztE/6KUyh1dnAsciRTbd/zjZEfnJe4WDse4qAd6Hr2d0ZuX0ze
gH2T6V1MKZRyuEVrlEusp/MPRZ8cRGhgb6P7fuYGKlz9l3TdcMD//a3b98jiaVjefby+CAFe9arn
+B8SyxOexLuw7ixO19aDFq8sCf8kyta615yj6uQnneO3wiAi5UT3RCl73FikeQirLX9xasL3QSbH
QXpiZ/wPgaUB2/RzvoWQ2TGs++VbgsS3TYoBcOisQernuExYeMnSdauQ93YUiO4qdF+jkXCj04lD
5efEBVGf3DG4pAN7sRymT8dyAI+4mkwjVclRoehDxXqQgxGqf1OzvRogqHGEILKgEoCnZUuo6u5h
xPDRRqQnjZmcvoXTH0ngse+HW6yRcKrYB8VZkkD26WPkpeW197Gkuc63qlqaoDMJVVdRbnxhM0HG
jYZhCxlsvcT4e7vBJPYT2MNLbcfEtX0kAwp1Eh9MddfTiWm5/6aIg3HqUzpHl+3ymaXE77ZefQ8U
Eg1g6h5meySc4jdbe6D2amnqi/D7Y0wUm9DMcWQX7TodgTBMboUXtLuRaLuWSJtMN/KfWtBWz5Hn
TC7lZzQCrq8j5yZ/yF5aXFuun1WkbuRXXVfXjj7emEPhRCMZyV0Ha2r0zwnEtNct+S7T+O3siOIE
kpFAV5d6duehiuoHu6OYm2EBUy1eCs50CQSRJv+KZlyuA3zfJfva4oeVVncWaUidSR69yTZo1xU/
ryB/uao797WZvQSwTvAvHxWnnPQzJHRsU3PaNDDQFIfHqeegPT0OuAiLhVxb2kZCqDM+dmHNLFWZ
lynwScGPX7gu8ptZsWEY4iMjHXGtQpx81jz/NFzKl8WXRHHu35mOl6+YQ3DOqVoSCnO9ajCIh4WS
RA395BiVH3pGdPDghdnSuFh6OCY6fez4YPlKTw1dGfu+7d8TYxnhzDctc3NDcRqJezU/9Dq5ZFq/
Zv6MQhlbl7Dy1nFPD7eve7ib2WNk4/JFXWQMwz18Cr9DqQKSGw3Pen2bfMc+QsGcYa78VUS78MtO
0cFp9aNdClTkZHyPe0fv1Zzu/dFpQVTPu7YeHlopPoVIvxIf7kjuAUiKMU9AaXbSgGGaxHYcIjOc
gm9aya+DNi454e9KyUMA/2wtyvZPx/Mn13CZep+eqolVzbz4MHl08Eom+jmAVy8b/8XiIB3FgoL1
hqNiDkoXcWU99uXJSpJrkvbPY8VYKFBzv5fJuzdFv82c3Rggnup+dDbKNKo9+B5gcXDHUQO4sE0x
YTlYu6swKz5aW/4Csr26nsJtb7tvSC9n5nbzxhHyMk3qo3XqkxOTAFIjAbg6u/T5kvflDLpSTX+p
l7hIUI77fPavljKQ5VDyzdvopD99i8qrsrNZ3/NPI75D9dXCLqA+rp1e6LD/ywZeGdZmdInwGNnN
G/+ijEG24AZUfyvx467iKhab3g4PnYVo4zqgBYXhBWvPhRU+dxaAkKggFmR9dXltbnhYljsoRbe+
wiPBVLEvRU4Eum+ozWFsnj7PRf459Ty0OKWeGxjyvjJ2JUKPjRF43Yrh5kb2sEmYl5hT8A/EerRN
8umsqXt1kmXy7PpyW2iDRIxT/M0NEaDRr5C/MauvIClizbM1knoY/PZlR1yZ4fpiAqRDNX0rw5cx
HN8yA+q4LF5Ibl3yrP3sFY5MTFGcePIXPxvCk5G67zkiC8MTUZGnhJNG5VWrEBDAl+5mK3vJ8243
eC3MjfAe9R9PQMIozQGmFkzvM2bVQ52rv2hZ2Hl2q5jRuqjrj6hlkJvSPQdNfNyR1t9PjMLQjMmN
NManURMBLDQRcGVW73xanJT55hSut74gB13Z00Gp8CPWaz3OwbOQub1ZpC+8CZw860Fx4I2acI8z
SnMMhLXrBASrJzDZJT52o+4+DOhqUNp3hStqNFA614rGP0So2zDCT5bw+p1HnFKnaPoFwKUThpjf
2duIFnh/zitiOMukq8TNwXWgmGrI9uEhbqb81OhjHjvEMalCsxNMH37NTC7mfpPhGCMsZCPY4Xux
BPHW0WEKbVvFiuG7osDiPLYQ7qwUwdsW5J05WzC6sB4aXOz8PNWfb1FhTV6gW/mzuNYeDnPTYPcP
sMMw72AbsOpfajbIjA5unG3DAMkkmdWW6C/PU4YzqSBu1oBIx5hT7SZcp1U8v85wVozgqXH7ZCd9
+T0RuMl7znQa8ldhGK8ADu4YdT3U4c4smQ1J7N0U2Q8nYY3eKXSLHOtRp0/0ULOP9WtR8elMTRDv
0y74hBbqrhiPH+Kw+5IgMLnOZ0+tERWr2g/Odmy9y6KfLiNZH9cbKspiQNhoLPZa4OM0B7iY3Aho
pqb43VsYJmwQGVFj6p1IrLXutDXZgWWBU8Y8F1nHQ0rLEN8ak9V4vM6Uxq6HgUGRU2TfEoUR8BHH
SXx4iVBPWU72NyKmFjTus3TKSyzQEnimMFoQvS/i+aAmMo5kv59G8iWgWfQNQkLKJaFBgU7UOekF
IPWge1bKpryVkQZrtLPYpliy/HyXeFSFM/zltC+naJuW5VKWUt5J1GXMdLAmrN8b2vhzMZY/uqDg
GoLivUffralAHLqz3W7bkH3ehpAZKTRRp7f/mWZ6Yy0GihQ+RhgsUqA1aWy9MYo/jQm9IXZEmFf7
r040HSCZrz2DroiSL0m6DAFoL8XkXb8H9jwwAfZAq3UCSEmhfgPpfJqOebD6SzK+tLMp1g6UtUTq
mxnrkztTDTg2ROJcce1zyG3eyE0ms/C1h9ktddJqD4a9XP26/viE1ucczWTYWfPUn4Ax+GTfhhXS
4n3gxb/2PJ/yGimAQN9uKrmddIoKqfbOZ9Fd+2NznSdMeVahLgzU//gGOICNSUPEkuqoBCit92Eg
g/HybNEb9C6zsdkL1V+wMnNMkvE2F82z3xvRZsTCt7YkJB9s9XB9TolFgk256Vm6FbVYPBZRbXJ3
Gh6aVN1s8sDccp5N3z22EzITcK6VkGiJmNQPIJd+o2h6nq0K8oa3iz194kBGFN3n7l/6B6IvEa2d
4JUiT//5mC4g24wfYWXhYjLZO0fNy1ODQUeGihIWrmn+l3jY5ZMI16QxLLex+K4P+nzj99yH+kZ8
oZXwWgycpP3xazTi124LTpe1aEyYj+fPY2P/9JW8IT2cbIPfruyAKzI8+MG2ZwsAKnqYNxCzakbC
A2ar5s4fmKiK4JXP62dO2+PEas9E4wxK96XsuQtzu9Ythj6AQwBRuQm2vnhwempo8/4H6u0z3Q+w
vjW/rRPRo1Ly7YNzi4dDn/Ljyia9MIUo20vSmLvCiXkIlvybyczTLII3XQRbvuvHeK6pKpfDs4wb
wtSWSwbGI51bOd6FUdJTa1Fomk8kvk35hnXRQsfPodCm2zoDdhYmd3GX3ruAXgJXzgftEWLzU3vh
ShxEB9ugn4vkmA6/tt8sJcbTaRIxoSGWWAAJzyVHL3bK2KcAgPOChq0x6QID0KLgee6+CJJ+y9We
CHvyFTEXA84wFwfSAJfQis6Y7d8haz0kCfNXWTkhnzy2Z3QCPBurrp+uPkZw15TfthPfk2lkWYiz
v8zCAhx+T/UDxNcb6SJcnB3HnWpM3xLB05qMf2UDd4mh+qHX3d9s5efSQ7h2mR5ZJFpWfkE+3DVD
xigJD3xCXCpz+OdYtsbR7FDlblkVlBPsrT03xzkk2ZOZ6a8e232tIm6++l/MMJOZBW4+6R2CgG8t
KMsTxPqtCv1z3vwfjZk/Yro1YSnox6gq7qBecOTIXVqCKe5qmAFleNWcjiAdQyPPqH9c8Ujhs3um
+PNTN85Np6xmcL6ICzDNkxEU6+ZglNV3yaEaqtsd+duvPuOa5ai3ORZ3PKJrexw3MWKs6k3NH7dY
FMgu2jgrzYkYssPSYP7G5odJ2fUKSuOTxYmcC0vs0MKHklkgF3Gf1iF/VFOfXE1C3SzoBMC8NNWH
GPFznZXVsSh4XoqIuuTRe3PUP80djNDgsWD3qJeKLUawMT+rzeR351bdZWRto/qjBfIccXoHwKF4
NUnqBZhNYJycWfnwdpdL9rbVN4/63xgAXt+SdO+EwYIdNmvNCA8H25jib/z/C+h73rSgE9vZHLg5
cbEyRMXimgNIGMI3nQFvGGluxWZC/0oQv0iZiUOe3YSdIVa7G8QlA+A1135M0F0OCI9UMOBWujcQ
QDgL14Wf4W8xHs1IwfBB2++5igJd6Am9FjYHBegDfCy3PpTPLGjefmLrwjNF39JY/Xpu9xf+bxnD
KWHQNUXQHH4KqF88cLFxwDv0kYJGRBWjjIAbOpbZJYmBZZ2Tdzk9sdxhXCycb22gOo7k6Rs+9TGW
1YamEKBFcDh8Vas9qP7nqSWpKRegB2oZI77x0zHmeAtw6pcsHaKlmE+cC8JKnwWoajQ+qGqS0GQt
0msyAKEAB+5X2C5CwBm9NjmL+2nz5BnQOcPJfMZ5AeDI7olKGxlfdDWC0IJF4sX+tzAWRO/svBku
VsAw8u3tQOEt0pvWdwU1pKE0HWiyZYl5iB3QiJIvu1fpneiam1UGKGkdsFCdu+apd9pmC/se82UK
MTYH+7eBAsTVWjzOpj4MfmoBpeIn57Ps7OrdqZmlVI4BDLym9KyfSauW8Yvv+OS4lslMoEFVgJCg
bRFy22fiy5BtdVzbCcALToYwRCtCVYRI7QhkCqNyLjwBrE9J/lHO5850Nl0R3ltN9NYPzr0csQC3
kzqHfYFrl3tXM9gv3Yh9BL31mo8uaBq45Ub0MegcBaB4yWP8Xq4LfxFbMtXypXoxTeT/yYW05gsA
9OSHh7jHTxUcEaTUGisrLHLPIHoVs5EEv4ETHAQb0ChjZw9YL91705OZxHfNwPiE4drsjoij7AXt
fK5DzjiVCT1vHF8wIz9gpnmdAVuu0854kzFHa06JhADd5qz5Vgr821J4hzBSW8vvX31EqbYzjs0s
rYupi2OGTOTF2DYs+IHnyWdwoFv7KU0wVppu8dJb9WMFwmVoElDYvKN2YDx7E0HzMcLhw8PL1C8V
51hxCzLvaXwd1ZVdNgfaOhZ8mQXPk7B4w2m5hyhr/CqXvnhVAY6f33NKc8hf1rjwgD2K8UhwfVfD
76iceDPYzafpq08aM+45Uqx8eec1sIQGcGZ5Q2044eHMdh6aAvuEQ/awsqCWuqGkQ+iKEIg262LR
UUnd7pMGZA4+buuCveUG2+WoLG5ATDzb0v0gg4R1gCgABPCXBscCOXL1V6J3sbcsRz3cuLX1rQM2
soQHJliG/kNqE5H9UqF5N1f5EQHr5oA1yUQst1RdPIPq+SkMvZk66AJjw+tZt1/V3E6bOWBHCcvn
ttE4QCzjOVhGrzUm3QA82CDby2wSmEgFy3wnWs5SyfAi7PLq1R0asuNgX9YPdIL/JohadAy+dS21
iDAOWCRUfoBz620nLz6kUYytsApfyfL/NuD8xBwzmNhqMBQHQxjPWXnClgyQJaWpz0ZTF44U9/0C
kXarrzr32UeM7lEb4jhr5qFxfIxS634B3Br51e/rd1HmMVRZ9mxmKx48dmAbNhOAwgWHjvXVmtQ1
sRb/AgmSoffuBzO+hWFyTwjFYsoT37hqajgsBjtT2YGl7wgwSTBHg5TbXLlH2BzuysKT0Uxjepj8
XT54H9UwlPswiOk3qq94riCp+MYdOFFA2cQgIBkHm+WPdvCkVi27XjtEF06DVzos7rpO/ms7Gikc
Z1rFGDpjj0YYWWKYtjacWS8GQTO/Ku+MgZqjMJ6eyJY/iCy+ZvaptEjzFWbyO/Lb+arBZNeRUKz8
JzLN90bz5TRLOtIYI3By6dVW/ksd3jNxgQU6zwRcwn8Z5vOpsG2eFX2SBna2mlp7HnpIO73/6/Vz
tcZ8CCyBfnqcp0IEV8FE1gqibqer+eJOHgIPPuYuNrp9j3CHelt6u1wZr80AEGxIkSDYku3Ef2eQ
RcOCrL5GVX9qE62tyMBGt3byB37upQvAyMXUjzciAT1OuDhSBCzxoXNEjvGymhIeL1UYiOhdjHRV
qV3QotFxwoNC6Zp39VQdEYvqHX/00XRxx7pjzUozXCMdNAfEyw6tJnd3YzYdDWzGK7Nb2P7RxRvd
YUOx9ottc8P3THihBRe5vLUJR6cQ1wZm7G5qr6fEpY0X5lBScKZU8Nb/z6YreKSjl760YfWbkBnG
fz2+cUqFDuSrN9czX7U1vWLTeE+jYkM3AfgKu/F2fY7NVyTmXVtnp2IKN50OkNQW1hdeEq5XHV7R
lN61MesxC7gJkejkK0HCIjnUXJVgqjkBzYorRhXVWFNhOj96vIMb6QOAmAPjN9CY1uCQelr9BRVH
DeSPtfCi+o5t4a5MHILPxj/q5DkUYegKkm4v1Uy0ysZ/YpFDlh7H1YGdXcFyeibjvq1dSqVb1N20
ie8i4R+B2eQzRV9jIR4oubI3AjqAWSWfoVMc85r9i9jz6E78QlYa0TNlbif6NwTC3apQ4hqEPamM
wuiZJEbfINIfAWNiVPnKaHEwAmS8plTTSquvrK5+iA/xgejxR6bj3dyVe2MJiPRu/EMl6QFQSLD2
Ab1nf0FquMcgD9w9nSU9t2LqL8i2r0KeFxvLD7skBREhPFy0I/e9Qp7euiOA93E6pVY/7OBQ+PuW
UWcaMchvx/7gF/6N8Fa63DhwFU/eVlUZw/OZvgdYBHrHxahilDfg6N4GcZtvWeBGhUzSVo5cu9V4
GPLROeW0LUWyUIfMCR5qRecbBVvnsnVXA7Wi3A7wu8jEaBhAeZioKxc03njtUvd7XiasU/deA4OF
+IreZpcoIIXJDA5yJgsxQFomBYfSBXIfQOWBpXDfQfRjQybek8LlhqsHVuwNt5s8LxmldrSC/Vmg
V5Pjotahcq2rj3UsVGlzwaWUF2awB3V5z3kEdO90Nyb2b+OOD0BjXkUvnweIwzFlzDhnkQskZewE
yNW6ayaCGD5ulAXYA/h3R/BlXgkKXEhSYWv4P6L5HSb1p4EJrM9wXMdEWqEZHc3MFBQ5qO2oyF4C
/p3WQ80EExki9NoF+BjOp2451E39/E8i0WxE7Z/wQT8bPhHMoMOaPiQH8jmSU/UpAGV+RyFkcsDU
fVIznschCAE+u/5DSGTuKW5YZey0+m2ENezmHhzxSPgpCLo74RG8tJhALh9gFJQIIR99Wm+qnoi7
HJcQedCf6Ym7q4MAvcDY9sIrqFLxYMRQERiF6cqRL35Dvri1iPenNP2S+uRGfep6CMgYLx4kHbYL
v2iVBBTotr6HqtY7f2Cjzk45VsRnPXBZr2ZpFTvfQ4fyoTAF3P3DRRZg1FEd8FofU2yYVfmLZ+I7
cxRY7uALWyz9aZXg3KzATNlBcKzo5NvqInnAfXAQNnwRD1YQrtNsRw0PlAE4i2l74B5k3g2ZoFXQ
5M4y1/fhnNwP9fje6Pnc+NbVmipwYG1FU4VfPLgeCkdJjmCoUqwl2ZW7OCGXgIGVIvkEC6W28mxP
FzyRg5BCCwpfFm9KeOD6jKF8ZfuUy/ROqq+gDY19p2dU+1FsMct6h7yTl0QE+4hxknTzq2CFKQN2
aHPCdYrJ96C5veZtmW0nN9m7afAaMluiEeTDZ7lnEofXKYQJ3jW4zgO7frFE+VCNFCdBBr/PrDE+
lzRl8DdHd5NZX+05OdZ8QKozgOYqipcseMvS5cNvPDAsAIbekhyHHc9PvYjllFMuTRBeyXVd6vRV
ptljEnDpYqBsr2tqoWAg3rRpt/fUpN6c5Ma5cWN5Wcx+RQuLS1DnP/bOozluJsuif2jQkUAiYZbD
8r5YRVPiBiFSFLz3+PVzwO4xq4mY/Sy6mpTEj2WAzJfv3XsuMdnjusHetARdm+bapTIQzukZmWq2
TtlusjGNdfQxNR3+/nzY5rlKMCQGtK90/86rJky8a18GV+wkZRnjc2adKUzL2HAq1GMjafE5UUYW
UVD+xCF2gKS0llqPdppEEmkkr2CLZuaZf+/bKH3t6Q1TaB+9MXH3yLLauy8MbdUV4DbYqqxVIZEN
aml0hyrRgktkE019xmJMz8AYTYduAr/OWH/NiBzPmq75b202G6drMBdhQJudNCikBtGMgekRenqT
QU3RxIQPKKgITH/50bVq0wcCN/QmMRgTuvyXqSquZu6V67LSsu2o6uCDkxpcjCu3CfwGGgcl8tFl
53KOdG2h77lb6Rc2qOaNIt54MIBulhrSGwa5HZmiq9lfsG0yqIDzTVO7jVjbumquYXTkUAP+kylN
IssHkTLIiEr6yHFpUzpWKytTx1EWzSIoeNVFb20iFP92stZ0nG9l0BNgbt0bp35uZACWKdLeo3PU
wkMz5gMMGb0fXsxN34Mtx86AITXiEOMbKIUcWEqO067TgRAMvbbwjRNigWJctZvmBmvlnBYcf2qq
w+1cyWdueBj8hVPQ/kCnaFCR57DxSYheauKhD2gAOC3Um74dsJPNviO6ikczBYyCzJ+qiN1XEyY4
NUBIAx1a5CQ4dJ1waeRYsTin3/QQfShkXTqjvn/AsZUcULEhU1a0g8zGvcz/6wibf+LYASfarKmi
oBoWNYf1IRug1/jyAtP1GmIw3mf0n57meQ+i2JDwJvVCD2tYe9Oxtb3mUtviC/kotkw6GHudWpY+
InbqSJj0iMGcxD15vHXIhNdhSUZuUmyyskJfW1J/C6pVaTPbapxuY04YVmwdNGgICbsXQPUHuFxM
D5KdmOpLmM0+ZJ01LMQclDVTyBItnqNyeE0nJ+UUA/Yu+wwMgho9xACbuEt5E2owOqHtHUtm5/4s
a519OG0hH5qINtlfMkGPlcmIv0D+a+JawXHwnAgn2aQq/WTNIAUOq6ub4UY0xfcgNFgmnPSGKuQt
xYtbYTidEU07mjpPRepcOaDDLALqj46P8rd1S2oiRdyIzGKiyTmIO0kIkQpRfElvw/PyS6nTJ+Ie
hukx3pEYhVy88cFPSHoaWR4Lp7/WIYQxI2NybNFj7JgzlxFtR0rEa2oXCs0jyEMtHW5likFvgtqq
EZXGJumVC+MELytbR4LefBXkV/R9n0hCqbci67dQyXvvvIxtquhdYcAws/63xk0/Pk2Fjfo+JeA1
tjANyDhkwA7o3Nc/NRMmk6NqgUgZTVcW2uN+EpDXS/uTo++r37Xpmo41aj66M0H46GhQR85HlNE1
SPz0MhJ6O/po+EWj+OwRLC9b5uIYiBBwuBOotOER1s+6RVVuIifwyw0HIvyasfnRt4DO1ABK33+f
FKQOCkWsrxazRyjNO+FYvwFXGDsgpW0Aoa2Ee2SYtFkA2R5GET6GNn/3o0LuKkRMKTLDVOuHs8mN
xU4UbGunZDXtH1pF/RY4ctOXHoHSxCvQyMAMw6ovwdFcsCH4dBB+D+XZjr3PYVIfTVuvBoaeT7rP
v7LceYQRtaewGIif9VzQFvXDNnu1iibvOwj2+KK5HkKAwrZbvxk+5bKkhkK392oX9T4puX2CMtmO
vkXRlAltUzwLFWibNLa+Wv0mfJ4PdxDzpQSA8pR+SNhgkRxn/MhXuDb1GJ433omaWMR17hKeFdc8
M22IZhtUf6rRw4LZ4Dt6DSlkFmuho7FHyg2eFSvXkiYMHmiv+MIRhRqadW5AjfskciWXEeAVF0OR
ETTI9qFktWN2KQt1MQxmqIG6+GXLWNzt7wxVIe5E8H/h7e1ZyskecXog5w3SpNbx/4YWMghaHk9+
33AZJbhV/ZKSrY7Lp3JGRZEDzjzK6a5DXH91HiYZs32YFgeCPqJV6p6w+85+8eHq8HKNXDzM1CAx
ROvvVuCu4eB9ok/s9oGP3EUfPyNODqxxYtpFs9vccphPUXG6tXcSyj5Jj1S0zDPW/AwrYvLFYQ8B
PJQiGQyMaslwhc1UZCGkSH7pk8VZJcF966XoGKOi0ddep33moTEDVDImpzbgxJalOVbctS2pwKtJ
4XF1830B8JiSAHjGSKNwXFUaY4w4vwXGzsOoqYWPOrB+1c4XNKuI44cdWH97azhyGsarLYPX2v34
KV6TmTqFAlUM2heLzdqwjEvVZNtahwMpoviWhN29nNB6Rr0BvyXNdrzcRcfZncCko+unKDrnOlkp
7TsllVWlw2s2aSBn6MJljfWXOzPYyEK/2dpfLMgwjCP9TwrTHWXTTcOsj0dHofY0rLVl9PRjwHdh
YaUk1ty1VqHwNOdhDKotK4G6E6bLGm0jiAvcWvUbTd+Use4rIUKTJt/9HMYOAmF8sYVxy2nkwqp/
0fSNFEk1F5E4MIO03E+yO5FZQFvS5BIMJ0gNari0/o1K3VxxtppQjfuLMcspUhKs9CGSymbyVzDk
fPzazwYdE2CeWbMZastZ4r5/m/Tsjw2X5JI6U7gsujnSo82R2Zh0hWI7CdbGVDhLJaqDGmnGT1rx
kdjWGySl16pHiQ+dAgb2Jo7ct4gEnyvik/QJu5V1kUkSP5dF+SkmzLh42IqzzTyw61lRzSDSl1gh
X/04j3+50Zc3fpmmFGfO28eoM3QMfJw0xkZ+BEXF4ullzSKbkktiw5dhTYZ+6tIRYzI1k9tcbDj1
HRVm95ylM1IjNtuTlZnuthc6nZgGC3GgJWDWibWhE57v0FJj0cmxy08yGGcg183U7ZBhOUQmbXSs
A7v3IRr2VSzK9RRr1TkqzOcqRuNnO8jK2iBfGRAeFnBn1bwdcHzHv/VXBrh6Y8r6Y232+1LTmt9C
tjZFSmVwg47mKhODJOzT9lddSuRRS+LjMg8Us0QmEhsNV98qrtJTkrCpK0aLDiZHRIik7I3d0jPG
9m+ed5fYcMFr+vbJLioA5eBLdZxv47vr1MSAA+Tft1ZirhIhnb1eKFKNPGxBffxVGRoszagVNM75
6Tq/2v0vKojPElHmVu/mfStfqKyDlIvSCc0NI1CaIl059KxsU/2UcP0BKlbfgsmm8kzOJIjbfWkg
Jw32WADQhg8+K/dLn3PLzeRFPY6ZhacGNqS4XvZMxmqDty1MpQUgINlaTPtuRD09h3nHT8HF6d2N
bDTyVIMU1wqmzKbju5al1IrgC/aM1JbEVPQuIsMU7LJDO7+38RtaRofO4FKhZHoalMDV7eJ0KEy5
ot9GGLcP5fpqeAZxkRlwJ6X7l5D98mkctG1mRq9lqn0m+D8Y2+NdDxug7hUe9DWsry2ZzXSINebT
o97s8trAq9NCeq50c6Nkhv1w5MMMvWit+94FH1W049eaeOJdtyDhhVCD0YON2yZrg9DLFe44TpY1
pAqyle6DxHXPCKy18XIHs2wjA04MDy2X8lZLXL4A+XIoACotPsMJ2ZM/mZx/iteeJBHTo9NVOStF
ZKSvHThX7FB6k+gOdcRNb8zZ4p6byA7SfhmWpN2P8Z+xs0/IWe2l9O4tbIWlb1fHFHDWk9GOziot
wp1NdgKpDkBVbTvZZSVEc/ZlY90OgPFFiKJCZGfD02y0vLglAwdKIMrDImKTAj4cbJI0eY+VRhjZ
IogLTlfEmyyMAZ/LCL0FvQKy82JJKNxfa/ZN6erXOIxgOycqv8QABGPa72DPP+swddD8hL+IQ4hz
FlCig5akv8hj4vo65Zf22yPEVxshJfVm98dqaE9pTrRMTKN+huny7BC72wIevbISQIqLwTNwXFoS
Y/ClC7GOjQzpldG95AN8jKAWa3QvcIeTgexXMb3bAJdyyUBanxR0q1bCT4nEU9+bGOh01tyh//8s
7/89y9v836K8/z1BNhr+/p/J3fz7fwZ3k8GNGk2x7wn+z0Hb+p/B3ZrzD8uWji2ohi2L/G6dTO9/
JXdL+x+4BW1DYAExlEIK8l/J3brzDzLAhcGDIZSwHf3/ktxtKYN88OKfYe1zSLltzE9LOfwqnKCm
ciydv//6fQszn6Rv/d/YBwuIaMFe+v4fiRcja1nw0PNC12IEDBIrgalOFWS0w1HPGM1nfdWsvUgn
vIxQF+ynFjP3MRqRf+hc4IkH/+ZuGWl+bvwhP/uFhECtkkNtT95SoBGiws7POlFcOycas7NmlzTc
cIRhH2sQUNUGw3CPVB7ckIuZVYoqJDrw/v0JoPxyYAfnKjy/Qs2Yg20uwFlXjJFBd+ICYWFsRXLG
u5BAAUObb5tVttFjTOgwezeJSj6h4IF11Jl5pm6KCzQpzv4od4mP5sqHenyaDcZRtaeLCvgLKcaa
gh2qI9KNc1AhhdW72c3Vpj4cN2tXZP1OGnSB4Xz25yA1dQTdNEjCvBpOZQsWkOMzCNKz0XDsnfCk
VmmJcgLB+/nnwWnd4WxZPtBNyTTeM4wTXmttZ5Z5i7I3V9Wix2i0Sq3uLxpAf8tZKz8zO8jPP1/5
DC3XU4gSyzEggaNQor/SGDoQzPmtCJDq8dfIbDvRgDcr8hn+psXnyn71/C48SZqhQD156722LlY6
51dwUnWLUg2KpGo662QUyb8efr4tiHgChxQzXo9ttJGvQPa0U2mYDtNWfYyWhYK5+fOH8fw3TKGe
TIJCjw0QgPMwjpRlaYfIoK7NfafHu9BuKPg1aZ9+vtLnrwq/XUJEQX5OJBSn5lE7IcLSTj9f/TxQ
e3G+JjDSJDF71QBTZ6pWIPV12+RPpFnM1lBS7EqqHv/55wXaDFlXXHQh0kyXid/88PPVwLURZ5J2
zfx8p/nCmYgN33gV2Be61j7oEyuuCROZv/d5fYTW0lsk4eI3K3fCSZUKH6DSwCC2NdeuolQZyXNa
krOk0yYhYJfNsrk4eqOWgqSCHQKcamEVIdFqWhP+Roh/6Qi3AtbKaFSmQOVIzT1gy8T+G+nBXliW
JP2rce8t3tLVIPr0ZIFF2YdMjzcyAMFSeCaDzBEnM2Srd8gm31Zhdd+a+YeAH8gj0o43WcTsqrdp
0zCqfSq9kOzYavA2Vu4O4B1UdxOgoWnZleYps/DfQdeGvGRGBPPYaXfyp8RemaBx78Mc5mugGv2V
hTetm1M8TVxLE3Hgyfw6As27Rqkbf+gpHjfs7MXa8WJ7Saed6Xurx6cxIhpkQum6RuyKlbwdL0Bm
WjgAfvnca8bJt1KGR62bf7lpR7F3b1U21yFew/qlRS+lXe8Z6DO6KT37Imf9nyTBgRh5b8vR3zpV
PaFQWNzDXe0qeFM+rmDEBvkn6Qwr1rfsb5NnVyfz3wM1eM9EXJIsZYuCdAmm9TWBUQwv+TOMsQ46
fQOkjxb/LSSaBUn37+jNgkmhx/YW5lG+Nors7rvKvTNF55w/feAfdf5m/ngfsJ+8uHWITImSyJaG
dhVoZWua2asSy+CZMMxiKev+K4TCsBsDOzgXLGKzDjd7lTPp0EHud5+pmk8BgFGmmNVf5t0vXTmV
D7QzKWGL0Wci+aAyaeLlHQnsUI/M0rHDp2oPOcdfFqSqr/Qk/BtEYHlHrgUmv19hWoCH8rxr5doB
WrKKnOJsjiAcp0dDuNGqcGzrmO1AZHvHqkVyTud0/BiHAotWk7x1Uf2iUsZXlhysZ92F6+c3qAwn
P19mxFy92iJ9y6KZH1z6UP6s7g65Nb3Kwb4gGQSGqOblRq8cqsug3WnFSzN5v1zoEgcvaK5dGwXP
juqQmAggmqL/NZXPWU/lyHwv3hVDoh5R9DrZnxjxFaPmUh2ZZYtWR5cRyPEhIjEs3emajeSpOk6q
n6uWBXEJuU6SIKeLNfKEj3zQudK5aZq0uE+TSWO9wxLmF9Ehy7rxTTDv4yCarFxG1zvWdUYTUwTv
NiFHlxgDwRXaWyfMj9Wr3lPE1XUCUsbQliLM612SaBZPmKfjmhAhfKaL4yid09BZPgCjFOuNEW1x
dhG0lqBSyY2QnmSEhMGMUBQCTMAlFQgHhG7Fkb+cFkIzyrXhOt4zfJ/7z4tpVU5gWBFd4ZAADyUV
8MHI6E32bv7MrBWX+MxnGrX8NWY89RB0Ltd9SbZux0DrQdrAzU2ya6/oGSIW0y6Wj2EiNrgNw1wW
xyr0T+x+6ZKGULtAcQRLhn77u0XPn8AcxkVwvzb6WHfHyEHG3xpk8jhKkQKA5J43xj1Mlj2+C/cM
9T3fIKrQ173bomCMLMxL2MEJuAlBulSY3+wgV6dpbqIYdXATFeulJXqIDwwXxswddjHmFzppzrcq
ivGhfCQ6mHhjCM50HgOIhS9A27YdId0PyABYECWcyQr4c6Li5mG6bMZekk9nJFjdpneKbolqDuex
0B5uOrmbSeQkCGOj+/nU8v7LKfXiWjYM9uo5qsyvyBcJ/e65juSLVbUGdrNIroz609Sd5FG06TeO
JlIcxuHk+IZ5C4W6wA/UHgYEtYUU2csgPW0t56c/SLpHY9U9c8dsg7aSJzsLX6Httg/Z12QCqbxf
e4IJaI+xAKqG+o3crL/icyhuzCOupRv/HUPWIpLJPxBC/BFh1KyCAtK6MNpvSC/9szltjVr7aOw+
ndVFSCjg8D7HP/kU5eLnWXtD3Wwq3167TtuzWifGo/ICCACZvLpI5OM578kNq6tV+9Vj0npvo6f0
dpvJQnzgGva7k0yE3ZQ4ksskfeSDo5h2/hENT5Yy7yMgi5HjVJ2RYUwr0DXI8Imc/NHoYmZqJHLt
1XJdzHdP4ELbLXLnFKcCCHbGi7PHKnkGgfGWWxzz3PLdqKZqft/LNcIqEOzKb1eTRC3G8ZtKcGA/
TYs4IXx8P/IbHpMB4HMio5ljYBg+Sq3UlnjU34Y0zld2ikZidLhOotp9lfgmZTanOHnWyhpzeHOZ
cTdTIpqzNjb3CO2wvxSjTuAe/2XCBgSt2Ahsn25scjTMrwYXrRf5wwMxs7sbANxYU0HXzsJunML+
wP0/EPCi1D7TjG5exTLmLu9hp5GP0Ja7vK1A4KLJfXi4KFCdpG8C4/g2zE1EEQGzCcaqx8FiWFdR
NIN6ofoYvPHv1Kv26NXzXUrncymnGLNTkG5CzM4vVlvd8XR3z+gRjI3s2C7SrDk2nd6+9/iR4KJj
TnQyQRh3jt9X94GIePU8z6aVe0gJqyJEa3iXzmbG9b1p/SGDsXWqZY9HQpQHvGEpbpwpRaWHszsV
4SExAwKSx6ZESTRxnpcbm0r1rllhfUU08SuSk0O/E4GOsFgAYpf+qV6U6aMyMOrkAXskm6J7sAdK
ARNcANp93hWUWHsTxdZiaCp70RW1vleaAn6g0ZgUzFdIV6dcYm+kYel5d7A9MxzaRscgmg+mZNGD
ozqogIRERBwFWCT88AVfYMfsnnswkFYD+JYhlGEe8EXniyklRofYdvkE9MF5L9nFyJ20xWYE4eAG
41vA+mwO0XSJKpG9uvgxO+W+2aknrz1F40HOIiE5f1p6iOYznhhk6mkRIYiQgD+62kaJGjKLTvM9
E295Y59mXe7E3g9ZdJhVYWoxM7XnAiF73nC7d+543k6OHm6Ldfufn41mfAOMii/Y+2OjfKuNl2wY
xDurJM6Txt25QhC0O28hbhCwJyRUN2k0QIPxYndtiPElK0b3qgxV4siPw3MOdsMp38dx5bdOf6xL
rKMNm+aZjEgmyp2eoIhhIcC3XGxEXcDcrmaNd0avPqWCXKZMjp80vVqFXW0u0SlgOQyjGLUEnbiA
HdPrnfdYFiaVvvjW/CKlH/Ncoo0rSaA9N7X2VQd5fFFl+QnthsXejNvT2LbkjHCLP+lCxejPwVvo
U1pt21E5uKcshMx+665wpBi7sc61J+ZgWHABDOOAeqXhe4xUFxx60/zWdUtuFVC2JZbRHjOJCWYs
YMYMOMI7UPtD2MMbyUy7KmBhFUbmrmLBv6xPpS2LWzBmUGHA+DGPXLal/HLqJiOYpkTK7yF5QyDF
PM//COoGTW7PRVkU4CTzIaU36pRyKybrDaHiuBtchj3kQCoTMonNgXjlwsGJRuZlwwD1kCzgRWLF
8pAVzOkm0GzfWJ+1+89DYA8fVuZpx7Ql5DySjthCCJMrIaGVF/qokVOVO6Q46b/RM2h3GGz2Bhvn
p0EW4CaoceHmPiwlGPFcmgoTmBZOK9GVyySS1VLyeS1brwr2UWGfBVKcSBtIWhxTb8/cGh+hMW0y
znlITtkJzX4j8/pgBAVcZZkQv5KGv9m+PgCQG7dwzIxDEneXCRIRsYNF8DvT+32Pav1VkKGwiYXY
kGrdr/qiLT9UgfiewJJz7MQfRqYJjujAH5u40VHHoiKE2LQN4SUDKi/j+xAP5SUyAesXdbkB+mlu
rFbrn2VcvmLzIiiz6E/KxAFK9rZmQjct83Kdj0QnYw7DDuyhbhR8BE2gH0M3J1O8UaxxQYFIMNxG
8cma7Bkubh5tn1FWHw43FJ8Y3LXxFin3mmk2Wqa0ezE4itDn5oHuOhMeHAeLsJopA1nkXvqBjDF0
w5CcheFvVKYh5JmS+CaAr91w9WI/jrKej7GIUQ2RNU9v17mSfN5Er7xcLxrNI+ZA+7nQ9G2mxJ9B
ubDXKWI8u2Utt+g61y29WVnGw7Pp4M5qSj3flaMgr9NeMoavF3UvDyBejOeqI14xtWgVWDj7GuM1
8yygSX077VTrvPdpUxyzUG8QPhEPmyMaOs4Zbk7pgZ/SkQnQEFtVPrn3RR9CsURs1UYIisLyrbEy
F3KU4oacP882t1ditIc3B+bFoqggRAdlT+YhRJa7VvYHQZIvsqTYIz9gpq5m3XB1u+LXmnyejvZp
6RBW4vs72uT5qrPYkCIGEKEUMNQBVzRjqR3++6FgmMiJvN8IK0UCPHoXXgUiZm4KFP4BHj5FA3cC
vGTa/fgiO2tYV2rjmUwwheyf4m5EF92LP5gfTTTBqzYTxWHYVlg9b8QGsFQS1D1BndlwvmOch4in
xGxuMuucHwj6LfaMXPyFkdb0uvO63TUFhvsTxv97VyjQnGFFPi+XXfNicwzdGy1hiU8p+TuYNLJi
L3qpNkNprWqadFAhloPXo15BpERajQUvKJwPmIk8VJhO+9B/K4ELrfRw2BMSf/QqgLro86uWkE0j
L51f5PNFJraiUSvAvbKqTnP4R2QX5i7qQkZymLE2wmXNHKPw7ojm2wbezHKli6Nhm5cw9efuGXTY
Po6rXRhq8bqx0fuj79OP/dThtIuTP6TFJE+JHPV7mY1qIwxnpNdFlmoplxOG4xfKghVrkPhKayaY
7B/98+Do39YA0R403KvsQs6ujjfeVNI+tyg4UOaegmys39CxzRTWXL5oI/Y9BFvjvmA8dU64b5om
E08oej+yJApeksw6QNzNH65kn2gji5Rt3Q/Pvg5NOCyyjvMvcmobnr70CLog8f6IMa88EEaAbhnL
Gp216pRA9j9ONqxHH+fmg4ni0RADt0gYosXPs18p3dZXIuIARqGyNU09OlYGo7kKdceTj8F4xYdg
auo11h3tMgbfIPkQkVbtF+ej365bDy9WB7GpYrDUx3m/i5n7LWcyHtD4WfUWE4Ax+VlyHpvp3M/H
ArOdGhhfpHbVNCVx1QpEyypjPjuScoB53yZQquq3bkknQAAeRNugI0kIbj3FKyMDF95LuHeoCzas
8A6yYE1fMXd8L4rOJfCJiUZn+zAFhbgpDLyp8HdFi9nRaQJ/3znWV8N8etNRETKbd+5RL+2NTMhS
sWt3PWTREuYFL4eEi60nsm0wdfKcxzV60gquwaQswDCJcc1VpC3cIXzm3g8XXUOpFfTOt4bAbuXT
aHiNMRkk2YGMehR2BDAsQDUT9u1ZnFkg1kS5OPSjk8JR1eUqqcfiVI+KfFbO/Dr8S6rYW5MA9CWH
4mDX6WcXFQmpsw7En5jU9CBIjl1v/PHJvr4ljnjzQwOSXkMKRxDgbiZsMZqH1Pch7d9tb1d4ZGFy
eG+WtnDoxfpqa1ZqRLuKkypxkXL3c6x4rDAmMIKO7J0o1HVMNCbZHlIdZKHLzpNAqZg/Eg6Fnp5w
FLBKZIAQo2gQ5gyz2rtQtn5ThkZrzgsEjqClGcjrgVuYu5s4hMXHYUwdA2kPrwFJqpIkdpJbsotL
TDQpMcPOTKwNJCZQOIZ6yRFqsqdmv5IBYzDT7Gvpa2oRKSaFCEJ2ZlOn56ZDBWYMNmb8kfQQt8xW
fcXaU9rxzaxkcrCsZIdMyUElRmUlYu2NzdQ+h1V/N+L8VDkEjWEJHYl1oP+rNyfgYe/mzI0PufC8
yPC3oWc+WL3fcjlhva3yYqk3aK0w9L+xB3u7iRFzVBfyipwLsZCfHVo65fTkcNanAb6ieoDfmrh3
2rQn2+FyYMf+sgeYwKMJqC7zuvTkFX8ymzlGlZN/XAZxsxKpD0C39LuNaL6iaRZP6r62BLi4Exrj
1FhBjdJ9Ou0iBUd7Dcu8XhKFQ2EXMCcvINCLZoBeYTIWRoLk0OanL5WayaGEwXYPIzy6krykGu4H
mCEKEplFWyWPGtX9tq4wvMbGbFw0P1q72XSDE66h0Jh0qAfYh041bMGvfFuUGX4fnc3Ox0tlf4dx
6WMjQfQYK3CxuR/hG5A8JQkdDQW7Xyz0dDA3g+uNZ602mBR2zt6E27G2veDdtfK744zjcRfhmthQ
fgKLzlrjuR52bi+DLX9CgaNgowfJBdgRpi3DeRWEtK8AS3J0S1L3UsjP5kd+WEDkrVpZLMoS00sB
f6A0pLygf1jJAcVTG6NGDFmRL4kn+svPV2ZRGEt46xe3MhGw49U98RmibWL6T+FJbtzkkuk4+PgH
EL9Nq/Js+KUNqVNb5NkAgtgBB6cPeXcwa6395wNpEiiX/ZjND+c4hBkkHaotr7HpPcDaJJXxBSSg
WZfC1A5GXflHo2eUa5cl2k3eyEOVYzEg2GPlG/1fEfsYeqIKZmSJuoY+S3hwlXrzeS83hEUZCMJe
+NEDNDTc+srfKbZEtsVe2W+8pWrlkGMxVYwkrAxTatVlz+ATPUb2KeQoejF7LwnhRHEYxdPNgNzf
IwEgP4Fx2lOkW/FKgzhEXF027OGA/esrOgnjJtXUCXSacx660j1nebaqgqE8/vxRklOmNsW4z+uK
1FjLfu4IvNQ7DuAWcjuDud25aFqmUaUbsoiCqSFVUz87AQXTNCXFyrNNvp0ffv4iwF/wJBNnWNva
wonb4lyUmMFoSCvAg5Gg/sXu2ASC1MM+dA7R+EafAMlYEMRvplY95UTXLqvAlVD4YMuOJVIWnCCc
wF+mOjY2ky1mFEyYXpEaXipzglrDAqO181UY+eGbTxNua2p5swzmb2FdVhtIOUwaujkWW4uMFw8k
wy4NvyeNsiOOMXVK7s9NrqlyBZnEuTaFtU+K4d5Myll4wXedeDcotJ/1YPrv0sgeP34rW/PXTRIM
66R0kU3ZZnuIB3cVaTo9f+UfdZ3qtCwzThTNoa61N6IdaUTq2cuERGjZD8N47TKQMY0KyxN+dHMb
CqpLi6UhUn56kDqR3Z1pHfvB3Npkij/1VlOso/FvT+WDr3V85TgGCyfSPxkfhrvG6reOxwZJ6faL
0Dfsu3qAosEBUwbo+ru3lYsvJvsL1I4iZ2o0EnMsezH4KcdcqLnbIBGQ6tWS+ZC3wSyNBAbxm+fY
v3Avn4OG7mNgYo6P7fwT/aPpF6tRTMkuzwJ63IWvb8pCID0FFHCugTcqqcTazEnps0FOuSJq9iIa
AE/rJDuabwYv+AKt9Avke2uTSkBlzTyLqKyLFSG0bWwnOef+O7ruzRCJdC9a67WNTHn5eUDpxIEw
v7IN7/BNgdQcpHHJEaCua444TyD1VCmuYUZo5JBbagtbJz27Gi0+IbpL4sr8WJodKSL1sKlcNIy1
P/bnPCdOELwO7X0H18/QIe+3y7u0AxxWs8js5yGgN742KgPfXIKDRVMcAvX5n3Rp2S9cK1vP+TBR
gwVS9VN8YaqRraFQ09/RLHHIXBt36ZNN6zzk5kJzxDoZoSmuIsfYogffw1Emhlhky7qqiMqgOVHb
zgWyeHb9eSgDz+ODMsXSlLpz4NBzFEDtN7UFixD0k7jkSfzuly2cyvm7nwc4reIySYxotK2PIexZ
DHXi4AfuheWcQEYBsQeuNQ1JfmMTg8YpC324RH05XJwusk45Oegc/9JVFnM68lpRXTHPVFdNFNq5
J3RCM2flZ27KdRAy7DfqWi3sQZxUn9abwsyuyTCcQ7+ABda4ZEL1M7G3dRQnp9E4hABThTaqqyTg
ZanwfKy6zFNXVGlEJg+2scqsoDrrvY9S01jlYzzi0rAfY240hypGVvTfDz9/FmdYgfxQhyjZRFQN
Y/JMvFhwS2Lv6gmq8bZ3npnyDksm6CAh/dpbMglxOJBa2aOtkFCNdtacBzvtX20HboxAmZhNpGAk
8d52In/p2Drtewecpkbgwl6n0nw44IH9NtJeQ9GW20grPn0YozBch+jhS1NbKTdHAthofGsP76YV
mVfq2uhO52eevh1sUVk3zIblLrIlgVqtHTyQl5WLluXg8PMtAmZFdbwvG4AeZasHZ8fhd7Ry9P+D
q/NYjhxJm+0TwQwBjW1qLairNrDqEtAqIAKBp/8POHd1N2lkT1sPmURGfML9+FfYyXKXNzMx7tgM
vqRJDldiu3cV0y61YsRP3w6EGSfR5zDhgkW5haCc3cpnG4JHq7vCP7qhox7aTkmZrfJTMIwnf5RA
2SoUJ9cA8dkV1LgFYbWw1maIFDPRBIZgPdrWXVqdwEdAUfj+sjDa6oTWFjJLnrzKUYi9buLkkHTK
f8dbfG9AFeyE5TlHu1VQryxnfLjzZJ3hrYEOmZLxP7m8tMwMIKaUQKOAa/B8tg/shoSh88b+V0Li
NMJ4/MCRoPeqF+XBjYvFxET1BXZkOMWeM5xKf1qsDU68C4hjvAWT9TkFpfnOtqzHB+kcpzR5H8t+
fo8YMNxV5jy/vzM7NLYBQBNCcqk6mkonR+EUFMvwxZoIj5ujgNMjbPe3sofBV7Zdsre0l18JHJeH
bAj7M9EFzcaElLeNGxOmS+E6zmkCY3iKuCDxKdG8BQV62KULhhTx5cuaHy2NOOUQe+Mlz06jdquH
3ZFVWCfp1m+i9kPWaLHhn093Sob2aaflr6Qmtmt2ojdWnyRsjuIE8XVcS5fEY/own1PahwxncS3a
bAyD0HsrgmQCwei+NrJwACshZmsQiXCBTGvTqU2GPN7VcD0mL+NHrveVIbMLJQWDCw3yJIKfzKId
uO7cvUp5YpTYcHkUb6wlScLCqt7lAmltaGzrNGHSM5V/gCcjUXc5Grss3muNqhamDyyVGHEz//k1
Y3F1oEkAxASqFZik9y5xksMWgI+v8/5PyCCc4XYVnBPLfhaNdZuJVLz4klvZcwM2U9I44gwTR88D
eFJO9nyAPLXTrG7sxHw6SY9sUsjXMCos0PiR3o6jLC6TpfC2pE67qwqgGQsqAPFVcKANbqCUsOdH
wBBfveVFtyVGhqFEEtQMZ/JS/8NV1mIN41CaHOeDRfu4VWw8DVP854MhWls+cBKr6GEPFnBmLHFC
0Wo/KlV9xqF9nL3RufTBzAcWXVPug65qjPh3yc6pDdtr7ZXtmhR5bJFhPtPzoM4onfnWO0aLRrlB
jtmk9BOLWGdocDCXhZouOSEnLqzUq5yWlX+hfo6Fj7ssKhG3TIhPa9dfR+iRWLNtMZFmvyJyaKus
sV/jpP9RQ0A+WY3/EX/6pnEMuPw2dei4m36hJ2BoWnuEhBy8Pj6hs+JgJ/TW4xYBDLCDNCGOsdX/
qax4fhCDFqOZhNDeGyNcR6V2NZ/PLcFGG2LuyWPpqpMvF5KsTfRD7Oas80r1anosdsE8rlw6/FXC
Lksl9tvUutMCwgpB5HTlJjaBDbGf4GKuB5psR+cn+gXAlJx3rl3ChqTOF3l1MHGsMWyZh21S5l89
tNVDa8yLnpXArLQAtASv09yGOZjcAcYzeyXyRSzloQBnaIv+PX2xCPllfMkZFQfxLicPjhK5fKQs
Q6AjKNgzno/TnYD2ti3+5ZhNgb8TxQyJx4a7YhVL9ALcI+RgAeZDdnV8MJPpGoMrRk0DySftaVg7
oX9kurCh0bFfaCn/CuwlvA+IRab6i7oteJ3Scu1BYUff9FLHFolVImEtJH/3adwe0Q2xQsJluZnx
IQRMdc4gHdUgUjjf2JAG0OQYV/qKKwjlLbpzk0ERMW5AA9Yms+dLkIhn17FZDZQ3HLumf7hjwGQq
09DdJiz+VuS/+Xn1jlbIOpuRx3Svip6e/aZ9dpeyClgHty1ZNjYLHfZ2xi2y8CzC7jUYjflNg0Sj
Dy49MV67KY6YoGsIr5zPmA8zInd8cvFcaR6RNV2II+rvnt0cCq5Eq7Wtp7BneXPd8oXt2Ba6k9nE
jxYzzimly9qQQRmQmFjbJ7tqfxSs9XdBI91zK9eT4QpEAMA/CLOdEYm/5xp2sUijfw1p50emySHT
raA8ekkxbUvyMIeqHPatRHBCAIfD1pW8jYyiaozSfYqGZieS7r/G0F9FTQSojLONleYxG+jBPIah
fc4bm+D0iuZ7DoHNEVXfb1z+6sxNCXaKXz1FhlYpIFQ6toUMuav1hyJ8mD0M7Ggjix5lW8hFIAPs
TdJIlSSB6Yl0SAR1O9MimHNB5UN3RXTj4QROs2Tn25hesL+Zh6Iztk5bURCX6c3mkiBAIP0hh9Dc
FSC0tNI/0rov7wUE8i5DUAGY5txkv4TjJBfW/3KdkHCxiTw88jrt5El4f1PtOheeWvwQob9vu44+
L0PT1LnsDaVp7wg+pKADhbQjf8smXsh/B73bnWTlfqCWpEWh/S2zfh/pkPUV0waU83jVjR8Bjqu1
GqvfJZ8hkADzi9u7rwm/sVc2bxzvVwydm6G07n2S1i+Sk0A3jzgmE6LkKdjho4XjOeHqr00e33pQ
t1b2JPDAFtxVY/46xJ9pYwmWg8WqF86/prXCU0mk4TZETSgKDOa1yqiOZ4Y0XlfuUbXY4N5Miel6
QN7JjmqPIrWtpnMAvGfT11ePYLhVLdKa4Obuo8tNTsbWX+xh485p1Z5eJF7hJIVH7RtglWKyAjuL
dCPD/VUwK2+JrgSleJzMLluy6FdgBaIzwQU3NyBXRnIXVjK5DZz4DPckBsVlAOi7f6RpXpIu+MSZ
HjH5ISUgItGTYN4dylzO0UzpS4ZNbsUynKVo+xPKx8awiej1Yjy1qS63ZeAwUychLVPgxWUeQmGf
aJsqVxyzHkR+VMxyO1pENFbzLUyGhIOnwcdpMbLhjSXIvN02QwLdw8ZygAqfOVCv3z1oPoHCaW1P
x4JrIEJW64XTve1THE/sqfbZhEOx6w8EcaLliw3nZ80KhNTHcim1gNfbOfo9i/vA5oblZ/Q/ep9t
RMffug0we1oJW25KVkF0+9m3q5tEy4iOAdhR2AYnKF+HqJq2zVj+yUL/IufqFOL2bdBKkvedoYbs
Xox5JJbKy37otHzp8vbkKQfAHHmynCBLlCTPzdUNzd8e89Q8CO+2116SuGALU2CXVReUtOxyyaAs
dXGBQmzHo40DO/s775ZX3Jb4S11chEbs57uiifcZdhasGhgR7PA0DOUSnr0QBWv3Dg91MMxL3Ja3
JFJH5fMGBw6NlltkPz0cIEzU5MsMUXMd4aBzhaguDCRJT2XIb5j51jRZIc/MN2MSKmF1sNw3410s
zGHjZnZ0bCNE1g3eT7MFCDJbOWwzYL4r5AfHhq0FF3g3XKeKh72DMJwPqIHpBBEQIx1mHAKrywko
Egvj7JcF1Wt0tQgyE6nLn93AhRnC98AakTC9K5MPE48LK3r4hjY736lGkKat2mNY6ojtEFYkDywv
04DVBDlSegpT8bNE8IUw2yFszGnaXclJew9FMhxmAU2m6kiHPGIBtC5GLY296oxxHzPZAU4wuWe0
1pDJiqjc+65s3og+mY5zCdFvwOf4JppufgDjXNmAoeK+pfUk8+Hx/ZWDh3wJL7t+f6cq7d8zl2M8
cA64SW8IZr1Lkk08iVmBUMebXLHLVJU+HOXzDnNPJct3ZfoxyTo5Ee2V7YWS6S4xk7/wvo29IGhi
1XW9vFhD/SO3XH0oNHLQIsEcN2eDe7B9pfa1YzkguJlozqO576ZpSZFm4BlkUcNKMD0Yy0otruhg
RxQIb01gnca51LzjojlZkfQObldevMLdxQYhC2Fsv5Mr3r+yf1vP1Aqlz7RiBKm8qTGYbOopZ089
aboA4LF3OUEtirq8POgS401P/vnaH91gGynaIdlMoMgDR26RwGIKVi3ywuDe5KX7YDXmrDHkJkvQ
Hi5QWm4UuXnI48EYnliHbxwe2rWNM5LWIRHFrsnOKu66Fx/KzaZdEMiXwKgAp/vPMqjCPW06a1+q
87tuG+baPTnMOkrUcxYMD4BshXtXzvrHlJ1TMtDqTGdfKhJffetfgAMqDOTxp0rJ16jqt0q0xSbL
Ukogzo8NIRotVO0mPzHu3YxBilrGKuVlmCo2XOUmEVN19RX5KDm9Djms44ACTTEyXYFOiO7d8qI6
baydFH1aa/Ts3juOK3+xOLSQS2+iH/6aQRQfa9sz7oaVEPEzEy8Qiu6QKpNCcczVh7dUhxUhuBu0
QZWCKT2E+wDNwhk9RXcWy4u2u0814Ekb4oilgFG/ehnEVsvPrlUj4x2jyCeRiuElZfsnWb5vkDTM
h6GJ7F1HroVGCr+GRwUAQIsWthRT/Sq4uEje2Il3kPN564ITMlV773Zwu2U0zucMd/QpDnhsq1z9
bMkC/QBjb53RqMxuO+xhzf6Ieu/TI/HwzRidL2VF4prq9EVWmIbtAZQGSbULPij6RJMS3+E0Dm9W
ae0KT2KvmqEs04rF92B5oQ0LNrUNUidrkD7FijvI0o56iwErenTIj+/v+ChDKnMJxLLBG7h2PNzs
5eX7q+8X1WQ3WB3FqZHoznqzRnHklyiV2f2iEbOGC8YFAEOCSLg5H8K76PR8tGtESU5olm+9jW8g
Qu+NP2KB5oros1bF1nK5lqbGMNk22+Jq60M4Re0PoeMjcajOu7/ogAVOLRC3HFSzu8/y/jkiU7AN
R37WjMvIPTcAnljFUzCSfisVUqvEK5ojuNv8TRbFAx1AzZqjfvSVr45RPSa3xJhQqxndV+H6+pQw
LTuRPzjj9CRxNHGwEJqN4k0Ii+HWhJVeWyjEkDr63TEOgl+gEas3/o+KTVj4zj6i7yFIvH1tCgjl
7UTh0XnSvI5OH93NvkJHvAP+hAjTjYk57afopkBcXZJi3owSGpw/m/aKTxBxYHGfXhM/IwHddOBo
6+zcV6H3yoT7eewtS/1qXBQy8QA5awipQPpg3y1iDc+ZzQdAgTuKYHDnLZJnB5TMPWzL5OBKDrOE
jvsVGmNejzdfK4K6pHmWHloUQ+cBky9N0qKIzOwcEG1yLoz0/33lozA4QstgABFP5+8X9FTTGcxS
salSUEMz8Yws7qOnKClIVOisZ5F1T2jp8pkP2c9M8gmpfDJEQpge/MfbVGKNYXtKQ9gDkGs5UZJ2
ANKSGO4WNJlJgTX0jziY98xLjSPIy5mBhPIIXraKRQBEYl/XXYWhf/TM0M5yefn+6vuF/nNc9k+8
hfTV71yk9bUOOXbCelvFCgkBU8uFnUW25rjaDiWCXy/IDNoFM1bngDRqVajfFMDtRbn59Gr1OcdM
Om48WqodLqX+o4/7ZxzGBWEtiHW6ypFPDNhEqmchfKeKUOT19/exwUOedzDqm7wv8GvJ4da7KLSW
74Yg+ShajaGx+Ky6bsYelMxEvjFGNHtui2L5Z9//wxjGelOJGSbXZOc7Y0iLTTe189mC3Tr2tbpM
Yrx5UsinQ5Rq1Qp3j289fJJC+Ns0i+FhiuFBwot94hCy4Qu6w27Atgu1VdovwvNJgoqZwfGnJnrF
EfSKIxJAtgwuYK8sZIZgcOSsJ8tGOg4d9OpKYJQGtwdsshjz9pxfEzqjldGhYQv8fQpE7h6a93Qc
J3JNUBOjkgV1gu6ZOGw7uDQ6JmGpcLio8KPizF0OezWZJ3eABh34vnpZnjlFROnD1/fvKwUhun2N
ACJZwr7b+UwUFO32gUKHdMUEIT1i2BuxGvW9bLNbVAbe6X/fqS682d3qm8Hqp+FUUjrY4WZC+wUO
NpRPM/NLCqN1m3s4HULnhR0NMakjb1GXjPE1F2lybWagp9RE3FlOGNy/X0Qu7c33y8D0e+2iowW5
ZoZXYKkNbD+8PeShUX3ZZX+YOmpL19Ryb9D+3fKo624+urFMMwuTXgcIsuu/hwzp8ftnNUt4sUEg
0q2rM1zxIMGZ0sHNzhJ1G+CRsayp6H/18gJjTaz87DU0sQBaTBa7VYM5l5xpUu3yWtNcE8Y2yfLI
rNw9l4PRHXPpbFtsFNyO/Z12k7Vr0MwSKUW47qoGxU7dpignh9dwGtPNHC/qfe40RpVtyQZ+YjQX
MO8DhNT8cYF77tO6OBW9WlCLCj4KoL7YM6+m4TlYh1prx/NOTnPqjiweg9m8EHG4mdhVf7lNkh5A
vaPRHOorDHzrVC0v3181+mAM/vQMrQr2SwQunMkt3DSektFhUWFryAsZ3e8Obefv2hjEBqZyu+XJ
BZli4n4TsANWKWbhQweL52S4X4QotG8CS9n7HH0qbPueD5CcrPHTXIHLB8P7zohcHrQPVIkgph3k
FgA2CUmV64zWlYjzzL/yV/evluXRYBv6t98VSJSNLPtZoLOrXfUaoNhOUzN7ISHD0W37bBF9HSJi
MLirIr3pZ2Efxr7Fv1Ah/faAJDBjUOO2LHP1wqcoR/DdxrdAE89Ssas9GrFSL6YCD8rA4YZEyLhG
QQYTn4U8DrnqHRcpG67aa/b+1PxqnEAjxjLnZ0LnnEWmfTWHaZ9L/F1ukiZ8qJ+j7+kfvp9ci7Sd
gEVEv7ypvuNaEp9T6ZsQTJmlVT5Tkb4lOmom6jYsjG4/5pCxYkIzPiP96mTyoeJa/2wYtq3VkGxn
T1s3K1XpYxqMm5sfDAMktOkTkJzEFdwBC7jF1H50mW5ezQTjW8YKKJvq8u27dPDpj0TTBHhgmQhO
VEaXZXF1iAt5Db3hziAR5+EkY5jeRnybI8IoqODmfatpKMYOPEuMgexQj4YJdJSolt6AAzOhYTqg
XfT2/jApGLV/WmTd+5pKEJwmXSWSrF+CY2IFnIEVY5DXaxmaFNKV+0qrcGnKbZQmyYOJyUKXcySx
OArYfEQtZi1c+o6/boZuTplpt4t0cMvmgE2Qkick5ciiRrGn6mleqBx5L+b+pTfH8hcyGeDMVr+t
mmjaJozy74GZQFmyVXWWH4njic85qN/7AX5Y5yYRiwQ1vbZgTiDUeyHQ7Npnpu6hh/JDqP9FRKyE
qhk5Z3BPEknmsWMKGr4UjXC4l5Pn/rIlLYqH/PFM7rezBc6N7FoBp4zZzJ3ohkmyGjuo2Ysf9rsQ
R+2CBcBSL6WcmYCg9j3QDFBg5PYz7LX5QxJyuBqFZ4KFNecN28wMT5GsrwM/HzqnIngkU3hH6Es+
QIxkpxvxZpb+jNq0Nj6CMnQOSIY3scU8uZ3t/lbI4e9ALg5NI9my9ul/fwnb9M+4qv6qkEHT0FuE
HaW+fLrmKJ//3z/j46quzmg8S3erzChgoGe2Vzx644vG+khwbP40Sfi7pDkpcyrrk1PONIatP1Pu
jiyAQ8ybcDWcL6ET78R08chAvaXsoBwbxqHfuc7EnDgHRCeiGQdYwiGaFdXnxPi4Hmx1Twh/y8q0
QzLY+Oi+oooA5MYDsZG8OF3jf842Jr3A5bOLIjdFhdhUJws36KoJnfBmTGr6lVfVrVN59iA90cHd
LMbTgG8HaBD1uNvDrvWDZpfaNUjdpYhzhukTgZJ/dgOHBjnODW4o9hsEazy+sXNccz/yvnPOPMrl
S2RYX72eEiBj5nJHEhF4MJ15z9ZLnb+B6CT6LVEKE0njSxeWtVl1Mif/lyDK7UA2LW18SkJT1IIE
zvl1oLIyjZfxgzz5jJz1yWLrm+3KgW244yP0CPsBS15p7xOB+DwWYrooeC4doiauLFhgrLC2RUL6
T+hN68ozDzWcIWb/fI4lCi8uctc7DSk4onjXQBJ8Oo47ssdHo0K/DAE7Do8U2dmpLGyP8vmP0VSE
8GDEZO2CXS9lDskQi5lSCrYLh2TkbUzr4A3+gfvsHBVldZJNygyZKd6Gf3tJaitZc0i5dQEOrztf
7I1Qp49MKu/VihpIOMnZYIyGOuYatnV5R22AYGCFnFVsu0VWHjMxHsBLVWFmbnGhXY0kJJyAWeoC
WuT56hePrR+uFTq6Kpr+TEmcIorJxUtN0hh1HQGbDbv2UFubufO3abDAPN0CVk/SHM0RpNBcBO12
8Jtsx7J9yRz1/uaJRdpb4MonqmGcgqXX/wzz5jxiTvzHZbazomFvGtXdki+cnoTXhA2y2nSXgsTZ
2mzpv4Rt7sEPNL9lVFGQ1JkFDAMOkkGoVYx+eZ0Y/7C09wcwN/EGOQMCYulfTRTE5CYk0TkvWBJn
DyrJnU/1Yl+COIRPFPFxTLsh/eWZqQd3uCSDVYcdUiZ+C5PpBnVPbhzo5NfcCGdYVORHsAKoiClI
yjn5iagjov/BEG38A0FmbqNWga6l9TgWnGkYyIpqYytrXhJgjWeLRIWHdn4lqwZqaw6+MO0Dg+C0
sDu2rC8APrdsmAtv2ps8mpthkUAh5m9P+NbwXburIm12YtnFSP/MrBsRtGXPDDCM97hnh5cnqUNN
lsJBdJmLWrbnYC33oj9jTYCH0XjhjYa6WXvIoICN9ebFzVKa9abfEBrV4D1vu0c/gwKt3ekva76v
IE9oJLukfPfA5AsyJglqzQ9DB+9ycokNJLVNnoZuuBAsi494yE+GHi/TcjfidMlPTu49Iau8tBTL
ZzqBjMoT6YxRzX/L0iTjl8kuoKBFs9duGTz/YttKEicbE19n75LojY4gWSJClbmOC5KQjJTQRA6w
bD2RjWGO/n9F7HmbtiwuQYGmYW51vmsamPOe5mpOJJl4Hnc+I8v1VIZ7NZpovmf5HrXRKwByxfCU
QEzeBCTP6mY0kkSDCIu1TMDhN3XGrMr7uaS3EKJUWyfypUFwGYCbw2kTxeFlSONhr6KU9fK4pGSw
FierZlNK/4FM8FGNLFSkrsddRaQP7Bf2611L7ZZD5luLcf7KcnY8TK7ejJiAMSE7tV3Abv6IYC4B
ZZtj4kPBsTL8+NYKVCuYfe4YbNNNPw3jh+3G0UqMSp1H/q1NWykoDPzdViaJvT/zfvwjnZZny2Ny
hab7vyrhr4aicRe35HriQF2HFNelQQg9PrzmQGGEs7GDu43BGIKOuogE2WrTJj03r9oVXRocRmLm
zJGKo0a1qYbi1EXICc2BT7FeXuS/yktfs45cdqtoukuvrnZjYDXTIiHyrBt/NnO8n80v2Rb1D4iJ
xqYNUsB4+di8j36EPtLZochSH6hmHpblcDWAVLmR5CaOxVBG+4JYy2dM6bq29MtgtdbJs74H4Ii0
EWuz65jTYyoLzZIRJpPteWLHzGpCp6evS0prjhvsVYA8QWVgPjR2d7Jx4jOTOL2eU8P5pHllFo4T
7GDpyfmUfvI6jl6OEUf22C5MgoPIrTdSz/3MpkRx2gc+Q9/K+2SZ3W+0RzTTpOTWy8vmDhMKADcD
SD3Sn6VT8VsxvXope2BXMxJIQ9vixRyNxVg/F9fZYf8uyeOCAXEHBMDCFnOrmpN0E4VXdArpPm4W
UaAK2cT0sAMGpo5rL2D4Rn2wUbiixzSVGycenCPSw9eR+KcNJvxX4KcZdPcWoSvAQG8IoEX4892Y
HKaCWiEe7bPXAvbqRs4kv0Oe8QlzQzbQE3JznOo6Q7DB8YkskCqLWJERnaipwx+znt46rpfb2Bn2
JfXVPs05tnCWHclDYXmTWB/p4LfYOFKQDdMYEhRCoofID8qHxd4hdEPbgruV0MHPSf90Rf2fqqHX
WnGwGsrO54fxgfCx/QfN1vxxCPpbB04hkIo72ZMNjnsxB3MFbhylMW/KhXyuFQPw+tz0WXhB58+J
MCbkL+m8vU3zTC8kUyCMjnmH01dwMv/KfO65pOfzX4fpqkQwQYJr0FyT+RqnznSxRaIvgTfYW4WS
ZAX3oz8ncwoeYrYYcGvrhJE1QL9YMw7OYziyJQmuqVmdHEt6l8lIvAu3l0ArR1hAE7YH9jl637t0
tPQ25+8Xbkm+ahlPoL06F33ubFEnsgf8I4oqvOWYR7diwM1Xmq19EQU94mCVwdbuXQMxammczeEJ
lX84pXVbEavaRieykGM32U6F7k+usEG0QsHjKg7OetTBGU2RtDx1NOwdYHH31Beje7LKEFr8En74
/WPZMaocr1xaPSbjFWma+x4P09ET40dJ+fks/VA9OIngPsgn6U/GsQuSfxmMqzu0QfKh2mk31viy
S7HxVCEvUDud/71U9BqMLEm4lapLz0PV/0zQ4u0SO8sYlvm/E9Nh3aUG316XsllwvbTNqdLoHpq8
Y4KeuBskgAjQmYGzBUT0YVd/et/nndLxn6ktjwWyYaaP2Sf0VTsJwv1QFUQmNQX8IgPMywh+DsvL
mg2Qxf4WeGXUuYQfTgxb68h7qNE/AqMhwdkhSaEGGbYy0C3tG1O8o5/wN4XXD6eWGnxlfSaNQHs+
GOcxr8gWtX3E1XTPaz//i38Er4LWR2dBylKbq3VLTl2IGHpLSUC4qo0ALiE4SIQAhqGMttwZTzGS
j1DnNDTzgCCV2NKYBYj9luWzWkkXAnxrPKELMjQb62uIZZdJ2WCdYKWWW60l5JLCsxBkZie/apKz
oFW8ZcF6clzcVC6GrpRogqsPWhXU452lwA42AI2U4zLRWD4ynZOlt/b3MPCnIxPwBjxv2OupFvu6
ya75EjlvlKB7CViZDNTxpvDzrYI9QuAh+Yk91Eg/QzREW5kwRJ5Q6uLV8JxRrXrPjvaM47uVm/b6
jkcx2cZJUCwyiD0byehGv6CPveieHoDGXdKBovHczsUfPfzSAnTTmDe/e68r1tDD85voiH77/sps
s5+g38ZDKg/AfJ1zLawVhqvoUgXa3gF+rNeZieuq4EzzeVvR9ol05fod0UIUEQ5zolNv4U2yE+fi
IQ122ns+G3A4suCT33PbxJlPvID1ocwYrceEWDaldzyNlglRa1dMJJ/gaOjPVVQc865DLBJCAV64
M7KK0wOmt0sOXApBBWPx1EO9X3b6y0qNT7fIiQweBDbJEYKOJv1nUla574v2X8gedTXp/reXSxL8
aELIlXUJDyGFA0H8nVTl19ggn0Gh2dwHotrjsH7JXRbMixQuC4Yj4BF3O6EcdFsQqtyCi6mdSXDN
X2fF7f4crKi6Re3GcWqxC1p9AXkWrZAr+wUl/jId2g7BH6MK5VYnRrbLCmNfke6yTY3OPCTbTMkj
YCjNs0CcmJvL1S1EXnnsUxYKrfUbRFe+ZgGHJNxB8q7YoYN5mQ5RjkLdTbq93Syz7KqXKzLRqRwn
69FrGMpsuA1s6sGzADsNFgKpuwmWuioIXhTp/OZWIj3aTfcjAVhqE5UxZJ1JSIPX4Bse4btGHoba
dZfE9xF5OmNnemmveSKYoEYYNjWbRaNqjf8Iz92W3XwQjRTPmHItto4AOHbQfF1AT3WztUSuT9DF
G6aML3EO+1mAVY/gSOXsB1ZLq82uVj5qZRJMPTHC0MjLV/I8DNN41yaNu2G4/dZgZz8bg3XPma4r
ucZZGeBbGm1uBdIU29FCBIMoWGt34IM0xPfIz1xIviDb+vRTWpGzq/wfPdXe3J8slSD5ZFr9MH2z
OOdp8NSVA1tTWmozG90FtgYbWszSKP3Y1zIYiNJhfrXUpyiS/q7sfqt4ck9BUf5NXI/8HbkUIo59
Hk0+ZSNr2G3EEm+TOh41tyb+MoWIb4Aq783sR0q+15EzdVxHkthssGf6J0PbHelQSKPZLF2qyMb1
6LA096Ia1+BhjPLsFYUJW1HfeMOuAAtnFmrXOu3vLmzJ4mKJw01I2zioP7k3F/vBCiWsDJNlXZM8
hNE9tEQq2Kcdo5kR2Qyy5HgTGrhjLeEzp/oeI1fZIljSCeqc5Z6be4/IVDLVDXIwA+QX1R0vENtY
r4g3ohHLNm4RdzpM1Aen3zqyk2tSCZj2Ej7BGI+0qia2w1u0nLJjRU6jtpL/onHCnlAjDtGUEYjp
DWRG5HLCiMi2hfTHox/Gz4h4YJ3Z5VuNUAEXf/+jHUr4klaPDXp5CQzW3RmkISSa7roKEMe4Hhid
KSab0a0p94KqesZWbr10pcnUx/xivVds+zA+kj0hLnUI8LKyWooGlvwbLyRzATuWeFYFDkVV1HKj
O+NYO0nzhp9sx584uPDeraXiM66WZkcHn7gZF5BoKB6WLyBvyJJBgEYbqwVpvMLpwrPdhK+56lhb
je0xNbg7IoNQ8swFdsKQ5NbjVl6z02DHbjUnv3DkmyrHZ5oXGPmJiKNHLX8GwhpwEmKAdpHIIdFl
rYbJcd05A/sUYVJOAlCEuO/8G2piZHB2d6/8kJcqZ08iUhSL3mtvuxxFgN+yBdcXMU3vo/BkGtMX
Qtc9bDIM7yA93A7IWCa6YRdGfO6iLLfuuLL+2UxK2INjkYzwJlo9vxMWTE0ihv2cHK9nliryTVTF
a2AX+d0IJeHsDapMqweSNUw8HsgsV6Swmg+X2fyGVScdYDCekDQ7Ndk/BL7C851lfuyY0a+Ry/ZF
lh1hyvyeGkAgSNpwtIzc80lqDJshgIPY1d20nbhP17HHsdKIzyr6tCPP3zXRHF87DxIyvMQFwjse
etJC9zXWgroxXWz3zbAZjUECtgd20RZduHEwmJ8A0B+mJbJRlRNgPgnioqq6o2WabzP9+mY21Qj/
mYJLq97dWzjHOaX59/MCxUcWMCuOBgEczCbYiKPlHKlq24/DOtFj+p4YKZRZsC+UIBEYLaTYZSOj
AzVPvx49QpeVQwUnlns4ddfjYkYgFqQ8OaK6MS8tsFxNj2gsyvuiWtrxezPC6tjosbANNlNXihNp
6WysyqQn6Dv5msb/Y+7MmmJXsiv8Vxz9bF1LSg0ph7sjXPNAFVCMxYsCOKB5To2/3p+4bbdvP3TY
Lw6/nABOAUWVlJl777W+JdiRpgT3N+vgICWrlm5t0MktSRM01gWpWovMU0yULfMRv9WyZgK58RFh
gicP0GU6qBio6RfCi61jOx59ghx3vMinqQ8fOaxfGB4+WinH+naQLHCetbE1rYIPHYZU3pW+1DV7
WkE0lFy1DmKHPGn8s9Vgb3BRlRb2h00ZNurtfoL6ZwTxQN8WOYNvaxnbeeusbdFTjWcmxGvOwmnG
85aDIlKw58w/dD79gqqqVpWCYjV3xFHfJc8EZS5TuudLp1s7WCJ3ekHhW/mIvG362G0hUoSl4uUT
XXJ5TrOQjFVCjNq+5s8kSrvgIt56OBzn5wFN7cutRlCenXlDMjQsNwKt0kiG7MX7JiCzq2egSIEE
KozMJfJLpukJDDa8P6/C6uq0ziYiiIo7NpgOgSUZMeB7AtG/ongK72SvHsKc/X2s9Oci8+YjcOKc
S/E4jRxnLaIszgFBGdwWwQv5qQhOQ8hMtTXsMa/ZO2xIFKdYoARdfEjcHN2CDjVWHzIpol8iFhYv
+6PoiZ9nTT+EFssslCoFUAiCTcpyuUbaMu6BDh5d1zFu61gDoR6lO27TE4SC6q1yTMK725mpI8dP
2JrORiG3wyijHqTRhnvlje4JS8+6ydt6n1qgk4EumtuILJb1ULrugl4szQxeEBWk8hhmbrcjcYGu
OUGpoWYdeshGW6Nq0Q5qwUdbXmut/SonK3m0CntrdwQyYz86UtzN6QkYC+EfTccqJWpepy1/p9Nh
HukUHJUVeYuJSXiYZuLNJdeOE2ZRhyEyVzROWSl3aVpB+CtYmhX0Kg6XzqOOR4jxv3xGZeohtcVX
aJeHGkLBW45dLSqiQ2X2xVcUdjfeVGwBNXV3Cgsn0XvThz2Jc5zZ9llrYUs1yZwri0/eaFmHtab6
njSrOXcqfYQQaI22fWlpajcDaeAe7MjVT5XYI7rQpkie7OzL7gv3SWkpPjziUgDXsNbUrZMBoecM
RjugfakhI9JzCg9OCs2w1++KwTWwjPrlTWDKYgPwYs7lKcAHueieYMVPT01eoyQCgASpoIJsgrYa
A6m90eSQPtpFsKF0fyI0jhOAmQSc8yrtlqHX0Y3jT3qK3b2SPKgNOKWw3fQe41VS77+YiT27CCOe
GCwaOztmfp1PBb5fcjl3JYFll5RWedKxpdC3bS+kU+KdYU5psH/kRaVTjNAu6KxerX2dRJq5EXAg
RKAk0V6NNGlIfYaNljWHn3+Cxqbj9vNhgZ7sIGur3GQdTSzCe8wlufYmaueMNiY6XK2ZNbCV0xH2
OX9eMDbdYYfZiHLy0dbqwborqMh/fmfjjnA15t8++ojgmwI8HJ5URBsIxn8+wleEOvTn895WiY5r
kP/6/at1SXCpFSDlj81AQ9TGP7Yf+rsBU/lAYsEhbGgtsffuLamcQx122AwD0npA3aN4DFzUF01f
c93Nn/98VNamtW1sZsZA4A+0u0ijmD/6+QdoZ0yghmXgGnItIG+Q6OiA7qta9589TeXnCAnCwhob
+8XCib+JAqQIIgkl7klk+FCTCY0uEL9amZ+90Be1MWa/hHkfnDS3nLftyH0xOwsPs4pWNVqtrZvV
8sUpgJj4lbgFUR/cVANUmLjzabZX+ksiGS9UtfOeh2W8VESlv+i2yajFiuiSzJ9Wlvx26fzdVlGX
PbomUqb8fcCy82LTmLzBAM9iOX+a0V7b1MQzsY645gs9HbKS4mFPDHx2FKHfPMfx809PMu0sE3gz
NpufjmU9BR52IuDkBXHuv78Afiy+CXEvbwH7xjfC5QDddF9jYBNy3YfGecrxwaT4hupWdHdWbHEg
UbQvwyqLX2zwN+sqIpCK45iD32zQseKHNK89oeaCDUgNXrvnuH/8ebWjBJv65GKM+flUYFBaoyvS
t3gGIr3sXmhJ/zLTYrjtUr14Kmdq1tww1QZ4SQDJvDX4M7WURFysEiZs+EdEuxpzOP44DOJXqw6A
3aFQ66siuuPo+OG1nX9qNGrJeoSC20lkpvZs8rRs+Deuk0W3RVXLRxL6Vu78dZMmQG8PDKXoFKws
4WevkxgwzYVZc/z5NKKVqU/iOWxUtc5x2CwBOLiLrtTcVww5EEJUbB+YT1qvRG3MX40aU8dwGWwb
F3dFXxfs0X26pwkVnjEV4h1GmnWl9j9MVQRBMYyuShpAOnRnXAYKlMSA43zZEvaCl0t/aEU8ntsK
OpUTK/maTBSuhibIsIPW9Ir3P28s/cUJs/5IXKPJGaPwXjV0CssqB09PMADPII5Mjj7FLolKNG6p
XHhTa+5DlyTlIQnUmhYH6YwJuZplW04bcOL7aoLNFLhOeWda6bs5m2N76VLp1NGb7BzAuV4evEVe
TuPFjF6zyNxhkrzj1DSu0c3wrodddI1oiS/bjGa4NdDiDNQRGBxpXthkocM4tyhOASjU+Cu8Md/R
aKC5ouAlFN1Xo8XNqiim6TDBt0E85TtnmteY2vrq4He5eK0ySZsoZmISC9t8NSr5qYoRTzPP8RI7
zSVoe+0JKtaqTWNOe3P+k2mmiAlE4gEviHQKakTJjKnXXDEPDQPVc+1pDGx9HSQSGqtkhPWcrH9e
62Ais3HC/YNrlJc+81e1KtNL0+e3nKXrG6l0jyaubT36ulrVTBMhM3nOvnK4cV2kxq6WeFdsEs1y
jIYZ++rRgq2Ci8wHBp72fD9VaX/GspJfsAw9YUUYSbrndqhQCCJP6xCnakp7ZTdbNhPmojQCOcRK
wOh//npVaXBBzKG50Ysge/YHMszmr4dmqG9rwtSVYFFIkqZ6nQhem2c9LsyPZyRM2Y2tFaRZzH+Z
UXNkj60yvDEs4T7T1kZchJw7G8KXUrtEZKiuNdbxnShqde3RGDo12ZPSy2i3Wd6DchMcsmPv0aH1
naupN6DER+7NSK/Ki6/L55+vEz1vcaow8kMo6vwlwxEWoAW86vpEEi4jmsAq23UwjR1oMIKmA4Z4
my5r95FdBk8tfeujnQ7eMpq/iWEA48SmdI5dk5xi0eUX0/dPLnz9ZVCRjmt2lD+9DLodVsnhWuAE
14jHmEz/qclsa6fRDsV/Fk5XUSR33CM5QiMbaEkpLtHY/Zqotk2O3aNVMNUIibSUkoK9nS5jA5yJ
uUCwkGNfviJYJsfNQYHG+iOWWlvRjXDqp+alhvj/mqLwQGtP47jKWTx9bjcb3wXUZr3d1qJ9KFLG
yC6teUZXY3HJYYzq5zCeHgwHhb4DEXOV65U6SIflyojPlRaAeRNxe58oFnoZmvdJzaLdDc0viMP2
NaFnJhreO62hIz3kuc5OTOi2zKkPiDilfIN7VqEgaDr/QqNFAcsDudPOb143j43byWvOThQ497jE
rg1oqq0+76Wi5BoX1qzOgcTBrievsfYdqCJ9zdjw961u5OufL+the5enVfsA6kTCxsnh+RfvNFmj
qz+mhLgOzBaDuHOfUp6eWU7h1QsJkbTZBgI54IjqPDpGwc5KWxjxDHRYNlxSpdrRWBlQuV5RfOPk
mF9705zDtmYbVMW2OVgU5kVgAakJtNeB7t7OV6O2hp/i469vX8OYRt/UOsNdKMJfU6ZuaWQzrEbU
AmsNSAQ2P9gtJak/PR9tPKJKFlAElph/imsVYBGfEgaAmTUUV00bHzLDri6q78OD78CWoZLZoTTm
cGJy1YWgo4Ssd7pm5NfexnJD8mDD0phUlYXxqHioGjhxY+HsQiPEbk7+7nVs/VtfJNWDauvuVDGD
X3pVN11pX0A37HLEl9hXHgSU1Z/HF706a1EfrljMVmlIA7bCJ83699ovaHUbcBDwl6VjQhCxmdN/
kLr+ig28WvoMtbrIOJqukLsi5/r1PLm3h0MmaAFFgju5rZppJQbybUtbvOdYxoAAz2NM7hwtxDLc
Fs8VSZ8uOIOC+egB4dzAfW6rq9ei5uSIBZLmvQxsZAN6as12nsemy6iPYodcLvgGtAjNq5ZHnLIh
f/w8cuzshyCtoFDLx6zTP+IccMuINr2I6m4zaMmRagAxQDT+GuNwNblOctN1zLo1xSE7TI+F6SP4
74sXYWfDJowbtY6IjFg4tMM4rkGs7ER1lSMRQ1BK3B2IhM8oQq0QpMYDc3Tu5EbFx9pma7AIkGNk
vxqgXTLWdXbDqHXrgL3Mngz+8hhrRsTtnFaq3iEnE+sSyhkdJY7hbsqINPQol72mwJaF+GcZwUVd
cpTKF2WN8UKTEqsY27jCTdh2vLiy8OQRFKt4dMR0+Lmj3AQ/FsGDH2XnoaHNkm3m5zG53tZED3pt
oJ3G+XCebNL/8GaQnWv7j3YEdysK5ZJtJKLrLdxjlFRPZd6oi0znca1Bla4PhnH1vfI+DnKuMc9d
eDaq2RmR1VMc74jgfHZatIgM4TmxpBgP6npvcbpF1xA4u5Rn1M/TA8sMu3U0updxJPSv7tEx0mmg
6ouadV8Pw8L2k2NguUyA4UAMCgM0vWqphuQG5u8z9/oWXdsLts4XkBUT+itEWIRENmcfzMpCtZx8
sppkbI1pf66LmlDLhBb8yBLNtOfJLzSyP7RvjniQiWTFNinpuvc2MFHcb6ArquaJzKxVIwP9QVkF
96bOAKFN/GWKORWwjKi3o64n27jSmzXCHHZgVW2poIlGVrq+z0agrQ0nY0ptrPgWMXmeSvw3Crkz
VjryOZxhxJRRnq3EzvYJaVDx/BrLJkqvdRp9hNgF8L6nB0Q/J0th6uCuPpB09VG6CcoIW65oQOLv
AlgNC9BBgz9/u3VTZ/hD/W7u3zEzjMwnQ2kcvTX7EPjoyhPZWqe+hEaIAzsB1UsxK1r7yeU99+dW
htcML2XvF2tfxPwdoMtfQhcWNm9Vwtl3F1p1soj67gWMOLpmAp3KAL8iN+w8ZCm0pEO3CUiiYTWy
Z4fCcBtO3AYWMRU03XKNLZVl0WSO+2bZBh6c2bQ9snhOjhYzvYKC0BhPDOhJnmqggdI9cq5SA6ch
3fu40+I7xGT5KXQ4kcd67r0pw3gOyL4llYLKRWcZX0NKyObFeKdE1bEEkP6cO+VrbegNO5lITybv
jxYjOgwnemN2y1EJAzDZIJoVLhqvwNPAYiSb7NtWGoWJmda7NO5q/MI6BgcrSVZ5WwAo1DkX0gU+
817fMDiCN2pPmKHOHvUh4gdJek6o5GbSSHBugOueCeT5zoApHzTlPAb4le9LXuSF6+enymAtcvtG
HGVVWEeY7w109O5QgTl+8zIZr2t9jA5GlDR7tqh8pXKu+zKsFlE2VHdZR1joaJ9ownQ70FT1w+zz
Z+l2+rA8m53GHQGAaldbWcVZ3nRWMNiPGCCajR4/ZjlCVyc8lp4Lr8l+owcywuDgtwTt2fcB0/r0
yrf+FJEJ9KzSvuPSJMLOLgrzVMwmM5fvOBk9O0AfaJ+eH67I4hy3XH/jgsOYvizDOFrr/AC0+Q+w
9nZ+mEWkA2O8Ix6FfCQ2zyYEx+GX+ZpTYL1oZdvtY6v9ZuTaw/lwHQAFDVPfYudxil/2YB4WYUvs
R+UbrFn6J1vEUrMZo6UNSuI23E06Z1uP8cGi7Ijiat30HceoukVvCMe40x9nQVo0nyVaxHpqSjGO
UV9OvpW/Ta2+zF3m/5nDljB2QL2GsDmUusfibNJ9go2kFfQ5rZpCrO1YoECLOuSGHGhO8Tp42q+Y
Un3D1B6cRYuYcsi9ZV3lwDQ0mbwDqNox2oaMDQQY9FuecF5o0x27yMEglgfsmQ+xX7uA2e7OtSRG
T6M6AKuJCmGcLk7VGKeqC0yUZXzUWz7orFWHLRlHNbSbScOFKXJCCX+2ecbmTGKcfNcZg78ykCzR
+dNw44dOdpUhShgspcVOi9RLk5rexjV5QhGT5MJq9pZmNI/k2qhVpKl7Dv3NpqfphqcGRmyL97uJ
+ndz6mdZxEGbc4wHd/wq/NXIVPlq+AB2adaETBmIOOH3cdlig6AyroyeFSwuSJGmSWwwMz1V+BUx
EyPTLIFdnfKwz7fC7vI1CFrkaxzUNQYuhNJKJMV9cvn56zy0gvMCKfKuP2rJAPzSYUYjXF1BN67Q
r6TGpfQSWJtlgLN5Xmpp3wEDrpdkUHVH2eVc1JLGws+vwAl1r4RYSvIS75JpdO7GUv+snbi4CoI3
aCwtpCfi/ZD2BFBwLC3wX1PkaRwq58LcBJy9+Km7/1YiJqjDjjr5s0uOKVlV7uGmkEEdc/hvi6Zf
uTDorkOVsOTI0j7X9UwGDlCqzZeVbiCQ7DNO2LrRkxdvlsHVJlYP5tf00DM8xVnj51vygKEhzAcr
iOc70nVPFql/qD8M6DAh0LhAHrivfQIc78YcL/sw+MYq7lbEKx/p1Llrr3NuOOWjrlbk2/fK2Fkq
L7Zl7d4ols/jIPmEp7Xv2s8oZ8rBqklkbGhxjQoNNxLCSdjvLQKRwv1xlqJpSXX+KNWSCAVmpGj5
uuZmEUbKumVUcQjykQvCoN1TkBK78MPqrNz4G0of8/CSPoQWGJep6y18Fl8+zYcduUSbcVRqqUzY
1i2ZGHbCUCvwaiBbHQ1i9qWo9pdY76NlW6OE9fziO2kpHGlSLEYEStsw1PItQzVczEG/rKEUylmW
ldMS6BQvVedJdJqCT2lx8Y4jDoa2na2tIZ3gFK4nKaxNkidXJ4kwHTGWWyiyxzi1OfdV7wZL4FhX
HOXawUfEU2cPU9xw/THUopPFS6YRfgqCiTVPDfygmEOdG7rNrtbSGuUW7ZDcweiZaIbaRLzIO0AK
sTFyE+ByAwZSI53XXYdRF9utgzdqBSiX55Ci8GGXEsigJwl9OGU6aBcE/bg5ZdZU7HM1bgsVsQrE
EsiafxlKazW0oG/atPeO7AZP8K6x1xgjh9mcpBg7oiQFtbQO6FJdBRiyvGKxNtMRBQeY6SUon5W0
b7U+IXC8CspNqQ3YVJxXZByXochXegJ1wzb7ZBXug8RBCMIAfEpCRkpme5rmSZCe1fDdZFkiGFbL
+E0qEh2JtMrnUhZprIkqKp4nZkjyQs4Zy5QYn8Vbh74RB6DJvDUsn3C39KKjdS4PvWe/dyDnOLy6
O4b+U+8+EDSOwmCeghWimA2m9sIrm92QxXddMt2rXn/m4L3SwQbbqnizLGzMReCfujHZ1+2JztKa
EMhX4hWDhZVS2wzJJ1ZICB8RsZ1gLwhb1zaVGRs07vDHZ9y5OnhQDznmwkxTPKLVnV9/kFaQb1t9
oCVpi4Ms1A7tXLYWgz1umpDhhEc93fsINUnG8XTYxHZVb/oUu1ynPiVx9ot8EO9owX8N7L6liNEp
YYdkinKXx0ew/MU+jNWLQIq/5S2Eh8l+jZ6ZtK6sOmrx1KHr8hDFKBpxjaOGQ0WZzY0BBdjIxvEm
z4d9ZPBq2X4v9uFA1zrGLgfBUxcrBGrknJkc1/kbhkWp3LUt22MB53YSRn2K8wgtv4YpwUjTjZV2
l8xg3ET+2LKMIiDPtDEXZe+tOxHOT0tfp1WHlHCCWAWnxa68uX/hvg5W+mFNzg3GZlpy2isnyLYr
TDgW4zsLZbNQaJxWEBWGBbPTVwtpI9KpYA1wbuJiLiK2S7F0e5qFOnYc5j0F4VnT1mysren2BSJo
LiZYexwwm2EV9CO9ccc3GJ7hkkZdS97XVPqb2sxOHVlGBwHPk+USMTPrKxp0nr1TlkhE5zeZRHAY
Z7wmjoMa3Jn2A3mABKXdB6zzBH9/ZzawfJSQB4THzyIyfJpyjGICdvX2im+gXlbjRx9pALmThkuU
TIHENteNCr6J66bTHY7uEngSRzwZPmZ+gLgTNczGKXK1QBk+Is6a7ssoeex7QodBQ2+thvZxJ5CF
0RjUlrrSKg6/W8CxD6U3kFNOg3VVKKxgE8e4+BR0Bg02PJuDkx66lLiwXqobajEwo1KnrYfwbBUp
KE9+5bKGmsjgfVyL3ih1hsE2rPeCfcumXWxo3Z1Lj2DbVNVX7Wr1MglA0hCnpEodyWjN3CLmFDs5
HqJddQIgsiKoi4ECkeu5Y30S0FUv4vqLmSY4JwMUkhyqZ8+3t8IRS06gj1LP3xuXcBNLfIA0a/Ub
hwNBJdBDWoO9sXWdUyvcwpXekF2mwr1Zo4+Pyk8X7QniUlyp/ojFwdf2XqXfFx7wkIABu8WJ083E
Uw1GhiH4sZTjY4JDwOYq4gpmT+kyIMJxk3kMjvQYjlcGutAanwG5yTR+LW1OhkZvgGmLEOJL9Z71
TUG1mpfIHKwvWwshn9qL0tC1jUkXYQmG/1iJaR9M4Trih9NARcXFxk6g+0LI6Vca2A/pMP7CPVkv
0pyJFVprbKbw62ntfwrypRa70pUcTSEQMKt0zi3gTZmnIS8i5pIK2hCB8jSZ6YvS+eIwQGIei0eI
8X1iLjh9jMK+pl77noC8s/zgS+syfpKB/jgS/Cndkz3glUDHIVbgjbE4T2/CYdm35uEm/AlmPsXW
Yth+4zkuIUCIZZXWEGlbFsFaDz5Qi1QABnDUwt2yFnYbvgF1YzOLDa5uprWt2WJsnbIV3ZBmI3oJ
X+CZ9tMysrwSTTCOUyP0uAyrZqubbbydnOxQmg4UNde7kBSxzIgKXLbQl2yjtlfj5N8G9txzld5F
z2g/Sybv7JK9qIgip1C8MxOs650zk5k2ZBcewk5+MmG6LWXenGjZjfs0M47cdEjmacLb5S8eAXcO
Bj2xw1ODDaqUMQRzTpisdB9DYQ67BnxdZzrtIuKupLDV/JswWcsAwfsog2xlJeCYpKRlUPTaTZxi
eMoQETNtycltXfEK4UHTSJDDSJNpctwJh2SCGIqxCvLPJBHp6j6UxC7+BNj+y+fwr8FXcfd7/mvz
l3/j88+iHMF2hurvPv3Lbn1Z/9v8Hf/1iD8+/i/br+L8nn01//BBp4fN498/4A8/lF/716e1elfv
f/hknSs0vPftVz1evpo2VT9PgD9gfuT/9D//6evnpzz+44Bfw3D/UcTvvqnfv9L/nvD78w2/Z/wK
+zdHQuTVPSxm0vaE/M+MX2H9ZjJaNnTTlcLUhUH4LiWsCv/8JyF+Mz1deq5w+AbLdZz/ivg1vd/I
4nVIUfB0zwJPLf43Eb+uof99wq+OT8D1DNuaW7MMmf6Y8JvZGuM41BtLzXBQauUIhB+JUzUvWjAO
r76md+0+M4TkHNR3Jg0G0rdvuqBy38bBVMMWpBLB26IfFAQ2UAxjog1nCx/mhxQRG7EwJkAHjUMa
aqrboHf8ZjNDwqnKay/emwPONL00wFio0fJsUkCL8mqxjBdAiQil1/DqkXZD5OM3VLp+QnFQwYor
mFk0JO30QluVcY7beHRcib4uM0AdaPkuU2Z+VwL1W7lGFL94caHdk1dY78k/jt+JburfiUdITGyR
WnBUHrKgqXb8Q2LWOhATkVELiU7YRD/0Pnw8Alq+Bt9ywSQ4A/evlU3dwu1y1C52ZyvqB81x/A3T
IAVaKh75l3z7QnxDwSasKTQcpGlZ6CQtxrahMnfBlKXBkrgwRudhY1QdgTMjKwQa2kgtR5qa4B0n
G801zSxhA1bAJL8gQD1eG4E+neBq2Sv+mP4SwC8i395pPiWzLcIi5MTQdqh3VQo+kPgUSi8jKeWd
TAEEeMMYo1LFmm1qDMHMmRSXV36/nMLBXMdghbtFnpNWt4o8+jgR7HDQ2ZjolpitkUWPlN/fTkoC
hpaMwRvy0ZBdozLKi6dKuapL8kNaRsI45Lu2vpZJh6hPt43BJjgYdWk+c+FHhQvO1TnpGb0lVia4
Uvhi0n0aC4g5U4OdGWNXTC5GGejhTR1KjvYOXDVWtkZtunHY5TEnIfLlDjR9HkVqftmN/60y7ZZp
f7i00mA29nHOMlBXAWZ2Ls0UXuABA7bI/BcuyS/wbzfUr/EWvmzP3FL7SLOIP9OE6hY6VBl13FzK
AksUk1hA1zDwROMM6EwQJ4u+2EUeWLY2yICPQeIjOnccv2Cnycs0tNq2quJk29C/v7fD2EXr5ND3
MwYpNtNEfhYirLxHKgLKEjdIdLCc8uQq7JRICvKHUqoLm99I8ws6LtVod+MIBzQ955syb4E9YVa4
EVFUHsd0PgqFHec0LTOjdZlVlIwmr61UPzAj+zMpZrgaWFkubIoCERPkE0BBZNBf0LqMf8kCwyRS
137FGoaXy0o+/KFk5NFibUjFjUeJjyHWyjdQhlB55I96PuINVia7rGPUiwRB6z4efqxxun0oyNtZ
diojfsmzkTU3BH2IziAUKYzQCjTufO+YGztzz3ozPPnKvIldXvs0dj5pMB18jYchiH1vnBCBTqLo
WsNYBFvH9Gkik7cfgOIA8ulTN7n0DrgwHdM6nqOLCZMM2WNQbKRTO5R1WrxO7AjtwAB10C/pyZLV
Sj5aDjIWRNW1A2KXciQBzGhoGEecjyyx3/NxmFkcPtQy6o019YD+YAPFADEyPNsYONexETiozma9
rgVHrUxmaztt4AVo43m3RkxoC09s9XmNKLMenn/mQRG2aJRbYohO+oCePOr98iJ0v8STz52Yto3B
XV1R/QgQ2aEgTtWMnFuzsouz04/1S6dQvhRxhLJ5SF7DKO6XaZlSmnBZo0Y0h7fMHOuNweFiUcoI
okOObWgtc9vmHBuUn2bnUhM16BygXyaZ+BUXHK7iEiF6FdNyiAL3mpm4aZIUSFSKaBXa7lgdafmL
F/zyEyeIuFwjxoWd4wIGCHPiIXjH8pts7AyC/KJqE9tdtg5poN3QaLfWBJ7ZzYo0HYoXs5H3VUUO
eT5ZzqkNouwbBVx+tJ3G+2UUDDgXwLXFemoZpEZpfsJUzd0n8gds65Qpbns22zmMq5PuRdNqfFfA
vTnaZcaM+b6WrQyWGgP5pcQEw53QCtLeAJDkKHKgEji0B5KhB5nYFM66s0hU1BUzuxH/QYoGlOHt
jJlDHnkZQufB43y8d0x9uKfLd8u9yZXjEjCpWv2jgiAI/IQink5nuCOMbG10+YOvUa3Tcjsp8C/2
bZveTvqxCM+4LidvUxP7VNaPxfShwCWkYu/Gn7mdVhjXIKEURnNreC5uhe/SfCd+ti1fWjoRlPZy
Y9LtW5pqC/Jlz5qvqFiKVZ26uzJpn8q2gYMCkTXDGDx6J1k/kLFy6tubyYPGtTeq51FtgvpeVIeM
9z4oHsjLWU+Z9ZVn01m3jL0G15dpKid/33BRAkRV+eKGNq7pYVshwQsee5UkN7YD35f4FEZAA/lN
miJ0olTf4WB8g45/AruN1ozxdlNop8DX7x3vvis/BV0ODowUf4nL7G3uUBhfASFITpdv8KuBpxmT
U0rnm9dEI/G+LSEeZ/sqp1kpTRTbRzNCpEv7GqYo7uNdSF4IRCA7xtJXVCyBDoO396qis8qociyK
29YoV53NNND7CLAd6VG2sWYbQT7/+PneRs5M4RAuMnPaBHaWLwcBAgfgLX08l4NNKy4OIyY7P3sJ
LznkKVXdZbo8m8U9YxQCe7qtafwybZr5DXF2VGhzUh4jKlrCSL7I3dnSY15KQX8OseWWBNFdOYCU
aqqN3hLn5CfFXu9ZfnRKSKW7yKleE/ur6nax/DTju9B6y2YnOe/g1L+WEWCNJG3IJgYY3UtS2O41
ABvaG4rn5ei+QKqndU9SbkWj/HF0NnlU0oF310257/2LDX0mbpYFI5Yajmo37aPCuiTRs6rOXU1A
XnIacHhE/bkumpPRGG9+jJ/IfgPAsnRS85yW1UsgGQTok4cDw1rwNdj3kgOilj4Z6AZ0s7gxunKv
xQ+FvFrkdPqsXv6y8WLvREZNDcY63HrFRKf6lNbjwgufS3EzMahxDFgjMC1bVEumg8F4F2oPpmXO
/RwklPhaDjEz8k4WBOAEe73GPRhZt5PRrKch4VrLATz6h7xv7u3RatbjjIq0gpvAyIyFk7igPOlO
hhDCOPMNrvtgKlp6SnuUgh1J+ulT3aaXvtQe3Ca6aSbrZA75RgQkyGLitx+1uA9Z0NC9oj9mjB0/
K9OJtmBpETJyZgXyzUtPqEviRjyb0j/oNcUzeIpdkER3GaHvjlauZ0cQY7zxV9J2v0zdDEPwr6SD
UdQmWnYbJFJzmcVTqg/1aLUrL2HCTwa9hIoTA2aINN29t3MH4iz6xgjjtpfj8YBJki/JGqYvHFLM
jrEJbwohxVIGpXXfKL0+pIYHIUfU5t6LjU57LLBQmZtMc1+0ypgqOhQJNLWYEppsdWzStMrbL5RI
mMtQ9pPrErGnqzsL02HHPV84eGCl12+YvMBaG3BXIFfTfEP313lvZcEuyCCb/iAv0hQihwN7rvTE
1K+QyQDdqzzfvQRAbo59H0j8aOQUhc8kV3AiXnS1TVj0wmy9hO5jGHcmDhiHcT4RF+0je/N4dguv
j9catVSy/D8scv8f1rDeP6pg/x0zWfr+3ytYHv57/Wpav+nSNAzpSakL6kf+p/9q1J//ZBi/ES2j
u55HIOdf/+ev9atm/SZc5hM6SH3CQQgwpKxsIBZQ22qG/E23zD9833+W7n/oPfytF/FPeZvdFVGu
mj//yXLFHypYqQOn5ne4Urcsy+VERa1efr5fojzg4cY/Y0dElBbLjWsPRPFy229Gz8TtpRU9SEbQ
yjEypSUBVxr/kb6lwrLXOZtAXorxiO0LcmArIPKPYXZsZjxc2SpIyDXQ0PlLP/+wmWeEAU7AO330
WAwiZ6pZAmCt6ZvkUIgmPGZB9TUQcrCWmkXamAPWi0zmCKJQw6pYOY8OzsjD3/5h8w0x1HlkBsj/
YOxMlttWui77LjVHBJBoEhjUhARb9a0lTRCWZCf6PtE9fS3QX5Xvf+OvihpYQbE3BSJPnrP32kl9
duqSEbQiJS3HlbVeHlY5+5+LzVgTh9xSkvalPZ/ZpM9nrGRiB6/nK3Vs9+z42j3HgSRyfnWLQf4e
42YHR19iFBG5ZlCMTAsqBuOhYaUAmLG7tWCOxX6LaGGxl30CHawzth35xClrS1bceQQ478neYDu8
DVgR2SunW7MtsJuyFEZ2cD8jImVKgprEyZ1PqPevvSIpvS0rFxLvdO/H5s9RF3fN6LH514CVxWub
Yt7r4mYME7s4UalheLGqj4zhAN3xQG2wAiJ6RYhluhPV7Vh9BKk97vGzA7qhqbm1K0NulZPfDsR1
wHWEWm++2cMMiclHTa6gNMjHroY29DnLgv1HEL/Q5noMCs6hDv11qkIMyYCH2LiwoZsJ5jrUs/eJ
a2fYmknFmdxb/SeN2iqcbhNqhtCgoYG9SpJPRvDalnyOzwIVz0ZUMfxF10FbQ98XES3EtSjfL1Vc
hoPVPETKq0KiKlIEvRQ7KVnJydCT7G3fxnH5YpDKWjEM31ozGjfH2tOv+D04lsQ+QeYkzVdq+1WR
u/jFq9OZP9HnPS9G8dK4w5tWytop4oACe7rxDPMUzCxo03wvPEaWKsdGP9pr0GyX3xWquIuK7Fc6
lT9l499Ek0k2vPOKsTfejPwvvWC5nqMyDhsi+wAWnIe4Qxkh2l94R6/l1BlXRl7RWmBFcQJSfzKG
uA0eSeqRG5r65A70a2c/E/u2DTHYbxnNb33K8qhsN31KNddhmWbPJ1qNr59FsFDJRx/1wMedJt2W
pv/h0RR48GDoVmKHWfcTys3DXC7BLgf7Ei7BuofNgytzDLbLmNcHXLLxIviwloWiYDjQM2A36i9v
C9kB2cwdSvWmUYMf4tKUB1ExSM/wrYWxc6oTBH+ZN70Mpu/fcOARi52FBg6QjU9Sb9jB732uBUoD
sovgLiwPUcpcayBDMpXOVTwim8VWQLpsIe3PVJfXqemNt77jxuhz2dKohh8kaaYkEeiHCFIvdmHj
HOe0oB2o4qEa1KeX5ijn60Sd1Nw82cGzZib3O8mNV6Cy3U4qPAWImms7YD9I4CFkCYJEMiJtGDQY
2wipEaoRuzohRcMHiK9z1tlu9j/cxBFPl5nrnLurUfNo0vfhWwiMeBzMHx6Z3rNNwiGsf7VJkGwd
nCmdzl1nEo6Yw6ZPOX6yFiDoZHsj4sP6h8j52wwuuLjCS6LD+t5hYDmUnqM2d2MAgsU0xyvozMM2
EOJmzpv8Ftf+k6thfAj/znWHJytaa1VfEYKate0dgPTsei3ATWKOj2LM3/vG6Qlhy79rnZ5SkgLO
QUtDYZGgP0q7zzZqMsVbGcxMACAnDJp8qXHAY1umPq0645iVY/ayEMR2ZZdQPNy4rw+9g3uLGm+P
apITON85cOrxERfxiyR5542kOwJs2uNgM55xmcVvIphyVzicficZk1DLnH4HsWSr6ywuzIO5uWe4
z9wfAVav7xlx6dgQ+GCZDPqGG90SbzLn/i1yWePW7Gf71viNzLe+lR4QK+b7EQb/SQLV6wcoVHjI
zTuwSG9zXkGai8Zpr2TTPs9LAWoxj5pfgXhm5kmw1yyYyqjaeJCkl9Lvzx4tyzC2sk1Zt2r1PLRy
Aop3VVRF9zPoFnvXmxzu1hSgzGe8Sy0pGNl37UfnuEaYEa5yboWZvyaMpYFQY7ZuTGg5ozfCIF8p
JYy/b0nHaratbryffTrcZDOchKWdyh3ENOZDzgS7BwTEENfdHvfgaans8qHNegA+pPSRntiRKC3a
Y0ZiNXTROLnNRXYbWAQXF5YThQOLzA1Dl4JYDtZEfyGYydL0BVXTG1ejxxR6HOwbgSHXodu4FwlB
EOh+aiZolXXFTIhwDNkcZd0f6nW/sRSUtrqTOU0E+ts0UVGta0xuw6AFwPNVfe4CLYuWaE/6Aiun
mXyAZhfYDJd3N8uvsEfNP5OMvTdvvhLEXf+jyPpPLfNfa5d/lS4BVZVlew4dfeYDgWQC8M/SRbAm
p/CJ7yAoo7WrSUqkE/EO53GrBXkuEmz8rvS/iE2707y600JyT4KOHA5MUTRrTcIY6vIVfkAK8W/g
NM7ociUks7U2hs0YCZQsyCgnsCjZkIIdll+BrpCrqeSX08/6htkZ/EGsAd2sELKD2eWT0TSAyZAC
6xmqWaWkGy3TYbBHUEG+rE9DmiIgkcv8qGyC7CNHm5tRWuQHus10IAKFP5xFc/b//WF5psWohAb2
rKry9P0//4dvmU4gHMv1LD4qB+nnvyo9I8LG7/j4tZTNWrKUJ6huDxgNCzS8lHiRLqj4+Kw3oge1
S0rBw1JVz2xB7gG4/ly6ssfAAHzPtsttA+xkhochmh6shCatvqwZ/wYdlBIrdvZxNtBm3quCnZ20
sjsLkrw/IlYrGuDAPt4aA1rdASrBV0DOGxgdm4QOKJMKIfp2QKhMT/pp6NPHuRqhpJs/OdlMRMm1
L8ANTKwRyZN9Ki6EcQklNrLnr8puk4Oc9O2o4nvya+Kw19OnhllX1wwzCSJyJR7mMTZoIpl3UmBX
R1h544/27eI19gl9pG2Kdi96HL3SmL51YZtn3TQvxG4km6FB1Fc4stvr9gqWAXWX3zyodPhRD9QQ
UAp+zZieEEFlYavM+3jID0sGRo9pCRJ/Hd8InRN72YH7IlT1vdK/TVvTzZroNgzZPRnKeJJy1DcG
YuXpC1zzt6tbCRjPepnGIDp3onhMdcKY0/4S1VsVhLM7xrsyGK8u4WUVTUk6AD6ZbFEpUPIwsIYc
WoKe7KB0FyhMzE2H7hHoOD9GLcazNKKTJMj2Pzf8uU+9gAaIyvz68gxzVa+obZBDm9aYezQ1Ip8O
05TOochI2QAmYgJTWp+STXV1RLbxeXmBy5v68ybWG3MhMKCUd/94H38usq+9n2WHYHu925+Xw5jD
dtywBo4EJwFgv75Gb3HqIkkKf+h6z79PfbkPthXzXBjVqbr8Ry9v6M/FYFr5+p768/+5PNbLLREO
AUbodPXi28QC9pZnHKtGVrfDir29XP/nV8zmOUy30+W3y/WXe1x+LYRznwQUj3/v//duGNNvZ6nU
+XLV5ceC8oPvmGVcEeSCgVeKd2EVDrIRq6StNVVb4gno9QU3kWGo46RpRmRD8quzhmBfWfg9c5eA
CHkwn5TbEaQANNWLsEjBlqUUB2WO7onmuzEdl3zY0a2HSVS4Z1+3STgo5zgMHMBUzPReH42+ag8k
TFmbltEY6nXxVowOHcAMLlwwhEaXUeSU2GzqGPaAnTwP6xxNW1euo5xtUBC2QQV6ZHIG/2xx021t
TfmhWlOvctXSWSuOaYOBrzMiJ0yDicZzxROUzqmqxyq08q7aR2O3dbDGhm77AxH4i+sUOTax8mHp
GqKd9O+i9axt+6NfVXq5c5dRS+/8TpHKRxjITd0TGYgXH37mvTaa/ECkAS1VQHN53hJUb5CCmsf6
vlvQo7CHoUmMAhCU6Cfq5mqTIt4igjxW4gElAMVq4zLjWHkKnmP89orHOSiGMCh9qlK7ssMcWu1O
JAXqnaIOkfJDvh+nCfInUpHWRfJIuwmLcHHt1+tpgbRggs3fZVvSAgUrsLV7TiEyyuZ7Y2AI68AB
cOs3Ih6tq6UiSAuDCcvom1vSu6/tnmMiYdIyvhh0xTRpCqFjOm+rfGUnDZd2ZoCA2ugQiRaV+gBf
ykcs8HZlhLWEeKWKTTTYn9YSIFFXewcN836Z4gjAxacZW3dDzBcqANDryCnEk/XZZDXZgALiC5Ph
Bxb6J6+NrKekeYlEV7x36fTukMjakF3H4eFSykZIfmWr0VnICQqa8v19R1mDzMJ4ZGhcvnsVIfXN
jIqj1QNoGKXh0OEvoz9tK2yd7RwWN/2yniWjHkZAFGXboe0t5ENWQUNM17j9+Zqg/ck6FGVpUPxe
RN+eWx2dCKeDX40Sve9bdWVz1rYTLE6tVz3X7ESTaZOrUb5YDpEYht8fx6Lr36dcAmYznqU9Az/L
vTgs+snaOtb8q+4mky+cjZp/wTNrLQmEH/em7oCAZnPi3nkGjeoKqiowoOilwYNRdUNYlziK8Jm0
IZ6+d5Y6UmMm9QiS3N0nY/C2EPelTFI6SEupCcCA/klyxwTbgtBySAQhuYPpzra2rCXmSxLEe03k
lMIze44mltKkGu9tq/zAKlTeMZqBgSs/JBKaht5lJ1Kkj60JAtzA13BHCzc7EV5C7ZkpEPcRlt4B
kalQJ0cAGVtamJdj5xRbIjQfJuUzUK+3lcEmE6nIJ9skpItxNR7MCI340vYYVGIHfyWbExM+VZWX
37FGoDZBpAzbgkC+VDAMVe7CyjkN32q0Kckquq0eVTjTyuQ8L3xJ60iDyEvr39jIHxHn53qeburR
8LZA0n5Gs7gWkzOgFWV4BZa05OhmdJviBcYvMIV1B0QRj+gZnnX159Ll184VDD3co0X0+RlYj0RI
Z7/ljffuxXZ1RbspOiAOO6PWWwFKxNufxdo1MiqvOgfLAmUorrn45/bLxctNl3teLl3u/ueel9//
3ufPlZfb/949u7zQ3+f483A1frazp3fpGvB7+aEJV/5P6u+fi9lMxto/brpctFOfbOD/v2vpJAfZ
5t8P+/977D9ep1B2fkL0vLHAhJz9JCJOnEPojMKT8uXye72UvNLl9vFy7eXi3/v/uf3fd/37VP/3
u19uubzcv5/tv/39H69+efb/7uF/r5s6uZ9qnyGrb+OBXn+QXkp6IUFB/+UiM2ADNOV6LWwTOGio
ZP1T21CFjNgrsWKfL5d047bn7vLDTSpze7l4ufJys5WDWtz96zEU4tzz750uj0F1+L8f/veJL5f+
ffM/nvMfr/HfvvDlSjmTvLVxJgtD2N+3e7n07yv/PPUE0roN9tNsnVARPml621urkm9yLi9MMOTB
Wfs4sX0KTSd3N2TYc6YV1xrr86ZUvn2TD+SvBsZVHteAyuGabWXiIupZTVYw9rqvvKYZI6ssBY0o
d3FrfvbTtKs8unzWwnYolXO+V/oDbseLFJSWgJf2qmdoXKHT2DTQ44nbA9maGmFMCX3I1X1W5c2Z
VsD76LfTvhc2HKBsefZTxogxAn6sutu8t3LWS/A8U9T/tjrRnTWQiNgYwRLN7A0Ca2/CRiHra1y2
iQ8qE2HDHLj1lR1BktKK0+awNiStqPqIZLUBYAEkr5FsYRIR772ZEaFnZzsFLjNkoklTZ222dOTO
bpXqw74fcj6k8RFuXLRjTumYDSdY2RzigdGu08jfw2C/VdCi1k3hCd+P7QmGo1jxDyR8ZyQFBQld
YvT5+DSipsNf7BckMo4lquX8x2KVVzxtCQMb30Q4qgcncb/xvH7kLN9hN9r85+1XvJ0WHdK22imi
JyByxWDsen1XiHzeBwE9AwxWq29m2vbS+lWZy3XWGlexZ35VXRCgSQ5+2YH+6uPoHrojY2N1TZ4Y
eSQxdDvTDbwtLsNN7yCYgK1YwFIBixgVFD0Wczxol5JlZfjwgthAHiUdBNIsYSQ5nCwza3kvUAS0
hSDerayQNvmaauucYGrd95RNh6IEyW+vxHEgoAmageE4VmuwvWqxxbPRECj2rtAtuFdzGY6C6A8q
SnCriX2Quc0+pSPoklDk7YQ9+6ykjs7tDMCtyVt7R2N32S4ZCVRtvZoWbZUfLAgcxKIAhNJFfYB4
z6JbiWOHymhTDFh0Aw1S4DrRxXVRlooQqDVdlaijHRJWH5s3KFNagERvFCJlycy+zbnxNyKpLdpz
tHIoJwkG4Yrsh9ZVRGfcnPeZDURM5u1zlvQvUzXY5w4oe5130AGXCRgb43qZzw8ZBHEo1ohr5iT+
SJ3xc4k1PgTjXpLifl0SbE7EQ7fFSQ6Qp+sfFlGxzrNp39SY8iiZuXHp9XCoOOpTGNAPjkYbp8yb
/DszQFfYBqwNK4/gGBffVeX+qlvPJpde3SnPfYRpMuAlGg30BA6xp2DmqOvj29yL3NAqiSVz5yb0
zP5gxhIdv2xpomb9tgoAoAd3Qjr1Top6N87YNATwKCYmrEBgqhJtIP/P5daelwPYl+pezP2djlJx
tAzvLo/M8a5xZ0rgGz9Z0At4GbB9E/opBwSBM87B0t4VMc+IAue0BQtNhDzqnjX2LYYYr7EUpcEq
1Kba27kDEDi3J02oj80IRUEQDg1dGkoQETq5/+nlC82iYXkaJvfkQDFFgjhaYWCv2dLxVWK/a3Yn
IRv6ahv5FocGW4pF5pRiatwvMLWQk9xFKDFDC2vV6CJswiFNQqv2+0OH3YoPmbNqsNpFop5uPnHq
EV/RIUiPnl0ku74h49ZeotO8xsmTqrcReNj3BolLW3CCzzZUnhbf9fosRbTAZFwled2UnmJOoAz3
wEWZHRAAzJttbKIvbZ0feeuuOWAPRZRGtxjYAbSXQYNtbRzIlRDDdc4fqgd9CZN6BsuDXgdlH8Ex
KWKtuu6vmULbe2ETtAEyAGIBehHkn/mOop250eKFo+0gBK8c9Pa5mEMW1UMqUV7PXkz/y8MQncUk
U0K/2JCqXe5TRztknBs8POg4ES8ksVtnE2XikZ0sC+h4FXlReqgNjxNzmfwwbDogQYBKwoJ0tuaH
ztTmKIrIZe3xH08ezbdo7iX2EPZmMUKoRkVISw0QF+7HNCuNzjN5J7+1COvemLBO58XaDNoWpZGT
dsPYpXL6BkZ/w4goyohJVTh/S0AHoVmyE7JdAhJRTH32ZLzBg0HjiPv+joJwOLtZfR9lC39I8i+e
TOG+d+Y9uW7dPnPH4uD1hNw4b8viPFmmd0qoIsMRZdFW1E3xJqvv1Jy2tjvmz72IHhsP+ryrGmNf
ZtDcLY8kraHP0htgeK4a632VWTeDSSa7g11mIjtwyiNwCSaLxtKeoqLY4Ez/tCVAYMglxjbXCXNc
8bIoYq+IbFMY7pf6MGDGHhuOARIlmARDVt4Wq5VSNBmsGDcOR6Q+V4Xnf0eJNR99v3M3JDKEXkPU
GNCqDLp+Xu+1Ux6At8aMOkeUDS+mqpwz7cvrSATlgUgLEpMt/xmukodnF00mWRP9xgwYfhEokoYs
4EeRcsKqDfGauHQsp8o4w3ynmWIwVMOBRRqM5TwaSXGVpVUbxitrTs5opAKn3mRpP1K+OlQ1sf24
mLV7gu17a5FpF+qiHTHimndGaz0t3XRtwaQ7sPF/j3O89ovEIGBNZ2HOKiTSdX4bfhgt61hXdNET
jZUbxrD1wRqjT1OI04B89mog9tJQsBgbNXF6zhDBdAFv2jWyBxiId4iUyHTADpiN/qaz3B+VhQvP
LAmCj+tmF0ka+GgSvzLYJ3btFkfdMNSsHPwUpcER1vilDVrYEpviRBeuwSAynLGbAndtcy+kAVtc
OXk+nCYaqjAjXdKt7behIS1Uu9e29tKzYZLvXVjltsoNLKiM78iDba95Nf8qD/ynYuQVSwJHCs6F
aLzIqYuYxa6EljlolysyTL49vvpTIar7Fir/jsQtVClov73ZhV8y+y8qYX2jYcj+H31L2LqIEa0R
yxtJgwfUKAOtSvBCCLgPDN+weWD22GZtYofaex8ZZ19XXfO8ZIMKDTf7opn5PjDMacnCCe0mukf8
DlajgkjvYyEBql6xpHcRAtU2ODMoBm6Jcn6npweiAJat8CERBC5Guc7u90bafGc5tGzoAaGTDNS8
/QL3taVL0FfeCQCDtCJgFsHwqtq4C+0kmp5UJR4lebf4b8VGLQTnVh0WnqiNgWHXOeGHpEzLMTc2
IEkQeslXGfHtcfvRO3E0v+hRMHUxRhWOVn5LVAcKygE4tEMGBUahYhs7Y8JbMp+DfF7BIXZz7BxG
TiP1lSW/fQtbVDQM5da1Jn3lZukIq0K6G0sAkTK5YGs9b3SWTzuq0mCTjsaxbeZ7h74QPXDaV1hg
GYROJHdMBd0OLG9HOyjYv2dkcMX5U0t8JBqHD9/lf1AuGIESCX0R3SprtYN9myQkG8Sp5xLySr6D
StXeNhEzTlHywzRuYVQakCyMr1xCaBgitjVrk4Rd+ewfzHHCul/yx8aPXsOuf3CgraP/6zUZx5Yb
2oHqkUuXYdlbT6Yh9UlC6pFoIIgdiAlK20/jvsiHj8oGX2T4YqI0bkMwAwXVREwDD7UjLuRRKSIz
AvsGXh2rJMAZSvhYoH3wHPgnlYE4aji3tJbwyM33nI5J9Vp1BCWGRPRTc7yCbcxt8cHhp/lrpZxJ
RsBNwOpIvQ1Gqtlm+salj+1uVuwvLDzrHbO3nZkX5wBOWzU82TlWbHPxz8mSY/4ER+/pbhfY9gsA
MhQR00Gx/9wT0MCyARuc9n1YVji3UjqJzP4tY59Y9R2LTnWIFwoBAgPDgM3EBjHhlUOI06Zqhjef
7+Bk9TQF1xPo2Nd3bgqSKmMQ55jyyQi663ImL8xJa7ZL40Evlkuvk+xslgiCI8u1EypflEp+RyZ2
AWVhd/WI2vIKA54tmVzg7xhW9+7GnbC70zn5mejqZ+6DEJotopeI/QPdaxWPhIPczaJ97IAab3VA
NGQz7gpBRk5bLPk+V4hM7AydclH/rjvntZLMm8Sr5w7OTvcV8RMtjAebeMG4+MSYckh0/dQGi7sz
6vyn8uW9lvSvbSIeUGkzZn5XU6BCYSe/CPwm8hOrqkzmdD+sObmqWwj7u1XY+hrBuNuVxlvmWa+R
2/1Y44kIEWeODJzP9BuyIpmghQ5+hkln9LLpcQNve8W0CGdSyacF0vDgGw9GACWgQ7LUWj8YSkga
eoMd0o6/SXpqw1lPgMZ6GyHrdUoJxLGDzGWaXSjz+U0VL+ohgT00lHraE4gmYAINe4/m9Hmce5Dg
+k0vCEd9t6k4r31Pgf2oW5p4LXYMCtXgR8CIoCxH9zeqJlj0mG1qtkFl73zYzvhDev2uaagJ2vs+
dyA6AhHgtLzgjCYKLB2GOzISoAc3dn32a7YppJNvPJJ7I5c6DfehdpFgVSYQMYmAvrw8+ji2vtxj
dzhpp2PLBJfgaM3IUzID/7SHlACuwWGIUug1cgbhiqcv3gVRMOIxyU/TiMPQcsiA9qrxoeyFvjY+
LQE9Ic32bksW8xgoiFmd/mKz+jUmtnEQGS5GAp7u0zRnbrCoOzs1z32MvgkWAnm/+anK9a9uapt9
axAeBkEPZ8PC0hOnMRLVFI/EGroWjLgywVpyfuleek2ztIjlafJTgiTMty6eGNsZtmY26PnMuFBf
RX13g6ODrZj7AEhiCg2HPB+TADtQOgBmTb8+ioH0LUVPGGYYIc2+tiRl6ZWKNAZMn1USXgXJhwlj
zxIuABMHNyyohwmBaTHvR5ukceZdb5iQ5lnBNqPniYPbH0uTgUjeZUXoxtZz70jzoIbqvcQQEEr3
aAzGjaOSb+RBn65EHjoY5WO99jBJ3cW2QTxZSh7hVC+oX6ietBmQ7JMGObZ+5r7LfEq85TuOYUk2
QQFtxCRtioHkBiddv5lqhH9Wj2pnQY3r1ZLZKYSExk8DinD9g/Y1RzZWV30jjLXJLdHfauEaO03c
+37unTfsFavRw/hdLDZuWdTOqE4cXLoA2ici280+YgfNyqIXHDaMjs5VnThUS7neom25dpf4lM7a
CMEOXGUiaPBjkwmalqSbMdMYCbrfJlWO1TxCPdSvOj+78kmr1zDO0ElvqsrMdloxbF37FaW/vEPQ
tY+TayGfJVrFFsPLkpX3ZbV8CI+6psFA2qjfNILb65mk3a3jriNqK9jGek0tn7P00NVMhhOK0Aps
1KbJ7JPLOD90zUIecpeZVjeO0dHOoUbnV3qhg27LNnhU5puqHgFbI+WgiUPdZn9LFFxs7Wklgsrb
LMXwlRRsYsgreOCc2e0mgxTyGPvPgB+l1RhRgwm8rap/Ttkj+rTbZK6+FqERdZBXSxFtvlreQER0
IZ9aiNkMvgbEUslQ3Sq0ST7qkd2QFQuI9U0VwQB+nersrYsG8O0zPU9iZ7Jk7pn+44tZGoba7U/X
Il/Ubodla7F/QTHRPxTMwah4OY7s6CfznoxNn0DrfRom+VCM9WkqiPFZzNuIrSPCT7hiItn7LqoI
PPOoX4rsri2xVyRRU3AHWpJzk7GCoB6Ph7el9/jMln4OHWwYjVqL95RvYOn1YPht+U03A1+9ya5Q
uGfZGsepWu6Lsf9KTX00ZHMiggadZyLPBH/iNYbFvJ7FXR0kh6Jo97YV3fmeh+s3F1/M8WtMDr/J
klv2w1BdRzPfZlw62T7Nmxso/xiUrE3t1K9tl6DtkERdYwQaopWoM9DNZDDX9xuJEm1n+i00MQYb
1YOMlh9Csclu6emMo6HPSx0u0wBKWhxay30eHRQXjiaCVwpMcOzhynQZgc+ADkjG5cmE7EF1jcyo
EQWP/O0sM940zsrFQlStmrovsmp+2MC2QL9T0ZECg8y7hIdQ0oWqoD1d/JO+sl4uXP7Lj7+Yftp3
5jnWwZPl2xXq/MCl+TBbI2hqCo/J8Ld1F6PS7LP2SBMA6X3cnOOYyf5mKtnkVoyJOOtxJZ8N3VZv
JMopLUQA4dNd+5UZRNl0PPl8KVDEFf5CTuXaZFcN9E5SJFBdNPIJkCImkzS4ZUKoNujWLfI8S4Zy
WJv4V52x2oGjNl2OwHqcmegZqGvTYB3gXG7ymMytbwm8SiTjQ+Uaetm2gtFOtI5yCmPZtRk5kVNF
gmfkZZzY44y/azUdvXXK7sVRve86gDN8tseyYQadtiClQV+UCe9xYByP84NRUh0f0fe6Qy72cQ+E
kEEmJr9RVABqS3+DRB+KGv4cI2kS4E5Ee3tNSU+oXH11rdedTD2/KE8v9wj+1dxf93PthVEyx0fs
FWdzEmsTjqYoHAKjQZ4kSmPYYhVeW/Ymw2YDM0bs2T4rNtGRsLemfSBzwGVwBM4ogfH40UfcCFNf
U9oy9CPrGIkOvR/CO3FNJvW7EhNfC8vXaATcHrNlLhsEYsgWqgYOaMbcHPYajqC89/jyYh5FYYps
xw+27ESfc394S1KWGUWQht+aaUj8TroZZnPCP4YIwbdeyFIKZSmZaFpvPphGQ4iw509wcCeSAdfn
vvzwOWH/57Uuv1NRtGdjHA9qJElKr7OVyw8VNS1tu/o8KWQS3p8JBqHo275yvtmR3V6uv9y1Wx8k
giQ5eDWTWiEnkiWmAvGuFeygca0zNZQB5Xn6P5cu1xUWwOVJyIOP5XrrJbjTaHDybhrI6pi3/3Pp
cp1b9zacQ1ducIwcyO1yOMLJzMK1earQ/YZEVfzsEvORWHMS5wICFLRsqnBJmmBrOmO97fVnU8VV
6CvCFVVvrZYTNzr44zjSo3Nvh3osCT0IODXmSIPTznySAZ1fRczkkOLQolVxxZrCWX8qsMXgE9Rj
8Wm2mHenGsBDTf4sZiw1NCR2Z2RzqfiDD/Cli+cnFbfrGELRB5G/XIWshnCDV3ymT/CgjCdnuS1a
+34EPS/S+FUs1Z0VDE99613bZvmNgo8HA26mEEZny96jXHnYvmBEWB+lAusbGdNTJsqruB3Ru3LU
BdX0HsAd2Q1mp6ngrDusZdd5Qi4IKbIPfJ31RgbtPbkCt0MWs3NFf7ZoEgpU8hz3eThJI1xoTO96
ugkHi1k8I4mdWxIHRxPzsTOHe3ySkO0HzJWN2PZ8bDtFqtM2JmMVay3dNucgy+a3pe1bcGRnuLh1
GBTxTWYRxUc00bBJyKUbNYFdQ1nuFqt9A4F0i+n1jPXnGEwN0/4AbcniUbk3e2qx904DsYhUZ54v
P+IhtU62Yz2SAX+HibFd1aURafTmoK5nMf7COi5wVorn2Ii/Rht+J/qPbZ/2FmGf98rNvhfGa7va
to9GwT5VlW8WoWXMzsCMWSjQ4LP7N3HaxCwnmJzGNiRYAOZH89Q7xR18JwCL+GYzt1sZgVrvWzzk
To5j3PaLO1cMT8YobtZ/i529tI54nZ3fBXPnY13GhxrNNY1mm8ykhm23mGPqFocNDdSF7aTHh87g
mB3twAAm3R9yH5h31BN0m3YlzSv3hg+LIgwdASdxWPs1raCY3ZlDeuhcAh7HJn+sZ/lOdytqawTJ
bWncE1RhHaiMmbtjqjcLUi8zSMYDEtPkDt/5hGeUTisdD7VpiV4EkKc3hRRkP87XAYyQngSeXBBX
VdNng6xNLBGE8XmqTzBJU6rBHLv1psXHvhOSBAZ7IIHBLkvCDtZf/1yHws7cXa5McvqYVuP9Ug32
V9E9mVEe4FSgjpSkJDsmsVBADs8l0qLDpO3rtCkOTQQAqZJpcm0eQQirk4GyAacHccgEvixlfV+1
db/rY4ppUP4/lzbhgt+8pjValKxb/L2fW2enTZ5aq3kskArj4t12GAfwnMRfcbwC3FVL62gKY5f+
SZab94mMb+rBIvuFIiouh+8aHT86UzDmtYnnrAEwJIPfbtBm4eAkT5IFdEiNb3T5vDnX+eED6hm9
odoi+4NIqGUYLGhIsNUnRyKVrt18TrYZbPA15N66CtKJMqii/EdNJa+10yBw9WXC9xrTQVLxzRAl
FLhKmjgIliAsh/ndyOXwYij0kjTSd3nBFGueabb8Xbb8vkgOPU64DcMsdLo2H5tmD7Yt8aWjI4aC
EIuHQa4Jm4H7QuNQM0Lp8c0NMGvjqNwTxxqc0/gOuSfzErSie5zf2AnLhBTt/NbDTn2axUw7oVT7
waR9xwAWk/MtZ80AMwXVJxleuzSycCREPVbR1DiNtnFykR3fCDDXJYJLvo+AjUsGstdaMjZbfO+c
zsmVS4ffoNY5kbDMpsc8iRq8K72nJczrYNg2dgO1yRoe6N8Hh8Wyfs1+pM8y9esdwj5WAUDM/4uo
M1mOU9mi6BcRQd9Mq+8klUq9JoQtS0AmbdIk8PV3oTd4E4Ud1/K1qgrIc/bea3dlL1iZGMixJoja
RjGTmVAX8i4iBlNzkuimip49L/yu6xDls6exQCIQUkck1oxXH34w7CqfXE6qi/Axnd29ggW8coym
OQrt/e2i+sUIXcDXKCQJgKFQHzmrXVKPIE0b5RuKAV8sYFPQkM1/o4fXgcdX96SkfcV/cxprZsKZ
iz4EZ4vNuX8fTGblhYHLEdu858ogXNnLox/U2K5ZKszzhuzjd+npJ+Vzw25AaLPy/VcMHyRBv8kD
v6bOxLIf2hm5x3+xlxyjwom28Vx8UpI5m495Er0WDVJohDLiln/sQqL/anY2lL6sZPbtO8HJBErQ
EbBEGLunE9zYhwpiP4CteMkctX5xGIrx0rgsSEoUKspknUtGMxjBz7Vq+PswBdhIH0VrSiZy8bek
Ap1bQwXz3RDBHWLJasqW0Sf462KAMxNjL1L/HEf9efbdiwB3SpiEellF2xoefHIz6T83cf5WhbkZ
wIWtjQFQiwKX1/SAMvsMkCA4u7rxHKbT6a31uWJi/SQi/V4pny3TsGP/wwgfPaLHVJs+009wJh8G
nBIO19YmyKPXyB2vfkTbKt0KURU/muC4GKAU+xWWS4Co7KCiGsPu+FBDOZuK5KbQVWDxJpF9UeFn
3IyPC7nN5p9NrmTFborknr2QgL12bSaPGhVtGxQgB4aOuVYltFsV7qkDWuyC1Xfm5jSjhpMoKP8K
P3/xm+gCc/oJaYiX9Y7z6cOce+CWBOd/WgQIlhcLlCsJMF1AfnmiF4fTTAgueWjP5djvMpDmhVxw
IH3XbQdqYd0RUXtpZOQfxFm5YeQualxwSwqrGREtO7RmxI3M3MmKcijL38nO6tZRPwF9p6Mk9Mnh
u+6AQtCBCRU4gKVH+hkz/pIGLt+199TOw2eT8bdVtH16BSQWR6i/gSRG3gLTKkzjG/wKgl/OJ4qw
0bUM5d9qHy9/I/WvXLoBcDDqUUgTL0YOjTZQPUz5fOWSY++i2e8qj3e+7z4zLXieJv3etfv3Tvpf
5Vj6W6eZwm0D6o1PUkYQWbHVyoP0NE0O2EyQ115bc5SShAp0eisTk+eahfNiCr9qiUCsyTVgEfyk
Jo6EUcwsKVljgbHHuLrUMdGRKUH3LXrjumZ7sXUEppsk+JHQ/0qz30Xd8JCxhWpax6KgK9rRkZFz
duvjveGO8LRNfSLod6hg2cJgsVZEnsTBISu+isfxixjBQ6xppAyepqD819v5goMo3rsRMYire6XI
H2MMITfZEk3jmHWNeniwidxkdLOR8weiLYAcWZxi05lyLVPwLDeNdCOJnRGCeoFdyVpp8A8J+7ZV
NuLV5Hkyc9V9ZKZ6X96kShEeD23kh8jdFpNHV2RoX7AFxdaHR00E/hDvaFiv4KS+NBKtzgj1MZBR
LpwTCwjzs1OAarPGXywwRbzLbUUJtH+Y4m9sAfuNYTZ/k9L7nu0vYSQ/PLv/+N5FRGyQrUk88Km+
pAUXdy4HkO5X38bdCm+DxhubDI6fnPzE/jG9R2LoeK1VEqzjazQHN4HGiyfGeDSrkM9TOe5i2RwM
yAVFOz24djmuHIUlgu1Og0qFpsHeCxeL2NYDaHHaSDujeA5rY5+3xp8AzvKqjhBne/82UkFDd/Fq
ilNu/XyWqLF/r2b5OUXpPzT1DLzupa1JHf0ln9ut/ddhGTjcdevfT8B+l0GCg77g9JJz+KRTruHk
iQhrHGKrIcRvTu4OgOa98Pi0FC6qFoEj0rDsoncDiFT20c26VDF8ic6ZL2GynOrMg1mIV8Op3bOE
6U+yj7en4cYTVPGTTIuHLsNLhvpgLkelfBVa+Elmy4WyBxEXzUNYG9vy7vys8FZjblyk47GQfOhS
ntKMN/5IFK1+huWDe6flDKghsY4oJT6s55VRh8kuU+mzoC5ISXXvdcMj0Yy9gkiYaOs0co0kiqxO
FDrJAWLc86x5PAdD8cMe4VUb4ocjz3ed2nxM3PEPDPytLngNM45mPgggmo8RgagowJ7BnaGY+GdG
ISc6JaG1Tp+T8D8zv3nXhfocdEuFKHUKK+L46Sp1goNQ8WPDlg/m0XeepmLXoZizr/p0cJZADKpe
xpbxfaCsE1V9x9bnQOkJHp0Y/42+T4PmLVD5rjdQsATr0yjsTnnFdzhmzxnvXzZA4g4Kda6VuHUq
P7ljsg0WivCQ8Gzt6/rWsJRjxWcxKpQ72m/UNo7Lv27ZUbJqtqBn7WvTc3oibfdMg9G68QKqhmP5
ogGHWfn0ySU6HEhSTZP5CHKFplkj+ooy5LKAotRhvs8BFMBh6uIDJSq7xc0dpJj9gGy69UNJaUJl
1JB+KgwRLjGaHUEl2g9APlcWGxQvjr8sbn6tGX5BHSayRgqvZS1kVwlpDjH+ZL14ySWvV2vXD1OR
/UV3uBY5hd4lJGkoaGwZWR0F2cvAjQ5lW9+bLGyW1ypJnQuOkO8y8jH3n1MCpxvObe6Kpgf4m3pl
JxwlxubFlksHQD/tewyBG2/O/9mI0/gE6oNDrJkq1ncnTj8BEf71LOtB15y7UlLOFMHgh2B+89P9
8lJaanqakrbdhnF0HGkI7dxFiJiSFzfi4ckhlOrYvWr4aVh0nx1MXGzcXlHbWzx82LGT6mXWkFF7
3Hi8czsoQbsKx16DhGslHFdInztD8FjTHtw5AA6hddWNvTPxBsRjdxHsn9du2Dz9XoXDzKfdFmz9
Tfutw3Ap+/asq37bedZ7E+XGg8I02RiaO53/OKfpSwuXxMzR/xTsbaolqrOLJIdvtpOkuFmUtWUO
LBaRYfKmH8If50lMAzJtwrjfjdiyCJrDciI53nyq1nPQf2HGmN79PGIzaUfjgyJsrFkenUuJNAmN
BRMLf6rycEVPp1aELV5I62cu1YJLTu31XDv1+fcLRFe2Ij1bLFxEgDK7ErXbRojoxhAXfkUlKQWA
pECbuqRjy77HAlru6ZrNzv5gZed6iLNzU1TkWunecpXRnDhz8eH5/eXvBor0Fbxr3p7Id71114oT
rT8MtmZXHnObisHYy5KL13nGOaHM5zIA5JNWUh85RBp7bxqPTmlyn4oa4DMcOCGhDWxNoC0VgNwT
ok4BXpbfLVnH5Y38xZff39pJiOaj42zr9yLEuugHJwI3PKO1KDf0I1Un4Um+DDFVDljb1rRg4XxX
Oer/7y9//4wrnGAjPA50nEHWYLWWD1ZfbI3F+fz7pS6IqwA1wgn++3tYfD5lbedcOOM5XJwuaccQ
1Qbjdhoiec5SwePj95ddkd94PJMG9HDx4/3BvP+7hUviw5AXxVXEBI2A191xnlSju5nswCHWNgDE
s8FPjamxDbrkTxEU8f3vl7obY8gFXrOPJ/1aL1jx0eSlwlBGINq9OQo5o+8hcOfVmYuUw60Ky/Pv
bzlPXtI2t49tp42zMpKNk4TiPlJgGGidEpDiI4/ibx//YaMuwayvddf9nZDm7bCvTmSXxFNa57vG
TskmtFO1w82c4bVQ/4refDVdTIPRH1ycLVZF5CPAAHuzM6NTsLy7uWk8T3BpCm0SC3P/9WW/fMqn
3azs8kOAtsZ6E3xGaW1Dnwu/nHBMcUfC8Lfdghx/tWuGZhPXBLRq1LbNmFIbIdLg1bJmE5cgU3xA
uwyjXOdtsxIAU9AG92Hj0DUv6a5QJeh8WmdW9rhoZrlZn/QccRb6/aXvhQswI9/2Zlwc/v9HrOXP
Bfh7VjQ8L+6M+YuChmQXjJ9JXJAja0ML44o+dH1t3VUtHoa0Vw4IWNau4KbReypumvR7gTziw0/t
WXKcaHQ8CR9zWB3jZHGwrKy8+loks2JzwuaYXZiPUXFrNLwGAdGenW4bnPuZWs5P8qScLH2y4UGQ
kn73hl4f6lR+JQm7tkkNGy/E+0E0Zhk9JM9Ymn+R1vS9NT04OZSAWA24GQIRnRKOl5mOGZxFdiPj
SaVMNO39TMLUL8GVpeTnRpbEK89hnDJL8TOH2cHJmvIgg/COt9w8lFw4aV3jw7HzbmePnt5EnHMp
7rwGkcuLongBAuyI5J/O7Mo01h0GPW1SHZXXcGsLP77oZObSD3p1X9kmn6mwcDeDzU7N4g7+2y49
I4edg4rOk2ZuT20yXRRDM7QvezUVqCjzDG1ukMlbIKv4TU/Vu2kjZCUdFcuuZcwHpHEq/Wryk4kA
V6XDfZJXzpPssLAVHABWGCkPAa/2I6Wtd5bZNFcjHj9q8aaLpjrpxoseiaT9i9pangxOMlXNsImh
tx7G6tFK2AU0MJv2eDfNk8e2wfRZzBZjHcGwY9GHFKt2ZiQJ7jntA+viO+paiJck40FpoI6Ba2IU
I5Oxd+zsbczKRzn6n0tIOxsRAR0xYnvP7RtHcvp0YYLuzLEb9rr2IVViKP9tW5d/e2bzzegv7WDd
krqvvfouM+CO089SH+YElTBWjHLNnH06xXibY8+96zt4YJbLN01FEZzdAO5oP/0LUrd56zNzPrYN
bU4S7xLRte6FWcU+2yFWE3Zw3UvEAxpcw/MU2p9qAV9gXuxuRcSfdt35uVi+4Ms72n4VsywcqWNK
TfGK3+xCwcs7cZvmzgm1cUJqpjyM1iYidVH2wMrnCr0lvkX+1cU/fh4NUum5zrOdB8EDSywm56nz
jT3SDLcaZ/oraSVZ1UXs71uXdKWux3dK60ia86nBh1/TsbKIA33Iyrcw6692HkHF7OmIsn7ctn0H
Ksd3GBTKAAX0LmwRtqPddgdjxo/p11huNB/c58Jx74GQhEeGVkoIAWuajvvVCedrQuohZzBeRTW3
F9lPT00uo3PPxI6b1j/m0n5lDqFMsbT13o3E9Eg+5K2RA1CRqfK49/qssKZEbj1NEMMyQ3GLOCL9
Egp4Vr5HBdlUSSnfJmid53g2HqsGpTiZZMftEdEn7tyLmWIFiNrIfEZP/Gdj9eVzQpYyi8C2J/rD
zNIL8bj2bsxOxSQp7cwNdW5we6vCix9jw5pp7+EuMQ/PXThO73MbUe1U0EYmstU4h+U28uEvjGbT
XmkJpI9J0flGgRraramo1Dbt7VybIcn2mdOphZWM+YMtzYzTj2Njdo8ZAHCr41zyarEQpemJprkb
Lq7vvhXqUoWk44wFFWqeCbeLzRAWAhZlCD/HbUvSwJPxlJXzQ0xDaDlZ6Y3Z2oKf45IyNUme8yyt
Vj0gvaO7xCTChoYRs+WSqCRDFsXYwVkP/pcHvPFuIGHpjBSY5kSOr2E7MDZ1pNJV/GnUtrzOCWZK
SW0RowQrgjTCD9KwzDSmJTdfYPPEa4C+Xg2XSTgPagT9UNpms4/q6IBKL1/hOX8KxaA8Zv6dRrvk
3wxzzRhceSizfyKBAzK0X0wbydbDjrhLkzdRQRgXXYZ4kxfyuZnFmSQ4G4ogGO4b3p4D86G5R+mY
efqT7pDekeLo+JXSMp6xCcZft6v9t6pHJG8c+PB4ZAk99HK8uVmitgzAYmNgBgPbbrxNPRsq/Myo
Y07AGjbPiChj00/5cTa0OGNLq/vLiJmrLPp4B9qJ0Cwj1UNU+RfAa9YadKxNxmq0L6Eiy9+FRFfC
lLx85yXuqlY47ykICe+8AOm+a/nRCRlAxcn/ZV5AX6bnOjvajgDbBdm96sbs3mMhkmoAs3Cf73E4
+lTIz/js+/FUcJljL3cCtgEjEgiACrzg3VbQ55AW5p2sjOSUeAkFqVZVHKRnQLwAdDEYXXjxsSyC
W9fFtjaLS0s+hvW1kx26WkTbYNncKfxDayk4Gjtw4uhV67ftoK0rbUH0KKrN7xc12Q+mWaU7E8e1
rsDpcPMNv/q6t978pGRQCsGKeP1XK6ZTPiMVdm2XbqfyjnREdZyt3v83+NVdrMSGeERx+X1/bRMW
PUH9FecAl32tZs8Fcp9v6wW1BhaXkveKqedFJZSQhum2INOxLoRBoWls7OM222eVg+s8AcgfxOaw
w8ZGnRutydsgj/827XMCpOaA6ZgfCp7PprHcH5M9zsmxm3yDCdeZPuvRoeQwvWsHL73YzdRuCyC6
GxyTh34GX6Z6nJ9tLjk31tGm8RBe8QIbOPjKA7XXULVqBBTFMkA7dvBE/OUpLS2oQJ6O9mUgBDde
shu9PbyVVmW/BCzLyYe4GhrR5vcx4kYuzz3XMNbs5kkZj059wwCFu1BJ72T2eDchz9lb3ZjWjuI2
Z19lNAJkHhsmI9f+bs4mnLilhvhHWFw52nuPRP5YBMLb0V7pbKumag6ZQhkVBD6E5/9Bw6QMMgs3
PiSK2rENKq46ypp5MAUV3c0mJtUyKp/snBBKL3z/uefKZYePs7Swpm02o0FF8FTRxmmW50SAhGs9
RJDTToakO2F5+2zRwiHoJ7RAJtseVi3Ekj+oRU9Qradk/uOitGybSHSUI8HG8uv0JumeW7koDRvS
3M7JBeG25gpsT7Lso6vHzaAP/facmsOnltnj0IUtPAdVXOaOqJnBcpZEi4EvtHWhCyOy7pz4rRP9
SDKNCVNM0dWc4iPqNYBQrAQHNzYR6jQwVrqrKsLleFkBnRB7IZBEXQGLMbn8VRo//hgGJxTBdt+G
9rnrwxq7aXGb9SjI9mDziLWL41spBmXi5KKLk9s4Q2SuRLwmj8qig+3EISLMT1saZ8+4ST7ohUMO
tFd2NE3wtVi8Bx0r7aCNABOJ+piyV+N0bR4slq0bG6AHnxqJwQkw1MaNc7Whkmw8olkbj9KF1GOA
omitv1Vt1j+2XX/IuHnD8G086cZ9TjGKfTu62BUuRbYF6/w7V0ua5oT/SvMTW45i6u9zQbmMx4u2
Ij9u7S12Orc0nDmst1X2z88fk0b238NMcl8vz+S2jW5Gy3lFNyo8m6L2d4oV1Zrv/uGiVVS6CYAQ
ZUC8nK5CliMiPcqSGkJ6epw+CK5OF374LJmIV3oO3JFEXj10YZFPdEFzejpzhPDuQErpTYEbgNOx
dq+OfxU8lD50U0qUZjaUnF4RJCIXpy2nx8GKahRZTLVC5uuBF383aN4FToHu1UP0RUeCoilL+9tH
/Nt0A8YLJmdn3dW4eGwLSryR0lwPOqxSXXRou+JfwYYcvoQxbxqngDTaFCDi52rkENXDpdCx925a
PG+SCC6pEVTTWYX1D83QlJsF4NRC1D+0KPuaht3OJNu1aydlb3+fuvUot0Zo/dBHzt0nPLGk+MDJ
I0mLZ7hYOuPEAR5igF2+FQnenJpo2apsCnNbTvqqpjI4WU4a7BAnLc5h400QSdr83pB9IPVh62W7
WUOjGGAhbrBRclIqubXV1fecK2NTQcfKuOEO3TicZpNETt30D3HMzadOeFiks3hlIBouFBPsrZLQ
KBQQZzPO3bNdQ/zDLcc2R2LSYW2A49XD+muDWGZaFQRahx1rM8KvZYbzzsWWZcaBdfRM58JIFb7G
0afsGSo426ZHnPqsyfistLS6oIrymMiiPNuD16G48hbSj4jhT6tjFb20XhEf2SLAZp8r6xanXnae
Fmu/ZdnV3dIZAwAjFvSwew6Adfy0vAH6mXJqDp5GpV6qOj2HZhVgg8UzbISjy7bKKq+0DxAYxT7P
U8mN9r7UwTWu5gdjQkKrcJMI1edPdFiHqJ/pLYtUdwe66KUcB2CXdn9Du9JkI7DKJNKY96TA3kJp
lFdemXUSLKjIqQP0HuT81kaeQE449q3nb0e4xVFUkdOriX11WIti0nnLK0qJm+/dWwlNLzy1xSW0
0KE6H3y9bH33ydftEunK9sDX+03tReO6T2P/JCsZQ2vwjaPNnnI1jPDVdJt8TMYUE7kez1PqjFfq
gp4koU+MRql1TCrjOLtTv41qu/1ovFsMi+gRgDYpoVH9C+hsPbclwxnLgbThuVzbNu6EUNUHq9Q7
Ozc5SPbyS0kRn+MsZYMjODiXBbbDFtvfUoUBvaYvNJlQ86cRpnmTnUaUIEvnGuGlqCbeE3K/MCQK
wr/Vbe6bb9HxiSDDUXyXdcKOkuId350cPuwsRyAIYz83LYzrZB132H9PpmNXe9ukxq6r7mvDnW4u
fKatLcaDYDkJefOpqtDVkkBll1JiIvCs+hbai8e8Kwj7o9QTT0bVauV96Vg/fTP7dLsOwwbhg4RJ
yXVUj/i5hnQ0j54wv4kL0nIW6UeN8yxuqb5yiukgggTmZ8RjuA7G4GBiBl75ylKPXYgfubKacj0n
cw0AngFSm4TrcTW56GEtx01BK6UBn4tJ92SKOLtBAHuqTTfcuhIn5jyAg5GjsYMVuW87F/JYyZk2
RnbUZCSgAtWkxzG8babep97HoecynNnXF0FWcotYUZkgHpAZyJxiTsfznJ0rnqlHKrxlU1t7Lg/c
FVXDlTK33zlLuQ2lLt02pg06ydxdlUm5bWz3Dgw0oKKkIFGCZtbgJWxJEKQmKHfNjbbqqoMjea0c
ci4ks0Cs9PZXNI41Tsn5FaY/hnO6nTa9gSOAVEODBOpSQTQwMMrUhvxXfuZVyyVH3ZRfFVezaD32
VsG+to4d3CVHB/U2MbAeV/OlL2b3cWjVjn4kZv9g2sDmSy+JFz91o90coz6/HyUUUz0T/K+6MD2y
byHxQMJ81U9N/EA5L82PtIFtVI/Ni4PZugrTnzju6a6jVwkbiu9SSWD0qGHSvLA5sLddaPkrNxtP
9dDT/VaigE1+aO8sxwnXeS1JoBnsQdzQYi82FrtUfTLNNNtoPGg9XXRNDrVQrKYajP0MAAXHhNO4
zHE8tnUb5xcoa+a2wwFp9S0VwIHz2YxGdY5pVWSJ4oZH1yr/uF413JHN7u9kXdH1ZcB2YxM9XDIs
OJdRZvcOAO3D7++ial9ifDvHAQM/zDhSTiy0WhTrHg/w2LVHPYuQd4tMetTG066TjVq+Nd4GdL2t
EtCBm6l22bBGKbxS0K2XIsyuNgCqnRvOyO/gUO+dLEk2aTKpA9i3h9QO37IozO96O7onrlTTPEZt
Ixkxd2v7LtNXk9/Z6R/NxfLYafcJv87DOE4vANfEfQW+LO7EsjF5rYtZPpfSSK9GOW59O5eXOm2f
5jwfH4flaSrTs5x+I4UCJNrSUjJO0bYtI/fmDvocKrzcdHpB0wctECMpHwDjMoik2dZpeWTKpYCm
U+RSdPNZGVFw9lUAK5zgAne/SF4kHSZ93FhHIethN1spaGGTehknlMD48fj0nbGdJqYT2/K/FBR4
hMta7Bwe0OsY+XGXO3g8I39yzv5k3UlzDM9OfylTCw4YVpo0I3BupSYmNJ+hPE/JAw4tU6icsJnV
6hv9E2Rw1QZba8ha0pYOqmfs7SLg/+Rewc6hVNZdzVaL+X9oQFPUNYHvjDqvx9RAYObdvIuGeke2
HySouuW53su4dQi0bQunrPf+xDBVBriFOguKX59Pl8JAqau1X+9Gr751jbZ2th/F255bMT5Q85hF
rN4yyJ9TJ+aNCPNbUM3bdCD654n4bzqb7b2jeigH+XAnBuYxGO53mVO9J2wr+P9majs4QsNctcml
grPKPFvT1GjRXEhUAzN3kF1NtzJpi0EWoUsiaZB66GmpujTfQYJq132spzNTesNg4+JvGlB1c+TM
LWUVF3Rnc29I4tJBOZKjwqf8mJskPsdYoyaBFoOYiJgMqAy88p+0sfZO0TVnx+cAJj3f2LgRB6Eq
dEBikZbbdmiiq8rp6jMr93u4AObeMojipnGbUExA5J5OGkzYDCjnagLHOjTeSWmce/4MHXTKBAYk
n+S86o8KKNalyYbpMnP6Q9taBHgb97Jd+OuJSrodDzf3Xdwyame2xlLgU3SRCwCVc2U1McymbIuw
S6EYUFvUnWgaWclKy8WbzxyNl5SzFVnAljrjxxbC5NrisbRhIn6ppZGvIWhFu0y8jGHXPrSWWtVe
AiJ46BHOoXezHGXhoeRL2eAi9Dty53inN2p0sJCXOc0DXqBJCpfmfp7y1z52v8DjocWS0KEBdMcq
DtnaLIpL2XG3S5XlHHsMyDiHsvyxN9XrbHUfucPQgzoSiuIEf//Yhjr+iLQXIjio7D6qCypIE+vB
xgmG6c5zP/2CnHFQ8R/ApxTIQJOzAKYfUoSIBxdXf5gF6tEOY4ieRZNtS3fqeNhY3XwOli8ya8TR
s0NC3+2H5CF+CGdp3sOwnO8DBCp7SOJ9hkuqXrUzD4NxnrmRZ0Z68YviZSC/B1K0yi5U3FBM5z2i
KoLpXb6gh7j/+xWaaIJ/YWFVaDPoNz4nRlxQMdyDsD9Q1k3GYMAfXPh4lVOqIg9Z3jxGRcJP1tU/
ZjKkm4oVK0ALQLCpZ5CZbCGhxJ4c7wg2b1Btq2ezRkKp8h/adSbIuiokDVPwMeP8yAXUANyCw4of
iortTHFOHdV4jGRrXe0AIt7yV8XFjrVvfua5/+lnzZeasnjXKIsjaRyHW0oNbcO4G/oggx3qNHum
dWq2jPZUzKBZZBsme8+a30CkJJdiLu8L1o2HuSWMYS1fAqzPG5SnihYDT5x/vwRm9E83CXUUXaxP
CPTzQfEKJeEwnvhnHMtp3iQuh7q0wDUg67c6i8E9GtkeqJO7q8csAGuCDqZdRs8iwQKrbnJ6CEda
Fs2YHVPcgrBIenJpmJzPebbUh/vt3u+rv8IUn7hC2H2wzBsyb9yMVaxXoaZU0GfzmaFhpWXTrP3R
QxX3NnnnqJ0xA3iBHU2/D6vXxCC2i/NhtRzifNf9k4Lc1Hn+Wms3okYKt6arCaY3OJ1Mn8zu2Hns
77j9QNJ3CEB2Wjc7z93quf8SrSK+VO2bhLyo1xevLN9xjVTYAAp45SsV4aAyZ4w6xiXOAzAY4APX
dIvXI5gUZouDbQVIjol/alMO+bXk1anMrzxmOhN6ZSIJMU/2F7qTqWoiB0ORKTtuHJLxGHwqF4Kd
ZxjkTD8MaRb73vR3jRMq7iGY2jKH3rNxtu/rbLhrYwdScP7qOhSWzLb+aGj61rVLvhubCodYQRdb
0P6dQmzuMmePwP9JJ+5Hg3d8heetXs2R9aTwyEBxDU7dZH3wKfIoN6GnRobfWUudcOY3n/GAeZf7
AFzp+ozFp97m7peXZC+5CMdtcKx8lubFwBuS+s+uLsH6usCZYs/n8BEfqir4jCOXlHKdPhuB+cze
iYh0Cz0jwYnSNwHtSQZXmhmT7RkBWT/MmIwYV8CeLP5Pb5uy08CidF8u4aIuULAmaJOclOaEyS0u
ywEGuX3IEFMi6BrpKcsIlC0VOA3G/DD28CvByIhDdMci0ecuvUrwqn30NkUEmBJixKve59Q5GjcB
Df3mMteuZ5cYSzJLsEHBazQbgCGyV+zq84rqrCsgsysRkj2wm/doKs+txBpr5t1LUwefIOnXTWeE
6zBAqHZC5rIe/61FFLIlvSsygs4gSJDpSBzjrP5jGT23gVlvtGxmTDDk5zPrMTEVTh7gVWNo4jiM
6K+2/xEYww2YQQJCibhwf3rI85iPhKnXpSXV2ne7vevaL6rglFmeZztziec5POEXgHui9s1UP3oe
xoqqqI9Gj5MKHsFqhhkM8odq3pnNs93isOec81z6B4gbf0ZrJK/TsakOm4++snAVYYJ3ek3PjMKv
Ztr5c2fEb35ev9lx9qFKcYtNYvrE8lAlE1AAHYqq8PJNDoyCuQTQgfGuc/tncaNY+VeQd+ZO62Bd
i+RuAjh56LCkO6MLcLZNtlXr39m+rA6iMk+jTr5y6fxpC8JBMhEXoxP3pfafCMTiSCn0G6aZA4Lx
65BMTxI+bUjmP5Scp4I6YKRq4HqE6Us4AhPRiqCfvWinPlQh8TF2odi0tHFNI2MnzWzmalySdQzb
b21HU7qorFMjw5eiAglF6S+synbNaSdYpxjed+PcfKCe31Q17qWMCBOGmPKSwKMsgIOsu9jTI0IX
LUAkBGw8ps2Pqqs/U6T3fsNEQHXOW8CGBW+ZOXcHqFLxIeG2mKd4R1IrWXczbKQCMo8b/QSdWIrW
QfH3Iz6oEZkgE+3FadKd54GqSdzwSswtWVsFTOwObkqcqgRPi3yRqg3XKkU9mfP2MnlMOREFoVh8
H0ph36UZwr3M7EMowJ/RK47/H2FyGyXkSTKCRpgJ68/OHw9Na4+bKlcPBUC4qMrQXViQbeNb4nfT
oaiz5xK2E5M/TsKomXgjYCkRx/PYqAcSZEOgtNobHn6Hgr3ztvOqP9R9sUlb0z5QBwG6hYBzNXsM
f8FjWGAqzXuizwUgEyZKpjNPbMsa519icxc1pm89UhPi9ztIeMOmiNpiHzaU3GbY7oYQ0ZolAefS
aDtWIngkkrsdO5saiEFSFBcvWLq5em5znhJj+k0h7nhyWx78Zko2kFwtUXpejCTq+EHzhyRWxFYG
7s3UEOwwwlJ9WDxRmdo8tmbGLkR12zBFNDfKP513NStDv1l8eHKPfSNxw+8e9pzQbCpoiOMc8D00
XAkNGFiH8sgMrS9qEYWBfjbccfet1TQrs/FxTTr92UnsZ9qUbtDCeENYDYJO8y6x2YY7q57yDS/M
CGPYpGL9V6+0rP/YO4/tyJEkXb/KnN6jBg7pOOf2LEJHkAxqspgbHEporfH093NkdWdVtqjp/WyY
TAYCgQDczc3NfiGe4iaEREcPm4aBIZAcdVqB24YvPhF1pwtdTKolvKL0OmOk2SUPgw52eqjlY2nf
yNJ6oVznb7OZexkYZP8zRgViSq5HVzm+afDjZ4HmdEwhkW1rMzPikxwgj06IFdYZCHPVjeOKleI9
qXhO1MvOSZ5UbPTzGDnjbe+QcFGPeNQ9Evw4858KvD0AVta30jfuYM4A7nbQY7GHa9qRL0mdTujE
Iw1WBR99QMFRTgzWFk5C1X3O3qquUGTSGn3e2nRBMZYo13oIwrrsszegSEyKUdzGmLgUfYmpNQwn
ymXWqVE/lt9mED8wOrWX2HLtrasYjbGiW5Lz1qcCd/dUpb/QHEmi09WPl5bf5MKCXH6QhY2lwnXE
6ID6Sgx0+S0fxG+/LX/76b//7JAff1sOBmOR4zf2t7P89Dfcf9DQmXM8wTGOPgF8/f2PKDB+/9/l
1eVvyR9f+HFcEtWKMaxOky2//njpx7n/2d9++vifDvkPT7tc3u/e8+PCY9cOf7u+H5/4/Y8/feSP
9/z4sv/ykO9nWA78l8f89P1/nHV5QUZ2s03D5gN62ufoYZA32dF2ABJ6qLORbmCGNjsuIOvYrJ9l
Whe7bprqNe5uBo7juNgrOq36YdeIE8yq4D9lH9TExkObNYfBLIZTm74yvQromUitGIk3nnysY91K
4Ks5mk8pO9RT3oTmbui0OxQ5Pks5h7umIEnqZqpGI/3wddQAQ/TqnODnoeOHJfrpx48o7bHplSGE
Az3Zl2C2Dg3lGbLdAuAtyiedl+5TLA2ljnoL8oc+KZZ7ro3kXhvNaWcPNWtNljv7rq6tffrraLnW
wQ71Tdgb6R7s/lUfddVpGJJbDzY6Ehyg7CxFY9fzLD9EGUIBo/iVJSDb5bEG5LMJELBcYp2jiqlI
gNQZDQ2ImCcL6tGROhAbV9jsmvphh35Hk9LJqND6LdC620ALTYTcwOfp35bJM9v2bxMUnSZqLroG
b6lGXIpUAe7jrLiPIDswyVp+NQUqBjYsaNm1b1HpQxF2dVCDoccyFBs9XkbQHCfcimjnP9EOptiZ
ALtAjsUr2WLJEkyZjkr9kCHmMr5EZgvEKYl3fm7Xq4jqVSm2YaU94ezqrinW33Qd2lttCTuij/fo
2vD0ukypMpHKIs7CkthfZmI4hURd9geYr2hz/FqBrFG7kMuIvdxWaAmK6Fhzdt2+T9sMYs8x0f2D
j7XRqo1m63K4cMoISogXsD/KLgYEV0+JSv1cJFc2oIBpmwj2Z6zBeQZUFaEw2qfh+NBmBdhBzRjW
WFJciRe/D15teMjA8+W7i/1eapUN6p+M4NK35aY0wgykZX/NYOw3FnK5ST3Yl5bonoJRkTypUx+l
OX6NsKm4OV8SkDJtxPjk2zGbBy18S3vrUYzxN0q+3+CxsOmm05AMLcV41ERXk14RcdGdocEQrYMW
xFAjxI2Jd4lwokOp93eOmJ5nZ/wI9eI5RtYz7llcVVqCROhThUo39ruHzJKAOvP+OcniyzjJz8Vc
PVB3Ny8RMbgKun4D6ireZAbdfT3OQSmBKUZABpERClfxsblI8yDcOrBV1zkePbHt0eDM7XdjQJyr
l2yN2cFduPkOVNeEPMBIb8oe5GlIEvZYwVRsTemdfYQyV1XB1is2nh3NTzcJkJC1Zo5guPtbNhbK
D7Y86onxOGi4GGpNfmPDi6xC99On+JiU6bQq4Udto2E4zDHqsMAtkW/J7PsaP4d9aRBVBm2bOtlt
PZC79h1cJ1rwB9husDn9dqvV5quGuB4Vtzsnrq/F0If38SdGOs+GFsMG7Jt7aSF16idgaSCtJaQA
vXy0p6jl4XufhYnKVfUImOeU6OK5MMh/YZ28IseKA0LVv8Q609sB8IncA6B0DzIgNjCA8VH+cpFI
osp0jklbVH/I2TrIVqx1GeAwa+jbRg/3jQ0yFkkih+wx3BlNQxMt5YID3zpRyLlM2uLDJNsIqfDa
1sYgF4Ezc2p1myplR3CG+Lq3S544NNUZtfl1hFlc0UcIuAU3OEIjNDNdBOV7RgDCfW4qL2iunbIR
lHsQjWcHY0zoQUgDU8fYWPUYUiQfIwomJs4LyIRN81VcklG7SBWVI1cSmMU6hQWCKkryMvFI1ilw
Cyn0syi9y7LOdgVeJ5PHDoVJEewNrQHzmVw3zuSs2eOcPTvXEFHorbUP6I4OzUDbpX/TpZUeRe8+
J1N4G4avjhNdU4BZNYqihQrygMOPCHPEdcZj0VlHPzJuYz80SRzkdZrjNhDW1npsymuyrRN28qRP
Wv5YTeO3ER1ccN3WKQGEj7IWloUieg40f221FID1pjm3dbwt9Pa9DumctAwQsj6EpBuRojYjsRCf
xuemypxT6yFnQo83RTCRyivyRVA2M+N1nv38kIEOXBmK/W2l4lPPUc0m355vi8x7mVW627OV32BD
dOmFIDhSRFh1eVkbH77lPZdI2V0benmVAB5Z6aHYe7jF8cjTNfSTA1qoyXGewqc2QjBrLF+kDetq
wJeLlSPbzXbyDVyjhtDPdEXEzjoSVkhJF51nvkTzPK+Rum36lzLAiJBlHAhS8N4ZSMyxu3ruIgdA
yL5vsTWwUNFeyXymq3OeEiDEyPSxKFo3bti+NqqeXk/ZO62UN1mYX7pTQt9V9UuM008QIA9h7jxX
/fTkNfalo5DVZQNxoDDK93nGAKeGNwBH4SCKvNv1U4USRypWqaPCZYHhQk7lIA4izC0cN4P/MG8B
QLDJq/LbEUMFcOYXmW0+Oz5APWFVdPKrZ1G0eEzoFZI2vn9hy6cuth7MyQoRHezubJqxiGc7H56l
xIIh8HpDwu5FxK/Ii2YHOnr0/PUr/Iw2YwUiW8yWCf+R5KAMTsBBLpOGycSyeRvV3sWh6cv8NsQt
dtWOVIz7me5NnuJkMsfXMHBxZEeCxeyDcyuTfdBFm7akq197yKI603Wmh5hBVFYEjOcrCUN4Xgy5
MfdRUFBGRZTJqsxHAMnOUwWzugtsfLMt5Uhp1OGpAicMtTrd142PLGuHqiPkejQjB3dlBe5nEWII
YUBVmaJ62jfVexOxOWKxPBfSxcxbhLi+j48Q8JFbTZHoiP2vbrTsA+3JQ1VHF1Yvv1CVlYdO9Mfa
D3cT/SD6RUs12sxWi12Vcnb9YUzaLMal70U54R4Ztj/9938O27vt//uDF+wfj/+f/WdxfsXz+t8e
dHW/e/j5gD+clI/97bI2r+3rH/6zzduonW67z3q6+2y6tP2b06o68n/74n99Lmd5mMrPv/7lvejy
Vp0NEHX+e8dYGzeu//796X97m/qCf/3L+rX8/K+nz/rj8+f3fLeZ1QwDN1nHtT3L0z1+8Tjdd59Z
zbB/MSng8BJynDaIX8xkfzOaFe4viJ6jzYh/mmHjlfp3m1lh/SJ1z5L8WUcHSuj2X/52cf8Ll1lD
6H/wHgO4akvX1HULaxphOUKq199f/+4yi4sgzUxBe0t65AUwKkoN28aho5SDtFFYHqhjYjprdL9K
O/gqU0TmvK465mOBVoVA/UnTbg2/9tay1/s1imAQ2yus/2jT04vE1l6a31yztunEjf6J3toeVc7b
bkye6L2RUukFdnso5qKF5pz1Bi19un7CzY8yK7qVGTVyQ/+b1MpG77y9xAX2tWrbeYdtZQ9MPf4Y
igvc4XYYr2CEgHcoixQQNMcVF23tPdi+1QP0AvRZUtqjLBbuZHGDD8lLBB/OM/V2S7N+2kp9QjNR
8XIs5zRYeb+Dm/UAkOBDs1Hjdgoms+xhys9Wfaxto916Oh2rAkLjKsnYD5m5fDBTlIczrqLx1kUe
vRVD81jI2VjJyaR3hyI+1k9ax/tKJz/WoX6dWc4DOPQj4l4P4USWPbblFeL4O0qp5gqbT5MWbUw9
7lUv032O0hH5sXwgiXntJ470+psYRetVY4Ar88A3sTLThBLhG+J+ZzNEDm00LJIZW8czAK7cTANh
nrt2a9n9Y9rhoOhgyd3wxcua80Q+IvsRJRTf4vZ20j0ONe1aYfEEMk9uzRbJHTjz6hOWD1aHcM0x
/a5HLxXbfFRXw41fPlYk7jEv3SfEGLbNlL5Ncfhm4iy+LtB4Xj61w6bu+9VVlX1ePvVcfFQB6HF1
3DiE+Pe2XAvmn1AFsUs3XCR08ZSnDTMGb27jHNXFqLOLkOtw1a3ubX7zK3mV29qjK9wHO0reyrK5
IAZfepQI2dJcVlVGrhy9DZZ1tpAkyAU1xXkE08PgTBGkzxoJ684PHsMGsao2ekvHEXfWgqVIht4m
1Hn2yJqCr9GiN5jAXCT00SSr7BX6Rk+Z5+3VnSC5PnrtBEaRXtOQg3pm4rNhsHjctTB2misPkzlf
UBJ6mWb5MAAN2fwuJv0TQ0Zh/8M0l5LytBQ2DoVqmos/TnObim3fReYXiaVT2SgGYZNBkT1C6YMn
aL97eMcAr2JJUmPG6JI3Nkkb2+xvJ6tipqspmJvrGXQAY1Q2KzPjBI5KjsABt9x9mbpnZ6xxO205
wwRqcq2mUBYjlllmL4nFWF7+AOAfkbPwxdO6vZr0y6VEPi+rOSQi7zZ1httlOKYZ98iL5SMIH0jn
DBVYwM2qmLCtzMajBtaYPj43X0URC0NhQ08OeHs8fP96nnsOYVPjquo+Fygsfp8qTSs3y3Oh4r8C
6XX0fLheA908fAnQKYneZuoos5O8JX75rX/L0KixbbrI4qAusBjss6RKX9aYV1jcBM0Z2q0ah8sk
U2cu1ZXGASYbkXnQveBt+YOakcsb0B+KWe2h2i6zZflevW+dg1B7sK4nsEzL1EgiZjC68LlD41/N
s0SJok32JdJtm1bjHGrKqEtahnvVw8fkIxQhb3YpPrCPn472wCxSZ0nn6E2dRCuqV9Q7iRP2p5bs
1APodEYCLnG5CmYD2qKuqJjuaibLQdxHtn+txd/ocYSrWD1FNUgjhvxyPMIA32O3V/ImUcDFjaxL
XCQeiiy6cUFqeLZz1gpMKP/9mLadn1cuyZiWuJ1YrmE5pvXTkIYRYWTRBFo6NepjAFonGNAErAfu
vbq6+Z3eH80VoGd6br86JquNCrWzuvqciCLQjnWA6fMoGD1a6T7gmfCWE15nFrAlZOuMoB5Di+9h
7Rg62it8w2OQBKdMx5Sv44YtYzRFe2Nl1dYFxNO7oHPOkRqnFXRGHCaOVjX28Pbda+ZHBxDJv9Qy
YEamzzElNnaRPGf0REAlexeuR3kFmcOVDiNxHfmEoOU++2rZUIPr399FYf98Fz0hXdS0yCfA0TqO
8ib93frfjwmSdtn8Hqr4msu30sQGureZ4epGLQN0ie8GJofKCfGqQuJen3eI4LKX6SiZazf/6SVJ
6QmUzDyTkGXaKgH7/SW1RaAXpRV8+T0jChYIfRScC6X6X+QaZAExW+AIq2bDDN5QiufhqR9Wnd2Q
g9NeV0NgGliE/+TC1Af/8GklV+K6HENA8BGOI+AB/XRhMwAj0bmfgMrPqFOfZzX909h/GHu5TMQg
N7lvwJrgMmHkPYysncu1qZnXJgSOIPlwc7R3iTJ/cnHePzxJ6ZEO4rxrStPFDVbNl989SQ3ZqiEr
y0/fC88BYDk9Zh3RsXikjR2/0TwmDRDzVYShc+qYw8o3yK9UFK/GxlzpMM/pmDNhCNrLZPEpUBgq
++goMq8EWpsYxt0SpBqyA/OYQ2BYpdI+d0DvV3aeHEwNQo/DMG0jMJtqhQbk/kYsWaPYfoll2Y1X
DvZFprIYPQWTgcrll1AVpK57raL0nEbGzmaGlC4A4tohQPYWP1z/ru3417JIM/00PsRAhOsa2UE9
lmcku17VfG9KKKOhu6YhC2PMwqTDUbNTgwVrNmhLqcQ0xKC2GRAPIA7UOqekxHFcRkqmXdapEmqe
1XNTq5004rcknORGK1mtQ3jVqwrf2GW6I638phYKCs/5iucKwQ3JMHWHh9iK1r4Khak7RZvVrDkb
lZ+AhJeQdeQDsgLt1hzdc+M0z6akUZ4HLHIxbvbrxECmNe15nQM1p/togVjmuBQhYk/cDTU8sv3u
fjlXo8VbI8k/qgmOSY2mvnpPKVKW6fJ5iJOHSIVq9dEILxLWSWsaDYuwZUanwzv8GJjfKsfyhvgt
Il6nEpHnNjknKq9R304tQLEKQPiz3PVQo40M73b13ZZ0M4x51OoDlrRUhcpSG7Vt3ww7L+juNBDP
Utkr9HWJYB/1jLZ0r5aPFwmDsoWAt0pa/aKM0eFc8l1fy5FEKV9LmcPrE1RfNJWMZOYFzsiXtuFo
W3Nod75kf9tr0EGnfDyXAYLOTedAT9bAQyS9QFCokxs1JhDnfEYUC+xewDYgceZ2W2YNZcaWah+J
8pKITeIN6Po9BVd7O4VKXI3vr1I6VnlEsAFUQCXC4YqC7p8FFN37OaJ4uu253GZPSsMCG/XHOSt8
dwrDuXmXsnxAeoJSYn7WWibnCLVmMxTWgxfk752HNDlCbDZsthTYrvFtKDFPlJb2mKldW+R5OKmi
/eBZ83CwXXdfGC7Qbr5HrbIdt8m1dQFslsUFjkSCiUUihi0GDPU2JmqsdNsApuQ8oUxwyqyJ8rEb
ICHZe9vMTr8AlX+1bgGODwGpNRDaVaKj+KuVFMFlxjoQaQUJs/0yERYKGzMvUy8uNd189P3h2vPB
ImKmaB8Mu9+FxOcqGw9dZjXrusAXOsEifAZMjKmpYrCV0dcEp6XLkn4Tm922QOdu1ScD/mxJS3lL
BxfqcBPkREGo7GoIA/SHcyNGqSYBMdY8mm4Z7c2ieM9SeIVtmHwN+M1scuNCA1luFPbBK+P3GZXD
1XIWoAtfDhw83DjuB/dF+ialKexU+rzGQdlsvS0wKRwSYuNp5NDc64HOVNCjx/4uE1TnjKTct8oL
Niz1G3+AHiDsVD8oAat8avsrsNe7Pwn2qjTwx6XIEwaearpj69IGfv7TUiQx7yt6vXtDMP4SKoBE
Ip5vXctKW88etUZA294luhlXksoe+i3hHSYvM3o9V1EhBYtVb6LJr79okXEfpKNLSMpRyx3lJmeB
AYW+z+p33yVIN7kSdatj6uuIHdjs/zHoQOQrsgwUBLGBcxArTw0B8rzqT1VefALAvsks0QP+v5wt
Z6ujcL4iVwIdMXgXYxU+No7xHNhMUp4yguJR/jI3F8DrKT0mFm61iUxBaMS3vcS5ZM5KpkKOXAjV
0n5d6MEZg2I4kOVK8+BwG5OPfjJcnCaczbXL+rSeNXgwMxXo0N6OXx6dfNAgSJc3IoGrPt3ATgIR
qAB4AEGv7KYDfZggJYIQBIJSborQAMMrGMDGBFP2CJwMtDKbo2W8LOMCow6UE6buOtRZ5tP7sEu/
1OhoG/MNPgzCJgoixixhGwXSZkRYTSv83TKA0gNSU+PGnvRPvZi/zARVIr+on0ov1tYekhEmOqps
PCtw7pO8YlVGYq8IvyRo0nVPG2wk5wCJAD6E4AbeCGeaVDPO1YR4vaczwyzPu0F3QmI2FL1gAMhA
rNnDWvp4JyJuezDhDTMawdX46WtImaKNBjVReQT/+3Fq/ZNh6rEZNQzkSx1qXT/FN87oTaJq35fl
np3v7OgPvoUdD33GiHW/fWmdAqW44qWYIKNOBbGCyL/W9QD5qixVqMrxCfma9ySd0OhwINfgjKCi
kgYfzI2yWz1oIWxlHo2V/Lk1I5TD1cPFwQdbrOgrtcIau20GMhsadNwNCkqzOnsK/sWR3CNI83e5
qB0EboiyakLH6nbYtVJ4TufH5k8yNfkPiZoHaJOJq8N7dSzd/ClRQ3tzjK3Re/MB0oHojQ8pUsVQ
V8Jg2+cTEtaoObARFx21KoUpCr1kH2mdtW1c2sOAtMyjWfaXcG7673esdhp5gZrWTjMJ9K4FLMr0
R+xg5rjbtyNOE6iiDaropKPE0NwESUGEbEMHBHTzIvv+7M9WR87qJuuCVqi6bxD0IR1bxnnwvOqQ
GxYdDinEKgpUMYSO+WbQE84SGihm4yQnivMyR11kGrZRWd7XYMvXHajlzUy5Az7ukz+ZIBppEe8h
NiPt6PkAhjZpUmHmFMO9iLVm61SAfDQEw8lWEDYqm2d/hC67wnHyasTPZIPWpLYdKgOlEiCj+8zJ
NLqoYATiHgH/8WYZxVh1R/vlmeYdKxZQzs04VvbG83GszALrOKo5g9igt/33A15QmP05LgPvFkpR
Sjd1iqp/XNCdfM6tIR7fsahl9zyy5xQEl8mcDkCb9lFdfqk9nE1CbhgUPdWuUxVgIgp6f3Il7j/m
FqYhGWIGOzxBkfmnym5k26wJk3zNZiqfUq2X9RysuWx/vSztbcA9UGt7R16HyiX/q+KHtOzbHRJl
PCSf9w0lRI2kAW0rPfSlC3FbGNNdJhmWPeQ29MuISUL9WE5AdKKaqwEnhzgNepgsRdfiZ8h+sCI2
wTiUh8Ly7jDa6zcwHS8V0n4v5+p+ciKsZr1OdXFZQCvMsa2Jzoivm+9ta8+YLbpYfov4GrcjNvil
1R2mFmXlDp2KMqWz71XjCsE3eYRTv6vDDk1wrBNmIyt3te9Xq0RN6jGFnpePCQuGmUOcZ52xKzrb
mYHLUh49yIF+mobEwXZqIlCxqYvXDGtN5F22GbYfOHcRzcusBqPovYaOAQhthGbqug6sGu4HZK+P
OUPepJwiBIQ40IsrcS6T4RWghbGqqEpumomGMYhjrEYi7PRiK/s+o8KAlLgYLgbzNZKy2MQhSt8V
KM+1pTGPgK1Wa3L9/TQUHsk/1qZlb4IipkkXGOiJLEf1KlkUSX5fT3AXwbCzhyqgvZNcIZSF10J/
WerYPvrqWy4LWqep7xOMz8KeScMm3t9b8HwTi7b8srqAP8Fm7UpvkUlWA2lUNy7V0DG1fBzboZ3T
oDedfNrPmnIF507FnYaeI5ASlV5BOYMoEOm3Wjx9DCkGMkucXc6lVk7NJYfDsBIXLjZEQUUMRmOs
3Ddhd5MPU7fJk3PZq1QhLopNGL/bXW0ju4GqcWgzLvKyvqIeD3I7ZuLX7M4GE9Alkh3Yuszhl6qM
s9Q3t8s0ED7Mw34UL47G4I7jQlvnA89Vphai00Zb/skquBRX/1A38ExbtwVbcupUpq66Ob/fmYcZ
rQ5H6K/jr1lLD2H2aK+mwIjWuEm0kPW9mV6s5W4zLbo3fP0mLDwQwx7JGCPozUhmVjw9om88dilj
nwLJesnrGZVzbMdH5Awgp2fW8zKlq5Rls4x7Ar7Ogy0M4zKcu5cBoHVgITFozyyyPrj4sME/MkMK
JbX99xkC3aG0vOscavWycqJOah1pjmDxoqCNvlpbVPa8LLbLo1sW09qKT0U30CtOeL0ezI1ab9Qg
ipY764GlSGx2bMnM0F/O0m+1EAZWYIr3dtlkhKzY6QSDX8dQYy2oSV2EJzc0YQWgybEMQStw3vAt
rZHiJlpBEF7ljRMq3PGXo1edkqHYaZH1K4vFVRJwyBJO/6/t+a/ankJnvfjXfc89li+fLEnfW6jH
j7/+ZXnDb01P9xe4s7ra1Hq6Ix3dJAX6rekp7F/YtvACVVsPPqhB9vO3pietUjavwmOtElItT3/v
erq/COaQ5anpYzjCMP+TpqfleD/npbbDh1BZRLZMWqa+LOO/q5V1QyUNrCO2sW6GKDh672w7rJWJ
eBrxlhrKHM32xqlVhUK7KaakPJCZoV3uU0BKe/NWo7Kct3FyOScQ6wYwxEEm/Z0cqlePcj2KUS2u
BQV8jfQrYNGBaG7ci7D4teiXZD+7c+Fyr2Q9IEePn/aYPGpe/Sg17aHoqX8AkB+q5jjmNA9Fjbcu
AOGt6dQnq9TDS/huGPx99UZwF0j9EmP4CzF1+gWQC20zIaBH5y6BZRDiNmZYfrF3p/EiB7CFNYm/
8dGVzyZYja3dXJcDgUA49b5BxoXdfEd8gNVNjTW4d2R1ndYl0vt2+5TG9S39S/NmaiPAX9CB9xN+
lnOAkIJ3PdfJtNFs/8nI05uweoAT9hWY5amKBF61idnAVQdBy3p2nyJyYQbR0S2HNwdMyyZOx+wq
dOYNFTxgLH3zzarFNxugJXSVLeRJVThDzB0agNSG8BggD7ECMA5XDAiK5uVoD6OnG2TG04TNAwHd
T2/EUJyIdsnB150NCInkZIwWxOqNgFK9ATn2iEEsVj72x4jBKB36Yy38eT+HGlLih8DM6qvaHK+w
4L3WnADZ4Mpfm0rL02479vXV5LgnOo2wESnXVUH6gSGoB2RxpAEcxv0h06yr0U3s2xAjizDEUSAv
7Yk9bvAgjPAjsDIelx+VOIrQHpDx1UClVtHMKJbG1G0SiReVEWfBXo4ppGI3FBiLyG+z7ljnsrOQ
UJb9BpoKCTThEiGuva8BdBzT4qkf7G84xtl7OWHwpnc5hRv3gJSwhpioYF+qi8shao4V6p73WmRS
z0vbcV+CvRUjCZyWi1/JwKHBKYXFpqD37QewAcZAb28wOnikZGNBNACmMlrdl0lRauU3XXgFTsbl
C9Ym0oKxXgGidJMtHfzTaAyYUo1+iX+m1PcwA9eJcsRAeO1o065n941YjwyN8IFq6lMTIwTc22d9
oPxXtdLd+J6eXso23BtS5McGW8oN4DWE0sMRcgCi8auydLpN41J1sMaq2ufJ+FHpLTP8JijQm6AX
hIFOFVOcTZGEKME3JaUH2ny4iaa9T9n/vWoGNMji92jIMo6H8KV19l5r/PCElsq6a/0PK+csYywg
QdrIygLgZXHSjaPhyY50qQJTyVY2FOB2ctupgbiK4QaIx6YV83wcHS5RdAksHNPe2XApUTqm5Qz/
B1wbDm56h/EOMCTbGks8n/EZsOIMGwt7lySlT0qESFXmVXiu4GjJtIi08SmcaxJ014ez62DIkZgP
cVDOO6sBeoWSqmEYDwatOQq19UUdTVeuV973lDm5dQGuXapp2GwKXAFoMaKDL8AvH0VowBTMMshF
A0J+UvFDUluRMiGdu9k7WpRYn/bCxqGIpmtW6CTiMdeBJd+vToHkDA/9pTWQYnJCGHZxoL+4Dcou
TapHxyi8wtnzAlUVZk8LgsRw3PsBOS4Xb73SfKSzdof8tQ8waZ1lpKCJ620KoIpuZw4bipaEMH14
dDXjSu+RkkchnUeBeR65O+NuhHbl1u8NuRCbzjQ4aY59EjYbxjR38AWIwzVy5TX1+fLDCYabrPS0
Y1B/S8RI/oNmAtlDsXX6DHX4EBylliHV2IGh35iN+5mlQMTwXdAw8p7WUWKQqUNSFawMa+L0jdGA
jiRqnBJ85BAEpJZYCeq2SNCvwNiTyToz/H+3OhXD+OIXHdjEvP+aurE8ZLS5VslFaE/iPJbioe2b
T6Mtngg4/oarDG7LDuuKOfA2Hu62E4qhKW4u2zcjp8eSmFxsUsaXlA+2s6VdjwOds6BojrCT8Ztv
kNZjvII0WFWO9eC12a4TLWoXcwNu2d+RgYuMOrepx1cWXOnYC5GAs3Y5IAGQK7vaKvwTwvIM2t7D
eFqRbriX3YBYoh18qx2WGNp0gzANJZOM7bI+XWtpecJQF/JwdZPF1aOuu+eulbtOBysqQTBjInmT
dg396MG41kxqgRkxTrsJUQ9AaOi2wryE0Yn93OQh56UUfvXqBl9VDEf9bxi81shm+N8Q7XrxKjdb
u8ZTY2R4Gjjziu3SY9BmSO43j9rQuVsf+HJtxAhuG8PKtjQdGe70QmvqcNehiEmsnG9QeTFHrLrN
8cMotc+xBLBK4DtEKmNNnORgKQdOSvqfc50eUYK4GvI22HZWc9MBuEawwHtOisDELia6891yP+Ac
lSgJ5EAH4Jl7ZbuXSXs/MtcB+W2DHKM3UbyOfbGnRX0pgNCufTE/lQ162eWk3LBugNHm6zwt2DBY
8WE04LyaqBpSV6ZaGW4HVDakm8fbmJI38jxztHUH9zXSjUfLLKeDk8ASY2vXkZactU4UBDPCCBqy
sT4ziPDFXJlUpNaef2hRgNLYWNMGuBYzPje9RzfVSBCptAoHVxSmcRHhnhpE/VMRTs1JJNWvsUQ6
oyqNx8LMvw2F0V2Cljr6dQbo3NCctXKMR/qua4j9+l0pkmCXlZYK5IrJhVvDqzbbX8UM3Rbcn2Jw
pb/qacENcMH1WM57CpdtnbbuZyOb9zTIDnmuQaHs+uHQe6r2vPetwgD6aEAssOT1OLH1NGxVORLo
OM0br0ClqxAOEsgye4rqFvwPr9Z2/hyTjG5q2nKVPpJwuMZ1NOb6Zm6Ke1+bzINryic6QHsvSWGE
ic7eiQQ16aFExmoErYYbyG27uK1Q9aci/djM3qtLcar3bAlMfChvhYfjogYEPUc/ai8RMhDTVZNg
m5CPuNDMIvFPowfTK+igB3eQ0TtI9WMt92V4ibzgU5t/SKlE/VL9S09cIs9ISGX3GHTBXYMgUOXk
Z1bYDaKHIzp1znvlf0tZQ7bzjKGwtPoKxwA23mCuL9u3SqvWrVFdQhH29/4Y7K0Y9JyT/+qD9V7V
+C6SI2UkNmOykXOW7osZnRX8m/IKjIVmeTdWSeNHurPJJ046XAHrhFxOhpZzGx1ceYohUa+rCsmc
VAYI2UyQ4Vq0JMIEjmco4xtEFncoFUU8qolJGHXfLIHwJMApGVh7DGTzi2C2oSs60d7VNCT9+SDI
uchopH0PQVuyi3ZgpFam7t/hDA9QCP0orIGjtUvhaT81xQtWT+2mgVS4gaGfo6SlCXJg7Wqm00o7
+at0vE9vghWetDcStNNurDVazyMyGpVrnnITOaDWOgyThoObJyceR7yF2QldyZboOzafmoHxs9Hf
9nVSb9ou8OAVBecaOLS08OjGmAENfcGTy2AEBp9g5Y1t5kCvdWbPJhkpT04VIE3uoDTjmcMnguW0
yyza0RblEN2dhyPV629h12KqVKI3rVmodTfhtO9ay732c+w7WpK2zkru9K4+WhEOedkw7WiJfPbJ
lK8sG6K72yhxPwTJcsOtYVEmO8tCL40arLl27FaucWFE7i7+MNBOW6dmvs1j+8pGo1LV470Veign
H32OgwVwf9Qw0EufehRI4lDumxjqLLoZ/5+j81iSFNmC6Bdhhg7YViaps7TeYF0q0Dog4OvnMJu2
98xmuqYyIeIK9+Pdxlr0fqz/pwmbXAUTVGKv+c27Xm7L3sXLm9UlO4Cab2N4cfvlsoTTl7b8B9Eb
T3LFF38bRn+n3I9Gk69gMkdKFzq0AKYmt8Fv6aU9q4yQbazpPnHd/wkLRymsHGcdViobOgZSu73S
+SemYH1xcFZGVZ28e3UXIJ+BYiVxzIO05KfZU/+Tl2IVq1U3omxNmg0yYdq6jE/MDh9mAzBLNbqX
QofnFNf/qWYKv5mEEQHHvstKde+MxnJHrUXEQOqhHbXZiEvjxet9qHo5Z63/w6w7WtarGKuEhEts
/XNDHFh9/91h0E5azf50GA5aCIpi/QGQp8ZOrL7ysXSiksfqJkmyW4WhiNAWwk0zuScnS7ubVbHR
IuGCFfKtEnFZgPrMXvxer+EsTJkPds+j1GCty7v5bhq6hauBLAFwPuAxuTuawSCW0bvV4ztFOMhb
XnXjuQ/4pBjHmxjrHYw2HmYESARFOZFWVd0OovmAPQS+l+l1MtFuAkWf7mOKycb7s0EJtBkwNPjT
/+jw/iGOIa5S7she30wUwzFrWB7Pk9X6eA4DzLG2/0nKEjRCEqVaYTmkiFRM8rM35dSPQy5W0Yiz
Dc0WZmDH58RWwU1Hb1PGdh/plbMhzDttExM/i+KYlkB0y3lRVA3DFtL7n1WHLLjTAwWPvW11/LwA
jUs7/1WTgagTWd+04CzdYrqUzfirvde5/iL5hc5f+7fW6MNuXV7mzHydXBuJokfNhTbFoAXM3zXR
Aihf5Z3VO20Eh+ZQ6YwwlY5ilRJzyftNUDYYySxY68VyrlloMMkud8I385s50q3zO+TudcqxuNRl
uYLlKFzS/iB9TG34gtaTPTFeu5F4n6lWP7H1rCHIQolvVn7vNsQQuK/i4tB4tNPm4NBgqLM3JOkO
fg2pA8hGUF6zdqmP7Cz4ootlK4y2IboKGZz9ZlQL6okWNWub87DLf27g600SP3RW/VQN053uuxcb
SQQHRvmuXBOZkDu+mqN9nWx5HMPxg8CJgl1x8w9qO1TbgqgxHvFdxU6Jny8cPpjh1bAzpJ5CPrEl
Ss+JJuy7d0fm+lr82ZMzMs8G4SaHA0B0uFpz7W6EV4QEbcTfTjsiJnU4eSy7JanchuFv3E2pTZC8
sG/zwiNbDgIS8boFP8PHqaYn2HY1dwVWrggxmb1CvXKi7YCVdrPFFZW1OwYcDfroSUYz4U1sE9Mx
imfWfqvQBzKXvkAZIk8PSRDyXgIpiTU5d3yAXkGand9xb6gMlwhqR7pXj8FxxUD+ZIjRilK+0d5J
yXwnarhJoMnl3Nba0J+paA6+mBAxhzoiEq7ZkpFAkCwdBLo/GB3mfLYAxuFSQtzQAF1vJskXuPxN
VRsfK3SudBh9iI7C3ioIQvdrtqwPz9ul0j+6kLFDqrCa+Ru3LSu/BElcrx6CaniE+Otx6ybHJnYw
w1veFlQMg3IzvMIV+/bDZuF0cRzk4VLf+DNXEMkcdeRlcJBZVYRuc+3G6jLizD8mgdq1oU8AjAU0
2eotuHctIhSbF6y23erATucxLRE2tc7IK2Y29CDN0cm5tGM/vJOkEil85g9F50NwIm8176BQsKtl
WzM1FNVj8ACREDKQddfZxqWq5yfug52fzPneseD4dHZcH3PQ2I7thZQbFElluq27do588yPUdJLB
sisUr5EnxnkrHDIb4YNfLM/3CSrEZCUJoLABANyMXfmhqI6PVfVgmpa47TKPQdgEgTNs87tw9tlt
AT3fk2wdzR+BhM42Qhj1ueFVE38KlxLVDGS7rbyEVbfN111Z6j332y0dQXIbJN+2OhYCNhne0SPJ
A3gLhfmsFZQU0G7UqgJiEwDQsl9yen9N1K6LMHlJEWhUrQG4JnPNzdLmGIGLDIRU+m/q0vodi/UN
MSNtV9+XAnGmO3TURsStZrGiWW6PqkxYDBfYSInStHd1nBo7YLwQjdvpq1Te1jWmOZI9iegB9qJy
9W7yvm8603hsq/GglV5g/BDwZcCpdMnUcQn9Vdy5FVbLl3iunlOemxWpi1itNz/bMAHTWW9l2uxE
YX8vyfxbwnkhsS+KE7ArrKrfrO7a9839vFmWtmMuxng0n1+WNv5r2ZBHw5i8VgDAJnhYjGf3C91U
kUA8E/y+G3oHEsYckjPgRhOw8iBG572k9TFWsGsTi3fRQPmHonnjEmOxtTo+/nZ4Gf3V310XpPuh
7bONu6Ejwq2ikLgps4CE8GQkY5M5qaWsjc/Yc+tp82x2E7HFbUXMLnm7kw1DhzCA57lXJCKW7EhC
4Y1IKJBLtzZV1lz9xvbw1ZMduIHK+kHHg9oMKuncJyi6odoOa344c8YNkXP/gIWiibQorRrIzPWU
uDu3nG5dYssDb4wJWsD4LGbeVxFk5i7LSXwUg35OrPqvHMu9zgknj6vs13boC+S2GhQTIYtqxjea
eIvifFNk7l2Jr/suVqtOyr2CGl1toOUWK3V4Nn3yAwCRQ+wvYSj24xfagPssxx1abXUJRjlxXwU7
IfjrG0903b7w1clnR3ijJ4/ZAUSirWi12CnX2zcjXuzFvWcgDebfrh49Ux3zEuxI5uBl18wclYsf
r+PKwYSss+lWeyzjYvsJ5d0B1ad5Lrr8w7DJ9saAYwI7kg+u90S+SXDIzaGNDDJ2LR5oB7rnosjF
KNQj6ssNqibO5iT9XhDD7UaDKRj7sowCY55g5JQf41wD0q5WLO9wbsOBF91lFAzN4h5yz84mMciu
wsfRg8tCpj0gzyKbaan6X1RQREbk+BkhGnW8Q9twrOddZvXLNs3vpansCKF6CgKPgdYKsI4TQNir
W18EG9fJvShOZRHphiXvMnBeksnD0Bhq1VxQNywIxZmk9ifCAWe2bkru29RsD7mf/eTDj5OyB88y
4PxmPxJyByg6HpLLgn948UfGrX6FK2USf4Xs2/spMHjbGTxsEsbnVDwCe6mXn8mciQplIUyAee13
lcXHOLFXboydItXL1yOnd57BgU0krkgUWsegqUMc9QmQxtzrnW2QTcEtBxOpnz1bSYU+gGaWPxxP
rJwuHW/sNvdnUASLvRsCyDCMSe+HMjxTYANrAha6BWmEI8MwmI7ErLmhJlH0EHnA9EchK4B43A2C
T5tbGzDqbiwIBlcqjS/tCqlehntNjG+bNnRLZX6NCaWkL7z3IMWH/rMH96l2CUDGhcFCeBleijHF
S2+R4uKzhdQEHC62swcxZd1YebF3ER84H0ZgLFGu2NMHhXP1guDRToxgr6XEJ+P3z8qazzWYaO5B
ajVlWQeMncZe44VwF7z2ggm3aQcPxvLDnXgigrDYkA5w6pRt8DFTNBjp3VjA88aiC0cSpgCSvUfb
yQ/kjn2WvCzMwu6mFry0GQYM3/vqrSZwbqJd6dz5vND6dJWzM/2m2Yy82WG9fJUWpA84wXaF2FhS
FkUeGG5ixY9SozfByr9Rwkm3LmcRJnPSQWwHwRtu3S3dAcWereZLVu50Y0YuOZFAUxWkhmGGcv/k
2dC1ZD1mWxWbhJPW/7DM80A7xrzRFndAJt46qmSVDm+tTBmcT0ADAUhuGC62DCZvzCG8hjEXiWaj
T94MuZxWi1A3rPodaNcJO1Tr3iFhQcOTs2XJUpZffnUdFjgMOCc4klsJiq94dM3uwU9fi2XlGoBl
3RUT15IcJGdEu7CP0kz0mvgOmuMl9B5GcAWHAkJVx3gcoQoSgdTfThkwKKd9jhUwzqCz934mEVK4
ZoKxGumJpjIbNWGGw6+azl0eLJd2rCJdhO7OCvK32J5vLYv4PMbzuZkKXHRrTTQeEw0lve77NMrz
6uoUw30oZk5R8eYAmTMfl3yUW9/GFT2azNCkgN0hBfAti9tSJew4aMWM/A348sylveycHKmb3RIi
D44Rnpx1u1h7JRDSIjhEuwuRznX3fTNA54UGXekYOn3/mHfERYz+8FuKVd3WTMRolMuuJrCa5+CZ
iddeDMOdFcB9yAe2SkwGpekOmzqdPIru4V8z+IciSgZQdt5KUiQsotjMvTgqSNjdqNj/NavYuDsM
KYqeQYXvtieu7pzdgo36whWKWPuUuiYbBy4v0r1OIOGKGziCD0ZFqUXWzCsgM47du8D1nwxn+ivi
Houuk14Hy/usW9o+7c0HNx6wexnTgcUrGeYI9NDmr4up/HZgI7vDlf3qW6/VMHynWbscA9P/0IIz
paf5iEZdHGIOgZ6OOJKLOEOpNuCHYKgPCH4tgRKaPeTj2R/4TaW6mzn3Q5hYmz7sHk33tVoyjiF3
OQK+ZCpCijvfUlrC0i5R0hMq1YkaYPjyxoaUXYdOnqQPnCacWmujyfOFC3OJWxdrUFbSWhaftsF+
qgpvzWH+cyUzvlAPj8GKHHa8X71xxQzTIWXEqlZ5ul2xAmkCVZ4C0xxJeMp5SmyT/SmQpI0X1Gvw
AiF3tFUeScfkGzpriFFvSyRPKXqgG7edfhYxRSGYRVykfPR2PTC+ZquAcg/YJ3rdrTOIgSn4jVXm
8ZUYwHnF014ID+RoWPxy7yUfANPBS8QJGY9u/us5zGnHIH1agmk+jgRbnPGRRFq1gPEM46lu9K61
wJxMsGRbzHqVUVKpVuO1Ele7mb+AXDYbH9gz74vN+6Kdz3Ksn5EGqoOzphdCjMYic+BS8m9UEv4A
EzpZqf8N1XvasMYIqDfIsRvtT1JD+n2byHuLUfLKFEVhTkgZi0erXc7a8RlmjMhGsqq8TTvznJBi
u3EgP2bnEWPH1mLv0A8YAE02aMxVTTMFWV9uSHd9GTnChpQFuczwujSVrzYNMDn92gmGTBNIiamE
9elDcp9ImWFL43b5wbfS+rYrzC9UyoJZhQRkiPyFr/81lsOb/Wxg44li8qSh+F/AAhU3yAYHWA54
h3Jx9fz2keyjl6lk7+bZUK8z8cgMHFZGi80Ej2wX6dj54lhvJ/1bKPVVmCCv3fPYLl9iDu4zK0W7
CacGdoI8NdW7jOHy9HMLunJ6LFg+3xDZwxmabOzSa6O+G4HHqp+lrq9ZwjpIkNI4Zh3/YaTvjKyu
hmSkmUzEXkhcgG7s31c9oYxYyu7Y2FPUMZISmtX3vTYgshTVyOQpH798zvFMMe/yJmrRJryVpocI
LhuZoU/yc/G7p3UKDzK1uW1HmIuws4043tQi02tR3zAKTXZZTc3oF1wOQ8z93zVNpGybxvYvnWx+
sMUX42nmi36Iq7oDLKmFh8mJhVg80FAazSOIOrSjifHU+UAkZ8E6WyVsgXy/PRYliGmzHjf00wFx
JAwZ2cJPLbnWqd713ewBzbGrTRiSShnUCYvaCjsaf1cZqCgPwvsc1BukhvowtD+qxY6Se89DWtxT
7Ji4if1PywdQFXTAttxgZXTxVI/ywy2tk1nXbxFeJlqs3GOEZuU7g8ReZ1GKiCSmUx27bj8YXxc7
pHXu/kyyxjdV0Dxa4AILy8PLq0KsqvVBTNnHms0YL8A9K1F9I9d0N66uQ+LnjW8zG9tD1yblKkx5
DUMWgYtt/pCcLgiLJmPcSW+XioLVVPCIdSUhKQUpjTTl29z59iWvqg+AkmgJXc2Zasb7bG0fsoBU
O72CCX3vqwP4zHQigWZ7MPlOeE8NOhzgNC3VUi1mHI9+Rfxg3RanBVbSGkQzwr/0HQOC8gKUmJt7
nuv8wJHyMk4JnduQ/zSLICSh6LqzCIp/DMIRADDudInK87sB4Kv5HWduEjU5z0WaIOYZG4Ukoso3
Sf3bxsYTthEi91QIL48GCLc2SZcZncyUbYWVPPCKV9t0sgga4DX0IeJU2qFRH7Id6Ov6xu7njdc1
DE/Q+Wjqi8T4zezShjH1UcNVotGi+jCW5RSjaaWeGHZCIlH3Ydf7LbU34DSmqGDJc8YmWDfe3LS4
eFNxZYH8lfsQ02VobSGVULDHQ7s1hXfbj+lyWPlVvU1n3s47w3YbEsCWW6RJZ44u/lq7+2J03aOc
LF98s4NMM76Qtoqw0bcRw5Ps25DsMCbOddCSTn35M3tnIAC4OaWtcQUs9NaaI6vjOjhOxVRHnXkN
Fo+IuhRae2vJFNRBdpqK+lK9WlmJPN50uGCgspLUVJm7pcRazU/sD6EWmx6JIFAfYPJ4D+jnwn6r
axoc4U/9azr07Nr9/NPI9Lt0jeXb80/ZZIYPQmXwMDvAaq7el0JbOyF4yiZLJyeUktSGivuEhL+p
786D5+TbOSN/O7RSVg95D0WLxeI+zpGFDpJRvGwsGSWKpt5rmUemvUeH0+wXyA27NS/vmEmNTa34
CrOORT8NOYIAFsxdO+wcG7hjOnJnaIQPym0uuoWuDmH5ZinL34FCCt4saRPscfCfV0jjF5E9Mz4m
BzyYotmpX12Pko1q+afKp5egZeSDn3HacNcJrH82pKy8pryaB/qPwnWDA4LOKC3jHQGuL3m1bjra
my6kqwfJRRjcfTixi21S78XK9b86XZVp/k1Dxg1bqPHJ8pKIJfNeIkKaYHuj225/tAkorR6AJ3GC
JUN4wTm6/kI+wbwc1pkfYCdxs7OsyojYT8wwMi1Bz6eHykN+XaVofAPAcoXwTlzC70OMx88YsCUP
S9jsK4IKtREyjkkW44aAJH36/490yss9kwQiOHxiP/raZKEI+agdYx8hBIMtBoREzH96mKnm3j/n
DvwO16VAVDRroznLfRyoB1TOn1OBrixOfLn1YFX081ReZxHyzRDISkJhfyMaxndNXQ8XjN8/jEah
+TnVQxksD4lvcp6Xkh1OB5+JWFcbCUnzo5gGRnmioAFJNz2aEyOryZke6ysiXtaZs0ub22fvCKeO
bqdQli330vOfxNCj61IIjsgbmqFiz/JUxdz3AOPOJqgTr5P93mYC0nCw3TQ9k3lhd3fxOKU39YtR
ZMtOq8SNsgQx1xJbZ9ifnN6SWSYPdr2AKiNtx4oIMj+4dvuBVL97ruxVXZK81xmRRk2CxEgMDhk8
Q3bvtMFfR7jHhp030uH0hkV0Rux0/jIHy0uTmXJn2emPhrt/KD3zOUH8FcVG2URmZo5Pzew2nHYi
uNE0s41k71RiqB692riaQn6g4Of9d9r7wQmvBcKmzWyTL5jI7Lanj2rR1wQ5jitWFhfNnO0gGEqj
IWnvSXuPj0wbHzoY4RvGOp3deXdz3O8t1XVHEQ8Xb+X9yhTA+SSdn6UYubbmQm7cPnw1SOoWXMq0
YIU85MvQv3CkHgBwkoy6mnP8G8NfSNklQTFVZIhZBlNTs790o2XSu10w1FpHexyQ1ce4iZtaHpec
GRLD6a4phmhIK2QAfFs7z5bPrnQRCFlmHVld8WzzrU/hCrDsES4DFqNLEww2vQT4ZddrNnaUPYyG
+rr6iRkzNUHzQmdHhoKRvU5o0lBopQhwwANbagc4K9jmkzZ3JtMc6rCRN2J8rzLOkHLCcgaCvNsU
JPQd5rjam0v8AuX6Xgvk/L3AlDS0zb+6dN/9ghGwrh8KiED7OfH2SEJgK1TMDRc1v6Y+wPhwjKdd
0w8X12a9YgTme+0oMkgX/2mB8teO6x6B9L4otWLzFAwxrJz5VlvowRHgc91jc0uzhEkBpiVwu3A0
Scpmz/6MDfwMSw7lVUjYKf/F5mKRapIWH5OXP5si+E7M7sUwyalJFWG8dvoCtW3ELQ0Lt7IZ0vTk
XdZFes1CuM9zS+YtCbmTOE8kMxZNhxe5RdgVkthDJD3VWb/uEJK7wAH1k7H49xte+ZBvb4OREcNo
yUq0OjgiZRkE0obJHXpWrhnTHU/N3Dwr7wcH8rQZhzHYzKUmoQKfC/8ZBE8vmTgENbDinoixkOQi
Y2ZGL+P+cUaARrB0e0/q3bvM9F0gMv5SmWU0BBTfSRhfipAhM+jmfdMKe/d/ajfZl+C49Cojgl4t
vRdFJrPf0MuN0BQ4VRGHxZVmYsT+uJvA9GDqi5iibv25vbXXC5ohFFOIBEdVhgDPafSN2zTdOUDd
tFm47TeDNahz6tuKiJHu3e1N9yahcGEtPmzYsC7n//+oercnSHoE+BjglWzL/qQFZ9bN///z/z9y
OfqH1h2Tq+nfOUAnT55lvBqL7vamZLUocotittftxnFgeRrjT+fEOQLegZVe1hy12/wlgyQpTMoP
bvv0Zk6JRddu8h2GnRuRz/A1lZbxmOijP/juoaw52RzDF4w6SQ7O3A5iK3Uq9j77buIijcreDmCQ
UD8nxCN6QDcjz3pPfZOp2ZIQw0UVaKNIjJI8fyOyFQ5miJjVjN+X4Ckzg/k0xvJhyZcIAMzGqEd1
Q7rNT6xgy8+DYiuzsg/QKCHeetOeeos9QOm6BBlld8V3ZzrFhkQ1pEFzdgCZ9aQ5vA8SSZiKMb62
HSopwkvnLXxWtXHL9IVV2zY1PWsbLyGKuMT9kL35N647KcMOOGoQHZUZhEk1PaJffPcHFUl3+BdP
zjkdeB+YqOa4l8zl4izs48mp1CtVM5QeNHH5xtqLXnsysbAjtbTVNQOCgiY8+eGznCUWKN+djyjC
GrdlSkoaB3RS/TpqfddkqFzXHQ0rEvk79YQqL9aIQm1GfstmAUNQJshyWqPoanEZGpihI1KNapnq
vVUmLHi9+qwUymcU65uRT1mx58ZBJ98V5A0uMn12QpYHfBGBEoC5A1irleExTwy5SfhB5yTLb4vG
xxXVk3CGJvNmMgEONbZ54S82J963rDaY/I/OQAioc9LA1sEvWvSQGFLNxPmrkCTZS/9UdmsZDWWC
VJhF7hJ3QgheONue/F6hLJzt/Uj0lfc5Gt54W48/aatKwnvC+Jw64mLVCtlECJui3TlB6d3OZnAg
DDnfMNuDjLmG9vgj+zKTfpA87WmJlhhBC4Ghb05XLnuajupqyGZXLOFylCIYbmKVKhTKIMT5WpBN
+M2TM1CTasfIo8KIT0RsqIM/CrIKUPC3maBH7jNrM9PIdbhsbgs2g8Dlg8+649YrJKzxYqi/Sts9
zf3y5CLaQXgDGIKYoah001Oa+RcxlW/OVH5RcLwZzBhjL0HrNamjmuQti7EAXhYzgw4dZFd5J10E
H7ZB+GwsLjJERGsIdceJfEi6+Lkrgd60GQLmevl2SjeqkZ3dtH38ORfjZ6/Uqdd+tDCL6JxEgs4I
SWub1MkdOIc7i5eFmcUda+yfyhFPsv1pOdK2sQWkjPone7GX8i3RAcp50qXKrnuwUorgxCjvRp9/
WWr1B5EGaaLq7ora+rNozzaKKp+BuX3XiaY+xvaCOhZxH/uVH/TwEEbm6glXvtpOuGHZtnSPC4G/
EEC7SE1N1M3mvZelh5mtimeYMcmuYtev7HczJSayyvuzXqz5vtVn4M8P4M+CHb+hvc1j+dsl+rP2
My8yWXGSXUBWVMXgcXKWdm8nXbOKSU5mFyQnyoNHYF0gTSAWT4IqooOaW2ArCCuF9Q4qJX2r3LBx
2g8hi8ScLnnq/EMSWL8GwB/Ee+XerQUxL1Ooma8Fxc6VqMoTPBgFWWTvnZtcrVI9CzdpXisynK9L
H6BLAKzwqjBRnyzi2Nf3NHssYfSZEu4Da5CJJY0Z3xe+Tzh5sGuXWxuPHNge72BOotz1i5pgdVsk
/Y1tlBocIY5VGudxjYWY01sbLdzeBDdxtocrqxpxKtkfLS5AvdS3/G23BLtmNSnGg9SndB1P6mCu
ojwN5G6W0JtRMZw8Bv3gwHBLjsr7kMTG7nizvWM5i/pp6MRLY9z6YTI9s4C0H8D8bXNBrJXMWDLq
vnYe7azutng9Lfzy/N803ZpzYVw0OpObEZXPa2qn6pxMPF1ZLb2TS+Q692PhH1Jz5DNoUPd4elGR
Pdh6PxFt8soUKwHhQXRaUoqLwxDE8ZjFLjFfW1uVFgohJJsyeHW8VF7J+kV5BnqEDgzMNbKeImt2
IxxqdjbNvY1682g2MzbSAkFVnwia0FTd0fBjBW1ZYlkZCiHpVcMDC+AiKgOjeporTo4mJDxYzRnz
1tn513C+ooP8IwDPvx8WeV9WHpJHGszHlbFbxBelGtLrBwvvsNMgySrsJ7jpWGkzz3uWcc397+Yv
HYQvmGcgEOKVNECNtls0Ya/STBPEfJP3MAUDuuNweO0Wd193JCaPnT6LkaihDpqrNJT5S4p5/YQC
Ys1PY+BPoGhOrHR/n6NzvG0NIKhJnYCnixnAw7KjL6xRWZrY1B2FbqHRDGK8INmOjrevynR8GanN
OzOE3hJfS78Yr7IaILpX2BFMPd6bVVuh5tY/uFU7kODIX8fR9o9sLx8AbM+oKAvyYydDECjUYwlp
Whll/fSDnVGfSQ3ZNfZ1WQpx30wFW+HMLbfMqG4F78BBaVVue7VQ16UgrMMm9Q8G/w7bjMyEWhHi
WUDm6x6t1U9vDj2Fj7fsLBpykihCsU0BNqdz8UL+SBNNsc8id/bkWbn2T9XYEq+A+1sRYbu3Sb6F
ocTns+R2/9AN78yg/NPoV8dh6bMjj4i5rdyS9aWgAoXGiSy/Re0mFL+CNcz2oYuzcZOAOTzXGJuQ
iw/DDhNJuM1gJF/N9hTGXf3ElFO0TnVnDkF6VA47wrKWLRm269InESabBQLcxmJkqcTDdszSn6yr
ngXi+pw9cZY0T+m6J4Pmvg7FiQwdTQYn6JPfpbJJ6cRNJeGpU6aB3GVrU1/b2C4udkqN58A414ao
XpoaB0SB5Zi9bgfcn2THvk1oLJeF04AI0NuplwKvN/eL1P0/LjlzJ1swiRrR2zZ1jJ+Avwh5mrNO
5cdlg/Gc4tCCzhnaB/LGyJpVHqGgGivp+uJMNXajOGTXX3WBcZ8NJhqmtPdBHmFPMZNpfrKD5GHA
uPHZVhM0YiC4jUmCp70WHugIyk1i5UD5swpjTtu/1mmt70rKiTunCt+JJrypG1+/mV0rTgxNeYxs
u4vk5BhMRheEXznDSq5tFEY2eHBhPee1ywao9kKWmb17a6VaR4bKr4pcm4hK9XlmdbWXkquXn19F
M8/6BrGTcZKd48CHVsxHp5SJgJuEO8sKIP36Wf7E2AiOMzOTDeSlH88WAwRF45ulpfs9cTGiEAtf
Vcl0jiUT8uEpfisz+z6VZvhjntHp3WfOFD+SqM7S1cDR4AjKs2F+kF6yp6t0I6sIrL2btq+JsCkv
J+MBpEO/tdaWMZBOegKCPHITUfKiMH1MIDhsaEfyY2atWgK2fhs3Eadi1G1ERLHYlAlUMcNr7/z2
TrWDD6ac9lT37XOLoBmBn5Pe5bb4adXYHsWa0pxmRQ+DBZ2wYziA2N2B/AMNw5XhEmo3Xkzgym3S
Bwe/CeYNTzTz5kkQ8uM3003ZUstly6rNMpuWpheUdVb18BtdUVGL1cuBJo/2Cw1Al1oaZmJwxkmn
T92aSeX1TLQ8U98PvnUdUhDUvkFufTK7xX6waTcHQt7flWG8zz4bMDrS7B60RtrlyWuSJLdtUOGs
XvO28wkvJlPaavHCKGNdspsyYqum8H7BuwHH20QXHKqYNc0AVBGf0g5kkriKaXrQskJwisUwmhfJ
L1x4/iXP2w8Htda2TwP34mgmQEoN93LKwx3JipJlmXTOdtnRGCQ7Er7ci3Dr/urjyyAmhtW14RU7
5TrxqQpz+4SGzPBkz9nfZfvRaNXWbhw6vWpvVObFKesX2YysJFSOIFZ7YK/NjPhg5+jERX/Xewx4
2W8tm9of5DXr/mA6IAJY8l9GfVdPUqbYncU8v/Hp+ssCVQwSNrOWb2PMlWKXkUHKIu0udzsjGHjj
Mn01kq6+Kusjw1nohfO8Yal7a/TiCeeluzXNAtiT4W56DElYGb2XVGbfNSQUFBfIy0LGu/7Eq2m2
hXmq2pd4qd2XucqRsxrup1trHoqklsRzSaxNMyrURYoHV+qbkDz4CAeddSwd69ONUck3GN27hcQ+
lKqfqJbgJHVon2U8fAXDQjBH6qOPcoNrNi8ae9+aAZq77haUaMYemtMaROIxdtIoqD33ZlL8fYNb
DJBmpp3y4n/k9k572oryEjM/QsDRGwcOEBK6zPrBdsczu7wL/IOZvnZRKEgZZo9zdysCoOiL2xyq
QLPJFQ+VL59iJxfbxgqzYwJwIij3WFKu7gr/pbecN3Uu9kw2N9O8wIYYxKOcMn9b1B9m3H0K7KTb
bO5YNTtXa2YhHevw6Cp2WR6panxmAMkX1PY++4jK3bDc2zQMjkePwsotYlLudP9AEB2uBcxcg9tu
zLCyEc0778WU/hlm+5Vl1s9Y1gA8VnVbFWbPoergS/kTFCJsWqLKkYCZFhU3y4k+JBx3GfKtjb3C
iTGmMWkhHJokX93yysMH4o0Zd76gnsxJplTOqx7nd9cN37NWPymff1o3/7F3JsuRK2eWfpUy7XEN
cADugFmrFxGIOYIMzmRuYBwxzzOevj/kVamkKlNb16ZXtRBNTN5kkjG4/8M536kOM0JCDElUhqFW
73MfgiEWnAvW626RVTplSR/x2k3yadKi9jZsKBJictU8kcjXZCYzt+hswE8OsqS5vXEqHeimQFtd
nSVCFOR4NsPV6aMtQ1SFGA/a5rGQzm1usp8ry3NuO5fIDy+uST9vCtpKJMFqa2ogfZyeveRM3psz
qj3aItjJqXNTZMhXfAKhk64Fz+x8utFkem2U/EKW8sEQGduH49xOY/aQVuJaj+Zd34kta+1rFPtn
kYOWKovm1mwQs3Z8H8tENe+U1ksAHySUkCYzzD56DyaHmDKXq31MaCd93ULpqmxQ1dretWuioKd+
WwBbZERLJPzY/BJIfJOeIEm+vWYUZxzyvWCKFTAbiqfEWFkGYGaWu6sOa4FwiQOzYxeFW3HbxByN
mLU3WmwCzTq4gc5pMdEU90Z8oywNl9OkYCxlCJtTHBOzkd+bwvhCxdCupZwvVoxesEzu2T5eh6Hm
O2hvqYE1HBnUXAf3LiwVjWzuFgqRo9qvvPPHbdKhqyH2sm4JwEFMukJ3jNFX680TzGmfncnEsuTC
TqyxTOwqCIw9UyYPbTFnN78/zIY+4krDfWMU3mBrj2VtOje/PzQhgroYQy59F6aibtiEA0NfDvdV
ZGSPVh7OXm10AFviBn2Wa/D45gBKCIXG2BU7rC60YdiktPAI+lA3N/PWdpFFYpvekYhyHVQP3yxo
f6KCbq4Lp70TtIhyZWh7wmBjjRbOuDZyvC3iAtzw8hlX17j3KWXgsYn3mv0Gl2G5GRU0KT8hg2Ly
qx0cLX3la9V8Cdja8BbOlxj3/qRVhOP+jiKSJSsjo2bw+vtTZEv5scKDsVoCsMeBHTyvVwLEkWU5
CRk/E/5AqD5kutrLB7c2eWgaXi+lMMyjNQViBXaRK0YW2jYbgjtHto+qgLGZNSY5h4N+7JYP4ZAG
hImOW97Bn/PU9ccG5CxxeN82heihsnDgmiVjenYhEl+ictv1XFbuno3xdDQjF8vIsqHVwuYo9ao5
TrsgNx4QM0abyG8sRug83MSBCI1nwrY1glJElPAKm6Sn0IUeZNztA/Zia1MkDKcL7cTeJCFW1tAO
SZMcK2Lk2GhVFzkr635y0v3DNLQ32KXLR4k0l9FCmbCMVdHya1tMeDAFuBHCdpWFHk9pTxNVfuUV
WaRo7ok1M8v7rtZBtmnzYz7Vahs3yZas1QbZOjQdJ+iq3Whh4gpQK4x6cklw4Hngz5x1XILxIvt9
ZeuCdYRapkmjPGEVvlhAe30gAEPlurweK+M8XsosDDetVj/nyt1WbTdf9CCZ1wI9cW4J8YCezKie
KQjCQ5dPPGWI9chTqgA0I7ElCPRClvzKbq1XfvRbvHKNXTJGTLcZUoKtY1ec+VGwj3zshc5wFNP0
UHC2h5bpbFwn/moIfOSQgIqKQ4rCR5+PYR3/OCyV9mbwbQ8scZ1geK9KDjELZzv+x+JLquSgUMBU
NZeFFiQ/euXDVe0Qhy31g7pCbAf8hcRxTFGnNpSg8HA0L2qDn6GLLnjLUZsUWwn2jytMzzxtni5t
GBxp1OtVNxICToCI19VYPfxMvI6jMiDGEH7omBkRJcPWH51Liz9/xVXe4z6wko2DHB4IlpfCp9rC
dICm1/Q/0SzuqrFruNJRfJZGXuxJjIUtBzhDDxyCnCTtgj9tZdk8ojK+M3LL2GCM7BRyaQQ7rEvj
N5+AXfA8Ng6GVn/N0trd9AnTVBbOxBxttGIcbvLmqvJMUkm3b7XS6GHKCZuJhdNqZLaPpi89DXXy
WtGBQ+XEWZRmfAD62KPtp0mvpGNdysA/JWFTbnBS34nKpb6dfM0jkNNzdKWwk7teBNJgzX7LloNx
DxryiHF1F6NE8MYI2IUp/HcjuFWd3m18Gd9jtH1IyyUs7ES+G29R6YtdOxT5xkIyvNK5wOIgu3ci
yAplWzzlhSpXBUlfKMymx6YPqDR94Fds4XKIBW65yVokTWGMcHWaSPstByB4hfFqECzKQJyIhkZn
7IGoqTcaav9pfpVOcdA0nC10avOKOS17wZErTpvXdVbSaudmsFMViVNyQsClj9W4SUq79WZmxD6v
LsupznXrg1gQ6jK0pMEYvYCi1LxoLfHUfJlrs3SRCiJe85boO9MYqL0Cp1zPiK0d2bzVJWQGnXZA
z8zk3KLUngcW0XOwwV+2Fn6FHD/7sJHdxBHqJx8mi1nVmNkm0oAz9VFPtbsrM4zl+JKe1BAg4YVf
IqloRJcFmzoa2aWy1bIjjP9gUQtPI6ouRFOCRAVBtaF95xvJMGYbWfE91w7CZdYqv+i7y5Xv9sOx
DsqnNoQ46YrXKKo/7KZ97mNuXG1BE4zTQOKOJPuzsN+tYMalVs9XYCtPrOVudXz+RTs8iaE7u0a7
E02+G/P4o1Tlsc+ksTFNi34rvokrHhSckDjlEbXguUBhF/4QT4xIMTra5sLTqGx43uEpJn1pdPtX
THRRr2FkqtBa1SW2bFzoq0rrb+1QmtA6SfsYIrLfOAo3JnrqeqpA10b85ox5zgpX31VxVWqpUOd4
ZiJZ8HYcrGUlUWT3vIJ8XlE3A7XYSpe1uxJ+7q+zznoYuvBe+lhJ+o5m0qdxXudJUa5rxPikM08v
3RpcmX2bAJCcwAPB0daY/RM8hN/RQpgbwZey9Z0oxtdIJf3aaaOVPiUfNiazCTt4h2liFSU5QkXf
iH71GU6DJPzVtMtceM7VNlj0aiqYsASEeb+Tdv/AmJdgH0KcHT/rEdo1KIlT4DFI4kIDB5teZvpu
JOeV9stlKj/AwUz9Uy4xGbmNcxkig2TrUfYgk5kLIelCat0ZmzqwL0kGvnvQIZRYJJzt+ixYC4HR
RRtz2zP96adEOJu6PGB2NuHk959RQ2D5T0O2tdpwmyqpKJDql6ljcCfFrFZTwsmlo8zWkEl65iA/
h57pXdEMN2YbYeowyr0Zygu0CBu4cH7Ly+giGnRXAvrkbF9ZjazUUFd7w2iJ5kaXOg75KezMeB1U
/nRAbndoOl7OKmPh5rbDYWToGU/TpsqnbOXzzlmlTvo1VREZCexYbTHfdi2ycqZhVNYaG3jZQuIo
HPZd3fhVwP5IKXOZMJrUBjZMlmpQ4AXxFRvTvNGs9NZX49maGTNgfmOCCbOd91Dxq6jjOzh6DmMd
vgaf5VfgpHe2RiFQERsyD9l8EKp4hlQMJbhlwqiJ8buU92SLfSnkBOz/KAVkXKwGICosA45Dn5Re
gQTi6ITpizLiS8iiG4k1kmdFwbZkv158fLkCtjC5Wu6x512xHWnPoFib8Glx0JAg/xqDQpY5wXih
idmSxOdNQBPKpOrHMrXs0jW+V/A9pemyhUPdG6Kp6ZPfYZXUHJjP1k0h7vsA8pJdmldmJtcBP9e3
HRmfcd8cZoRtOPONlBn8YtfIiyPJZK8O6jazCSAZTP6Xkz0QiLzGgYKsNNWRKTRwar51xkxERkRg
qmPU1aWRsccuj0UiCEj0ia1qA3ttTdJYVUDtVxnRRRgm2Ty2jn2vuXihgEA8BVZ3G0/uikiGj1Aa
+WJLEyiNqV0cQLdGZ86HpkF2Bjv9YKsOahPOCKWLcknlvWgMMdduE0NqAITEbgbdB50WsEoAplnH
KiuAkTyJUa4Sp7rxFd1omiXfeRw8zwo1cVDVt+HQMJxMtv7sMOdRJbGWxWfUTw1HZ/GMAv7FT01Y
WGbxyqg8RxC3yOnaczuNH21GcruZz2ylMcFLxozb2tWuBPeUO3Ql5T6q61trLsx9HOrpyay6B9Ru
XC8leAvL3WsKt4luMEfri2XWJiWvcOzY2P/Ofq8Br9ADT2nFHXJdhu4YacbgKJJEO9R18YxhFHoA
UYmDDxx/7nfB7L4ZcInXWcugZbF+tiN9Rdjf+Ripbd34NCL9XCOlq1npN8VdScwKgZGwkJQxe6zm
mBpLXa02ZZBg/CyYawVMLYpKxBCLGwKM8tu+RKyIeu9kKpbEzJrY8RS05uM2SxizU7SDwbGuDJ8F
e29pbuzvPMLaIKf5vp93OfNEHsyWq1HBY2SjsRGxT+vIUCWx97YPRXyMn2TkvzVtgqUGO77Gu86P
9HKnQgqSsTy1IaE/bvhl8NT7y2RBM8izZ6XpdbhtNwJpozLnF7JNeJFqaK6s+bkpnJu+vZ1Z0TD5
765TzubQrkzqiII0bY1NZB+Xl+V/TY8fEZAaGJlq4LaG1MnDmXCYW2G76hsUFBBg33JVP0iANuEA
kkdbyoqAaUvB1bvOcuODjvME5CdnLEjSJo/rbvbxsrRS3LgJjllXgP8iJIF1N3eNMK6dfZmT+HmK
+YXaoERSPMKwtngug6z0946f7LSdZVG3SwPnx3w2UPEifBmupe6GHsPZkxrkvh4mngaKnkNpXqYy
rRBj1w18D/N7DNM7OtQOgFZ1zKOeZ0jOUGrMYg/Hwz/W9dXIJLRiyFleV7gnGWVXABbnJkOeo/R4
w1Cbi9zAIVeYlfsURsZaA/i11SkdyNHCcdoZL23Li9kuW94WSfoC5+1jLEibp5U8EF8/XCGSr3Wj
VuvENT4qCe7Mzfyc+KkzRcpivZmeBQMLr+OygKbUzdcimmICtUtwWe0VYOVP7me3daOijV6MlBH6
tJ+sKvU6Acu2Vly1g8MLIaip/R0/8GbNiPeF2+VbtlocEIxGpJU+kUt0adpZrSu3PUq7y/aYbHeJ
T1nsU2eYiiTW2fC61Aj22vQiW9yLYWgdITg8xzaTrDFuHjHEXGdHfDbmsAsEMO+BN0paO991jC60
m17zyiYCEjFP29n3NkPdddP490j74CHNy1QCGRud+/Z35RYDoueOEOC/GHKqOPbYeb8YkAXZYA1o
fpCEZyrXLhHwD3uy2z1r32cH+BAwADeJ3wUKpUPxRtopV5XfnxAcKC+bmi2Aj4aNdffKfKY7FqDC
sYrNiOzAone2YPA1g8dyZqKFtBarYNKC5ZbWZkrLne2Mp9K5DvMw7cZlGA2T77Ya8+20oEYZTLNp
QhzDAvCa2fU5idRDO691awHpt3vdEF8mpJw/yav/Q+38l9ROm/yef03tvBT5+2fxT9TO5S/8Se1U
f1i2QRgZmUq2Y4Cs4yt/Qjv5im5B3wTgLpljWgow59+YnZb5hwLKacP5hBZoCQMKdVN0bfjXvyxf
EibfSCBNklBvnf8OtFPY4i//9g9obZZRjrBNiz+HaE1Y4RKk+I8U3VFDnBWXJJ2kojpVmO41TsGh
ZS+LFqt/SB+0aYQEvDGrXTZsmvSGc4xVKrpjr1M7GbwI/UdQ+1bFGgms2d315XuQXlT92g4rq3lI
5J0hDwWKYPKn4ULAyCB5bLJ29iej7tY5CHa5n+54QiNCxdUYe1JZvPAB3PedNWD0Cff6nK+NeC0M
byqflDrGUL8kbK35ENfslW7Anm91CkmG4PM5Gzc1Db3bsFM+Wumx83GkOzsWAcl8kaWX8DerzYmp
cRV/M4pm9rHm1DSQZUfOOvulpWj8HwPzLR229muuHVG00BeidptW9guE+84ij2tVBewGlgQl0qIh
0cRPIcQ+jPTE0Z40KFbvxS4657v5x6c1wjXhIQjOw51bH7S9iPdsRqYzIvBwy7vVQ35VIMNl+OAV
u/t+jxQIFQpH4RlqvELwutPzG5yvabXCulOgcFqpTeNZe3AkD7W5RtT6LtbEdTXb+LY8gVWjWWEp
gnV3V57BzSzNLoYM7lW9XLF2s1DVaIcRPAU/Dxqt+kl9yPRGjG8AQqP0wfevQ3uPQtWyoauAJ9vK
7NB2nE1r6yOlqiXTEuErK0dofitARgpoJdhgsUtyT2ODTpI9VyUaa3zM79T0zB/s5GxUlxzxDKtc
uYW5NE7b6ZjWh3YCZ3aER9niCqfdZDPKhP+h/LJ+gKEan6jTb9JrEZbn3rp1ZyTTwgq+HVy8nq+y
O7/oC2Z/UEjLxHyeumPYeTD6f5jdDBvdzk6/39v/c/r9y9OPw+dfH36MmJrhPf9naDF/48/TT7h/
cFnrYIEtYJCOyenz5+FnuH+4rjJsncPN4PhRHIt/O/w0YloVGWU2KXQLmpiT8++nnybkH4T7OBJs
mC5YrP/3jr8/E13+AyKO/dnmnyLQXVgoRAxp8U/94/FH4IhdDH2GQxxfesTS2iXBAWeiVmPqSSZB
AFqQtAgSiCXowisQRBtO9gz13HPBQzBAHWxcdk6a0l9DWKU1nADXqFOUaB3vPeEPcoWwHG1gkNWG
xTGnVem+6XDUnXNXYabLgrhrX4JWrX0xOu+R5fP2zRS2+yIQxhOFFmSketTX5Ar3zx1JMsUFrcoA
NbSveLNUVUc+o41kFIx3PGjdSVS9QY09t2z/pzHw6208S/cHr9aIKCnJ05yYlgjCQzMMhDfZhVxU
1LWwNDx8U/iCnd2eD0m17G9E7ksy1od8/HIHJ/zSskS9Ii9FTwIKnwS+sJg57DEJ+Dpp91BH2cqE
KFfiTHfmHbNTLAeaU4/jlmG6zNadABWB1Njqba+dcM+vhIj7eYMZHukKrheWjpNmzUgSQWnt7Swu
nU1c5YuP07DwjsLCHPHZ+r31IirVAwaStuaxWynmrUzL7od9xPCCtJQjdIzGVHkFFGlnPwZKzN+a
KlrrPQeWUp3LrJT1e8U3NY54Fur42wzzFH5MK1lrFitV1T4o0qhV2VmXAisSS21nlPeJLsye8QSh
QAAjMmNqDs3s1yzj9EpzrpXWjPHSpsTFLwc+I8YplQ/RdjSJuGA0iW8YDzYWjdvULi10F2WRyOFZ
61r7Q/k+KOcIuHOy6oRTqbW0tOQ5nkW/ZzMDhLPVG8T+RVxjjom1HN0mNj+VrVpZW+alb1kU48lI
zG2ctuljjGg9RSY7iOeyLyPWZd3IzRsVTC+L0sk3IHvM8LaY9Tbkls0cdO5BLG6FyCaxNnXmx8Sx
Gs6w1glfwTsmMxWiYPDlJ7riHqUzm0uTBDHIaivh0oDdaEMeCGaqqT1skyIf3vwq4UWQMVujYSu1
pPwWHOPMGiyGlU99TGe06OsaXA0x/hj61EK3Ow8Kk0gQKyJU3SEKCcqjwAJEZoIhzWEdF3pMrLss
2mezoPYdQjkJTMVNMIXHYOgreecTrwhjfLDj7CIDPQwpcMIBiwy5UoOLnYvdd0QR0enO9+ASX3yw
kP3covJuFXiMmdLEqbKk9WxNdM8g7phwG4UWv+POtVEc44v78XHS2M8CSKP40iOeql2V5Fp0JuBi
anet4Y/dPnfxYpwgeerzrnTEZK1TC3M9ovY+j8cdtCdKKb3zhbnReGC1G3ZP7IB04iq6dQDW0EVi
FuYwAeC8ZLD6kr5pvVC5s9roaTrVhwh/YvSrDksxHMg1B2uTVAlcm3JozF9m12O6IazWB0g2MUg/
uHZu6S8RQzH8gW5JXtI1d3n0To01pvVx7qJMPFbO7FrrwhTMl4Iqb9KLVfmUIykQKeKJ8yGOfjFq
t8iuJefLYlg1j1mRnQca1OGE6CtUaHOToUEFaoI5qGaNMgC9Ui28RWxXYcDFvdMh1I0Xgbp04ESQ
bTY5e7OZhURL0OXWlilYjKNYOOTYaDHUo6PTGYS8RH0A0BN4GN5NJld1+ZCEPTs7u/THS6IV3Xzv
ju7ABhmTOqFk6OanTy2wBEvSdJ59ZDtZ9p6Xsoov6FBbYDMaM/kNWOWQSF7fR6nYatj+eH6C8cOJ
MnDfSKhG11gldeHu+pFc59e5ngD+HSGP45796gB3RTxEaCllcci7pEjfQKTm2rjDCTvq7X0LBWpp
6onbDgJ8ICKUb01f14226+bUMrDx5L5BUkM7pGjkLDVb8M/X9gC/+LEPHVA3BPjkoGyDTsMRrGyh
T9vRgWZxNcwwfk3r1mCTN1u4O9q4Gih3e4ORT8LGBPvLgItoFYCZnTacOay5MWGTrGUE6qWKig5J
4mTh9mAvDNuZczig3M1kZ17iKAHOCQG2f/M1LCkAhNoqfWgtET5UZWuxwJKiXiN0kOSAcCZg1WjS
HuWGsCfqTX3ADsK6oadbVya9byg6ZK1BNkTEAPPQz1snbAusDqFBOC+l8mSiETQCPdjPrtT6nYPk
eCL7bHYIzVvezt7/x8puqR8/C67gCIJ287//19/qSe+9ff+nT5ZIa4SB3Xc93X83Xdr+e8788l/+
v37xbwERj1P5/de/APDI2+W7BVGR/2MXKv6vXeuK8d9/+c//rNrMP0i/I8vBEa6hG7YUfw+a0KnM
LHv5Em2jDo/ZoqL7j6AJy3BMyxVSwhugO/172Sb/ECZ3m67brpSGI+lC//3Xvv5ZjfGI8QAG38Xf
Pv83IqSYLnGr//UvgoyK/9S1uvwUJt9SVxDAFD/nP5dtceajeMOuw5Z9OoHRYy0VWQmiSWe+sfzm
DXSCtm/0xLyJU+Z+SIJXXG17PDoItBRnW9JBQjUKZjd6nVasI7nJMdY/AcUJLnYedBxgrCW0LruM
0EzO/gjyN3ARRvOhGTTmtTI9577uXkY57zT+z3FiE3KT+fN3gkV5h3BXHZk6MSif7XOAHe3sDP1r
MIYG4yo++/3nCRp+umBL39hdnZzqzH5zqZi3yEnlyRq0xOMxeB2c4Qbh+jpu5vjo5gY2PywBcNhI
8t7oYnwKkesAkLKaVVgY5AYsnnE7qS8RwifP6evZ67nTlmwEsh977vgar/NJT9LyBLT6QMZfsGf8
G6FdD9782gX8nAn2J6j5CHVKds7y2eBnmLJ0Ge/40S3KRhz5dklJR5O+ZA8xk6zH+Y4Jvw+4vktZ
7ZA22ibvU8nC0szUsewFprJD0W6jjMmpHg3jmePnqE3WfZtDc2oz4LChfWbf0G6tPoE8tVBDytA9
6i5x43VIUkUE9UHBs3gkumlbyjn2JpvaK3WIbfAnTNP11kgz/6FI42/bb4HCwyBIY7XTzP6TKONN
4/hAXHgGOcMGDrLS/WhdQcrhMvrrzXAXVfEPsoA9ey681pIszck946tF+onPDcFac9vbxvA2Q+vQ
jOArqeQPdry7KbexoOefkc3IliAl/Cs5Hqjcj/C7OkHvEUkCFKwKuBOh46LadQmxVwc54+qXs7Ms
OLIdQS3ZqeqKAbU7gJHMhMnmVygVyIY4sp1/08WE0wjOzVg0wFmr7MDN/OWX6RUEGI1JCW0ktQkp
GpML5peIMeId/m1xijTNw1T7oKag2taRPE5hae6mNLw0slkQKcA62h2pHMRxhY512wOx6PQ9gfTG
xh6QzxeqFaemT0+VPTLIADiiD719+f2BS+FNTKMETAEkZcJfs2pPloIvkgXZbReggMwQbB1c99Nq
ElAGKngVIRZYarLFqD3eN1gMsf20xRHMW8ReBFGx3VO+zlX+LK3I36Zl8GXXaKrJDfugCDAalLSI
ULDOEh5yVIGu1kG3ECuKcgPK4Ngn5o9AH3iMlBmsZ3OPlyxeoxJC9oyme61yAgfwICLWm9CM4T+r
7Kc8jgPEA5CpEMNy6A5wq8E9mvxWVAcnmlr25fage/UYkkBphxeWvoySddSzQM3OQmernpglZNzc
yU5mywNrzsQEh7IedrZNmJlfUrrZVbKOAqga2S6cgdnYIuxY21vPyZi+8lP7a6IU+JPReuTiAbm8
KHsiNe96I4Ux2gqIm5jPywg9KbKCzMvnwiZhNr2bRwQzsFuXCCyI+AbA6bryodlAkBnod9cZAFHk
yVg64ymHdvfYlfj19Ti4VFrX3VKQYwPU0Bg7drOxcWO1do5rvj52lRDbSodFZ7/pqNu6YN4ZHTsi
ibdTbyAo4XK3OXOKdeXjUsStV3jzYjMOwUPiVZz4d8vxqsGwApaXpzuY5G+DhUTG5j8aVfGrjfPS
wzBDk+hjw8/ohBbUwTaOURXNKUdBGaLUabN87dBKFsD7tg7+ZYaHqtjpYYf8JGO34ONim5voUDQg
2AAYMT1nvbNSJdSpagpQKIh0qZ/9fWLIn5EcbE9a/It9oV4rrFXsYcOI1yyzUWJGPXOBeXUdEb1S
s1F4GtvcZh+TNLw/407qm4iGCbWXRfiiOPMUJfvRQJtv+XcIHC/M/ZFvO+UrtqV+w4iehYVxZf84
gDiCsRGOO6Tq7J+7xRacBR9SLok8lpDHbc46ibCcedgkZvbQ4zRadRczLFE2RP0DSZD8OPoNgEJo
TeQ2bYjVXusRhtVCkpVIGBhvEpTuvYByiPRj1WXUmXaXvCZYvZEzo3C1CdOJsvG2TlJr60dM8xQ9
8GrEukoByf4VECgIu+QXTosWghXuVmJ4cYBA1yP194PVFcoMnCMFFJ01/l+aFYxwSPvuAOVH/Q9F
9wnljxdlg7+A9r2hxSwUJkwaQOM+sPOGyc0QBGcjKoS2Pdr+eA5z/9mqBUelnB8KANrF0Sf9IC5C
46Ex5E451swx2iK6mYmr4bFmrdd9ODXrQ82O7gsL7ZaUwf3EgnwlYcOjbVjpenk7hKyMDCO6zyIu
qUR1p0RpIQgPeEeYdXP0wBt8aDexDtzclDSrU3GIIvK60c1zs5VPZsXinMsUWrfETVlwqca+5ZlZ
jYemG4djlEmOcDiq6N7A6za9J80RvN1E66Mm7FXEzPIKOXUj6Tuh1d+b4FNwf8D6wbKpny0Y1avS
anbDAGuhybTtNFT1JktGdCxJdRur6gseMYNWXJqt9QmVyVyVqul3pFYD5WApyqPCszZhLBjFbhCp
vMRoqqqxxNoUVytCovJ93lcxhJyp2bRyeLQc0oECHDIbjDPpix2AG2hiTwuzL70du83U55nnxvAO
bat3yXOvzI20QThVEa9GJyzYN5IOoFxwctaIfZG9VlWah1Y31M5oA94rQfbcQxjYxtltiZfoFHT6
TQCeyWNHDEAlmZPbOLU2iKacu/AT8Xu+zfRO0sI5TNQRhrDHi88BAKM9VFsG3+qzQnbEKI6VeV9N
p8zFWpk5a991Ipw5iIeccLrPhqUY+8zGDGGXbn1GQUmcvV8+1kVxVpp6VyKF3QaQ+STLG4Tp73aJ
Q4OWeuMrqJy27J2VO6Lk1K0w3biwsEVL9aYaNMKjiIlh7FB/q+qpY1kattABRewotGziqVQ8s2gR
X/SGq4ExBuRFdwLoHnXVJmHuJKJrnVnoj5gmEr9qRV6d1N9uCfvRiDKwlT17jgbfeDSnzI7meMNZ
R3aQwXTQTYPPcuokltI03YHkRA2K7OHQTLdUP/bZsvWr2bjx3RzDu5uhmm4nViLM1ZD3Yy7Y4G2h
78NfxHGSvapZrocOAEzsw422RU56FN7gNh526DCWne/JMmgRJT4+EFbzhzvXTwzBMPon9luYRqQg
DOCBLPQTlm9i9Mg1tSax67nIhofM18ku862PIiPEzB5oSdtw2OB5QIfIuD8WhTjMRP3Uo0OABuKm
Ji2ZAtF5bKIgw2ps74EVBgvi864Kjbu6il6sBGG25v8qG+7/JT6Fne1GMtjbjwRjJGPtDdOgbaiw
2W3hU8SlfVML6pk50Y9WGz2MHeoQWYDI8TvXY6wK4BauZ86Yj96gDx/JUsSjZMMc1FmCzCWOChfx
CwDY+Uzm7EgdGmC4q2axMytUVnX3geWO2thoN8qmZa/j4M6II/4GOKiLggRiDFQeul0SeRIwuQWr
y+92Lhi+7ElqNNtmGzDN3ZDTozZK5+4x+8sA1fogg+kp4vC967Lo6mvllbNHACBub4pggNvjt8hJ
Kus7nGwXLQIp71ps3fk1w6TBMtF+C4tY+BYjGe/NjheARxUl70z47OBNuEMI3LjAZfIIPKmW6sKz
E+d+iSLL0HDMRSgP9hZdt7gbArTsXTNtSx95lYNA2kyNO5TCzL3aO6hvX7EgZmyxz05T9xGaNQq4
kDl5YR7drixOWRCyXayqpzTKTyLJzqC+2o1ZKzAcTnRvJUm3cXqnBvAURRsLeS+KLX9fh+h4HICq
mxAr4zYeI2dTj9lNPs07rF7UFHn+iSvbwXRltygReXibtWVhesipKj3e6N/NYF0Jm6lpShYLFP44
yQ+zSy3IX1qbHuGCN0k3Hd0QbQmt0Vp07uRZbQVTI5pnT9YZO69sYp8FWEPNxA1jksPUlxy6hck7
jp9Oh5hqiNC14zrfURW8RA6mPmEgEK5pDnKtfUVLscDU+IX1EpZrItcJykDCf5FfMYNCxRse+gWs
NzaZzcGXnqt5Ji4QYbaf30eNblzCBndmxmnY9WX9QHLfU2tr01cgrx1XbSK0+BM+jFgFS7HQFDqx
DwQBC60i22PSGzJJNCgQWMs5v0kpcEV5iYOOBUiIFob87+ZXFQB/Zuh0icKU7CL0wLuapvWGYIwW
Ztvkkcb4w6S/31MCyJuwV/Im/v2hRbaS+pKyxpzeOsdMb35/mEJjXAtNFBua3ekmJJFxa2XsNa31
rGtYdzWfIIy0jO+SLN07vbjniY4warFW7AOM4V2Wgz+Nq3MuB7AeYGPKdoNSMloBKCpvR/tXXfjx
lg4XhYRGqL2K/CujOnrjOPnB0kdXJoePbkmxC8xdXxuPbETOxGafLLyFiFUWzwZ7TtBlN9hCDC+0
BVvNGFCIKtWr1IkW020W35Z1SstZnhwfvTxvwm1IjUBa7LxrcAfC9/g/zJ1Jc+NKdoV/EToSM7Dx
giNIihRFSSWVNgipqoR5SkyZ+PX+WG132F546fBG0e/1K0lFEkDee875Dpa/7J0DxnksUyy7c/yS
FfjtrTkuthqqt+VvzaF1n7J7o4QM2A26hUUAjq1qWNDmN8zrdqapSupFb+ZGcSRW0DHNfCMb/2DS
cGOighA8OCvt0YBjGQdPTqT93LyJrBK5tq7i/kAVgwiIWvEqY8WvvIfA0WrDBcMau14XqHRkI6g3
aSigC6uuQaNy3rtSP/peTixbzAfXkq/zwLGJPebGBlzOxse6iRrml1X2x6AY11ZHxnnUY7ZtB6XX
QzfAl2WW4v71RpxNrXZad+OOwuCWwXfaBkP/Cz0kOQ1LjF3UBrqS/AxqLh/8rbjc3P7djqETn72+
PXX1uKsCieISZBu8YjgOcK+1KeRZYpX2dmCNPMw9H/Gcmk6AdafRZfFd2/2HLB4LjbVqrLp9Bi9q
A7Go3oEBYiGO98As8m0AnoB6n4V8hQ72SciG10SB4MV1QJDUxkOO/5XeOlRtBeIOtBePDCQrYy88
r18Dyfqq3cZ86GKqIWmYAL7dzXJfJKHceiMm98kTvzU+251qZHLSHvNIy5VIM8Pv3nT9pzCGnO9g
3PEQLfzOOdiJukwCU5NnVB42VnEq2EDQmvDKOT7lyqFNpk+Udxgm+t/MsKIabCnxaJgzxOnkEhQ1
/D0C25II3GaZblM5z08KKYppl1kr7lzqpzSu6Arw0ekygldCkrlVDVuJNH2ogvyVgLVYzUlBQHjR
W1fygoxD8UjW8mfZNsMh5OCxFT2jTQp4mt+I6PYdwp2GQAZwQJ383v8AsKajDJsTDSQglntYH59u
xn/atdxwg7bcaPx6+P1semAtguKBY+1Iyq0hq3/kJpthsH6YeuF22rQT5Wb6AaFIjc1Xj2jDDCLJ
YX5Rzsz/b93VqTJ+NWOiv3nzUpr6p2uCfIA9bFXqmBpzg+RRUOMQONGifwUAoPAYHpKCbw+2APbL
SHp1cWkatOMctTfB5tvHwcMcd6eicrqoQbrJk9R8mKZQEThsNXaN4qzL0TvgsSXbJYxwb/DKPlTO
8rMG4cC5IWFoXCD9ZO7kP9Emd/WwEqMy7XrJwW65w2QzWAgcDGExL727o0idO7TqfrR2CmyUfMw2
B7/RdES8tT0eZ+n4K/Bx+Q2V58TBtCKrpY42pxPon/OhK8QrnxDD+mzY6W98e3itpYC/AfN6KqIy
c6DEL/lTrQMI3zHUDFcA1Ihj1iuou5XzTIMri0BKDgjS1VToMY7C08LuBLWGtdriPIzYuBVS6v3T
iXXvB1fTH5dmxAmW38g5DHMf9R0jV46dT6f7rzBNwy9ISbINCFM4ptpbxgzeHsQyr86377SPeRJc
s0DftDPuyil561zWMd3oXqa6PCdF8w1M7f4KyC+puueyaLaj0tfwbqex7fbUmJAgfPRDYwYlNCtF
KSZhw8C8cPzoNgF7PmsCetX9sVvbxqtPdsQdxJ8Y+385YpJpalaoUH8LErvA0HRu7xgazJUr+vNA
Ns6D2CuoyMvrX1q6P3gk7B16M4DayNusvOdKKfHWzilHW9k/Jk4PrdDoJOTdwrs08oml4nxncq1c
M3kS2ifYnpEfdlFtHKM7OIruUJmZVKw2RMQS3u0G0MWGwfud8vDh4mtwobo17VfPxaRvEPGYqrC5
6Mx4cwTBWE+MgmwIBVHNTLUEEThWZuUblXXI//ZkI7ZBjQbuf55m6xWWN5pLbBBh9fQd7T4D0i50
RAnmMQSrAoqprLr2pMPvAhuumTfOg85+laKzH6G9ACZQnwuMjMiXuCs5uoxWdpRpeenxfZJl4Jo0
iWFwqAklEQ1hT7eQABgNzXikrOmmWOeiCXPCue+Gwtk7hI7xIsv5G0t9JByD+g7zw2q5rcJgeTEa
tst1/4bAdIjvhAd2/uY6TswToWASwObNHKyPLK6Qo3VBM6vLCKmOlrh44G3GxgJ5UtNq1NrBM1lm
UMAsx9yGfYyCKz77gRfRiPWzCg7dHRcFj+lW5bRP0AWyBjkIf4eCIT4OERKD3iVJfdZ2ugp18hQS
91z35b3qT7bnEoIJBRSsBdIxMicW73053PB2s8ww1Mnikuj4pK30wqydB+7zqB1uXcbysairP4/E
th2ePNOpUjlLuz9JQagzri6m8xOKWLWhDxfmIjmDhigMWLKxHZ4T9lUmahGJXDO4pzx2bo/hTqus
pvPC/y3cWwtsgyFjeTQkyWP+/h1xAf6ePnZaog71Gg7OazHYv7xARIsCXjyb37bRH6vZemYhC28N
RhyxAgip+qPuLJplQfTWJBpTvMLh3Ydla2uC+XVmaJfRRGx/aPxibc0UCZmvzMUcdb3PXFJBJO63
Q++ZhBm3whFg+9i4lINbFjPAzgoZq1qUQiDyuMWTNyN03muMZ8Fc7XPffgZ1+BVglgjKL1wz6MnU
P3uuOmMRDN7t4ofTBQPemfS20HS8dcuGTAL31oI7JMyBqtsYmf4SZgE8uUOH/p2gwJikstfA9PI1
b8dDL61t37JDEuV08XHaJgNVrdLqbj1EKBK0vJnC2CSF+TpP6muWr6M5z6fYYutNuHg7E23yIQgN
Tvg7yIJ3HeRRls+vcUccPS2iiaLfoONJN+AYHnNJj0jNE0fjQUptUNix/jAqiTOwtOHuqiNAg1uu
fYspqsauwRrWZncNfIRTOVUONWovMMBwHwpCRYDQOfcCgutn4sCUD5Xa8vaLqE6kZt7MBWhsKONH
2SVRz7qCdg5uDTorLpNV8WDof0MZuk73rmRlvxG0eMiN8EmPgdogOvOMcKyXMo+SibVIZgTNjobz
61I5tJn4dRQvEG1Vwu7Pgdc+4eR3bOtjHPUzjv50OwXAmJTBh6h4tAqwFYjj3lp59VdAxemCrrFq
F9yWrAMg5CTDExny9TSGRJJRiXIPkAPb1oWpq8q8bGe46jUboJd1AIQz+i/pVsXU083zYeqNoz0l
B1BhILX6udhVIxesAz0y5c5dsTwqHAz5JNMAoDY3umk2TifNVT34z6VBrdHiuc/ybpmUGQU7RLFW
45iccGRFOd26leuWK4uYOT2vdbOGX//MQuu2pOZ2xE20tu9P/4mkzzSJ5y5Ifnd5kKzbXm9gw73X
DtldXjCLAjZYQLGUkYPtfYM1WBwURBq/prXeTEdBe2u/z/P6wws444H5W3lqeaxwc5EaST9MEPIw
NlWH+Fcem1BFpvU5mLYktQ6yldTqL2vhY4XJ4cBTZLOQPL8H7Kbt1L/N433RnnoPFV5T/H5M93T+
sBzEvgl3fsjYu7cIBuC/fi9eHQFyGltjM1bGhhCx+Qhg6pU95DCb6AnCG65LiHbRa8m8zHYgnLOE
Z0hp0DtqsthTo0FpZXWaMzUDRzIPYS2GJxFDIbR/DXU1HDxTgWIeuDQTMAYMAtZUs5X2QaiNXPGF
lVFvlwk4T8sab5kJ/KT+XKiT29LveG/iyQ+O5klIRFveUjN+r+u4e5vTLQduFi45v4BMzJlDcfUB
XJ14EtzX/VwCkYLAASsoL3+W4Tzs3JZ4aYf8cKoBRU9SHfurGWZkDjWdfU4JY6I0JYMMwsDKssk4
DP1AQadgj0yxdrGeKwfCRUX0bzKe5pGkkdPVr2kb5A9jUoz7bHQ5qzo9sN+cYk0OWu1SkaA00OBE
hmGq0TDfcAju+HaUa3Ac77swv8QkXLc1p28W7lgtJiSGGx3lFUZFpvxkqL5zOmyhY0dtWjjXwWC/
Rku5hDWDmkOEqGdQtQeyMelu7F31BQCNRWkhkcxdoDGFcf+Vh2Bv3aOBvIGPaOf8Ig47zqqyYMSF
9blL8widst26E1uxPmxPPOZP5kQESYKiX5kB8IZ2GmQkcu0Q9/ZJ8QTj2xzoChIiklefpq9SsOGs
2jI+czZIMFPPfjR6Kn9f+uIsgpKT4DK2T6bBDbF3nDVqcXcyPZZxJZYZuBckOpz5N/REebEqMBKE
h7hGLYCE/RAfCDI2D0PNJtjF4dQEBr+lWb73VpXv+tDXW0S236mFGXpwB0AHfb5vrO6q08pFH+VL
U0FZoLh1ZSV0P440U3IQYfdvlYELUjml5yj0z70TtMc0aKZNyYGa+vVFnXsfxleTTXSg0gtjkKk8
BhYyXMbZAGguJdp+ygBow+TDzbad2sngLWvrHbmYcZMaIWagwn5uW5JPdJeQJalea4Ol0kJqymXR
j79KbyudnbrZofNKIcbwxP8I2opOM9K8awOa5Tk2KGCCpMtpeFEz44uBy4kCQcvJ2ACoq+dI6oks
vUB5L1+UkYaUhwxgcOpH3hZ9oemKZil8dHwqRmZn3VUPiwi+ZnfhegGvvtTusiUdHKwcWgJXLJXC
9aSaN6KtX7rk46mmJMasMVA93TABSxeibV0UPLpIxUZuErA458TTLqp/aME0soTS7IRBPRFnbX/Q
dMCcRfFphQFdlum+vN95/db12bu65wzibm2NL3OpnjUdV7Zwn0zF3E3JZIl6SVdKTg4yLS36+Qbv
q+tYzM4zxn2QZTdnIfbYZd0hYAZBs2KzKAu0aun32wprAfdnWQzH1sT9UPs+R+yBZeBfd19uP9gm
xny4HWxFvMbdQso9UcFLr3gOYjDDarFvGufxLw+18/ynzhMzMQWaKylqeSaxOR5b6ppIyjG1uIXu
I1yCKPLIp2nWuxsTwE6aH0cMKgfS9AmZLzTtWh1RaN+gypEUFPpLLr18aMqXnppctA21HQ1IEEis
J6KcPyn54ujUUjmzdAZ0v4TGzlJtRQXedE7c1WKAOvcZ7IwmQ38JqQ0V/jclZPfRGtSh1TjEKz19
zGsPI0uxCodakaGitHlmBbSy/ZYBrvGaI8tVyHNxA0I+Bsy+MQphRxP3fc+rqHUxFxO1tuMiYLWw
MXr8/inWzSMj4bxlcvqi17AhGMUXIIUWMWaCXAE9c7aPRkdULz1Vs8FeiFA6r2+86j34k2wnLgNY
s+PfL9YwIZyV/Uab/Xtbs+0cyL+skrraTUrkJ0fJ/ORnLbuCv/9cjRHwqPw4VAq1U5nOfuA8ssoz
og8m9AU0R/Tn2Vf2GigBBhmbx4bkclsljuLsDOoMXF+5l7FyI3s05nWApOVx7O+opB7oBscLgvuy
Bo22qNfSNbtdC0Aqi8+WcS5o2WTfZJU7bRY9tOBG0LgrFLSrqXOPnVBR0yQONaDpdLTvX6gAJUR2
/0KLDCeAQy8mHcW2SUWGeFDNVB8F7Z/HEkcmKWztnbAsyj3bU8Zbj2XA0UD9ODp8YralSWmG18Vh
hL9kX7tsl5zM+2FI87nU3gPAcH4eSTjpDZh8Wsi1fQhImn6rVavGHHSV+eBhedwSuaRzjXZHVYlr
KzVHQIYQDC3VQ4oaJaS+SocWW2Lj1JxBKUoMWrJT+QR5i1Ro2b/MDp6VJfB+0GgB4p2AM/V5dzeT
j5ivm6NlY9ulgTaD2GF6xS2RHMZF6zMb0zqHnfKef/tahkStZkvdUGMi09DPps1TyIj1CeMwlmE1
Ad7S2a2VJIJUBxNOe58CS3nG8yewMUnZP8rGe+1oQeNm+oeVCukampHYkP0JDSZ6pKx2lTUw3snW
BQ0yDjbNq2jyK1ED+Aw26yMUB101jyPaDjcFwkqV8avPUjpKh27VWOHPGD0BrTobdokWZz+wf9Mq
uBxcUbwC438L0f0D42vuKdnMYYZ0TYA9WiF5GEfTKD5Lm3ZWmBA7P8u/bU690D6eODW+CtXgc4O0
tinHvyua+AAk5EecdVwF6FOrqspg5y1Xw2wf6/GOGkvHW0kuKQ/QEV2UE1ZQaptYW6tsojGx0YQL
Tr5lHEe0uDxSyvXOaVf0/i9V4J6RiPl3owHwQpsjoV6utl1gnylfqzZKq+LJ5pS0snvvhzAUbGNQ
9+RVeaNzeQzugWtRTSdV15E/zu+D6UH6F3ckCcpXuBnS7wbPs+TKYQWHmRZPTRiehzr8TEw0B9cI
Tt0DTp4fNJEdqwYrMx7neosJHeqm/151LkXFduNFuLK/LkvbnooCr5YXIAA1PJR082iHjOS5drdu
kgYE0CPsHeWElaSBtBrROFCXTGi1S6ZT24C4VQFakOAEznpsWqo85BDU/Czdo2MDfqZDYjuPhOlS
+mfmYR0/i8n5zlVy0C1XWYBvAx/PwqkHRaJz2HmyAvqIA9gulhHfs88wHOAImEFyN+7DsWnSm0t0
fUu8/eQ7QARRfnjZ/Xw38OaYHjkU616jZQu9KTsWL83cb7qWS///0Bv7X62x/3Z+3r38dcf+yy37
T3/sv/7x/4d51vTtv6/QP12pd3Puf5huL58VpttLBrv6v5pt//73/7TPmi7ZJhf6QyBokHXt0PzP
1JP4h4lrxyHXJBzPtlxQQf+yz1r2P1zLFbYwbSprA/70v+yzpvkPL/RgieOqhZMvCEv9D7vs/2af
dW0T/+5/C30GjoPdghRVaNtkT/9n6mlBp0iQX2FVw3U24Es2yagPgQjenCUltS2r8upZPyFkhRwB
/PaCOTNdt6r641bNrQlqd6dcdCZ8UY9VhBuUDYvRrh0yMBfqM61cHWoUW7BknmZHlWEBqkNqENNs
FLg+84Mh4yUyA2s5dZweVoZNG5ondLYeHpjrtuPYMcLHM/cAoD92yDLqfieKWWPguESB/qbgO3ma
vQnYaZgVUS1dcSl6anzw9tHZnbr0mprKkNccwveGjrXpDgs2KOkSeAwM3IE43ClkcHMZsdV7ZEH6
3vmxOjTCis+0ElD/Yr8CXqpPDOcpZgd3Bjj9Br3KPCKzmMdixgWZ5aATKsEWxDQuMQ1hUZfOO+5O
3ak3hmXbmTygRigmDYdvq8DokPkVg4SgRCdLMA3SHJ8wPREj0kWwo7EDeD9ZUNcw/jj3OlnRlMV1
qOSVrumR9FH8szHDQ9w1+TFpF+jezJ6j365tMy3ov/Ke2y7I92mIB98ZxnxT+hp6R6wY5Mv0ZQoL
YASlsZ3dlKU0iyHuQiRms/Z3odzhYFR5f8Vxu+3pR2PKhhQ4c4CR8PM7moLEXAXv/jQWuzzB7RO6
BA1c9osqqEZ6uZJ9OjFuhxYMcr8eIqUBz3KO2rYBsB3eK2c3J2P6cynTx1RV0VJTFy2GumYT4nSb
sR6/HFFRQ9PzaI1h97e571ya9o9YmOn54xxSyxCgRSNp+7mXuOXzuLHlNL7AhXxxvNLbBRVDftNS
rFqxPt00nZKAlO6LAO3v2c28aeG6yE2D3IQ14Jva9Kb1KJV/TqvXwgE4khtoJXmOn9tv/M0cVl40
uv0Ztw72UxxIx5gWGfLG1m2m9ZsjVkBjIZc1qGd2rn0rhwMNiHqdlRJ/D2sWAmqTwmWgkm3tDnc9
MomcYqYileULxsdo8vexLObjXOj0oEv6sWtD4tAg/KLrS1d+CjFT8pjTU2ngxCmSYPotYDF0k/EH
U4AP1oKG3JGE42PaYJPp/P4IQZqHU/DVsQw/8+onvj4OecOJal6sH7XVYqDB45eNmfNls1pTbpx+
A1x5STwUMKc1Jxyf0P3veSMcNWZ6rBf1JxGEMaw2HKMlg1K5IBOhqTRbMZWX1g04HlYCnk6iOSLI
4lJU8buuOEnwOF8zbhA8oR5oU9LiUFDyugNQChxVcpBJp27vpvmLP+OPcyXlxPGowPSFw7lv0rvD
Q7I11nl7REajgqErL7a3RAXsHD/fUxF6qTrvhnfLOlii+WElfPc25AdnZXoJmym9LCHzJXkYOJL4
2ftlTPem9sG13OHIcokC2x9+xSNNBxalnwjYtp+0GzX78gShtgsr52RKZE7ypEzmXFMLK9kxzekV
GRagu2SAes57sfC7k/XRzP7yIHOXAE+COdBKucLtvNZbDjsUUxgBGdOUHgqvY2HXuom3y+ZfedoO
qzHB0ZhZyY+SFXw5xEBE4qsPQeuIKeaBhXW7R+1qwT7YPwujA8Hlq3nPeZMfNcYP95HZb5lqgxnV
EjHyEppj8dMXgJ5AW+vKH65tWx5JSiCDelYMmfc+C2ngVTubI46pgvQYa/6VtRdDCF1jeFIVn9Qh
RbWS01JRrkT4fZytbYcRd+14JlvA0Om2elRbFyblNaBM8Tmk8EG6mY9c3+WRkYfnvCyc8yLFrg7E
cKCFkQMtqa9nSNXBcxrer9s+JIi2+NcgxdHIpbp2dRFu4LRfl04VtzAecHFkP7KCbZDTXCmGap+e
WlaGTzODI0+7w5xW507WxwKR5CkVeFzmzBb74D7nOnJ4+vulDvABI3hgWUv5DAT2YzUP9Lujje0U
wSIO0cC4vXGXFJ17YFHAKgyw+WNA7VkSLt1rPQq8IBhUG99PEAXIIgXgH8Eo+x/jQuFC7r7U3F1n
3drHNvzk5iUvCMCpGNmez+gbLUEosrjy2SgGnn2gqiHv4Z23xo82If7ugWBoiNWD5bUjryb1ZZC9
087ywuL+WXLtR2xLEL5C1uuhXTF3eEXwoze5HzOqqbPkrX6xCTQoP/1JWebYt/XBn9HjUgidO3/G
JEE70rLTS9/tTYMOx9L3+8jrBnPT28BJswJq9TQ6wSHWVX+ynKKPpmosz+x5idXFNGBmCwYwZHYY
TDTWUFuTbJtwKp6Yq/ptSA72Spmty6rnwtLfuhp070IFdm+dxsDe4Pvd2dlIYX2ZPVP6Hmz5wH+A
mpRPQqp3lvYebvSDzMNl0xfhdyOmbD93qAWNYfym19rapxlr7NqkD4SsdwGMcLyWuW2+DOyPPKO7
dYRLn7LMs6+deRssebYt59R1dv/ihvnbPPNba+j2e2nt1OTmL1j1xcpNTe/LGqc7xyb85sF2bCQA
pzLmtw8dClAwZEFGZEzwDF67oZuiqaEtLdYZrvnUSkAAmtStM+W41uDhiOV/LdCxNzMZbDjsF7t3
DDbU7XHx7tqD49UbC0um1ninuSf43CeoEVRmui4yy94kffXgBn55li3Zh8yntAgs7m8cuhuHpRE+
mfy9CCfJgQRLVTzn3OGkHJijxSM+hsdymVGtsLNhVqW5yJ/h/brhMXedre2sLZPWk3QRP2EFY1ii
fWzGMF+43h9W+RRjjU+0nScPloYvofCBrirckjuuKNTarJdR6SApWCOvRgM2q8oODt7OyA6L50kV
wbUdjg0u0ghbDUWNUB9T6mZC+WeOzfZY+OR5MTby5uOLVYiHXnjJ0uJeH4pKs2Ck5mntr0dlvc6i
VRdeL/lYhyzqO8rXsPcx+pY4ghmU2BrUyAzwZv3ujpiHD8lZiGQPd9UWVMaijiG4c8C/8Up/x1ZX
bMOQja5ezmWrjmaCCJjQwGgmwSbpvA/i548QtY13JlW8vpyMt40rDm5f4sbJp+lkFwYXRFohEPCM
KGFfsAM9AqG/An15aeEkP8ACQYiw6aDmM8LR44Zv8tUO+xF8U3dGcACfUaW7xNHkLOsHWzIYtq59
ner+VYXevAcHrfHPK8wN0vxq5pCXW4DCzNufPbwRv/o9CAn5pMB+Q9szmOOmH89IJx4CZMHno6Wv
dYHQQdJvK9s+4pR9aTt+TB3PHHDt55ryUDGdlVvN0dRTK2mVR/KZHN2qxFuFzXLnYBmgbilYC3hA
PxK9v/Z51RxH3IkJAnKcUOI5LM5pNgv8QRWJowIoYJAZZ+XIdPe3ZWIhZ7KKsbeBr8MbQ22fnwV7
CLsUtLWhflS5EUR3FBJ3cEziuHTGERhuzwMUZyaJoqRjtWwLIAFJJeQuzK6ph4TV9glufUOiyMRU
/S649yD7p2OWv5JB24M23llxAc0cHNhFxfW5ZR2RadpFYtl4HLAH5Ev/UwVYY0U2nPJQwGPshupm
/DTqAYS9qA/KnH4MleBc5XWQY3zw3b6ln3In5PCTek8ipLyVfmLkFRXDqSSstmHM+4mT5CEkA/UI
USKjqT0cNg3e7M0iMH8DmturatBrb1hOiyhuuGZpgtSS8k+NkhuGpok5EzdN4t7ff5MMeYUTKFvg
PFpgGFozuRYCMxwhkXfuaeamM/x7n6W1jqeWc42+JSzK+IC3T+A24Y3x9ng+9ISudlbAN3fBYFqw
ME2sFHcPeOfspdSfuJvHlYe1DXQoaDF1/0BROpx61ow9RL1XhhktU5FBhcHxAAhsh4TNJ09KrBl+
TjgSX8fKIb129McB/uyI7pTNfIcGlHlYpbQ0SkXxFroPaDYwQDnBEd2hrDqD9UNQ/AYfuIlm6pTX
/cjxtM4ultu+Blnf7aq5NI5pDqqoMFg848xG1CxAPOt83liLE+nSvw3FAoee1t+sdeworhdQRcWB
hNsTFvFmY6XtXnrzY+8dhdce+kb761JOr6nHYjWAMLGBE/HteMB07ohLAzmlDbGyZu1bW2M8JFuz
7NoBI3WCywIlKL32IPeMwU2JrUEtRpPSCGKYapLxrrsQTFvZVf09W/11ZpUUsYGk1YdsI/fJ7QiX
YIP2S4OXHiKEPgY/SaXm0hPLKzKX58S9UmhqP5SAKxfTjPOX8hC4Tw3v1dofIOnKRD+UUNgxCpD8
0Kj8NLGuRU8x7UTcHD88bY59MnYnwvJnrlm8mTyH1mTGQPBo9TLL+Lc5Agk2a+4b5FWi3LljVvMy
4l5Wv7hmBWyR+8vzaPdyE4Rw3D02CXTWsAfOPbk2gE+Wjd2fWffd6nLXpXbAM5LK8y6JUW18yntm
DrmOoCWqc6jmrugnxABHtRAt9beytf8YTtY8l/bw7DNwtKGz72YtLh3WaqPtH9PE8fcY6LIdXJBX
YbdvuXTNH11JmsVkkU+is+SklVsnY5Y6XW38Pv52Kl4xJ6BKKDY55BCOageaCi0f+qRLt2nDc/ou
AOLyomsFPgJeiXkIsej74z6EJbBpR4d6F388ONm850EyXR3Pmw5Bz8qid3uI4j76oBEvj0mSvhi1
G2OHBb/b2pqkiJBbZfvGZnDgs8F6wLhBdzCPljtGC2gnpVUg02dYo37ZHMwM06on7WTLHGUu3VMb
UvMzC5LNnXAOHkKzcvNxJWb0oQGF8pSaDh5TJ2fBq3usPEU9rSdOvks/OXuAowSLasy9nr/pQhoz
rISxlduxOOBNJzI6sZCYAc5NAoNSYtOmTcv9tKM+2LTMr/zvXwFNllBWd+aMvUSdim+uQSuSmOx7
HM66iil467VpnEIkqQv1ZsS88NipjD3EAiITW1dhbdi4H0ovrqLUkox6ZYzLsud8hf1oDEs4nLmt
TncS4DhQN4D7CnJyHHdUIixiJ4PqrVzST4RlamRFfDakIMTiLvsmXahaKRBAQ9b+JJh1VNCPdsJx
qviUgl8ZrIvokuFodujovfFExP11Eta1In+A4jt95zNOJNc1rraQL3+H8b9figXS4TibzHVL+7Bk
hrt3vfpaD7xV1RzgTMqzfYsR9pgDJ8u6b7535fcaHwo/7e8XkgroAjnhU/rH1839D0EWx68vEhKS
Yy3wxhT20daUKsC7pfk+SYttZ5dYcdIBTKIgTpFlCw2ntopE0LMzqCCHeOmjst40I9zaGPP3dA5+
p2FuPZRTfEys+SmVNyKt7c7ugkeOiME5tXnmp1Qlnnoi5fRaO9MOkxNNmNC74tdquT+WCpZIoxI4
Aiofxyn32Co2TW5k/NpZg48ptp/MoL6UAuN4mXIjz70gjRRdI4d4Dt/61vjUtEyiStxFauMqufrX
cCAwT+Q/0gKFVZmr3CQArSoNmg0peROXJBuSelib7Txe/n5hsAXG1u1D1Ys1dVehbxxoq1heO55D
8/3pKixLYWLxT/yAbzef2yuVd3u5NNMvmeVs0exCbHOpcOzo7uiHRnLI/fHbnniAJnwGV5z6y61d
YQdKxvHA5RSL56xg1p5j+eAxbtHisKMoXe4zA8djJ4IfeD4i0osW9rrw1beM5zBb3uvxJQ7SW9U7
b6TiPkaKpGll4fMqMfdlgDADFHqGurRsVo7uHrk3EsXMG37HIUMw9og7piq5WcZpFsln0M9UIrfA
eXUKLVMlY8Rm7jiVy0c98rdxRPnU34f3cV3jFl2VXfDlGPbZk+pSB9mnDMAgTKLYx/NyVAGd666+
DLkBOToFzRTblBjoP7HT6DUsEBDAmMDy5Hu8E/VkbFxdUz+zib5A2932Hflhb/p0CXgQGNCpdWp9
Erf1QBp97riPK3w9lGWvMtNfSdh/0nxtYp9zQ0/TMuwSHLADbEszauvga0rkdxFml7T6IsMCoNo9
kVLLbVetzWJ+zBxeubTOfkKTOSmTU3vKppA6VHTUnmbAZnmdMntLQwTfhackwuEQ3o8n0tsmcfYQ
+MubN/ePkoQi58cxitNlV3q05fCBLYSL1dKmmtQ1adLwxAfPbQD/FommzuiitiwQgbr0lx/KtzOG
B15gtp7JHF8KPTwG2cg+6csT6uBndcmQwnq5wjLg4N6h856dM7DlAmd7wmpCzKc+YIRR3fRYLfBW
AjwSsvxMqMNa2wix2651Ub1x5yfECW1Vc24sAfuImrSYVX02ZveiFwp/8RNNXMtMQv3SbW23NdZV
vRWLR0t47p7gtGpAOD7n4oAhmqEIWwy3ppbutbxKceMYhLVntuQlzy2Nr2fNofJmxXzy4SJQ/vSF
Kw0UOJviIvHgFzufOqsfnHsLPbSBK4jqtUhwKdXpi1a8eDMJ13wE0oJeFnBfIhWVbbJ++UKORyv/
d6bObLlRZeu6T0QEfXOrDjWWLLm3b4gql03fJCQk8PTfQOfEf/4bhezy9rYNZK5ca84xhwCEBYCd
fLyqoklolB1rD0Z6JhFKDbRBJwuadoeGL+4W8K77MrWvHHifqrjCHYuK0SICIaclsmbFPdc0MlaO
xWox5wRge/Rq5qaaYUHrj27vfpmDdYgb6yvmcI5AbUW+3CojX9rK8rODcCt38xu970dZT/pKDqR0
URrXWXBqJusUBR3nHMN5UGN3FgqhAwvmuBZq/mtN43vS4VxD6ML8vSQvtWQvZkab1/17XcgQXRAB
2MNfmivrsWQAV+uoGdAP0BrD2kHHL70MPl6EvJpOhi0O6RShnWCO2NTCCE1B38UZ+Wnz9sjCigS1
1anaYQAzOAqZjFxr4qubAt034XWnTrgP6DHQ3nPajFxSRYLnqGU+MHcx90YkUMu06lEkOSK3+CHQ
ctQs9cVnF3CYvVqnSs8v2WQ9ok5ddV3zqlAKLfIdKEg1oGcNvyr2EwIVdgkH5xqNNOJaHkv7q6LK
oKfgmqe4nfZG0u07DR2kMud/yspvTUsOoB9k3xbsBEKHUE4MISeQbZc4RM8GD/SKdoMnf3MaJmuc
Q4esIVGqw9iJOtVPaXWgnYmyBiGS+4Ufc9todEMn42ucB5LrnUJtMUlQ8OZbfSouSQ+CVzS/dlLf
4ta+Zkl9kHHwkBQaFcPS4pUqxAy1LpT5KRr/hWdh7+tcPjsiTZBy/lzgn99kQttPHD7I/DSfcCz9
ocIhvMNCJ9TQqqGnNI8ro/DalT1nn4Zsjx7lQVS8pGK6YjhL1lmwsuACoGls1tnCbeHaD0N+ToQZ
9lt6X7e491ZpYFjPNQ1q06a1WDdhWg/vcFeecgKNle4j/6lQySt4KsrjRN0+mtZ4mJgvbgoZIASE
y9C37qMbMD4oImj9grkdywiYzVxE62YgF0EvzIdOdzAr6dbazGkWqrF8Ic2bTNbAAQ4NKEKrv7zB
bbcC2AtndFZ9ts/UPPYdXhi4U7fYZnKXyKceM4zn9iGrob22qVI0skAJRn9vrZnzevqdQCXRGCpi
RjZ3E1mMSg4UfAH7nh1/LAK7reR+bVLGhcL6pzjz+9yyogqX6C4yHq/k0f8i7h14RCMjOOMUvmj6
XISkoJ7Bcxhpfell4+9hldFJqB7MPDiRUcMvT78ZUdCyJMvKo7oo8J4Z00nYi9dE/LhdMOyXrUt4
eY16xFpXMdvToGNx8IX34ngu3Wmg6DUAeFGRY81a7ZGCm6fBq5tFVLTFr5Y5v41lv9YNNkkOY6hv
dERX6inriB3wB3OdTRTzyPZWic4CXOjlmTv/BVPRlfr3priZBwA5qQU61qT1MmG7doyro+phjTiM
yo4HDx7vi2FNq0Tq3z6Iq/xBNwCzx8WDTEe8t2gNwvLd0d1Pay6RPE3zfpz1MwXcTpX0hUh9X+Qb
RGCXMT6U4cfDqT8+j6M4BLkDmyTTnwxoMFNEsTD1zNbq6dUr0Bws+jpVUIQUvkerMqtPdHbp00/m
Q192uwCLnSuml9F66jtTkL+aIDmggvM78R6kdYvJPoH2zXEZT4bYEPf24Jn5M6E1F7iKhLvrkH91
9wFaw1efCFIenbw+prFZH7UZkIUXA0CLiuCxLOZN8OAqkHvNnIeSCrQO5vdWa//MPciFSWu/si75
LuaK6Z7zhdSGoRDQiS4/GHKgShDlLQOyhlGMNsrgfwV/p9HwdxHHY+wPN3Ps5LGI4LY5hne5v1QL
7ELa2Um5HvJIjx6yoRWM25q8IIcFxG4SpcO2A8uyTid6Wv3AeoygxAgu95fIsvY1U35CeLEpDca0
7SXLduvl9upFDZG7A14KYLOvoOLLHh+n5XbljiaGITuOKIzcVnM65Xs0zPQzvHPUO6zUBWPKGFJ+
+VJMwj8LT/iXOIADUNqIL1VyaJqyP2bMHsjXRq6kTczPKhk2XQt9YNAxamNLlUP5bsTVImXBP1sO
2i7207/T4JunrKE8KLWacCAjwz7lEqZUW8ZDnesP9dTYK41W3WpyBhRsJAOhPKW+oSpJN1M/BTsg
QVza0WaY3gHe0uMRogvb4mpYYgipbR1lwo3J/IXBhHIlN+u/PmLrfZU2e9MkxSJhYJehjOzHFLsx
fvCzGXOehF/s+E4MAT4iybNm+NKJaJl8ak9++xMn808WSOyD+pysGPMiONd3uYPG3eH0iV3BEpyg
aPZbktO0rzCuuVFzFGMmULVpGhZz2krd6NEWatiZsu4pqqlbYvoJ5JMPvkAIRAxyRZDigjl9nzS1
9VvDCYsD2+ev8gQRWp25tO7pE2epFSpKYMeEwWnKDmmjJIPORCOYlLQGs5ieUJFz2mPktnOXdKU6
ftT0EmnsxEw9QRFIhLUMC8f7LrPoOyg5H1Yk1bxIogMeGcGeqdU+gUvS54F3SmkNcimy7O88EU9Z
7xyMmfrWD0oCMkkKIgolfdL8p4CCPqiI285xRCIy9rZBRjBmkZWUztyMZ5MmhWy0rSRZmtiU9Ko3
l1xAEoAwpKMaCnFMDPvaSU9N/qoRxvyCoRK8dQ5sXsXGu+VrNu1Kor+x3y6J4V04Tmx/PM3mxsgf
IA56hIfCwbGgDlTkhg7NT1qAB7Etsafc3LjGFJKeph6zkSoGfjOEjYC9JC2NIbQLD4+V91ELt94E
OCxXHcAow8vVpjTb56BJzfXQ8cebRv+UadMXkoZhrvM/o4lLbsiG5uAoY2U0uv5UxLDBUGU9wlUD
ZTgAh+j0TlzdpE1OirvG17itC13rQwpMZyc4DcTVzQOtpeVIDoCOacxduwBlstVgEw4OTpCHjmz/
SWKiVpJ4hZeObhiP2LhHrG5G3MPuqdahoIOs4crNj6YRBGsEmmfu8FtP7barqkGnXkE5nrhoFmMo
HrclvoFecPSuOtiJzBHWZXNlMqm98Cgb63iYzwkd6YvH3YHO1H02cp9SMNJOONunlcrK4Im+HP2h
5V03JGDBLecx9sERl5p51nRq/tEAEtI3GkBUnsNGxd9iwQXgsmFq2MXu1rOi6joh3NzOI3uVpUv7
EA+Ekc+atgumeTikyXyqiKhuMbnsI2r0rjALnqAaH5OiLq1U5O/GEjXtJLSAoAafuWdiSTpLdPmo
nsfjgHTtpFV9vbf9ySGZgb+hpgnmMbN1rU2IIYGJ5ynrUHYy4SaNXU/SvYS0bk6oQoj4+1tLS9xI
h0KcREM7IYhk1lGo1uxl+nIbJwYqZk5VERm3fsCalrANmxSdENmGZiWtIX8lcUKYRBo3pqie6MQU
W65GdY0EjKNOax7yIuJc4FPjB0I3H7JpMPbuaOYnUjSZjOupeSglVQNDri/pT2LTTvjTxQT51XOV
ddHcHmbL4PdXkmCzbad08QQLFotGBHmn86qXSHXDOlXTBBioz3ZaYZEgYWTxZ3o/1zmCzKLSuQrO
REeO86GwhPz14J5UGJ9+3GjgpxitEw0v0E+2u7ast8QQIwnjSw6dTTJ5HZXmVQw0pZN+/juP8T9r
TP3POKfqgV/avOcxDLAJOcQGFF5EvksPiTOusS3pVYyEUYzXHGI94Tvy6FtxdcLfV50CI+cNoZyO
g7UHkdmGTNTswKEbtEqkDi2UIZYCdEoLM1qz6vmo1DgfMfP8Ng5pfGPazKf7i2vsRUdoqeeULxJw
KIypBh9r0FScaeoE/hzjzhX9Tm50bOEngwieQE/CBhJ+Rjr9ia7O///yv88J1/mjN4rI5uUr5DTO
hIo15wBNA4Pywo+OBMHldKTWXUzzyY9zdWpKqTD48FLHbnsAC72Rmc4EfBF7k+5bnzxN1icD3Qa0
q5KKsnKJR6XRnXLfbq2J0YBLJuChT7l3HYcsqtz51lqkIqbw9vc/XlUFxEgBoWyWP+UMhmTNyFpf
K3LP7L3mOB0BkDJEsDqeCIbBtRyXxhE97GyVAQdVOzje31FMBkesNkxfdP3PnRV4v0L3d/fvnTHT
nvii//1btFxC3Hs08HQ7WxeLkD3F8X3qZ5WedM5WNM8HhwN2z/DXsWlxJz+d24odzXzaCIvy/v6u
rSsMVxk5fK18QSgVPygNpA27HpkR3z5xSQCUIp16jAA4ZE8eBniqbL93+tA03NdIN06Y1KItRKxX
3QtQ4TIA5FRvocgjPbFbiZyjULzYo+4v5dJYzKBZSpN100nhc0ykxtJeqU94qVKQPLiGMLI7mmft
quXgrytjG3VweWoLHxuH0Lo2cb+3aGI90ITUt5S/JB0OK8UALTTc9Df1Yvehb6hZ7+/SFlbagP2h
TLoMQp/2EVXotYzKX5pS3mgeXWZATAwTBnk4+yzdSy8VFxI/bZbv3FHeaMUxUfKhLNDLQAtPmx+5
korORunFm8jUik2hxd9+Pl8cOeA48sRWQ3e5hhvNoW+QD5B0FvNk5Ic5okzGMJr75EkkzUowVOnc
4ZQkLdEvORbmyZn/TrFR0PRowTSreFf1XXykAdE/SCbV4dhF7/OikuZMuI1T/zeuTevQEXpZSyOU
s8vPlDQF0y69DW1DODuPffizciEeGHn8MujWeB7hK696BdSPENiKf+ixmOCLsLBHw7MoxcfU/w1U
5rx5TlefPWK/OCVUhJgpUjFcge2zVA3z7RkADgNWJN/QxXKlCcTOrnvpG4Tvo2kPH3WQzds5LfO9
B99v+coO1OfsDHC9Ygo23a2jn6xP3gPX6D+JmSTyELpRMtfjI2yueT/HRbGjOxmiATEf84GhsEdP
aZHDwuQfiQrTwVOSEPanzVyaUFN7ou8MIqcdP1OG47DT4+7YosbZBqnHCH8w3+3ozSkH828qqMpT
pdKDr2jb6pFz9N2Sg+0SM1lQST9EVG97aKz4hbI2Q57vk+RcdHKtS9F/2/OH2bpvie/Zb1nJWLgt
Pyy36Fi1HAoHO98bXU8PzW8z9FbkRoOQoxiT/oA8IAQw+bfrkpymBy4boTjo1IZhHaprWuBITDSW
/9Tv2fYkYWwIUc/gzcenJGc51RHlvo1snwZ1+aTX22nWf+M+Ha5WphmnunD9Db578NAq/SoeDc9X
f3PZ0CPJi5hx7Zxc5Yj1r2iN4IboCQ27751adzKe52HcuGrRXIz85cEj1S4ZYSr1T14sGVn7zV5r
2u7GYADBm9UQ41gDFWkM6e/SNjDPWVLBnalL+ZfQRLKX5vpTCQdGix0ZB8RJoM9IjNqPbfHjAZf9
644wfeNxjrZTG4Btk1y9aerktjdJqYscH8x0ZE6hKifiTvAqzHRKbirRD2wh9Wumg4dREEw2nuhL
fMnGqx+1t9SdikPcE/flltxwXfVHJe9EM0k0PzPkG7qnbIjLx5aX07dy7q/3z7JXCE668YdtR19R
xwZUCCCA95dSpOciDsqw1HKTXr6PfPj/vbt/rm+HjyGZyVeX4yuTlOCsjbQEuI1By1XReVhe7p+/
vxtsfKBZqbpdmqYMAWwRh/d/CDKjOtvpMZ8sDKYIT/J5ijZsS92a+Ib4DPhW0HTmPk3GXY1D8ISd
bju5cXfB2R1sZtp/iPuKU+QI+5jYzGVNDO4MChFdwWnG6Y8++IKWrLwUigzZIH0ahkyG908Xy785
RL/TbR3R4cmRcyvntvvnU8/jv1m+Il/eVU37Pg/9NXeabgumMb3cX+YSt8pKx9fIuk1JB4CFqd1G
mPwCdfuOD264OO40XFRf//cd6d7uBidRv/aTj1wkN93TFTWSM+w731wQOrRxKJl3ScIjIU0tzJuR
CGRZxOGcCu25Mh0qBeaVs4QS2f4yPrEPwuivJG2GiCYMEiScC83Qaa1IbTYsc7hRa0VXqU9hX8JL
IUrQOsFTsekyY8Lw8HyFjtEQLzRQs2d5ll3KZSIW2VdJU9Ae2mCHnXaktLXVi4SmIH1Lv+n4tp8b
7drUxlfEVBr+n3HomSWjKn5Gd+tvFfSNrVsQwIuV80IQ+olu5ldMiCxcZ45l1AXGS6Fa++ZM5sbS
MMnhH4wPNaHWj5UpONpmV611nyBHN8dKaQQ96YhYx5aJk1G4ybbIrXHXqiJ7gQNe4rMNmE/R7Q3B
wULg8MfsZZVg+u/WCKZaMLllc4qz6JfjQnuIZx4fAgJd1djHQtXpFvOf3rD9+rhiyqjHHWwzSwTE
tI61kZOTZr83i5vH7bL5kka6e7Bb3eacnu3oKqOzFSMthyqfLqmFpig3pz+ONIDMJQKOiWE+zA7P
rzS0P0E1Xvje/a3X8TU3pXmj9vC3OToydIU08Q3GXYMkA9xvRfvWp4QrmbHYOEiVd9aAf2Fc6U7W
/Ao/QudH//GV4PJqqzxvPFeVgxfOYxpoq1uh5eI5k+lXqhEbBe5oRnZQGqFGvHs7DT+DoKGUO2N+
Kgd7WjllmuOCAB7BVPc4dKK6DQ0kspq6/th2mbU4atFJRAFe48kRHwHq1Lyx5RuZlaS44WvIZz00
nObUJOhAEE602xoe0LNjHRpIo9ugNfot03PzBv2/P6QWhZTBFGjJvP3VRP85+Qk162TV2xjKlT0w
mrSKWg/rjuZ9NzYPZl3mF8NihjkF/UFJr3ssXIkBlvkisGDFxq+5OMM079Y5qjk6qm1XYu6ZQjrZ
8+hbWVhiflwZeBxoGNXdxheNzdQ9sheltn1hDDZdinc997a+MpMTioemIFC21RuO+c1zh2/qrMxW
vyhjcPeROX/dP8ryxkJ+ov8pyci99MsXDA4mSc8oW+Z4fA71hPmwNLCyZpR7NVWo5NYSHhYpnGhj
MFwx034jfdbdQYHF2ulq4F8yv8HpbpHVTTnw6RQ4xj2/HTZRT3qgX07MfviB7NT6ZyU1M+gpwKZS
7mvACCzlsC2S1Gy3UhXojqv2XJSjvFADyYs7epIHk7O76xxIaokOqVlNj2lEmcvhabF7Qw6sQWpz
R/fxYRzdJZIbmagy8KY0kGGQ+NSpLi6e1YhLCXt95ybBa96qrRsxCohr96VbKK890oCR4WVtdNW1
7pjWUxy5oW7V7cWbG8mpiV4otpOTVSpSgRpO54H2mQ7jjz8zM+5z9z0AUYL5kMmr4RB+6pQ089TC
h6CjCIzFxTcCYL1BbsZj02WrLsui7VCgPRzRb4LRaIsL8DW2Qqc0Lqh59JUNdQAg1DaaB/H+2Y5u
cil6E9psXAXXSKoXuAb+zhxBIo3FguWF3oEoQondKBX9QT0PDkakKABz/d1vXsq0EW8YPQhCecwq
/Udpxfg++sQoEWFtoEkEjNuo4R0wxrxGCmwfOVwLlLGzOjTRdJwqb37SiHF94qbBNuOMD72OtyFR
fXlsKga1Xcqwp+lY/WYJoog1luk43vGTpU3Wde69N4c7XZuriuhce3qUff0PL9f4xjPIN9dDd2g9
XEu5/96QnLCqOj8502wCB+J19slK1pDw5Dtgduusj2iqgl5PXsgA3ekWTMAZgU+oxW32oWV0vH3E
N8Y4YgNEqfqsizSE2WBtu8kHFtjS3JQpoqtMZcbR0EsiN9M0WvdpOR/bPik+aL0D/KTFWyjbh6s+
zZdBoed3gCV95AqfkD8zKwgAAG/YhH3Un/pnZlvttWoj51mNJrr9aSPcWLwmgv2uJzgHIpsP6UJx
rE87kOYxWTGpZApgZ9kZk1Qy6fZba4T3a1M63SoY+J+XdmFQ7dXOKXbRJMFzwjsdQJexaYVtRvJG
3suxhStDX5+5vBF2YzvchGiep9FJXyaHhhMZOHuPbAD84lyaqC37B9QCv36EPaZarlYA6+nJ8rCm
B4A+iVsqH7qhc/dJk7+VpoaSEbz+RzxV/mpYZvaTj/JZpMX7YL7MWIU+ElPBcegB8IiOcL02sN5d
j62cP/+BigH5ezepjxJ8nY2t/rWLKyCvSfYPr99y9q2SD8YqxpbjTkTqg4e5WpKxCuv1meCTctOB
ZdwS51BxLFpFjv06+xb2Ypn5aJSJXw3q/M0VBZgrQ08+lhPDesCr9nD/zol5NEsf5WKL4i6AO7hc
S7S7niu3Zk8vzvP8ZtdXHRZvk8ctRkBVtm9aGRc3q9PdfUFsDbebeyY91N4YTDkOJgsKXjhz12ig
rLOhrz/6fHZgSnfrUUNfYMwW/Iwx+sybWl1N5zs2RudR2NmHwXQZrBMtVLtrvPfE4Asb3MQMMJso
nKxJfDR5c9WF7aO1lbuBgNar1WlfqrGMj2Zu1MZynB3mJAk3bCg+HIannSdPCLqmGyeiftV5qtyX
nv8Vd/sKR8ZtNvsfEOWYrHKMTI4RfOfY4NLCd/dpnsLyVFePQcNTTwLD1RzMP3bbxmcyFAJyWVMS
ifsC+hVr9gdnp9ei5RmUqLG9NB5uBg3BdvLGj8Dhmsx98QLzGEVV6eBcMq3HLhP2k+cM57ay5Uma
GSEs/NTt8Kdn395OCbdC5+sv8az3txrOdu6x6EzLbe/XormOs/x2m2b6QI08EHexdew2CNO00j5S
OYb2nA+bGbFdWNrBxM7XcTjKrO4jaUhEK32l0R2MVp6YHf54TN+7uX6pAw5+NnEnocH+y9iOHz9z
nB8/B9VOY3k86B6rOGRpdcm5aU2h3QZvMB+rKLDPaslrqnUWAOXm3a7lILyxqWEP7KLGzibUI6Qn
Qad9ek/9JDjR/AI/NdusAip+xc8N5yvOhgeEK2UYRJpONYqc11XaexvjsYer3sNw5b7XmDozlWke
Og9+37T8dFh+tMc6Mf0HJm1XzI5P5H0ZHzHq/ZAKBT2y7ekfyGNfWexRtnBG3s/ZVC9OzzcNOvpH
W1v+LmtJ4vNI+2CnMWHiEVgJBeB230LKiE0gGep/RolZkVEcviiUVGs2B3arAT0z/WxmP1BBt06b
7nWF2p9CIQ4nKVHJsYlyLCrw0HDVnJkxvO5r7YFsF8bPgqdnHO0NHTPx6sjSPcecKFcVre0P0gzp
nCqPHd2cU3CrdrHNk2Ljpen0ZhALcRpakpIrCQqe3srzWP3YLccQI0m+OsdD0rH8MqsqJlez6339
wumzPTg1ByQ8EPcfJ9dH9uNpp1dEpJDW5Lxa3V9WMdoa9ketedkB8fW8qZAxUrJ9TglB9FjVstyO
b2XWXp08EKcx8z/n4Llo8HtiLfc3Dc2LLQZbZ5/pzqNXVeXVNeQzeK/uYZY2soOW/LnBVa/aQN88
HjTwuuhUuaIuqdbDvMqC5kVL4+KNngLW+nr6shKQA3gSogfoTzksicbBPWFWxfyRzcxvxizZD/6c
HObIv059PB71sv1OCQlZAdNF8af9yBzTp5Oz042oFGqIUKF88ynmacDqI7oHbzgQMb2I38pNaxTi
A2bSMz2x9hdhIqMkFJ0+QUHPM+6bVT565WsRcE0mVyUXtzOnQ2vxcIIF2Ih8poxUCcqqVMeY0WrX
AoPHeoQ0I1M7eGm94dknZO/Xz79aUgQp32Tw3BfFc2ql9S63WYvIy0Pn5BZoCoyCuVnBeJfBNZM6
uMJ1DRclH1SzTr1EhEXfNDfOrwB38EjefD94S0Rx7XW//HVm+jLCq/56GnhhPTBQ06WkWFgNgxqX
Uem5Tvxg73GMxJZihzk52o8qHty1EO1ReFP2Ynrtk2lbyECc4pkaGKFcX3+Tl4QupDTOPqPJW9oA
u6/NbHrsEVYw/wEKP3vxkc5+flZkFm87qZF7Y5jNbsyyDCHFkH/hXLzitbDojxasPKBIV63RUdzf
WAHGT8MCz6HcMX62W80Fzu3350ZxoXqiqtf00MnCzGP77De2hxtBDk+pTdxiE7B5iMjHZKgkUijA
CAwtEPFxigYsh7dmbv7RaR9+nFb/MX1RvkP2Wyjj5ussSkDQMo1CdHXlUdpleS4XF6yHVeKZ2YGF
dK5LjgWMMaZbOAekyZyb/3qOu+X36MVjMWrJH0GAJWqtvGU/svWDXhClomDUIDn3gtAZDXByDmVl
MlHWiXJh4kzFyO6UIrmx2BS8Of9jOQasRsAQexKqGDsaNJW2LakfCJmXjyuh8nAYCRDOKVTPeg1I
jj5wyHLPR5PnLmwINJtWnJtkfWTpJTeiq9hkQ9keqoGUJrgf/3jKg/P9hfsoOiustVsfhzvH1ZmJ
uAyQSyWTdq6WvPJxSAniITdga6RLaKD0zoWt8KwCjvUo3bKDGjP72LEI82Utdb1WlxfbsPUH7G8r
IYgmX/CWHX9uudiq+bn/88nMeMnp2z4Ypp3hPABY2RAwkQRsVxtwZBUHPFaWRCOnknjE5j+/D1P+
9NKXRXoe+lcACjgDtQQelUmnYtDpMhld7uIQTRBioSMoLkaZcaRxUYIOLfkWcc6uhUYShVA81pf7
u0Lxh+lj+WsztN2W6O0RZ2n55T/ffnkXdbicgECeUaEYu6kOcCgnNFAGvf7vS5XyFy9bNmCpm59I
zwCRzZi3RVO+dly1XZ8m4jijJIOR4ngbbS4YYfUuUouuQkDVOJTwbXbMaonkRBokahrzTnEqOlYd
OTn3FzyfE/7HiaiGEdhPg83OyCihOAf+l3tEG8tiNgj5K6Ytc7y/GMp6s32hbdPlU/aErYH7Br+t
Tz5qY0GabLT4ZGZRaJEzG9q9L/bEWm+zwhI6+HztGhdkozK6VkfXqdai8crDeLFEjFkFpMDK8bN/
dgXOqRf7crG4p5rA5x4hBLuL5X1/1+LAGW3IdhEoe0gjLiMjenYMKK2CvJlavDMqno5w4Lod4tiX
zhW7ioE6Q2bsL51PsD1ls7VylfNayvGf40898CRcknAAkbhwsZXQ1hPX7jg2zb/CpbmIGh0OlBMi
N9qaDQ5rrG/mPqN5zNIkYI3Gb1GcxNQDIqbc0MmDwueYJ4k4GBUwcIes0U05K2AzUvM2DVfFJKoh
1gSUdlp8JX+MiITedWHmAwtcCfigQyVzByjd39UT7hx0j8uVZ8hsJ3mw7t1xp1X+vItVdkN5KY4+
0e27wfdvnSIrU0fxjpfd3fP8rljkSc5G+rOgHxbGFw1TcqgMw19rCP/WDIAxii6XH5R1A5Iqnjet
jVyqSuloaQwXWdGn45ikDZagEbwgp9JCxNmO9NnX+3VSnbfrhigKpZdfKzsDgsBUOPQo/i0LZjOw
xD+AgZhB3SZPg3Q1bhuv58RtG4giLfJXFqgY2AOgjClmYtBw0Z7FYzEqemgwpGvQvnK69GWMDeDJ
nmr3naSkcjTD3DPts/dxxyoep8zsfd9xOQ3P9jlA4zbr2VGZ9rhVgW1Cb2CgCe904oJMuBl4kAr/
aaKLsc39ANqDmI5gVji4RSj0mqo/QvSVx/s7oRkMdIcI7quUW8zaP3Tpq40tJs5U/krEHicLvjMW
vkJbOTU6yPt/B6ADIia43s3o8mwUCVW+AYFq9BqagWl0aL0RwQMQ+Q362yE2sYoTLF95/X+u7xij
XwOw81oYpjiazvhR29C62lyu4daXW+mDnYvIHs0ZXNsNmWBOLOlfl2MOunNbBfIVeDuHMr19c0di
9cjy2XGX4AazGLCbINzWLIbwxj1ilUBZFGFvaTeas/VDnxPdPptMzJgHEo2cts0NcdopH2sdVxj0
CuD+4wpuOUcUkpUKFy0UDzfFC0c+QVpFrBf5xuw6IAWVC8hDaC9WNjzj5ta3hCM+ZumeIgaLzkSZ
VbD1cp+A9o5y7xxr8aPZT2wsSQSArQXe4JheuS0wFa05RMBEU5bcaxq7oU7JypLnnXS9ANPSx49O
0ZwrPBxHbu9tFvCw1pslntqPinNDMPSKvFFydCxWOKxJnGO6c2zXCJLkAH+pK/aLQsLiTMr5C5pS
7YyntuVwZhnrqfiy1RhaMZZtv7Sf2LyAz4MvWPe9XiFJSWyuPyZltfAbXSNYKd0eGUun9mkkMHgw
5N417FfkwJc+VfkWKw0WGJegkckhHsEr1BOkL0T2JVxw3IJ7ywu+Dag0eT6IHzWrlykY+o1ni/yY
FwgnuhRRlACXsXJaVFnKQtMU6aYkp2dkupv52NXd+ODYTbwWGVoTrtNnq/6MKA7Y7tAAeHHxlCOA
wsNwNjnUhZ3z2s7tJspFGFnedxZDL3FljSKjN7OQ3l2LsIaLKOfPrJ+zsNdnTq0L/O1/L7PPNjW7
KRONBGsMAYC3orNDEgzVPmK2bJN9bcbE/6BqwMpdw5RZWzQ913JgOcIUl2+UC96PXRg6o1c+Iy7i
+XJuDJmhbw12g8yHPVEWgbcCi4e+zAEWz/F0XA8W6YVcBEda2pGiONmT1nZsOj6qlhdh+IcsbkXo
t4+B62Gz9PnlvMySGz9rBm6kniIUEmfbBYeyT7UwSksu3oSXPbcrdNboUUnzeMSn7YXMsmKa2ub3
OCm1lbFIFtG2zrAEPHjde8MJqbnrTADABuWufdds1/fvhza44D6G5KGyxXRXwTLh7CNPxUxsBgsr
uaLLfVMGADJzyeKfTqmJ6N7+F9Q9jObCfDWm6Vv2NLDoHn/OlL2Erde3XlhG6GfotLyRZa3EjXf/
TiZiRtSIkMXQlr9MWYLBMEm7hyKALjmR27ZTOa1dIqFvkYt808vkawBADCZ003NU+z/2zmQ5cuZK
s++idUPtcIy+0CbmgYzgnCQ3MI6YR8f89HXwl6lbVWXdZrWvjTaSMpOMAOC49/vOGd2dVMOH1swA
EgdsYoJ75KDT4ej5FIWdnuzxPHEOWPHCG5xdSlJDImMKMsbXEJTMDJrpqS1IyqU0P1bodp8Zc7GV
Wf4jLGDwJqn3JCydbANnbjiSPfl5rE9R+RWQ690R7KFxuTSxYzlN57/+o2aTwIfBIbTNYD+BY6ZU
/T7kgdzpwnkr2/6ZhVex7xfwpNeJY5HQ88tVO55N0ShsEDz80JGaxOLPXkl4OwEG4ImI9DYDhONk
EFqz0vFcVCOhzkmfpKaKZKdgNGitAU23jBtd0DcNPFDWhEL7jDpxFN5l6ckwxhcfJg/udP9gCOgs
CCfkDvY0womao3Zjeg6hQLXh0YvtgG/ICU7kPjLpavCT/yGVTDaIfel6IEbHl1NcIVDUx3KKSXdF
7HKKId/yzSXG2fF+nJcMtxXKTBpLVznkI58tR0vmY7+5TBnOaJvxQ8nLbWVq/0YyAzjP3hRtXGWg
lx2yJyWfUo84V5r4DnkQq7lWxT4Jwvskqc3Xued9KKns6MUP/ZQjK7epXvRoY8jgUY3HxRZAvcAM
UktGwDeVns39TN4qcuEKdylFTrf1391ugZ1jU+KNjDIqS15cpfSS45q+QJV9CX6hu2kcHyE0wB0K
/HsXUYnEfbhpMC3kXpTeFGX1MQ1SncKxf/uC+5Gsu7CaQUFJ9IBxwV8XY4X31HnOHGNv5uk3r6Y8
dk1GnGlIv0SYd8xk3nKpm0MY/vg1hOrMSKJ9A+nV4YbHV56vQQI/fzP4kb8yUNsQlhvraxoh/Bvd
N9sFSTPHwjkMnih2IerpdRbIpy734mOMyJ30an2ds18LesiBfCgE61zfTOi3VhW53S1eAwPE5L6f
7GZlGs4Eu5XF5UBeTW1bTlDrkvd/cplsKtKMhUrqX4kAlCeGWQapaUY8VXzLA5h5AxGWbWok/Tmt
JAEdHmfnpn8vwoy76tQTLHbR9QCB8QhWUabOmlQdAiWx2NR3g/0yl8Z8qQoSY6OL+ZxPfnC8BGsn
O/MmJF2cUXVIpg+WYp92TOdbl5l/zCJClLn/HbSe2tH+ICDjZvWwRZdBT2fIaBZQMMopFGxDXleZ
4CztNheZaCOoTRgVyA0sGCD7EcfyuZ2ymKb1NAF1cPv8Nsw72gqRDydrch4ty6l5deezbSNg1Y6l
ggsBFMQtmXxyvb59GnKyCVXKaMqM4Es7PfkL3RzbDDFl2OR3aS++srbsDsVy2w5j7tZd+6MYpGzY
wzcHBxshKHQn9VAqW2j8ksD6LiLVsUs2X3hBuO2SOb3w4rIWPs3zUDXPgAD00sdHNqUD+egN8cZo
enfj0BzZwlM9BbjVqJ7KcKed5rt2bATNBLGMMbEgiLbQ9V2xD+s24zQs3XWfF19hLFFpUMJcz0kP
+tgX0XouyluqBOktEC/GNfzjona2tn5BTMeZFbCPyJ9gM2Q/CAmysxFaX8j6Cmgt+obqLjMYS221
MZ+7g6PtH0byCNE65vKsiMqZAX0aUhbXMY92n18xGDcmqnmm1s7S4hD6aRywysrSpDwz9XtI4OUa
QpNDJQSWhT3T2o3tax/+jONYXfnd8lfTBGjNpNm33NCMznzgYmJoZOc7SrUND7R2M+USFCeD581Y
+fdDbHxlU8kVnFAWtwNQ7lGiL0YTO+tWm89Ti8lSMrgncyGI9XN4jYzyse37X7vvTkScVnUQIQzr
IVTUIcIuDrpNpAhwTFZ9b+SQbyPT5nwOFQxuxpqxHAjpzPqcEr/mAAPnM3Zt3mOnfTpieglq29rM
GXyOCBzUJlzaJC07s50YonvLoBpsF5dCtuee7eiqtzpv66jmfvJzvpUJtQU/jNiHo+oA0V/e2klL
SpuLfe0FOHUdkA1USJx7TQf90LoODhpjo9EKrJtBRZh/6Er2b1UB4ZSIzZ6itL/vWLqAH9rw7wTM
UVA+8VmO7ad8+FF+H9xaynkOa8s4hEXx2pbppZqQe9UWtapFz5jwtdx0HsqrHAM5i3L8aGbJpt+e
N7waEmBpqiPxq/XYmKiDy6KkAosGKea1rWnd39Sxb7CKkfp2f3tKhdfYhKsRWSjg5uoytK44+Jqz
4jy9cSgBldfckzeizG0RFigWFHzCanHDfWkxbiRrbQ8kv3i3znOj5V5CwnKKNG0cVmtbv2KQODIj
Xc2ja26oRZSy4hlJBTMFSdU5Rn6LbGvDPThbh94o2FvOmmuYSkRKuZnq8J841h9V1Tp8+Tg2oZLK
tk2RP0HqgKwYEmxF1JCLYiYLR6gswqoEQ4wzCvBhvm2vUwIRUCUPrJEbqicezMOcytnojWvLTUD0
+jAJK1g1/jlt9AvS8wPgcprlS/86FU29YYd29Xlt8D2MEIxqUciweeoRuTN2v8+V/55G87sHvnvl
zaUkqpJw+c0J35TNEFa8htsd4JnaBTxTPxqQGHaMiEuEVt1mqNvrXI8ApdGL0K+LNWy93iD/yjHL
UGjRJayHEzv45YYEoVjRWCqdwD0Uhgnq2vAYDNKc2mRQxYnwONk+byNn/3+HR5S6XvHCBjQ+OCYH
vMZTMxjEqSmcn2hhj8cldQxbdEwK5HxPHc/YiCi8FnPFpUe1jgkMmBMvUsRfZ5w9ZlM/5iUSwxlm
f9vgsG0DASZOdjxfuvjH63wicHR/bVsusHDz5OfZj2lVB6ukLJPRjNp4lLfTqdNbq9EkO33/l1RT
cCFFwQ087uP3yjJ44J00+IYXHKWvnZN9uNjOh96Z7oP0npspF9qnGGvzNoEHnVfOgdgLXbjlhjBF
GdikKG6Ah8N+ZnVRPYS7FqDcUKk3Reb5peI2Q+e3XTndYD/Qe/ji5S1Y8d9F50oLk+kmz/+OUtI1
97MP0y2fLF3DwUFZQvu9QVY8dzvR19QglGFiNbOfWDl+Vo16BWtvrOkr8lYXIDM7j22Q7NPOeJiH
luZNxMsysq7tRLN5ZSSjJnJdHdO/Om6KPa9g3LtxkzA98OskkONWnKeB1Hj2cDVnErmUtW+9qgn3
yH2Mlq5xZeZveOjuxrxggCKODAT0beIHhLEyK9rX0slf/ZAwK8f81KJFEwuXXpi6i0rjl133QaW2
WlUul3PfJXeqW96eWwxhMMXdTWhS6YqlMteGf5z9GfwN7WNn4BftUYuBxkDEh0bV8hKkqD403ZnG
DToEpADl3OwnbCxYZcNrOyqiW4P13HJGaBMsFb4AgmLG6R9CGOMDNERGLQC1xzAKDpnSMN7jhvmG
RoYoxoWzQ+ejxOW7JvhO6GZQ5lEr8Fesu3Le4rJ6wyvVVmd4TwjXZoeip0DSc/YWvHZgagqPcWk1
B1V1u67j+DNTrK7T/EQoXc/BtZUD+jwyr7sq7bG40Nq+WNn4xjkZ0TpZtDWBjfsxZHcf5ckeEz2s
R4R51vJNTjVNn8V2QiPfI9/OiyxIFIZa/Du5f2apsrdM+w69ZRIhqme+vOfaeMizIT2GZncfciRf
dYl/mAiHU43z3mXwVbu8gPUeEC6LEn/UeuzWl5vjItEd2S+hVJqvZjp/j6KCq09FLhIzl3le/mpY
ciYWMwZY2yCcCOw5MXMhVlYBTRlExRIiYWnNOxl5d2ZTjTDU+5NFOLxs1a/lsshFLDnZDw7zD6Ts
4N3m4lOgNHC9myb6aWMivzkRln3ThdGx9cuHLvT4sQvtkkdIi8NfXAkF3MAUBKuM6ghqYYMDo1+7
iVcdyQJ8VyE1OD7LC5k7tBN+mDz5GabXsjeiTV3q6GKRr9ahkn8EWe3dFJOt7lLl3JXgO+kkcnkb
gy7OAQ4o2h8P1uTYnwgmiJbTvr9m1ZSeyawpcCG4RqRlckhEOGk1Q3AIYg5vc0YWrOCvVFZRXwt2
j2YnxKEM1Ybgnr1jqQzlxnoQMIrKtnwkNs42ssnuqXrfjMz1LD7hfnHboY6kot8g5ONr7gAog8j2
6FARDDhHCNU8ysWTly/GvGSpby2x6kQzTyFM5trLEHl4pqZKnhPtHkr4Vj6jFOQ+iYdd9PRhFktf
GBGHt7OHHa503sYYlYQ2eZ0UuV/YYPmraW0zCq5f5sUAKFAB2j11BV7bmE0vnsB2+Qf2izvQy2+z
Ob5LnN7jh8Eu6ABI3ZWLc6hAPRjOerxRAhthGJjM+RZDoY+qMGUpu67cGFL/4jGsEBpmi9kwnPRZ
YEv0Kt4pPBfiS9+jmozjGSpiFU2rskoYc02MGyADMvmIkSj6i00xXLyKuc2oI4Tj1Ia3Y2q+6aqG
GsX60/eeycvyblfRnYw/QxNjI6Qwf53FzefkPw5m/u5lzi9TVI65znSKF+tjhv4xQI7loYNMJV7I
wFoSN8vL7hDM2Ybv+96O8UiW+jOqulNuPNYcMZlYj9PB1d472fxzuJgoBSFN4Dfc40jNk+sG5BpV
drel7doeY1u+ySq/2g0Nelp1WwYV+C4X82WGAtNHhQm57eh740PuVaf3zjAFkdcBbyaA1bU2ybCp
WoPDN72BqMWDFSr2hHO9S4m2Y9wLbhtOh9sgpWwW2Bmy90ZddOu49IWI/jLxi7bOlFOI4ZkRyrPL
l26tKrRjnBYueKyPXNHVIbAxcENpoJzq3afDd7nYQ0nXMQBZjKLj4hbtXPHN0zBhuqaaLRCoZi8W
F+kC8EJVVZo3HaLSeTGWxhbuUua9sK7IFXG7wWwap/QRBmSnwsM9Jzp+ISxg1b6aUKIublRvsaQK
dKnh4k31EKg2BibVaHGqth3EngTNap1ec6SrICYhn3E0PDeLkVUP+lGzlWkWV2u5WFul7nfN4nHV
VEohvhFawYkwOcU5dm5kcB84+nVePLDeYoS1wzdmoWxzOTaXizPWazX2zn5Ltrg6jhNeWXzaPMtz
T7R/ArSzGupZ+ZeHdgLoa9ZgHTwktdxQT/NirRVKyAcUUS8DQlu7Zwhqo7jNBj0ciyE+1OVwbTr7
1V9suObixa3n4JAsptxC5cWaZpln49BNYONkIcS7tCEXyiQwX3y7hACodiwOXqfBxuuASx8WP2+L
qDdqxxMbMASA3lGk7vJL3A0xI2xL2dOmtRDyGgLvb7IYgOEqcMnKIwVF5ty8RojFFmwCzrCdPXRg
gG+LTxg0y5OkGrxLvO6W49frMH41PQ/danERh0iJFVsqAQplTQTDJYdtn2cSBsQYq4NLdxwpHNUP
B8uxEeM7rhEfj5EyOD/g+7AWrCLlq5gww5zOT3a/D9hk7YjjffL9kiuFVrle/MououXMcOnJLe7l
erEwD857t1iZIeLGK7PQ2/9xE1Q4Br5KVI3N9ECmrCz+1TVgoQb43/80APwXNcGqa7riO/7P/4d/
dxNY4u9kqDzpexLNuy9s759uAuljLZBgO1wJYoblk/o/agJD/t0yTZPQh61M1yUfgtFAs9SM/vE3
w/677RJPUi5jc9TxylX/HTmBafn8Wf8iJ/CZFUn+KMvmjyK86Dku//3Xx0NchPoffzP/F/+AJuHq
fCn8DyBKn8ICrVRY9q3TNPelpocdUrLB9fYopzQ4LK3FUD9YZjg9ZzXXdOA+VJrmQwDmnSM0J4vy
xirydVel6do3eHYAMvpU5bDx5vB2TnkHaXgIlX7OPpjKaT/ma6aP91MOClYaFvF9znRlyRPQivq9
O2N00RM9qqq8hi3LOea/1zlvTiZvqWsm26hFOcsoFegdTf5qweTba8+3i622pidTzVfhQ/63qi49
hweh6bvLADJBgToxTkgZLkGiWoS7NF0c4kxt2sokhduzfDVUtzesrmY9bL7I0dpxjntygnSfLpve
IIvVOinmu8LVA3dvc9tzobfRfN8L81EM+mxH5O7HYTxAQVyPI2MRnDTfWIheTIBZrUNmyrYrjC2s
vlTLq28BFTSIWJi2MNoG1zVWOuXMIuRwk0UdeFb6oAM2LdVpEAGmfeuV2Au9KIRclwL874bCufbg
CVNRca7jptwZCbzMQj24noNIpWSElLmTdapy5ziZ3m+SiGrPV+SNOfrZb8Kl7pI9T014MychP7CU
vOg7vBFFqgcVE43f1XdTBc6ejvY6cf2HiB/60AkVbdKi5jlP/Q6NH8iJTtPPQzu6g713dG1ZHStp
nWYmfxubt3JBhO3EI+MQtBi0soR8FHCXqJouDky8rYFYzIS8EQ0EBmJwFBDtl7Y967sId2CR6yfP
9L5NT94NEJK2mTX96qmAxlWMrzxy+F9gvknUdh6CHxeEqTokSDJXVqJvYjd7NuLok2TlZSCRxiu+
BXIpo2o3h8VGd9k73ySeWmEJJ2TGA9q1N7Pr3UdjwgKJ1IwwimRPvK0nvqJWQdA+NyiILJr4Essu
HyUx3Y34zdPqGbryGxugTTGBjgoCRY0uhCjodxprZjPsSf8zc2v9kxNPhGBnxUz9QXWTe0yJwUBE
vCN5PmKWDR9nlZyLyZ52jtHexrGjj958GYyctwSKmSsDjpzd+2/sPB8iYdz60iP+4srtmHyxE8H+
Zg8vY6OLTTEXW4uIHr1WC77AmHwqDsSA/O5iMJp7tsxgq0CLEzcdyZweNENEwpX3TUL/fWDDsfYr
9dVESXsp4UDik9XfgYadkIqHeolpe0Hxm7WI+NJqfkJxXFPpootBrPo9JZy3yn1NKQ4dG5rNYdzm
bGbjACy2N8KaIcueMAELGk4sjd4igv+DApErv6Hh6mXcVWi1eHU8gGUM0x0E4D8VLeFlm47Nq7lo
8k4r2TfvVWLcp7/+aOsNm2Oeqg6RmKhxJeclaz91drxnqXcWofU2B3T/ne5ZhdE5ItsP0YXpkZqO
4Nrj24TJrZ2QfeYNOuD4WY7hHx2rmFrQI7qvdiMzt1iHqb0v3IT39H7NjmLiIW1bO182Z04QwaM5
XOLcIqAPWo13plUhcxbU1murYQEGMFIogIG9oxLNMLre2ro8+0wmn0f3lizCufbFnTvV7pp0IP+K
sdzCmOD+4QNOJTBlkjXiRZWGEYQPibIjrarnPiiHLYC+U5VwVLI7zwQ11IF3o3lHNpFAZNhvYUKT
XDTRPnSNddJZsA+iJUHhwIylab3ymCnnSS8OdoZ0HYgMJ5huZ9r+L/vWleKNuHbG4poV6YlS5kXN
sO/I4ZDc4f03DNSLIgZoWOIuJfWrKJRy8vkhAInZIMj+dHb6Hk/6xm30HawOrkfpMrYBQYbdzoGu
RRxu9MGN89O+2RNtIcvB8BxSAIkhK91aU/GqfQOEF4ZCfgUrY9+4+dUxZ/cJsv+uFfVvlBvVownj
dWWdopxZW1lz59WJfz8Kk2zSgDTe/gDsFNB7TxjFde7FbqElQ63j9VMWTAzFmO09q76h835Ddu+p
6932EOlqi/nwN9VY8wwOsMDE4X9w7OJ5eMoMcaFesMgM4te857w9RuwZLeudwe49d5pjK0OsmjRS
Bj5StiQGUb1oWYdkVyMjggeg6wPzvFuLV0iphFZD0IOE0iDCfsRsXFdV5aTgPqx0nbohwTb7Ju77
d+JLA/AuRrZ1CQW66eRByV/Z1AHEMkJRo0vsEK6kv5AbZ89Zz4hH3Sl/8CLjOtWSJV3LkjVuXiQp
Z+7ysX+sO3A6Y6b/uLb3JDMZHhxHrWVVnfIg5ctkbkQinsOUq3Zio1MEdn5AZUBbQT0LdTV9j1fv
eh4OzizPNYGOlnnrHtv1zhBcOzOBFc+kSdN3vAbOBZzrJUGfvM8ZL3dSGprrhnivJeytSOr+EViq
PHiynzf2nE27OWDXa0Lasj2aS6Td86jfmkPhUpz2d30KORP/SLspzOIPC3sWwQ40+ckg55XO9mNf
BnDGW10QHUaJLcNgK2z6O25GIzndFp52j02Ne0La08WAvUO5O0OLGZFnmKkiiGLinDNtVVrtTcU2
pi34+HhbOIhe7BB0TxuSuE9qzt2NIZ7bkZ2HMxfXlAI0H9IaF9S1ZPXloKkjCGG8DL7Paxf4/tif
X506fi2c+NuZeHrYxvRrxIvWgA1NWiOXn6n6RDHcnNA/gG1iRWGBhfcJ+6Vc9nvp05oYw1cjiylO
pj+C04bkbns7ds7rVDtMGwd54GVq4IHn77JhdPf8ds6qMzJWoGQaGdua7Lut7AYiEGDGmgy1J25V
Vh1LFTArjv+0o1nswyLcW6J7kqBeJ6ODnifFsMmgo1XA2Pap6wZgB/k4zWGBhqG27NiEFToo7xRi
GVpb5Dsqdqd+TWwseRz5mk6Fvsnj8YVJfnY3H/rOJEUJpuURCPN+YmDD4FB4+5ypA8mv6bYDMYvw
U+9kWx4jZG0sdTJxjj7DkmLqzKn22IUTL/IN840Im/cSjl/ZSXxMVcQzF9hWPIrnIDY82KEMITGo
nhsUgH3j5HA08g+ilHeJyYAjGWFVDREedeCFFI9qlBwzWLK4EMbWsu15p6wIJFsDW8Q0IfajpjEj
9YY1Ph9ZTJMZ41o0y/3QA60zu02oYrGl1dbsWQ2vilgwMy0HbHczCRoknF081udWx49ZXCfroRgR
V8dWdMJbSdOFBY7XAwmAcvIj0vhYZs29DyyMcxu7Dn4nDDsgSPaChy3ejW6TeGa7IcJq3MolEuez
w3JL695J9BHKmSLnivuZYNWjUarP1qq4oChzC7t5wDGzNRr/DESQhw9patI6IbHjxOLBRJt2NCue
7Kb+6lmihGzmVkTH6Tz8hBJDspl0T/STzgzoHzOnAUFUPptWYO74GeKV8Fx2JXW1o1F7NEd3k3Do
3lQJrXKe+da6yvdt55ZrV/rLA6q/iWVwcjBEAqF5kyYPCKfysRY3DGUtvTO4n0EVolUtaB/vwQV9
cxsydn3dfkV9fOZP2UYzC9dwaerQWnHW9D14RIbZIVVUcEX4ppSNFruTN9JmxBKFeXOIO6tZw4y4
I/9GcKMP2eq5CyjbzrfIXxtUgn942QTzRrL9mNoM/Wz/kdUIOathgNoz71OvQxpRtsW2sgSLgu6T
WwSlVmDIeUIlRij7q0hxqA3ja64cf689LAbSwU1s9DvL5tbnuwoTT0Yhncy1aYGzcV1us0EE2Oyz
c+KdbBQdTbnA3wg3rzulrj1jBU4abwZ7mC1SzAdJrI+FN5Md5uWEA9JzzHGKqgR7CjbMV7hQBDiN
aKI/BfAzpoPp1x9+Z1YbF5tB2T+FqBLBV2dr7uR3VmPDTO00ObFOf6sWHByEVnc3yv6nS8YPo6S7
PwjvXPZS3jUO75A9YH4uV2Qmubd1NSVpJyNhTfuWHx4ABpxeuh6z/5SKjs/RhdM5/5rMSHbh3J7L
3FtY3sYBJ8yw0b7pb3h+AIzsCERZ0Bq6h3ygZZZaP6VRkD9AzbZGg/XMXp+FhVfuydVd046Ppvdo
506AMbhgtDS3Ga7nbZQMBwD64a4mHYuCCRhb+RCPEY43GwRAOBcXc7QQTklri1SWHCpY26JhbefO
AwWjiUPanFyasgE0RWd649ONHyFAznPNRoLA8tQY98z3ToRef+VCXitdYHyj3laT91Q7XGOI82Ju
9lylKMnYdBReCvLO/mlitiwKhZgfR92N15k3SfI8dBD/mMO/GFbNPspbQBped56rJr4Y3MScLrsf
JoB6Y1sGq1oS8UFGS3gaGlpqM5pLajASGWnG2D4OyUKG7NCDEWY4Z8RZnaR+t3v9OA7zFVQyKguz
2KYTWw6+6hsTsxmfaHCk2ivPLVQS4tH52o0qCTo0fvX12eoJ+fDpDtux9O8i6HBEPsSd8PyTbbty
jQ4aJt10cjvUrgEfzLbxyqW1z/Itvng1yk0PqBDF2E08Q8ykrUBXszt3VvsaurA8FWjCylfMxqie
yD6mhy1YKw/HKAO0NfR3CNAaqH3PoO4AGEuSYti0ykeXC7udcrx8CJVbChplwTekca3jWIc7f+Kr
WDjt1ZFchxO2AZf3uekdZvNff3vFWa4T8XOVxN9G2A0LMKRa0RSC2o4Rz/LuQzpxpdEfq7qHFFdt
vDR3DllPVLwXkm2VZ29HT36lEv1pIk7UQTkpuuTXQa5xPMyfggV1qOv+OVQVhgm7vhVQ/eIgorKe
vwoHL1byXFtete2T+Gpm3Y48Ns6yNBu5PsnQ1CPN67rpccgkoAiM4ujX7hfnngMWirdSMSEunUnQ
KPSp73ToFLOZXfqs8EnPQYxNjztDRG1U5u7eJPoLj3pHUIdvyYPpmTemzeObPdzOxZ4CsGQR1sX7
ZrCKrS9Rz4xVU+zMtH5tveQ+yT3Ms/mtNTeXWuojevtL0mKzSjgY2vq76cH8RJN7UKV51U1yj4Kq
YPWZvdegAR3O2eLDFUD1qGo9kCbcVsH4lBfWTTh9W4n67vKKRSgeQAKgnwF7F0NSbenn32yYruFA
V7MnAWn7w9XDMVs36VOemTcD0SZl62eQEa8DQKa+ScE8iN+m1d8xAFlSLKiFMrn960+gTJjKVzLs
v1bs7qhL0tgmEpEk6bpY1OMQFItQhRtRhxdqZd06nr8gBcFVdaJLIZzd8k8whNoOaXIhQfZuTrwn
2wWo4foR8uc7ltLdlJiMH8a1Zv/PeSTeaje5C92alhNpI8vMX52cv7gdad8aF88Yn2IXZjhFoUe2
ufdM2tEFRu99OoHLThhpBxVDI1PDUq/O/ZDdJwsowUL7s7E6l+PInlDsHQ3sTZZOTwY3X8ictkou
/sC9pyIF0jNJqfp3sJzcmmbwm8p5oDD2tPwUxuLtWg53ujJXc9Pf6ja/z2MbBOV4KgLmK67/Us9f
Nq/b7aghBPqYNCgKryw+Cpmm11mWx7Bwckjb5bsd1lzZwQHxwX0HL1aa4UeQutt+5tdqaOdh+Xkb
TbIkiC95mr7zCmytuC9weEIFl6E3dsOb0BnJJAeSz0ikS1oFMRpnCrKryYlpFhcc8YvIENeuNf7U
zgsp7DNOlmW2w+NsQKfCBfgROEzcuyK8JNAFOa6V15ErK4qiC+QPAmF2t260+RJKo0ErDkNnylm0
j9a9PdTuChfLS5bxQXlNuNHaPaci/5QRYY4xvgSexkRJ6Y9YzY2Q440Gd65HlmL+0JrrmZWu4Jbc
Ze20KT2H9U8QwQc5U8C71Cq775X+zqHdQuaqCJnS/5tH7u7kg1Y0+NhxVwMelnE7Lp5vUaXjPsiB
saQLv2L85fVsB63wyS40PZ74NH9MLk9m2c3XMjZveiF+x7L4SkuWvrMfkoSQGIjCAQ4b2RySVslj
y+K/ThyeRvwm+iri5ZB7cc3aTgQMiuG8U0UeTFKNESR8Y8dz7UO5xc/y8Xmq+BwsftsgoE/4fMmh
cxIgyv3eMoMM4nAis9++dElTEawUf8CfuBPTgbkar3wVifj08mGQwYF67E1bzSAkM3aZAzFQx7md
Vs0r96aROk/WInwrp/w0ifxcd773rjZBmN50ypRXLrWEUQr/TioBOK/4ruX8hbXVXTKImNk4/FYZ
NRoxouYyikffmV5p6T/UZuGunBrYuGQrmRlGtTEYwaxrZbtMhjgAVZX7UhPSJ087/pmA3vzPSmb6
/65kTJs1xf97J3Pzo0vysP+6k/nr//HvSxmp/tqhOEp6nmVbHrrm4Ue3//ib9P4upCM4bSMLI++w
OKGLsvlr78K+xlkWJEp4nuf4f+1r/rmTYcvDmoYjuOuyMRS29d9ayZie+E8rGd82XZrGwnEwPtMm
l/9xJRM37RQ6M40dJ54TAn1kUMeZTbG7LAR8EYMCast+kwcOR/B2vAud5C1pQ/fIXX5NRpC8p9jN
tfcx87BcuXlt7OhoP8paMpG3Sy71KDw0cZcea03xXSHWkIgMiyAwt2WNz30c0H0YrX2jjT4+9m5y
1aVyd1ZFPGy2hbnq9RG6FwsPMcAYQk3B3BRV++TeSjBLPKPjhTPnLflwUraTgHLH4IkodIfweCmI
l0ryGGoVpwk/s08UAo9eX+yJ55N7egPi6iNbjtO1VagTN1JrlZnk02JLPajCfGyZHB7iosdcgPAM
kO+zGfnc3jIOLAgJGN6s7SIXa7hw5m6glbGTCaii9qGOeA5F/tFKi2rdlq1BXQ+nu6gAR0M4YZQd
98luysky5+J9qlr3LvaZG2JdqCjdAPEwpISSZ+Qn1lS8e8JqVz097tRoP2ej1PvJpPbDO2XHSzcI
7ge3KPNjkuztAUFqI423oUmdTSD8O3oRQA3ApzSlcS/BNcQ+w6FmuWHPWHRr8w+knYxHFfEgXs1h
nnCOnas/A2/DVPu2Nf/KVe1xgw3TqCJjTKSv3TpiyI8Nx42Vo3i1SGLS2h3BU0ARA+Qhdu5NVR6s
lsdtxlaf+leX72T1VdFp5ESZF5t2gyTWTxLuXb3Aimqkh6EE/KIH6W8t5gsM+nY6Ip+vendrjAzK
69boNi42SlkxTAmcYNh7hdWcc+7R4L+N09Bnl7GjLco7aM//tokAmk2BTSMK1MyYQtSpe7YQGQsH
Qscvzso1y+iW+baBeBYwbGU8aWsUp8qDeZiP52Tyb0K6pndV4tw4aLtvepziwL/7TUKL8Xbw8HS6
dLUgE1T2XUQih0925UAaJjZDGq4iwOwi0SDuY+xs4L8Ias15S6H2J2onvdHgl9ed4x5QF6DloZli
zZdQzSQ6KWARobBXdmoUp7p3f9NMBcR0IUVo8Tt5atM3ARPZiqhFkbkoZjg1NKZBGxUEHtnfYuOY
4ZdhDZQuvFpt08JQm8TtsDJM3d41Jq5yupH7Mr+LO4JXE3wzOwpRonE0B4tKwdWkDRMu5hO3M05d
oNRGG0z9PCB7myp13hiFP+XdsPs3xs5suXUkPcKv4hfAGGsBcDjmggR3ipKoXTcIrdhRQGHH0/tD
256ZnghP+K5PHB21RJC15J/5ZYqgvCZEBauqqiDQjAQpJ0KcVsx9F6wtH0tn3mZtcQipZ5NZ+tbQ
uHHKioQDF9vXnLS3sukPFk6wUQ3fjmkD0p2rJ98TVMOD8ll39sCeiMrILALfH98H49NUcHNDLqiL
+L0cKKxHIUjb+RneKrNhr1+6gJhOFY1RrpyZdNpI9Qlmr6M2kUPtjnX0Mht0tTOTirg7DaRcLfuB
GM9jVDUYXPyLwIS1Gtxx2nrOK8dLYw8nbiVjIQKShWqNAPfUEh06zT0NdCBovswILJOqD6Nd8Du4
DqZMZg19bC3hinwMKngFAZ+AcdPY1QvQgNhq3b0iMqVsbz/zL1bJJN9agTFI1eaD0Bl4Fc+kNDCC
ONSNrCwKu4C2z5jBGQFCgWOGlC0ja3C70cjqizvnjOsvMFX7wljsxh29CuQp+TFMwfmOnnooAH29
Txn6mjYWQQVObM2gDRRQoR8dkbzbcq4OxA6/heGS/Go22jLEjrQvt8rOopeIcjZTQkq4NPxKbFs/
f/Rs7H1lY4u313U2ArdLtJjHSDd7WJkFvenRewcBbzc11CdVrnvWeR+NkEA4ZlK1OXrjPY74l6G1
6Q2ScNnMJUpeZ9lhZKpMMurTt7V8ZUkD/1va3euJgxRol+bWmS3SoLhUYxkucVFvO5nWt21ZSYDz
moC15d+1EBLuQjxqdDKEQRPXTOajaa8ijw9ChYTAXnPXkbpblzFlIym71arGpGY4IBa01N25IxZz
1tLnDJv5tjFbrADJrpFjEpRy+jE77x5W6W1YevdWnxavNvdgPsJ+vI+qYdO5oISTqMOxzVMbm4Sh
JoYtgRly7daatilu9MH6VrB2AwO8whal56p5iATYNokXTxn15C1taKQ2d6h9UTfxGVT1GwU6QY+J
cjNATLXK/rZ1Mi6iIshwWH1iYp49Y5eo8lNDjlmnMXIwSDvsidkX6DKCKVMCW7Uy3/KK6VZTk1nE
2v6h+U60Is1Dm2V4qkB07tWiTLTaK0JKEVeXwuUz5CBC2tzwMTnsZI9+UovG2PqFdtM9WU1GlAqA
ya4SaI6JABo6ADvcJvmXowgxG4U4moZ3q8G723iJg+A2j91exuQTMERgaaqZPBgjp/4QEyeJqlkD
JOM0Lgkdp+LG/UDG69UtwGg1th8+8Elck7MXUNu6V8sYHuitLvZ+8qhXFh7fqLyD3sKyBHgYex0O
kNY4cu3BqPliiOnA4sl90iAMOlj2sM0/aWPieBSCcdYHcxd5B230zLPjdIBIejIiDPOxjerPsZ5f
odIbqyIDlt6MPOTWc35kk8lNlhaSBls2UOR/GIFeBGdLHdzRpY+JMVswVPnBt+kdALSxzKc4JEQt
COtIwFigxwWvLYj5bu9RVgHAjoFH78kfm0Vp5YwUOZhzDdWG6D4hFLKXG+FNzDbp31uP8rnsvJPN
K7+STgZwtU7f23Z6XD5KrRx+OIZ9g2XWV74mDw65CZVDT3D5/vS8MXFgivtBZ4W16Uz3I9bfKl8e
/LinYHpK39xRzjsbTo/jqYMViiBxSURidB7z9Fsjo7yTZUqxH0C8OhI99A5wzUZ2qPIBAg4oNg3o
wGkwqC1rAOFxDME9RDeubvx6jhGwKkIdVMa3MUOhnJ215nKYEx6QVatsz8zjJBjIZA5UyGqC+OcR
knLMP8JuVr9u5/xD1wEUW5HJVdi9KK/Fxw7sUKUtEmRXPziN/4bMSPOele9N7D+reWCvcrzw7Nhg
CTvny+ywo7gZLtjYLc7+6HVsP9xO3RClMh/qtSj896in0tgTPFv9alHQzsW3wkdSXmKlJfupnX7l
jKTg9Bg1k8F4Crse/z/96gzPb2XY2ie3ayl5b9d1YVHuEbLuDI+xGno64tMPcmrTBgIDKzx+hoAu
jDu7ta9+PtzASIc2ISY3EMp+jhKSa9TG9al98Hd1nfiBKujwy9WvNRJc1EKf5vH+ktfZ0wRwYzVo
gPQ6TXrrEJFMbmMXK4xsknuSqLR0kIZodOTHzs8OulLHxMfLTwMYlJlOO/iJ9VhBA4OAjK913fqA
JqP2sZoMQDyiAolKR7NG+kPnZUEgCrlT35Osf028I0/RWMm8vhkT/47d7jVUvB/cZOGnUuZmD6iV
9mx+1FP2ZdftTasYDVYT5Xux3mwM39MJgOo3bVjtWz3ZdkzAh+bG9yMqZkbzx8wRj0gRUJlQnucm
PKe2zQgGMdU06hetlPeVVbw7TmjutMIjS1ipu47xQ6TkL1dnFYa0UPpZu63luMtUyuugsDpkSNeD
zp9cunTZhViZCV/hfKKN3SBo6z3r2fjl6UZzNMLst2/J6BU967xuLDh5vDN2rb79qPBOgy9O6HOQ
0cker8iHk2SJW4Ga4VRfcz995/Kzxjy6nnIru4hI35Gl1leky/R917fvLkSvYO49VG6b4AW71s6u
ix9KLjpyVGRGP4kLQcwc36dGJVsra95oWAkrnci+82E2MBGSBNZd11nEIUV60Y1B58hKdyX5CRIw
/jXSbJwnpO8CbL2kNId72UwzU4npO2WABikvUCZ5s6SkBqeotDeV0mhS3Xl6zbgzyQKQLfYu9mpj
XVKDAsg0hcuSetvlShOUI8cos6tX/gJQaKX1FukAXKDgrji5ujC4S7XxAAaY+nynakQNKoprpPLq
wWnBY3L+fexrv1rbKO9bu53u+jF3NtIsCZsjzDTHKhp22txwpUljMlGYfeKIgzHpfNIJ84PV6A9R
V2iruJOKxKKBPyvlgJHfmLgmN4zxbsNxeGTs9wY469h6eFms0HuZTGpu8D/CVSr0z5D+0guH5LwL
5zUNuZxOJ3qw+pal0WLzWefPZN6+QrgCa89jr+5z/yBdBFcnvpmt/len1JPZqNq8NT7b6ZjS/NHp
FH/azB5T8obhoh5iyCj8nmxkaV46+NHIsy0lQ8l7ajRTkN92uAZXHseWtdKGyyCrBzvUqlXq4u25
Gn30WkwkbJyOYhJTFMHEla7jsqyR/kjT3L7TBEcEJw+37ezyuDKbm3aE4u07rB6a/1PGbDGwQMqN
Hb8ZNTAzSnZv8WvLgKAzfC5p3iQeKrhZAcRJIjKC9Cp55I82Hs6/rdlpZ8EKv5vcEXJF4i5wwbgA
KMVesLSsPJbdfHZV2Z3g+JyLpv6kgo5UJx0zjxJ9v3EdC0cG0Q9XkqIqesj4s9hWuB9xdkn2637a
eS2qhOUbz2WsAajuf4iL8SzkfOao0p6TcqSDz46nQ08twlI7B6WSjYx7JwWwidyoJkxuq3Wtd/0d
A2vqrtAldv2No+W3VTSdNM2zD6JNauZAsVgtLQDjgtuCPbppi/ZjyBtUV8dbt+n4pGXacdac9EjW
dZogC9TlYzOa+0aLPrU0o+NB+dTxFPsyZUhnkK+wZPo9+DN0+768iBgd0TJdUMx2vgxxYdo70bjw
Ks66LYxVzl5JfyLLu4jdV/8HdOJdCaSEh+vsiloBL3BfopxISxD7Z857H4kVfccjhxSHSuiVVdq7
sBL3NWjHjUCWtjuaxC2gw5s+Fi95OTAER7va9tSF3ox2ScVERxSFTtkKHFmu0EGwGFhkjz1rP+vN
N1hoarR0jDCpqy5t1u/DaDGq6owAC6beIU07pNofOr3NCOBypDMxiXVJ/pNlHlYOy9VOargxMKQB
YIgs76k0+0uX1qA6IiyQi7kfqsFXy/iHt6b2hfJJPXdecEeNvTNtcR43aP8wzu0tHVtcw+nL6rEm
tWn1ODDLHyxTP7pD6YN5VtsyxBxoYY6mRE2FD5yZS7wRRZOewS2aAe0+L2MUvXPC+qKlgcQjz31q
AH43Ui59KCQsDA3WO8kjJaJ4Ew6gJdRIk5a58MDgvp3pFJMHC+GpwBu95Vr/pcyZ7z8NT3o3MLaY
sA/70NpvKC7IAityrkoJPA2RFkB2waw1DifdrPCmSHgMPc1WpWDkSXnDaF16tPwd6gzHxZQPNNZD
tZ305tBaHTcF1ezA12PFigBBaJ1kiDGpQ1jtiIQ63BPSMRBdbWKdW6qK/YIkb7EfDIxBtVV9Yxo8
0bVEfiomGCEtOuf/UEr//Wv8j+hH3sl8imTZ/GFn/5IV57Aobv/pj3/db66b/1z+xd++4s9f/9fd
j7x8FD/Nv/yim4ft4z9/wZ++Kf/b//mxFlf9n/6wKdukne67n8WQj+G2/Uf//f/3L//t54/v8viv
tWQbR/z/LSWv44/vf9SRl6/+HxnZ/gv3cRCQnm3hAOGN+786smH9xUZZxp6PUd9ydOfv3n6Tv0Jh
Fh6oBNN0kIz/Zu13/2LbBuYFoWPFF5bOX/3vL/2np/b3p/hvZVfcyaRsceoL/Gh/kpFdSxeu7eqO
4Lt6jvXfzv9/cPbLWXR2bYijYbQnn3zoak4JbZna4zB4z5Dy7yQ3Id2eTmG/LLH1TcgIfherwGw7
ddFkuCNlYt5O1F6H9LMHr1no8fe0Y4KdDs+1fBGdTkniwNFmFutRh52rsvLG1UCEcB44ZBUpe0vl
QHcFVkMVYlcniVnG1DYlpobaGvavGkHDSrhfk5qAYHROQFoGO2qOg0uBS53pHkL8EnxneU6aVpxo
yeCYDVwkR9zuisE+2tUAk8f3YTcwd63CvRs3xQbIO3UytiDCtK6jaN6KbrlgM0xeRcR5RIJMMyGC
r0XpXhuA+Ps0AidXUNDTWy6lFQaMzpg6rTq9IG/rG6W5r0U8IVAXOClTjYq4DhDbvExlM0MFCD/8
x7zwE0dWg0TLf8vDULbeehjLfevE3y5Q0DUHmp1HC9ZQEUGlvQxfR/UdVp8EIsENFDTwOdJ5Lqb5
M++5rOT3Xp5+NQaA1MziZYZGdWtKat2nObvmIR1yNAahmjLfZNEO8zAiW1YRO8zfmYE+xDJjTSrN
u5I1DQTgT2y6ByCpp8z1TvgjZkROrLRQHh5T3BAwRPHGYTHFIQ1MdXmNYCLt2ozKD1nS2KNpH9wd
g8I1T5x36pMnkh4WU3xNmvwXMM3en7StZSS/ThgmazFSRNjUxr2iX5sbdu9u3THf0IC1jdz2trSZ
M5Ra/okSn244MB49uG5jy0rbQ2BaJQZycjdx90mR5rjIHTGbnIqJepWGYcM26rDUeeipOIhfqd17
bofpeR6iF73Bx5WO3Ys1ADZtCuC/U/LkJFKso3Y4sYVv+VhhA9JJblChdKEgCwPvQNKRkegmb6wl
0ccAlI/dxQRqGmbZU0IXXOAM0YU0zC5EQYDKOh5cu4AH4nG5RIJQe9H3t0x7n70GN2Gv+RiT43pb
p5KE2nyie21Yuw0vtEyWC5uiqrd6bpG+MokJIGowYCk/x2E+vEswj8zR6ZWJI0GLEz+tJZ6Ulf4W
MExXtBtzhErqdx7DZ24TS+TE8zqN0Z468Ne612ZayLXnxpFi26Y4HptY40E2gx/Yo/geK9A3SEJb
Y3auFBfcelTnQOgxz2Xz7sC1WIPN+YmrmTm/TwdsBePaKfXjUFrWOg6Lp1hEn2LUgSGBVJxAgyr/
qbOLW46n9EhTKEH04DOPjZuych8KarP4xKlb2+Xw2xQ/UQ5qJcbkFae3KYZKEHAPEfUo6H3yFEVY
HCBgUqwRxBPiJi5WOJjvlW2Pq7ZFC2z9j8zrT2qWt6qPLgBv6iP0xCenzW7pjmDqyueRCxW2sTE+
K6ZbOF+b2476PJ8Gy13ei7fB3bKLZ/uxKPZ9l+H6HcUhBY5q+ezO8CnSjc9THcB5HAXb6hqy8dWt
cASZZn7zxx9K7wYRY01Ls9gs/+tWNvx6g3Ko4BFfFP4RJvIxqCzuClnEW6+rXzUXThWYDt+ELBwf
JlIPo2ZC/mzvhRti0Heqz9ZxMdjzFUv+sMgw2DgpLi5ALKR6n5CRiPoztYHSpHXmJq/NH0/nTU9q
CktsjC06xR+RFHvd4ieIh77exc3yP6a9sXV+KL64SzlfcX3pHwq9vq3S/qkzGdtn3MEYDbCepXZ3
0aP6OIXU9yD2AtKMn5SaGKGH8nHy3LMk6xwYdfMZJfo5Tykmm/05aPv4pxi0RxA3Pp5UiMuJvKJ9
HuKQEO/nTDkJLy03TCvic+RN7ArGl5yss0YaHcq9Z1KBmv9y+h9IQpZkzBiH5Sjnme2+EamIDYDc
tcR11tZXsJOXbtMXIUs4sMfBVfmKsecUuOq2naMvf+GTSm8+1yVhJccUd26l59uYLpM1aoujnBvh
n+oReakqbwyXW5vs3uuSLBMOr44ZpjEcOgB4CC1c5ru4uNb6/Fon1TGl1SJuk18ywYdwBqZbVMOp
xye+zskXGAtJD5lqA5vGcEniCOs8phHxXK3i9Du2aF1Z8oRyvBjwEbJybQuU65707VOK2Qsit/Uw
uJxbdbuczg4jinXFXEWPqkOZSPPS+NTNgQ3U3e7Z59PiwECYLQ/aNvogbXbUGpTBWIuaLGv82vv+
wA3ffMb5fjcPw5PUk2u1iHN+M5/TcFpPzrAtRvO57EGEmLQVhg8pW8IOSKS9K1hCXSYgyvsxll4b
odlM/IA52xq3E5kfXXcUXIM9RqS58xyNlC/POgmiIXsC0doGOSnwoGQASe1I9ZRKiY88fcPitQ3J
jqnBvcUTi1ekt55Gh45svys/1QiecSjztSnFjWMmL3EcXaBKobJhcgx9CxboTzl4PWZ9YnhUk5E7
qOqDNmt7M7UEx5J14vohTX65+Q6uCbjfZOssuB09O32BvhZ1T93ghtt+qHFkgjk5U7forZoEuDlj
xIiHmZq9cWtF+j5Orlh7AdWAfmSMPWIQngDxd8akNkKLjeNMB+NxjFKTDF57dRfcm9LzT+qUlkO8
Amti+/Zx5uDOh2c64bTH517E9sade0D8s/1iaLhjMBh8WSUpEYD8wylkNoNt1FiHOVpMaJuPCwR2
TZ3RQ0G9rYLkhZIBGAIa51rDXM2Ftrit6qhlKjdBO84p1I70c98xKQs5ykg60+oOG7ZDE4X2XhRN
vuESzTJFT92JpsxHFuJkN4fMgqcCpAP1YEGvTXeDQgZP8mHb++Krq0A+KDk+TE+mQ49whcUbZCAq
EMjdo64ne0ri30Qda/tWK05ZRvtzxHliXTA+1gqZr6d5+EWm+2nAPuSmo/b8ltAAcwojWv3qNYtR
ocar2+jdigEyN6ZopONoSI92EV9FRRYlbGIQSX0tgwoSwzamYHNNa7izVciRsNoDQziAvigrGK6x
05p7vXvqq1mHXiSxglUN8cXm1YEls5wUQbbqjERm/imznk0hCsLeGfuHLPmMungxCE+g+zVcKzFh
dF187ZyaoIxgCq5fVcbbNqVUYgFdnrVFP5xxwOUqIcHIltwKwjWz2iwe8Kq9UCuTbyPJ1J0hM0e+
syRmhHP2sDw5OX6Q/nhRvOo8ZMZxZn1gJsvKQt9f5BLo0st7e5ofQza9hAClXViX2uWDEBq3lYlc
awKZWBF7e2gGD/8zaKDI+tGZqhnjnQ18pWlZ5qsCMbDTqX1AXbLxpENnXWuGdTJTulpyhiqYsqYZ
WGNs3IX8rLps99KP7pI6vxfojcmE5p704sr0/72blHNuk+tktt9+YfNbxcOTknhja9V9zkxqW/cx
zNLlECiBUer3LdDP/TwTvaJjZ5WG7jkPxUZ3qqVMD5BT5e3/eACtTeahmj6mKt4lNHlnevaj+Tg3
6MJdlT4fo1xz8MUzbI9JLQSFzW6rc5VZqXm5qjg6HKdSe3IUJgqDwgF+LzhkSiJmDb9aExsMAftg
9InVQCs13OLFDw030Fy8eOjJV8OA9xF9jz5GmPI3pLdgq4b0xq+j7z7GddyNOG3ZyOIeJB7+m8om
u5/aLrN9ut9k8qoZ0VmP5gun6XIfRy4yevpp2ZHcSPrTNolAFur5IGiEXbZhS4Egx47Mid0zXT4m
b8r5sXcMfDMY8iunP9oumK2c3rMZmrzVOnQDm/Hey3A9Ct4vvuPPe6Hnt0mbkeKmKzQUTPhTmFrZ
ASiycex1/6UcsRAaS4tn2DzUtqBImSwOtLhpHQ9dvwL49pjM7L6dkYKOotjNdV7qmSsXn230FDs+
ZlR9eW19SagJyi59NnOxSvo9ItUmSeXOymlRUGZEaLh/ns3m0fKH7yEyGcjYdyPkbFyKAz/U8klb
7oCLjS+bn6Ben40QytPUHtQQ/RjeM2RWLOy1WsIa5C/nes/zXcZLGZJOEKbpd2REkg8SidYyy49t
5V97ZX1TeQxEOz/G6KIrQORV9hz2VLcmM2B1LjNcQT/7pOJ3DOelmjg9IbnSeg9liaojMPyp+YGT
b82b7NWsw8DOvGM2s4MXjb1E16c3mkHYR5iL1XlGp4rO0Vemh9EVgjcwV1hD6cepognNqC52MT9W
WfljzR58C9/f6sqEXDZ0m9l1DpgvoewnwDySq+/3dzI0GCH0ACN6dZ5wCVkuue+WMQIdq6QGrGOE
vrDumywOTK99TP14QzyFLcnnZEMhOeQjksJ2k2zQVOnrFW9kmxiTslSAhu5rxD83737pJr6QXGNO
NahbAblwDZOmSfSXQWJTTLSEXk3q68x5PkKu+sl0CTqaAO+Q0ehViw6X+rDtCsc+2O7wQGE7/JAM
nt7Oh7GMMLFKBDsg4RwZ2OZtjzMp8NnoV3PMFMSfrlZLvFhiItA8pLcL7rK969vvFMT9pCMW4KkR
FLQUeFvyqH3NmpELSWednMkFTqXFWyLoa7vBLOD7z9UifkYG8RO3OTat9eIAY+dBAEi816noCmY9
u1qd9UFQeOkSRvkfmQ+R4Gw22bCsZqa9GjPvZiwVg9qC/vmmfLwfDONnLJnBYspw0kGeOMGcmtmC
nBtNQFQEI8diyc9mRY48DMM9L1H94wTfWDo89py00JKTszSVtWHfIaOa69dBufmurtKHeKR+gBQf
l5AJIRMuBAwq562aa/qE3EdDasvKBt9fZA+ehOgydrwtPHFve+XX3BSwiziKMFEbb8u4KLYxnSXE
4aDZuPpZU4w2CvBU2rjJ8ANXXk5aGSM97b0o3T23Ol+36Z2wxusIjm50DOALKKC5oomkt4B+l914
mXvrdZrCc4MDf8Uo58ERbG/+OHzmlrkfzG5BsIXvbZ0mO45MS9cvhWpIFrljTMeQCpGVYQwCoNZ4
rKAPrgzJREaFW98s7+yZm1ydMMCBJ9rN9HR5/i86y7eWGynb+SPlD98ynp+HMCKUXm3rbja2+uAx
JajoXh4XQyK3tbCsJ4YHZb6sqwdGd0b9s2R31wZMIZZRIi6VmO/EvFh9LYR2l9wR1BigXzXB8I41
lkwL8WfLNPEFVnkwDMm2btF49eRcgpSAsdV+6yasns6wmJDNFL42Ybdy4hkWqVv3+Awp55XFGHSu
+LXEAcBUcYTMpjhnbJ3eqTnYrZQsUVCK/NFo8O/QAC8d+aNMwyfYSz9UQtqjqtlOVMeFLVK7KJ8X
H1LMvkArA3ID6Jhsk4r+zTa9l5wpeCDDZqOXwBG8AWEPfEC4E2nJ1ZT+t5XSwEt1DbnPOov8x2SZ
AoYwmKxx35e0nZRakA+GDPSy2DAUYCaVaiuqXJYjR/xBEi5oTcU8uvV3mj1ucxYDXmI5rkyneZOx
zu2HQqWB3D8DIwxwUb/XiSzb5TN3Hi6UkZugPXLfU90xL0AOGflTPLa0TTBDMxBEonrC4MmIKjeZ
CxFJfmVSHh6p33ryi3aROczXMocdoPmXyS+fCk1eh3p+keq5zMqXhOUj40rPxZwoJYPfH4doFmFN
gjQMNymisjrQWo2R76j+/GU8BIs3SSCNprAIRjs+JXCjjZK31zySp8mMlR3Bw2uc8YorR2ciRIIp
wbOO9zQF/ONr5H01S743zxVxn1XWjnCWpVkEKIscxCdki3QIrKZdWrLp3rNL+zOLyteJUpeV4xAd
Dx2NcZRrJWs2WBeMakhGuzB5yzHCTYHiez1eQzlgZrGT7mVowsOSmXF8lkMx1792Mz5BPWRfI0Ea
RBWHYV2/0a0CkhNjHTv79vWri15SAVakyfi2TodhJ1i6RT5czFaBNSvETNStvEy9F9CBHK04ax2n
MXkbJu3CjWkOanOmasZ5wQXDUEiMt8ryf9Cn3nSCm9hiCpIJ5gyh0G5u4MrFJJ00bHUdLZc1zYkW
x6epSn+89NVN5m7H/DNdWVgoHC27hW53LFqgxrRGHTKc9kEcm69mVF05xj818D9ZTx9hvz3XtYvT
bsYOXT9Upvc+A/ybjHcuEL++peI1fop9qQvoUfGt7Otb/Te0m/yYmJGzcjLAT3r0C/bd4eraLLpn
wfwu+2x9872pCITx3hUDjAgh8h11xdMuHadXBqcIXs10P2FJ3tcOYluY/EqDWPZA3JFRcX1twCf7
9E0FyRh+mYQrtLDXVzQrbMayvCcnfEg6Pz5DfF7HsYEtC5vV6OnPXZNfJKfqyCeJBeARz8R8TXB7
BG2DOyoa7Z3RqOOoMJZMxb0+9QfT1y6Jy8k2UVBfzbcpTBEegEcGGu5Ggrc1Zy8aLUjdrRvPp/JR
eKfW82FnGareO7X5bWAQwN3WlLdpzi9upzSG1TwfNX/6Gs5e37g0YY3WodJlEJ4tOiUBkqTZa8N8
P3XvNJXsG9WrLTr5e7GEfKb3jswld83wo5mpRk9s97lQ/bjKRX+tqOYA6JG8EMJmmN/0Z9f2ofHj
5cSza+MuDEDkf/L2JXLbctBlXyCt3uIXlFF959t3XbjMF5/ojvscreSeKOlv0htEpcJxF5nRBxH4
xyEl1xrNY9C4xqaqq1s3ir5sN6/WiiuT6PMn6FgYOWY2egtxShfFefI8sn2W/C4tpM2hKm8Nft6W
Pi+Wh2QNOqTBOl79YOMwA0NV7Yo3MYoNjRsey6zFUSAnRWhRA42CfKM7i1ToRG827bOE39gYOs6u
0vvo04lfq41PuX+kdoFEYloA/IWdFP50IVNTfKu7ETqqDyN109L9yqfzIvLk5OX+TYonG/XV/dIr
8Af4WXE2jOz2RYO023ko7VSF9F1/bRJ5D1yf04ZRnqnnZu5Yhzd51d/1XrrNR9DqeB9KXHtc0b2h
u+3FT6e/84bQsdSmx7Gji22qjffIY/7v9eM7+aYF2epdYAVBDy1Y2WfD3Ee9HcSh8wyYGZv3kCyJ
ffZRuwh8geAU+3grHGrBaIjYeNJ7njRcHoUd3uDKuGRCh1eDEtXBxNp2PlIsr5kVFd8+1ahCNsfM
I/DX2dEN3G4S6/HL8pcd1k6CXCbdrvOHSF+sxLqjUcggvj6fVDk9cPT+WFR0J8ICrxvw66VbPdbi
VY/CLysz+r05G78mSS+k1AQtrjjrXB2twvyeBiBVqd1QNAH9uYEjYZAohWNgXUSD+lePlK80wz6f
uRaNeUEeOXVuhtGlAHYQ4Ks1/2hUs3U0R6bZNBTQQOxucTNmJIEhzWauRrPxHALRdu57zhZr0PQ7
k2D3xGOu3TcgN2ngFm2xryBvYvGydf8BUiPEi/SjknAZCkrJJOiAHXPhz9DwAOdpdMOXiyVAGDQ8
wd0Cu7PqR2FtEtl+U15J/sjjeFbZn9VMmVToRC9oE9p+HtMLvWs3M5nHXe6DsL8uT8kB18fxMcyD
TPe/dIeeihobpl6EX5XAIORYDptQ/QszUVJZMv3CR3Hx5OCTSVt61cOH3BIvmp+n/HoHMuAhubec
3VjKp3SgBTwTFo4v6dwly+uh4q4LdPNdF9ZbpazXOOcqmJUzrqNkxhin4RbHkgwFeZsSn+NC128Q
pxcDZsq1yn3uPHZzMMMVBRh4/qkE2PodljoqjzmM7E0rvmQdU82GqeaQF/twqB5HnYekM4YXUGAt
KIUYDJJy1xY1cegBgjTp896RvxrZgmSuAs/v6k1uNxRB+Iz5aDpwI+sADGu5gitOBaW3NsNmXItW
bIsUIIhZNxeu/SM9AtM1xLxNVN79cnDi7JsNdV9XzSK+PcPbQtAettwrD6aLBUvS0Lcu6xssl8lB
KVoGJFJ/VI0MA2Fk7MBjAxmRR2uWv91I/UY5ET8vtY9IWWLfGs21IX8D9oKmrNcBECx2ywi3sOHd
FcxOjwVIac+pvY2o/Hs9L0y0WTjrFbrjSriZvsMEKqOXno2Bnoz8K+aqTk0fd4LOyOyDQcWCprgm
eCk7hjXrb+bSAj0m6k61IWZn/YZy7WNdtZxpQpY4o4H30XIUyhqOnl7FTC2LCczFTXaHR5zD0vTu
cfDbQaaCncxr0mmcWzvL4YLVLLdyCQRCCgj9VX5nAeMIwPiYRQUItYq7zRQZTMP836FvaGAbmK5k
s8BaobucpPjw2zY0dVX45NNjbd0oiCtYri6t7wfDROhPUzdRqp9TGsU8k+o+qkyvoy6iY8QtmgJm
HnYdX8aBG0CTU702OjuIrhubSpJDUqF6D02HBbzGamtsm4iUYCla3npt6C0/drqFNC6WBfjAmxZ6
Ve9cLeI+28iKzoJWGdZN7kc+xKAAZW/V2GV6wYTqYcy3sXu2Ppyh3H8NfS8wCwaOVq3X1NMrLtFJ
lWxHO/qKVU7nRGnkgcV5hRhVUR50M+UoG6fJ1tXTC6Me7F7SoNX03uwG/74uHO/+v4g6r+XGda7b
PhGrmECAt1bODnLqG1ZH5gzGpz+D2l+d/0Zlud0OEglgrTXnmBGYkp0TuLwqFb82wOOm9edXky7j
cUCwNZTjC9KSXT9i5KoqqLJAGS5gwz/pUX4l0UCQVCp/NtEIP255KPzOXTAPUKPE386acyLfm/XU
gOf1MvWcRjUYZTDZ0KgvZl1S3hUWVucS7005lh0/kI+GTKp1m+qfHB4IvyB8tCHQ0Y066qaJbhcc
qhb6xBGyN1iyzC3CreUMz0Z1aIJWHvuInUdl481MJ06jjv1jSsvouRs6QBnIl1h48npr0uJOyvQ9
yNNnmRrn1A0+vEAQH+JXtNdsB8bVaH82uum30JT10YE7xUmRhTVgktrlc3IxSPzac++SMzZYb1MS
b+AzRpse926sks88NBC711P+1aff45RDHHAZXaQxOjQAYqcohIOjjWcDC5OKrGZXJH1x6EP5NngD
2xsF10bC4b25AStoycq1wYsnrkVXQKPOe0TIy1OVADdXE5ionA2P6C9IcZGJYGB5Jp1O3x4fZUWB
bL7OSW4eMOUKNIqip5QqORZw37evfgKfED/vrcMUlns2KcSxTwHX0Qt10PIHZMSlBS9i3qFRUDig
V7WivI/crqPYR/UEXQVT3xvz7cVGl3V7L6WpmLPprW2HkIdxQXH3BzeTcuvYGC1CImOe+iFvN3FR
XTSpJPCcBPC/UL1WJGIi46TJO5vFTzUPxI3HQXywvGDjRwr+3ESEhG3HybqzJ4hszMQdv6EJSDGq
a+JbOtPdlfSk6cpgjgT/wcpfZfzZnQLt6g4/iyzJj6PCj9sM0SoxUT3CsrsS3MrmrjFFkZ0Cu2MJ
qFVvXM0QDX2mBCCRac63HU7s5XKy7fZPXw31qYLDDyuZ/ZrxtBs7xuNlbajpYcVEO97OF7Op5K0Q
TkmkPK43zdGlyIfmkHacJzVRYWCyKyh2gQ/sXQ8HTsHypWVDISD5irDoGJdB/FLxe988H7bd0tVm
XngTymE0LNkNO0K9UF9y9NLEvvb2p6O84rUhHt1urKsw63PgUQBSMep9HHfR3Q+/035u32vRlYy1
x1sNlyxO/a+2nS6K6cW9bMufucv6L1DJM/yT6WcXArgmK5N1uMJXHSTdKY9qcDe6+DSi7NOoyMNj
LUBnpCqDUQl7bO5JkFkg30ITrjUwovDZEt3BaJPq/HhmJDZACpsAyNgy6m0XCff4eMhUS1ZPn0F6
HKJxldU9ZnYslxwJ3XTLqJfkTDc1QXYgOccgae7cQvqbiGo/Z97tKEwGtIydMyvhqS3nq64wI/A3
lBjGBwQvOTmPRJqRjUhD5uwPJFkhKCDT5l9tJe1Kc+rAjbRjrNZfwtLBAJDOG7MejlZGKsEEZbtI
xb8hxn5he+WfflCXhl7GR112vxhWE8FWMjEknuFc05aJwrY9KVr+QZVGG3+23ZUNYHELKfMUlyVS
l1S80+QfVtvUAkZpWiV2v8HZB5P4ERcZodf2e9OqvXShAlWPsrLNzynYk12Gk22ctL8GS93uU+AC
K9+gBlXJHhEKy6HIia5pODcRF4JzKqXZjdIfkJF+VXFs7/wYCLa23fdCeb/cwHzJElr8QTYhCMAS
TOzf7/rDqMzvUMsfdquQeYn6mReP9oKHocZyn3qbCrScJK++GSfbAsURehyx4fjNsMDX3d5AIQ76
o7hmQX2108LZ2kE9nGlotysT12iWZ0d3jpovUomeQjUdkTUhocBvc0uvtQcfZijZwJNmBWZxY/rA
ojsqjLaNo1WnAR62mT/uWp90rShFyMFNTMNWB0S+ktSajJzdgs+psNdVqs5tFNWALNCdLsgbix04
G0FrsNxuuce5LWtaw0aKaLwYb25EHkEyksCNxd9C0Uw/uYPiv2/cd1KDWOLVSLgm0UMSbLjLRDk2
7OASznhw/axdiZqkIvaj98guMSxP+ygvkhu96rc5d17HIogwCTlvoHLgq2Cbisb3JQgQlMoKY459
iAQ4FNF+xpH9Hab2hV488Y9MSrw8zg9I2GDsZl2zTUXyWfbwDPnrdetYB7cZXyzd3gn8NlZjYnzn
TYsJdVBfo7Z+FsBuBj18MfR9D8MDvQQDjTZJACPUnMBxicyx6iOjs24ndYpTKPwyzRbuV95+dihK
WQKYWznOJ2OQgfhcQhirYB0xSD+2Bu+p64xb8O7yzKiBydRIgH03j80eSW6ymcaAqsoyR2S19vjc
mf6vNGBTMkzRnMMebQj0s+mE1LzHXHOa8loefMdgCFrSxM576riKNzgRhjx6Fhjswv9dSg6GNoOR
hX3biqC+91OJ8myMXvlBBepApLVFW34ts+yi68dTb3MzeUZJc8mKvoxm+pI2mpQn+bsr519NnzWn
soGFak40nC0cElAe1FdrOjDXS1vtDCm+cWDTQ7dKuYek+GZOTXduvIVHwxQW57vt7zyD9JIuW6Bg
RfpHzCmCecukWMBSNLqQnMqF51UsPJYu5qA6pDCF3NGFYMvyNAWtfuXncx6HEtKwv9keTgKHU+8q
yiZQWV7w5HBg80RZ74ZOgbQzo0tXE43UtyecbdNypgMCXE+k+jKUHktE8GSRPXeU1iWd7+ZNWgsc
qGxe3XlGVy3aS5+wHEe5QLdkm1v05c4JL7ADmY1Gce2P+9HqPhhLkJ2IYptgsJ5wgQjtPkp5Y26O
Q16f5yYKz1GdwDYSy4VtdoeMfQhPQ/tsxD6QIPd373qnYqSyzjvue6JfyFYA2wyW8syRrSCaA1p/
DU0AKjP6AdpKseyhxMXiA0Ti0kdJxcoL5rMHZWbfW+02YoTZpB4+QswNhION4vJ4MDg4XThzcfhm
4dlPwXOUDvFLbgzxa4TO4FSl01cqnPZadcWnTf0nm+jDd3wGJ0NxTevE3RcLkNOFeXipdXiPTeRS
Vl+HgBML4xltx1+Zp8WpBMCIaEcUW0wVP8SSKeIIjmsEvChaqEMWGgdEwwNBSq17gIpto2uawxlp
vgkzZoD1mn8bRQ6Nl9oCmm1KVVEROaTDaNt7JHkU1nzMwvSqBTwrr8UYnAYbg1ei6wBJotopNtLE
TGdC5XSKijlsDiuK3jRj54mzTefUL4nPpKnFRsG1fh0aJl99WZxyuIsb3QTsi9WHGuW/RWq0K3zv
qBNPbyGeXqYgBUcwwjmIjG4b4hKfiDZPNDSBRn1UnOZQ93GKVJgWTTBvTSlvbfpJ/iLZRwNLnPGt
AhacfroNMQ1Efy63LYJ+gHDtyTKS1y6ckQzkCiArjNC8kx+p6KutqKo3PzNuttflq1pQN0nfQ95A
+yaeJJY4krSecsaK2HIb+giiZZZXxrth5qQnpPlH186x6wPKfqtJd45tBKu26+75SMFOBGqD87Rm
y8HVvmbfLBhPJpcUHcqOrj3lOerVdRtjCSVECcJTKz6zEDqlQ3HriExxNYvfyUBdagb7zi7UOQ3E
wXZMApS3TAK4OTytyYgaDw5SXBW2YuU2Cp2ik28Ki7Y1N8iKSUeAUrqsVoOyfvhizpgM05pJIEZA
BY+jHfFs4xq9c0kcjiMPMStfVkG/GzjkM50svpkscEwv6Nz7BOKgDHf3o1bOpvCWQ8d0qgbyczNz
WpuyR2Lj4Yhi6APlbaHQhU667m35h9oFVK2zHCM0lIeiQLrbsG5G2mLeWpHYiZMIRMAAYZG1C35s
KegbyqpDfje6yHLt+c6Ic91VcIzzCGnt1ILsUUb2Fbd9DuRMvKdWjQhvHCmQgYP17RByRJH1LSbr
yK0JcprRLZ6T/OdgjIwHUDBlNfFNgZE+5wLJcWSQylXgaHSBK57S0m+2TWRBZyzH/Nng5OEjtDhw
NYRrqbzgQ9rW2RlQQZBeT8PYVG9FUohjUAqCqObEuklsPaLPgIGgo3xyeis+tUMbn8hdICBy6rdt
6sh95jsvYdkS+WBPN50Z5RZj2L0tLfzkkvCmwRbqKNl6osCttlr3H8jHefdKX29mBslXtpIO7p3L
SkGmrrbGELN8E5x7hmYZjYILwT96HVKom9bkPtVGq9e1rAAD0wGYTHK5q6B+fzSi4jS/W4QpZk+c
27sjGMB613Odc5ZclPHWWB4JoEkOTYwMhszTI8kSROIsH4km/d9HEf9BDUJlBWocQbtWmGSYDIn7
nDWivzcBMe9m1RgAj0iJTLSByb6mxc1cNb7QNOg/Kh1Qd8rpWRpj8kHdMDPjCkJjuMtA9TcUNke6
5es2YajUxsvy2Frehf7/72LOh3d/yF/TNnN3/jCfXL/5LrOo/Cg5cu/DhN4bzc3iA+OBB9sMmW3i
O+EeFq25bvXYg0+bOJo7pl7pMcqPiHHSbefa89aR8/CBXj5Zl+lg7sZx8c3yKcy8NNmpIIgMP8VT
EF+QYnxKF2Nh5PxqWvi+ad/XH2mGPqGOz1WukkvbWNWHfx0tEMhsOCuyVuUeChdpkgHTGyOZMV1B
VYXs/hHntaK0n+yV1XCzGlP2gW7We3ab5tJAdf4A8TIxwiFuITZpiyanSY1/2hm1APPbYTd3eXmp
u6Liqd4rbYA9a3pAwvx5TvMJpASdQqTzD99184M7Tgt1hRF2lpXq0pceIQbTgJh++cFkgtC4rOh7
Pn5y5mjsS6l18r2acXngph+edAIOFIL1GhHPR+wLVn3C2T0GI/Qgp7XtT/GzPwz73CNUOY+b+AJ3
pH+rC7mx/Xgn20y9uPQF3yd8ZQW1167sXJf0EhooJr8o2wqS35jdRk1hfgA0WbwKrhANCVNzE9Xo
ta/4Jar3mmTC0k1eauQwsznfCWYJzj7hgl0phq/ZU1TnNhHnTrdFMkETomd+GfR+uwbt8s8IBkVd
gwcuo9P6URg1bLtx2Yx05hz9onPwMyb/Sq9C+4CJcA2rAvAHa9HBosUf5iyjVNvb1pEML5x8+IC2
HeIfHeV2hgFXzzbj9JLsm4yqDVCPxVBE0juhF7zJJif8Vt2EPVRcZgJgEq80d11dBe8B9xEBZ74+
QNiAH24juUs4BHJK4OKbuMxmFLOk6I30emfxmwtKXHlD3Y++ZoVTnX+DDIm8S1sHv8USgrEwHcAo
Zr1rbksBPsGv1L0na4D5N1mAp6SfgmsfgLRJBnpXtXLHQ6PtJ3Zp8S4Dt9wmFj9/afHOBqh818Vq
pySoKZ8p7Gmof4z1ZLHuE7ioqHLQM3VPvp+2SAIXrpCT/QzgQH6YizQvk0lEnc7Xl1WRnzwrX86/
2EZgYmOQSIe/BHzT0M2G7JpPJETbrknGZmTa71bPJZ3gokOBgypaYguF1nUSzegfcRnXpFtmqPL7
6W9jje6GHKhq05nZuWpiOkhLE8PWk7Ezhgj7xPI0mGEfDQqZeEpsUtmU0y1lZq79aQYh4pOButwU
UUhbw8ObuX48tVTPSzODqIujjPtGzd29sf1PM4zg0dkR5yei6jIMne+LS2VH4CgoHIQKR6tp41Wc
t+Vu1DLbUIwRbhV78KlLJ8BE1ZwCjDGbKfP2kI3Ll6J0w60JemlrdhmB0YXxWs7C55slcP+nwn03
6GJv6FATUFzBgG+q/l4mBED2yb3r0OBNU5G/j2R271uLy77OuowyNEmOnRzZ242fM3/rK3fUxhJJ
cXRpGK4so+3f+5p4XOJ+xdPjadeGqFR5yUj3AkNiMIU66qZWp2mJAe1iwh6Z18/HdoTF+3gaOdLG
H64IZzBoK7Rzh492MV1ABl3pyGiOCdNotLWTOHB8EKtp2RoEY4mdisjz9JYbCoJJgNCSBRwDib6Z
FdmhzNlXjq7KA3NL/W5VMXCoYI73RhFqyFXLLD0BQOEvT2UJ5gDwOlkty9uNqTbfcfRh+Lr8a5kZ
QCWgRv93MdRVMRw8C2zm4zs7eSLY9kjreHznsNfZmfFRSzA738roIvPi1s6fxzMxymyBz789nsVR
AQWMAOr/fiUzm147u10/nrl51d7b5BrmiTli8zqafjDcH/+E7wfIg2m/Pp6Rzo7FswuIY+bHSat+
zSxZ3R7PlLJ/N1BmL49noUTm6VtWeX78Rz1yvEwsrf778UVWDYBN6pkjEd9o5oBG7ops2RJ5CXpw
S5sBlcXu8a/uxNXVdlPJSJIXN6tKf0tmKOzux4urhLEjkIBouOVfm6zMDplgGPX4v/gt9FGSwLJ6
fOehHt1TnyvGIsvPjX0zv8TIXWkM83/zlI5/0Afvj2/sGmPzrOERP75U9U38SqY0iiEUIE1nQVyM
4/6twlVVFeH4PndARp1xcencjN7xbiho7bNkLXtKkTXg//ZfOtK0mQZq6tJoepnN6lJRe58IXZX7
dhotOD0hDUvJml9Gyrzz3p+sTiEg52C5x6bovo/LX4pYIwd1C2XIotBgVQrBJ8/jSFNvstYBSt13
EulyxIMMt9vOijG/9N3GxIODcJ4owJyEGeFlL6mtjHs2dsmrLOY1e0347i8PQn07bWi+xfF4SOrS
fC4KBS20i3e1IroEI55PpzPqUQ1Gb1MZ/83Y5S/mcl/T2ISTPsCmEFT568fnBB6mZRRw0N5iMbKX
LU7PX3Lsh4MJKIGoCD2/z9W8C7xS7xw3IFF8+RTHYAZjEGHXua4UrB9+tyTmhKBc4zu1fG8XCZAl
aNCtFx+3kI4w7TweYvcaRqnx9vgLVThtdYhcfmy9m9cmxl0uK2XFGWadD4CLQsZHYhJ338WsEjMw
P9dF3O+kGZlrkpslDXI17f08F3esyujjHEdvpuV/aFxMh14L1J0t59xlKaM9556JsILiIr3sXYqx
Q6uSPz/+0ZFtDuKrQsZAKrXoouwdtf9R1zmuMo+pbVGyGpfVPxsoM1uHM97n2HorhrK9GgWK6CDs
n72phM1dkhRdcgvLxJppWZDFYLti17UEinsZI7s27O8m9iumwP0LVkvG8cuuoEojPGQ1SSojlvd7
G0BaqBuXi+Umh3l6dx1YVlzaR/r58tKK4dv0hu5qZ/N5AE+usz6/U99eB0iiCAgZAJKRvWdlRJNo
xhTzdfwyZ/2fzi/sJZzB2dP+JkrDnI2nMogoKDtaQUnohZcYHw68961dL5qHlNwLP2RA0QRWdsdz
7m8TOgJrt6adH4/TzzHhzmFkCZcouiVGe9HKNq+jqNoXBduDMnbCahr/DjiUvY1mnJEHXWW7EXY4
mCywZO4xgtS3NfoPRyIRmmUp9jot15OyzFWSut4+XuZoAi/V1vG9cKPJmL3bxc+8VFR/c/fPcGhx
BmOV3c2GA1/of+DdwDnkJAe7pLyI6rJ97Yw/SHPkW9N5yAxFNCGjSDlPUbEXg30q/QmyjvDfMlKR
YeijZ886HJPW8js5hmjpDlJye5UK18u7+bYkKAbpcDXr+g07qnl/PBgQDTTclyBOQPzza5PFziqU
0OhZnoWCF0MtL6LROMRPA0I0qzuTiTsZYproLefsMa/P5Ozgy2A56XJ72Wrf6Th72Dfk3oHRQcpT
qA9Y3Q7K7BWo3JbDugE9Zyr8kraXX98DTOTsbgNBq0bV3IsQaz9X3fDkTcOnFVvlRdXS32cpcnWH
9oxw32vVO1fQfQx+rRZ3C4P+sP3qK8OE9YSVKSLi+5iT1v0kyXc+uVFe43mojTdtFuY+xWi6yrNt
DDPjnV67/1Rjdlmrqf9WFRaY3Inz0+PLRbGIiEzzg6jpuWv8nV+Gw9to5FuDA/QuNDpO3gBsMIwA
4EuclA268m+WMPAUz+599g33vhyb0MLeuY3NG4PhozklX53lbcbUGRD7BN7dNm21jtQAaqVv5J2b
stj4oXixsuQbLta59eaSWKD2StsGIbpIzrBkThOyX/B4+odf+8meAL3ujXAGmhAttBInfS0gNnqL
jEC5NnoEDDyNsq++Kfr9LE1+dG08t+ZnyUBr4QrTd/Wm/toTWnR9fFQUaOhV2XxWIJwjGjcop1k1
OqZQKV45PFGg/io4cY+HhNtoM/Xdc141n4mU+TWdxvwa/f+PSmreivL00I75xS07BDaPr8iXLwNj
hafFj1/TQW8ajtCckvl04QiXWWlMXzyxTWMduuhDRe0eiy47TRjKVmNH/2ikI3its4gmUumfUnRX
2yoLOa1D2x4U8/sYq3QyYymB48fCSXiREx8VOrELbSqGqrRadlEc109xPrRUzvCmH//gowf970uG
5esM2n7BOKcMy/i81uza8MtWTMu/oC5SlGXKOrLm/O+jx+eQGuc7ewov0Uzk7uOBHKZsyyb1IyJT
MHKseqt8S2NoSWli2I9HCb3z+Pis388oXx7Pe6RgXvqT8164NTSnFm/KDjJoXnRnvRNlkv/oq1Kv
GXHF9FWK8r2PzMNU9emLU2Kd7PNpa/j2tPMFwidN82Q9wgPcdHogNazxuzUKx2Ajxgw+AJacXwMp
VV2r533Q+UsebmAd+pqeLrFU5Tdv1lqBWv3FwVCgzMemW3I+22oaDagKOZ/ZFEZYHpr2JVKEfYYa
0V6sTmSDNeSJoRYllVkMuLkm2nm1N1lvlZInGiXYXBvLf4FGAzxmmKNngK3hOVmwIqZUw6/0ZgC+
+VHT7QMsikAkMawTI4b+eZwhj5LqxqBqb2X6mUwz7wNAf/ZUzOX46tNc72So1mjsqRdHhzyTidiW
5oodzTlUA+JNChJ0UG2UHvIw/GU3uxK6yrljTHuve8ZYWjXJ3my7kUx7l/5cJUAWZe3POv+Kc+jE
oZLuh9V4dF2+Zl13v5us1assVeUtR3K9kYmLZaAhOj2dKvec2LQ4GAESEEtuMPSX8DVCb3+A/hiv
3by3fznBBxGG9qeK5bpugOHEGf1vTCfV1qjHb7Na3j246KzQ3h151E+L1h018Gg8K8fxzp5m4NCT
pCqM2r45I4ipkFfeiQhKDXlVbjb2p5ZBC2YKq/tmOv5J9zX4ayDSmUTPGs7kejPYbv/F5WkMQULP
xyfkyaj7r45LAW1I711TbFJ3QfjKtHxl5g0IkSpwwRgScYgUszg5Br5BJ6nxFqm4vIy17X54xs8p
E9VXkxJC0zCzW6mINO4Cv2QHLpTXjSxjOesR4YxrvElWc8SU5XeoErFt6bjvwAJkp8hesMqouFQK
il/xXrqFQP5ss8kpRnht8Bn5Rb9L6qk7z0GCzEkbm4wUk4uXNhn9h/HXHKCtYnRMkkaOJmeYFKo2
5N2lcl/bJuSwmjaO2s0FSSYBM7o4I+hMakI+IQ7RICmTnUznK4l9v1jdM/yYNoEHtrokmZz2LcIy
TTuZVvlMjUjPt3khsTkh4YkAs0ajnuFQHLFALQlFbrHKoso+wkhHWWr7DCC8UaGGYgIH1Ewi1PwX
p444UwN558dHYxT+G5ou3GG+R84fAbzthVgkWgB4BjlgVbUEJF6mzm40n9PO3CRKYODLLWfbWvT0
0BUlF/pvAFWKE3XbKgtldYr6sVgFNUjLYOC8KKfk/HjwqE82jTsBmVNxtRGDIVhsawcjmDLfhVMj
WDGtk2V57zCBux1hYt65QKJw7mhWoTtB7dbWQY36+dekFaa5Bl0gL/TZCO8KvdqqRwi5GtwkOiF9
jk6Pj8wqq7eVCv6gIHV3nuy+ScZiyF45+IgxcZ1i24pOkRVEJzGQr9LHuLBt5gtginhgZJefJiv3
jwYVnRMW/33m//6tjqef5oh8bHL4Ige5yXE2+/99JJZsFB8zymgM+OV5mCwEfMnU7jFeO+7eJFib
NA2r/e97o36Te5mojVx+UuCL/ZzY3drt7N/5YOXHip5PLR3/INsBgKONHkPGlyamu10UFBIUcqyF
hp9CnDJ0eao1/tQ2YXCaVQxovLE5SELDT8SMDycCo/oTOe35OmlBa4I6rkriHEGmdnJlD8VFVDX1
0RhlNLnYf6bC+fl41k91dnp89H8Pj89lXnYdfDPambBtpTZPddkbJyFYTScyDJ6iJmU4qx3Yd9GE
V8gT+R0TuF6RNOMjcT09Hiykr5vKhYoCshfimEGnj8M+hg3C4pvWJlTRHmB7tpsWKyvAFmftz7pZ
5wJYWZQkp8eL93iHkjjUx5RGgFsZw3NvROEmpL/6aiQVIqVh5MxbBohWBUb2bCqrT9fSTBA7U373
0v+tMmP6xdt2o71mPaO5xSjgTFsfGAlQoPqj8OHKEG/z1rWlc5p0d5T2LP4WhbuHSd7+c0xUL1hL
jnHhPDPqpgGOyJZWuGV8zd3sPIVtmWxrLOvbLi77VW10xT2pknMkF62YU9avgwOLj85e95z0oE/6
Bs+yh0tl5zhDfKkcMDFc5j/sohlOOb22Qy2gqk+jTk/Mh6x9ZRHjNTvIRk0GvUezKs825lwoGXPx
zBQz21hBAJ5htgvo6KgTE3gtnBMZCmb6dzY4G5Uh6xkj5b5XT6pMGa/TigMy77LOR/F87B0cZ3Xz
YrB7DtjmXmbMCbZL0p6g/hoSuBrZnCbrggY/fIbGeAvhza/xKPGamLgRwX1QO5Tikph5uQeVkbKE
VOPRFgaOQItDfLdIxWttIxrvA71vTEdt8WthLSCi7kkZUGQDixFlRSjrzGsea7p6TdMfejfYlhkD
YuJ+3UORjPQPIJJsesDTz/QXxaZwsWPB2U/3lvSBH4Jbijw/eCGwF2810788ty4uOYSH0nNuaaWg
26ak98LraP/7qJ17kpYriMJ68s4Z7nHMgXptmZN5Le3xIiQOiiioYXsEN2rfliEaE+RI+Z9LswTc
b8KxHYGfI4YC+3dqPtsV/r0R+k8sxovtESlHKrmPc25LRktJGLE4aRJkvH0icYx5kL4rThZ34TLf
zbBnZHayS0t14O6vKG1SH7kzWQaJNbjXfg6++jB7ifMf2qnFNurcbtdylGV5sJ/iJI6W43D9nKrI
BCMAar2m/XoTrryPGu7pwt+TCyjJL+NsK1Mv+elPT0U3/PAIcaZeNp5Gy7dW9li9VZOBxIEtWoRg
j4ccw1VL1FSCeWsydL/TDBy4mnz5k9MGa4SZDDRLxt08VOuhrfaMM50NPN6/mW39aKxDUpjmJrB7
eaw49k2hvfYryey+bnaZRP/iB92ICcllnY9m85Nm7VZHLfIdW1l3y7kPeXTKaSfsmVy3u5jL2MRt
j8Y2l270vGRVFUlibDjxpwQdXCrPHw/EcRv7tHcB7zWeBH9v/GB3QlbxargyekXfsW4Bc7GdUS45
gXMwSRHOY/s3LnL7ZC8Bho6LFCaa9XfQWlwOcXaTtVXeI/xQzK7lb1D8v4eh3VnLi1cOEh2ZCYHU
ta5458ixkPAmYUGsHDKMSbWoie+2cTQJPf1BqmQADMW5hm7nKU1iBxEyoMqKZbKXxCyC9vsnmCBr
sZv8ftNnGWc1Cp26BoDV05RriuDP0IHLRadqhfXrjM51x3RnT6sTT/xoG8zZZLUvSBI+ehPV7jQR
rQCVEwv6hMjEJ+ZB5VZ2NIJpK+d4HS1SDrKcpz1drr+t+uMl/quCP73VLZAt0IR66yoR7oeicMCr
nPu57C4AuJpVgRF9+Y/cngBeuJtNsoLYJPNfeYUVc8gc8BRu090IkyO6FwFmjGvZCkFwxoQ+wbZA
gjIhNnyqJ6jKQR5Bj4wDiGoTrNm4pozHRI56yMOvDmL1PM3aOnvmuCWcCAekS04WvnYgUTiY0KbF
v9APc+OQFmWGOBfaPv8sK/k19Ga9AZ7k0uTVO3aJeKvxRSDgrN/LKu8QVx8yN2zwk3Aor2StqG1r
RcjmPa5DdZXZ1Ue3c8UkJi8wv6Z4SvcqRi9sapp6LicQr+Xi1V1AJlFXgMNXolj3PUSCt1qSlam1
l6yi3mJi0ajnwvOQJDrOPsECeH08mE+6d3bRBNS+CQd3FZLQsYELg02iSiHmG2QjEDlg73pP+qvW
TU457jEmfJa8Ph5SjiLE7emjl7/4NXUOhkmW3V+d+pFx6bFnpwAoa2x2uhenkPxpfHS+B8Qhb16r
UBUbuj2/bE7+HxUBWTVR1qRroqY4jbngLRhgbOMr/JVgN9wQ7oGyOJ4+zQ4sqhVz7gTE9SxiuOjV
9Mnvzdps8ouAaQJS1cgzWDZmHx5xcWJUT1Xrfcg2pvvtf1WlIS8ztyTo6+u4ZFS1KbYK+q8Jel7o
Y745+sAVcA0NRbKOYqTu0iRgEc0tXMTqE8kmwScAXLIsJjNcgc1p3E3Q5grhhP05ASZPe2MVG5Ss
qojji+cnN/7oIIFasnjJ2PVKFPz4k0i5Nn+L2NK/SoMfOIHxxyGWPUV1jALKhLLdh627qaR7c4y0
WBvk2tASWgnP2CdH5t/DE8Pk5jYQNAXsiDHQHCLnhsY0s9O5f40ogDEWkZ0+RgH6a97Pwa2+vSxr
KJDNX5ZhvPlG9MfUkcOCh+uebNZP2ZUHO88v+FiNM/BSlB6If7LkJIjx2aahjcK5UHAnkOPZqEu2
c+xd57z7R2uBHMk8+RtWwt+xOFHcRH/404h81MyYcxqfhN7ZfyrECCshzNcyC2hU8fY+4dfBj4b5
QZvQTUwPfjOYCi7ktdnHxiE2S27qKe/eBwXVO7LCW5GiR+ZLTHNOPly6CpMaWLKndt7N4f9j77x1
a1fWLf0qFzu+PKCpoglOMr2Tpqb8UkLILZqid0Xy6fvjuUkDjQ4672RjA8tJmmTVb8b4RveFYvzQ
BjXXc2CQ7OMCAcndDAlnEr+Olhmd41lMq6FNvibT/DKYbMC7oVJwANYQVBmwmtl0FaxVSLdscBXe
Kcj5LMgxajrJZSi9dSTDW0rUt+a4aARGmwZawApXBVpGxC5xWgNo9XzIhpOxLAyxkxP3CUuBnEzn
AY4AijP7zBGyMSKicCXWzSm1+p0XDhZ6RS7HMqZbSxiWVJ140Ub04GXOlyPSaWVXg8f40lDorMqn
3ohe1Ewm4ZTPLOAkyCLSWFk02i+hW7/FkMCbyf4bV7RrmPTXxA9+OmxeUC2rDwGSQFmqee5h9MVm
+QiB5xkgm0X8tPjEm0leuM9oqjK4QxiJO/VPbLBbi3UI1aMYNzQJtz4AXzLlu9BrCBZu7CP+WL7s
iShFJoaa5KJtmJaktRkC3TBoLk3LEWXwxXwAlg5Zi2s3p66fj6ynCR5t4XI5bvdpkNqDLBcGe1PI
axa5VBUBK3CzOFr+EmHNe6PQoBN8XN2xRYmPKsyfSLPEpzcf6+LY26m3e1LgqShTibWc4Nf3GP4I
H8zWgec+e+7E+MvnA2Z6/43mB8dCNzGGas6CGHBAG0RExXQXhgo3rqNO8cKdh8kNqjjQl1Z+Kjs+
ub1MUTxEb1nZvI8uZakMGlT2un3g1dkiSBLcbckX+aclj4g5kNPx00a46AngPFRxyRyWT725K4k4
OqiwuM6xY64zxrn7KMURghYG8w+QxxbntdLgakcYyZhAkJ6r8AARdz7kCYELjB25ZW2N7Xj85MwR
OzH4GMC7XdvOFJzZQCgGoONNyaBISetiQ2JwRs5DNLZF8YToyoUTGLyyAYRCThl4qN3yw7JwPi92
MTfu70hB5wtPXc4yuizOEooOUnsni4e7dbs/ioq4cIv2ykTvOVDhfeuw30JDsLGTNsKVNuGqKgZB
/oX1CkRjsXbrq8gQslTG1ScXkbpQsqgkpQf5YVq3BQ7nCEp3tyfX5seSHV+8qD6avr0UE/zy2iiu
vQfj3zOYsSM+RbDX5fWBINpdddeWxreReMUltu+KnhlDK+kP8JY9jGZDRAjrMgaZZ5KmIMZUf6Ma
BhiJvnRg84sO/3QIrBGkcC9J35TsBgZME8bDJImuSNyGMip/a5kEVcLoecw95obIN/lAwaKVBKfO
axwoiOtapMmmET75mX4xB2iTuCCJK2mChgfEIz1Hiq0b1sfedEdksCCd7WAEMqbtPSZjShRic935
B6Xhi1refzIvbpVp5Wsvdu+Mlhe7G0iu6e07PhGPYyeftw06IW1nn6AG3h3/GOOgNFnptK1JT+FL
BowR12UaxoweERi0DD5ERhp8QkCq02ISZvDTltkWNHm+YjO8ZqAk1omp551pxKQ19+6ujmBn+9lV
Rsb7GCDCDNIPepYYE8BjUs1H+oa/vD38kGucyAUnhe9yTfaF+IhcmHmTD2+yOTckRcKZ/eu69aNp
clTijEuLgNB5/10H+jj3aEaz3tkgRH2Oiu7vWOz7wORWxR8GZ6ClDznNdvI1Uh8C3L6f8Q4zAO8e
ou6+l5Kp7SQYolofhCV8aGBLBGmay0m1rRIcTgydxa6mUzCdAktI2chN0yLBjE0LLNDIeN1A0DS/
8pN+nxT/rj2Rl+vmD3aQIxcDcILIQ77VWFNrZFWtZGNXZ0S9DJN8RND5HfxKgwzlKUYkn+J5163E
0KB2KEvtYxV4J8AVl8h3PrC+BntIWfU2yD0Yh3ZPpAdhYWMdoCsQjzrobwbgivWowEEJ2pVwfApd
ExRt7pCRFUZfKb5wH8VAzMmrm46Rc9R+BbFiaVJRNyTR0BJ7GT6hfQIBh0MY89S6bRUfUAimsOD0
ZvNDkrK740khuA9nlbhX9H8w+VtsTtiwUeMZ43Nk/hLGus6NzxjnO6slyBhV91d5xWMUEyGhcrK4
c4YVnQGcxjw2RveY2PIio/JFxMMjhxJxnTsHnw2VmgLW80xhjGHnserH1yCdTnbeLVku0wOn7KXo
PCyrHKA6Ndd27D04+XSKc64Ju6nRhbW8885xbuQtagoACvEm8gpWKbfeNDD/ZrCR290c0WuY08xM
iT1+6Kf3sbD5VTxOFQlAk128+QEHQGsRmlU4VIvuNyKce3Nurx06Cs2+z47yvx3q2S18o2cRIPxH
yPEl+ubb1c6ti3gl02oTuUQ4WzPPndvBGIVBiDf1seC+x/nwJd353Qx5ISLHwApK9oQeKTptMq2m
+cKckoscvgw5aKTAILqdCPRiUABAmjOuwx9bcDIptMqhf6pCNuoucVZxjYiqW+K6d4U17OPh6sjk
CJDlEAjvKfuoYkajodRkz8T6oUsJDygDcDCVlR9mq/jT22G5gosWbmcY/SRwuz7cZqpXOyf7WBqU
302PM5++O6MAf8gI+0bEjLnGL46MmmogLrAyAhBRGVIsUt2fkrB4T5uBbqwuz4PZkYVc8bPhgzFF
BdMtL4xdz3qojoPXqG/kntKFlwnKUFu55bEPdmPQv9ftqA5ctBl6+3OP8GrVeGBEpPU+9MPBI0xg
U2F43iq7OLloP4mp6uj4OjFvOOFg1zf6dUqM+n/mAYkyD1HYsUAk+aRvZ70NHPWwEIbBauAMSQ3M
h4nqzh55IGXi4gzRKE7C/JjZ4XBHss1Odn+8ZtjneEQOSpMTCAmJwFrPrg9TESFG9MxvjyTMLUfd
LlMwqCCMllynx2kkazsEMrQCSH8ufEih81j8+MlSaKAHXHcc8OtJ5a/aRnMSm06z9oZjtbiUWgIl
qzYAJcJOLh9jxTaATlkjq2xAATILZsjkPuuxhwquNOZxyB3IBebtaNDOTBTtWyNJc7SK4r4OjffQ
VyMFKnong90UdQgCgDg6WK1JExYfXBc8iGSntMdHdFEeAjcEJjdxP8H1uXhGedIBmWPKCRHxdwEW
Ed2gejQ6a9e4hblBSr7rpnpftwLVqUPi5JhzjlUSOUzaozTs4wOCd+JaHNhTHfdMbKoHB/1uQxYU
cteGTf+CbSWQ23BrucFpmBAe5vEE4bFaIY35sMcGiCAFEWqmbULGAAupyGA3wpK/JG+HQTIU7oAS
XdxMDfQp71Dnevb45gjYjShFDEA5Xb71vICNTZLe9SWW7oXSLeeASb/RdYxSuq1lUKdGLcEcGZTP
xjdeHero0Rz6J7Tolag2gtsFokV4AaaWbNpB4I8xM2udFhBrgNuAkJU2K07bzHeZA/M0jKZ78gTO
mQIGkk8PKRBqojJYAnmIQSJVvuUoy5EiE1BWVo0LmBA9rsWo6lazh2uMQW6AHmQ7MQ7YZWX8Z5aU
WgEwi75giIi3i7cA2z131R+0E/tgru5IeXM2kl3LprQdb+FfaGoTXjQ/VbtBWi6x25OFB7oghn70
owPOOeom41uHbnsQZofo0do27JKnUphvQRBuqhZ8oY/ejXXeH3+uId4txksT5LgxQh5I4LWmEwjb
JEdAwezho2X/u6xumFI1AMVm8ZDPltw4yvvgfQ5Uyq2Cv8nRJsHgK992sn2K74PrKIRA54k3U+On
ym0+ZZ9nHux67Rf0fS2i6UyRM5LHjF/9Xr+EEbUp8CjlW9E6moqQaPeoYBVI0+SSvLUfuE5xdA3r
fsz6Dbyj4xSzxDLxyfGz2xr+NIHIyzHEJc1dJ6JpK6MZXCFxdkgrMcF6oDZQX5xdm/wYMcX7olI/
c2pcvKTpuVVMf6UZnoHLqndzaf7omu+4JN/RhN3KbAoZnOwhMkIMIRgyw9xS+CNnDxBBKE3g2fQt
Swp7S3KfWLn8FEWNNAt6KTx4Gb5K3COXfmrubTIJ7i1DnmkgNg3zqIsXF5qe1nZ2ifIoD4ketKV6
SnTkrTQkxzUIo+f/UAGmjkRFI5n27kzG4AiqvWMZtDURvK/zMi42KT/HNbRCtBZuf3P5Ccr+BfrM
fTN2DogkCyRZ5adIDdRJ1iS+0zd25LJT+v5aEZZTp7aI+GbxvUY1Gm3YIPVL0YKfVjC+2uaGQZ5X
lTsMQvCVTSWLvCao3vAtQ50gNiitMAf6DJDIi55vIduJI1yBWxOQB8CMoUUIS93ppRoGbQhrIEnN
c26l91hCmtdwNPq90gPvBcvjTT4V58qg8CyjLyMJv2GanR3iDV/V9BahnsHIyJ4imKjDsxzASaRm
pF5BzCYTXSD7GF8dIzu9m/L0xrJYPnU9KwRnDrydCPem7IZTMs27ROcpYenZTwcNq23KnmBu6MWu
S0bCUk8PynlKbBMd+PBACBgES/LVeDJBJlS4p2pp/FAUnOcAs2BB9QPzOY32vVE/+jbEOFLRvzsk
30PqkZpA2vDJF96qiu1p7czTtk7qflvKJb8Ar3HupHBFQdt3E/lFhMD/4Z65c4DGblrd3Ruk1vpx
bgD95K4uAY1t3c4esSSM5lrG7HToEsNNb3gfwnHFJgrGblt0HAKzB+G0dvSBau8jCHrYUJhl4Q/J
K/KvblOWQUK1mot1Izwkz2jIZFP8iDNhynQdUgx7RLgEZIIoSlFz5Jk5nwlgY+5nMP5hwL0x51oc
EFCABWRABFYTB+VsD8T+hfFjluWboY/rW99uIFbwYraygTnxnJFKxWNrtse6VHgiNSOestkndenu
Fe9070p0DfpQJNERBYK7Z8Qarn1afat4T6KLXXftUfT5X9QEX2xrnlz+UGBBBAfqyHZ2cl8H9qWL
xmBaV3X3nJI1QfRWfQ2lORzyZU+isWs4QX3zisjYNmb6MvC28zHmT3q8zP5YLQ3coRgX+VyDMD1x
9F1iMNSYkKX4wiUqLuSOZMJX77xevHMdrJk1kdRVxi+wfZ2dVNB27Am63pzkJy9GDlEZ5j7iBwKx
E98dmGgf5Hlm7FttxMBCkU/iD8acZ+B8gSLdXxsSB1pcFy5O2ds4tzaDhZZXDFYV3vAOAksJSbvP
N2ZQJyeLN2QvcBhAsHkakhAlL7GumUmClqAYMMwI0cgQI3JA8d7H5U9lNtvact68IOk5xAbm4dTp
5YA9RRnbuUF8s4w6t0ENBUswMyeeGLuE5iosxvdMgV+i4CdmYDMY5UEQ2pNz5wCb4RRf2MHVdYR4
dSyz7MjOfivD7Nrq5D5kUr1Kc8bvhsldWGbWnZ7dpxRh4mqcIT/kJSybqGX4WfXsuFwuYVodc4s5
eJkKeHQfIIuHDs1+MQc+I8D2mtgGcd9VCz30Ya7qD1u0DLYxoa+K+uykSm8TDpcVuVcrXVjooJxD
iVxvcUpAq2f6ZbXFw+jbX1UETcey2NHNMD+8sEA+5VTHNOeVAs5TwLWE/DCAQzdsRv9eD6DBLJAA
mpLvZUDHH4S/ORN3JBUuToaAiUQmPG9v5eF9YCDd9/M536o6eWc2xiAvnXdeg9Ysif6WPehbIx3O
2pP5Tsr5PdPJlypqEO81AS8EUrPxnbgzc06hOio2JhV3hdiGQ9BXe9js5f2YUw1pkT3gzmFpTIKl
DTMprph/hhZbnGphAei2+aztHKfN0B8R7cY75THYreerVHV479om/4kdeUqq/mYNnGNO6x5UmaiD
bVlHgLpgbk1G2GVeUh6b5adOLbaEuuHvhmzF9+0w2MwzVPtJilqgSYaXaQ7Ok8GFSrzNuq49m86h
y87z5HrMIQRYcsDUp5Cr+CYrhOFRhIIe+Fk5s4BkSYKZzfhq24aEQFDY67K2HzKj+M3gjtz/Jx5R
LOPMpP4w7bKjumZ+L176wrFuqUzsW590+R2E5QtCiuKoZsNdFZHyXqIpOoRkzgWVs0bWMx9qn5g2
S0P08BG8un1HYjk5W900sn9egtV8htw+Hhe7cnogMqS9KhRdV7P0vFPfdSdCbFUfszPntd/O2nyo
iuGTMeZakZi3pgkm/DIp1sUilUmq906pDlYXd7sIPtwRxQnf8K8Z7GJzUvvBhPopVWjtbIUn3yYk
FEPgoZHqYXSb+Iwz3lafYizQL1cVY4xO7TjjTpjJ4RMGrDzn6Kft610j2hPi5i85JAgEhuGM8IYN
EG6NvS5gescEr8oSmRWh8x9Gz7KziOrPKXHefRvHKwSoeBV48fBkSe+h97EHwlkiJ8MpT0kLiGMR
B5xjwoFP3nxLG/wKA1Ioemr+1vHZqtkC17nYZLH9yUbJZK9AzIrtzume7uTa4IceYmtE0OOBcWaw
NmcmXC3ZyGMWz09Bj6knND85UT6S78BTUA0E13coup27pLDEpr1DbSRWVu8lh5arjnh2KrEAoMo/
SzDW/08OK/uia6bH3ygpi/89C8zyiNz6v0eH3f9Wn9n/8fv/JzzM9/+Fr9SxYb1a0qZz42/Sv233
7398818m9GRPYM42XVv+819FSeP9738c8184CBx/CQcjJcz2SRVry375Jdv9lyNdj5gv23Uty7H9
/5foMMcR/CusspZkuOPPv//xhG1K4WACxBpvikAKos2q70+wchFRY9Z/t6IOR26i5oDwT6/hQe0L
IOXrcaYdgjZXcctewMCtqtQa6LdywnKtR9nAaZAzMlWrReLElOE2Rvimrc5GB8y6eplPrQq3v0Sp
i/Z8Tq4FBJ5dH41/hYryk+lQIiN1GZPX0KYYSJ3hkpnkbc5poQ/JENYrRttL4ep/o8c3sAB0nLcU
iHsO+0PlResGaSaUS8Gl6H2zSULS4lpX2D9wKE0i9LSGwW115ksn4fZivsGQWTzGCkiMTnCbpPFv
PFpvuWCkWugOt8HRsX7mQtFdu0SbSWKASIc627HZrxPdEv897LoAt9gyJU1cOm82JX3NuSia4mMY
pksCydbWwQQyo2LZnr2Xaf1mGePfkKHJlqDvB8fw9vDUmMwGbX8nDPkT2/g6yDXZBMak4F/B8Bhj
bipy6vN9zkQKsQDYowYnf5CGf8J6OvA5WjTtItoWU5dv2iC6pVbA8Ua0hBn3JN72XPmdlXxh1L8W
M7GGZknsuA+eU7BRXUd9T1wBsyLRnaykGc6Jjn3U/9WVvhj8Vl6eYwZ4z61Ltwv/b9MA4T2lKNNX
Xdu+BmzfQBJamwAV7kbN0cbtJubwEBbrweu2eUmXQ54I/2zvPoKLHVlF5dTEAS0wkvoMfsx8nFR1
r607DKQwhYbsHVA1vAlCHlQn2f/Jx8TFfyDmXq5xK+xMzHJ3/FX9zumGiOR3e2M3HmkjJgklbBif
E2hcFkbZrWUNOAqyO1z8EKYDhgGsTHadhfYhQ8+ZeyNrqxHwqz/D7SAqIp3IrZNVUlyyNnkR6FXW
Uw3CzWqcTdF4xglYAVFjEG90dp+li36xGW6VF5OD1CI4GR10nAzss7ZvrgzDbt6UmUckFgRhzSkD
ZOHDclSgri10hBhSHtBcXjMzbc6941wSXEibth0DtIJo1QxKgZxc1jqk8hOUREnenKoswz2lHHMX
ZscgcHHRFNQ0QWUThtNdjUT/xv7YnnojuPhNuY0q0Tx7Db0dbRL5femLJmrmNIaMVJFC4ZukTRDS
Pflzewmo9db9HF8bwITbvB9NWqqu4BGjFKDjiOLk207C7j6wxB7/b7EPY5+598QYTY5fiRtE+1zb
yIbczyJHEoIcn2gf04chk0PdGBsKa768iz/oXVN4aN0RZ1ZD/LdODWKaXTqEmNWFpwA5CReyFE0g
yy06+gBN+pl1zxUIM2FPDnvPfiDGPa27YGd3FR5gZV1gzu47ESJXN2Z96OgEag+s6Rizb/d8AJzg
29wkZInSUWOlesLMqCuGlrMHGlIIxvsB6UEskM72Qk8hHv5F9OSKNfrBQEpEXHqYrovR+0Vg3ZKx
xkyQAdZmNGJiC6CcwhSZMM1mBH82vNyVCg0ch8m18ogfzMIQLFEORMYiboKotLRgAATb1acLq16N
7jD2vLSSdfV6xpKx4Qi76yfb/CUTjzTW7t3i4TymWI4jRGmMF+Sxtlq9Gng/Uj5DVaRyw6wDMYaD
2AHpyE7bRAe3sFqC2IrvJgMdGBP0nS7zdzdhsVGP6RPG64AteLcgmkqcNtMO4zedqKEuVmo80EK/
8/a8ovmYb3rUW2sanpmHnP2yD1+n3HuB077uivSQjLbcZP48nxGz2URwnOAmNyuV+9HVZMThynEz
hWN/F7mKzBk9XbythrhGxxeFaBnugkUrpkYpdnbAKFEMwVZEaBQQl9Ii8d0fjbS5spBJN20e0dDA
csoBjQVxA7UZzdFOR735Iqz0g6fPc3Rz3xSueUNOtypbVFoM2aPnEBGjrMknCBPREohAxHY0ERPb
clJu2LkQKuFtvFYqLNWAmtnLLe7jgyQgGfyLYDyyXDsGwegLMyZYpSq9jkpVa6k/e1TSq0j196CB
WLB19C6ADBN3wV8gIzASCVZ+sOK1TkA68wBeKJen9WAY+8qxn8E4vGTEO3idLzfoHkheT/p1B+hw
FWTsQ60Kd248JWcvTOXaoujeuz2E7a5GzAcQh2CypsSgH7D7aJr1lHZQjDoCHsBCvLYl29iB9rzC
uWRFmGqICnJAHpHjgf7fMZHiWfGtlcU+BZh1TsTjaOZXPQTz81icgzrG2ZiWF9LOXBWpuzA42XEv
4YdmqCPdOt1ERcFClv9b9k9PZbGIBrIg3VQlyOP5IdXiI507QkAgCsaLkzg3Dm5tstPqvN2QGv4l
OSLHpldETLqDLVuvPbLJOXzF3sw8+66ZFowzEZWHBg69PbXepmxxTcnWvoqUxbSKe4TL9sJ7WVSg
euKRU7gZnHtSG5AKyuloiPLcWKk4ogVH3xODT7N6WCAuIjBcshJtrH+0St6griQf0bZspA6DrCir
0/uWtde2UzkORIHUWLv4h+J274XI2/s4RJtTs6CeI6wBMXV3mPdMIRvAEDKoXtyZI7owGXjiGffu
aJoDhFzqEZ/ICxkANQKXOt1XE7s9d/E1WH2dUyA8pnJyT3UJZHcIow80ildgur9RDCIkaxQ2HVPK
AwhbjO71fuJMXnHNyt2UkBUAeI7LLzfUgQn9jvWUt59dXW86OcXL87n2OuOnavWdoJ1cC9W8JqYT
X4LggTHvI7icRmQQYlivmzDz4gQlGepPMD0ND6ZlatKSH5F3V7sxq9HByJlpgV99W8KGDzXP/sV3
iRpgE0wag0LypngLkH7/TpCMsGB/1MOiq6qS7RgSqQfGOLizoGDluiuPNHICmQ6Fjs+UgwwiD8Qa
4ozBYkhjAcJDA8PSjtutee0tjT4iHW9ZlHPU2kOxY/QWrUfSY+oAyyF+/U2MPGebkFFm10m4tyvA
WXRW5MQLP2J2jiuz/hNGNjPAmekI2qPvchwg8wT+uQLyuOaOoRZmjGEBnWTw/IVjHbpddxTxxsim
/wQldZgiYIdgcuNsbxiWtgZ7uWI24RtsDOau68zk4C267pWD7FCNfnkva4L85govRdtxGUwoZfK6
Ip4AW9AqNV68ybM2GlLlvsrQ2GofwWHUHNuYwVQfLncsVimTtRikNGbBqNBYaJTaPWJFX/Kw8NW4
gPjWyjK3wm4fraG5JqNbf1oJSTnxCaUHV3jGiC8tYuTgjj2so4iSkoFGozShDtZZDzAq8i757RKM
QiTGkwIeLGwFhTIraqwrMfPhebB8gmjTCZPIMaPU2gWQHVZt4v52aOR5X844GYx9g2F1ZVT2LUzt
/K50XZ5ztw2/Cn+V4/T24tUUNOxskYZHDYtZknc2lg9A0663RWZWhwxeWNY51qEP3WgvveCr4E04
1o0aNxZZmJu4BkZaCPvV1F1OtM2Ezhn7IOKtyALSwVfIiPMyNVV8jWsCAVvUi6K0zMvMOJnBWBKT
yUtZ6SXYZxHsNFHmQbjhOUSgxWs7lVxLZdlwGPT2Khyg9FYktAycQvs8cW6pbYoj2Lu1LtR04GbK
LOlvg4RUytkJ0gv7GXiejHILmJc4Ww0GW7Z5YF6TMRktvi00KGD//w5l9YGmJXW57nLiy49Wl//J
SAOabEyMFopkeMvIjkUkn2rNYFzlCfjtNMiv5jLETfWwrbI/3kD5yrd3M+DX7AHK/SHetjkahfWZ
iAw8TFd8RMqYzypOTyo+4P1YGPiR3DHIjPYQzHHfxxiLCGuxCWxXolN7Ndq/WvjHEuHP2ulRHqnB
/04TSxEr0ld3w4iZtl7IDuKT8mkJsen0pnFDNPyEtqNvRi3GEIf9DLZi4zoYoArLYjonBqtDIo9Y
GPJx7fMsVNde8s0VzviXfcJNZBUphrnxkajxQFrNYzNnf8sZavKsYRkFIHuquLp1TfYwQsAbE1xo
DCrBgc7eOl9sD/3gPTCc/op08+xbsNhDFPOk0E4AR71n2xnmq67SxyGL3/3Zyd5EbgBIMYLneg8X
vFpXbgiNGGroIW3iU2FSmga+PNlJhCFqZr00uBsXdxnuIL2dc/HkWVN70KntspxFjjnWCZIWP08P
vXewfYTbOnfdfSkI0isNtOB+lTX3WZuy5dQUl2PzGzhwd9JanfAesG9K571kfLH16SR7JL+iaDue
suAY1tI6WiE5kMtYiU19E5ER0xQPZcBVmXi2e5dpdhbCLPOzjk9D0LbHIalf54AwMfIg/laVDtcB
yrcCbsO+CGWyiQAf7ZMJCrnfJ0dmGQGAitM8FxhqWopm30/pbcpmupcdJTm0kGNLGJnhx5eRccid
M7UUVwBDNnbdlA8j8ijHRKjTL6ycNANTzWLU2sXej4iM8GbTNa+SfipOMGlxTgwBv6apgnuiWzsb
hTn4jn1Ws81moBmupnR+Q7QwKIOejraZoEeeJdvy1VuZgHiNTCwenNZoNkaGm1UHGAHxqLfKbPsv
QiVnZ/TRSTlUZn0KP3UIJIF8gUrOKZp/NxcJLNfUXsmodRglNrSIc0jhxDj0AFCFy6IYxjV8HXYt
YIzM0CDlqSo+lIdmLR5REk8pFnJSDUmG819wph6rij/Wl35037qa2js2BZ5ysYtf63iufzhkM0YI
HxlT1ZWnfwzTZtrdcjW4dkF0bdPXpLizphvA1tWadEZYS+F+7qhSue9wGM3mvTk58zZizbT2JJrW
HihwKZuzZK2Nxyk8TxVqIJfa/+zH/CaTzD+BKd1SwHAjsn0CG97OcssXml2tXxbq4szVObVLvdZ4
j3bRXEjS4dxz5CTZgbvzU6UhbUn60enK2IX4gnqiroVZfcyuW9BZiqPyvBLpFLHcRElE4bx1sgkG
bYdBwsze6ip5GRw23+Zs/EEDJWHozyfR4vBOCT318uZPuKwEXP2ZS5K68O3ABXWX1JOW2RHFOqWm
M2/C9iPO22jnugsyrFt2RCp++c/u2sGkgyyS6OIV2fD4wDTQGfBKsPgncBuCF3kLIN/aWMN8Glsj
W4uoIiLcAWGYx7jWvLcm0QO5vPVDHOotm+VjkyOA4JBOyDKPWireZo1rObzaCKFmr25Pvn+XtOQ9
+Dl7WwO7xnHUi1CAIx0TCZkkaXpfzihBJmXRRvsZsq9gIpKlTy/ejNAxJ0je9IL5zqmiX+CKr/aA
HzzJcIqriLWyQo8N41E91aHJwx01EeITw9nnof4gpQcUGqOSik7uGDLDzsPkOvqu/VgH5dfiPQmX
6gIC7yGysncf2hVJecQNIK3q1jbGlU24OC+buvrgLS9h185vhIQM6MFGFwk7ziNDgXAWI3W9raol
Y9jaKUfuUcgYR4GsY9X2w8hZOL8UAht2NPcbZBsujn70oFQQC/MZNT9AY6QNC6XZ9adtVZMPXUzf
UztmtzgAXZMVF7ag/qoILTZXGB+0+srjjBTzcHwgCfPsKnevm9DeJnXI64gEa5hOTm/9zrrBIqkG
xHAaXgY462NYoo70MRPsktk7F5UgzUenm46msZNYS9s+RZohhkOYe9GBpKoMav/gvxDGg5nXmA8j
nustcbp8yqk+4fmVRziD/laa2JiI71mwOGc2Jyft4loMQp8mX3VY47YYH010lO29N+RXGcz8cMWs
AbGyIW+dYDgFbUDpNE7ZlgcNWVuXhIQxgH2Kg8swYIKrQcAyUr2hi49Xmmjmw+80EKhEmsBaaEC9
VJQADUAqrgE0nSRVCk5toHFsmZ+RXWG8nskvrGO1HVt9rlxX3yeaLTQapHpDfRMJSmUEsEYt63Uo
x7OGgn9zu2sFOAEW7HdhdPZD345HBdLgpGPBsZXfQKWT4q7dz9yPu3MFjXk1BiPdpUcLmydWdJ7z
m40RYF8ys2MNn9HdgNkGzkPlIEfCL4oSAAkuNaJq1c5JMcoWcWSvvYz8vtTbs4RK7roCnpttPWo8
lpAc+ldjKMWlHL2ndPAq4NCOID2zklsJKYpQ2hclUsaUXKZ4LS4D1G4knSjIxy+wg/mOnG88ZXVf
3UxFfEsY/2E1ipHI8leNa+nT5CL+YiSaXAPawj4rH7D+HSyVA7eNi+C0jwCKX/203XoqjZ9kQj0D
Ka0ix+YI2f6N+LZ0n4qrXyGQ5EErAcnvRSQITeTq6XhfNnXrRPj0Pmv2kCwtvcNUw8kJLTM91YE3
ruoO1V9bjXrlDE2IFkUXpB4M8sRJ8hBVMDrpu/uV1diYe0MTGiKyeZs4uy3MEZTtjbEl49ped3NC
r2aCaRpjb29UALocUSbbZSnVgNcnK9R6Yqs9XvlYWWNmMS8SJJOGbexuxlT3mM/0p31MsqkVnqXj
vjuTkP+LvTNpjhvJtvRfaes9ytwxo83eJuaJQTJIiqI2MA0k5sEdM359f1BZv5epp1Za73tRWVVm
SjGIgLtfv/ec7xwCNyDBK+DEe6rR9n4PCC1QKVDzxs+pUYfHuUeMWIyaaIEKP84wwBVXjEDxpFJD
Y3FJlkFV3CHuB0oMcc206pVuSxfnuXXLvGafEzMJZWyb2kLu49gRi3HvJjT1RjrAMs0b9WFl3XPY
kS7nt+jl5rSglc2WWKBNiuoAakdIyNYkwGo3ctPXJxGr6Vh/4zcf9n5dWygabKA9PpoJt4fy54yv
tNpXvIG0rcE6riXw3V1u24cQQcrWWEBkELiQKtKLTCamx4smyetp0hVdVB8Y82naYocCth37ufwU
s5sxvnbrB1DLG2UobydoF0VT9RAUKbFGAP4YwZARYUuyAcNymLe1AdMZeRB6fSvCkwRd5eh3/rga
kOplUVtdkCFdyJiR3BOc9OBpm8AsTG4ZeBWaWM0iWjCG+1ZIIL6Jed9N3XNt4RAo0Zoz6eDOiXjO
7YcNFugjESSLNitfWR2UyjbEJzfbxGOGxbc2ovTAxsS0JnQUM4GA+Kx53PUWp1cl4e8HOr4WurG4
5eYvozlkV7sjIJQ8CKfsshNjh89mkVw4VQykcNyG7DF4x8wy7oemJUIh+NDMoNHBuKxIcEwX8k+P
c+nKy89/OH5VHQhmRF8acRXrZwf9x5DS1VRwx20jPpqkT/klTFLLf6tGOFpRMd05qqLM8zKErszf
CctVJ5IEHmpPfEkt+ir6M2lm7mGAGkmDudzqxfxXGeahDUdzS+28mwsC3ROn72mJd8YqMjx4alTS
mi7OfVqQQMd0ClaSefYyRl55aBLvh+OvzoIPIL8neBrDGgv41zHDcjLFzQ9AQqBNAx2Q5GHvXBG3
VyuGyZzQS05c60vvx4hzsTVxL7Im8uuRa7VFlG+FED4qhUadAkEmaSgAl8/RIY/wxNmJ9zTq+LEO
0lPQ+f1xAE36pL3wc5VMEPY1aQhpUx1KI756cffd7MWtseLivmNKJgL5je/1Hdltc0SbbfN+t2+O
lWJFDz2favDrz9ZtHNPlQASmDh7kQhxQPoK8tJ2PIikx6bvDh9NYnxhEikNNV8sGp8jgCpyHjf4f
mZrrRCTi0QBlHKgni5DTuFnXgY2ClJYpw+zmBmSKVmhcopUyQbPxcbvD0EQPRTQEyAp8NDsLXLjV
gPLi0buFDS3MwrOYvZEmhwGk3AQF8alWdhmqCGyUi/I8i3ZjET+JPMZt04+H2o2Jfa96TMDpkzC4
IZVMSVe0MoOz8Gnmt2GzM/ruu29M09aQ4Jl07hR3MWfKNJvkvBTaWxPrIFcTZf0WRivtwqi+Jnsd
Q9DuPBjALSYoEnD9RZFWI31F3dtK+GuDmR6m2s920tgmwrjnFUdY6DmkdycEifJcDmatEHHLEirX
NFq7eRZPzTIdYxJQtQC7uyi6k7mLV1fR+pmFzfhldr4SOdunNIe79iG1qk8uh8DV9DA5hDE5Guza
wcZpWaCO/KhoiI0kEMKFEMZBWeO1JBCCYBUDBWTJdXbC5qMj4z6b+5sx434YzUtg1wwZ0RYh3aJf
V1nuti6d/hZUxZeORIbOT4tNleI1MqBAoqj3nrNmsBnDyEOvMYyNmf8at2CNstYPLjLrvtmK3hau
H7rtzoD83cFjDY/9B7nECH401QpXaC7XUbcmxIexRowSSk3iBlmN4mFYbmHwkFTtzLTM974jUCAO
LjfOQN/6dLHHd57eOBMjoaqbqTKaJLlv3eYTmjWkp8MTaDq9qW1YkaV+Il+nPcB7vJFdwS+ysISn
j5hYzY0bpPi/QAJ0ND2QV3chgD+0zqN5S3l8KzWoXSJLMvvUeIZa8yC13GO40qP8aDaxbB8TzQWp
MW9VzRvTxt4BzwgFJO52JwJhMjsDrY+5+fgp72q95BjKBgMs9JwJcRUzVX2F1ysYpiH+gFpxwSPh
IijWtwzn+RCsDbM8WkFS0Vabz72KH+e0/7AN1Jp5+SwaSbs9rx+NVD1Xy1TcdUgZmQ3nrshfdG2R
u6q9DzXEF0Eu0cGb6OmKbIfv4dgIgJJue06z7s3ggrOi/fqqe3MNaGmTFkcxM1QjGurNjxUexqL/
IgfvjFWD/6Pmi1U2R10vM7BKktg0LX3UDgea+l7X3PnCwg2BZk3gnZlJTfaly6VeuQlnBcSEpmYA
j/Wd3inyV/9K6X3nJQzKraw5FaF9aLLI2CHL3eHQPEa5/K56GgRjGJqrPmovba/XflB8srrgqY2x
+WFbf9VlyyLlL4QV2k4wcBqb4aI5xM2qG4NzPxfAVHDboQZHGciohbHoLiX/CR/Wl7AsfoBdHFYL
+G8OcRomxJbLRMBja/hq6iAgt8Bovsl+xPTuKASIeImIv9Lo+vEFOxnNCVqYNChcfRCxQXpt/toW
+SGqrffKwmhr6+zsUacS1WcS8hoN/qprX4tyQhoRGzfuzmgcJsTNSd+ugd9TA83a2I3Nj4l4V3BE
dBeth9zsPELG/RA3c/qQkLjYZPMFDPXNMsNyU3nxPf3OZxo/Oxxy3T4MUbr7OE7CRy3B786R+Sn3
vWtvWc98OdQj1fTD4rXdCo/Yj4EMsjQ/krqxSxndbecPYJ/xBnD9njp/Q0DTawfzbSNs9Ti0GAZw
5LihQFsfmSUIfd5wsFnP1vBDpDMPsKRv+Klto1eD5FyeZSOZBILfasuMSIkZklV4rhpB8ZSF3N9p
1kR5eleCmb0kFAt7r8QCK3AAMOp23+C8o9gnTWEeZnOVOjmlO+alsKpfqqb8SkTCXaoJd/dMvz9A
nMGgGzrW1yLIv3dWWD364eMcm4SITqQw/fxH4eDZTc18WCNIPYaZ+gbV5U2GhQ2NL6NZbzY52zuK
iCY79Q7Vp+gy41jVRFeFXWTDKoIMLkyKcYZgF4iALtbommQw7EdWDnsW1Sc7rWFxrcIhLSa0jBAa
p7Uus1d4NMco9G/+kEKean1Ia9BKedvA4/sSDwg+tw5/Ot7/OcUPmEzFCj7ZSabZFmuIA+hCssan
9pUpe4PYZNrT5iA7IcUQGNG3KQAM4ghox5P2TQDZKUAWOOCj5X9Brpfz5WcMo2LICMqTB912wzn0
3upen03VExjr9B5Ms7uiYZ6deqhnR785zB0UTD4UpynuI1j6G+2A3Mxarv9tFr6beKW6gPVDFilY
XJsVGHGwbY06ImFb409hPHyGjXoLHSordN6NjYcSZKB7UYaR7DIV1Mg70dLzNcp5mq8iHO/ThO5G
ZQmct0O1bafs3k5KKESpuZNJWu36Er1OvOo8EA994kK0aO7CeHhHuv9g8UG8wX+16/LR8vsS4XX2
w+y6d1cHZ0puVjuGLEe/0j27JET6NIX5vcvHJ4tNeBWqJTAblRDyULhnuAtIWs4YpAswkrSNqlIf
sK1dp2y6jxLE4eldDMQJmDCg/RBF4GgVG7rli6Wdnj7MR5Q3DBYrhmBdgpVtQq7GKdY+sGeddd7u
C6Wf61Y8uj1zZtMyrXVXu2d3cF+rqv3sey+B461bgfQnrT+kvAtyhNQRXB7AP4Ry+48RXu4tMIGd
JG/Z726tZyD5Wp0hwpAvUdh3disXEajcNnBrKCa4QqhdSfXUc0C1LgyDFKWT+0274NkmBx6CdsVe
hO1n26Bpo8PPedccHa3PRuG/u8L4oWT3Rko02ADk0htg3ieOl3EewQwU4jm2y0/L21QOfs9rBLLN
NDj/J/t5TGou8f6dnOIlKBNvRqRyfz2A6B287gXtY82oBScw4z8QEQAHUlQOPBcc+owX93EW7VvD
YfrXpPE2TDI0J2rEmNBgSPOkfe8YaPJ1dgmRlLnM7bQZ5fsaC5mT4UN0Dk4VEzzMNJQkXZfflREw
fA+krqg2y4qRVuwqXH76DnTSNip4PmmSPTM2/traiF/jsn9gUoBiXeyIvF/CDVauis/SYTyQAnGK
k+zdHeu91yksAz2TDHC5Xn6OYsyoYUS7Ffkd6piOwU71PQsnmAAU1nD6a4zQ4hveq51hBKvOuJfl
hHc2yA8DbEkL3a9j3HjuN2dWZwmtsay9HSbTrd90+w6BkkPmEUzxlFGgf+pgbWc63GVaVgiiyDEM
+oS52jLvnHN+xU6SnpTbZ1gn8L8Sqs6p2vcNF+leIV4boDeiLFmXBSoIgxbletTuc+GSNsltaUUo
/LyKTE1GgsHZhhvCu/fHLN45+WLd4KAU3IG83PwEZ3reWIGgByFbhrVIhSJk+FM2qs1sFwA2iDo6
tg4yrGEpCwjqnGKqbT2mLyKjUauWSW4MfVcbdvnedfbbBEt+1TUw1IO5fLHqPr/a9KdPSTzviiZe
ZnHzHSXCU8SfOeQpGoZnUjPSc2QwySs6tklrZuDGD8RLlXDtSjtQy+VjRr1vxFSNcd0AxSPSGfdQ
dljOHzUxKbMHEGNZ6vePqiFfK/f7B2WpG8Sv9jOhOMwVCzkdNElP67GWilxKJHiG9Yo6bgIvUpEk
L4xj3TXcE2Wtjog6D3SAWyyQgpxg/C+xnrOt5YGydlQ6XwPAkKeU+LPd3AnxIs3pq49L4OaSUlZT
tW2jZYucyuw70+YnX9o0BEd5NWiNF4pwAzQ6+bEYPowCryW4oYAWMrRFD5u5nPgCip6BlmOol8wl
nIYVBVAFIR+3SQudELTv8E7VEiy9tI5EegowfP2SpGo8luYwEyeW9ydd5g4qsepmDxO28dr/ZOAp
on16MqVdXp1SaTAL4aYHgvBUa5aF9roPPainwuNe4vPLnvMYc4gKCbnI8vzQoMNayxJ4oIzLvdEQ
ulvQE6szcVR2Pm9nUWfQiCd5QEU35ei5rCAuV9Jkk+DqH51qz32DRSg/Ty2ZKsKen31t0Pst4M94
QfGd2J7nVIbVrWaOVfM6PprTzS2wJAGWgppWgUmd6aGf04AwEZYvHX1LWheRqYcRjQAjGig88Ll9
pKTbYSRCKa5JWFSoMWjoPPZYOteezomvrGvkUIrBghUnCLfYh0l4L9dQAaEteBLheFLB00hrEjYe
ygy5UygLczsy+KgutqeMTZmhLYqrZwoTgOKk2C4t3pD8Rpszt+9ow/jPo4F2Kyr5QjUZUvDp0UdF
R9TSu7jO70SHuRSo3VrXib2hTmWk5exqq7hTU//q6vlstUDJJ0WiofQdzjt3a2T44R3SyYcMTwQw
A/Y+f3rKPesNyQD3dwO3mU9mC7gpYxsEH6GMPhVxDW/B51HEo/5sWnO5iiZx5zd0HVpiAPnSX/Us
F5EQ7t4emkee9Juunw9dvQmqku2TmeneUpfYsaz7yv1goHPM2p4Dj30dMiu2HZIr8McfOgBtHM7f
hJ5D+AroTImARrRVcuJFRHpASwUAE0bcb/BtzKnTnTzYAQW5lqsxasqd1aN0CgEZbJDL2ao4OXh3
yQXBT1Mtnzc1g71cdBqj2aKuYwfeeU7/PcTnDgyCY6N1orUtCm+Tu1wxCrtXWy+qqXTBrSxhVOQY
E7uXQ7JvySe5q4N3MjVaWHGcNx1Qtx0CwKDAABhO1daLZ9RwgG+u/B7ziqEtF1iUGygU2xlpbA2c
b8BdEMzsxATgTtp9NKSBXCUKYcyShcwIbLiaZgs9CxxO4sfPbkCPTTkXlHQMgvJrzeBuxTiGX8kN
CIVOTOobF/XB3D/VZPvR0x6+QxvwmYjmg8f4v38R3fweApgUmoYAhJH3lDC8iOLW7TH+IWaBjxng
i6U2Gs/4V7L3rsTzlpB3IVMu9KbBLh1l9yqbgxURe0ZMqWx64cGKMESwW9+Nnn/qzW0cxV8DQHlo
K0lejQccTniLGMFSlaFjMu0BVdIbsU7VCVhwdZ5VHx0mvHaUrjblRLfu6+aFeFc2bdfcyi61H8wU
toeGZLMzYtd/KlLO9iIf6QMo7uFiSVxRSoyXugRILA0WHKlHT73ukm02fW8Lna9VjxhHj+OuiRwa
eIVPRW9Mx0Cnu3Tw6wvp4z9y2T97Hpm3TMPJiiOtWnpxvKlmuF+8QFsLfM9qRg+21W5DHpBc5XK5
+mHvV42dbXTmMvAhYIWVY3O+ENo5iKBfMyuEyzhhfeQYwBpE82EVzjQaY++xR4GJXWlCvUWAWT/2
EHcrxTh12HpttPcFxS+1wMomQ/DsdcMbhfqh5Ud7NBv3tDKr5UU01oHvIc4SeX/XoPvhXMYKu8a1
TPWtowX00t7TtqGzbsMaaLBoa2c6ZdOM6okR9zTZ7nFA2b+C77NRQ3bsutNktZ8Zd3gbXUwUYTEe
LiD2xwlBU9abiLWzwFklA1d531PPReEmJ1CWGPUFGIA0A8DnJS/0AXcCXSQD5/qh4s6I7+YqIKFu
W82aMSSihhae3GrRdRQ0hXZgI3cCH8bKijCFkoK28iAHEe0b3uPhyje9/6k3cBxgyIWJGaiDHGJQ
wfUWczlMgFKrfWvlp9CZ0qNDiJLbeCQgFz/oBhC9lSkobKQYoUvoTjL0AQiS3mQgFWRKv26DO+KH
rjZQJPQS8wOp6A8GSpqDSSfLM70ZQRmexLaynUs3cGQXOU5Yp88vqZ0Yd5anzRX3SsbVcX/KUZZg
QCiGq1XdpiIPIOr08V03OM15nCiQp7oYXgtwEduK8dB2DAz+RwAxz6s/es1Xl5TOy5wqbIGBqehO
tbe4t1fp6DLCiSkgq4XYhGUxY34HJ4H2KiEbzTJi9fwLwgISeafppUZu3aTcUEVyAFgHy6GQD1ba
XoKmZSwC0gOOwb0REEas60cYA6SpoI9tA+czMXsdENp1lXVfSG0A3ociHagWcvrBe+lGSVSXQWPW
x85hDZ9piaRnaYbGzSmsJ61CGnqqRXNYt+rWuZsw4GgIHIuxl4byo5Ddt4h8GRktM22iEnWAWEpu
5jx8S0HONla72EK6FIjm5wBNBUJZ+dAEcb+pR8QCAun23gOcuCdqLdhORsPOCm9qFbd+dBut8qWn
X4+wI703A5yIYa7OhT6TBD5tp3q89jk1Yq/RmBoe1zrYBnczU3soNSboEVARzE39rsW06iIoL5hC
44DLb9I0X/JhfOEMavb0Xvsqy04Z17OKrK+5vxsbJFtpgYYOOXZ/6McvbQHqKZnbIy4+VBFO9yOs
TASksX5sknCbj9FVdoTKEc1BH7503tLky1hz9UnDxuAa61xzr7uYOnQYXMT7MHMTus0Rhxe83VPD
Nj7QqznVwEiOPhSWUr8w9Tv0vcl6YtxoVN8kTFSNiG1rD1a1/tr5hOiW7WmAOboacMIKry2o2PCE
+8mQ3pI+pyPmA/hpBn+rdXwpYLyfHC8PN05n0ucaKRdMcixn0V/61s5PcHG55C04DuGie1UkFgBN
X1ixNf3eqOaer4lsFUXtnJehDT+WvnecA28tM9ZqW5LY4SHWKNw9mFfvsFiOkE3TyRu4ESckN68q
t7kapsPBPP1QcLW3pRoPzAFR/WDfWQe2+W7JT6rp223cdek16J/QtNTIluEkJxa4JFmPZyfegupH
QWTQAEwoulZR5bxaTfjFM9wfrajjrV9a1qZX1c4BWYUJEZPxIGYa/vpZZBAHfdwspb0MPlUEVtPT
pyAPrYsVf6JD1Eb9c9N5t8lp47siwEeOrKAMSrK+UNcc3OFBCQbq5VAWgErcJ6ucPO5s1ifdN+Fu
NottpYlNdQgvXQ3W6J9t0slwvzqU7OGXkTs9uviJCpRP9NPBPRlnlU4PEdwcJFStsUO6l+yriuyw
HBAj7ez0fplmHRqfp1SJuN9mBHNoC8qegmGCaTezqRbqsHrSPigYmGirxD529GI2fhq9eYbREJGg
XyodwkUnQE26AkoQECxbm9bGNni0RV+9mZJkaoKAMJ0zQlvZ3cUlHjm3eAB9Jm5U66+V5BKYcAMD
tkiCeJ/yVSF3mgjTWXvReLBtmsHjIgTNvGup1BKxNb6hReJmkNHWLKO7qhbo5LkExt1AmyVxv8Y5
/hcvIb44aFHhR7TjODMnbK5d1eKNr9IH+v10cJ0M1Fx2rEfmvhoNzUvTjR9a9eVeEUbrYKBxa8c/
KPQEdCpqsIa2r3apGtnsVZsfcptGtgWnq5A+oN3EeoCOtqlbC7SCLjvMuEhSaw8JGDmYB7stBU2Y
VO0jGk+JL74qXXfHPvpuIXU7RQqRgpZxsKaSeUe78gH5r1qTrJvtVG9GWFJtGLr0Kb4xS4xu0HNI
KZy2ccm4PmC3JQlAkrqA5mT0iuS5ViWxow7fRaSefOwue7dvT8Zz7RbVNknBlhqGgV7D31qKHIN0
SN66vLh6S6+K/0bpVKPgKWH3OlTmikO4JomKi+l8j6wy3VEc6VuHRB6PS3SN95RuFK8D92xc3rTG
3vyAfjyDTkHlJ08QjriFUPwiDRx4fUqxHRjXiPxZ5tLeYnQiskaXiO1cNHEFsMeNOy5fF9P7jW/V
AdQmC5piG8JGYwA+Eev74IvkPBsU6kk4brkmooHMI3KQ24I7Vj0Mp8b33yL4wqdyRCbjflZ1bfD4
ZbWD3kSIZEKQb1es62i2NnF5qbECXNC8bXwVyaNZMvz1BPzceM7mDeEWgJgIdEF0HN9iU1+UwH1o
O+2pVc16kIKSfwYV2AQzhL60u8SRlId8aJ+NAbt6kZbWCvnlm4+lcisjV5Ajlfpnx2qfQ3pJB6vP
7thGXRoDsXPwZ4CDOPSGdb3o9PrQYU6fnUgq5hkuNn1XJ2crD8pD2iTM1bNviZOAWveis43vXQbe
a+cS4oKvBItZ9MZkrKf141ykkZFwi1JrRRa2OzrVYZyDaYPWteXUBcsADTy5G2yCdxTdHET5wB2M
8D3OCG/5/7bl+v0//uf3/6ttOXD/ZFveU0G9fwUY1jRfu7/Zl5d/79/2ZUNa/8KF7MjAtkyEyzRT
/o9/2ZDuvzzhBK7vO64vkfNa/2lhlua/XF94foBayxEwS/kLG0pnLMxS/CtY/rbAwiZPDk/w/2Rh
tvkZfzEwO57l+mS9Wp6QfEbHdcy/G5i7RAZhUqp7D/kx5fgPK0un+4WyP1fmD8ZvjOToY5387gu5
B1d6V+qSd6TvNmZcb+LIJqKAUC66pKiMuN6+tdJD69017gYmmct+Tzndde7WRXmwcjAfMPrR6dkl
7mzXFdT9CVp9SqIkOdhqsu5j6W7mfhRHmv+kYUSQVAv7VkxbSFbyQXVfQ01WsodSwQmNeG051He+
KovjX77Jh387uP8Hm8VDlZQtVm0HW/mvz8WWns9dERiLNH37788l004JFoS8cb8D9SPceJUz1MU6
0HzDUrc3AXLi2d4omwgDP6kfQTutLMQzm9R0EOgir1kXNPx3VclgCUWy3FjCTo82BbdXz93FqcWP
GsTppZ7Cr9VilAo90z4ZvjxzZ0ChGPbpBQAU5LTZio/FXk8+dwaM2hsn9uioY/CBx5gRUKHGh9D/
5uJeS1z6srSITZyQA+PYBGBeYjaAYW28r51NXKrfkCwAtHiHVvKiGxzIMS2EtRe8G2NsnlLNjUR4
6pVEcsLd6EnsWmP152dri988W4zzni1Mx/YZUPz92ZLF58+9a1zDOarQnN4Q9FfXaDb2NjKrozOi
vsYGlm0Q1zMK2xpNar0arnimoiXcvM6eRkE1MYz42vPYgtrjZARJw48NvILJGS3EdSXZvs2p7XeI
Bu5sWHsHWc/jRkeouSGQIzHVSbkrEz8nJIiMhcnq4k0+OCfytjEOz2azD1ifD2GLvnxi+23t5pPN
Yln/+WGYy4v0XwSBnwsQgoHvecKl7SLsX160wLOmKbGNa04WtYcieDO7yt+42YfdolO0Y2j7cB1B
nk2PETiSZdScYp8s0nHagGPOpgFNbFvvkiQP1tCCvxnxVHHlTWvq0fxDIVnajD5ThTRMxu2fP7z8
ze5h22SW2y6tZAGm4e/fZD9LA8sNBPpChfcSRgj0KDSsU42bd1wzakAOsOj123LRjbjk7AXoyPhD
q7lpvv/5w/zcqn55ko7J3Icjjs3M/XXJukrrxvaSe1Mx9/OdAiluX9H+dwOyYmZ6OgQHSi7refUk
6NA2Y9fcq1wR+oiCBkl7+oKR8aF0vH0cGilWFO/ObT0uHoAkH9FNcRAY7iVwjOsDXZqRXEI1fU58
M2E6TO3cwqmEARaOJ8spVr3IMUgrcWfhDTuCcUhWtiG/keIU0nvA7kWTsdyFjq/XTsBSM1Tp7waA
qMVgzhuECdN1LS3sRFLg9cm8RKDqeHbiBD+3e/jzk7M4TX59B93A8iwrsB1nOXb+/jVmU2X0trbR
PZAfooroQH5btPjwKGxIhFGoS4WDq7ADRLymrszXZXotyH6B3IWBwx06+t32XZYNRP9N4bSf09o5
wOoHIHhxWYCzC3XJKOpdSpDlyYvog5h5Mh6WUCBqmhjbvuEjXhD90XHRZj65IB6R04DwZlNVq4rU
lH9XM9/H/xW9V7/Z4eWC5vjldfGEoD71OUqZzPzySzfl5E+2FNd8HJM9aGa9RhubWqNG1O+O9IOx
Z070BT3IBfdlL9x/2Ablsjj+2weQVAeuTzPddJbF9Vd2yGgmBLdbV3YWrKtd+mFVB9ewC1I3UYOL
HkU57skwFc88uRNaI+aXy9r+hy//NxsQe48Ulu0ARBE/X46/fAyBRS8PBnGNG8xFbZRsW/udxFb/
MQHvg4lcY7lV2d1QuzdRMYgOMvvUNhEyX4HCICx9zh3dO4fOE+VF0rEt/RCUVPqaMtZfOSmIQE/P
5rYY8ox+BqMcwwMTOE+EaXSA+AKLiSUQhK+KqJ8kjOxrh8dl4zrM0OiEFf/w2L3f/b7SDDwHIjpk
maVW++tjjy0A9EYurioZHwb6+iumVuWLjvbcHqdrbulxRYmxMUTpP6oTZDFi7zC/bQh82Tsa0b2h
xmsRsqB/7rS1YNsba/a3yoe/OpH0YeLXEvmPpm38vdDNoyxNhMmT8T1TWbAvLUiTbYWaBemuCTEW
LuOEfsC2gcd40jmYsf1FTPYtLch1lbp+qIVy13AZDHpadoH+w/HPedXDTZjcCMhSMG47N/jk7MPK
Iu/aG7NtC0mpksku7CCoZjEDc0PMwdqs4TuWFgHkXZQk52GmLWsGC5ox0I+J94idKmFadPWeQWy4
gK1AEAfXpqU9posej2q5nyqWcZ7Q4bXxZPzTafibA4XIDnspfi0Wn7uUDn95GeN24DpjdNDljeaA
3xu7rKy+lNwrT8Jk15jnEXMlqab4Oph0SWPjEVdOQ2yf+QhXO66Mu8rtP6UJ5PkQaeeQ98nORgy/
B4q6yRfEQ+Ij+WqC/O4fFtLv1rOzbKBLSS0p0v7+2ZlGMB/P26tjxl+pPDQ5NzDnGNmsQ9QwG+FM
eCbxO0B2AV8znBBT9RAjPDyhMa2Ejap4MSrbfMXYdFCjKvbguRpaO+O90eJzikhJWWkt8U6WOLOX
eDEOpGUiMEISSEnANYdcggVt0PCb8/JvxsPpz7/kb04KLh22Rb0iBf/5ZfHYkWtOoa6v08BJgGsJ
QRUGq7mZvtYqu/35Z/1uoXI7khYdKZe551Ki/+VdQAMUDkoTNlyM9S40AM4H1Dl//hn/rWiwl9sX
C4bNwJRC/LoJF5WJ5sg0r5kmgY2GMr2qhEU62snJzOwZDglfHY15akB7U7WoNzJqh6yZoVaaFyOn
nGb6si3MNtraVbwHSrQXQVyvowGaQjT1uLlibCvpmUSpcImYN+Yw37Sd/YQ460toMDKvp+RhSmml
9xLzQxsxiPpZv2leNKAH9x20/RUzSiq6gj8wNvVLvGijXM9Bl6cDIic7FJOWEpSQi2kV+JLVO+MN
ZOi6vAv7hksFM4d/2Ekdjy/grwcYz87n6PS4ONq2w1Xp718Q1nuYboWCSqifm8iOzmgTiQyRGh98
A5bSI483sJkb1xbSRNujLi/L+ZOVl59+monysFn5wkLqXpnHuGGNOn6OW6KoxE4xE1hZemPV3P3m
dDTWE4p2HIBQ9EN4TxDuTGI1/dfaw6Vsuo7YukaCIY1VHjmtgQaHoCYx8X22pjg7Vf1YIVze0OWk
ZWYoTMOsuZ3MgmHXEJx9aETKGdeLrfbat0pTN4ZRcBmyMoIxQHlNhyt94xbtnUfT/9HXsdpOs7ql
rumc//xOchj95sHaVP6BkD53k1/rsaqBAeGZ+uqlzC0ToOy3GbbrXNQAPHz5MLgKEXMFQnM5iy2H
mU+YSbnum/KxF063yrlOM3bNk41IbQcrTugdae/VDtfJaAD/oDx6mb5HXhTUzDvd+OuagS9FOXqD
yEb8Wro5IQeiTq6p09+ZljK385y9NoEtkbMEBWMzH6ux/SUmPe9urspqbc5abrOcCAM47S4WSHbp
HiX6OmMAvBr9b4A/p5VntRO6hpF8rJPZDAjBgwUC4iYYWOJO7pRffc0KE1Zk6777Xm1QUhQP0Qz0
XvJ3qS5Amc0hJWcjYDTZMBwiwL30fUrvXe0B1O+AxbKc+XUigj1qhWudnIOjzjq9EfHI2nPwfQO/
vJowtS9xWn2flitX4pfXqWcpOlVyq0gfZy2XJzVgbnYJkrtUJLf5c73v0sqDMxqJkzzFpWudGjF+
pl2z5lLxbqcIEJwWCePE0ardajyhsodk41+aeLG5RvFzyFO+ejOYDUsk2AEE6LQy7fc9et91pUJ4
nnaB/sQCJOq5TnAsK7GxvAK/Y1F/1KZBVBvB90zPtswNlpTvFjvn2K3surm6/Q9tuXL9s1KMsi76
h3LR+fUEWBY9rh3ANr6g+fTrCT3Xow2qpLgaaLX+N3vnsaM5kmbZV6kXYMFIo9z+WrtWsSHcw8Op
lVEZ+fRzmFXAdCe6UZj9bAoZmRXh4b+TZp+499wDyjdQ6FMCOrJog5UFohWej+PAXKV+9xWp7rl0
YAe1yX5QbD5q14d4qXmLUf2wHyIyMUU4HwxNwAqGXpdhsFgHeXeHuijbTUa9ZTr2TdfrnRYtrWE4
4S1GR8BrHfBBySPbugWXkrOLGPTRs9NTUQwTMULsggqRsw6mLdyOy4MICoVIDdItrX6+zwz6jyTI
P4IJ6gmEa7Ua7OSP23XXeHFGNEVZ73wNNd50ESNN0DHIlNZbYfsVP4062f+Ht/7vUxE+WLZcEIbh
ggQBKID/fpomvRE7eA2vXW8ipejTAukDEBi24T4O5mzPKE2u5xcxdVc82f+h8DL/Pu9avrrDwMtj
GAEi8e/NsxpCGQKSuGr2uypWL66Zn00X5RGwIhRYqYnkEEjHBKhWxq6EZ8uPtMWetQmSPyCk0YlY
8q6fK1ReuTwRPvWf/ob/w22DzjbwLKafFo/f3z4fcmybpA+C64iABpvft5/10Ecr/Tl2/FWqQjxE
aHIb7X5MvQMPeWJaJKcMDA/HzhQhxYkW5sgtCJEo/YefHalsfz+yA7xjIN8oI+BAWn/vomBO5nno
VVevhYjiOEj30nl4dozhTgh4fh06/1XrudkpBMt+jAt1j4mYTsPkblEGiuYuBXoLEjWp0PvObXQl
6cJ/zfRn4qPWxJZVbdI0BwQSFps88C/1PIbbaWzi9RIgAMkn0PtgdPptPtruqxuIkez2zj1EhCXS
rtfOKVCRj4tX9WciuYvXHIwcryj5DwlSoVrIR7x95q6vidb965d2bAYHYVBEhxD+Zme2Hoi8HZ8D
uMwieMFdVT/N5uAcWWGnvCq+8+GjrDYbWX/NQ3/C7on+ukviXWDZJd9c3rGsIujVLMgdcwr4tC7T
3hIHD0AJthYkJp3M7koxE57NYMKMNCW3fu4OFr/jHBv2xC2mtmrCIS4gk58IZit3rese+o69uhvc
vCVWZPavQWOE92gM2IHa7njoW2KjRpE+xsS6r602NU+uHdevpSDQRGGnuw5uX7/W3fhsDOlVU96/
d2RD2ZOPc3xISHWwswm/JmaICU4RIsviMfLNP4NyDwK8ARTJcGP65NSNebSOBY5g2bT9mrAHW3ks
mUYP8J29mVQ5XTBvPGZ+ljBUn09mjON2kHOzt0pjPNi6MPezEe5LN3W2Tax/+Wb6R1Yj1vCGMMEo
zB4m9xxg67jnKj37gfJWyh143kdvx1o8BL3AWrtPD1Jb95aGq5jg05IAtokubB9HdtHkGgBQl/WT
INPx4KTWd2yOUCtmRjBeXR1HxyISh2imGo3JGsnij+vZ6q4vvAPJHj+pgwe886o7zjKxRsD3kPvq
MWh5uuRcvDVzSibmzur3TUkjbLu/K4k0dpy+qxnW4sxvHknjWdk0JzpGiTRIPjOu4EeBgl8Yw0nn
w6+anX6Z9Zw/hb2N5vG3OxIjMGRYHFL/OSsUg5n+Dj5OsLFD7xLCIunM8GMA6FfOeGNGCmWzr4gQ
GNl3jv0RUNbIrjG/Bk76poL0i0v9LU5J8KXULycDGtOiPAwZo+t2fsoZxjuR+tK4nXD2o8kaS+OX
FkR/wB4Cbl1MrwkP0jqZaFIDBMp/wYJsX/UHEi7QYBnZVvV+tiHj4MmIfXwKLtA9gFLEUnk+a9A5
IBovZlSqVHm1SfVCq9e/4dFHrmWTA5AlPnanHO2ls6xMjBbZSGYQ4DTF4cFrtXMLdipAKWtVfE6p
9ABT8+akTV/c6uF7NJzhBgy0bgcfzzPb5q4COgqOP0FJsvMxvrJeB0JYqqAnWKB9qlJvbcbyp4wJ
n6xqVA9g0VaIoU/TINFIV6gdTYrPzZDdmbUlLppyHwkMEzvkmAUkhHWSZrfGnupzE+BqNpyCeA7M
3kGPvgHVmL0E/cEU0zjEUFbq6H0oerHxkvgD+h6vZlPcEYJ01qiM1x68T+ZIuPsQSq5LOHdd5fa4
s2tvk5LvTEKSrDdq9obtOCO0n9M/wmHv3+UlPzKt73qlX90WokeDSRIq/NrjBJkiyFHA5NjKfhuN
j+Lb6q99SucwEhqZT2IfRG9+tIBkitRihYxQA1NiS/bEBXYFtTOaW84x52zI7tPp+i2d97uVPRYu
i6wkYQltmJieFdIWQ4kf8A4fwYy7340Nk9aE6rfPXnDX9GuP5fvGnVGIdSECVqNE7tcG04GZ5VPk
T+khZH3dCJmvraj6TQIOGMoaMWaX6zdO+rewTsedGHiUIowKYdB+KN/7hvCNogMjlVGI7RwmD0Ob
zyejesYe/SHsJMKUrUlByt5kL0jHMWB/DRVbBZecTNd8d00NKB0Q4sa0cDu31hLVg5OsiLR1Z6p4
EcS0uzTMsy3wDH5VVXA5O9eGZHnk+DIeEYx/MVBicWLHv+ekRkdW4b+UUfSBwmbcTXYNdiqtj8VM
hKGE/6eN4duWCgGWJgskM3l3KW2x9yFGdk3j1c6K9GS6d8pGh5cg+ZsBIPDdZdaL6FC/z4TI6vbT
chtCpMOo2IPpOoPoLU4hBp9520Hg3GVp88QqFKCyRzxsWRSaDkY03BgcyEFhHiZDqYOWSGCnnGyA
zhyR8gYIdVHpkMX5wcTYBjOF8HRJTCXp89//QwFenfqojEh3TpiLIXg6ge1/SbxPkAWCeT8LDzl2
lAAOSPZVlhFt8ddvaiFTQthdfv9ff1zW6TfGk942RX1++ut/hMpbnMDRvNNghvcjjvB5/dd/sXO/
PLX5p6oKZytU/e5MzLkZGEcUjBoLy1jGFt9Pv/Xcjd24T/Gkfjr3YerNW2hmTxn1EGNlvv4s9bEY
eEbHAkJYsSS7wpa3TpPvvIpMdTttWXh3OjKxBSp734gvbQmZJjHfLB0fmhmXkSzs21+fOIrq4oRS
YY901dsCYHzWikbUmXf2hCUU1UlC4G9jPFnLSz7FpLUrzs7N7Cf2R2JiWCv960h5fhp1c6bSmh8n
M5j3EeHTcxLoNQ6wGouGzbaSSeegNbO11BNXKoK33GLKGbjER7SEv+UeurvZ9ltqg5rRW82a1RsH
+wZKdivF9Nx4vToG+zSrX4OuT25+gjMbgM7al+DfPffFpetcUYuWeOW897yg5Iy9+rHvGsJF0/DH
UGX5wm57vtPSBF0yqh3z2Pvan02cz4iNPOm8Aw+nchfW68LEu09byG5NcF1Qt0OcdBu6EZR3tsSA
qFJmvDS1V6pdoll7lzSI3EUU1n7pgKGfsI2NHk3sYbJ+MKGTJjIKL6KDFVR42KeLgcqmUt0aNJpA
kxWN56ZwbobZjzsiHffszT/cjsQ+MivjB6Zr4blzzHtgCHAPpuiiZokQdXC+muQ+jVL7wrQyP7jc
4ZBTNM9sH27ypnsRZVDs7d/mkD+P+Ct3Rjce4tBrj2HkvQkCA1lXGt5mlN+OG86bKMGxnztpcOgm
dmQ1HY1mQfwCqu/chyUJTell6j1aYDAXiccwTEaPXTne+iVwHO/DVfUtM1GeSU7+8eYunv0U5Xs4
KRzkrNQmnl48SkV+/uufvM4q1rPNeJhnvN2nPhdVNYdvfmmenRZMMyl2mhnG3vMcMhiH7BOJIUIn
gUXdG/ATl3NDvF+w9VOYJBJhw1qX1cGU0XwqQQ4cO1kccYdBrZD6KZhKQr6qFg7dEvvByhq0pwPd
QP5JY5GfXd4nzXlz5zX2Hznk9nqIAsby0p0uAIZxX+KtscX4UoOWQqOfVD+gaetrA/WjrRQn+NQ8
kdpVb6B5Du8j6Jak0vnJrNDOOjO4j9KU8XVEzRTNGXmTpQo3mYfn3ndy/5zBmJj87m1k3nGKMZ0U
An1ZAcZYOdjdPvshS28iHm/8Orz4ZJ95WiBk7cdrUXss5gmCz+b4cWwyYx0xgLrZTP/JRRCb0Yvr
7YgL5tirbtVaUX0nuwJLXtFiRZrh084tAPDJ0Yeqt5J1yRTx6Cm+XwMR+mPnJb/ZiGJ0I4WKcXKd
X0zNFoj0snhqfGjdWPb5KeIqOnJtA3QMIW/PsAd6gs5XBjYuVNjtgYGhJr9Vnqwx9W7WYIEHR6Nc
lpiHCkFZ7VNls44FSqRR87U1/95p2wjVdpisgQjhOnaNO7fT8EZJUKPJEv2G0uQuNL0KsFueAeMZ
v1D4nLnBunUqqRWpJrot2bqkfvjJDQAx0e1F7+21k6H17o3hiDBk43qJ+zKA9UfwzYwhc7KLUTO/
Y5QMylKmXJ3JUzmq/pgTxz7ADcOJgD4kIgFQlLO1V7b9juuowZ9U/GqCqMVG420XrEYbte5jbPTn
xPXv4e+FdxDL8BKiyQTClN2mhrKMY5Kk3uBSco52jkvL3ObIcNFmrMdibTdNf/IdwOYNEtZN5wUu
/oi4xh/MvFj2FhL3rFb3brdM19jEzkAP3ouFTRUa3bm0iboeWC6uWbV2nEomeEFiAswqeSHS5BCw
8cI1hBMPmyzWh8ylUMXRt+81qvImwPw2xX58JsK4+OsaeKiKUNwHEbnxnfI/GTmswuXHk4Syv8UD
QDcmSLjGxvIgCxAKgH6Wbljvwpnz3likczEoAaN/EIjYP2eB9bDsTwOwXTAw2U+WMhAIeP3OpVFP
8P6bb5Pvfi+kxYHdk01oD97vRBXrbJz0GTQComNnehn4UfL6YvcgbQ7Pv6joP8gsMiuL+Pir3TjJ
efBovGq6JrfUZyoZOI4wSC0ciccZ58JKxdRTixGCY90hvUB5ZP8CnihFd2Pyv08y2qbKqt4nF+GR
t7AcI7e6I5Y63cLbDYB0QX0wW/Er8X+Zk60uGBmSU+7prTEHJ6b0Yp/D2177RqU3CCzqU94wBtWT
ne1rWmNavJBsAtHsCALAxuuUTxkt7rZmTFDlfYQnBCIu7J3wYC+zkikay3OH58Rx7PE5X4bDEuvT
urG4rhNOEgIQAz56z5wZPUQfvozEWRfpLRfVu/QGaCQLFdRqmh1PabskbyY3C43Luq2N4I4J9yWt
S6Jn5+QNixoIFr55i9nP3l4OBdYFCRlBTxHlQ2ywawoHsgfYSpenvIvW7U9G6Yd3tDz77jScqY+J
dbfD9CENsMHY9QTcHBaeWUTytBxFRZfz3fsd5ijbvEdtN1/q1DhXXnoni3IJRYrtU6bHNROMFiIs
1uPWCTN87vjNkGyWu0D0eP6CEu4ykRk8+IIHu4tcKMBLrlpKWn3WzcbBM+bpnPUMQ8o8/mA4nV96
0b9FYzpunTqjzhrAxPuzT2aej6LbVsHe6YgxxEcTkmt8njyPkWocQH2AC8KRNc1WfMSBZToN9qpK
OmedhVikARjxWW6HMmFQWs8EdQ7BKcB6wrAy/VNogMxU+nrloo55tqYS805LvLrplmep1Ds+1OQo
UwO2VdPuVJLBMc+Tg8gnogYagPEuqNXOrfq7rIHdZ0+IiWbKvY1tlwjcytDYtIuUPNUJgVLDMO6n
UWNBmG8A6I2tNfh09KRsrBkjwaN21JFQlgc7GauNr51kD4J1b0+ee2WdAKjMextSeUa6xgjM4D91
LhTJVLk8CtE5aafLyCIU5nXEvRI7MKjqTxqGAgJ4LvazZzTrwv8aauaU0bGvs+SmkAO1TsTUNo6c
c+h8QTZhdZpDz4htEnBjKu3aZfaRur8CnrN936VvolfyXFYJPKkuvjjla1pNsAMl3xS+lgvyI28b
wWM+RGB/19KYncPy4WcT6WCLFZNsSE8KCZcf5X3MfA9tfLlhnMxl4GJbAHZ7tHP5DjiQuaXTInMk
jQ2p1yaEILlugqZeLLMbzL8mJvUSK11BOmBgFb8iGFrkvsUYga5FCo4wi6OLDU6lC0zvYA3v1PXB
RSDfQHIPZaju65H2IvshB+1HRYCeIpMYR0dZ+7HC8D7CWO/i0GffGRDTUGARKbFziQraWM3e0w2+
o56aBvF9sM9zcthLFNzcqXm4rbN33LT9Lg4xCqs8eiHYMl9R0mXXzIy+zXx6RfK40nYveGytZ7ub
8wNdEqG9kQIk5qpdann+prMgTtTRb7Nsekxm3BUR8897E5lTb7JWJgYOCH0wWcU9HcXBGSvrmVHU
Ko2c6hROiyA8h/mWIMI6kv+8EtiBryn4iy1DtpT7j3+fxHB22LZdvMbsXzL1YtaUdUZzbkuslYVI
7J2jDbXPnMG7iwDDQ3UCRBPMABVbvAYrYzZwOY4FqWGUr6dgtJ5CknxA0tmXYDgLbvKH9GgwdVq3
VHJno+QnqWQcECrRcdEm43kS6onZYYeglYH0KF2IsV0zbDwl2rUFA+FGAM6r5/bhLnKNBcLoPExZ
kjyPU3WxCFfxsQtzKB3mjhTgFg4C9IjxCPEDL07b6TVLEjIG+glhPHbnSuovqEJikypua7dDwd+n
/RFJ6X1bGN22HXFsW0UKolKM5nnByaMtCuu23rnV+Nhjd18bPUrKGMo7VJVnQxGKwduWwcjSr9Yc
s9oe+GLCRmOac7CX8jNgQ3UoA+NltCWWPlmET9EA5g9T/V3ScD/GyitQ9WTx3ujsR1fziqSjmE6+
P27yEpOIi9XpjqmUXGdzDmbVaLFDYMqAhSHukqT6nfaWf6lM64W3GxXKKbOU+Oob31+TPGyvbG4G
X6YT2TF0bkOYxHcTdz6vzznPyoGkmLJhKuLuuEfqbTJMetssFDKwxvAfgpEII2nxmFbJTVB+LRiB
bldMKPqws427APr9uuHSympPnjsuWqy8oj5MLSkSbU8QLVHyB9av4FejttlAvXUQCRNaSH4MUl/M
H9KA/8iZOWWxf2wbJB2G7e8sg4FYpHyA5hiUwFKUu5xGdGNXgI+YOCHGdUCslr6LrjJ1zz6F+EPv
yGuTkk3Jzvp5JuOm05jctQL3yWyNks43dlwPZD70EFfsxerq+6SPO9Z0H7Ad2PsRVdM8BejyyO8p
TTyMxONGkFwpbUFKj3dmMTzaU/CejBnnX/yUltpdiN9sm5eVGvQreSpKvo7lDG9xT9BwWzXn0rLP
GGSbQy2jha0xrpoO9kcUxQRRoH/A1lWS69Gy+hNRt0sWl5hiGTiBL6bCabJtz5G/dltn5JEEPN4l
3kvmTBJvZoKeZpwfhDkkcC3JFg4I+Vj5OOyzoXw0u01YQeNvxUs7uA70Nowb2utPaI7TtWJl6Hfs
KZKR8Vh/TSzkCz2vybozcnetsColkdU8WAEeEVWpVz2y8RUFevgoWdi4oU/lm4EJSjH57toCl0ZD
P3npa+uROO6OmWTnP0odX7I6vx+xB2ylaaTbKIPV3dFJ3RdD+YZ2CKy0cEGZ4bNRY4BXufAglFnp
tGfDFgAjP3deuUG6Ma90wZrA8B0EtnIX+tgrTZAvlLeXuEBvmWcPBh3NRuo1YbXDrjQKknDC7tVY
tq4Q539zc8JgFcuAt1nIScFPALl2axlleGCLtB7m8QW9Ufqvrdj/j7n73/wii+Lrf0+5WwHFSj7/
8Vl+/+PwR81/ompIys//6htZfv+/bCNm8E/Xgg7g4y9kq7iYPP7xr9Q70/nnUjwsWXMCCZa9rIn/
nXtnO/+0PIeLHhWTRZm8rO7/bRqxrX+y08XmwZ/HolIG5v9L7h3a7kXL9n+lP+xgPYfABk+iXRHu
Iv7578tqz5pyTaFO+TMaxoMofsIEBDAJSy/kXpaHsGzeI9nMO1ikIYVFfprGcXwclJJXETq7JII7
U7RtcO41WokeRhvVFIaSmeRWSCu/u5jwm3SS6hJMBDbbHqmaLG4eVYAqNIdmSMpXJO6qMYFPTQ48
gD9WWzbVrpT6hN3rLgZYEtV+xY2a/VZBQS0meNSrO7ObnKdcqa+Gg4X1TSaPWX6ftNnwtHBgd2HM
y+QuYiOyYl7tjmaY/MlirYpSbqyxvtdNNcOzKEmI8XVID2EiLWD8oVMxPLmYMwiMSShTuU4r3++P
zeRC3pgUhFRUN04S7MoJO602zemuYHuus2Ta+7pyLrSz0c4wUSg41IV3LFv1Gt1veFxUn4GOP50F
b5dFb3M9ctoWi2uEJL0k+8F0fuXCLNh32tCw54xLd4lcSxpw0shw54mpRZWyzu3bPVuOlP5GFXdF
dZ/4KeFRkXgpxNExIPLlFaFUBuEdwq/s+wxF41oH/d4fkoSwDVQrBd3sjnpF8pEgPwUktsXU9mLz
pVeGHzyDo8j4zpkXuuaDW1Uw9kVwTOEOHugUiX3RVMrM6zZWlX1XsIu3yBvyC3uOFVtC8An5QNaW
f2jjBs5llGiAxtwb5eJgTqLpIfNIdMBdRx5tObpbIqUzrumCzJeYKgA5H/5Pv23JKiWQTLp/cDKh
uW9/hyOlWFliccQMwH3aLBg0gwRWdnnZjh+j2rlzy2zQ1cOhXoz3HqLGl9R8NJuB1qtWqOsmQsYH
yCvNiCxbu/E5wrHKRpXhHERgjd6TuT2xztuoQlOmaxKWpO7RHDFmlJ6781uX6PilB7Q8ALAVFsmd
lPmyrmXwZtQJITCJ0x5jRL0yZSWG+TXeDYNn7gPu3tUQkCXSkBJ2F9tNTvLNT6lrrIIGDUNVEScp
MfdvW78uYfxHJaolN4c0Rhic2UMmNLFe8mL3J9c1QGCKdMPsnSl1VX7KaOlAACWdsT8gKO3re4q4
8bbrwsA+ujG3CkRB9sl9b5z6xf9qEEiDm6lpz37RXj0ECHUjDyJMWC5G/SftwIZAdevDBQ2wzchF
mMOJmNxJ7o0agHwDLpVfZEw4mDcJhbdXKq67hllDNxq7brTe4toXRzUTzjTVy55xtpxlBvHiFzDQ
81azEIkF0riAlt8357cgmj7tAS62AVMFyLH7K6+50ov2NkUe2VXZH0yc3QY/pXuKCo1RvPlyQhWd
9Uhkm5jvCddQmm1S7RBZ6dU9fYbCVpkYKXloU/ppjgCJDVfvZNHUR0f4r30ij1TN9avde3iLZJus
DdSWiA6i+ynSxHAYq84fy0thVZCNC8948PPyQ0miELxw/naK+ZG9aPFllvkfN2WwRarIo4k7Zdu4
YNzisjoZUemt4nDpG0mACYQVrZOy+OXL5DfuWkqbJ7jYUGH6+up04bp0h5CY7jbbgvZUq3ko251P
ti2zafavbBIQTJLuOM3eJUjJn8YA720mA3NePhJrk+juVHbjFmMEDvQwIpJNtg8MpbJtosw/rZSv
vVNMu2RZUrlVd5ppyo75O+ql5uSGJtNs4FZ8sQIW0I/umUEpYfAoB8uZkMJzYflHdkI3f4/NrczG
DX/allYZIu4M6Q8H7armp7wefUGT0V1ElV+rIugOkz9c0xod3WRA+C5U9RI3yYOK7ICaKb3zyx4p
yPSDBeUJav4G5U15yPLhAJDukCn/m7kSoSxg9awR+oDpPqWB+Vj3txk/MCiiEvhcP1+nHhoNDrTN
oJJHN3xsahC8Vl3aK9AIJXUhISlODE9AIgUetG9e8og1fCcSCEJMPUkh3kRdAcGqZS+Imteq6k2v
gndROiRGgThMyCkMJ8rIqWFHJHuY0F78EU4EYuLwk9v5QOoZj55HQnZgmp9+XBMD1XC0k8ouOTP2
pSD3CuDCLW0xARe9PARd8pghz1sz+mayOWa7Iy8oWv05ORlCADhXiwkeZaKysJNHPL6Y2zWHsfkG
aBz63gI6WrKN2slnH+Iy3aUVMJrOYJFT/G5Vk3DZ4djGjhztegg8K4ALqHsJCQR1+1cwKhyJ7K/k
xxReSNzcD7U2yJFi+67Hr3jU4UprpGSZ3d/XFBbwEez70R5Ibia6z2gTFBHp/CcGcKxF9i3R/WzS
HJLGkuA9LGPnwtFvtSF3bTM/pY4xr3O/+Gm64LvSyZcFr3XjB6TElGW7IQ/z05ubK2DsapPoPEEh
HN7s2IYYiKt6FdTqzbC9oxaYwkHvJva324Hwm91rQiVOq7S4WLP2I60Cf0UjN67B+fPmNdg9BZW0
mfKADyQgsOhWRw21aO0gQuZ0wV9Yux4T1qA8EnUFM7dqT4YLwjgaTgC3mZgxM2UssM39Q24Wxcmy
os3kTr8tR72jcU3WvtdPxyY0/gg7vg+1vKRNkz21PvpmyzpVBv4Gk7d1Y4quvYzbVCFWCLQ7rMPQ
eAGB1a9J9XhN5mmnWkUSccEUucpxDuIWPGQEye2GuQWfLEaP/IM5JuQ2vKSpxPk78XeqmnLjqOaV
T+IOBKJgHm7/LvvRWpkyf4UrWR/QLRNaUjgpWrsq2xCj/kcD4ueP7MkDKolJEOOnKfzDEEBjU133
kzdEmSrTeVKiOXnuWG9NGU4ryzXJqSvfx7C8l6K+hQ356Ikbv/o+/r0qFvNTU+KFVP170cLGic2F
PBoiOzB5psnAYfM+N1200UON0rjLXsIY+6hRkzHog2HOW/betbQYmiCzpcZaE3YbInZGDdcSkL74
X2VSr/1umvaGA5gq75AV5YKP1edQ6goHyJK29slATLAj37q0B8DSy/OgqvS0IE5XSAKPlFX7NieV
KIhi3GRt9UuU1pYZTLprTPUnTuMRK/GfUULPENM071QmrVMBQaHWssKNE9VMZWe1C8vuV778v4O5
/42QkS5+Xttz8RFSkGmGl4TVNCAFUvRE5EStTIB2RcnACowRGT6EMK907bHLyoYvx86+2AhZN5T6
vwiEPshAX4dw/M6GJesmEyHCExILRv2seO2c2vhqHOexBYS+Skv32UcyvetNgEKxk5BTLLrvcKi+
06JjpWpyAKq2eYHepk7TDB63kDvwmk73ntnMd6s0Pfq+fnNk+hReWlEOh9ZrFxHYT4a8eG8sgqOK
B1eGD74rNnOdM8IWyKsUULWBkkZ7Ad9tdI0NHyWvn57cIT8K7BkM9hwClgb72muGDQ6QSVBMi/bL
d9mFzuyX4qn4CiLP3w4zE+Ay/em7TdSyB8E4XmGzPSgKpNzEwFaZKF2DwrlXdXAnKbjj0SfCq4o+
yeHt0dXNxLO490YAoCWbt5pTNMHMsa6VFTOOMX+104qpdrPyumbdxNFDFJC0hgXUtLsHhwyvWga/
8wFoRjN/jR00NnbIInFvCWs5YBQ4y7EIrsIWWatkEIBg6GuO0RqQUhIxEQMhBcrMzYDUtPOD0czX
2CFA2U/g99rWWViMERJYzTvInXcRZeVCMgbPQTxCunKLEiU0E33ivl7qwrpmyxiT4m9V4/irahRZ
YwRIolp0PGl99sPPiL9ejDg/pba35wVaRjAik2u5H5Jnsjy83Rjgag285UELH6pg/jXAXto05Wdf
+l/EtD2jGNw7xSKjQk/P0R7zwyzEL07Jh6lqYAEYzHANn9oodJ0jEgZgPW1yEsj+UqnPORt89H4O
t5MKvpj8kENp49ui/HHQ6VAlBhUZzPU1JJWXyKZuk9DAIuGOe4h16U/Hfp8tIQuJbD9ClVupmpOA
xuxRcM9vU0brnpfTWgpxZPSTMBNLv0afHDklCApZKm9tTp+5qUekQvOTPWRnMzOGTVG3G5BP1mFS
KdlboExrxZ885p23ThHwGpH08N657E/6l5GFzs4v2VCbOoOvCmAsfFZTd6sTPDmQB9gKp3cRUWjr
1PMf9dDuC8lILqlvpccZRcBkNRZPknvTn4oQlQ+PAefEbZzQjChQyNvBL+klmHSRk0zeaOwAOpcc
bXIgsjBu59csa+/jqftiKKXX8+A9V3PcnCMreFFsBtYduSQMkypjWxt84x0tsUDc0YYEbuHwY73X
ofxubqhvA9R/zL9ajsPb5PUJ7drbnLnzU8Xocc5UcJ30jSgxvCcaWDKzfPRsKO8aI3IPLaFW1UwF
I9sRT7Xt4wgoyvgwKhmuPU8NmyGIuhV6qz+lFdmvqFzKE4mi3DxXNYPXVKoe1zlzVACbS/GqWHPn
JgXqjHURk0aC8AVgxLiPawANYtl3dtAUuhK7ldSjAgfg/FTIT/ru1umM4BOJAJprZlNPebczOff5
m21SL7wiE8kQmnTXQpNpUzr9cRJJcagF08WJbgufRoJG3u7w08yZjx8MsZpGcwX12AMGlsKdLx0E
l6lH9d2oR6enHoW+AwP3EMroI/QGhKwgKvXcEYzDmiUuJ5MKMtikBldrqZZ0GSympi4MfMn620zi
t9Ffov+gWm5KD0QT7zSwxnj+kooLqKc+Xo+2/cuawMkTXOHSQ5f3yiGItmD1vPWD+t0YolWPxneV
98e0Bgbm+27NgtjodmoaFk3cm0w4P1gQ7ZYjP8jUIRdk5XYsGWyz/AmjjruaebUzTJRqxbbISODN
YiBshTH9VIR/NS6Eybwa91GGepjYNeIDrPSXl8rlnqs/TZA4nq6mw5I3KZwI9WwB2reKnKPZJMGq
bnobvo25xXAWX2MYjWgjyWSe1nHl/Spt5NSV3VbPo9tVq8GiKakKMNs6J4oJoDssUtF+R7FTbmYE
k2KkFeJv3a8auL0Ispd/ssk/8UnMxAfGshQLS6LPwYwNOTWwSREE/UTgM3lsHQMb4S/x0FePuwdP
SPgjlHxgN2WsGl290x8ePPDJSGvR0BrkyKyQRJUZAhCMCCUddvPOkgMCf8GAqCNEAzlaeNNz/d27
5X4eRiQDJZ5UgPIXPgU8fMalX4JeKGe5Z71nvPU2mbwkcw3id9jSW1X8nvL/sHcey7FqaRZ+lXoB
KvBmmgnppJSUSvkJIXOEtxs2sJ++P05XtIvoQc97UIrSPXHvkUhg/2atb3VMdK2s+O4qEz6/CXlA
9ctpzquTL7XXsmLSkRXL2TN4yWJ1PbXO/CKrGHR5vkYhIrybwSKP/UUWJiUT+M5Q1DN3uL+GS6JJ
5PX9xs9MzEKGMCqvMdINA+ogVA9HtWDvKmR+4N7fIQomVb0lIEbNX/PoT2fUNacGfMhNn/YHWRNZ
kOnONpuLOhReGlb+pDgjCz/qBjO5l/LbRXcVEntNeqKSO0DK5m6o18Iu/fBiwl+Q3sxh2ro7U0et
OMy/tuu0u5TiCWleus917QkTO/G22I5MdWRDuSd1HC+RNRAr5jistnDiCgNzbNVd2l4Ho+x4jLV8
cO+I+tknENhCJLB9ImT0pCzjo+Gv3EouMscaH6MxGWTyIu5rW5UcsR3qW3BXzlqxtyF5ECydZNLU
25wwLHJ3SbTgRN27LKlhPFkDaiBA8Yunds1c//rqW5fmjFdOFI9JICPb+e40YGtDThPg6hVnYpH1
OJvRgMv4ybd6k+Y/e7fS9LEKCrVzW5dE+zXLe8bqlSnsSkPXAsn0dnGPZHvkOkBzzqNa9FDebxkk
rfFN8ASJn3Q2/ESYLCkeWXWgxAuyqDfLzzGAlBa3/VEHfLPxmUoDVc5QcZfB52JwL5nli7GwGoWN
yCSGnzI3gldaMIrv6jiUpY+vyuIAZFRlouokzwsjcqEhc0Iz4sUdXlapvZAzjHLLsPe1KGsMOrds
P346w5V39fhnnMQaH5ZfrdX4b9smfHUBAG2agLM0fBwDr0uZJdfcvS+R0YalrS9bqhHHQZ0xpdDj
0+kzCXr2TfQQVuY/j4LfuFfY0VK7fNMnfuO6QjfQA4l15NWXwtl3wQnuJclCvJdZbjNshP7zU6N5
jMbyUQU+iRAt0m8tiO8qxYpN8zhLTfXgd4hjpVu/Z4n3k7HXylRJSu0g13KMkeWkENPJiiCeUtwz
+aV7mgRZSVRZC942WhfXYlozg0kZYWzzAS2IKpiWTL8uZ0hAE+Um1cFanVceQ0Vbwg72/HVkyF+W
pEN78Kp6h6sdrZ81I+BihQ9xxOCd3vsQMpOncknefO4eQhaWj6GzXrlvuSCgv7etQuaE6o6OzzjV
MRloYyDeRoo6toEViFbU+1R0c83N2CAkyHXzXU9SlnnzjE6Sas6KX4oKwq9KXm06OzN9pANV3O70
mcIKvdoG4EFdjWS8vCcrmJE5KKVwCSAWDmA/MgogH6NWOIHQ2tQ1egp6q08hoRoy3F5MGOgpoOHI
6J23JqlfSavkhKCgJDhXbIjofTc1ig/KaUSVcnnvO+0u8Lt7snFCvRpvq8G/o8Vpga9wnwZDziLP
V9BZKMNagboy+LU02nF/IB3dq0ZYuij4mVnvcs1bwiUlQjufkO+0SRwhoPyeclhAmr5EDkYC1Dvo
21CyfhNRoJv6CnKjYJht/LQmLUpca3CVqUMQ4p7+fsED4vO3SzNEgYecOfsDfoRQFbP4iXsRh739
inIBELSkhJuZ/iTAUjY2JgJgidwwJu/HOSCYkIzoqrWmEJYGHgG3YSClaICDnFSQBhRvwYHcTTdg
sI3twLse/YmJ3Me6DiwiEw6+jVvy/IGthW3uvy6OVu4nF6brZNVUDx6Oaeu7GMx5a0GU5+WIpYPz
HLrA8JR50zVeGPhUNvHwMjnpNiaVgHV/1Pn4Qf3+V8+7B6aR/A6S2rYZyH5sqCVqf/6e0b0ZuBGh
GC7rCqX+6ogq2MYjgMfYuQ8K0vGs1TI8iOAhlfk104ispNvHWlo8WEVyIaEJnQMfatCQG+0G3Ixb
pAZiU1fNGKKs7VoHGWUNkFGXII0xUCOA3WXsMrZGj780MZkZDxKsWa3hPesyrEU+clZG811mk4PV
I92KysUjSETq+HRbDxVUcCFmXG24wXl+MCUEeJcyxdtMeXxYba3VW0PPbgn2wpyHl8Njy7/GZkel
J16wsD8mWvuT5UG/9WYqEQQYm9YnbdNps6tbp1f89CeRFNfc47pNWAe3EEE8af8Zm3EfFDzZRVPw
X6wk7+sFFRidv93LHyswEe1Rky5m/5mCypp1ZPb28Om61Q06zldDNJxhQn5OhW1uNJNkTZ/KdToU
yADxpJl/Wn/amK3mIuirFKnM2WUschwfQbbHjUFaH/KSKVO7BIwkIML6PW/5bb1U/11HBxjGweZe
VpHQxmaNsNXYsW9iZ9/2wade5XDLh+Ix7uawc4p3Qe1U52wxHIjN3L/0cizNItvilVMP/s9cNe3D
MvHxJnH+DSOMXNuYY6yb/zTNzOSyHT7jkgWfzVWPE4gNlT0ikeeiiXnNg7TQ93fDkxM/6lQxm2Xg
Th2YjBCwAKcok7+Vv74LUrC9gevcunjgN63HQYjjOhIuf5YsqG6M9FQ02UdXIccYW449q6fr6Cre
0/H7EhDF7HU+aEuc5GFzXwYj0+OUtyoFJcoxy0SW5H/5pTrYLmPKlnMDwnQhVkIr4g/7oJycDZZw
ClKi2ATpRdHsFnWj6XzQ1MqPbhk/UIzDOQ7KW9V/WAbC8dkrCKYxVxWZyX06AHn05v7GIE7AUdaP
zkaZKWAMWXSOT5OPdsUhb4zPzu6YYF5wGUA1JxcKJYSzdyWg+zSultBXzRWk7ieytnvfconyRX7N
fFMg9vEIPTC2JEk8wyVZEeTVb7VGDKYtf2rmtOF6eUaubG7Glg9tkRNGGvlnCNaHYuJA1XPt7A35
5+A+8NGavIWNMtJgrjPVTQ9MMl9ZhT/8+/NjkRRN79F5CTuDrv4pq6pm7QSASnjW8zxzRskYDz/B
5nnKXT0LyiJRIPn87ZPsD9kEVhin5oPVZV9LS+j76F3HpHxvqtGPqLfczVzjBQTUsw4kfI9FstBg
Z9otfo+AumdIucpBzSgjWZtkDQlycj9y+2DtKnlBafB98obxj42PD3PUXea698BXwiLn0i4lyCTu
Ql5g64fFJnTDWvtdb7W3xbDhEteyolmntiuJCIAGgj1R91HR9CdjFad2CYz+dr2vfYRBBJudJ5/A
KxW841Tn7mPXsMn67DR7FuF5zl6WKFOA3hWRP0DykxqHT5BGXs3hH7QLbGGd2ZNzVZ3WkAjFcq3k
czdm/WNqRE5JjM3FXu8Go5sJ425DHp73bmKNBQIJeDgNHCRdQPr8bkBrly1O3MfKgRyfGhSb3lOc
DiiEeZKaYSAGXdM/9Rl/ne7FKep9rjOR0RGTmWuKf0PlvLHajsOoNuLTqCefQ8k/4R5Gu/9F00wz
X/jIfsBCzgNSyfX/ZK7zbcYB213BG95YuDh1HPwppyc0tNu/jytba6LqvHqEoV5dA1aoLtG7jetc
hlQiuSfke2cJcWBBr+2UXms0aRNeLGLjFMR99mSI4ybtpyl5XmZYR9h4AG8tPPSI5ffKwL7lBB4+
OSz0O4GJKU6b4hi8k7rI3MFK8bwSmkh3tu0nEAF4SC8tDO1lfGhq3vJJnDxX8XyxU/eHRJ1rNnQP
vtnodEGsNxp++ExoCihzEuH+xgjh0SIXWvLpApkFymt8o6fX8IBpnznyPE8PuGvlcPQW7E2zTa5I
4tsvrg4CwnGTIgp0gMmDGHPmOvJ7nN2tzt5hRzTv60xYg5Yd9Y4dGqck3VRu7aEJX+IhgFAz7cze
Q+Rp64dey5886Fjk5AAY1L6ZVBwUPPaJpmXIih4CS3cL9q5acFoH1NimK7GoMbEiw9mUqxnOTm+U
DM5ZH9x6Mr5XrX9T9xyHxXwncL2AYXxv/ZpRinYLX9y84QyL+sr+U8IB2LT6gBL7vfQ15rgAdKlR
34lP77dp8OJ3VHWK2Q8Kp3FrLjzFKU2jVz8Sw6HtHeIcjB50Ck0enzE9c20iw03LTO2Hwmf2vhm0
tCI/CnjdIixoIcFXz14qtJ38qiSWn0YwkhiV92HISBvae8PsFf0C+1CsTpR56diRrmN1e7f0d3Y+
vEv9ZaK/32hje696HkZbuZ8kI61qyIULWj7Mk+meUrwxqFlmnk4qtdxEVG1AMTcME8HrF1oMCjlu
U54Dqn0P22YAtHpMNXfj8chAOlgOvaDtcfGJuB31NClzV/bWb31CyiepFtz7IntER3CrEachqooX
pVgSlkDVNh059dd3ru4iBwTS8tSiXWjSgVbZmWWYBNNb36MIJdWLl0P3NQcUK4o5SIixOKriciBg
iV18meENJmmZRSW04QYTpm9bUdDoNOQ+XnSS0DpBaG/mHEqLN16X4nOxe0zmILHuCes8anJdb6bz
I7yUU6sYmnXw4OpE/6ghz29kTbhjvQLaY2pOu9E+hRp5s0LARzLBn+PL2NCDHQHSvOY5E3xLw/U2
AzvYFNk798pzVgrsyGZJigX9gx0YWDsgbHHyei0WXGp1M7YA/LnTkV480aSxK6pWhR7af6sZ75YV
Up+t+byEpO3tqihp8cs+quRvNq3lbszmqrNrJH/ImGqYXDAvmdQXrTosHi9DSxB8N2mCya6NXYIT
pGh6FDzzS7ZkBmGCGW9spPF/NWX/L7r730R3K9H4fxfdPf5px68y+/5H8/uPIf3zDwKfk+a/au7W
f/1fmjv/n65NtjpwG7TxjmEAIPmX5s74pxG4K43JAcTtOdZ/au4sEM4WtvrAAovjO/z7/6G505x/
6qZv6RBBaCcAuwTO/0V0Z0OD+W+iO/ZhkKCNgDoBAJuLI+l/AOaMdBB5BjBAM5GvJoauXWIU+utI
wf2e8+faHvo/rsW8qmmt/mlU1rzLFtAc+hS/Wew171uLtUbQLN4xbnwt6iRRxgWL5aC9Y+lUcHHu
5kJqd/hU/Ds9KpaCbjrAfB/7FQKDZC9Y2+cSX7BFdY5F7yGwlXP0U08HYzT/pohuaGrt33hVRpHh
iKfLZkrjl8MhADXMtJbMe80G3Z8d8tom2ynTJth1tJydTfxNobf7vgg0HjUSeEXgF8+dlcD4mf33
zgVp4lnmvvWxfChPhUTOWm+eNcGsqux55/f0W9ZY2qeAINtpbn7ICR6Po1a/CymzQ+XrDIp6jDdr
7JdLLOgmhTW8RRN1NeuHYe7Lo/CSp2zUS5AR8EwNIWnpphsZMLxalK5HY00eSGeiaTMhNe1ZFza7
qtZYwzfilVUDgrWxb5nIYkSwybmLeqHvrTlHk8hbY2+Q70izL8Eyi/xrlvqrpZHhiLcGvuQcMxIv
nZCQkNDNbPOq/I90GYsICRAD4eQpN7XmWDnse8oZnXTsZSRO+gWAWibujRUgPDR2zIvETWDqIiJd
6GVI8+HXDJCqdVdsh8kxI22MZJH8y+ZQDY3OwaYwdQi6MLs2GN67FSGttWN9E6xfPBsMSqa7E+aE
GtydZ31VjJzZGNI62LzZboj0CnKdqntBlK0lh8ZEDdLXQlE9sDmIexbMTo3H32f1oPv+eSnc+bmB
p5YQU1ET0xSjLTsltY5eolFqr1XJm3A7MAzlD7iUq1ZfuoGwlqzpP7o6+ZgH+lAXI3Zvcv55PXMi
TmiSf6ujLw145QXqNpTctC9NjP+6vCUBvUFxiPvFbXTxYIxlQhp3RgHIdcXgPWzVwF6NCBw7ofpZ
jSqAEDI9xGeILoJyYSoEU4Dsx7T4K2NZD1tbcAEslV6b6btLtG8M0L03d5fYtNZMyrvAZb/QLJa7
KafmdSmD0EKKSObOg1VPb4CIb71xJDJPL7EVEv0wpMfOma5BtzBmRNJNQBo7+RbZKtnTkVaJS7HI
t0VWv5p8T0V5n5T2S+xkj3WfP0+OunWE+5I5iMGGT13Pv0hVfzCkr0K8eCWwOP9cmPPD4sbfXp9/
Bqm4BA2aovykSvelcWLySgOrCSsIluRTuhdeGz11zkxlU+m3lWPjVMIxSoNxcEFoj+Tk5Xm6cb01
b4G70uv38H0AT7rFPQbyexdQE3mXTmo9l27908EdcDu6DT17R5t5hco+7nPLhNyF0lanBnlcs3Kw
ULDq7k8jfycjAhFOQ/OnnWlI0PoxrnO0aJncF1RwJrAxkOlUXE2j5/s4ofQYlXvs6A+gJeOew/vZ
K/2F+drOXmmJXeDeuRrbDpFMTACNfmWgsxIw2OXWJN1ErNeTCJUhQ1jNaTDQTUhHqDFUwqgcqAOI
k354znK6tgqZzlYnTa1OG8hjcj8lQBtoU+ZtnFX1EeFXzyix8sO8Fq+i4Uo5+pSvm37MreT8BNr8
CjyRNVSK56LxspH7w/+cch2HK/PnsTDWXO7NWEdyzH6JmmTaNTbFtrax/CzqwoxZ4Z7Elzyi+6Bx
YapnDN+YTscJV8joTG8kteXYFiBEGS1/TDZ52bEBLXMz6nGLiaF4yl3ikgPZnka2L/Q4yAAmdVL4
RDRLflWQ5TE1cj3Grt9AfPlJzFVA06RfeE9xopwI12u3cylebfE9j9nyDDn5PExi2hYjxaCqSwxl
DSMMs/sqHJ9g32Q8eCTmRS7+YpC33ZXHgChEs7wqtaAyntsHkqT39jh9+M1Atlz17CXwkFJYdsxR
xWFirbARxPc4stmNa9Sh5pnZoXZHOCU5Yjtwm5Dj2YZw4dobocFv7J15D1y1JsKKxi5LcUU2fvfo
eOw8XTv7KBsmSF7DZr8IjAeNzw7lOSOiZTZCrcDY3IzGvLaxBP1V9YgMVf7ivcx2XdcwuRxu68Ix
fhE6vNWooJG4lcFetfF4BYP27gPFHhpnjjBqgSw02s8FwNwGN+2zVYlQuJAxzLiCl5nx9pLzqe39
JDRS+89gwXbx7OqT4eF8apSTPjKzTF1tV3bVs5QYlvKpC0fPvmSB81ELQ4smZ/hhiqZtRWzZBNyD
1Ju16sKCnVm/sK9qhIxlLz2tNIguAsyBidSwNnxQTaYNq5ntDrKM4epMI29BhKvgpdzdrGUPzHJ4
346covAkLjMzAyaEDmKfpcdEZhFKP8/agY/FDmePlw6O75NXDdOZOzDB8o9raBUnsthzs05t6taB
dF1sZNueluyv2jSJNM3+yis0/rpyVUh3RxuZeg9u5b5iRaCRq9I7uEbYoLv4zhRL81VrjA3IKqWU
WOWAbsIkSJTzXSmSt9knvQagQHkevyrNmB4rgwyuxY7mgeG1RwLRxM518v+M3ZtevfutTzRZ6TCv
XARZU9z5Qu+O3ugshzZlKMnue/bQgNB6RhPKvdZkH0np+IELVewLyXd1vDJ8xxv4G5EnsTrH9wHC
3g3jJmQdvv+ZuDMcMHJRI8u39tYiU2yuuQYZg0QuYkUXURoMXBj0QE2kXasa0CRNGdpmIg+qZWGw
ZnfmmSQFi/GSYoF7IIr8S5j1LqmD7wxOyKkP5TK+mX9DoIDIh2oI9ig7wcS45DkJPtEHu/Ee8lKx
TakJ85nBUgvadYv9XyKMcOahXOQImZMm1MzqxzzPr9SHeJSMNYUZOnmENOuNORsb8Mk8uf7gnlzJ
WU0U4qGKh9Oc4WnvFuOIivRGZ2MWElnX3SYHmHPNxsSoig09fvPGyo0KTzGQL+0PCzYQQHx53zFu
CycNWrgZG/thlvthVOwgPCb3SYaJF/isoOvX5LlJ3dMMfC3skP4fuqq5+pYFy3VNmbKVHXapx3aZ
0R9xGwVC743WOwH2jBLcCdNjd75XKZxIJGdzmPtVGVGQkKO7pEjUy5Oveu0hBWJhm8ZO0wNGQShO
NlqVYvVE3XLMAmhh+UdeQlQoOqWjpsyhgRuoN8CTWOCMeAa7iks38IaOfKTX/CmiA8Na+hOwpqc8
8z/TlF07yyOKL53N1uRbcDImfoLUaqKRt4xc8NYrBM5prUUpAoMWv8cBUkocsezSzjzNrZ2fZe56
VHtllFdjHyWL9tE7rrULNAa7SHnDWmA+tQBZ7UmrO05+zhs/sosBm/qCfsgROY3D0iNYtENhAfyA
Px8cnD6bNuMMBYrF7rKrieilJOAO7eJNEiz8zl7uY7Cxh5vO7a1QzeNhGKvssYQGvJ3wINxYRVFv
UeYcEsHbj+ljvgWxmYVB7dRnJ+eAKnPnmd0rkmlafcarxHAY/quS6+UY2KEWPm7LrtK9Df/VTYcu
DhEe8i7BeA5BINpoU0xkbiF01bJcHknzeFLWLV1GHPrSd5HBtI+96WqHyrU/7UC+cabAFEo49ZpF
+5PhzI4GErpufGIvYRreSQuFDZnsgE5K4ry5b85aa4HoSdF1znEs8ZX3aZiRT3izlPlXwKgxgmXb
sQmwLgxY3L3ZrvtetKPS6obzhKtr2x6XwqNHEEC3bKFVNyWRWv36qXdJgrYTRmfkeRrvDfPH4B2A
Mda4lW2VkgHDPY8DDJwbTGNzTJ57Y0hPGcVLPot9Ikvz2hq1guBHrnOvLSwEC+w+8XLXmGr1iaZZ
ONXgd1iC3hXMcM+sczH79hbqE905DI58LLQlPqSYjWQQH0yegihbantb5gO6k8yTexMzjGCmdPxr
MPHwZe30QEsB8/UjfaS50+RonmwXLdDi03UMfdT4eGf7BgKMypLvRehc0ZxVYWpj+Oi9+lfPOuhv
cfvkWGTLu16Rh/O6npzj8WbuteusZuNe5UF78PkJTTSLfVvPV+7LFztP1zyh+VLOSKDB1q1y96Q/
Nl1RbG17OeSeyp9MjUw6MOtnpeY96E3v+vdL7n9bTnd0bKgiWg9tNrNwY3dSvS5JmR7nQPK6qUC/
LYwQiVCBNJR1iKhSDmQGAteWmveel5K4iRmUMs0PNl5tMnLydLLG+SB98Ei4CuheUjKNAgTjTCCa
u9gxUGjoa/TeuDxP+fhYel4ROm4TAyuhFZZuO+3Ktj5Ly5nu63i4Lr6ZnNnYdxjYTjL27mXCpJX7
fzAItc5b/7kRzXSZ/OTOqYqj3SBom1plHQqGin6LpyOeQZuxJOj26YAN3x40E9U2l9l37QG+rDHf
L7321PgLtGU1c2TE3bktTfPWQZJENudIMohtl/cp+C5QhDSilea+SIuY+kSRwEqNxV2AIyX3syUq
DI4ty0YsxDxd7sWSXzt+29PfL1YpDnEjbSxq2R07Bro0yaE8GfmRlE8jQlmN0WFxV5F7JJoi36TJ
kNHumupmxjsoAwB86RQNJD6fa2v4VUIbLi5QgWb00x0IM+QwLp8nzoZj4md4mm1Yh2XOOEImuQwH
YY8Pf79Mc3Utdf95ahpGz0jDFR1u2OYwod3SVXd/v0wVfMZg7JuNxQx7nxBvTBjBNN1qasC/krO4
YVQtT2B45MmCar/Jndkk/C7Pbo2RRWc7auzMYt0/rVPsXVmsNDjqDQ8v2j09eavS/HV0W1Qjlt/e
+YS+vq61mI0mf1uWS3U1TwnzmB4E7yMcsCHspRls9JEaY/DjDKW+c9Kd4GDoLEinEbeevhIxOAea
ow2Ymb1aDokyHqpQ77uG1kVXsH4qFBaai+rWcSMD0KFVxMVv2ziokbTqE28dE/dsHveWxbnf8HI4
WrBPGJyaxQ1zAcb3srzrNGFf4MmsSlzhbU3sA6exf4nJt3vTxa63M/etZFh/XPoXxDxMgrw4ftYG
4SLQp0v6+63t2Nqu0tFq//22H1oCckjUk8aKEYWg+Wyu0GF+bYgfrRTPAlv+ocVZiTiMb3MrG4+z
IhYhI920Q6F4D6K2ue0K69za9q5gq/hmx1S8dHuED8ZVtQ1YTjzHLsc4lkkQChrC/3LU2iO5mSAY
Gl+CrhHdpma0cI4pW8O61OrDyHVgMGDQl1rG8OT76OdWp3naBeN1BrfJebilb1kuArkQbso/lWir
fYMFJPKEXu5lzDJ0xDheLGUTtimDI71mHuUwuRrT3DjFFnRCZE/NfqGtEpKm05iYQlljw01PuOY2
hjO1KRs/P5pjR6suGu0I5uNlTomJ0LVaHBunwuZeKgBRsf0Jt/s+c+bk1IGLGdsbFHK3dY+Uy++B
1XlObG+F43URCst1z9YnRzTAV2JGig9r0O6XVUerlN+tSP8zgkH4KSxJtguLh03XE52j6/I5Eywk
B6v2SM5VlzYw7ny2E+FS8dHqMawO0iD9pxRHFaJicHFlzEshgNOL8OCr6yk17IyJ3MyIXw92PjHQ
mxRawr3l9I+2kZwG5V3YATBULP7Y7QOYV/nrqeHN/dUssO86gSqy67NbOKkDXkmgQ7DCjbNmJTmK
z/TJsf36N/EkOqQ1QtXtitPgTT8GgsInLM0PGVytnY24fNuUYtmbUDD2ZZpfLKckpDLxg4NM5J6P
kclmnUkAdcVLnGskQfS9vs2Y5dmLVtPY8paMdSvykzQ+kUWJO9dVI9af4QCcRQf8hwchjoNjQVLr
Gd1o2MBtRukYF5s0q3MEipDEFj+4TRv01BNKMKRAW9/wWKoHTnkEhwEK0Mx5sRAefcYaxt6wskDh
281hqPDamt0j+6D01rLxDc7OvJOGudyUsX5ikdPe2hNAu6IDQ+q0i8khPMhbDkmXGWXshA25B5uC
2/LWpWxEXpn7V8fR7pmTQcz1qfAECmWAI+UucQAjpAmytdie59su8aP6R4eQdZFgvaLEUGM0jio9
kDJVEmr+MxujfEwtiNCwCQ+eWCBtCFQcDOG+Wwdrr6oit7Jelr5IT0YAcVfT0k+dOu2rNKm/rVp8
SoJtzroN4ykoS7GbDY7+Vgms2oN/zpFi3rhglsOidpyQ7Kfvv5ZJBiLaXmr9zxjLG1HiJrAVgy8b
9/INXM3sBt3kQx8bPLAFzBnGFYwffmfdY6q0IIEYihVeODPkytI0MkC/mByEX2luv7TqNvMww6RW
61wkqjaIVJssN72HmVUZGSntUWgMupghn+w010/Kjcx+Ukc615F6JzSH8q7tqxW3q/c85S0T9c49
UiQ25CpTSiWVvLY0DI3bfKNPrx/i1GVTazACUiBkIqez/Y2nz4cZ5yhMFzQNMcI2rehuYoT+W6Zw
6cFi+IggfUJgoLxXqyd6FE2jvLDCJ6V6FMe+8Cb8Ex2/qGfGrIx5lxja4uOQcfRtPjASI2rWjxoE
QeNo22GibCRg8ImqwkU+gEwdATiIDP3QuS1h4DwtQ6NTqSflZci5xyDIqr3Isb55SWpBwlLlrVfL
20QihmjTm1b61hNX00/fslpNewYMc7vktxwsB2AiXCBj1DYe/BtYyvkGZUZ/yBFLIIvuduOygH9Z
KL50U5aMlTzswuLJGNjVVebKyFLBLiGOin13siuMYr7nKd5bw4Boycxend6po+kzziZ7F3STRcfO
77+g0XVm71Kn/JOyS878jD39YgpxW+FDrUFVZf6QPthFhlcqMe+ztYCNDUIljPSjIEJ2j3sfeW5R
3QT5EsLfmY5ts0DewKU85pSIOMgfIKyl8EkEA7uaSsrFHBe5if6DVU2y2KiwKI31Ja3Q7ZMeUe0M
z8vDEoMz0pcqVJhL7yyLZbPQBaqBuD+kDiQFYTT7PCO+uzCo+0XNwrzrIrsf7F08J7u0McebwqiO
YAz2Y52MhLjDVnbEWCJ+s9CRuLIiIAo8jp4NzEAXIbDuGnvDcu5mtDOnWdZnL8XoO4tfp+2wH5vw
BIMUPUCGDiPvtXPcUBmoCcs861LFJoBpP94jiIUsVFBomHCQoPL9mESJFkjdEKkpVBa0MCEK9l2r
GyPEL3ErGWvv5zm9IculPv390jU5j3BgsGWS5UXnFN87SquPyLBOSyXIA0lpjVLb3BczggHDaA65
mcPQ6lcvBBlgpZaU24E92Z4fHsIdKKq0Hs8QA2GyZz3Vgs8w6zz3bXYwMnpFo2MYi/I62WKHlFvm
1XQ95S2MTzT4Ow/M0HZxQGWJqnxlotQdaD2zLL9P02K6gFEIGx3EvjBwxbqxt+v1DHF61aHsmSwt
HAgStauZdz61rDm02kdRvrJfd0JrzJ6rgsoNQtib01Bs+YBktrlbwC2r6zmqC/WgS9IuktF7KWqG
zgaLg9BtSlDKCjhUAShvo82Ias0S5kyOBiKbYtwHS+dum4mWfEbKF1VoF3YOIoA7e/WgxIr0U63o
v5M1biy1rT+MMRZjIhaijftd3ze3dUBGBo523kDrOUIaxKRT5Y1YKWApJy8s31wbwT8eFNIl4Gg4
HqgGNnOIxCs86+ZjrxG3kXjqq6vbs+/XE+p8w8MB7v0uHLfHuRw/mpokhY7D2401FJ2J8bBQr/iV
o+3mOcZiXQ0XC/gRc5dcBxZmchhaNxXWO5VXX2lhLDcKHp+k5kPSEhN0ap4FQtvd5AEfLF0L/1tR
uduO7AEC3KoMmwyTHKfqnzO4zSF7Y3C08WdsoR9fUqb4etFENkxWXryDhQxb1FtoQK9oT8Yzylxi
guB2yrr5Xf+n4lY7Gv53z5KRCwARXeF6NGPzDDUDUQWfVYRwq9/XoDv4NsjxSzR8HOq58nI4R+T0
bWboSlpjGntseXcDy8mnYaAoHa6Iq8ZtrrowczJjnbXe+YqXsZlSElHt0vUDcWBkEgvpnKeShBQP
6w1OwFxZHJRkhbHscC/YTtFbTjbhKSOor5bYCQ7EtVoYb2A0ymMTFzHAWu8cMKBJp6TbNSBnokCq
578/l1Z2x3ztAVOFHUqgg4z7HJKj3xFNN8dNBNoRmEMg7nO008oYBCtWHDKUEU+Ubw+D6q+dJl8g
Km5afAQnP5HutkBVIgocQgRc8IsqiLFYiYkuuIEImG+EthqLM/PQm+OLZfr6htTvVWHKQPvfWDqv
5kiRNIr+IiIwSQKv5a1KUsm/EGq1Gm8TSODX72FiXxQ7vRPTkgoyP3PvuXVFpBMjJ6z2yJ2tTeqm
b9lEtmBSvcg4vxWjcXUHRDg9RtXYRdeZXJF15Nc2qB/dBIFLmMYQNvBNo/Tt17iJMQq1zOq9fWaK
YFPap8GRZIYFCRKy+cMICJfq6p7A3eCrz0tenqChjm0KTL3RvwohzF7V4UsW+uT8As1XCh8392f8
WIhmPUoe7tFwf+2ov+vARcvb2kQvum9Q4fiZOqpl8py6PLEuldc8AqWGCpiyo5oEF77Zd++kQjyQ
5uLtRjU896YIVwG42R35SxZKx/DLMdD/OJaXb21SpgxVszWd/Bfsb+rMB15bfg04iqIWYhXxuwJj
S1ocvYFZEAmuzZqmYONrb9qNFTpNUsAOsWO8uWa3rI9Cecjl9Ga2yav9WE0wacxmzHZkcOwtEZFt
1HinatIsROl64zTfcgOUK/xA7sYz7H9E1lPvcSm4zgKBK3aOBAw0mngQcriax3giDsWx9v0wS04w
Rq3egMsiiUBadjZyHS/RKHHcB50MHz1p8lvTYDYcm/Y2v/lt8klGYrGbq+4MPvnspdYlcqNyl4Ib
y0ppX6AcP1a1t8W8jlyyb/fKwkwTDpiWxtRCFTgztKHL65K53NhFQRK88r4iG1tg5VTHUYu98P2/
sas/kt5aZY7hMXiWf6hxF8wsGn7f7C+ZQGblxVASGuaszGDOIuxGDOwx9hyml+cc1e9OIDDGCxzv
o0a+NtMSZaXRTZEIlG4xV8cIa+ERCJpEFbT5rgnQ2tOEGxybb76V9Wf64MCLXxrLCi8MRinYp3HX
ZaRuKs2DZUszJo/OONkq+SfQT6zzzIxP0Pq8y2cUzDcpBwvWJ6ecttizZ3ZFOe3J+IDrtD7zQ3yx
DH8pyO3ujOJrKCrCb/KW7fFAFUmXt24VWDvPCX/mihdmgokE9y5VJ+Gl9s7pedKlwYxVCMzMzDnc
VPxNcoJOmUg+MrNHRG6+mDFlcWQm4VbF/nEKzOkoh+AN9DokuobGbsBSVxe+3NaTPpk5NXzS38bO
YSVUw47FpQlFOPLCwyDYuLR/Eq84ZHDqkJ0Gx7x+czptMJkweArJSmATYmEFEHQUgAOhQ5QpWrp3
upenLOAlxCaY6WKXjlHy7NYCZR7tE5mgH8GgPtIp/EkTgOSC1XMq+2MWRufeDn4nw+dVJTlUqfZM
LRmVIOHV4tsYTEZrZkMLzr3CZpYVuxRYKXzrPgex3gQQMdbDCuGZdzPJ8ukNhW5gCq92GzvbaJQs
HJwQayW6/gZ77ErlctEnE80Ru8YGuJ3eNEw2hd1DHqpCfS3t6ViWBRAjrELrATgIsysStKKkNMHA
8BEvWMi0QkMBMmnbF0wQ/L59hjuL1aYe1Q76kkUPmzfrdoJePdvtxv7hlGO/1zE3KYVsHiIhubpm
549FXM+UJ99m2HxqRDxH7tKIasH6KuA7HnpWYaL3nbNrJ8vOIV1cvo6LrCCCyUtEzTYrKB/zebZA
1U7H0adYzEfUCJCw/BX+hAi18DJTasg9TMPG2doilWuHnPF15jnpNo+BCkJ3xdxR6200zEdkACxa
spwsBm9uT5NMYftOPYgO5iy153qXIqXVKS37mWkMn4GFet8D1c52ZqAsa/epO2fPvIHbwjvl6Ti/
CVk8WxZOkyAvbunyYciQwVGdZ7BpGsYIPXuwk6X6W7DUXmZZ4KqvOoZjs07O/33Ju3HGAL+TTHhR
PiCIYYu0Bl7SqTFl7oU23vbQDBgpIWdetbFKlmHuWOPzK9jtuQU6fQYI4atKhmRdk56i4IqvPPhW
a18Eryi/8sdeuUeb7SG7k+gv3QvHGouvYx0kNys3htVDVfjpexcVsBPD16GpX6deTre4c58q9Ecb
d27HtQIMT/Xkl29dT3EWCbLH//tHu7fHfWfqYvvfP4JkwqMSjX+hiFnbhY9U6Wh8kL7+sywBuP6h
r01CGK+jTeSirCSOplZ/CIo4x/a8Y+wFP6PZv0/28h+yIDMYmGN903wzLT3vQ4ufz/CpAEItvatt
lMNb32dn3uDpqUyt4Q2YZpjg86bw19ts1B0dfJY8lhPy2g6NBS/f4EX7OEBQ5LFO2IPueNOsQZpa
v9RK/NRJ/EJyS7STk/7TOcVpZsbTVC/qlb3AbizrgCXc/GtZ1qPf+islszOp47w52TI2DLLHkalr
OOTb0aGq1CXb5WZhu6EXHWMhjgZMb9Xa3TaEkkqw6JARG9roNbYHe/oOm5PT5N66HC22mXy+M32P
EYm9VXLzgQDkABjtnU1wIZbHj9KaL+1icUaoPq2bPqNLF8eMqC3JepaqbZWHRFqplsOc3qg82IFe
4++Kdpprit01ZQoBC5tm5oQsso85TQ75CPNIYppzeoX+tzY3dPfFnqCsAk9X88l88gucDkZqm5w8
k0W8rjyasTQ7wEd9SY1fXIBgUr0gRlHRPke1OPo6Osg0uEwVFtyqIxcm2wVW32xtJ8fHVIj6IcMZ
ldsoe9voPspgiXPIPDhBDSZ2h+g5BezDC+ZT3qZ3cpjoAdWynYm4npmfrssmxlq9yOZzlHO1I36z
Gf+oWGJrJDLozk4XjGmz1pEsNhQ6QAhssjia6mxH/h+7s/5A1YgRt1jbtna2RJ/vIr994bQBkb4t
jCbYhjbSQyWo04txZuOak29ewrIedbPuiVlTvvqtpwCXSuP9RikRkb2dpBsbxyOd/PwEBAtOdxwh
BFQoQ8q3pnRBkRNsnDt5z5TeYyRroJxocDuuQOEeXVd88ouhT1EtlBBsQ2gy5iuNW6BD51QlRbV1
QDevodjmV2Xpm4Zwxxqt/2Ag902xgDahXllZdybucitdzok8AzTENFJBJPAa6HMmmwU6BneC6hpE
jTgzYE1WKSMP6ukHxyVKpy4o2fx80axIIoiEDXjXwsm6WLJFkTg7kxi5vQN6e+XlYsuvHpWgnbFq
aDtrY0fTkr/Ewr6ZUHG6CDhmH+9rJOuvuS6/RrvBGQxldePGN1uW4BoqtNKGU+w6twmfZFFCpIL2
gLEYp5i37Hvj92isXioHo6VdZjDUW7W37VKuR4Mz1CafE2Gg+dt2hQ3euv9Ak40JCTilOUgSI/gW
RnbJrHSqvwOVRmp0z1QTd6Dy19nI2fyHwfQCiWXXxzPctggvD9K1DRqS5tSO4XNaUYXFjPlqLeCm
KGeH1Wl4YNwQryaHR78DBWAkVAp9bK0n6oy3AA4DZhS5SZxigx6CRe3TVKCZFPXw1dIO4oFQ3xFZ
DQxM0GgCoyIJysRgnKXyYRbRVqfOnxhFE1JhhO0R2S254b64/t++rI1ND1llj9H97nbikntNus8X
j71MH+jhX20sZtoMtlGLSpJtW8J/vfs26HfYvOrn3P9rhe5DbRIKkyBrpzrqdnbtnWLSBAit6sVq
Py+xaKRCmFsfFOKKyT6mUpmvZRE9G5pvKR+AV5Cr9oCZjvcTGrjvdHc8sgyMGeum7HNBLvh0gJSe
2pRnbfGJxTL/4Ewmx2fQXzSiODNQsGhNKIgZYP2qzI8wzHvc5lCZ3Sz6Q1fGi+qWp1Ik10IfEuJn
W8t5G4BQDLAhXqOMTrS+J7aFoiN6rqCuaO1i93TJltOHBuTlKi0YWkF0J3ZooJDysb/XjqcuYNUO
U0bwRJr2P8OEzhjNC7Pu0nrPIERxeuVqU8PpY35RZOzIa1MjNPXI55uevVS8eL3OAKMUCD7qGiYW
tRm2sz1aNg55ARvPjxpUDtU/fgqq/bSqT03F5+uY5I0RVMLLwL3fWR/9ZI7byUXGOhOLVapxO2o4
wrmbvZKH0By6vFuBVb6QunYbWiPYqjE5ViMZ0Dqkgq9igEDU8wup5YPJRcCenuSDlHgHH5dzQU7g
OhULVQwVI8yiA5ghlt+qvyPDQkiIdthu9l43iv3gTwu9HnVigiTWemMm88PxfxXVlOzTegJ3Fr7W
NNKQ3bwAmGVUPYcY9PhpSif5Z/r9eebZ3XSO8WEUpAl3ufeSO/I6w1JPBXN0FHab5WexbFS9lEsk
S8Rrmm1WfRazNxSUFF27mPTkHYzVb5sjZdU2MrpIGsA8IIgyYdqgqW7Hnl2uQitrkPk6tGcmZWJl
sR9hnFY9BQ45loCOAj1j4WMrknPjNBlTQ6mfyXJYBrPxqRuYmPtjfjNtBQKCtT4v9zsGOFWZ/X7U
CYt5Y3uxa7YTeVTURxJJF/O+8xj6VczuPyLFoUWpHTmR8VyHnqAJU3eSUD5wvR5lb//4Ua6ZJ6GM
BO6JGE1tB6i8hCrFL/0AvkgZT72dZjurgn0zTma0UYMHLcwVm97E+tLMo32IY+oV0reEAakJJE5p
IT1yg+IDdRb0NwA+fRc8qMC5ZQEfjWUDymxFzQm2fEELCM41NrGLkp8KBDA8tb3qj34brGQk3FOM
EGJT2ACBXMhLp/++8AsYEbwlyQrBIaVL6kYbR9dnHD837Vi4zAzQiPSvsPprvkhrhi4iqpq9Y4zn
KO/LXceDtZN2uCQZVyezXQLP/vuf6QKY7EsT0zVKnI0yDfvUZRmlZ192G9NDaUglf2eT86wTHFl5
n///y7T8Y4G/Hou1T9WSAhDyovwBtqSBYQkvuTM1TMPQpZVHxA2kj0UAu9BNWIZjnQK4O+x86cdS
f/o7Ej6wDeNlkV3Sn2sQ+wnTzM6hvy37XVpXZ8J1oukXsUGz7RJ9j4L45HRADgompmOiHmdp3lLG
LLOojomR75DJnF1UI20GGJZ5XWH9GKV79ePmii77YVbzBcM5rfNUHevQfoswMpNtdKq5+9Y1CorF
InXx9Gcs5RU2GACD9g9hRv8MyeobE+HKkDm5itUBUD/Wz08hOjAQJc+zw0Ga+TmdZrTDJMUoG4vF
Oh+Dp8EmbxGfNLr5Y0EG876gow14SKXjfPBIo7nhO5bZoazTy8g2lQdPMHVKXkETzui3ojfkWXth
V4jz68VxGrkcSSnEmNJpdrojpRS+oB1i7hrnq2MOlLD0yY5etkaC52LpENthFzActiB1psjBRz54
Bn7XMi/Bdmn3B4L9IzbWtTAfvCgB11qbj6rBhmrgfNGUjhAexMEZAjRVHDgOlnmEm+zt9R237KPT
5ZAqK+uYh9RRuCm+nEofnJrVBlXXES0L7QyitdF5gayLUZhylVHau+DOxAtz7EoRrb7RM71FId8x
ltZobQv/xxxMoprAdJBeKRnGgca8GTEXXNHyAlg2Wbixkz2m80tXjI+q5hfP1Bx5qlHjHmnlXga0
7B4rYRtrOrHL+ZE9zE+AMXJ5j/kPJsZyv5YP6EI/MoD9Kzx6sU3XJGCcYlNtvYvt7qFC81IT1dpM
qEtCvfzl4D9WQue/gQ9aIszae1RHf3g0b2MIq7sNnxCwsb90aEgZejE0e+lq+dsG1psZeQSe6Wql
2ZvMEKQwySxruNcK8oOdtSfhhC+aQeXyL2MMvhWOtwqS6EQaKL6VZVKqyDFKnA35ahfPVVzksHw5
nJ3qNS+Hu917v6Y7voES2pQjuwg6Oh7JnjbAUtkj2QSX1CVwnecefWOwycLhrjji8hpC51BfpqEV
8G44n7380ci63dz7P3PODecxEogH9hJK1SjniqNC0l1XyLgyp9/VcXMPFHKstMPmT/IWqPVvp/V/
SKkHlkDKAkIRbj92AoU9XjyAIfRBm35MXgMkVlx9ai3UeGCYeynKmdfAWCbT3bFN8QTLmrFD4x6n
RXjfI9+rO/EbVPmX7ftPJX9WJPmfnlmNE7SAPEL+9/TYI5klNYOr6JJM7d/EMCTrP9JgI1GeyH5G
y36uS5/TlP7KkBokgkI0aKv5Me6MN/mOcfXviHmgyYMn6DIXyVCgavWF5hmN6JqD8EFVBMbUprPL
Ss4CX1nzVocW57vs7nhnLyoc/nh2ck44Tho7R7CAMcb0aErZ/4mE1713+nvAE1gU9b1JfbZWdvLK
rG8/jeKN2RFggm1MidsWKOZHRPtTO92J3orW3lSg7zKe0iE95Q6HYcfnOEoCG9uIte2UpM+Fcl4b
UumMCQ9ubAMkqtG0hyZISWJxcRP5pgV0yQt3ygyxsIZfZKiSKjJYvI2UQkEFpdBZcJzsWQj7PfrE
PyMXzaj3N5hBX2sUQ3FCKe3JgKGxj28UO7ev23SLB+GELhP14VS/WopeOcs/stjjWuaO8AZ+ihi1
gDu6e9/AAtPU84RQu3uwoooEZJTHjbxqYWcMolquesH4KsrNC+jPcxd6FEXphBe3POJ0xL7nw8kx
+3ZHL/ZeFeODm1tom4rq5Pp8qDWY5db6N8zMNwSGY7q4J6bqd2YZRxtvlrKnlaeHN5gEt3KcL7My
34xpuLDkXfUci/ueom2FSDdZQfsieSJ8SWeMIjahLrOBKAFqTG7ZuyLwTyx/v6bpW9rdYwNnwy1F
uuvH/MAjx2ix2HiMmeHlHWyPmMN/GR+aEpohpTRc0FV64FLjMEJThlhNqMehQVQ6tA9s/WnOKWsR
pXTCAGhL4B4HN38Jl6jb+L9hW797g3PyR17VxMRqrZv+O8zKDxE02aZvnrOY9VlLjKrkrzGI/2AF
x6ULSwHQFTozQT9gL3/xGPtPRjtwzzZH3fMHCLkweYTzb8cbayDc76Tujpa4tAo1AmGs9yB0EObC
1Df47nsX/z0f2ardRz1gCIpzhsfh01B/RynsbVAkR3sxBBhOdou8ig0NrKI4CdecyqhOG44Vbgh+
A0X0VVpY4BiBo1/1Mzbhs7ianEjKSF+TwCTG65ukH2wj/H8+0E5mYsuR4yX/ABXwo6Q8IlXzPWUA
Bwr2zYnQaMW8ayn51zoFvsYY18xgeOzdg2W1z7JhaTXnBMMQYttY7i50jXODiX/dB9NbSqYxBVdw
IjN53yDBJW/UXLlSngFjsKP17E8dhWTJcERg834zoMI8GEV6bQIkj2XVP2TFJHcEhbC9b8kc65+F
wW/KcJtk2zVPWWReIoehIHaje+fLn6wviKdz07XyP7tiyZzS4jM0/1SSoQF+9UXBlCPm5ZJMowkd
Kvp9fEgcZ+aAahsyfNSXJ+AZH+wrvZUwTb1S0x9QL8bR9cUrq4ibHaCnN8JsyY4ef3VsPCw5BmY1
NNtK+/+8iUjCwjJxXOXiUIbF0wT2d0NZ/aFCxGWTGXxOfc54I0JdasOYC/qrX2hygCL1kXcdjoHf
tP6CJy1W8L++24R/MWRk7k843Vm2B+uMODyR4efsBgNCtgnZBCDXvIdBSAuP6JXdDcp3ilr0z1Y1
rDMmwWHs3ZJxevLM4j5YUGOHvIVLk1MCqPqxGvi4c8H8LkvsjzozMEFaZ88CgwBSmNTJIT3GjbMn
jm+xEHxaXdCdRCp2jL6NbVuGPZMo2a2dDm2BNsMtkQEH7TjRPz2JPfiSRtrqa6qs5Ugjg7r5NbX6
8LvyFa8bOcWO+S55ZDdTPz16rXUeJ2k+i0HteDgINh2fZAjJv0uzf04cwa0dRXBox6PR5Fh5YDGt
hOXeCV8PGuw1DkWHjsmFG2WSEHtHYyW50jhxKfRHEK5m76EGSd0WSVH+10NDu+/gmLV4+4zMvsWV
tXM1RV8RaYkINNroRt0klFgkDBX5Y8kAPhx/fSEQQkHV4beW7vIxm9a9BLUbB1vJMohBOnd4P3DV
iwwI/Txte7MxnhBObYKxvSO6QC9O8Ok8DOSOc6suUX9MG5P2kVXaK7OhpwDpo3YD49SlqEclsmI/
f1Xuc+r234gorFs6dOS9Bt0utERyDmc+bRha8zExn2Xl7cvIst677FSlxOCBjfjqsS4fsqS8YqCI
1/QeKPvYJE2EK13zLvwbz1vYkOWmbVD+MGE3t3U9PvZyfvUymgK8WRed97TJJYJkAzdam5HAUsHR
8JytUr37FBAJmk3SX6dt5+Oy/g3drOTBxSXYuOvarx5MsnU7+r6dVOKaL8ZDLv1rguJHAyg4tWa+
jhefg0J/y+IQ8tWcVPKYQl7uKTYJ02zG7p+xyJ37Pjhlwkp3KsaX1hLhVmp1YBj/UHHUNxLfGwFl
d5PauNb8BvHXdvl7Mpv9mduGF38xOLeqGnazzN6hGfaZuzdik4WpLaGdmhm0n465NbwmTnb3No8u
gBcv8Y/j4sRssuEyJNawscuIUDMaYsCgKLdK4+44Bs4sCoAC0Tpj9E3rgsL1kh9y3NBb8l01GeV2
zNqefAXWKmCBqhAFXRuSYm2tx9i6eWx0tF3y9lpEQzuE55qieLDMG79fY4NOJN6lKG6cFrNNQAC9
a8kreAc2cTZ6fSs/817fxJKD7vaiONgVzDDRUDOyJyvODmeFbVITqiH4RFn2E+LhQeX/7NtWftfR
JcADhCKMUAFVo3qTbsh8CqRNrOQxiI1yP4X6Nw7FuTAytSlbq1i7c4q4y34NUJEDSSeh0vNHCgny
nkT1HJG0Bj0kHzaZehoMCkSL3KgeveChz4PtDP/zCJGOKdmUk8kTVvU5ZIhm7vywoW8qnTeUi/LJ
DRykW8h7eU1fA1+jRzJJ8DXLpsbennwX+fRLFG67ooA4VSZxq7S1FK9ztclGWeFaM4BE1rz/faT+
FbINSL1Qi0L4e4DNQbwHe0wEJnTHA/XDgIRLGn7CGRpBtGFggSmIWyedg63ACfjsPJINR1Yh4SgA
Vbp2x0z5NbPoD6xBeXuzMgoEA7I7FIBHLukoOooWZyDPYeCQlyWkF+UnNx/xByOCRWQd0xLv/IHv
dQyY34khtTZd9QSS+ckcwkc/sLrTf1/m1HtxW8s8WL+Jy6mmkAEg1YnRJRUQsJ1B7B30SNvMH2Ei
NwRzOKyH1pnj/8tZf8+uUCc5E7VGZOGyYYeGbD/4bDBPVV+/FG5IXn1Iyk3mP6UZ279sxAE15OTD
RTAXqA7DdsPs4KFB539IWcIcjaVwV9MINqycXml8j7PG9s6A7TLmTfAUJm50mD3eNZZdL04zvedO
QcpgfLfc0eHg6pBGOSXDUBRuPXtJZB/MBKynoC3kTgF53iaMzGI2becIvRVXaj/s68EB9Gda9RXT
pEkPT4aGQFIoQUcifcvs8yDBbDesbE3aIYzZQ7B2kYrs8zBexmO8ubWdGGAw53CHwnEO1HUiVtUs
s/Y8LV9knUcgEtC3amX5D3poAo6y+OiPqjv/90dB588Og4UEjRO+gM3QTcznMMEwTBwfWuccLpJX
EdafYFaBokfQ9ZCerxIQ3gSmsEufLNxkAzGqa9NF0lUHnLc1bMH/RhydguPq9ZfAkw3iJG9LFkm4
neAJRHbGAn+aiI+Y52MoR3UVKUh9AQ6oadJ+jSPrHOTDt4cYivYmUCe/UjdlMTb0JUyP1opplPNk
RzDAe4wd9QGloMkYpXobBlAxKH5f0KWRYtiX37gk4Q8+SgYSG8289+DOmjE3IDuvV+MRc+z8EDjO
+zi5t0wF04MoGGvU/oBuz2aKbaCaIXGh3jgVQq+oiN/cQGaMn3bIUT61D8kJP0iwG/RKtiiqGivJ
935pvoelyaCqTfc2iK01fWat+NUAIx+5tPBU8IydwpCdhqm7cps7YPHHxpaHZohvte6ac0uI5HEU
2baETlY4PUulun7rrNDG940QEdnppkGwtI6wXgZ19OrWxH5D/UROU4JnnHPIuEPvZZ/Yiz9radRP
scfcZmyrTySOoPqivawn1kbUtxqGzz4ZjRv6XudHOuVzyzwtqMv6CAEQahdt3yyTXdKkHqHyzoRU
rs3hZzn80TwdjAn1ox+jOS7GCDN1hespqKslhrZ+l60u6ChIPUmLT9F6f8in8o79VB4te56uTjJv
CXDMeKAcrFVhsxtKlgOVTB4iQkD2QQeCKGOYbXIufHBjTFys+bw3lTF9eCMK8m6trA4qFimozLfN
u91YV1l7P3VjdG8lkX0ELFk3VDY022LdlLIFxl2RMZq34opzmvbPaJo3dL35OR4xYmfuXG9djwjw
wW9yRqoeXoiIt93p+rXUvnl0fHCbDnDCtVnYm6qhU+RX8ErLxLIzNvdTFDqHvCtuYp6Zij8qnPcE
prv+zSCkhRsClnMiBE725Oy3+k8gdP8Yj+zoTe/QGjOIJZ38KMoPrnJs9WnsMfvS2dlbloppPCGx
pA2uDX3PLCQctC+4pAit0GH3yg2HISi1BSFFESSx+JdLz3xX4d3qeWdLjNu7MmCp4tkVPNARz0RQ
wPi0kewGrfmDlKl9ohHCijUFZ3JXkR6fBPvNa+eXu2aumtc56N+CImzuLhQIbKvJvLHts0Wj+jog
nFhmp/MBLbY5FM2joVKGNL1GG1rqY2QYpGkkqKD6MDwo+I7KIYW3qrNx57XIDrJEvyYgEvwlOm8k
wfJBid82Ymxf+TaIfAk6sypRXEyXJkd1r9kT4iONyUPbLBrQ3dS2p2aOea08k5oUtCU6dHf4JAoJ
p3I4YvRlHRepmTFGO+JTwmFlID7esQyMtkPc29d+8P2DlQ0ILXIbNoLqvtyEgVhAXofVM8JQ5BoA
QkFK03Eowso8Z627HkzVM8/QtKvYmWbXeqrjoaL9sr6Uv8/tLnjKVPoAmXb5GBg+wFV5UMno48tg
1uNPrqa6m1+qMIUqwaWH9eRolDa2zRhrYv5sTZ19mZcvqkM458OQ23vpi2WTxMB4YyGFwrVvZiJD
2H6JhfVcR8iEiVNZDX2yTAEZCYh2kxajBaaIebWV4pAexr09ezTsPROjrHH+atcbV07Bjj5AL9Y2
vtwErt2Ch/Se7ZHpFjrnczKBDihDa9raBZI9YO9HcnLfPNldVEq9YHj1Uoq21qqys6tRdQTr2Egy
AHdY66LD0FP2yj5GXX2y88Fbezo1EEKuHNHwyE9TuDNNKAUzJGRccjVcCJdmoBn3KfrGm+WbD9rg
7qjg3D7CschI2+lg3Oh2LxmXbAJDihW3tt6yJ3ZJfAfvljQVkdlTSYKiXnyKJkYWeBqI6dNPmK3G
tkQHsLILq+H6onngsXP2FdzY0RPVqcjzZJUM1rlxoclovPvGMKe0d2hIhgXs6c79px5y6w6A4Im/
FQYwXvYN6g2GYtzZm8W26ITMybBsL1QBLMW4y+wwZM9JAZkNW4uo8bUzaNTLojnjtfxMdKwwk2X/
yhashYDqBKCzG7Ys+3fSacnmIBGW+u8IQri/KEMclZ7+4d0J1mICFe5Z8tQJTuikcffCYNprAS3d
QILB2N3Jo8omgb1ElsRjzWeoyJRf6In23oL/DO34qPESExllvom2dQ7ktfVPvaohWNpmePQ0FWqX
Vcz5KoMyNzb+yqiNt33Wjph6Bv9kVIsZMA63c5T9o4HhbnBhymp4jiRrJPcpLNzPoruHLsDmwMkY
NIT1r2Qhemhl6dxyPf94uHmQGiLXnTUsot43/nrsljZhSOGZhSQq4Xw9NT2yfUFRc2b+P5zmzv2O
HRjjY49O3RiHZRKlUNuzipLV0SlKd9eNob1RXfLCvIBzyY9OVHLh2tf89gKbX1qfwARyg+pvn81f
0UTOYBRAM0L2Yk51fBya7ok3FAE+HLHmUxnS2k/oszdpbzHlb1R7MpYvIpqZ8f/3z22TdQSaeeVd
zb6/xXdCCeUWGFP5EoHFywDhoC62p4ZEkSi+abM9WMM8nHzKi1PXFRdqAQ478OaMZo/jdJkrDt2q
DKDiEnW2mbrIwB5CGkCAAJpxbeYwrUE+YW4njzK4INXR8t30C9kCQnzORwJQjuz7oQvX2x5F01my
Ec8d8eSMi661Sg6yYD9ujpk4UQee25LKyJ7zv7OPfWQem/ehRfHHyARgMNDQJvZ/K9TsRBsgjp1R
yTpi3DhhHO8i4zSiol+TI9FedbSYcYCebzAt5zjBy+/KCNMnYTZXZsEXzB3Lk0qGr1Nw08Q9Q7ZB
TSAfTAqKxFKMOALxlhn2LoeAZKUI1l1rzeaIOUPd8g0M+VsdEPE9Away/aI4NzEEL7uPD8wM9B4d
74YBJLuJyf8FSXTKWFbYlXDOkc8A30+yreoZVSbI2Ndzm7JAzr3PwesxlxHp2tbhL+bXhaTNHo5a
7rUrW483sYZPye20bexwL8wuurYu2A8FNKJKWdhlZJy1KE1W1KKsy+OMIiyeg+sw6Q3LOoMjo7t6
CMW3OjPnU2cb0zozoapADNhNZscK3J7fDMOCyzWiSGwAia7I1WQAYQf5qqX8wD5Akqr71DlIPid8
gKi8etZtDpoZbsxhis2jaXGJzhrFSlu/Sl8ZJ18hgRb9KUGFwg4z+TtNf/MswosTgJ0qM3Jr8sLd
oaE5lmSOlKUu9+VSAhsCWQFA1WnnygiVw3uvyROfnjGkmI9ha/mPgHZ/cmJWMPaKrQOM5Exs5Aml
efICyk3iyIRZoysZv4wxfYCa1AMuNBIRxgup1cEhaqPqJfNaZFjugNw8dlnpc67dGyeJ74lAbD3Z
WEHSSJJq68U3WcHVVeRfwh8kLI5FdeZ+NWbxmOXOrUKdumYbtBtzwqG0M91HircYT+fdxnT/ggQS
NKVKLo1dbgNRtchKrE39P/bOozdyYMvSf6XRqx6g+cBg0C56k95JKS+VNoRMFW3QM2h+fX9Uzcyb
HmAWs28UkFApZVKZyYi4957znTnFJhhjZQokRD6bNRjVLTu3nRwYj7J3BdOEUquP98xqTyaq73Jo
YJZbze+IpRKkPZFVI0LPeYQ8RZ9d7KRPI7ZDwIFJLNmP/rjEF5YB1q+oOhA9RICNStQ2cCr13On0
xYpi4GKm5++muvVeAM6tu8z+oDfQYHlFG6HNLfWlByWDjkBXVa/On6RPMgZKHMm7Grws9b95whU5
1MH8aVv++BU2eMLDGF+iT79wJySWEPgGHJcD3sR0iXdgoaadUEg7e/a7DZl1WTyFKAbcdVcY84Uc
s1eUcEzUUZxSXnAIkRUpZZljntMp/rKn6KPu0/zGp2G3yYYK3zVN9ob1oFVPQRzZD9hsjHPsIr0f
CZh6IvSgRLaJaylj52pz6T1bhL+LsUx2Vj+9tS6BvWFVwdm1h53XWcOD28lDYRI92gtJ3dQU8ims
ImZmNtCVRfnfQ8uBSEXXAhUlJJhsz4Kb3ja0PJhShBviSFhwSJwYl/gRyKtQIpxXgO0vrhidwzgl
d3VcPbl9kL1GlpoORNIuWmzMyWZGkOaiaMjt9jF21MMIl6RBLbefbDdYS9lzdgvUMY/1VQ2pe8xd
IvBm0zdugUPCBwDZYJd/JNUBdQwllG1DX0rGgWlOTtFr/1h2pYcpIpue7aIfr2ECZiC21FWK2iBA
jEEJgBtvo4JxlyJpRb033FSGcWL1JZRzhgmE+n28KShH5ISNwaEC2QKb/R6qcT6kY+xhCvasDbLb
EeFu7ZCrQ5BgmWn5BqvylOrgfrBz70abDOhUmr2ZwWfYdMZhlIx3gr7S20pSKze2A2GikuIspl+o
5Il/RtCyJmiTR+AcwyEtHzPFuxC2gnCRsts2qjqvoo2XlRxMxJRQX+bpFUdaD0qPuh0xBcKd7Jwf
4KXoWx2R2uATeTib1Y2psUd5HpQbqxrEp0zNew7z83M7hguiI95aNVmxSRBMb7HbPpQ9A33RQ+Dv
SgAcxmBGZybB5a7xzOHZDx3Qj0a97a1i3vqMspnz6G/JJopya7y2kcTpHOTNA1H0wDUwZjM4fJik
5OWCuXYKhSbErGksLrlO3qnQpgvhd/NNlC5xFNVzlibDb79G/idVLl6GpgWrZI3VFdvddIAUQDu6
dTA0h513TSMMYrQByo8UopRC5/k7HMb3ksboS16aIInpHY9iLK5lZ+v9pCP3bJezOmkr8g59WeqL
9C85h6PToCzSs+Zhese5chIk6Dx3SIpXfjU451Z67t7xiOjp+6HeObUr931s2dTD7fiEViBZj4zW
z0WID45WG00XG52JkXrMkgE3Hyv3cXBVvUH2luyrpuOkbfQAnwbvps2AoyHbIwcl7/VTq3ywk+xH
vzyyQ+s5f/FMGT3XdvWr5bT9KIjSIlbOQZmDZcVqSEomG5nL1v5oxpLpBLvGKXTt8TEMjDcsDvHT
DwH3vxHBDM67Znr4jeqn+C+MX0C6/29E8A8S+F/+bfOw/h//9zf9BQNL8Q8JOEVgETBtTyJ2+t9g
YOsflum6VuA5Em+HF3BPUTZd/B//6vxDElgZBL5woL24jsVdtMGWuwwh/2E7jusFfiDtQHLn/w8Y
mEfhWf+VDMyvtmxB4CX/LAdCgMn9Xx8PSRG1//Gv4t/jIR272PLjleoaqIAVEuTRI/MHoABaggZu
iDXOyRGZO+SyWiI0KUlUIFGJQzTB5HSTN7FvfQUGfQPhNuYp9dj5a3sqNogUi5PA/YSHpAV2GJYj
BNAInUI3ketjeN0mCIxr3vZ7wGEcwm0PrLyZNcw2AwieDNVR3Pc+uQfmwAEqCZ+d3HdAfDbzJsuh
KdZQf08/N7DvCGSbItqEvWYGusSZY+QgWsHcIdz9iFTjomSZf1vT1CxLe30alm9xmYit6p6u+QTs
6lAygMAEASm/dP70oHprTBOxwwLtRCdZEfqmcPL+vUmKZi370COoLM8QmwHcbLt56yXJQEOV0W2f
cXUK3GT5ahpmTOeYCNpYn3Sajhs0td3KoConjEkxh6UCvbWXJyegHK5wq/38J4Ucefr5KG6yaztn
gtQ0UZ4Qy8FK99DQYEXRRwNTISYfUtW6HaLq8eSN6pepGHVm3WCvbTZumbl3VuS+iHLpTUcfDGiY
dqKAWAv2Zi/w2nWc0gqRWVWtpGOQHp1Hr0Mbzmh2gQHFzcNkMSKcFYHsmXVM2FvvzG4PSd44ErV2
1tUUEYHbX/2uwycggYnQTPIu0hvviv4PFHWkG9g0N7TsrLs6QwDBn2IQ/uMCkW9Imku6fDsXdPtK
BwoYMs63SXn3c+Qt2rdVY3q3pEuaYUyJSp+/YXfao/gM9mmOl57nZ4OI4ZeHGHIfiGyrhtrbC23f
Jb31O6Txu47clvfN46EhGeelcgdQGz1IDq+FzT7k1RZ72rfMMCTM5UBABjDhosruOCoi5UtQXIUG
vYywRsRqR0Cwpo127Wmdo1Q8e0Z5KxdunxYxsLWQCahRR9iWskfCyfHXBp217SktkBvW29rmFJYB
G+1orj9lmETWKpq+q4DoJaCp9BzddnzNvXt/WgB1sfionAqYf3+IyGpcBGSSbO6jQANxDKJqa5rV
W6OdL7xc/qrI619OC7UCE9wR3+5BswSAi+iZ66eKoBgMFUpyjHfqV7S5OLJc+NpTi3LDaI6Ni6o0
03AiYdoQ+hlSxzqNyhkGnxNMOjDQNkRAvXAVgK3KXFobGMzqwZG4QKZqO65RPkM9JitgjZVuE3v4
U4C7pcuDiBrr0i2VAJGIjJNj52VwW3lgzI5arGAQRGrIFlktHmn2e9IIKAWk36xIBMRF7TqPudPd
TrwcfhkZB1MX9S4bQfrkzjtuzfs0egaKjFqrR79kOYhN/Zmkrxx5cOWYn3FofBOrOb/ZNMbXsbYv
YUUClRcgKAg4SdL4D98reLorhX7iJloYmfDF500yNDZOlbikPR9m2yh9CZL4GU9KcS6mHhKoa1/9
3lmDdPFvW/LuCr2o+mxe98AfM/qxItxnLszZ2A7uYlw9Yh4OQiJ1KIScNnnVvJoTQ5rW9L09XNxt
ZcbDOqVbTPycv7ZLUkRt7xGLcr/D3sO653x5ZdtskrhFDVTW+zyFKDNo/9CjzvCnNOWMgXFsCvFy
yBjaatzGW4DBN+0SssBg8xig09kgsKWHXO/aGZztWHGqZ0GmTu6cR3o7W54Z5MF54TBqYfztkw0y
aX/faeIY2MJGtoZTzpT1gOflkgqPmCJGW+TT0fIrTwWxfxfZVNZWmu0fc3SQiWgLGIWw1+ZYAaoV
sIubVj63eb/VKOAPqMePkq7sNnTGc7ZQR4CbmWR9J5i9Wt/0znlrXoM50iszTYkpdZluO+4hUOqG
mJ4vH3stScJxiWojguDoLKFCdgjjmTlgjI2TNvZ71smviDiPxHIR+livdkkdP8niMZALFa1Ao2B4
jKcsNp+yhcNn6e4GLug65+UtKx2/CTe5CUx7P2fK2wNmfnHNFs9x0h2HkBD0KIMWYSBJjNRTkRNH
SoWyA50DwihqHUrErj0klANwrOxX9pT6gExxlwZFtK0BQxsyHyEn6GmNFYoMCV3bKyvhucA0nqM7
JM6DnKly/swF+V5fs/bfZVSba1+jPJu77tijV6b5Dl+iejDTZEPk0jbEeAiyLHxsEtxBZiW/vLEH
52kRguiadnLKi/bBoH0gRvSUZeasxx4ti+2L9zCvX71gYLHQv8MQR/2A3w6BXKCRSmSwqGzXA5qQ
2LtlB1TS2Ge4VlG9WBsz6vQx9fGbzgoRaEcHp3Kv/GZ/a6eFT1JetKv9AXffAL+NTGUMERY1BB2H
MpkOzuB9jVJ/If18sTIhd21P/hEPZRizF7+w66Nob9wIzGmsKog7XnrUQePQ+582dByxa+VgUUYU
Z7Ovf3na+9YMrA5V24brrLkDDOCue4diya2AC1InT7WFTB3bASaCgqKQDdQinfIGEJfEh5va4kvV
ctpyjqLj7SrE4jH4iLTChShbTDdMVsqAdGwaAutqIifJkljDipGJEsCtLwy+n2nH3Kyek2571hEq
c04oNfV1vRURonAosZilGTml0B/WYADeiBGFjmSbfGY+pqNsdtWIN7tWn9pgMEMfZS0UnaO+v+ge
hA7sh3rbuk6KQp1BREBCg4Aovfbl0nwieAv87AHUTAkKOr5KPXZ3UegT8lZ2qywbgp1l0DQzCb4m
NX3GlECmNlFD4taqaDbHRfE0dRk4IAnAi+YwudrGE+GlSLHC0twJt3KQHeE7kgBgEXVgQhW8nD6l
XI+ogBGp/pNmWLNIi9hNlnM/tdG0DQ3USj4TAIzW9t5ECMR7nezMn3fZssYLno5tiO3esq+gYxB/
lHA4zOiBk2Z5BN35pVErAf2byRckp68cAXmUbMMJqNGVbmk8tgBhFM6gldvSIq4UKBqhSsippTiU
JhpALjafRQVUBEjvEBp36cinbOLkVltX4nKHs0OZRbmMICapjHaTREvqqtZq3STkSnn0r7ukP4BH
u0mN4on3O27v3Npb4fxGcsCwS7FTdyhAJWNGF2/K1DH+nk3gYC3+jxXJNvgIPTTaqu3u3ATzGp5J
RnepLG/I2HjNoEhhfYl2VQ3OoAUbWuUPgRXhc9BwqEzm+0NdinNa2u/CcQ4sReqggnMIFocW6CZN
GQdA0iEfK9JbKb2jS6RTG0MGB/EFVB8cav65MDWYkxADS5kaDsEb/TDeX/m8xZWJQRT/9SZvlrQp
F38vzPY3xG2KUAmEdjRvIeSnLVgX6W08aplzhtW1GWB5NsvQiS5CfxAjF4kxQAgZPMbYS/Zz/AVR
IGShIGZK1LE6kVRX+U9GTtJdQUwhYL+EwKP71AE8YQ+ovpuuWEuv37UkIK96gziOmnNUMb2NaiCR
whh+N9NRMz0DFwLUPCHXM3WY/IQMxk6ua2Zbj9nCKiRLQYGZ3FSIb2Z6dIVtWHuVYm9sznLQn/M4
76AXwqzj2Ln2YeDCEEB/j9jWRh++Ggz0vHrEIVuA497muvninTzy6GtULlmPuH+8M/UM7h7A2o4E
+NWo3Q8AeNtIxt2ug+iyMafdtPRdet2/uSYD9cyxQfORQzpV7T52AamYdQGlS1RPMcJCOu905xti
hQAPjenO78Jk5znv7tBjZ7nP6mcoS1Da4VmtyYraWYN/r8F3rAbQejvITbtEZuY5SceLigrn0NT4
oAFWo+/M2od2JuoZqsgNKJOv2ZfqWpb9Z9/Ry2oDUzyH5o3GoU1rNnNvkTIpVHAW6TJBlm1Dr5H7
KgzRE+OKX3t4WE5tVgG2TBnoAu+8yWEv7lxIubypwDO5UcnVkV5i3NTSH8Fid/Eb4nBx1S4hC3E3
WBs5t+qIPsrgEA0mslaAk2wt1X5qeoZfbotVv8i+NFOtMK2eDZGOn12QvsW8iDsdtO6hrAJ8Wanx
Ggvt3EedOjb+IRRSHLoioGIYUVOOVZg8RKrr9lzjVGD+GpyjCcrKKzbUGO1DkMW/VIbHtycDGGnW
tmZy4hUgMjBbi3WaJerqgRk4ayN4ahfzi2p6og+S5trrHBm2/9sIhvpWBnvQWPOV+RRzEoFVpwku
QeMtile0UF4tuj3/5VzKFJgBBqtOYf627YpwQYchloibgkiJ4mDbHNyg+Ez3U347KDLIhuKznzUv
UTnjBSv1yQbDiwMxZZQSqOykkt+1x0Ak7AIPaa3rYpR0iQJAbkb2YFU62DX45M+NXD6ahkDXSBcS
+2LCOftf9/39LqK63EsZA33Rc00zc0B5Gkhd69XPJ3/u/uf3dCIKzq75ZKkUW8bPV1S+UwfM5pnD
2Hlt/Z/f/PcXN8SpnIHFIT9avvLnh41kqqFw8ZxgVQNs/ftn/PMR/3z091HQoq9OoRf8/RLz5/f+
3P0/H74PMijwepSvyx/yc88/H/jfh2lN6JTHdD7+fTw/d//9bjfVUD0GUf19VP98Ln5+jksHcFO3
zuIeRxvXGRANmfaCmnyVtfcGhRJdFfevq47tW1h+wqhzuonFcBhRhKwsI/Rvgww3EAJbkD0pOZJV
bj55ilI1svW0qw03PSQRWD4VxNexAJ7TN/kHeI/cnJ9nWs/XOMD11VEFlW1e3avefG/jrgYTQUN5
MBHz/dyEdrROsQJevdIK7qUO/Rthi+PPfUaPBoaDRM1a6FP6BzYcWrdTj6k7pA9D9eAgq5JD8xEE
ljhqpwweESi96yz/HPy4wk0Hmz0sYs44Pobpn/9ORXFINbteYxrdvoqM5klnaX8Ip5Oiclwjk1Av
ETb+fesyoTVCoTZ9SBEVGakgCHAEoFzL+WEAfMnqdN/DX14H9WyB4BjlPWP8Yyvph9Z4+tZZQj0d
BOWVY8TZ7lqfaFRmu9pGgZ5kmF/wk5DqB6/3IrsC9qLrlXu7tD8M3dTL6M6AC63EC+bReZ3NPhNp
NKR0e19dU++L3D3hbQ9A5JObRFOPfNVS4mgizkraPCPelHYsHgPjQ98t70YsFDemweQ2TsO7umqT
lz5L1r0Zz3+Gwrxvi5CCz4aT6+Hphwdh/cFwDbRxQIMjhXGcXfeNwgoWSSk+klEsxpiCEKZ0QGPu
+X9MuMuMT8f6q2uaa1C5NnjEcWEFGgFpLpO1HEDijQPr5AuRTlkGyS9VttsBYtQaC6J1Nae0OSrQ
tHvI6eLejdje3IrwmMLzxNYJzVudpPo3U6a9NK13n8ruUAlBV6kCM2VjxFMYCO+L1mZOx+R/1dmw
HRAt61eeFTxYhvUuasSJJfquY57E+oVp0R6HPhlIUfJVzQFQzJh+S1pgmBiLS1aW5VWRu3i0OpvV
r7LKR5nlIV06LAtYiD/JlH+qyJY8xGlKtdhzWi2a+B649bFkcEMceMEQy5PyXPl0HVXPOHesRwva
r/2W+U2/K0AIncwh+c7Qlm9VG4PTzTlIZKufEyDjRMA6JjYdr6/dTWVY/RKh4t/6y80ceM0l4bVo
unzeIPbgWcZRdhGtO25bMXKocKrinIYzkLYW2cg05W8pl90eUtV8tkpvOv98RAg3rQQGRX3NWp/Z
/N0I6X8rh26G6ckY6XgX36KXPQnOi2LmyTGdx9o20xthrN05DuBexVTH4WLX0hR0bWe2G4d1o+7i
8b4LCOoaYXctqvqXceZdFRsA7Ajczk8xGP5LJ2PoBLON+YQA1DQWtx20UrZ7ZoozpkSU2O2uxXKZ
qKm8GSonehRu2xyZBRKTkExfeM0rfKx1/CAbW65reKb7rFTDpRnqu2bEmZlqxC7G3L5l9Ku2AIro
TNlpeZhmLe+w5+DGmzjtp3aQbOZE+0RFuvJusL0AIyIUFFmSK9sNxe3sTNTbTPSKWz0Tm6ho0vbF
ElKEa33ldCGu/Lo0doblvFqzPRJ3gCB/pSKxLydVnUZDaEgz4lUbiP+NiUAEoneCx3yRuWQzyF8k
GOEjpejCQnO2mYnJxBip7dA2BLsGoSwRIq/9AgA2YtDLTT26wGkpDgnpfe+jOtkZwNcA/xiPQ5pF
e41NY5s1MOkziUDeCkoiIWjAngvPV/vRmh+CuTJOxnLz81E8YDIUtYQcU3nGqTC/tb1gFnO/3Nc0
2G56BXSHzaFaa6UR3UFk3+MJXoPxdnj/ZZShUtzh21q7kkZ8MAXQRsNf3jDkW0GC1E2YyS/HHmlk
+jneHeQAIW3Iokvx0GWsn8J0sc0A5WA4ba9MloND21m8NYpxRD6d1WuZqmeQ13/88hMlj7jJ4aM5
4xxvUfR8U90Nt0PoFJuw1+kmHY3g0tuCmzyPD1CH7uPKnU/pcqOk69J0CuGy0cm1GtfbSRjx5x4o
5HkKhujE6wc9e7bOqDKTfREjX3QrBrd8YDbCXg7Ke8ib7UXKT4QJww3vRmbFnrr1OFhthRHb62p2
nJv0rW8d/4QaRO8sUfzqW3Retfvld9XRiFLw7uCNkgRNugfGCVELASLa6hF/YjIf0uTaSJ6q7Fk4
EAA8xcUck91ghCzJ7U3pacABtX4mjo06xVFPJpAXgMM0bkynfp+hOOfUN5NnfRHN5GwHTeRVReeR
/pRzSKca0bdmQq2PMYze3gnuk8WIB748Uch5w6hnaJEm38rPnhUKg1UY9OeKEkyL9zykCYR1c6rW
pdNdARB4lBXxDrw0oS3QSi2IISufAUmLsxnl7GHuy0fcOkVg/3GwSLnpi48Lky4whFu4sCN95Nnc
SJSZBy9psIhXfrBKA0w+OGzA7L8tvx32P7hYjEEp430jhyCRNVTIyW03BXfASOXGyGj7IO5nIZmo
CGzeJDZ6KuH5JzM17wIqGjpPbM9uOGwb4NDroAXHlcAQaNk/tKnWPTuT2bloanV4tBwGrmRfs1qY
jFJwK2xFFR27ebw6un100/qdMuExQpg49/1I+z/AHsaU3bLgGMi0PoJT6jYala0DJgOhll4K8pBR
Dn3+nEAizy22Jp3l29Drz+Wy60YgKGkL2C/0FmEB1CgexIVucH8hwG3VJtLmWGr/HgoPoEWORADs
DC5sBhaE0EPKFU7wRPOt3ZbqUYUAhTJh/Una4TQ2BotzcTRnhBPJmL44dqTWT65wg6tGbbJFVYkt
YHqYnOJGpg11dK9WE0xgTFL+BRcJcnN5k+f3gSG3YzY469ZCheMp/O0EWr4GZuJu7XAG6hape5Te
w4EIHxp2FWF3JBvhWT9zrMZJMAHZ5XozIjledFlPl772LU5O764CtdNDiw+GsXnIs+bAhJmBQ+ak
cO2La+d0x5kf1RBjtBJoCvG0hf028ZF0Q7oBMkTq9iJHl5ITXDbSyjC/arZoi+XnUpJKx6Nd9T14
qXbgYN4DOmMgSYepdBYaE5gjNmVHzuNTofc9D+dURyPmReclnSEx65hOQx5gF8FsO46vdqrig6C7
TqPG/qw7+3GikDPibaRc9zhQnm0cocU6qwb8th5NTa4rcsoWQELbA55kFrVVD5Uc1D5kL6lcPOl0
EnFQMvRdUaPPRXURpYeTuFsSoLT5C7bSo4nOaetVA3WqlxfHkJ+3zsiQI8mX0KBInprUD15TdFPt
uNSaRmJvZ2SXIGSVWFtC6JPywZGmEtHqXMWHka/D+KRI6xsVICLUjxhWx+gosvrLyJL+jreOReiC
/ZuxXrAKiBU9WLS0HmZT/jESdqnEpHFl6F2oK+tcWQFBXE1C24Ez5bmTTYpAJMgObl2dMbDAKs2s
aKc9PdxENUU/rokOzkcz3LLuzjeeaxOQXKItJ0kq2TsD+ihUi5hReR8JkfMq++zplYKp0LZAyBKw
mGwZ/gBHJgtaorDj4twq8QBWEPUoT+SvPBy+7cRGLZ54pyZqfrkDHdWmt9Dw2k236eb4gn4TD7vT
w2vmNVlBK/a4yiyyUtoagwScO8/FHdlDdXnVGidXfSS3F4Oyki82ArhTsXi8VYwwJZhx8M6QkUNy
qiPJLLmdGJ76aGg2KEzphXi5Rh9sNUyvkMonMhDrPu+Sa4Tjfy0dNWJLJ6CjWlqcrNqMIlc59qsN
wBiJ6vsO8oheVbjO9/4s+z3YjXSnDIzvHF9CJui441oLLx0XVcomtmrovG/COf3u4vIhxxp+zZZg
67lx/phu+tG5JPWUrTi4mmeyrqon259uRKw+Wid4swx1AalAC7CEharCDNRUfxO5mizOvHjwUJit
cRzjsEqSR94UDM2crLqx0sXNaCGWI3m8JtaJgwnDKn/r+y65sQT5wETA+1UkDsiBMbgJRQFTXv4K
aELEpnyjoW1twoTRbgM0Y9fVHT+ZydSp41RCjI1/tNSQX8DOBuva1NWGUzwKrt6AntoT2pMQ98JD
7eqTaURkTzn9Pi+qx1J3Dym9xXn0i5Pq8g/VYBhEKrc1Lay2Zn83DH6z64OOTq9JlUCUwzZ3rHit
WuEe4nkGD6PjYJ1XLbawhIM2PMz7MpPFWpN214XgKCy7+J6hLrMvk4gDSGbj+pXajK1xV5vZQpg0
sKxBpujqz8GLyVoQjCZFaxxj1DeMncD3D7xmfmd/xc60cuIWa0eZnVKDpHqHgzWglhYPD0f+4wjL
cUsaXrLp0wDTi+ofZUH4kV8k6JbnxNj5+aaa2DWUVW4VHMODR+7Zqp8cmDYAr/wg+cDktge5t5eo
z0E1GKw4Ec+3X/4S8dBsMlQUK3MKSbObcuxGivxmDOHAP3H4qmZNoJpLC5WhWOKDmFoZdvNMd3HE
koLdPSjVtGV4m90ODaA3FMDZLauasbFb/HgRWgaLi5BPLuj4vZmTi/rzhT83P3dYeduuvW6A9JTP
4XmAB7sC5oiHKw04OabBI1KY/lAUxZKVyMyG4bsZTB9OlmZbi95wF7cZyjqCjAFSfEoD4bvRYiFW
UJBmaIIGvtxgBP7V0PEl4uA1mM56YfPnwXBwUdRunARBgxo+LYAy61GZziooaeT3NqmsZg7UxgDr
7cY9MTpjQVkbA1kqYJ7VYbi1C8RyMor4pUP9RQWCF5TAz1VIAAV7fhOfC9N5SdK+vKZFRKJ1HIKD
0GuzVe8Gp0mw4FOD5lRh0ZxdjeusmW5pV2oSkuUlq0zz1q/xn4jkOUUge8gbygdjMq4yAYyWJr19
6GFTPlTC1Bzo2CYrTkStLeNrSltaKaTYQ6PeFBbah863b6o5CTZmK4EwcGIfqmSN4EKc7FA+2opL
N0gtBYzrqSgjAnF6jtCYaOse3+CCQWcIjps+DC7QND+L0kp3Q2WzxDXlnXC/M/jRO7tiVs3M+uyE
TrlFzcSBTk4c7fr4nFbqSzEKozy9a60WsZ6P3zwkbGZCHs2EZaOT4rnt6rfR5NBOdicwNGiGTPRP
WU0ll47+XTSqd7tFre6KHRRreuNIKeCVpWLJFoJHWr7FDKniatyHFQEAteH/stI3cMdXK7X+KEmH
NVTzFiQF5qLMfjQek5ZUqzTGWCc1aRdD2T4iiK/WZBDtOl++Zyk+Q7ZLjlsAiud6emcEQUfG+Y0h
46EV3qWq5Ldi4sJkYHQ3NeCEwY5vlSuynT9iYUeou9J18hyXKEFcTZRrUN67w/QC3+GQDPNv1N5A
k7wFOvUdAwyyU/PihTWmH9yqng0li3Ry9kGOBfRPOmG+uB664gqFODa54ZAZ4UOey98p19wG0OCX
KyJn09hrhijhkrhGrlZj3anWBXBE4VphKc/S4ANDwWfbscjWBNytmALvSvTyCCDGbIswrNwV4CQ6
F4vOfsRg3fgWk89RhFsuwHU0QaeWzjeV4riJwHUd83k4WkNEGCKY2Gr5kbx8Vxo9bwki4JVlMSdy
XDvf59RXayHrTef/qakWmLDQD3D5a6aiz2mTRPPGtThemb3k6muz4JBNAV05ZV/IGlEPE6fYysnh
JKuh37cKf40tML2E7ms1IRGKKhqGBo4dxszimita9RDNnhFV+jvFcmWdEnPw1qqvjJdkSn+VweT9
nohjw+DCPqWy6YqrHMI07fyrGEz/mMiCrkRvJoholLFCAWesnCi2Lpiz9ZqeDFG+5fxddd59qOfi
1Te8eWuxKW7jpiSTM8/aSyBSuOKT1z/ZHqo5yHPdILqnyY6IYpWud4SS39+JGCM/qoXqW2+8yVbf
xIqDIFSIISJWmEKkcmvknXHWNvEdVuJ8qMoHfQQh6oZZ6tkhXuu7hTaBrKp8TUXebrl6u0tHCDtq
e+AHg43CZtTj2Q05hEZMeN14kt/ewGnVdPL0McrJlsuWTgsSnM72732PEfUwHDVauO9Wh9/27DpP
cWvQKmki9yhtv78jw0YhVRfVN1WnbY6vDCTuW58jXpm14mUKZ9qhpqKOEfBEpdNGIPtje+fYfbJ2
Suwm7QiWIfZlvMnKPSE0n8hymSuxgt6OHVFoxK9ZW0crAAqCmr+P+/7K9MXdjj5JcBDPhxPIGkX9
VhtNdTsAfjroOW53BuODd39Jbe6z9A0asXcoJO1Nol/OfZPWQF3RwqWROkQes75mBHCzEJPxhvPY
kqo/RXXa4t9LDsLM7o1uOoQhiPOxNj7mNj0m8y0nunMXOOnJ6vpNaWOJQRNkbG3d3BRYBXa0g2Dr
Nu1hbNRtgy5yCBN/qS7xcvfU+kXEHuZEO6zJq44gtLWX13cW/bYb25vVJSKhdWtlCe/XxHoi3/TX
1HnJWVT+OYha+2Rk6CW1Lfa+ap86ke5TZbcXeBGgGAeJIrHcj7g0Me5VB1PKU+5GiMUAjU2OgSlP
Bzd+CznZDKyvUggylArrqZ97VObzwDwSluRlTNvlfAq9mH6wugQz9pOW2ImSDORFGbUvkMJd6xbW
ROsdtencaRdYdWSd5rH6wKWuRf3eE8OoRuQEPaKZvCVahXbTSk10egId7xwR81cH9qOWKCBIiNXb
dunl9HRSyQZtIKRxvgQe3A5rOco3mqgBurJu8NIzStQKSkkkliiuhT3l3cck3AAs48YH4LBra6bn
PYgJu7Hr+xl2yGxjlkr0gKaUWdoM9gGZ4XQKoS+Re00fNAq2eTLWt658Au9jHhonvS01w2Sjh5uJ
s5se+H8SdSbLsSJZEP0izIIZtjnPkjKlVD5tMI3MEEAwfn0fuhe9aasuq6onkUkMft2PT5+ZoUfH
ehyCtZs7FDMP9nsTUvDgW/h4/Jg2vxjbYAIgIDRq/UWHB0DPxx2YHaeMFF9M31j0fraroHYkaRj8
RZak4TlX0c+o/vlBVa91xpPLq6OwmYOavrdwXs5l9mwOmbYnHEICuVtEhq3tO4K/YqKHh3Ygnbci
ttd17IJVBz12LsFYMG13j/gOVzpXzhVo4WGdFvQ/+UZNIr3Hq1HanrvBO1Cv6GuJS0wLUeGTH3PQ
37BrYAXWdvPYpYVCnnEg3UaD3hy8rRR5RioIGg//H585YVRL6tOq1y6u6f6MQTXeRochmGDKu+pI
2cQVQXF8hP6rP7YnztOM5HV7Qtgxmx47WryXEbUOGGtsVsthbff9LS+7cu2x66daO670wKxhNTk7
T8/fsIC9E8+P11FSY5ZjiNbew55kT+hQR9S5ZKkVvSetVY27xNBLmqw0ljY8KiXXgHZk+E2ro4Di
MbIFDEWzQVt6ijLrtaWHoWsw79WhYLQH3s8y24PpNE+AYNQhl9tKze4R/1R5NEi/dphCCF/ZPAEs
H2nzGhTmI5FecGrrhl6mCYy93cFV7gFazLOCMueKgfjOPQO3HNNjtTVajnGBAiavD1SmO+bEX638
qPzRCMHDWdaO+djyoNPO3ufFsIsdoDGOCbEyp32DC5c0D5aBQcMAjKbDnCSQuQ1ZVGgbEqRXnOc+
BTNdE9+eIhygaKck4nvj0Kj0NyK0A8WGGoOew1yRuy32QTjUNsO98///xxga8BkWEgqB+wA2cjBt
QkIjTw4lQTIvHBIhE4A8rcKb2NMNkZqLbupvKo+KZTpId8Uwacjdv3K2AWYFVoxKUo5Vi3Iu0RH0
CTXuYQxmQpwkIQimCZB3/y9AEwL/xJHNTR1W/Tw44lmUayO09yGzLq6vPPuEQZ9J9GdNGbW3g3Ow
ws/McL6Mr0mc/mieXq+7Lh9xLyQvAjDzNhREtqlweHJtssVBwlesjZ2dkXw5eraXTZFeiziCJuVF
qxr6KH1g55wNnRk770GAWbWuKFqH6a8RIK2MtRPXya6rGiwKKKu1OgYjGIaBhMuiKfxbgiQHG29s
FkzucwfJXZTKPIrgDiEBAsNk8JGSBrKr6ywGNAj34yRsyBlltrSj8lFx2lkOAr/JhJM3ctp/VgCF
x6/ylTd2BYwdvmZTAeJCFC1S0iOZJvuQM2eDaU8hAEP+89AH+xg9g/gm05RWjUhWGAGhW6c728Jg
RUibXq9q9lxhqyKMvomBvOyt2PVOmpt+4Rr7EVHkL0LEUIz59TPHmGptt662aL270eApyHG9xxHu
Oa0ozpzcKZ5qITR658jPORSmwZ3UA3SPsbq7oiie4ug3ZdQZiZxTdeP6Z/S0L2nH5o1u1pMlE0YU
eghNHSqcD0h1YUaa3ETqt8ohO3TQXfEkZ8TszBJnGr7ZuszfAcvYQOH+2ZORYQorShaZ9GpLMEzc
WxtsMvDDUWMMbajXk8FB0y645uZcSMMo9rm+5EsLMjxxhHjWoUDgJuabE/UPCPHJpsKeQyB3UQ+2
dpAxKg3cvMC+5a56Y5T0k0UkHGf0DKYRuUZ+R/hsSiYrzYvsIJXUcN8yT3/OQnWMIuBVPfRkhlre
ISSfD8Y8hJyHfQU1tMJyq1GVAM4jTruKKQQXrX6OrhnyraoD3D6uQc+s6Vu8HcPT4IDHrwDkLQbf
A1oTEbrruOHqVEiyq8D3SMB3hVjDh4y4riUH6AK+t6MCZOMmtb33U4uZBk/EqmhD7EghE7YigFFb
9dZOMK7ThF0P0ZVdwVzJTP/wcQO6lQevHNA/JI2X3o9AklO9wnn4mlZDDVMZjL0JRelbjvIIabPY
DVxcsbcTbyXpHdrOxa7ZDzB6MvSi+sqWsaLnMfhkp8LJ6FR/g0FyrB6owU1zvrR05XCc22LsunHN
vbuxuc68ivAfyNWlVZyHkPZIYSbwCSJv2ZFl3jY6zP43C4skDolfDsLryaZOl/tDj9K/ZNDicA3l
GJVNh1iDpxHmzS6PMT1ZTI1xaspgY3iYqhhm34PavhPy6q4mOdx21qCGP76nYpMYzEQx4lhMoG1u
VqVYdI66e5M90HU/LwBhhf+nby6hnn/pAxroMLBa5mZ1LAvsrbnBT2SY8UtVW386A3igBLAZioxN
wTBIyHKeiqMKU30F17L3WDUICy4cEhyY1OiLsUect1lnwxkFurKonU0uO25xgOZqRd9eLL3NRF0n
ypn5rFlICkVlcc7vfjqWlAUxI7UaJ9IHvVZcQid2WQXdm1009BOGmslca9rU8cD+7pXQPSscG25h
tsit5s6T/bPmSLa2uLgnYGYxr6TrRAICB1K/j3WyGk3inzm4YOEucKyEVxqkayy+8G9HxvfkGHPq
KBvvvbGM5zIziqWuwYijRqzzAkY1Zf6MdpWsg3koYyTr2qCdo8LtBsEdQ6sLBHkRjdjg2QIIf4LW
x5hNWwB+6nSW3mL+i2Hk3MeqVuuoIpEbFJAXYxsH9GhiMHCV8wTr7CISDI6e0wUQz4nnArXYGuEu
gW258mR9dkCJ5yGYNYzDbKHoxgvTCz+gU+DJrkGgB+ba6Xx9obeeD7hTZts0uzQVa2xhcD/nRri3
NfGvTP1vMrEDPBJ9Uzf1rptfzMAXSP1V/g4mZlzFtlgXLfWDqntUkGM2Q9Lv2ldqMUFeGsmhGsfH
f3+72AbDXsUpDno3e8iiOU/ss0DVkKhgVntomsXE72gKtSFT4mw01L91V5obSlm/C4cgvqASFu3p
5Pd7y9/OxLualkSzYTX0Y3Vw7ZaEgOeXO48J4bJO4nPFWe2s+o7g5XSuew2TkkmRagH6MLEwJaI4
XcM6vbJa8kGrGila2bs5d6BVeM4MinoJOeTlssrAdWj59B1YBHcZDH9wwYCA7w4vsjHTTTWThZ9D
PUOn0oqTmsr7YLb7uOONwSi/4zYE7lgA0M5q44oB4FPgPpuY8jWjde4VniRpdxCzngvDn7F85NgS
J+bCY2gw9WgCRRBYCBIbT9Z85jdoFPGfmKXTxIC0Y2QJhdXdY/D9/DjwR9WNQSkzb0qmwa/wemM3
aNbR11ETK2t6HhmlrS3w94Us1qZ3oJHEt4jwTob54G/nuF8CZxMDV+OK+R2tCpT9Dbw2a+3nDHqI
gVpL04lRgHPO0A5OMC2+d2ZC4yy87YVBTGgh9ReQIPmiN79jAgQYdK0FU/wT5ZP7vkvHFV1zGCBu
mlsGyywO6GjTmDhMQl/TuXIbtb05tlDvw+FmGU2/CQdWY84KVjLdmhLYDk4cfOimtgtz88eygHW0
jP0XRXRKSvRQgyIZWiqtFVUBT7mv7mT/nlWNO0wvW1BpWsWkPRqO8+fvgeRcDtjFrEI+Aca5AL5/
VMV4Saqm3UCBock+zpaCPkgyhfQ3GCvsZ69eGvzaUsLP841N3cntZFawBxXGDyrqLN896xSFIWHq
RztHLhoYTNJ8UGNgT8tjzaV6V2fiqR/1HYIBIQvf++YqSrOgcRmoHuaMdp+S8d7pLKOjj81dI13n
REdLUh4SlIZJFUFyJP2lb1p0UnjIBZojqzyhWlAqlnFKRLeHs0AdjQCMqcFIUg40WfUdRd6mGTDP
06igKzHzAnEnkk+69M+MRdQODxgmI7jaFpNinZq9AFdz2wF4G3mh9lY+XdIyvQo/xa9O+Qv+zkBs
5M7xo59wJsXTB0M0QtxMC6auUyElhk2/sorgNzDYbXQBIN9x/D09RlxDR6CpSjEWkS7eM88KH7HT
bWPbrLinYCoEXLNrENmYgTdcTzDZDdikCpjXYyTPXWxc/Ewbd95v1hru/x6AnZtPUeAu4OgkW4g0
pFC6Ye+GvD9RYu70gvYg1i7qUD1GKckzBn6imH4EeJb6x6rknwenubZ1K58bN5/7jqCO1wYMLRvS
opTBuo887B6i6ksoNZJHW4EiD6MLFYXAkDvSbWyDW9OS1q4DEbTF5N9EPJbJJwMyThR26cDeYeTJ
rZT5acyHg15wJGHqHPMn+bjcHFaGvuBSD82Ip6gY0afWSyOTYa1n6S1PIKgQMtgWszPCtUl9d32P
sQDD+qiK7zRoASywrqaK5FDvZjT5YiA3VX7B/dAQOE//dWn/2YNN3ku0VZH5n2XWv7DZAqSYZSOd
bwhqwntK08gydsx/wrRuiQWuO0a5D/RHr1zWhHp48gUsoAmiz8LO/YNFVoPwGTcKQ+HaHxOeXjJS
YdzpdbBIp+aKWBNsUjk9cjhyQGLZNj32WSafcG+U+NZIqsG0b/84kHxzqUMHG2A79/lTOGxRrdep
m7ClEuBdq0xLdy0Ze4jAo9pNvc6oQQ4mi4oHkRSnUZVgpKy483FjPIXaX6G1Pl5O3Jaam1vHxODo
Jl1zP+VFsp6kl5L/GZh30ODSt8aWMg/9FFXeweI1Qa9Ylqq0z04t3iYcIyQ2NOA0k7+rkmE3FjYu
WNf/tn1JEY05/o2J++0X9UcW90SVje5cioQVHuVtqcUAKjhQGz7hF8TbRTV3v3XDp6IlYdXEmlwM
Nkkpu8ExbQ4QUmL+6ZbvcHDMS3Z5NSHVuEl/GyaisphGGTHhipHJ1Z2BgqM8jCEH7bD6V+qsj3ZF
stIbij0FTM8wgYD9W9uQUw4DxvbWgh80Mmg6jd4+2Hm5fDvLzM+fAt+7UjT/1TSFtooxJVjaDk7i
CZPop8vm3+T8EpqWvSXu+FBV2iyT4ZsOWWOc6M7lVSfr85tzJkQhfPK4ly+JxWxl1B4HuzowNnzB
mbjraL+yAp4EAJuzg2xrWR3D27MxbkNgnbxTBUenbZqDLXTb5J+sxTthzqviCs2teGP54U/LlzCM
590ZcWauNOP3pQr21bXZPKPA3kAOHCfg3W77SKvgrBnlzuEdXSCQHRubotJYaC/R4H97OPwxM2OU
cUKCmVP8kyTj80TRGvDDhRDDTTdMoN8RIz2Vzp0nsHTLu9Vmv5Mr1hRbQTuoqUdKGFS52SaYiU12
MZxGQYmAGV3BVADNJSaLVLIIa6dcJdQUmIo080jLzYILZUWEaRWWZLpoAEu4r1lBMvPQ602Az9Uz
gfHnYm1ocIswg+wnF9iV8p1929FF7ooTRoqd5+Z8ZCiM8yLspV+NHLHBuE/MGleopowbidNHfK3I
s2cLx+etoynv1w3kFUQbdupiWnoYa0ob8cFXH0xpTpbKlozBbi1X2NRAZaZBFPqHetRBP1P43YsW
2eF6FN6nl4J31lnVGWRGq8Amv+34zbfcNE14nfKj44ozDpelndFnJR9toOD7TowNeFsVZ2LSxbBu
ZXMwFa8HgtSqNDUNjm3LwCAUa0jpjD5p6hhyTjM1Zs3AlgfrY/TER38PyOCxOFgrvmsH2w5/wr7c
p0wandA7260PO7YkOGM1H9hlCLdw5NPpwODmDN94qjESSUlhqTgBxXlOGC1VoX3HgXuDFLCLXQEx
n7IoLE+bwnTeJit/yiqXawYREtviv2OOyROV90/KoBppUsZjVBz6IzGt8/ojH3k9OrT2pdupHzU8
ydD97cABbETAIZ5LMtCY6X1kiV7OB7zaSN8GxzqmWvEAnIRWm64lvYA0OTSc9Nns+pZWl7g8ZFnw
7daoopo6avYDCvle2TSDEBIJiqUX4yDJ8tkpo32LnAlhIxhlZmEGOF0+qYhNfSzYtaAhG6l/njoN
HprwD3y79Egdaao+MrwltB0QphmMFaXbd13kr6RnlvO24FK4NWX5h8oDB0nQXgWZ981+WMUhrwn7
DIvWb5F5j5KEIIKHuR0oalYoqz1qWdT1Jz3RPg3fLtZBFX/5NsqMZ3ec/YFYombDqnzPp6SeSwnz
JUv6bkj9uzkV28ow17INSDoE/kuu4rfQKN6r2KGZvoxQx4q/yG6OTMtwmzKbJ66NU4YFadfI5p+d
g7uzOA1Vkh60QWJV9PuGizIj22Mlxue5Q4Ocxb0yWHT7edMHpXSPWBZA3aB6Bae+BXdste0N48Ih
SgcECpGdVXMfYgq+5saLanCfuBmfzToslqUP/aTV7xiEA2oBintVbgjX41seIQ41kqSTfw67YJeW
Hlz8uKJyWqNMChGQPfRdjfGa+PujkhrF0AFQKtE/N2n51CtCWdmlMG2O3WHwLfTuuSqCjzqFLODw
CWmVf/fscme16mFE0c30KQidd4s6ee1HnBfWmL8VhvOb9D+eEV4Gj6umnf5YWeAv84yvjK8RLgdj
zb3gzs2b/QTutZsho6RLwSkw9cVfa4kUdgTwBD8id+iZ97YnHDPoDnFZFZxpZqfXnEQtXQzPY+C+
yL40Maxspv+CeIf8zXN6m6mcWNaVrZMUYKFzaKjUTP8Fe93VbhBlQ9UfMRdgjSnN+0TKjORyCs4X
6hcfE21J3McFf1VSI1ywrC3iwbkTmv61BZuDxjm69buXoiw3vcouRpL9RTUq2mvjTX8p1X6Lqh9u
6g8XnX6Iov5mNm9FOr7qYJQXHvT8wP90RjZ0kceI3R6pdblzBQOTtsttfLjY1RCQl/Oq5iy6GB1g
fomsIrqMg0v51ERxL+uwsYxTRvEQEfYMLlnUt2pWQ1SeZvsSkUVYz1IQIKSJq64lar/pvRsmxHHg
057Oh0+ZJTVEJkstUJBbYoQ6kb/iPY2abUOUDz//0g4kP2fjco+q9spnrM0znws0GDVu9aT9sYj9
4Klt2jXfAlC7TM4RqiGnbZINc7gcvVo7a9ZA2yvWKCPm888GFBwzvTZRccgqQho91d1Njr/Fp3VO
U9nGpDwirVKsHVw4c42thm9hNAVfuT5gzTN4uj7zzsm98fWia35gRJFYFwB+tyzkrZskmtiYvToq
wvZhKhzCpzFutqEHMVvv8g+ZA9t2AvhG3r0CgLC03pqIV6TMhsNUqGCDl5G5GznvPOKoA217pupr
ryH2o2iAVN/y+rVVvuFlXaJ5AFWYKF4cXVZPRneZeIMMPm1rN77WXIN77D2zbZEZOl5AQ4qNa/Aj
Jkn8kdP61CdU3GW6e7WN6Zbl7lvsvxUlfkirMR4thI1t0umHuM2fDbf8UJ4oN3o8nQPDYSzizOPo
hm0QbCAm3gvC/ksVx1+K7m+Nnx3EPls8B6CCU9syyvE7gld8G+oi5i+8dTCqo9GF80mVWpXgVjBC
Pyc2n7TW5U8jWkCA9qsG+1sKKn+GBK8rai1lFeHCM8kB4loy2oVM/Rt8TZ6Bgz3WUeUTuTvmFwrf
tIbx3jD3DQtZGHLBIHZA3e54iprh19a0U1tocJuhfjXmb0Ps3anSI2bgBJciB9iKFLmGrYOiw1UE
vHZrGf4bM5lyVVBXwPbRqDO/5DlphY+hNjxT0K1ezJ7FWCQdpuSa/RWIPqau8dlUTK8TcvDom3yE
uVAXy9OuPqclM3FLTATtRgii0AaQ6bqZEJs5CKy4G76Vk24t0l53N4WFgSenLtpyy2qVAcjmPISP
wx/zY+JijUJkR6lp443Qo8/Gacq94aS3oLD+RqM3Np2I2Ohjbo38K3h4Uu3Uy+zHiT5QWmZRZPjF
1xCr8RHqA0EPQc9vfevxUI+yzRZNVZ+N7pXZB3N3L03h+ooMLgM+uAT3S5ChGw9nYRaET/kYJ0vg
Haj0LX5SwcUkeHRZ1h/smcE2EZzO1d6FG7BqW64p3mj+OhOSsOMoSrqS5cTnmsUCmBicAdTRdDUw
rRJ9eoHkFZBpa9wtgcsdJcMCJ2D9Z8Uw010aYrTwD61wHmb2qJ6SbnRF8UumO4/JLgfcOhsrteYG
1D+8HgW6JY6aNKWR2hJmj+tHcvXz7GWlCHT4uE+z9M118HiIXgd1p+KlTqqHRhz9pMfmXbquxEKu
lhxVKCGty4/pWuB1xtzFuzdmUAioRn2Ypcbvl1JA1XMwh/Dp8Eej+6XsUahqTYZ1Ke7nkfsvOYuD
WcMqIE14smLcTFGxI1n7Rr6XclbT2zhAowZXvlYpHzrqvblISTsuoJ7hAJx1zwHb6UI1CHXWKzXE
6O8OE+oBHsE2kv5T7PjtVp8XD4Zs2NiNb10VHw79gsaoNgT677bKJKTNkma4TPULkDhyqTF5C8t5
H/IuRsbJB6wfMlCxZhqgA7e2l6JCKkra6nms+ucWlSiPdP+SWebVqgz0si7GPRDkezN9Ce0v4YFo
1kYAohaSboLD0xoS6xycXMjDL70Z/9Lguq48btnxnOxJpbYCZwnU0SC643L2zA3jOVXNV5wSy6I9
aEs8CF+q6zFoMZlbFSBR0OEX/FYmujMiXwNFNMdgdARmQkiAMIRj0PCWMc9ZDs4HahP6Z1QV25ic
5Bv9r2/SFd7KdtNfD2gwtkkHpXCJ159LIfePSLKm+rNhIpwSzE3JlxfaAC3CkCXde9iZ8yhDLmFF
43+KaabKdR3d9eYzyG51lONGCRvlLTFYKluiZmlSsSnWTFtlvgXNAxUB7xsRekOnp6zgMkP/KEU1
FsBeWzsrnekvkeO7pTOORThOs/zOTAYtQRluwcy6RT4HiF5pLg15eDZ3hVseIV+TCOuCrVn6L1A0
kWYmQX8jhS9LGqtftAh+quViT/U6huBmgOmCbtfWvfeZXe3UcJVqYuDBw4JQdMLNyT2EAOJSj7yA
J0oNZqv/awgwxqj9b13B7x2wKrlxoz1JNKUQjIOSEFxExHQm0Zi51NW1T8duPvO5q6mJ+JxH+ACx
eco56Cz4OUgZ9AwELGiIdsqM3kC0tmz/jlzNC6C74SEJ43oVIvrG8nUKPLrZeVDrMfXfjMryLolL
gpQ9emEGQUdRRn8rkXFI8KZMmdCGUsFDcm0MWGIuqNe75Abe+TNr5RGew7ltOVUEgZoxlmjNAxYa
xQYkugTu6072Cfe2a4926JjmfIkesr3m4qtEPPLMWV7IiKMEChgaEqjhYZDvKa3QLO0oJw6V/rjk
25WgVhin2G5vnQPeAKn4aGb2IdUoF845DLhjmhLuFOGeOCNUeLKD7AjJte8IDWVjz0WAnhxcnm6/
TfC59lV7q+2I4qburSLj8Zzq/XuB0Bgz1VwaBb63CbU1nGtwUzdFES4btXWbqx74BR0aBOIn7tUL
eA+YqEnE03ppLXqH/QOGN1nWsDFXaR3/tVG0i5xxWJtVAHBhaAhC1dCvHKIJDnQVvc6fGuhsNFCl
5sGeCAD4Xc8irex1NzKPTVIC3MFIJhxrN6EbNqCqOtGS4+3A4gGD15gSpWRopu6fTpeyiAg/pUqE
6CDzDtQ6y9B2nwfYpQ0zHNIxCtBQAdKF9gTbS/bJgI+4kX61IYZ8nUIrR1aONKa+TOD7UqBnO9St
KnnOOdWW8FyWiQTGbAXxb+w01kYP0n9p3p2Rd/sCGdpNETwNDJQQlvWlSZwOB6NdHYmUbMyAqfDw
o4eSXod2eBQazlfemhXuD++Y2OgxceL4a+nJTV2pdD1IB49HtNYoxF1x/KSxrHppO4pI6iI3du4k
R4ygJs4rjjkRBql1/T550t72OZ2FtFIyMf7ptK7f2y2EThgrOOQM4sOVm7x3RfiHK+XVpuODOykz
ClUOFckeEqLYqdrSXwY5eOuWKaRV2/5VCTouaF8e3bjcFeU+n0XPMg1/Gn875xBsvaRQDHIGPdoU
iBnTpWz4rTVH3Fplfo6FehTTYC1tFdqkYLf/O8E7paB9o+SuQhVyK2w4z+ZnU+P3SEfEAUVPr46h
n+NXQJD7k2R4v8fRN9HpOv4oRbAd6SNoZoASS/sCukOyqhhSktV/wL9/4BoZjUDfNz1LaTcnyWxo
ML218uLZ/ModIAdMO9XpW8esYjf0Ql+Wo3VNDE7XFm1VbslVV1TxYZKq25kO5/CCLKCWm+fWLTN+
zELtHJbIDWGzi91E2SoZYSHBCuM4Hmwdl1bLkUgf65HGKcuiBh3ZZROT2KeHBLkSNR7lmYuR1p1r
i+ja0NLblod2u+p1XuiBEdwasuUqysKWI8d8hm5pbCIb9le32X2cDcN1HrgrKeG84ub6504vUmJx
6BPg/p1sIPWoYzu6nyDBHx57y0L/80NOpeAJvsaRpwfTfOsYUBOqkKWZ8l93FQfebzgkrxFOxJWv
+o0XocZHPUogmd9SuL9hDVu45C7BbsybpWPMxeoHRoOekDHSyR003qJE+wOAaBHZ0Lqu3+geZhzP
a0+G1yABE07lhykHTjxUV4OPiKrDEL0IlzOhzPG4TZ2r1jU292Xnun+VHX47bn13cvxL8Tya0voX
jTTZ0vGyXd3XTC67Yt+mJgqQCKiiHVAbCgnTf+KNeaEPtFjLnp7qFogwR9ZNUo1vyUQmVSOh3IPZ
Lsaa533wOiTOlHQA4UkPtXECOO93nx5nHynDjWEbsLHR4CD5jnQyjveh67NN1k7ramK07KMsM+CE
UKgfoxixM3VwgTY1TB1GKHQhSP41YsUXo6nJNlXeMevb6SjkR+ppQLsqk7cp97RTlvrMUXuCIF3z
ZQdmxRmR/HtnU7vo1gNlXWMFz03D8eTX/1wcpJqPIR0H+7SMQ2JPsllZTpm/UT4Iqn4upuRLO8iD
IJ4KW57XwEiI+tfKBEQJFNv3/g09HBuHWkWT+RgIb+5XY9zBpmdd7DCELfWkeRSmwUKBxEQxXLhO
apOfureR4VgTZs0mdfo3IDT1gZqiX+nFwcbsnYcMGu0cAS3GHEIdR/2IaBxNTQhpRmfsJGNGiT2F
U/VkrjqEui37wggqQsOGRydZ25TbyCZfEs5NKE0x7UbRbg0BGlHI6gOT0yUwLYgBigm/slg3xRyI
7QXTM/yufSuyjaN7H4yozVVCv+4CNscbdS8PExPH1hqNUx/uAHh/USRKo3FRvCd98lXjSBECBrSC
0Qb46zNxqFRsKYdKFP/ZoLc2YW8kuymwfwOu3jTrrtpIs7a+JZhaEoPXbRJ3RB/B7LhquBAxTnej
LjAuhLpauOYTR3nKQwjNZwoMRZNRN5mmvOvSHp5Qu3oMRtkXfSREVN785qIH4lPj9T2R8tt2iZez
iHiz7UUcqB/9gonJKCJJYWqz9Oi00UCf5CEVFjI5Dbrc5z+Eo9FpSDyXeT4ITVgNz0mt34CZzfPG
Yt81gDO5zdHODbM5NxYhBXMdIC9YrPpmGqMP0YBhakMK9gyP12ueGXEvqhdTSmKBZsM7VuEDIyef
LhGieCY3hEL7IYr/3VjvbdKQ3U6nqywbsixWqfisp2WhV4CSrPYYC4rivAxsDjwaQCodrpXSa7e2
cJ7IKM9AmBLIV077Qs2UfdbC66M2VVeT6dxW2C8g2J8dvibCQTgiCCKXXlbuI0rRD2UQUvdacvXO
+aQainvHLvqhOT5aVe08pYoLfeFjAmTt4KYojeALCB5d3n7LpQq/HqNxvvitcWfijfoXP2NBJ/NP
XZqCSLT0QvZA6n+wSpljCZfG2o0u55KOIA3+nfDLdHmelpbp6x6noWt7mJNx+nL94methNw2nC8A
UUS/oCXCFZ0Ux6zSkCIV9xOPycYQzwO3brJPSMN087S0cvSxekASgOVpRH8IIgcfSuS6ExyqHO5U
uUVYvG4FkHDaKdw0IP0Tl6ck5D5KuoJhyoi3nUDTbnDFp5FUtypO3qIQk9ngoFax71krrteleBlc
r3gSMfV1xdGKBcYSr7+PtLVzd34Wpp6QmmBpQvxZdT5eOliyu9Io25UMcQ37rrW3O0LNfAMxMg85
J736ovuEFAqXX8cYcMdwiKH8pCIH5CCcmsJDzofspdIEwj9fgaF3tY3vo1DWft/t+oxOLg+f27p1
2r+oJEKfse0uLdfrMI+3fPvwCK/SmWY3mcWHG2YhDvZYbGNDbAkXcclOCMynVreLq5CSLH2jdxUz
miS+dpUcjjkXoZJ5Abe4Q4A6aX55fWVdGlnvrdB3Noh3IdkFnPlemqwjnVdOJt23pQ1fnM71D62k
MXLQD04y2uw0I/h6vbyykcUL0yFrmMiiWpuj9siS6qniQr/KuvgaJzB7sVuu9PnzEpizAqYgLR0E
u67pXjuzgXZqUoIRVvoxxHJ5oBCB4EAR7dGnXW4jdYvNB/CxtazRFBYTaRPuydwpi/An7rVpZ5f1
qhoZD4QTexIVeuso8P2to0W0hNtPKqHnvTCtZJt3IXYM0HQMBmjRcwO+FFgIB7bJ5M+UK1WMzcGO
RonNuBg2YcBAmWdSRPXrYOXptZsQZDAvUpuEea7QM6R6L7u1vjlsbXg3XbpzGZ7gck6j7dDrFEIU
Fhddqik63fR2FtjFXV3H08JO4wdCb7QlZNFCuoX0Z7QUvEhevEU5Re4q6/n8qLchkEGkhHY/7kRg
BSpnILVTjOBS4stMMliMHFOZkfSrZsbnYZu211lP9Z+fTl9VCOhS33LbjtcmLSoMd6Of0iDtILLP
zNJfmkTA7xT13OD9E7dYFqXpOcs5lq6r64SOu8nruDhpNtahEtBfO+TngDz43PF3w5W9wNhRvbKS
rUXpEmKJjUMN+XFVRxIvlCj4bnmcckV15jzs4pxxo7315NSRmK15RHlwki19kmAxe/PceSeYCJOi
plEp1C9ZMi+BiXExYVdsU5tCsU6dXE1tOswv2yZM3grSTguj5xfk75IjdsE4gbpt0mSVKdrBWlxe
Y0bBYlZqyRpUJ17it2huyDYKHoPkOKurARN3qmeIsZjzu0+Me2pHtDvGSJtAmHCHeiPS8dZizP4P
UeexHDeyBdEvqgigCnbb3rNpRXGDICkR3hQ88PXvQLN4i+kQNTOi2A0Ursk8yfqj9dZRa5tbw7L7
9dgyzrJkiV5gePP7zDqjoJNu3u6LeVGn5vU7QhecljVaWmNAN7Voc2K6VwCQN/L9YJuyNV67IjVP
VZcSH4IeX0F9X8bYnAvvSVd90kGrVWJnLlmcDNiScl7jI30rGIgFxZDg6iJmrbq1DDCOyNXqok6v
phc+LnUnH4PhPUhxTZpZHxSKgqzmPTMwAJ5gtb+7mIqYJSK/DJHYYhKmnC5SK1/3YXiIrBJyDBb4
OfiD0EldEvOj85L+2DuMOKLq7zAh2W+MpniwUvlnnJkmEYBrTmz8uzgEs6nRiajppa+GW9W7EWP+
eNhj5nm0cJDtuwghQ2OM4LxOVgvtvO6sP0Gjj1VH2OVM5hiGQIwYM+LswGAfVFJAugli6WiaKVur
O4Qstn4oo9a11x2NfnK2pFhZR8MviMsgyabh+i1jsMCKUXE2NY+SnAsmXP5nu+Dv2G2YbVeu5poc
rmjhbTH7uhRDKbn0E3bUw7yXnav3izeGLlk3GM7bhwrs6mYUj32HV16DUGQdNWYgccIW59XfEDdX
Unvsal49acETGMY3Yctk05VEIzMV4Fk6E/zm2a9R2nLS4eNHYi/Y38WTd5yj90YX3cEsU48Z+/gI
/d3fx57+bej6LY6WuMmsxZUzkCCZGIfcxCU3U+mxR0wuDfD0lVZ8jpkc9TbrXODMXfRQB0Ifwrhy
+Jcz8FUXokWN6rjM5UTMSLUb0/rH7XnUVrULOxo6EZudrVWDWYC2AQ3faIAUsFXDf7EQOuc/TCuC
Y93FpMxPutgwf8RYFOekhXMWZczSXWfuL3Y+p7vJ9BnlVB1P3F6yTkvSTeunLwSuPijX0EdgQosO
hydtXrXGoQO1tMolLX92hr1jX4GLr/oisY6saIMGIgI2tnBd5uFtSgWQULPaoHECcdc+Q9dHRmMM
L2rub6j1OAJLffZciBdo5axNl79CMibwWiD0YXpRrdycwD8IPc028Hxv5cpAXqfg0XLR9ZHBEW7G
9rvvI3FMuuzn3z9gtU4uq36kzd01tbAfDSR/FF6udjya0Y86AUwY7RfrICs+o4GpAMwbx8RW4oWO
frWX8VyZQGVxWzg4TUTjrA08kzk1dqMyIEHNNYcyzvwOLDM+rXcqDOhflPOEbn67iTxbivk9EtY7
KmfmNln96Dc2vWFFmhpqAqKM5ruuYP8TPEz97SA2NeoPWPTtsYztH+43d220ybDWfXGFVP+lRYEN
TT7NaQ7zIeapHSFbwMmtNs5kk/owEslFqeAxf6QsxvSBBttDhFyRji0cXGE4rqkHzPwiFUce6h0C
qYttK4y/5ShDxBbld7DMp0vXiRkB2P5NAt2kVGGQUqJWWztOxl4yB2mp6G47QhhRdyE0JlVxYgKt
vD2rSKTiQBSY0tFgEET1lnLEb5NsvMs8GinC/Ahz8GSv/SzF0jiADa1IX8OM/5o2sDyWZXjoBh+Y
W3ZhiStrREekXRAGxphjJxk9nOIBKDwWXouug+DjmRSF0eof4zx6SClpWBUfUjf+FSN2R/CAvNf3
02mXH/uW4jGvbjJi9BsM/MwIs8GcB9gUfIdJ97Z1mBnIAThYQirj3uyaa2L6Xy0TMm5f7MaVgwau
S/q73/MIKXr+cCPqykPjsr7uzL30IL0yNgG4j/raJ0L5mPrlSIedPA4e9HBn5oYYbDs//XvJrfDs
skjfq1pjmOm7XRQ6u67MoUOTVLNCpkhwAcelbfvfTUtmN7ramjlg8JBMBKT7ABmZybOYHYwX6A+r
uKYH5jT1IqffcY8Se18BlB7G5ofokh9TZVeEWsGp8tRNpsYeA3izMWzyixIThz1gu5wuluxRizHG
Bq8O3jfhtBtVm/umyI5t0nbnvBNoilqGlBqfbg28klALD9RWcW4as0SWZnwXuMIPOY+fpU9BN2MT
AxXGOZkfi9XQTTZTFOY7XHZklXTZo5vDmOiykpl8Nf7RhBttjYJdhkNdtLbDgXBCM7vnLG7wPAJl
KWnQcpUxgAS07jooLLwRKQg0JI5f8Ru968ZxBTlZifFQKjfdxRCe7m4e7QeKvkXrwAK7wk0Jfu6C
opmss8F+tKnraRtK0i75HcnUaxf+bseZPqoOf9WqZMVjt/vUs4eHXIst8biwzxZmteOV29F10NKE
L6anGJaVVbbzmoGEOKZu61KMmpUqKIYc5lLgEdoYwL+tpcaPkfLMcaU++G7JFcr0CVHwXvfilzhl
XEMvthQn+DZrNbYX8s2yS6HBYHkNKdxV4kzAe5L+wtbgMYIthAuIRA/p+r9bazpM9NYGh7EURrWp
RbAjmzrZyGCysCeM5L2xHO/dZlqFMVFtdtZ560TKks11HyDXxlffOyCsO3xEHOwLIovwbAyz8dqf
3V+s3lBoKEin6QKf5hBs6HPAjMJa40BbrjtMXAJOFeZG1nsuxMjcJKIgYOO1QmNV4BnJv1smcyLr
n8Gi5lDbS5TD2jnKrjLIoKfpz3p063JOblpubAeVFhNivMsk3VYQ5wynNk6Nowm/TarjQHsdJdK9
21NP31kCBqpsAqIRSiJvChPrzYy1+DIa6+ICqOSPWAgmLbaYqplMgKrusbNIPww8fJ7pAyaG+NA6
RIgsgEDFZv6s5sCEra7pUHR3dsvqD5gagdEWB2oaym+mX/Ymrl2TUMggP7eGg9KpIkFMLHWZAbaZ
b4fzDeradTarT7tyWF/4o/isO/FRDUAWJpcFk/aMt5DkSKRxa/Znw7dh4yMQ43CLqaLQoufbzI37
p9D7jgsnIzSzjg6hbPGGIwaCFlGWj/Mnwpot9xUOkWVxNhiWRE0mUZ/gNqZfZvZLYihp5v6DSBPv
2elm/eK1xsCyHr1bpG2bG8632d7xHDFnKmbDQ2kb+pQ1xDWUl7GB/Ne3RJvPw05aQXNMTTO6mPqp
Gg2Ny6M8qByxW2VBHWOq31wZZ3WMfQ2iIH07O7qmi1HIWZMXRKB9GXLme5CU7c7dh/ECZPQghlmi
spjgzhz3RnTNewoxAd5IOs7MOKw5eEndnXLDrK5GYvmnfJLbMO2yB2xdxTZm7ZnY+aLnYd8VlPFb
4aruRrYnUyXuFnoeH9cBMB7m0I8dY7J9ySNjXyqaDqaccL3zHtN6W72MafenqUgcLPqh2QPCpy5q
ih8oAGy+WCwF4WBeXea8sCTYpNY+VXRDplpdQd9nZ0LTwdyu+7GCh9Awk7/YCaHDP1o4xhNVPWVO
6T4YPYK4mVOlQuccVkRcNo1/UDN212WpL9MJHgRcLN8B5BBntvuCnoQAYDIFmKT3M2IN41Zl2HBq
2/mYrGgxtRX96zKSoMpZ1vYF7VFBCFolfDzHYD/inPkqBebDUIXpB9reZ6Qp4TFpoWJ4nrngGByL
kV7HEqNm9G+hSEiyrDqDOWRoDbZ2fNC1/Kwj7gmYmcPasBd5Jc7vVdAbbyNIyGPX5DH+YyMhJA8T
1+gz8QRoMNAkM7NKCxxKGBxey84p9oGJCCQvHeNkyjmFqccaiVkR1XJYbgIFjccNrDtOjWxvMedc
FJH5vi7/erEDknKYyY2acQVmxjHLxu45L4yVF7TRpiqr9iV1RmcVWPZEvqviOlbpvEkAlV99ibi4
Ysa8E6ULZrJS1REUpr8pjHpEsx+70BwD7zW0YoggXrfI7NileqoN36Ea7XRtXiMLt5MjAJboKDuS
98bkcUBo0g5x89pmLYso+KPMafhSmUO+ZTEa78Oqb16JkMBUjkm2B4W+SwCav2K3Grelx0f770uD
WCk61czZ//sS5xzek+A1mtP4yKlrw2PdyZm/TRegzhIoF6vCXY+SYsth6PoYm8mtmWm6tdOm53mu
5S505XScTZrlzKs65OchbBpjyD+x8e/nukt/ENhhXLO3Pr7yj2jEpOfqdt55w1K5UXUQuKj0M7ca
eYNRjpJ4xBBG7BRq0cRtPo3GO8RSnWzQO2/eZDIwG7EHeLwpG4Fy/wmA8S0/RlB9nocuQPwi2PyG
Rfwraafq1lEb0J0Y8S/V7Po87SEiA6JYiE7B0NS7pbU+tQOdlJ2jYkKmGV0IJpbk8SGOLDLVn6rl
BZuWtwpmpNLTjOdKGB0SxKLu915HXnaf52wEMme+/XspE43gJJdwT3y2Emjw/6YMCokIeG4aq7v/
e+nChLjPJM1YAmcgKIUv1lMVVke0P1vEVcHaimVEPQUfzZ/bx9nXP1UgSZYguUFmhn1mzGUQD3wO
yXje8dnSJcLXgIDnHN282EXM90meiY8JBERm/Cq9GGV4y7vcOtWOPmiVTad/L0ysnoOBH0biLEIx
T/Rj7MXTltMQsmFJJYX45dopPEmZcN44Utk5ZZlA0cMp2fp5ePALyhCzbyQIx+oaAo7bF7jV92At
X4rKHB8wtlL72Nh4UOOzuKOtxrpn6X1Xh4ugoWxPScJ7Vc3qoEob2mmeHnsvvLHXGR4xsr42JhuJ
kWDSposfmCY+aI7ZU09rEZMjPNv18wxT/aEas2uSJwSf+sx3Wl/4p9GRLKnD5kka0fQKrBMzKbUN
uLTyhicEeVNgzUd/pmqkRCzJJ9oaKcWXQo1A0b6S9oBJX9XNmdFn9dAo59kU/ckhyYKkSrSwVHKg
SkZjvmRcT5RgfnjEt/Irpg1fJ4NdkVLbeU9zDVu2+cbA7aAOXl70sM8mdIqd49xYECYvVjMe6H1T
9ovI/CwriE6jy6OfIxh6nRWf2zh8Q4c3PHOTlUiNnkRnVgfMhuaDn/nPWIY7HqYLGZQCFvZrQR1T
vBgOzCERZT9thg0zxJiy4jFvbETrf3EZMOoqStJJWgBReni2DNI8EpnJk2IyZquwuzUhha8apL0T
vswvaaPRddgd252535OSbGEmjq01cYcClJ5/wHHxQWpccBhl+9T1jX2Qhnkp83R4SgOtrmE03UKy
89Ym2pyNlQ8DtvN5IksiYf5H5Ck/LAIRMR2twjafVVnvHfB0BczgU14EL0bRGmdQDUc94STpEJfv
oaNcDFhsG4gVf4TvP0ySD3KyYVMVOkBtNaktqKj8LHrAlSRlV3skArkB6M8K26tbmDw38HALc4Kg
LIxHabJlHRui5PgmX0kWZGczqiOOzKDf+nDPtqFW4JtFbV/HDF1FWxn88OBQEjO6eaz7bdQn57hl
EcWU6a/y6BUxq+t1ObTvXSE/ezmJgwQ7xoAFgmaK35ggrahSLzO44qMbVctcPR0OJijgVRPgQoLu
vmf6gEcAQ5qjBxcFDdLVYY5ZqWf8mGXl/LIm7K4dKN+Gp+GpcuRri2ab8Q/zAKdg+1FWtORl4oCW
LgENkgVGzzZm56gY6/WII/IJJNVhqnO1mBORvwrBHDEZDahfbMC9FlFDPT+0Ab0xhgVz65N4AhCC
UoMpVbDWUm2CiPPVz6MXDCQ5pYgIfw+bgVghwuzVscZounedlMPaylpiUgTJtYbaDaH/UUDO29ZA
yxKccC/EIl3d7FQOobjGzgDXZqyzg9/RrcPfYm/fHth1n4OW4TkpsFvFibIpW3l0/33qRIEsQjkc
8z1oraZ5sWNdn9ISu12zCNWjGFZzXDIU89pi0a3nCiobU4yAshEXGU63YjE8R+ZvtNvPqYjcY+17
DCHHgZViSf1dREz1uVtSHYq74x1zScJ0JxHU0ntk2ziyR6ICmXnGxYNQI1vrKbuEYDu3cDlqUaRs
0lNnBWZ9E1uzRRCbTJc36Vrn5TN3U85K1pvx2zin2EWOkRFpvbJ64WL9pjPqurk6d0BqVGDuR0GS
c425duOH3UNdIRekJPkwgh6HUhk6W1Cc79L2vV2aI0wms8s39KWJgHTZOgR6ZB6nGNZwgXys7sf+
oIfqcbKkc1Lw8S0du6wM/ffWMOHIKE1Jtkx8iiJ7VnHx1Lvzae6xgU4dHoPG3IBrrI+QeaJzfsBB
02wVIFUEvf59QRrdG+m5bIJcoKgqwFKqCDwKIi6TqXuH9hEKF4ei841pCXfW9GX0qTxYQ7vqB+UT
UQDQxqhQX8qwR4PNYwtr+Rs5DHAcypCcJ1vTRwE1q0IWrE4tDvUoSWfM7f1kzih8KoWb2fM+0wme
nWcikgoeFY0u6kZzSw7cecYNlfQYHRaT4z7q/Y//fCqTfyDkd0uwx7DRMWtcoe9FGc0HI26OpkEE
UpKDxLZ8EGmmoGg2fufWe+/9ZTlG4WHiI8/pdjEDF2aE894cnvqvKWizK+c2WuwmfG+abLy5of+T
2KjiqTUQagrg06qZyi+pA3gNbP8Rf93sguWknr1fQejfeW6zPRdi3qiO27s23C9CrvCNpeN2qKoT
a3OOCJuUUvanHinPq3CAdI5bZoViQPHgvHbET9NbYTqj4920aXDAVr44okBrFqHd01L3epuAOFHK
NHYhpnAAetGd4fPObT2mvR2hplBEnpdaLBg5gNOBKljK+DRUVLxj0JxIdMDemBrB3cvlM9xcSmKR
PpY5dD2v6KwLC0FBCVT/SeJebJ1afQS2fBQJUTUcscg00ld/CnazeRr8lvOqLseTyNPPsWZ9JSPr
ryahajOMp3TRD0uy0vYepJxdDQ7a6OJXB+oLR1rxaYOBWVeIwLZU4mv0Yr9VOuFGSwJvPwtMFFGT
v1PVmD9deompif4Trlt28yNtqCMJp9W+YvW5DTPoRoCazM2MFWkdsoLNfPPONKfZ5KVFqJgVfzgu
iT2Vp5+SKFmMdURTVbChV0Ztj/sWLdbQxdU50QAuLIQOUVJCiPE1+4K6B20MkR/pVFXu0uZYanq9
yNSHdsYEJkZuoXlIX1O9GOLbD6rdfTMXKPprqLr0ffj77J2y9LMtyx6BaogfIuwOic24opP6q51Q
5bNj2iSdgVcSRDgIkeGaGeb4avl4xqpftZcQ1INQ56ROkCM/OV0p8qb5j84KUDD084zi+3uguJxR
8PUzV5KXrFtiweAr1qfYmXhytOmLNmH2ZUQ1RCSc9PVPlWnGjSEmMUdk0Gjs4R11kbr6iOCF/gYx
XXBQoIKNmQAN+BYvhGk9zlV/ZFILY6dlGFub4q+Mto3xk1vzQVMQj7hN15byPpdYT0hbrCqiWrNz
EiN3y4JtMse7Y7BqwzoZYRysfnFHLcU7MysgxfkxaG3I8Xbjbv1iP5dxRtiqRcNo1oy023IdkBVu
x7IiUhe/LmPqI+YERo8umapZK3Fm9pREiYjnbbUEZVYxkb30d8xxeK9sIVkp+M4tzFH0jvVA6zi9
NfjimM6Me6gTNMuzc8whwQxlm0BBldxSJjdtQorY4LzVttimzcgNxVcraAJ/VRvjP+mni99XxMij
UsjtG+yA9sl3sBSkCohB0XZ7v2mezfi3qwGS1K3zmDvFH1Pbr6GdvsXlrSdiPSX4y8jaalO49T6e
y6PrImBmntYHBHsB0TmOwmJmDw7EhmDrmxemrb+xpUFOAoH7yMyS3TbCso2VoIE2MuctPQUlPAyK
g0evTj5nJ/hmm3U3O+c6MjHmRuVJN6vx3kTRlxHgOcUe0zhvYYJdtk5ehR0/wW97i5sMEvfvuc9/
jLR9D4vmkRwcxKkgZSKGzYQqp4/w6QCP2cNz1UZHDLcniVDJw8bBJNW81Cb2EWHcpXIYpfibfCjB
jSqaezbxJAzcKA8oEojSIWDoUIdYcIZva46e7QYRieiLdq0URh0r/jOmIHNMg2M4G4iDMOEj4cpl
PEN28SpMz0aLJiU2cdY5glhHkyWoJBBw5ZZGcw8HVENhzLLSU9lFJghY49oM18yRT6wNkUS46XGR
t/L0q1Za8i3LlgniQBvNtuBjUuVH1SpnGxSPwAKfvTD7I0DuJt78jvKExWq5FxNxoBm+6g0wPdUG
5d4c/DU/9Rknr8WshBjvuZh9klOyx0i1XyYaICcEFjgQgxA7H6WZYzALF1BWGH8YHIYAFRFt2zd/
CFHyTasGb4QPv96qDQQlPCryTUVS6I6MCh4G7Me9Rl+dRZIG241iVhVb6tR1bebMbxNxnrPgYgfk
0erJ387lqe6QHmOVQvtU8NnTtXmLarLJjLfGnS796FwLwXmvgj8Dsh/SvB9GhSUMCTamZpcnFnuN
O1m4d2eYjxTQ4BVztM6oIKEjvStsE1qLZwiKn2JK34i/BLAbcWjMHh7kAaMCHsD4p5+MnbGYCFNY
CIGjT5mdvnrKvJFp126naAJswcwfcc0x97npufEfi9zLN4WT7gKfhoJmic+9pmRGYcmTHPdN1gSf
bYGEN6gVWEFnZn6ShsA8OMdrA2FFTniAMijLiaXq2UGpLwLb533aM9gSFZAuRvo320ZYgHzfA3UU
PuWd/8KzVq5eo4jVv6vQ+IcX4TYb2bPVrRPjnWuWrVuFBAa+d++4INljDNEUK6cKysXOFhmxkZjg
euL4bI2Isow5l3g0kZaE+TjUSMwShe1WMUvsB7ReQ2y8pR0sIMfelBMR5YAWmPbeCxXbGztjWZrb
0dswml9dOrN8rpt8jdX07pjLO43U3kWMwS5xougBlLsEB4+woMOSPylBQHz1sWKso609KziEXl3z
t2HWYpDJTuFOvU6mCo9xpHhs1jYOsgRI9z1pqpbASwqo7B6CjZlSyIWAvDNoqI3ckmrNGTQGpIwi
uqWK92Ji5JGcIytcfvnvpRlqMDXLy/9/779fBbZaFV0YsVZcst0deoCT074IhcBaREDibFzcJ6cC
z+ctL8Mghm1eFn9JOYrOXpCkSxmGI3mGJEWaFIsJM4mT3ThatJjSoF/JwLNpVBqr1kMQ4eTNtC4r
NZ1LdrH2MNlbkG0fuiE1V6V4TeOOHIxoWEa6Ds0/YRPNLleG3GbU/OvJctWV45txv1CvPare37Cm
nE1vxcW+6Ppb4cGlHTwX6snyK3Sp1n4Kk22Jb+DWpoBtCcHLv8eKdb+TvXokY/9WLZURHvEHnGNg
pIv0GKnS/2APa59rjAdVMn+a9UjfEOXxLlAeb3taFHesUETOO62x+/dl6lmf7VTWsOtgiKG1eNFN
cNFzOL4jtKlxdVmmXLGoE4S1eSeuYMY7TBbofwrjAEaFIZjCzEGR8N5LM/g19/GvQGUMOnM2Hi7/
s4o8rlg5M1d1m5NwyYopwu6cwba4jsg3gTSY26BurCXfC5VNbte3hUa2ykQCJjfkrVFtczdJ09lF
Cvl1EY/n3k7RmPMoLMJEXktBsJuaTxLx2QYnHyTzqeNXMUSJSRqHxPXYu+viMHnxgViRH2vBFeNn
w1AQkbSKoHdt41UmzcKf9sgLt6T7PKmitfeiHXeB1bCWSGbiXOwkeCGoL4XjSzDXlG2XWjuePQcp
KfVkONX9hl3RmpjCb4Rpw0HJX4z25keNnfJZ1+lp4OECXkW7O6etw10I4g9u/M7xUndlUKRvctOt
0WjeXcpgRmO8Qx1mnlXM2PbEYzg8OomDNyEkC6mkaCKmCuf+kpIbdjV28AZtXAW95Wqb40HUnrkZ
ZkBgRfhZzQ5asll+95AvN0VESWDbXgVojBdGmrwUcAMGzXIqDWlN/v2em0lU+CSnMf1IO2unS+1t
m8xirurfdN4nK13MpGZL5k9+COx/hKG2AUH7NkQy3JddZBIXgvCFefdGN9VuImgI5U0AWQN3Bx3L
txdVEiOK534gid9PtSx+9xw3Uln2LS5JXwvyGyiBle1Gi+04OHna90+lz8QU+QvjnABYxHfKCmmD
Cu8td9s/aqItTujVdpXESxSy0DWoX55NrytPI+EkWTR8iWm6y7C9tH1YbCNYw5ditEAz1QMIhtBj
ZylCarNBwIbI5BHSx4UwDEhXtUeYXN+V539ftt0RUxvFfuk8TcpedGZc8eaCBZyGt45GZ1+2Y3DL
cC/89+K04ScaGLHFFriKJ7d6ciBZwg6W1sZmJAKwDY7Jrs7H/B4yQaaEnrelqvpdk2dPRUJyxYr+
hUWt4U/bsOV+N0gCWbHNmeDD6vzckWriqYJqry9OZtOIlHqEr/+9ZKORb9OFo29yh8Q203iV4KbD
i1We+uXl36/+//Lv98AKYmbuA4SdRkkG2jgkUKMEyg4NB/EErc474SUHkZ2QYZ+rCN5kE7n6FMkE
rZO76EktdKsClfMxIfBh8hXe1mr5QP+9OFkfnOC1HyfHEvsES9Sx41IPG0Z8K5+lwSWV2kD+zJaC
8ofZc6dZTKQn0KU2LjFsH8k4cmwgtsCDbNen1hwwGoRlfcJRiOkGdbFPQN15hmdMpnVvF4g35A2K
NxylSfbrHOfjOsIUgKKYPVvTFgacZIE6QaNUn1gpnaEz6v9eYFNL1Ot0w31k/WDPb7ep7S5S25nB
+JjOJxOez54o8IttjSlyQvF7GvH9zTbynEGsNemk2M4+Bh4CDElRnbImY5+ASN8xWn6rLs7TbP5k
PvGsKNMyMO9kUSZUNmoBEmcTfxN0vPCcGZggq7tOUQS02Xk0tBh2uv2pgIg9NLb53qPfFUkHECja
zfKXmbggrmbe1xqh0Fp5+jmec5Q15Cimqj1mqblTKJgYFazbUp6SDuG8okCw1anRCNCKETNDvSM4
khm//3caKHnmsHwdFOSKmjkoS0mwswHs9uKsNR9NXvqMAA5D3yGaqgP2nlT3PslCKQvhOAH/TQ3+
PFbWHeHMfkL15Y4F43NJDrg1Ho3BfvDD/EsG0YdqSNyZAtQR5cFNeN9anyw24ShAqONeKmaLVMCv
IHTQzzEQydhaBPhWwiliFHzOfYilVRj8JWLr4nntKcXc3LkddLwFvTiHr2zhMBsP89YyDISm/clW
0338B8OoHlLiZFdRl7zGyfhjluDXanynTmULPGbBoTa8byO1EacG34WJ3cZoBtg0oX8Ie+Sp1h0V
9D5EFuQ62Amt6oGMwrnOdqOsfly33sEhDg5Ry1uYVDeFwCHqKQS7ymVxQQTHOBmPOtgNTtQf4AV8
DAbEJBm/cp0QQk8GSeraL3BWeCppeS9cUlF5ju39oPjC0cp+AYa6rczXCoUp6IAKURoVHEyFcGWh
1Irc5JRV0ZOX15xwY7Az/lgGb529vM3LexUnLQHX7Fsc/s6hq38Nw0349pNPT7ri4X+o8ziDXbAn
WYgL2uRjAGxI2yA/GmBvsdMmO+H6f6sxfYrr4DFU7oHDgOeY5pIcBrryUJYfIAne9aQ+ZPpBnXtG
6cNo3cYWnmAS2wxRhbQY+KqdKYYkmXHHgIL7glygKO8/zZiLQ/cKl0Tyw/7izaFNnQaudrDjL3Yj
QqyK9AIqRt8MuEJ3DovckJa8faSuuaH9P+lMPCfCDHdOIpiYVvqMTmKvCpOrzeZT5QPCJQkvj/sI
f0jVPiQoh4ZMXGwu/ZVp2te0Skz28hSZk2nNtKX4rpk80UGQt0fPULYEpeQPThk8C9/gEWZ0DC4D
Yx+oCsFzTggdtYsbMtOIIwOAEG9QTnpw13IB2gpgQYClk3kmnwZG4GX6FNwGA7Slb+LcMZm3qghp
siY+GsscQLNgJTq+P7uLhVaL5dYA5PU8vaRF3K5f0TnAZPUvvYDWNwK84YD/ULJ7F43ek8/N8Kb1
Vya4m37ynlANbErHxtAtoi+3EvtGkLMozR2oi8PUYIvRspSYV/nLEji6k3W1VRJTYk4+gGtFdz/V
Bw9DAP4RmMAeGYv4islAd5/8uwYmuSZjh2HN/Ojk80+oxRGyHKpD5HW29MClgcZP+6fWsSISYIyL
AZdKNZLg5uBSz95nDN5hkt8ix3tl6C9OtQ4xf/BLJ2ibxgEnfrV0+ug0TnbJAjpgcUfo4ErYSI/J
3OUA6FlBJ/O3WwJiUkcP/esqDMzfpGB58lKAHecRBkJ0Ie2lrOVz1/vr5NV7H7xPIf8t6/JoQ8Tp
krlBqmRj8rPKVyB5QAUF+suEB7CvUIgbtST9ZjrMPa6JqGYCI5KN12F9Dvt7Q2FODc1NKixGxE61
qArHaKtQM/eS/3t0GRwF7jMYWdqhB1KMv2WIeHBUOjnkqcMPMVrnEhqZGozhFFjjh1dytYxU+wTa
eTtn6sAAWcim2/4hX4A8HFioPX9m5ucoKCLSIHkCWpzEzBvbnZ1Xl7F0fnIMerwhYjXZjK+tovjw
8BrtSw4/f/K+09r0wciwdmyfPELyMJeBlEuxxjGxxJ/sRnxTEkoG1iU4noN8PccNYbM6crZN6nwv
Vx6RDvuIWRuoof6jw8aMrsvk0cOB7aTmfUj1Q+yxMS0QVMsJUzL7jNZaoiuxUK+KPcOPL9GF9yJb
ZBDehPaZD6kpBaJI0hSAdH45OW+ohXZ2sqEQ13P/0dvPAC/fhaLkTDj41jD0qLiXP1FZ/R3tNdP4
Ojx4HW6dpDXbtWc6tFgBXc64Sw5KeDDBFnkxLcFDBrzB18PCP3E2gSB+U42AsjvP37dd21JqczxG
tvrMIbvwgDa8LF389pptwPwssLUC9Cw4ZeCJKZgviZUCfHBQLGcPxdUefXYskqGY9i8xzWFCAP2k
qOjkrE+q0/smKAm4sU4sxzZdiwPPyW28n4Cbt415r1jXrOtZYoM2yzMTjQXtNDQbZi1V/6i9D8Gl
rlu0+N7LhNdI2DBjiVxcoHLlKWAfvOonvBFOjxssfXJ1+KQwTcRJB72b2W7mv7mzRufloaSx2wfp
tzzjAQNSKT32QEQKv4e04rzFPjmmwfBcO8a2DadfCPrVNojwviDPrToC+jQUOeaqpImVjP6KnEjU
UH0lXvTnf1ydx3LcQNplX2Vi9ogBEkgAuS0DVBVN0YhOG4RISvDeJfD0/wE7pidiFs0g1Wq2WCxk
fubec6XlMBcj+T4DsW1smjsqyFtFKipedpZIRhjnzjMQXTfihFMe+JXMg/C3Po+MaA1MFkXy2WRg
A+yczZ4UYcvmqnRrHCn1uTKc264qgUgBLt6Npb7t3PKkYt5RC5mvGwtigT0Sjub9z7GyQtaVtnfJ
0r/KZ2BTzdZrl0zkRoo/ftEHRQvXJ4/Vq17NR6hYWf4beTszN0OdMp19Z+gBCo3USM4GyYDR34Jw
3fm7iSj0Wtftmehgf1/F33iB/lRhh+8IZfCKM8SYCsI4TRlgMmO+IDDoWORpgWl04dFRFpCAvK4u
bS4e+ucFudQsafpb/Q24n/K2rV7WXoGskQC8hILOcd7q4SZmhzvM9qlXzUs6y09htO25tWNsICus
zbn0HyuXMZiEly0y66PqwAnMzoQzatpg/NI9N7H7N0mKBfM5SmfPkSaDNlOzE2/D2cTT5Vtcz5DA
MpgpzHcQXB7czIe9TtDqZbGsv6tjqVBZ06OrtRs0TsLWTERk3S38nlwbNFgzXNYR+glKgU8jz2+I
3/AuZeoTwQh8hHxoxOY27HGnR9agfOtuso1z7GTGmeyzhzSii3LNuDnyv9+JzcCrroWEItInfc8Q
lFJAWXCLR3c6e3Sk+ZSFQ6XTsPHXLKDA35CdV4QJ6jInURVMk/7E9AslXLag65R8Gb0u2Q8yEdA4
54NFITwYzB8zj6U86Nfk2NCRQEUvkZTppMFHAoIuELEuj3ESHVhSTC9rZH500K8OY4eXvsyMfbqw
jkYTiV+JvgbBKBhJmc7e7VBUzAikybghT8UNwufqQDGf7vuuvCVsLyXYlH69Bc9jNNhXJneq9xSM
B186b60ZNcz0DASyXFd+/kxAaA56IKZOTIo7rwGYoGPqmBoAUFxN3/OEKsJywfRmoK4oydjaTMCj
NY8pF1niIzYpEoSwcDWtddiXKJVBtD85U/5cmuhQ+9UP0gbwaVsOr3bz4/TP/vDiI31tEAlUZfdQ
KCLCV6hSJL/uq6UmgvWU+lae3ro+QwddhUMhb7Ok88JmRbSw9c1+O/3Dl5vTnJF7Z/fPUG83+4D6
y5gvOYiqYvAxOc3F8tjY/HxY//vZz5f/319pixhGaMe1nNY+/gx+4vo8svfPem70sWEhnYsVgCMa
uqF46gwg4R4FA7J8ULvOcUp4EaVg/zCaWp8T9FSZT7PZQfzKw7TqKEyZvgy5sEIs08YDMO3svGGg
Fu+D1ZlihDXcyNwJ+oSheNrUD5FhHhOWjUQ5cVAJ5d75ha5Y5g/TQY8kg3hjONsJ8ddphehwnB9r
3xbYYB0giCQKetzrvFWwspAbAsZpTHFnNdjoa8qOVL5ilniJtbjLWufOEdMzdT0McovsIlR2VWVR
M8QQMwYAFAbC84M06+totM8976gOOrnTKTpqXIFuH90JRqP7yEA5jLnf3CcV6yPcUa1tn0x8yLhL
8+/Uexi5WoN68IA62/IZRO8XRttfRQMMYBXz38acYpBr6iuqQccMZ5EKyOP6KZ4y66ziniX69qEb
I2ZAdfSx6gD7H40pMK490varL+Iz1sILpOR7IwUM0gzEJCAEaWsO4QmjAva9DN5JcmdZFYhOlV3Q
VN9PyfCvmGcnNLYVtrrGC/JLzUF2rFeEKsqYb2J/uYywehAoPSGgYrXoDxz0wKrx+2CPFMCGWEum
AymNcfrLHOUTdQZiFJ29F4R/wvx5WDYEbs9OiWCMnGT78RZVxHU2+/EhWjE0R7X+UDmbAbXqEI36
TZSb7J5qwA12exK+ONc9zLSVoXon27O1hYZs2F/HrL7Hzr3V6cImrb/mQ/aqx/UkWvlQR/c+zj1g
BPUzoINXN7Ymnp9/+ZixIrMRkPelyfq6Y8fxG5oGmoh1ag5xRgkzbTs7eLgWxWyUNZ/AqQMsDYw9
SmjNQnbQpOp2l6j04Cs2bpUWz+zvcaLFDOiI4K3uhPRQuuHWktt9OnP47swoMy4Mv+tDoz79BJtL
pUYgNNHEnwxg2KIaq02Xmk9R5vxplqgi4FXbZ2AXIDJTbG1RFrq52pDJKJQiU3UXQ1qMdX4+lWkB
PLYboYJFygsLS57HbZQ6GG11+Rmq/nz282fqNMe+gtWCT6MWnr6RjbwTfpOGLvhYntdt2JQ4+l4a
7vfMopQYZmZQ438HUdpoQVsuHQPm//vnMWklYTTPIamExXwj+6W9WJlzGbu8Cj0LbhG0375133Fz
wZsRB+FbLxTWSHcRNSHVBiHYSeA2YFsOWVY9yWZ5twvrlyA4gvOWlRwxqzkmiN3P9xa5Qf9XEd8C
0Y4bM026o5ZAt+u6lKQXp82HT9g6iQiN5Dc0EE4X+6jAW9CjNJVAt2eXLBrFZmXLZ6YG1UGdaAz4
uJm2DPMe2seojwjsuUMdUljXjglxxffbWxyOPXL6pTbORDwnJ53k7oGd0i05SLOZrQ+2Gl6szu3P
Wxb9zp0zMpWMFlg9T9hJg9rTubPBqnFv4g2l+4rJjUf1t0naMObTmniRESapx+ZpolHPUC8wFwHE
lsS3K9K61PDh4oIAbbXdBLLVnE661ifmJndRFPss+UkF33DoSFisIzHdzaUahoFMEJWm4eCzr6V4
vfx84Bs2//nM2f6ewui2h3YPRG/78ufD//t7P1+avXb55ddhgzLqQmUf71ojwsC7EmTSes9J6eC2
/u+YtiVd+NJvH37+7OfLn89Qf4IKXfT55yubC+A/f83+mfOOYLXSUiCRyjZvzvahxUh2qbcPP19W
mLaJ9gNmVLuzB89NAxsb8DbVfYIfrIPuNa0MLBZr/s83cbbrUW3fyfTtOohH9TzHDZuuuS+tC3tr
8z8fvNh6SeFBb2OKrU7YWZULmYL4cvgl+OwxH5nQm5Y3Y+6/itWog8inuV2XNFg0Pb4gY6uDWbjG
BE/N6/NqwWdi8cKMB7u7C9jcgTpDYCIQQwafvxJth8QCoTk8pK4YLy01k8WhS/zY+tZk9SP+ZdNu
g0T73jFZS1ZP/4BZ84eJ/64I6otd767t0wdem1czplXu9DEt2rs1J37IWPgfeLK8TXNzDVznr7Pg
tZPT+pXXln+w1vihYAbqjCoNR03GpN+IcJiLDU13+fk5vKE5T/VwYm/9NTT6wY6g9DlCXrJoCQwD
c2UsvzObt7htr6SF4bw+2LjpmT8uXN7WtB+Sdz0Q48CU4w+CR6Z6HmVWi2eIMol1b4EozJO8tcn+
DBoCUR4jn+etvVeLocAdkL0w2o82KDhuB3sYwBzk/p+u7LmLAG/Mdfe4COakGBdW3r0dQRTtn6rr
Hxnk94eMX+YuWacQqsAl6pDVW37ybr/idjwzPJhzMMlm6nXH2Ps3ggK6By7sH41ViN2ayGcNxzVg
t/xKfkp+MTqcNakqvri90X0/gor842vzrR1BMI5C/66T0sceNt53uumxe4vkMSmzEP/OF2x9AK5d
i229IwbPt78TF0IGEUVj2PqPxvouvA4a2bpOe7subjr5TEkHZFrS8Dpm6YWO7zH0ze1zZdKLEyyd
nJCiBSU8sRC4THEk8WbPPoJUk9yhgVzT7raJ/2EgOliu4I1hz7+rLY6x7F5qhasB8y2hmJl9Kv31
I+uMmyHGF1/VFJpzj9ApdUeMAhSIP4vsOILcmLDWRDu5ZbPkpGWmG97eQVkm1LY+H24QmxD3vSZn
tay3bKdHVpRAOVUmsEeRqKyQ0fa4pmDcUCY56USv1BB/5VGDFgj3J0UMBJtson+c9yFh3jQI9Emd
h1fOMiI7GO6awcdlqCFMLP1baxg0bSV+h4bR4kJmJaqordqGKzRjRdzBGmDQayG/z2unPCinDqt+
/LbbbjlzObNxgGamJDteGxqbnjJUVrOqghx+cDMH+OJYO6niyfEUdYohPgeG41aT3LvytG5h7HVc
fiSTaYbKXX7p1igIlSPEvChPE3HXITB1e9eAR6EmW5ajYmAXm23Azp6HDGLeofQq4Kp1RC42rHiM
nLibkqY9zjFwvcE7cR4zikmz9GRPPMwYeJtTm/ns/ivCthyfMbGf06HIR8PhARRWe1dNmTxMCb4D
n+Zsh6I0BVxCBoSTBkJLrC4x38jtX2zmGWwemJValLHBYKdBkbnxzZoR1zrWXIJAlPDCFJhHi/Fv
q05Fvm3w+HkxQJgXs17jq13mEJy9h6ala9Mpoux4EF+p3X1NZPABCWCLlOaBKQiJhC49YOOE+vRo
OjPvWAjJe6TLZ5+ECShcydFszq5YGSQSKEdEbVsoup6BmUNiJGSXztF4itLa5gpOz/UGCiZaRODd
YVdIpAIrotK2UE3J7VB2BTO2K3x3/LDy30w7cFljkCaQ1K6JQ4TT4us7x8dLpX2tjtM9GXlMYWR/
9PrxLfOt36LpeVMsDCM6pr7VLP/5KHFSpd4mFsL7OWcONSv7ySu+fU0oFR3RRCOLy053jzJVCJMY
DtkeeJ2x2riiM/1GssaPUXGHBqPbMbIioy/Cd5XcDD0gZz2i7uYUJoSsN2FEmzZYvtmDl/nWo/8g
8ccNqJ0fGdsGsyWeK1Xh07bj19qKWWhbS85Obp84FsZJUrV2lt1wIgm5HDWyWtm/ZS4RHp7xniqj
OBrz8i0Lor+Xdeu6QzddskBs5UUFIMGCS2vMKsYFoj8sNNEoGgCc2XvD8x6ipvhjZ2BbSYB+hjsa
jlb9OdneW9u5xAbVTLtMTJPjL8fxkFT1zqsqm3+zDUdIq/6gnR6oHFPeHXGicG6KCzJ8ai3RPU1m
fgX29yTRPSCvVCaL3tJjX1X/qYg2cbRkOgvOhg2FQa7NvJcliTaAzxBN9l4WZFN7KGX+L1nkizVV
eFwm9CVGs5KBYUnQBHPYoahFZeETxjTe2qb3DIizuHEy8TgNzdXtHfc0W0N99ET9ULXTOzIXcojY
oOAHZzHcWAcWpFzg4HdCKvqrqiwjqHzc+d0MM7QkRdtHxCAFa3pMM3lArRt6bBx9236RI/GmPG6L
kbBDSbyLOcK96rOB3uc3CQ0XxufRUVosh9BKoD6VxBo2K4dWM/Dcab1532BIThaJfdKwhkPxe04X
Ez0llMtsnpvduHEZVwGg06jmh2TZMMLjdAHMSYyPZDNTa483yYU3XJPQuPbKvltijvzVtdhtxi0r
/BJ9UXbRJA9HDIXxznrTbVFMvys7KIOyqYZjI2mfXSiJvbOO53KwGDpXBwEkZ/s+5M03A4ArGJJ7
hLa5PzcheNx0v86wr0rWmmFaM1+huzWZHYFejB3ji6fcOOXW/VhHr8K00oONP4OHGl2kSQJUoScU
c0dnIEWsLFR9bFEBAVwLcxe071L+rhZudcNPn2dbnDrSXrkmvNNcapinGntY7AFzdDy01oQ9wdpt
zAcjjU5+j6lgyAt9FOO40D2yCWNB8J4lkCedPENYhwj8pibOAmkb08qm/54o5W86Er3MlHbVL8BD
RZX5K3Zm+il2HOwb6uGwTsXNIDZchJfd67SPD2XDtksa9YsiwfNczT0E11q+rlyNzNUNQm/gD8Ld
vkY9FFzm+ihL1honslPiVBbVwcnNJ2Cx+tnJISIl6/BaoQYKJMvsge8YGZTBWdMebHTvkKYI5cRq
F0ZZ+93ZQ+BLa9lZPjwbOLdsAfVjW2OM70m3ZlajLnbPHsPO84y1L1WxtwibzQGABSwD5FUAcxmj
9m83Vx+RzL+WfIoZ69W/pkjFt3PxYfpgP2qUVwzMVLKnp5jCMdqUgVAZxzoPTZZ9AQNF/N/aLw6D
SZytwUBr5yw+2UjSPzdWuR8NFnvYYhIsEl39IBPmTa361qpbEQBwSRLrcyBlm6oc7vPKchIwlndY
6uTXaqbqJu+H2xmeXwDmVJxKdNbr7PBAxUjnosK79Zh6lrN8dxFlBUjQ93Sv0xnAeIlCDn4XNhqW
NK2+jF7SXUksn6kR2kXbtzCSGAp6gh2WD8fW82MaMnxHmAW+Ma+ux27L5q4iJsYWA7bBkgjFTcLx
MmThfv2PWvtaxNWjP3OhVegIMMPy6q48N8fOFqAYRm5gIWiNvE+vr5vQGzuMPH30HPFxN74VJZc5
WuGYFB1LXyDcxQTO3GpVfsDSiMOl17dMEJ59Z7kOJTHx4Gc1j4t/v5iNZLhsPg2Do4KeuujC1Idz
rACY0AHa92um9pmobmbHfYqcWBJCQG52vdi80l58s/T8o1UjcRACywBSB4kIMu1KkhZeDIMjz3HB
3W8HaMm+ZTZBXiqB8D1f6F/jmlz6X3Az4pNNkjl7rgqZRNFwdIIFanWFTTmNeUm5sUFhLafC9b/h
Q2Q3hs2c0xVoNQrUJ6yM5F4gG0RyZW4lJNV378Kmn1aobLK3g8ZzXhpGX3azGHvhsRMRo/xUhB+S
hd2djd7cV7pg48bgbzfveS6gzChxV6BhCCgAunrM7pquSfHjwMhwWN4GrtRsv/GmZ0QG/yLUbF85
30LZ5btTE1jj5vwzmtw/G/gyp/LDNRzgEKjBRrMD4G489KX/kZWDehaWwE6edQ+T102X0u/q6+yz
1mFgTgRX8ekR3blbtxiokv0AIy/IpobKyzBdOCPqrGxPIwJEorGN4tk19H5ewGsCyeGzCuyjV6Qf
8xKPD+C0yQg4IRSBeJNgDkswyZST8C6D3gYEgwlIw4CebC49bJd0g40++RiuNvRgwSucvxUGt4Ii
CzsU8sZD2AwDzjZPze2cK2wN/cwGAHHqLnVIhiTytQqWyXWQds2PMDRN4hES7Kyev5xqOIZtIaAc
abxvsdy2NBACDptdyW1yjOhOXUKaGsmHRkNIhjXVvgE1XGWspxyMpZ47L/QjlOjSV2iySFdxjOm2
H+kyzR4eOinV+a7ExI3k9Im/Q1XguG/k7RDNiNOv7jSroIirc2uwIzBUu6bYWAQOnGa4lPsaI+uh
H/7SxjegrLN9ufaSXOsSYzXQeMnbJCxKjIweqOshUQZ4daQJwzwEddSTllCPe8ULC9GIWMoouWvc
7EJ8Lmbn1CEbYsZTOeWXrlUAPWGc8s9DaNEXJA6406Q4VYrpxI4ZLURenHTHKlPSA1cLqWcWDoBd
khvGyQOVqfzyPp6sEwWXGRolqKHWLC8TLjB/JafeSfd0H+tZ2smNYUBRoweAwxxFJxCEt6RiP8I9
/mzcNiMfCdrd0DY3bJIW4cpzz2qybKJHVOppYJkoTUbFby3qEUbrojtVjIaDKDU4DlXx0vfmuLdS
l8FjPnNl1hs5x8bhhB0Qp+fJnHymhRJ+nBWTCQCKkPqvQwWsHjVGmkM6Tp+WqqDjuo6NQSdf81B1
zWvdDirovEnuBIsphZLSE9fSSRmXpp2CDx9/qW5+71njTnBnqV6i13HBPBC75q/JBO0war2BMPUS
WjA7jIwhntiObrI5X5fsiXAoFqkMHxgIoL1Tw5WZPj6DwUKjtlaPmiHKzWj9itekJnFkZiBvvYBO
6Q7pRvM2LIsRJkHqcOD819jBTzqs+krhnu+bCX7dDI24MpdzbzintGlfk0h/uxgUisQA+I25fXEY
b84acFGe/5lmi0w5k+xi22xJZYugLRfYKlJ0DASSYWbPWu/s9RJpbsFyxUD7FzuPa8kuu2YvpWCP
sNDhGADU8VvbfyMfdEYa/8rS5l0NvBJVbl7FumV38lukhmmepV+y2UTJv9NG/Jegr+t8tBaxnAkA
UgFa5ZeusvIT4+EE6oYf1AgfjpA/jlGJKs4E8hvUMPsxE5xhOqwB1tjfrZU/skI+eKkn977mCbNK
iZmi9h+6ifgrIjZum4WdqPYWGJkcBPzX+tCkBj5B1FpHkl5QrtIPQQzkSPA2JA+aImGzTy/+LR0J
jra39e0TgsYpDuoSsf+sCEFrKypvfgiui+rIDMPeEzn2aszM8IysBInFAklP7nhxWG2ROwUlXG43
U1qmONWyB0yrpA7q6Klss7NuS+peZMQdz0s+zCD8rVJtqOQIQaoTUus2CWvdNT5AFuxC5LyfFfjD
Y23cerWDnSxeLAI9EFSW6t7OyNJ2FpkeOtYdnAg2EanS2CWijI+o/Al1ijkklnwOFgZkszQznGLs
vMuum09rQs1H/7GOPKguhHLkxTeo9+5GmeQHVbGDthFKd4LETsJV73R916bGeIgr7g3XBQXQ99uy
f7kfjeIbRh2gAOTqjvHYiOk3SehGMHGfEpfU/ihx+pRMgInotD4u20PS3G4iw5gzdPYhsLm5+5a7
8acaEE5FrfcHXSKccIcVXJ5YatfTv9K1s92jH0vzlVBlDoeVetqYh1u0apvaGqt5tr1ZPfqnRhFw
YLE/ngCi1NtedZF9HFSTuiPNdjgZOsexu36gvYP+A9KPuUCMAXKMgz7S5U2c5HfIIgk5s9vxODXq
nULFPekoJcNSvEdsnDNKwqB1CGPSmruTgKcF5bI2oUCPknfgUhHjZjCaS6l1dMWV69AB4f7+wsaN
rdVAMKY4gOhVI9Th3H+O/lqrIg4wl4E+iOAH0pFAHixhC23T/LwSD47q0LowTg9ByBywt7CIYvWy
6+ch3nVF/CRLnV0zusJELnD49fpebvMxZyI/oUKjvtFdeM5Jgj8NjXvfLvMdnAFrbyBkSH2P3bm9
4QsidOZwzNh/G0dMrbSAkiWTjc+SmCP4XgVkA5PY9A63Ox6rHJtjuYQJZtWlPK4joTH9FuRUiyUh
rLwhLIbRJtAjH1LbnUZxvyvHEUoVgPNDD2W2cTeGSvurXIGtiKH418nuDWf7OXOZlnRZYuxhSx8L
rU2EkMvbbHN++Y59hhz0mQDtVCniN+ythZyhfRLImDGWu+dd9zKO7nePNerAIPI4SwDphVUy1vGF
tW9mbj4a/dhEm51J+IF2rOmoCz9F2gDniX73Bf0f/Eq5rXg8dXCMsjiX9m/gww81xU4QN9Gfd+VK
YDJV0t5qHGn1BgBvsvRSIEFCQfEoWv8lzfV7MiF2xHUnd10zo2GQzBUzKZ8se2b0ZGyrc2YBbU1b
mzMQ2Rulh+BplnE4SySOImtlSEbMLx48SluCFpoIgUmWllfbvnG3uARpjCLU8coRmh/sgthgzRoO
Fq6P0mHsw3otHhmaYv9B2vCjUEfPR/EhQVQUlkE1LkR8oxct9/FMFIHo51uzlOOZiVSk2ylYEgpN
T+wnCNdHRot3SU67MbMw9FIGRR2D3FNSDkhFDfuDyne9KZrffbGVm2s1HZ38Ma6ZRGX6kYQ2n7eb
RKth/sGI/I0J+a1MmbbQr6NYWtK3EbjgKfamE3EL8T7yV/fCwHE32N3J1FZxT65bYPma9stpHuKY
NnzGDHuABuseS1E2h3RavIMlvRv+058iMerT2uK0VAkZWVP1tGzAfCcxDFCcaEwQHIUxRpddYnPE
9/H0WVTUhwMRXmWMzdF2XLmpBi6+g3IPfisLZPOQdkYTTFJ/C+hbbcIIjlS8BZgHtf3ao6YlQi47
T8QC4bg4dA4O8MKfFc8rU0CFYtrGvjyxM9rP/0qDrnsEL2zzfNBxqUM/l7wtDVZn/aWHIsL7mEAA
32xeC7aWXEiTe9wYGBw5m7CxSGEUfkrE17/8HISFdF76qi9Ptin/5SbueInHX1sYEcnBOxNHbscx
I58keiV1lB0SjnM0Zuds7MQ+M8BLWb61nJk/kqWkz65DnxtBLjl6C4T3HvCy4Sv3VJiKZTWDysxE
T+T2aN+MAo1ezZ4I01IUYAp4STzzQ5Xelzb9u661H6x1/uMWOUh9bHE0hdZfS1DUwTBgw+tg+Wnv
tQe0tBkgqBkNjo+GJ3TKwBS2+AKBIF96rqrABTOxM7kJqrxgvpanUQik6D0xnae4hwln6jiYWA3J
ETyHFQE/YmDsH60ei2V0JU6WFYiDIL43u7s49X7bILphsMgrGVDf+NpuCbV+NNkFB83Cds+fxc3I
u4R1ylrvloIZ6UJv6rRY/J2OrRVWaxKFz5Dh0l2tqHIQW3kOS+BaUMFV/cz8iGJSGV10IncJmHH0
p/NJIvIW/RcZUXtEs7Y3p/4sRF6TRjY2u0RL/oGYdcMxbrJrnFifS8lDKuv1T2KxrYyK4WwtrHct
Run425cJgwuf/XwoqWsuSIFQ0VecYmjUzUJDhEEI6enQMAuM0yyjDpOngoVZzV2ZXpkp+KHfMCaz
GrbjxIYt+6JtdRgZy3VqODVJKPFOaWd+WlxLoVlDhOj77orIOyNVW9iBN3esCmOGge5Y+ltgmHOK
GxfB78QJktTw9rkL8GUtyRVt9IMkThntA2y81veDasXfJbWuQ1Spf3LXtMMahavAM5mMvKrL4IUs
vP9YCplQ5s8kEbjAmGS7fFtjCbSmsr8zXVxpQW8M9KE7r8v0DTEW7Xm2yzejW62L6XC9oD56QTyp
9syEYXcmXXqfY31pB5AhUi/Lk/FRO3Z8MMxFnHTKq3fjwH08DCWxxenQ3KX8voK2Xctjq0qIOZit
krK6z4owsYFcqobW0BKOcZRKns0hfVLGSOzGZooCAUG3sdb/kox/bVXrfeVO+bGrrnjJn3TmR4dG
vMl6gRAYN/exQmYhbRimUy2+y6Kz9olPYrnNU2eMSh7agbOjE4W1y60lJNzQtzGnArjB18LEtm3j
38JzvtkgwtYpKaUbIwvbhNdNbYQAy0Z5J4T1ICQZnKVwSdkYvqD1rscF/9Q8IyIQZvtExoimhUey
uWjjE4RHynIngxXaiuy2kciF4NkcWXQSglaYxp7Xm+KDED3WVxYrbDdNbsG1IesG9L5mmLGnEeDH
5DKHxicJssCMT/mQ3nej99w30YYdAkvis/tJuzqoBuvD1y30XIBWmFb8HUu2MlR1QmBBzJtuXFpG
hGV26ttEXHEAp5N0r1vQAWQ692TbVEJ5eV786NasKsm7jsfPNDPwJ75zlciZqfOQU5yZP4G+9FY4
9QhM92jpnvqR/d32K4PFv5K4TauEVAD8Y6bvMVOuNcNpisieEZijiIZjrThkB6wYrKl/slqjt7Kz
TvnSvmcsPVZEM6hci6Ps4ILMDvt95A87JvsMlQ26DV35Zw92tFsjjJLzfJwGc70yrt/8FWPzgjD5
d5fa5xQ8/pPj2HdtV72jlUr2EcNgxLMEcbb0xEeJ0E3o93Ed/BNeN6CDGQLlWlNuxoQ9C+OJKCvz
YaFYUVI2AQa6T1vkkAMBblwgLDp7tEX4HBLrCjvl33Rv2n16ZHPJo4N9AQylieINwAuwIzhqvGhY
NRDz86C1kgDqzg1lKZCysZnnynr2bQfXu3VwFZbTyCoQbK55Fsqu8wIAgSiYqpq1/dx6d2LT/duT
A/VtiireQ+nfGRQBDYBDWFyVLkQ/kQ6KEx39um0wt2NhPHTqVBPMQOdmnAc3IaPz6m4qdF4WMegf
uTSYHAXaQ1bFpY8dLrBS33S1tan28r2VwHww++EEb1cf4NCRspGB2BU2GFS/dZ8mAGo98uQTQW9o
i4hAwURPR0ayAvlunLB12nEg2GOgXTuh4bP3aKO+bRcrA2uULnRtwstm97dI+zJYgZEcRGvdM7FS
xzSYB4xOBJiD83IbIMooiCHX3I4Dq9SYSL8DZoYPhOn8ny0jUbobO5Pz2m9L4lu0thkehWDxwGVx
v52MKqIgHpZTzG837Fgx1XoNh6SKQgJrT8kYoURy1/aA9OGEjeOZeepCAwaiHAcCToCZ7oHlxm4e
WM/yzD6SulkSMMDAYnaza+fnYt8ThczQgXkYOagyiB0bx0DLPegwnMep9BsbKkz6sv6dINCkcgpm
tuvMI/65bgrJb3afTXP8qyUtcq1RWxlPzDphuzXJKxwWatbKe1/gFR7Wbc3p5S2lMrVIYDc48lfW
oqFJEgVB0zd0X9VZze7tFkFAZePCR/OP5qLEJcKsvbOb+p4aiEAVHGB7cyz/iBZve+cRxTmL+WJV
85u4A48xheCjWfLlSLcdD3i80ncF7rQjkAkDNwOZpk1BoB1iHBsU8H5FnUn5D29pXasnUzpRuOzN
0k0Po6Z4BnPiXeYVtxrJ0kEmvzX4DeAa+GPMCIELe+Z92c8Xr2fsLaXrMZ80kRbjtsCVYNhx9qsq
xK8FOzzx8fnZyCMeIWF+5YuN0Pmkh+UuIyphX2WbvFAxqCoBlNkuM5IGm8TYwEErTP2XtBbSTVgd
xJQujBvWGRaEOR+LkccytsSuoGM1Krr01SqMg2fMiAk4TKwcD6odTE52txY87cjPuWia9dUiJ7Sa
c+Dd9nzpco4KTzivnG/xPunNo1dFwDKr55bdKizrDlF05wDD5BxfVPE+w7885PGdstwvZYIHdOrl
IOV0peFvScXh7blO3qFU9auQ5Of5hslGQDBsTwYYeh2xgo7oD7FCUcfB99R1CrE8XLiaQUGeEimF
3YLmzJfXceKnawaGVu3QsYGt7ucI/w0tDXAegFFjRsqyWx9NBjso+EwCK47gPYiihUIzoNro4gzB
sI+Asku53KdNa+tS6dvGt2yNFET6+E3BeFgGvOELw/oDvP+TuGw/Z1EISDjFqw0zdKc2/HuZoFfO
uzeUlPTWdfolUCxZff2FryGALRCT5pLcjn0kDytols5ab/upk2cWzutMnhmBwmIh+B2HwrnGPGuj
FgmSlleEkecz8ErrmM7wR/y4v2rD/rJBEsN2Kb6sAuBC6lbvm1RVOQ5PYy8Z+yOrFM6MXqAbCTqL
cFMocJNBLBkQpGQdwzvn0Ely0z0ME6ofwyo+q4ztyxx5Bgcqa7lZ0SHBn6LX8hQ+/Rr92//+X//n
fxg7jx3JlTRLv8pFroc11EY2umrhWoSHi5AZGyIkpdGo1dPPx+yablQ3MJjNBfJmZmSEu9PsF+d8
5x///r8/h38LvxWY7DFUef2Pf+fXn6oYqziMmv/2y3+c4k+kL+qn+fPX/vOP/etf+sdufVv/P//A
6WHz+N//wPx9/OcX5N/95/e1em/e/+UX67zhKLu239V4+wYh3/z5x/kJ5j/5//ubf33/+SqPY/H9
91+fqs2b+auFscp//fO39l9//2X7f16h/3iB5i//z9+7f5f8tSX/rdT//Bvf73Xz91+G+zfDNw3D
h6JneWwRzV9/9d/z73h/s33dNXTDNLEDuK5t/PoLcn4T8Zesv+mCUTUeGJf1o+F6v/6qVfvnt/7m
OqZj+75n6kL3TdP/9X9/8H956/7rrfwrJ+lcESFU//2Xa/ji11/Ff7zH848mLMMwhQEzBvykTyqX
ZfH7n+83CDL8eeN/6ZGbDeVIynbonbSi3MjSydY1sdTctgwygxw5DZ3DJImsj9tHAJQbqA7rTJnr
1IYWEUT2hxF6H0apjgA4VkEzBcTKsOawC1kuozTbs89Y2GaVrrNZaVFa9jcQusdWxRoPSmQv4KIt
XXpDPvcxuBsbo2XRZQ/4IKdDU6PnI1V520flq26nlBmuL5d1+CBNL1tm7CcmaeNNtkiAAvUMiy7d
0Ln+ZqJMbSCCO26LXVTY+6IvbobjMAC3JQN97bvV1KPfJeluUGKl6+hfgwkZX4hsY4rHtyItf0PW
gp6a6mz+wHnaLWlwwoNqNrQItW0SjSf5WgY5gcGqXyUFeY8d2+9AnzOVrIHNd57vUEcUTBvZAsEN
ZkzqHjLpc4oTqZIOy4AV/hLcEGAnjpdYvELGIQOjsM1NTDDa0BGZNDF+yoEgZZ6BN8JJl3ZJuYV+
OzDHd2xh6KBxRnbkz8r5tCmQ9yd4+A1STPdRrzax2Z5DF/uk4VhyZQKKzlTzMAl5seuOqlEl4bJy
CcSEJ6MbxoWz+LvPCzS7WbCpnqxSPeYg4KDpY3798AmwwheePGax+Iz78bH38DlUzbNmj/HWL5j6
9iLcNjqM2KEHum6o16FH+94m2KwmZgFBBgveDvEsJOU2iswXQVe8NubxIQhmfVNQHwmze2SCEd+Z
ur5JDDLKRtK7jJQqR2Lb7So/vACiByEZXyX3zxXJy0o07BNI8PgKJ/zkmgRjqWnvLJgMlBhkMvNK
0YujfirRd7nx7yb+845oH60tXmLphkutshSUdB2OIigtRrHEhf1oBYoEdAqzdRAPPCACazS5OYpg
AUZ+hEgwDPlLNMO3s54fn/C0RRH9UTU3B4myY8lQ6R6VJ3134DETi8yNKkljRra+VwPmXyvR8d6Z
4MxNSJKtx4IrJKLBZGC0SkgmmzF0XMInWvOvpDSWXiR7vifWexlGI1/ePOI+O5m/F0W+pzo6Ur3k
lbdmAbmfvWm+qp7gC1FfMKtr3OqjaJqjbNXs0d0VlnWz8U0v1AEJP4JMeP8Euc6rWqQQZGI1KbWI
Q8rbOqh1B6XfxmVLtrDSeUiNXD8tQYkJRnEO25ZAO5d47pmp0DpZ5EQxC7K3ddXymlDuxqNBMI2W
XEcXL4hdIbhAlYFaPmUsLLqMPS2z10pqH8pOntwAwIxBkpXvBDR56NUsholoJS/mFN7qEaa6wMLk
Y9kbHWwclg0OT4h7lMIPgwjiBaiRQ+MQ9BAwZl7yfvG+p3ciQb/U43jqNH3bprEPUFSSTcWvorr3
twNhkqp7JHfsKhDp3xyR7RJpuShYUf3BQOfzl9YrniBzb6bpRkNnP6iqX+XpoxrCLSxdZLEllmKL
9Q50JhIXmZmT9xUL87uwJiTtCV1UX6LkY2nCAcrPaMcJhV7e7Wb1YUeVDcmWKkPOIX6/vVpdjF6c
mqTVbzUhHCSVpp8AeS5m4eQrqVvegWEbjXpD0xh4Ne3WS2twThVNf/QKttR2KE4YKZeF6s6aObY/
BvBJl6f44Bf8jsNsSGbEl1TyhLTSBMimzxB3jOUds5xVD4maXakI6evIwBDRyC0QVuaDYbXUY5rW
vDd2f8gMU90he4Wgwaw8fTRK4bw2Na+bFaJRMtpIEa0rjpgwyNgu7CtNYgU/DSVtOhxUWR1DAEbH
IQmg+RsiPrh+fdOtaNwoZaDkMtg4W0VJuDNRfLHGANyYfcQDe6e9yG18MandnpSsczKaxu6a1w/D
bPPxFU+w58fO3tHpvKXoyWaYsrMR8BTFBcMLY2yst2zKntPONBD+mYBSLP1eGz+D5DNigfXbqson
J4Kj0KOGWXkJbZ5b82TPgI6qKD/sLIMzmLbuOSOTBpB5mF6yxH8ut0bkSJzskbszeu9JCvdZ14o3
l7ts7eoVSSCFt8pY72wSu5EXBLu8eB0xWbk34VAKLeOsG/mXprXPY+16K92DomGN6CAhEiQ2uIxh
itZNOX9yMOjgHC1fseSTwUhaKShley3rm+HRhTMAHWzfXtRqdsL0w6ky4db4Ba2QYCi3rfxt1vqP
IBQXWm3f0gG1kD1T2bTKfSmjE4LzrOUEbb36mezbVROKbzEhAHHJzs3wnmkZbUBto1eeL7kEX/dA
sSvMfuegd0WfzSYpibnDZHjDsbNxEuMrQ/LHX/ixC+Pm+FMEocj9GSN5Y7PItkMOT3k369Djn8Zj
YDzMOfeER9z1PHJBHRCwmu+Ze1t4TrF4ybh78DLOxLK2ZmjODvXw2c7TjTFon6ADJ0Ad8ole+avx
32AdP8UT6Y2DO9yRdfSThh69/06vvtLB+11p8StD8ibYB7K8AbLauehvdTKyFhLj2L5clj6UIoal
jlxDFeUpulMtonfY5zdTy1EXwu9geKJ9pAUOQk1OaEpDdYXEwdwZWDcbVPjOU35uKnelcvyOFEe3
zIpvWZh9om1eqQDdRMD4k2XKaSALzRUX4TGYSDPmHXHC4vBGa3iAlfzR4NdkMo4+VLofgslLpvUP
DH84tckP1lm1xwk8PtFBSsv9U12DuCd2hcb+tQ8ywMD1p+t13KwKGGPfuQgpccmVvOj0LHR8fYPn
LYD3xMm8gMj/A2CUka3HYcppASs5qw9dAnETDws3hN/jb0WEWUc0fwHO6Mo6d2MOS5SPoBU1xxIC
Ei7wd6R7jEuq2VgPnlBDMwy5vfgsdTCBfTBMs2bmwIISxwIRpVTxKJgbGKtNQLhqYfesjflVVrMy
LXyi1xvismF/MKF2jPQjgU0CkssaH2ywOax93tymePJUq1ZYiClXjVsO40GHhL4trzArtO2YMVXy
wdk4XMsbr6gP2RA9EWWabJkELD2/fkbWFi3jCOZLHB3SKfj2yJZGSFK/So3grFn0FnrdyfXIwESg
gUZOlKiGkAyPkwPXAdkLdYbzrrjLVrYVhJwaOF75ftg2w0UpgwTTnLMFBYCYZUT07+GbIgxj58yC
Sq0f7vO23qCTBgxcWBRY6oXt+GtVcreHwAecis1kF8knCyW7iwfT8Nx34H173VUY9+F7LMhW6Rdt
+OIO9qKXJf8xXDbq/EwmIOOc2LkBYOtoXSExvvJork2ZoSkKwJT0yEeNxunQKJI6iiJiI0N5TiFf
L6PEe+vde6N7Da3grvCpYXtey41I8qdU8z90QOTAJEeowWqHkl1nysOpzJthfDSl9mkjVyLABmWo
dBkdFexZSoInwrWT9+9snHLCXiQXsfdoONmLlrjvbVK1SLn0DwSllxSECblzWb5x7+rRJZhZwx+u
z4h0YNpLxuq3FP3ONkf7tYg17VIlgbjDMYQBz51+t9jLgDD1y0aMF5w2KclPf3Csx6qD41YX+sNM
iGWoiDpblGdXY+3ch3yoIQrkRdAvCxsVl23F/dHAbo5Cl5LRLthBkjm4LKV36eR87+d7K3IgIVSM
rGb2GYPQz4bXaOn3FqM4/TCkKLkmbz7Ui4/CSOS2Gaxr3xpk3fHmdUPMHU58zpyiyYDJctBLoKZW
IbV3VbLkSslmnxkEHeNJbShQyJgMevWcIh6p6OTJLbUbq3r9qpopxgiWvyXYjElSHwPUULQNg9xn
Bnl7PRpNxH8KDTyFVK9jV3Nxik6KQsPL2o1G97tC4pKtskovtpqiDo4bfCc+IU3kRIjvNNHtozWv
0y248axj+Qylkdo0Qv/sRNCctQlbZzVs+sx7zIKGGBq3RamESzoRWXuo2FRloXUec3AFRETBfynQ
5QzSXTfwNJdJiPc27AUkYHGOHatfxw2SLD0P0mMWsmEXETrJmLNZItiw0B7yqsVEmjTnsaPmJMoM
p+asVTb4JpHVs56V2fdUa3dRSrYHdo5kBiLVW3MWO4fGa0BhOduQ4nXO2oLWh78CcH3EnnkEC4C1
kL1HEeJyror74bGrwm7bQ2ddkn6jYWjlpJu6bpPFTsZcnmipNCIFJhuA1qUe3g2tQVKt3kyNAyTv
STzSzk0zaC9Rh6DVb6+u7z2M1fg8mbxBImSqqJ0zF+Nw63THMiVTyA3cuxINbJ2YAjfurBwpCjxl
zWuQ1W/O4Nmrsb4DX9leap1GK2cKgI0AA7Ly2l0oITTWzb5EjnxjhZLf2pkJ4NDfIHuDKWD4xiFx
4fDCAkDzFsKeKWkMcIzkl9nE7EZvsSYVZM602uSQyK1GndGAg7o1YECRUveaT5uJeF0K5GLXctng
YjP9FdHQ5E0SpsJnMTHLVZVIXvEGPkop4JHodfRsFfAkcgfdmNCtq+5hhOCnDiRd/0i+DYVi3m6o
Hx7gTvAhy3PW9fOeWgWYECZWWw8Bu6+DH2d3Nsl9Kuvlk8DPw1xB471O5FOb7SpkmMvMJOJPWQBZ
0qhq93iI000a63cM52ss7eay0uAtJT2tGDzZvW/0j40V4ul24gfmRv4Kh2q2VEh/kExNiDeyNwcV
Mla2mE9nhxXC5NqSMrpwXDOLA8uLXGbTa6G79uxZ/gKwujAdUPe3OC5v5RQ1pyrrb2M9PhvzvsEi
H33Wv14HTz6X2MXWOaYE4LzIwNm3MpIe8c+xQX3ptGLmwfg11jgosq3BtTHF86077ipCprKhPo9O
Eh6LeUsYE4CkqtA5kR1De6ouvlU+FQ2Xk/Tm6F7YGnkKS7Cbgt+gR5dGFzxnUcbyo83WbmRcFMTm
nY4OKfeQJgdO9laY6hw17jI1vW2gtPuGEdiunqxZwsWdTzzuNhi68WwL0NgQ9zhtHhilBGhVE/Aq
BSbtDAZPTC2w1Tj0bF/q3HGrQPBCty7EqSLl4eZz47p8EkR+oUJnu4ylhe7QOteYGRN7fDWrjJDr
+lR6DhJHxzoaQaAfQ8a6A85ttC3AFxBA29rsiCv7VcwLRKbnxa9tsRZZ5mPNL+Gndiib54emrD4H
lsD3SRp++dZ3TWpNnxX7QdTFDgEPt1hoHjpIsxaCEvRaIt8Mrz1ahLWqnOLYzIuXQvykSdiuOqf1
+Y65NQeU5ak0Li3rr0V58BoYsz114WquXjWDd9YunxXvR5FU19Cdv1l8MsdKYmGgZqvN7jiO/V3U
IeElIZOVd1qu9OF3b5dnvNaEvaOYNK3hrIO1c3u0Dhozc2ZY3UZ4FQUNDpwRa0U11u8iCx3uXfWW
MSihnSL1Nmwwg6RDu1U9VQGL2KORE0kQ6PZHV7SHeoIwXyZf7LpvzQxwziP9kDbppq4w5CvUq9wf
+bsJhUaPjrWTXlCU7FKTczigFTFYbG14Uvl9OC1b+F0Qeb/FgBjD8d+qns98m+JsMrsKeqt3NyWU
ooQvPdUaUSQmOkjw1ZQL+qURNJ1ZC/s1sFZd0xxgRokD2Iz4DC/dXVsFnm3fhn/LsBBVPlciSqw1
26ph6bgtrmPPPJjExJP2POxNN5t2yi8wzyEDGMOdClPxhIGc5FbhMn/RsrsubuQpdWJcaLllXCf7
aZrQTXPZLNu4fMuI3IaUVEFPstQ90KfvojQvcaY5SwaezrptP9E8JevQ5Lgj2UQ/1qiX2IyttEnp
15AclENQoi7QgZ2Sj9BgMi6FCdYNMymyYjZg/jGo4u4pi5N2hzqYQ8W3rM1QadN66jGKDAnHT2io
90Iq1Bs6SB/ucYVJy9hnKkaoWbOt7cSwTIr2yt3pHISpB/duStyIUU7nTDQr4qgiMFjtvjKlsR/q
6r1sATNohhOilJ5R6CYNmTORmUcoWsTS+DJKuUbZpuD98fiW+LsWFHGUK2G+ypDQl9EIjQhHKnQX
jMQ5s03Zxx+uM70O2N83rAOPELgweor4x6v8k5Vg+0b+hUomfvVRMq4DTSt2RBPdS1uI7QS/gWEM
hWSeOURyBN9FZ6u1ARKDK4JnsU3ZkaEERhxXrkc0cziNEbukEkZAZ7FyC5H+cgTdQLHSloeIIkfP
/JBGnTMqXQqNMaEKiBgNB2s35CgeqdcTSYyHSEpY69NRZmhBpU6Mm16Ub8q9ZOASE1MTwNfrs5p8
D34/LHSLmcYiwNMBer5bRCHqD1aXMJFcxq/1WCEllZx/He6nfORbDB3vge7wFLKXR1fBS8lSEuZc
H9+7AaYzI16HE3ILPyn3dV+cvXwzO3gWuR+sHKv4qvR8ZzA9SsppKVPgnvnwqnq1JwGRrr/lrS2x
oJeCpmat0URoc0gI8YtuZe4x8pKSxLZpHRfGiz+iJS+zL9QH08HCuxgas7wNeJzUHbxauJ/7OACe
HxgPDnUUQOOeJxoppWglswNlkKMcNxstcInjTevrOBF3IezBvrIpp35pl3gK2rPUaAizgLqdf226
m2m4jLC0rT/e6RGan9qes0rK6whKbutF6qTH8kCoIIOuFKWS4RQ8Ayp6qlUQ/M4dtpmtTbsmS/Qv
LbmzNoMIuKFvCREym8RCpVvVwI6HhikMwxvdgy4yDAQQEDBYpzhM9OTJy1lHk5RdXnGPHDnjMHZ6
3S4Oy3NKxhnin+ZRzxFu9SG/6kf3eXSIyA0MVzECwOkqItLMEQ+28scqm3qfhHfCyF95k9raDpYh
bcdWxSFa0B4nunPJ+EtJqdwtJlCatBbTk6I4oTTdw7XtVliaYpyDm1qnGDMHNAN1eXUi2rUwvWms
cpal7hwNtzq70bS0OGmn0t7hmw1XqUZ86KxhgVHI5xYz8YrGf4Wx665x7G6LjRPx29Gt8i9GU/QI
ttiMxNAwVPRjsGlIH0t6/MjGpRb4MMUymb+xqu0BJVNvzNiNyB+atWO59orQqjcMxGi0ZwaV5WPs
FI05rAvL4C2XnUQvil8n7OSGV/beZja3aovu5ITl73YERK/5xUdu4bQA7/9WOIwkWAu3a3sihyFC
N+fzoFD/B4c+4RxrmfEWplZ9+ua07rTyhnEAJHjesP3xbSpGBGuVo33RG+Eyn7qN0XGHOtSjm6i7
JCaVv9al1oNAExu7LH8R+8y4u/axtesVzrWvpJd4lseJSR+YXiV3SUch73h6B5skdB9cmV1tcp3c
KMv2WJ2RogcZrmDkQejnEL4MI9ZX15GAAzyWb7r2InpjoMAvj4kTfiGM5fWvji1xqWgUkxV580i6
bdltHSuonmWX3WtFrR8zi09hNzAyQP5CJouoV7lFFndUd9c2zvM9NNAraEePJpAiwgtxAFelRsBy
/cJHhxl6BcspiRsMwgqYQmilgoBjrtWAEaO2ywqHOKWJJqdicUS5TtPapMN3F4QkOkX6E5z6upWH
sfASPNBGzCgY4NHo9/eGeBo5GlPRX70clrA1p+WZpeSCShnm1n6YrnEJzbkJJIrm5bh1Wer5uugO
Vac/9maaLeMKPH3gy4egtcJNxPdGqWBt3AiXfKkKcTcSZq9rfMaHMLpvxurexkd15zjBM+0kxpwS
rZgD2omfzUajQHpf0V8ZTxd8DZTLbe4NRzNj5BjgJLXxWix8nvZFPc5XWsOstCvnHkn/qgyACl3R
AYfQPciq8EBGcgKoU78kPoottpRvxIRH8nah589mY6UY9pDGjNM6xMkfV6esqdu1aMnygSpR22gt
XLI2mZiQOgSsb2UmPOAN3h6o/cY2HygOcXtBEmnxxHoe8jJwjrLmMEun4SkYOR0GrSMLMKm7XTl2
Nc12RvbYc2YmzULn+SMRxX5xPfYjcYLcQJhWtv0x+zkigpj7pevjGG53ZioYh2P+BtV/sQhywS2l
oTQvmbxM9lvcMkOwIhv1E9YGMQWEugiQhDr0Dt2a6iN5h7+FYsNV29HB4zQblA1ghSNAN9bW7Prv
GJ/vKpziDlCuNEoj0r3Bnmmja/CjgzEVLHMnBJaETDOnwn8hVnZO0647sbXypuKEQ2EbufL3UGeE
mSDMaHKuQg9XBu7jGBlL9BtMqUZhVmabUuv4YZhS6k3WXYXJtDEvmLqmGVC0zKkoExL1MgSFWsHx
WneGB0nPvwxQR3fuGB8DMd1HaIGhPQsS5ylHIJGAMcw1GhpTzXs5D1xV6XYx6GrtDl1ItsrbOThy
0+BZehAghTvSaK1gyKBp8Io4sP57u103NcU5Bon8iK5p26mAKUScnDwBjCWOGrkWegyNxWaq4ZnD
C1kQag/hK1rViihelCEmdM/FJDJmvGySohDvOUHJGwn7CDREw96y+lFx90bOGK9GD34mL434BDMb
naW5iQTwrlrmnKkV4nLbG75iPb00DTotrbAY1wXiGA5ckVkC5MbRHkbpk/oyb90rPsk7uqEt6RwY
kVHmBxqjbmcGG9D6In9GtgcpgmLA00hknwbvzrlnRnHNxERAU6fduS7oHOHiZVLIdRCE72UbhXP7
vQ/97o5Kqd7R7WHjDrTXzrbvIYxJqAhTvB41CKfTxGQSyyVoAwT+w0AUTi/dR2CnD9FEH6VRvPMa
YxSOcMHl6olhbgY1m/lRCWDZ6/axbuEXModhMaXymVtG8G+1CP5bhpv6kH+hX+o3UVAcWTSAvR+8
aFmUriKA/iBTx+d9tTce6o61wTxrykMdAKlJsC6h6AtmCxAjW0/uvKrbus3vhIxIaQYdErG9IONt
W8QuxGO0tknaHFPMCGj/4OT4NdI7UKuXrp7wfhctiwAj2pe9AYEspjeTsiKodHxO5uyeqcE7rxQR
XZAR4hXrcyJ9Qe5gephWfYudw8BlOYS7zpwr7vbYOQmMG4xAu9EnY9Hf4E1S+y4W5AxQdyL3RrAY
+c9dlX27Mtc2hl0AmxD5QWeaiYJQ5+RWx7TiqmZ2+Jq0D1JNzq4YS7awIRB+bhccusU+KrBZFKz7
QXE6gnkXkTf20tVIXbMk48OsALtMsKS31ZnM8c5GwbozWTSw9vrdF4bcMS5FBKohGYn6i+b0vHVR
RVvxFtjigWjyne3E+7g7K4MqJY83RdGujLE6tLV5YJK+0rwDkRcYOfnyY9fzmaBUlMXFxXlgExLq
+xtXHtitCdWPCJkRY+A8KXo2n4x9VpGlvSL4m8cK4J1y70NZao889MbeGTNG3IPpt18jl09LSCXd
hu6pHB3ulPZT9tOHol5jkmU/tsDE11YofwaZbVqIE/OUtW7FvV18lYEX0xv1Bx8a+YJRzwvTTey3
uPMJpqIxyO4DUXgsKqcjuxeedyqNrHvtdFThXXad35ias4fZ/ztVzRXdyL6FpjavLWM58VhLSJCR
f2EYTxqI0wHp49LCWlKV4wXZaYs0mRjodng2jFs1Y62fUWaULLqVxVEfbfTh5ETdzSVbIW7EXR73
N8vbo/uAOaDqG8XeOopa8j/84sa19RP3DYi8xnwImg8V+stIhxP8yCSCaO5oUss6tu/T8og+/97j
EJt5bNGWrVa6zNmB0ghEj8xnkMbjfMSvueLcZjyRBQ/kXkPBLcZ+EYHEpLdqP2iEOiiz/poFwSUv
zH09JB8Oiex03A7SzuBBjc0W7We8B44HEjigAkkfxpJzTHMC7N49NU/EIEGrynLd4pyd95BvnhUz
lxZYvdmgWBEdqOfugQOucRMz68QsDvBwoQnnsx+dW4U7aA2Tn+OGlnNTEdQWOxz40CBMMN2Ew8vL
zDidUkJmMQW+RnJ6jh1tF8Eci3XjUNcM2cF4OCvDYo82znywNHU2Zey1axOup17pe+pZ3s02e+ML
v6nRfkV7QWXd3FuiuegjM25yxO9H4Gy6GX8QuAqN/NxZ3bgyBalGRkvUff/DbO2Rh4/FW2svO4jt
LbB4TRJfxGeMdGxOZKaNwU8dQRdD+XgsR+8cufENluKbh/OQapAnIkrhNkwRpZeX/sS2vq+yWwTr
hMNfvjVIR7Iu+l162bkKrWXXuhtDixCiAw8hayLioqOedgwuGkJbkQrTezCbZCHC/0XP0ACa1gu0
wSph8xUWzp3pOZRidk+Ymo0YGHrC/IrYYmZLv9dygvcuQXe4iNvDzjy1HVKExrcQzfBM6gBJtExe
M054tnI6N4H55VJzzCFroWttgxJlKxMCjFpZwHqVfowaa20yyVvqlV+tNZ+LBOktnJ92fKqz6NFQ
jMBzU7BctYAqVNytE+50PFILM/EvhpV162Zs7xolYTZV24l0J+Yh2oVyfIU20OGEcZC4NxxNQ/Ab
dO4TGQXz3pXIq674gVWw56yDH+7QSOgQhILgArKc2bhDNZKFXIegxxqlfZYnJdSmauBKxIVg+8ez
tDDLpkegkZ8J9jPWdVvfeXbxZjoNOLXJ+wrCZqvPZpGMWOhJVJhI59ndBM5AqR+/Aiprp3ujbIHo
EqmsT8bziCmB2cjYLSwwOCziYmDW5czDD+59JR+Vm9dnnEv7qOa2m8jHBG9z4S1h9YERuWZ4yOwe
7we10gmgNW6rkiK5rN4Svs6uGdmkNLn/zKXrMkB5CGcPfq6sYd3e525s3tHLsxVBaExKDyOzaTgF
3CJhELzmeLY3Xq+/+/14n8RlvApS7MkaJoldQXAY1SDeiKEFtdSHx6r2Rmy1eFwNA6dDlJBQGLhb
Zgn6kry6c9GiD6xPsiR9AdAOx6238+bZ+lB+MV3tsAmOPK5V/GEOISvtLFnLvr5kfL9LQzJ0H4zm
1bHiF9EijsKXihrpfZrGu0GHHRCHsbcUVnoIM5rghrvDxdmBNSQDUkEB3YwffhADUEFlHkINWXru
GG4C4T7KSs+WUQv4cfLf8IaWSyrnevHYmYnYVPm+JMM+Z2LjOelDPsXRXiuLE2odtQHPz8jXg5VA
F+iD1JKhm23q3DmL2d4fIhtZ2G7zbtWUORGm/cX8tdCuVTBXl/XonRS69S0zXTYTjBBbzd5QNruo
MuLZ3Kfo9caTw6B4KZuJnCp0bAx2Ao+TQkvlNezRhNURFia4E59FpL5S9jgJXFepdzxOyiHo13wv
gTLQ5qSPsa5uBGKvgVJUjw5IF9mm+G7y+Qny3z2eayNqUcXXzk+WYQ51yxdd6U9uGBwGrGzQTIrs
Dj0BFZoWPvmJIp9BmyVEPP9kM4xsL62PPgwv3HFPFq0Ml20EmhPhBTHmxiImLWyDyWjFyT6LjkI2
FdaxbagqKucCHYOnkaPSJNEbyiUCLy+kq0IFmpJqjDch2nZOxF7YBjEyT5e0qF9HTnDtlVimXC1h
0FYbAyt4IHmDW4mJqpDJGi0cExQEVwQ/kuc8Zcsw1veTrn+wQfyIJxw5UBtCrPnRM/xNY1+5I1k6
LBSgAJbGqTbqnR4S3TnW03byesKMm2lHGnXyLJhxsy7Hsx3cA7Qn+VO2T8mfFC2ji7U9j8ZY8Wf0
qvxdjFC+jFZZB6Vzm9MiFVmAQMbRb1keRVz05leeC5CQzWgeCpBfMEOirwR3m+0O/tZrw+9C9njh
ZPujx+69NcViY/smCsGcNW9oIipFSIN2KDlCIuNt7leRp3tk/Q5YozEjrAqf2CpLy3aSwRGTZYgd
sXcJzRkzNv9HwV9ftvWIKMZ9bJgPKSYom8weuQFxz+GptS8VC+Yl3jgMJ6V7iGS4F1ryMhke0sOU
/LKKDjjpitkhYL66Xm3sWAmFjReeJm+0TkYx6RtHYJF0KuMsK6IlWElp7hJwTtETvIW4Z1wlvvfJ
ZuXJCCnCPFzQkeadclmQhFVN/gk/zbWOsVgblmKxhZYo8gbtoDX6Hro5/o8ONwB+TBbHGTiYGqWU
ndU/IOQuZnAMGViJqngqmVkvsSa7efXUYQYSZIPvbHt8+8OhrWbMSmkBXRj6D7Ox8KtPGvH1mQmc
RDR3wrxPQ/EKz/ASwDdgPH+wrBDfS3OKc2slkYWiVYKLgMEoTj+nyH3lVbgrdfcDMeHBou+mOfzw
6oK6zmw27qRHK9LDfkbPLYGTWQtyDH087KTH1kbWLc2GnWYRrkwXt7vNfyLN+fF140vDI84FDi1z
rIrfaZLSQnjuR4Fr1Z9N8o0Knrw2IDGIWASXBYenBPjDKQUMoTcACIqXkJoH5DuyWujPWr0FUnKM
0DusIpU4YHzWrtCeg9a1Tlfol9capXrY4rqPvGiDXo6SorDJqp6lEAi18SrXj1UwXQ38uQuWYdyz
GlVJ1j2WYfc1aYpbJAjBLJlM4Ig5LrPkoRVIhVzGzG2y1xiOLhJ+PNJDTo6nsNXl4hoRDhiW4t7w
tjaxaP6AiZVi3tBMkkWg7ocVytcg6tA1eOSwAtHLO4gLdiwQlNO7WwHmHHil5mNKebZIjGAeKbyi
pkfiuJ/c1KJmHo+lw4bwmfDDJ1i0lII169PC8G+FqG+wbQ+tFQOB5AqfvJoPCFFXjfmqz21qMXXG
MgnSZRywgc2C8Rj41QuWmNPgN08BTnzE8haw7yS4mm77FHltu86DaOE2CVSFtDz02gdmyC1iSbX0
UIARzeEem6x6i7thY7NfHVFQhzGHXzLHAvk9jw8NhIYBKRuCB8etX0lj3QkKCKmC1yww11Wh4TiS
d0FKR57gUVgWiCniggggQobGgL2NLf4PV+exG7kSLdsvIkCTZCan5a2q5M2EkLpb9N4kya9/i+fi
4QJ30ujj+kgqMnObiBU09j0CvW3sdht7QljnIEaWFm+6zKyPmlxOSqy+ST7iRZ5dztuwf7R9DXke
gumqZi2YV8c80aT2lChd7Ec3NOACud6JdLWHVIdrp+sYLgjiSl0i0kgr4Vtj/tnGf5Rm0QnqlkuE
Qj4TRoFz3A/WeeH/iqQCBO7/RfifXM0Byj9xDANZz6uq4Iz3pr9RZnMkRu0BSgnh6X0MNdJoOUyy
Kmdzhs/Y7PWrl854c6vhyzRYjTsnxw4+8Hn8hihqkAycS28gjJWlU1t5sCaG5tRGqjoYU4naKTQ+
4/al7+1756tFjw6qiOeeyRFzV3PikKF/o+zI3fyn467CJuZgb/Q88nnQ1CmzuUPXsVjtpudhyq6O
9KM9GuCHroQ8xMGC7eQSzNRwdhvGWxHRmkDA2w8iO+OPy9hHAQuNigj+pAkq1/ccfw++i/kY6IQV
tuRtjNj+VHi0zkhvD2TZJNhNjkL570S2/KbB12RCqyo8gcfBNX/d6NfOyFzrMMSaCdq7QLZfZP/S
GVf4QPmsbrMqNmR8tffyL4mN5WVoHmqQAfvAnT58EwCuP4of02Y4XnokjqTiyR2qJ7+u3os8EWed
k2vBtoWXgq3VmgG6v9NxLZFgQI1iFkY3ngt/49hM/QLQP7yqEBRq2t+hZAzAJaO3E8y9jYphDKqJ
bAabrGqZ9vMOyurAjS7vseMesgwGVNszCNEQcMeQxyy0iHSXwbuZIxlw2h4aPZjZfA4UgMQMAbMf
4pJhLGN2fOl9cLIVhkYKWAJIIGIjqJ2PhBHJnepBOUVNBG+h6C6RZZXbMMfD5jTRCxA9nuo6IU4G
Bdm+n5jaYnOkYw3ktuuracNb+aVCd0+YGoNS2tYwR/gf20lxBSH13iQLNCPWv2qwAoxmOEMrKmDR
MRVW6bxK5w5Ka432cfTDtzk3FQaG+q7zlqFZhwItIvID80aH85y0HTBgp4Kx/0B7sY5bX3OgJEcT
UMGTRgfos+MXChJpYUTAgiYszHCoLcZjUdKXN2+02UVmetPlRo/SrD5k4SP2h3w/k7o66ASgW299
gfH80bENWmvqkLDYTP4YujhG94Oa/tZV4cXLnO+0d8ftiARobaLyG2PTOyU5uAM7+QiH5m/uOR9K
lhDcLIHusUFs7t6nwd/QD/XrJYnPJidr287vA/nSO3hMZ2gJH5CsgDhE9NU6fXPhvxL90LwWbo/x
DytMy4Tv5DTFc960GHXreUsuySc/X3dlKuLC//sXEw8laZjtye3AJtRAv6hQ8Qe0zSRcMMqCzygx
aU4zQPz5iR7dHnp2sxRpl17ZkCpN6wEpcs7PvTnqxicooFbnnNigfehNX0mKbdA21QmJJt5TzP4V
OjxM4Oqc2O24d18RSffIhz5hfFzDaqx3+uIbaXtJJanKYwUNQdv0cBae5Q0ihm3Uij++P+wdj+CL
IOCxqI2erzDy30Eybbs0WAYn3lXqrts3oIin1H0VfRce3MjCVGnKDdra8GJ7BnW0QY8buy7zs9qn
h0R5GMN5WY2u8WVVLox6ZvPr3qnPwZg8pXETX0gi/odw5LssnY/e95jxQZaxw2sXZC9jWnRLVCRp
DgXYIL/gzOYBWXmcqVxETdhL2LYBPiG1IeftR8MYR1k6veNCwwDiEmBW4Qe2rCU2LQb1Nse4soge
25YKdZc5uHTVAv4VsslqW3fDfQ6yJ7yjzOozDGKEBRvrtkfWoBfbM3YTkghRtnnFHF7KYuCLZf7Q
8IdmiMg2+BdXNFzTBVXlWhvxjOU9APXWAJKSyO014hP0V1quezN56itGWJ9Eg+UXkS9ZuAbfunDt
b2GDGY0ZaqvO2hQ2IH1PslZi9sdqCrgiEXwU86HNFIy0JEisctXLUNI9SQwDbocFPW05KLuNAUH3
7ExZtpJ9ukV09y9pw5PdyPToFZ8R7rUH18LhXSQPdqPdvZ/Tb1IEWEfrNyytK4p2nl9TW4/4xRvm
bUBWAhlB6uRid3quP21FiM/HZf/ZpMm9KyQDQBQYZfWoSNrFadM9QXu49p4+8Y6Ue2b+3bFgp99d
/TDZN4Px5rTOWzwD+DZCIgCiYVupudh6ng6h0ZG+S18Aaztq7rjSQJYM6lzkBqnpKAGzJ1Tb3jrf
qcLIUfta9PAMZhqsVDEqRC95GeKWuxEsSzG+Qijpdtwb79PZlflf2RrTik058W8mkIcxAN8YgdEB
xBKhoKOvDL0YeQ+JiNrFmh8E4snzrk1ZXaoC8yNHN/1Bz8PijtinLQC2iBLw9zgKZxt7dkRb5LUN
gofMw0IQmTWRAE7trKEFOxWHI+IIBty8sWjxb00gpyNxRk+J7Ldcpl9mT/7WMLDLi1m5EUd0nUt9
z6fhx3G9Ny/pv1ym9CzN+zvZCfMSei+Yr44S46U1VjfZW9swlPOqMgKYdgVhm6I+II4kucn0EDcP
6sNJR4rK4tkS9YjnQj3XRYZLk8Cutk75noroq/LLcJdn4klH2ckYyr+FVs8NRH0kWyfDAFjXZ7y6
ExI0ML8rz+hgoOhx4xuMNEoGbDC/oN7ApGra5GcI3UU1aC4dVLWLQ+pfg+ai0+1xAoBNX1Ekp0ED
Pqvz4Gx4o3X02OqvIiHuCe5OLib5kkoEQg16N1D0q7Fg9m/in9ZFSTh5gpGEwQyCL8IrUZZ9e5Sl
mALSnIzfbBOlXDSyMf7VluvtbenxVBE+Jxzkx1lsPNhVwDQRldM6ZE23jazyOIfqeUgCisqs++uN
DNLcxN6oHNk1Vhd3n0/5S+tE+7CuX1lrDtuB6SL4lXmDOSlZ1xKDEMddvhOV92noOWYL/ks0wi/O
/3mnn3vlyj04uXyVQx0hCgnpnxV5a1kmt27ec3ezvUpusdbzfuEqaJAgaQ14nCTyaDtRRaQdUpcl
KQw5PPAtBI+6br69XH1DS0QfHSSvNu8GPDmYs4RVrbocwKPjASfR7RI+gqqCwyfwuRRpGsl801sb
QW8T/BN9/iATcDN+zyfYGjeN7MB3kn3qB9MD00C8m2iOiblJdwiyj/gcUzZI7PRJ8gRRwuZ4zgNw
gm715ElZArwhw7EqxbMcMEwas/gRvOm7qcofQKJwXM7m14TWfDMg/HARSNL3fhVs+4eJECjXWlrI
UZzi3vpWTKKuJSpJDZKOVaGxCSImPuhf/D4WyK7McRPV2RVhXLzqelBt6UQyZ7QolxPVrw2bGB+y
dLYqsD+sqntVVsMknPU38YTvGJ4I2FnCor0IdXbLBUCSZ7du0gDqTKJuuTX4fM5tBfsC3QZ0y1At
L0BbZHtYrBu6HAZOzNUxhay6TmFstHCaOZO1MB3lxqX0QkLN9tpFHC98gulQz9p3I5z/BCmAr5aE
gn0aT1vR6h+Bso2tLyOHqC0PSWUsnXs+bSJt6j1hHy+xYVLFgO7XdfRANGiN8IFkEje0n6xH4Fbm
Gun4TxH0274bLpFEXI4aA9FNdBkUXUihQwr2vtuvo4h3aJrHb1GqD20FaquNR9pdcG+lXkgnHTBy
W2zbjDVfNuHslmFy1mxutsng19iPGMa3KXHIZvkxaVIraqe7Vgo310xRvO66xZHbnCYUkRixalqU
xHwmim8OJBsga4m3mSQTB0RxwIbCf15aXkbVTCtBSbKj2WA9+1gV2V2oFnOH58A1bB/AUtaIAeiz
ZHKM/Mlf1do8z+CAdrq0m3U+BtMWoJSBTTU6BtCQ4AP7KY0SYKG+nm7ggMvkEISSgPUYcFhlz/0D
WvurW5vV0UwalvxR4+zK3v43AwY8hQOblMC0PLLY5YFt+hb/nrmv85BFJNZuXCkfTuXCFUTjs7bM
wN8AsaYgCceNZuaF9sehNMDa2eHJwLYHGqkjFqzrbdTFyftgJi0Y7ZGfGxPaIP7wdApRnXuGqdlT
h8k6HxlewwcYEAdhxXfY9NGnK3W03O5zWHD6SdCecl9+d618oxf3mUsXvzUmCTzXYp0L0aC1ENeg
7369ok7OPRj9wjOPBMNnTF6F2FsNSWIjTwmg1GtdYVqBPn8fjNndtoZhHfIBE4nV9zeydB0GwvTH
3CbGBtsskTCkzHZdhFwDgm3DTwCd7ENiEpc+a94cmLAuLA11HFzmvx0S/g3DQHw/E5/lbCJY7PTA
m5KjuEAoQMQK1Jza4nTwOqYb4UlM4pKwq2sCUCoFQ7dtlEHh+u8XV4/HwHKjo0zcf0NUoVBGXJUZ
SIJ1NEdnmlvuk9yUxEo6b3B22WN73Cpz2PIGz96lTVy9wSD/HIji12OUjJgyf6mcT6GpvsYa/Hwo
WO3ndTucaovKcFqgYb4E921lf8Op3sGvxVPRtf7OmlFQzVLmW1ELuUdjxvc6sxgyA97s1FcEFmGl
WbF5aTfpNO7MUL/1IuKrs7P0WGYyxuTSogTo3Ls3eNNuSPw/Bq7wrWEhjJiihDD6OPupGhxthiwZ
NJFtRhBtfZ40MjmhhLkHGbwKSLzahnVibPCdD89RVJ1+86HgDuffkiVSIyRaP0R/keD3Ysselomg
gaS3/0r19IvsnQFchs/KoMd98CYyY0xV8eDFWbYWlvsZ9tnfOcJ8T8DjF6GIG5XCIANy9q+OCfTo
0OrA/rla2roBICwQeW5IEQPbWNq7KYzdrXtiwGXta5MqLCDASjnkcBsq3OoGVTqIy147tzHEl4LA
y92iGQ9Xtru4uRzvq8jkgYf8XI5E8bliOlhGTDJQaA/bVM/gWHKn3faEXYWd+0Y2Xbn1SniJ4IDA
HCXpHlFBhUg4AJhqnMYo8LZy7j9Uwg4mNZAwV6g/3jt3RGLoGvj2Z962Vl78DkW0NSNM9OL8L4GJ
T0yD0aOkfG6a6UdoVkisLmkICCGV9rky0hdUrx8DTJ+VbkJ8/CUDwpJuBYaaTcNiVpvWgFOEZZif
No03BAvPgdoWOSxoXOk8jDb/Tw1r2hy42keQ/ssPquOwofl+dcfhXISAPfiPiO8yLbmeXateVxHE
RwwEL01PnIJoKbZxTIPDwsNhLUB34mEo8DBrAmEBBmRrojsKb817Dsu58/+Ufv1XWmjyaoewVfIu
NoUbPJG94NPiBy8FSWMXPZ/nzid5Ouyfait7Q1nAvNRyj4U9dqcERYlMLeMs7fi5ENCmubl6Kx/o
kdUZ7gBYNPqsGuBi2BPnkEjvGvhHi8TZOCSBoQ3LM2GsNUMoZPRGWnyZof+3TVC85t3QIwVCSzWF
gOJGgW02yBVEg11ThcVpxvdEANlXWCG0zLgF0yZ59UV+ljVCHEJ6uecV61g0FRReUOsay4TEQVOy
mZv8atL6jKjBrKY6Fymqrkghj/dRtzQ5M2NFrAhK8r2Gr1YmeIYdL57XY5Pfaln/BfPpbEasTZxk
6X6SrnmQcdmu6yhoQYnyvMZLiGQWOZTn80RWSFxn55nte4d2EUrTvAv1dVCZZvdZHQhHIQ6rLJ9t
APZBXywrLyYTOoQUhqW3JX6Wos97K0zi6aexQckRGOzdMjsla63HpRxZu14nxi7gCRfGdPcw4cDz
O6aj90bhiq3MfZN+JWhnmT8O7Poj1CpsVCH6kcEroIPhv/cm5xDGzZpht73LiznZhyYhvQWmQnJm
mLv6louXUB9V5b0lUfbonvqAJ6ewzQtJy5wgmHurE3Edw3PYNfgtU8wY/VjfpEXob5Bf+JntACdS
rcQJc8BhS3+M2N6IopW1bOrCiYScYT6YAay7cBEc2ekraSpE/nHBDxp/cEzI7Zw5HFO5ees7T6KS
9l95c+Nn0XnQufoZ/xlmJKjWRMr41guhETUpZdFPa6HkIcc2xWhiKn+jQ1ygQyavALx/fAIeIPBI
Od5zkf2gjiL+tf6FxLZkro3PVkWscwv/Bs0kZTiUhxIP/HpMOWxzB0t1EGNJimPU0ajB9IJ+Uy7h
cFgYUarrgx3LBdDPtI0fPZZwLAC27a2FN711QfzrFuINDs2FZBDF7nsmxSAgq8qhMhThcDbIGpoi
bMRT9804Q9/aarYOBQW9yTdwjyg6oQD0aKNDBSnG2XTSNw+OevTshGlUav7CjD80M+BSI2g4FxL9
URPnfTC75pF5gUIAGV+9ycwOseNvatXRlZnTpQvKYxmY4bpo2Ju3aibicrT2+BVpAbg3VhY5Qg9c
l/7GILdpXebiJhNOwpKB/3osz5UZfYXtsEu9sTka0bxJIiveNbnjkAkE27FB0dm2dDspZWuMFKNG
xQIyg4ugzz2W3yMnJ+dch8lqLZhaH0Kgjxu7jexz6f4UAv0L5Icd2Q/Bqa3FNgrc5hSHxLRm9n4a
09syQiXx3iVEpRFnZFt60lXCTKL1zqxhJDf2SmjUDWEVhs9YjJENmVb6GTElqkzr6icJw0OElULY
jHV1da989ZZZAwV9dBxn/cwQryU4oz2lxps0nNc6yzEB/MbkPrVL419k9TFfrNulBzlSnkbE8EZr
3/mov6e0Yx4PTKUeoNeQCYHIn+RxGYl+X/jJD8kM/PCRM1Bz0OsRA7tVllY7oxqRUdcyOaP74R/2
LCGtaPj2Gdp1Bq8AkSJ7f7ZJUW/9CGF6BnZl1KBDCBOvBUN3NJXJsbZB8CUdkVOdgS40FdNfL/2q
u+p5xNP/BBrIYRwPKSI3PB5YZs9BPbU70o8xpZrmh9tk96yhFSyo3nemMbS0qXm8ETAOVwApjS2u
rnhrYTYhB+SSs8Bf5z6jJWmPAUo55CjN+JJEbNwJwl1evm6MNzKFp4JFCCHBYfaJ5OnELh2mU0i9
z3s8qU5je2VDZQEC0u18Tyc6zVYzNsEhTfBv3nLwG/0568PXOaeq8M0Jp3nEmUdYDisFc1lbmUO0
2xJ1NSIb5sXonAjSawtc0Zx44mVFRQk196sK4w+HkUuRWrvOPCynQzFHT73gk8ly8e77VIQwa/5i
+wQdkeDCSVxYtDDjRnZIODYNBNJhy4CVoptP6lAGKStcawrObt7vckoTk6qH2j96yp0JmTyPv6X1
M2Usod855sh+3VggOQHcFCyBAWNF0582iPdSSb2e7cUWP6cvYR9VKF+bD0WYE8bXBxv+zZilrzG9
cDSAH8HlOvNjRUwLyASP9b6LxIsc+d8MOOlH4mf7AENNle+5iI3NlHu4UXqSETTrf5e4ZRnFf+VQ
vibC+21G41+yjNVHCuBzaZoch3XSXoDCN6t8ILVhLBXqXBNRbTpd/Z4+lhMNzQ/QhrowbsgE2q12
3zBQHJsQCVtPTkxHuKcMYIa3Ho58ptWhZIhi9fCrIvct/CzktIvr6mP2yz3P9rLjcIyNGtrqnlid
t7UzH4GWH+/KxmofnWreW5WdbKXLsUuIyyU02ttsRfSQMxvYnmZ/hfyWESbBOHa9RazExFiH5cGk
83Pp2Veudxbi25bV51iRnpkaDG/SYV/70XueIG0i+WTL+vttGHJEzdSJIyBRQ55ZpXwlobUtIuct
4VMYY0GDxzhyTevHG16/JSwOGULg4M+p73RIW657Fw+EFb1g290SOwdUMRyAVzto5cYJ0ZFJfl5a
P7a9eSLmK9gNivmDY0TdzUfyGQUWJx6yIc1M8EjAYNT2GS+QIZFhmNF1LrCfDhLuJRFH4dpqe7W3
HAaLMXHLpzRrePEY1Hccr5lT8OakLUN3KSxi3N34rpoYiQAVyMA0ZI2By0cY4WYbVSt1L1vHZpCF
X0PStcuqpmd0mxI4FVFTQn47WNv+IV/c8RHX6F559qd0/FadU+7tGJqb49R7MSQY8Zcth2T/s9cg
q092rp9Gy8BmVbbTquyx1gbDdMmShvkGHiE6RA/WUYx+XGLn/7Gn+ElMNePpHtRdx2CRg3VXt6wV
E3a8fnpb6mpErf/GCAGIxzVqJVjMwHVSiRLGhUpLLVLF7jUOxZdrxNANslOu00M0xfjiOsmyxcGM
yyULyu7TZB3Ofp5lhciOEzGblEqYTog4W8oEtPw1iyoGwMFztYQ25kboHys+l1YQb8A5syO3fDil
HuqKQMzogJbfZJpMKDYCgArG17FRRMpV9Ku4fx/NZSHEh3iQM/MokKz9qYpJ3/OJGHEqyiQvDutT
S9EnvXjfTJTHD5kp3wojLs9gxor1qespaNPUEFszcW5dEc9gQGPczeKnlsYfL6j58wjWg+uFTD1B
VYZZKrc89WBNbKf68NZGU4rqt34BRMKZ5vFt+opMV0ikQOWn6bFGmLBJPYeMD8ix27CMGtSP58ZG
ltyUAOHckp2L4crfStD+qQp//Vy8e4N9bGJIy0oBpI2H5E54rgKGhRtSuM4DjSwsHrRgSEoRKqM4
/6hURQ/pGzm7+7FA3oL0hjseOVRyzCf2ZEX5a0tK1ckh8jUf1NWcM55+bPLwFexVU433XvwxIxo7
qcWejSu7o6A7ZSUl2WAyCKhLoCbsyhljukNyMyoGgmK+iGB8Tju2KmOeXDohsm1p3asZ03jtc6qa
rvlmKLIzxhaN2qhf/XDYjkb0MI7eZSZueMcqCC1a8qymCIElHpatVyNviEvBtL3nMmOmnpLiQ8YK
QjWjYTBXpKSjv5oWShK8Jea6Us73QhTlx5PgLPMHsRk1SjjoA1xFeeNzNkNUqUAmFHjLtsFsGSvQ
x5TICPLjmfwMhjEoO1iyzYHem+aoV1bIklCME7GKLoHiQyEOLm6V/WzLh0HTFsjSio/YWfWpccSj
Iqf92AfO1UdC++w2wt0wUh03Vdyg1NNDtWu7ZbUvK7bGXsCMN2Vnb4j41nmte66RScY2Ih0RQIFz
srx9nJ1ym8xhgpUKOLM1QsBkxMKMTRY/bTuThZdXRJByXDxGSyIuwq5724wfg8KEZ5Hbtes5KVEQ
2OdA5dZlmiPk+QFijWhmrA3ahYkb8ZvK0wPTniFgIRC3xV5ODdJb5LqfgSyRNTRli7CJTJxI+h47
phlfRFsfLdBFhMX10a8OhxRrDyLOQgCrmirrUsWJ8zoNGQA1DPIMtZzj3E3DZYoLdx3E8ECyuX1w
ylE91pXzFOmpf7NIIrK9Wrw7jnfyQi8ndcv/NhIcH9RysCkbBcTeI4XM0AlA73LA32vlv7FJSHuJ
MbafenZ/mGpWsxhpsNsxTvYZs8NRymyDAsMmINJ603VmLex9GLYwCtznBOLAkTEzk8ru4DukSIUG
o20v6KJrEoIi98No60qj+owCPrHZCQmR5mkQw3BvdJ/ym+jTgBSCOBaZM1EPl6L2u03atvVPSdlN
cWt1gXkTUCEeR8+DzqGX5DvKcZYNAup6jTsD+ghBU1R01ErSYATNkUF4ClOQlcVIjtznqLgX2uZA
z4viPMzO2Z5SoO9doOA0i3ulSvVkiqB9iBNBNKFN1GISM2N3ivZURUiFNVaak5OV3x1yq8cCLQQO
z5oM9RI8MEUy9SF9uLLrW8z9s0ZCNWwAr2GTcuYtM9TwiBHP33QICI7uIH96Q4b3CKDgxqwJ52hR
JF6AARFHFVkMiPhlUfYSMH6WmKDW9PE+YcHLt0UuM7mveHC38Abtqzc4auvnQKfzEavgyDzgOW0H
kr/GRVQMakxMz56t/yDKRmdax29B0xsPFVHOT4IYE+kG6kH7GOE8Oy8fbJNbdCqfFKE1626g1Ijj
A6YLnEVldygEKGpnAQOJuHo3nS7fZ0EvHshGRQPbVe9W4z53JWWTY7RPcxhB27OZb6rYyvYZ2qd3
u3Uex4k4qjppDmNm5PeZXOgctrQdjQ4LUj6pSmM4IO5A7j2FJccN/jF5+NcRQPU6ChMWCkrZLfGG
2JWDen5Cu/dEvTa9CsBJ4JsiKzw5ynfP+WxyOpjIJDpWxCcXNi5TIQY4olXNLZczC1w3jn/CprlF
Rbhx0GC8JyEuFfKS5jc35vUJojYhnAhoEBMT/1b0prsbRPOgvFyfpSqoSmXTfJl+dxj8uf83uc1e
upLHssgeunwYXpDJLlm9hj4Iuo42HP1boLV8JF7bMKb68b+/IMa+PcAjvpV+/hK16fDMgT88tw7m
NHhbRw02RpXphKzy//9iEY6+S7JTmg4a5FeU3kIUOQdcaSObJEBF9hBeXb7qY2Ty3v338rnkkDsE
LpxRBTsPhg87+H/elRZgO3R8qAyWB8dnSqS8apNVWh5Pdzssx0sVzXuBkTPcdCwccN1n6KC3FfY6
AHeLj6BwySsDUEf6FOqaycl9GGz/57fMkM8J3Gy+3orRglpSnkgdNNXnbNCTJg4BmKR5EE/mZf1T
31TpqnweBgOmJZmKWZIjEu2LW6gQ1OYIZVVMAI6R6HvSguXLF0+7nP/41KU20kqLhmIlXa9Gn8l+
OEchb8xM/IQ6BjMLA1FELwjoHwD0Ay/AdFmoRwOJNcwRLjGTwRfFR27tzZi6bdD8PVBGyyCm3fKd
dSSM1d2hmpcBFCHWhCgHCEDlj0YJyZMJdcUJsVF1IAIjE0AcqfEd+wLO2uwwEzZEg4BqHR1NtGPP
TG+AE5cQ+BeWphwgabzour4j98mmEz/Hg/HaK8zsb9g4duS74zbv3mVI0Q/U1q8eTB9iiyoCQXf0
q4M4fC9IVkhLZ8ujkR+CNkIO3S3zxSaIX8W46G3R7drSbs9cqmDrwvzAPJX3BKyI6jWb237a//df
qBA352KyK07//XUmQP6WbnqAtLY0EKIpYfrrgGzu2T3hfEA1JQHdRIzU57REhNJhzXFT0IttV3KM
KgacwuPecK1x87//4L/f/c8v/+nbs+DLgwxxnHPoaqIsyTeZH03mD247UaJGsj799ztrMjg6CH/c
dLhsT33NGMdAJZGt/vsthxHTwy8s/ySl5ORGdmx4tEtwj0eAIJVzdRyG/nejXEFLGCmnIGlwKE6E
IVr7pLb3epT9YYZ4Vy1hGnFTf40G9v6Uymqi00Jwcuid/jnzqBJHRoT8MNJ1kFbnMsx7VO/1vjG0
sclSTBKsdgkCZwWGbb/usfDAvwx26KH2zgJQSI9hODynAkDP8t8xnd7nC3QxqeZPy9bgb9kwjS1S
n9Ckf4qyN0hfbBgQOMtMFLt6IEjVnuxhnedoDhwbLWlZHWTrM6MtE6Zi+d+iD58HS/0TKBvSADHV
TBwYmM8yhtyVXlkgWcc28b4ar3/M2obJIA9yQaPL+AsgCzZOo8e3Raf6XWTjCS83NvjngAsROW93
FuaAoHbufvNxvpLfWLPJhn1ipZtudvD0VhOZYYBRmBbcU8W+wehIhQznNxIwYTfMYmf3lKxl+mRP
goLEE+iDPgrkxtocWeHWHsUX7Z3MyclYPDsepMci5lxW+5S8DFAE0c1imrjXKRlqZf+AUrUf+2aT
2p27M+N519jvjH/1Coj0VZUWujvzLXK6fxjvbzprd9gjEAhG1hdYWY4mtruuHO5QNp8tbzFyhuUp
yeQfGJkk7uAOsJwNsjFcu+xdVzOaewfoYOlenI8GrsXQTlvkLOSJlqiem3n4rI3xifXmhxs1OHuT
guk1tgsq9PBaSADQlopLpoz8qVFOWl2M/EglR7u/uxZ0LALesNOgfMGoQSd4Uip7Ym/+SPvMtCp1
v4SHDyfcmVG/kwsbxzUbOFTzOz/1q8whasFnjMnUfCq5cFHW9FX7IUW1pxehbjCAThfgdg1QrbHP
AKBk3x1m9xSetoVwOp9oIYKkOn/MKQNuneDv01AMlGMMa4xOFwxw2L8SQood7x+yg7sx0NvH+XFx
m69Rd7nWUk6UH0RjbrNpD6KNXO8JfYtDgASrnYLQAw5htmAwnTngTLRLGjWvdvVd1MMLeFXoBUH1
M3oOucAeg8oiObcT4OjYb5yNGxu3gMyiLAw2mDpy7PBDz5IVmaRpsNkjZYh9ZcF9YNb+r65IRR2S
11ozc48boM0l+zBY3n99TqxSQ4dtKR3LEhmnHZoX3IqjYpsOxUOqYR+YeG6M2T9xY7MksVuW+yTU
T+ONrv5nmsthj/S/BPWFo55Thw7TZmxQ1Q+FiwrXKwYcdoYGSNg1T1jUoelPI6EQXNqrJOmZRcUV
LZelKFZc5+oa/kOP34BNMdP6ui5PoATJSiu9fh32Pd0EChuleswJquEcfgbOBwOmLlkiN9kxUI+D
tN6SGAN1xBRgpZj+rrmsUG6L8dAM/bDRJbr9aL6rITtMBL+uoyDaodo0NmkCVIZ9wo34jVfoVbi7
/s4zSq+o4gKE9fUWln/qTL27wzge0Lq0G5EpsWuXC8sIswtURG36V9NLCQnn6wtA662iEcKgB1Mm
k+pfYPlwFLpd3RvVGkkgczQXpj5+nVj7ez+EpC79mHnzUlCBwmJqQKgibzx/0k+m1Ldt5TeW+Y+e
7v82R9AqVNLprZtq9Ir6gPaOIPfA/aZI4zgP6qObTh+CA1XNpOVMMV8OaDoznT67iXQQcybzEKFN
WfGUew7bCVIXy01tflYNf6LXNs6+ds+kD/N4ju6fqlXXYcEwuXhhCo9sPxF+TUPK5KDTp9FBkdLk
X3WtNtO0ICAm7zBo6y0Y8ttyBJKXwylhP41sJ2ViYun9T7ZefeROdcJFffc0otWW0kfPxjfxPb7r
vZi+erfaCqmdYuhDFWZNX1FGHAkosOc+R1ac4khgIj3DYJYW+qNOXZ2YJsjr/qWdd+2w2sMtmtEG
NEl3t0qW30UxXEJvuHo9Lobc/dPhY2sb66FAh0oq1sBt4u+qxNvLOgX47oRP+F/2cx+/LmkFZu/8
P/bOY0dyJduyv9KoOS9IGo1i8N7AtQoPLSdEqKRWZtRf34tVQHVVN/Aab9hATxK3btbNiAx3Nx7b
Z++1QfAcCxgzQ3LhZ34ni/rAp+LSaP02LKyZ1LyMJZ1IifPdMfUtnrRSsq1kCqWT2sQ4T/TDpBEF
Twc0kWnSj8I3fsXAwN7ZL+H8bkblMWxLUPnmNmsHCLAtRIPcJVDCnmbFpejOeBpkb/PZ5R2D9YWc
B3bwqq/3uva+bRk8zQlvwMwHk6fJB+jgNo2bE/v3H1fM0XqO4AAYfXsfxCabi4WrWM7WT+qw3/HZ
hnCcCOvkmEVGSVq0TeJ4Y6ZZdVSprxiCPFKfPs2RG8Mtrjo1xn2FLrW1hxyRRtjNacT69I9fouV/
xlP/wB7jkQD/IvaX7WY0mBrNjkBf4+P1aUvIuH8fkMZlkMIGxFn993+UZM5G9tq7DGeGF4/9Jkpb
wIuwYdgnBUl9cpZfkpCweS9IPkUCa2HTnAeWRHyuiSU4Ft9WaXZcHzCsnv7+S25jR2l5rVjrMRpS
GsnQogHI0Ql3IimJ68nBMwWIc80/NKe//2La+MQyHfQYjeRtURvXgUQJH6V0q7LqTelerJYoRdOI
PejqU2C73/U82ofWVPABlXQ2qkcCh7m8MSu6yVsbsExr3LfLnisK46fOcrhtF1wF4+bNN/EMMtwB
QZbieyYoy5T5Jor2MRBMBbRNGA9sZmjXyZDWwqmLt3EfCGBw6eKHI1Nkk9h6M3KOUx1h7oWjb3s7
mASvROHRFjmNPBoSNdIVGmR8SltahRkfHmoQXAyz4GDriz/MHiZydoG+eLa7pLo3faLRJc/2lCx+
YMxo3M7LPKMOpuNAKZeXHN08eMeAbthpTF9oRkqHAyzCpLPDLYMZF94G091MceSGJw//DeRz0y6O
biAu44xc7XBn5qg9j4N/I3XwFC4pLA38YhpSpge/O6eh8asj+qiKHwtnMXj+Y+z0xPNplgyfywBO
cyWTfdw6N+4wfVvCekHQ/ZFMR143YE1pnD2B5b1hHFTSEQpW3eNcCq5uIj2MdjyhMAEdhoq7ppGU
5CAWpBCRMx5VsDPG9m3icsVLvbSc4rNxcsKQakyORMGCrbJJhfB3oS+I8zFqDnFcPgcx+8JCj6z/
1B6uMvupkTclhZpvFifrpg/520zCvNSVe4Xqj0mki5doYf5HW+WrV3Hj4pEC5zvQEW8wDhc6X8aR
UdzthuwGXNOTOz1Ij1fEZBrofODElm5Y0L04c6MJYDhQDE3BH8VA71HmzZV/+HZzzEajk+Kf9vSl
9qW/6fvqaKRxciLiUKKlMwoa/UF2EiFnGLAiQ5CCXsw+m1Iz9Ti0lzRIimc1jvvGEi8QW4m1sxVM
bgZZssvlCzhZ9NVNXAeBWXUAGbGlWkmx6QnE8GjHMDaUVBTOHx6yE5Z2zEMWvpyq9tkHEltDh1qL
BldMq/pVneQCt0L/WC2N9hHbG2of3WvWG+D7mNYlUP+JtBLeHh9JiQ0t7jNzayjWb2cy4YupAu+M
hfTVGOQwmgQwdWVGlzp1rlL/WEn3MAsTS3vefnaK+4PR8EnvzWBrCfkQOeJZpnw5VLzMa8gYt84l
kN5jS5pk35aEBtv2hx30k4uVamPbfEuRMtgPia/JiZAm3Gs4M/xgvI78jAUMpcArBwJz89kgHa1I
hX+MBfeyML8H2rt353KTSf6PdQeQZZD5ywwakci+zfKSd6JkUosnDL6OFQ3XfnKgWRPFyccGda6q
9qXFxYjY/Wk2jHLj0eq66QbzKLSzC8NgepqM3Nr5RnhTTcMjyfCHtAAl2Kif1rCyldUzEMw933MH
cxG8EXGL7g14BmaGwP7t+hgZ0WCPadm8Ymy39N4qs2spouFkDNVTmMSv4+Cl21T2d8gG6iDBrGnZ
kP40BDCDkaIX5JmrE9+qNmNOsxsel3X5gbP6Y/LZwgjJt1A3YAC7ZVhfpCyqfqyNbzOApPOkiZCg
b2p+0NTl0klRJCDjMn4+gs7F2WHMVSzzcEQY+6qgp8OW44Az3qASUW3cmXQLjivn7Ew+1fUJtQRG
zEPaaw5gKFBg6xaIBGV0/Jj9cmtmrIOdDlUDG4JZfcJCe+tnrurKGsjPivyGg5eCgqRgYh1CcQKq
Xo5cGmMGENEQikoFt1NHOu++oY+gPLEf9yy7fdMGYQied5Oa9CQhsN0axcvQ6wC9jqtqhiFctuM9
aGI6B+wEnFDCym1ovN9qgmWBReu3Vd2Zib1Z//fr1g7/tyK1/W+1lJHp/71M7V+71P7z/5G2Ndt0
/qu6tYfhs/z5/Nd6tr//B/9oWxPmX9Rem1jjAgKaruX9s23N9v+CFeKheAr60wTpm3+2rRnWX6a0
6VpbGtpc4RNU+WfdmmH/5WPkkfye6wQy8Czvv9O3Zpmu/Le+Nd9avjlhB54XeK6/fCv/3rcm20gE
luM9hhk39WbxFjVhfPWCr1ZJFuU4ysgQQmY2M2Iachg2VRDcBEH46Hfiksq2OgJ9dCAEvYZBrbge
O8VWuQTae2opghjFpvUVsWdwZlFUqAMl0XolO/viB07Ln5++E1Ha9goW2YgPLgswhw0NXn1Oan2l
1XSLZnT2jP6bNCImPrf7yTBx70taDFc6DOxLKfSOAfrs1D7wHlC9NC0P+Tuk0tgOT7XZX6Tt9xCz
KPzAMVFGJYwOZ4y2pU0FQ0xXlDSbY+cM9W7Q8dPIDLIa+9zeZbp6lkH72Nbto6XEuW6Gp4qU10Hy
8WJhRDZKrDoRbktLfw8W+kcwRihDJN/TNtLQvmm7MRVyjheFrBn11nLUQ0wDZCyw982B8aW9/tFZ
AJe6wI2ST8DtG3nv0zBayCX3NlXRlXoC5uRk4DCIGpotdJLfY3DClTlUGfMj5qyivUfRP9aT+PUx
gWNjZqpS5kjDnRGfIssGyJg0QBR18kh5UnMuaT0LXbUwYeK9svFPBBB/wiolNm+Qv+VB3CF2rqyg
3tMDxfZurCaWS2CygveaLqRVY+HFB/F6xtH74TikfFJ6SrbBnDmowOXanuFljHGXrrOxaVl0RRkg
JASerPgcFO00GmBZg4HbY2PFiJL6a1faz9mQ0RjXuPSQpceyxbTEtASqVhVU+0wZGEWFVa4U8Tb6
GlQOIt2Gt2rxNmSFqXdtkdGt4k43OQOXa5jefnR9VlCO2g8U0z52nRVvpoNjI/fkyQgdPlQXMewn
K33MuVxIhKd6dp6lgsiVdnV9h2FrFSpyst0o/J2LyKa7yNgEHr4MKayNAfuNGIwJHBfzmPKWt0i8
dy3KmHSVv4I2RoJqjpzoNyQC7llNISTxaLiUM9m3JG/MLQFp3FoyO0vw+oQ9AzrtxXDiRD8kdBoB
HvfewrTCTK4F3OBfTxToF91bWPT2HscLFdcN4giCHWk0nf3xROQfGNp2aByLU5cLPzjZ2YHiKq0/
VrcIfH3+48Cnjv35zSnpMnAXBq02XhyPCFQ5QdAy/VscANoT+YJVvNWjw17afPZnlM0xi57QYCdK
4GAoD+GBPFC8MgMMWH5W78cR+19OloXczj13Emy6fUF8omcMdaZr06D/F552j32cbWX+GVCZEffX
brHwRjzuMgx0LgS+9RyUIOSIozCz4I0zMLgUpFjdeqLkx2YYN+nBYhE/n+RYfaiQeUZiFN3owDgD
DjvOeT/eWgGiTG76v42tT3OR2GdvrvD8t3rj9nVxHJvisel/q1T86WwwGB5fgiii8zbGGttSRzbY
jb4YFh4tloWbVrV/xEygVhkOJMiJaSZD50ypAjL9+Kg0kLs8QkjFdGjP1TNst48yqg8tFQzTkuOz
EvI8SsOge6+BhS9VGjeF3QG8GiEU2LF7g8zXMtvJqCq2c8c55+iEDXKAJ6kqKtxn6HCqStNtq6uN
o507YVRv6WJomB1aI3q5uJb2vkC+V864+HZ/mmowLhWuBeLo3jYZLWpSEJv/zqIqlXdu0Rn2CTpL
4mCaSeLJOtqhRKKPofMNl9KE/JeG/WuSIVzQj0VPjhfQB1T5qJDbLLHYzKpXIiftbe18DonuLsww
GHL8ttmlKhv3lHOba4VcC5/Ss1/ilHdMlCPUqQ9CsfXKyYpdxuGIpIf7omqbG7ZWR6UQFsvuQbjW
K5GPtMHCKYyAhuloqTGyaDACQnoJvnP09E0cW8yiUNTK+FrUEW9f20yPH9ZI20I2iRWxJzj1xr6n
eJQkDhuiefxKhfzWjT4BGar23ljuNaDSBBTcBsauD4TTDbd051LPB5Zczla7bRBK6UMlcFE0NGEY
sEpYGXMQPrbLAB1Gw32b1hKu8kRPZLEOnZEcaD8/TpQcrAuZBVsiJ8e0KrmHm3dmTJVXR2HZQFuG
q38mE6unF4nmRlHsRRYOWCiIlPIsHe+AsGm/TqGCcjXw5s01GCXH4o8lA0MqexYph7bsd91yF605
DmvBMDzOVIhJIGhDKI/FsikrA78955l8DQd7PMQdLl0F8otGmqsXEmsRlM0sgChYxz7dGy54ddwC
Sh/TtKx3qT+cKnSEFcmJa4LJq1OetW/lwNajkA9QC98ppbnLZ4mcKjrc7m5/nJwZY3Sszp4ZQ9eJ
xtfCbrjXUrO6A6eFiOQdLIoCSkcDxCrUK/gItjBhuSTcgK1a3okLg8HNE5MqHQVdPNKkYQFzpebs
fsiSR6diM+2M93Vn8SVNbkx1fJsbbEnjoHzz9AglCKLvZs4xTcyY6fGoqAMptWPlM9PbbvU05/PD
3F+tOgWaLzzgsUKeDcXvyl2+rA88hP51VabWzlwiSQPJImUFFKyWl5kO7Uo8pozpdVMTDWRBSa67
CPPHiDkq5iHHc9Z8o87ol864ve/ksF7Ku7BnPZVN5jY2I1Q4Gyk7yr68rH+yRxbwLWKqjRa4Glr9
w7QWs6FTbDbDUrE2UPdhtBTIdu4r8jgXeIVJXw7fgA/ewwiTGYJ6tzEtwTOjDxKct80xKNngknPe
y3E2gT5zrqYJhyiLJb6Sl2Ajq3E5SRqQOrgypvZ/E6asKqzeMvk8jMauaEjpW9hBjtEo1TaHxDXH
vMvNqJNbRIU0C7Fx++KtCMK7UDs+aaP0hrawdAPs4MupdtUIq72a+4eGJvQ1bIo11WAP2cxCpMF5
JJk0VoOCmNNMD3U9GStVeQkere67oaeQRbdHoYgFz1VN6Rc3x6+hP3qUCAxMdVia55sAFzR4nnmp
cTGeYWx/M+HiDTnnM9tDy7T/qKLeBXjhAR58DizhV5VdOTyQBsaXLH2SYXY/gQuKYnHIpuKT78KC
9V0+p+xPLfkEmwIoOR6+lW341J1hXjRNcWCq/wom97bQ4syC5d1zyoOqy8fEcM+FncgXPPqvAEYo
fXTcb5s1PwBCv6KiFOEOSMgvSPwLI5Q6uskAfg2KC3FllClniGKOHAlTF6Ynia87OgbJryctRpen
UXXh1nS6zWQm75np+CeyyiczS+utbky08i55GGhsATlrvvf2dOpju3i2qDXcuF1ln0dBDwn1R72g
bVfg4p0eDWPbeRpsmWIOg4ucbkfklXXZIJthHq+YZl27f8DyElJIz1O+SLCn9F5BPLRF/GpXJX7S
U1AB8ElzLNq9sBWaUvYZK4/2szljsq9bAuLeSEc6JJt2qE94gMjeefkfIw6Ij1aBx4vNEy9s/HXR
N7tkij3gUHp5Bmzm1mdp5Uhymhz1O8zvOPvrjrmom5mGjFup+BnFNl8XpyO7AVxgTspM4caHGVvo
mmhYug6BBd66CRceoI5qAwdX0QYFxUtMQKFMhxoBdiR8AAiVcpaC4hoJsSwM+12kwz8pLIZKuMYx
9MyXJJvC+7Gsj5w65Pra15LgywHb5xrERYNaO9gITgAyCrOlt9KCXDx6dn2sQ+McDgUujY43e2O0
+kKP47sa5AnGCkndsvtJ53cqYMop/yCI9RDG4Lnj2lvpGdtnR9mX1UPo8KsR8dvQO7NzwGYM0Bs5
3FgXxDeWDco/5yjf020YIHCY7pqvNt2MWTxcMdC2ZFuJ1ygvH24KgA472UFTmUR5tln5H7Qg6jEj
r59pZA03Fbr7OgBTd46NflcShd6qZriZTPHHMv30gbg6kRmqCyEGOb86KDHK8k6+M7Pme6aY9oht
DBxbRhGO2SPj851hFTaMvdEI52ibKMdhSOy0zRcrrJbFqyt9sc10AZPcpWkY9vxr1bGYJF8NugYu
RYyhFrJTcYTSYmKJqeOtMMMHYYzvkCtH6tWw++VzWV8ShgMrWBFu56Rr425V1NUlsHD3U3hKbf2W
LonvnkXkalhWNxEOQmwI/BOCq0WFX8PBIEf3qMAPhsUmqexHV1lfdl6rjUwL2LDT+BpwkHnmvRe1
PHE7dhDCt1/I5G67MIDnUyGQleOTx+8uvAGv5/UISVQCX6QyaeDp13boTFixCNPNF26t06UOE85c
8xs3jC1Y/OuUZ5kzEW6kUWNKLQfwDwT3enD0TggOfCOgu4UHd+iWt6DB073hxWBsMnXwh1E99B1g
MVkAzGg/eNLY524ZJMKI5IfIz7RZiE1dIjaH7XgW/FGqNu96kqLbFGfpwY2Ke0GyjmkycaEWVK98
s3iGbVSwIRuAMBm8YPl9CLWQ2ONhGkNi7n0Cm6qjMzNV21GWNwHIiQez4R5TBizP3eD2kRLZgoRn
+hK3WP8ytU5G2tx7twdM0OZXRan5StYCbweCrl9OsMpoQ58RpsfEG5kf6yv9XrCOxhh5vnqwaq4h
CteybuxoF3TMPGxPtgVvgi1cy4hP2Nh7zoZ+jpsQT7tKwXQF3HGnOXvGoktPu40G6Bd/qJy317H7
oATIlhzzqUiJwveez1uX5a3lGYeyAO1NDcZ5NC1CCAlreOIzqckeMJn9p5knHts/on5YVhUbZLiZ
Gr9UXnhbrrJca6yFXUErUtnb9l1veud5BAAZWvMnTR6/GEJcjjrEyrHTP0Gnvb2tHAD0bnmHILw2
XO57EV5haV8hpBCh95tPnYyPYsZOZcTTfiiXtRdmThpKgd7U1JG02dmeQcA4YdtvYcs6a5L2D3mf
jVuriT46uNg8WW8HjDfHWlTdTSFxYc9jRBfdJ5b6W98KefBaGBYQi699lX9kjGWeRqhtOR6IR3Ku
TEA8AglWfRhhBoYbK3C+/79AWf/+x9++K/ahanr4jZKq/Fe9ETXwvxIobzBhf39X/8d/8Q+F0jD/
Qku0UQGlECZyIHeIv/2P4Ve3//E3yrP/4l+YwjRl4FsO+YF/ipRC/hVwjviB5bqskT33f2mUtvmX
5yJ9mLbvOZ6Uvvvfkiil7/+bRCld30I/DTywhvSVSfy0/y5R1qkmux40v7Mz5BntCnULNYRl5Eyy
mcaFnKHCx5zv90H3bUUh1HIIMH6hJ+QBHTrObvRpcn2YrMTBelxYnTr3dm+58Ia73n/MzMw1wG+x
zwtpCsrC4ji0RFyvcLhcwQk4DukLK1i/OBkoqIidtZ6EOtamORNHKVhv1Ec5ZyzEGzfT+c5ISFtQ
gW7hAiLHack1pvQGCBt0s4aGwrjgCauH1r0QcJSzy1omA9yxwSYWzRCfvdSFYmXUcrpDUs3bZ1MT
L6P1Blnv7GQD5M4+zY7sU0f2Sbx2t0MZe0cjstxzlXHhGFks/xa0YnD9oH/jjkZ7j7GnFE8wP2gl
GhbfkGx57htoT3TMZHqtygBvbaCnQ9VF3aGS9nCaYsnFYISri/xSn2dt4S/xKLwJPNO+WJWBLDZY
Vb5DX0t30suCe4Nt19aWfrdXpklaIl3Cr+QTXiBS0HA72eNunDR1656fbURotZdR6uaWV8tYDh2s
uXMRZ491ni9VSObyNNNcDxRUEEhj+HeRnxqqPGn0biyv2UxjMN/O41y+Vyic9cZCq7rLcyboqHcp
TISIcM0jT++zrrUO9egbZ6Jdxh5CRgDcd3QOg5DzXascMPwDBsyisp1Tl/hil4gCXALn8uIshGm9
HZt8xBjAoyCMrfpjDFy2oG5aXYPM6+s1zeHZSYC+PVhZqI+FsIytbkNKI8pIDzeauPqGEcnfWkXC
2rqtxZPH8ncbkPp9RIhl35fGPHU0hrOTKdLphRoJdZxDXRIjHHKBp/XUB5lLWDLDQtDiq+s+ff6u
uwnf2Ruh3d4l/j3W9k+gGvPXcbwIttsIg4ZymqKoSIsXbvKkhro3aIRpXOOpsTGC3ll9nk0POkJZ
J+dhCpag0o/PtIKqY0TgfqGBShCh6UA+6aYBoXbn5BYQIsQ2L9zmQ5visaWBb8uVypPnPDcQmk3t
BivYFfY7S7b0vfbIN5n8FiWHLaOvEH1FhNdHYHXsArEZ43+0aYKGaEiYZPMfMEzhtDZdQWaLjDym
S7pVJnNTuHn1U1T1YKxTbrrWu0qS+lkOKPzQ97Sdj7c+QG6fhg+iuQoG0gTlvnf8kNuJWGAXoezB
ntlBXfq7mZ/G6zyXA8oxLeKPpDR7JvTJ7DH7JQTnVm1WULc99TNoN8rYMCZGjUQqxmuJMRkuXGbw
CVrVfj/Qbj8hv1IRWGX4GrxBPzf2PNNRKSeIZc7YER0YfKu6TUZWiaesEd70ISCgfGagxpJUDseI
SM+pQrEhLCbnbQdrgH2sTUMPJnykJpJIV644m8DWRfXahCa7cGT+8xQ6/r712yc7zgiBt2G0x7hO
w3fs3saVfB0skwaa8aNdGpWjORQ7n2N/PRS1oHijklQtgz5vmvwtltEf+gc+PElOxFEBrmjs6yut
YNZW0rD2fUPWrk+d7Dp07LGTUs30VyTfk00JgzPMA+9kP3yhX3ako2wqDi6fwCHCMRnb7Mvx/NyW
vk2WGa+tvcU0721z3L5RR+a8yNIHt7XqB1nGCCC6m1/AaIU/WSQwDehp+lVG/UPank3LZPTHyCsO
mEMjhkVO4Cocf6x2zndBPBS7QBH8SuEIYuu28vtmCKNDpr370ZrdQxRnT8ncU3hU+vUnhUb+no7u
4jbtUZR01d9MnvWUZsGTCYot6/1bMQ9IL0G5zVj0YUaz4JWSrdS5e6hiGoappqUukhuiMUSfzL24
S2vOvH48dw5OdCB7RK4qbzfnsFlRpQ66cnAtlS9A8g+DHb4Ufn/q+vSbVxsbGAOdwXQ5xdZp+ZlX
CdcTlAi7jr/LJrsYjnUiTgXWwn2vF7Iad863uPQPXQ49FwPXzBaijw454fkflaskozKFrynzPUiH
kw3ogBvWJtfTDT1Ll34QhJE1N/b24hhyjcB1Sin5RSXa2goNGTe8yTuJt+21ssp7huE3PP4wQaZi
+JxZmO3LGGHEC2OyWqlVeFD9eUg46d6GPg8meTeoaRP6ULB6ustYcQaA/uh3cc0cCKANZnVuYRQq
r73kjrxl3bejBuJI1SzqEDuO0ngUoDGwg42g8Nttkrt0W2pc1NBqytT8det2ehHA7h/Z8sBAa5oA
UISv9lHdhDsxjtWGdWb1mJKjWLmKPSSYc3b1+kQfuLd2rdD6wrT4ScixWE0uANSsx3/CagOWQy/d
at5BKCuPceVBdQp70thZ/J1nKAWruk4QVimB3tIdiL/AHb9gT+INSs1raWcftjVj+KvkbejDQojr
aefbZBolGlxWoiixTizxfCEOa/Pk1lWIodMqxl1jZelb3cNYj3Ht9/g/guY1JcHOdWsDTIaoor9V
FpH0AH6H416rxF5lEfDF4jftuXjTcdHB7SbGS3oTw5e6CZzkmpTfvaZrx/jT+9fIeqsUcBD0fsg9
yCcoRvQFSwhiy1awyt2PyBuPS5sdQxDum/HGbqx9Hj+H6jPPPir91mTFJVro4TMkilIGLwmUX2t5
XRyHDmnMmW7EF8b1S2VInpTbmdXVhOLG237LG3e7GK1ZolwKIvtq7F46GX+SZeYjMr4bTGRpRrq0
mp9IKjSryXjJoAeNc3iIuFkI75oUuGkUUuYoN+EwnYLaRtSDqycglsa7PDh59vDqajL9nvFuVGSn
Y5MyG1o0TBgUQ39p8k9rEusi95H3JlYW85NFgMPxrRM2dEJQL0b641L17COE9mz5DPEeKH1pMsQ2
FsuQElODH5b7SS5zP0di5Q7k1mjyyNrkTpLGGQE+FMJd1xoeSZI/ALlfu52890zkWY/8B4qCi4RS
ZNxP8fVhdaFFW8EM6yx+SiZh+qRcuBrRJtTiUJmi8daVkkh6I8XWJ0LDPAkC51C7Z0D5m4nGibpg
QDvhQ6SxPeA+7XIJPzsu2LXSOgiMNCvRh5umjSuMf68zEc2cujXsM5e2heM70LPjtGBIIdv0w7rx
ik0UfE54zGY5bxyI/cr8mimPy7GE0ls0LwhQsgJBWF/gS24GGWOGC+ZfORQgv+M7f6bvhkemJqPS
Qe+bflMP0BBBLgMtkDOdHXh9r73uCSQwPx7PkofGZd1iTcek/RjalzE8zaiZFitQU90xka6CnDe+
yU6/cZ5EDRMyex1HA47Soe5Qv/ksV9YB9v+d1RGsYGnoeHd9fe/Dt2k7Xs+FfJQl2yahYi0Tazd5
thgaNNObJAEsKpIDEAeDD599V68GXqfnmcCy0z1k6QvPiOe2M4kN9+e4vsm6jxngcMqYC+kZqQyL
D6HqNLkNOnpTPAUX1dmI2j/0nXHvgyUv5FUD9wk9lmakZjS9llOx4rs+1xqQGzu93MRbajRsZk5J
9bOkJjFNr3r9aKbOumsMyiTviO2u1JjeZNPJtpr7oL1mAR8u90t3xRpUCsapm4R+z7EIXuYOct5L
7IPHAcISMq3YfriLTHEdqDWjCa9uDnr0T0BWYUhS10ZwrYZZQLUkm2vW6gyF+KM3g2tv2YhytLtb
9jK0iFEVQSRaz/0lnMAeIJglKWSG5ZxznqRzbrxTb31ieCVAe4hQC9L5tjH+eFj/IWauipRjFrWm
iwHZLHE3F/XFtg9e7a5pdWEhzCPkJpnHlTtSZ9R+ZdEpcIaL9IaN297bItlbKCn9i4EnQqI6Sgmx
GkMB5/JB0xxjtj9DCvfIOUT+c+ZGCyGav4q56rhOMP2vs/TW5t1MlJsEBFbP9oaVy04mxT7zvQeH
x/ZA1KfD7hdB2/JiXLIJ6/zo0yT4U7gAYOJv3iar2WZ12txS2bkig7Z2/efQjTeOT+syixer/Gka
8voN7K3odSAFw4u1GWmoGRzqq2jJihJnGyifBPuDsZS94+uHbgx+4bmsf2xCBzEScUFOlwIl5Gln
69L1VgDRYiqUlFpx+Pq4KqgHXxketQrXON8I3kKh8anh8INmygZkPXPa4krexLmzKcLbHAZIr74t
F8ufQo/mDzGrSwfa2vJfB7a8Iakb50fiyTOGbj1XeCJoM3PYkdpsi2a3fbZ7KtOXdxAvXO59GaI/
w9ohJtiwHaKUxb4LTcYQRxwNQP3EeljeAt3zjJ2Tvlf+s+G9BnQgQGNg2VxfogHtOSEBFUMPDOEL
dl2/fL0VVd14wBERtdjNaFqS78fzXp0weCnbDyS888KAMLm2JAJmNBz//JZEksaE2XlfU/DrBh8d
wXnaIbBt/KjkprXdo9ncpilS4Bivm4AV0GjgqoG1xMtWgb6PfYv16bcdfDOyGdjMVe2luxoYSWQ5
CKH2zjZJt7uQ+PvvqBaHGeN0x8Ci4Nr56iTNW897GpoOaNiXDj/K5nZu79r4xh6xLJUG+bbxkQXG
1sjypyIcAEaD3OnVBmgTsxVmqaa885zqxucmVhPoYHlPsPhIQpEZ962sXtKMLtnYWPt6HO9zwYbC
zX3Y5o2wGb9lgKJRP/id/NOqsNyqimeWbrqbmAv/QsYR+4Ts2IcMiJ4BpZtgWm5ExY+34QJLwXZg
7ewcGGlpp9EmcnDPkgg2N1zMoq32+EBUQ/w9upRiJFTNwPHv/UOQdXfuFL1lgdhEebbthu4qLDff
U/YGVFU6C+bMd1/8Ka+fmiwUl6w3gTdVsfdsmUb6iY3xkikCgrGmS2jsmEXXNJ4xG08jj+fSfvGL
4GbZbS+QvluObnYi0TZPMZtT2fUe9b3YsrJ5rCODhgViOCttAojzaM3gc88ckw7jrV3M97GIrQcj
pDwhycclAtH8doMUT2GQjRdgupRvm/UhD81rrMZy55pzty+YChHfh2dt8mLgwSes2zyr0r72QYEP
NX3xa3lKBTtbkFqvnS955wPxCpz+05n5Vm1W2KbZUqEc3jS6PZItxegRbSv6hUVII6xfzL9JT9zd
lijEnulI7Dk2ZgxpFyTrVMtAOLICiYLhnNmUb1E96rHfXrpNHt2KYlihFSFDGZCOMx5onpA8DJJd
3chvU09vnRnx0QAEWTJ1TN6xwes3MRTmE6DT1mne4tb6jb2p2KToxSAw+LJ47H8Rkvapb96TL+lR
konHUTkxbbLSUvCekIwcR9yxrXmtR3ISVcgZ5Fp/ygGXHK8cxTPlI5r1nyH/9GaCnKJ31Eb0gSa9
W+0H3W3odH6s0uI9yNP3pizK96AzOMuVS2Jl9tr2GskhwSJXhMW57/MRWGnPPDf4dDnRZMFxG9Xq
Sjh+3KUV5StWV+RrrEcCTJaFayh1qHjotDilk9PejKWhtl1VAEBM/Bh3UuqudKKpzsvN/swV53+y
dx7bdWNZtv2VGtl+iAIOcGDGqMwGr+c1dFekqA4GKUrw3uPr3zxUZCbJiJReVqM69RphJBpcuGP2
XmuurW9655j+uiIDxTp4x3BYB9jThSk3VcomAxmFO+H8yBOBNICHyxoNGhIh6iO7zcZtnLAfQSP1
SF6bdZA9gnxccuZDVE/DpS1xtBAiK6/zRH8QfV3v/doMDs2U1QC/JZ1+QcOkLkvrEbHcfARvBDSw
WbOWrQFZ65LE9YYyTCXz+dorvMeOFdSGYsF3alPewqrcrUVi2Np2KyItU5orMhN5tHX17mYC5rvT
6busLBOpMidg7tM29DaTyjrRFEaLl99eR2pzqxMIBPi63CO5V7aCfueCYwGuGw1KLsTqsZvLA6kM
cjtU8ZNud8aLHvmo3Kx9YkQ8VdTfYLaovbKacSHtUKaAhNxhRAeO46EUzUjANpsRg4avHu9llPVq
9CsIUKx2TsMSIQq3ua3Kn5oB1kbu+5LkKozL9Fe6R9i+F3AGtgKMTtCzbK5xIHb2ZuqnLzmAOgqk
/rhHdlNu+tbfzOxR8noAddog955oy49QJv0vvaXP1w6OTgbmfRESzeksNf1lkHIRRiCgaSwrllqr
PQpmVCf5lLlHM/nUGA8di2gxDE9xJ7ZRjhqoA53MIEzAJBXFJNz4JJ+i0f/sWR6BVElvf0oaWFhk
NPlUO5V/RadFJMlFqYPmmb5suhhNvd/lFpbi2bwbcChpr7PoDdkTuMmg8YfpavDhI3fjwS+T28iZ
lBV3iVhwW/SYh0av2o9OAfe5ODkELZRWdSnifpll0ToIgpUNyD2AlU7uxZLKK3uQ4cSzaGri7LLh
dwDuXIgq+4IIhoe7bVZTA2Y+I//C10cEGSULgiTqr1FErqqsu6wKSrZ2RgFo5oVhmTEPCEWje4/K
Ux5FN73U99SwGrgc410RTZdGYN6rexAL9ommcSBiMoadIbV0Y5b+LZsKrBZ3E+DpMXHUXc1XhQbv
C0BoyswbMMxhvNH3Rhnsc11suuEm7811BVAn843vJbkd8Eb6hZkPa/rQNTuz4lC0zjXRBhi34gNB
azXJVqz6WCrjj7tIRsZtHGk+2oGOnBbC2BdzDpWqSsgjg4+kA87NvYuCBU/WsCYNAkJdsoUQ7Mxj
J9mIdjhX9CYzr0Auw963pMTmtFcwzLCKZs8aybMUGpYuSysHFSSXPQZ8WcAT7npvBRtWrOkF3kEe
WmqUqBaeLItN7xMIm3WcAXhHfes17NzrrJ93Y2B/cawGnH+P4KJZkFe5bNgI0TFdkfq587L0yIJs
TS8XezB0coQN7Xju3Ppc9tkS+h+LD2PV0yolDhf3Z/acIeFaJHVwhexiq2qwZdUcY1hycAQURgmq
WdYM5z4mhTSOWSFPgN1qdz/24sp2oL1s3GCgm+mMA0n3lDgY4lHYlngQyxIVInlY5agEC045Yoow
bRtCSTvSWy2p5xjcA7MasG3Q5sCKiGEYZA34QKd2BzxxgxoGHVADhANksWtBgcK+Mwb70tbidN1n
gfNVnx3jIZvoY7EjIgpanoCEMhI0Wo9zh3xAo82u2iEewTrISaV2x16GD8/whjHbmazLg7VLTi6T
X5770ZOYwwQ4npy1CdQ2ZHDJ1J84M1qoQs0bih9SdJgp48ncjLRrYnZV0qHCQuuergDCM99lhCL1
D+0e42RJ/aDM66Df2XS22C0FraU9x2PnDkwkPDE3tuGxF0pD4B3YzIogqhD2jGO6GWKGxQu/Q6p0
q9HKpVCeNXaWUCeVg/YF6biJyWq05MAmbR4ITIf9WEWNcex9zQSkRrWd01gUTVO35ibo/Nm686op
K9VWTMtoRbu25z+Ad9A7KALoIc6Jl4J3ggfQ6+xOyZRv8Oi5LOTzfqF1Tpfmy9Gfze7S1adB27fE
ewHG7v3Eu9YsUMAXb7qZ1wVO+CL/D8K7rqFBtc1f/2Loqv/34+93L3/9C7HlnLyFcMIxbdd2TFNZ
HL4+3YKEV9/+fwKtZHnSB09iypIJufqgu3dhGWFM9IvawzitzYX9gqhwsplJKnxyckHJlSsLyCCj
GXZAygDbhEIVtLAIgEuA9tiaWkC7F0QtSBRslW6AzrASntwS4HrnJfTWGpnjABiRmtQ3pQY/arwH
SkyzblkPRufcRS0NHO9UwMaz9L2O8ofYtqqpNHdEwZQEJBaS/FImNooRZLcw+uy4smK0nJGfe3Q4
eziEMR1PCFtRjrB9YN3hCxMgOOVnifeS3DJoo9tRq+2X2OsmQmCBFi51vXNm7qAxtOIloCeYn8ie
72bW+4BpYbXQEFR5EbpuVTzoaW6kV6OP/ufsD+yvLttYTogdJrsLcGOELISetc7CHH9ht47rse0I
vWF4seTERv9ijnMUCFFFfN9dbXX+l6RvoS+YQzHqL74GdzvdWF5Q48ozGMiql6j1BypFvltOBBoO
jgcWgXpaeZS1QSc3R+jW7MsBxBG+ptih7MZ7uyZ8yXsGmaYXS6HpURMjCSJD5I4WAoOqVjV5smtb
w6mPgWbP8Sc9QZr/VAcxi5a2C2vgcUGgBSfeJY5nzvxWOBCwJ/Qz+0hscDJwzPA6C5IgP3hWhQ8R
dJNRUfhDDqlf2BA11kLrvKC9EAUhq5S6dOZPGYym2E34+dGG9GaJhQYV5CSeVWG4+Qw7kzK73Zbg
6v4HlQ7/+daL1fzt1akVfCuWT+3Tuz+sSHRqp5vum5IegMNs//Zf/OTv3/n/+sX/+Pb6W87Tz4UM
vNj/+fbX//5jykr2179cIAp8it4rH/iBHzIGidFKSBqaOv9B32wafxcx8BXTcVzMUpitpGMJLFis
o9rwr38R9m+maRiOa6MqsA3DRN7QFOCI+JL8TVoS3JqU/NvSbfHvaBgkx3gzQjmmQ9tXDVHEDwjb
QWv7foTSm143k06FHA8tJL0sv04po9rFKWCRr1oLFMRKUgMELyW72PX4eYjjr3HNziLIH1Il81Nl
LD3fxWn2pOusiixc//R3js3gXjrT3cjCGB+4gRnCwWCRkzyXfcE+tKktijtDtMOIZSTpdRzImzxX
RpnmKIR/zdy90DRz09FFcyRBmlYPzxdpPbPbPkftljrxdyudViCo2fxlq65pHmwDBYPU5ebN/fyT
kfy9Fe33qyR1R+imY5n0vt9fJS9KBx/zTrVkqL7JxxyuBakyvmb9YsYw1S/654Tx40DC4ZZIyxQW
0pL3B+pHSVlkIgRAix/rQKyG9JqsjFVFYxePvREtK3tcO/X3ljrr1CA9q4YTMwn6jomIWTN9DPxn
n5uhsdf2VZtYewipZkxmcoAQWiihaLsqQB0nREo4Rn/Dsunnl8rgef7DKcDU5sk2uNC6QAL0ds6r
K/rQTQEpFsnyMXEXk+HddnNwshLrW2Zra7I2zolLi8iOD6RT7H9+eOtPD+84hslL5brkILw//BBj
JnTyqVpWLI58K/6OYTASxVd76naVar6VhWMu6toKeZ7DVekB6eFHWhpExr5JAndRx+KSbnwNg8LA
A2iX5NURvtSg+TQM/xbSv3K9PJS8I0RIET6npIebklwaEqmu7PpIN38bWuwFQmxhRsU8VDHCYjjT
t1Wt4hSt3RRWbJmNJlv9/PRJfP7j5Ucx5ahhQyof54fz79qiq+I8qpYZ6YeJCXKFVuG4iruBCb4P
b93Y26CcMhawDGIth7ZYEk6i+r6CRCiQ5WTY+z1s5eYpldWx0pP7eTLu6iDf2F5KTboErX7lTzVz
vx4TTGTTQk18vHTGpzmnBJQEG9RPV47MtjkmaEWH8wHvtcK9j0VKk9hbuyX6UReUEPLWXa/3V/qc
i4sQrhwLwvhar9ND59E3sPu+XOL3aY0ay5E8Flp6KDXaYh25d1lEHauNrKPVezfRrTe52MkjEa4S
ByOSRmVzGCCIRB21QIyQmvGgebdD6W9Drf08juJKaU/pjlg3nrRu2cB0cr7rkLWP+XTNImCnRWIF
uPtCtt6VILkTyQQtBDSL5NNupQ2ftDWXwqR1Vh365Cb2/CMD5xrJ867lqCjTV7nsX1hq6wR+0e3y
rjqUD6kDNc5duGeWbLii6qu2Tpco8U86/Rf2DTurytiB4yqotcdQtge2LXdM+mtmkJvadU9RV+BD
7y6nvH9EJsS5hsdoqraOkZ+xJCynfvxOJjZySftRuOU5r4JNZaonFL9Tp61ww64qtheBE6zCHK59
o61DzXvI0+wkiT+3esKhcbYwX6xrnSpey+dS3JZkupoiqLZpnH5htzRfWMgX6sT5XM8HdjmWdxka
zo5kixWJVrguwK26kXuKA/OGeJxHD9cBUL9VAw2WJ2TDUmtV+9cCxCeECDad8jAGckvV7jj7rCNn
ldOgjSzppuEhGSiW2npyBYRqEYcC2KHJlxLAsE7qX89FuPdSuXFZ9dRaAngPbAYMUiG0y5JsRVqt
VNtJUZV3PendDuulQbsdydmpwTBE+97U7ytTokSmvNfANIF0x+++rLvPhs8LDQUYL5UwvRVC4Go5
KDiJiXYjBLWd+951WjXrAKULnJKbrk6/jM43pMxXcxZ/J5cere/gXfiieCZ85E5jO8bIsqRGmNOs
pxnEzZXWotDQWFT3jsK+GXz4RVZmw6KYMNHV9nZq7LVHrOc4OzsEkxuzQ8UvPJZ93rUxM9DU8FJF
CnoscA+l1RxxRF2LarppSP5Ik+aTw+MWkEJ+QTb0qZzN24ZtzYXbw3WQot5WcXwA7PCYTnQCxjhF
i81HwMXM9WfCjnVAjLpX75G+fW49+jIy0G1aXY5HBB0fRc3CGhhk7Hw7T6N/UgxpTEGDjqg1IBGs
NeoMTQ+mgw+GkjBHka+nSAcjD/q+47NtJMFBFgY5bvJIh+5oOPiKc+4fzoM8Ljcp05+v6fUlR99h
tLsogSeU5C2phcmid1Vkju7u0kGipKFn0sGOEeSBZOgaVRDQLrJhbl5kgqlJykM4QMSzrVtjju6L
wfzUNHjZxuHg64h5tCh7dAKZLJM2PfREIcSlfSVXWCtuEm/CtlJs0N9ni2SikWXlzdcWQwOZQPew
IFdRwcRbpqc4amEt4Wkypn1skDst7UMyAUdRiQeiLrZgKV6XNy7O4XYEguHZO5CDR99h82aa1a7t
iy3KOEApvrNO6agI53MQM2yOHoaCPMCzRSZF211iRUa4EJ/hRKzTAe15sNJV453rfFFF1k2Yz3s2
yjja7gQKIWNyL4eoO8a1tWmncskG7UlLo3PvovQSKE8SYg3D8MZhnVeWHUYRa5uDy28J2RHWrWOt
swawnWaOEYbssiO7pPmKd7XcmIG1cfV4aTr2ju0ztwXDNK5JEKVMN7wtNnRekiid+LMZ04+z5TJ2
G8Y7selp702MT0PKbj1iXKNm3jVy6/FO2u5IrGlDHgPBy147HDJLu4ZFBpm8dg4ZLmU52TvEAnfl
gxXE9wVyhCakIiuLrRHQoOcbzfs84+1/MPR8SzLjCqAakX/TVRmvGg00hW0jDCocVSq0Ps1O9jkV
+bby8ZP6qtU8P07Wzu44PZ8Vrx3SL5nbS9sjX6ttybkoKIvrPFntqrQ/e+5dYbarRqIf0p9boGSF
hmydqlJatetpAC2Z+5daiaiUkaYDM9uIhxyPiVE9kwXyaJpE3PvlnTmWj3THt/qg3VlRvtngML0O
/bSE1cR9kmnB8OeAzO7W6gqDHVy25LwOlMRZdxzMDpAy6Vrx4K8Q3YdO+iBzxoqIlaJdy1PSxWfc
qktKFzz3p4jigsHIbTl0SWu2uIju1R0KzOxR/VnO+WGc7DXQLn3Ziehb2ogbO8iv0WHTL+2voDms
7Tp/tAp8+byh1KJlZ+0MEyi9tJkseVnlfIwb2JPYl5XjB/N+23WwQvzwJbQLrKfmp6EL9moYE0F/
OZvuNTGntyY080LIA2l2y8AInwZNey4ol7DOWIDGjlSveEvTitBQaAchVB09Hm7xym7yB1bci7nJ
7yYMdQhli9R4SUepkiZwP/bMxuMVlb1bM7bXJb6ZrEoPhXPkPjy5vONVbn0qJq5GKAGuaysqpzQn
68u8/VrPxpbJgaGfTG4LMP73JNKvkgD0RMxtdkfGxmZF2EBAp6kZ7wtizLJO3EwgzRAXb1N7j2Ma
LW72oIW3wu92sgBJOxLcjBBDzhEdYW/lD9Qfg5AuuSz8NXx7rFOMZu2iQhV44QSTfmEhZDKohSLH
QLZYlogfQicOSeZVmZfEHbQGKyyR1E+NG31P7BcdI8c6ttAOFXxhSKulcFF3CAunfnzbFcx0duce
/Z52c9/NXxtwOzgNGRnzduMjOb+gHKMvLSonWWId4wKyV9m7SyqWCxdX86qsrc/BpD3llfncKvfd
NBoaNsjsZux0JEKfXDEjOXG+RA7/A5VCLicTNU0dhJeiTBAS0FStwjlnbcIcE1g8QjH431BJB7qp
fwlo+oItRz49t9sBxdIvVtIf19GWZxG2BHnEVOU7/UPpzkthwQd1g+UuSr5lEJhEgGa+ReY+2uuf
H0pt6t5t+jiUaxDuwpbf1aVUW5o3VUJ/CliyKMtsUz8zBSzcEGB9URJKQg4u+qefH+29Z4EtJgE/
wjLZIrgIlO2PnoXQGREztZAvvdFaA2VYWgXBITrdcuyGsdhYgf+L3TOGi/fn9+GI6hO9OT8sP7qI
gqFaplS4p1Fcxk2GwUBfizj7xcmJP2z/Xo9FIYPiCYXP1+3Rm2OFRVi4I2yhJUl+V2BOEGTa+krU
1yaRyVli39MKJtfIXCd1s0BeC3LXIaoVksX4qf9UBvZGi/TVhMhAQJAH4bGqB/MX9xtKzx+vB4sB
AzOC4eie+vqbz+h4jRENCctIr3vQLPQjtvjFZfjDE6Wugq07lIj4x6JG9O4InV7XSQkzd5lG87Uw
wd8a7m1snof5a3T388fpTw9FxUJtOnXXMz9s97F25J2oumo5EpuQb3DxLxLjHtf1avTH7c+P9Ycy
jDqtfx7L+rC3pYJmtMPQVks3rjchJfBZn7Ygy35x9f7sMCa2Io8L5+m8mO+v3mT5Tt3GekXYYbvg
ztK0B4VKK+XnZ/MnjwGVN08wzujEXbsfRphED8PUlezU0QisiopF/5ysfn6I1/Ldu6FFYkSRpk5o
nWd7VATen4rRw/XIsU1SxXeeatydGhTckvW1Rl0aC2yisGxmshZluqodYO5++SVEl/nf+hiA1ywe
ErT5H05V9+hUBTYfYzJCTBop0igCLf0bzZtudCzuWV3sukmH7PxSiHbvTc2+G3/1UvzJwEcaoWla
1FRfq53vr4UA4tCKNuO1C43zPCEq1MZtQmKQ972Dj+qffn7S5p8Me++O9+HaNxk1e0/tFvUWvF/e
MdqSTGoba5YiS27KFyOS9zCTABBmB6xypOdUGzUoF84EvRJ9nLMNg/EO6uRSS7O1G+IM7b3dIMR6
CKatneorpx3uZD9tp9r4lBrinmieRY/nYxH1SKKj/CZL/QdnKnZpkayMsfr3R3YDtKRnC5NGl+V8
uK+0PFqnRH25BJlwwUKxaHbmhCAIvd7PL+afvitvDqSu9ZshE7qlNgxQIJcO7KbBhgTPgufnh/hD
4YxXRUqBpw8MAv98GFxIpiKNJXXLZcg20R/rk09u8hQEl9RmyJSc4QB/mvDD/vyof3Zitq5GLkyM
jvnxBS1sGfTFiApEtC/W+EAu439jlHl7gA/jszRq3YSD8XqAsjl0MCF+fgbiF6dgf7hwLidF7ZQj
GLQSMdcu+xyOk6uVNYWF4mAH8zkgBSNMNBprCI/I/rSIiq+058qXJytHBFnr0xn/DEYxhM5LxJCf
WzSJxIlsE2fjFtPNzz8ytA+el4/joiMMBKhMkYZrfxjiRSkbW7NCPjOSN6NGK1OUEJoTpC3QlpCI
4tgm05tqlME2TTc/aUXhrLQhR9nJGthIt71lr5EHH2wHGbOQJ79ECtl5azO8BRB5WzfFATzZ15l0
LvT20T4LnWMtdNK0x7uJLecEv0y9zaU3XBtSXDWmeYJEvNAurKjCjK3CVeew4G2ftmWq37Y132/l
u84rKG3kX+icn7xGO8wTZaiaQiEZcyzYc9PbEMa9w4a6Yve3qRlsIR2RrQ5bhl8HVmUlAiJntPHe
N5wTCJbN5OnX0iwOvdDPakSe+WhtIk/QuI+Z5RxxyhzrSt5LzbrPGEfwgZOTlSCFBprlHOxRV2bt
o6nlO5x3BOzF64Bf01kCk0i2tjTjqi14EBpQxjCyeR4BRFin2AoXkSHg+7OTKWqcaPqZVJeNO5Ft
J+Nj28Yrna/X+otpThhSkg0x3OuuJcUGuh1KfScwIIAlq8qpn2rY8J2Nu4qTny1vZyXjts2m61bD
bCX3oMq/IMW7iX3CVwb/82RFD35QfPdG/zNAo+yCdDHo5DZuJdwkT27mbsYGcnhgLcB8phfmShFf
REY9SSqIjlZBdA1bTAWEOpFb8M2saWMRnXbBq6AtZFOQGeQeKJK9zG750LY5QZTFMSVkU2j+VWdF
nwYbQXCjCvH80rbgs5UbIhz3DWUnTGFocdnYJVqFdWIKSVYJNo38Mg3tcujspUNKJcWQFqdMk1yG
HbFSWReYq2m4J2/6m5tMN0Xqaj/eddVxpW96/eMNoeX6oQP79o9/+1+F2FSdvn/d+FVMs7po3hrY
1Q/8aPxaFo1aXbJ5VB3Dvzd9LfM3ISBvslo2MY5D4PxH01czjN9M1iavC8IfzeJ/dH01Q/xmCd22
2Ze7nmCh7f47bV+27e8GQCBi4DvpSkvdRenqmbYa1N9MqH2mozzRmAxk6LNkqDWYP/FDS5BkMxSr
cvZIjwLFWHc2GisBqQ9rzN7Q/Ucv7K8nCB4XY8sLQxzGswyxMek4N/sUqLuLbGOWlERKEr6N6SuN
HAJQS3As4ZyZtIoIS9IJZJyHPXmWjTIMISsK+Vc63UemGhNwrKA6n26qGdyt7j7bVkhsRiexAAYO
/L+EDyaK5DnRQQ9FFt9djvoDoMBDmHAcDeEWlI35zvfksQWiHOKYw7DI347CwauVPPcRbUh802xN
AXCpL7favvDCPX5DAnAzfuUoeM1bADkXYzKyUyWLwtFsbTG7kGsSnORldunFTnNhiJGOhJtR5atP
hDkhV6FPFFX5GtggmFAb1LhzUt8wU/sDjz2dXKNlelHnMtqNu7Tm5NiM2I9eT0iYFjk50+Ps8ntH
F41bJDH1jK7zon7J62/P0v6bIH8pj0GZ2j6p8pDykThPfPDYKo9F1lyPQfpsOxWq38qmUWIoUa52
dkhnpjulAJ5utNDj8NmbyxfPju+qEO2/DV+xaVp3OcquXWFWfI5RYdGfd3aNO1zJFkL9GDzbNhfT
Bm6wxM2NWSZKt7WoyXfSylsTcdUSVQp+iEznwyl7gDrLTnpwK616IdWHKqBslANsvqb2zl1MqxrU
x2LuCUAyfW6K9hq4iIs/iWeSxAwXIkDMz6XlQG0pGy4durcLm9nAhJLcANwxTQxoPMtNkz6/HqIa
gquh1s/ATehBtN3B1cMWhh9lFu+ske4hkBX3Lo/yMCLANBL7m+s5m8xuvUWYkuHMxQFJHsPdKTzz
Mov9sxYEMzQsytgGpdFcPScNmHz1ZJyqUqLlY2Xqc2Ezl+lTi5599dSpr3pRciECeNAlFUdYYeon
Zx58nOJTQ9bW6wVDzHNkn4T2LaSUlteEpvVNcu6tExl1wB57S1tpJMZcZEn/bLeUpYcO7b/rXqLm
4lXu1eMYo3yL288prYBV7lXLcoRsklP1yGmIvP7i18tt1eZ3UEphNR+8kguL/573S32uxOdZJ9Hl
SreuXj+tVvAqzzYoN0pur9/iEw0BG69ZtX5zlv3Y/mJN+X7rpEYnNC6WsNjt267uOGr59mZ0cmxs
sQRAkF8pGWRQXuyE1LlPmnt+Pf6bQfv3Se2tTu/9yv/3o9kmIytSGxI7PoyFhtAZg4yUJO6JN3fg
vQngDwpngTJqDRbhqPXOWT00Pz+s2hz9cw36x8N+2DyNydQ0lDQ5SdfZcc2fkdbFFy1v+y+u5ocq
wO9HooYvgJ9QFvp4ggMdsCpqac4LDKmYyM+JjHix/fOkwHVFWLbgeHn7PV6DwbIw4yBFtpJzTt7t
z8/ZeL8J//FR2CrCXhFcbqmb7+/sUDY1niQkB5Hv7Xq73ZF9eulB/1uoz2OE3O64yg+GEXxPk12f
QHUMrAf16TI/2taEw5Y85B619ExHU/+LT6e2Kh9vydtP9+FJGJNYA2DFc5cllXWRa1dJ6fOSqqms
iiX0VO8cqFksLlFzivFXpVnjg/7nx+UBJ8OehNqloPb8/vKgrCxNPcQI49LBbOoGCVaiXLTNxEyp
XtNYjS7czJdI5UX13qHx3JdGGxiyYoaayQWgRUbEdwL1ztJVj7D3iCaaISq+Q7NwNlr3HPm0F7G5
+Yz/8GdNZmwgyNjXtcdmjqoV6IyD3pA0yUyZq2lCzfKxTX5QV14BUj1pWWdeAKsGcw1fA5Bkh+Wh
2CeRfcqdFF+bI/AOgRILDW50MFy/TimGR0iOrl4xNdUYsYshY3gsSr53ihhEQZ8x7gQOQDPrip4q
hnIPUjajKPsy3If8T5c8tVb9JVKnGqvJjgyeE6Hgazc1nkryMdXUUZffiFK8zdJu00eQDx01WSVj
f55lekX23bkavwnfhI3fMTF0iEOmrFgnQ7vTLXtFrsCJWK1nPUhXnjDuwTpzsWIu/UwHfT3N/BHh
N79R7mkffA1JwvAtnonXw6iH+HVFpQWsWYKiIsOakBe15nDUgxuqSz9I9wzjrrOYhr2m37YMLT+W
N7JnDhUPA4BzdoARIwJX/3VsjzwOmTfqp/EOojNc/Pgp5hC7IiWT7/v5uyAMNch+eBl4SRmIXcfz
bMP+MD65BHzC9sJX/roS7FCsXzRmcDPDiMYsAHY0Nitsonwk1Xa3XZq6g3MTQuKs1MylLkU0z9/8
RsO0xwOjLkLedNdWHt1Npj1v+4jFZW1z61/f/aug0T830l9AksEv0vVYjz2ksYgKpil6bjU1NrRc
6VbPThY/qqnLrn5ULTyHbNrrWrkt8OLKyDgFCSuQIuIOE3prZzGkNu5qn6XPEEOwTmbR3u+5q23F
syXl+MUDSj5VhJ/xLam62uo3k+mEla8pAQM6u5Hp53XFCDhdzfPq0W94CIPevcny9DPQa56+gXVQ
wYadlvieITDCJ8oZguMgMSf8PIxUCNACqKfZVcOehilBK+QaMdiiquvz67Muy2+DZUPow5CDZvz2
dU0yeqjCK/s2FbwngFo5Pc87T7o86+qWqFVGbfJ0pmBF6zW90tPr4T0mL0fGnCliqsrpDlagZjmz
yzevL6MgYVCNFkPBsg2z8sAnuTAz1hwTt1YbvpYm8pfXV76suSzd4H5pKpw96g9lzNCS9eM5r8PL
178hEDvm2dwQb6+sT8oQIZ7VqEPYLxtsVpSJF7yMNB0jXXsy58+R693l+E51vkebhnwjNcoVU7PL
qYVpFsKZwhMsmWz14LMYu8ABwMaktxSEO7yCkIB8TZvRsXE3PdTzCzlSPmJEfH1NC0FWu8PqqzQ0
oj3Yz/tV/GypgQLxRrRILPUv5EHZAHfk9UUaI3DgYYswCyMu6nJeUr47UNuEpmBx6Nb9KtCNb7ap
cWeYrsvGPr++2RFoQlA039oQhYLA84D4+LmlW7nAK3hf1+Zd7YTPxJ+zei4u3arALakGoWy4d6ri
CSF8Q7WY6zD6sDST4+uCFv4kTPwazqRNraE2nLXPcwHuhev/+s7//+39vwLUqcbYv97eL+MICUEb
vd3fq5/4fX9v/mbRrrXxADB2uoz1/9jjG785f9/1/y7oZvtORYadNjM7XSUWtv/Y2hv6bwoiRzPQ
dB3qAgjE/640/33t+qMg888Czdu17Pt9PWs8gzaP+aPJQePH+tB0MLLaR4WFMMplOJAzjoRg5H8K
dvqkW55EIbdvLsnvH+DtAf/QcX09omrswOpTUSIfpgnli4pZ0AjFCZ1WUQOCsu8IpLG7+DtpAgQT
eQOOxG6Z1HBmNOXKyKhp9Rqv91AEt6YoyJQq7VMz49UzDUIpg2k9eVjAdVaBr1Pvzz/y+4W3ukaY
kelUMn2rfBPnYzNBp6aWFLBAdc85qZEu8KzTyCf4+WE86+OBLA6lm5L7KgyP+JAPq7mGakQoahsH
aT4Gi46u78redL72qbUAZIBNIZ84gEQKYgj80iFrnHI1OB2e+7i4xCW76cTEYGqmLxrNFTKU/EvP
AwcK8oricIASI5o8TOd6caVNZIPQ/CZuONtYec3WbKgPmayahTeutSyrLhy6tLu8u5E1q4epB4NU
mt2msjSXcDOGtUr0TCKkk3UUu+G1PoqwJRXInNeisFsV60xqa0EkZy7aS2sg6WTO4QAUaRIfg4qQ
t7CINiidsd0pbB9A7a8DfalV4hn7PERl1NjVlwlTNNgyjTJ3QipG7OukC9QFVmPTpsZUrAlLjbb4
61QasGCppe8IT3Ivdd3ezXU2LmoCm1dk5iEgzg3/K/F+S1Jub7KWc1HeOdsovCtJ+u9VLQ5eYRKn
6Q/XndFqi65nIos9HKlBoCgXegZtzJ2LSzSUqMVQ0cdoWkgzQ5yZOxXa5dm/EX1637X5F/gh6Lgr
QXqp2wzLMLbDTZg9e3FwnbOn2bGo30fCgkzDeg/Irr5wq6+ZCOM1rGy04Jq2pCqDrbhKBAq5zD8y
cyGhS4EsN45AY96CBslnkmwzmB++LE8W0Dj4kkQpd9I81mFyHQn2/CAe7yEiPXlG+qLnUBysjCo3
6dIetqJtBxKmmQvrGJZNDqfbOaJbunUFcN1MR1BcadvYmc0NGtqIxMTJ2CRa6/Iw5lu/QAqqldpN
k4NTDUIAw2abBI8p7vaV6YMubiahfQ4QWPUGELVUol+yEWovpPo22gOQUZJGHvK01z+FU7gqyikA
6hG025Y0IT45Px6n3hcdKuuNLk15neTd8+tfsxjXGT3qcft6TDsYKfzP3bG2solnJRlY9o0rW8X3
TRM4IehTq7qqXqYIaaA3E7tRtsWWHTCmNtYtINari2oez62sHljArExtKpaxhkBsRsnZZ9bKmtFe
kNpwLqf5npjbTAs2dcKmEsGEGp8S+PiRuydUBcGcGtZCLq/w4u8B67CiyO6gHMJSAgjAjhWYkMMa
y+/VRqbQ74Ua1biC6zoPDpnJ6we697sLggRDKF7wkO9zM8UPxptIUMAKDz6WR5dciiz4Lltc8H1i
Ll0DYB4GSH59iDBPS0FCjwSpBFkObMrlRDFS1KGzbCbDvPy/7J3HcuPKlkW/CC+Q8JjSe4qU1wSh
UknwJmES5ut7Qf1eu4ge9LwnulcqBUWCYGaec/ZeO7WdfNnqLWcrAYTcqOdcDwe0UK3s3egA69eH
TTyRkp2W5HOMtjRocfMgbWU9khFeL38XY4qJzxLFU9RxDZnlVkyQeqLEEYEiuLMZwS7mJ1nSwcHU
6b78Xuu5+KMvqi+qPl/EQ/wzv15f7OEscb6OuWRhG53SxL2ZpeJvs9z+/um+5EqkWd+sVCKQ4URi
QWVzRfOFbaWmfCRUCC0s16yzwfzMj1ojSIa0wVP6/XnS/qla7fv32f77D6CsLwvCm4AEoc6WgMe7
H1m4DH6cSyJ4vVbN2zzo4wtM1RdLdBc5v+/lZP9ukE1FICb3NT5urlsNYiNrEK2a8xON9JfMFVfK
j2eaznvKbWv1+2aU8jmsgg9ezZ/QxuhoToW7cnwSbNKAuJdBS3csfV+g3rz5o3wyTIKWQ8nNW9lk
yjp6tfQJAlpVALNXHqXE0gqGnm+1T5Yf7mWH420xv1mZVREOAPNiKRyetYzaozeKYu3Nt7wJyxNM
Eb1N9yMN689Uo+gmUm/mFEHNcMjKjWn9ocnG7upq+YOeUURhGcS62LnnKOb0HoXlrdd7b1VuS1BK
xxRRvREoopIyupAln5ahcJ4GVkL2T2zeL7Y3vDqpceuxb+XVXIKsmiih7JIEHLrOvcsjB1e66Jcq
r2/uoJ3CKr5OTb2mID2pGgILzo7SBamVNr27EmQl0vUz33u4g7vCG7VljM3E0cSBucBJhZm/jeiT
saJnS0fQJbGG7KcinYW5AX3uXuwALXIYyUK05bH/mFZgMUN4JywC1WaouQq/lzgCSJr1WC7qftOo
XG1DLKQQF9Q73Y1TEjeSNga3blRDRwB/MEEQB3pjqi0xkh0MRLAEaI+DZytAuG433p9o9BnElvEJ
nyXbaTTrR+EbLR1ZQVfU9r8LSeCwmpD89VZqAYtXdP99lN8/FyX6PXbaO0pDPsoMYS3BrTA2pzgm
0qFwYutg9rz/dtpKwuzJTidDJa0cZzVZQ7zt0o4MvueqUOi3R281Dam/RZK/FVWD2wSFnyqlD6FR
7kUdfSdVBeeL1OZyHLxVGBYHK+2+PBHPfNjo/vvTrouRCOqI4iYXWlfmYTFw37Jpjv4Yl+UgjdVv
hyKsBrCgQC/mZbIMERS29kg1KYmOtvkc9Vm/AWh6HAYBUkrvib5t+w/QeO+q8SF9ZVx5LWGMGXbm
UupdRW6Jbu8sICh0GcIKbAA97NzPHpqw+0rDOWHdRtun6x8O0oJHrYcy4DblQU8AUpWFMDdD+CDr
S10MuN6E3OqGqFf1PN3gNDKuw75n1mMYpzY02BoKw1toqb9x+PRTlYU6NfJEk79T8TZwxxcDyC5r
EJldiMQn8nVJoWoy/9R99EH5quNKaqUebw14f73JLyA+6FasE7N1X+ro/PtF2UzJFZTpSnmRdcij
bwu/EFMhteWAZSx1YqcpuDmYAhk4CG/eAxp1d8y2PvV03xOyD1hE4HpVQcpbMff8fxcud/6clSL7
GnzrYV6IDbgy3BXcn1MlkmX8HEj/MyjxYkSpbe7HrO4ZrPA7hhDgkOYlXhCjScyuv+vidlvWQGjV
gCDYznn5RqQ9dcoQ7KpajLq4MQ4yCvc1CJZBGPKc641BikfbrfKMG3t+uEQv3sRkAcPqDH8lh3fL
ZJ/kuTOh5mmRk030bmhvfrfl0aD34XN5/c5YpTnTJC017mGsBQBOYrGVXdM/emQVncYgh8pj9Y84
8LyNKYJxFXIYtQSWsPodzDAmFBXNbK4s5kypSIYzB+cEqcuiIG9eWcRPaF/tfQsdBpf+hq54fTYj
AAyDFppE1JRnf2rfBdIJJ7z3ijjWsI5+hkBmK7Jjn2Xk2lun7RGRkzDbmwt9tJ9yRxcLgy0htDFT
yN5Z2lXwtzOaYDnIvy0RoMcsGmFsmdrSn7YyaNxDnZvs+WjxpQx3wBXZMTqHL6I+do39aEroLiEj
xYXooievTUe2As6wfs2JsoM3sXScbkBquQLxHG0SB5dZIIqTfLI5/G5cFa5cp9TAusD/1XXPPc4o
Ma/P8YUEYKKqd80Lza3hsjO4hFaR7ZmtI4PEZ+xlr2hWSawo6eKZLFz7lOLDbScOPeN4h5O2i6CM
9DmunyCM1zIrs4Npty3pL+nGHyL11Br46dLvCbjiMVfculGcrTl7EVFBZi0toXCOnAMflE3Zo9/F
b7xSYrN18iJalpGgn9tG/VEPpmcjaLp12iNLb50KcA44nEvAVoLHzPHugmy+DHRBEatooxvRNDvA
tkXPtkA8TlPU5cFp5vUmJKej1t3o0uOXOE8TU0uJcx5ftDxPqbNxwCjC4ca75BjF3uu48CaDb6Cj
XU27zFEZ18nAPVVEQ3/vR5ZVLPhAtYxK4IPJir3vc/BR7lAcBJNDXjF0IBWxKGWtZW+EEzMV5B5t
dDN+92Pr1evin8Es3as1XaiaxApqBXYoi5LK7YhbMEtQDMKMwZ927Y+Ko3vhpIj+4Bs3jfndh0X3
IKL+UQPRW83UPVHb7XGcHEjViIlok6Hw18zU3YVFLw/Q9iC5uVfaffTdEcA9suAdU9fylyWMwEM2
JfspHY0Ly/MWVNGFQ4pDqkUAx7fbDl7gHwOphpUwWuyDkgoC4AszEjHurDwfTnGIQW0k5mpJYX9O
UnN8SuRXEmDbID7npsrOPyNNqhkHRwS/LDhwbXw3KB8A14YbMEpUW0mw4j7aBsJscTOmL+HUawT2
ZCu4IZwbpNUQ4FTiwgh9bWfTZMDbRNdekiSZN8GLM6beXs9h0fUFuM7CJegNRqDy0mSlsPJqgZYf
ReAPSy/wYAf3/dWq+maTtcN+SLTuquYvZun5B2cYLn064q6QjUGtFDjE/cDPmxr3NOqVAo7ccqxS
sIQMC55IrxO8o7nwcboU+quR7hszgxtUcRSf/PCAfwnOF/46SdIbpq5iUAe7H8ujGnxz6XctDU69
Eke/0XWcWSCTs4DIH9N+y2V4ZhxAxxaKrhoJdEdthPPjBXQhqB+PxsqUyl0phhUO+VMUBRs+5d4u
CcN7BdtnP7mTuGaDH19k88NIyTs0zY9WEgeSwh4us+HcTBIGNKmYVAv+3Cdm3/GL599uyP/3Fv+3
3qKYO2X/e3NxX3/K/9pY/P31f3YWvX+AzaExZbpItnVy0/7VWTS9f/iC9p5H31HYKEEYUP6zw2i6
0CSIR9dNYboGVF6aTf9CRvj/4Ned3/Yjk5zZcPB/6DCCiPjv43m+p9Vle7Rf8NmDjBD/o4GW5VbR
m2AGViVn4tYKggfV0GSaXPtM7r2NdTnDIhfn7bgPLG0414176wfWDadmqlxBUFw0wju6XVReVRBo
GzIFzH2IbvzBwJ6eZTb6RCMJ1lQhLnqfoNi7GCy3o6XLuw+NegEpyPpbq8VYpdm3lTaQQAP1XLee
cwIz0W4TO7D209gN1yYkuSjvOuuxHctrlo+XKQi7t9YAqqfQZTfCiS7hdI0x5xzCQHd2PlTNKSYl
riq95Gi0UARJtssvbqy2Ijb9PcCMfFH4mbjZDaFOMjCJ0eksbSMGI3km3eKT6jX5q/LuPJFiAtma
jF2ZOVudfXwR6G14F1gh7yZkjnXXYq9O/QYJUDk+k8+gDuzJNb2N2vxUzT6NfftDmyXjWVY8O7g/
V01qZze7yx7FkBrHzrDyrafCeq4o8puc/9Gp/yKeNaBjddaB7EB9N5r6ACF5XGWudN5LhnlbSkD8
uYE4RNxWa8BRLtrW2tzTN3JOeYTjk5nequessfazsge96pL1VTrVJQ9UdZGmtwABQTUVSiAVRO0F
gGuX4JtpeYXdPSzbdgfupCUk7F9faDq1gHbT9kBoqdzGkXcIRp76ztHc5kAkG+ypBvKpp0u+lRPh
BpV8ZwDS7VFTqptmqWiph8rfFjkuBa9I/xrx1N8my1MLmRXx3mDbvf3+LAiMHy2SRMdhj7hoXrL2
wSDdhlI+luCqlkWnJSubh7nLvHQAcSccOx329SGDBtq7zJVCr6svoR4/irApIM4wcu9juhiZT74q
N9xOGxpSKHOORkhNc+J6J1ILiCrmKufB5feLQZzVCnR9BXGYgRAHkfZJek5w14cvD93R0wAmC+LP
+IgCZYMp2bjZvl0/e4F2wQdBQIKFudMHrbXiEOSfexMA2VgkcJEH1zuPiesCS6vQ5VT90QvDf34J
GKRvxxHiD+ySrVB5fFZuNGEzlcbFptVYVK+11RonoyF2rKsCkhaarjuOcf7IFEPbmnFMNHNHCwIf
z7jPai7ZVIFlDjO72HiYi72BxljRmfE5IjJrIV1HriVIJj5tMdBJQR4G44i1qYb8Gho0CgHqtkaX
7ULisrc11AHKumVlWGtBEgM4k0puQWtnW9COw6JmOLxytFfbh8dEWjcPNDkb06CFmgz+sbTKZtMl
1WkoXeuou1pyRMQIHzjycTNP0SmgI3xkGKs2Vt+nj6EcD1qjfyknCe7EZzcbDx7HYqhpfJDmBxre
C0c8TP4tDMZkJUB77IuE/hYdDyrQhhkj2jKPy0OAhHgEC5F7TCAR8FTHNs6TIw2KLyf7UnoynFD2
1idEaoveH9S2l41cuhLjt1J1DuXuSrQzpv0s2kcw8ndeSXunH7DDCfOvXhNImSeAysw6x7CquJLl
Ui8df23FeIUoR4n9zaa+PlS//1sPmHEhI6YcTZU1J8j9xz/FpV1zruP7kNDMXVpXZMH960e/P0/n
b39/9u8PNoJrW3qQWWgcVxyd5y/Cg6htT5KhsB9DRED2cggl48vf/+sQh4KXNawX0pH8tcj06mDP
v6dcknIW/nTD5F4t+yaTBzvs5KGkYDxEIyGji//8/vefDWfih+78S7//8vtFA2W21jX/bcrVexCE
1vo//+33V7vpnbQWBqzjNGIht7RHaQDHyGLweyE0UQaznf9IRZ9V+l51tIgGNYRPXsOeYZutOHBp
wyeTXuR2BI61+v12sn8mDG9nweErh0s8QEzrjehJVcUZ+VJ0/f1u0jB/j8aWXvCc5GBbjBRa4ouq
CBsv5HATgeOfJqwOGcHrR4QkGryAcT60afdwdvTURVYhIM935DpDAOiDq6Y709bsJu+i1zBUkvjJ
6hJtq2zCuCVJPkgJ6DmNzYtejYA74+676WPe1iIFGR21WxszzmNClpw9APv2GBw3NXHz5IRMK0EU
6fPg3hyH/I9R7asU/Qkjp1neEq3qMnqelPWUJ9pz3yICanywJI32UNfTlYPAwutgMFX5uQvMdOH2
zODVLtXSt6DOOx6GajjGL8BsiHF7ucJ8ehmrgV8Ks2+zlXchxLanM9TE0sCIHIJYVi+paekLUeJ5
jyyw5/o2F84TpMNLSxYdyuH1kHo4yx33WGACQdB8mFGgTYavvBrUPR5oRXd3rawvRscupWPmcGT+
5pFkOyTibIDLduNrRyzNBIbbT94cgFeoL/Vr1tY3odxbqM/4fwL1murQDO1Oc4uNpFrOPOct1nyQ
4IH6duYDC/IIh+7+ChvzX3L1Zskm3VMddjyfvpZAO+jGVr3tEvtDoDtaGHX83fLihwWkdsqAJn90
6IFUmbUuhok2R7fpJvuWKY0CbXggE+qeRckqKP80Me0WHgaP4k9rZM9VwhvVBvQLYiQItWCKJZPq
6lvVSTUBdWPCgNXp7mZ5sHK1E2W9a8FOgKx7ouLYZp48TH7PSjCsh2NiZbvJ4n0xMC+4WvZqSe+m
sHHryFmQCe5ozd3LobyF6aFIhs9gLnqjUj3k1tM0pyh02ghmwvwKZfXEgGbtdvXaJ8LbDNVLVlgv
gWWA63d+MqfnSHNvYIu1OpnxiDoXZj/YM4KuX0ZwD1uDWOGBYNny0Q6plGSdTafG1kltqq9xHNLJ
o8VQtt4fQpPfJ3O8u/wWIMrNVI1PbR9f1RCd+wZFuUtwEikN5GVNpnjAOLEDqv2HsO8HBt8VEaNT
NXwEvXtw9TrfBDL+DpvwDuGDiZfFL6FGarP8LWHjSzqx0zv9SEtO410z/AVp5QvDH38G5KCOYhvI
BgOTm4bMZJzXFcE5iKCYxjSIIMA9rHzjveAK6ki5Yn141RS6toG23RB37sI0sjNj6etor4WSuy43
l+Avl50JqhtOF0oPMp+t4ttpS4Zc+Y8S2pshAQH7Ju/YAFudtmUyj2/DIH+PS/c1DXeWeQk0CXSY
5NWFKXOUUm6uAV6CWVjI575vdmkZfAR+QRpRSKVHcsxDMWUvee+8IN/1TIJvJmcKlzC1aEBYV6NC
il/6HkQnNEyVVt1qlFJLx4x2QRAfWjMqloPLMNefo+aqESeKAusa2LzWIhTYA1Ccs8kPC0gE/aPR
VNeOihgN9lfp8uqS+H0MD4FmPxta8TxGBFZXenxPdZ87yYVBoRn7uOalxilxy3zk3628xCwD1SJP
OLtOat0zRsYvFq1shi9TarwZifGuXPhWof9TqgEMIxMQlcg/Pbi1hT4RURIoZgQR2AQdnk/vEhGD
hQlmk3/yzfwuWlqepcVRDSPPYDsFYyRyJZKsXVtOcUGTRdyqn395NLriujxCxeGakzedO/49j5Cz
W3aGY6hLz4Mt74YM32yrhkaf8BdR5zsLbjtBE/aJ7vuSXFha+i0zvzxOSSQGxmWH0fNYmo8OnNlF
hkN34YHzHzMmxSSOo8osXykOWNZiRpQGOglmyl9SRySlVQQeRDkQTpxJHYXZfBw4Gba2VgTmraiK
HuvXsCUxbgAXXGTA7LCO2WvPGdhHrBE8kTkf3P/OHKuBpPpFamExqjxFdoQVHWOOnTEIN/j5xRKi
7OsEZikhwrnGwB4W73rtv+kxV2AsCfWeR2EBqoaMTF1bcYPQ26KMasQ3iR5bC2jx/FgyD56rdGLT
J7FH89kgUq57rEgWKcRnq5S3jAwDYFq8K4gqWrZ99dWZ4/dEgtRQeJcpjp7DsQAP06b3sQ23jItu
dS2+/bG7D6NFLNy8E5kk19AehuP9ZLXOuzkNz9MEG6z3rXXrid1UEipWTZgEOnmJo+G70sjSgLP9
hH5z6Vv6Z5jNk6A4fk3ifaySt86LnvvJ+FaJcW+1bkWoGwEcTv46CvvZIQYnZ+Y+dEhYhKy++ohT
XF0kx8kLt0ErSeWzv+o6+XZ05wGMfQi4ZNB3ZsRZ06uza+BYc79/KVCw1m381kRs41b9jsI0mBf6
BSNVa1ESSsQtgF8l4JM97dj6X6a42xGIRCbQN4SEDyScMDTiN71rGRvzYSGT5CnC/Wy17sUdxcmN
9OdYJI9g21caGDJn8l7TJPnby+huae3fadP21t0Xcl8p5qH2hIrDB220jFBiG4aykWiugraqFk2L
9bcuTgS1L1hXCAWR92yaAlAdw98IMV5lEnJlMkcFivCZxl98PvJVlmffXga2JEiar4Wrs7N1rnPr
uuZuJMUfDZ7NsipGxLBF/M0HMZsPLHwGx3EWN+Xn0u4/MqQSTPpjxi/2j6zaB300kYr4tBK1R1G1
34hRUWva1Z8QdiM1MtUEnzYq32cAUpspSj49nlI2Gl/DJG9h+8kfvPRxdsZxfM4NLJpV+AWS6alI
T3oubogx4oUhx5CAX3YWHPW8KYQ3JJH22sx9hpz9AsUpGoIkfaOeUqb1A0jrxVTR2ogMwlCIl5ov
tRHpTMTbW5tFu9EbmcBGT3pZnqsYXGNgrSW6WkPaZ+Sz94EeXRNf8PhdfHqWddrs2BvBQA8lsF0N
bL9orgwyTrVS5Fo8084rF/MD0s8UC7O2ny0B5FxubTd5SMxx7+B+N6hSR9BNiJDzjh0gYiaOVFXf
ql7Wy5ZQR2sebyrpQsXDBSlDdXb9p1brN+RiPuT6my+Gn9zw/pR6fR6H+FSy1TAK8i6eRrECY91k
/Qin+JvOzzt7HMPKUdOXMq9OhVOddYf8m3Yg7CnN4PH5BBlJT4O0VDLh1E7GZF1dJb6LALItmOxi
GeXuttVJTsIeckzyZOdO0Ws75A9Zpc2Tttn2yBwxg3EXTPqtRVFL7sO1AApMcx7RcGHqd3si4reB
uNDl7R3UBzkftyx9ksw2FzQJvuswKEhH0skXccZHgtyDRdUa0aIePTaDwP4ztNlz2cB2cvWbMnP7
mtXJO/sL6anjGpAq0DwBudQb011Vhmu7r2B5aR6hnNhVF9OdlOVnVVtPQflbB7ZL/TCEE+lyY4h6
HljKawPlmGiV8NynCZi8qWaUJ/O/GhEbREFXY0TelUyZ2ololbDvbbPQ4oZTJccojQjsaMzPoICr
zWh3ryIy3sh7R9CwHQJdoT1Yjx7GYOIUPiYDu3toJrzdFuoxy8vPupW80Zus3+qelDJ3+IDbaG7Q
wZ9IC2e5GRvG3NMu9DFHjeMFIxYRj7pPoo82XekCIAcSF8sOim1iOVflcvaWLucSNWJZ8wN/fBIF
kiXw4+e8L3Q+qN0LyqrqxVfFycmc544o3I+4YtChOfI0N1BSZl2uw/QQC16+GovGYY9WUJ1qmgvC
ZJ+kAXrJzcBY6RWSbDBeOvqVzFyGBcxxkTHOxUaY31XWHjMpiXBLv+g35ksLdzxTFapWs9deKodI
ekm0nIrqGlaUQO2rfSR2UtDAZPDGv1FVMTNTltjmCMJ3CXmgy30jiZEMQF8daV48sRWnAXh8maaL
ITiLOMse2hEGXkLPTAvRmLG85ADbOlyRatiEdTpussK8SXKqUtIbq75+hgC4Ri+1HeTNGQOxkHAT
EcLwUm3O+31QNwtlkeAhgmDhpxkZiLW8ZvDz161bfojKQYbTEQ9XADBBj5Mskc+gLJEa8yGVfmqB
tcysv6KhqRXbhAY3BN5X5LZuGofZiNYgxrJKUmuhNDojFzNGMuVaE361ASF5Sd3U2xyDjMZ8qjth
nACc6QzvXTj3g32w7RdDE4y9fXsd2+G9zop6J2LvVGIQfRgT5BI1Dc1Fn4zVwZIu5DdaUGE+gdPv
mn3zluHhWEyd9q3ARdI646wYiEtbVMxSPXIktPQOURtPauYcKmP+OGRCbhoE3uuOUnwJKn3gHJ/i
Pal+BslQHauZvSEw9WIUabUCHvRFE4lGU9L8TVFwLRMqgqzM9RUf5g8ZzSMXj0IztDzObn121lAb
rHri95a2GfxQLI5zC+bOqNReduSzbh0Rf1ci/wH3VK467KF1r6/GT6P0GMQljY3hJH71Uxw6FojJ
ZsCxHouaWXpNl0oZAeE7cR9xZlKHPiFT0xM1oFoVrSSt8WXSI4/NCn9jd5GipiTTIrIeLKYBJ7oa
LFyVX2yDqNtWadFcfaEYlrfcaX7/1nsTyrwG/QrHGL/I/4ZW1SzTqfpxZLMnPIytbDQZZ5fDve0m
br38YrLvno0u+I4zSRZhjWhM2PsKHP/NN9XfQvjvulfiTvGR9cqmvI1pVG2wSzzkAXx7v3uIuaoH
hyi+deeKd6+iLn6dDEwcugF1akpaMuJwgyK5RBTZPtixCjftaCZLAXQAYUbwaRmcWdp4QlpjphUl
xQR5za2PUFKfU3iJ+Vikr6UxHh1PEeGOW4Xzlr+OpDuSG8IbGMovSWLZoomm8GCCZicwrNk4SbQE
6TwRbNYT7dM9hhwZznLatmFxR2XynTabCnIT6hmzWwqjuXtloNAjuNZWlShPoaXqxITmnwK7E3WC
Pm1sh9UhFencamGIHNrFOgfnDqGvuBWjT7/7ZDbtmXRkQKV6fXD76N2h0bpOjFn9RWL1onV1uQZM
8tNV1cskBo/jGk6waOx42srJN5zZX3ShHYpgk41DfuG/3uCjf23IhxCF8Vk33WPRDYQ29hyq/Zwa
ofczhEdCaYxXjSupL6+tQ8BNygScOvXapYdsQGdNjo7VR5SAoUGTSuvutVvfKhKwpgIukcGmpaXD
t4lFt/P7XWn25zB/Iz4Evw7La6rAzlJClCoiF9y7e2p8acwD/gQ3CeT86l7bPEjIQ+lmqGD7lvc5
cx1LcaxoaV9B7SEqoy63bjXnB3gQGwYdkUiYeoTzPA9tXWzFzF8u4/ZGag8uWr3HHxfrpykxWE1W
7mz2soBTRrrH2jsgiu7wZejeT1PcqSvPhSJ0FgR04Vtndokd+V6bHAA5GWSRQWapr46mLfaoBx6H
xL2KZNiGbbU3rPbZdID/th5CABaCNvB/xkyjGWpnzPLPdbaBRPahFcEPg5IvkEIo5Ab7OKn2TCD6
Q9qf69K8T4HY+nkIu9eHVc7W4Y5k65g7Es3OQeNBTK6vftBXAFXzO+ejISPePHfOg5Q73xVHqdkv
vRsdO85fXTAXxj5+pj9aZkOpxl7eMnxP42CHzvIcwd9AFIFnvVk5kT63GheSkKXONK8c7E/zU3Nt
cxXz+uzUJC+7uoiS+Ull3+ht4uZGypT0LCElgqeYxSHIwPt0Wf6hNTSozBt9DAYZzc6JrFfSXmmk
ivLDDeRx7JoHCVazIacUz8wzB2tOFOtI68/Ksh/pvn1Nnr81hpukr9dgL+09hifzVZg0+eSN5QNp
Gtupsfekbvtu9V7YOW0aOS1cABoOxNO8p+wRVgOWllBGE1GcUyBKL0dzlw7EjgxIqELnoXfSj9Fm
1/bUQ2Kxxir3ldbQJjDss+yCi8Pxahr/Ekdzt0z20y5ZMTC7zn+uQYsIlvKhSgawvPHFKe+ISO/E
YtKM4AUFOky+LLXWNHsvyDoANQ0f2qB/VWpAY5d7SA469aerPq0yfs/LaUG6k2CcVZn7btZ8lySl
7001EV1qvbsNEkFoRut4jm9vAaS77t6Z6g8Iq/sgNcgxSrfW0G6sIijO9azJCqphmYyat4qFIlts
sr1lxuemtP098giuDrojX7CR2VgbTKonI5zODWR/lWz0ydkPIgEYvVJU5DmXLQuB/uXVj7IwQIqX
sGl3bCVPPUJXuddNkKXcUKVU+6ATDxqjKcR5+7q01rmDrmY4l8Q9M7JcO7i0LDu8uHX8Mfnd3en7
LTjvHXjBpBiO8LCvXj19kWf2gB7pAoDiKL0HPTcvdty/U8GtlcGqGVVnlXKnR/lHHY+XyEVzYkfF
ynIh+0dRvrAkSmimBFef+BPCmo/ALpU5HA1ZfJSJ9ZQalBwSjVjXiT3CIpA9ibpUsbrQ4jy4KOwh
HbKiWueKbOww7S95haPOiLIHVuttWITEXoZoVIEiEECVTcYpcYmVdtDDC0ddI3OGxHTbyazvNZgj
hHaYMFpLrIxkJP4g8TaOZR9zCwF4qB4IJ/kiev0a2Hgn7fSxRwg/hNYt770n3XHopZeIac3oqpfa
MstLymh5DvTqHhXibJf9V2TKC4lEC5b/L3+sd4R3vKe2fMuEII6aoo0brgq7c9ElD01FGe6rP/bo
sVKTNeZkKz8ZDiNjt0Zmdw7EpjVdC55szW6MBTfwRpbd7pwZyU4M0Y4P5JPnBZe03mhueAwH5vSy
O9hG+xHE0yEmzDOqkfLpsASi9zpjKEtTmo/WatTdl6TXj/PzcFhaHc6QujxqVb4MBZAGQxzIc/lx
HT5ipn8inMwXxRX78amf3lh4iT8Jn2tX3EoxPiYDbepCfgdJxAbiiydVTC8qnXtASCvb+Ih65wmC
+aPjcOvLWDwNgXoLkBHZxns3tPQlgxj1ZptsPV/74oW2bk4Y9qAdGz9ColXtoyo/VeNy9KatpapH
y+2tbZSVX5037DKw1/3Q/Jl/r3P6I6KoG33Ii28dcqmhLs9tQjHGapcns2PngDT2MS/JVOzdV8i1
D41XPo0qPrl0+uawq5CoYmHtU6fZzVcRmvkRBhVH2oaIBipCOMtjbq9Vhk1S28zPUO/MAw3OK4X1
K0ellevHJ69ydpTFzbJtMqi8LRVP3l6Tod81+UButLE3cOvYRCR27hMhIke3jTeRNX0C/kXqGleP
uBoeBnT+9ajvfZuAz9q9GcJ59CMD6R1C4InQ5WZVg7hYJmnyh5yeB0saJ6dGSl/3NKhEiwmIRECm
Wf7a07IJoZm/JmocHVmpyD41fsKAs0upWz+AN6IzOO+WqPfXQfnloqrjC7DZcSmKh0YH/ARF4pAl
TsKYkajdrplFT4IQOkG1FJZfLQpqjFP0yBGaBUutQNFobRsVg3bu6LNNWf9R9CSOyl/ZQZw8tGqY
O2Ie8LE2r3dB2tzQ6KUAvHJv2eZkgdaK/8Nsnu6LjNMgk8JzkDygqxv/jb0zWU9c27b0q2QvW+t8
qosuIOrCFbbDHX0O7wjVtdZS8Vz3DfLF8gffc2LnyXsb2c9GEEaADBikNecc4x9BlRfNoZb1D88f
XruGZfxIMbDRS+oyCNHRlBj7OcRWHzflKez1YHThyzScJQhWq8iZH2hY9TUZoHHlr1yG8Muu8t+H
mSO323lBX8Rv3Rg99TSoZ4gUK8fjhFtHI0376q1jQbjKXPoKGuHcRWOKxTBwYesAOSqHkGUnH1dw
Pb9q/QWZLwj6DgmeU8tnb6YVF4b4PQZStcyh+gpR7ZlpEy3FzBtSkLQB5WdpMYugPHewj/UZWs8R
bSZqzJp3jMSBNCNgUjkse9LQXXKqmXBKAdxT0bHDK4tjotXWoTuUaNrJt+BgxDBAAqot8+mYNTMq
UqK180F/G5jBH5OCaphVP2/IMZpdHTXjtpqF2BKpeWzt8UgUVBXkWvGS+kO+yb/SxuewKpL3KiKq
FQMSbd6aGBgMD/6GTKSt2xnzwcj+wo74lU7kukWsxDcZIK41Q9WcjhVDB5B6sIwmEN26XDU1p72q
XFfkkgTIhYm6JrXXjItbw+8jx1K2tooRHNtUfSJ0eIgNVCCm/6NoBSiduXvzbYpyH9kPRTYadFU6
q8pjjiS8I+LuA0DSpxan/KIeTOZn9fxMsUZHvPCS7WCQm3VLWu0KVa56KeIVgZ4zMHdBAEJ/joR2
cFoPymAy6UFatQjqW3WUcx0QCscBteK0V5tdUIZEnNt5ZC8IgW0X1AcOZzziL4a0CyLA/JmfspYv
3UD3azjJgujXnNA15jhk5gkjeb+tQgRguadBC3+V7RyvSYVjguRqQdf5J3OkXpB8VPdzjIDRjgDi
DeXE28cg1ZGvBA9UK0q+M+qXDYuD32Yt92TAmvuc9IRV6HdLnk+zjnLnUlWtsSkYqNSsK7TR/Brp
hTJMUNMynIIedc0qj0Ks43X4Uoz5U0VNSE+hP4pk/CspdJe1Nm02ouiqZadRWGTNkR6vT1jM+Jo2
XrScaGGfJjGYOwwpb8r20SZRkbQODX+vo39eaSHQ/vRYpiVR8aHfL1PY7mMSVouQHVw6zGKu3m4q
K3uOo6w42u2RiDrcGfP80EbMS0M3Bg6VvhEmv5fIrVcyr6pg1J8oy/AeaSPTJ9MeliGhfAjFOe3n
YabRpyiqbW+ENYW9QrE+PwtdIjzSexkg85v2Sd3+9uJ5FXktQ+4x3HaMbOpBaV8EgmZpTgQSuSic
wgufz3G2Rv77Vht9GfCp+tUW1ms0sfiMQn+d1m58UZpxiEz4F7XffApm44y/34cYVnYzpWtL2JgG
dID7GOTxGFjnycOKlI0aZn8WX6H+I/K6J7tG+j8Oqb4Cn6B1VEB+2n6GyS/pZU9V6P6uSXpb4Csc
VgOhkGmjjWdv7s5D1x3Nok3WhGa0JJ4xCktxOSNGQKHSNxxjElZInqnQUODraDi1b+zUPZmF+xRS
E25cVe/DGnM8qWcj8q1oJbKC7ncoL4lnH42mI1s5c/M1XD+8B8TPXW4DptGOnb1U0V/YITZTN3zp
hp08eG76Mfo1J4vRC3xiCFb5KDYMzTPWqIHoalruSQLDoQyXsqufkVfOzLvTGzd9JglbCuuhJT+1
RoZxGKX+2+rGU2563X5iUZhprTyPRbyISInaZZ7uUIKyXq+T6kfZpUQ8av4VCTDrRaMRxcme8p1n
FGeVzXvBCbsU3T5JrO5V1Olx0MplJ5vpHfDfzsUPGXQW7bBy9PedlXzWRUTSbeF82lTnfpbtWhQH
Id041sKoJkyTDJkmEvwihPwmn+mEcNX19ApZ/CkakRoUY5/RjMxLIrflY2FiLSlNwl4azMiLsip3
EckbDHqH34XJOxYyM8nyN04A2QZUWLmpNMKJIumeqeOrowgzyG7NM/8jJkujg5MQ+ZkLvJO0mxc6
s7ulz9R+F1lmECb1l89E5KgbzmdhmCY1Yn7V5ihblXNsoJ43NhGvdOUBjHkgExUXLz/wCWLuqtXe
pnN1tUgclJMlljYsIBPkZdiWY+IlK2wpZ3ckBFa0kpCK3q05G7KCc8b40BR8ZSoFJwf/BonZ7bzV
6CgW5RBtKxn9bCtJioOZ7FnG/TXzF9EV2ayd9QiQj1GqZJ3N6kvp9MBVTMhENDGBiysigGnMrgpx
ncKKxNDSatdMBPPlHA97aRT6En8D60xRMzqnjiCWvL9aHuCx4hUpLIumivZ37ebgJkBWBtRfh6Lz
r32tZTf2xxE2PhYTq372RPELBS2BxuOUHGDlXMUMDz9L9GuVcR70hoWbvTvzTHCBz0TQVYZ7gJBz
rIw4WpdR+EgXpWpiRHhhcrVH+cuySHBBE4pERLSX2QuXYdiXL6HxlREDTLncHHLI4Pm8nBMCN6Vd
v3Pu3vVu6q6NScrlZOjMouS4HWFnLVQol7wYqHk+UczMz94109R2Ro2hQPfyVZ+bxeaNxN1nvyqR
eFGkkZ5xtKfhWddddFc2ewoVH9AqNAK6scgKEr5xioPmIfb7R1oD+sEVDJrLOsSEhCZ0q7ruvbKd
fsvU1qJZFvGpKmeWOcJd4PvAYc9qj5CqbeeU1AMMKSfrqHwUF7UhA6pALWDN+VGq5EQDqT0QoP5k
G928KsmXW4FUYeDkv2oGvwqsSovfqCNeoZPv1iDLlcyqfpV0EH5Eiyh+Cum8+dMl9JiA1BSrjdae
cW83gUt7mxY2CkcwJDS+hDrasqaTbJObpJqDro/56Ya9MkVM8Kie/CV852gX0IlEJHYDtmvcYdPR
SqMvLaTdpTmywuRZMslBMxKW8ly4YHGmLKNRisTVIhaUswPL15Hy18aOdY4RizKVu6KZcgI7MZ/0
4asiCHRDzOUD3ePfbQdBNenmHa6yn4XGHDVv+Fa5lYFzj5hMbzhYhfEc2Sgr/c7dChbXWTlky7Se
/JUk5wPgCjyb0jV5wfW6lXgqBDZWXB7tKh6XXS9os6c43WJFgja9Gc2CHuDHxZIEEE/jCJ+OEAlC
ixwQg8UjPjw3SDWaAarcjAZNwUh/iEyBjdSgL1kZ6cfQeVtdpQg2RikOc+NvHCQOAXb8nzbastUw
szLJ/HEXQpJBRhqR5LoYOrVObSfEQ5uMW1bsD0KzVn0xx6ui9bW1DV2C0NqJEGuPo6/Gq+/tZJso
Z96HuhFQHsGrKGO1boqBgsd6iq3qnCPDW0XJeSrx1bjuspZTu/QGPtkDzqxRzYvW5I3CUajZzDX7
ijdgdEYKSHPYNJP+1XrJswXHFosFer4p/D1UGcqwzDNXzpi82WZ3SsD2Lb2bUmvIthkxV3H5czRt
dzHFtHmY/uqsovyPKT5o2Wx84RpnbDoYJcvOoeEoUYFJ6OR0UW1mc5JhnduRwu479jIBU/EZthzn
8n3H/295TZbXaObNy0QuFIfNVHtINEkN19/Wriy3ez1GiAWtg0EcIk41p9Mx6tGAlakYf7jpCKIp
1uOAKA5/p3Qwt3FGlHrSm2uFiKtGKMdSgKyU18md1EduOjAVqGieK49gq5zQFKRtklY+IVhd8jSn
vnfVC+a39ST2OcCdY94U48HLGbx4ILg/G92hfzHN76NFk0Zq5mHutWgrx6haxQ1DSmbwihgb7WqA
qdqF6nbOqWcyWxti5+yWL2GtDIJkVDUHrZJesnGIvDs2EaWsLE4eSmWr7Y5u3nv9yiTS8kRxRAOC
NHUmErZDehRBvq3P3Kj0yvlzHsK/yB6bnsZQJpyDspBhsjF/ElSM1plPrRkN2oXzgFgPodNs0xkN
QJfSmxvS0mLM888Lv0V+DJXVI827Sk5pVLwIVdRbMUzJ6b4JQaa1GNQ0BWmjV3zFRBPTQ/cJTxlT
WNN2wuw13WgTdtIhI5b+5sJMQvkmdLqLMWFj20wf5JvM6f/7qeafvXTI3hic9Eb/qySL9zJA5TxX
Fc5uaqb+TWgUMQQ0M0qne143DkbpTvQHc7KhpzFq7g/3685tY9SUbJQAlBajXo/7ogjFXmsIHgId
Vb3lY3Mp9LDZDKxtdyXO3yRUVOWWfTMtZ8PO6/X6Mae3tmDaTuanxkkZrdThflENWMTDwdaXSi/K
x8jfhm1DZ6Kyr2R6tAhrcD5gY1pZzQ8rLuOjMbBwR5dwcm++s3Cs5h2O45Nn5DjvFYasmlUx1viU
WXi8cm8vDexec5j1mvctMr6vaWXWHu7bx8xtvn+C1ZVBI7nxovRiP9h2sb//hHge4FuuJSvlawgz
bxe+k5PBFTVE3UEyJSute0oe9KEvflcdS2rfIOvIpR1k2wmYlqxk9N464T6qaCG2VesFjZ1yymS9
X9vXpjLKawktdhqIAesaKoXCe2nN/UzT8+q20/zSpU+oA63rWOI91PWbnr74kJ1hXhPGboo1ATxW
913F8Quhao+IjhOq/NRewWwt1mWqYmRKic1yAZNHU9XPxjwNGGoQt4SG1tODc6DqujtPj82eNaXx
mlAn71EGoEdx5ItpchxMTHfTuKETGHOTvbSMHncJq5KlXYbpC1Da5LEeqfotVlskcOUv1dg/Y1lK
zvdNkMJAAjfUWFbqbIqhs19Y+axG15iCui99/miT89LP1YhuHXwGDjfnJe8H4+yY0fP9Rkbg62qw
U0BzP1C2uS+tkXkvPk/SIOz+ke6595KGTEyrdgiPw0C1mqbxY9jQjoIq0O8cG9Sr7yc9uBFrWpsk
fL7ERSk2CNuJOuD1ScuOH2XJa9cBXS5SsxYvqd31ZxG71/s1zzTap6LxloLfW6EzeZwECuux+ssI
IcArylDWd/EZQZpxud9kDtZqNNRzoVNXufBpr3T2W862lraTupsg1DLg8ro+hdPt1oa2L/lJJl0N
FiBNL7PryEkdAEzs8reJs2vr+8WhbdCn3q/2vI2l1p/ssea4peXXMTamh9EhY+t2zWn88VnSTybv
3X/uvCsetOJaNl92xudCJZR/0zi310mQkpUXxmPcRN01k/bZTVMd0WaxkVrRXw29+WHIoj7frzU9
/Q1G+u5xdO3u6vINWTA+FGtHL66NbTPdKym/elP2+/vVpgKdU6b8GXzRyWurKgacwm9ZNCCvBSUz
XPuRg39V0q69XwWzXAYVYJBN7tjDdZSzHbSu9aCN2MKTOpquTqGqdQq2fj2m/XT1UnvTlOHNWrLW
hBKnqB0z/v5cdJ79bMfVdOhFnj3yhrNdRwykmqJHwcO2+92EluYkpUXD5s+2WhEn0BmDE/zZnSZj
E75H2K3+7A9hbbtRNJKWf7ZVOfEfNG3pwf7rdzR11x+MMb7+2UTX1z5h66WE+ucTDmMUliL6fm7f
z/f2Ouq5WGKnTS5/NmmCJTDC6eNEMu5J2aoJxnTrDPVw9uoou9wvsjlKLg5ggDRBC/d9ARPjckvu
C1X4n5tM1r0Pbf5wv722pXMcuxzA1UBY+5Rk+PPkTB0/jB4aCJurptvkl5lhxgInS7+539F1MHoh
pWuCXETlY1/ZAfgbVlm3a/eLkqZPHpVgnGLzzRKwzDrbaB7KQvKVc+rqJ5X149xq9dWcULB1jZZv
6I5amO57f+fV3QWklfVVJO5X1UbDS5bjDy+QNG/LiaOcR8vjtnaaT9Ag+pUlLeSmt6v3C0aZM4q2
SPu+WtUIrkmxtoM/2/7tflqd/YiKrtj+bSe3x9/3dN+W02LmA50c/m0fgiXDKXVb59gn53979J+r
Vp0bu1rwB/zXs/pz431blsKLxOZI+/nP67jdOZ18yYJkMF0OAcTX/bnZaOaJarww86WVgB9jTcw9
77d/PwjTzydSIp0ACZJ77O5Nm+AxtX177TxrePCd8nrf3LEK2kU1dqr7VZtTyooSSmzvV+tw/mA+
b16SvqpfG+tiTkX/VvcqPAlZot+87XnSNR22wi254naryC1oSPQODvbtat9Z+xq34JNIKmIebb7D
twdVuNcPmc7zvz/Iaiz4JA7Cw/uDsBlSNqP3OTWkNb4ZTC9au5DXXDTyIe317+fe9uWwC2vaCfcH
uTP+DCnNaHd/UOuIH/QDnYub9cVrXz7df29WAfLxK6ZT98doDcadPK314H41Ke1+WfUU8vertDf3
im7cUzyW+XPZZtv7nhu9GQ9It8KFVW4R/8PT6JMvh3s+5qXIn/vM4r3oShX0rVk891WbkIP4VNVY
w+53cAyzX7mxctb3bbWojYsrfLRkt0ffHpMmMCNj0bXb+z2YDw+npAwfwfQUz/dNwquhZBAEtb9v
S5pZHXK0cmiN2Mn9ojPqv7Akh4f7tdCftV09I/K5X/3eU+GdXY+Mymb0jv3I5IuRlySTMfY/c3xL
ddsVP5zYNPEpxlB+wllee+idk6P8T5jDZOsWoXsubnQkF/M9AHYe6ftiF5Pc/NoAUmP873Qb6BXu
W6+K9f0OnY7JoUhmccyTnuo3T+zbsN37HBCUZ2PbvFieGjCzASLJDCk/9Pp6v30e6IoYcVkdCvLI
OdDR5LrfgICOnk2XpkRH9ngKvQgV3m2Pdn+JhhlNtTfGa0tq2q5lBsJZv3y93x5VcJRixxUXc47c
Y12j5KIF738m+hwoyNLvkG6J/fSYxBp4G19D19jf78CiAui6auOziRrs7GDfp6XF+0IbD4xtrF+9
qtW3fuY766KLxLuE1+EYyfRuI54keYV4KHNKT12mxrNyb+mUbmv+9EOUoeM8/WD1y2Agrbq9lyDx
YPbboqLmHgBPHzu7n69Rpbkb0qqibViX3e0P89zc7hD7eHacxhGPU6eX+zqesWQbOUp0CQEP1c5P
6g9meFlrnjPRhkco/Byk779dbdOpcD+LofFXum+giHF5b9B6h9+/3KGxOSWx8YYJ3lxrTV3u8mTq
nw2t+XXfdQwTFlaM9zx6yt9OiLA3YjbyNy0jZ/r2u1vUL4s+1fuHrlHyIKySzDnp1Z9J9nK/QySm
ZMXrZpwet8zQJfFC9yc3YUDCg+v+4JABlc4Px32UtOOjSyGDqI59k3b8gCbCu2oOlBQYkdl2gl98
Zdn8vW/CvYCZxEP55OpDvLdgTKwRVcU/RESxddtFxS9dpmkVngtHN496AkTcDj3jpwP9rHCzn7Wj
w1WJXEFBFdsXzcN9c3/k3GVbLHioyZthXpeEhd4ORPmzTYv8++n5fv0Rej7LawOfNtb4bEOAqf/K
v8N9Fyoj5berhPYQpXzI6SNVOKSU+NBJWb09u3rCjdho/nAy0zk9dzWd/ft7o4U3NOOUf2iFg1+m
iqy9ZuXNoylQyXy/MKIBFB8DXBupTRQyVXhhl6Kh0OdH7PlIvuLZNw/VfSsa4niftrTI/9zpbz/e
H+S5hXW4/0SPjRj6LEK1YjaOv/rb7tLbPu93uu/9+5b79e/d0VnLbmXkeuocI1rdb/kv7/59OwwZ
zjtxP32/hPs9v3/7/Rf97Sl+/ybfk/UWeuT3U7jf59+fx/fD73vS+dbQx0zT310elus/z+P+E+i8
+jtj7//zNSqJsX56+hUlVfl/ADN0chz+e77G8n/9R//rf/z1P3esp9pf/9cDv0kbglQd3/J83/eI
X7UsMnH+idoQ3j/QDhm+b5kEJri6A0n3nzBf7R8wMBjG+65jazp5gv9CbVj/oBenwUv3DJeEVcb3
/y+oDagatyCyPxB2cLrsjCLO9YGwm47h3G7/exJGPiCmL7AZtjbCZIcxaevF035QFoi9KX1sSvEh
NUSHzPppQ8eJ/5hCmRqBw25n15sAdPXLPKyaV+QGO9ulbc5rKzeq63e4+/snb5rWyqFIw+2VBL6b
cqAwyvEpMroglP10qWP8cEWSHP1CPZTwgALfUkhMIzeF8jW8OVaD3aHTpsOcRie9S4bdFGK4RCFz
wo6qTpEZ0kzVsbHTqEoOSeSGPBBtoZ928T4Ss06c8rLB//AjZLXJLMZOP53szWhy5HVR97NsIJI3
un1RSBb3Y562r412ktq0HsCBBpxukeRGDwNs/11vWLWPqtyR9EnJulSRx1S+zY65C3TxflFB3z3e
t3VtvgDvwLBM0HqWTbS2MmWtNYUUR4eocxqhPZ3cogAMUW9ADxbP2tzxznvqRFRRs4fwoB2NXt+G
NI7QA9nOyYIuDCYiLvRDb8EwjSV+0wH5vQg1Zl8J2ingH7sJ223gCE+CN2T6XA5Fu7C0Od8BiLjG
Pka0foi9I55dZJJJ8hA3yjxbHP/v1+iQJ4DeGOpjE+p3VMuHPkUglLpyQwGmvXnwwCo+pocSCq0+
RM21xRvd28RY5xAbQZ9E2qPRmGvPLPnTt61xTGQssOGo4gSfhAXFQzo6Ykvfu0aCmJrBfNsL7csV
dzlSGCM7D0v1XKYgEcEivBuKEVidV+HD/SIGDhu8D1FiYlpv1Dm7XfhtaG3amn4S8xSFa/nSi0Qc
aesejcxRuwZR9bAC1SlPSGDevcF4dSVumkJP21NLrO24QLzTjQRGub9zU8JElzcRnjckq6ZS4cH2
8vAwTaaNEsCajyKe1TYUaXGMbmP+MEfWVLf5bZwPo2kFg3OPnTqkHLdCeHyx2Cfgoin3/1wvZwU5
Nz0bpiYO9wu6Q4RFFSSm65BL7ptkXrS0DL01FaICdOyJGMycER9Nr/HXRZ/+kjPxJVNkfd3mWzpT
hDw+u+ilz9HrjC1pYw/zR96T5ZfMrVoNTS0WGcqMYUFOoAqqCaar59T+ARrG3y9kXYiNHJPLn+0R
Q+sDbsMPwgC0mwCjPd0v4OJ1JyMjTSHMsHTr3tRvOr/8yiwTZ93YivrI0s5cdrWvlhgGtT1WI0U5
A+Ktr9HqpadZWvquiLsIiX2NkpBuCzWlBapM4z0TLu4NV7T2KUeWArnWXBbNINdTTkOubWxv1amB
ZmyB+Cdj3QVlOlolePAQyN7IJoyHQvAV4YS5ZnjCKIVRtLfFgXFydLz/5HVgsJ2qFXiQZu3ol77G
/JSqSYs6VCWenfEl5sXQ038WlpOd7xdVnOdnwwH2F9XY24waA/aQkt9UmXW6cY06hHCY4jwrog5j
lESTp2nIezFOA6CegBLZbWzvQLUZZBxuHLNuzoXv+rRlqeRtb5PFM3Q+/aawgr622KrMxt6tb8DO
brJRnGsv6Rd6aknWSdAGbJxukhXrupTTOyCVrX/z7pJChtF2wCzMU6P/EkP86FthBklvV4x3K1Il
qjfT1mjshHyd1Shu6d0sz8MGuZA6FKmOvMVvkL3ORxb5gukkjTCrjTZGnr8ScYE5wYfdzHr3C8LM
ryg6zRpqMdbNqBJh64IdIWyeZ7ywehIRm5AQgiENvJ5OS9Oz/p/CFj3bq+5dhih9L+Rr6sQEwRnZ
sMRY+TnF4SnvGO3r+aquNAMgavqEn9FY1gXY1Jb0KwBD1FTKhx6oHWtmtgt3Kk99Tm5H1d+66Y9W
zpAuGcyTa6RPiO52dR4+t3GHC8bCZGT2B1xNB4oeuCx2xHTJ858oC4HAEpCTvdkoHtz8FEfdJm+D
TvUikDLfGZn9CvhtlduQalwowZwwfIA6xUVOFmvkarzZRU9z0m1c24pwAq/iWG7bcnp2OgtMd2Rm
y2i0HtwQVgyq+QMK+2EleofU+uxYwVuvbYrMVoINp1d80sdS7YWerZyuOoTawNfZya6+bMNlYqc/
AXPAvpt3Rgwtw8WpFZL9XMWeu8hdcnmmdGASPTsovz70AeGcJBfDVxkepFHSwRiRX9rn2Usd/GUl
tjCrWc5O+NuaEj+Y6P1u4hLLHx+jyLo1QxF/xPFII6Drm43suoBoNrLlJ69dx66SJ+nYEkfHgIkU
UIROajGgoOg2KDgKj0jcNBt/JoP2qRq727o5/XsknqDVq12ci0+Qt0Hbktfiwhm0K1ghda5DD1Yu
Bl8D85SRkxfawBMoBsqAZPwx4gBVPXpOWd9OQcgnGWyPe42I1aWdWqx0fLCVXo1wjCFsME7Rm+fZ
b604auR/Ucd6/dINa6gO0U6k0bbRtR9p6AMoafQgkqW5JPf0Cb9fuXR6+LUy44iYPXtAndaTQFLZ
N/PKm1yAzvNNbxZyRIj0/JQPfgTeq3cQ00Mn7rzohp1ONomcEOv7qIXTdFt75ivTFo41nvEEhqjd
ax5jo9Yobi8QcuGN9Zd7SbIaEWqgjTkVsPwPvvsbAkB5H1usrVb7qDJVvWQefuOy4dgKwnjDIf43
423G4W7FRJp24Tg5a0wo2hLzkrpxMKsHt8P+25NhE4dZvyVfVj8RUJKhiTAi0nIU1AdZBPA6sfrT
sjhVsQnlAj3HBr0R66cquoSE3b0KzkEITBN/nfXkm4yTTl+sNx4tYOaxjzpwxPkSwHtEpDMMKUBF
6D0Z2iWSZkC1ayJeIM9z9rYmITFPZbxSE1iUWWV/9cquggrMTI9EMEKXBycZBd4tJVr1DjpH1H2r
tJ8LOCxcaCysTM9L9vdNCT7US5OExcVv6UUac9FsctP1AkDQBmB8JzrMVhofqji8kBEwr0InzAil
dR5HrWC1WT1gIvsZYqclWBkZaWugO2o5XOoOJE/lccCNwDlnsC9Kj2m1odZxkVibrIg3YfaGqvFo
qoz2vOm/grjdRhPDXBZbr4mG3SJ6HC3fQeSKhETa2rM9Vc9t4xwgS2/bcah3aSeznZ1IPofhl+7q
9rGLdfWSZ9rGqhPz3ZJSbnHD89ZymHsnBy1ZcD5MDlVqPyicdHA2eaD1mwHgujMSxAbIJbau5UVb
v4MMN7emfIN5OcOv0ON9nN4Sv/RxMzLEVuZ40evWXwvwrIub0UzVAzQBQnKVY/f7BBHo3m3Kh8Yt
bNzxpM9pAtqqbUMyaPG99n2efw6D9mtAS7BA2qZ2lg4sVaOMP4+xWLks5AIbA/RKl+4mG+azl+cN
WpEUHb/RNUcl5mTT41DGNNm+y6T3KMpxu/q2gj43I7sK3RovtSacvcl3oujBgobPPdwtkBW4b2Ox
y7r6pz4kISLwSqHY1yxxuP9ktt5na0g8Ubna+sozX0a/stZytBFMk69Dpo7g7DrUmITzuF/h1nzU
tClelj49wwYVni2U/diGw1vKYHeBoanZmFVI9CYODEeky4HTIaoG/DIhXg4G3SsFkpNeTXaafY3g
xyp9KdPuV2pyFC7MTGxrEK1pLHUIHZAmaEnWR8be+tJlfrHsI9rgbQnZyOmatdJvliwDlCyZfEui
uT/G3HCCRqqgKbxhm5olA+cbV4G0RUAFkyHhWtTzNjS9GtZama0qgGPDaAxnCoJAMUQuPbGiN9Os
mS+u9dDC3e/Hv41xztZhWyNzqbRrNX2okBlYzBpD+kUSZPpFS91wYY83UEKBNVVnmpZwdKlInh+c
KXrAs4NsN0XCMTkrJ9OQwbTil2Z7eI+nrz4ygP5aKPlvXwrG1hxhFGJnfWdilQ9cQ10oYpKA9jMn
mrM3XUwgx6/0uMyV2c0TFPoawUexNKQhVnEkD1FoqEU6y4eij6qDmXpPrkYCQj7LR4fczaXvRS6H
X43uH7TrhIDIvcXhUkVkpyAlWWtVpI5RC7nKhUwC5ZdagVRbOWA1ZnDJVGBQ9qmT4w7gzLSaNean
Ru/7DMX2OrPfk9uk284keDNLygKdkDjQ/B2Cqnmqu/i1qjv3ZGfJf14wsVtK1laBBVEOcg5ZgDPi
XpaYRVB3dryjX76xosIHVpsKQlIO1JIOFouyXqOFD0eyPsDqo8sXC0nQ66Ch5u38n6RhNRtnyr/c
GInjiDmdUBLjGUseeDwExjEESZDOzA7bXxJkzWaoz87Aaq0sB2+pk5+AsGa8+gP+OoW5LS1cQljn
7GE2wq3Tg9IpR7npQWsv5pv4BHbzriAonOITHF7In2yhkw+48BTdb9NxP0ZREwCAG0/Xu3dr5piU
WOGwNlNYbW3nfoXS+6GPyd5ptA9LXycCAkvDU49aeAO926Mv9SD6O14fCKX9xctDTKQeClWPrEtV
vO+Qf4/MOFktugYnUPtJuxmIvZhPXZnCHXDBJnKnDbrfX03X01g2IrDY2RCg4jHWJh8mNN5qgXje
oyYJA7cxHkokh6z8jCwoykM2oBUy0tMErFjPwEHXNxOWJQRw6nLYg+Y78wfki2ChKEC/Pi5ZDWir
uUgBtnnjxiVODNN8jPb4XS8oyT18vLhLsUwbmJ5TvXllNIufvkyI0HA7/vjko83i3cuyteqYK9LI
zVa+ktkqo4W4Mpg8o3S9tsDQloL6ENQkBpxEw+alVZraG6DPjd8guniTygzUul/jmnSBQBUFjg7o
1FimOfrGGGOc+aArDYNvYaMBFa/o1/VgLspf/YjQRUEHrEJUYp7swRCmdFfJE7OBNNGkyRpGe9pU
8UzKYBgnABSNAgSJdbrWdbV2EPEsNDUZ6x5B4lKm7pffN296Qe/if3N0Xs2RImkU/UVEAIl9pbyT
1DIl80LI4hOXkMCvn1PzsBs7Oz3T6qLI/My9587pt+vj87S89nU2RrkprQGIZCU05SKuRKf+Fw65
Re+4ELjjYpQ1kPuGle9uwzguT32aHCelm50Fu/DQxxWbXRd9c1zgWh5ku1WTVeyEb7Qbs3Z11BTA
vzrfal9ACPHpd49ZliEeXNJdRckUxhUFq3yLZ0KRev2IT4zlXmOfxsF91QhcsSf1GOz8oQGnqPWp
C4PnVvXf8xLcK0GXlg7zAUsHDNYw2AkDXUdaFe9CW28OsL2oqqW7xWsDKT7hJ7nFwuwoUPeLxo+C
roj+RHxLxiEIgKBeERR3mSxnJfnmYYBlXenL8OZeDfbKiqMJNkeUYFZlHzsCYVoeBys81pkbbu14
gUNAKJxg4Dyib+7rT7nMUY8NDiW/epQoeSKwl6zD02nX+OHKpuaMcIG3G3tuXroO14ca6ytsm6ca
99rc0dx1vDReMHAxdu83CsiuXczn2kw/8Rl+VD7CHVUAAXHdNwqXmMNDIdo0YkZ7aH2cpb53VMWM
H8Y7gYcK7xTkEWStySp+8nLXxg/xmxjigUBbgGd/7i052+j3Tuk+eCFEXj9jLW0kp7HKwde1eJEE
yc0ofbYKo8WRq62IKi/GOdd9o2JPNxQIeOs9shwwFKT7rB7vKg6cHf9iVMtFHaVc+vuirLtoCbxf
2Sr/4Fod/EXYjquxv4lgmi7KLGdeS7od0iYBDaSuICkhqSJPVMxVQH1QtfYldAUmLK5L6ImRhaup
hx6fBuKbKSdnIdRfohid69jP047EG0nkEoJncqBuDpx2FZfV75xI0HjJvYPV0xk4WuYu+VmqBliR
J5wVyj3t7gqsdo1j3nieWVQkHLalH0CvZ5Z82Bg3F6rJLccqGjvXqKvNxOplUxnFWXhtekLbyCdm
DUjWOVZZb6abuISJ00yTvdILiT6OsfwRLoCAssH9Y8I6XUnXAmQf2hlGQ2YkqBuhdvk4yxgfRwmA
+2hk5hbZVkLb5iSbRPlbtKc/GIk3tgsvAlHsUfr6vAwf/bLse+TBq9FNDnmdXky48v8DfzRZBuOh
noI9yQ772WKeLJ0spCOsr/OCDD7nUbCK02vT4Ys1JxZoIYUBCQNKREzkQNdKVVQ3B665cBu2Z7R8
Oc3ylKcPeA2eA4HgX3zywa7d0Z03BfkIWIJv9jXRLiczZ6TJyQhM/kTkwa+VvxqG8ykS4M+mjwM4
tZD0NxOHcDX4W7ep38fKrg6NpXZC1e8cwQ8Zd8eJcXRJ57WEEWPZSHM9ostWf7arngJtUFRC8CgV
92vzpUuzjgp1H1jXKk5OpvPtJs4WANZzlys0y8x8uhsjxB533S23xxDIiRPoK/Stwy3lxsk/4yX9
XXS7T1P9BlS/i+xJv2YDTLsM1e1UCydqNXw5l/M9wc21coE5dXL8q9HeA+3o39nRXgySaCKzAR0d
zOG2d0ZzHTLlPXZjfFae8UioTrom78t7N5NfOWGHqTGgVZCdcrAC0j44bfbXOt3Xkk1r2ymOw0J7
WVQfRckTML2PXKZFpE3GDaIAmcixJbOCqiaZUVf04bIf3OSB0QFSnSLdcJZYtyMwkJjdB2G/8pCJ
DFPtuWKnjzh0i/ECUHKJcSBtHblKWusrHZVaNbfvTIOsZEn7UzA2FKm8ufBxIRh0EG7Thplxav0M
FaL33C4gMNFh54UuSNNdcuak6CyrNP72GsvcLPlWOuIP/+NjZlQjW1f5Z3SFPurUPHXckoThNKfY
dZ/IVZOENfA8G4FdvhvvgbghccXSGAjizKpkP2cZ4lW+Tlap3qfmSkgxVtKkeOqN3wwmZkRWrUea
F2vRmK78ZjiTIKpio372q/ZXlNaT1VcXVtJcYtl+lPFFD5yR+ZRt5RKcrAWOgiHSOzgc+3GacG5B
jxszRvzp+DcyHGekcDZNhUDQWy0BUQhFgoVMEsuhRmj+oJmbYd77IrnC2VjP8Qu0bZvSdGYlrDHk
WPe1poHxArn7/2ftxuDPQG7byasR6F3o3CLtRVexxc+eUaTSfzAuBVeZr2JZVAwPE3Id0k8vzciy
T8ePahGfiQVnBqsDsYNiX5XWO1nemugQ9x1h3ac74yssJNM1l5pcTHofrwl+bnixhqNuHntWJcPU
k2I2oQaqi6PuzJObW/suvd1LXR0FrQNOHgAd04envCYAA2DRviOJKNPZxrCCjYHzosqnd9utEQ57
r+xcQUBjVKLYDsk84OWf+aJBDfgK8uQfKu6IHByiPuiPsZlsemBAcegcHDKKPFZnFTwGgs+TCBwd
vmYBfrhWxUq2+mRJwlvq4s7Hmb6y4+R39vSqUA6UOAxyHjmKA8mJky9KVGLdJuF+vk2q3xR1HlxP
pA8O9pKVU361k/BXNZqGyKzKo+8OnxMbYViiL0tvYc6dFRhIwEt+cudUyT9p5IfOANSFYpPzPmx+
/AQmvtHZBD8UuOzvBt2TztgVuKJQSQ+C7hE7xFZ2ZQi6ZaF5NMZHeFZxVBsjKB0qrRRxUTXb3rqw
oReaGVQ7kUxPHvITt1qujoHHv+VGjdL1kjTM8oiZwgLt/quZdnjTmv5ZA5zio2nsu77E4JZPL8Xs
PJWpQRvZbIsW+CyJvORSim/iKt49X73zHKOS+MrRsAf8MfiKjAaNXBuyCxgI5EvjNZ8qB3KJaG+f
aABkl+4UTsUXzQ0dUVydYPN/sdzADeu2B8Qb2LPIAasFMR9dgQuxl2ezxuMp2uHTD9s317C572kO
TDe5H0DERNOyXHBgfeZs1sYwfOgMamHahpURGp89ATSl88qAstxVJXLCmLQZxlb3dO8bZy5/rAQo
hgfwFCHzxfXLN1s8Kuo0Y54PApwh6QS6X7FOvYMPRFIwfuTWto+iA+WZJN6JcKyzm576erjOVEJR
Vc0mne+tfGn+ZZXXsTCUjMgL+QNqgT8PoywkDWugMZeypOlYRo/RLgYhW+Q4J1q5Dtq32KriI8RF
fIHcE+MYvgp7ePGk3M/d8sV8HKeNa60DA58KawTyL4msXJGSzmwW6NJAJ7Su3PoNX0aGX5FFmRHM
Rw8cxqbAIrwUEjMzQSir2PfxrY7G2i7sTVCUxs1Ddk5tKg7DxHQFAQybHxHN5vJICh4lWPrWVZIA
e7v+tqrQuS8GZgID09cwpsNPSlD7eYZhtS/zT4i7dwsDZnRbxjr3THFgO7+TTrgn4waSm+l/tNm3
DkBK6rHYT9aXEFPkDf4L7IyMQOpjK8YNATs5YBJDM2SRLCrzYl82BUidUgP8TWGvBnA0Ka+Izhmf
m7I5dKp9Dm9gmsYwdwtQ1+xqq/oNq+3Vr2G20sme66R/FOWRhT1OHKTziXWecvOO2MZ3U3d7/mg7
BM6k0XsViwIiupRfFisccfTs7rKh291qc+BPXV6g6J990GrB7Z7pRiteM2J9rJX4NDNSUBXRM3FN
0VbFYIDrm6m/parFysxayef/DvnHaqxjN98x9jvuMuKeHkYWESCnMMrj9KDKBho4xE95wrFf6fAs
F3VMe+79yk9yoqSsJ/aQK8dL93Wl1tLGH8RXPXWQOPbzsq41/UBfbyFWkFBUbXXlvofQQSF6kLjn
sFUxlx+GKnLtJ8lToqH+M2s9hjbGfK8goGAm4LZtkh+s3Ky94CDG/o/DgoPKtL1OLpiWbiFZKmba
4742uksJ6wOLPltwxUT1trgTuDKLJU/Rg67LB8y8rNTMggyhxv9/JDF+Wlg9qC5Na+1x9yPoSvdT
S1S9S8x4pDIOhubGSgbUcscU6YQs9aGZwvt8phBuLRBaeBBAl3fyMe4XngnLV/+rND29KXu2KhNE
Tu1Um5qRJ5sz0HWJuSoLDxZpizFIaWOG7SbgyVNJp058l+X4z5YmfR5IIiSdllfStm8yhFeFSOyW
DkESode+y5ZJGJl1nzqzOV+tp0J2A1Ycl3uhq48krb04DMqt9CCs/r1anrImpH21jWgpe2Pd+ayU
puDBg+G4paWAjAy4zLMfTE8dBiylhrfYe4s3PDbCZ39IyLaXO5lb9poVGbtb0uMorJB58ClVxAW2
wbLXBNhFznxLvvW877pld4SGa2OO2E1HUmtr5e+h8mWhS71uwjJ0ODAis5s5NHL7NBmCRA1nOnS2
4xyshl2xKAtIBC7w5da9s4ty2NuB/EwcXvBJsutMzQ6bo3J6duZyh2q92C3AHZh5NYfYsHifoSFv
EjBI7cQCmd2sPAbWoWSmsIYYdGDfycR4umbDuBvg5W5BVUYIMD/JDCbSJFg12pdsdNw1jDzBkTbp
jRo8guqQ4IKcArQFJH7UTyROXkFqMKkwgWcLOV40AzPXTSC8kP1OA5vdOHhFgB1htnJmELyXYdtv
hQ5euiW+8Vsv/PKfZO4vMuaCS0s+jL49ZI2J/QzcV0DZkdBvxDb7S8EbjSlvQXAJGlfvBiDJrBzT
azNmD/btVugocYt56vdDjLVy6b3rXC6PylJcvvIvS9pjKIz7wecBTjnfNTthTSGTSm3s24iMyip3
/fOolnQjFxZaHiW831r+qgUctO5UwSZYPaa4nskLraEhL/JLLO0j9pnnQoYZ5NBpjTpq5wfBO8go
qODYx0XJ3G9Jve+bhZzcPfj7hbdvfOMthazphugGCwMRdCDfgWXv2j7kLEasY2H7Hef0wFqG88Ri
baeHuyCLN52HKJxv0UL64Q4gntom8DVQYPhbx0uyKNFAv+re/xysBcuivh9vc/u87M4lGYWDi25m
YtS1jIc8J3whQIIDqGJrU3hEutv6QwdFNgY1PNQfg5MQTuGOzBvdq7RnBgfVKUytM3kU90ib7iDD
0YInuL7NAnpQO5SnxtW7Bcw1FKFDyqAhEk0Sr8bUumoPS4yCw0Bg8Ax8ngi22YKCmlQM2JHNnETD
XS2mK9aG12w8ZLac7zEDrGJdP6t6ADnBHVQWwPu0lg5CT4OZo/pcXP+9xZcMADQ5Wrl6dzNfUYCE
32mTPvS5kcEeCIKd4XB24bI2Y+fXYnYMn7F0V2063jkEcuIPZwzX9epYQhTqYjv4V5DjRmIJH1+b
O0zNWDypWi3wBZile4NjIzYp71yXZNFCePl6uCFChuDSN9WLpZx27VoL13AYM0WDj41X/TlgVhTZ
3wbh8BFLg2yLXms1GS4KtOaW9+kRLiMyIDUTsJu0XZD17ARS6VWFKm8bulm+z243nBuCGezMi575
eEYT22s3qAjfN/Zrmo0x//PF8kzJJo9ePYPHqovzGAd867OW5OCRu92U4WG5DduMYWw2tQY4q/AN
wKdHbzMjJFgYzTDSyLdpQiIP4XZQJagBjOmr09ZHyHTeM6AF283ZpOy8TaIltof8XacAGO2Qn3RM
g3WFVbCKm4Mfdt+F3X9krRkxiMTwWIvjXOcjqrn+NbdQ3TRluZGZPiZTo1b0MGyufFIvkBcgi/vn
Sbq/ooKXzSz9q/YfszrMsaLZDzEx4l3ZHZa2Y/otkRD4LjclCzpZnipwV/MyPrnc/mz5QAcmPm83
X766tD4G/j2yM/8WWR1zAFxRb7VHdnA0QWF6qAWfdOUcwYyee1boBCLGRECx753m+Bwmb8UiJ+aC
MxOa2H33QCQV3mPr+5+sVAg6QpawSVzEeJnk1Gwc97b8gS5A/8ndF2wLj554DtoK1kX74bOdshaz
w1QWkiwM1RCSwraMvT/AfhMDEoQmupbllknceAFh+p0ZE/7xBG5M7F1H6XORqrHcZMGU34l2WzIn
QGii8rXg2wFKgTADjMmbIbWApSE0EJZo/7HBXKHUDttxOQilFDTB4J2esoDKWXzZjtxk2FvIDkKG
Q7jFBmR4tnLnZ5Rb3m5sCQe0Cn9Lbraxplg91GQ1baS/MGSJP4UAKYR/CwyWbRwLtpWgS3Zm6YWQ
0KKugqYx03WiWcEu1ZJxIhALRF2MSyG4Ua7bDBBGaWAgR3vwk6aCOKWllqj4KlyooBqTzl07wLx4
3EF3oen36j6GRiNfEq+6a+A3rPXEqtGfCwZoQMAItxRr1Vp/iLrK3bzod/o4nmzaMySomt0Svuch
qFhE6sUGAc+XLzQZEimqRAOo60qQLhFKIU6mJLAiRx3Ksh6kR3IsbOeFe5prth/ukCN9ytb8mdvK
2LamcZBt+zoGjGwGfzkkowVXiR/JTP5VU7b3grp/MhOD57C0FxaJaq3wSa6cefDXTPuzjd3m5oot
TYi4ELUlZSahBgmkvXDJ4hPiFBJ8hb8tSrknPRnw31jpLXmxvxiz9d3//+UPAwUtWZZd/Wrd4ieI
dWFqh/jfcxTNn4LQ5truT58T7jzNYB3y0F22uGviVb8kP0FpvHpQaO8gUkGI3Wrf+CLKbTmLpXyx
jPmdpldsbL97noKac1ozcp4T9V2FMAtgprzquX1yhACrlb6mbNTWFZaMeT2Q2hxB3V3JUS+bpJ0M
tqdM7QzH6dkoGNOmq3mpW0ZJc+ffI8wA7KJZjQhZ1ms0uydE95fUX+4qSs1GGMd+mfpD58fnVIAW
EMuvaZscoJ+hjH8NL3lDVfLqONT5kN4WUotYRuxG29wUKKDcrrjLWi7GqQyfJPNVlocHeFmQR+tT
aMcxmc1YkTsL5Lv14dZ2C137poh5C/Pm4M18kpN2nthf/VUK3Cth5mh/UNzEGrulZJaSIvxBg0M3
nrryJm5CotliGFz1s80UuDR+SRC01kvdX5L8RbVK8Ypb4Tlg5uiF3SOWH/j1nf/cQKo+MWIn48A8
gH649Ixi9maX2giuxo4B9Kc7VZQRrrFLGfDcS1T+1eRoAGD1W7rQyIrA+TRTk+//iMRrzpm4gLLL
yBZTXFN1yoAQdmzccOhlDpFH+J95Bt+CXdDBDnKSO+yBnV7oQAMJ9rEG82QD7zdLwrPLOWeSUZfZ
ycKDhbzZvZtRIsPXvNEwuEl0JTo2/FzirAq3FHafBDcU3xxV73Vj7JcR+eCgrlUFwdDpircqkPlW
Fexr9HCPpf8JhIsIyNyoxuSz7DVzna7D3WWuONxeA77XtzehHJNl7bXizZwkJYVizIrv6AY5LjOC
gDE5nXxTcSaUw1cVl/sgDeedVZDu7XOLxxQwQ/PsTN0P+oGU7te4Sm1GYpCHuvkhBofQo1vKHQqN
BK03SyXnAoz3l/Ajz7x52PGJx00PY2g6NZ7GNLJUX0bXrSQlR9CFaG7YI7dZs8f+2W6SMbnX1WBS
xxdvWCIiRCULykkNqyYb7KuTLi8m9jW0xncawg57sS/VX2PdMzHV53mZttDAUCRIBXaSEph9ZDPF
z2mS0jVle7NGIpta+q9ZaGBnUDszy/po8suDtkuYNb6JBVZsBlZKG40IdaU59GTY8QJUICD9Vqzd
wn1Qon4c4X1ZTvk8l5NgnYKBz8Va5RTOh9MFDTGz3pHly5E8pJO2h4cJElmKAG2bxc9eoz8LM/xo
8qVZWdCTVPM3MDuvBRhs847dCBYtVgBBj8kGqK1f3kG+eMxuWbwx67iZz2QMGhPjSx1E6H55GdaE
j0Vh+mY4d7ViCVoMkKuZ9FO8hQzjEduuikHf16DhLITsq64L0ZL/PykP3jh7zkPrnovQ/M4Q6qPy
J3l65dY0RDn8KOPWu2b7JM2hmjA1JE9IbCrdfSUWsRFMU7UPEnpO+z0HGBH2od6lff8tQh6yZ32i
T6Oh1MymGtRA8eD9dG1x53DnqMR48Ryq6MDDiyeY+9sIgoCIDA++GxAGQESfMTirNIjdY0GQXzU6
5wkP6Gay539eOcbHcWK96VUQUoi2YGSDos3S/Y/n5zCiFLOiHivwvizHAN5Y/pYbpbUxnWzGd1h8
FKGad7avUGKyMTK4yUeLxX7p/jWe99R5KXwlZtvREv/6rBQi/IowYUywkCqbD0P7niTqftLfdPNS
hk/a8v6JZvhCsnIOgPKLUNKllTcGr8VYYpAJeh75q0kYsdBE7aAaDZHb8mklTbcqtEcaivB2HY9y
Kq/aSM5COuthMpw9GJ1j0llwBbMYnm8rLo1dbWyHfOdAJT9xWdPkNYA0pcfXkXUD/WK+9Sez20my
Eld+UnlbhrR3wy2nGPXi71JpaAVZflyG7qCc4tFXYJ1DcoMUFrH7Lp13sVOEuHv9aqWWiZ2oPX8E
OcBy2Y9Eq+j0wg4YNJjQv9TvIBRJk2WVRDgC98qq9G7flDmlxP6BCPJPW7yw0kf77fPx89L7axEm
d2zGw+PQkdpgjf9ie4b0HfS/CKVxxydwX9IcghTUWcKMJX8l9rST6E1mcRS3yMiRsi902ZWV6iGe
IaVgA/t1ne7PZHIPD++S1oa1IuubqaehizXwAbX2wvIdBUwNp4AkGJzzIxyEniVvHT+CwY9uLlLG
fZJoL1uxB59reuWZZ0XyV7YzZneF/EieemHv3Ax9p4PdYO4+Qj6Fk8QMe5+LbDulU/5gLdUHNmRE
33O7RSapLuDASeDLSiLZg2MH0HxfDUu1yRfnmPf8iXx/QfPUsEGJnfAhr7DgJGO+Y+GMzpzvjJdg
Rcj8atMagVyHuOSYj8k3kfurcEp2lr/Eu95uzw3jiv4r6ZyzpwdjHTQ2grKJ3qRB/bHx+s9sDr8B
z07M1411Q15Vx8lu4Obw0EFD0pvel8JfqdL8gz5CTWX/OHK81um5m7pgp/DnDIwQDFVsdQjpdSaM
9kg5dwubYdgmrPniD/ckPBAOahCuZYbdbnZ1828IQRPRq++6JfwkNeUFo6K5773yJVNgSiafhTH5
hmYx0IhZg7tlaJytgH+gpQ+uoQGDeu7rJ7zRxCX49n1jsjxpJwVEMYAXr8pX78bZJyvhrGZSwRtB
a8g5vhEs0ucBoQR/VyPuiUbIa0x0EixKtb0ljC+0QA4Mo96D72CjmVT7Lui/C+X/FtC6Vm7mfIcy
/7JKROq1yt9aH8WprpiNMLb/G4fPYAzOgRGy43AOrVUk2yE2H1tT9jtHeGqlYG2C+KjkVgQjUTz2
cG6E/MDOar8U7F/son1r0rk/ptl4bbKYR2+gjHRrbyOKngVziPbHXgb0W858n3BRDiwg43jvOBMy
BIT7keh0G7XGfazF7ai18IijdbhbliCCePTgxOkMW9EkP8v5XAoo2kUF+Y/5RY542P6H3zrbSO4O
J3HP1jg/k9MBk5uZJ28QoRfjA6hIsuUCvDTWcm2kk5NpV54t0eykVX8aFbaxAlrVwOC6UE912Khd
aiLSYTWGgmCsIsLZd4rstrJOxG6Mw9fR1sbKdtuHemZ7MKnmYhJqJ43l11U9/t8x38MOBEhgzvtw
ZlBj6+C3FdMP/yHn5RZI/xBrghYS1VHSJCUcWQPLSrswmbTzG9D3kEyDvwmG/iVV1Vol7YvirGWG
lDCguTaFYIkHJ9vJ44/BYod1+x+tXdybeJDNrERYi1NDs03aZTlXdvyPtqmLTNMgPDD/gB45afu+
GtjWlXb4ME7M1Zke3YMo2xZUfjJvX+TSPriDe06q5miY831XktIxWQK+HVLu3puATsXvo87uAKWh
QCW9D8Xqepkd0hQ8Izx2xiY3Ap7OKLZQMg9EZd+h3byYFQh9lwJ6gFmVLQgkwBbEVF4QTp8XCElW
GWKxVd3K81KQ6+1B365i4YUky+K8If02F3SgYIvF6qUocfFMAf+AOfzEC7aHeoBNEBrJP8UWem2p
+tqI5tfKGLC0tXXXHUu4rNE0TM0+RWqAVC/ACDK9m357JHrjf9P1sHYzdK/tTHI0aD62URnhVn5x
tPoSc7UzPZg9RprM7bghbefTSWYsfgT0lmVQ7Oze/1W3TNK4Yr9gJPywdHj8WxLIgrUDQi+3pr3R
fpQMvQ9uoh8Kv/kZEgQScD7TVUECj+mSCBd7VBHYoo99k7N+8r6FqLxNXVOYYiWbDxaNGgK2ZEP3
dQlNIhZJIV571AZr2YT45cC1LVwDgyoVAzeIjgBpG/HiDXdjY50sz3/yySSJPGgPkV3ySAV5RH12
kHqEb5qY724K0C4VLZ9F4L7PnhpZCpRvPl1nVJkcwDojsCClQ17VPHX8FtW3RSzjUrqgioO2ZemP
OkOZVcVGFWKuiNVBBTnMTn4JTeF67JiSlkxqBq5euh/5RLDsRVndybZQZNmj+QzV3O0RthVJs2yr
0CTKigEN/8waO5mOPHO8esyukJOsrSwnqdtun1jnojEs2EbYxaEh0HftOVOzCkZu8NsqwlXj2syJ
XCxLqIY1zH3T1S4DqexUcoozeViWQ4rPIxlBcZGW1W2s2SlZcVd8U9IALJZLU5T09iHt+b5KWgpq
pAIaZ4qg2fJ/IOYiZEDC3pXODswcd5SuKhg930CfayIMPPubmqXM9AMEj/CIAduOwvLBrukusZOw
sAgz0Jd3dKkeOYTDTz0g5+5nTcpcwo/IoUZt4iPvahgso+iBTo1fUh5M4s+HsSvPrU/4R5AiwO1M
GAbpvHFd+4oWM30OkIlFJVHYxDO15iFA4pHy1fZj0/w/jIScnpp8G9c7jmQTboRPV5lV9iookuds
goc7pBeHUHGAlMMfHHlGCKnnHJqhfGGHpID2aASyeODIn72NojLinXxLvNkTRZvV37j15bRbuoVv
n6XtJ6ishy5ezqM3xRGmWa5409/XJpjKcEZ+jVd5p7X7MZf11TBSOg5oONoo1p2Ok/XNgxuSfbAS
hWbeMHgfzEtNnrZvXmKCJrcB8j6UjWq8AF9uVMsn4g9vrNxzbLf1g6KwG+LAeGu1x+H5bTjhxuIX
D33FxrAdPwlhhlUFd7FQWMlE4e18i8+nCNDoBVLegyQDaOWk6ARzpq46AaM6AP/k/Vnbk3M1udB2
Tt/qVeiR2phWy53XVPFlBuWSNRSao+jiA+tvhBkxOwuPAhHvo+gpTexq+DCHhb5VPWsn3uU0zAgM
Yqq6kP0KCp+HzPoanaze1y44TdIQmBulI1vZ4SlI7IcAleQNZfik7AWA7KT4IQgXm5A35U7yf1gl
PMnp+XYy9SF2uG90aEKRUniKQ/+D0UkJyUESzuulTcTk/cdI8xw9Dqcfi7pjXcoXT7UQp4Fx5bYd
X5hHFmx/9MfCZA7rjnmxOaNh8PABJDkfhaHqhpEKoow+n558cuEglRCCW95PZvoY2sPbLQ+qLm8n
Bl1krztNGlqKYAaVVuL8Majb8BSbqLITc7/ky14m5oXtxy/FlBU1Qfit5NfsDejqFvPJKzM0Z2j+
tFVTXTmsq7Ppj0c4b/yke+ozJpBwlIzqwXIYC2BHOLYx32kv4Pc0JgBUuvxjLbFG6roDhjFwIwzu
JWccC/6OFz0k3psp+nJOJHc0aUII62bAl1pmcm179t4Ocaz0TZMewavb0txUsXjDe6DXgY1dWzDN
ZfjTlsWbW1aPAM3VJmzjW5oUIOUqvNAMP5jzuE0sbvl3f/Zx/xKrnFBhNnxHFIt3wkuCyBeTjGyT
cbBgz1SZOaMa86Vz9UNyU0P2cfGVuM2L0z2HE5IsnupL7wxv0iv25Jy+FAtydBFMwK4F0Lx+cq+o
w6MFqNnK8vMvuZCjltXdAzwrwIdvDb3l2p/3qHl3lua3XkhZ8Lum2mYQOn23Oaqp29m6u5TLd+j1
h9tvZIQCzeDyatXWmw9QlYbFvVr5ASHaK6orAKJ5G1mxoiUJkalJm1mA1W+h/DH4dL2XNn1Jl/Sx
p/UdB+qa9CYuRz21MhVZR0N90EP6jwiYwB5Oabz8dnD4yR3Yz4oGJv+hdqlY4JCx01VUrljcjfTe
XZZTfVuadcXTjOVW+GgJkltpiqJnGsN320aYK0S796QiDEIQGzQS/kb+HqUYd5Ndu0fMkgdctSzz
1UNKvDlZU96376EwZoCzjd2UMSJjtj6nmHBjSMedl2/AbOB+5uW/KT1GC8RUfkuAwRRHAFG0GMu5
NDF25OHFMayd0yak+mFXIReJyzUOLtSa/rqya1JL/VcfHTTjwxPpGTecJoGp7dx/DE37ZY8uEi+u
wAJi4rlnIxX4PVr9oYBEG/OTEdN5GsWZCpicX7KpuQ/8o9DMueH4PImFNPigYobIpTMNelplZIkh
4MBNXzAsMwEsdR2cp65a94ROjl3u7mRWqsPI2jwgHNVOuhf3sNhQhGNL7jAwvbuG2CVFTxI88Lo2
Nt89M33xby+wT14IJWlK0h30RaKRUACe8sWrTiCGmfBr+1fHLE3BsMx0eA4PGcoRcgoTYN8YsOfn
ZCS1Y2eRf6fL8hVriU+UEUcrO7w+Uh1q4vk4BvIFbyqysaDdW4J3WDXVHh/i/gZcih1B+nknn5jd
RpqMZZJK5qjR7DWZa79RK9KndtXjwAOlPmKHjJGfgTmb8LQJL7ktD3IWb7Ez+WtjILSbSzwavfJe
ZeZ1Row2MGa02v6UD8FrjSgcB5dEL2V8TyZ/YyHwIsBTEXua78HIIKIpzSuMnZWRauexBdXstbTD
pnhwW/maSfFMsXdKuE/ZIFf/sXZmvY0zW5b9K4165wXnIIGqetA82LJkeX4hnE6b8xxkkPz1vahs
3K8+oKq6GugXZcqWZVkigyfO2XvtnUEbdfZQDybTCN9lBtOjp6BvXuNf/lUZLclFJTmDbofXLsec
w+YV306slnrmHy3WCy7u9ZsbcTaKnqYKbw9VLWckduNcxsnGd4ffBBGyCg+koRkGMpbeJCC1RCDQ
Sq5lXoG5TuYl+kx33esWeTAQjJdZW6UEuuARqMlCL3rvwiWKXBDV4qDkI9EZly8yu3iGx026x5xI
I5AqO/SE2aSyk4cDzPgPe7RtvnSiXbupi7a4DkBUhb8o3dEmUQCB0aMjwIsKOv03OHVS4IfxBW/v
S5Mk+L1JuSsZEViKYIDiULSNvhS1vM6f0IjEcGeOL2IY+xVI7pXGHIU5Lm8i4jlZ6vzOeHpkddCX
aWxruyb8qdAzIHkPRzLe5M4jY2uw44faIWGkynUa2c3htgbXxajYvCIyKpFJjMihZ3XLtXAdEtln
YyMcp5oDNZqm77Ycv+PJrI81sYdr9A8PvcZGV3NInyXtVdd5Era04bLfNmX1NCDEWhmODmOyCk8k
flxN6AkGdkbVOFef6hf2FsFYpZndD6166Xv7ntSqrWWOn3GPS9wOvR1LzAncMOPJ0L9qis0ooX+w
hHIDqcBqnBfKPv6westcxsMEujrWSiK7i1OabyyzZTao08CxgjpdUxV/aKVxdgOHHas1Ycefc6Gg
RWPJK74DvfhwTceE5FX8TgAfOEW39ywRXXXRfzZO2C/DkJFNxRlKzDQeeNEtlRX62wLf/aptxT7S
4LtBLWGAyfkE7BgLxwVtmUnhrz4aSakPdvdMrZyAtYasqDmIOrgmhdosisbUYuWHOncHnFT2/WRY
Z53MR5LDxC6CNFoWOjv6cbiL7fBDgYGBHjUr1zObar+kh8EleT7maL8KNnkPATraOrvY5pNBECg/
RDgs/QOm0CzWRX8KS4bVcihhkLfg4uKA/mHnl4BC9E+9InYaWCrVH7bowRGbssPEWNNKdoKfLKBt
hHppQJIC2HJ+QzNKiKa0zhTjH4GiwYIOt3WmrzYznF01jJ9BwOJpsBqmuglub8bM71qHNWYeOITK
ZzPBlaQJxisEgOHAQHhX9vYTZTXu93yaw3Zdd9Wd2okEBxovF8vx371MsrAr+ukk+trOLpHmtxHg
PTZ9dS7dCZs4l9GhMe/ylqFeml1rjRaTxeZtafbttTbFXdqNm8bClFi6bwTCINLy5WPZDShjovS9
MfP8jom2FvRHFoh5SXT0zdgz3gRYM9ZclqvKtrfa5NKiEw/hyPHmBh6jXdV/wEdpYH96r8hU9bWT
AaRPX4AiYNe2UfxglTTp7aN1moiS9fplxd5g3dI29Sk0PcLbN2NQvSt9QHwQNfRp6y2uajDsEyjh
Gpk8B8lXV+TlltUT+Ye4w7lEzWJYdLlsLs5u+lBISqy299ZO3l/NlirPjUtJQEG4JrVFAUgJH0Ic
h2MWvOCRPzLHxLKSs5mo42fIq4+963NBRlQgDO8LU9+5d/Pr/E3HolrwtfR5vm50GxNM5YoOqaDt
xBQ2nI70iDqk0uD7h6y/2nHCEViRTlkW1c5ry4OnNVDIo301Khq4zjWTFiECwnxB9oY8ITvXRsZ8
A9fcIde6lyas20XWDvFyMtFjSvr0tD5WNdRJhHAw35oMbYzIdhzmzD/kcc5u9pgXkznYDjiJkt96
iH1VgfGgpzma68p2n6KmRwBlRc8ID9cT8mG6CgzxYoSHvYZamUY7nzH8na6izZj7ct3UyFvm+grB
jAIvvMAQ8UHrxl/GeBfYmSC7j23yJ+1Oe8Vm+qza8q6KzZ8MHTkirfS3XxR7H/UIG5ACNHuXfRuN
81Kq+CHIg0969zrTM+OIOHoVa959J5B9MGDunqqeEZPlD/4CysvH0D9PMRHB4Kn2RZWf8BlnGwe4
+0Ir/TMXhof5ZPEUJ3ZmsmvOUomiOQVBjktds1LEmuJY89xdzdi1nNhL0K+YS4fw0k/WzogYBJDB
AfCFyaDpNzubaDWZrpyi/M6IQyIBjTYHPPVgUIuMfI01UsuBccN+zHKAhs3FF0OzKVP/Q0fevJor
QdsmvJtkHDKxkmBVpRPxbnG5NFz9TpHyTocne2pytSUxRS0rhMbEoWSM+Ets3JT9S0ccvTY+FIXx
hlLrM09JUJqvNxjfGgPF6aCzG7NIm03NY+VTNSH9RGeEdJv0X8TcQ0e4FJ5K4Ar9tS0HMm71YDc/
laaGjOq12BgN2RslSxs6vGNl8B7OIm6I8aRPomisSViloENwLMvpasn4gZOiGGva6d1IQVxhY2X8
EnqgG7oPLc/3eDJ2NFaO+sCU1cLwikcdC0g5quXgZdvELY+qztxlE5NeQo7RbzlOd7QhnDXKcLgK
6gX4Kn8fFhQZZbshw63UcnBFAEQwlFGvaG3JhdUMYIH3q7kPY8X6pyQoldjB8iPV6GcVmKZ7pV/t
qXKQLRNjxuaJxDXjWVnZswoYwNbzQG+f5CMTJOPLLysA6G6EqyjJVsIkIcrlpRT5SCNJi/dOJCKk
+O4dqVmn3qTwlHAZqXtOONYYPXuIitmBPBQOKZmUeaXhfXMxu1B77kwJbtmNMGAY9scYMjvoBVCY
0UcPtTH6CtlQZRcLLppUfulQH5ATL5ukOiKkWAONeB0bEhKK4AVZGvJK4lFWjG9RIX94E3YyHc/t
0tNjMqZo9nB9jZe9vMOD/zGa1IgrcdaSel0mYhtUtb6FT057sc+2fjAxUx+HQyLsKzYZjPa+8Yn7
/DsrqzstQZdpJmRIS6aD7GmaZBG4yWNME21dNO64LQBMQpZFGdl/dMyql2h6aKCaBtHM7L8Zt7n+
ste9r6QhHelG3fv/yyW8v26e/nV+yq8S8GQcRvLf//Vv9/6zB/zt8e2/334+/C5Xn/Lzb3fWhYzl
eOm+GyiCbZf9ee7/88j/6Tf/1/ftWZ7G6vvf/uXrv2ISCuu/QxKuZRSXVfz5H2GE80/8YRHa4h8+
s3Mwf47h6a5rg/pT3638t3+xzH/MhEJTF7pvmp5juH+hCO1/EIqju75tmKZl2PZfKELrH7Zu2obv
6bQsQQha/08oQsfU+S3/AUUoLFvMvEPb8lF6uJ6w9b+jCIfG6ZUdzspm6GnMu57rJprDaGoWOmbt
Y1wRlkrYgdnXcu+4ycn2muGM0/ctBXfF6qbIJh/kW1k6kH5VkyzjInx2nN8WBKkvQ3o7l9EuPkRk
EEZEfFhk/3QuZ/ACxWJQecli8J91JXPyskFTaWkaXYCdMTUwiVejFy43BQ6np6n3U9TnVP9kDxj0
YmvtHnbP6+2erKz+5CfxPuyqjd8V/q/OSxry+gogMMrZi+C5d9IODU4XbSYWPAKnnHeZ9N5zRtKM
C878CGnhm36Z99yrklh4k4wTe75rNW1/h9GvXcw/c/thH3X0ETMSu5D5EQ0dZi41ABCNujjWP6Gq
u1VR5sGevBtxGEyJJDKKDXZ9hX9mZnjRM3upvE5uqfhWirkrmDRjTUaNRPnRAaPw8/s4Mw1kVLXx
KOLitY+Dn6JuQ+T6obrqNnZLlmGIEU1GNomHar3Lc7AAmFp53rVykDzmbXPNCukSfhHGPzlMvqN0
RHd1606SWQKWpdQgyxC/vWvmrwMXqOMmfPzzIB/zhVnExgY2zAEskzr5mBKcHlm73vsPQUOpVpng
SlJ/+rYmI1qyb7Jp+PHrK6TCSTZZ20wl3inOCG9qgg/IkNi+EcU9ZJ65TqUxbnI3dteGoWElFom+
tjyo4ZbaCTSUh7xi+Iyc6VoZzj3rXwSDeELy2prZMu0RxGv5YwkcemfqRIl5lfaVD250UPq4T9Su
mHCm9/Epz8B1p456a6ZpNkkzjdbQJc1AqlXhwzmGiQfgAK4XldCXCFP6pEZ0DdC4k2FF52iKDz4w
AfaC2R7spOtQROfsihDl3mcpwJfiG3c3NPzkxeZiCIGArolmzopp078zo6jeTJP9kAe1tjWn+L6Q
TODS3pzztrlwu/GjY9Ft9ekJ52C3ktSYFpVRYDmI4P9DciiGzZiOZxtRIE3BNSflkObpPaZ3QrIk
wEg50F6o2nXn42WAofTKpPGNM91YW7CmLJmskX9RrUay27ROM8eY8jZDJ6CkJFMyED0FV2bjSXWp
O4w2J6mnYZMAiHFCV7TQlPZDOJNbe+ia5rx5tzgXYHMOZftDfDJNYbd9IpP4uXXUldCew02orkMu
zXN9WqES+u16/s5IxNns+2s95Ssf4ewig5LSIgpdjuKa+AV2+OJniuIc+ERzSJJxa+WatsRbcAhz
Pn1BxFDTPlDLHgY0IrS6GEQMzNLrmtZdZXnwmdKn0mMm1KAJRX5rbYagnrVjH2levjcdepyFZ3q3
hn+B4MstMkZWxY5CL3WfmC/6a8c0v0NaJ2k3LEbLWUlNvJAQ6gRfCJ12hvNVsXla6oEyNnWjcRBA
7qhZZ3C2+Vc/npEozoLQ1FWLNGxReAztq6JOEWjrz+RevkkNpwVijRcXcENeJ4R8U/AsJvYci870
FmFrfIR9DBGoKR7yBrka1SgTpEp/cFRwjnyxzzPSGYk0N5jem8xzZjWjfmf4SAobxllVQqkrgFAh
4/b9tRvaeMoSOC06+RA1wgoKlzclAibJU/rQ9OFjp5ixsIkdM3EvaRRX9B49banGHr0NHNWqYY4/
2Vczq45jKjHM1lss6b+YPMBho6MQ4/abw7eNmFQx5X3ldYyqPX6WYryaWk8wQvDVg/a7Ke3n1gnH
3prt72PHAGoRO8NZRQ2S91/tMP1yQybzbo2mgmU8xl6/kMFzpQ2rssp+zHx8UW3fEgE5bifML4jl
600BPExr0/tKRDAEEfV5aj3a/QFJrrstQntaEqHyEaEWmxziabzuOg5EFRn7Mq9tHMF2uC3osds5
Ob9uIycAFmHwYFbzw64camtD1zHJlHG9DB2FJdQziQjL6G2jePqowK5ywlfDt6eeB/yNgsybN3/I
1pMYP4oW7akqtWSdBOxZe4fMaMR4kWTHEQj2l5lIGaizxiaYind2PyHBl9YsfeFsVrM2XLpWcYTx
UB2q+m3Sp/zYTXV+9OaWWdQVO7pNPLnF0HkkroseKKZQy02HOzGwKgdgRFYQZUD5OFvYEW/VRBZW
ycbUkaiDFIEinMDJmvCSaTfORuqmyG2GxB7CyLZmtJqhUyCBNPFw5RNXI5dw1F+tiHesl/FrWAG4
sKLYfJSqNtfJ0A7ruP6SceQ9VtGj1vJFHdn8qkHBWwMbo6WM6R+9+JUYtVNXftVeqaF5OmW0Mtlh
j0iJHSZRZqYjwcjtZC3TGttPsCb9WF/SR2j3mE0QEFQIP13SdOJYp8OaVVAhJSqIpFXhSkEkwPFb
FpDe8A6IKglOpGSitm8Qqic58b+Vl65b/I28MvKTjW7K1khIQbw5kbG3qSREnP8GoyGPFVYjeJ9I
cuIBGajJNhs6JtsgQfQfsiK2WNWyRpGlTaeiI7qK9s82pdHme4i1J+uNCOYJuQGPn6ecPYHH/KrE
XKQpInQArVtaRx3oyJ8Y81TCMOjgMb+CwFuXaz1ykoMmPVLCA9Egc/Cw4wkifO023+vkCOGjxMRr
Wc1rVRnwCdNI7Bt4KcdiAn3WltNvUIgRESyl/0zm4KsZxYBxrLaFgUBZY/biCYm1i8Foqp7LmsuC
Nw7u3e2uFyhSJcSJzACCid34y3Bq7+KO7OeJUql2tom6l54o+9Gpukydl+99nDiLcazXMRajEyeN
ds5aQztHTvjtgvLFuULeIb8dRaF4yIka3DJmxOniW4pnnb/oznEkWEnt7QAJ7aECRmubwcm0mw5p
vXE34ms+MqkXzkIos3tQJhKGTGvvbvfsknVgSMc7f6hPVYUqq4YfnyU5+hIvE2Sdzje3/91uqmIM
eXwaHbkUEoCdg9GSsRkdYSdzk8joeLvrtB5n7mgbF6Z42ubPQ+bv3h73191CG3sXrNLff+72/WZ+
2r8e+ecZ/7p/+58hhbW0JTCYv57i9r8/LydLORgoOJGVeQ8pKOk1uv7kEgfEaE1hIR8lECK21IZ1
lVg2l1BaMTZmokQ+L9RL5jFgtjsMBn2M4o4px/BOrFkM1b5JPssy+qhS0/xV9Nolz0L5ewjksVRd
8gO8glT1QMCaYMsPzHn2ceLXEo1PDR9RxjrgjQZ3llTZqPZ1vVwrAsh/QtfaK1EHv2PfeIjBtH31
TfEa9qn+GZv1D6hEiqmUS3NM7vub0pgHg/UKX+fDZBnxpz5TzeLd01T2RMuFS6PK3UfgTXjnnWy4
IOZjew2S4zxUfbjJbyYC27U2rhcG98WAbtf2M3FXayNTzKZyjn0l8z12X+cAHiI5tI3j7rPRIuov
TRHpqSK5a4WKdylinfuWPwKInl+eODoUWLC4e/Da0F2TUaefgxaVyJj0/iVwWHB0M8ivqku1ZeQ2
41NnwdeiOtWeVYhMPoyr7lVlUJ9iGfhvcQLhTQun/iNMp694cOJfXLGfMn+wqDbse0w7HWi+YudX
MyN8MtipVAXuSVP+SogSBnWx+PP2u9pr3UJJYMqGmzh1aGSUg7v1Wnv8ztLinp2m91VO2ZPnt8Uv
GRi/yHPQPyj6sIlqZfyeVO0ABaofX80Sq0Y3tMlLA4xsbopZ4EwnfxnqVn2NVN+vAj2JHlO89GvZ
Gfa5aMGuhakzPNBVBwxdpy2IZgXELjHL+5GEczpe0MUz9GE7MQ7ZUbjS3qeo0w9+oszD1AflPvGZ
dA4dgPskFtYdF9Zx6/RUJCZb641QUjsZbhdvcGtm52nw2zUxHfKilaMN6lCYj6UbkDwFLvGJ099Y
+nXUPSM3zZZMSMRLxBq1MOCKv7k2O0NLxd67OzC0EWnaf3oq4oLN6pYUzXlyQ/xFJAAaidv/tGDX
IBIjc+pG5oAZCpBF5qz/vO9xuu81ExJRjHUyNhU9prktqndt+eOjBdTBSf7uoopav/J+oWl/97H+
fToG2PYcPgCRKyzAeRtDRQ9LB+KnY7xEPVdWjaDkZ/wbrASVEldHoya142p4rOMMyFCHr4uwzH4N
jCQ8Y8rONriLWcK7DHWhnZj3HDHm1rKm6S6XAkILQpfjlEcSti+J5UYB1Fc0pb6nxqyOThxYOx2q
BsF5HUy+rJH3NC+T7RRo7PvCptlYUpgPiuxGlvXAP8dkh637fMofGfbIVehT+mtWI5aIUckvrICO
0UKvX/QeRausHPtVD+2Z4VlU79FAQTxNhfiQTftZIWf/Bdj3GmQ0I/NG3lFZud9JS3as447seciY
L7x0HiDFj8Tl0DIoP63JGRm9MH5lVTRp7bGJi2AY/swdB6aX+bcZ6ScnDNQXcPTnUHXic0Cdlqim
+uCgZiSZUzpfI8fduGoAgwDNHwabMDcYyKNVVxJPoxTqxaz343NJc7zz3W1XY7qm/LUKz7uYk/Iu
XOQolmjW0A3lbq/X5sFr2l8tMzaGLe22MTFXJalOZyQwcU5kidfuk8F0L8Ak5L3f8EGk9rtkizHI
wlznIxMKA/k7Y2/tDgAPHgVt7/Q6Emoa01uvLxALO3VwwXC2JSYQSWA6vDk2OJspcQ0EluxQnfRe
Nabz0Ka/dC2ILlLrvH0ioNDIuo4vBIItp3ESWztRLaWVTcqE52NUgC55ToNvdqPLcoBA06elc4lc
vNfK7uHHsdNikZR3okRsUZVyHmd/Bw5wV08vLvHUL2OM0g9aGZaXMUI24NM62bQUX66+sWNeuudz
QdYg0zONY6zc2Om349e7ISZpiAHlaY44v2tlqp1vN6KRLJfKVDvpdeOR69VLbYzBWi9Id8vYn1Ix
2CuY3AT9FpIajITMx9mXbtj1J7m7LUAdwFeLvhnuSLBC8+jaxxgZ4CWcb7yGiZ6NSnCsEnefBg1i
qHKXVkiPkkmx+LjkRfSkhNVdfecAqL1AP1qWlUdKuzL1E0MhwHl4ESsJv9Njs72IjWiWLKhkRfOA
EHDfPdW5qi+pAODk7vHAcw5x1l0MmuAXJ1Duqnb4AG53S2DDDzXlqJjwyKpk0la3xxKARydg7NSO
OmvHqLbdep1imRd6e6k9Ahxw2lSboa9i/Mog6ERbtRdQIsPSrKXaCgu+FLXypfOUu/Rvb0lDLUoM
0PB7NDXzZIsaUSH+Dq2dTwKpq21duemyxeSwhKw/bLOuSy86iup9hAcevXKWXbTZ6WwL794wQ6KN
R3a/PTMDPboUs0HdxZU32TUfvXmdotLfSDnZyBE8+3K7cVs+xUQSvtVUawMixVn2VXFBbg2xQ6OD
cbuLRKg9ioFYVeyLa/R17op4wochjPQ7j2pjowcpRYPKSNwQ+FsUAVemUUSwXKKE1HgruYCKxhtV
DR81teva+efpa7rYrjQXbYmZim1om/2Z8BgoXp6/GkI6VEQgQUTUUu8yCuMpwMxxaHacwsG2tIbX
rmzuWyAMPtAB6O8eXkziK+lmpVl/YRPQX4ywx4Uo1GOZ6Svak5yuDWvkYSAYzbfvm1n5H3flOakB
ddVO5Z7Kggz73v10GJm8RVg6MN9p8QJCVcnIHYnUpYRSwr9qTYIL9AlLEqnMyrQQroJWkRUblyvW
vh3oZWHAid9aOmgLUMzTS1SBOaRVSDPTQlCueZhuMiXgmqQdg7tgJaPhTcvj6iQ7xAdtASC7VW1N
Yr0fPVu5f1D2DLavhXfljclXgVNMZ3y4rNIhjK92Q71CuyRtPpUZ91sJ3Yi33eoPMgTiWPcB11Ea
TC7izM66Bimq2EhU5i7qWYxGs79DjXrlkor1cCTjbXDM8BB19jtARZQS1fQgbA3sg7+JTVt7NXLz
bFrRjH4I2CP157ob0mvemMa6sWwD6SOMa9PEO5XWXAzkuKqzYlhFXbBvfR1aL22zU4TpdeA9ng8P
NjNGNCesFWJlpoZJWHuG4iX5LBTcSubtP6nw9a01J9FnBr3udNRRsunyhHnLXEk/95ZjNkuTJ+Q5
rHf2vTvf3P5X6DG7uZQdNpwhH0u936xLBwk5h+pnReLFomK9uo+MfIsrKsFwlBovUqCF8LJ8PCZD
mdxjwUeO5/RQHRSAfQTUciYwsK4Z7aXMvd9tbZOUPgv4Q+M5z9udLZmXUtN+pwMFIqI8tuNIo7em
UqspS6+W/uUzoXtMiSN+xMn+M2QG2S1dvdAHXtvty9E4JTukQFh+wsB+1ObHV1b0as+v1c9573xV
ughbRcEyfQkTHBaDZ9LEm/LDQMHp2Xd50qktIsLwFB46McCxhuL2GMYI/jK7Zng9WGw24mzbE3QM
dL34SCfrd2qIBvYVc9ScLx+xYY+Mla3qxCLFMDz2g32q4Nz7oSsfbzfSHfcNRuOlFoNixljdPJA5
Oa1UaHcbkhI1xJMVEdyxaT7SkdtWFanajR1/RHIEyN9U8sGFRLPE7hWsR8zrUR88hHWzH9sCI0wb
7lzbyhjjjaiD3ZMZtKzfs2wP09vJ4kAkQrha6ZNGOIZdN7DBcCi54w6ETexm+rYhsAJDZ7FnAItz
CgwM6GcB35sOHrCPPH8nFMBfhUHm7DLxhXogfFI6lSrBftly7Gr6MmxaLAFsdEz0cNuoyaE5hv2G
YxCofjAwqGnoI5Ul1ZMXYDBzB2sk3WeZSRcdDbudvg68Nd0xhZGBmCHWKG0NDKR76LPoV5eZR47V
4j1NIFpXQfFjEY5zCNpI3rP1lMswdhhK0Cxkb8HbH1j3XTAtg1Rzdp1WF4cyOuspY9BBi39HgfOJ
1+IlmcugNkrPPWql+6qe0dDsUzWnOg05+je3mCZ6LLLF1i3MNfYb9nlo2XwduXhWpyZY3hYxOhJt
mpsJsSAi3njiF/Ul+prRAYAMYMPxnGPSJuE+SMJznP+KEzfaGh6E0qZm5NSN9Fp7WaDiyl7kNJdQ
YJFK00hWqR3rC91HJZV73lrNtKbEpNYPx5wkjnTOOOjpmYJGgoLijeo80Hy1WtAGxOPWtu89AHL9
yAvGYXEQw6KHJBvmwZdFviLuO8tjywDxJ82cfW9WHjXi3uAAX8CbQqqY4XquIYQljcXuvClf00An
NCONEEylKPCmPMgXXlV+kHc1y0p1PjImRqx6X0A8ceTMXTYjjLZ2CaRV1W7MBKufecWM7qJRSvhp
zBds9Bd5MsltM+ApjWRCxfjeE9mD6ZKgG5f5dZFUaEsCsIcG86lppmy5tNOXZXexsrzecylCotJs
Opkz4XDBp9UZmWLaBrNSzqifCd9gk/Qgie3BF9xuNQArJNhMYJGciBh04eC1TX4HI8nquVVtwUMd
VFkj3cNEve5K8gaSVYHIdGlokMbg8ENtMfzncdMZXr/WAckvlV88d5Bhp8KHYTWha2bn6bIkD2Qh
1TDKKhg+7Q/bC+/QtD/54McnXUzGQ+2X4z4Nw0df5d4ujoJNafd3lcHOPa2hA4huZYfkljbqZVAZ
TcUuelAaNEPbZrcRxfdN5r0BuDHZDjNHwZRzEGI0joOP2UQNPm1WNZbHcmCc1FvlzhlYtRZuLIZj
nOQRV30Y0303HnwjwJ/TMfvQBPWY0tkvmXZ3CNmpQDOSq0mviJqZWnGXl8AcQfQdvbo1t/S1cL8M
w4lPmqtxonUP43wDx2HvVKrdmHJ8SN24WlPtjvNgqDgmaf4u6IBy4EAerQLvztbwBLHFPMO+8AB6
ha+pKOJDE5OT3uHIjjFv7Tu0/iu8tmg+9b65uHEOyc3Wtr2Wv5iEau4arvBpUcF2hMrBGRNuHL+q
ziREbLJRp7VA63gJVEfa/n1F3qhmxeyenC9LT6YnEeSgUKSDMhPZX+n2w10T6fAA0VoRHWZtq3Hi
eDB0eFVFCT7E3LLkmgCVKiA/Up0M6OnW5Jlc2DPatZ4F3MT3l/CF6e3FPjH3qESirGZ2h65NEOw2
GXQgZl/pxk3gFMaDBp1Lxd3RDyGwCeXthny8lphIz2nmfrsT3ZtZUTylyaNdqB/HzHlYBO+noJex
tqkAFybTuwVKOGNFJqjUJ/GQlngmeveVejR5p3v87ng57uVCczi97WkvWxSnTpezae3cOX+VI2kS
+JfY6uDBINKGa1XrbxMC0B612sJQVtQuZTxFh24UbMpZrLiwOEFQ7E3DV/s6CT+LRmw89rT0euD4
9hQBHErivhdZfMr03MCNghmMwUt5cE34LAXnTAtkQyun7SSNaFP3yPk53dFilq63MsepOTPxDiFf
+dV7V8OwMUga2Bu+Hr1br+zw63e/S6Z976AHxxhev0dj/9smkfEcsX7++eHb1wtilVauqIjvjoro
Pf0wy85H29O919j1IiGH0+0mL+3hRFTvcCI1jDQW0dNHm797+4bOAGFfESyCKAFch0isM738/tlt
9EsbTIhQ53vUfe9pK6tTn/X9c8LEFRaDSO9vd0uXKFgOkugOv3b/TFuThnNkwC+fH2zr6NZEL4kL
o02NqLCUp8YOZt4wkas1iNuVn3jRlT/YgbMaGWj2fY+5kCvfMstBv5q49aepkudoZObZDMEunVLA
ULOhT+B5YF9QkrGMFgB3mL0OPSSkFqs7496N5o7tj/DIxua0pZHXnWK7geDqkR6YzrPnUiGAS7s+
2vt+yDgCY9EL8olgo6rGXqupal4S18ayNpG3ffuujjCFoCL2H45hNi+5xdA0oS12d/tu7A6vBQjr
h25I6mU/i7Mjejdbk6wTxn5h/RTp7meH9+ArjOo3rZnEE2O6G0T/f/AAh33qU+Rqn9bY/KfPoOZf
EcCO/ucDTDsXT3+9BhazP6/hnw+4vYb/6wNuLzIY0+Kvv0LaxOW2iZvTxfHkBie6S0xg2F4jXc8e
LeP5dud2I5weANZAr+d219HJ5+qIxLvds0TbXkFrUwfErXW8fU0jL3sHHRobzvyMf37KC7BMNT2b
E75kYOWha6b182fTIL/w3XOb4d6bn+32iDjGGcnI2UKpzCOaAKSEZ3m/b9+83UyG/wqRl6lMx6HZ
9BgeJJwderb0yYxOpAzU+OxiCizPlMHVm9DoRaOYtu5818L1doAfTD8GAMzVb6PgShqaIybG56Gn
jmEoSAbIbbbXGawBPBHGrkzydtVlHTpS0TEpU0/EHBK4lNB3hBz2VPvyaoRcNiPtl94HLyqfJJoJ
6OD2Nwi0cUPAYbkXGJLnMBEFBimD3BYmDP/s/FPzQCpG07sMBQhwAPRI7fFmTnbV4R+k5vfHNVPx
8yjgnNZ+/dyTQFxmKDZGs31sS+ksoBZw0Sfh7FjgcwPQUa1TjZbdZMyIHIP3VKZEh+NnocttGETt
zD719AXeh7/xQoQWksTNbupWDYzYGGsa2+L+s+6dRwY11pFxsbHoMn0fc5VJYwaWfLGPgC+HHbQk
r/HE1stIB+p0mtCQvLlaKnh1Tr4fyEmBPA79smRjVNj5E6ptgr86neywTso9Z/Ip0dJv3e6GdW+k
Ddv8bT9RpLIzIauQNcKTCuUoVtF9WSnjJGl4H7JMnG73RO7VM50Q6xsDE0tW5DSkSIOteJ0FYMw0
b6WjuMbEZudSvQ+OQTup5XPWfkVzZdigbmBawyE0oRWEaJvfQeuaEwdcEuBMJDENn6yuI8kSkg9I
NGplJnivCO7+jMpcvxhYwJwwgZqUXqAWF0R8U0ijZEEXrOIffUpfAqf830Sdx3LjyBJFvwgR8GZL
gJ4UjUS5DaIlteBdASiYr38HPYu3UXT3cCSRAKqyMu8996NO1oWN8bQd9kMRxT496ZCqDhsiQRIF
smLLU0knMRk70EEUWS1XNbGwsOhBMCNcWJnjBNlv0o0dZxoPz+jsKCtlUcRi8lx5oKL9dMr/ZGl2
7bKh8Q2EGQAXVrhEgLsKnSFXjkzfFZM/hnO7cIJynFT9U23DGJltb08zExmz4byqGdNZ+Aot+T46
79zio9eD0vG+eWzI6iAczVKwmlb6hDa5meB/s3/13i8FCnbujzyDHp81/ReUMcgqTlrytqtjYvBy
N+ZY080JOrimDsqkcwFrzutymKF32B3oVK/QNqjszgrzsdUQY80HtnSTKcluDomMetU66LeZtRQk
NsYGJhhAQBaqHblBbSBWQJ/xq6T0xBV4uVo0fDgV1UNYTociUbaDRpM6itaJXAYZDcyejgPjmuFJ
uIpg8qDO6yg/iJKZUa5TyrzEcb2uY1TWAOI3IPOYthR4pWN46mhQfLVUqwCJDm0Pc+Bjby6MjLet
VyPu0LB7C3/2PDVwZ/FA1uKgnYixHh0KwH8gP4r3jlSRm0YljXqLdCLyUePMtyX656niUvf5SJIJ
/Xa7V7fk2251FzV3NNDFgDN3d4xUrlRCvhwNQVhN1BKD6NJ9rr0nYnnIXSwjHqzCPYQlPFNNcMO0
sXMzqR+IOA0PhoLNdE6FC79BW7senGZcR2CcybRwlYINmzeVdFj2M6VR1sL1/vTS/SR+JPJZ0fBm
J5qybZzqZI9OilMcgiFytK9pZLjjlEq2LS0L2zvTizZ1atgYHNHGrjh1+C4xp7VXVWtyv2lpzyh4
6l2bnlnfHHMBQTFv0j2YmelG+N6h01sLy06tcJBIwRbyrK5T7oUZ4ztTs0NbAHjJIupm0rKujd2f
kxavXmE0H5k+AZpOy60pOZ2NkGqEou0sIzkTw7Vi9M6Z16m4+UtcayJbDNR98dyGPQL4YkiYc+h/
zYJtIx6hrXs8b5AKwDrEbrHtYKMIEEao1Y1tH3t08jJBhM+yPvb5V5HgSu3V+RRWqFmSeFH0IJZf
tXhBSfwt7AjBsvpLgw2qaWzzkgolfKFj/1HJ0pAtb5djaJC39pUCTt+ms3yT9UG4I10BxA1a8pTM
+MxH4QBgULNp5dDDNCeudvos66nfOsr4GUY7S5KWxBKr4EUr8ZoKmKg2TA1E1TTKFQfXj24bwymd
TpkZHpUuqTeDEb7GBHrB1c2wvRJX4po/Nn4k9SR7droCXBsazGKeOGTHd2uu4kDXtbMASVfpgKPc
0RqfXM+50p9InjzavN4TPRuIsoMHLXJJWIPvE0d0pJ2FbaYbLlQ3h/U3hxgDVqiMKatzpXlrc/EL
wp9IKLbUBN9DoWE2FAZWVtEpp1ZJ35SwW9hAqU4ACJvk4M2BmkRQGwFH2rB05xyvm6N+UWS+z9be
whKiad6xYdK20yP5GeJujN3sb1jC049pw9TQvcU2LOqvMP+eCrwwnlxwQMa4E4AtiF5rfwxAhJJg
N9gT6IuwiE0TSHSpmdbe1QOoOQot82K40/aXO9HDNy/DFhcvPk2SaSZXB93pSGy0cQ38ofUJ34wX
j69ubrQCWet/f1ez+bNWaOv8e7GOhP9suy42gOVbjbperYUuQMMv3+rfj5vI1AmjLGNsyT+NxiCP
DB2+oWMN93//5A2mgu6yiwBrLj9RU5G/jYV2/fcSp0bnjEpUhcG+/IjWKQjUm+gt/fvuRqJNNyLt
2Dbc85RyE1lREW8iBCWTGyGaTu2f0pE/deg9J3l2XTzNHvjIevppXRCBaGth8OHsoG3vHDym1Kuu
xJtfYb8jTQnuXVbojO+iCHymU96jMnsLy+QjskXpjyqAvRnn5ZB9prZz0jSuOFnRX31HD3wuqgBF
dBagpk6PaVxDHEow3dqLhyb/YIb/nkTjnTMG1to9ExCQQCq5ymnm4VgYMW2oQeeg3yB8C3iMUx/N
2YNXriDts2z75hobtat+DHTSZW11QaUW73WF8iTt7nWSvHiZ++gn0F5GFH2MLSlXIj/Epg0B1NM2
dSrutTcRqUDyiCWGP137Vo0avTSqL0Pu5WwRX6YteikFKaqa2fvISPbeMBBwW5IglS+E08T0OGXB
Ayy7Yr38weky/LgqM0JbYfDQtHLnMDyItewjQk5LR4/PzcAy64VgTV3I0gAzmBe2CTKveVMlFYLy
2r3TjP/UW/3NRSJA4HO4bkddpeHffJuwpt1I/CxWQYya4nMmVdk3S5fu8BC+gPgOtx7NZztHManb
r3a+6Rp1BKGYXtsZa4fDBCJoe53zfZKvqxErXV/KR225X4pFmcj/5axVu17HqSUuXZR94RtEjeGJ
P0k5hFt0hyGtO+2UGUa/I+PrqlvRc1gydBWEfKU5hHwpqRdDtzZW+KmnjWlPNOy6yXcM8mVD2pvE
13/UI4S3YaTIVVXwI6FLJMgi5KoUl8m8wiNoxQxrndj8QEMouTsmpk46OkZ6ax6A1K1iNCdnGUbl
lnaBj5Wul+5oHKGEdAqaBGzLNHLkqsH3ohZWsp5yL/KRD+VBD6uLhI5sOFp2QZnChMFvTe1ptmsZ
RJNG+KBaA4AJR6S0qu5L4N3czPihPcI25dGgLbhOWIOSYun1Dp+gu4lfjrOXXhPk3ejlC8Y6HyU8
+3IOBRr+6YQzHwxg+JaKFhibYr3ZenmjI6Qy64lznB3W0TpbXX232noPbwRFUZrcaFYewTE8Sn3b
1mgm68LPDC3fwtY7q62Xn3q9/YM9obkqw7DpDas8h7AoCidrr6Gc6jsVTGrZydXlXxU7FVeZRBUE
2vBEa3cjDcW5OFZZPCPyyLn5u20+eSPBk+YvQX7NzaEhpGb5pSSzVJ35KbHT75Sh+uvaZhdMA8l7
7NLZC6QldXH8CEj1q+ZZL9P5GM1YGjhoeHaiABNEXWik3H4aFBMZ1dkGliTImMl9lrEfq0ifo6xm
Ll+065yjyd4Ut6wjVHecSovGp/c61M53WqffaaVXR8vF+tGCRVnhXcn2Eb6Rq6mR++3ZldzINPZI
XB3dTaG7zZkddV+12Xs1lxgCImVTWLQik0neFHxzJ7DmL4w9sifLVZoXBtJsIrbjbcdkMn3ZNOY2
a89alj9SMYldMjdB0Z5DHI63zijDW+qO5VEY4R+FI9w2qh0tUHSGGKyE7FWoHKFNIGnKbc3YVfjB
+9JNNh3sGNYgYA9NPgVZptlBLVW297xBlYv1cs4i91JhCNhWiJ84EoTVU5H9gfRVYd4wSIm2Qv2q
TdYfq8sTRh8lob8DiVr0pFsPEU6XpxAiAPFtHEGYZDgU4iljgagk64wwVWU3lHn7kuQEgSTsO/ZU
ktdF4ekjOpu5EDXY/Ww6JoTjIlwCZztAIqkNGgNp9lH3xAn99wWv0Ubr25tD28gXZHcHlhB4/UZR
kH/FeQrx2H7wONF2jRbtiJJPfLiPtPcN5m2LJREkIfEFdKbRI0+J30TmyhIA88ZRyfwqyTiGWQ0b
W3X3EgZaCLRHmpZPYNaOgAFWi1s8kQwNXHLqVoZdPeacBqVkz1jpTs9x1na5nUAwjCWeSn3K9l1H
qlHjATVzYl6K1umXMpgTiIWObpD0fmPvNkNq9MuU8QlKYOrSNDvazUgWkyj2tqguyI0JMtGQOBP9
gC9OX6iUTXUeZpfDlgS+O9kyYnZkt6h1JmIhhSlQzpJ1k4DObwyPOFE5H/XRsH2gN6whVrbtdbh0
dB5jdof4ScXQAhH+1AvxlkDEX+P5eOsS4zxHwyH3gDTJ3FbRbTEHscLx4rXOo2EFCspC8d5H7EqA
BkkOrFsMs4VEGtTE3ps6gphtYBQQxKjvRgt92LjYWDmwcd8mlb7N4FZih6KTHalvEe1lTPBmDJqk
+lwGF7eRooVsbWxXWlY/uSHqK9sa3bUE9R3E+XRppde+NLZxxMkt0a68ATYGVtKjxlIE4XRZRAR9
SQXApVZEEM8mQvkw0v3U8ySbfwUBlOenNK1LNnvu2nwxFFEhkCEzVVlicUu722STHN/DgfDJRMyv
HGbt07zmVA/LiDiiR0ta2tb0qMnJ8iJ+rySD0uhZ+yuO45wFW0jLnEnG50kZQUbpmULcEPD/nGVl
tnCbCbGwkDMALKgdOYnn2MgZJ71mxIJfSiiGsFiKV23o0BQ59lfEuLMbUk7MNR0HmSweD8jRiQYK
ux2b8xjz8I6uqiIxBzqQSoQ/aAtNhTGfB/pRI0MaoLejcr50srWHY2c7tMM3LYprmGnjnUpZQ3Ue
gjfs2r+g/IVvNU24jS3GXLplL6tGeBiiRyrzcd3C5IK4tdzEpTZxWHPIZDDCizQAdA4ZSdHG3G5t
N/ux437043p6ayOeoIOLqYdTZoM92enfnGwyNm3h2AcIUoPPRj8GWakAnZrTF60cE+oy7aQWKU0g
2Fhu0isHIwO33qZmu+20nAn3wMIfon3y1SluTmY53widVF/LzFowDKRzgKTfFF33O+hxYFiWti5H
vDk97fMzUNMHSRS0HN9mCst920Pj7Ir0ojf1jmAtBtS28EeDnjgkivgVGSItyND64oXU/ci1ilFV
yP0yzbXSWZvMYfLcoruDW3amuUY/xlCardJPzIE5bF1Yx8KLR/13cAoSlR3y4+mF+NrIpoVvDGNA
GFqBPqjFXWXsFI+zegBws6fKeMSwZ2hjxaSjlRpxSuLLHueb19Eusp6msrnNsTvv3Uzt/VCIewOf
D6sMOcHKXJ87iyGVk0wPqyehW4+rkFqVxzIuTAepvHLlgv7tdC5xhY2WVngdND1QcVwj5IdW5IjM
CjZol+xDBrSnmWCFwMEurVgRQI5kW3EKySjJLIMbvQAkqPODAoO8tg20lfMIVgGfuVCuWs/jnIMk
XzIMklLCdqSH60VedUrDWzf2oG2KkID6tgjYQn+LovzuhSMewhx/p0G3zwaYQZI1jkaYmu9exexG
AT7fCWle07h5TFN1n0fXgYpHn2OszV1mgv11weX7Q9O9NPiPV05n2S+y1J7dYvzvtEKYRR1E2QSo
Oo/St1jkTy6WcuSsV4WrsGrHKT5no8bbI1iTmzY5GE31gfjcuhIn+yT0jA9qnrsPilg/K+St7a35
mkNaXSyV9jrSAKkA1tNPIUX8Kh2GJ7dOXk100BejNedXvXBXrRoXS/yT/qzWyW/eu9YniPlf1BsQ
mErmVzQLjiJSnyLVs999e5pOYBX2wMvl1pg868i5LsAwVNxUoskFjGcI4y5T8KUu7Y3uCqjj17Tr
sygmytPabfaSMRM4O8bdJmEaMh7eyd04VzMS6I48nT0cW/iybVWv04oBTp3WiKzwPbhNCY6aWZLl
TMCg7DK65ws/DC9dssEsdBmRJSAYHO+qmTNASvSsvHYLysztRAX9nOiK0XZjKkVg69UATdqqowOU
ZOlnQtkZYuFSxuSKII/lmKinP8lcdwt29EoKGcMc1Y7XWUaE3pAW8piQ5xFIFQcm0cQH4gHumhTT
sVM7tkLtLHva1brlHHI3T4HnOGArGhQZhZghxTcTY4tW6Y+pTvdYcyinPno+vi2XlnNzK5NDO5Rv
pjOguzbcQM59AzB62qA+k09JMShbrdHIC18KY5J5om2hsgdOEZJax0BDzvIBSq3hpxaReDIjrTtF
ITt71sUkAhSEOFmGPFnc4PeiRkNr2b6RV8WZDlG7hH7MgYnrhTwqO9l299Yo8pPZhfUJU0N9cjwC
mDqFGqksSQX670tE9AN1eetUS5+tWTdNjq0Dmt9//x0JZruZp/wtrJFKQh5Mfd3VIYxo3UymGRak
MZEOlPhoQF/nmCCjImdrI3Y4yIa+oInUPFBdQPJ6aYLnxMTDd7EFjKgiOsl2zvwiAssSjVJofs1J
6zDQLsiB/HGAoQdKFY2w+mgqeb12Ju6qUVb9WgjaaDwE4NZSYgNnD9Hd0PeSwKhcHv59GyPr2mAS
4GSIM2+Y7TrbecI+GPGMjELaAYJJ9C2W6fFkp+29E8kOff5HZ8QA3OcJjW+7qvrmbI2y/ADT/5c6
noK6ODZx/JEC2mKj9ahQNMQOaBX9lh3Nh4G9b81vN9Gn7VSXL2mhfeK53LaJNxE7r36DRDL9KuVC
ADeN2ZZJgvscQ+WpnLJbIQmtNI0GrI/gCqujvR4F8oqeBBhj+uVu7ai6yaCIiGUpXjm+7PqG39Cp
viObN6IB05ia/gZyjgOfMUAsV8pDWHn04bC7mEmI7CfMTgOJD1NFSkgS6/B4jXJXYYzIEnErrX6v
aBgRqcj9vsi/U2dgDh+Ha3RJLU25GLMNHhcAHGvEJyRTyfhOn8AGqF3RvipuOr+0Je4IA15q46VO
XNy18ZIklli3IXW/MBTfykqnf1HQf/RKMNxD07BnIDuf5Jaq59szPeR/HqOY2c5FUCwuUQdIMDFH
z2FPZqgGn3FS1Is5lV+1leCVLmgb6QPzNNegsx1dKyGeRmJitqmokjVxEZCJjUtbodyVyO0yuM6J
wIxoq0iEZGpqO6hVN5InDlhmHc4/7lNq3/p8CEnmo2dlEPBWNikPuavhgukgWk2sRHr1VySolIDT
kxyqJcv0SF/0H326GaJxV2OjXCsIl0w0XCu6JzDwxCv8+0o6MMjRba/S1r4vyiIfxT9ANNc7umFJ
BwGAW6dKFwrs8IrgdKt5+utEsbc2vYskdGaX9ckDtAgAsOQSZ8lL2/RJQFkP1r2+qWSJrSoDEaPB
LwZbnFtd758jk3jUhqhzEkzMk5rzUZSgsdYIot/JhQUUAN6L0CN8Xd/urG/hGd/wTW8gzO4bM3y4
jmetW1e2GIpt2PV9cogbBa4woT9FSWO+rh6ZOZ2I8OrO9MW17aj9Sef5RVHlrqqc78ik1Mr6bGtZ
jRnYhfNdqSn4XpMQQBA4gQoj16c83GX58CcHkRywDlOAuU8RSc3HAniYBcFL4x6FW4pI2DRZnJXk
ObcoN2S/bnRybqOE/jwXg6J+ZuLFtKoqh33ScilYjSqvYJYxHjM60xhK5PNECUSFwUIYluSZjZMD
IK55yhRSzSeUcFBpUKVY452UsmcbI7Sr5w+hlOd8sO6uNdvLLpdyo6SsxjFHUJAmwK/MS17zYOgA
oVY9SZCwYF6V3NsnKtJvlo1N1brvA+TxwATH7hu6CuJGs5+RaJMAaMOuMlHZx/gP+mOvsg96bbiJ
O+UVmP/ZsgkQshp1b090kEVxTe3kQzFVd5M67WOBvaOzf83LGAB6R37m5GUa0wELTk4tvjT6ecqI
gN3jcMo0BX2k8a2kfUM1D1DVTodXUBEZ01kooG0ssqMM7ac6bzchhmGlJ5EhIpZFxTEvFKdgZDw/
p+Ck8XLV62RgHqRw2lQ09Jx9PyDa6bCliLYMIL6ViwmecqpWMTbBsxuUvzoy/nYk25XPmJILKE2J
oG5QwjUuag7gTvokiVQKPSx84QjIoiXibIwe89wnRyTbfmZzdnVGDso0y0kA0T6KFCeShcIbd3H3
Yrmn3hiOQrWxbShPUlJdJ5ZfEmCKk95+Ek363AKk612HJS3SrraL/EgFLhpVGmAdRrZxM33RAxku
WdEYG6YC2lo3810yKcU5b42tpztv7PeAylnVmDKv1IYrrD0wtX5UUbY3SuCkYV3t0iUe1A3bHRl8
BuHeKxMk7kpRnO/OnbgA442I0JhRfrlz0+bXC+MfXS23VqgUvhcxA4qgN83eS6NqF09YcEDaF8uS
10FRXnuBYh2FRhCM9vw+kWAYCOp6HpX8hx0ehTyNLP2kI002ym4Px8HaqULBb4fu0nHPEcIwbtEz
rmfGMBMOndA1zqFXE7ipnPMqfURx/hWa7REF8WvvuYcqO3PLkIoyY9r3mAT4TJw3YGJIxilS7GLE
YGvJuO87GPgmdiVbw8cf4dpLKuwS7ohJX8HLP+BhRRmigWvtk5KrZmd3YFn9zKeMqIx08/0oWhxG
krpvOQI0tDSS8MxR6dOrOY7LubuoU3JPJiQb0nXPsz75RPZ+Asv4KhTx3kFsqG3jHRwFzirjJKQ4
41+kR9rnF1VB/mbVukmMKh1LJEJkaRiB16kPiYYJkvoZ6xrYcKKbCD2L0nQXCkmsRLU3l6FKLHel
oexsgFSe3n4W3Scut10Xi4fVRPdEt//KxnqdvNgMsoqlmcX+DvaWvc+gpx+605vFpAuJ2miGUC/5
PUYt+iFG7TfTlFergWlb6g9tUlLiB2rDD9dDifG7em4sztqueUb7/gmV70gA6Sqy+kMHUYCO/UXr
P0IEOHPMBY1ihcZPedDNhIkSOXEQjLMnY8r3aNXpnZZM8+2quTT2eC3m7ypKwX402muzRHLDlmGo
p566kpcuHTQpkpehy64ZjJjAMPmlpkyH/kglTh6bL83iEdGAJ34q9CB1I5AdFhkkd+g0xAykwiDv
vPPyGEeptiQFH4HJbiLii7lxfoyq2k/9otpteBii1ApocQcWVboam28RKntIMZuupUnEvnI2YpC0
g46XQw3ntw4kCH61Fks5Lfla/UglgFUN+Tr0lJLA11VCmIOtOsGMDCSsuE/nNLo7UVDTRFHs+Iu+
eLrG4vQrk3OhMB4WGYlkfaF8qILISIHNiVALuTc9bUcMbgI5BS9C7bVVMFTXeDIY0XX3aYZpbMc/
Mu4PiW3yISrjbeSWG0lN7XRAQlF5Zz0bAseKEcRFzkfkDFscOYZP07IkS0S5wTsE0EcAptd/lkOJ
hiSmfZ0ybBuy/twIIzCJoWbYrLY81nGMCwbI11PfF7+exIkvyOCgZAM2r50UlfyykSStaNI/c8f4
0/LWaNjWWwSSMC6t8Mp24iu13Llhv50RizNWABQ38fC00pYY6qm9MhAKbHIYEmbfdZqSuwaP/xTe
PFntkcKUQaSgk5lh2WwLClbKI9NHaEO/Bx9L3nN7k+ZEs3znDB0aqgkFY6Rtp34OpGzzjTeXaP0R
vDp/XXYhTc/sA1Aw3lhmmJsHjuryrCzlqJf9VFnNEDC34HlcCaf0U6CYWCGeqgK8B5LDZEPLMFAi
pIIsFzoyLcGWu7ETJvMuOpt2QBNIw+1EEOMnhOt2qZU0sIVy0lAGib5dLc9Db7m/Bt9t0S+S3tMw
lk8rhCLoi9aWEY4nmWVk2dnRlsS9DImA955dXIeALuypP51Sf1aIiblpd3kMLZGx6/s0I3SxR55/
S3sbk+wJ7cZP5GnpWtdxkZY8KBNGT9LKavqyEx1L408ROvDVyJ6ZBbABU29QijGf8otaXbsjsPHo
Z+iAwSpWtTeg6o2Yi7L2d1ZAwzisRFbrBQPej6HTaHEbmOZB8jRpAjeCjJNAxfxVTMBaOpzPwahU
L6Nk2q67VBBDOlHxcZ+5fXqUuvvZ5TUwDC8IY+fvQpbXveiXbiKT0vKSeMVvJeKHCKMnTHZYC2mk
N4jSthP0TT+qZ+7UdDUUqnVQcX6rQO4PFcuJ37cY4KypHG6mrs+BY1bamtFJFiiTMq3rMGcUhsLE
HCBWJnXgSs/eV82Qr01ZcGBvkqOVV7i2G3GRkg+g5+6jL7KqEtxorbyQCU/J483vHdJRTkM5zUNg
iuX0HlbDBvvOJVW9917LDnOrzgjxYVgb9W8aWhfaemIfcgihMbYZYvWRQ00GLOrqzj2mC8pONl/7
cToOibnuSu+PCcmEXLZjROA5QkDnYjWYgfQE7VMVPSZBEKqcTkV8IvedfOhxOk0sDHk7XuO5vtTd
EGCUe+sjCawZbfGgMxX/FVr62pNMs84zeqfmYpnxftmmN0bCytAY9bxKU20hdqd/mKl/AR3hxlTU
Y8GgvZYTmFD2c6bW595TGF8gM8y6cBcyyBemu1Y7AJh5zSoS1nRvUdbR8ldsYJIh9v3SnVbhCNbA
MZVgdHBDVnrhEXE8gwGddV/PiKJyk9HdwwjEqU13ibiuU2/bf4kOP1SutpbVnc5d81tZeJ7n6Uy0
ANkMjsp7t7i3C+dMqYoCy4F+asK0KMofTdVhZ+Afoe01SUCnAAyJztFflDRpD+EU5etaL+HtgMuk
K9mTlxsD1Cna50EOTP0sQA1mrz1rZJs52n625YyID+J9ShGYDsAl5iXbZW4OKClf8+YktYKUB6jo
ZGZ0W7SdwMxBv9dQQ1aVuRwbiUyNPSzuIpXPVq9+GgwAfXogXn0EL1kGxBSRLzId3O6PnXO6q7zx
inqx3uY0AGkg5puBH8exsOMcDcfIRXjGEVpfFWX8quJ7Jj5lRLOln5vGehiCVdnlhOSnOsnCWfUe
2cwmBjppTEetU6fZe04yNUdp8z4MQEU5xZKkmIffng5SxMugP/p8MO6+WlrSiTgN87zVTLq1GHD+
GL3+YmfGRUsMWOO1c3NGOrs26Bviauhqhv1Gr5tNJYudRHayj9qy21omcdqgWOcaPC16PsPD+NWr
vcKjimaxxdi/K8sE4ppiPEcTWRwL04TkYc8H0gTaPrGH7eAYUJiY7QpWuXhOJTD4mC3BhHggvDNV
6oa+xCcobt9u5mOX2yfNsZZlnuJpVLu/IxLl2Sl/REeYp0bMTFHFJNtYV05XZ8WTm7rvPNIRm6CU
RDMILdBAqbsM3vdkOO2g5zsQOxykoe+hlV1ik/LReC0T+31OtHkro6jdNi5HOPNrthfxXJyioCUO
Le2evch4lPR3/bCYPx093+uq5lKBJO1HZlHmGl7eIZEixZvYgmzLB4oMSxUfkWKU28LOQsy6vJY8
4P00pvoLpHb7hKx4Gd4Z9ntTE3BE8iSyNLQOM8DvImo+8uSQDIQT8jbec9mYT3VcPbWEV30SMsLQ
fuiNg23w/wI6jI9WpH6mSONBXuniMIyNIFHMJJsUZciem/Qet90mFryxrteThcH+47mwlkjrbopH
WSr3ODJKyrbOT/LQWcblKxAkh9Ho3ma3BnXSqDszMqHpZTXeYC/ewgxg3Rx15r61sI6Nk8DEMheh
hCyeOz3xNnFbGwG8451Ir6Wr20GsIBkluTNQkaNOevVkJ2JYAEMsWEhlrXHYKlOorUmH8JUZXVoE
2lQrI7Du+PRbQewf9GSrroznWbXR8pZO4zed62x61b4TnXcXaXwc8m6HrqLcmKn5hfypDeJUoRUy
sIwjM6MPqjg3o6VZbi63UHVx67DF+o8/aEmDMwutXOMcAsysMyNGRQAJqmVql7RUftknRlJSE+Ge
udJ80VsWHnJJMt/tJKnTd9JDEaxZalBaz4BSbmrCC5hahn6oeGsq5XNSq/ZuAFBlh4Ro2OMXzfIi
iEf1Ykfngtg7GlVrPadId1Q72Ri0GwnRqdZeLzmjGtL0O6EEbRgxA58JgqyAiaQUhix+BVlntGf3
c1ciz0sfnVZ+W42991LOIoQKD+tsJgWRo3lWXpoivjtUcuRm3EPpFDu9jnZ6IS5Gbr+OEqVFMmoO
DjyWpLbaKR3fg0G1DJqI1qI6HCzJUywGEsZahQV8bomtm0em+lDZOle0AQ7KRxJpJFgZSB1sTUd0
+xGOdbgh//vTywcblELkOzVHMFVtDokK2ZBuTO/viohja8FQP5JIdkbktYQMVP5MsGRXZsa+zXrk
B0xp1sI09q5KL7UojFuKWRZDPP6TuBm4PzLj0YFgXGValcF9SJ9QtenAz9V3JOj2OmFiOvl9hwNS
JHD7S7t4L6zSAx3c0Tkum2DhOq8AioOOYGU8SMVuDgXsAZ6cdAhYoohK75SS4qhmvJF6OvCXaV6r
fWo8k6WJbwdxq6J/pqM4g9aZwZ83j34w4l/bif5wKsreGWATkzDe8NQfwzT+nur6E5xJiSAFF6Ha
5fnO1uhAlMjUxgSFhkSfbUMXwiqr/LVinNc4UO9I8XOWS4uA7IGHC+3KexpXJLvCiXio0FyxIP5V
qQNutMyhSyTQBvLpStT3+yz6XxquGFIVpz0goOEAx6RqCjpUTMyRPT+P9e7w74vNMc7Lj/n4Dm2s
OVasH2aB+nERVzAMzOo1ViNCSoAPBC0PLsgvakDNaA+T0vOlibrDv7/+/wvA2B+BZWP9/39Sl5f9
ey1D4F3b6irOg9JCADtYx39/QhGb7WKdQ0tRkqqQD1FM/FzzTdt3PhRq1xYU0850iJpuPkBQmg/l
IN64Nunm399I18z2QFMoNUcgBal+8yYcMgYzpo0L4DzoUys893LaK6mEX51BXuZEdU3IgvHhpjBz
TeRPrB+HbuRZt72DkQOCcPpbbrX3sZMRxlCNhzGbdtLs39HlQoIh4KEKd50eZpvEBNaNbAMHp+CI
U9l/lOqB29TgIEthi/8ufGMMg+CtqbxtTO84ECnCOE4klmN5+5G6iAVEHlSPiCxQIukmMlIWhcgw
Ua6SvSedB7DTdYr24TNRTP6Ew3xf9m7/puIdYa9BcIBoIBe70tTsdVvAFBWypInm1E9K6inPLQ2b
07SohcMiiz9TtmS6zMN0dUvd3kwpPg/FwmLlEU79GRph5jvI8Oz/sXcmPXIj69X+K0avTZlDkAwu
7rfITDKnmmdpQ6RKVcF5nn+9H1a3fbsv7At48W0MA42CpC6VcmAGI857znMcCAZEu/2KH3YUiLKI
pu7Rc6eDpmMRrhUVr/oC/TGtX0yXxgDVoq7XgngXtdwbtzSsN1FH89Eshl+lTQ64UQwTs7rJ/N6c
fLfX6WtNAcmGSqdvWSC79vFo/ggzXHgKLP6dzafgJh1bLPsaWA/4GPV+Wg/NqSOze9TI4TqfuUt+
/TXNin65hYXFaq7kxqZU1cd7Zvz+PzunehuiknyM58D+iuFzOpVZ3WRLDzfggn6EETMDnQoUau9G
ZB1aihHMFM/nkGZ6EEXrUAKCBMtDF4iorwPTbB+z6iqlY8QnES/AxQ63iTlFr84o2JKmqdgUoUM2
MaTHqnTDWzuHg1/04y5Z8ZpxAyuuA86x6VDJ4dljv5hguxNY/HBb67bnI4HdBO3FvRpwmpydGI6M
GDlz6l1/iZDIo5a6VCjbfsauAevUKqMSLgyZerpJNZy/fvX3L2bZP5P3qAK7st0NtvQr3bZPEVV5
yWid67VFquI1vbIa7bZJsm6n48cgMOhaTDyjxi9mrIcCPnmoml23OKwvjGUWsQ5zzDDGOckqEbug
Xjls7DjHEggeYf0nFokNchcNJfBBPE07NLM9nMbqdkzKxzkafqUmC73RIwcvEcLDJPBDyl0YMpNQ
nGBYnNladzhWRuPKWfLhxBwfeFVBlWKuGweWVxaqFVVYD/0TN06YqGBTYqVC7Kz1SZrDzLvq6K+2
dqC5KMLGJjFyntiKNYD7W49BSTWeLE/Ba4CpUGxzGV6XOYOsPo8fdI+KIDqFZVz+4i61S+OpP1i1
ZzyO7SROdFp0m0I1gY777aj3WX1U2iuDjb3tmXdR6jRsXQH3KQ7kmK19Mpu9T/fBe52j7CyMRrig
wGXq4F6WNcpBdm1TcpK0kx+65f3SqkUGfXGSfXQtNdM9GTOBJ322P5qwuW3jfu8o8nADO2TZ0+gW
aXmwTLF9JJCJO6wY/NGLnpLCna6dcZmflxK1JbF2pjM+qph20KZHEM6Q04psLg64v/R9Hk8/4nAJ
6Vcw6oOXYsmaR/uUR6rfdavFY5hZyVtml6ZTnY043o42jOu899N69pvQDeLI/l5G+vcxwziX4PEr
2zAMwiLRSbbwBeKNgNLRy21rcNNZGqj2yREhU+0EY46TBetgo2tLGgxufbfQZ7nRenJcuG6KLSDr
YVMs1DdScxLYVjwHkV3yIJbq3a246JDmgEdc/3+gx+8/yptL/tH+byDIS6jr//YFv/8DUP8HeH59
gn/77Sn6+Jf9BRjFXxjy69/5nSGvGdY313NdCRzOcmD1AX3/AyKvGc43aVhCX4HwpufiOPk7Rd76
xjmCu61tu4aEWgR6vsX1Hf3tN34gRwLP5M9MKZAV3N/+49HdlRneiwLyPqh+Hu0fv/+Xos/vSgha
7d9+81Ye/Z8g8uujsvnPsQzTMk1hS/6l6v3yAOmdbzf+NZKZtJohIwpAwBNT7xv+BcyviMZhh0Gh
O3s9doiuFi9hlJ4i4MIcYbmt0xSqZ+9TxXgmqXGBe+g4Ga70CSpemVfP2sxCnmnTpaajQoZyO2hM
mo2o+pFHpEbplAXkLWkyXZq3Cf9PN7LximrvgQ6ycp8RzCjKJT9AmmlOHqfQ03oUPf39t9EwEsXH
f4ta6/3xLb9/XwbLpKqBJAARwD9UPrFy3zJXZ84TGClOJEAOHtDkjBF5zj5x/etfXxyTjaqXVplf
07J5MBk3/74D68uFTXLDdlnoACC+vnitNZ+iqfleT97PhHRP9RpGWUXQw70r7AiohiqbUw95bVtD
J2TQi7SKXqW9FUBjt/jYqLmPiRXgrwrLU6rM8tThuQE2Q0QP5wq5h9pB+hf0EWu9cRoWXZ8OX7/8
+pJmLLRFggPKm5dz63B3cXGu+rL3ppuuurbL7NcwyvLgMF2/R6+Oko67eGo9Oi7/FoHst0Qt7g3N
pAept/aZQBmcR86zOjsXfG5zpRxknZlMopHcOMhw10PZvFg9yNLMbg66XdLNhBvDDVssArT4OeuD
sJaS6HGrXSKrNY5Df2+DjtsYOV2fgqnVEum0p+slN/bWBB8OeqsTEYlLtpuyWkUIvCr9kFO0ysiY
DukkkE72VltGdZTOjMdb1+391Lq3llffx2J29umABd/CN8OggbjhMKLPwGp6xL39BhmhOdBXaB9i
HXRC77wCXxd7mRjHOKTqKmEwjrd2zGEuDIidFrscjnbPXjaZJ3fOBfUznAmEoMonyT7bvmZ4ZVJL
R2+PWeY/6gqpa1YE1rz+ys7y4UXjcYRuy/FkdK4JaRtU46zzpw6JuqrZzpe1ONYTjUQGebJN1Ni+
EzVPlEpU54HB+x4D/RNe0hZphYG1Mr3kp2VG7+DEWvxQGmwqFpST64G67c1ndqM/R2NStxYJy7Ht
4EpG+s857G+ZIuW+F707sDO2tJZwjkS7Js0O4V/aer67T6YpekFlvK4MtY09qopociW8XGiXzkny
oK9h9C0OL7MlEYry6LnImSQ1IKScRNeuih5UPgDgXaQcD/GPd7YZuAcXbvGcm/XK0nfd5xgtcq8L
LOF91d1Upsr9xvAEAwl2hhBB+iBdSNk0eczE34z9qIl8OrnhIoMl2Xhoy0eDn0l1FTJQu4BM5DOT
V/0h5/6JnZpCBqKeDJYxrCe13BM50g6pg9ck98zPxjODcg2PS2maN/rc49SPZ5DZbUTjMIQIrego
v+oLfuZYXksL9zwX7nRYwl+KVCKBq+w1acEYT2ZxTU1BFqQa7FWCwQ9SJVx9husPyB6B1KXFJEXt
yeJ3V/Ciftb6/dchLxa5fsipR47MhLWmvRkpxKUX1TwvUjFh772NITGwc+luEu4UW9wFbP2oK7QK
PHVLKY8Mlqj8cSw2rbDmsQSGvFp9FV+V0a2m4dZpc0PnxWI9UWb2Y9apko9KDY5969lBixuKPBVH
48rwXmy9zwPahqN9Mc32bhxySO5ljtiMDQmDCE30QsPtnLg3bD28O13qN83A0sI6kg7PejRn170x
PxV5Vb/QB7IddUWtThGeZ43YMVatmwnzjO4k2omoEpPOIdIQczTge7ifDAvfK/gcen8kI08rCGPK
bQ1KlGVeK7+fzMqvK5c5ziAnX09pGS4q7cqJ3OnOqUlGLWXjs8u1SHNE864Qx6lmigZKr7z2OqEH
sFKPSYxxrUgb58G07P3cDqcqBGIaMfZekVNEmyUQprgCe0p+RZI/xtVQ96o5mS60vDYBAdlz/lkM
Q53oXjzk8goQDSj/usISPWl3naPuo7FND4vJYLBl9iscp7pZ5hFnj1bdM0ADGEYk3mk0sSaRPsbp
7JQAd52Q178CbESkQ593Wm/SM0HZ1s5hR7kL4yi6SyXvr1GYQNzoDeU2hxP2YUGtu8NKtC/ngYK+
Hsewa9EgFxuMKoQzEcgr5MG0oFVwFkF3o+IW9dNdmGEqwJgSL4LiSu6Z0wZ5GRooJ2u3XNM252yR
I2c1y6K+MDmVg6WuLLGc8EimO2fOLZ9QqrO3avApuA2jvacTfklDFTi84jAICO612n2pT3DdE+1W
sfE4mtac7LK0f/IWWwGz1oyNbYQet55uFTU8kPWwgNfu5aWxtqj+w5bh1mFyRnlF0aas9M+xboZr
t2CGDbh/2vVhsR+tOr5hgku5rvzJKAXcanVOEvnQm7Y8DsJOd5MxxHtOhzR7iKNlMxLC+k9YxUTz
oJSy8w2jro8V9sUNAbTvNfWWe9WmYJsdjDVLJsGMlCNOoy7QKCUjEUbeRi3j8zAt8053xYs7mvUa
omcvrinK6ZZDrwznWq6B1HhsHwz4xz7tzct1qzWnTKcAVGXxFaSfbVu4F4MVAV3lyeaT17iif1Gx
0m6zSH+E7/JqhY24j3K4ZY47f9pObTL/xRBBwqi8EmErjgoOEj3fT9lg45VMuL82ccF+hrGyXNsq
3NXEj4C5pXSByU/l5wMmlUwQvya2RozT8/WqrU5aMr+kczkirugKg5ff6x0HfPTLe/pj+n0mWRER
rPdK19S1SZSEY1957NkPaCUp8JayXeauJBaGMipOvcetd5oQ0UvAWjFQAF8YWGi9IiRPiPcV/n6T
HwT8rgrnZs8xd9/VP206ummrI5lll+7JtMIzp918j2+P5uql34tGQ8Fft1PD+gU1l1Ao1vYocEvt
2StDTJm9MTYM3T0ioUlVbTHxYbbFaX6qNPLIqiksGvriCh0NoTnpJDwjnAjsSvZzMX0MgLmoI8E3
3kljOxpFDMHMA1Oh3YvGWoCR8u8684CMKIvpWlnjsyYxklUAGMjil0Nx+voSk1I/jXELWt0Jg3T9
XYa3fNcUBbCHkkClKdqHPAV0gjlv9XLS430iBldwoMVLWwGI6VOTnVxvwRcl1AKxvYd2hgQnMvil
MpW3XcLgyhmTs1uUFMd3t7lB2PnrS0rZperrn8qkGok6lic8xJgF1/TgekwVHlAMep23VbOQszUZ
lPT1qR7MxudDZNE73tzEIx48x5xesLUsQVHHPzWMmeeJjsGkxgpANdCj1w1M4NOyCqBUmlsH53Se
yF+RwlfATRQiSGhtDVEcvn5n4Nfrx7GjXCP5HLlakGH1lzphSEW7Gk2f1SupO0ae1H6udan0vtMo
jdcJkpX9wyA4wJpY/3RNBsJhSeg+pI8E4V7uRNSQXBqHchebTbxhqIk/DkgBhY7buufG1M4gQLyQ
QlA+8KAhVpwvr1Vv8SCmCSg7OxxmF1nX4V5NrnWkMX4eaz+7Kp8kP7eWEtUSSPLeJnfoJ91yXCbs
rT3KYFsoSobmoJ1cbK4lK3k96NZRLbd1H+7sgdbgtGeTbljaZ9YV7S0hu2cdbBqRSCz/7Kf39Jk6
hTndmYnCImkO/rz6rtt6unM/u4LyT3Oxn+qqZKJjlzwBo66CpeTBx4u6KQyBNSDPyQvrla+tfBQ3
PaVzbW7lgA+bDtqURkrzQfYDCIK24zNDTZeh75POQ9QCi7pNKssvnPnn119IdUjlppiudZNBrY/S
xBqvxZ9Dqf2gDP5iwbLf2o57aHLjBWXa3Bo4ynaVTvA3htu8RfiwbR9V7RGI5yfV00fLoAjTBsvR
G6VFYhOjJ/VD+1z2XcCkTd/EMSLa1DBTSuKeLL2QR4gkAMRAQ2MFzdlRVVIL0pM7lhx+cHaZNJUG
wqH90TKET4iGpRlOAklCoN3VSnbsyGSqXNuHRgulEgZZHQN+XiyDhWui/TXtJV6UFqp9VyMx81LZ
JlswleHHT2Yf55jN7HVuU9ZeInwA68mkdOZ2aaZpb0dg+vishHpJR1h6w+623E3j+/pCgRQmVcJT
Z994mJdYMo+GIcica2vnTEewRshdaxEOnHKYJ6w8tGxx9Y6OmPxik4JULyfOW4u1/mH59X3mCUv1
z85y9sZCbKCaIYkuadvu8B9T/kuFgZO6wVJrk+/IfddzLXZjSUJNNrvabu1DCtJ6bmxMlSNUl4yP
DeaWS4NJgIEQyIkm1z7qRn8RNWtklbO5HhvSsJSKYHAqdy529trIbSZYY4t8LqmLXF9kReZFLID/
iuSz4Cl/fXO4OPezc1vzB1utS9wdoXlCmAfK4vBwRdnZuE70RPixtjDIw3GIE3VuQVBlvNHJ+uax
LB6J/CCLY8Ld2pRXJANjMEXEaYk+ORDMfla8mlmCDp+gdhUOIZbhRejtMcd84/+f2vVP+xINE33q
v5e7Tpf8Er//Rev6+ht/iF2u881gi+MZli5tZgFoTePHWpioufKbRVEYvZWOYyPY6n9qTJTfbO48
Nv9PmLr0JI/gP7Qu95uru/iWOdB6ujR163+idRl/7UuE7OchDdCWaNooaI7rorf9WeoCx9XGTYsZ
Ox3y28XispQ3Iim/1+mCn2K9lxxnSlgGt38IBRZjR+c8VufiwU3GG3OgjH0GPbD50wv4Xyhw5j8I
cOujMuhn0F3Ts3mewvvro9Lw/Tgk+0hgTMOjSA/J5BF+cG8yVz/PtEZQcH7Bi/eJY/7ay+4nDIfK
ni/zZLyY0/gCJwQWGh9GrLWfgNwvIuxYX4oQjHPKvTmTCPOMU7vo8M8fuOe4f5UOvx45+QUbKRKn
neP8g3QIP9sAk2YxsINNiSpR/8ic9Dhl8ENypA2AsOOpUdF7qmNpadYbbwYyOGkosKVWPB6vaCi+
jmCbpiDRhxXK51a3ae8xkrXuInMhucvdpXOvZoKR7mgFRDpfNaO66nFXbnObIo6ZNctNOM+DmH4R
AvBPGk4snczVcuDJ7aKeFlfsx2oMuhE3uocS649W/+CViIFe8mknvFC6wagkE6ypmrjPwlPYZ9CS
5ZYmlG2dVKeoih7N/sL0OcCLtO8c56Rwh1I6rbFDUIWOsvJzULieBXczJdWbznR7Q2nzTU69ZFyx
9+6Ll5QbIqTmwHVQK5Jdp7A2uyS2OWpHYmvh2tciGD41l14eMSezVwmlEe28U4ws7KxCQclCI/j6
DjFln5R0zGWIFsGkcOv07XUhi6ew7TJfgwk1R0Rdvq7tss9/TKI+5qAVN7aekIeYb5NIP4sqfrMh
9a439KrVX0oXoQQD53awBEH2/kHA49rQbaY71dPaeRU5vyrjjHNZ2/a9bR8s566r2QLD+iKdUifs
rZacMrOWOYirfrVmcelFHcjk1micA+rUOeZp7Exs/gxbhz1HweYgYTKDJcLdmpPKCAgvPkc5PTjJ
2F2onyDg4QwMC71XA+69a3c/olTaB4C9AO/IEMU8Aap1jhQW/ajG4kJcDCu9hU9OpFgRYeCB9uGR
uc7KJsmn8zDqzwXtVNsi1g4GfBDSnu+rnra2kTHIW3iVFqx2XYszTbkjSCl9/i5csUlJTvJhQ03s
uvzDU+MtJQR3QPa264iYatuW06r3YmFfJQAU7WUzkKhU8Qe/8DDDfNRI+xvRsN6MJrNGQuykqdOc
J73u4UNjuoJ6vm0ciOOG5DqQJXdoHBGfwEzPEy5BkCiIepj7d8P6TBFNUg5ifuzcG2rR9pgWzu5M
dFmN87E0TUjWScNlGjFMH0qWviacnooJWRFY2r7O+GE9/TFhPNKMkMDH/tp7T5l6AOiQY4ZHAS7x
aYqMqxACwNaFYbIdsAP4fQGRsKCzXRMvouleKgMHdgYGa3HreLc0+vfFZitaVlyK1Sw4duJb26ry
rnITj6EmcyyopkT7V8j9apwbSjbdk4NfPym581e33UDqZF5eyowLWVIMDjTLH/LvY5k0QdjBToyS
9jbK+pl/rieIUJPjFk65LfqV9O00917hvsqC7PfC0ZWsNJ/yBueV5QCa03vwTgV/zRkpJrTSVzJc
2KgaOt0lVwEHDorO/UGt38GGKV3ml3xgjzkLtnQpdB9OjIw2ZUwMPbnlQ/ugufOLnpCJHFr3ulnB
RpO1vrUc5bIWX6dVXIiWHzwVXfj2yeeDc15LJJpCy33qHF4WmCPo/+g0xfSSpLeq0axdT4xym1vO
dVLD2IzMgU19HBPAyrGEN6kIOJ0MgWbfkoK5qMj7pZgLz19J6LjHEmHMgOx9PK77ZEVmRTUXGgOr
GO/N1kMi4lTAxy+1ZYz2OB8LHlDWEC6iubzGOMubA/r9c6H5JIqx02oj3izhhS+xWDk0I8SXkhtO
A9N303n1W4SPveFW5NYLuAI2mZimHjwDagcA5qZLv5DaHGCM8SUi1gOLekvaOITT3sNE4EGkeNFL
iO+o8jxxtrBPw2LcaYqNbTLaH0ZTXbKFDxDzdNoPG/066uO7SvBuGvz4TZH1D5HHGzjFbVAJTpK8
nTkgpbNdNvnO1MygDjX6Ntd1VZuqdyvZjmH0iZO32/Y1T3fSxWEY+BfSjN81SfyUZtiQcX4SKelu
hySBizVA31jvscVCWXwZmTi22Tl/veyYvq9tk4UCmeDByIcHkq1nAI0PJVN7qkAWUP8bvNYoEibn
ITvvrpeM8e7cPaz3+XJqH9D8P03yZGpSP41sfpEZ/VCL/kK3z3sRk8gdeWTJyMU1MbFqNeEPiHGb
CpMjhjOVpIWvGctLCNVjIwbz1NnzVZ9wyVJdiZcY27zS+QnQY4c9o56b8kMRGZo8XlEs0cUpac96
ikVuypdnI7IbcOnWFVVDe7rgQ0YWfJBAfL8UWf1uYxBQVnoxJmskm5Rf2Ot12zKdXoxaXYRuBonl
HEnmc9/iHcRhDxYQlYjp4a4z5yfd4ingSLKOaaP2mtdKqGa8LJWqfJrZYWeyydpODaXIgzT2YTpg
OnTvnIkHEpJ7o6BTnBICNTvg+NyremgwigPp1+XxdZACtrBXKEpgJqhJijHj3BbCxGdvEX8p6Q2l
QPS0OCNkT7dUey+ywFevKoViX6HwBmStfk3hdMpYDEsGgPLPmDpl8Owf2qpUxDG6A+Ljpqu4CL8u
CItB/6bSuqsuaXxd1IgbFKexqOFzNflMh4hvgTYwvNOntUCZuWwwVv3b15kc8MtlTdzzj1EIxVuS
6XxIYoVFI7FpD1l07eHrH9ZrLtnEvBhlmX9dw26WXazWusnj8MeIHd+sHcoTbSoX0hjPKX0Jg0mn
BQkifOdUHAAbpbtA4GBiqHfbtQb1AZjztXUMsb4H0KWfs3k+xuuWpEsxfxbZR1tV8Y3yPly+f9tF
XMuuF16Nnb7XSALtapnfubq1d6z4Ekdc5OsvmOTOO0LOrMpcSMBQeDO6ydyPIwoUW7hhlWc4/73k
NN9sZqeWu0TD0t1av3JXQ2dMKscfSFGFloZpsu3Qfqoo2Yl69EUyu6d5UjfTlLSHwWi2ympIkTlA
jBscK+SVyuM4tbZvKVCEZo8zhRuQEZPLTUxtHwtQqNGqdfRZdABzhmkaul1gZKQxzf5GMwTlfYrd
f8M6CKJmzioM8szieWezR7X0BKjX58cI/D6CCrhTROt3GGVAu1Uhst+KVyHbrA/2pzOQitI6+Pt4
+plcPaR8QvawM67mpKXYxXrw6LHzvc7FOcwUgp1LowI9dX2HR0qA9/B1zbvjYARjykim5F1ULng3
7j1mI6GppoKiiLZBKOKTHAxtu9Zy6JsKNnKDxWVpWt/Ixj2xmHmXe1xBVvYaV0yQCG+QGyZiss0z
hCB9cn+JdyZ8HywarM8TdwkTwMeG4wTvFt3V8ElEUKaS1op16t9Ieh84gITA0RFg+TCOc36hC/ec
Ft2nhUK7AQlwLEXD8riOfU3viHn20yJzX6znBXtKLi7JvA2VTU8ukDkJLZHZQnYRHTct3SJzWjJt
DXkvCh2xoOuCfALiXFurhoNyXka4ndBOhtR5AGOI/8nl/wgW321KJW81ZBh2RMzIi1XbltZdMixv
fHQJdKKSCPYe3D+IB8xcqV+KKMsq1mmTYdW6R/Vi45Wd6/NUtURgF1ZQWiav0lydrZL7+iLvJzs7
zhYffmqBuTqhHcua29Dejusfq1KSrh9lopjUAThotjHP2mrZpcIR9TEe0T8IMpos5qMkce1rkpl8
q5FZtcqGAx6vDI5nfza9CWrmoIOIfl3bHAjjG5WfxS/TVM8M4O/gNxCCw7raxwQIViV1AcwRmD0u
u2xN8c84CJOCC1sC+kY46mk9ygofFHpEH81u5Ii0qWqe8sSKzURx8R10qbCLXr9+mq4RG3bdlNoo
7oFeglQjdRzpmf0qQ6i7oiL60a8PtWUs4SXDD1cjcNRULNpVxCZKMo3WcGGf+7KvyKfmr/CJvjbC
MpEh+uX7qH1puxwWLJull3y+ZcNbIbTVwj/apV5156U1FLFpkbsqUU+R0p4cmiimgpuxIwSfJo+r
VWhYSMd+V2rpvIsIqKBrv6lONwIv0x4cxfRfjy9q4ERjiTKwe3EWM79xWCnY1cyPA6hKO+Ng1o7x
RXCDC+3uxL0w37QVq79Ms49Z6OleQUnVNE4BjMauohEeT5hyIVBWQGovS3zW00zMZ145NgLtG8hG
DUo++ym+LHQPbaLySdTcRr7+ZOgNg2IBl0jZ9DYN3KnyjtHlNHPwDV+rkBVS9CUnQysRG3PGo8D5
jUHsKu+ZH8M6KIaXRhZjFfwmC4dlnpVBxn4YFwl7MM8A1uim8aF0U8pc+oUhA5uFvKy82w4nKxDD
LsCXx5m9ZKuV9jvIc+3O9aaAfo11OMrYD8Y31KppnE+dFvm5qxcnL2uOVZIGpKLd3ezApGw6cUb7
kVcRIwTukHfTKGCjeyaOE215Up4K2tityedwT1T58GTHWHOIomCHbFs0l7R0uSaNHQWrmLiLeB8P
ehNokr4+WU1vtGdRFL/O2xJzBqexcF9pi+FJxOqc19rI/tjc/nPpw/ivNBvpeJbA0aXbhpR/1Wwy
zc0qzwRfmgMr143qdQ6pKYImSSsq106J97GVSOGR6qZgbrI9fLMLY581fkHMEarqBqzgHw/r3/7i
5vrd3fVeVthFVdT9w2//38F/8P+p7e5/lTcPReq/Fyv3l59lgRGv6OJuPv7622+Sb/9dqTTEN1s3
LeFJ5CuDycp/KpXym+M5HlwQ03R1W3dXP1xRNqvzzvyGQ87R4Z4bAmoQ3/CfQqVmfVtNegiVkiGz
5RjS/J8olZaw9b9oa5IZsuO4Eh3VoGTSdp31CvyTLQ9/f9KNde4bs1OcKxY80lzbxrSGm+nYTUN6
Xronc/LGqzZmnZqi7NaO18bT0oHIDvidHTgovkp3qVqIwaDP+okAePnYUzBe0ZQ9R5RUVzb8QHP+
3leWcW4Fo43aytNN2FdQmSlF3pgNzhu9fc/H/M1N2nGrvMG91kbtvur6Uwnu8C1z2b930WQH3Nyn
oC7YPhNncs9lYi8Hwxp/GTnFBkniRSe383Y9t6Vr+NMM98RUbEu4eGQ2ruOUXCb1yYFXVeTcG3SR
ph7h08/lLcK+GajInm6HTn+uY9UAuYQhqi25RexPr7ZjD4nNqqnjamranjJRfrL73lJPcTPrUrtJ
cViRrVhrQqPhdvYI05EhvJr4fEMyX8r9CJhN2TnbsfYxsboFoDIlJCkwq91Ip5Rm5PPB7r30tYqq
p3GO7+x1kmRClbDs15j56nEcMPR3DliBiFt/pEExqJ3u4HQSuQ1UTm9lFt1pZXQv+kxuK3hm26xl
aYR8kDGefuoMK4Z460yB3Vn8PXN8mMW4vh7NTuaA7npJcbxHj3JuTlD3QTbLhVpbC/slBMsy6FSX
PhlEbjaFptQVg2/x0OVPrdKQ8vD2IYJSrdwOENQSTqizuqRz9O6m9qoDhiAOaDOQocFhr0atITLz
GtFWdmVRciXxGez19IhAO+2I7WHQjvKFgBiytTPgJjBaGhrgVfktSL4glxjVQ49c3eg08zu3O/1n
1x6Vw1WIeDn4U9/DH9bqFNjGhne3eo2F2o2d4yJYGrofLr7beM2xT8VFEUdd6tZ9IUkrA0tFZCSG
hH6KKn8e8xgBS/UoEpqiW7VgWDtLvFjzwH2i96KdYF6x7XTqGbB0cGWMJo6ivNtyKtZ2et9/iEo3
Tulo37KHPxW07FKcxvPruKtsZKKSg0383YZBYOc1WSbA2FcwaltAR+bONihYqa3Sj0MjvsKCv8t7
Y3jK0kU9UhK2kWayPHq2dU7qMhCGh3cts24bPb9LUxsOiM+CEm+TFm3GLQd8Gm4EJVM5mwwTpp+I
6kwcOXpshBM9ahEJzW49/+G1QXhpVIn9o/AOaIayWegma+f2ZuY4O1Fq+tTnA4RtwjkHseQoGI04
MV9fzmxc/Dxvoj1413cNi8FdVYT63fJArNBDInl1SO/1LRAlZTucCYrBCwi+FPu1ziPX7GOb5Xbg
FGm866DY5yk5iGX+RS7rlzPTKzZap5btJJKtoZ04bDzPA3i6tNWvGvw8R6Mt7pfMoX8tG29jqNdY
SFbIj32PFQiWV20fCqjsG4LSJBkSgOuwIxAqlImIay4vi97RH0xEOchoHulNjcsu1ZcTfPbQr7ru
uq10bTfO427C9HkNkY1DCoDHoB2I/c2pGk5NmfDw1MIWIn0Ye0tdz0od4p4wOfdbWi4oAjsSCnsG
191DciEC31bhh6bnn6PbF3dx5kLVSEzmyIB+u9VaCKA49SPZvlmlsAjKkdCQ1YlDxIebFlSiMVHu
nG7cV2YfHapovDdknp9nhhilR9CmH7IXbKoLzOWKZI2x1ZO4fMI+uklQq8rYEy8D83X6PMhgzMM6
D1hBTfQZnrsl79eTSkqPG3Hhrr0WrIL30q4ufGbZEpGG5eUAKTWQH7xm7o92VZ7dqowYZTAqUZNx
mxgOFWi2fqyd8KPIFJAMtNYeOP9+nurXWbZql9flLzhoHM41bhVtR+Qjqkumu2NMMXzllwJg2uxy
N2njc75SlZid2GkKiAt8Xh3nr4wMkx8Z547JDZudYaRc4TST76BSyNi4Ck2Sh1OntE3cZumuwLax
Q8gm3TfDuqAtjbRqs5Acggl7JQv49FMuB0r3aJ2n/YYSvfYGnlS111hy0e9tWuC/vkQUYkg3Rn53
i0deHMxCnMmak6UWbERfhvKv38c9KdGpWxrm446xj6Pu+5zvidx/Ns1wbzD6OzaqAwWpvHdFWpgN
+o9Ob371RTTfRaTXCIUDpO5q2meSLj45YtXbuvippzkQZlZhB+7ilMflnGgEKtWMM5xRWbweioEv
K3nhbssTYsU8062Mr8tLThxzUO9DpzzIzkLzl9ovHZPvlvWDzjhaADd2Zr5bxmzdzkZRHvBcf0S0
RvuaTRNR0T0uYW5/p7P2kXArPZ+2Q/q+5Dyl0xY7UE3oUzJ40LRBnoaUag/HHCO/s6OPqtSWgJAx
qj8nsZ2Bt/ffiTqPpciVLYp+kSIkpey0vDcU0MBEATQt71I29fVviTt4kwqgDVCSMk+es/fa+75h
TjeFI5JuiIa7phSvIfYnqLPJHjcSNJRR77YIaA1omNOR03Sxk6myToXv7gM/qJcRQbaE7aF8dNi6
Rrx1i0wEzgEEANJE3r2mNv55HREHbd2dsn4fEMZKB1nqNG3EZiiQN4vJRTsgHYJDmgLZgWzO2HXe
y6Y5TrYwtuhXGU5ldb/Oj0YQYEJoGMqVhXWafagmCIuH6VUXy4y1FZG2yLOxYqxSDVwlgbn3vs+M
By0xiiImT3OfHv7llNBYIm/W5iGLeoATWRYvkIOWh5l9o4UW/a6Oo4CRGzXKSuDI3lBo6yB5h0yQ
L/DZQ2scJNheVWAfrxnQuBpZynxXm3RA8tvQJrHFeOOw0spBwjNud2SZpLvC6YJbr7EGzircWFXG
darrcYsBkWkwoNLZeEEvdeTPVAC9rR7XE+c7RJgrI4N1qSHzk0lq7oOQwyQ6LByf4AVoArb4g830
HEDQQLBe2bS6eySHTnuiff7q1sCiAgtuDMzldaRwR3qhco7G2D3Sxn3CzsLeBzSTfYDUezNHZ2a7
Iyl14u/QBeioKvSeCjDCCP02i9CV941n3BicdhMMNJmjrScgBm1HFQ7LnKPmSkdoWFOFBK4ErwjQ
ZKWb0CuSZ9fsi61sO/5DhDgnfX7BJZ+OUYuTyrxXVbe30b9Deh5vypmeobcOm3KqOMIz+YDX0l7y
Pma/0mz6+nl2QTLs3705GVl8+CkdQGUb90ITP1qKdarTm26VSAwp3hQe44BtQYQ0/SjfVlFJYjrK
720GOJ9ksPYjGSTxQPGwon3isy1Y5jln1rKWMNY3wcCd7gi1swb0dnbc6eumghzFO34gGGR4t6ao
WY0egUA1sKo1q+0h0Gt7M2D7KIINxInsXgPIB2ignxJSJF8a1lmrtHYiG6zvtPzHKYeM1MAlBVZN
Z71WL4Xs41sZ1ONGT1AvNUZJKU+ybkyMuxZgHJgMCIM2q2lAtN4aU259Y9qDKRMhq8miq7u9eEGf
bqYxkFbEZ0cvD+qH8rvXairrl8YrNmJqYzD/Zn2g5ar8Y0zCG2OcUiJ6178NABlermHmZ9THRCwj
t7yFM5f4stnYWjBTmh7mIKY/WCH+kueJvLC3NvMPhoRKvhTZcEZh0CwSgwK81IYHk8/yEEf4cnNC
tvBVpsc4crdBO7cykMYtGLt+99ImWiHZQwYn+oRQ2JunqS+ZIiBwGOD6NYP3QMBDCGzvKh06Y+5N
TJRPIwAF5WXWTq+NrRxpPNYxORJ1yJuVmytCvZHFezQ17MHT8fQzo9P89pwmGokyPuie1kLZh8Cj
YvTQRcugqLIjc/361dRY74zSsM666NsdRQiprPihWptHVfTsvy6E0rbpXh3N/zYTce5784HUGK6R
QaIliGdvxDrVaOoN4AQcFN6ELeNh4w2M5DJo6exFOGq2lRNfpo5/5ngp9IYJRltFDkWS6WtkMerc
hdVeUWPjMAy+SlW+Fz6AO8fOT1ndcLKhJvdLzlABZAKGfkpjxMQKTRmmdp3YjGy640JPBFcgLt0l
qOrNgIjwkJkRFX1f7bXSfq2d6omEB/Ed99ENR6+3tXW6yU6qX7xi6xkBcxKnfqfHVO79QtZ3zejf
payyd1GAR9BtMqF9tPksy8TlYAd+CWV0d9QcFOZA57U7ZxmFuYDdLV/NytYukvlGRq3TN126zyaz
PtYyuaI5dnajxlro1VOxzhlno7QfD8KAsVBU7bjGwwR8rj4RAmov/QhXulboZ7/Q/0gDx4oLWm9B
AxHvtr8ZPRYjJyveg3JDAyE9A6h7tUoOyyMXmu6qQLMBkjob0RiEysbgZRfTBdjjtUqdP6bjTRc4
oeM+L0IwBLU6EZOm7Wq/sVbxUyYmADRh/dl0sl/FTvo89G0OGqh8NVosw1BpvUuTij9WFm80YL6r
tOYxAW/b0eDr0Fbk7UEjzmZZWeMnRrGjrOlaEjlCtgRbh+aMzTkpp2lPLtkZyiBRkSO4Wi0MYE17
63HAltJbpyiJ9c3YxK8U7t3CwOREfA6H9CSC0aVSsl+8ACSlaiZ3HaAZJIMN51MHtIw88HfND/r7
rOIx8/Gi87gMrQrPouppG06xYnX0JpRJBAVd/LFpkc5G+7Gv/cvvl8DbkwdXka05Yds4GvPLNODI
mnx0LXg6pmDTGsyQobfIRRWgbfUnFYOgnSgbcDDSO0Qo6Lb5lyda88j5w7zLMCcpM8QkEgf60gKN
cs5CNqnYNXrEtwbPXRAgswJj7eFyXhNRS2Hdjca96pdt4UwHi4FD26PjTvT2bNqj2OfRIxe5ebJq
9We0+2cduQN9eTvcqaz2YZTiKR8y1j3CJy1AXS+tGj/oA4KGnnS5lzYBl35UX3SNMjiKUg7JmadW
2TjP3NMkOajUu5fMHQqAAQA9i+cmQaUtLr7LzZF5qc3byVQZKVlzyNn0MuH9s1KaoGPdpOuMdQF2
KedcW5bWtkUrgUcqhCGMHSKZbdrmjyMNfacn7rPvGy1JVrwYfXCrhvwu4rvdJ4Tb+8Br/Z7CczAx
XtfRvTLXvlXQVGm9+Ko7WKqbknrBkMQNkbGOyiyJxhMKoXZnlBqTdlQQkMYxfPvx9GJyI4MQqJl6
oZ1eWDe7AWmvJRMysRzrChAOgCSuvXTKuVvUG1tSjLWlhTIJuQNIzcEMxGqysk9zpLB1pP/Uh80/
o2I4HZDXyvvHzxqVKFZ1jo6VXimcANrB6ECkmr7+Q+rNJyqcatUkzGyqkFkXyeS8CdPGKPg7ItGc
uz3ar00FMcriNuDKhQo+FrEJ9NTTErt5nKEyAv2jcmOnKrPfuIZCsXNXU91jq4DppVvlExGFaJrI
l85JQrYlTxq8uxc8KQwkDRafmZ4WB9ZxCgZIdFqxJfNvL+FIoWyv9g1CMKbrzrgKavp4Y3jyTSN7
SOOJgbGzrHvvu+3999xGuZ5YnJ8sJz/aNclCAr8JjRlIrHbMAKYCV29mR88TAIQhZSyy3jsLZjhL
6UefmuW/VuN8DCThCBHP1VPlhcJsa5LsusTr5pMJkF9VZFxdA49UeShrFOaFS50/CdabeHrjZzbZ
ucaHlfcWevHsu2iHL8x8QU05mKj0DU42SfTy2fUgF3UW19GU5H1MEjajcoaTH5GHGSK6ARcH9nuS
7jUVbBH0KzFWWbhchJauEhLOt3mHNTIjFqH4U4R9PyvxoqUxcukc8vSOtvpDNkkW55wkwGfOP5V0
Yn9ZRUz6SyQOQ7MbpFGv2ih/wUaRbFwp/AOS7gPwpn8iDdJ/obklW7vvB2ffB8gqZW/0YEgBvdbY
neZw50MkUOi1QHAS0mDj3DlX1VBvUinBPtYXjcJtmRcL32b2FWk/sWyJP2g0D9k8OWiabd9rV6z9
uMQ8qf9zW/WPXRXAZsbhAZQA6y3Mxt6ZXiCW3zp/0teaNfRL4I7AiCHbpREPr+ucmfM4UIqipd7A
HUhxvuXVGO+C3PmwfG5O6uIyNIw/buluSfaKfUxgXdz2yw4g2HGKiXzKlb0U7mBcezl+NtlDVy+x
V68rI5uAujPTxNawEn19L3PtpXBbeQvbknSEWMd1kIzHpEu0E4iow2i2jygnJqwiNlCQZ90mFcs2
osfSdwboTxznOX73Tt8g00zVMkMxmuDzKCwHeVCu0UyL+6N0uwAdW4B9vOiucoxWjJgcOpZtQcAV
eovYuhaeOfclVrQSwm0RZX81ctegZrCqTaMm6QIGR1fTHMgmjMKVE8drYCkE0grYHKNf0ziGXmk/
pjJEtSJ5R5txP5KtubNIQiNhJv2HA9ZY6+O9tzGf2n2zUcrRnzwog1OnbrMAeFUIIn5GpePHqF6M
oXlLpvonwPM6wVpBu9d85HjQlLUdhQj/BUmxG/VgbbUSsefIKBosb0db2dbWdmLhJvBhEhndOw2D
RVyLbSr6ZJ+jElt6hvEehMaxTrVtFptv+EqhYpCQioFHUtjWGVYbySB3AMyh549kVHcSx656wbdL
uNpTI8ktdY54qRelgeeRTlQUtdN21Fkgun5m1EKgwved8q6zRfkKvo5GOnATh8MadMEnHHZ0j/BA
f4ibAagWNm8eGzZDgnNrju06AMVKyly2mXT/vQVEziG4eXMslwwzP72HtokETSdrStGIrQaP8W1V
41kAUJb5l77ufialcTDV9HjBOfrqT+aLht1s36ovW0fHxVnQRVjlv9HIOeR5uJJ63+8hZ0iyTB2M
82qkYQYcq/az66AKc1FxriLZ9Atx2nuXAxpqvXc8n/wMfvIx5tZ3kEYsWQX/rlInYmIgvcRQIykf
2qB7CjvJ8xU861I6m4m2kqNraiv76BxmY0cwaPDKzYE6JgzuATLH3MdCTlf0aDo99HXcW2mZbe3S
P6Ab02m8qVfywvTZLnl0OmsTO+hps3Hp1mBuo6l6amNrl826LI0kOaa4pUNPDLrxOba7G0Nyaq98
WJVoaclK2hcChRNr9j90LcWiIS1uobUpHg+jZizyGXfTXmrJS2OVbwy+zpXHnwU8RIvcoFXJg/1h
ZbgUw4SDgirpbhv53LWKl2VO1Q1A5xp07KARJJIoKdzFUH0mVXD/dURGIG+bretyau/x7MLZmqvI
4MNGtEEX7qGVI61dIj+msqXSoZlahS9WNv6EzE4WY8f2TxNpn7TtTUXenTQUWjmCaUNAXIdm8eYY
hol7L8L1glh4MVnWJynMh7Z+wu0PVDUt3tCPfNbcAmuKZUi5vgGztPjjj/aPUrjK23y86VTZaxsd
gbCslY1Q2kqyA81LeZnCc+jUN2P+xljSaeJIvk0NBGj9XwovJqDu2xzy3ZAmOyfRzhhiVikwhn6E
X1ZYKGghHLpme4upJ9L0o4AqTqrrRhWcFLlvbwK+74QWsJsC+hZz8pI9tz5oPvRuGG+NlIQxuENF
rF7LcTolWXplOyWxVim6U5z9i33uqIeuibtlY0DOQdXAWv1nZD+GCihUjPzAXD3eVpTZZtr+0WfU
ZTVLlTWQG3FTcN1wpQUurHJDHoeOe9wKB1YcpK8hxgaAeNY59yDlheUdO+CFBge21kwytPGsLacC
Y6HVwyMiXQZBLx207K0aWzimdfHimexvtYlXapDJmpBKbNOCfA+urwH/Bs9RvksIHPCsVU4BkFbI
Aum5Arv0vhVykEXUwcyO8OTFvfGqjRGIqIFGKh0jmJvBput7qs9Y52LrkktDNlEMiYP3DGCUlPZX
0dCZSFDbhiZcEsanyyiGnyHo9fRaehgECR8KnSvM/6Ua9IeDyBftM74h6pgEmC1F2TRar04FsMJP
XxzSuBZmLR9AMN5a0T1QfNOZ6uaGJJECDatixa/rhN2XqNJjG/RfiBxg4OJywwUDZ9qF6leQUmk4
1kYH+UZQwMw5WE7IZkKjOznKWjvkS6nEvasZI5wVf90/cau9BtK4KRNnPzwV5m4IHWpmCcCejtxy
x8gqDhQeOh6UHAFY2REBOp2MDOsYJLdR3fL2e6pwZfWMYMlc/yp5yvG9kF2VfdQwuMmCOsUddaK0
924lknWTzCnuebN3sOUVBTWjzbDCstQMKlwGA6aD3E5fVFesPD14xpp4QriInsycJ6IYDeclx5Le
t5eZn1lJaG6fHmzkhGQa1Y9MdBujZ2ycxtES2uW+baqtMQi2Xg2vpabaN73zvkMmhF52650BLWPP
+WCoTnmF4Nfj4Wvs9tGV/gqO7gEHLgBW5Z/MJr2JDm60KRn1yTlRHXnqqun7VwF0Oy/6B5aeF+Xs
qIsWng2ysQVOTL5ZC0CJ2S/WaASEQRweCoQxha2uRD6iKx9IrwieTaPBtIu4N4xeWjPf6X71hjl0
x4m5BLrtHea/XMX+T+Bpz8LFupa4SGWC7KTJ4G5U2F1MQk2q8IsOyyPwwnhpD9lPFXKtmZWjxvY1
kvlmic1sWoFHIGKQpg14VQvoPl65dK1HVCgadyDDZI6G6LdcOIOL0Ua/FrnON0SUvfApt0WnYZCj
Y4QNemuENJ6SNkCjPfSEDWXTLZ2eoeIisp/YQyTffKro9upZclUOm2RMbVxbzDj1rWF533N4zpIe
ToYAXL3CtErAb9Kf30NjfQkdMiIqa1/OPewsfSkTRy4tA9+jyNiAxwoEEEQau/jIA2qXqOTc1MK2
4eR7S2r1mFpjhc552ZCiy8DVZ0Rm7dh/If8l3Klt3R4Z191EmZc0+C4tAwrdbW7xYH9LrcFZUBhn
AwNFinjehMoaeB7JSwh6rHfHngnhY07oUmC+olun7CDzwIGRPRcnA5hI1B81qLVqj3KgRaullWsC
cFrCAECq0eNwPKIwQfi9eAlO+7ZNnieyhoosByHWHqN5RpE5b8wU34q+eaN4breIn/dKctfinYgm
7W7UAm4KSZEsU+GG7ulaVCbg85jFgMnYW/ghyGMmRK/acWSCis3zFcwkX5H906Pui1S6RTt5Z294
Hwrn1Aq081B3C95k72DVpKHSUONcto9s9BCca09EMV9oHpzD0j4XxndCyldqd8u27I4ESR4VuE1O
oHt8sAgM9auKm1tWgFilsbMo2+RQFeqRdGVNQ//HnZ7SqjyKpt/YuMSVC9eVFnMRos1DYHovcnKQ
XAH/HDH7X22Uh6TWrhULtt7ID9prLBZR+NLQtKz6attVhrWaAogTil4vnRFzEb4E+XDzGMciq6Tw
7druofuSHMtAocineA4LYPbvQ4L9dIi/XCP+h8n1UbpMG4yYi9UwHnUrcwGxAysJ4edAogH458Dk
G+PbH5gW8qSHQXqQDXV4N4BbLnbKqm/DAG4BZ3+wTzv7hozxoeXhS1rV20CET6AxWxqbdOb7gN5S
SalBVCOTkEvXxF8Y7L9VSNpN1J2rouhPI/T6tLSam0WjlWwTqNbeZJ0Np/0xY3GUunPuXaDEoK4Y
IvaMdVbMmU5chkeWEwSQZMOHmZUnpnYw7vm/RucPs7jnMDuOk/ZJa3fGtU3rImpvHV3usq+gfbPI
CEdtFZHhdaY/yYi+V0ik3pReGeO86qx3k/IitmV3hRLjQwkmOu0ARxcvQFkG74jsOB0HuwFVDlHm
zhk2wzegLewXwzGOU7GtZY1QMH+nSsTqK0Kg4RXliuYhATQK4kxsuWlo0IaFv1IKk747dWgOUSiI
/o1SvQZM4676wP60aoEDbNh1iv9xEqyHcXhCs+zIv5Uy7h2w6tzzPo0s+PSmiPYshMGSZTGpBoIR
0PkHIUUuDectxpmVY7Nm1cR+yw6csW42G5/nu4qdny4M/mXgXjSbcr3OPMkKHb8QBXwm7H2SyQkr
WghbyuBk1bv0hUQ17hzL/hPaX7TGXhmqwdSbBmin3V/iMjcF97A7xtcsQTLqKqaCcRARIic5DfUZ
NMfxZnUK41jV02sZd5pDPxGIsY1XeT4axb7PkIZSxrubMtsbPZuWKiJ7aVePpufn08VwQfywjjoM
JKGDrlkbGX/YZlSCx3FgKIzxltb/pbdtcVaaS21O/HkhipilTud0lnUdqnOq80pyWiAcdOvCiGVk
T7fBFVV9mViURjuGhZPRN2ywTSJqwtoRRF9Dqsar+Xc0m4YDsbTAS3ow6H0wpAZN0Krc0kP7nLnu
NKUtBlhLcM9wgoaEJlqOsJOnmwBwnBt4mgZb7BQUg7FCu1L7/+icofLOEdYY2kBuuO7Mrdlf2YSX
L405+yc3Tn7qg0RAq0UnoFu4RQLbX6P9I9otLrQvO6CRY9f98+B0txypwBK+DdtaBY+ONgARzypk
EIgkl+gqWyVX6kJwuQwWWUXICntzDBtNKOKrAko7KiXZEocq21sknJ8yGZGYtASYosr1QeMgU8KX
lcw3ecaWezKJ8iHMDqk/HPOsnlZhnNzqGJeQgaa3Dah5cDZoDKjtspwWYii3fUWhaBKo9m48yZAe
E/LwfDpZjXUeUGRnMUV6EHM2Q3eSwFXhQQ/Q+0wFHQXGdHfASE8+w30rb+Xijz/RBXGMqmFrv41e
ss84Q/UhJZShM3fCR7BKGrgmkx6cQidmq0e4/V9RE9TVW+31T/is3qeSag4iFOtvo9aNqZbyVYzi
VBjTQ6ftPs4EL5paK1OsvIgyjrpwX/TWt9bnBzKWZwRUDRquv+mQC1dmp7+bg/oo2l80CiO7bLrG
ov0JcvHqlyhc+G1NH+5pY6IJnzbAFOxNPwITRShedRfMx0zby9wiYSS66i4y4sTYuq1rbXylPReC
4IXc/sBSJra5PctSOGgkFn8Lj29vvor5gJ+W6ROdY8DhYoOOxN/8rn8a+jxgKIs+aG8YA5wVBQrW
2AlDqIXzQgYpPCeQuJAsbLv+Z1GGUh43R5pFXICpfaBncaf+oGhvIPye1QSkBmChLXuoSVUafFba
fGawmztRvh/gy4x9Q1IdyhMeMdq3i2SudwSV0ORBIK2Dp1R8u5RHS49Skdj7YtcFCuWl+U8ok/Tw
XsX4hiw25559TCA6oHn1Wmc98kOzdPHWVAfdHLZxNb1nPiyyPEPIguJAlxFxdVr38CLUd1DvRb2F
ERts4ppjGI5mTuxo5UCWRz19f0Ga1Wr+d6DYqZnmnHXYy0OYjguMihQbHG8GKlvaiejRWwqHKviO
ZP1BuBU2EQ5dpTPBdQ2Nbc2ivpWZd/Rxjx9xPrB2WeBNoR4BTSRZchZpe6Cwfz+HEHiy6Z6pgjO1
5TdvVMQWyC3w9YvSjIb9wFnOjt3xmOWmDs8ldHG/qXYhteFUE35Hpx+2dZZCuTZSNnVDHHI6wdRt
IEt+v1yEkGX7+E3GVBa5w4zCJ+X0IBoKEjb9CAlHzZlBn6E5sUWozYR6eo2s7FMLfXdNLDGRDl5V
dAffzhFROuJNwXteGgPBjgZq9IIQaAIeeD7n3/D3BdPXsO7T5MeoILg1hrkGQt0c/v9SYvb471Mk
gnSGS8eDMTbotKVsHcz6GO2j+ZdTIB6d+eX3IyFZlYaysXaavNgz6RVgeg15rK8O//80Y2eMcD7t
qH9BhQ3eM5andGk6sEKilCLaKnEHROwSld69uk2ytYWij9EwiwzagUMPR+ZDlENCySYl0FWN3zA8
mUXT/l660z2YKNaZRg6ut+3ICDZnzlIiGOj/vvz/U0vXk53hxhzbOjpuQ4xlvpnDZJipzVSiup0r
h7CtPgYOFuvfryU2aTI4Q/mD3w+nyzi5rHnz30chC4Rpfvn/p7FLOqw3tA9Vqk+f3NIWP+42muGc
ec31+O8jz+FAN0o8KV7m08E0/nIMQsb1fzqUNf8SEOro4+Mw4/ES2cFDE9ugogPMF6xVjrG/mq38
kfUDj5oV3kiv9kiKa2WO5UHOL05clQczuhQE1dpk+OgmytUx5mbxDnBr6AdbDTQDJE2xXWIai7+C
TP+eHAYc5Ti+tXjJeW4KTuboabGHriMXQ2nUsnbEiMdglkavhHI9EU2VLKGffAWTPMlQrjkUHfKm
Obmp+2P0nTwYrbfOhnS4wGTdhD9+SfHVmmC6Y5uGWBhz9W1rZMLkML4o+HI9JrT8823OGes2EqNo
WhL5HBaqjbKiL50GydKXdrsCfcTMyknRTaIB8UhJ8nXxzMi0X+5HjRB4LaS57jV0jYqhBlgeNCek
EgS8W8RZ+l5U71oajFCj915fMBRouubK4BI/mj0x3MJNZGhX07Oq99LXNpJzHk4Umj+lN9Rb2rbp
zRy6w2irjSaJevEYyi1gRdCAjkLSEwGvA8xhZKE5AgIkO0leVdpOTkzhG6KCVeJxCRAMOn7poMZR
fzoh81NjU2sR4gFMjkDMMrIwb5pvBDFZMCeYitdp1+FV0YpLqH0lwZiMm4HT5NpsTfdcVzoJ2j6V
q7gPEvcLYrJsPiCrvffNc6GEPPWY4Ymd0oq1ZKnmMF580RxkNDYxwY1KWR1jtH51hlMxLULjpJHx
6Y5jzjm4HTZV6p3CFJShmvTmL75u+j5NmW+MgDjjsNHfpVDMA6ru3dAzk3PjeHXLlnYm5QV7iHtv
vNS6iGTuK8zJzY5GnURS5qGqDJ2WyJxcojX2316ONJAr5t91iFzETeoPHohtPbavwjMB8M1oqrqY
drboogdCzG4t7KUFffGIQGhal/ZeMxPvIYAFuMHo4Ay1qp2L3XmlGBvuy4xfWXMYuKS4OcO8ie8C
wN7cGkVMJZPwIqdwO7t77F4nGbQjaxIN5A3BKsDIXuv2borsbnS2XqscuiEhgLIp808FyjQG4fSk
yKIjA1EzvzHgurd0oDU5acmxnJjjhCipaJiH5r2rJuCTbrqVoQo3suFvOAxeF+Wg5F2XFnZRt7iO
po7Ximkc5+70AJ7WfsYNXK57AWXW0FhVIkUwDcb6FkixHm0CI4iPDmF+WO6sS5Ekty6N3n7vCTXh
XjA4zO5get4xDHaLZCzzZyNPX/Gs2wjds2ZFX6hYCC3+Nsa4foeBe6jTvL6GeSYOTuVAPk5TQvoS
E/5HiLBh4+S9s9GGlitpxh/aYH0xsEuWhQXYvOnGjOuR7Vg4ECsPolz93mB96R+r+ReNcAcwYJUo
oBFusiGIIwcw5/CfJ9cJjWunafR8SKFeVQzrMePaq84tizOMpZISQ2zsyES+kJSvWtttmtDKCTKD
j2fO9kFCgbgyeTArGMOnNCNlzWcj3pk2ZGdFYvMma5J8W2i9hdg3Ia6kATDvjp3a4Zkxnn9/2GDW
ZwTdevCwLv6+k4HJdlJzVCvL0Nu3SH72fuk1fz2HLMfUhT7Yl7ZFA0Uno7WAspaVwxEltXYeCuvF
yx0HowSfJXlq70XcXMqG4Nl2Sty1HdOIJ5vbO7kN2VwQNdJTM/a32hdHN+YroWEBwfMbufr9loPo
0AvVZjMXPOPGjTm2N1FjgoHD4DsR12TY0r/KdmwQVXBeoDtZHn9fDKRT//0nE/34dZbBjK/sZN+b
5EAauSQvLjDqkxFUVIJe94zJhASloF37tUvdyYj7FaRFufG0cz9Z4VHlI3fDgJ0gJXVnlSgjIkQk
S9fM/5ai8Ksns48/QceXI1kyaTeWl6RzMVySTMcG1TxV0dsII+KEnL3BjLnEki/2YVAjGxwl4ghP
nGAS6CccOJvIbcWptKmMFYbB8xTQMSF5hlpyfhibif4gW8phjMhCK5os25C04qxUod8gey3NlrBB
DpPrECjuxU7lWjaYs+PG3+Bpap4Y0r82dYDfbyDX3uvDb8aN04krBOyG1y2+e3NPWAKuPpm0K0jG
nJt+FzE/tEA7WOJPendNE8B2U2DE1JJsaxUo8GJJH3JUP1HZqrWD/Xqa4l3T6RFdAvGdmKCVc9Uy
3M8kQU/YQI5Wa1SrTCasCMY48gaTAxuS3vf7pSht/Js3Fa+Etp2D2I92HZE/SI9LsbcHP942eDhX
ZlqXl47NoCNybssv9tPK/ponormHIV3G31++sPu9YbKl9tX0hPguvgi9XWUlQpNEn1Nzqn8dun5T
Em0fjCGQvCLEPmAYPNepvRl911z0fRuhxOA4hBm1gtdhefuUhMeTKgvohPCc4Dlb7+CuFlYXNBcD
gdliAFV37Qfx7RtWv/fr3L+afU+P10brOcuo8Hmt4uwall77TUx4T+h6Vj+iJs+3o2p/IgSECPBI
RKnqutuaVUcdEtGGJF5PvHSYD5yWESLx6NGtzhq0TAFMWKtXzXlU4kEg0k+YpepNNIq8J00n4QLW
auRa4asWYYcK0+GWTc6zG5fmphgIGwNz7e9+339n9AUVLaebMXaOvuKB/916vYRwg94a3Z1FAtKi
8+2H3tbTFUyJdzJD/pHf8t1Uaju7WMyFEOLlu2jT5BDAd9hYYlpH0GEfiD4vXpa6342r/a22OOPS
t7An76dqc/e5lwkUv8lLrz1yJiMwx91ARtImmeYzMJphzWAOZBiGs+e+oQ87Iu4fbI6sesAdwvLY
HxUazkVnq73jDOkdBQ1Cmdl92yKgpuUbHayJJ6fN3AgSpt9fCDHyTyzg6SGuvc/fz6QmSY0AdXMe
3PbQiSpe18YERm8w3VvS6A07XaQ2gxN+FpZufio+GNL8vw9CjUG5lWk6lcu0QdTevtE4aDdDg5Cd
HbJYFzVsD8hU2eH/H8GyPnFb92DHw2GnuaV5DnRVbCIP6G8wmAb9pEBus0SjVHPJz4gTuFdDTShA
6cbdzhFWvEmR3e3G8dlEgQCjnwFMLCKxhcv4p3DKT5djqmxtA392jQdtPlAOjS5RBeNimJSZc/+Q
WbnWARI9ydy2aIDb/WEcSmC6bv5qe0wAJgZdnW7Gb9MYoTdnlqchzJSlsvZBEWobQjeRh9e6uaal
012AJUc7o8WQUOgjWAAk9FAqy+xnSJmGER6uI7Tjo1Dv/5Q2vYtprAgJZEE7aWG7LerBXxUmseC/
e0jC08bj26ol0iZa416bbhvXQVVcbgpURZfAw+8ihxFcalSdJlUUr4bVueuaEU8MSmEjs159CPek
V+3wHvkZEPxKDcuJJDaPA/4rs4knvOHOB8Zz8K/uH5kO9Ss9LW9tafWnm+J5intEyyNE2eX/2DuP
HcmRJYt+EQd0d8ptaK0yUm6ILEWtNb9+TmQtXne9mdeY/QANoqK7qisygnR3M7v3XPyW6XeNQNHK
sDlqR9pzldDyQfXcnST+CMuK2x05SPoSIZT10ff01/30JYc1k+tYAI2oKA6OdPxLjGWUWZYjbj5O
a1b9cdm2jfg+ao9gWWjmPqrGt/ZxjkPEcGU68IFTBsgFjKAnJEvBQvPRXo8cmvf+4z+EAxGnla7R
vQPWsppMEtEk6o9Z5+gPImz3FDh0BegxGJjDvLNR0wrzNKQkYwhYIzSF2nP4J00Ynth6zMWnRZKe
LsW9Q27rtiaQhMeTQ4uVEDHqH4tMlFmnQvjXOSeMTnNew3ior2at3hEYBh/ZXMuj7q0JMR/5AOD9
KU/eqsGw8bEZ9iY30uLsyfCIyPjDqqX1wyQKUlSJ+x74w/sk629TlffY4id9k01kTxEHqUEKYGpA
N6NYQlDLnjpyRrEqpBq7pAfIpmf3AG+LSaHUDlNGTvYENOpuM6+iJ02eVJLoHw6lxBrPf74f8jYk
DK9GuuSRSwPTq1xVgxdsZFC9oktSCy310OGxh4Etw4/A7vrkA58KjXpa/97C2D32lnls9bH+VbT5
Jy1BuPqqGTetKVxaiZV1tGj0rEvkxNxi2VKQo/DOCOEa2/3Al9aH88mPra3o+ebMpNd2Xwbs/3eo
523WVOPtpx/+3XIuFTjH/92ifv/Mps/s7+ExX3/kt03d0P/LMHTHchSSGngBBo7z30BN6WJGtwX4
AeEoJpnWv2zqmo4XHf+4ruu4soQlXetfRE1NiP+yDdNyv5zquq2k8X8xqgv1d5u6ELYt+J8IImR0
S1jqgdz8i03d1Rnpdr1kOMlUXLh2+dwRitwB+j1pULWWZd0wlLfQ2DSp/tkQK7vARYigxIvP3vjz
L5/d/4DSFH8HfKKG492waCmDz0uBpXyY6v/ybnDnaKWRW5xTitBfYGweHoZ181bQ+b0RwXPXnNA8
VJwjMsYT+MhJgu+y9DZ0IBMxG2b4o5hOq7Kp9p7Ttuv//P7UAzD6O5PnCz8AH0AaBGXpSG5tG9Ln
HwDSwipiUvhAiBYONiBdIN9Hx4ZgTck3+sDj2sRFwNhvQbPPwaFF74gvsl3ldEtpOKmzNYYlikby
7dgPxqMTu2+d35K+jgxq1jscXay8sg9d7Qcb32rP5cijrSKGKZ33M0c2vO7qoKOa1Lu5jHFaVQyw
LWGn//CTSm6jf/9RQbY7/LSGq0vj8d//8lX0ug/fO2BIHzkif2nkcJzc1DjrgpGfm4wUXVCSaN9M
OEpKrbuIsi43jk/gw1BPL2QHyXNniW+ZrD/bSfSXr0s6OumydDBj675NtJddoEPUnfKElJNwTOzo
q2Iyh3khmcKHwAlHMj3hFw+tXVyoHzjv1g3ZpAWqtyzyxMmPaBEZ9b3xODbgQjXvU6sd/L4kvoGN
ZqlKAzh3bf30kES3bXsC5pQfJpOUAno2YMVTpaBS984eBeU+pxf9+xLg5KQnoJsLA+DinIP18sFH
xiTmemsZcKqAn6wfPJq+mT0NOAeQxUorpyfp5T9g0XwL+TNvou73nu3QdcmsTSMrNKude7KUaV0A
kJyCWnmHjNp+p4U/0YA2i8Amu8AZjP6C0jxY1U4v9l9EaZAD9Rl/zLS2rTJCR4xrM49LWuGqpyaC
NG7idNrpal7a0oH1Iie2MDrpKhmhw3TjtSaXApopw2uT+LeuNWAapUTgZcW2jG2QfBljRbyKsDZs
Rj7ElsRdvvJbW+cutF5R1svflZZuAAjNCY6/jnoPy8Ia9pqFQdm3VLBGp2ic5Eb0A6kQDjSFArc+
+6IRnVllonPBmXOmFwahwpnxyqA9PBToik+FpxxUgkBDvRF5sWeQPCd4ayN60DXNJLlohAivBbIP
P1oSFdPchSmh4Vv4SLTQyFAwd59Y99ROD+hlmtSzG+UER2WYTP+S+JhYiNC8BCd5yehIoxE+f4k6
UORWVNX75pFpVRDz40RyXXLPbwz0i4usJtiirJRzSmv+AE6th0qsImCX4KXGR0BXuiDdleWlK8tA
a4mt4mCHiD0qo2k4XB7cSkuvTuDSTzYW8AurMRzeW4rbTIHCBmPlrmk6LAvbEIdRD7cR+vq7+4jz
ViIrV4NtHoskGO5Ye0pgxxUa6oIIz6ZtHi11GLetyJqlEfY+OHRuBb19thrxXFeSqTjNHJ3UkGVd
h4hfqvAe1GO6KivKGDFW062xnG+esI91IIy9PhF04AZtuIROSrw7J1eWWKZTqi3LhaVPwbWS+vk/
L6niQdr565Iq2ekMyNLCVQSlKecPBnFfYp5NoHSxUCbhPMiSaQeYjw7/nDVQ3AbVT2vl84bLgBpS
c0yU0cVUfIS1vUxWCVkHAyLRve6HnJ2aJmZ+3Su1/Id3+efGBCzGQGOgS9vRWRXNP7bJwspyleSg
sHjS/LPHnr6THRMZ5MF16vsIRikzU0GZxvzIL4fNEMVk3I+iR9tvk6IVyvcQn+RhGqLnf3pvj4/o
bx+hVMKQtmXowrRt1/kDQB2FmpvGU0tkuKH5Z4345FnYekA4R2yAJl7bF4b73VxnRblLPV9GxDPv
qHgpAFOP8CrpIRw1DCdGDkfMYz/d0sAQJwcC/fMYr3UvSEnEid8G5ta7qDdopdvYmaE8HTHUYyTg
oahL19pHKZ3fblThs+2Gb57XIZqLx3SH+B7z6MAMIqbLuNX9bsWjDvm1K9BmxqG+ibKwP2SN6A8D
muR5D4ZjndHmegI79kqjW3wCdbCQnpIMYFYGPbV8qm69DBK0yJpEvahVt1C5+dmz4VNGyt1/XVrU
Jnsf3ylVDR4j3/Lrq2U+FVZaXIg6xybbRFc82VCyWHlfgg6B3uBipUbz+zyZVn/EQzccc4NFTHIC
6oCdWB/mJDaoUJzjOJrZMcI2huP11+Dp9o0g5WhR6CNZjnqLVq20TDijBN6MWfityj35NBE2pfJ9
D0n196VN6ZI3DfPh8PFDyXqalk4g6OQ4hH7No0K7T05eku8cpbBHGICIdjiTFkHOJzKWlRG7E3sY
+oO8cfSN10wXkuWHo2H1Ogl52bhvuhB9U0/ZCccmqvT6s0ytPcp6jFy5+ObSxvxpZf0nkBqCSmPL
mvXuYJwggoZQeBHrBzEfuTnE/gIdP+mCZXIymZy/WLWgNDHHq0khiV29fq8kwZ08uOmV333X+2BW
pRxZZhLqOfhj86Q1YJMNOWCCKzS6Zilhnb4qXiaRNMRE4X/y/PJSx4j0mg+T3hSOYrpaVe+md5MF
DQCiNqJPqs2dSqtmk0Gh/h2R+TcK118zFcW/PVBKgZDSueW/nvg/zz6lHdFcRxA7sy22ukGqYlUI
q9iaXoMpvwTIULdKnge9xfcuFXmsISG7g9MN/+d1R4Had5RpS0Pwz6MQ+OspzLJTvPUK0nIJlryr
+60xGdU89sb8SP90WOU48ubC7fUTuVTWvCNFCDCZxT09vhRjbJ99o+6WVuc+eWRg/8PC81hX/rbu
KAhbIKI4HBrKNB4lzF/fHDu9BzVDIlgJcZNnUX3nY1k6I9LA3i2+6W25tvrefs0j6uni8dk5MgOm
wEiLAY/YlKbNoC8zUGqneX1wONA8y3Ja066r/umD/LPOkdJ0XWlaOjUXrQbnj8oiixiOKMLRZ10F
hLkiDPHuNMXF04Ngi7+4W2W1yLaMESsQ3BCoYcBUx0YF0Z2epz25b//w2Ukqv79/eNISj9qQ9/O1
ufxBoIuasoblQkq0bWCBT4dqo0b0rkEr0o9CiAW24b2ssuJTCzn96w3uGhonMNkf1PxKwLQdS9i7
xpPSBpCFHblsKCuD++Q+gnoqGZ1p5pAbgmeChsCzP+BCj6qgeR5i/Fp569IkJoTmEGILBvCYTHdC
jAMerPTodwSql5N1SOl5sb9J+cxR5MMzUAPaDiASM39PB0QvZnQLg6y847Ar7+ZAsBvROtevVyQ2
44bN+jfb7fOlF3g46tHEfPO8FpAReS7HodUA/olg/3VJHr9yU1wkDkrp9ZCimMMtrM+zB5DJTbpF
E+PqHZVCGmQbLHjphD1Cc/uPsAmfw6BiCpE0xbLKoAWaNGkPInWGqySIFGFUvC9KfaU4/p1Ls6E2
4NTIRNFbDNqrXZPPFXGOPWc0zxYOUtUFTZvonBrdjbNmMKUrhdNlUbYIWgeNu4Mc4YjI0daFfIMQ
etIzuZvSMroFyYhqI+9LTppmsMG7bZyrVE/Jpeh8LEGsp5ET7Csciit4TdlNwACosTpGj0sRQ+43
lAfS0hyg8HwTxMidYmYEQ5f6N99npwMKOx39Pg6fy3TlvdmjzJ4w2oLQFJq++oe71PwfblJHEY4J
v9hW4s9jTzsarSqFwqKMkGdQ0Tes2ERmt154wA+BjSa0rnk3ftpm+zOW3LGlCnQ4PeQuM1fcS6V/
R3zwn98UWoQ/a1PFwmOjpaSDwrKj7D/K8JokerR8bYlS2ScTIRzOeuFeqxFvD8e4UyicVVHVycFz
BtSblRksTWtbCol9cVTlghkY4mMytPUa3IKw50zQzowjbl3RFAczEMcHP4C7l63O9L1saztVuEyZ
pe54OkOEz0fHLV61luSLsS+BWrYTs1hG0IUE6NEogH1WMbXLPMvQ9GCwMl8JMSUEcAepii6z2fAM
R90ZwNA3IkBMap7wZLb1rdTKaMatj9ISMl1L+u6sMIJtQlFCQKTXIl+sjRJnVLtjQ/I2E4wzknDv
tEL9RVC0b5alP3Xs34YOM45WyLZldADg353biaf4GoklyA3jIdMHPmuU4Kt7E9RB5e9pwZs7tyof
+VUPbf90AKs47SK3fw5qZkjeNFHHgi4Kkd7Gja1vAES8jgK2bhS7wYHBfYms9r2z10FitosAGeus
bH7JE+M+si5VT2TVeGke2hOYpTxOtWOAGJAjqa55dEmriDl6kMK6RsABdqXFE0OU9qwtFQAy3U9O
fRncEACpHAKAB+B6Fq3TIaf9ElpU/6CZ9yUrvLttqNkPo08kfdUn+Zl5rtyBaD7ZtF3Dnksemle6
DcS5g6t3RUGg3ChXKU8xk0uPKiTExBfrn9gjYhodNp9ab/UvYXMo4qp/dSykxIllEzqP7LKPICXX
lkmQL9XMbPTf6b8DoIMLDMEuXIWwb9Dp1c/kANzdwcLh33vroQFtaxX+HDRDckPCMWLm4yfuqm86
luG5wpe65WTZzaoDv6wPA6edJ/Rb0SYLgTvU/rTsw1FuYQxykwc9KXGOv5X0YhZQMMG6YuRZlA+u
rFYb82QqUDU7/lvT+/SpmSYtvATfV22btIyVcUvdITyakfbk2Tmkv/o7A+tftH6+u1XwM2L4uTcS
JtZ8GOaslVE6I0bCU3f+4l3/0LlWmDr66pP16DpEFqMXlcE7Q8dYb7C13w3HaZbdaJ+NQchZYAcH
gzEsfbRqY/foGPNBQ/A16d1TbSX7uAI9opwSGSW0DYK4zgqnwaGkTkHlIXchKMkUSb9rGv09Yzj0
VnSu3OCnfpK+LVdxA8gA7n/j/eoLy144WfMyVNFNlFl5o/2yQiv0iCYo9rplw8MImDNTeGzazHxq
JxfpKBrqpelPjNcz41clu3JVRjGEGg3rAvqTFLH/DAShv22kf5T08umC1f2i1bUfg1bLmaaAtlQA
jOZWEyM7C3SI7X6cHtr+A4zIwA+V5Ou0Y5pGRaiRlvEMsUtbxIgnJVKak470HcQj4s8O5nyUjAvs
rNMiaIsPN294cxy2e/aCB5PsrnJggXo2vfRevFSVmy+pk78xeyJ+OuHuDNDLb6qkXYD9e7GiYt+b
YPxp+/RLHoLsgfEC3uPOoYbkc7om3rzFhl8jnX9g6QNSPUvOtyXa2egDA0AFGkDV62J8HaOJR4h2
63zUy9HHugW7krvNjJu3qWs3bREjJGj9Jz1Oin3Zh9FWlMk6qGG/20KClbHaHxO8toVGjDnDsHA4
OnXB1LwssP3GWEmVwPHyQLzXpnqN8p5eidW9CNFPmx7qmR4Yr6YKX/X2ZscN2hQfVFDVwSFt2aMb
3aRcwSJJNeRVy/KB5RimVKccHAk8Tb16LkjPdHNq5ipFdvtQKo5Wf+LcjRpBLw5+nqNaBa+HZGPD
gQ0gVdYYB4tRTJrSvtQZQa8xWvqn0dFXlWb75ykEbtm0exvEN5vlUprirfV7a5l5TIILwE1hgZo2
cbx143YeU9YJ429oLmqE9itGyyd82SbLM1aVvrbpJfVTsCeVAqQ8Q6uP0i+ulWMXm2B07M2QYUdr
xre+I1PUxwa4yB51qlPBjNfdPF9VHNFRi9prnGfB0hVBvnKNBhVRSTBHaX/jcyU2xi9gZ6sHgssZ
+0NTh8+Fk/3CWj9ddK1C+KJ+OvkP1XTBySvdYdYHoJYgIXVzJcG8Ait6Ezmg/6DTeO4TuQgbByJ8
ihHC9lys9N50ozGzzrqIzqRDx8Cih5lkXbuQNfDKUTtSA4O29Pvnrn1Ez4+m2NoAwWZiojMEtYCk
qB6tddn53ioa05fA9IBvWnlypGtzxxm6TRQbYgTEdaUb8WrIxbhzk+xS605MjRGbD1d8vRkhSN6M
+qagFeLfZo5t5IS4VCB89NqZY+DlBufD5HZiW8qGhXB+QozWFrY5QvDWKkRtZQmLEPZfHdV06qSb
vRvjzG7pc3RlB0iPiL59GQ1X7yFydFQ+7JLWnOkmjC9EF8Y1IPFxcsqHrjR5H0qQVRJcGqAXifPH
KpxdkSLBMer2J+vNnVn7ipMXkdJm+b1Mp9cG0eBn5gwBkJ8BsNpg3TAC0TWLx5ca8N2yqdKaZX4Y
lgq0OR8SmEInipeVxddg0w3PuA1Mvz7DWVjZvsNOOmJjZeN2Yaxme9V18apJKndp99D6sduglAnX
DG9CaEbsmHiQ2sj8IsBZIC6TYieGfapQY5VUelsOYnMZZNoFJ0yxJtUbp+lohhtLRN2MxdVcu9oU
LcK2s/Z2j5k74Yi9dlrukBE87luNOVGQFryILL62KG77ew3PkMqFmG1QmcNn5FnFbJqaW6mX333m
uGt9ALqCc6OtQaE32rIpYL1n2C0FpALacjqit7ZJV2OphffeY3H0kP7jkMYABi0Lp6tMn4UHU4nB
sMrLlopCk0znyfod7T495s1UYvGGUVhb3S1NkBVxnp+CrZ74333PXvp6b71lyDSXMAQfFHz/nvuI
+FDpbPXnwsWcopocolRg7jEBJGwA27ayy0tTluG1e1wm29w1g3IP4IUCgJwlDV+O06SBHE132jUP
MSHSjPwNqkdMapDogaW72oUecYQQ9cmlVx7N8nbheI9sKggRePjbcemq1EU7ZNv7NPPeJx7R3dQY
aiUq1PijNH3OiYaEhZjzNfe5aR856QBmZmw1FyOFj5EU9Tlyp/pstuOVWzS9jL6uro3lVsjIwp4I
izLfZ2FhLsaJbno1GfVa0RQ5G9WQw+McHVhcsMBCh0lKrseXMaQKDVVarlDdqGU1TNkc6I08EuXH
EKjR3vrCDU+sZ96uarClBJrKjh7d7HPIaIozLS0oyYPHb6uWUAzLxSBi+LJdAuYpBzhae4g17bFz
EK3gokVWpNDXR8RnNe6nSSdK5lN31QrXu9kdkQKEVraL3y91bTi7eTCPBidY2t2DVVO/Jm2sXQmu
ks+98NelaXjX2DPQSKPKE8r4MarAfNERFdmcyi3fV3MeNbIl6jOsWVAC9osVFw6tN5JOkrFGoej0
yT2XVstJOGleCp7mRAtcrEXAdSIrwr/9+NW/Ll//jvzddy13yrXUs+9Yz7VDjlzhHKK8JCmNFZU7
eYVffNxLWW4kQVOnOhNvbuq4VCN28ByZLqzUwhS7UOThs952a/TE0capNbmzHpei1dYwXP2PsDJx
9k9st3Y1phg3JogT3hTeRaRAIQbkrBF/RYpTmcWLxHecDcosbQ1hw30KXEubY/DkYBQFu2L0JevG
CBsiiPSd1w/pJSAo5d4LuFHGCLRBq3k57eqXVm/Nm11kxqKHy3ttSgGpBIfchTPkw+htgCOSRtES
zvWkPFkh0gpJj08skiXAYGwsO2mPk2M3R07U9yQ1xt302IqmdjxCWKHmItYG/rNnYOi17feGmCA0
cM2PvKdnGTOSn1m6N20tmeYnkyH5TBakvPvxUymf9CL1KTm5eJXM5nqJS7MPVHMZ6r7b0vQh5svD
v5YGqX9wLM4uFIfeU+l6z75q2x0KUGL+OLyuKKJdJhtNdYhaeuG9pmvLaZj6VS3Fc9XL5BakSp40
NTBmNePuXS+Bs6qBWWvedEAK6gKGn4KVozTTOoM34Vkq3Q1UXebjpgg/0wAqGp6DH5ExIRGt4hZu
Hk78hq7euR4j81x/QDKlag7j4Bx/XWCQ7sxYqW0oXKYtK+CP6qriuMSoVqhtZn5CC5+8UDtUdlFu
aM0+tXgpDpaqNYKEPsOUo/v4YN3UTewdvi4gz14DECf7KfFPgmCNI1hX9xbpYAd7l0Z1JQyqqMJ7
x3INDcds/LOT4YvyK52o5p5pRdhifKeQia74uMNr4znVwtCkwjj40zH7dqklZCaZPSq0OSfvX6SZ
DZSQ1OVxav4op7K5hzLK7ulNJMYsSHuOSYl7r/JAPFsqem0az/1Ob+GJrm/1wimvW6Ug/HeRMBjj
mt6ua/tkKYTyT2Q/iO00ZeWG7j3JdKMV7KqQY8pUWOb6a8wwdgOucTOSMxtkygWiYnFRMYZTwY/6
sCDHR0s5i1G06X5iwZ8FhFiSacLWAHzqWVitfnW0p87lL2antQ8Q7hG3k0RGS3YvmusIPBu8HPwz
Q7rizmQcjSXtzXnnyM+eg+BTN0ZA1trwM9ARcBiu+ZOHb9ypIGlOjfsgeBnjvYs4txLFmx8SzewW
aRu0zD4LrHPxtS5EvY9IUHuygN9sOD4OUWRc4JCZy3pk/JyHXnqWOSRkXCT4YkdkfC76uaYx8oPu
tjkUe5vaCWw0bRcsFCYEmJvrQY3DbrfS3BHKqtIJoXxcjGjwNkTC0+5Gc91lY8A5O7dOjTNaOHC5
UC50MB3djNxlhQVaec/wXomczhiDDybxXTSg5HMnmSL2rn/VNU5IatDmWhi5AMxAkEJVjMxVUqb2
4THnnWHjdg4RrkgyV8UpmRLnHErL/n0JIGlDwvCJ/An7XdZlydl1wVNVca1/mqWYQy2WP5wJxx8o
ng9Og81Ns6Cec8DOzzIwccDQtjWDPHkZH/k/nLCNPVL8RqLvC13hPEeaWtKarq4UgmfLGKJTMmTR
KQoFvYqoP3y9qsDDzDkbB7subS/KL8W9LNS679hh0rq3bwiN0mWseePZKWvG8NalSECOqYD0JvG4
YPAguG7QN2aGeOGxI5mPSz209Znz1xIq8rTTK4n4BGDwwcySJaEQ3cZwGAg3pT19WIXG26/S72kQ
M/DCtHBmOAubqv8VONq1dJt1B6/1wCRJricbIlVXS/UceTYtr0Qyrh5ra0cSTzAza6BYLCr6viEf
a2dzDserfg0jbdyPk2FeTNSmFyzF2JSSD1sLoFuqrnoLkCii+nkfW0FMk0m71yggq/JG+w1xSeG+
hlKK2cb8iB3yW3OXWViohAcU1CL5PBiNjzqQmBwtCk5sk2ho0INj/qH1+njuBi2cjy0Ybq8L41tm
9M0e1QR7JqjgcyBhJYeT/qbr4z6GK//kV6p5KqrtCDhUNzzzrOmFdf76FUywNy0xnxsrBNOTDeGz
N3TBKhikthRGHWyl1pSL3vaThQztZA91qlr6UczwrPf8DeTHitBSHD5SDmLdxE22NugLLIrM8ShQ
ERGGVkMR47oX4Qd7MxTHOp4MeALpwkJacezGEnFrZTVghjDYqLIOF25oV9esPhoQsbElWezM57YY
3YUosg6HcVSeCQgzIKNHhJzS66R32cQxSjAy0LNUYADOuqOsWGPGIQpWsVX1BwAB/UFzmFi4Uj8I
ZrpUWXG/7i0ND0wBAFlzhl3W9/0CPxztLBQpBAs4c+nimjC1z1yjnRdYyXgx4z47BBI/TZ9KxFSl
DDae+9KVAHQbrcN3gnemyASa8Shiac+2E6e6lYYx88PScESZ3UeqEF21DepVDqHTtmwHysaxqrbB
OPzKCrP7xKc1zszeTy6h42TH0gVuAp+w/xRRe8AHND0FhppJwEjb3jLdZYqu5bPMP4FLtGxOXrPO
kerSwwB8UXAoFX2HmqKzn73GwJmCGrfurYlby9WXFh/O0nLIiqps8+I6pHG4ofUxOA+2U1JM54fK
/hTIxJlhAKiOGiXbHPnnj6CfNIbJBYWWgQg48bLq0yDUpUqCb0F8H00gSJR97tbocuu5MOrtYNTq
Y4xAvLE6jBs+1YWkv/Hi4l0wMjW8O42+ovn3Y+wYvrgZfB1ViKtrCvpy2Tk0puJ7oRXXhjPlS+b1
oG/CLJmXatTWus5qprXWpz2UO5F3w4l5Usky4l2VV35SVBFx1g7x2QlhPVtNmH/zCIuPJ1O+wFKx
525gwKRNiU1OJLynsn6y4L4udFz3+C4CLAmNfvPsTsMSLcTZiYwGofXYLgoVtt+S9qQYI30aeEGW
5EKmqyhIvtXeL3Jb7vSaSLKJafxGoK0+B82GJUgxfdH4yazHPUC4R0JWa5ctfUk5QM68036UAgh7
olnp2qu5bbwI3GN5b2MRXgJcQ0+P1cEvkvb69aotEhBxUqfpZUbqQKbFG/1VmBw6wRHI7ltGsEuV
aZDXATO5Tu7fsdow6Lblq8FgbU5UCkAs0T8FiTeBmg6f8HOWZ1c7xGFRLGgNxzgqFlNJ5Ffmlj+j
6VDTVp1FkkA3Ca4FQinhLC27sCp07mj1U2/y52qQ0dJQ3zMPMBqTDYdueFPiycoawIzM6AxAmfPI
gaWt+2+jSNItB4JgEWnZVkSfiSO+JVFhzn1DJ/8kI9cjV324iEKUSz5tpgZELxVQH1+mxmHm1lak
EwwYDCAXWgQwrEbGiK3jE6Fb9cfSEVAn2W2JAvK1Ij74Gf6HTGorQ8u+VWkBuSFOWv0oIiByISj8
r1cEyond0ASvRpuR9xwNb6Npp/fO8X8vEKHGJNP1BPzKxN7ebG+09jG1hxs1mBvEIN+TwqJ3AVb8
7Du2dsnAOaZKk+9em85RnBVQ0n0kTJUFpQ2PhceZEnVb/YNOenAiWnhYRwEEDTDOu9TKzFtXq/BW
j+axjwr1KnwNVmca1svOiZ5Yxjk1uuNb53DzyD76pXqqhaD1gtcyhUERI+3fe6DtX/FwXYBqhlfm
+49AHqtex40xCwdOjHZcXExRnJyatImUt5HX5s012va1FViKpJElC92KP9BwkxhgMDwvvareeFnp
rBksE1cb+vfqET/jRMvWjoKjRnfyNfMWBmcYemN8lanbwyY3L0TukEbAzjdrNfPZDfB6gNOCpIr/
vOun/FXEKFJdHFL7zjKy19rowKNJ7yrr4kwoHEsKOwlVtvMdWpF8cUdv2FVqaudfL0uCPddeBNOj
kAFj6hSDRNyUT3Wgui30NnCqMYVnDFXKkx2RzGhLxuiEz9ddRT04WmQ0+cUeITmpdFhMDat17Kt+
Y+MrW5rKS99IkWLMMwqxVRztpOYPL37greJ+qra9zOlZdUZ07c3irZDPZG8U99Zxf2YtfTOnd8t5
Jt3x1poAlXBFLPh6/W0xOOVLlvPGymFq9pmYu6Y/PNNjH6Nu0zjGK2kULCqyLLe23vVb+/ElYp+O
XuFk877IEVlDcYheU4tgVlje3TyMS38JdAx1/uB/Tv47Cht31vSAsqB0+NBByk9c8fZrabkWw3T6
+F8viUiyZnBhX8MJ00vklerE/PBBV1oOvhm+WoFRHJXOQ/11m+UZyQaqzj4QPaiVVRGQYmZ9vbu5
Xc+qxTKKlLLwX0OtvxXxOMGZK8K9ljOI6CygBrz7pMccpbzhAqtSkTApr5M+ppgubYPKh288mRRu
4cdLNIDcOEWNbhY1LdmerXZUziqQebgcfRQ5VUF1GmWRugb4Y3JVha/Mtqc9+AYmbHFi70Oj8+et
6XUrADzdohbxrakHbtBRv2rgvycNsyaNhgFXw094OHRka83fxaQPOPxk59j3705OEiRmK6ZHWMxn
OUp5tl4tXAa4LFZjSz8gD5vVkCbtCwTy4oFgPitOpVuoFf1rEYsnJ8OGXNJp3KU+v5+8zjN7BujB
qjyGKHSrXqiDBLTH9N5pXzsojatcEKWUd5yuaVH53JfWM7h6w/b0Hd4TrEY0mpFn6WvnUqRm/TqW
vjq1rkF6tFXVr1NZeGSym5xLoIegZX8CFxwd/5u9M+ltHEi37F9pvD0fyOAQ5OJtJGqWNXhObwg7
M815noL89X3oKnQ9FNDd6H0vUrDSTqctcYj47r3nojSvgffDQrX4AWyui9UY3KtKnbOUpmtoNBiz
dOulJSt1rcYCmXI5bNoKaIdEZlybCZlNi2OckTKmt0wnSu8VxpELRfJOVnBdZ0X9kjiVfYkKxjYU
fj6O/YT5WG7ccYqPSs9qoDxm/TzOcAmsdATOF8ljn+XlW+dwYSrSmcWAmJ9pqFsLtiEHOx9tZANu
4zJGVxYNX6nN3Zvbwc0l9Kwf6S1g793GxqnnGiJ6QDlu2agnel0RHbi4VfMoqHBFNE7bqH8Ll8h3
Gi71VGX7u6RN4ba81y2dm1dTsHJr+SmTSUv3Vbv2ehm9ExtnT2TRKoM63foia6KtaNJ9UIXObkog
Tsukc98HWgCGynxsBm/ekqt74NfZ68oz9sXwwhrau0bW5IOTIJOexEQGzD0mS3o8ND8Kio9JNhr1
I4Sv7JI64wqxzBG/8xi3fb9QStQ0F0ca5fGtJurR0nJFgc5EkUYk62MHDWvvlYGfDToqACjsdeUm
hO2JkfnDgmIsRTSu4MRpfpNMsG7d2vyETYuZdyYm2EOF4wLBusxwzlXndofBGt9d+Po0y72ESTkd
ZtiCRyqCCE4208dgCWvHaOAzBbYxZ6rGBAj6QKbBHXwfY8eJ0Su8EBpeTd/6Y+RGfAyMBdBYDjRe
Lg8/H0U28Y7MIBvdAXHtjbE5oke2+nqo7eY4aVFLu1HL0EQ3CQgakFN+HuY6hCb+v55SyasdEB4g
OHVow+k/HwSWzU1le39AKoh9OEOlhzx8rHGBrXSZ0BOVMuMPpnqrO6Sul+/ZhhVg++WjCl7NJtej
b8by05GOo+lYRh6rRQnu0PTM32OfMHQzdEVjbYfPYnmgZ+mfHxVuInduAnKVGc+hLe/4ZLvKHI4c
IsNRn/rhiCcD7XKhY1SNfU1zS+yaAhiXG5Y2m12YrRFDgqO7vGw/T0N2hv5s35sC1mMQi8+AxaxS
ofIdkJkrGxCv/49jwgKNP8kO9vnP85+HiWGyafWUPKPkYCk351XbwlGmzZCFnFXEe+Dck824yItD
ii903lkng26k2/dxqaeGL030fAxY9IWiPBpFUR3dGYvJfAFC356sZPwas/mMuRAcqznd2cIjjLsx
+kH884gm/Bj16Diai2mJ0im4tlXR+T/HcLP80D8/aY5C5deyp7t4LqNTIVtej7qkc7Z1FtQJDwVY
jn98ZFqVtstbi/+IyoVmCAG7Lh9ZLS3IK7SFdC+mklQuP23XVz6k7L8UalgbxiULT5nBtzYTOmpK
6EkE2gyTAIqqoKjzd0dveUgFE4N/Pfz8Xc0tYV2HxkNM2fjq59CeknQfpuO0b3LqNDTiGifTiiCV
6+7BasSbG9q71jXp1qEFZyOshG3blOgwkirn+PMQmHxUwYZqZDeemWw8aCXT/BFDEkHn6Tdt4tFi
HHnmA7/QENTjYXzW6YRet5a4EVmqtxAv8VfTaAOasjpugso94PMhxQMyjo5JCq69JhjoT8YLF8zK
r5UAUVRcSA9SYkQbwjoV3oeNtonk1D1gIOCwDL1fqao+7Cor91m6tGe2pHMw0eI9QfqRZzw79XUQ
xkYZ5nRRw9/OWzZF2IY5Ypj2aWxdyVpCQzM2c9XEKHnWqajhOulU/9JQd5my+dFwyufCJRJhTtB/
+2bPaoxBQoAwr5qy4OBmpR96BaiCAu9xdC11L9uVXDYYUN8ZMcntkMZPyuSINQLQV5GiY1wr/kYk
baF3axud3necyngMCiZBJThPkTdvudWm1Gh7Jwbze64/XKWbGDwZ5w+l4W/FhIkp6qsT0jQykkPH
mNmDKJ5tGkHc7BYG7i+QzY+tPRLWbqSxA8v7C/D8pSh1+gDd8RgnRYXu1LQYPtuYqgcib6aDsUqg
V8NbpGfTiC+1g1Mo7HPyTiNxchrb3nLAwKcs4qoPXOsw43q+jnO4L03oC2aVo5iySdM9e9jWs4m4
w8XqbBqSd7Ht5n0wVvlBBQ0E8dhjX0h0tcLsdyJIFbI/xT/phGb9oHTgMmxo/gz5a9M7rHK14rF3
pxtMsB0M94MYg6XyhW8bDfOTAFizNQEmM976TS+T9eCF473VWLuEZfoU6dapFNqif8N6rMlggwMB
uzx0xKynNWo/DibhBJsmjcl74AH1W4uSqSoHZgZcsKm5ypv2byTXr3YINr27jF9qDY0woN1OrKD1
GKuLrmPsz6qwxLDxwKbxJWtHwLdJkvrV5whR3NNyKi6xd63mGoemlmDfyWAE9PNbn+J8I8qX6uZh
zFoaZ/Clp14SrcqK4phS4/Y8dR8acJYEngsMAPFayzg/5uQv1nGTqp3ldvV2FliJh7jtz6X1OURz
dx2bN+aoivndRgc34EqA7SllC/soZW8dB8NbrjOUpiTzjKJ0DRJ7PYnKODCqBdg4Om/KzQvyOfYp
j2PURHABTgLjFcOk3IzcJ2OiXqT1/miYvfy07inv7Dw6KKydOaYvcQM0j4kcQAXr1lIBDqE/3swY
89ZFDrfRrUOW8TEdcH0IezMs8w31q6+Q34zIeWjgFDGdRn2nvfehNJdukO4XuYknPUY0CsG/K5wj
zOT2uDI+RJO/VGxE81ivnjTXRJ7QsQ62iw/XTt97KueH0jxDypuw8tffFQAoP8gZfRbBJ3uuDBtU
i3nAenfzxSctNLGpEvO7Gf5Odf4kBw5eU3atj3r7bAYWrQZZc6yk/VcBawIFkKoruQvurgHZC6QJ
k5zDUtbxYSuYcBR5gtY3AfdVEyP1qKIdDXUnD9nKpJnYmrUGFr2ANOIlKt0hJhAfAXIYDZcAuFU6
ZO+cfSjzqc0bFxfnhuESY0HxFNtogbnjgtR2OmgxFb23jeA+VjAvhXGyBchh33utw/zgpreS2lcs
TYVwx0MZ0His1UAja1sz9nrg9U9SmeTLYG73jYvr0ZngdAbJx9hcUdhjfqpeX+W4uqHm+AE1OiyO
dHYArD4rvCzWLE5xIse9suCA6uWNxWDwArChUdS6TIpsC0foGtXgJcSCN7OtDW3ujzbYTqOngkjZ
z55dvbEZBFnf0vUVSAhjfI9Yp02asFS60RLvKqf8Ue/c3SCFjaEUDze1mOySmU9xQjOQA/NRfIMT
EHunQ9UHDupnljv4rqY+kuHsuni+9NxM1/Ds0/VkBt91ILHvcV+OPVzpdfUae+o9ySFru59BxonX
9tG1yyMS7nmvXYoZ4BO4ulZw05ngAI+OcRfmxxjhSsltjVoPGxJkxRlPRxKihjyC9F2BAwLBUNIj
12IXYkX+HbY0rvHW7bWmfM7NBBmxJieV7QBC6isvorbtZHacfmbvXFqQVrs4DwMKBz/Dcf416ka3
bRL3PtI7hFXIcHfN2VaEs7qqqZ+ivvumRnHrEcF9NkV5bQ6apF4UWonfuNpBTMV71FjRg1NQozdW
sBNZBWBCr36Nbhk94sAGL6lse1013J/AIzsrzyH+0rQ39IxzZ6XAs7M3r8BtQMXcX7fJGN5BXbAA
7JjxiXLEN+Z3fp7o3tp2qnFXT+YlLdJjZaviCiqE8mGNLgP3G4BFv1X4CUFaPfRM0/dEQwkTkZic
GDn4gTGd9EHDVGoddSQn5u/UvGr9xrJmXAaVwsgBEGBVppzzlOQO65qVfRPE4yaNipfaRmKw+gQu
tqERiMJkzdwUaF+l8ngVjMXGzHhLHajZsMKm2zDgE3QeJE7EF0gsJ1nUmzKW4YbS7X7rcc63eDXJ
Pr8nAnVWGuxrqFNGsMYVN14I6QZPUjQnhrmkCa2AIT++KvperqMjdmbGqYOI0Pnh/NQ2dEYRRnvN
gU6NGmxXM/mOtQavXhs/WN50SEoHiArFRvgSSMt2/YtJ67PSfw1Ze2IABeaqEzuP4r1rE884nTM4
YISYMEH97iLvLvv8o+m5u9fRxWhduXwBTcxz+pawSd2aEkArZjdng07UzBWugAAv3GC6b4hCzWZi
+Eb5CX1j5pCmB8fAJ5nlVGY5QEmYeMLjQv9coaKiszbtBwDKdJWCyfPbWD1XUOk2Q5Z9xzlHtOsN
j+BoH3Juxn9IWYOmsdqLOzu/RzQXJsUzIYgwubut+5Cllk4Q3MZo4SOOAvwJJtgmaXRT/HciCL/c
fCz2SUNFFO4MjIxF4QtrfA1SMa2n5LeLM9oTqA3YdB5MmREicH6FrnexWu5joQzKw1AxFMBs3KEM
Na6atpOXnCBcPVEjpraTjG/JmG6juHYO+OZqojPbzBjeCSQewxkJPYgxjzDqXHa19Zr4e7jSHRDO
LfPsaYp+UVTx4v4u2Vh7+N6Dvthx4HFduArRvFQBvH+LmEkKbH+nCBN1jdvtNAuDttWcTezFU1hm
l2is2mPTZx9Ucxd+gIVjlVORZrV5Rbl0cmFg8Jk42YuVtGdcsXQT7evZO+pj8Df1OLQg54dGtdPt
/v0HYoxQ8i0A4WwqV78NgfVHatVzpmU702a37mAoIfdG3XfojOsIi18SBgfkbEoH+/ESM+mUGmnt
lr/o6m6fInYdQhzdYQkZrRTmMdb76hDk2l51KXjEgkVzBtLWqD25JYNrrHJhRb6hdGc/COcx0+DE
kV/aGajK/R/DbpJ1Jcdox/SLZT0t0NtJBBSZEq1sQiqaKsmQyPkF17ja1dL69shC21pl4tuAPuxQ
aLIW6ByPoJ2xd7e8Jap4TEwokLprXVP0xa2ZipJDQtP92cVyFWr6G6nrtQ4jJ6qzkd03RXgloWbL
EZjIIE8HOsZzo2b4LDWKVI3GAtLPoA36Nn3g3V639Venq/90RUAMF8iokY57zGoUqnj1qdeNpypU
9951TjZNkbmDYVor1E3LQDBjJqLd3Ux25G+eqYjaSnN6nZOcmYrR7YQ90qQme9AxI7cbCtp32EK2
ld1z0iXdyTNDi+tjv3NLiipoIa2y9KQnrBVUOF31cXweYkok0RasdWRjZ1X42rYYYU5ayHVATAlU
X1yNc91fS3y9q6zLr5orXnFXT6vERvPTB+yZiE0c5pq5mvNq1+bpHadxTgFwvur7DGEp+8pGAOSU
zj4E5QiIHJlKLsuYLCQmQQKikflZSUjrCbBw7K9+Kq3HCExYA0bgpQiqx2beiNn19kOVPNFo9F7g
CoYPU92TQDy0Tu7xVoZfc/eJt6TahFK9NQPFaXXlvBKAiqHEzvSjOKpc55rGDhtKg1OXHPpVlK7t
metNz+rFT7CVAVCO1fHnIxmF1lpys6IVqWzIuTD7iSVC/743tHxV1+QWggjyd8cxeCqit8GIpwdM
kYzww5gNTk7HaiQkh+Y8HthxeU9pGmlURNdgt1iwPsk4i46z9PJVNc/cL/thPwZeecxCdmiVXGBF
s6WOgbDfzLpEMuqC6lw7bof0nMCEyu3w2M/uJk7z4jLZU4BnqBuLi+BIlC7+ksGSZAUcx8RXOPB1
lhf7KSD3DdFzBzbYYN4QCcp9oxK5IgPtbsjQvscYXVEA2vRWj/UtofXhXMk02YnGAkftkDjpBIb5
LJ5+4zpzuLS1DZdMOwQ4QAqzocZkaqHbzxMj3R7gPV3mcDsj46LagWqvbLZOrRm9hUbSnBU64jHU
iPXwKoUbBNzX0aGHDuj0eGfGpe5UOz03UP+oH1jCXgGASc+G+GHP2BB0jX5QPXmY7ScdjBFnZ80G
igGW3iFjSTO6ZLbN2KMQfwFxl1dEAEG4BuoS869rPqTzySjldPr5iALDEMtb9j7it/e1mQYJaYbF
yW36hg0+kzRlzOXZaB1ODcrVGPhpKCdTQ3tz5l7E8tCpCdOPBwd0JGKwmh1j8n8ozlWIxXuV5yOt
QqkOr3Ue4z+5ACmd8P23iWa9j8w6zm7es9MCZ+dP0jRPMNcCn7E6nqkgPmCUiu563C+Yj2RTdnEK
fQryuBV/OSVtFCLNgq1eifLJ6CxthW8yZ53A753z2ni0rG4ivCblDPzPC+Pf1JPX97FOd7TbDK+F
Z40HvaacleCH+IB77FezNaB9ERtiWgVTq4WXStOri8bd0MKCa6A0jGQtdWXvhS4+7LDb9XEy/CUH
e8mlNDZ2xTe1uZPhjzCMewbXazdPSXNQsoaHYtVM6ct2U5Re/Au3NwPx9HdbwtxC6wZ1rFPagF+W
Yng2cn7bNNcGwf337BGia6X73SUAnSgf0kAZG+EGyz5sLZCtHPTvvWnQKxNxVLk6jGI1im9Hy+6m
hWrSFEA+mYjfOz2av5c8SlW1Mbvp4DZrOdZT0c9IOk55SwH6rhxujiwicLgpzhqY2ObOxTzORV9v
2RpJ75pnGHn0YTcXQfDGciWZXWxyKROJos+N17bttW0A2wIXtfXpObJkdQb2sC3dgdpVF9g5U+XX
3qK3T+Af8c2udW9YL06GR4Q/iUPkkNwic0DrE/6BA3qfeSemK3bdiFW/nF3zPmSXqTZhFXA+r7Qg
MWh2MoJdwPTPx/YifU1gQ6USPX+lm82kGe9Iz32/L0OteealBogxpBqmr2IvhsR+IRw17r0iqv2f
p8Q6qn2fZl9ao3/0i5nV9XhFBBknltsQkh5jOtofHafLnxLyFExTAGxaWGVOQc8QctBrYKwW/2II
3AenBM0ah+AdPStc/3zu50HTMHCRyq3XyOIf4DmrewvIPSS1cJkUGfNUn1/wtHZ9k32OhXPPvOga
hYA0K82h/NwkH++Qq91EFReOImnISUTY9FO6ogwtcC8jddysfEaciNODjnsfpHdubbADUZncj9NF
1PKddO9bjJ66abVfbppFT1WLVS1zsZtJE2qA40h3i/lsa+hu8vjzEOCvKfJPL57qe1iYzg5jDA+2
W74OU/owxk3zFeM7XkVV5G2oHGc/HtLRUbtcC5AWd7Ojuyd9pLqeJBQFQA1F3x3ekCKFQtflN1NS
x1KVE+WuoAXqPp6PYe7A5l/ww25I52EjYSZpFAn/1vFIqKKmucAtUdzhqeUTXW6gl5eLNBFGajaq
YILkEqVPEtb1hkBdvuuFwa47Mg2fkIdzilmdaiUexxwZdd3QLBj0U3knE8Io0EVqwPlV9bbfxXg6
C2zUbLSOBbMLP0sBpKjMueCbwl+XxJvUoWuZM26rtwL/Wq5WQ19CeNJ8z/NwM8XD66BFRCAXJm4e
d6RLq0caHuKX0mAHxKUDBXUd9gzrO4/arpIjamrcElOyWlM/uzaxAeBuNnm/7a1OGIV03qPU5uuc
WSdzYc4nnLEhpjk2aBBt6BbFAge/Qc9vnmxfZ0kDlEy9ZQHXrq0x8dY9BYWbbHhWS9kMlQlPAVht
kM4sQCnZGfa5TPdkn8J1FmDj4qvpstXbGn5ohyAg/gZtol9GvJJocp+eDo+EWyub59m6Vcmc7kcz
uyd1+8dJ8FQGCix3Pg0I6sxWkyzD/mJB3W7HrSi6+J6YxMYKwkvz/NuWE2QjnaEk+tQa43+zZQ2w
mfj2vhqNR1i08cayEaHHqaQTjlxRx/ebREimwC45YCuc6eBptyaz803LYgNYuM7MKpYpu70aw2uC
BTkozMzn1LsVjOJW0utZK+a8FlOKU6lT0R6u7aUl4RASyzXFeYqqCxeSVRqpDda2ya+cZjPUQb21
wgCaK7LmKm8GMB14nNilaPpmTjsaj3IUnU6fnhpuNqsy+2R/1qw7ncWNxo16PVr0wgqPmX+FcZDf
tfb8LMobwhhVeehxqT/Gor7leb4O+spZ/NXL+r4Kjjm2/Jal68OyY2tatnIErFZhLGekUfzUnI/e
gjkcS4d7CPHtXmwCi07zBvldOO42qNHeJ3UOjORqZ/YzwzxzHWYs2jyTjGDlfiIXuIegMy/CVeJg
ld5VI1pWZW60Z5oEvyzXv2az+cXrSx1i08c7y5brMuxmSgxvpnDx6y2XhN4c3lgp4hghRF15017g
y91lIXErKJq/BzNpD60eTaDUkJ9QlDnDvbPH1pxsdAFd3jAQrFn+dwXZYym1Yy0SkxKRyvM1aVL8
IdVOB/G8H6LiFg0lpB4PFLUrmUoPFHPYEFvYlVGot5/p4tuVain98ElPBM3Q3+elxWBwwETLnF94
k1QvBJb6u0e/rh/VfY0npnT3UxR9u0sfrmM516FQGezwKtwZ5VTuZ6MkrNiKZ4g5EoDOOg8lC36t
3qVJpfxochjaVx+q0FHURPVHbxnf6tykthZAAeajen3BvWjr8mai7a9bPC1rNXjsbLrK8FspMI1U
80n0sB9dimeY0/8BW8WO2sG73kXT3rE+VawVx74fzrPVr7JiSW8sU/gpOTqLIcTWU5xU7K79gr4Q
o5/pt+PnuOnYnOJwSvZY/BEPKvYKprsXvUZPhKYetaZutlYO+aZhKr7FILsWX6POELIvAZk7I33a
rjc9s2d7x39ADWuZn9ySlS+JYBqwuniXBUyPCgOslpklbxX3eLrsTUTYlDQcpp0P7BpfE1hfmGJX
VsI4q4TNGlunvYEJECeHdWMVfbMYyVE+ax8UOQ3q1DCFaeF0ooyAvWFkYCim7Ufv3yPb9g4oZBtd
l4/8ObsIt31T/20jyAFcQ7tV0hOIAXsMfm6vabgRvTT+Q538x9BCn18WoYpz0SuYY2YM7znF6YLL
0e3sSCKa55gt5gX5TKvfvnf6RwvSGjONAda4p7aWjE+B6n6pjLkHYRAmJ9Eu69VfZyJTpaPLTt0L
05Q/BnNEI53/1kvlkpxalunIH2ifJEW6VfyIg3MlCv1PlH6M3K/XM4QDTy0u0RkuVnRJWPOlSnt3
1B9IYpeqIvTR9SwUg6q5TiW9mnpl49pwmLpw5icO3lqHTulVn1DXuzSrcUH+MPT2RRENXkuHiFWk
J59a4qpNbXZ+kDCM8OYx8oeQYSFFWPS49icF0XcbdfE5NFmEgaM9Jg44WslVANWHgI1JBVLZ99ux
dDd2EB0gp3I57Nn+47blgBdfXD7+9Nn8ppsh+bT20cTQYIinjKkA4WtxM2kH24S9O29SnfTc5O4t
qQ6zBdBfWQQz49F7cgwWkE4bnpwEv1JiD93W6evz0AfHLqPqCi/GN+uu96lgYjwYyubWx60ij59R
TK6U0c67TrFyssBA9ZrcRhpzLQW2cqNkcehz22Fkawc4KtvD2OGKnxlTremgOuDqAwssxbqLRlDS
PRqVbSGHgtBiR8NgzGq89lCUCRcjYYGTC9DYC1TUGpsL1D96AlznL5cf/zse8YU0BAGw2Ft+GYn3
KshZxYUPjtF+MGm5sAogiA9yPdS/cCltsepwPjWS5SPvAStx61415lM9UXzv5R+J14HNrDTqOhv1
PvJDajoHdVwcHH5txPd5eDTCI30q7lcEbNtP7ax7oKGIoyGeaPjsVv0wTE9a5LhPdmF5pOkwKkYx
T2HOj3s8wkyOlqfKdi18XYRrl2d6JOVjSFQSIM66ssv+RXCsPbv5Q4U0odZy2vWpMJ9j/qsXqmDX
WWEnTz/PiIDsqEqIuOFUbGpEWtx+HihKwb9JHTP2jeJmkdm8tU+K/oizpPA4m+3y4mlpeVkWswab
WT4xz+7q5++CukNn7+lv1mIlT6aZuKefjyhUZudbd448lcuDbGdmNkXD9sTMWEf9fNHPZ36+5uep
JOjkBBMh0YWGpkeVfooCMiV5nj38/NXPR7bhIor/PHdHOohY1nKnCux/fs0/Pv2vf6O7gOYqy7C3
P19TwxH95782lv8FenvykG3+9fU/X+UUbK7NgGv58osnIRGAiDjR8qRfaK6MdeytNjNP6LRYslNF
o9RGTME6R4NUmbrRHjE9wRjZ10kcvZssLA+hMTTcjvkqyyn1tTa7MalmPishlaaW5P0KowtHRMP9
xDGPUaXMY9E3aqXigtuQYe7gt1NrylKqBc63rr2Tjt+hCNG0DEH9rEot1vld7P6F8u1s8qoeDz1I
kGAa6AfzRLKNwqrxBy93sRhE2nFIrIBrdDQccZoQJiR/7lFVTuKs9W2PyZygVE6LLHWmW5QsX8sT
mrZST7Hx6GcmMnVuH9tssI+NBoXMSzVwD0wEDjhrSpdaDE1vjoLbF7nPX2HGJBjK9g5cunP8eTCh
mgPZQg3ax/YIzZRP2J1HK47wdgo0CAJ7/DHQv7xKSYHsrCw45N1fO8CLm0H44EL73iWvLioXiJls
j3kIC0ADHM8M5Jc1w36CXZtdSmbAu9qZf2mOnSyaU8T24ZwNGokDE84CuSKIlakVgM3oWdfzonVS
UbgYL2a68dv2xq80ZS7WNBvNq49tmj2PCddlkPZIi4Y89ROuabvmKMej91yl4VGZHUHzoT4Oo/2t
ZnCVyiFimQe+XKCfLWG+cMR4GFT9VzrnzzPRv3WfekcQ42cv7x94M88iH/5omu0HKtggdu5n1zkW
UQ8CrNK/gbIQcIjEfeq/56URUWB82Cg9/Bpq8Fe6qR5F+6Q1dKGDp8Lba7WbYPq0yQ34mpL33pHf
KIwrCz4D4iyvJwHWBybu02ZMaKkXqbiODBb8NkmSdUbUgwag8SXHvBJH57A54wl+McoAyz3EWnKZ
4YG1mkN0kHZqF2Nmz+sip/jgqGtdW1/9EPtce8aDETFYzm0P6ARbKUbnr4ZVXk1etVUym94mVcE7
0iv8pqVjVqP3Pkj17ghc91azkFCB1p1K1K62ju1jHLR44OXGRG/k7TVojQaBC9Apd3s8gNg9MfG5
0CgYFPdz+hR63LORv0FYUWUNnAMTntnmii4PpfwkAvbN/PjGW9Ptx6UQKk0Ln7qScBNTLswKXBwx
q2jMuZX15khGvVpn7pHwrL3J/1qn0NAXZssAP9z0jJLz9JaV2IW6pWVGMCtFS+P2YdbgY9Vy9LW1
d3T1ZIljYTTEfLxSAPT9oFenamrem7Fc8jiCg9M4OLqhHzSPgVfJjaDkZQsRXsJOkb+ilf7KDdxu
y5LpupuRnTQO5GF28BUx9HVX11vsM9KjvpQqVEX7VFrY81a57XeMsLuu6gjnbxi9eMz8vK7wPa5B
PlIZc72vmk0/cwrMov1ofDcwdKmva05cuWAV2KuEnR0gzGWnBkqgwyUiK5iJWQOlbjbsgz0Ez9M8
eKfQulYc9kYJ/8Wc4KKOAkV7otoz9TJJpcvUn4Dma0yn9t6YEQHbyTna48g/6zPqJ+c84caZIkhi
J75qMp/QHnSUmS06CaiZhMwIXGDPuqhc/+Cy/j+x/X9HbDfE/5HYfvpbTJ//8T/+MkTopoXq/fP1
/8S1G/9JPkd4ummYEjCtDkVw/Nt2//UfpvmfnqE7fEaXjgGkHFwf+Ksu+q//sP7TsYCjea5hSdul
OYBPtWW/fErjc64QLrWpJhh3w9b/n2Dt/85bNKSDV9Bm0gHGyxPuv2HPSLhbkhwc8cnEflYVY8/A
Dn+VLqVxoygedMumxwxfO0pX93+Brrli4RH+d9jjv//nC8/wv/HAwxTjZ+hE+AtRucajTjhTHj1F
A1cehObvlPnIIQVxdqbzC2GrnYu7t9TEMAnMfJoyzA3+//E85a7Y5IkgoQBMeSmhcDFaufgyI4ZB
WV+EPn3z5nrOqgjHBy6aaDVIO35K9Kp+6Kdp2BCWiO9Rk6afVOj096xziw9XOd1naQklXvNJkE5P
xEC5p53q7RYylRFB6qp6dWBuPh9An4zjblnUOu+BhYvzPBtWI9cOhsx0HUaMWdgpA+7YdfC3Oszb
bTW8yFgxDptoV5zWY2/DP0NBgKCWp2X+0bLAe+i1ZfDrclm8N3ZvXFuGeOeMAA6/ohmJBfCum48C
MPlhyDyooUlM0KeutW1X1nJTCZs9Lg5/NLjI6B+iIMHNC2h6RWM2e/cwDTE6SfAeML4l6xpSVA6u
P3L8Tcyy3vSoSs+reE07xbXlDsFw5mgy1LTs8Svsmh04y7corF+h/VHNTrFPFh+1kI5iVimNDXiA
DQpToENLaSa0GBK2i7OHPhV3kADM5AYTFnuWch15GMaJMvRQL0KHXJg3UGnEUGYwicVQ5R7Fuj9p
AI/IMTTSPFXSeLGBShphdk5TyrwG/KOzHZ+yIjlqioDh5PrOiBUC12Klc7ceHKYPwXMBB55LPZMN
teao3w/wTY0EHn7gBgfbKXwUpk0SoiHlTC6tejzhV2CvWbNmj1+8ZDABV0PsS0cmWHPLzlqdGgbB
lvXeagx5M4GJpfbt0CTJhV82rv2I7R3yj49rrcaawPa4o+GP0pwVks5h+cdaZ21SGEQTRcyWIh7L
DqvQ8SGAW5+wOYEh28T5o/Qc/onY5eTPoineac58nFT7lJkTt3F4fXhI9HRg38QAto5eulEsvv1r
wSHPYX9JQdC3rbvKXeNjnJydAM3TZNSZ5gXDZqA4pX6UtfnObH1b9yziSGTmkfoTDx5eyrLC+cxq
kOWW0wJUd+yj69lvqvmThYzAbG3XDeNuIlNqJbwxGtiTxrlkCWqxDdEwaw+Bo+7GTAqnLZ/aIduk
/fBoKtBKvX3Bs/3Qyv7Whi4t0WrP9vySlGjBIp9wbWfZZ1r14zWMiJyzn5u3baMoTJnRykOUg3DB
2Gv+SPK2nag40fVHNVl4MaonI5S01+NeoQ2rO9cFRUaDfhwn8Zi4GpPo1rw3obE12vktMTxcJlAZ
E42XzNMN0JQRKf8UnpVomlum/idvZ9bcuJJe279yo9/hiwSQGCJsP3CmSGqgpNLwglBNmOcZv94L
VLmrxKOW3O0Iv/BQrFMFEUgkMr9v77V9QKJIc2i3sToHiTZJyPwnqC7RVWeT7mdpzWWtoGiiVcXp
25ZcwX6MllFhsxKMOYOkC7Cr1YQyl9xytNb2qaFtjOAnV2HdpndlEO6JoEMDhtA17InH6g4gQZW1
54m5avZftKJbp0N40CeEeThQ98RENOZTqWCdV4RRmkiCfEu/MtH6A4LC+syNpIwvCaIfyqaroaco
Dak/8uyZsBN6Zf2sDKw5D4Cd6aKBYHdDx+oCqsQhFt7Gs3OM/t9Votpw7LO/qW+EyICDM94pMawz
4LrsSSg4Y6aOhvBrr6YRFRDwkLrXlbuk8fY9Nlh/wiDW2TzXrBDEb+nkt7onsy+Zl0LO84GJYBU9
xkINsULT7ahRkzQmYYzcUGDbkKwvWUOtCbVjmCOyWJfEBs7UeBTPFfFA68GyO/KJAjLzWAMt4yDV
Drruf0PGD2uuiTsaDUVPaRQJrnaRhI19CSEeaaJvD5jh3NpBxWzpc5HyTEAGTuZmN1Co1vGIPQ95
IB/oBtlPIUgGypGUjWPdN9ddn/t3ABYvcwAjU/TYphtBbRds6uagAJ8yeraMTw+CQV+QLqrWyyy2
F0ZPCctAxhxU2qHX8jWo3Qe19rYkFe4sUx5d0104omX2sDe+bt8lnvLD8Qbma/kI/GIbjNV95cll
4NS3U3Aqyt2fsdGsLK1yEIDFRwP3Nw1OOgYBPXCFnMe1ZdsUULPxSINt4zkOhZ0GmMAotmEqmP61
B+qpC0Gi3ooG5qGB8eGVeUdvoh6oNrTXYDb20OFvS9Ni/LVrN1DxoMdwgJpr0TpUfvrg2IQYLhoK
szoKWj8BmWKYfC9vuBDkqeg9Mrtu/BolYHHIy7owx/gu8osvY2A/KXrWzAoZ3QRdt3Mqn2I3JUGm
x6uSTDVTJ7MSOvcqpOVdFUwmuXmPeY1pFnkgz1i5ygt1AMZcIttWw6PVil3L0xVkzTcHfI9VKzwk
2UMAkIs3/GZP9eAgZa2vO1WmK1RJYDmMfR84ZLt3LdclCPF8yN2Qj0+JGA/pUNAA7jcDFy3wZEez
r72lkvxilemGAjfCC0i+89jM15E2PsBSMbheaH0QUzk9jaUpObPrkmdggVejKR+kQ1FuZKyxCSF6
pih+gt1Zlz1yGj+7QQJz2RnuNDYvy4C7kzSRJA0WYCTGhcG64nZaQ5J45hSLxsySKcnW+2YoNHpi
wlGh/OjtkyRgCrdlZ61x++Rk1rPkUlILxYqekPI8oj5hc9ktKJwTC9VY3ylgKSsGgbkpgOFsRzwv
e5dezkKk5EGohC5QgCWiN7foiRMTcVl3ObE0bUiCIYXvxVCpw0OaWemD4EEbRzx4O9YXyFSL9BBl
bXfhULlcGzi5LvNCs7FTxPmRNJHsvnfNapO6Oi5iMxV7hPWkmbcDDsDArW+JQKiefTp+WJe1jj4Z
qAKKe6qnsDdWWxvrU5HOG9tVD/CjhnVgYkKbFeMAZK8lD+TQS7e5KIc8XNYiCNdVnbIIkCSEJa7C
mWlrFAVQdgpWRla/zwHCgQ6P22WdDiw/BGhC+Fm0OtCn0Uq2iZac8de1bW4b5c5QauVuGMzoWlQw
mNRI965bdUrh8Wx/lU0tbS8TqKh90Jei4QKYOpQfLrzRPHpd1V3q5SRUSFt72peG4kLVrGKjND20
aMM018nUSqvw/JmzIqG8jG8v/hY4sr5mLa08C63RtmBQxFQkzX1MNn2+VHr+76AaiLlkjTyXNqIa
cygp99e+bz8VTh9edK5guJd5vcRY7286EYi1l6ONiaxYXPuprc9yJcZ0Svl8IavCWg8xiTFab2Xz
tq7yS2VMbLTfY4lUeOgc60r3nAKRYRu0F0IFU8JjRhe3SgHGJsnt8VAbdPFYaJUxu1qdjn2EVVfH
GW0PwaKUYy03PRd7lbfcudFi9CzqlLei8WlJHiwnSEIiuh3ZpBF+IhBQ49yyB6X+XoS616srrC1N
9jgidaXbAVLENi7QXSGyWQ10ZrjBHWtAnJ+MouywzMfTmq5GNTMf0KL1y65x8VaaZewqOwXSr74E
qWTRrE1GrpwVQrI4ejzChnQRyCRtn6WJlvVZKIMwUQANPbEO/Ilm40awRsJoMXmLohvv3LTK5Bdd
zahG+waiwBX2OE3fBE0P0mFW+k1FFwPaok1hPBXkvuRqka1Gx6HKyC/YBACPA5YNP00a9d2FDr+n
1ihYGbHB3NzYPFtytN/jTUgTzLSo7aFyvetQysOvtiRrIBZBrSWMesfaK7Yus6AgbsmLWsVDUupw
viKgafiZilj0h1Yng/cAikpN5nVVhhYL+zhJZmmC9HiWu6VjLXkqG90Vg8cH6KeySUF7Rbw1oDuX
rPWhCfNuBVRGoEEcjBAwUU/dbGZ09PemlldvGlsdM3k61+VgiZu6bQxlWZWmEcxpqMbGDMwFbWkZ
4nq4cGlmY5vsOjlceapgmYtXSaeBVbd6c2fpRqTvQ1HoAV7pMVTGL2NBYvV8tFE9LWyEcTh8fFkH
lLR8Im0si94afuzORs7tDKW6sGwa7RvsTkN+p0fwd5e54eIChD/t4JjpJfu4LjKGce6pZadf95lZ
5KeKTktsBR3VNoLHtFHphNXzSAYUi1zun5/wCmtxIJRgm9cU4mayI2tra7rGFNuDNcScd1bPxrUI
1LT95jWYf75iGLfsnenYRnIMahFRz8Ld7vg/vaaFUzqD8BgV3yRFAmOFwoI1zjjGujGrR+GYyr0g
xK/OoJ0VccNCsOp0Be/dgipSFN4UpF3STR8r1w3ohDamXGHp8arFJBplwd4qSL8zuureRsi65BlZ
Fl6/Tlyj7kc2hlByEIed6kr/MCTjPL+AloUtLcEDi5IHpYWzeoADuEEmgimioYvt9vDxUnURoTZQ
aa9U4vvHR/tL6YOj2dLUdV1otuE4Z0ezWhXBuMG0JfUv9hTNRQQcwbrzQYwLnJXzzt/FPCg/PqiY
Cipvah5nRz3LaIhLPVQTkDkzVUU3yFK6w9qQN2PSLgNJiT4abXgfRduRqOB0Dk5rjeeNPh8w3kYL
Ne7lVyXS80/iSc6h/Jx5KqyqEI4GHMDWzmI3AmRrXVsixygrgRPtroMdN/jPH3/3zw5yVmtSEgX4
/MjzzrYe7YzdRk+GeG6+Fif/4SA6j1V6/Sq6lJIMDMFS5G1RyYCA20yT9awLrT2Is93Q2Iekry4N
YX6SZfD+F/r7oZyzABD4NpAmKzATeQfWFIp4cGhxYlAnAM70T5+7N7fG9Kv8USqL88zXR+jyM7Dj
3tLvsq/l4EezklTd/92BzlKpYphZNUzMABHjgDU8NipLnwmN0vncVzKz+eR+OI9d4Go5grYj14lu
gJySMf/8XjYay8rquFpViO8IHOxBtbvNx1/pL9k7rweBRUikuWpRjn17kDBEXtgP3HNdmVAlLMuM
HYndUQ1mWeJNolWPUkvWQu2ZayMd/nlci+zFp8SIdqG1koePf6F3hihf+u+/jzgbNyHu+i5ktHCO
6SvAXgoOPrpjJlXfWoVDbn1yd78z0/EMIAXTtHl8mQYl6D9PMgwRfCeNQSIUSkg7DLdWNBJ7DJ4N
BlOHSwq9T/z48Xd898JyD5rUQDSdmeXtMdN6mNYCHJMe3KXNDlLPPguUPJ2ns7nUEaYmdFT4zN/G
2XUlvcBuO5VjgImGF7BKfY3VCAB49jJj8bXQBfYJbYd46pMR9c6N/+eB5fkFDPPaDWwOzFZspoIt
IeOYh1T+yc3x7jgxJXVfyyLFTpw9ocqx1eBQ8E/D+x84hr7PHfU5NvWU6g6O3o+v2DtHw6FJJpRt
G/QpjLMpJifVqwRPgLodaqpuHzMXc2FwIPXm4+O8MxrfHOdshkEYzNpH8KxJ2ZcepDGJjRJ5r3pI
Ht0gWaVTNoY6pWSw8br8+NjvXDiObUnaK0htjPNRqcvc9k3yqWfoDNpdMSSIpPOMNBYrCrb/9KEc
HJaWQYdF182p7/PnTQedKCmNmuWFW9azGBJ/DBvM+/nxQd45l45qaQx/w1Y1YZ3dAUjACoF9hzXM
4M/VrgZ80TwGSnAhPLG18f7yp1dDlXxy2HdOo8OCQbU1uLCMy7ObOwRwb6nKdAmR7pW6i69Bn7e4
QD/+du+MSG6z3+P/bK3UkmZAuASHyQWBJVAPM8SPRWfhdIuVT0blu1+JtollT48hVNpvLxfWjiwJ
ptWgGQMntuwvnUHsZ2+sP/5K702LOh0/1eGqIe86u8mCohJjPu3YHPyqTQTn09HvPz7Ee2NCl2Q2
Sp2YaEs7G3i4FzuoOpw1w0VK4qLvNhQqLxBKpnJjtpcKroX67uODTlPR26lY46SBM7I4e9I8P32e
ERd5Oi0gp4N1KgYmvO1y2Dniampj/AsHI7DJxEJr0h89mxdzv9GMImLREIS5sS7SJmT8x7iaIhK0
Gpx2hSGWHx/yr8OD7/fHIc+Goo6v2x5VJg6iHVh+kYBjTNb7Lx8f5a+X7u1RzgbhGPYdqdMsvtxU
i24VR99JNuqD5T+VDnx6lwRihQwn1ww+WSH89U57c2Dj7IFGMDy3lg980pD21QCvb1W3UDdZbGLe
lvE//fh8e7Sz6aO0Veqr0/RRxgqlcJIWwrnNpP/xyRR/vdfeHkZ7e0sPgZlEUcRTGnU9XnwFUlNF
YFxy9AADeUH0A+7ATxlR/jeQ6wceMH9LNY8W/IZOONcf/zbv3iAYTFin8Gwl9fztL6NEZqtFFWO2
GO1dTbpph1RooKssq29CCxcfH+394fr7aGfDdfBrw6mnlRFFi5e2i+9rI7/Q1M9W1u+eYQMlgrQM
Q2Mv/fZL0WtTy2G6K4gpaOH7plDWP/4i7542g/XIJJBQHf38CD3qUqmRYDaSErXUiVE4kCmgUDBO
Jp2R7V9jhjc/uVbvf63fB53+/I/NlmY3w+hPxG02xRhd2P24zXoYukrM/3ff7mxQpJ2OrFpwmViz
EwGerG191fvGxpTVyrPWHx/s3XvctIWmS529h3p2MJIBtQGlCZYLayO424LyOXK++X32ySV79+xR
5TAtQ1c153xNEpmyDbJpA67y353ny241jOFn6ZvvDQxKN9NKVWdT45xNlWaO5nOIpgdpRfAZZjSN
EAPiLuBF0E3/NLVwGmfnzzfd4P7lzGHtPV/NuUVryKmeBjzGpkOdDDNwARrdV4y7qb0Xg7pvdJgW
o7rXBheDl0dTsSHvCtPyP38ZddvW2c1RrdHts8tosWX0HNThhA2QdUMzFf3CXIpsqTWrf+FIjtSk
IU3QgOcLCR54Xa64HCmN83qmpjRkFRiCeF7CRyfNFx8f7b0py9B1VOYsZ/+6pkQhGBqEQ/IIKi3I
cSUtw3Rtp/JfOAzrO9PRpabq9vkuZ2zsQm0LevtVMlhLNBIkBHURzpkwLv6FG+7PQ0035B/TCCMp
D6hoMmZIzEPeMqA+6u1LaLGf3HHTbH4+OCmdSJPkShs459m90GYN6TEB+8S21m+QEd0isvmi2/md
4etXVWqTpYQY4ePL9d5swoSPcG0qngo5Xc4/vlwy+mOheSxVAFPVF601XKhZdwM572ZwCJD++GDv
jY0/D3Y25u0hcgNiYHjO6KOuwOgawwBjpkoYEP44y/nku703t7A+N9DfTTe8cXY4LXZGw695rPkA
12IdS0v1jBYIr9U99+QnzwBtWlu9uXrscQxyoU2NdYFGhertmazi3kONwHyZJA46I/owAbqVWulv
0kg8lblxpzXukzeou0BL1iXqeTVpLh3bWxEEdiysrp+ROD7hdAEcsA20Y3vyTt6cLsH/jeZzOsq3
DJEujt+6+s9//3XUxUv98uaH5UlBedP8KIfjj6qJ6//899e67/R//k//8JcO827If/zH3779Q0nn
tPf//3/++7/+3uVLwt/bpt+z9EcVvLyRdU5/51XWSc3y36YNN2VLnqQ8VBmyr7JOR/4bF1JT2ZYY
qsYzg7v1l6xTIt1UdcehysK4murGv2WdQkUnKg2VMacBz9EM82///ctdv44Wzts/LIKfjv/HqELG
oWIoc0whLeKgWTudzQkEhokcdARx3l7hooWr4zVGa5sOlhL9epf4cC0rZSQtOcLxQqTJRd2Nx9NP
STnqm7gc04ViuDYaYwfzuxEN177kRSFydAdd5dKRSuqia34pQk0uPLqLxwi82txwRfkoHPk15F/9
rkYaJHAb26viOYveq4rvjdP81EUtH4Qbfa3ACERIbm505IgrpSn7XasG4w54v7OqEsiPmhepczVE
XAkJ4Uts1dFyMDPSFzVX7XexiQWh1Ct8eXoibuuoPUZjNzxHBvJxD6gzeSKmimmoPkqCP2dubbfu
KgfqRsQL1Ko69FagB8obO5jCLKbP8kz7iT1V3ZEmc+kbqn874Bm69QSBT7nuJT6xl74PNk0nfpA9
xuH0TmGP/fru92ev7zya20Ve93MCZYZV1DrDcxp+C0nZgazcZ5vTx5Xm7cc0dIAgQbIOIiMGD6qo
a296Nyj6r3enz4Y4AmAfNM4+JgQibKPbSm+Su9Klk4XbwgMQwo9VAq08IDgHYElKc9sDUkE696wj
V/H59E4BM/T0x7uo/2LVT4HWVVdUqaurU751XSD0UvFBLU+fEQnwSfXlNKX+ngQZriwwDNvWVFNo
qpTnJfHayitsJ7pcZzWkDqVqmoNXDTFaoRHKxvKUEZMTFYpqKhoPVWU0BAZUxXxgKIbhTKsV/SDH
Wrun4/mdWRCbam5SUu8MC2wdbc99WqDgwKKXH0/vkNcXR6WjwXh6l6r1y+uIwlkIDVBL5TwZW7Nb
6CHxBCDkVQbAjU7OCDcWwi/ZJdsyjcLHxMx3etq6x9ggJgCZz/3o58FjNUwod9tAo6xqwWPQsWSM
I7j6f8xKv278/wfg4joL0rr6j7/ZbxemnDhLZTMp0IJrSLg16+xZVStDEAoRBWuKpQk5DwjFZjbn
717gG4NSMFznUjb3pJHeFn2ZXOGbdKYhvtVBMmKrV7Fxyq47+GbUH07vSqerZ7Bawou+eRxUo7xr
K74VOb+Kh884CRWyHcbMBO0TjSvsuY/qOGbbZHLIkfoV73WtO7Suu8AQxT1oItPe+lYPnk3W+n3H
2mxhtVjr3CJ/UkN/1xBdcwXZ1tyGbQN2E8LpEZ6NhR/EGL9V0/4d6+jcJE9mYedAH07/bjuaV7nh
RHedUUOJSV1t1w3SuQEYNq9lFdyR8RjcFVbxrYHcOBf1yJ4Kwo++wvDbrBVoMssaKP5DbiBPUsNO
27dZYJOFHsHmd6oU3SlGJ7MU5Q3gAjztxEaRDGHVCGQDfXa6vZTeLo9TSIEfES7he6L6ZOFjv135
TJeXbTXWasnWA9m/mC7/H8ss0Qq1C3svWgeiKvZJio/eMlEmnd6lCdjiQRqL3x/lWlrOyhADDczz
8pD5kBhO52s0vJ+xrZtXpvvdV7GvS1Sjm05DA3D60YHtty2N9sU0Muvgpp55IFfHGawDsAjrcPp0
tNNyrXlqNutqq7oyv7uOGV0ZbkyI4zRXSPNGIaoRCRKM7YEluDo/vU2AysSUI8WCDeM+JpnsJXOx
p8Sj892NFFCEcTzc+VagrwA7txeFkyoIMxVl3iiK+RwAJwOY5HwnxO27BVyE0PtwJJhEmLuegUpY
ZXxMEoUEj+mlNKIS+RTYnHnuIxO0onjYsGwWs6wbypvWdZjoSweB8fSZWl/jsKxe0pyEvYw0oMfA
xQVbB3l2yxI3XwoCC6+CrDZQXwXlzk8t42IcMmf98Y1s/fVK4w+xpOOg5KKXdX4jM9uTjoEBdZ3l
go0lTNarLBTZNmysF+CPnOLp5fR5iFC//0Kj44guUn9oes/b9nZrLJppQGcMo9mU+XK67kGLJtDU
lQfHy+XGo62yEpY3PE+fj7l9GThRdGH5pbiEEi4uUUnDHSpIv1Dxca9Of3D67PSnMu21A1CQsh1V
Aizyu8rzELIaKRJjGeeXFspwjSjcCzo87pFF6PdU2P5X3bRT3GeduAFDf9elQ4rBQ8AeH9LrMUp/
vXRjCnHf0u6ioXXWqTPaq3KaQaTYdUZDwazs7bWqK9UR04xCbVKB1DT9GBpyQHRFK85Pm21D8/pr
3hBejcQlvSwqLb8kWg2IVuMNn1w0FnRvF++4d/jMQBM8OXkQ+p0ts9Qyi9gk4ShX0lFH5NkYy8oN
jR0UsvGA6FGAjB1HiBAtDvZCRQU/OmLLTCxv7QTZdjmkQNWwgVbipuhy/d5oA0QgeCFPP7WpgRfA
7r6moXvn9zJ7qtTt2AZYCHgTFeXAApgMh7DLrz079ndBToa7mhr+HL98sDJDfAaxhrna6QpIdP0L
lv+AFY+nYvzXh0dyFFI88pR7O3vVt1G/JQsNe30bHkk8sfaq3q2RxOv3lbBY+VSVRNok8qsBSjAC
HiZpW4OSgOH9tkYlhG0jL+ZurlsXvUQgmozuYgSvdCPCLr0LW7LQNNNTtxhO0jsSYqI5Lc76plVM
yGVt3q7DhudkBJ/nQJoojyEzqy6TmihmQa6MNF5cajPHGlPIvRraC2jT4uhNwkGvYYXSTLe21vrf
eLblt6rqQ9UVVnmbKL22Knny7XLbCTfmaIg9AiospGAARFKk19Wg64fRMOZ2kfgHt56gBUYKMY64
vGx2SrUrrdDZGb5/A3jGW6Zd7+5DzSzJWvK4HbNKudDAfM0DIZPr1yV0DxcgYr2yDQIfMIxT+/MM
/vohMQoMVVPcT0L1eTZ2un+IJXcbSkcSDJRRuUlrQrvJdN9qqOqXQWvhhtYSX9kxrt2dYururiM+
cZZOZwGnQnJAmKuuX9+p/TgfU00z10QwRhuHuWCdGA4MINrIhzKxn520Kg/qGLPKNPOgJMpu+hmn
4y4hj+b00ekF9//0v/QHJUczKaXSHRAhr3vgqCD+hp88SvWdNWbqjdlHm9NlSbEirTJTTcHCI9z2
fF27zVTWy70tv6ZknpSo0R3toFXNUm36lnazx8oIzd8PNw+/+HZhPPEMxukJvRMoqogOo6i/WECQ
vyu5DcEHqDixLGimUJojavOXsWa2P1zNPnb2ULzA3cthY4TtQ6kopPSoZrzBe/E8RGGwk2EV7E7v
tCDdVYFrbUYSWfZ6RwEP+py6R5jkLdKsyuk05ujbtdh8koE5gvcech2DjTTWHhuuZJdKDZqrAW+7
z/pk2Xp9MGGxJOz5sfbWLZ62TRXE3aKgj3p/+tFoCchsoRxfBtJ4MgrHv82Qqs46fXC2BKJ1SzaI
3rLPOvUQNOHBohB8PL0AsRNLhCLQRWRyH3ph8m2oL/Kyj79a48Zx9XAnp38uH2rWbVC4gEEEtDm0
Sn22UAwQFqDKncrGaZanyROtw3rfFDrbmrI2phA9xIt6eV0owTeZ58NjBZt7ZTrjpaoUGQVPcM69
4jDHyGRfDx7VuTz83rZWcY9LoVxJaG0XJEYVmxQaATcqnjdUpHDnYVrCjQMpnoODUkqvutCc2HhI
qgZSthfedmWsLjUH5evW1jKAp3FIAEJ5d4qGFvBv/Mzc5NOD+/SSKPTCAgKWuqi99pLWhaJUqzen
dwC8oGIqtXVJNtXRMPXuSpSpfu/a7bHLoMoOkOAAFao4grvIufDjXt8npJktObJ/x6Nn5Hpq/Syh
m4jnIOrLPfJI5JlD/DUg82EOeURetZmxIdgyIswA0Jo7uPU2D0L9vmZp+/pj14XaQoVfx/gfxnxm
o7Q+BGrEpBKPyKnQ2c+9KmTFmiVwovo83ttNt01ZG1ycBmGeKuP+Up3GIx5Kj5zsaW2vefG4KKeH
hJm1cKnroTicxpaVDCQ7IAG+GDD6mCx9dq7v/cDq4t+qcAfXttm1IUmq1XQqcb2jpWWPyaBt4sy5
jNziDr7A8JgbEneTBCBVjVLu7Kp7Nmzgk2n2HdwLbvG+KW88go+Jk4pmTZB14Vyvu/gpiKB9DEM1
Ba60yMungOPTi28aZGw1WTo3m66D4xOrV3VYR1d6Y4hZCpPo0UT3fEJu+NPMmYOKvqAT9+SpTb31
FftrN5EmTriJV/AEwgT+f61ahXjRcdmlzjpMMDkqBklNigLKIIUSs/t4daadyuq/N6hsTwktVIXU
BSs01Ezn9ZQ24OFYEk+799zUwFnKszNM3J9SZvaVniBWSVPwialTPliA/vc4K5yZZhbGA/c88Wkw
iAiTrm7ZAU/WK951MTCBzEDgarblrSHdX5///j9+v4uyn7nZYkzrSVbNdB5fWaTu69z1lpHRdDfl
398ZrPNfP/Nk/kJc93jRTydwZHSSkzoNIzL+nkaSGdfx2IqDbeFUCad3srgbnT5/MuObtAjcJy2u
d2j73R9hXF3kI7iXkWxfKNrqlFdPVobv7pzU6ifjPovVUkfOjfJyGvQR9tTXXRrbQFKUo4ekHmAX
m2Dy4FMwFsn1EAsPi/7a91MevTxE1pkLMzjTInWVqMrOrdyjogmAS3VtEK2n4/Us3XHVATBbVmyK
npohWnYyyy4HlbLnkCvV2mgIQzitnMaI4nCsk3RQN45S49udYoHL6LY5zYtDwtIlGh5IEwXKIO3x
RguKRy9x8qesB23kIcDd0BQXC/F6H4+M+iQRq1hNg+NpQxx76soNvXjtquxUirQikMCxjtpIgHtG
3slpniOBM1paiLP9hc2zdX763aTmN8tCwaSbBZl+zDQVB51rXnMCCGz1sl/vskpwySJjVRqmf2uG
fnDhkbnFM0/b99iiMCTiDsuLrD6eXjATv0RlP1IPq5ulk6jZmt+4mLl6k16ndjRcSsIMZmXDV4aN
AAYwCMS+ZkdD6oA2D5VE7IcgZZYSui43TqWEG8PJIqLU4mLpQoE+jHz7hd3jo4AInIIMbbBFJhG7
6L6sF5Grdlsnjy3cHD3pqL2JhTCiL3EqrmncIfBFc9ydEQm5FZv0ZVEH6rxLxBMwehXjWqjM6qlu
NSJYvGHWhJPSWNV8cu9N5QJiQfKDqsRc98ILF74qX+JK3Gu+qt2b2I+ZjXDAmHC3n0Butas0YAuv
tNFwe/Yuhdqui17dc/6v2+k52HABLiotfVFG3TuEBtmvNma15WnujuyhhGhtgasW1D+pT5XDZrS0
L7ruHqM6k/ckRJRkdMRyU5CAofXejUjHJxAl1DemVWkqkQkPigLBjdXnRQjQo6WhfAhaOWOh+w0Q
bfIt16wvMjTb4+vUmnatsjGtWYsJ8dHp02QX5QX8wJSuapAeIBRV99NqQPOG5BtOGug3LAanXz8z
a+9w+s0L1u4rDfr6DKqO2J9ewNP9emd2K/YvCmi+6VuN0uzgAPOSacG41q38B9qykjw5lWSKUQNR
COI0O7y+9WADpmYAWcOKTDDN+DG3sXUtHRW0TlRXG2ys+r2esdSL/O3vgqIZ3ihFEIFi4Y/9JGBT
mvHrIcW/DrEGHT+euJH6vt2hTb1Etgoslh0CVCwUa28rKFWA5RQvorZ7nf08Fb2h2WSWTeKmX18a
nomKLbRhDgBBwlcHUbEOemChaaXDSeS8tF4ar0RDrysonGgPjTzaYxzBtttg3Zpms6ZvhsusANRr
4kJaaxZxYKAVSjhUUt1Zcd/MYcxXwJOZKOuS4zTk9izTQQsPbFUXQKvLmwYvoQWpW8aWd2AZfX2q
YZeuLJk6uor1HWDhoeHJJ1vg9qMnva01lafsoGw2nsQX7+EYxLimfcu86PebrLLKVZUBdPHxOFw4
VFjn+CLlF2Ss/cpK03JV5NiSkMtYc89L7e0AQfdL0U8F+8FP5ypJBWu9FvIicu2a5HGR3A+u/d0e
ajnLKjJEVCuusSdb7SErTG9hKDAb2Icv7VivISayf6yncMG6dOGuTz8Wuv5SWlm2qZPih+hDY9Um
TpYsfHaZUd5FO0Mrzf3vlyzGDuSHRJb+/uz0rhbDFaVjKsWaRbKiDT3BmPYpmuK4625o7XlKn3AB
j6x+KHT7C2Gp7g/XH6DDJdGFh5hwc8KpQbb/Ho4+QCLTV2/jpHrKpwxpC/XJo950rLv64GuTwlXu
yDLaA1VJyCFtzd1pnVvBQVfLMJ91pEtsKhF6cwQr7Jorg1ll+vG0ifYI8QIMS+mycpsfSda7P+Lo
XmA7/N748QAorH7q3MhAnE7+7enFnd6lBrkm1iBA6gAEmZW4fbdo2sNjRv3haIH/zfMyvD591EgH
1g4mvQikknihbdp/ac3mJ9uc+CcxHEnUGT87cFKj1fib0ifVhAvdHwIyFQ8TIIfEyWGr+MomTdvW
n8cD3x5lubakmAiIGktuGbPrPH2hALjCWtMze3H6unY0Fp8UuOkC/OUGpjDmENDHd7MohJ6VQIte
1rUS+TCUEogF2ajasC8UGEqTlXGpgJNMzSbwQe+YbUR/yvI2iMusZcqyhOowGYg3jt7/CFUj2Gge
bnYTJ+BdUOh3EVQCdyo/VvBLW6vqV4moAHtO5dGgECHunOAZjRopI9NHpz+0fFdeTn/Jh+wGecln
m93aeb6NphJwkSF2NFnMI/HiMRZ2pQfSoRqXZaJ+y1rP2oJtjRdRwy7PPq2daFLkS7130gUgVuu6
NF3rGhVLbtJmO31i9uQ3iqF40NzUufj9URioD0Ni9nMvZbOdhCRKXr7eG6W2Z7F0UXUpWwrAtfkU
5Pz7RYHuS5AQUtpwIG/i1OnpY1JseKpYnSQ4UftaW50RHbDkPyW5U0JZHX+9gF/CjtibLP/JkwMx
zMA/FYDHrmMlqKvdbWhqeL1VPHlpBfuf6FZtUUufelxpsspqokfyqn8Qn668DOzgO6NcB2k//lRA
n4NqHX8OfKJAarhEoTHMnEFLrqUXkA1ItHE8XSDyJyFqnyr6qtlcxUMS7TO2dPtYEbDi4GT9/kgC
jQmo0N20GbTbxLWay1IT/mVqahSMplqhe2mMxTEVToO8XtJRNwI0kCyvVOl3fLtQdze2VRQzTbx4
MuSWAJ8VbKBKOkS2MXFbTlHu0TqxGyKGUi5Lok4Gptd+bLvL/yLsvJbjRrYs+kWIgDev5X0VPcUX
hCgD7xP262chS7fVrTsz/YIAQIoiq1CZ5+yzTWFD90iQkL5RlHX/wh2w/4QfGQ+Q4GFpDkNoEzDk
j+mP1jVOyRArP9h+X5xK4nieB6I0XEM0N71NGX3hcseEthjwZnPmNhQUakab2mwOgTrlKW/iOPV8
Y5sy97IJFoWVGEBwJbBrXKeTUFdIVtda5jkn22jDpyEx+JbZHmzIjJa3gczzWmBj0tWkzcnFXV6K
+TI0yedRFateq5ULelKP0aM8C7SMNGyekKWmhbeynMvosg5Rs6NJUTE7wa5uXGO51fubuu3MZRuV
zYm10OQVnd0z+OyeymEslynGFL6heE+pg/NZVmXalofXJLIYj0th6oxvi9l1DAXQu53Hyky67P9l
kbL+KDLQ1RgGTHjs2nUcdSBx/LPIsKFZ6kYa5hjWN9BwzOyVBGnzp6kfUiYdOIe6GFmoevIV31Re
ZZeO23Ucotm6arj4yEZ35IEtPaxijKFEFTf/shmmoQtyg9zzGHsZcxuELXk2nN0h+cjTjLUbrAV3
PIUkRTnr1DHc2Y8R+k+ihN77LCDmp+0Kympr+Jjv+2qABbs3Gjs24h/NjKL6Dt1Xm4Q/GyhEv68U
n1LAnvOf6x6+6kTo4kKC1vLQVWIDbNr9W5P9p6DH5uVjhIlAyzV5KUkD+OfLOEw6C2anR4f7so1E
qVz4o8prJ+bACL253htOx722GaJy2rvoe2lh3oppQRe6+HJWFSkLFs4wEn+wtErZWUO8K2qDYX3X
EK1q1g+qZmSnwFZv1RwNGAbPFLPORU9jsim82l51cegu7wuMVVUZWPrk3yIMUEngAmNzwbjv1ST+
O/1yTP3klJV1cqoNzFzCoYr22LDuzCS0D8Rbl82XO4AzGvjhdpVXrshDGc5y20U+5RH0nbXIvsl+
XGULx1XPJBcDQArcY0TiNRvbB44RRWwf22JqKC1o0y3fEZeoJ6qKIeHrfWEiPr0hsqC+QX7QTGXZ
YH//4gh9IBgqIWzVbczjYHaIsebXEuB8TsOyo41s4OXB/bi/9PzMaT2pMSPTKHofiiwlZl5pdmUS
2S9TH19ADJyVlw5YQlsdUXljO+dVsVcw2gKklD23ofinVktrggjA98354ZXPrEfH0K9akc+Ea3MH
0Fuu2NzUkzy485kGy3HTSTQBi4dVgn8WGetQQ04YVpfrKhsORus+CbenXe2JSD/jke7+2o/TAcoK
Ywdqd1NPlY38T2ykb/NPdnqNflePiDhSzZuu1D9qtHPHmEqdcRLABfTPfI8zSPiUDur5vlPCTP4o
kyxa95TjlxID+3jJ3Jj8ZYONbWqrbpONJYVJ2bPgORJui6oabNqfiC6cDyN5X0jRvF+XVoQIPMNh
YJsYCMeaQWN0Ne8msheQ99JKtHshnA/Rh/5eGzTz6jtafYDD8mzMV5jFWFd5NulWs04sgjblpe9j
WnpHMUmFjpa/X/oJ8zFCOPEwcXEtXPCBu7WM3rejSMhFsGBbgwoEPWZQCi2QHfdru8xwL5gvVdKb
FrUjyq1s4GNDz/ZuUjzHRKYmRv43EF1i6nhyYPNbVwxpZzonMcbJTdEN7ZIx7lloSJsP949FI/hM
YUbWqPiNlsq0//9bwP9anFlJII7TCLqeOvvm/dEBOjPnqlDr5oDC45hgR7OE26e/yDNXISdtArle
uUxunkVl6aB1Cu0OcZnPKX7n26mIxhW7lP1cxUxIRqSbC7Vo7Weii/Xr7Iwv/6kTY5RaJJrQEVDM
1KRiCOKtKtpDn3fGe9UStmqXwxlnmOEsW5S6wv0CiXeGQZvYpJ1rvJQBUsbJav1lHzjqF+ZDDDqm
yLpSSWq3WunxFwpL7UvKlG6FY62+uZORfLfq3nBTwZfKsL8rsGnw1YyaJ6PIx38h0Ep1TZGSiJbP
1oYgoRCCUQfCnlXhLbLZ/XORnhmtNbVBcShD4xaHo75wLU1/C2pCr4LKiK/F5ERLJ8PdLKSX2EnQ
Uh7I722ueNGBvQRdvK6pxZQZVZKH3m6Hs122Ymu0tb2ve6yyS81WNhATxoOdmY84E02XGtTIqcwW
Kyknq/dtaVjmrnKn6ZbTpm3DSSEAfYYWfl/Kra2Zml82mP83yW52aPyDZAf7nB2fJc1FHWTPM/2/
sTPUOqqF4wY9yYU0F5lWbwbss5hf4etdG/iutGVgHANRviRqMx6zIWse1ALzQjsbilXdKs2xr3SW
7PmsnPSauR1hDfILbm7iTGTF40ptXTCGrsk+M1xS3svnzDTH92DgU6x2mb+NrEQ55x7FGLQu7Utf
Y9uT1v2i8gP/IQJlgrHdRI9+q5frwvQeMfvA08dv8Va2sl9n8t4w34vne8GAg7KRmGJlV1V0KdzK
WtVVUtNxiLfeSvwPxalO+3YgKaUE21q1dcC0hw7t7KeoWdrJzr49/vFltRNMHBh5LOoSLgIBQs0e
Uw/cg8BC16Kc+udUMwmQJnblsyIhCMvxm0IIyZfWsbYMzs2vaLN9kggM7zHD5m4Dd9batUW71mYe
gJJE7SrPwmYjL+Wh1LxtE4+/VprE1tyTpIlFRPUOU7liMO/vyRPtYGeTgGs6v1qfBK7jumjM8pmc
VlwQQ/y8Q6zi4296HPU/IlP7gfdM9jYMNtRD9u9bmcTWli11jj5u1B0uPeQWzyxExpcIPLyuZKqr
p2zzxnfGnc6VGuinhPbqJg02PF6LKOrdfV90HQCMBrrWG92e9YkzHcYRw1aoXYWwnmxPeVeDJPpU
YSXTiEbeDReVbme7KUv64J0DfAmvWFhB30NSf3UJSTjM9+WVvF+U+5y8FphYRPVi/wJhUGuG52Bm
dxZVJq6z/Z3PiGLn4NtM0CQQpBrS9kau6qwVKyV6Oq0eJINKN+cYX5IVVvLSxb/P76p8W7cBodYV
W+JabSPsUVpwPvmrxR6+KkIhdScWTkbyWoiT36GwwHmhj2TfciY75ZgQW+b54wLHrHDdg88ugrkP
lYd0LjWsof8394j/JiJqEBARZlKCagxS/tSUi8klkKtTkIBlmrLLfDc5wMt+ymkImf7bP+HWbXs/
g/uUR5/alKsvfaBkGxwgxkPTrCVLFJuN3dDppCrN5WLaVD8n2WKRrfogsXwf3/0H12O0PndUhmKu
9Da2L/ijpysX6+VNbjXQzvRevxXmONz0qNZviICbm1Ax8gan90pcUosxtxd43kztwplLG2xeCIOw
2HuAwYtLMIMWzvcSLBuvnPk89Yx/IagZ/9QBzAQ1aB4IADCdZpVHjvnPJRBARdEtNU8Ja7qkrDMf
U4cc2Yvr/hL7BE68purAtTcVN6WopoU5mCVFFVSVipHUBgysemoImsACrTHIkNIGHGjsAImvmt/Q
GMOg8IKzjt0ig49IL7Y+IQTNRoFFfJG+/bmSV/h7lsOy0ezoJNyZujEBEMimWzgCPykooochLo03
puPHyPvyLwXGH68BXQvzEAAq1cDmlHLijy4cl20zdzK9PRib0hFPsaJ1zF1d62jNI/h26hawFizs
YkW7gqkDgiCvKWf5mwz70hn2rEhsnbUe9+41Iau+1hr36MmogQ5THt/PP8MiLJ7zgVYOr/EfI6jU
UKrDN0cn4aWr3fEmmIc1U0t3p5bdE88v1qvxlH3DthUYN/tQ4ypf2VauHgd2tafBSB4V21de7K65
jw18isBm1btFh4KKbA0J0dcj4Z2kmml7ayCxqja8nWwCQyd1Nww21ZW8TMtUuVZv//8rK2uJ37UG
T5eNGQHuETDmZ13Lnw4rTtt4FV79+la1mcubevmWlH7zmbTt/WS+o/atWPYVjfRfX6+jBldSm6AO
hyDXhWiTbiF753tTUPqDs4oNXBJF2v8QfZV967T0RY/V5mUMh9e61xjCaOPwLAlo+Icxgreaf9OC
M6r/R/3AH4d5hU11RKcLRICm4J8fHtyzxowlCJdvngD47ay88BmwxFEq1VmqeUyUFFGNJ0vkJr1e
DTl+SCd4DIN5SfskuegYUxllfwvS9M1KFePNwI1219hFvI6CtLkwFoEA2Uz+2iIr+gnmCWlnY+N/
TqG7sqzA/Fmoj17ZW8eKzcCdDAZAfxHyVKLUNmYlXgMDsy9n8PpvWXkLE9/+DtUBB5WR1HGQQ3+v
W7V37cTOBQK/lobuXeWdwCMiLMNnZdGVzo10+Us/7yOBCmAZlXlwddzSYMpKOHbUwTrQ8VXbSkBS
0kmVuDAZARj0Zl76XvRYWYFZ/DorXWujweq9aYlqbKZAUN4nUXpNsRFd+t7Vx0jvaiSDeTX1fC+o
ZOJ2esk8IR6El1UPblC8jjZOlHZRaYsC2GFaINYjN8LWiAmvBzivEDDORd2M60SuZE1Wl+QxZf4J
s5GTXKIZDE4LVoXoNAb2yS+68Iky2Lw6JIsSIHjErfVO0fDo4+mZx1dJ2MjCFPitbzC3atrXqWiO
IYLJz0GxqRlKWDdR1yYbc7JOFozQE3mMyUkJtZFohfnaEtWzN86bvWJq1UUpCEMie766jt7zWFXm
Th0j6EtJXX0JveYTqkX4YKtKdAvI6Vjok8KIPoqCddpp4caqRHcqdSU5EhwHbSk1g0fs6Uq8XLFo
DNOq3kV+SxZBx9uuaD+VwfefHbV/9tscR0C4HTsmJs2bn+SbqRfNVxMXZCLprOnoaEP5aJnDD1Px
iThE+bII9FS7GlPwLZqysyq87jQEeX9KtWrY+3qwU8GRT7QOAW7ZpclRfk/bbB3LaL5ASzhgS1S8
OLWJRV3CQ+ybnbu495H/svZYzn+hq7hbYAiByS9bmO386UfWIKzrhjzy93c4Bv/jgnylKcajLhOH
AlofxnZOzPwkNbZBliV0zM53WZ2rML826oTnq7zMUmLsTJFcPKhdawlpyx25d+a83XmSwFL+mZll
f5Ak5VJz+i3ger7ksYfn2BLVzjIXnmwUORLZIiv3YbC77Jy4VBWo4paShAkBInuq8UbFJnlhg9Ht
oTuJR9GF9YPdPMoLjT6Y4j7SD43RZ0usIsRBmC5Vnl/oq8S1qM1BkVdRoLcnVSAzZaZrLzqkwowZ
ZwCcEtXGxbssdm0DM1fxEbbAIgj3WpoUS/iM1lOpZtVTT0Zel9arOy0kLjSiILDPfE4QAbAd+pBl
Sft41hvPPoZpMGNftLSFhkVyAhdJw7fS/Mr47l2fYn3Xz6goYbPo+PPxsYP1qRnTtNe1Hl9qXN5n
LnG8AuNM38N+eq2MwH4k1ftdq1zsQ+aD76TN/QyudbM2exeUDdwefvmAS7WrOP3cXNrOCnJxvIC0
sledGvZMUkUL8l7nAr8k8tn0f/q5Bqmi0uC8lFm2H2eAxI7Kek1SFC7NrlGcO6ev9o1OIs88NfeV
sW5X4JHBWq+icplLdUkdVd1J199bgsOpdEnyK6qWsp4VM9HWfpV5VzMkZKotkwd59ftgE8S4nDSC
ja/uVBzjVvMQK0KdBfU2ny1loiDr3bNm+9HjZE24xGsKfBI2iUbf0kaIay+I/tLzNtnJ5Vou3HkV
Z1cXHhrRedc70NXFpGqko/HoJT7pr7gtP5nxPMeFx+ex0G3oXB2YGh3ostyayJ8mpL6klCMWiMcw
z2FmSYpBoJG9cu9n80JTrwpPxwI/y+5JpGqzbfp62muCNLgK1gsmjk8Yl/My+zb0KvMUU2fdspI5
mzV8ay2FoYVECF2XLlhtSnHR8+pDzEh2bk73q2rGAuTXUvMFB6Vc8Z47hS3Mhn+ni9x9DzzDXGUO
Tq6Nk2mXSPM3kgIJl8vdOX7gLJS6vegzk3D0VHUTD1jSy0u/jrT75RAZ79hJW4+Kq5x1p3BeeFsa
kn7hGmqkCb73trWMyovcPH2r/eGkXfIS9yhlERcqi3w0vaXX9cYlbxXcfZmbf7g23pq4OKzLtAm2
I878D7aJRyeG/QZmBLsWWvNNHoRR19tkwnt4qhH8tENJPrakLcXEniy8uTeQB9klZG7WsI4sSHFn
IuS/BSRXHMnTQrVnjfnZFnMc39wuVARpD0N3lTM34Cm4lpZWL40ENhCZAC1UysK+Ovn4gsnnLcA+
6lNj6c/nsXaTN88V4StvftrdxoKBfOnU2UF0hL2w1Wkrt9EGPnojYLw9Nrf7Cg5KyD7ar3Cc/FLg
V1l9NsQ2p/hOIhqpzgVuvXDVOPPme4WLiMT06eJVbDS3weBU59/frHRxsvW0v33/72+w7OLTRjEi
9gMe9Zjpk/nqVVcBAeKh8dzXYt46gd6H9ZSHzq6jhF+KwiH6wLO2skM1Y6K0PddVboFhdQcUhMiJ
wko56X0VLgbcQ5cqKM3F71P/nAaU0HLWiCM5ZtuMjJMyq3eFaN7hylHMA5i1tUi/MY90sSLOwnVC
Fb6Vi080lN/Hosl2Y0Dg2yR+6Opn60/Jd7LTCZYxwuZpZOq0rAb/waya+EvWvGEZP34YzOE2dVCQ
GziGB6sr242gsMUoCiPwTK3Ci3z9RawIBpk47pem/s2pO4yq55nr/RmItZWvwsmPB0W96kkR7+uq
aXaxWmk3L+LvEi26rN4wgZ5nWldcpw8of8Z9U2QUm3AhxxNIDPFllcUUAgB55jAO1bQOEvs0DLXB
6krYZTyY1q1Qi/Ki2/FGCjEla8xyKoIHBb3dFhNSpzTf5A8AmGRUPWaNvs90+y3Vk/X9DXVJ/ljS
eWJaoHRHOi7aQV1B9JlHnb01I7s8hNgmryTh1SdidMm0UD8lsIheZ7vPtDXiJ5LoHgPV8MknR5oq
z4idUB9GsjyUtNUPNXb7FTAWmZBqV47H+3WW5fHascgWkz/951BY/btfM668T4tCr62Xfk5pKPuK
rvNO0FE0hiLzTIpojwMqsO9B2kOXRbkHRdSvf3gWDI14TOvLfbvqAxv6ZB+huHMdbxWmyfie9ASJ
I/N8GMkzbjZTpjAcxNaXskB9giY6kG0E9VmhDTxjDN+sPb34cKs0egis8Nwh7nq0InV4TCfjGIV2
/6LIJruPuo41MsX2wTP+5LWK0SAT26mPxLLxGueA8Puyrz9rbGdOZtDkJx9t9JqoXu85SI0MT6O0
xKUjatZTCkfMMdLkQPbS+F657WIqUZUpZjZ7FWdvEdzTTygAbwot2VfT2Bma8jPhaX0aq1qj3kTB
J7z8ZUILcKmq0YOOnmREenv5RVOjbqUJk0S00kYlnPfPwaSMVy8Kf8rbYw6PZhqcYWPM36VNzp6U
FR3WPhI+ZAYLdDY0hK27La2oew897IhHlD0H/CDDh3CKf1pAmK6cYZllfm1RUDCFyTQCYtz2Bhtr
2FVlAmkgzIPj/R1JDYd4Jtdce7GpLgynJg3F1XJjk5Zqu8yw0FkNauwfMQ0un2DjPptlO7zZKumS
un69D9Vx/L6hwMNleyaW3+dSns24iUnvyhlt7SVrneGspRkEadxCV6Yt7LU+fyjNMYeGjQvkJsAq
fwq8nxkV5s0mTWenhIy7ItNrifKFLRlHE3M9TC8PDD1ZizQzPtejXrwOvMpDZC2VjrnA1hjw7E4b
0d1wlu13kB98fMpb52oPg7c0ayLkSOrJqIEyav5Cfa+0WuxstWo3tSiw4NcgjhhqS0ZuSRSc/Avl
Jand7DMzd8q1lnU0lZuG0ctmNuF+q02EfUFmKufWnKYrndKhL4xv6ji6qHL06JzbQQ/TjrUvS8yb
XU0qaY4JkXNd11aH++cH3xh7Cw1keImiaCMZvyJlzKPM5GLDL9Wbg3wSbkEtHkcVQurAeGcnhWby
XrPrUr94lDeKBHECIT7uQpls76zkTbiS2h/Wo/zmKraHqYEgzTSHW1FlPpxt36/RN2CoLglCdVIR
+t6p9yulazf3XxKD9o2s521VZbRoVcoqEan1VKNHOohx2CCyM3EqFu1VRTJxcArb21g4+57Ggj/P
TfHlHyI7/coqvIi6WRAUDcq1rEcyayrfe9Zr1V1rVZ+f8oZHe3KpBwh/hsMX2Wd5FibNr7NYI5mx
zoGocKH9kpbKeOFf6y8izb4EnaEcg4EsiYGhVZwF/tMA3LAs3Ml7kveCwap+kb7VzuiX/wG7YLQF
fYGeAMAbJCuGTx+BZg/NUK7smKFDoG8MA/mnUqd0liYx1bGjZi8NafVN505fbQvWluk5wzrEsJ+t
fuawRhke3k1LUEgR+MorvIjlQPb1c82u9djm6p7fUHm11bE7+U2q45gSNRu90dhdEcwyqDbS21ih
H2D8gt9g7/ZfjDC+68//+A4MHqo1iZQhQ5iPCNJzNUbaJ0I6C4t2zTnLg2Byv5RfgN+26G1Y9GaK
4gVhm0aCctk/QJ7DH7JoT7+m3QUc8MifGmr2xD9H9nCUgwwxEtMqmLzhxM9HL7IIHpFPmXze+DOK
ddA3uz62411UJaTIkt59HSM09D6y5/e0qa9tFX8dBnN40pSo5eeU2nPZtuNam6b83LAIHtq0HoC3
X1PlIoGKTgD4VJrLhu2fZ2lcOirJM3gJqyaR35HHKA/m5DFEXsjvacESQbd7Bg5dVnrHPBz6UsrP
n1csQ5mGjWoN5AobybST8Gyq9K+Z44y3jrd6gReBvo7aTKyZoxi3vGnEeo4FuGHq9+tM3gvqiRwg
NBdjButAzFNzScTy4Kns5T1Z2IRVzzsHbW5HAiwbdzV2Nw9rBLJ9oPZailBfWuZpjGzj722Z3nrL
NMnOE/rRm30gBIrCOKEbiggfWjWGBYZsuo8wFKdX6mos8kZHPRiAhVdrEO2S1cn5lj+LVnOIDvUx
d5/1rSKbBAoBlJISWAvitzD1/Bdc0JexmkwfiVoEm0Sb/B1G7DGgi+psoPOAfHjo6U7aVQxmfQKt
6k/+fHDwSSaDWpB7G8Y+ergkOsR56T/S97oPdeZdKqcz2DgnVhxVSwnhHZq13bfaFy9RHxMg/Eco
q/bZJNlmUXaB9kXJ5/EikPRZ98hv8BNUBUptKK9neayJ+rkZKcJdJMFvTd8iM4IUuoTnT/aNZ2Y7
hKfbmKbzp+YrpDIV1s+Jk3S+M38pIc50KbypJziG4h5NUHiq/F5DbQaKWMwK4SwfHjLlycAJ+sEm
xuCx9cYj/Ir4nWlpuq/VyVrFuRK9E7eaLSNmrieS0qqDgDJAakLRLKY2L57hgpPtlBXGUfGb8aSD
uK5V5UZyT3Ry4QYS89S/TEPwRNOlbURdFeeGmvMsz34f6tbN92lnns0o299LN8Ze2aulO1cHE4Qf
jemTvxjWX4G+GxC7q+P4yVrHQfRE8V7g5hw5K9XUtFtZlAcM3pydSg4HKSgz+F/64a6EJIS1dKh8
xAx8kXyjpvNIYcKHPUfQjAecQ6G3nTKnuyglTRPT0ncFGs6umllfGHbZRz2cgAFxcvstATGE4iDr
rpMtYWbTRVFDYtRRkY2zyFEe3IFkC9Ovenhw7WM26f4102yNqdIA6JImQIYI63lYiQ/teyo2KhsF
lq1pg5u6r2ZkVV+auTNS586Iz7X1FGXdDkOybZQkzavmW+Y+Fi0Q1Czervrgb/e1OP3Rp/azamcW
Fs2SoYOIUk3j8lwW1Y+ceAU0K765bXWHcOr/8FbdSEWE61VvwFsrEMTkLSc7Y69Re6wzkn+WDjDK
RpGDMZEyDhNG9wOYlwQpRzsGeGZGnWfclHz8dRjKbwiV2msNS+9+O+gt2EiGLhAHQLux5sFcAxV7
DYmyWDM8JY2ecJi6GEYYouhxYss37l9URN6ugsDrl+ZYAFoFaocr6Zzu5MxCuNKJtbNv70TsZje2
oOQ8ZD3pSlw5qcL0OZxeJUFHTiiUoQnPCc5kf7Gl5G1bzb4RABFsFVMHBs5mymueOP620qbbEBrJ
plDI5Wh8B/qfFVfrdhZN2RG+34uxXdAv6se66Ei3ng/yTB4MJANHDQ8I/ymYgf2RLIqFY6beI4WY
sU0qPMvuvTkVk76GmTLPhhr/o7bROcBL+hF51SUpXJKgUuo0cqvpHB04X3Rv051PTbl+tVNX2Q2K
VsDG07J9l5Hk1ttI0asCu7xQxSsF45urPJDDUWxMx4BYBVH6fq+2S3G817zTqHwnQed1nAd6PKzT
ThM0zPJSMAtdEkG0yYdQQSSF8i1tiJ8ulRaZJl0q/2ugPSde5n0OOQzw+aT7z8n8pdCiD0kt++N/
/74wKv0vmsCDS40vIEH296m2HpAct29m1dZrLGGak5Kq3qlpUecVdpa/a2166WdyojlECWMSZUCA
SQ5jhkTpPU136fyp07zERWC28akaV6HZFm9x1pUr0dhiL9qyfOuTDEmCZ4GZYUEraqfc9uarFF9F
fWSdzA5mqbyMKesQxCMqm4fkXRJ0R1t7+juR24N3lAfJ8BDwcD4W7WqAJUbMpK5jys3kWR6giwQH
X9js6XN/OmKdd8wZQkAQcyi3gmF86lC2LcqZclSiiXWzhWs27k1y59AO6BtVD24UXuOqo+M7+koD
14MALAq03nxUom5r2zVUYyf3XwkXIUR3JsgMzNIPWBvzHCad8cXrIBiVGtORjiGO2+Zk8rZVsRcJ
fnAN4T6gYVAGhKGhn+9IA60KRCJwOpHDZd9qx/1pJMLdYPJHfLHqp8dp1qmKrnWQUhN3mI9hgHPw
hIWG6mWPoIUFld0VdMJb/3EWisC/34vlGZDnqtQQfPBhO8rnz+waBa0TSR3yUgvinRjzDxvO51f+
i204oz2NbV4jO3HY2+xd3qbGMg+tYBcnPe9yTdgqZad3noggeDOYnSPTDp7z9qmYiWPWrG2ZiGo8
ECPH2Mt9ZCbjr4KyP8cjfSXO2HANrd6FcOimylGE5oHQReUQzmyQxAxgpIXlKZbckEKMqFG8eD0l
dbEvPFKn7tzv39cxEs2lqZjtVpueRBdVN/kehZpabu+tbUPIj+t3h8C2+h/zSRNZgzyBwuafKh0D
BR0btWOd5exZ85k8TJMHHFAGJ3k/YVLBLKE5y70s8QnMTC3DXaEsFo/Im8mmZxwHA1SNUKA27Q+/
QYIw6M23jEHfMlJL56EbA2VrWmwMRln71x4B1xISSbDtO03dEIzzc1JV46MZiPsus18nUW7wJNY3
HI1QHxXMdST4a+c/ekv4r108TScR5PFS3sZs1FjUufN9cFNkTmNrXsScVUtwDKfucA08dVP6FWXo
TAqWfGAmqKzYoWJ2qxjboXUewuihtvPhQNLmpn9d+mPakWHuo6Zi5mCN7nTMJwIbI602VlmL679o
J6LacPKCC2S8aErQPMmrWf+Y5B4rnJS79J2eP/mlV0In04abWhrVvgTdX5uRT6dqotudD/JMmB1P
TayN/T6VKBsBJj+F0z5Mrhud9Djj86nDUSVbdOYSRHYFnRTPixtGpMdQGiFEsRot+65p2G2NfIMf
KXiQEpF7Vlu+ti9HZVyOOMmfcbGfLriqgY3O7CU9E8cuK6lLguJQzfsStJB8VYDoLnUESPdfUH7B
Kx4srMzPIhiKC04LxaUvK21pB3G4Dm0vVbexYR+bOhzxFozVAte37uKourM1E1M7/j5MvHDVoprN
gbxucpfJTM2l3fKP8kweNN2Md+RcXWrECMucAKK1lC9KKzRpgKaL9iUv6TzvLxl0zw61i2KtweDV
RTLmNEozbcUzunIZ6VIaWRs4rSTWOqsbm0c9qZ9hKD61rpi+0nSRKz9qxsXXveai2MjZow62Fybc
JkLZ5NNW2viREDT3VEw2dAyXURSzO7L45h0SL4aja5YuzhZchfNGKozAIenKftCioEKu4eXFFb/O
CRgbFrkFqWetxSJb3Pnl5fsv1neqmHT6rPax1yXrulKhbs2DB3mvwYxjXagte628B8YglNrciyHp
jq0uumMzH+SZvDc4OvciF+w5yHaVI64twckHObMY5knF5IU8KYre7OTggleQatHUKzgzvJhUNS32
Ofw2mluKMxvOVtboMP+w7J788V7B/67bZS2PIXEC07I56r69x2agOd83Gd2CjTsuWvTm39TS/z7F
rsOKpr3dlzExCfvT0PCtmAzvW9vbYmG0kfEM+jCuRTKlu9k0zZt8OhiCFteamq/HEHM0H8eCneZN
3jbQbevZqo13+Ulh5MsofPTB7FPMgau5mlJUY0lENEhKrca7GmDsGka9uY01M197vv9E2rz64rdl
ux08X9tFKSiw5sX4NOpt8kHzsBkZs8ufLzLCWxurGm6lClrn+USrKaURfZm/Qx2n7znGV0SA+t6q
0Mb2oIdR80Ii4MEIEwNWdwPRmfpN2+QakhU4309lERCJJz0Z2FW9MJs+CtXNN3z4963aa5uRLvvR
cCLIILHVX3+B2oypF1UhdvK3CpNMA0AV46nWKygsMzjej7NBDknSEdK3OK5Rn4TM8nE0XVVMJw52
BUweM0vu/GUyVMrnVPU/uiYNX8fIq9dNjb1iO7kGKLqI9rI3jwfdp/9WxyXOYe6aZFgMWcxEq1em
qlbbCjHAMrCD5kFvm/pYZVW5wdUxX6b6YLypil6tGdbRuGI19UY43wDcJpl7krDn8tlduoH1qihk
AQ4Ud89srV8bxRMPaau+W3NV31jppxJ2zU4zXG+JZLU6lpn3VfKv40hs2zEY3nq3WXSzuhwrrGE/
lY6Bj3lq7wxK3HuF3sxlutVBvdd9f09Abbg147rfdqNPssbs9VFVwlxq/0PYeS23rWVb9ItQhRxe
ATAHUaIsyX5ByfYxcs74+juw6Xt8uu+t7ioXCyAlWSKBHdaac0xjfBb/bU0y+RWrGzeGIqe7Wh+b
17hHQqarT73lhIQ0ZQjAZmv6qEqcUFKYXclIjr3KAP3SrmU79D/pRZzOdR6feqhmHjNEuDECGUbU
pMoPg0mklsmuCzXVH9e0xdySiquZnX8vwqO0uUCddp5qMLpPRVzWO60IDMLD8Fe4Gj7SVoad4kQB
Uu261mpkSBQNoGRtYXkad6ba9llrKExahXF3kiQ8Pn7ypMuDX4bOtyS21c/1oMX9Iw7k0Ug+zKw8
mmm5VQdT/bL0ef6ynglRb9KkKPOj6BYwdUOlaMN9uw4fYjkrnsNKVm2TId+ID3rsSmw9AAMxbQe7
xx6BkjihiMMrqBfrqqzjqdiEBErb7NMJx8qkBcpTRvxq/5fu1HxcA5nAfikNzSY3JXLIleI5XMIS
6pPzm5v3h6CnlDq2S9tWPGEFJ3Va2z98Gka/rVf34aJIDtrxViGnL0tfxHMovcgbTkEbhPoc36i7
vOTaYHo1kaesnqsF0BbEHTkzpg2BB/3T6KAh7ex4eBw161FKZL1ndoP+NjXTNadj/YWhrd/P1Zzs
kgKl5uP9p1/wibl9ZalV76ZRAQPsi4qW5lK+5xPudiot9QbzVnoMZinEJVnYV/ob7oRHDqVqot/E
UbJIL1Gx0B9an9fIWdyTmarW32WMMFuTHgV70hfR5E/06tTWsEEAaWgPr6200IA2yk66NAqKF1NZ
wBvI9LUzFiAEfcNF6rICv4NuyIDmWDXUxfjjwZfCz7NtWOl5ddZPfjEGGDYyJg++vz+FSapfA3pJ
W6dLAY0jNdbc98dnoCE42/2pOjBSW/48g1h35NdkgdCcRAUlL0UaWHVUS4swgG7RWoxM0lLdRFlS
3MQRGvfiNtndPhmTxRWCBNoa806r9Myz04YgWAReykWMORk9i86BxAHC7iCKBKI20FkxGgVDOQCL
XXbAkllOrfgAHQ3qUUmkH1armj9tyW0bo/nJ8h48GwpCL5DSBMyGpN+xsDSebQ7WnpqlcZ+NNahH
oI0opdBcKZadKuf2WRoWaAglrEXXqp2ZvVfZvWpztxPDSKPKv5tNDypWo2uNq9EseWw2g1yrtjYa
dKrRjK1FVBcr3whEzwrJHSW6OIIcEq58UU0n3O33ba7wY2SGjYvtNBZgTaqAqWluHDtGvoNRc8eW
dI/bY/EALRuW3yL0PRhx/U5kouyZAWlRohPc6gm3f6xTp/i7ZNJaSgjOE/1nx6q5yVqCgUWxyYns
69xExiGeI6hCXdwcJqnc4N78wPa7ivil+SVsg2spt8OFkTdk77LqWri13ILd40UIXMxOCzbMr8U2
TIp5V2V4eIRvSzXoFaFmUqgX2+wVk0l7EkdEwM4HuNGwK53616AP6heZ+IILu6NfNEvj8+P9autX
ik7Dnsg67XkOgKDStTN+buy2+/V432TgPUS7/tTzge2APFLGoCTjYDnbmLqT74Ummt1Ivp8swKTi
FGPE9tFCl3sGsMqMffHRGixyPQWixHkqu/Vo9ZmMy2x7jtqzSGkdyZPb5Vday2i2zaI5j+z9vbKv
5m+MOu/OZFl+2iS9jzUudhm5rSPvafdSpvX0VGbZJqo79froGJqFvuHKlx8MklSpgRgN0nRKKiLR
jRcin4f3ImX3K4Vl/5Uix1rzpHr1YKF00M2OOoA8cp4Rwh7RjOyqop0MN+e+fFA4phVi09bAlMlf
PIujsJrbc7Q+t6zPhaSn/341dQLv0XFRFnMF8/E3OSkEiQGUejVjf9FLvdr32H+uIy3LTVbVFvMU
rIWglcyvmTa96sUk/1Kd1w7t8z2ji+51Es3TXs3eNeKZPTbu3ANROJ0VcRH1OsrqNjXZNwS2drXl
OdhFcMFcfdX3GkSanKlZej3hraqLNZUhRewdjkUStWeiZBsSqf/3qBxUGcfguCuqFyHUJrIEA4fy
0q76p3bqxIl4hZQ81TWXkijposh3usbpHytIhHUeqeLaooGEkT6bmVTsormeNnot92/1IKUbQ4k0
2IzR8BbL9YD1yqGdur7awaVxYU62l6Uo+rdE765TRkRG0DUGUkKHwGk6/rCFWC5IhP3iGEl/yWFs
vD1Mkqhat1jm2OtB/NnIY+68VXX/WmSzeZaZy1GYb221Q4zHwSgP4L3YQ401Xh0z6Zw9yb3ty6hS
prW6+kmctaM87okt3qlT/v2PkEQKaFzETfQ9W4tM+LBRoMhqRcUyfm/1rH0PUwdOiGLE1yaomiOW
lxE9VfCpYhuGah6grpM1+zuZDl4zjcFfUersJhXpwir9y5WUbteS12dNG7KtFuo/y8AoN1rYDF6/
1iGnlN2XpNXaBoCkcsAz81N8p3Bazmr7+dCvxHOJJq8qbWUrZUAuQpPln4D6iAcB9ZlrvHXmFCTH
AbjCTTWULWUoGnJ2vjyZY0Tse21+Yb0ArHpV21SFrzVDcBXjZZzXpk8KuuxpOdDkPue9tVNDv2dr
gznDhJEtVMT6VM+fymmSfId08C3GvhzFbzofLdqGbufUqDgJMJKw65vBsHi2anbbtElxE9UK8h89
x/bemwwXalCNjwv+cWErm1RelOvMIO8m7IjSi52S2dUVHQBqC+1qjMXqi94vNfrOqP2JQoLU0zA8
j8SH+1ZVEw2f5jRo1vmmTaVbTfjzs9NBbW+6qFyni+qUDGHnj2FJB2K2nvK8SV/F89n6fC7Nw4H8
YmuTOfHCyn+IDobS6a9aVd7bFfSCHlwnVNs6dUq+EZ3QOCjpoZZgctc1dF5I90lsqh+boJIb56wo
Wo+IunizcR6f/jxkQ/fPU/HCXGqpa0AC9QtQfb7AP+HTKCOUxHO1oIp8VN3NUXVI1kuo9SEb3M+F
E3sx6khmxpJCqMolvUoNHsP8ZHgD0eVHMbgK1NN4t4xlYCqMSBeFs70d5OC3KWyVTu6pNJElqUb2
PksCfIIrEkAp4sjFpz9cxODx51S8ik7196vqXBBOPET0d5WOKkccvvdBlV9JrEhcJRjC9zhI0sNQ
5a0vXh2ygjj68fRQU0tlr+y7uhdi21DfWdrMr0LcdBl2xlkgV5Wq/LUQAUSAiqRvKWAnnqh3/Clz
GEwWrtaq496uSbCmCOR4yE7kZ2znbMopr4mzkTN1LZKJM8p5EDP/ipWkPwumIGb76FA3eekm6ayd
VGfIfDEhkIb2gr1ruovnabVlflXK1kk1ZpUaVlE/s/t/0vS4eo/baT6O0Sx7xnqatDT5E6v19c5E
61SosuWO5eQ84bNFlhV0V+4gehth3/sDJK9d5jiutZa5Ufq26JcYSeq6bG7Y1GR3ynRwZI3UmN1m
nEGKitVUqqXStq77HDRDTD8NqId+rop7FLXDYbJCkINY0O/53BeHkmIqt3nwGldzcGZ8i+5KYsie
rhUvJNVGRxuF+FEchRAvzWp+QhxNo3kV00hZCTyCEfCqWIn11FUd6nz+sFfdrE/FehtOnf21LbPk
Vqm5jYoq9EOuz1MV5Z3XJ1Zz1pScGJXELt/jerK3ccmiTXQ5pBIQNfhOupgqGIwiidudHWmgiJAb
YAUdIJetLjqkxwNdtJoWt87MIkqVvR13B3a3AR9Ihbl+rXqLU/EAnNy13lJq44ZxSf++S4yxzbbN
zEKDffNnWUkya/ZKPwK6MzZSN2nuY2YKUtK4C9uoTymJpdyZKBdzFseGE18Ifj4SxvMjX6cSrQXG
ieOo8vVk+mhXNxEb/U9Dokb3uNR/L2GIoN8E675GKCt1qy72cI0GN+2NH//Zu/D/OBcc3cCKtqJI
iG+S/81YhMJKom5HbaUt7sSBlrs/LeK4XachK7mJ0roudctWRzvsBXJDEYYNregbiA7Cv/USNKdY
tg9HVRPZrC31gPba2Eb7rAFQ2cvlVajNxPMP3dmUnBuaN+AjS+7zZSGWYmIhN1CMv44pq+o8fYVh
pbOKy6ZjBB/jlR6qvaksBuc+H4bXKg7no5E47AvXV7uuvkmTcRSYulpdpiPbrJ3YYdiFZtN2LaIF
NWLcSP6E6hAfPXNAS1Q3Wofeo8Og7BOHwb0RGEitnL4Uc7e1WrvdOXANRx+x7/XBnamDBR1+wJKx
NkrTpTiJAnsFrlnhMP4XkriAEPyL081SLdWG4sPHZmP5+jcfZZI7oWEpTbxT1J7O6qo2N0gWc3UK
b6jwzPkkiLi4U+k9ohmAUoCzV1rY+krYZzdlp1W3qn0V5bE676fDb0rFZFjbpqf5gwoMhD1YC7YV
p95mEz7jxPqy7gYYUuaPLtV+JQ1oBr0Kxien1KBAxHP7lsUVgSFUX3/SzvPmNmrh2YThEdDi3xuu
ZhUlJKP5USx6v0UJ3/t1b0GFt835Co14vlpDUKluKcsXKS9ILSjn9CKbiNPFm+6o3bgtlrlzFdli
u95rTu9lRTOc8uVHXIzOLyUdb7Oq5Z+lGo5unBnxW1lVMTEsaKh0Q8+3tIWGi9aEzt5Ku3j/n+8o
519T7XAiWgB+6DqyStAgBxn/Rvih70+MRKkkuxy/xJWeXHR3GtiKmZxNDF0rEIQ2yLew0HRwTwya
jYPGgOt3lbiLvWGdV5qXaoOG7jQlYUXXL8zI4zHQ48yTjCT020A1ME2Vqpu0TfyMRL47BDNQOZnE
EVGASR0MmnIBS1WUZ6pu+jY2lfxkjArBOlWvb+NYTl6oS01sisKOIhSn4mHuahcG1nCz8gxQBXbE
zZ9Sx7wSVBDUjye7Q1IrloKLUpNDAO5sKxl9Rp+xzXeWVaur0D770nTtWzCx+JdUK3+qV6GmufTE
kBBk8K5mLCvY7bTXh1dpbdjUmnyDJAwnaj0Tz0PWIlKjy/pdwZ75ZtrhRnhJCbjR75Rrv8WE8u7H
cnaUbcu93KKTeklr85NwEoS+6/RewRF0FmzPUWh8yN/pvOifTjP2G1xuDCi1NWFvlNz/cjGsht5/
3KwrpshGO4SP2yKx5v8g6TDTVNAmB/X4ACunjaF6NXXx9zAYPpxyVQixVmEn2X97VHvSavHotVu4
u2dz7br/PtIr4zkK4vdKVPLqjFxQW2b/IBm/7KHJjkYEp6fnhgSlgQwnoedVmgM8gZAayOMIeZ4X
RnIKDbU000s/ObmHiCHeYAqSvxlT4HbrlJRFJSXxGpNgN2TWSdEbjw6640omnQxvKRdEaqjTJ0ND
Xq1rZ/EAvks/Y8sDSaE5oZ8lMxFEYxXzXdlrbhbTukbpXrRpli/I9i9i/4U21EcJlSHvWkJXodN5
miD8oFzDZ7HY4Gia2UqfwT3Ye1Uton1rJN2+ZIxjxGYrJR6qIftl6PZw4LIrqdLl1T41E4wDnRWg
G5XfGqkMz1GmAApgObKVQ8TNZZfibDQ66WSl1ZsMRn2TO632lqfSfjSKmmvYGV3TAroPIcp2DYVb
B8YwlKKmiXxkwM7nf75SlDUH7B+Xim0atq7zT7d0Og8Wjt9/tfgGIVpoykzSLsvjAMVu9dkjobuH
WeAcOsg0mzGs1G/LdKdkrLMVTqDVm7O5Vetp3Al53hTJnpWyMSZInOgR1i++ucr5kln/ZdEZd0c0
xadgNnpgzrXrqHLAZhMZto+fNnbTfClJKg6uoN26vWQSHSCSBEajXxj59WxHHzJ1BZegtGrkr7bk
m6v8STzEGNH8qaTXMErNLR5l60rHxdzEC95ZjEbx7lGX0irQjyZ73I1aTfreoD/7NQ3/KuxMeber
1jjmhcUcmrVbzVh710gvdvVg4G1cb2MyIbAioOcN46De13Wt3B7VRtpFfjSENMArwHXHtJUuDww4
pkW4T5JxlW07cQe4xHdLldbPOc52zWSkKNGKZ4H04sqHO0J5hRpiWz6xZ+gOrdEDBUPa/Tzn+bcH
vE+MWsrSfwhpKhLXdm/HRb4RpwbadQ/TEx9hFr33lULrNe6+ZJR9Ls2FXK8lGddK+eZPBXesy/74
KE09/pgFo7XbhAUWvR5ZT16k3/IhyWlXcRNBP+qfp/r6uIeQqB6XFpksJS8XXYN1E4LzUQeNI9cs
zIdoNP/LHEeE6L/OchjSSeAk3xQ3vQYuSRZxRP8A2rTdNHd9L4WH1qQBq7BWey0Cx972wF82cqY5
r7HVOgcq7JQL11eVvJ4vYR58ihfJMDKf6z59fKf4glZjvwN9YGsofeCLp5aywsdhagDu+YGWU2iu
qbfOUbyIn2X04Ydj+V9f/fO/i1e7SnEOOmZ9r7eJpV7G3vGiKh1fMotrXCnu4qGhV4JUJLe24pRm
Iek5YbXP5Kh8fIXa2xCISdN6fFelzss5bYKPPz9jHPC8x2qTnwK1K+9WiPC+gZHlii+ZCGdAqVNc
rd68x2qdXuJ1k6JLIIlqmb5CwTof9EOl3xVzMX1GPX0z5BKw2cSxTmNUqHttPUJcCfuvz+2T3GjK
Xh+Sg9kpoKgVzcluuF/MHZETiicWHOSeSyxI7WqvNDJiq1pWD79nDhIoXIt2xEFsSWrFeR6GpD/0
K1QJOJHsmnGSbMf1lHHeG9pS+tDHT8MKxk87aTU/JNeIKaqZj2VtvYEOak//6PyrLWq1p1DX5m8q
UnBX0C0i1drXZqH4ubko77i+vwgyhazB/xnK+XtMCcLLHDwbZRARymsgv/M1hOi0HoZyw3aWaITK
KXdiMZB3LbkMAYPx7KibPIdNsGTOsQdX+k0e+sKzUNTgyiISkPkDeTE1mM1gH20rTuwd/YiY9VME
a99q3woTUFYh4+0Li+CfR9Iw/p/n/vF1LauWlubH3BXFlzjnS0eg4tyjEx0rMz61Zpv6pQ59KYOU
szJ9x3NZG861xUSWXkjGgv45TXsdAbDiknnDpVwW2X5CuemyaEFVM0bDBXde/UjlUisapZlpfpSW
nftCYtRl9kGSRxp7xVwfHjgXejMe4XiAwhSjPpdaXb9rIXMI1i9ZCj8TwCBNZcfbPlGVh2RK7Pcw
SH7w/iJwWVVU+kJaXqQcWhteRr22lsdwlkgTqjuuBxLeiqmSDkW1dF4yNz8fKDN8PcZaUQng0oMh
+3MUVkicO7J0j/LaiDV6KQXZMmvH2irwuOE4leZFPkOHzrZs9+A4/v2cBaGpzeXPdmi13SJbzlfc
gAObWCi2DrPiuj4Ui8QktFip9hQT7HI+NfE8n8TRnweZPfVBsrvHV/x53vS4QTBjNhHsWUjzq9M1
uvwGoFqyPywst22DFm8HjdFoKyrC60I9GiLZD0HbM4UU1TvLLKl4X+KoeurK8keam+W7Q5rvgar9
5NczmmA7mG0uauRwRk23f0rm+qtthRSQ9ClgCLe791QtHs9XAP43qBLJW+Etk4N31pftqzjJpnd4
3tm1D6ub4FQmEh3LMs7BgvwtwNGGcHk8l3bWsJcoBLJSpK8GvzV0NRLld+IOn+rm64P7mlBIcqlx
pLsWN9Cb5cTPi1JlX1m+eobhGFuj4XZ8uIaFnTjq7GuzTK7Q6IgHSG+YvpwQR9wQKUAtqmJLkpaO
W3q95qkcDzsrnJUXqTCp1s3x93TGMjgHifQMtDs8AbvINhQqvMe1nEjLvh7qHuIIPgWddIwBr+Mr
29D2pgTBO/SA/mrwnE9vfycU6RWBMDstkYztsL69lSrD1CNAamrpS6XSHX3C6uA1AfxKzWtUOssL
xkED/MDIX0IxittGPrTrJV9GNBTFbSDugGwy39O+8ksDkpgrVts0htis1mC7126roUvbrqQJXuRt
tSVHMvJTSOSPP2UmCUTqmqOQykjIV3zkZY5vkLW5R+bOUjOtjG1eW7CYMPT5dlpbB1iFuxQj7K/1
IIrNxwEuvMeBeCkaJV8luaEZf+gDGt4/8vC0Ty2sCWylgyZvNrx9ILPElrntHUZXdSDKtLDgOvfp
iHcBt3+SR+iuIptaJaFsXRMf62SCLWraV1EsmKm+H+eJMFikgPKNqDus9zD6llWFKPqkOMbohwiQ
sB6XN9FcLiCxUvepGcynBiSZoYbkbO2bWjK9QpvGw4NoUIamfZgGjHoyOXSNcVOsPP09Pg4Kvg2l
ltDycn9T7Gf4SZokvjNZtmeczl8JJV9l9+urhqxKGy039fo70BP8u+uQZjaZvR9YfP/DAhH0JDKN
CTspLJ6fqB5/w2gqNVVPEDHOqtE4T3+ed0bD8dHhY2xv1K14x2SkxWC782YnTqmyJ24QZMaVyjEd
6gjaVb9s2h5VdhpOEIlhpoA8XU9JDNmXBYEI4tXcXhIWjOaOcna6E3/bpBbZbVoBx1O4bJ2l0w+D
2reuaYTlX1bLBpjW0riQaVorZvulKLSPLGm0Q9zGnrgiTeBWhwGmgCto1eZVg8n9LI6LrtSPk0Pj
RRboanoiYCgbSfHyajnKff9TL7LoIDCMpsOcMlH1PyUFZZkZdRC0tjBtrG1Mzg+/3loMo2isTavO
up7QGQTdzsChvhGldKR83a5eqf7RAPopGewn8RXiKbE3t1b4v/gGM+6XcyuoSoKBB9xWco2gbq6d
AkluLpaHBxpnIyGGaO8erN46l6NjU6pYKiR1ec1LmUVXWl0aB7EoxDxV3oulQ61qzSUMbkOY5D4K
FyA3qWpah8rpqnMwUy/OSpLBsjVc3q7cAtaRl01tyThcDyYrU4N4gky/kmlOMzPTwifYWc49TatD
HtXTVrUb44xLyoVALn0z0jSAeYWkrq5qCdWPkFQUgf7els1BV8b6Wexp1jNtysiZ0Grj0BhlcoEj
PXhGR6JDhUJq85vv5cCNhLBGMFdiboYkUw52NJl3vdWpJtOMGowGX6TJHiBUivGAeW+TdnW2IfvS
ea9jOu1WZv20ypwAAMe5WkHzC41pvVWWBkBmiad6ssO3jk/uezXDV+yrpr9NE7xI5KrVrsO5zBsR
XQXfXpDuuwJufbUQj1kZ7UH8+JFghdBK5O91Sb5zxZL3NljOe4QRZRfTpvYE2ilN0PoWrT4SgBhZ
/tiWTPWxnrom+Vs/5TDzWiukfpgP+hGLaPsZ9DMinKVW7wRTIRCgAO8aFVoWMeQpQrQhJ2xBxwmS
hS2pKuZK3fy0SMsQAhjx/FSW0bGIYouJmTaknrb2wXFy85m2do84sWVZN72KP008CHVRHDmXQaqV
U6SDFsTBL53jTIXVJidoL6iPsnrG1TU18013qCi1IBkopnSRczSm+kuBEC1w9bxdjqmUU9pMo/Rl
aCfNNzolebHb/8Xe6AseJfoEUZqUTzLEPjFlqzJ1a1LmwUWKRblOkoqmofW9INa9k9GwSu7iznJn
gQ60Y+cituhiUw56p3XLmSxaaVIYRCQMSxJgSKnpBr/W0mQnGDzRXEmnqFL3VA6ehE2DRMwN/X3p
G1pe8NBGGTDVxrcFOu1mIuj0xM3WHcJK/n20QARh2DbLHWr97+KyLpwsu9bB5BKvB7uF/NCnxpKW
p4karPvgsVTsKi5J2IX3ZhUVxJWEnoaPL0yJ1S1tfKn/dkTmkZebSrBbde0nM1iFXQ9xR+isIChV
2Ylyd9MHBKYApiHw7k1ccLKK6agfc2mbqoPzBdOvv8YpsVgdf4lcJT2afoXpzDOEpI495tramBVU
m232KD0Qg3u11QyNZdT3B71vuxfEJhUkm6C94cQkRBpJzooGLScPH8v0o1O8qsKwF8+U2gIyFm9q
Y2SMBva8reFwfVFV5a1tWNkTz2oPLxbdQ3+QleXZLPrXeo0OY2qNiBEcA08J9Whf4IGwDxC8oPYS
fqTE8zVOut8Py6jN16Tu4GQkxVE8H/79IsIBLCzKJ6WhnVjB6pXWnfV2aFwlrK/CGqN1E3twVRtf
+hS8SAPO7ihcHH07pzvifntPLARgX17ChN/pD51cIMpl5IB08frEpzX5aRQyQB0iwK+z2n+ySUoB
NbglWTBH4YsrkOqCk1F/DE5RuERd2pelscA0WZqCD4hGA5pl0E0NtappaZUtwiL9C7sJT0Az2BXK
h7qCVqT1P0SjTDxEjVxfscu5AkYzEsP8m+2nN5LspRab7SArxyc1M9WTREj9ZsIC6vVhkHnVghrS
AnC1HwItOjcZ0ilHldqDHGdXEXsi/sy8okU1FvO8NWUp9+jDgBiQG/mUSghG1Xx+e1RYQ4Y+pbmL
qqrRqwquSWu4Ojn8bLlK+k2v3mFTtNcxr5RbvyAHnbECiKs1r2sbHG0rbTD14n834MiVs/aTIG0b
ygI1/Bg/FcKIj0kZ1VNtpPjlw0B+TjLzGWr275BUUUEL5EDyH924IByOPWu0f5TtqkJh0d4Gu9K0
J/AOFCfsLH3LA8c4y8Ddtw6GlAdSf0BqjnQwIHq00s5qrpPMnKYU+EoZ55cEyrQguMJgQesWo/mk
p9+dvptdBNKYtZ0XbBTlCxj2vbkG/BTlPVacc1fOz5NVqV6jtqYHEeBlshrPHErHb/L6hFCfSyPs
DwCLY4gS5rzRRuakfoL+OyIxdiS/imlFjfQOJzxQWRdADaYrROKa7huQZtzEUU3XtJ2tEvAbpzJX
gNpxe+tBf++aBDqmhgxx7p4W1UE2gjZ4K0ftc5Kqe3z6xlZ1UhV4zYyCYkj3/WQT8c7/cp5S/l87
T7eOvdzlmQC4qHYo74VrhKa+z8be8EDhv6N9fk6RoPrDhF3THCtSxMPiZ2kQr9LP9L8iB9shqV85
cdyE/2nUYGZEukXH1ima74bT2Tsn7854omGeVRahB9p0MBqTNCZEhXQAMw/uPPPGCJWwpP8R1TNh
o9Q/XW7m13xBiRSW7feS7DI3/dar38rGK6ok3arF5FW6dV56FEQ14aBuaA+Wq+gq10iAP06xvkEM
3lu5/L6+X8Sf0/SPHFJt5Jl9F9UWg4UZSxsWSS11jIMV8K06eCSjyS66DLcqM+ZXDPDVximbdeL5
UStU37X+XJnFD7NgBl/sjGUznubJKvZgDY6RGn+zG/PatrqbcAUoY342NCknNUOiKb2Mn5TNXFAQ
RArmZFbNBqrfbCZUujXC6hjP1o1qwI+xK97L2LrVrbG4NlOVpmTqJlWbEZH6MLqOId+cRjqCo5Uu
1TAfQookLJ4VhO3o/YFQ1F69WEe5yv8yKm71UdN8xdS/o3O+x1Fh+EqvbIkufpWWnK6+vf5Smrml
FQbAcCokRGnxvagUXE3KG7bykMYa0R2YDvy8Km+JoSqH+tLWzGXJArVpSvCVsNAsJgeEUUCXk8gc
BbOkEniS3dyzdIqvPUNaG7Nvwh3hg05o3F7CbBbFl9XKHqAZcUdF/1IMjebZjWZ5k41yMC5XQha7
C+SK0VdD0vUzRgkK/JaLnDjnQ0UdaijxD+zV+ybNp1NQxfkmUyIMIS1xlC1BouhGNgzH72R9fM3z
EaZDQ30g0CQMY6ntJ2Xb4A1lKo/l/puWOfSbKBEMMaZFdGVPisFCoOvilwIJz8XGtB9IqwXFnj0z
rmevRLRR6D+CASfAEuOIGWlzo4H7mGL9jKPtL1Yyw66xwmedBCdXxxbvqVr0o63qzO3tFR5V5os/
Vm1/7ApSbO252lhNd+xB+fgqKtdoyYhasCTHU81zN7KoQqj+l1JjJGMNdDM6xG+x2V9thwofzbFn
8KqaT4W0drNx+UmC7M+O9ixve44Ltl0OYa0SBEhOxzR2t9kEyZYHkbwt+/LYyekbA/MTnprZs2JK
Hbm9IfGJFUwZfHPyFqg53Wk3g1LBtYxNsEsLZDtyzFbEXLyRpZbcJe8J1Qs/7MiMjYxdUjUwBLJn
SVG/kikSsB2M34hlsfwy6ulWwXPZErjcuMOsfbEQ2pzSONmZPZbbvpVokWAaph/3JYyXdD+Zflmq
pIoo0MqWpnorKvYmUqh6oRT+zCPSO7qQZGtY47lO7Ui/QCcmy1ItPkgueNJ7KfFM7o1BQ4wXpf02
U6t6hzUO8GKbnrXwowuszSLZg7eQFA8NEhWuQ6HJ6tldkf1wKmHXb+UJsaYR83tYE/k/RfzkwDvL
lLr1Gym91jZXf/o66sryZW3hRPVfGpy1nUKmmJ9G5C/1JT7SUIv9pb1FkfHJO9ukVfm2LNhKDdOz
9JHkOZSl2BrusIvvfJb90YwC3W/CZWK6yT87ReV9GnZ1R209i55H/oN+Up7xlSjPQZwdoHzNm7aL
vhYVuVGTrH2FgocAOgg+uhCPdYW+H70M5b42JWTOGORL3SA+1WXGHjpD7hT2KJsgdvgq2x23sKki
SAAqYB9Cu5llW9/FhBySpeJhk9/OyiK79lBTUTCXUwojHTb8eE/pIo3JsMX19aZVqEpzVko+VhP0
U7O0lc043dZRPxBu28dPaRGdwDq4IyB2Xyele7/UN6iU6mYOW8vLpNZyc23i8mt+LUn6TIz3czMM
dBY7NyVR2YcfcTHb/hnN0z6BK+sBEPoIDIskl+RTQSW8qca+9AHw06kB7VaM0quaqB9yFWWEA5M+
r0AxcxonhbVmvSrEirijHUIddsZjP7Aan9mEDxBXzhbvm6v149eIoDNCVsiqW4wSvSCFqDKo7piE
AntWtzG1Q7dKcZU45OuZY/bXpIYvhbxieGqoBpk8KO7YwrWqzQUes1a/pOOw6VPzZrNfYQDi00rb
Z6lTZN/uyuyCEPrA/hXNUVup/jBHqgvr7odpLCv34jbK0Nzokb31UpEfr5RUf5SF9j+EnVdzpNia
RX8REbgDnFcySZ9SypsXQqWqwnvPr58F6rgdcx9mXhSVUle1lILDZ/Ze++bbbLRKfn+sjr9yQ+Pa
MUuP9IYQv+1rNDQAACciTX2+MWvGf0HAnHWNxUegq+e66lIPZRilre7wWKguTkj2IESYOKeXG4TK
Q3Asd2qb36lahZNPnw68l5yv3ESyickf534v/QTUbxWEW1s4H/ki98kWxJ9uOM9W4j/Y6mJOKlgG
GTSCuPLQRgS3pGMPlsQaMlwGZARo+V5Ps+YupSbPE7Ts0j4EUf3APahta9IZkNgkf+0meuoiP98g
XW3cYVbYIUfauAmL8RZUH/hqip0SJZCSR7V3yxqJSgpj2Qw0zauDkvsUfY8XxOk2RVuM6UYqrjTB
Kcf6fM3K7CPrCLAWTJkgoD2I9lJrH4Gf1dtBp0issE5E7eAl/XXQByoeh04+jkPXUGp8EJ1WwNNI
qD+Gd2OI0cyCVrkmY3MDsOFspd69Mrzqt/OI0QYGrHOYGpwDUqe0D3ocklNN7hgz91Ni9xNruQD/
uDVIj3FgglwfSi/CZVSpveI5ft5vVKwjriwzfDozC8sqL3aD3xJEW2Ym3o2BJ4GW/moZybHlAEFk
KcVnwBusKeWzGSklZ7voXGspcXw/2xOkQitphIaXhMCDZxb+TW+8R439bWZc+sZcqc8kxjeT5dlK
mHByBZdEL6kFSuNvlEk8njUBSyETyZGNwhaY1SllUkktzlxetPzmC97CymAnPBj+gxp354JnMJdP
MxyJXkiQ+pl51Bz7odyREllQNDft/UhkJhF4dEemeA9NpdvacAKhwUaspqYJO8v8OlZYJkj2RHPK
3d7r1mfvBCeFqTsAgegPbQ0SjLnEjCt552RnPhWpeJbhmG/MXyMmkE1uKfHWlPLmZC34uKaIXfZ5
17bIeTK36TZCQLNpZiNym14v2I1joBua7q2nGk+Jyt5pTUrypfMn53mYgt1Gtyfy7WhW9CZtRnkU
AvhSdKYoyViwoDwiiMSqwr4pofVyx8SJGdZX2xYjx0Yr9ZZjN682akZJnNrPtUmeMqp5sJSAx7kx
m9iIAPqgyx6r8Ib/NnsDIUYoy0uHUp4pXCEOBUJU7paeH6/t4fE16qZUgpcgK97jCRALv9ZYb/n3
fAyYoYNEdyg3EqU8KNjwhszsjXQdygVCuDHICgJe/OqO9qEScIuQItAvTXgJHJO83+y3E7Oh0tPm
NwMM59wZv4VSFK4dwFBlsnamoBo2g4kpFDiNGxgZJQ30rF1pJndDrt3RFOcIyBptP7DyGgxwHk6X
zBvJ4mdb2xzxgTsN9pmg0oZPSuUuGMPflsyuiETZykXqg9IB2aqVEuVet5vVaXBn1DRbNvC/Ohvr
fzZxlfrTb7PKjw23QirBOgkEs4alX9nrPeXpI4+CyS0oC6URFaeeZbq6hP8BNHpCdHcOemg5tQ3q
Y5LDa8rsoih2nXVAZ/HLDyxA5wzVdw6K/OsMvK6ZUabp3Kzs3ZhnqLcOx9XYUDi0nojsF0vV/Q0u
7W1j48vWtYWMIgSIxZ6rcbmRVWf4PQ3ZAcG1PAwtiD0r0i92x9YSM8tmyma8wg+T2Ntjkn5CyD7Z
GADdhJrHw9hfo4e8q4pKvfU1e3KRHyG0T15tSTq9orWOCXOsR6sIvKknI3imsZpznjZNr2iuPtnU
sDmZzz6qlsaPzwM93wSxAuU7/++ZdQb0pbcqUJ5kJS3wG6wNp6HONha6Za70Hraj0567UCHQohEu
aWH91lCJ/DHtMHIzAFjLMMk+GeD/dlYUflgDIyiSnW4yaElnodb1Wu2U2WbhZmWO+DfwX6SJhjtv
35UGhE5ZEh4uohc/rZRNj/gLMEzwaZXOI0ICaNBlM6I3zMpdD6O/RZFCiPJ8LaHLUpRQ+Ia5He9k
zuaz9Tn/B0hlCrosoIJ3WRlwjaqHZIp9rzUGbIChMbilY7QbyXQVhg5GhcSnDUdreVDxStEtVr4n
Kblypqz8Ho2cSArRbTRf6m4yGrSlHF5SID5N2+odcHrlEmbKXph11qHPx1sR+RNkhn58t6vfHKQ8
ZDMOrIbOzHZGKI+WM1wGCx5B0BMhXIXscvskPQ5jzXHuDHDd2psQunngQvggaSuDiOxBrb4loQJ4
Sftdzz17ddmSthEA8MZZ6fpxhneg7R6nPK5PisXjs4uw49vVJtKi8aqGr84IoRE9IYthp9uaGXlh
IvJt1+/x/I7zfG4TNLhtmeyB/TakhG9kWKke/Fuvc2hreVLRW9ryqdKK8Rg4AoNU5nyPydCxugnb
B4Bf8L6UDzj77cY0C4rcNjhmpepp1ySaeuAzEaTYOrPY8uRvKb2Gm4QIIZbneDb5H3a0XLSqULdq
BPOZuGjUSzi7OS9mHoNbdPvxPiWWGJ82pM3CMilAkwdZ8KQVyU5kCBTRm/v8G1QWlkJsY2NUZAcu
uRBBJ4/MYKCumNpfLROnsuu+xi5gbUrbu8lTImOUWdupdW5tCC7nPQE8dkS2LkhNjO1FluDWsv6b
T/635tuUqpp5I4o5PbE2uAwVZNWkr2xPEjq4YSdt7lEDekEzT6cysFlly+avJs40mM4x9Nu3KI0f
ayVsPEzJsJ2rrRWO+i2qKt3VCgGXI6u/E/hQm1GDGK5gOjGqNt7xsP3VsEzraxStNlSSnIkP4+K/
eTPYW8r4YGPN1bfUNc8OUYACyVjbYFGbgWd12lsWMY8TAbSGLhUXa1JJWbTdGKafFdgJpaFPCZwp
JJJ0L2NUgFbQp3e9arglBDkfSpGeibWwmNPOD0QknHtBWVeK5G/JkPVs2cRmSYGpsVabU+dHaH3w
JZJEIDHzsslAwqCQJoKWGcX256QP2b4YIDDpENOR9+wAdLqWbqmeArdh7+v+eRzLh1QJISYO6nM/
EmXjcKW7goQS1q+sC4Ok3PiR+EM+7SntXiMZyy3Zpf6mjfjdKYa/qQIrJ4eFFhrdCu/HoD71TWXs
7HKMXVLEWnUgoVt9FiBEd7M4cdwnDKGg7yY9iUGd5AmssLZveNiKdhcsYHZwCZ+O+neMKUyzoW/d
bnJQNw5UrElYyx0BrW7VjX+Kvsk3aEjzUxN2pBSHdn1ckH7uMu3GvUsRid7IhJKXUqEUC0E1gCLd
y+mRoC8Khbk33Tk2mRqCklX05Bv8HVVs3G60tjQOPC1QlVz8jAlk3AUn2iDby2rUr3IMvlIUeBu9
q7mc+3lfLVlbcrjnTiErk7CxTSS05xYJ0ZAre0trXvQAKZWicRPBYnoJp4R4x1h9zOP5V9jPzcbK
on0etxzV+hhskmUeU8AbxS/J7x+eu2KL0J1CBXSLwhhM0nXaqvVlQibYlnZ1sgf0yoQj8eSR1oBv
b3weGOPShnzLvhTuKGFmidrRXbKJyOn5LsmGowF/YL7DFjvQ9vh7xkNtpfAjDY1v3MKrR5w67Ntq
mV7p0UbjkZcNzATYTiBW58nsQgCnfQe/ZWjsp7UCdgy+ch510d4fjAtK6PGcaRUoqKC6mGB03MC3
C3di/D4R6l7GMcScfN4CaSJZarKOWSveZTbj6Ang5kvjvhKMxsY63s6kfjF7w0eij+EjGoBzYTj3
RjZYTA7ll2V3T41d3WBzbhWfJR0sANxRQFQ5hOU+RCns9YX63elYkhnWlvCgeJeVPPwcFdtjEsBU
eC5Qvg1E5SK23lZKd5gLdPCpHSqe1vdPNjs9t606Y5tSS6N8svBgNvHeaeP3wZoy2hExuYTwfcVN
Vz/A3DLrvtlMkHJzBnVMTfTesxx2AlaGPiEdjqjGm82GbLnEVagSh6q8N5DMbxyGuhfm79DkavRr
wPM2SiIfZmOGOjr4ZFkk9PGJ/A2zZTuOPFoNZKbMVb57p+yx5b+AgfaUfNGkNdgTgzx6Id80xDYH
VbSm6EJNnXu+HOetvfGTIN7UC7I0ktGzRpApS2lGGSpMTwo55mNU9fgVXvrSYFERBIScVMJGHZOo
3mijk4frEGS03Is8aebZiR9/3tMHD1Hevsy2sdfKqroEPTETkdpgS61/Ya8CSlFZEgeJX25sHuGa
HZpY7tNPIGxYBORLkyJV14cKoxHYPiRQtc9PEP+eFBGdncw4VGP8LpJ0Ap6YfmCC3YvZCu8CsE9b
ssYjCLbuGIagWPuaMddw6osu3RVxnG8MDCuoD8Nxo1GZ4k+Nt3rV5p4xSWprzXxobejCmkjqXTZE
n2ntf8A/AqtE4xDBirDj1ynRMLIkFEvTHO5KpwsIF6pA4tsQFmlHmankgOm2ow64BpRrckXuih8/
epE1F7Uj6CWzxsekLAqoSQRmBF211RzlTzZnt7Ac9GNkcPbpIjkCA2WeLIOQ274xd2U2hlt1Cim4
CusPXCsCVKLhXWDcI5pTXTS1CzSXMwcN1F84825A1U8813bQWuUUg15iGPlHjB3tp1/f++ME/jch
rgrgQ8IgbK/EabtD8de5o2NP6PFBFcnUG5Im24xhskc2Ry2hvyV1SsxnFFtblnsb8F/lwajQvNak
pEwW1UPHj9qCLdgS6V2nxmsjoUAkzmsk6GRAg2fQA9nxJwIpkfTxHxkfFW+WC799mVO/JCkECjU0
Y7CrmjjUrXYb5vEuHy0eaL3Q9mn1R42iYz5UB9G1yqMPd3ufE1MyJz7jNlBmUZB5RtqOJ6qAj2DC
ZZsFyC+ctkQyxO8wn5l1lco2SAQvGuwpXXW2ivGAiwtbhlTOPCbQPEyy5Uc9tnrwCT2G7ks6f9XS
OtRoOvNO/92OzkFPglOKWJbUv+E0kyVr1XqJa8SMd7p2CSdqU3xuDW8Smooh/a51KG+IkKVbZ5zz
hGVu7YR9VRLB8Wz1HEt096fbltiU970t/D0GsqVgsi5FXpClPHypSLq2ckrPxDl9EEwYbOYhSLZz
bt5MDWloaBaz62NdLBsWUgw2foWWDlmucej0SnOXOKNPaBigM2G2aJKViI0u/n8DbWcJL3GO8WQk
rDP6EFnHrPpX4QRvPI7Jyf7b5ylZOxEjhDKfN9hMNUqegimHPz8CsY6ZbncWoapU6bpAM2XJxK3I
LHDrujdvteV/O6xBkYT0jE/oZMmwJEvZCuHdsZVDPch2ZDBQ7pvUTRSa4bczZP02IK6DU65BpmVO
X0lYwjrhxxpKtzIQcOAeeWEirzND20fEy+0RegqUngiOgdkA30azRi1+iWL5YvcZ0QG87V2tiAOy
IzaxA5Xf4Oe78pynTLQ7RIkxO7rnjGUUnBWuWXpfEAsLB46ruOuwQdVq+0t1iEBiRPRB7B1OuCI4
EMAQbIqGw3L2k5uNXuvCaIHuqKf6tj3DKsH/K7ZBUpBGjG6U7+K4o5ecS1aE4UtrUaQE0PG4aJd7
UkovivoHdKj9ZpgyY2tNMZhdrO7oIU69phF2XLRHPU/OSTyeJwQx6h5OLLiIjuBVtUieCOfIxuSp
NlVS6ngMWrPBdixoL1Y1msd5GA65QI/NuJ/hKshrtxqqHTaqV1EGLwS9xTiK92Zs/DFh2G7K6dAD
uN4BLWAD4OvoojS4ZEjSTB1IF6L7x7xEeABJ436yWSiBMjmUTM83pa2DvbSdjWjylItj8uGcW7ZL
OhFjBaM6G5keu6jwN+S5MUlv6Tt65rBjAyXdd3qWKiMiR33oq5OB7CuaONX1wjmYTvU6adOf8q0K
e//QGzFNVqLbrl7JHKl6nl8Duz7NNTmo7VISqvlFa5jgzkEK0AAYgzuTrIciERUqbS9+a6+TAlVC
OhLAYp+0cnzPmMLDz1G5+5xvctxFDRU1dqovc9S/kYXsChwJ7liWe2fMrEOqk9HqjMKz7CwDjmXt
dct/1prp4LeqCZyBTV9SAUnDZ0EGq+lqpNrWqv6pSFp/x7nUXTQzqBpIpqrES5LV85k+73skc6pc
0PXmNOCJMbNtnPCt0zfyzqTmBFvxrx7J75hQIn4jlPdJptwZFSPVXOSfFRRUpmc+y6SyO87dXVE8
+gnSYDXYMQKn6bkfOxUU/zQSq96KNyWY/nYVS6sl12g7Wf3FlJQzosTjWsVIMLPyhcjXcMto5bMq
WJSih2ZIKpIZC8WXIvQna5qo91QCx0gKYNDbPAF9tKgcdColI822Y/dHOORFOOEL3hR4h0lwkPa0
4HkBVPZckcbIuEJj/tmHUkKKRF3Wx+ZLgiAFj+c7O4avoq5qBidk+hAhb+f72ZVTVy4Ny5U0gher
QZctB9NDQ408Nfos8ug7qeo9JU27Qa46I2Zh/j+OxbTVLYK/hbENs4chp3cZyIzfaVN2NorZRIyH
PiyarbPPTGqTxSxpamePpD3bZ5a67y1QEH7N0pxRFbt7jiGThV1rmJsqZ/goZZp4lJtuFHJTmAV3
XWzx48kMQbqhn/uW4bGechi37K0jRvgMNutyUfjvFCWa76UxuzQt4TkaFC8b9Blvfvi7YUtMiOty
xEe8yTOjVKhthqcizjEiLTyPLDsCnc1OrOlEjpSEmEjr1Bb9AN9UfCmJ9ZUNJT3FbL4rNZeT5nDR
oDy0eZpT8ADjDXT9W+k1Z3lUvxTLDgNtXepWehUfaHePY2ME+xy5hkndiP1VfmgTA8RMz6qbM7Yw
15ZnTlTi3jaUL0K3vqRu/M3NLyNhvqkPKrL1pH4i4XSrwDLj+d+xFIdDXLPIwRSplvvOqp98qVbH
SlE9w4djXgdnogCSIxohxpxKLZjgOwV/zf8dJSN7gia41urdqIzdQvVfpLM9vx/eCGF1zW7K2udW
BVYRKR23lg8g3PryuSO9KTEf57isXAqao6NrkPoa59mefxWV84tttXUl3toHOIU1o3u0YoNMYQiZ
GmQtFxhRpVpuYfT3qb+VFsQjrk83zhyddtEgM5LbhJmmPi0BR3t7cQAunruNSTGYzG26i0VxYvD8
ULX2QhpVX9VO+VMum9IqwZNGK5Ju/IztDUoCe6soyqVG6U70q8G4y0S8NdafOmSbS2Gb1VN1F2IG
OZPTm+GhbCzPapmriDYQN/K5jQ2Jv/mH40cPOaLDv0Vsusw8xB3LZaKJGw4k7JowXYJs+GVXDrBm
XMHhaBzXqN9hsSKvzmTpcDMZVcxSxF4SgTUUhRQYRbJNJuddD8YKrSWdGl5DnC8os+tV4V8n4y6v
iL5B7Jw+ak37E0yFbLTdgPcgu2whGcY17Jsm7Q4rS64L0ONJhZLx5+WSmVhmaKIHkFScAIp6KEpf
2Telql/+/ZPjpx+W2qCFWPzgeT8Hd8yO7lQmyov0FMUEiUQ1ydr6RAgYzcdKQ7TtaTfmDp4XwkK8
lZ8xjRCGgdgHl5Vq4+jJxhJOhPx4saKUbGkrHCtUQ7p+VRSUjD9JAqNuHMwpVq8ZqsMOPOg1d6Lo
xMKMSGADNH9eWOIpse4Zihnoi2xWGEnb5ntCue/rUo70nWgjAROA7TXM+ggQsNzaxEBwxUfDPX17
cT+ZCMFWjML6Bd3C+5fgGbiBw0AH79fPdiLmu0QgT0CWrHo//x8CxK2rQivmDVpt3E8z8t4fyBmb
N/0cUtytKJ1Ji6JnzNM/rxhz8QMufzNmYaPETnTofH/wwKKnO3sRdKwB4mnz8s/7GymgfIg1uzJv
/LNikTGx/bxaReirJp3U2NeommtqTpjgeUyqdJOJzzJUXn/+mQFG31dmYF7VtPlXGZMtafCIeuqQ
WuB2cZoLHKX8jJDQm3BPp3RNrB5BpOklpRY5Sube6Bqgv6p4N9CNJPj3fyW2hictHGxYqBkcOJOB
nqWAhaviAGG2FvyuZWk/kLUZc6A3/Q+EbPl8lxi3ZlLfMGpKb8XuiH4gQzHLfY+ttv5i1NTAg5F8
5J2m3SsmAfJRGej33Lkxz/l5OqxBsWjfk8tc9uM/wbGZX9JprlSyXvSXlrHdXd9M9c32W3p6GZ38
ntll5JSFtyIokMBn+0gZHipYOcGof6pYfT5nc9Q2fkjQDYkyBcFzGEACmWVe2df5bnXvz6aa0a/q
b6U1fDSrJF8dCbBKZDifg0pZpLRIQQ2df8luzFOuajEgQuTiMJIV70fhXxMbfpupJMhcZV9jsNXT
jZU9QPJOk0Tq1Yiz5MQjMNomvnOaFsdKRgujufjpeOurXbtkhs6Q+sDICuvAXhHQRQxckPj0Rgkx
UcoabtTqyY2tRSsyU1oohQAvqxjGieGpekWsG3rzVIpXR6emyqbpYkSmZDENzAX6bO/Ht3gqHQfN
lbLM+nkU+iKYjnFgbtcoGoY1Z1WV7VlPBrlP8mK5g0flVgjudKVB/clSLsBSLKiC25xVt6oe6gl5
2BgslU4Ahbuv0GJRBJdwhQjVMXo73w5ydDZoh4M7EZbhFcVLsxUVuV1sXnyc8eVwSIrwi9iR4s7W
rXFPw4E2YbHZC6XcELeS3f1LIcsm40/eE9U2MW/aOpFdP4Dze1V0A+cVXqZTWafWDtZx/1yo5GoL
3+qe5U/g/BDWwFesBX6hG294vsId4ZL1PlpeoqYHCTXayT4ZwGauN2ZgxPc6dIrb7BTNRquQ04UL
sVeDgr4rG3RFP2ec8Z/XqGb4iVW1w5oAnHo5vjRLL46WjemqbOrq8vPWD7UczzqJPyuLB+Y6XQor
/GuXpDzJs/rRWXPVE1C6BzKT/q4nip0gcrYldxkeaGIVc5UMipU36CBsubZD352Gpt+FyUQ1onVY
3LWYd3zu2me/f+1xZtz/vBWkYv9ln8m+h5DlEzYB/hTbclM7QXtYeWwrh600mRQZA5qdn88RArHl
u5T7YmTnkTWyvkezZXh2UTFHHylg2tnKvtE/bDjjp09Dfbfp+Nt4UN1CEGEkzd+recgK5+/B0KvX
RE65N8RpyrKJpcwq3DZG8aFHdf+TZ9qFzofQswb+qEUntaaXEBcbHxXBObLeoYqTL/EW6WNGEX2z
gcO28rUJDO32Qwdr8i3SROX4c+gPQzQ9MFcfMvBm0XYodAv/ImzJstYykG+hRWoRGPkpPU2RuohI
2um42ppIYrVOpTXfOMvR/4UEqR5bi64Qp818lIGNeKeM+ieuu5/oKGexARZFRWrNcomlKlqsyafv
Jgcm+CVTbf4y6vJJ9/sGIJUisIkK4a2fj+5ioBFfMcYET0n16VhMLGvIZKyPYmntpRkYJwdsNTtA
TQW1R6zEGuZE2ZovKcP5DUmc5XbGMDBj0PY8tdDaaPH0cxbS3XWPqvNhLNjVNIDW0gfkcI3Dc96P
xpfDRGKbt/54GQKHiTCF0OFfKEqNaBf9G+zSkHTuNSNKQSRhI130fuwVTkvsDeK6+g5IPiRjoqCG
tP/Wg0keq6lU9wi6rIe8rhLGSGCqi1CyCO+7hyHqiJI0A2jQPEWWLDrrFeOfG/eEDf48FkTEY8xP
45hZS9nsgW3F92Mo7lfAHOPb/Nb0/bcZWjjSFqRWSdI4pcrc6fcSqYvXkPL90GNT1xas88p29hsD
/UCV26emZ/c8Mu9fg/RWoEEn40sb8/heX430gJeYWVFePc+mdpHkLv+aQjT8HSLvO4PA8isJNAzy
ly8kc7wvjch4U9nT7ZuZJKpIUZLX5W+u/8H6N3OJFCxsB3cYx+ixt5XrajxVYEIdY1BE2zXcskaj
s+3xXSi47rY/mQ6Insw7vUN6GUUwD/WJiAdNj9DbUrMd5lC/dounykjoc+xo0TdOdX/F7w5bd5LW
a57ST2jppeDseMRzWT+W6XxZD0S7Tu3jUCvZ1mEc4FUd33sI0m/Zofl3nO/KE4SGgyjLiX60Hpbk
xN4rFuuIhMbmiroOro7puKTN5s9Vy34+7bKawIk2fwbw3Xk5F+7OkGr2nPMOnCNWALHpfLJgFE9r
smA5Ue3PZMD02iieQpWqbpmJmrNsUFp3xfsUXNUxqj5ItEn4XofKC4eBoBpV/cgrSHgDw547JZen
1VlUmf6L3tfq69gJw5s5pH3hf4VVifivEM19QwF1X4AeqBWDbMOqKe9FkXZbPS/KN2naXxnTv7/V
a26K/q8w8medXfdbRl+/VQ05XAt677NQM8MDLdh5Py6/n+INkuQtUFS4ncxKFzn6/OzHDhAp2+9/
ZaLez83CrJrSErRkWH/bDsk0vmDPDqoIq5u5m9ty3q3HSD9anRtainplx1Kw34d8YOhh5xmIBHar
Z1gsLyulUphvM/tC6RCcJBMMfCJLqgQwtfcsBQhEgjkLdBnb5sEqtcv6GDEZejcJeW7LM2X9kCcM
FH9+Dt1GIL1Sbsygh+Fc+PF2fbl+UIWinXqpDYe4CMYzXtl0CYEC3kqJB1YIHWAno928Vh+GSqoA
k6sr66bxXZ8ch2VcmV7rskwvDP4+/Nj6HGsazNXjbU9JcjDyUEUHwOf+/QKuxKRhz1124zfB4Bg8
1tN5GMGY920QemPj3P+cukYKGFYUc3wXEHADsls0b1UbviWt6f+p8U6JEc09NATBbLkq+TUW8mjW
WfrakdLM4UtduXzels4xnfHRsOUh8LKP2eoFjN/+JUNZpGsBKK/nqPiaOC03pu5HN0Ar2lETlCEF
sb6bqVsUeLPoAqjb09mio3yGkjzvBrVQj0SXL8hQ629nWFTxFrYCFEz5cE4XQFrdK+LkzD67u+Wl
U5p4FaZuwJTLTIvJYa/CKDMW+pnMzHz7fzOD5H8jgxzTFoYFLEg1sIpjA//fyKAa7KXSlVV2ZOpJ
C0ksYcN4PIruA9z6u/w/f3IYvf58DoTWlmyV+gX6vyuD2H9RibmALompW4Yie/jJuCgydFkDkMSZ
Tsoz57F2dSsh/mX9JGpJ7Tgxc4lUZ7wpfXVT2Uqef3yOHWJcTzUrc8v8qXPVMsjnV224jQvTsl8/
pMlMwYteawFbrp9Ppsm4WqH8dPg/P9mFluzMXsWBXfjFubYMZxdrefaIyRtidPRqCoIRncnOCCLn
T2wh8s2QQVppkVyCfDysENr1Q9Sg0gxqwJLrS91XYdqamVf4bCxWUG6oGsF1/ZMeaq8Vts9rr3Zv
CRkCdz3orheWSm8Dimx0y4A1Mvrkfxi6xA9Upmgf6kFmz+3AEsxq3gpMJTtNazAJLx/8NDLvLEfl
J7aT567T338IPzaeZLQqOLDBOrM6qufU/38oPRpuwf9iSgGjA03DNIs5kQZg6r9YgQkzGMugMjkS
QBadkPw3j+CHPIuWgquyLneF0YTst/mgj2zkfwYvPuMFb+jy6TQbGUG/XTS95zo7HdxS+t5sECM4
ohl2qZXVH8XIcmsJ6UFZwERA2uSldnpyk1VLO5QG1ruj3eMyGc/DjEK1yolu9x0+6v8JeOIbL/a6
4f9ezYXqTGIkj7l7RmfNwzxCAdAqh0ZpXKcSUEfwI4XWZOO5kJd4OTRQYB6BY8yfhg+zsq+d6VZo
pr1L/fLWYobcDNpC4u/YZuzW14unbec3DcqnIS+wq1Qoe7o2LkPQC9DtIyx6q0+2idnHNUB5LutL
vDHBflaQtJWltLZlbVYnnAbskPwRbXsY4GBUaSdmtfywMnQjM7GuF+jk8dFvHazojl8g+NK66AuR
O/loCUOGgLSL2IpPDBuFeehHMWPpgpKY2WOxSzqEBavFef0c2iRiZXxM8bOlTbfUcIKn0BSoPfo6
5p4sOJNCtb0yh3qg0eTEqoT2v75Ki3oVucVxrdTOjakPpFLFQmwca+WZtCA9IdwTwXZmhvlxhsi+
N9pGPlYposGyavXXnx8knsfPcGyzw5xpNPwJubhFYpreXIPQh7N0tkMSHYbWJofAT//5sH6+SJvz
v5/y8+by445PHTRFGIMaLzBIuZesxEmQwy2/tcmy2Duz/bcuU7i0GsZLGMy4qe1Y3vUQYH+qXbOt
9iyuaNsByIGWlGh4lktXV6YnSDzOMRon/smUeJ5rFuT/XOwqA1a1LMSjs6Rqrg52Yd5PcTp+d2mB
aHcaaWBpM09tmmDUdbTuwRxkdy0Go0JiR/bN+gXW7uHJqMzxRk1mX2Q1kOIQLyI6X4cYsuao9Q6p
ylmj7lYSRtxZzg4QlLqlyqXWSph6RKbYY0m0tj8XQyYMvAAW2gutbwIvGn3yF0wxiHvSO6nlnlXK
sf4xDN0Z2HWAni9wC1L0iiGjzQu6Q10exlKLnlaXd+sIJNslDOf1Ys4iND3EFJ6JEm32iJuMA+VF
99Tb+NQEFqR94IDYQRzh09RPOUmL0n8z6IK6pb8MVXMf9PW1TEflt2T8u9yJPfopBPnt/KKCwPLU
cgp20OrfV8dxTQlx8vXyc30FFU0/xFUCNcioFXwpbbpPQoHcQakAHypculU2n9UukUcECN1GULI/
TJHYacv0ZuWNoMOn9pR/So0zf/1mjRq3kg9UyhtHq/3oSCBJRoXTv9Gj8UVXWWuAJ65/ID6RapVu
p6ksMpNa2aDGa3Yr4mf9AnO69rgCOYkvZxDYz+lelNOEISmf7lCIwgePxhqMvxxJK+wza6va7ZUQ
8prBaoC8i2CWq4n8lCSC3vwZ2Lb1a8Wd92oNlnXXiT9lMVynNXh1+YBbmgjW5YMxTOqFLSiPlvou
5uffxkOAdtdeEi5Q5eZn7hwacYwHjPNfdGI9HpdX62R7fcWEabs+vzRZqOvXBs6CTRSF/r5XOvIe
lw962yN9S7CYnhHZRtbk9hY8Iw1u6iEPimSX5vtGj8V5kubnihRY4QL4eLByd+Ab4/Z5Jh9uMxp6
81zAKt3My5/G/yHsPJYjR7Is+i+zhxk0HIvZhJYMambmBpYSWjr018+BR05ndZVZ96KiEAgySUYA
Lt6799zlnHo1rKpfKSz8Wz+Z9cuiMDIXqBH0lfrFZGvhkGqiab14VKNXp6MC0HUT1lfVW6tajfbh
5NEoF+DRV7rbNXtI459yd0JtPugZwQ9jWu9VnmhlSucMCuKq4A3kVXVXOzQ3auhUD9g3KA/Ugbat
7S4+ktrz/Gcs0qcMx/Hk/WV4esZzXsBaAjSV+aHcQ95F8Oo3sP5NeX8b7++gejOngQRmj89q1vyR
NSCXVn1Ud75keXq+z64tMI81Cnbro/G5MUGfP7WObr3ogF/UaS8wMCUkgXYBMKIBxqryVTjr420C
RbI1sPu+eZn+06TsePWr+ZpkSXY1qqjfSkLuN51aeNcUOrB5LSKxmjAOs/7wPERFjI7WLNFLBagq
IT1Fd6KvSwQu9DK7vvhskZnhKM/llPW2RLVmRxP49FWa8hv54szesQtEbCBqnW2pRYm2GS+TF5lb
QfP16e4zJw/rUfqx9oDDsts5fas9EF9nrYpCvynERSyc8BxGVM9HEqvQXNMym5ejMaKGr47UOYLh
f786dl64XVqLmz9frI7GOBfIJPqFZxEtXtfoUwsG/RBDtd6pbgQ97fWYdx499QVERf9Ro6eBcW2i
bLkMBlY+IqlCUhmgIjdr/apGGIU1inLvWrpNtAudZOHvLRaEfx2NcwMkuuxpjNRju6XTKeppuH+3
YUptd58rsyivD1DzwquEUHnFz4bpyqExi042PhCt9ZM3Vj7H3hg+ldoPknFwM1sVCUJyQtUBnAXp
rD0AS021fauFGzX2/fkdQ+bQoTbgYLm9dqDP6ZJdSx3Rc/35czOO90VSHeKCcq91THBpVxXaDXrx
LfADmEOu5rKpDSXoj77cJwk1DPVUPYwoUra9N8kryu1htrJPiTCtcyBxdUoQgft0Jh5R/XmpEUfX
tqKeTZLeSZ1i87a6V/zKGWFa2FBJ06Vn3lLN0LaIbmI7iak453B/l8SyuOkOYS5paUMXxi5WvTDh
sCmjvMEyDEP1MsPqqfXSuhZ5PCTRvOvc5ifIX4j/vZC5+o7Z6ZMBSdJSd1cPuc+gjG/nch8ZAucs
iCF9yrJhTzks/847ba2YeUBsVNpX9QbHYkDCqkmxciiOPTjfTLs0z9VouYxNfEK4GvSz3k9f1afH
rrN9bmjibCbuWOb1rr3qCRLw5e8czMy82XMc7mRRG/glpizaaFacXdVPEnlzjWqRnKIBdWUV64AB
E8+75PZJU8sgIaO9SxzmJp7j/tOCqonaEbpmYVlrdRkXQcYM5UJza4xtXQTFUUfxuLPbYXrPwuQG
awlxCEnF92J9QCtXrzGAlu1gPRT0ohKISN/zUn5FBAz3yyQkl07XvdWWlK0BoAVJ7zLVxFFkvJRU
WRfa/pFcZIP1rme/TIl8DiKJxGsp6IV1ZTMexfo2NO1nqzOleYsDwGz3BAL6wBSXnG0RJOFrlaND
K5E7cT0B27hfiTVWSd2HtT7FX3IfbzhzwhfWp/mWqNL5rOFYoQOEqaNaHkRHE+z+FBXTh3BJYrIC
1jF3QHuIy2FjVTmBmGljfi6M/JYXtvVLZnJdT6P1PaoSVD/zVD4ZOl7vAnvNINpY7OcW6Als1wnF
NhKOpkAO0WpzdgmMZj5UFcbrljIhNXP2+CpxPWN/JYR9VTQ3t8zW1CTay5+yraIWWphCN3c2XDvk
4VagZGYnSMZNqYV+uQEs3mxRM7AhqLXqG4s8hxx7BgOFPikbD6kfiJ6TpDQ+V5FxHuNFgMiGL7za
VnBN84CASst2rn0BTXu554nYDE+5He7qjpV5bKENqG03enEWgi8rx4d7dSZh07YKcx+CnxWAI7nX
zyYH2X1Khfp3iym3Om2HsAlDoqF/5BrV0VLzkMMvV4gjLfNQxvOXrkq7NTwI/6BSpDRp7brYn18t
rsZ12Mboj8c82wvL8a42Q/P9iOIzkmxV0RhDkh4XC8eLBKB1bSz5bhHR0aADn641qQ+qdY5G3n7s
aMFsMdfbZxvv083Xmqf7qzQqu5OIJArTYAFN+gtekoQiEF812gk77qZzT77jObL6fkkye1TP/pz/
8xR0DQ2fWQ+pbs14zRr1qKJgQ2Fh6i3W7QS1sZGsclA78SXqRafysUGQZnfPjkWbme/inmFdThB7
BFJ++u0P6kG6M5NiFGpgawy8gffnSZsdgwxmQlsiqkD9fcbK2xCRxEOYli9uOLlnbcrdx7Q86Hll
H6fSlVyy/vQlioNdVQXyXZ23I6ibVe18qYWjnaZMm1693ESp4jw37SyPf65jVbVq05FVHAarohLp
bUJleMTmTfSKmPMn0dAoNzBPfW1gAd3riXMRPkYTna0t0cdpVj8Gdjo9+rODRdjICSjRjm5H3nu0
xKpVmVk+qCN9WdK7Ccwx9WoHTf6oVzKCd2qggTDplM9WPWAqKsULBsE7Y1BSHdJBSTwERXCh3cZ2
Fy7CoYxSt/5Woox9bAb9oO7KSQHC8jBnmY+sCS07HznUGvbZf3kJLU+Fk5eTejMzXVaEC/SeV141
mSUY1HrrDTAagrWmCE7xwsrJUudoM3M94GlkrJOGD1qEm/CebTzXtoVgcJy3EUFMOE162kOeDeyu
O7pwx66k6HnXXHOetCapnmI2tWNT1G/x4Lzca3rkwiHKGZthJ5GPrVWy8J+M4T8v/Dkna++5I/EA
wpnvXQ2/O82uKE5eRl7FSi4/z4HkdDWFN6ymqX4GEdVu/vIpiVCnVkazfPnMsqCfHmM2oxcraW+W
5exdd6hvaswIQqpBnt2x4h/xaK2nyNtDcKlvTIDxWscCR2Magta8tOkAXC3xi6nxPJFwtyrJKzyp
cyYOuged5o560Ylz/5xOznfTBgPkkdRwnKbSeB0AX+1iw9S36qnwmgS+RkHKxPKqCdfyJgzzFqWG
wdoUY0U+sNccHedXb5nWKVnIh+qhCX5aDn9YtJwRgxNe43h8sIifSHBmuy5ay1rfbe6F2/t4XgVv
jQk/AZciI0fgwmcQGGx26k3IkOVhy8V2dB9HK9E/lZiSfr9DACnu90UOhIeWSUhTFD6V6muj8vhS
SfcVgGw0k1aXB/W79HLSZkz9k6Tbdv/OPmr9rdKrCIJutg5u8736fvWURXq3R47fnamEh4fQ7s8R
FPCrol7i/i4u7ji9Vws3HATSsCNtHqX9n4vfiN6baYYLQkeYaibzQe2YzjUumpvmBtYlj5vb/VpW
l7V60DCvkzH0yTCs/qC+xzDr+TxP3S9dE9Oe/tdSAS9q4EZuaiegp51ojwa6fq8ZEYgKtla/5z4S
Ss8RjYhbiF/nOOraZ/JdiIVV50jN8NbdMJtb9veoTqImOmZAqRK5YGKaJ8SQxVN2UcfqbJX3MLRO
KnS6sNptYGWwVHLxpt4v12jFqZQDronQ1N7jMXulEuf+IPH6kjT6/IZvaDMTI0P2lRccrJmGYVtb
UGnM6Uuql+GODJWQ3toyumDwdzF6TLhvcG89qaM6QinRtOFejoF8sMscLfrUEIXuxxTDO8iofcMH
uKwUMMwIxJwoYNU1FvnU1j3WJ2fdk93e99pmp2b6ZfKvnBzRuCSik8Im03JPdOrJDfMPeohmow0f
1RzmlzDyYWUs9a6gIYY8KKoT7OLN34ZYNdhGsosvBVg7bJDNtiJHZzsuGptOnpsxnrFajOnFLcVD
4LbA9hNuX/xV+HQGn4V+T7p1wBZlBXs2Zu/PLLyA+UMHe+n9Uy1wL5+EGJ8abJaX+z9AiY01bei/
UjO2r1WLrNtOg0PIm7RH4eY8kQ2lLiWoWtpBC+kf8P8CQSQgAE7YZD9AMjhoZeP+jML63v5S/a7O
mZmQlXJIK5z2oK5RtRJK7QCZb4q+00QrtL8XkNlwF6chgLf1n7sxlm3+rdoOZNb3fbJ5LNfVYSIv
YSB/YeJ3dWPl7G6tk0b1eTsMRbGxpzdPVsmuV0hkw/2VOclEPYKr14aOSOs24361ii+TAQ0ojig7
L8sxImOTpzIiJHl6drxnz4ggXbUdVTI5Gdu+YA1lpMaV6+eXJ2sSZUAwIbx1m/rsWL7cAlMLPvn2
1pXGISui8hOdUKDuZVGf0iZ9L6Qot6pFKawUMFCNxJCWNKQD0Abn3g22ZMOWD8k41qgw3PY61/lj
SLLh95GDxA98dRCm+w5pKB5nQIdUjgfq9mjgmYgROKUDq2I/RepKN9leT8Mgzwmiz82UoC4KnKwh
sxIfQQPrAbiKNM5dQNFC415BOiteeTPlKtXZ+BDhSECZ0fWvfVQ/tLq79CmEdpMiq/esEG+qLJXa
5i7XSv3Whhgb0DOJtZnMxU2i8lcB36M1Fhfb8mBhYJd5MyUbvqEnEUZVVKaAcAHN6mBFdb7WHksz
yslfZrkQtab3UtrUB8NTY9jNfjR6lg4iL6nKCrv6PAeefiATst2VOkhodRSmGWnqnon70iLaMkQu
dHS1VDy2tXhwnRyqk+Nd4hGRIRK3VTkZb2Vapl/GEAQb+0cang5eE/QQKiLI8sKL7ZbgV5mtmII0
/ZSGHRvJdG4eadew8Nak/DAt+aOdwWyHRikPQ0g9yRUJksy932jVy2ASV84TUdUeXDToI3/9kqxz
sBpUXYT/aPkAFfp0mCuL34eP9r5nFXiFlpAYyh1fG5RHr17kfFS4TV5As8CNiyf9YcCR/jhn6I7x
axdbUfrWzsELeBgzgwrCsmbN4y46eACHUOIvLYsg1VdmOLgsP8kAzW2sPIk5yJvJ5nsuhwQZlSBx
FnNnv81EcC8VGA2IQgH8WlVC1EY6R7Eyhy2VsCD8OcXNoyqomSRKHQ121Ru3YUzPNR2EpCPBbejJ
TkV+q4c+1mifsrc71sv9WcbuvIrbwl+pELweptsal6e9V0/zckm9rKqDEvQigd3KBM25kgbM2XTy
Dc15dvQsfNb05qEz6J6BOEXM58/y5iHlWCOqAfHpaWfINhpuRQFpr8A+0B/7Iume1ThQ9BHr1WZ2
V46d/yCnjVAno/YySl1LwxcWMOLO0aNq7TOzqD54YA75LcnKc12k9m6yPe++aPSDsjsk1uKDKSNK
gsFUH3jv60tE6XDrUVZPvcB6CF2sp17tsstFrIWdh+r2YTAQH6J1K3CbYiDFu5ZrOcuhGZLFUtGq
ifQZVnifLz6ZcDijQ61/RpBuHMZOIwgjcX8oCUUfmQBqun66qvcp+hlYLgU0ZEO8G1wWtItMwKgU
NXzkCKCdxi8ZIkXSmQCmogn3Xy18JrHpOUdJIWWbjFO4qafCP+RAcs9QN9GDhb6FacE198XSku+N
uYe1QE+kKsqfShKrubF7XZ5VZkgMDIUfuFvppVjYyFGXvuI61t7BlN8G8AxYPwzz/rEaFaCFBEj3
VS+r8FVyPfgjpGjNyM2dt6wN1QJRPWTj+CFry76kpcfGAZ/SVe+rYWOGtncYZq7QudfCuz6tn+S3
Wpr2rZLWj5yUuqPaDVVMzisIGXhrHPFdkM5w6ABN/BcNAUTBf8xats6S1yN0yKFR/PcecWvVlYT9
Np/CGMNrFxG7qc/zWkmILJqJ6yy1PgUw2La0WM034ki9VSeIO0FYpl2wGTFamnERndRSYyxnGkoZ
xAjfSL8uSZnWUl4zltJsat/u8yBpkPPGlUl03yv9WVm2XfFuGdohMjwjP2NZGWHUs1xSe1EQl+XW
taZ8i3U1QFuR0ISjnfFKd+TcT171eWo6PgnDQivfA+Oe5iVKIJJnkfTO+wygWMmUAqBXVG1Z5zEs
9ytj6Oa9KyEWkiBNuDrqFoZuxFumY9brvBvb535R+fc5nrwQY/7Rp1d2E0F/Kg1oSDqut+c/R2Hm
70WDU15t+tX2/14JUM8Ll/tt+duW+uG/NIL1kJWHiEC8lZIMKgVhx+TzOMXmc4XS8DQnpr8lDdnb
S4wGKzEAyETqi1m2ekhmri6l1ApF3KL3iygz1ln+QpiR+vdSYX8thO4f1U8MSps4YGG/u0vRNRzC
Uw/i7uT6WbxxRTkfGBp8kjgCaPu+7lzUHDe587yfwwJcRdeIc8DY/aBeSLH0FNgfc0K6TWh06mTp
T1iml6JTTK9rH2rSAHPhBA+z5IIoacZ+QtcChou01ZF0IXpbCVGGkU7WBR/BBvCgto+k+1BnCY0f
aVpvDR7ota0XzrGe6+qplOkjLGjkXGOh0xW7jotwWa1a+uVorM1kHTWavc0xPd9fWPSLAZ1huSiI
XA3iK7FK0o6AQFtVts+WYgmnSTW3gEwB1uppth/samCTkU9cq43Wf/cJegSA4hLicKsDnaUxZCoE
ZMmzBQfkqBakeag1a4FxBmcySsDAmT7cQS+OSiaoHiSWQvybY/U5jPvyqGaU2oNt15oGV1TyrBca
QDzXkc+Q1+W59NzvQP3ks9WkJuDayVlnyehvs74O9nbYoP1L+0tshggiDbhrge1XpzbXaEZjJl5Z
uTbsu0gfH6dFtRVXpdzX7VYl14LwGk+674ybJnVX6ETcH0KbYKlZrv2id9AK7VArPkzUinsw4OS8
t3O717QifcAu1Uv92NpDudco2UC/KK2LU5n2uxkA5vaGb1URpFebDsLpPoOTgIubpYdTW0HZO6p5
F85Xd7wvL6Lhp1oTxbZFis+UfXH86An8FxamsXKeSjMmdFWz3onw9k4ide1Xh/AW9YHSbzeoEUW/
i+u0S6qUfSNVa9VuVIs8tfBrTOJ+evLkcMqAJU/y4NxCJWYDXvTyeP81DbMcWD4u061sgdE0Q97s
VPNm7HtnY9mABFR7I+w95l5ElarvWlcUuH2nmbaqKTsnubvzlqcMwAf6K/4V4XR0DkBA3SOnCzN6
0BCfb8ulccoKu2KxJarP5QQ5IUyDn2U3TsvKm/MmLTo8xPVp7mx3qwWTtfLHDJ04IBmEGdNWrYAm
1DlbsxXBMT4ppndA9wtGQRqtUW3VmyzU9B9zm5r7HprromSNmOPG+azeRCmKt1hO7QZPSYthlp2t
ai+YhDGsUwqEK3x/X9QPqpfaHQirnQtf4SmvAXTOXnkzl71gkcavWg0idtTlTn21WqIV8EruGXCh
wD67DOyqKWtEN6S/5iUGVeS6ISszlq3Fcwd5Vkgd3AI+x6So/J2XCUiCjsYmAs8n5Vyru6mFZpLE
jKkjHzpECYYdcs/bHUuO6pRl8BxoLIL+dA0GXTQPI8Q3H7em5pXplgBPQMTs1/dDlecn0U8lbXkg
YW6DhNiocMFJr3tiw8uW2ZHN09Qa/nWAyDjoyWvnF1B3l4xkE9j5Pqc0pEY89Ut4hZVgLfMPNeUt
ABfdsBFzqO9SfArnzCuwi7WdvuubCjkyyGDIOri8zGZATSr94SLNzr4UzLLbaiS9UPU+w9R8LQlw
+VZO7muZZtoLJurwNFM+OZZCP6m4Z9OCU8MeAnOi0UeXLJnjtXKLGeM8bseBMUMa49e7EK3JuHCs
5vLnAXR+dwBA/gDpqDoWU/JGOlL/bQxRMpo5+RFLPKPUbHNDHgXFjmXSFGr+7NnkbYU7sFQP/Wxf
WTrYOCW6qdw63o66qFEM6PoZLO4vVT5144bdXIVgKx1++nalfTMj6uGiwQhGWbJf9ENJEy53D5T8
omrOZjtzgRRs0lbCci9qgitnnQ0LnzeDDpundCs83d8kjbGhKUIGz9JoM7VPaoHiWzggy6aF5MQW
VMRp81oLWH2ew33eBXAjbPHLjsb8VqHKTg3PXOhn4dW7DH4vLqwpxpM/6KeJbdDKF1A+Mse4Im53
kaYiWiGmmZxVGGmoey3SUtaFMXxobCf3wh2zlTeAuJ34gwYfZhCJj6g5gJPixbY+3Kgsz2azSJ/r
0l2nTmmuuxhOwRTU/BbcVWvqD6iUe6Skquykzxgd50gWpyU/AG6PmWz/c1UDleA/1ocON4Hrerbh
4JJRebd/qWpEmVEy49ri1Es8lAKWI5yLpVno9i/MykCiCojjTWXJvYZE9aDbZf9CiX0XhfrxoGwv
ohqcsx+/c/m1Nzh2LzalDSfXn4PKMF+zYERmjU/2ZNpRcqtg2AWiHL4SH19gOv2RdBKe4lxbh66z
VBTNawZu8B6kR+KCvkrj7luJt+miF3O7623wuKpQXo5BjUw4yc+YVpSdpE5hmbq+RHBJAO9GhT81
JZqzoDDDnXrq1Eaxbmb/VV1a90UaGdGlS/ZMfb/Q2L/tyNWZYGixSPM6FPFuNcKwF1mOQCJLgVPI
zH8NK5PGpW2L+1G0nJvJQF2H3Ev9GJIVN3rhTjXHqMz/igl4I7+i5x9hVdoi0EDjk4I6v5LbSl2g
8110CEZNjYH0nRmI2v0nmlW5Ut6good/IoxIgKxGWxY1yVcbpgW5fZDJl6Mhrt3PHZCCw6ykRm5m
XKblwdK6aENEYHEUmT3QBnO8+97cSl8QAer8XjT9izQnLrYr2ie7DeNtFsiWoonX/26nRHRI9kxz
yeqPF8upwalJXDT3eZjk3syJ0jc0YvlbM26g3iKD43CorLfIJ4ogeuhLqNdjAKQKnQvD7lJemKPp
DTv+THgD4oEqrB7MNhCfk6IY1oXjQfM15oateWCcMMBeZ+4yQ0mb5kWTox5IntChmpioRBEkNlPc
XSdY62GzhJRiAbhBQwMTt6w2/vM95PyzMOh5lu/YvmDzwVD0t2jXPPDCgNxF7eSLCNcrVgrpFvr3
5cAKzPuBkzT5h91VX6kU44w3+ofMNOcjfm17bRtRdnGKgDJmjU6CYfCYIABYW45+ETbzsKqATVXV
HQC8/LyvpRizt47eN0+U0cPrtFD2YL2sHadrXtSSSKsWuHLcvDQeqwobeDvGqel9MJPxW/P/B6nW
v4MRhAaF9Z+OMO9cuFRmSBzdZd4gL+qUelCDdc15u0KQIvwk/C9jkSP0f4xFwvU9MLCWx36V43+v
sALlxXGUetk5acadaqkntNwuTaKvVLv9bkwLgbGu/M6pSpboc7wbge9c7No3z230pvZ4tKqKXQMZ
CMBNoT1FnhTXJsabRhDikzUPwVMxd8aBfi/JEss59RDaNOlJEDo1JBZeZ8O1zrRunG2dlyNjW3Nx
iUsz2ra6qdqqNyWv8/Ks0sA4lqgn2R0t9gvHTAQ6SKSgiyVDtFZ8Sda6alCqjW6QV5/vu8S0cvSn
fNKxAxee84Spo0PfA2O9QLiAwDI509GsH2b4H1hT/ZQ2RctrZC6Y5nRS8UHqwY3oNCRxgkxv8fCk
KAkNkr9+O3pCP9l4BGwaxVFlzoxztQ07L32bhX+qW9iW2VyTIr30QYRefZWOUTy3LQ7SUmvflGmn
aNOU1BX8ga4GPg/yIrRVbd1aCUepGW4adbS8auXeN1FGzafl9P0Lli+1bWlvksSqESGZO8PIu6+N
R+RgkRXlk4Mabu+1w9Eupu6x7pu1eof7IIerwB77Marzh6TPux/LwUyzda/pGOLnvuRz7iHnKYOU
1pU3QWs+CGJx9azSg7gzdVu3+GWeaMDa1I2cfh3b/TWJJauBqm9R0EK/Bxe6DoQHjC61zs4MmBNc
TkMABCVJID1BtzES6wzp/eccOHKTl+kvwkiO3qB9L0yMh1lIHIfjfZk7YGhW0YmVa/iQsK1tVuVf
5zhNuFU3mlmxgGnMd1O6x6Q2aB0jR3LCC8Sm7yGegl2xyO5yN/rRJRCi6jRYGf3kn7h1NSa0GI5m
vItrC43+yL9Y+axSzHjflDZWtARFiY1YfR2gX+iDjtZt7m5h0HbkqpCTOKEi71Hbbzxg2O2uwuPM
R569Da3/EtM4OKTwpuOedFaZQKXN+qXQT3kXeBx5TpZR71vSbaowhG0BtxH9Z7NNB0g+qb5Ju6a4
dCB/QVlNK/Rj7D+JS7IZgci3mC6LthL/kAyf2VsHHqDgpTl2mvLqOSjycIcX+CJrdJBjWJpHxzka
ovEvXmORGbBQI4CpnSLRj6cuLcYT7vdX1zUNZBRxv7EHshRIy4nCrt+6STES3kB4TM4kjVzkWEn5
qWbtx9g6X6oax2NKSbK2f8w2Rd1Z/2Ibj7AVoKPFKzaIxSX35CqBcrafWu9HV/hc6UnXHkTgr0FF
wEjx5pfMTxDoRDSwesM+luGEkiqEnEH6R/c6l85pKmpWJlCPjUL70RjGI5k4KxDA4qYH3RUWyNlL
0CDpcA/rnvuZNAvq+BqULj+cThBmz74Ww6luEBsx+O8bdv1Q9sWBvQXAjBHcvhgFKnLuW1HLKw2T
F2cwt7OfP8nil45SIiBvOe7Nz/OUumSXQabAIOjbJFWS7iMP9uIItNqlHtRFF6E3H0MRjVelnp+W
I7iqSrhtVCgrLZGZ7zKdHqiPfY8xNT6mAlthJWbCu2e9f0mK4TTE1EWsLm23xjKPUZVLIP6wZPT6
lkRgvyXhvqye2qF994vhITPG8KT4HuoBhXt5lmTOpnpWPUTLGE/XHug+jcIyfyj6vNi0c77nlRUz
7ma0vuQWOOcM8Ck7Wo/MRUNugoz7rLXXPVKTgI9s5O3KUSEn8JKX/6b+hS0svU2WnFP3XHr+A1Kt
Nf7XpMNDDWspJ7K1YKwQJGDGXyrMl4bVHZP2Ir1qH1U/bQs6cML29qa7BykOYYayDKlyru/G8diD
y8nCT3MHfSW8av4LtKws/jR0AmYQO0LcHqZ/BYAnUrn1KZFB2jTj06Tv8uZkAMWxBFFgurZy53e3
yCHX6R91E30rGHhuIn0WJUqmriPUCZ/lwLJce/ZFEZ6DjkpeoD8mCG+hZRC9YRRi53XWxcpO+iia
zVyOxbkYWU8Ndv4z7Ai79AM7upFzzh7mizW09SMZAtjEj1BdB9JReihbUYHGzk77jwbB+wxq67kP
gnUkcmcfmn5/SvvPwoEJ14ngtZFBvqXa8zFBFg1liWYi6996OC7XrCNMoBbembtPP8aRXu+bpbkx
zSWThE4gGKjyQ2A6ybkzYFPNDCNTJbPj6GrntqiB0pPjIeoo3oVRU17dyb7B8Qye6oJkmPR7iY5Q
q7d+a3zFTdJu2SOMq4yOzK7LHuniHwnWso+ZlX9N/Y82gGMi7PY7onqIin3mP6p6DpivfSuYh1Og
aAjZzrYpqwOZEhAn6/Hguml00QPvkyozUU/FfStgvlm0UE+u0xeHOfVZvtmlvU0Gs3jOywoD8Cx1
Sorohtwu9HfCstN16aDKhBRGN7j0rAcrATwpbXIn1Tn1athp5YZ+HzGAg5Ugtx8ums/CyHcL4s/U
FlzCt9hmMrZXZSyHD6kTEuShPmVTVH2+fyvJFd3BMGqw7KHDzFBWeO8hKvrSjw4AdPL1vNRz7Api
C93M4GBDy3CrygNDiIfd1HUYIATeX6sSTarqrrVSm3Z+LiAbgTbZ8JFZd23xBK9knejOvANJJG8a
YcmHICCooRgCTJLuiJNJzyBrjjHOg7i9qvec5iHbwOVpmaJXBboHKNBxB/SCVXBuSkSpJkCfey3j
Py/bDWNp2JfZFJbF8cf//g/LS8PXbV13Hd8VOG3cv9nnTFbBLiq07NzC6Fip7DchWneTUsFcl6EX
ne99OLV2R3V4kAz3702rf64Q+PLegbwdJo3YZRJ3Qb70L73evhSzpx0cx0XDwEB6Ba1I8RGs3WdH
Opsu6Yt3LDvX+3bVKn8Y0bNavOCppi8mm/Lsj7p/rg2crXEOsz/QpuAFhl26ryqTIr/0qWak3Ynu
GH1qosYnZEHaaztyEwEa+BoB2IM8Nwl0mPqMwpks1JwkL8YlEWH4p2Kl9hNcyhPgPP/7MLvxUpya
X0YdUE0JK/9lyDeWU9cfmrf0dHMPy0VnWx9zeYzq2nvI4l4+TibpuwvEIasTMm16wfuDQCcdPZ2G
cOfCCGUxihVBPFjzleRYZPQ2KuAwIXCTxtce2ArqbL++qrJ6k9VftQGQqOoZV8wqO98LZhowUb12
kV9fu7CFWdIL+RTUEMinmI1wYYjoW4dNiWgxP9NZSOGqIdTnC13z6NIvG3iAqunN69680ZIP97Ko
lYXtNZVNcRtBZGdt5rwIGpDPudMfFV1jqiUExny0n7Os/K1W/S+Xn/uP3Y5tuhjvTayKts1/S+fu
L5UXa4hYx+UBInAxDUd6V/Y5C6GiLrNvLEaCIcABIFaiOYVjI90IK/z9lC6KdgInUay0jpVfKynh
YRvhSd6E8i1nhanJ6/0CIZyKVtonhHyMuXi4jJ0gimK02/rZSstH4eX6k2k1OYij6KilY/pq1OVJ
o1B0sPzeedBRO2+CPhredPgcK5SRw3eUQogn3fil7IjajkwxU28Ael7aAcZzPOI3x4kQehTSeLGW
o1Ej56NxwT7Ug/uuOAHU3U9weQuiBnJi3iD0jXanXwxP+Ee/sNBD2vqlWx4IOPyYAhSzTSnlUzrN
4WM//8i4xW4DqY00aC1K+KpHrYr2PqFtdNUWQiY7WdCLp2wO+7vr549jkdSbk2n13BtlXcrPhL9c
TXDlmyIEXNZBlpxgfvFJqMWQWhalQYNKjYZa6ubZ1o5Meftjowjj5Q+OvCejyLjd/30tlakhEKS1
sSJ3OdoNWgQpIG2uo60lz4RMh7vA6OZNagZdunbaDrR0ls/HXsv2oxUOL95iKiINhDKBIbJPLDVN
anRn3LPFZQp1VvZ561zzotWfG7t8df3K/hyO5ANjzLJYoMIC8eJxXKt+pXqAv0qwhgPn98854kDg
ChcmTOqG3CbA7+jfJn8imhOoxhrZhrNrzDbeKLLTODjXYTTMB2XIlzB02WjgojaG9BrnSH80mGJX
DfCRzDJ8AVX6ZkztT3pI7o+i8baQKLr/Uomx/jGi22Q4Uoah2U3vEjfyv99SSEIMzur2qe7zi+pn
O9biKmG7SeWdW6RzK21HTMzvp2EKl9eAU2+13rn0BVKIxUn8r6c1VcnQNZFG5MQeJl7rXaPlQR1N
/0fYeS03ji3b9osQAW9e6Y1IUZShpBdEqUoF7z2+/oy1WLt7d5+497wwAJJVokSYlZlzjqnHDpc1
bSTbZCGfnkFWgBsGBDanyZU4YZZfZvwkM7nlA1RPxDIhgxm5q5Sxcvr/X1Zks+kfNzXTNMSY39QM
U9P/Vw+FDmULHM73oAen7rokLMKJx+K7trDOVH5DRlda15vcVJKjOTn2qVA1bVVY7vjOHe7siffa
bXNitkMcEJzaVcTw/+w4ZKUGQwEj1QDujBXr2TD08RLjWXDaUBCniBmbgtpfB8JwHyRWtr37doH1
FGR84szbx1bMUZykvEyOcuFWGgNef9mXIm2vrvZ65xBpLnyLfz9oWm2uetUdl6ZTpY9Fnemk5AHv
73EKPAY0KyDb1kF4xLj+IJ8DWpXtXQPbVu1M9SOg+2/Zf59wFW9nrdPXGtiHm4cuB6EyGW5TmaIC
arm/uSJdFP3q6z//ZV5l6IIsCKYzfJctONEEr5UhPDn41TwsnBhFQGrjMVvIL1avhnGfaUl/PxLk
c+GAzjO3YH6yvjH/DxiA/r+bZzbAFRXVoqXpjCRV819dyLlxFNMIE7KT6YHtOU3iRVzl4cZj/n+U
D5SMjET/3jcxqURO+wMh/5ccaaFgS8/ZGH1Foe08ylk/4oJkZwX2V65PpLAphGNbBr1J2jmsdWVD
nK/xOBdIV7huWUeTQv25U6vnZB6mzwq2/lgDjS2UyH8gl0vj1oCVSxNIASPyL8AdHPRiyj15OBDx
LgWkuSmDSOtYpr3xEw4fL1Bfldx+Mw10plJIkIOmYYHM7l2eSojdym18fGeEvRl2CfWRRe4rWhcR
N23539MXNKZkhZtMf6o1Z6MZev3DaoNmacZe+mTZSNaQWdGJAz0gr3zSg2HqprscLKPf3DXAJAsC
WjbNHeJXjN2DdpVL6L/25KcRe7aKGF7quv967c8HxyeZgFBZjBYpoopG3I9oTMOppfFEItd1HEhy
CkH3n0Nc4adZD0AEIwADpy9lYa1UMEp5gVnq9rs+twdaZfavLkT1YeT9oUNCBVAHT4O82lZdtkqt
uv/Bv3wfsIwi2cL0bQvjTZ736UOgjL8h3blP9hQ8jKRKLOURKx8ylTHVrPV025qqJ7c2Mx9shKSg
okO8BlZs7Qub5A5uos2TI6YB9wmH7nXmyk6H5oA+jKao0L1mwNiIC0XxB8dJWwciC0zSw5xAC44h
OJ/IsYbTvb1qxGfXALka6OSXFej2XzqlW1upYtysqSnw82Aah7X7ftcCKHQ+qowyyTXPMZw7BEm2
+VGFo3aZCHJYdwbelDDLojcnDRk1UXPd/2GAqHErxPYnd1aUPXyTnSeoPEH5db+AMYtlDEKez3bs
nekVoNVL2SrKZkQ5vUrrnOs9xUV/RI2v5ZsAfyRnghCZulswcw3l86JAkx8BsBexkPnvxkY9mk1c
fiYJ9CN8Bc/2SJPPodHzpNu3+w+2hpw0jJByNCCmZ4du1n7GvR0f0tEwWA11q6bWhoNJo37jhPlv
4hpBGE+Zqy3v/4GOvgATSDpeklJ5kwLc0PXh0Ud9xJQS7Q4zq3Tt9D6LcQF7l+CAye/iJyWuyHvl
+1HTHlqfaaFMx76CkSk4x24SGsJm/UYITLXPU+CSYxRs5QdkRtIva3Ocd6okfyGm2MOsDXWVgJms
yi/aXw91pb1gQs8WeljU+95V0cfPBCXMXhi95B7oc2UCx+CMXMZWQ/9R1EX2xAIR8VViRpsBA9F6
9gsCeUssTIE1Zreic+Dj2paHgVX/kFnxSkjIKcsAfWFJ8YEWKwjep4xsEvR950k8WG3+56HUhz3z
zqGLkeUECfNMwauSD67VH/syJxajR4jtgZLZqK2rnfMsJ9agJY11EXrBt1xnpIXmEK7MvcqrkNcQ
cmOvLT+vuJMJrZl4UNMZPV4FoJzO6XL0o3ZrmwMY8ZRuaJf1/UsVEFeZ+Sp3UrHrlJazywsHlrVV
Osu6M/OtlD5Xn/c/EQlPr26lZg9JCtGEhDplzZDZeKlIRV84M0zzUul8xM9dUL/WN4Nsstdsdp69
bgjWZTCUN5MiHfXKuzap4VJe/2sVlJU4HbSGkOU6Gu213C1HNdyW+sypjKHDaAgGolkZt+AJQ7cz
XuGWg2gtiexNhvClruMGLYYt1N7oN8aZ5jcqyO5IfLy7bLPRWMOMCaniXOMBl45cQ3Rtebz/YtNk
PDZCtIvqmJRcDdm32AuTdgW9Y34rqG0SJmmHpgpZvLLmQhUg3TziwRUPoINUwPZCEyPwI6ZQOsTP
fjpOv0zD9Ba2gQ0nhA/SfGDcSVd1GtYP2JhwNKr+1nEq6mcJFE0Sm4Gnoncb1l9rQ4jaoN/oWxrA
32nCYW9xSO7R+2rnwgtNzvNueOtb/3cFZuZ05y/1VMHy74y+cWPps/MSTEFyLBk5jw3ydpS3AnKU
q++ply8aKWir2++7eAbJKXOtgIu7lLRxJ32uUbOmQWg+2rHXH50uKdcpOGdaW2p99AMqACF+VUr1
phZV/QYAheVqQ+S0P336Sv6m1dUr7fBmmQvtXpI3t96rgHEg5V9F3DCXXsj+uu+yCM4/fU/VLqpt
72jOawTQE8So+hI3tXWmxLthPP4YjNzC8YVAl2Sxn2C46Rvo5hbLsf7qlA752wrN0oGP2HSgBFs1
tI9waz/7NuLsEA/0PyjDCsIr0dBBdcm0glV6aD3rVVQ+T9b9UqXWtbssi64j9IFFqOHUCaP/xDo1
4Az38kBVxMHbKUHzMGZPrd5kp7BgadSI47Cyo+wUcJqTDlpDzksNa8kgBkN3UEyfKDiWSmpr0KE4
DgzdBucrHPCyyLxXmm3yZXZ5c2h1xK4lhBmaxVj95YNLlsWYhNuUXEJud+ifrdwp0W5j0BSFlZRf
6ZE7r+6HHao5UHVIaGDETu+movf7QiPcyITFvNJJFN3NSoJh2mCl42E+eRlCPzq3kfacJE72UvSc
5PTl0KZzOyBlp7zVdlEyz4jA+jtBeVN9Fw7ARGYVOnGYPpF3CSzAbkXAalhuBQN9H6/kAus3JGqn
5ehsJLxGDZUCDUH/nSdMfUh7edPMhp5XxgCDGC4a0WnlYSDiT23HRJPAi6g38p6KhXoVaB0DUiwy
TyrKF3SJ/9lSa0Pb3W9Vs9GRG53YL7H4E/8tGQ68+l2N0/rUqdMOV2/+09VmIr/s7keZxvqRSIEB
71kWHRxO4XOckYmIY2I8IyCPUOuEKw3kBOAdzJxmh/LVRha5QnORF8uABiaCseGigcJ8HidSwZxp
+tQGBjbM3729Kjh08vTzM2OLY2JeIU/sRcgdQEjWPriFdeM2wtLdap1PYS8U8MKrdAhJAT0QUcBa
q+mMpyCE11NXL3b3wfzBeJU7Uf1pzeqvAt01vQogmnCH7Adbc7d2Wumn+2pv1n5z/peLOAFeYImm
QzVNf6681SymBbjC1nJ55bVKdQoN7WelNWD65sdBzLAG6rQFMi1APFI8xaCxPGJvg6BuRij7OEkz
p582aBvGldztsHnu7leqwSQy7D8tQLmAsId9q2fum1EVHQ1r0K4uKTVjWj0odm1fLbO6yb/Y1OHu
q0O3fCA5w7lmbXF/3stdh88MjFDrJuIZ+PtVCsoV3c5fCzxRj1Wdf01Wzp3DKZpLF/SfahPbby4k
p7XfqBpm5i45RMOegCRl4/iOc61xu6DdhulEN3aB8KF7wQQAvtiCS8NSsFjisXM/ibdb0HddD5h7
XlTQWxejSN6kh8RHzbQbbPPVZxW3qW1WP1KyEnlZt2vFbq7EPZ9biXZ3TwvlidIi3570lQVcDctD
0DzmAQE8ZUTbTu4SdcdguZ1q1mhYEdBV3UI10rboqJztmAbGW1fWh7EnU08dGfpJBSJ1k7suMHus
LNkurR1/CYDf38PB6Y8j5sMFy65mNSJcPCpBy3WmBVLDK+ybk3IKsu4GDno4coUhCUcc2/LwD3Qi
HCa0WodRuHIgvo1HQ7xFvloGaXfhKrpWsvq1xJB3gZfmvZYYHUaIQXarpeepwE5GAyt7jCzru8PL
ubVFKKCUFThu8OGHuXfBomE/JVn+LPva3IP+/S5zIvwH1WL9MJqgySjPnMf5r61iUP889/dWEBIH
yjXtz/sKPylPRsiXYhj5lpRAMmuSJgTJR90DbqK6WVp/66IsWajcNE5uRZqmYmOJDNomf78LnnKl
fNIY+AIoL24qhInN2FM7jtNPnu1OmL7zc422Oxgce4eJkgVwyi9DcAo5J9LmFKWscZrcRlwqLu/y
qt4HtQYV8TVm6HJ0k7LmupK9yDOi8mmdgdolrKMszWPu5PiYRZEcWF2+TOjuc8qD5hsJPWPp1GJQ
U7P0aezzP1vyuVA8N4vn5BbRHIzEfG3B1JPCaAQeHoxuJszXxq3Vq0Mf06Ng+kL7SniTmHk1jzZl
0Ab2D9Y5ErSPmhke/JFkoBVZpSt3Qn+BDrjYWJUXPncpV6f7NXoitAzLZ/+cCXGgUY2ftWpPDwSj
gWOmO7iF+20v5YsTgXqrSZkMGr6srlBRxL9sFJNEaX3hSHWWM3aCc9v03RHPCKrfwkNGUdI17My5
WRm12lyytEq3fj6ZHMiTeUhy8DimP6aPCPeDtYXK4EVFosptG5mAqkdPhjMAcBliY4V+MPpS0ncz
9aIPO3+Uk4i2S6ZNMOv8iollPpO64x3tlAgMs1/TkSUH1J//JE7oYU+OcKfVu9mqkUmo6OtGtuIo
MZ5In/kthc1Qfo0Nl/NqgcvdeJh7BsuRaf+ogJwOoiCvYYotugqSmtr4lClxE6/Tqh1W8movH5Ax
PQ6pr+79qd3c61Zpbrz/xQkVoWXsRJ8uN7tDKu4R9xsFPtQVCoY77CzsW64YDjbvThNm/FjsxyEB
PoWIgVUjNfzSo4mfb7m3iZnSFg5+RcBRVB1A+82LIAhIfo2L+j0csAAGluu8AkBbpFUXrAxtzI4D
1uTbgCrGjKzqw6Iw2s1x5K5xZOIIRS0So1az+32tNBc5TgFpYT3Xs38lBGUk6f3H3fAXhED8iQvf
haI3L59LzRrhh6HnjwZhndBym1ZcXuzNfeg3E12x5MckKwDm1hHxY//M7OB5KJ0e9s34yFl1lcZo
SyvKLe7xYUMuXLwekyI9WH26sghmfPdsbIpDjj1LnUgEyjPzyW/5dmbZ7m4N81zECososbThqr3x
9aI5+DM+VFbm3J4UDuDqxKJMiOHJnHETkgcGWmWzqRD9Q8zdCbouiCWc8wujJuYnCWAvejNILVXN
kkfOzOjKrevVGcrqg66HRgA8fgdShyKw3cKfHU5bLcR0WdqtQsYuzpd8yF7kekGK78Vea+nBoWk8
dW1NI18afvQfftQ8xXiGfnfkonMe2qBfUB8r+gRzUys/gBd3H/wJ/UU02MVlUDkAxWUgDdHN9p5R
r+8QQ83sv/ocvikDXGqwzCs/lIhyc3KqkCx6ss8V8qLpEUX7TsU2p/VUexmQ3Ceo2YAzUyM+Km5H
D4bx6CY14Ca7qAa3FD4PCCOmT8cECJwmjX6IwJYeOM5EbpAwyBZkHRAOx0LF6Ltb338Jkvoek7H6
gMQ4fdBZzyIDwm1fAb3RChYgtTGZG4V8nT0cEeqvijZZOpIW2mTjDpcB8VjePrBa/fufG2HoPPgw
JNCViGpSy9qTl9N7gS0VHVIr+rT5EZBIuvbqt357LvN8b7hVv9Wx0q39yG4Opc7vZ5RK8z7b6Y6l
Rfoz81hJhwoXtRAacswNZzuGXXcKBhBas9gKxXNySz6HRpjZplJy0qL7W/nQ4j6gnh6cRsdOaZ0q
xedXLNtL16T1lcSCS9hoKNcwpt5NtkhRBVhjeJgMd75k1s0GVQaOKWCWWaFvsXDWfvaG/eh6KRza
iqxtl0DlBYXns4HmeuUS7AwAGfJGH6PckNBKAcI90zmlhWBtxo4LO3P99Ihev1/CljDwIBOjZGAM
2MS9cfWMLHqQLQe+cW/dYWV8GWwgF74e4S0wNHuZus1MI3P4r8qoKZRiY5tlT2wik6Gya36arUma
a+F/W5350aJyfQtL57uztGnp5iOR5aJ9CCMY1JVGty5N7++O+vxrtLvxzcPzsua8AQjoNte792Mi
1CvJnHkfidReeRq1LhkCNU4R+Gv9i8VZ90zoAwgCq8muFL/2IXPBJTSoxT9162YYrwPhVh/Qn5Od
g/yeSAFKZp4uvTj9qMwy2RVUIMsIyeHe/iW9MGmqpw+GMx9Ir8n32D36RwN8OZ1CskU9pTwPYJNO
DaBbkWHxu4+04YkIE53cOPrTXGy63WgnNGXF1iy3gqje3nsXuYGML+xaNV26jfk7H9voWFhBcXV6
W9nLxqk/N+WSWx1MGOK7d1Za0rgMCmhhOHrvpafb6iXmcrh5cpmqTZW7v99wQs01dn88HU2oc+vr
WG8gwoDD7XBZe/aigWY0FUzhNZyISfkt5TBNS6TqWBMRK7XHfvzZuDWqXB9ZT1G5ZKEwSg1JL2ZQ
lpbLIhrCfQC07yi3SIcgEcOa8UmA4FHDHVGE/gtqaHdamglBv2Neww5d/GnvpHF7CBryUFCsmvte
bTBEEma7ydTBW8Q2nNWhDd1jFkUOcTBl+hUJHaKifZl13nPLNIYHj8y4R29AAXN/QXU4IM2KNKJO
WyUGyPtEFQzBqPUXsqyNc+9tTMP5oI9VdGLF9h6MDakhSfG7sMt/bYxpvYs9xX8wu8xbSKOeWVf6
OnMZ43uqmvuI0oLk1New5qDcaGQXQ2ivka2LB803ymMNlDMw3XyJqWjeyppjdsJho/cIVOVuKujA
AXz7BtrCUcp+8t7EXDDZzkjbPDfv3xTOxYaMNnaplbWDNqiAhsRzcVejrRQdLD3HY1uZIXbznCXh
k4omGZ3Gpzw8yAwdCerGlXJsWK5TABMUh64CiQa2HCfiS0c3cY1NnJL1bBln+eBHhCY0ZeceKfo3
gcpo3RBTZAex3n2Z0nPQHO6nqpFAYHXb+L84g7LBYvkoF32TJGEnnuY1czOF9iO9jzoyB7IMwMbc
mx8s98bScx4I5lR871nNteCF7Axm+EVL34/AkZeosIvtLLon8lW7z6LHNMHibLj9YxA24LY0bU+Q
er4r7Dm6jFBNEZ8UBCDk8VsYFMoZTclEyk76rjeq9zxX8byfQiXZZNSRn5aWLGhZltvCMt1tQFV/
qOjDLv7uCFUR3UeRDLhwfegZuZsMN8Mpjw13yre7M7HSCMTDwHmUF0NAtAc9TdJPeiImt6pw2lMW
PMojBe+jtTb0dLqfw1KO4AQxelJLR6HoDluWyvPOh5m0u9tISsU46worNT9yoOvoI5CyDHynwGX0
BTK1WMcV4hJYtxrbll4K5KIVl57ys9X9TaYDmLx/W3f9mdfT6/B02s1Nlg23eThFBdKg+4IKZh0B
f6J1TtJAvFY99K9ljY7SCXcEfyI0J5hoPXYExrBMCd/E8yK/XAczdysjN18Lqui+0pX7a10V1Xgb
7GhrcbHgD5sRK5EA2rETe5U1A6VgZF5sYzB/+x0aY5xSv6a0bRYGH1koE/XV/VPTq0bHyBhSJqJp
k04nMXW0DXIMiCip8hK5LCtwomKCJYH9wxztTTRE5atWKTgJmTkgo7NuCqybqwI9WYkt8ysfmn9v
VAU++4nAKtv5zi1ILwhKkBKzLCN4Xv+ljPlXAc71HcljwXhtap9Nfa7WhgfqKfdRFmdZtg2Sxj5F
KSqQnN/6pMTmn61APBeJV//9vmyQ8q7XmJXXxndin3gev1ml1RC+2jljEgNU3kehlh+IMOERONq6
gAoULfzmaJGXEIDzDB7iTOk3ls1CavR0ir6KmtOJ6nbH6sLahcylLiTzdkt7IKwQtSw1Z9x9swr/
rOoJHkoZj1vWyv7jUJNhJZuPOhNxEFI57Xd6kXHVw10sK/JSnPFKMIy78Anh/hnhtWpRNn4DoXoX
OyiPy1MrCPyVz1i0sUp7h4OFkhrt0c5O4MCEIXyrQNN/6ApNkJCEjzJMnqI4tz4qcoFgxnr1tU3s
cpNS1YB2qLTutXPb+ccMZHQRFXn4OHFDPzteB4QJ+fiPxp9gGRTR8s4/oO5/NIQ3JldSSD1G+FPx
7eQ8oL65+xWrIqUJoHbh0TLImJe0AgWN1aJ3c//sN271dCce9kH2rIoWMVMB71RGGoA79miytleW
gae0Uo5dkQ/JkgbrKy6v5EFT3fhaoHy/BAilVFNnLhGEv32G449GQuqOhFAhIF9hp1U+DHR7a+Y3
7dHwi5fUjBisehUqkFJDRqxpr2qXwnXp4goQCURpWjrnauhLindu73WU60dXjGnlrkGsvNNY5tJI
y+axV/3mUW7FjU5ZkxcecZbVJm8b8VcRb5EvJPQlmZWm7+PckwzTDPausQt3RXln3EhsxSBHn+Oo
9ZDDBu/FGigDnM5VHuTwHFhbynlzpVNRHnEDZS99B/KhMTE/yN3UhWTlgAsDkp+fatYHIm1yPtqY
oJaBkCkawwxKAgff1kqP0vkKLLjCCO2G8d6auj2Fm33UEB6vc5hiC48z9CgfUqe271t8/cVCyTMV
L7aPwGzuDe1Y9c1/NlVOm4XtDPyifn7IMr0/OdzR1vAYFZAVDZ8OxsIv3JULvet/DY5jvjldcIWl
jHPaTiCTxi2ZF5U6blIio8huyfr91ILAkSaezMi0o1PqDMyFjLIzXWKtqq7fywOGTvYS547yKI+c
MEetVfrM3xQbQ7y4o0cZN0i9MNgVY77IIXhuzLtqETB7Yh3TPttR7O+boXPX+CuNT6O4Dvjyb62h
fEB93cuOsnywUWEuez33tvcus5UFj3Wf7usUXHWQF9cS++K18YK1/MlocdRr6Skr+W0qqp9tavgt
S0/pn2SdTqpwva2GgTmXzYojbxr1lEcak2o85+gTKGtzOy7flYDptTJExk5LPRK76AQbStj/jqdt
67D+gy+RXSNoGh/6yDTLwhy41/tZAUm0l3ktpuhfJZ4NM2rcS/mGfFAV3P9ZGUTbtjZ2f2aYMzKX
nmbhvm4CcQUdvVPSI/ghWse/WrYHyLxrUURF1eekD8F3qyEe6srpc6RHsNbq7pELmXFvGgO/KFal
bpBAMtJy6jXyf+Rd1p+Y9IZl8ZTzpTxMMV0BKQD4a5cCyt+lHbbSmlCah7DPofbpo0Is7nByR2A0
Yxi/yCBIsTd4bfzipvn+fm8jQ/2jp1O5LyJUTTLxsJ5ZA7kVeRAlvbBVKqpal7ygY1jP32T6tVcr
ie1TL9B0A1KAgjvAOpLyCafwN2lBoZEaU7SR75UPfBmkQMXl2appKuZIHehEEhSDEmtv0mwEwcxe
YuXTpWnsepWFQgqdVOdaXMXVzJ7OYTVcSm12muWQx5vCtYkXCLyf/xWzV3c0uICL4/NI7p9a/uzJ
mVtRiKEfSerhdL+mBqmhXci0IC6GcDQqLn5MoJvq1uPeukITET0HEspi+d5nj+VBHgVS3SM5RNX4
gOl0Ly/wkWhLweBCIgieijb9OUGpI33Afatmx96xyb6uWRnqgZF/MOCjicntCpHErnea6kTGEL72
fCC2yamHlTfp2SWloXyJQo3KaUjqFZJBdSFPDloLNCz18c8u00h9Xw7FQkuo5GPWZHSuPdGj45dJ
uSdfnDnBM9408bPnNlv0j/Fad5VyIwWZkapGwMy1d9rBzv7+t4GuqNzXYYzwwgMF9LTIC7O/KPEw
Iqv/z9bUxMMlgCKwnspk6WG0PctYtzwJz6iT1CPIqYluKVxAVjzuopYz6aiuFrbZFRcq8/5MSw40
S1WFNkUBqYnV0M7b3PGTdZK12qpSu+wzAI3kBfTSFJPOreL2znUGjMkKVc12zdw8Q+nyjy6rzqXZ
Ty2t8eohzQJWdQGBMK2rvKeD8dPCh69Z2UV+RBlGlw7ezKECQzAa/N2Qe8Ex17V2P4ktxeSOQohQ
uZK78gX5FjIe2j0rqPA4iK2/XxVtzft/cH9fR8YR2Ub0CQLE58ZYLsY4DPcFTT2Sp/kq4qGnqKNe
7XaWXzADpOewox/pLSSTypzsjRrNwRW5/kAYr4AY4GEmlMm5EIfVnf/rFspTSnnV66T9joKKdUwz
vJu9XTHwAT8XZiSAKnATN+Sk3eHOkq+oGvPyr5zTaCBXFJFjvO77YtgZSR/fweBprz7fGV5ZS+9j
CJrfo+i6mN3FwgDwixQqCHBt+6f32k7FLSH+8LEQ/bSe4cmNgMkfpNqbv8sKemHgnEgzcJYJxoP1
kLkd2ouovA0mx3pEvxYWLbt0AigrshmGmgOLqVObXS1adr3Rp6+6271JyX04uz+HwZ5OvdHAuhGt
7qyvN4iSGS/rPaWmfFLN87XWaMMpEW/x6Edz2mfRKZ76o+dHWJuy8cgZnn03fntM+NLuerQ0g8fg
hOY+SobyVtXVGxrT/EL4ZvxWZU/yc4/l+Ob0dYZQJLjKL87NAvVxmP0nprg6seu1fohLK1+RjOyd
2onOZCiY5ZaXOO9ai4hJ9IlTTjUWatlRicPyWQHjhsWFGXuepPoC9qVxy09JFOQijLHfy5+sxrSo
cVI9Akgc34yJ1XMSX+myfquDSi6Z6Bn7KQUya7P4FLh591IN2l6bSw1XnfYylkN4kAGq8h5c4pQ6
wLcnT1X0agAPPA0Ayej/CmGcpvcZZ/Cg722hNxsQ1m7jnt/q2e88/RbqANRcxF8QkfmsWYeasQ6j
NcwLQIioGZ4La/wtV51iiZm1zviKhqbfTkxoSJbRU6od7ryh0sVHiJbJgnGLtrKiMd9OOA2fQjPd
y3uY3LO5f3X6rJ9I6QPP5MB8sywWiombfKnE7vx201Pnoy1beIpxqWPfPZtV1qDI88i49Vg2ui2Z
f8bAvDkUxEVid0oImV8RfaL7G8asiijeGTz/7zfURsRAezT3/3qTom2SNG3/3//Lf94gP0djZLDU
3fBIuR0/DHSKYevXysdo6gOSklDlrqjOz2aH2lM8H9taus6M3NijZTZvHW5V+X4nZjoD3avYMhRu
l2Oha+vJ0byncU638oiMorn5c+MrGLgMyN4oHUWdOBY2ff+6+phVhbYpYomHxKlD7kG2djSJil0G
vps+0JiVX7ti9T3sVTLE5e6sMjGzXJC+FXCUJEUAVov5xqjX5zB3DFoEJk1vot8nLfDvizvH1aZt
XmZ/drPUQ3Pdtj+myMfSHqgRGhU3WJI33H+orncDCzl+m+TUVz6tUiyTJLhXLKaiafw0OtJGSI4o
l5PFTbLSCvc0uZFPNYwuNLcy79ar1gm2ef1L65ybmsbeK4Y/aEI5gxadk/GRyKEZrgp6mzElcrfC
tL+sOje/QnMdNjm5ww8hQsVj6DfNlj+GdemSBMBwgYZJzhZgYFXO/KmF/c732jv84F7zOTbnswP4
QAXJYpVm+2Z0Y3kg9rpYUQU3JARRZMmRklEZ/hPVS3BEb5isZTao6yyCyjJ3RJKWAF4dQq0M/qPE
6yj3oyhe5W6TLblkhm9yi1I/+LNFxc3qH5ZDTfWuzMh4QyS+9yjLeSANWDebX3qPBBdFe/42D7j6
pvLzDhxAcd2f1OMYE6aRir7LxDCyasiegQp7kQ+N594NHa4xFI+ZBilwzNtFM9Kdkwt+RxkUaiL3
S500jMXyVZtiQbHOid1CTfESQnPlLIw2qtIq5i2a/fWkcJhQIJEi6mbpo4lxa5nEEDCyFlKnmHJg
P40WjhmrL4EBzNJGR0TCVbG+I4XNkd8kJQqcrDDhjwU9sZRi4db21L3ctZgGLpXOmLfZWD7LuDXV
s4OFyoJjNRGzvOjhgBDBDWxcXghtu4wAbBl/di2nQl4leCyRqvxQ4iR5Ui0+sDKRCJMWLJ07g6Y/
WjIbQWwBdZtbx1wo/iGO824pr9zgmoJVYkX3HxB6+k+X8d1JVl0+kCwwsjZzrqcu87WTOUEplGun
knysBSpW/Ab5bO1Liqx9NKv1BgRpc7x/KB+xSTLSGZWfXc3C/hj9czctaDAqBZlqZRh95gGCByWe
wz9bhXfiLtQ/YeipVlng94+WR8rNYJX5viXx7yz7YiYKgrhSwkuilwq9gvndm/XmKtfbhRWT28w6
YgrwCpA0/n8gP3RdZFj+w67i6ZpqGNA+dKxwmOH+6diJoVIUbQ2AfjIzvu54AN7mcJVKJnWgBYu7
G2EhhgROOMUFg4ECD/+qaGAiMWwPlal+y71kzJqnIC3pEpYqlCW8PqZq7/FL50+1TaR0zIwGILC/
kvmyuZc8lDo4Zd8sfpTKqQg7ZmTdZDwoLGh+DL5tkLnndC89Xdq1Q9/5IXLRfmilsS4rPfpoPVJ1
Bfpy9hTgGko5XhSlcw6BgZ2I25OymrSJK8VfkbeG2NK7NFtHUXuwdYc8m7bizf4YQXdoB20XGlV+
xm+8j0T+uTIE7gYNjrp0xF16RlqaGVX4lAcdxlpjfAIfqC/UTpJz5UEMqoK/JrZ8ozNfEU/9wA1i
/4pnfTsQIEMio05yrQX8gEmZnh59zG9pZHlXSvF+rTlRugy7IRVyfoC1XTS9KxaZeU5iPjH23vSC
04jpZ8shaT7JUVMWmts0K7k0dZQ2Rnl1VIQaXlxUa1e0m/aaESEGlSOFKXbcnRxv3OcJWD0XiRPG
YlmB0iAZz33DqZc2MIfueUH5ZGwDJJp0YSrW0WLCpInvtXa7/UirkqbmmGD8hmviTB2uIF3zrzZy
rkWLcmVxX+cqeh5vqebdrQtBal9R2VwmBxO2OmT+Yp49/eKOx4F+3q9xCGcsUrwhca+xhg560Sf+
uGQGYK66yLumfFNHORKR3XYvBBsxN167KzWBlncAhflZv3FwgP+2CMY28yL54TVNsgxbp7nWdr6L
BHyFq6C5S0OrfS4pIxadHH4KWmSbDhckR+USUn791EEq3dILn/daMCtnAj2JgOqji03Te4nNDqsR
OdUyGO2eejQx18TTqpKh3SWMXKLu8e8t162vHvfyJqd66R21uSaD3+3JpzcJSbEWg12vO6xTWz1L
jBtMof8h7Lx63Ea6LfqLCBRDMbwqSy2ps93dL4TtGTPnzF9/F0u+n8ceYPwikGxjxlaTrFPn7L02
ep1kQo2n968ukmxppi+ytk7qXaSBq9/roErpNCJzzfJdLvz0pOJhGFCVuERyqmirN15z6S3Wz5gu
WygJ5UyLi/roNWFva7s26Dz//zV1ZNVddWf18VEH/HCJXdSObZ7aWANcxif/7ZYz/0U/W3jumKWo
raXw3N8jdkvXbmbWMO8OlGG+TRbRCguIeTIz0ZNdRuNNXXNana3asUm75B+GgJbC+ZAI60eydSkl
3tklytTBxnNH6K5+TmtTnEf56paucbtSts5b5xNpZS8j7YpRezC3+bUdUm07kXS3c9F6HAmJaoGE
McuuKrIdYCEMaKYD9kzkDB+oCHXgRv/9Xfwrbhi2vSd1j26LbTt8Gb+9ilEGy640HWy8o/c45T15
h26JW2DRhJN1uIkqvX31M83ibSnEjfM6GiU5qfHUHrMid9bkDJKCKhknY/WfDw2SgZ3K0BzpS4Jr
Ld+cmvcYvKxpJWx0qW4kx/t4cqIdnJEReFwY79S1INOjXeJma9txmtec186EUfjZ9TOP9HRxaLqy
/IwX1r6bhYHkKU/QYqo0wSQr2jttGQ6FREvEotVOpIvkF4OIlnB0vyvlkUoFrGMEQAzo430Ohueh
j+z4KqdojW4wfFCX1IfVFqRRy2HpJfHH1If6I2mkH+N4Ls7qkijFykTBe6GOGWjhOONHkrj6qo3b
5L4rUnGP9o/aZOBSRDAswUngo7P8s2jktGuD4CxqCRbQjvEVLx/WsmLERsbGcBRHJvDpkbOPxLQc
gW/v777BiuXzBmO+nwh3VQ7AEyCxaxcNYdd/3xyO9ds6LYVhYCk1dAN/LSba37KoOxxPdT8Si5Ll
trup2dEr6WJDD2BnDYF/YENjfa5GwTiSMjOP5Y/reRJAuCxkv1fMHpe+GcXbIjq2M2TPZviZ6E7K
SvXTzkLpYKUNhSdqQTSse6X5GYwRTH1KclJByXJnd7FYIf+JvjWFgG1AN2L0xbmwuuoDxVqzHivf
3Kce48tIxhe9L/ob4UMO6cX85Wz0g/x0CxHLJ+ocotV0hEE0tdVRYM3FUzTCLM4HrXgKlqOoRfWU
es54q5rnOWQlNyZ5VBOTCGTQwUpIChkblBTgS4koluRg5/ppdJr+RX1koPF83kuP9Az7FwK7+1UD
DZCWU1794bHWjX9zBqTpsb0yGMaalpC//eoGlLtD4sL6osVDqTsySz1rCMMd13KIM229jZboFpFN
k0YRW9d7pQcOdcBrssH2Yc/Bpmc+uq8nvyTfRGCc8KIfp6rSIuGCxVypAEUAfWm0nOmmPSC7Sz9Y
Gh5fZ4weqzgnV25BRth9hJr/An6j+IJ/zFmlvm3cN5rmMmNdZPlAlZ6ycYEQpUFyxNYhXpoweFFa
xtn2Idd3xXg/+y+ThtZPGUsAEtf73IPYamfVu2ZGCZnP8APqzHY2UelHa0UYIDqM0TQlHUnIpP4o
KQMYThIwCJvYTdBR1/Mg0wNlDGgh2dSPGEerU5a034PAqO590LmddLrn2i15XPUFM7ac9lM0nfvM
/ridgRt+NsPpU8fGepUOYbG35ozfdUYRC4bd2tvLaRwDK69lRgzacopJDgrgYtwsB/bwut0uwwvT
OVblmO7DmuesEQklg2n3EO0ZganluPPa4VyAEf3RVm7NA12s6UY2LYeI3ANJ2HQWwhm1Mw03HEuP
C13iQr/tPiIJYX8LU9N1pkA6Y21eAsx3erTJA1pbuPLVydGM43+/VBR7/pfiXwqiy22HWFVhWebv
iSqmnYkodswB6yfgvdy/QwLp0i7cKeW4YJ52gKaLu3Kx9aBNDy8FOmDeD2fH62EjLdrVgn7CZqzc
5HkWUwFsoEifgxGFpjoqoNkXbs6YUEIvx7zr7W6sYp1e8UDT+yaGaCsjPDldE60k5r7HGocAhLJY
2yhXK04AvARNgvfI0g6EgASQ9eBRGHhovo6x8w7bW3/OIGofAyBnu/L1v78nNkS/vH0dct5dIQWI
ENtwLdP+/RF2fL6YoQurfWgN01YNBEcT2LzF7aaqlLj2ia5jvLuywiSimdSyQvuDMUH65V3b4UTZ
1O6MfMgK1jfbtnCt4SDtecTEqw2XptYwPy1+oHFxIoPvaZ+KIqervhwpd3Iw6hnZiUyPuPOc6xCh
MzX7/AGXbn1f0fy5+abM6ptswjclSNIs/+LPvQ+bEtW8+uqtmEgt+Kli/VNv7XnFsKnbaim2NaK7
l2KYQXa5R0CEaT7AsqNERWyiSX7EnfBYCe/KtgVRvhwBAWtAZVaz511QWFmrueURJ7Vs2pUOgSz5
8kG6HjXCl7iqdk7VlGCTK0DFtxjCqCNxokJ5lXVklpiuHexE05HlpKf6WnEoUZqhE1len6ZWkFUN
BKtRyMMi9uHCEULM7MS6X85mt5rpVWbOim4B3daQbvjVS6C1he5zDI/9hTl+sqnqbr76ce2c5oz+
T2zhckN0H23UYEqNqOTYZH/YcP87xIigEVYD3WYhcHXd+I0S0GEYJ9/Ir05jPn6epoC4+cG0rE2O
ogZ9NRsL5TKODe0R4eBKeXgVN3eoxJfIeUR74exEwjqPc926Zn08+rug8mP8DGCUfxrk3CqWWyCB
0Z6dRbRpkih/J5DlamBb+9uWMRVc6H2gRX6Z9SC+qMmKF7JKJd74oc7C7sMbpV9vJTJGBwM8BGbe
SHqxcwZUUn94xox/bQUMgigtkzeSJbm3xG/w0RadqzQETDOkS9DGgbz13I2xvqNlmB184Nfrm3Wd
ngty4yVFkJnqadB0BNmWVW/MCVuiVbefbN3EyzOYZNAurOyMMk3LvRyQmfP5528XGyIp37P32Yc+
hYk6JwY617D59N43ktTHh3GB+c+K6A8zvDFSYB1Wj34viu4hQo5bra+jc1Ub8NBi296Egi8XBroS
k1MQA2mA/HjXN669icNabAsQZmum8+mnH0d/34RhppaAa/DLDxk244vtkdjgo9Vq4kp+itJkUQxP
b3EZjseOUNZZFxey076LZbJQLmcjZ0oTSoIoyYBhIO8MMkvlwpfHjCM3scBV4MJ93fGMM5x3PB2O
nPYUN04AUjQg6mahxTd5ORbwywrw1zxRchKbVKOlpcSjCqlj0Tg+1b39RKsuOUrwytt4MuXODWpa
DqkQazlo5P3pw3hGAPQYtWytQKbNxzl0INiEALTcqoFbF5TDFhc9bPicKZE7funEXG10GLAb3g4H
PEzkuaEsvnj2pO+lo5XvnSszJAvleHEzvzy7tHdwv05bFZnoJEQDVPN8P9sk5qBc+ECaZ6AfEiV5
Kaj7WSWyptr/911riH/dtaajw2IyHcvAoOfav23aatounZOARS7R2W0ac7pTHFc9Yl/Wl6U4mXbn
PIDJe4G0ssu0srqzl2AQnJf55mYINNPUufRlsxkWu+BoU69w96QvBYDKKB+3RUwrTh0lhP6sZ5Ce
qJNwldVZamyMOkVoxvBuBY7Tu/gOCVOJyJtnh7j0vZvgUGxCCoAd2oZ+VXgz2nJz2gkRVweiSsqt
6IniNOfCxDA0z599owX9UZoLtNvAqU3rAYp7d1UW/Z9mfVdLn3K9HnAE9Q+tR2SAZYknJWZdzlqS
BZ5ukm/OLEvu3Vju2VCYd0qgLNqQ9bIn9YD9rlsAXFfabZV6kJC7ks0zo3/NTFax1hnnGynC1bRw
r8J7Jjm88dxbhzH6kZNSj2ukOOJWifI10c5GM24QWXaurfIv9RfrLTRfy5nBUoCsZzGj2xERaFoS
u3uPsIFjYIfeA1NBaE+QGlYk6XSYZwxA2oJXpvqvqNOEKDm2RhHe96qadoOebQQ9Jnw6I+0dUeO+
X4UJajccSQWTdaFfVaHL26TdYSEk93SR8M6m4e5uLwHZApwzDcLAm8SYjqDP9E+gK3bKCi1xKLIA
Y79R7cYxnkk2pC3+OQ2Iol78RRGKvnU1D+k1hlB7GGIQKzNSrocxI3qZ7mr4NR78twal2HNpZbQK
4qDXnlmyF3qmztiAuLlgedFULdAwP3N39GAFbmQhDlo82getLsKHwNPsNcGV7jtsWTE6R6W+iNkx
lrOXffhjZ66pkcoHbnuaFhjh/CG4U2ogVsXmqtnDJ7w/bynD0buijjyQWLl7kNmy9xv64Kie1WLO
d4zBVmHWmg+qwm4zsbFg7D6pvn6Q6hvTMKPNbJbdAW/KcGanaP3o7Bfe2yS96WkWyXCmFWuthRNM
H4KIgtz37IdO/zIlnXcfNeTGTzaCMryo3j3cazSzWVcHayvXu+1E2Ila8Gib/1XaYfyHFc/9taiE
DEUYHs0vwzKXvSGb+19b7wwJ5wpPt8OK4vP0JvDm28Bu8QA7SGFzkEpt7l3NGiZMS0d6cwvKDIPX
KPKzZ7lcr/93nfCzV2HG0bHEV3dLDPcqdnsw5LKTigzHqzIerIycH9p8z1gnUFk2MHNnz93dEh5o
YhhnHupDb3l0N9M5e+rxU67kNMXvgxXXpNb41Ys5tkd11jAjv11PndJ8lBBRaa3kn3pCh45DK4dw
u5zmnpbtDX+8RnidHjTayg9VgZnaCxMQzMs1gpS5psGd1ak0S1pGENVm3LKlYJ9a+sW0mRIyioMY
TXuYl9Sgqhwl4lnzqj0GHefrkDPeIUTgLxcg2K8HczffrsB4g0vdOCsGm9pm6Pin5kFbnDWrrQnF
JAPgv5cH+jP/3jjQDfJs3QAF5jj6snz8gzEYw84ZCcMs9jiWMLVVpCDUo0O9jKX8SX2Q+vJd6+Zq
DYUzWrXExyiPC/IEBLpgdy4kGZqPM7iUIAhPwR1Rcsm17ERxxeaewl8RrPYNYuOGwe9cheU1Sbtj
NScV7g8ks0xnyQPW2urQlil2AQVzKdqp341DoR0sh+17547Y34AirW5qvNrM1woTQzfmBzDGAF+7
xrEI7ZR006JCwQCxxnxXR5B9zfewAk0/1v1ZLuvbqE8ahpToTXkMQ6+1LlXjHo18qG/k0awtmSy4
pEuovsU8hv4OXOlbxU34mlRNhNugt9fLJX0Q5i6f7HSnOICqEgl0G3ZiGq2xCuVXq4+w9pqR2I5U
LA9mnmfn0bcQNcNsXKuWT21SivhOdWsAqUtiPOtaNT4HKYCkPNN9kHlsXPNlC5sPaDWJxjHBmeTi
sZllf/JtRCfRAj8m5iP5jM30LWD+c5pNDWpqNN57neO+0SXPNpiSivvJdZtjbwTVRhvyr5FbA7to
S7FXR7kxiP1QHCJEOAcl9HBD8SJm00Vl5mvPU93sCFFbmNwo480ZD1+EfRdBPYoePxf6Lg6sBYLC
aYyix8nhGleT87UhvyeuiuT8h3tZLFuTn90CxzNMBxKLLnXERMJx3OVe/8e9PBBSptOe1U/FGIb3
SWl3OxT63tapHajRmjCTS2Fqr62npVf08SHmJYj2YRnkq7jG7D8lwz7UomJXDln30JlFvSbcLvzm
198y0VDstzqA7SyawEt6BU1j70Ov2+nBXD7AUeqH282LA5dXWHuOl+Zt0LfzrvRK/Siz7pJ0vQX6
f6lgalffMN74axEIYMIsT4xui0eU4NxxFcGEYa0P+7jSwVQVQKhLNujFZD5bMqufRlwQV+Sk3c2E
mUy4Fcs8GI69Z5H5W1XdfhRElqVZ+tlqy3xXzf53XpyImFnat2KsoVZT565LwipW2aRRASzAnGma
ysucdveEjh3L2RavLqSFk8Caetu6L9cnsMS06r/VPMrssNu/yLG7otD3nl2Hr7KpYT9VCQ35eOZ2
Ww1l52EIZDmL2EvCVI2+ujUlSCi0dxoa2S4xxXB0iRJbB2k037V15687z3UvUTnPP2SKRIaUR6/t
IOUiEAJbFrYZJeK3VrWGK6P/q2ii8Q8LoPN77Sxteiq2ENKG1cHu7zdaZFvXjakJwZYjHsVBhWhP
qQPGU4RwT5a5S5Ma8mAvxb9XGeyIOmD/Lev9fV1gLu46w9slQ/KXWVfhbSiNdcd4iPRD5gnuoCaB
nq2NzWMzZdXam0AwAobML7ZW0r1aaqLZ67dVk1ZvzmwH+84OLyG71MsMuniDSsV4DEZiCeLlCMrz
o10X+QoMYPMlHv/ueCI+bgWZMef2izOh6iq98a2z6uIERP4cpNnwoiMogJY+jEcbS9bnMB1husbh
RStMuP6T/4VYueltGKx6F9tOuw956tfA3fKD8u9YPXMN4kz2pUBjnVX2VsmQNA3dujrNXVndTbmZ
bgaiWyIGS49Nmz3+DJxyO63bFSUBJeoaQCXtD12Nf5Uy/CYNw3AM3QHOKL3fpxN1OJrCt/1if9vR
FG4w49IwGKSIWTspSi2W4Qam20iCTTKAm3aj/z8qaBsXrz9//vNI/clglE+4UAzKCuQHWui+6x2v
jrJLaW0R2Xnu3BCO0dKaSH39TddwmEkNuEUTRHeKc1hajAM0vx+vetyjNSiccW0gfRG9FLDArAC4
UBCe9TIuzvhoXG4lbTgkOAAQrOKbVKuOTqgatI0ljlOajKbbyRnfKFvpw6TJp7bvLMaX+pcxN9It
G173kuoWYziiOg54UOoHFA+0ljN05JNbvakWf5LQ4mDpTw8WrKntrRkWLv1q9eMiy44EjQT3GsX8
ZjAKavAyLFazLPXHNPDzuwH967ZZWAsWVVDNJl8jweNVs6Ijqo787b9XANUO/rkAuLbEH27YlKrL
wFY3f6e7ZhlDAs0T8x5MIt21Ootuw4Qg6p4ay6lPN/vjPDqXFjLbrmoxueijMT+hGMpXNjQyL4+1
I8QtKjib1KurM5ABiwzeoOOARMtwg6fK1Y1nKpNhGc1My0c9plCriviqzrLgFPf98EjksXMfms53
g2boE+XBCyQQeUJwRaoHxlVt8Dlz8R//dqRSFWH79yvLrcO12lHcNOF2Tsjc4sdZrDiEokQ8NuTg
sh7KZ7uS5gHkPXi7u8qBaeHLvvnDlI/X3i9rrAvLGR+KNOgz8z3bprH8/B9rbODJ0o0GyzzCc/a+
Jk+9Vnw0U9dex8jIzz2svJ0JPGJlw0zMrMj2V0FfbAGuOTjdN6qzYPj9ujTa+KjSjKK6piWU29Oh
8AaEwk6aHUVQXoxlDKcuWXIodzpUiQbU8EkbUveh74W+suPJ+0qazF/qv4r8Ojg7SbHTZNGdnDBC
69Lbxqtt9zriA2s7GgL8jd9Wm2SomIuwg9zmTutC0eHxxEUMEy1L6DI7BzWzYioGupbd5Roh0fxA
++tLz6/+UY9MkqiHlDLYDo+x4Lbo5yl7KHLrILou/u7NkgN7PEidKDOlQso1Db9bPrRrNdQPC+sd
Win3nlNTOhVoaNyUABTcAs/SM+2VYYb1zhYGkXdhNr34dfviLnoZzS+MVWvl9qnHkbEylrxrhe5K
yoTQH5ptFM1z8bmICyBAePyB1Dc3Y72V9+XD1GZrrZ6080KKUM0Cq0ueOs2b7j0Al1uoEA7wL/Q2
uInME3g+6xm1d09Mx/S3OyUf6i88aCUyvqoi771wPiY/kndth1htAXOZwPP21MTIrAKyUXMwaajr
qR7wSdWO4TJ/XhDvTpmudSfZqUF3noovWjTCgcCStY8Y027nrMCNtXQgsmYWYOeWO4mqxX5yQ6q1
Qi8upVa/qUe0mhpvO+chTmj1xDJyIHOE0Zf6abqkWlvwPRNDAxMRM2XoNX28hVvOBVpgP8T931jD
u91Nc71K0KVuMRQ624JXLzMTc7jo+zA2/laTkgLLHSLAaF/Y4XuP4GXfhDT06jHM72Tqf0NaT4Rw
ol2ZkfNfS2VuIrSGe1bAAV3+mvjFRX1E2DV8RsyrLYFSBWlKrDE9ful14fKL1RDJPtEag+u6jJBS
xg7wvYRzMhKmF5DpUjahQfeRxtMuc9sADyAGuxJARrHRhLb2A7dF2rMYBweatVU2xjuaF8bOaxux
7mkE3Se6rZ9xImyVrcUCk+6Pmnz08Oad7IQ3tXrHTEmyR/9fHeyGdHPNFjmuaVyzYWcaD+4SqdwA
tSljmX8EbhLvujjVj6Kf5ofAIA/HIP2bZvr8UtdGudVNVNYzTYUjWfY8ZdXk7xJd/1uOMj/bBr0W
1Gl3USzw43gIpLXCqt5z11sVg9brayxdyVV52sOydrFIE24gDefVy6cnIMHWNaHUOnS1c3S0ySHZ
mFz0xMmntWrFq4/Jt1mG7v572TF/n5+77DkMPgiKMIRFzfrrOxHhZIfkqpdHMrreoeMFx5nt3nM3
0ydM5nklbdyrhpYwnYRuufFiVz/QCT8hCrOvaWH729I343kPoMzY8c+fL57FqhEX3zVj/Kpmsf2U
uKflrASGojTqmjt+1YzQYoOcqpEUg3H8uyB58uj5v/+B/EN+eeszXnQtsTzxpmdDTRe/Z0DiEQ2K
dq7jg4PYf9M6dXNm3LiCDe1cTM1EJbB8qCN1bbS8EMzvqhlK81Xz5XufmT0uUs6a3nyviyq+IyPp
oGZJxOSmGxfxCK3TXD5Xud6wTZlzjMaV2Nw0O6HLnT1DLWJPX1AzL/yiDt3gKhi9bdEE/3/Ew4Nz
rY/2OSCaYCy69x6dIjvAObqbkuZxlq4FD0POlyGHerg4UofFtKqOmpSqEEnRI1q1bouRXu5hghWf
u9mu8Wj6E085pLMqpd5twwzBuyPvnJRAzq5115PvBtfcKsOL4RCNNqdtf7BMfd4GbvYq+l5+XQ4Q
WniH2S8RWZfDfTN3PaqkoHyIy/lb1qbamQQ3wuB4KA82FMFdvIhlPPFWTEP0Hqdmemj0jgjrbNj6
SLWfmQYTsb7ASkdM5D3WqxfEFSgXl9TLRnPy/VDD7bTH0ryrB+e1X8jskpHISiIeuCVPY4xcTSSe
f/bJwIlm3Bq446tTSJ70NjVH9w9NJ56NX24nGotSSnMZplFJSBtF2a8PTFW3YUtUc3WXhfq4mY0B
PVamGxkWQydfKTUrTh2kUAWT/jxew3vJiXXU9VebX8xQf3PNCrEFSeuIh4FFLH1yWPoPwLrRnSP6
WrVDlX2jN4h2MtiAl1p6Nl3RT6/uSd2FQRhAOSUEFjuGQwibUZw7atUz6VrhLvSR64uuQCLKVK0u
HiNh8za6pWAOLtasAt/mcVzcbNacV6CPpm3AUrLx/CIkSV2Kz1FIWi7i6HejKWAnt/EnM8AP3LiJ
c9823aNdJEjWGf0+If+8ViWy68kV1Y1jUxW7Mey7p9RqGiiCRnXAaOJv2Tsj8G4p3UFCDZu+sSpc
m6Z3MFDg3BkjGBy1y9A16Hl2kR1vjfsoH44KVudUQ30IiuGraoDdNLQLxC61+++3bSKY8d+mtL6f
J4cf/C5YJsRPtcGG2GPyU1CVO4tK3wrt7+Eu90sXttqEXWhh3dH4fWToGa4KMhTPQchCE1aleFBH
8XJU+OUbfY6lhGqOSp+aLTZIz5Hp1cDrwBxNh0YT6dsRI1a4BWz/HT4L4V6DdGjMkTjvtSn8TEfo
CHyUXge307RR2jjGiqBQo0SuowD10BwKfsCMlpaZtJ4TQejDOPnjRrHIakuT286MsAOwqq/jgHjb
0p74d87d3Q2JPPuA827vC13kB03zIWkpJYU16uXaHXwQOwG/ECxd47ky+XtOwgbHBBnDWGTgWZxI
SHThh+tHIwqDpQqKs++ON9X7W3x1ndP+xOlt74aRPoeTIWPcu91LZPoTBdsSkuSXCARvlF+AAPat
OKmAoW1BCdsrK0/bk2P0h5+/4CiQ9bb2jX6tCiFVEo2aqIDUAixeaiPdJmHUW2KNVKmzbF3WVeXJ
jV5X0V4vjWaTTD4YnWESpzAzfhw1KYRzPPcbJYhBfcQDgZaSWRzS+6EMMapl1lFFNakxKdy5d38q
zkSgdA/1UGd37hy/3b4HdTqGw36eAgxL1IyRbMMNTG7/Di9y+Vz1wwu+O3Q7wXQItakJH+k4UH5x
Q0eJ4C0F6YbJU/lUp59z331WsUN9GQYrAwfOc4OZvtH90+j5zUMvoADNUekdb4IN8pNw4dOUV8E6
pHWRYEC3L/9LWQasnhWmdavoNvaosBcchzD55I7Gp6ShwtCc9rV7Tpex7xjYLtKrQd+qKbDM+jc3
Hcar6yALZFkVxzKIC/oEvKAU+mT5ULdrXIQGJHDC6EjvpZTzpE3Y1aBj3FhAbAlBXVQGUA1wBsmV
b29uncbB1qOzsjeoDzZ/x6wrkNrxWkNRGCa7FD/cRs6Zee6W1qBNuJZ6AZaAm063qSV+BsDAFCnc
u0I+qzV5wBVMRp/xKNmms5bU1cHhdt9hooSb5JftWUQONgFTak8w2OhyN2P9osWYLbUBwJ5r+DWc
joImlY37RvXM++W0raROAjCEYo2usU9OTq/P1p03yXDn14O+j9T0ZMJAHer1dNYWSpAs5TXUGjQ+
yuZJYqFYZ2aDIKXrEHjxgrwkIe2/qMLSRmCY8aCnoAGcZcvU+/0ZjxBGttH8QpLQhzrQCv8jF735
qGds/HmdgZHTycCr4vEEzpMwsySNtbsgYjaptpER6s9zLkhQQnlOWT/2xKMWoLedNlnpxSqG6Jas
XH6iDv73oyFdybR5IV9mMWQCBA8xMRxByQWfC71CnEA6pqfH6YnRi4YFwQTUGJrTW96Tjld6pKt2
w0l1WxA72ndTvauth1bD+rZsHcMpLICa6uVmsMZ4o+4VEsKybRW7Zx8FWhxSQrEHnM5mog/XXg9J
8m2r+x451P4mjxr0K+Jxs/oaY4C4tgpUGg/yIWUrPcCEwpCf7ZmCmwQS81dbtT3vNlQ+IzWWfLr1
hLqJvYXqQnQp9XrtN4CSlh7FmOE/sqvG38vZIy0VU/bmJ7vZIkJPracyRTBT9CillrtdvWbxGTX3
XWKWW7ceX2uDAM889u7VBwHD7sElXucf12KnSS+3bCKtzz/xKMKkgNa3vc3jl28rU3z2nz9RefAU
D8ZdUGQXTdPQeaPO/XEUiYc5DuyTtYjfJrtgB4dyPUVQhgUweQ5I115bROfeDA9tCwFCnRKcmG/S
Weo7uJjdfdXDnpPjg28l04M6MkNuE3uoFtVz8xr2vfU0M5F6IsYGsSjb2FnWw64dx34TDkHEuV+f
fK3voeTxZzGdDgCIQc2NDG7UANh2w8dSJ+Kzsef+7uf10CNb6H/Xq9YpGfQ0sL3q8dmGM77ztSrZ
qfm1tZx6bPd2N2Oa0Ec2wY8+coF93urFR/y3+l8ZeFL3eiLHPcON5SpMVnJ+e808pxHQyQRR0smi
v/KHLYjxe3KT1BGYu9K1hY3wUBe/bbJ6UAAdpUS8vynKEAD2ZxVukJTT3g/T4S23DECZ05KXkpK/
wFR3V5WVVm+5lVZLbf1sMQ1bEUTj/SXLU6ewDD5iWTnn8X1syW+kKJIuBwXiS0nPQxG2hmh8ootR
vHX4eADW5o9TJMb7IJ6+KuV5mcvPYQ2MrpO9vZeuLA6d5WYv/Kq+Fj73oJQe4rAq8+4JPa33FJiU
6Rgo7rWoWcb5gxxWsJvc/ZSNISyMMr8UqX9NKHFfmGeld3Nikta8CATiMLgHZL2dGjfn+afxiE7Q
WNkU6id1ijrLwsW5GEWWn44ibE8zuQPoxqAp3fwxcGwZjA7QuK3o75wkjOd+oeYTrorjaHDv0RvQ
6fV4GHdtqMfXkrY4ZMt4ZvSbazvb8JOD2kvXXSpXUEicrTpF+3Rk91M/a7H3JRfpiF3yxwGg9a9a
jEVTsMtc80XzDNVROsI3TZ4TA4+FelPP2fCgkSD1qiezcUhtFB4j1e5blVCLZISPJO2UnG2UYNu5
w71rRb73avjtjRc2GGxIPcxqiIm8M5I5m7iEQNsuueav/ZAG7JIExATuhaA3g299W5JvLOvxkW1z
StugiI4N3e8/TB50Z7kxf2lKewwcoJ0yesBFJORinPhHx7SkM5B5GEYOgV0Zu9KnX04j61WtKv87
U6J50XjNyYjGLeKFdkvIhHWsPGt6mQqsJ1BGagr1y01en6FmpZWD4tDL4EpovfGXQwzNJZfFfWjx
ZK51hGzJxAS7oTMSsR16ScfswCYEpR4QRdg4y67JzB3M+HW0ALJs7UkdJWSL3o6osR+DxUxDOPTe
0XEUJtE3FB0YKZcPATCDzqZzjZ2yPHieZKNd5h/c4u1VSasqu/xo9Ly9qlbjciYb1KF5Ryyz5sDr
q0UANXHsXyy1gx28u9SSjKrztNzZpkVx7y9LM4rExy7sy8MwYEnUMzvedGBGufWXhl87DYiPKj08
qHo2n113ZdJZi1ZW0BvEyPFX7V2iJKL41V3yM/0kN9dqPCI1it1BRsadUVXJSrK39ndYPUH3LB/N
OBufBG2kDPZ6LQAVWFAiKN6XLKClp6c+EqKuV5iyrVvVl44qNZ18qWXhiAnEXhGO/i0BSbdvwG6R
gNy0R7MzGuPeEyZ+iyj9nExV+Jr2lrUv87litFCG28UL6q8WoOfeL+vw2bKC+OSk7cCIvY8PfWQt
uvaoXjFTFqDppvpFwoFJPOgvDdoLVHq9hgMbp5CqNgk0vLNKbPUwfnaUagPzR4rg25E/JtiY3Ttq
hXlnIgffh7wk3o3A3/pxPr/i0M3PpSAena+seq8TbSujMNu1qQuAik7LVXXhzYJQntut1aq/Aq+q
gcgY8NVz3wH1S/Q188P+IeuYYNlF4R8WTyO6uQK0VeKjokizqzagBA1AZw3W0sr4w1Ki+nH/fCJB
ObOKLJ0sg5tSur8JeePctCa8U+ld0HTVq5BatgYjEXxSR/Qctds1dRR4ZJG44Rf1uHZVSAleu9at
JhyW02y2rBWuhB+gN+Rh0AwD3kWUXsb+JzOoG9vklJnRszF11lWVtdZyhLDdxyPLt2gCA9+nLqWj
P81EW3oo9CGWjVuUE+KsalRWL93trnzB7imkAtzNCO1f68n9FjgZUejLvCDS38doYoYgnRCyXDg9
6WXzoq6LQMvBBkXdMUHEC5OjQHbvYZwbx+ceMMTj0IRPldObn+Eoxccu0rGG+z04g3JiIlibK5Mp
+0VVqVAA0/Hxx1skwqIE43SGA6DkNOMwsE35P8rOY0luY9uiX4QImITJaXnX3rE5QbApCt57fP1b
yOJlS1SEFG8gCEAVye4qIJF5zt5rx9pyJQPJdw0kTIPWveY1VDF6zLVuOpeoABeOK3t37cplNojg
zeDZ9d5JDHmqqvhW2WiVoXZKi2ZvVE2yyUwDLHBIh1PP/HFnJP7lWt1YVD193rubirzalWwA0PiV
tN4KPfJ2U971u3r51URgDavUhJ1dhTWPMmQPSvvQe9ObPYt8fS0lpLr71XVBFxXe2FxIO6k2SKUw
mhMdlE3UWLWovbe0Qb+pMBiuC6sJP3TE7IUVWW+lvcTf1M7XIZIloTcI4LmBcaV1N120pJuNEYm4
+kRVm8Joi8yyInTLdynl5KV3JxxhrE1rCXf+92vf+v1hxKXvogXWDZ2JlBC/u+k9BniAa1z6beaN
32cIy3DnAYUZ7Ilw4Pt2BnCOgfXqGV7ykoephQ9pgMdTR+76+m0PhWFfSqFvvElSjsjZKxtE2mrv
em55NVfn/v6+IArQtWpJvs3yBktbRtxPXJbJJWn6u3//VcXvVXl+UXr+BuRQ2AGe8XszONR7ugyg
W88YHtxj5k4sSjt8hFmjy7U1VuTMZdCZF/NqBs+9ZMb1bKNkvujFqN12tgd4VELdU0rMZemRQP44
dUP3RMEFNctyKgqKewCP3IzENt9MAs+tEksYvTbg/sMulIOk8Q2CVrG6OheCCYZLNRC/NNW1jtbf
vfewngzCx0vPpwxLIP9z8tpD7uTR879/IGqi8bdhz6USKxCyCGnjqfp92MMQTJbwJMZzSfAh7rua
CuVSmfLd8YjZQ3urpfe1GYevqkDQevEBa/PjBDD/IbZr4+SW8k9Vm6WlGR1H0EuJkD/zED6dOlke
5wynbbSFMuxUW5vJ1sGa8PtRh2YmvKyFtGUt5Jm9vsdZ7a7UOZLO5jPedPs4VqX5wnXZWy9q9xDk
NQtsWRDXvHSu1JgadNMxaiLrrIBsqKNoWQbRfKI2eHGWqqQOKwylafyWueOwjQBZ/fvH6S3ztt8+
ThdHNF4NJEKm/rvlyvdrzSJLRztdTR+i1X0cHka2zZOiOWjLyGPE1hforMX9XBEzcBXrOcJODxOh
U5tm9sodwJ3yKSRS6i6kdx2S2fwULxue0QzozptGVO+ltJJTUdfIBQ3C6TbknAAuX3gWPvl/KfXI
m0DruhNwnHYllrGa9/vzqL8leRTsOnM8qapc3dv2JnovNQ1v5qIDisLmcYxy/8Fu4j96JHk7Hgc2
MIjRvxCG4Vz36mUPglB5sBPw8OhYWYsvQuza1vh+hWsccl/MRB3l9dY35KuUY3rplgg7AYcRnVoE
F9MPboZx6fxaxP8hZy/e3Lx1tgZUo322HFaiIAXeINASjhVdAN+btibGIH1BOgRBGjwtR6o1z1cS
3DakyGxzqwOcvjjY8s7wztfB9d+/aHQj//imkcfqhmcAr7Dcf8TAj8yLBvLcwjNvKo4MhPNjTw6O
7iZyh7ui2XkLLQt5Ty2HFz2e8zeWJlvWXNNbM7Tfy2K6UK3ykZyO9lMTJNlWpgRBah7P+2mAyRCY
A6lNps76bylqXDVKghm8BnvgKqt2bOOO8Tl7pgpbnN0+fix1/yldbkC1Aece3vg10Ivrn25bs9hL
GDw7k4CX9YxG735cNkFi/yy6YFaLV0E6URBY2EYlKyPgYvWlDoV5bcJ0mLFX7dzwHJ2TnReW38gk
SE81i0OMSYLpZGAep7QRhwo3wM92g54P0YPij2Owubf8Ydjno/3RkvO4jbzWX2u2xpIlspzxhizs
nbr7O2Hddw5BIGPk/5HqZXgeBcnXmPumB3JurrnXheGcro8gAsUhgSydeQxx2nm28DLaFgQavScq
O9FIaMvTU7osZMICZR1RebdFW/TPbihB8Jo6tcLS8t9Qz6z9hdiPVIdVsgkOypzmCOdsnp98WQDC
+BXH6OeRtaYue86rnLmDVe4RyO2NFoFTrpcQ+qfbCejn65xJQIghzAE4acGboenxPkDPuPXbLnyM
ZfmtmMddKKzpa6s19aZF9zYR4vjahvkuGgaHedcyRdCkz0W0XBl57eGUo+LxHuSlODCKv82Lt2qO
fXv97xf7P+1/UnegXNBlAfXgMlH4+2rVzCKP+gVC0XqU6TMxu6uoK0GrxUZ1w9rH/Dq2/GZGVyVP
BfGmu2pkwPWaiGiz0XO3iVrct32DejsDY7t0dMgdsEoQ6p8gkiZBF2Dqy3RPFCcgiPWlVRYgZFhw
6vuBdQDgKsgAzxr6h+9qp2ife8BnjwGkjnVQGPG9ZYY2VvraPCiTx+Lo6PGx7cXiKwsnYf3HysH5
x5AvDcwQyJ5cl///w2XLnMCt5trVzoUhD3nZfkHRA4l5nPVwZwyLEVUd5w1Z2Fqnj0emO8PF6drX
Ngu7cxKhTlcDWACu6Ew+qnU9rJdX1aHh7enOG19RiiPIcKS814n4uIzd8vwAhPXNxqCcxKJ+84dc
22uxXxHMOkQHQwtscdC83FnhdV4UxaAYauFg47aD/l7cE2FEjotjB/6PKNcfoTrnX7Ii7XD+uZR2
R8s+xnig1x3xcD1w1Aeth7dEWJL2LTWrLUnG/o+EPxiWPmnRk5Hscu0JT6uFHbt0LpVHQIezZO9a
LZfFHGbUuorm//sNCKSbJpJ/h2QQuPuO+ffL0/EhkBChNmImEDweaFHcljLD1p50+b5ra3sXsJ5c
J2n0NM2yujcLLIrOcMiThoav3ZoPY8kd3Fv2azGAl+gaImXK5dA0s+kQZDPWhzI5Fo3s3oZBX/OB
kaIRGLdWrznv7uQO65jQzIclg3KPobym2O37P/urywoEb2+7Fh9TZTt3ACzua9Q6L7+O1Iz319FY
Ne99ELT3WdwYB4c54VY5nHBZVcipsj8DUrLOY5aPu6K1nItJW+sYIgk78sCqbrAgQrmvXJwtI8qh
0iUFT2hVsTITB91IhhU0nqb/kNmrec1f5z18BcJjEql0lpS7fhNFc905XZ/NRPMV8ofy3KuNimdV
exMR9hKlfJQ7rjgwiwt8Yzp4id4/9mnar1RUUmZ0mwpLw9fJ9ahzt057k/eRfkmr0CcPkoFtLnDg
9xpZVSRrTUTBjU5wHuYKzg7+/iQ34eqZYbdVvSWR+K8T+LFbRRhybfcVaRcGvUKmF0o/Dg1gBCnh
RPKRVwXrAT8FaTg8WsngpvJjPJpmjzAwFvouYAmesUB7bcHdPGgAIh7buoqZs001YW5o+P59yOXC
/W1+Yes6SzIX941pcXP/7lvoSm92sqCyd3Vxl3vm/CZDf+0q4b0KnyLMWtsjdqw2FjGlR0W2saT/
HnqjdVcYofVKKtvkcbsqpRHq2GarICuZHuz9Nm1eexv0wOf5sNV2U1cfw9rRn3r40LvAZMpIWA5m
b7IKj41NrI9TPnVLrLCVpOEqyu3hEppu/5wMOBGqLKv2DrYmKI5VTgQBLlyINv49eereDb8EPmKG
8YO0AHuGNBf2NXIL5ibUm2Na1/dmXu/4+ou11tblMbSi/rmv6G+RfXCn/lUNZeKaMCPzeD10KCgY
2K5HvRsf3Zn5psqsrcUxrOziPMgy2/jLlQFhqb5usN80l6zCPxfTnrkPaR6uC9Y9j2BcL7KqTg2h
ZcB2hAsxdyjmw4CJBlU9E3TlAbU8v99U5YT2LmV9QafPxgbvJ4g4l9LkaCbRxbKvoYxDRrqUNqIg
vuZbkMldRqZ/k0b+d4W56lN5jxq8OWaN+11ds+r1X0dxKjycwnBpGicwKcMHw6pbMrHoipqrwZii
u2YwzTu7XnTBklZO4JXOamjyZD9MKHu0MAKlVBrvjk0dTRCQtx8CV38fQ5ABXfBlMXNBqh2YnAQt
iWlLeIX0cZuEjVndTtT9D9CI4rVbNveWCnHrU/rHuC0O6r2RIdaRPQWPdewctbaYTj7Z0BslUBqz
9MxaLXuhC/DYzClOTytL3pvhVc2LC0l70B9R52l4HpfTQKqiI9XPYet4pXWoBOpbRZSDxUNwQGpR
0LTogPiesc/Msn/793tO/K5AopGkI9jD8ktqDw2l32TMHTjDLHKm/mhTJbg14wWaXHt7K7PCe6FK
s8KYkv1V4RFZUbnVxviLSlfV7I6CB6F1G5jSsDIUIQIBj4cNccmAzIi6OF+nqf6VdjWODTXR6rth
x6yhlodEYGrlJbYXFlJAAgodO6Jg5bPdk0h1rXnanVFsh/K5SeL5UYlURjcb1iRITAcVnZezGCL+
LNuNqcXtnjnFW0lrc3HpFadoOTSG9NFtcNg6Y+X8lyRQ/L4oomgidHdhRHgm6+DfRY91bOi1lhb5
cWzaOY5XWWM73z9lFCXPWeh4pAGHc5xSSwmT5wn0KJJkakNDMbhPdjRr62Bm2DJalkN53Rt3Fs0o
au80wOlIe9sxaTtMw8FrNhjVoevsjyIyamuj+t7qnIy8D7fU/rziaa79vnzKLHx5xXAhIuW3JRK8
iFVTGO4jWbVfBE5HHuzAexCkYR4t6vFGC+1nS9Omg1KDpK0G5QPLzbbLPX9nhKW7b0m3xS4KdLZL
9Ac1CulRcUt3LPtCWly4DbQEZFKTVDCoIjhWiZi3hp22W1MY5aOkAaIa0Wg/ZJ+0N1C5Xon9Sg9z
1oiT2ZEM+KuuMpVd/nNu1zkHmm18lL6vfYBNrdEzoQtydKS6qBO2jOM8KkNYURe1sdw43l2vQHKg
nT0DOtchAMzkkv/ahEO15aPFy1g6KbjDSvtmjYSyKQZagLHpko7BVRgUjRM1V9OHtt2wgloMXHb/
WBW6vM/7jwDU74NqU9Q+rtm29U59oWW3GCXlLkRMtaJopp9znl+qCqvBcTzpjbtMWyjK1rhfNrIl
KYp0iAgX3KDRJ4jjiz3HL9c74nqjNUbwijOg3psGbZ5AD1nRLhuF0Kd/Rk2fuo9jz3tF1levjcv7
kRbJlYEI+gY3+l9eDMfuzEImvqi3Mr32/uP5/g+EIGwel6EMV4jAmWL/zg0BKpMQF6G3R6mJHlxd
Oa+HYpIGZClWmao/hs95rzpmI/iDhzJdRh5nfpkPVjuH+8AL4ucgXNyvhQUVlxX70KTzQ0e9CrI/
bcIOdt0hQe5375ZGsPGDqvlCE/4lywUcjvil8+e7qPCP6r5Rggi15wzzdpImD/3ExO5suOW7nzxU
efUfH4Ehl3n5XyeNqKOljVvEEhAqJGXZv8/bmdTEyQSn4nj1hJSm88QvRVUvMIZ32YTUutLJv3Vi
46fYe2JB4q8MLYn2rnUZ4ao+EHUy3+DyvRB8EO2bFtihXw7mmllQd9vX1fIw5FPRKuMJgmr0pkM4
2TJFX5UkMcKJawYD8HEanYfGQlyTWckdj1D8wsvLmJaJ2gw046RapAtdc0TFUKda/DCHU72RaZPe
AtxxdrPfv0do7jaBWsPb1nmMkuilIxtoAotdr9w8nC/1dK5tZ3jW07fCSY07j04toqKEnpqsuo3b
ut3JRvPDIILGRUleSIV7DOwhWjM6ehcsh+5e7YW/9kgrSlgWW49KL6kW1E2MCiQp42pdGea17Tq4
dXMg2ho5QvdHbTqICVN9JBgNsSpTyMjbJ32NG0z+SWWLe1rWtb/Be92sVUklVMNg7F9YfLh7PbHL
lZoOjaM3X3T5Tab6D713IHe6qbXTtflO7zRnG4S1f92DkOujPrOdrWWWhHVh8Cc11NmGEIHuRLdk
F6mOzP+ca6QQAw+YeQYEw4hrGPWlmZXLsLatFh955mo5YWPm+WqpsBFGnkDoU6HRCfQh3w06CCrc
YdHjeknwIfnh7rVWSzcV7PgbnyvSOKsI27CT8gUxW74OKTWfR9P1PgyetDdicINjJM1o66Fk3179
JrHILETt6Hy4fKPvU/zd9BBEDdX8p9EKCtVt5657UzZ3QSZj9AVT+nD9ERO7ApNFi4BfIqn6nbIq
aUM9XnL/VRviDJG22az6HJTrFIwdAItiurONdvvZSoW1sx7wgJyTeqfOwsb7Vo5Nclbp3GTxHJCD
i5U3M9YtYjo0R/z+BrrUoNvjUpnOnxs40oBfTHckwLA3TvQG8aaMqF3P2kTT7t9nV/Y/JweSzqpB
h8k16DZZv68RO6q9BI+n4cmeXDhstsPqYF7orDoBM1sPeNE2ACB637DyWcdds1bDkbSCcgXEutxT
Ty53s+4Cd15MRddPkkiIZA2Bqt1YWeEXS7BIflbHPTfztcQZBJGxc62yWqeJTaKlPY9XFE2Vxt56
znjeZF0JKJ7itNrYzkdJCB8V8I4suHgwzjiwR2b4CcB/89JOcn6eCDRaySLQftjVjdbm1sXoU7FW
GQp1GvzMULDclnZqTF816V1cveGiLOq3qhnhhtZ3SD/NizOZX3PshSfV+1Vd4JLG6sGGCCx9uZ64
wW8817FOMYoC+N8dxcuiHb/Feb/LitH/IdP+Pne03D3A664vgS9tPOERJXnme3SjhyUPkfppC7xi
38xFuFFvmQ0o1GaJNlR1d+KJVoyBa8HpAVj1DeRmYgsPIEGOnu73b4Qi/ii4cr/4y71UutH1j01t
bV6cJC6J4xoFOjA3uooelNahzF4n3w7vVbPB0512N9uIpnsHhvUiYPDqpLkhv+rmKgHCV85q/TbP
opwyNP2EwRDv6k7BZ2Ovnck5MmI0pNr1DWbK9qUU3UiI18/T10l7omvgNVZVYIjXkPy/nS6ncWsP
OaGuzObUlC6vbItK1uIhEnbhr+2FJaVES5bd7DVKJps8ERieWXLsh4+fjx65GqZyoulA+yEh0abJ
6+GAD8a5j4t8PdbJdBuLJNkwhPbwvaf41q8anlljP4frqjeX2z4qm1UwYxhfQFEKOYv6HlmYu2Yt
4J08pV/vJ0gA1zsy9LmhFZUgltMqSzX5FJpC3Jio8QJqghtR2f1OLOEZc4M22C9eELY9K3GCV5nl
XZrHz5jHemzk2DP7wrMW4FVxcWBfrg1gkv1GH0Xf7WK6NehS3A+rzseXfPKKnZy16JTFRrfHpWS9
VF0TQ/mr7IN0XfQt9npMuuKRVFgN46FufQzYJqWJKDzWem1LlDvauU4rj3ETIX5ZPuPaRmhu6JX8
MORunhvm2UtXb/n7hBE0H0XQH8l+FtvrwzlLHKhIzlwSYrkaPJelXyjcjSz8+OJPtvzwZFYcu8XB
0hbhXRcayZqmGrgwxKlKChRU+s5rGNWkXtVHjaJCvWDY1A+Tp40EpDNXuypPbjuYq6dhaScyCaOg
y4QkrZ34UlChOohFFeViOsAvJ7sD2gbjWGje1l2OPt+m4eRa2WbRnzQntu57GVxsFslE/YQ/iiZf
YShB/UptZzU2FDPU00YWuXejKFKOW9+T9NsyhScBDgLYvbEY9pJZI4IcE+KmxFb8MbUnAZ+U9UMc
H2XQefvGL5g0iCY79hh6NkYefy89LX6ue5cjbdoqNUS3SHK6ALsnwRVnt5uJ5Q1gqoDhKdaTChWL
4/pHiRx4AbkHaJUgWPrRbc9QQIuKVabhVLuCrI/jEPsHLAQUWAYuqH05UYBvYgAejcZP7RotUowF
8YTyen/1UPZlWhzUz5EOgtCGflzAaD5lBqyayh+CUZ2CyiKA0Fl0bwyE1K/XPxvHPrmLdI2UKsOr
3eJUddV7Usr2BhxQYtjBPjRxPx7z5YfLdVIYtdhuX3PRfMBePAZ51r1OZvO/0+oNg3XQCjd+vL59
GKsnuuAXJ85u7YV1qjbkFWbr2q9ITraKvVe39oFrACRNE+zdzmq3aV//0cV0LdOOIivX8qMevCud
s8rXYnwyVtwV1qZvqWIoIe1omYhD3CLfX9vEXRgl2yEtjFNMI3GLwKx8TBEW14XsN2UZGDvVzQyy
CiWXm11Dx4qwcdZj6nbbxrqbjaH9Vsf2V2Nq+2dTq3jgO6iuPDsig7fFnC+w3TRYwXZDMtTbq8eY
oMK11mCmsZL5cDX7TOl0Ufmw0MhsCoZUIsLXMUb+FEfZnnCc7Bx5esj3lYHmiNsaStxEQus40tEL
63ajAJ5B+IcC/bUYgmEO5NNlIqDr6lGhtzvuhUH5etJNZoi5NR6mAJm3XXZww20Rrm2txXJgoUBN
cZMsaR2Q4y92K4pzGhZPAQqfilwpQhpRuqeOU270uBc/JMmFN8YS2dLfuXHnHP1lBhS6zXimRfPa
keC7Sns5fXUjdHCOwDbyKVFwmt6/XD+Da46G43Q12tGlLYkzj1Rl2ERJYuKhdovgAE36z84wk5Na
oWFt40v2MJwBWd8rw5PaCItcNHWuWyT0bhfdstbOrnEALkG/V2gphN7pSNkmXtMNr5Bo4kZyJq0+
1nhDMdPahwQn7LuIQ7IM6vrPZccymLsoNB2JWfreKjyPK2xGZzaXLsR/GIPc21ini/gllaG2yheu
jZFh6/A1QiFkor9KCoteFDh/lG75bcIefh5DmRd3oKyrVa472UZlUam9vAq+FJn+yLg+n4VYJA0Q
XL9q4bC2zedyrgAb1rJcpaOzZ+3dH7zCaU8GXZS9CxMpXk+iupC/KXeeHzL3t7zmDoaNYLLhG2cN
NP2mtKx10br2i9ZY3Q3J0WLlzpi+rs3rnljrc1Pzg//HQhR2/9+trKzEPSl0ZuGe1PmPVfnfV6IW
or1gwJh3A6VlJ8o4BmIflad2qMtTv2zU4edGnfMih1EzG+p1MDHXXsVgXE5Gvlj/IS3/9aToguI0
s0VWu+z+5f3qWG2qwr7r7GHaqb/n8/zsWvlpjkfAip+vzHXzv3/x+pflnRMfIzNbmWZZMTYKUoaW
TRuFRAG2Vs50aDnul2N1Uh3OBWMgipw1NrP8FE1zfkp/7Y2E/a7NqgVc/uucegtSZP71z3f/9od/
O1TvU+c+/5qA/ifC1/I4aE510qrp52aEAbzKTcEiD7L5CfsqHLi+dhPaPewCkmHVkGoV2alq9y9v
aEk/2ut+vO9wS/FZLW+ydVAu22T5tWbjDRr5MXPMi3Rp2vih94PLASdOL+wN7DqgEUdRp3d2RD4h
08u7NKYh1Iblj8kTcBrtaZ9xZ9nRs+2VmyKP7jLT1ldNzHrPCqKLnvQ/dKbLUS7BomO1yapuKxz/
3LRetpsKrWQ0qZpVHdMt0hoMvQkQBzdBZ+o2G6slC29080s9iG1f0YLV5wJeLE5hF5tLMhWEqc/R
O2mnm6SgK8QkArTDq4eHl6ZHG67LzHgq0pY+kUZ/PmRoNStzY4GIGbXK3XgFHdiiji+NMZ1T9wPu
ZrTzzWybiv4jb/OvdZ2U9DQegqRHoTnLkxnD5JH9AyEDmFVHevP4Baox+Epya7QVHjneep+s/L43
VuR4PGc5xT7nLDq72Ey1T53kKN8cm/yR0K9umqI/+hJSibeuI/s1aYsfwLtOkXtxXe4LYCrPkLVX
MKufaw/J0hTm+aYf4nvKx5cyjccVT81zbKy1SPshmMNYJINs+ix8ydMHc+lY24eCdlSXPSWAC05J
K57QuZLeE1AMne0fTjU9ElR6MrrgXiTx1tUJBHUJRCEkcl8RHbsWoti2urmSPoEnfKwa4yp50Os4
dHDrNcNxoLSRU/7otCpYNaJ/FCGtx2Kev0a4mGC9RtUlD/S1rMleJq3jELvjLvPrr21BRJqezXu7
w+xYG9W6nf3DVBUhpvGg3wgDMWWlubBSiMeq5T33pc6V6RqA5oadTp4PQtN+XOmtgb0ZHvI3NzdJ
zSzuuxE0WEDSwZimH8KPnY0du7sMlzi9zlPmdUgNQkhn7dCSIlF9B6LBkJs8+nH05IXBFmnDAwj7
EdX4M+KWP0Rp3In6m5nIQ5Kcddr45JM5r56LUS6vjh1FEXIMRL6aTePVXZIUwh4tvFW+iqH46GfQ
BsIaUYvaZDU8RwNWOa3q1nVf7Cxs91guow1QKoCbVkeORpON6ziJjlGPFc6NfoCesrmsXX98Z5Fs
bnmsPNX2+BjnxregMt8h8VDF8db5oL8LP6LA0poo+1H+bvx+evWyolrpzZxsvKigMWuu+wJwIQHp
70UOHxDkwGaSIcQI54QkJ6eTF92iXiC/pn0vIhp6HWLPmB+RCDDMFPJHrtV/iFEyy8qmZl5PskQ4
QEnaLQMIIUOWl9Qz/OIEPOqgjdq0p95YnZDllacJMHG61B9/HsseDVSxrLOWsUlt1Nioxie19/mC
Gi/VIU92Y7EvFyukozjel01geAyJahxUJ9VGjYX491GNq+O/7MYu8DmWZ4fIkdMkMPb3+UltQjk4
XMopkB0qOlRkjCw/GcsjR+2p9/x++Ost11eXQ7WXXf+GdhpXSLqyjfrxP3+RPBv4Bz5/xetz4fNk
1oT+z9exgPNbqM9Fvf/zY2qBJq6yMQi2RYTWbmUt/zqBf9n1WaH2Ps+pQ5cfARfmr/eol69/+vPt
XW5/CAyi27Kh03d2lsc0EgH95656CPuI8Qhjwnw3mMI82HVbXJ+W4Rz1fgmLxPcZ/kfMpxpDWrjM
B8J+ylrGRP46dRy0yRvMSeps0q5XoiHvCUqzeDD0hZueYXA20eNu1DIpgfn1EzRZO5rH8vjYgYm/
KZf6Zxe4Lbz4iJFuChj+6rY8ALSIMNI4424um/kQiKlfBwuux68G4xG4rLAt+0mdQS9iMZqkyUmd
c6qvOjz+WzuSBKZGkEcXCqdq+EQmIP7QL7ptNmXJZXJx59KjORIwPzUsMDxnr4UxrH7q7KS9BjMd
yDQ9WYI2oNIaRW1FnMI0VUdnWVVlPQp2LKdPDnVA0kcDIhEW4RrT+agdX1KQzS/BuA6fYpZyXMov
RWDYtz5izJXjpT81hkptqDbqnAT0RPoHH1dlNQw4c2Bc48CujVWnEZdgeIOUazWwIw5VGWTHLHP6
J2ga/kl2FiSHElX+2ouMcxVCcR7B6RC8F/8pNGqycUwgHo8HeYJD02Bykck3no5uHfQfmhs3G4/E
bNzPsrsrZwSrmORXVp7I56xr9NtSyCd1pGtZ9DRQblNH1w22bUJW5YPuDvIZWs63wmycSyzudHuy
n1PpkeHYeDrIYs1+btEiAU8lu7lfDvH4Ak1OanutDhF6GZewy5fFnrkjU4mA2tlqH+wg3om+zfp1
BOIDx7d4VH+b49Xvhm/aN+qfmkPnjzoMcR5P4YMmTL7ckhwPHmhsCi3qSFhMA+ie/ddgbOxvy86c
uvY3OtlfC1qF32Z2sJ+O7/mijsgAUaZx5NxVMQnEGMOt6+JLLDIJ9UKzvCA669AW2ql1XHzuue9A
342MS4fE5qKSV6BEnCdLb++L+H6gI/MalWF2b87Gq6Ja9UAEj5OuxQsNftXNrP1G17LuXW+caaPQ
B0EgJe7Vud4s3RPQqFd11GX5Bhx38QwN9tYwIu2B6Yb7CCj4BMghf4wqKFnOLG4JjDBP/Uim9BWN
wCkXVtthCJlBjF30lRLj+BbxWN/0SGzuKCoReeviXnJ5wlO07S5VmsRYq8mH9k0xo40k6jJ1cvmU
LZcqBTz3jt/tWcq5NTZYLNEmuXxroJjCW8euMgQZURrykzjRLvCEcz2UvR1C27RONvDvm9DvtG1l
kFgcdi0J7F1pvImGCnbjS20/YMoCR4YsTtDo+TYjX6B8LYKHzrX1CxwVwmSWF0ojOlMNly+uyPND
jRsIgy1yndi2qSt0wXmKEdZqtLqehR5yvWfDbTE09nPeusbztFOvNJnMj/20ZF54453BlPS2TZzu
uZRmux40NzmqHBsZ46wbwxGh0liFh8zMA2qeJXyHdP658aWMjp7FA3o5T50CQGvuPNh96NyMiL6u
9GxgVPGKmRAEiLl2bhzLAoXucutdl/Kj19wqxk03y+Q4+L5cMUiOO5nkyW5kbL5Rm25I32u3ktCg
qp+n1PmGsvtqDvpsW5MiiJUtoRvEfK9eTfAvL73Tf9Vnoz1An8B+6GmtcRMNbwr7LNrq2DRe99RL
tGYDFrSbnlrwY2PLZ1a5znvqTHJTo6A56WE4vXWIQRk+3fdWb9o912PM5K59LEgtXtljWz6ZngbI
rMipkdauOF1LKkETpYdCgb5EgFppcNGLt/m4p49c3XzuWXr313N2OqCibhsDjzImx40FLfactf20
KbqSWkHh37ROQicvgtXfYmBAXDBgTK67bCXMVNv8FhaoW/8LECzwM9CQWfjvkjZeF+rjvdpMdtne
eNa8a2n33PdB4hyGyLGYUWZ8cmaXP0d+0m/r1hc3UP+mIw9i/TB7lnZLAqe9oTZIL1jMR5Nb4xkQ
Io6JJEHPvhzSDkgonnjtGt1//0yFQye2fklNl/40XT9XKuxEMqTOQ9k41W3VY9tTn3eYwXjJdHBO
mRWZj37YMHfle4gdYLs0MtbOHNpUsarhXERpswubyX8S6NGIrs7KsyWxOcxYJadW956ATY9QfU2I
ImNUvSPdgoqNv/WoV+mTOUXZDlhI9IXeQbUayrG6dfopeG1Z45T6GH2xoqY6E3iyKHvK6lHT5m8E
OT8aRuf8IX0TStVcfZl7U9s4+D5nVKwYmhuPlo3MvwunGfafBW51GNnFn+qU2sz49w9XcFHcQOng
ByV52DkhGkgfouXAmkiGsoH1qJdkxNAYSm/a67AqiZozqS1H40Xp9oYE6FxWPalq3fAjFkDiXD+V
lzgh9daQ9cYcgupZJK3DyrIgaQewnZU5ovrwvK48BlN36zgIEuRortHijd81Vlpo32XDOrD4aGmM
orfHlBQNP1AW09Kqio7uG9ZUOxfueZq5cANy7NPBreyTnSV3gxaXxyp7DfXCSW66/yPsvJbcVrJt
+y/3HRFwCfNKgJ4sb1R6QdSWgfceX38GknVbu/fpOP2CQIKUVGKByMy15hxzjGjlWNRTN7hiekD/
K0FLFPNDrJfpvVbSX20GLBQIHZxYMbaqls0He6woL7tUAJOqfqe6eWhFwh430n/SskkfnLKuHhrn
QZp9SSQmamrRFWsP2Fztf6VBGrzQ4yF6GTT/o8Sdh73xV98uHSnwmfmu1rHiNSySTmiOkLosJEkN
yz7Finsa/wUfm4wlvkf+IPIp29qCXGiptpydRfdbGyGT1EjG6QT5YulmFDpoMccG1zEuA9ZOmOA8
mHDlZ9csvrRTWyEp80U4qS8JQSZQiKwWfs+M6qHooCYpzs5a2dxD1nc+91txNNehm+SfAdr1+zTt
1bvIcj8SPTqZACmv4eqklg6w9ZJNffIa9SJE2tusFHLFnT3EVNplyRz1Ag2dFUpLeQdB5ifojd00
PlhRbj4slmU8mOuZPhYfWpcAHPzX9dpwe59mmuvVSjwqz0EhHmVKrRISfmHqy4ddD4g0UR+xm4dg
lgyQZuZMDf6ay9/dIuxvaySJ7LUZE98rGGTCl0PqyUfdjIqTHMlDziyxmRBJb2f0VFWAfcSjnqHv
J/yRbFa5r+eRyk9uWeLCfF2+k9Xjz2qTvUB1J0a+bqAo5f2Myi02CD4HP8dSocG8THEjsUlv1ieo
yHqlXcA/Fi9VNkDULSPn0I5u/tJoZIAoBqhEa+p2jabk70jGiI0pLfWJaIHxVJbqsCWoMHtTGuXY
rBwzsSwAHwE233qyuW5cbGwwtClE0fpltaKj08z1J42YqSTH3RJO+Hii9WxZr/05C8d2IR/s/7+P
Egflx+TwjzeU1ghybypO7mjSH7dhIelq3vgJIpZrtB7kGdYl+1oq38uM4KwYh5RXq4bL7nxgFchv
mY+xKocDOrLPVeR1RbiRvyRYSLf1MKk7OZyMLMdGQGVcJKN5Lw88bz5V01D/dkmjcHfvoIde32RD
eye5vnL2ZH/m3qBhM5StNDoz3VNinaxECY+Rq7heGxrNyW4KYjWURr+zSHbfWkFlY+lcaaXBaH3U
2vRSu6H624UY55LJWVnp45C4zUOpaFe5ffnXyBCd8UrPwd6FJoUEXRcbFdtM6QU26Y9Zos07qQBM
XS1+XF+VuyK5U6omMlvkO+Q1+Y6iZX+uZI0HvTc9yj0DlM+Lzh74Qe4ZdAMO3VTB+5QvpjHfedqF
y0G+mjVQPuuQrhJb0nZfjK3qUvxcuu+hNRNA0sDMlQ6ltmqsfWWauFBXw1KeFY1vVW12VKvOuYqK
lOM+jg6gcEjkAqK15dfQX0pc6VfVHVkaIFP9bjaIqa3YYSvEZK2m2bRBG18+uXlOmVmZrT0LHO25
H3U25DQWf7ptfDBn6PoiYCkAx6Ty+LmMJ75pyjbtoZ7ro42dbAj0Q0LF6I5r5bavTP4/ceICpiuU
q53W903YL8dZG4g1denB+XHkKJ58tct+gxoq+S/M813tFPOdCIQLJa0sd0sW19T7ene6Kxa32fHd
ZBPS1fGRx/9uGar53Fbh18FAiUJbJDEmbDkCZnlenEM3ci7LOF5syW6Tw4L27WLM/oD+wGtZPXtY
a0FSmZ1uX2+nZA2QRbrpm7i7NF0dTRtyJ8urPLDYKa/IpUff7hEDx0PozZGp3MtIX0pb2lYsabSV
Mb9GpxJss7IHmqUxH4eC0Kml01/D3DAf5zXhVvs06QB3JBp+dcsGUHJda/e7QY+eFBba91KJrprJ
U96S67isFonVOTGqyqN8XerSJ97tru9OIsWrx168WMq1NRUVc8my3LExJa9jXGCDmYMgg8l870uz
PBhrx59mtxh9TUdjlMnVpt4V91nWbm8w2vULWU6W2Nl9Q+PFoN9N4A0sMOQ44NJ/5mZvXxsrqzYx
Xnsf2xOCarU23oSM1osVMmMj89pITw0OXDaKyTazlUMdkJWKizZ7JqDvKFbGQFws3WmylI9w0V8V
jXpFOX8HG84NqKb5jjCm7kn+BBq3SJ5VHbnZmnG2y+6X7gbK1rCs5sZGyqv5axg131O1KiCfmPNj
2J7ln5cHaMi1d4tDdXLXR2nDIi0sJ2PfOVm9kcpxmSBYQNI4Rm35rRRhhx7/qjJJLUldEGQ6aS9O
ZY+Piqi3AKQ0avB2s5WX7CXVXlolLwCCIKHSazwZVYn4pRlbyoNpJWw4X6q7Rcb3BB8r385NnV+E
mJ1rD2HYD3lkftZF4Slhnvx0wkLd9C20ojCP9V1RsiMnTo2Sl54WD9Ua2mg1eLT78foH1yXPaPYO
2wLXulfU3T1PmvTnv51QEMhuV0YAPoEaDgdl5kbSa0M5SNQUuytyZGtFOSTZQFRLUf+21i+sPPTk
EdE97naq/L7Ka53hzHdV02LzKpV7zTYJhFn3FNaozQ8hZY9zINrH26UhLY4ay4B2hy+fY1bc9reD
F2S6eY6cJf1G27leJeYdktozG34TNSD6lyHK6j1hlmh0l7g4T0llvOf0lPpRlPAz6pnSmELaQxrB
w55ipPZKBswJIUm8092836ILMkAHZlj1bBPkfe5Ccx7DD4SB4fZ2B0PZPlSCdC0pK1KR7B7lsJ6L
8q7V2RmszeMldxrEJo3llytQ8881LMrX3kgfTaeEC4WbV9NqF+RgQ5y9nei0npJzCBd+I/V0jbPa
W6TcV00mxCya/iOWyom0n+Zj5YrkCWCEdWcr085asvRJXloKlQk0mhIvoUO/SbG/n3vsbthm5r8c
RYy3UYqhdpezyvNvdJrCUU96tVQb0udRuqbNcJIA74CN9Tmaqqd5/YG/ipxTzfJeSyzlDFKdAFCg
APIgyQDUBh7ocS/nNh4ONyyINmkCvKVb+nWr9EfW4NV7GoYfWQJPFVT+9Dak4D4T4zBDP93I6T/q
61+IwIqzHA1ZntDtjnfK0+B0y2ejw/TP5mg4m02SPA3VGG3kC2WbdhujGsyHxIQCZiJ82Epd7J+U
QTl0F4MNKrvynWETmteL5jASV/xRtI0XrdEds6KWvu4qwyUemuyu7UciCQYaCRbdEnMwv87+XBsr
UuS72QLqZkdPNgnXu2apwguBwulZH9GkIHpWHnK4YQQM58upUhvFN23FK9dNvG4nAVTkNDpqjRs/
RhlsaASkm2ZO7AerXJSrXtKcl+KAvCTCQJ2LjWOamS8rcJZcp6m5SyNFFMphoYlvqgRWIG62WRvn
5ZWtBUAp+AFb2J7pLndjuPSDzUwp4uEXAkNmYhh5wgB/vATiHNfa1+HPsLb74cTMge50Y8C5M825
/iRs94c8cYbwbyc1FuSUapEGXv6eSOduwjNRgJrkWxc6L7eKj9G70cWlArAbh1Q9EuWSH2/ffREX
4R0FOoIcm3LcwnGo7gASEGxCnZw2Epy6nFzaqUGBwh7NF874lunWmr2h6q/VGLrbBt//bRIo1mEE
9W9nZVcb/v+HZjRY+svg19yFhzlfgu+OpSz4v0IfDpP9ECpWcUh1URz1sBzue8UhtrrNYjbkAFBC
xSDHdi2hyjMlNKcPtqQFInTOsHXAv6aG5BHWSxK2i1p5Ft1ERA5CSYuUVq9cxvrcrcFYyWPehOOT
O8zWLX07jqpqkw66BuRNTa9NwPZRdfMnTEgsTtGp4cIxquwopUZRGwsaHMtzrzYAqQPKiZoY6WeX
McuvxFEeQ92T70z79YbUtfsc8/xXMM/t65lrxTHqB3Rsqy7cUDTzPGEncZfEOavrmknt3OGSJzjy
N3KcdwpyKoWt1RQWXy9Xof2CgWA4GiuWW7Is4SAPS3VP8Nq8jZXAPqZkR0lFbVgLNjLLQqWyj6iN
8eWSxJClHt1dNrJpklZbJzdgNIw9dSa8F3nMbKTLcA97JYdlASZS3WTD7LL6HbvlZ4ms9b63k4hM
Dq0/TAuTYNfyVV1q0ouF0k9bOQtKWXKzgv81ISiPrJWnXhAszLrm00D/7hExHd6rmTmeXMX4zipK
91o1yu7GGR/RfzorM/3vr5afkYnS8pYVNdVjfIroybJN0cixp1XgT0t31fPMvpObQnqYr6oRZ/dZ
3PBtJYVgS0RP6C99pt93sRMfKYS3ZMhl2kMZ9kQw6U+hHaevTlWMnjwrRLMmOizLdRm6a7xu9kc7
5uPL58WT235ZAJDX8K8dmvhHvRrMiTJoz7GrRRsjH3j4JIBaF9dq92QwLEdTD7MH6gC91+L33XaL
km5rO6CMpHiSPGiuCrApm9yvAt5BTncyBrdhI3hwuoqQ93UerEy0wzfwbQaXyptE/Jt/cdpLea2j
a9VBrQztOK54RTO2cs9sWgShErQoL6roHuZgPOUdzBT5rzfNDBjaCBXWQHhTsx4YUdVZ9IL4qeQh
yro9Tz8i67AUXLrasQ6D3UIwSkhlsm70DTN57sIYjNFK4aDW0R5EiPmdVHeaZ4SD74n7sZ5rFQ7t
MA4F7NK8OfSDGgCHxWjBqnfAoztu1J7SWZC/uuVi3RMlZB9BB+f7KTKtZ9oQ/lAZL1LFtRCsxUaw
+Eto5uzlWZR5BZUiIhOYJ4vSqN/lWcwK430ceF6ibSbLtBnCrWSQuvzZuwGktSNVb1rbiutNoMjd
5ByWLO/8bI3qMrmpk8DVPkZrajCbl8NOm/XtzRhZd5G1HRvjySjodEx1G20VXbG/EV9/IsKq+Yk3
+YcT1+ErjF9759SpcuytuHjobb3yeoRyP2xkqdVMaMxKyqdfNKJjz7pv8mzUQQwhKbyTSx2RYhrp
qBR585LmF1Cg88bmr0S/laVU/eAvl+YYnZH4Pqm9rexiM+vfatW6rwyXTJ8FvIYpwDzPTkS3ZuVv
A1WZrlGdHDPSB0CKA+ej+tZ89P1DI3kuUy52yqKEB3lZE//x8tg/OBSNSA0oX4asiZ9SddNRn8o8
phEUBBZFJYuI52lRokd3SID4aarwatErb41mKtucJeVeDquCVdfQ18NZhMWachk99IHNwiTIrZ8Z
CowUcdinmQnHoxad3g9O3UHxG41dYjvqy5/36jnhcgRUYtbRaTZTq725RgoRtDvqSrpf8HnQb6Tp
4+bkxi9Z5WzcmDkOXdrg/QEtRXNCMKY4L2v/A9Roe6lvnZFljo9NMdzJhSPIGONUaBEZ6209YP7G
PLWdcpM+iiEpv+7MrnG03ep809v3eeO5ozOcw5k5s0aHc5ITcWPgXVoy9BYTYWiqrVjfMdM8ob52
XwMzqvYZoudDpocV/TTan5OYAj9fJh0TtNY/UNrYyEXsbSXrLu2xTwhqlUMhBCT4NFR3kfQyIuPK
t0lCDSidjfAjiqoLBYnpuRpRBQ22CkEaD8tHVuiV37PBO7lRaX2zH9xEZKeiZwuk5vr4BO/XU3Bk
DB4esa2WzioxEzR0Tb3DNkJO8KVdO7hgeHS0Mr3h2WXyW0Ks5EF+1MLlrbMa3d32FASyfq8NXWH5
ANo1zZXT32atNGkJYiPfRhCNc6D3hUXfLLs9y3akPeswXrvDse78lqNwInh2Mqe7NjfwV8In2N6+
9bWBB17P2+8JrBZ/ztFE1ST6PNRWYD9AIJiE+SCmxb4dOku8VrYVn/9cyrvlnAro0Iaa/mx4rq/2
xGJpdbjY1rDtppDtUhxFvpuLatdp6zcBnxldImPta69bHQVGxrlv+w+UsBQZs2W8yk1i6wTkymTK
cJUyapZ7X6/+eZ98S5tV4+0t8gXYIJhwjNq+cwzqMs7QTzdB9ZhM6WOBEEKuZMqKAN+vGHc7mfaJ
eJ/KrqObXtZ4BJPmd9zkD3NFyzupSNQr7UZ97zLEXIs2Wc/zlAkoXBjlnSIhVLQqSoz+GLKcCFn7
rQ81dSo5EWuJxa/s+doKazhNxKdsDGuNbBazhkJHz3y51syVGeCphW9WFflzE8yeXL1kYiqe9XRG
QyhYXK7S2q4gwqmJbH1brUUQ6swGQSugnDbjEjyadRrCHeAF3RbWya3L8PY32cr4NQRG1z33Teq5
/7ok/4B8x58/H0YFj1eXWG63EOJMhz/fc7+8kmmJtF1e062+38MoLDdIoqMn1tyvNRDJj5oW/nbE
KXTjBmQ0No1p9KGv9J+otItN4K787GBpD505hoeysY1nIjgQ+1ip9aMamnNrhtG3acakOBlJdlbG
cD9Yzri3dIIjlhlWE66G/IejrlEorvItCumDQBTud/gKCMBjesLotGZbyJQLAnqcTUfwTDlOZC1a
40kSDeo2yXxChYJTqWvde6yw+JZUBDQgdCiT4ZApa5RLtrlVFJITAq3hOTQk/8V8DDrTeEewlx61
0Vo3P8UqxUctcCtz9BUccGajg/wVh+swHsw96TOsJFd5TFfStk4j9yRH8kAabO/hRy2/yheGZWAu
yrTq3Razb9LI8TN9YYKuqQSAhv2lrfYkI40M+tDOL3WM5rMw5r9kKfM/FjXlKyKy77TGJoYtXpvN
fMWN9QDXnIVfZ+7lpT/PAjY3vtVrFTklPB7UDgQGQDCUf2Pi7ONQU4+ujb6j5tb2Q6Mdv0H+OubT
b9MYlTejnoaTWaaLJ4e1kle7nrChnRyyYKs8pBvigJa73UArBsURpLeM3sgiLUtoie7n8PBgFlUv
gOunS7Do7ZOmN9rVJpmxc1EAEWN4atadnJLV+iEd3c4L5ii4QJF9k4L81IznDXmb1iES+L29eB1L
0b7qhPOmmOczLuzmpteXZggJH4UI/bfrpq5cDbi3CLyQaJQD5LPcMd/kSCo06CqQDnQTcHR7qgjD
VQo75JW4dky/t+mc1O5A8yiNWy/OjYCNEqJ4sIUqCBb3K4Eab2lBNKr5O7On3iuJlHxFYtp7LpPQ
7Uxe65L2iD60QhxZUxeC47hf+P+dLJOCethmcAFAOLzA/Oo2qVI5P3RMU7aJ3bC3jXvICdMHKsHF
U1J73Do6YOTEVKY7VF4o+yBvfFgVBs54FM1ZU0fxRgbfxty5+krSNFOCm+zKIvBttfcZjooZXxe+
iwMOKB/LRJ4V8x15npWOhDwAgFUuJ3lNHtogb+4C6GcK0aJGQQU80yw8GCmLvLugS/w5MqaHKCTC
ywmj6WTM5o8ZtutzB5jyRNfT2IYa+y0CFRJ+pZtYifB5O67g+WHwRMwXVZzluO/GfBcqtbGv2Djc
5Sk0PhvaGyT2cCFRkeGfF+KVT84v4kfULrNnZXPxIBeg8lD1KJF1VmRZFSLHY7lfBktIMFRfnSvN
8MIVRjAaYX8ZyUCQI7djGswSkE5yxgvr4GjGLu1UeR8qQjmiMOh8jKUR2KHVM/xniynPnL6g7qUT
0yKHEULzTsmDU4O4Ili09iILy7fq8tgvfkwAAmgEsMZuCnqd9selIAjtjZIelIBkbPdCFJV3I/h2
0XBoECIy92hU+wyXIO68m4K7DPTy7dDmabaLQnX1PK011XYwdm0UD08jjRb/P52VdZAhHJq0L9+Y
SzTAvquLVwoVa507jtDOPISug5aHk8ToQBFq6kM7hTR+Q8s+ziv+L5vG90jvkVqsI7tAWhJjW5Sj
ydZ/uf0w7+K4Ni/EKqk3kt9s299bu6mejCY0LyT7qOj5qbfc9uh1bkPx6AZIGW6l2KdG0zdyZZuJ
iHzhbCIaKEp2RtnaB1tLnXeQEreY6Hy9rq3XQf5qmTDv5Ac+GFbrV/0sfFnPjywqwl+dj5qAR/kh
1mbwVzMp1tfnLD/dbgiMbaE2Hfbe6XfoQPYZE5EcHZ21vZyQDX5dt2GdEBGHcUXfE1pZksUYZHs5
xchhNqXxRrgzFlfA7t/McaCQ1bBwWZHFGZpZYhIU+6EdkDPV9F4+h974KZi6nkRrGCel4MORf0Bo
6y4+fs3b4pI1TbYbYSQdU2qGr1U03TeDs3za7ko5qFxyAWi73jvWojD70+KO7SG/K8b0OuaW8XM9
Ucz6djKvV0YzvoJJNH/OnMCqE8+pm35EvdZ5GmEoZyG1B0TkoRS1HxerL1+SefRpUJbvdRDYlwI2
70aGiet5TiW0otch/1AcTR3rW/LeB477nl/r0crM6Ng5ZnWtta6mMDhUjxZOWX+kvvc6FGwdkcAE
38tSfyR3Qf3dsTupUBih+lMwjxCp3Jjuck7CaX7o1VnbFJCw/kqb5t5NdOd1UrJgb9a12Geo3gWs
2Vch1HtdN8pHfVDz15QEmYGCznvYxOGdBdb3NhySu//ba2/8b3qYjadJF8IkrtdW1X+iNZparaqo
Tey9G0FFnVSXgEy4g28SjsdjSvhsyHBirEri2NiXajehfF+3p7qOX1HFVnKUFfJurZCHLQEErykd
wUOLRORlwWwqiRiNSQ2pGElHc8fKk8F+ZoRSYkY65eN5EPNGkIzStPd6rDKbm3DvietKebCrBX2s
fm1QVfVBV6v+LI3vYduA6cFnuJ2KythV7upOXDvqGGV15CqVtuWjL7cDUfV+FiATTNaDPPtzaB2L
B6tZseS0xsB3QwvGotQrSzXr306J4PGT3uEh23A74OROkbmqYDmRz+7s2fTslRuMUxeIBIEfU2WH
W3s0XYrLJT3skujGkZzJxxb83UZbcznNIvilRJp4SoapJb+9nLdpWYFpWTrLPMx4ZA/DFCy7KM3N
rTRVy6GSMEy0liqsE9YH8kqpiGSzhTyrd7fJ2oELBHWoW7YDlLRsH6z92MDKnqR7P1u7t5VbUMEb
Zo9lr72qqJpzY+kNP0HmfgQxUdQN+1Y2f/1Vq3Mm/T4Prgi+3QdoQSnVDuQg2cSmC2vn/h8vghFA
FPivPzWGIdngi/WYTc0biSdIecuITtOoNn6YJvqhBHlw/vuZKOgArLSn2/8hw0HtS7EvP456uUlC
Gjyc2xu3UpNRB8mAykYpwnSvI6Y9ml0bPhM6+eYCbWqw69TPEjYGk/IT1Fb5xBxtXtj6q15TuPX9
7RdZ9kR9TNFML5q65L6MHepCVtvuSZ77OivV7BhRlh8mg6mQBeV11IN2b6xn03qtNcbLDOGJSCNu
x8IZmCToWJ3biZw/odV3YeoSqxQZ1VNZz5yN5eZWl2wJtKDCYc/9RjZVEkeMB+DT94g1X+ZhUZ8g
vTK/TCOCAoJ278iDbHxkhTaOs8XdX6LUBcCNl39rNETqruEN8pDY1ndMs93GcmGJB4V715bLm9xZ
UNlbdq4j7vNK7x9VQxxkG7/8txHixv6xSe2DQHqYk6L5CmWTsm3gqJ6MwmiJRfOU747iFoe8GFgh
J+gZmJ0Zz7X+STRO/jwZwU6h2/9bDZRdhLJxkzkJgRrr8o8VuIHzdFyOKWQJNEvrL60hcscjrEW7
tOuhQSO5Kxq88fJayRNnz30INI3N4yAoo0Yr9CmKfve6MG4zbCPqGXjc+repEZCoZmq3Cduq7wER
VjWRAG9GSjydvI5BaOChoYw7WTBW0Raw4tBRLVM+xjyv0lMp0Izy1djHipNcyUH2bLH0cPXKQVxL
3ZN9h2QOXLaSE/It2cjPSnM6Jf3k9ax9KGSzf9UX5Pmhs9DPWMEm3EHTae7inowgol0lyy6PxSau
xuFwA1jBtPGWSgmf1SkNfHq8iL7XDw5t88sNektOGStxciKp5bSgRogTJDKvuAcAgim9ppYt2/Py
MMFGAk+Q71rLmi8k6RDKtbat5MKgM+OFCKH+/g/qolZDB/WjDr8m6Ku9HY7traouF6W90tMIK9rL
ANNub2Y11blZzx8StTfxVjXhTgK25HqWT+sSW1WP3WmdTEvx3dDJH+0yhclgDD764OMWQRrxgR9l
+UZkqYV/pySTxuGJo8YGyUfLYK24yeWVJpiySdaUw9x5lsQOyV5TCeXwYzQmfptUGmih3R+kl/xB
Ui37L3xZ+39xqhwCA+DVAAdECgIt///9W1hPaCRoRtn7HCttvLqDBiaW3JtTwzPaY/Mr3ghLRO3V
NNHOXl/NxBz7yECHo3xVncgeFQ269FiPKLEIMzsKkC9yZrGM6KA3PJypxzf+0NOymhbN9SQkGUFj
QRZAYfE4V2g0rsOstr4AbmGsVFta2e/polHFYAu3DtphgKHBiVEJYGBwRnJSyE6G4eT3q7PFC6Cs
fQrREqVHaX4sUjL21txMA+RI6Te6ZW36BPXYeDQ0LXo0yzLBOjzn7+CMQLem8xztabDnLwsrKyBE
dbaN1mHqxhB/c/UH5u38hcXhjARBKNw3JNssdfAq4+LkQV1dFfJM0Ff4L2uff/KYuVmEDWnIsFSD
/5X+jyAXm9ohm5s0PFFnWFvt0bUPFPO7mseR1xs8r9Sogn8fq+7F4BNEd0+Wjlrsi5paGVjBZaeY
WulXddk9yUPWt7/yQNnfMj+1HgPoqBrERtbd91uVTSEVsMgz52e8aLQNkG07NB+6IfFrFSHppukI
oESNfmBjP/qkEBv+//2fZlXHPfh3lhqZA/xmQMnZeBkhy/3jf22EKowOJWhP2iy0YzoY89Pcp1tt
bb02QzIe2N3hPekysBz6/JZ0oj3UKXRUK68/wir+CNP2Y5rL8K/1JKzgqzeZ3twof5QXscrkYIPy
ydD27GtRgKxoiHKEzq64aNTBQZynLnXuodIkHmpBBRczrDKj4Hmn9m74JAKjOtSauhy6fppgx5oK
W3t63iswLdYJSiym1V3Av8VWVK/eqx4P7AD2+QKmqXyPhOYXocF9x3pzZsF4IDzQfSuVXxJWsjji
gVoQ9afaDJ8TiFZIoag8t+KdCOeR6XE0jk07Z0C5LeMQIsD+BhHaq5SqulCHRT0/R6ToTMl3PU+n
I6BRZ1cUeYcyt8YgvN4OUnPnTp/018SRLb54mYiDJGECu4V+Lrkfo02vPKVlTrVHU7/pdGIOKmgL
d35NNJr0vG3WNwn0HdQH/ZOShNoThb3J71nDw50eAuJk17rt4rTKdrGC5UFVwk+27fO3iODAjSi0
pxIy2ptdYc4mwOvHNL6oSfaLVbD6EAsLHJ1CyUB2qubBhAdQap5bIZWAFaLkD/LQFgl8Q6uFgkxe
1U293qjRshUl2BmFiOIHZRYfMq5ioK18CKKu2qrEb+8nKq6eVXe4w2aot5d8pUaq9V9uG4jjvOLo
iYLaFkGuIHSb07uYuLW/nY3LkHmzDQhNKpBmmwRGWzXV//LIttx/kkhd3TagKsIgdWh8873492e2
JfTJzclZxWBuxKeJDiVarTtMBI/hDLaNOngYIXkbDAwQVlcsDxjAARESZoVsqwdZnCp43vsC61+8
fMizMlbn21n0r2vy1alF8P3nfWFa/KAiop1tl5CHSRdoANcSeD+uPFlBW2BUVAhucQABlq07UfHK
OmdMYOWYsOVwKN3lYGHO8+WwN0bXV+P4JyUR1+tyEnJgzPMIT3TSitbS/iCHyG722vIzk26HSllD
w+uk2CMJpkiyHtIWJzDBuNjijSXaTGtTXOYQDutZ3dr4O9K42ckXXKgpm4I07WOm0xXGCk9oC22h
F4cK/TFpSmLL1mFhmh9aE5fTY1FTgl1Ry3+gy5K33KiCRECp3WfBfdLbor9SUJQEu7ELkq1L28CT
YlFNaXVWRBSXk3xIj7fwTh3DM5J6DJt1RCyP3szsG9GWPA9h2z0SlrVJVDJRvMAYny2XmXBpw+T2
90mkV06dyrvVqbSV1lfUZrabTSs9R4tB4uwIOdl2Mwh5RaQjEmmDbV9n9U1pZ7ZrcoCbfV2jHMLO
ygjbnQ1b8Ep9+O+HLkLcGWAMlteThhJaMbHiiZYWbkCYdwBvYM0RNbWis8LqNI4LxYwuflJzGidx
5inTqvyPguasUMt/c0XmhTlY5gzcCH1jdFY9JdtNXo8qwAicjrnVJudkdF4QspndNlnvoW7M7sGV
OESj1K2vWEZw7oc+OMszPY+Us77Qp0MLEkKZ+9qnAKpp8cNkb92gCrJi0N9J6Z1WuJSBLQJly8Wm
OcUjZStfXfqKnAdavtQrKdFSUtAv3MJoML1kWabPyK4mPJhOd8qm1niyg+Y3LmEWil2h+lPLdGuN
7bcSZY9fO5huc/xzRx0k4jaa228tcM1du97ctH9zxABZtrPbdKKmsW7HSoceU+cWd4qrpu80lWVG
GRACAtVdypyE1xvXDMegbxpJ/TFU8WnAwwJgHLfGn8a1PJMH0k3ZJFowKOKWpznwF6CyiR+NY/0x
WW2IZBWyctS22klVADJkkb2zi7B7b9Ip2LPHafaZNo/fTAgHMpah79XFR0SGSqszyA00Uh8tQgDN
CRjnptIXAj1mdlAXnZL2hlrZwmehBf5UU103suItdSsVbdRqmpHOmTIo/KBVQJmOrYVSenQP0j2k
l8vznDnOZQ65GXZfJCdSBk9O0gK9S4kB6vDTyt1nXkBu0kESbiVLi4w/zW+bdtrSPY6OWaH1UO3I
P5MvTHVO8iQV5ns8I0Auo/Qeuk6zoclcfcRzkiNSr5xTXzXju4bdT5rehoaqYeC4yaOZZidJBZ0F
eWfOSAOuwzsOZQAr27YSg/g5jIrGY5CSumKQGlGAfQxw3TMHG+/VHPjURGugKFHpsTxgWe1kxnfV
gBuVBuvkrl3Wznevm2txCabZquDqZAwkXC7IGUF9uM2ouByXs2PYlMmp36R4UpZ8Q5XEOhMuoWPX
NazzCDvs4LJyMQcdIN28h+YuHpuxMl6DmYZwal+CUiwnFpgIRdTlmZS3yjdwh/iNbWHkJTf6IevJ
wCb1aNjqWqZ+tDyq5BQP+6Xf3UyaRefa237WC68x0Up1UV7dRzU3WMVjisVK96Kpt9VL16Tmhr2A
enVb6ytIJRrhiiL5Ksmaz88kJcwbWQBCSeucDUFgUk7SNkW7xsEOX15v4SKuppwDVX9rgWfr/8PY
mfVGjmRZ+q8U8p3V3JdBZz2Qvi9yl1xb6IVQSAruO2kk7dfPR0V211QNpjFAZkC7XO6k2bV7z/nO
N9qcMre4IA7GgdORYVnVt2/RmNGKwEjc6qYvYMjWGtKAxgrTDwYSNPuH+O2bDGmY/etoc4tVyk1p
DeUZU8gGaUsLX8CVtzHlzlez6MUzSnFuBg/uNWXgzR7zwFZz9xzW1USwpM795eAQwkkPvL/s4mPb
wK7ZulWGX7/RaDob6imrIm6EWXGDyKJ4JtfcJHmdgCcnFP2JLCbs/dldZWvDZ9oUv9+o7GrTe+Eq
z/T8+p01mnT2nZq2+bUssyToB4+h8BAKjveLMtews21YavqLyMhP6aRZ7Gg7pVvHg/6TU4utMhCL
5zkirz7vyJgoRrKxlERHEWgzylrKWPLceBJySxIhyJexbvZ+7ulkvuj5+VuQBnC7P9oKDm6RusX1
+x/kAM5Rg6NLNxbTiqT1ASOyCbpFbhQj2sH9Anmzvc9rh3vMUa453XvfKkJaYcX8sFxsP0g06oOm
DJMHpenlpu7c6OSpc3oc5xedBh8j4sl4adpCYRRh1qfvd5ebXVly7YUw2oupKRXzvb798f2Wljt/
vfX9sVGvcY6pb+xp4l5IDaGh7TTYKfm7Vcf85URT4Td51O7ttHEvibV4fJZhoegpcAujrQ5YQScm
fxXrXlk4GBly+J+ajvw0cp3LMGIyKIxq/90A4UhdnI0x939HHpq43y5yAcX2YtSuIwz4NXGSOB9c
ZeawLdp7oYf61dKJWJxDqBbRZ5Sp0C5UbUSErzjrTjrmzSQpevtbjNGkikGQUY7S6Nvj14sOrrTm
cqivuu5eS+ePKC/0ADumXCkcgVffnexv10ZTCDqWtqPtUdMxnIv0Xj3WrcSqGnaX31pVRrW6qx/A
RjqfDZ4KdFQfbk1N5kpjWCHXUpllcmpB0fCDhND5VeL4CNgRtzP2hV0dWSg+lsec5Zw9uogrlMzC
NKzlyg3ZiRCCNZdpmbbV33EDkyze4tB51ouGWK9/FvtqUbEwYWm0ryq76YmO9HzKQ6dcKx3WU6Xs
rs1QsOsYBSlrCbyD3DDvtIhyARTapmptut3juBbJbHLL4zNbOjtgJx6tBlTUb4ZvKxGElI78Gc4m
g/pM/PUPapYMTicfc40JzeKCl/Ma+RGGnPy/11kOtcByv2eI1WBcx8Jb/z9/RptoAWM1fFxpB0tx
kXtEgoGeUz0oZjk/lV36jjJKf1/eiBiLBBNX9v67m9VVK0ePPIRMVocZrp5gjx3JmOXwNvMG2I37
36C6DBUdoRssxXNL56rm+Zm6mLirfrgQBRr/6mf3J4jF8aC3LRCFJcZbjWJl44LQDL7fJbrV48/k
E6NJvy5bCm6Gz/UdXCNUdYV3/t2KnFrFZ/HRaIka79+FoZhAk0Ruh6nZibAzkHm0wvLm7MwUlKOK
de2OAcorp9kGMlaKvA+vxbcrBe3r766jh9TpGNU67flYbr5xz9+k53+Cn7/fIrFMX4Hb+h2B+B8f
0/+Kvqrr755D94//5P2Pqp6ZVMX9v737j3Py0VYdztr/XL7tv7/sX7/pH9uv6u69+Or+xy863zaP
/+MX7NYP63//gn/5rTy4vx786r1//5d31iUOlfl++Grnh69uyPvvR8ifuXzl/+8n//b1/VMe5/rr
zz8+qqHsl59GoEb5x1+f2n/++Ye2hKr9x//58//65PIU/PnHKfn51Sbv/9d3fL13/Z9/KM7fDdui
CelxLFCXRuQffxu/vj+jaX8nPoA5IpJymxSypTFUVm0f//mH+3ckVrSCdMMxWYqhG/7xt64alk+Z
fzcs2zRV1aZTpumW5/7xXw/tX17hf77ifyuH4lolZd/9+YdufjfV/tl+snD7OJ61INNV23BUy/63
FmnOPErHKhIQC6c/dM4Cbx6JfxFTNfppZTgrm0fqCw5WLKfuR2jZXiBGpJqarg3rVoIyFXY9BpV4
GxL7zB8UB1LGcpsQ6bQuvPyBaFEQHw60MyNtxSbKdLQcFa2bNvoyPO1dw8cSiMi52VjHOdWpvsam
iwp8/qHUcFNrhqFR1qzdqy/1qfbpyr+xGEZL5m4XJQvMLrkilp8CtNBYMxfMjUUpaagrI2kGWJrR
S0IWVeoUUDrw9+jN0WGBAYRCZlCPhEHUUNF0UeuEAWzUZPYCTThnGaHg1sy3wUYHa/TxEzIZAk+9
+2pQvugh/nRUBfBEcyG4iZWiigEw2ZCIOZ3LmXz31Jru2E9PZHzGQack+6oAEZDQwwO9Oa9iF7ma
YccvYVWP+177MEzDpTYS+6hvt8hgMU8/6aX2pOB62roIwS1ZWzupYfWp202uxDpDqfbNUh3NR/jw
LgASGlKsJp2gwb7ih2u25nte1GL6il9n9ga/xkxNqS79cdK2lTY/R7j8a7WxKGrlKc6LT6ND6T4m
DS9rjyElK7dFNY9BboN3rJFlrDpj3hBwfGSeuEOntY/V4Y09GhoexgOPLkaOzMbB2dNF92afXAaO
OLmXZ0FbhCnWBEYqb0tTIJM+DQcNZV57rLOUXvqgr0ud1IBpYrLfe+9l5IY7Qp2Ax8w3w+HCytDl
+G0L5lEjp4ppqDxpmBdxtpHaMDJ6a6ZJXZetceVEXtWP5MTBbuFHpZrxmnkp0K/TZClp0NLIAAhQ
54FnIlQsuXhKMW1zr3w03SWYx+Z6gUOHzk34qKdWxDdwZ0Qoszj6+DixIaFrCvGJaJ0a477psOh4
IdmIJMHWnC3XOg7qiaYtc9J1LSukjGX1NWQrOpA0qygSIDcDRgQVHusWak9jp6fRvaIv6maZDn6B
7MpPmO4Z2SmV8LGk6WZrUZZfMWK4QndqBNezE6im5tPkujiVcvXGkmsQiMemqIs7Jkp7peCY07tP
dqO8kduNedqNs00/j49nQkBR5yvuGajFSrTaUe9bRDfSea/U6BLHxjOz1y8lKQFvaIUauGW5d5Ps
c2IssO5d81cFM5Gq8Xnk4rJn6QVKHJHNNSeJP9buQi0o3kSD0Je5YpMXe4Ux0joMcbt6yQi1W9zI
xQGjosCqTm3gPAxPV0pERV5bMN+N+Ikaztk0pv0o9bXepOtO1GsaXTiAok/k4lPgDqjtEhyaTtkd
adVdHAfqPe1vv9M7Tnb47h21C1eDSe88Uvyim6DyEqdCkPPw7M1wm1stR7SEp2Wkv+vlC98SvWvS
WTcu+4NaYC5Q2ifVo98zM9yvU17CJB2CORc3QizKtZvigqrcI1EV/ACir9ArwLfUcZn0R6ssn/qB
Sao7ZU9OWOFTM66u5n4MOUqm0fZ87EsPyydFV+Q7D3+fK6BmjdELQ57XOIkuVUqMmxIiXkho2+k0
WVZ2IW7U/u661donGuuXwjSLoNMM3w7NzHcs9ySyfCVKlDWqZnzMTbttU6QjI+NdpkoNJHY6hYy3
tjIkNszsqk1I4Fnftz6ixn49cDYNCM5bG/M4EEAgGbuYKzTYYTBkzxz4j/iU1fWcui9yJofSHcUb
Cb84JedBWQH9uKA13nqqYm6bOW18h2wQKeSmXOiW7UjT1Zmno9XtS0BGp3QsfgCvdBZq2cMwUK8p
uvuqhC3o0WnT6g4Tru5mRiTttArYB09JbqFKz4T0glInEAbCT6CHw3VSOGTBI/2aWpScdnvibLp2
MPywj/5w8/Q+C4Em0MUaNCbJBQabSckQWgnzUS+8HQqA6dCF862fVaKXRm87lf3R9ZDfSWcXjwMk
GdCkmotrMjTISp3f1QqqeG/Jj5jIBrKULq3bvuHVuRah8eqEFvwKljZr5q4m3Z7AzvBXG1qHenBC
f7boQs32polJPJA1DvpOUd9Dq7mkITe2QM61GaYKYlGFlB3P4R1cr8ZP3Hprk88ZUNpeq+axzcnI
GY+2uMDVdbB/hO8zZHh9qtjGxtj0razhawnOITLoB4jHU13iVEpiJyhn2PQDTSEuEo7W5nkuo3mN
03c0jY9YoWclpnYrHODEacr0A8X6BjUl9Cf6C4SNvnmVrsM6RyWV6OyvdHWlfmY0N/uACvb41HV2
scjbKhwZp1gYK1lnuJlBu3XEmAaaI949w4lvdjnsMyrqbCo/Hd3SV4pavuFC/NIajtQWHdLKgDry
/YS2lXFtrfTN0cdsrahcb84kGEJ3G6agdx3XeUCcZumbAotULZI3wKZHNV21nMe3sQPlCDDlviyI
O+VU7o9ZcmeakbtD9ANoZ373Wrltdf1MmfE8hikMhFb4oQvMYdEjM4db6Vp00SxxkyI8T8WI4qKk
XbjsN+PWJMvJTYMKgFVli0BXuOkULIVRcbEpx9cJx4+jG2lfiZRfHUMtH+KF4LJNbY8ghka9SSy/
wajxDGv0u9tyHtemiujegXUy1PDkEr1caWp2YUZx9QiXL9A7N9k8JX4X/eIUqOxapVQDJ5EPQ0V2
ZGG+2JiCYH4pCvxCzqDTLFbG/CyNCTGDneO4bm+txRqvlQdzrHd2FYYrlDAgktODMrnP5GQ+10qm
BMTgfrYVUNMMz/IgWt9OILku19wgaTM27I2hxXrQq8+OwmWdVfaeCUQVwCHaSyvPWXh1pqyLO8As
nzJz5BVwyydt7EygdtQrlXDp27WXKQ5rGldJthW1jeOlkl0wAba3WDC6jm9zJ5XKrWWgKVOAh3Ne
rcoJASp015qs3ekzjNxk41j6M95zEk4YiNRkWiQ42fymrV4Ju458LfeOSAeWHK/GolIkPqZqZJBV
2UOjwW9pqp8504QRgsuagWu8gorDVgiljSbAK9b4XWwDIlbd4Yhw/rFXMhgDxtXhfm+9+cLUynxQ
XD3w7OlZFZQQOnp8sCXZSseaG8zqxPhZ+SDTCX9wl0CpCF+WfYPexlFG0y02p+flFWpaGE+RUHeK
OTmrNtNeCTfYJ7V3Hls19fW0Je+QYmEYWca9tniIRwvI2Dy8NjSvfJDKsz99i4JLqh1QZoOkaurt
Cw3t3RRmuykzpF+7DZGO3KHLS4J39kBGxIxI1o9ckcPx4XaBEfOip91n7nlbi7htV7Aahppq3Qkw
Q74y6l9jSb5HbdGH/6nX1pcjqIQySCJHXT92pV3iz9wIuB8BtknLFzO+e0eNn+ze+IGKAiRINFww
iTL7Sn/ANd5yTAp9e3GetjgpV6ORgiHO+/1IasK2n7NV3xarsm2hg6rJIZ0EmsLoISbkM8jDlvCf
tPQ7sMWONFNg08qDozrLYNc6cAVwvXj14gw7WbNyqMPY8o0BL4TndOqKfBA/J0znxLEjMHB0HkXd
/GxnYJkiGXbE3JqUaEe3jdotPt0XTjwLZpgJF2WVmuOkt9hIrAbmtaVoW1X23rkOzyVO7oRiXOmA
xMjMH7SZW8pgkpClB62mWkBCy/Umc4AvKQGEJOcqFo+skf1GKVn6M837iJw0CZL+WqNSXS31VTdN
FrB0XtcSfSBYAQsCOellvRekabcrTO6+UXg/6iUjoGdC4UvDYcDKce62uFh8k4VSU+KLZuI0Hw59
y4ve2xOnirL4bOiHWfpOqPVa0/UvRx+OSKXHQbnKodpnvUv+b5cFCRXyOCQcORiH5Fr6kAxPuI6f
mnQqgw4QyFDqEN9qCr84E5uO4iCXRubXU/JitcyhnWfuLoc0VuNVzNqLLK1tmnNosbt9Jj+0kaKA
Pclo2gPp0QFuzGKjTNVFHSecSBAWDXunFZ2LMaN5ZViPTPhaSWhQsSh+qpUxBpD6/cx1ng3E3JvU
ZBHJJQUJp7Cn5Re15vCqFN0TlDKG/uZjbNVPOGR+fq/Bwpyv6ACeBnAJFnIxDpuENxv86lYXhMeU
7BR1JDmihM9pzGh6dk7yRzUVF8mWnA7jdekgddy+YcMMuawktnmkj81cvEoHjiLuyb0anQeXKi+n
hCgabe05hx5N8EF32SaIANxx9ClXY5yYqyifoBWXacTH55OVcg9PLF8DFV4GAnCwzl7GWSJRrK0n
vZVVQxNU4j3m1JigazRfsm8pRhL2dtArpvfRNfWTG7X0dhG/ptMvm8itNVSEnl4A4PU8iVfC1G8I
uomzLX/2c/SJ2VOjGeB+Mao9z+iP6K7jY5xmqD9NhIIg8tFLw9PD+OoiMaDXlXKUzPXtNEEo14dX
TU8fVINtKKNKi3AupNMtIqWVBlvFHpBKd0siFrkzPLJAotenMRzT+JZvpVVlgeJEyrmuWUV66tyq
r5+IjT/27cjgmwAlGtbFZ2fHXO5R2TEwtfOV4jlvxhFF6gNgtfbdrYufFuELmTU9ppm5yUzOZuoE
0qKOoMlYXTDokmEs6OPM0kef/Nurag2Mf0hmGhZ0j4VmF018RczOT8WyrjF0uGBUuEI50em+mUS7
yH5UY14gFAFvZsdFgrVt6whCNbjNityIGOy34T6tyUJjtdw69SLwLeRduERbWx1PgCZ5KozJfB4t
yIj1KK0AZ/IGUx0jFmnGa/J9ngh8gNHk5jsgzM3BzOwtebMNHItOMPSsAxgT7xw2xrXeC0wr3rrX
P9rRxr/pKq/Ife7GpLrq7pheYE29Nn2DERaof8RXj+mQLrR6I5jUxgysBsmlLhCIJvVrbBYqK3z8
iWfxsaqt+ZjEFl16JNk9yJ37wbTPZYwJryrILS0wHfhtlH96ol9Lo3P9dgZ6b/cDxbYJpuIwN2GQ
Rh44XSW5GOHyUN3m3Ko7I/au1MZya46jvdfAJNafhWeJANPlE0SAamVYK20y37EkEvJCOklU6OzT
UXkQicyvCbN7jIH6c5b22KDp/FcTzeABsgSTLJS/yhjvYyzYESukGGBwmekAMyY/mPaMoDbq3lyc
NZozrxSovGc7zCNoxP3PVkb7yVZ9b1Jv0G5zHzgZ4/FsiLa4LA+RXf3SvNtQp9cIkDGMggmRmXNx
RPhA3eNkFh53K1R9GUrjOiX1/Sja59iNlH0T1ReCITkvI7/CdDoGWUiDiXHuFgskLQm3waxATRTi
ydESHNRC6QIyWI+hBmYmn90SIHFM6Thia86aUlnp88DLlS8IJfU06tHDXLa/8DRZtRqfTLs9SNms
Y4e8vbnknFS5zZ6wKPIOovfO9B4drX7CjPTUGkRpwpkAzMF+VhUP5jiEvhpXr4BabqNIKAE5jvVO
0HaI0EI6+LQtmnfcABAkQ/1BzTTiJhQrPbWL96TX7tWmhrCGqsSPQgRMrrzOuVX55dxbq5YoaR9V
B0FhCgVjEjkfijYT3iNZ1N3O+hy1napM45bqQl0YzcwY4Rpdy4bcPTuXOxnydLVTuSnS/jJrPUIa
tPHbhlRldzrimt92ijTXs2g+HK1iDXZlSD+mOQhL7x7jZKLwI+4P1DIdmm4YDoPHdtGX8PnmbiMZ
+qyWk63hFXhH3+GRWPsQMrhr+B7ijl4OzziK+l0TUYZpXngeG03xBZ2z2GhnH3rAM7K7FYBD2iGh
R2BIqj/LkR2fyPoNomnGuomsVmrqrtTKfbCx/lGHWw9SwuuoGutsROOr4KBMqtcXyMDOj3U2cWPc
gpr80GfjiiP2kfSoOaBOf86FfrBdI8Gi/4JnNtqVmopVBkQfL6VqIexeREiONbAvev2h71GhMsai
y5s/LYdMI8vQrg4Vcc/DkO4GhYDAMRcbFB5IyZLJCYpYA1OIAITsk2nn5l256ugyo5CrLo5d/ppS
ca2dZj9KOz3UpOSy9CzAQiyhEA/U50i1QB4x+oqhB9qdJ4NuMn+qSDkDBqXUP9rIiDg09kQ0bM1y
+NmO5Us+TFlgFYpDj9fRXjDFuuSecyLKsY+7GvZLw3uatTLzx0qnC8fvZkLPJh5pJwAdVzRcx7xI
xpVe2AAc9OsEwvoQGxXzYnTirblIAbX2ENvKgKalvK8i+2tyRRc0AOQ3fXwH7C/fd/TnfHfEKNbb
RxLf4QVRAcQ4Y3yzZmbMOReYXdDu1YUHC2dkZyHR5x5HTx/hO5lLGEwMKWGJnFNdu3r59Oppg0L4
S7QFtjxvBlu/U8MIz7itbhs6rcEgOu51rTqWpfazJqErsCKicujEhIHCKgVG5s3BMq533Q8sjbRm
zJh0vjzDamVn7L0CR16RQCd2bcPcSqc5L/9rCqcct6nGnd0YW/is8Sqdh6sKI9of+wspKXeGKZ/x
CRL8kaKHSPUXQx83heBCyLDTtcU4ImBeUitT5sxe/DnEziOBNmWasv0VTr0lAQjqNAp4lUBGJwl/
cLc92dg2REbbe9wYaejAsaaL0rs1tYjmbRE30MqWW2eWD2lna1teBmEb61Fd1izzqqHcWIVLukBF
8hjcyF1UqfemUzItN6djCh9m5bl3WsiNUjc6tYJkqAySfw00OwvO6OuRvCgsP2nlEI8wKZjuimmf
DvcdzKYuZDqBkIVEQ/2jUNZzMt3HhXMc87AISl5LXalQxUjvhykFLf3kDT1Tjz8KtHhbYXQAoAI/
vCroVDhttxVRe6+IZZnsqpfeZhDbscyHgio+5mLucmf020YTaD72HtYDcLBIFM1muGUYwI6WrIxd
iqlNOAh2DU+wmnnK1alqexP1NKxLmQVDQTtomKefanoSLb02t6PnLpviFcSx5UN1e7HH4jkVc7fN
rJ+KmhcIc3VvjYw9dyrEJE17URfygeyS5zgsvgqsbDtV7+4wiNpc2fmZJOOSwUPrrghuzgIdAhs9
pyEIO177qBmroEcX46oYmjqjpl/jDKDFe4sjDFnluaAGphzqzUEn6RjfsTZzeCh186cCJyc2Qdfb
+VMUativXeuhRzlz5EzFrsGcy7dmdlPkS1YAjfc4SvY+lRwwu9Yw0JppFbRgTxBtaNuEWMfmJnKV
6UW3RBBkXeDaDMGcT6QjSMtlt1GlfBV6cSAhsC69GED/20zLMREdrl/t4xOd2ZNVj9e+0a4sHXh8
clC/sRqIoWzoI1lDAMbyTW1cpDQwUvF+7PSOUtxQirPn2b9G0SCrFWutRtFhp8wmMjtfl+mrnAhV
y+I5X+PVyANZSUx1lXvQZ8TxQ9a/6jOeEkELuSHCYqfVUgZlGJ9VPXlBNBEdxpYvhOR6iPCwiyWG
JsfvCZCsAL07fPbDgwyHL2NgOYokeK9wKp7Lkjw7u2GybkObjt38nsbXW8HC7gsldKED5ffD0L6l
DYcfcg+t7djzOcVBx2PlF02bJT05VuzR2S8qXxIyKAwKFeJwjRliHKbPlME6pUvPTElJ1jqb24pJ
EwWVNV0cpFawuZI7OEqfSjtTGpQz9EGIzuA8Vuj498KKBoYeHFmWDghNnHnf83iD3suPNhoR9Nvd
kWSPBh4HYQvSuhod/w0cMXtgJFZ5wX8IfDC2zxWEqXRyG+Qow90kekJCbeMjHSlUMgzPElINTkfu
vrkgfMGaoUdbzj6hW7ilMf8rY++hw6yMp74njjEJwZKl/ajvc63/4aa0HKXlxke7GC+EDEtOh7fQ
rcd1H6g6JDJ/blttz8SG2l4h95k21G6ePxsteYutvFzHtbOz7QqXcH/iIF0HzFIn2v7Vj6Gebzxt
rPgR2UwWyl/NG94XKMvag3/jEx//Qr5wOQBgD0c28WqE4jrY4rnQw3ArCp08SMQuarSDCKjSi6h+
xfKswrE+qeB7ucRqwKMTPq2U5g8OCpQv7IadEzcnkbZkSo2N7/WW+QriY97qGD89RRfrplMuat2x
o8bys5zCjW0ZcByHsljFhLDubeLq6rwgYSdbYuliaPj5Zcae4NfmTEoOE4mtWdOT6VvKP7gppDYN
/WvNqAR23iqGkcjE3GTeVap7U+1pZ+Keps4mJXNMc33Tqw3lWv+zsC2yhTARb7qKNC7GOFq8ttUh
2WC2QHIsqx+isw6gvpunuYkCUdag6fptPKJt1tDOMAqZn9XWpfghGApAu98N82223K+ka6Pt2Owi
k0KXOQXA8IGNXaOvnBQi2aTLLd/WAWP/Z0HI2kjIJjcToN951kh0rRG/htH7DA50ay8qurkicSFF
r4iSltZkbap7UQ6PU+d9wAhP1/Wc3EbNtx03XbdDtcOGeiiWvmmlh0lQRAZnpyT/pdpmua4d8dqm
zG7rJn9Ly/ixMDm51DRhU9pRJ6pTSyz7cDTfsWYUKxVAdGNwL3FzvwpCauHsr1RN+0keO9RzA6mp
UWvb3FSYIznI93Kjg0S7L7NhJCJYexWVQ4BazEpGaJYk8CFU4DFRNnbunuU9DxpSAE5hqwCPGR4M
IGtrlAXrym6ZjyP7BjQSb5MYC7LW9k+FgTJRq3ZE5FG+UVp6nLDoJCVhENpnwwWmgjua1Ob51oTj
e0ZMuNfVw7bvCjqOXDdpZh09qye5U+fkAcD8s01wZJnuF3eI9LOCjLOi0M6lMG9TQaK3jUKcnI7k
CekGzcvI8uOHsmrITHYRJeDj32Ytr3PKmoJbxBfTuJNOdulHCvjZeCQ27k0Yb+Adb1AoP8hFe5qp
gwLoJHdWrZCKI5GW6vyEyes+OhSh7pQUAa8xaGksJ4JOw3od5/YXBHDMBkunjyTlY+NwxCEPKcGU
3xo2pVc33RWlNywyjVdNKfNVaM0nCu/1nLdEpGT+7PSvmZNBFhhcFPdDs4Qlqc9SLVcVpZqPArMU
4y9ZiRsYrZEsb+egZMfKgaGkabtBWP3BmFZ2SWZUwTO+HSpWDo57JmCsJb1JdSm0kin6JKiFgRK2
3iKezyAub2FdmFQpMHeTVjxw1RxLazawnvDhiFBhOlSfMfM5Hgheds8ct+DCrmiN28AIsenYqIuP
kVIePcxEQVY2m9wQJ8OVw6MZofj3GOkTnHBoI/tUCId6S5L93HAnP3moAKRDh1tFpPXFWBD2tK9k
YjgoeqteMtW+N7XROWUQDsmoNxHujahLh2x0g0ZP6q2Xeme1VicOGNjABxIxnjo5Mf9G3QvWvnxy
ckEXlnjIFeEJbFJj9shhM3ucQ/EuuWNP+J+yRxJYoW15YLD03MseE7t5nz1Ssolk/HRE1d6+/4FT
9aODVnv6fq9XunbXw18OSkKfWlc1n1hgBfwncAvQSO17LeOJIzmIfd8adk3T0iawDAGQpHGXpB2d
yDF0iliTxqDrJYEoMkWJqTfxicBG8qBKThG9pYQHmHDaaSiBds5efsIK/GMcS7KoQ+Q7KePqnZ6z
z1Z67+x5MjQ8xGNzizoUHYtzkXnSOvLycduSg7lOsUyvItwNfglVaotsCbkF87xz0hIsrXa8t3wI
ubhx1WzsVpFun8DT/PXxuu43jQpLTTpxtSN+PH6AOR8/GCEcpDYr7r7fo+aZAy1hshOihoD0p34y
oNLO6mjdEl3zmG2w/ZM65W1BpkMRRX35zALkrnPisDZo5ymjtJe0IW0TaPx0GbToHQGNgehbHZ6F
rZ+AniNWZkanNUe1jw9CxwuZOyoTd1u+aRHehqjAHKdLOGtY0wxgNPHN67PwzYqFiQw5TDaEGIKz
cSl7aJJXGwe7JPPBO0jE1k60mb0fqqRdso/HXU77n/GVWvtd4bYofqJ8b0SJusVf915ECmPq2a25
ECt9A7uFzV+V8OoNbxuaarvpevDFrtbtq4aJqvAWveyoa35aC31fJ2O/caKElJHI+gWi49h1FT1X
GlQXailoVnVIvFVWn8rBnVZA+9TLbNf7IjXos9SG+txInk8dwMjKsaeM+8lSb25+1jG3vnWFcvLC
6XPyUvM6d4QnOG74WADF+NYvxu74NKsUa9g+kk2t2s26u4hFy6sTfIqS4wXIhvKYh+J+wHd+GfPX
ECkTE0CwOSWzTRwryEUS4XAAiHyjXY6lIdJOtRcf2jT0fNvRzb2D63oUinm27r2Evn0vXYjlvbMF
8ovfxGBiEwFnO9kucY+eYdB90NJ+51gY6SoCxda6VLQgFPG0smCo7Hje802VM2F0IXTN3awHdMo5
6znZuM1Dss1tAI1QVhYO1QIZZrjPA5PxQ6Qgh0jdRIcN1i4VdfrJ0axHCEaNDcswYvnO4VtvaQ6v
hM0Mf25UxmNoVyUoH+Q3I55hzY6PqAnIEunxU5MEyyxEoZ2rK/pdFJIl2mF6XWewQlYeIIKrksAa
knqMEGnKslXm4NEVDoBAwVlwh2OQIQSBULoI4Jn3Wy0lUXPUe9KeADXdCrDPtvE+DWn3a0gAp5ZK
g18kYoVgobsbhpyIFNjCmwEPArbGBJNR7BFy+F6SNcNpTZLRNbC8JpaJEiiMniC6EcG3mI2sQRv2
RWsSoGiPN14kDyqtHZ2RbOSEVNzNKG0ePcy2N9s+xPyNdeVE7wTZWpgm4HbUkX4pkfBzYeK49uY+
22Y9PVOxBK/jrQPrzr0DssRYdfSfL0MFYjNVFQ4tdn/v5mZyEo18RbZgX3AKeX7kRBDJ9JZ9KZ/N
gxZWNDK15uX3AzHprMWiqreMzsnyjVTMkCEmEM8mZsU1yg2x7m9tx/AQ6fXkkHmXZZuB9sldPzR0
XOafzDEwYv1v5s5kN3Ysy7I/VAyQvGynxs5ayUwydW9CqHli3/f8+lz0ABJViUQBWaOaCB7u8dwl
kxnvufvsvTbjAn4btvDbaxCXYvJsvFzGxHoXR0N9SxGxQCWp9NpZhwh72C6EZXQYVQq5IlJre03h
Zqwru3ospaeawDYPFY4oM4ME5WXRwAaese+4WB/lmkp3I3QKHTeCZssl4q2KkFKMX/XCDEPdEDu3
7CNLuadnG1jFWps7Y/WWHKTm8J9vsaed5995zf+Rafi/M/L+H+7h/2e/8P+XdmD5/2oH/uzH/+oG
5g/82w2sWv/CgWti+WVa1wwDW++/zcCq/C/bMGXVRo7UhVBl8Z9eYN36F9KskG1TVW1ZxhD7n15g
Xf8X/w5LxyCsaYaKh/d/4gUWQuMb+9+i6KR1NYxQTBCWYhuCb2UrW//+fIKrjndY+V9Ijf2i0CDA
jm8NYt7Bp1bCHdfhZfQk0UcnxNjoJMkxN+L6iBMWYdeNLfa5VqC0SMr9oR0O4VI/9fjywha3BmOt
X3Y0uhgj5MMKlii5NovnDkqJDeQtWgfDQ9NUnSGnbFixJYNc/x3/4jXPc+WV1m9gKwugzux9pRXY
xdYT+Vw/MHoNtLp53JUNh898d1oG8ZYnK9i5KN7DRYTBBjVy0e0gp6kgji1yz6I/Namgd0Z6hvxJ
mHOFNtRay464mHJZ5AnjHBK1ZodEfRqegvGlZBcIlIiVUgUpr8XWZUh0kS70THCj9HqKczpRukVl
f5UQetfic03FT6T1PrY6R7Ba0kTi99L4YrT1QZuWBCC90NkOZr4c0dumCXrUSrcO87+F8jHnghS+
je00j3WikCOvfx5+RnF9MuqvmA3zIIUPk5rfqs3OE6/0i+ZuB1HSjH11Yy5GrA1MC9+kCMp2di1l
CQxQ84LGAIpdvAic7G4qBHXixH7aSPfKitqBKmJvHga28ULn+Ow1i2Xs2ix1qZaBp2pEDPhfHdwQ
TMYTTSpy0lSM4D0mv+K1KfvX9Izk8Tcxq+v2Irex5hr28tXbOqWYy3EIa79U5tNYqsjBOH9ZBkvC
+BrleN/g2UynkzlqFw1s/2Sy/Ihn8y2X7IMuAM0l835EC+s19dCa4jYyzhD+EEQ1Q6cqzEDiXQer
nfkxTDjOKFpQj9vMYw195lkAYnplPDcLZg1z1Z+yN7t8aWCRrBDU4vTKgc1FrzhxGLmjyr8ox8Wb
0DtC9RE3lzmotPco5WhTphX8Ilwn5gNoeOVnbq6+GeszUrh9N/JWPdVC8vGsbrrnWFO3qJxGTXsZ
x+TIGimrIRXi2e76b9mGTWYuSECfwCUO2Tz+YOSsolPfzfca5ahitXpc4sqV6pIFkcDdZqzpI2iS
31CqPC2LJSRtQn1GNXt9R+t6myeBiC0opgzmYHoSJ44o0y43tzDYUiAE7ERa7OwkL3VPGil0jlb5
TDlqHFCqhhNFT9CYLBOyb1VSnoTANuG9Kp0Zt0FVHOUBxmA7uqNO+H38FPqfMiTf9pV0E/vNPD2M
sZk8yHpxZk4Xh8muxl0xjAvRcpsVRwmHoCOa7YZ5aB+UsvDlWb3IXSbzgse2S41l+4DB4EXWCu1e
RJTADxX9DkN/suPx1nPWy23rbBtFHHc1pcgeqDw3bvjz2Z8VIpFRnWJGhXmY6efJ7sMgdvEYf4/V
UyxfegJaSImObmenTDP2Gs5pK3RWrPCZMr8QRt/+ELdo+JX9b4MaILM2MRj/4mHxjPEFLPROT9k2
KPm5k2qnndSHnt+9get2LZ1IRbmwvUU9KqbXR0tQmPLziKUwD5EO9c+QCR52P1r4d1lWB8qgdzXy
tkxGItRC17KKnSTzcARcR2CRBfeFUIXXVklgEWHIjHE3txLi/bPSrMHMvnE0QXyYeKLV21y+GxNr
zfwPGyq1l3mbN3Sq34mJY7dEZq0gLD2EkXxdy1t368ImkPP4qPdIbsQLqB1VjV3UPggdlAbyBEzh
wIzloCB4mkytU4lHW8SOJJjFuo94VvisLTd+TazfUK34/pJIAKwWhBMqApC3WKawlnvOqjhxUpBb
KCjbiUDv9nH5hi3hTh+eo5uzzxjrt73A9d36tSI5Or5AQV0gzivtleYhXy6tI5hLurvchBg/wtVr
oezHZnZX47fTxiMthSwiWLxRHDn3MZ4VQuTlewW+emnfCKRAc9ql/APWP1Lqt9taLckfLCvxZiuB
Mh69RlNyzWb7gK2dQt4k+24sj14Rb8VeVui6UyzSbtNxwP87HXISWxN8yLmTWFxTOkDFs7qLytzp
q0PeHymQ9Go4zU3xNlkJVmKkdLjQqxp9FMNn0eDXKVSU0ILNC8sreSSGrJ0j+72JqmBMRp9dmCcr
f6L4t8EFvC6/XZ9+NwhDy2wEU3JLFPPeAnbtZ/QjW721o7KbkVDpB8HixpsNgjPPk25CNze13cDT
RCt+V3o2xaoHUrk0aG3DAwvAS5wOriWnh6arbukkuTMmUfpqcjPQexLDq2r/wkb/+OfvsXlFXGXl
mDZXA+aK9rB1lhMrZSUmL2HtNGy7udJhfgUsrfpw6xx1mnml4tdxFcfWbvdLu8VAMmvfL4jgUfas
w12UCrBppEVn40+ofITKI5banYq3qG9AnzaA51oW2BVe/y8WTmVPRx7bBF3lScrSn2cHyeYaFZYC
3wagGovhKn1GQXXtTD+36lMBlqrIX430nU8Qix70vh6xu/aT+aCE8SGawB0p1VcW14Fe9tTgDC7j
225MXsO+OFcJMXoUUhBvAV0f51H/MIvZKWReWkZuWFGu5ZUjV462fEyyjjc9KzvMuFIBkQV0zH4x
C1jG4ljjN43AKOK2xPGCblLTt9Q/you2eQbANJw66cfm6RqTB+5Z3/PIo1fPtzrh027GKLG8F/1m
NaN+Hti/zWdamfzNFRaR9SdE71Yyaw9E6yGtgmWu95AF/arKGNl0x6q47qvjRQn5tclt9hWKYGzG
D723aQ8gD1zN3T4abRrdlHNjcAYVHIwrmVpOz5SVSV/Yv5G27MPwGWnZrXSZIIL6dOFKD4xHM55p
q/6MudsaZfo1DbzBY6XxzZlyUyoxL0VmB5Mpsa8sn7FVgLqooplH5+ZVLOQ/zDEMkmGKVW/u8LuL
cWCxn4yQXnlET0i/poSdvoqiowmuYlf+rOmMDVWLfH3UX5pIu4Z24868Ayx52RcUeOLSR+MfZ4Qv
2BClgjaZrI7SBfFGPY4iWsHbBHmcrEGdJjuLKpDWWkkVRS5dpbwpkufBwisZxctPPm4J0WGb5iya
2O0XNcVzs7IHKBcMpXhmcvt5VhQHidhp7cnPMIZyD2zW8aGRT71Qf1Hqf/qSQAKy2tAux3aSflq8
SHji0es7nh8Nj4PhVNWzhcsf9OvEiLNbrWO/oiYbYB5Qw8cQWmr6jdcPeQ+sxqLuFKt5M7KfYRR7
gfbfh1QeddJusXSm5a3EhkC/HjlVftIQ+eShc8a44sdDmC0eZy6zmxoQ3/KlJkZfnwYtP9fjzIW3
foRYFSNXcZSHYodTZ1Rk2bUKHWPub2VX5zqnJitLoDk+YHU9FEuHw5b3BpG0qISDsr4msbp1qPK8
5pGFeM9Dmk8BWyWLwBQZMBCtlwlbZsEPYGXOrNZBg7ulgWJgi30lza9bpieE85uUVLVaO3bQzjyl
l1gYDoUgseWM9k+SV0E6URq0INA38jGS/4DZ9TRWDKZ0Vy0Mzk1+CGnwrPpln/NrLCxAIyNl3E1+
N3huAPtD2fisSrqkqsOq8XRVQsNl9t6Vm3tlnU+F+ZxXexOKKvzXBS3IhgOxKYH6onkIAg4knXui
4eENDT+vjJvBxx+FoPUnk5Qd6L1a7lES6/fNnB1G33xMAfZKZMVTZ5gwdzPGx6K/2QPzAxDEUqn1
QwNiQpVhOUAS/ZtNAt1pfioEbvWJwyTZEBAyUwwUIldgHMLlMcKBgxZ0GxIsOokBT7haeVxS/0bt
eC7hD9I+LDMuPA74K3j/59So3TDUWRIo87Y6erE6NodbKuW713BnrI800CJSMHoZyCp9ArZc2sW9
6SYY2ag1qpitq/jHQN1iebINOfaGOBxkZ3vteHQ6i7jpeJWiSXVi6afMXnqz3+F1Ztub+rRiHmTr
oPHmzTi91K2nTo4++57UW4jLlQyIXezV5imbj/0oPNnSHGpe8ewsF107pwOhHrYHmFCM5trIxN4W
8LVs2/FKPU0buxrDd9YzumSHebJ3mTxceLd7FREyruv4kqkkSlXXRkcPV4JweKEF5Mk5fIF276/2
hBHLdCyuuGQ/MHSUj2ZHMfgo+2vSX4qL1T9yWHKwcA6FyV42otNMw4SxDb/7ae0/M4IeXUjT3TI/
gRw96/VvlBJTCI8k5LyKQ63nYTGWv/nnymcz4QdcUzCSYJv0OKDYEKhI4bal9dBhII9sN5O4cqpU
Gij9XrH4OKVg0slZKAYcim3ntR7NSZywOSZGss/MN4XLUh5+FXbo9Nm4Vyr9RZZ5q06rq1a/aZ75
SZU/xCQXzfJJsT47NnQYfpxafLclrh3imMppCa2gIHDH3O+vfkZ7kaxf0wIMTHqQiWqU7XUYX2tm
MF0/Z022S9reC/X3MYpxfHFipxmWY15V/DGUBuxsC0ezgZlvy0pSBkBROYp/xKOik571JXcmeMx0
SVBSlDkjhQ45ix85f1ubjEPZchXgsNH8IaFKhuPjwu8nNSN/hV6nQfzsa8OpOuIzWeRT7hWw3Ala
6wJR4Wuk+S6FdIy50cvKfcp4pS6XmroNQ7nrS+do4jKUX0YG0E35IZKN737byO0TWEFmkhyWkhWa
mXu6HeESwgAJJyiDYTsNp5zatmo4rrpNtrV3l7UP+GA4BrhtRngkdixsRcD+Am9+scdTyCSJLbfn
1tN1Z4PqGIvHznK2yic9oTNGlDsDgIdmX1u6wBpVPCg6QzVNtHZsfwxysSPAwZHM1o+xY2GHbMzq
g7rQtsTvcKiGwzoMvshfVe23zdcLzTA7kbUBQQN4nMS8VdTTYSLfPdCo3lfpQbXbx7SiYKllmyFG
6UtPk1su1ViYeEpOZJpCXcOhKEmhlwD5JBRDjFUKwB9RbMGzoOEVzE0eGSkxk6mebi2AUhd0kUqw
V3pchtGX5ea7MF+SkrrX3rK9SiluWYRsKTXMh/ILuq1r6HoA2cSbh+IYit8WLi+DqY8v+Zba/RXi
MCXvlr+mWYBZZD/RN+N01eNsnHsM56vVb6UMHNjQghPud5PN0UK5rEEBQ2HeFk6fdtKCPmP+Xsob
etlu+d6Ql+gu+FqhX7oFrhlJ4+lcKd8Wi33Q+UeBVQHDwCHiFcKt9zHxbFUjC8QWjyn9pGCeWddv
kVuUvhas2ArOzs+Z94bM61aXp55rfRTOLu1QOBvFg0xNOM8EHNAHNbb+QrYPJq1xdbw6TUo/FyGc
dRywOxZQv1o+KAOWZ3YgKq5vvKgL1RXh8m7gRNqNq+6W5buMlSXt8RJ0027UUurLiYKI5Q6kFmdz
62khnab6PbeGwLTV3TQRAf275D+LnAbhkhFz1G+bY2aGbawPnVvSIcmaMiXeYkKvAJjE6Z65SmUR
9hs+TdvwVEQusjy9Nz3hp3oc2L5PXmXj0Jw+J26vrfJkKWZzpIdtn9UY/Xq5IMdr51TUQR+ISi+U
pl+Ka/Eg9I3hljLpOV0ZjoumyKcLcbH0F6t4JMmHu9HQmPEjL41XTYydLcGgnQRTP6+4uMbqWhxi
W9kbkUSAg/R0bDV/hfZXpArA+exsctWe+9mvBCWEVCfCRcp22DqZRujVXFoKC4hTpNOfpJJe9dTi
ZIh4sosdeQCnlQU3/mCYDlXeHWe4zllD1c90qMcHJgxPnmuG4iUgJ3dcJTRKY/yN8bvIrXYY2NS2
rKgEMxhi6FRck0Z7bkTGi/e8ltVeMX4wMAStvtdtI4Do7SLMeNb4YWgNS+2UU/eWd8mTwedg1jjk
69mNIm3cLUb1MJQl3we4WkO+h2rt5xEjbW5bf/C3uHYIzEt1NLM60tz+w3Ud02vpypN9b0MHErGD
EcUYzlLzRnE4OZpfA3hwEb6r7Gq4Yv9zUgIkfJO6NEhInM9yvtdLwQnMBKF/qQnBgHzxzekvpk0m
RjgBFhiWpFsJDv/O44V9W42CprgJGFJm+4e53QRZrmjm+h5ye4aVvFNUglxddeA6tKu6J3bSwN+9
kX8R74ZrX1P3V8XzJ1bql0ii4k1N+G9ZkvlC9PtVpN1nm01/m5a+15ab2ZrjljiJknK14o+6epNE
uU3ByjzCEQLsSdFIL+4bPithh5QhsWpbi+NEcqEcxh0dGi4yrFPr7RulwxdtqYn4FSRJs9eJK6Os
7tXZ3kPYWdL+bC5I1D1pUD1YFJWBNnHJGBJYTG5a+FzoyUlnBo77t8zbihHHXWOyOyrySzu9apOj
dT+g9h/G9k5KmF9hzEWacdnESTJrz8V0UblsYXM+qUkz0rnb4Jlkzbfg4QYRCoc4GuO9pWQvncw6
tyB/0hK3o6BMw8ZMneuXvdgnypBcKqTu45z/1Cg+klo9l0Q7CKd43aVJvwkPBgrqGc0DVGMgI6EA
wHcg6D2OpLmBz/FCuIO6nDRaLVTOxg5jiaIywBqCu2xNzgxw3CsG3l2OjVVtXqvY3Idlc5+xAcvz
d6H/6dTqoc4/eDlOvREs5auuvWSEz6pUQ3j4LKrGWzDmDCnu2ZgFpSx7arylP7YC1fnALTmchucJ
qiUUb4tEu5NnjbHLVdtPV/sBvhJPzj+pcaMuZme13ymiR7rmPMLB4ivNXx0ql5Yfl3DeT9uyrrP9
rrXOupI49N1BHX7q2oF20ulFjIFk00dIvKNnOMl00kDGVk+OglS7S/onyvDmc4nS/9gQfkZLuRFA
c7r0L92OTBern+usEiM2IptvoJZ/kik5EHFpDwN4c69U2AFnhuUsBYZJIJOdQoEv+fo4hz1eqxdm
9GuntlDZI3NyzJCPvaiNI4w/Lrnssv08l1oOF14qHKKKX2aYQRaVjYYiLjS9PmDSvIOvrAA4NHz6
Cu2xzZnVpPJSjR3VZZ1lngeASgfCx2+symmUSHkyJOV7YSav/bBOPF/KK2G3eUlihIzlk9jZjrjc
kUNzuXUzD3grTd7MXoGcZ6aMo7Y40GIqOM3mQODAIgHQK17Pf8CCxMs42SALkY2plCs5+R3FWX6y
HKa4O+YtKY82CcoE7x+CiNxWXmlw1szRGLC3CiKLjl+83IUcHQsUJ4mFcWcKLqDmG2pr167Gxs/0
Z/xWEZqemb4vqnTQepXAT5kjV7TrW01b+cwK+vTPF9TUkPUusI/QviUgZXeaCpimzfYRYRfbSAK4
m0BLYA+H6wUP0z4bY4Af30RmKHax42jX1sEQp7ov2PPaRn03eKoQqjOBTFSl9WWwgy5rIk/cQxyx
RL/plpHOTnVRvreJ9J31i1dHzD4ouCqSaISbYFeQBmB4ml/m2Xqz4gEE6sgIuNmqo7p2SxvRqe/2
uJ992evwRMzlQW8GJlIOVhGzJD+2A8dcm55ig0cQcGW4U2de+PMCSSdJ3rcYNsWHTkxDnoCcmgyl
1yA+q7xbMMgE+Ox32BfddvDnPJZdXYJpBu+NYXXhA4HEc2nNJD1IVIUQW3e1mssyhnaqk+f4pBtl
BHRhvNEL/4N9lC33wPklxWF4hoLh4f+xz7ha8tNg4o6V2nVPyUC1U7JLsSgK5io+xbNBZ2ZCNV+t
U8tqtfdswkwvKC+SlZHFW4bXW4rWwzRKaNSzjcRlhFuWgcSFVIinNAJroRbGHpDH5jbiG0gAsfsR
CJgQwAit6QG8oCJdjKc1GvwmM78FkFnU09R8yLAVh9rRCsvzMvs04gEEzsHzNOFjtYLE79rOb+jL
EA1J+KnVTv98kSnjPUgNlz457/E1yfbJWIsXLXvBmZI/y+ahqdba1SP9JmItDTAygWeFljeO+9ga
f3vVoNpOx0yh5HgdBlO/WA3YnmmY9pRE5VRrohgZes5BaY+ktDob12vCqmJhsTE22XEal9DrrNKD
1x0es6oeHdPEZBf1YjnC3nNHa+Jpr8ZRUIacAiavhaNpvIQZ7/bZrF9ok2uI0zRnenTDsypUPr2m
Fkgz/Th8a69DD6hHTnWvFuSaUvx4thSSoyZXvhtybrWDQSKNAXwyVovwctu47YIPZEroKVkabHYr
UIxTVQz0KWHcscWvVc2qh+EQr1ZtoDrSimqy3UyLsnbHdaJrVkyPetFbxxDT+AHu8Ldt84YcOl6I
asSvtPC2P1k1jmRbK8/2JkLlDHz9pDFeTagMCmeIwayUMW1W47Be10qqDjHieWjNpmdO8mteCdKg
igrh1mQ1jSuvcceYOhQIFbKp2oFds9Uzp7w+GNuntKWjRhuOdVpSEiXMCsWZVDzl5hcJFlRaEqe+
ijWMH9JiDdJt3ZVEyZcx24LmXfEzqp/8KuzXjOQZS2nVsaKyPGvRTx5J9jO9ChN1EDpWSb8M8/dR
qPSUcwJk9as1Alax4/QjGRWKmAeC2KrGN5SlY8/LyTfaJOKatDxntVTL9pnF5nKYyyTILjFXzwIR
g0qAVwzL0k7qT6PJngte3RhQnP06VPy5kNYNp7Ni2kmy9jSn1brXQsXNyvin6opnJn0bDygzWGSG
NH/Fn5LCShKK+MpAhjDX8C6kKGvhIh0/ksJlvI7Vq00TjaPPmAPmKn4ZxQB4YdAvbFrCaw9ea9em
Q74XEDBw7rNwi6JiZZikQCfqat+2m8/EtIY/G7W71iEUN5it9r0qvQsTm1OlM1Iaanae0+GtNDNf
HQCDgIDiU7cazxnExjyuU2cqV3+O1OEAWYdAcMTyvS2oJiR+VngkedHBqBph77P8hgp9oLzzDzns
Rnxb1A0O4ldjRc4kOl0jgXGs7mqenVXPdQY54p8vIjZlXvAGDVe7ToRRT/2mdQ5J+U1+9HfeTbF4
XrZwTxJT/NY2jKUH7g4x6daZq3t4HDi3USd6FeNETwu9ORcQRsRtktCqwhz5dm76y2i45O4sz7I0
SpyK8ppaFuVdqVlhlMXGG5oOj0OuscPiUKQZOWlFnFTKWghOG4zJKCVPBtqc8/Nkc5qcBN201dyE
e8mo/mKENRHlyubJGogApI10XOWI91pMXYxs1BkR/v6V0HKDZpQdCWfyORuak8SulYQ9lzKdCKUB
qWaqB3dd5MEtNZ3zNimiAGwSg8oAgIvAIz9VGsD1fan08VFUoc15Qmy6kOQT9aG5lJU+z7aIoMZC
GqYvjuPQkHSqPkKZZENoRV9slpg5aChQscxh9DV9fCKfRd2EdGQ01zBWCk8mcgabDnN+pFeMSxtP
V6Ch5xlORoMdFZQ+kyL2bKucN/og7LrWKWpsccXAC41z32u7SSe8oBcuzk2Cn7VbZFJ7aFuLxllu
25lKZHXgJCvCIXxUcKmoyBBu1pvP0dQ9RVqBNFdPB4ylzmqKkvsDucZoMgzfroTMJoSS7LxNuS3O
YGBaVul72rN4nRNqrPqDHC/NKYFO5RmttX12BWWQIvTakNyJFo2NT1vRsySVf6UxG54qU19YLmW8
JLhweV1M2yfgQQttEipPOhcYp+lZD0zqYOwbsib/NMHWjU1hn0n/S1jgnbHHh9jqXqQU1kzZFqTi
S13sgeMW+5mnLXadQj+aqyF5XUlxeVGa9i2lmbzR0dCRHJQ7MTqVe2D22KiyBrt01d9L3cczPX+o
dqfvC4FTZ6yr73AMo481LUAobbZpmL1rs9zzJscWPvAbzBL9tR9b8y4Wntk4OTHWbP+zpr+A++fQ
e5KWPP+7hLNIGY2Srt6Pii4hibGeq7v4nU8TMKyltnzA8+UdS2XAUMwKTekIiWUZP3o2ZTtFbppr
PdeVk+m2ThRCaa5MyG5ics5WqpZc4jlJL5B8FzeE5+cYS9mgvSBo2HACjv98Mbe/SoxCOljxg65X
5lFuSzRiZUQWDMmYw1X7KtQqFsRE2Ll0rAAWa3jQVpo4Mi0k7VIlV5NGrhnd+QiDHsWKzZaXNIp+
SuNoPOHQIdM3meVltSJymtuXoqPyW6Rysg/TzdSeLtKD0SX9HYS5H2v2cp807DW68SmkNL6HmsZi
O5RML6kFyMaypf1QIbOnGPDRcCQQZV70OcCyup4IR1xHRTJJaN2NufcJfKrHukUWWFqujgTss5sS
q0HTlz/Ui7SXDKYJ9s7q2STh0htSCkM+3dKj+b4dRphW3O4C0WQfK/IawcHiCjQbu9bmO1/r+beo
4xrOBUbnMClLLN4VrJQIag2cKO0QxRY4Z9UX44rSZ0aap9Zze6cl4GMSFRe3kmKwnmPkVTdSetvT
XoGtysZaLqon0jXpye5RhyyjfLKysXxiKevkULrBe8vtPtVn825xLvli0EevNEvEx3DKD1ViuHWr
wrZLATHg2Br8PGnFHtSM5Vd13QHyMZRjI/JfoDPxKR32iayVj53arITz10syL4sPP5dg+RLeyMaq
/txx+tRyzaqtGuMHnOnxg0G4hEa0xYtZS3WtFD6udSM9KtuXjBgbIBjtJeVq4MyMUNcuplJTTQ20
JzZJmrCn6z9/3zKpsaxHHQAbfDav7jJz1+ommpecaYAwM3I+46gXF1xrJ34X880wxvmmW9F0UiXt
de1S2xMyh0hW2/1FK+fhUisqnqiiSALqSAA/SsteNUzUkLqyz3I2UETM7OKplt5RQjsIQFcM2j60
YfFg08uORhyqvlFSHLDrF/W1FaGNPlbsS3ifV7FIf00WppxaOWVeMxyIjSJaibH6syBBNxAZWOou
53i2+7PSbHRpVE+WbEW1p00sJ+3VDQ9Kwj8Y8+iNDQPYQKKTHz232XTtHmqNUXaaCKuhvLC5xx/Q
UOdOhEoqjjO0hfvQ6piIFp313ppf5Ay2Is4DRLVFT10J33xGdPZA7jI8GkMdYr4T7/0M+LKy0Lmi
IjOYkMppq7okXfwP6BkDJAH6uFkpVx72g0a6OOnS6bGrExLAEbRMMUArr00KQtZi/YxXslKRGr6R
bMCPk+E55PP7BdiXMW2qHiHpT6/myjHCCbRPBWZ0HsbmdbF782qHCNVRKiHwpTp7a5x690jM+rOa
w7VUSFYo2nrSbdu6l6lGN72L602+6F3PVIZBzDG2drRoyBkmKo32dXmOuHRbtOsYTPB+nBoqmnDf
XJdxag7gJvA0xQrLIQSgo5ja+p28iGPZrLtnjJRrkSxXrPXMLnk1BbO1iEuRzEHXdTSsyS31RKKF
gy3ERWJD52Vmi8ANOOwlTMz2xkh+34qzTj2+Nb8OmwxcWZsHMx6yXTggWy9h+JhMjKQ5msnclIln
iLTYTyU1sGp4i6w2DfQBXlWiZdp7kqhBWqLB03BAYLjOkXrUsGUhSmSnyc33yJ4uXWjQijoTCxvZ
cURzku37eVFgW+oJTfQpF0fPUNflYo0a8XCZspre+tvm2lOh96nfgHDCjzhSW5eyIZ3162Svb0XN
1ZXsX+1NQFdcksCtS6EsZFscFNBvKp7S0/Iu05rwwh/ctZX8WCeJBubdfFPD6rMM5Y9kWF55gRIg
KaGMHC/Oi4UxJKpYjVX59EA7q/0C/cil4FP7s4zKduRwaM4lanlUDPYNMjDoFcl0oexIG1WDn1+p
D2Q2zswjMfzphNX2OH6o1UD4KtRULGb6PTbhHEjFpLAqMy4p36OUwlfLYkhNuRSxeFXo780YpBoZ
L1k3GdyLEC8KngYy0H7uZFw/6pKYXN/K+NpUuTjpoOGCcnN+ZTH4B3vQJgIdVXHWRrsPauZZjRVa
GEnsV/TY5e7eOnUmYJ9n9RSosnFYiumhs8AL1ZmVgaR5swmo3uLoEyvta2cu4b4eQEbKW/4NzskS
c3K2kYy7RQZnM51aGFnHNMOjQ8dVfJ3V5yqqir02YTwwe/OCBWnaLWvVH2qrwKE7JII2eyfbHP+C
eRwvHtgnpPKIzlIv689WwbPCCt9MrqeObAI9W1Q1OnXs4z1S7Tw7x1GcM/o3kQ7LiQmNGK0aovnq
TXMSVbqSd8apU4ZgV7k7Yhp+iptOQc3ksj5AzvTSGBR8ZGmbFUS0PFhYGVjxHfpUdZmxC7A/KnRP
lSccZfEg43nBw1mb4Lb0nLfzoiSPxRKlj4P10Df8AjSk4d086CEDOXwemoyoIGFfqefINbq2PNSr
ZXnzap7YU/g63/A5UT6XSpQPWS19DjIVJrRPwu+czNYT62L5eZx8zXkvH4t+OeT2HAB+wtZZns3J
HrnfGSgXclQHlVwWB7JwR0FFwVwsLLg1w1Wgzsz1J7gpOJzzn2qzzWSN8lclZYvvCA0zTfFA9jA/
+T8+EnavT1LIFsESYAtUdmJnEz4VCl+fehJ1p0d7bs/yaD8Wlfy3lwkFhguL/B7Bcl7sh1zDy6fH
HIzY44BWJKyY4v9g78yW3FbW5vpEOIFCYbxtzjObPUo3CLXUAgrzjAKe3ovcv+P8PmE7wve+2AyC
orakJgFU5Ze5Eu3DRci58whQi2L/LfG5DoYudqsBSSQl/c34V8uVrwDsAlU2XpCeiLdC/3AK6opm
Vd49B2l7QD+jt71CzR0NMfPdY/mNMmKDdsW7BwomL8CotAXrUfbs57ada6Y97jKk4HBNh0KyNbSE
GOq2b42e/tZ9r48BjMCjcX8ILGNdVW4IXga0L6Qqva6SKVrFtgSYI9ytylS9pL75dZA0YUx9s7En
9jNjXnH7vCdbgEvP4Mk+7SBfKTsEOWOmN2YGhGeGabo0Y4dOkLT2pmwD+oqkJxclIl1SWKdIVIcw
CtuttvuIL17bLEmf/LUzw3uendp/Nkihr8Wo8esQsu5bFe1Gj+ZwZlz2ir4Vf4OQscvTUey8ylxo
xM29fI3M2Tw6Wb8q7f6HNSA8Ff498/bNhbxY136Lk8fRvxKf0XpS0YTtvsUBlB5mm/Nl9ndJ9wm4
1WVa4edL1bIgoYlglU0EYdxBwd4zA/pbe/pcUrbH2sRW4RUBiji38Lpqz1zOn7D+6t3EDD11WZ/M
4W8fZhuVkoSyxb2xKhcmkf66RdZnvw1D8F3aH6aDacIamKT17trqiBvYSHgwCVgM1efcxQExp5o9
a4MhykDmaBybndVoJLtEimmBBom+0YQtVg6HVi/8hirhEmjU+WG02xofkUhXdpGE6JtscERWI+wS
wFvVFuSTpknOXLvGpcoZd4fk9/xa7EXuvli0Wm06QpjM8Px1MMZkM2SVUwDZvjD+DFeTnUBiitj+
SVUeO5J+lWuC6yv4h/h4sFzWkUYM4kIo6ua63729Rk+3Thl2F0Rb6Jie3hjGrHe1W777SEqb0cKh
KWs4NZi/+Wncb9Is3IsZJ2UZKs6tzNGwfPO3obNvVqK6iz0OB6mjE9f+n1Y7fylzVruQdZ3OkmN7
TyfQrROv0/uMOy0NwQmz4KcKtgvqp1384TJrrOqItAUB3mrLpv5YIiqQ8uxqbM8M3Sw5IyctyQw0
2LcHDIk4ovHiJLTt8DlP6EttI3AfmOmwnJT7ZPrFnwZ73xw0S6LsKZMzbu9iIIvf9Zu+coedk0W3
bKS+qAVCyAwTpGfASjFkq/ME5ZEJvio30XzUc6z/esOPohfsjJO8OwXRd1SCPPWaiZUerK5gttL1
mBFCUAggi4D1532TOfGR4ev3GCFMpHGXrQ9yhtilW8RvRNXZ21acrvffxiXSBOZ+DAbShZkMv5WV
O0t3XHN3p6emSdbV6AYrcyb23YXtH9ChODYskcMEgriAvdfYtEBGk37jdwqnkpjJLCojoSCTHrHR
Y9YIulgsJnueWPRBZ2NNdaD2Ho+PTRF3i7CcvNaqLsj5R8GTZO+8bF0+fD2BY52MxFuPxBdFzV8w
8mgnJaD7s+lIPOBEcZZmoG9wJ5CHquYed+zLZTJH3wNJhwxBZG+bYmW5RMSjoAIL2byMPl94RO14
nffOxXQBqYwm3iCX/eAidvFf+N1bGOJKZfE1PJlDuUnp0njKR24b/p9BetQpUarI1e53lRoUE9cY
L5h0sPemPO5o3isBtFB3U+lHnff+4yLgF4nJDuC+n0UsjiE2+HG5Nvcl7bk40KZX0pcBWiqSMuaL
ER4ApqcUX3xb0fvDpfhJS8S+vJ5WUswf4eDyGaMSsH/7YcSy2nTRd+tGzZEAIsbnzB+XtjnsaG34
6oRb3ac85na6WaU1A/koYYl1yL1+xnTRYQMeMXvyxqHc9+PAsLQtWRLG5k/TotHOL2W7CGlz62qH
hVjUI0TwcQdDaDDX6/Nz6HdHeqHbre/Uv0yrJVZUQeAGH8uZP5WvNplOHP+SH9DQijPlTpHt/MaH
8K6CrPlRSnWycw8IbGjsAvkSwBO5Uh/nvSLcfY1cqI4RqQE9Zs+eEdnbLMr3VgrlTKsxfYnr8dqT
Alh6fexudKu9LapYREqn+MpS67XXanruHNZAxZvfpBP5SKYOAbPbBWjYm6caipxoiUdOKSl3ByqV
XHUi5q0T8em39wm6341YH9kKLmabllIWmTEfCbIdNBWxlq5hohy5Yms12XsaVv5BuLA06XIFON7M
OC8FP5JHXvD/Jyr/zwUr5CD/rwUr03/Uq/D+/wpUOv8SUjg2yUnylIKW5/+ZqAz+JX0ClbBKhOnD
KbH5lf9qV5HyX4QYTUEK05IOoRZijm0Jk4CMY/Avx/TNexGvbfueNJ3/p0Sla/6vlcYefzcBFyUI
PP40E+vNf7Sr+DbyFxHle9iROTyLfDFPMYzvCo64Rd+hi6W37Lq9EYhur2RwsiovuNDR2dbOsPVD
dEBIC/mLuj8M/rDrODOIIgJAc/sg/UgykF22cM5aly+TGyHaKFYXcqR0lMwBLqDM2fuCdUbnXCZc
qBeBJekpr5zxODr+lylHzsoyPdrtgE3ZrL4t3vTqpkwMfTN9185QbBuJm/QzHLjD+hYeUcrhAD7a
y0l35mJmXfHqDI04wWz8UTah+ZogQS3yMIw2A9J02aViOxXoZILF89VIBHxJBl1WCrPI9cS+bck5
VDFmPhbe2aG1Baq4sPbuFEzrSmLdqAK7WzoYPld9Pw/Pc0DQFLpf/VQ1rsMyH2CCEUAXMLt6fDYd
QF9q1ib8Lq4Y+BSIlVMiwMbaKj9ngJhPDhHBn5GdXTyWHOdkENmGSEu/FG4KGoBZ065v3G6X5sxX
0G3WUW1E7+jgIIiCnDW7RyjTacd+mU5+th4a171C5LEWDiJM1gzO2fAxy9hJY351ubkSAtEqyZkG
DYqdIOa7iWHwoWgD7Mhd8SsdQ0q5zOKaWkgoXcs0Xovwd6nxAUV4yLENGGLPjrC+ZHbK8MKun9PG
PKKmUnTshdvC1s5S1SmuoCAxViN3vyW2kM2Ed/xmBZBPyVZAvqGgkNRjNi5r4emtSIn20w+79W3j
20F0fB3ZpvvELm+dXWIAVf3K6NEfuB3Uz2PuM5koNcvspPkuVTXt4wwRxM59/8kwesrphliu7IlE
VOIYrIuQtJPRHX65EUPv6Kc/OvPRnIgw5AxptgnpzN2k0g8TNz7bU4HJrHTlDcNPcm5G/1xcOsea
PnwII8UcU5fmvPQYX1/yNifx4LFi6u1hoSH9LDs78tBjDabRqcR4zEjvaJeT2iZDePUZzu+TUfYr
L3eYwY10k7LQwrLIOjjOeiLFvR8sK7vyt+0UvRJQGHdxZW5Hmd818FBs8aWBIDGsOyZnKj4My101
fu79jG6wZGNixiVaNf+VojDX5cSw6FE92lpkYJhw91c26uIa5tW3gX6+nAsP2cOJzfUYBS+lZtY9
dTvXluWpNc6Dqe1NaJLibfCJScu/dcputyUGblBaxrLKzVtfp/HNb+Ofgw8YGt/ucPbcaTiLuE/4
oohzH9l/XIlXcK7oLU9wRZ2114LQroZ6a3p5fU0zg/v8+Gtg83yzMFlSnPxt3ftloV++2hLItirr
dp9G5jNZw2SftNHwWjAAWgN+0mw17IMIc28LuK+lnpMH6VntgZxnsejzeSBorDukhffYAZHw705a
btS0jKQTS6SRMtChSA6Ph7DnGbI8bjIYFYtmCNWBTtQcxrjDxiG22sujuVzFzbCHhge0BIdYysr3
rk5U2WgjwZZRdxAxG7OHYhFmV0b6+ujiMnoBFVM8mayZ94/DxiHEUebCYebsia2mhe5qOAyeKYsm
vBjbryXTqgUIDNIOjEW3fk1BaRuxCp/M4q2P4UWMuhQhTKAiPcg2Zz1yPwztQZ5sQPW9E+Rr1ft/
ei2J9gxjEK+9oGH9MajxICsrIzfQZqfHM3E/fDxrjQ4kD9zaWXlcbFGusKq3oeoOZTlsrSHD3mAO
df2k0yxZJ2GufpWT/FNiFFjInjnqoyk49igObqf5Jans9iIiMRJXoLBWispdasoSWHQ25LyQH3aD
jSzUhYN8i2oqhd3kvURxf01VCtNMm+4XQct1I/s3FPlmq+ogPQLADXbSq8+swRlvziBoqegqF27V
yaPpQXjEwkxfqOsM58eYJ6JVbDfP0fs/Qx+v7LfsE4mI3b8cRudPW9upmctwTVx6CnuuP5TNC2R2
cksDv1XMZvPCZnU+NPIOEkfNmgXjo5amLRaJPMgp+BiJq+wzXfgnq7vnHErnGfeoWmpX4jjXvv38
eBgHokwZQu5OBbQft/ShsOWinTNvCj7VPqi3vdDR8+M1R9H5qDU2LSFJps/DhEnU9KaXBplBB2N0
exyZjmIwNRNfsi0qsCuj5yY1MxyjUFBis+EMbUTz7BHkWuuc/6UFmnJN4TTSTJiig4xKftbIa202
VreAL+qy7seJlGrishe1/3bMKf45A1LmLzjm0lc/82KEUaj2az8hEch7M3KEIXEbi7RsWstB3qVx
72y0cYiEUd6mnOH8P3+gPTNAagd057wYhhjIlzBWJQbn0BbM22Ps0HBm5qWLBfE1UHy6dpbID1VA
iMWWOv2SEIuh2AWeH1wfD2VWhte4vJrg5C6PV6zqNEGUPcoIj2WtB1htVfVr1I5mETKGxPJRmtvr
OCcBiwXpnZXorO0c27/7vPPOgSXZkjBO+ZKDHy8pf02XUyeM9wju4ErYatw8DsGW3ycpgTo+DjMs
qvQ74Hn3g6OXc5FlF4Hlncnb5nGIzVzu6Si7J+BKgZpKJ5BrGzebmyVqp6v3tAW/qr7Tl2ww0vfA
oh0ILf/5cdTgenVqhseJyIc3rH+PV7M8oYxSTTdzTG6MHJ0vRbMr7pXSeMamlO8VktfakV76IxvU
qk/gGNuINgurk/TJWBCBubz3y8dvrY9kiKavYaBYJhmC+ghkM2mq6Mg8x1h3naYKl6nqMk4N/WrS
kvlUeub4I7Ocz5m11jc0a/R3xZmCZ/mJjha9RbYfd7hBbvYYtK/IOsGubHpzxTRq+CWghJrz8LMk
rLGOms6lnnoej4qLwtMdVE64dPoUdKDuiLS5y6YK9GcruAL7fmSfgIt1b1VAnemMJNWV817Vmugs
lEIYdvenj4e8TItjIwxWDtEMVmC2mNCUDUMGcW8ZeBzPomatCgIZB6I5Xso0x92Kr+abYmu8fSX2
YKSz6HMefbZ+/fScI1rf5sKFlesYH82gs10epPYyph7mM3Eo48VVaR1m38zevfgvcfAl7h7jGvId
fMHt6C3JstHN0Hb6RRJ4OM9TepV82BDDdfbt9RVXu3QGjaCCYVNWI9/RoKV4Nuivj4dGVcO1HuAG
R1om28drMnfsTQKkYmGY9m8ZZfMFdnf/xln99OjHdmE3HqFOwAK512X3IptWhWxBlVh0/c7V/Nt0
h//tb/IcxczH//QoCvhBc/Wrxwj1N/bLQ90H2V/SxKtY2WiKEwOJIe6RklkA1Bl72sklWxyQF8Gz
TWtdEYffnpZHIyIIZGSDd8JSchhCPD1dHKAReobYGFT6UASn98Lu8y/UtgJTv+OeA1wSJ7eDvfL4
BTSmFVf85qOKTg5q+h6fCv/UMSKqEdzzw3Qj/HNY4ic7Y2X+fPxiMMrmSvsf1lTeyqZ/vKXkvlGB
U7olSUvGSsxgOh6PbhjznBEvvnSVHnorbI8eg8x/Hv55z387FoXeuzj4H+8zsu4tmZyJaH3xRga0
ylapWUVALFXHrNZyLnbYuJfHs4wsao6CvWtU7DJ540FMBHTSOSBomKcF1+hh+hlYSD5jHb2bUx/t
HVo5VsKLqAiIi+2oA+NtUOgiTksnbTYE08+0TbdS4SGJa9faOp5Uu7nJijVW4fqX3rp9k/0CJd+s
O0cGuPm98j1N9e7xy+wEyaASbTnCCRbPRcJkqLn/vmbKJxB5RXz1bGLtInCutUH5CNnPTyeDaNbR
bwOQmnli+ob2Pbwg1twbfWGZVxnJwEr5L7rCbdhldFAKqjRskZcfrQEJ7N46N49NtOY8Znfgimkz
UUK3bPuY01AkxcoefUrIfKZ18Rg3i8chXUbq+niGwHYL6AumVIq3PR6axjR2Tqp+/vslrB4bl574
Pdw39M9BOO+uxS2/ibF61KAP35UQLlmfhErv+6+a3KAXQA49XNbB1QqH8hRYVYX4iiMhkw3g0Fa2
3jKPhVgxfAHpGev2UueI1yW8ENPo4m1XcNtC/icrbhsD4xrkxWZl1g6ORAvCB3j3vFNE8Bugp09y
FPH2n2NDQHlUgjTviNnlSeAgI/dcsQsS6WlSeXt5eFceDyIVxSo1SEW3RRMeMmZ5xuj3dKdUOjkN
ONRPBQJqc4cXP1769+uPZwYbzTGifThI6ieLcRWU9bL2nhL8zbvJtX8qO/Yu7v2bO0CsIDxRgnXn
r7QGvjofgiGi+uz+rAum+ZCEWIkDDUTtP37h8ZbHg0NxO55RRg+T9lM411gFt1U8vxM9HTF+5Pr0
eObenz0OM3hyyGPin3c83t/UilIdJWlxaRlLUn0qtsX90CodYil5T5SDWBwQURoW8x6eauvX+gXu
4zVK9T1ag6sT3T/7MEuiJKJt3JMzJDn97szNFUtTzKYT4KTo/HiXbNvsUNMzuPAd6AKt/5HWsDri
UFmvFhPbZduQhvamhoxrMYYnwcaIOCarey8rYuImffGpgx5PjNGGx8YR3ccYkyrgZar93IOWgKAf
h24ftkutQnfn2V7xWSu15gKZ0vgJb2/OB/u17X62mK7eGVekt5a6lseRSGPr4lbR6+No8N3u1EzY
pXXExDCelLVmG8QeKxvEwtCU0LqPfUI7jCuLGpMPhqrVclShf6aK5Kmp05LmIxZbcOHD5NJwjU+c
Yro67H+ubnEb+l4uK8vOvpqQyr3M/VITJVEO+9E70FGfJxeNNCJj94UvegGil2a+LkHsCGtPwoPy
V4k18kW+PxAWbC9SttM2DQX5iPthXKF9FkMpQd2Egb0FkkrCLIsWs4MwnOeGc8PRCfLYmNtdlTbu
rYjG4TzbeMXuR5XCcjFE6P+2kaan0bLTUyWHXx4epQ1nYnr69+sxXWg4C2dKbZlbU2WuyOEkLFSn
4bs3YkR/v/olbVmxUKnnV9uMFiFFF6smJgbck7j4pOjxo5lK81qMfAkZ+EOHkMZHWlgYgwfKCKss
iz7bEbMtxdx4bwmnsPFT85p5vncqW+Y5lD6i1pE+OXEqcae8PzyePV6bGm8/VlUO/Mf9rmNd7fmM
xG2wyRx0McQBi2jlMXfn58e/6/EvdNhTbL2yfXn86//9+uNZ7md88nmcHUdT6C2+E+JJQZRuC+5X
0LhlzBwv7PcpA7Qx19Nt6irFVFEf7MHRt8cDjEXmH2Ezr6K6tjaMZYOnYIpykzyK566qmiRTzwyN
WSwP0AQJqgLAXsMWwEN4fzAkRaZNrPsFDsnmlAXo5FFt6xX8ONMDRbGaoBVfajvwL9SlBHAZe2ZG
WUct0uMdHsO/hTUVNoNKPGPOCZ59dXqYyIBM9ScwII5+ejwFprijriLa/zd3Wd1tIg9hwUtR3msi
hP88PA5NIprUD4bFr3HGSfkfb3m8ue0JrdojdwIYwPFF2VrtLfZAjyOde+SgH0/7eyfMDEvgcYSE
MG4Sy8Lq1ONk77y42zv+MH/EbnXwemu8WdYobndvJEVnzGtCrmLzmEN0ux9aiY2jRkzd0k6Dz072
+aunQaErPPvLx2EZG8PJV9GnSgHO4pTJX7sxBNPRJzerlYA8PeNiMGta5LVvQs4S0ath6GSrIx8I
AfQGlFdIlQNrDNA1DXLDMH1x/ZuP3fib2HD+quPW3VWNNjGUhPSHZFa9bZp44gRv0vepzfFv96m5
Glsj2hWqMdYW3iGHsR7NK7JaN/l+otziXPgp60QdfHrep69jKARVn+EQdX/w84LtMt0rHmf6tCPX
gTCXW4RS8VECQYjZwHcUHDUQaByFtmtAlFs2bnIXn6Pymt9RRQKTyi5px3CXWiNbaxeDDVfFbjLk
sjMTrEQM9p79O6M0zcZxH/KXNKYS19G2S1ubzCJLwdF0NzKx3nObEF7uQc2nLxACeSGLVZDFC6WN
4DhPBn/w7IhFb+OsssO/bmOGC6fKfubmEika13zki209UCQs8dAR0pSbykUnIHnFpJpF3ZMMcR0x
L2d5geXzoNNyWPHxbbqQnTy44TeVVNnOY/MhmiQ8Bp38UVlO/ikcsq1zGMynEUbgTLGxU33XmBE+
tWrrA7t/CrNb9td1aLb7zvbHtdnZgrhiTstNnutDju6XpB+dZP3bELzcQApfjnCKqW86p0XvnVmI
wsMCNTD39bACgaz37Z0VkvYfLh5RfOBql6GBEufuznH5RwF5PcOG6+iZxbWGgJpd+YDzK0UhUC1q
QEaCm4cHPKlqm/qiaGO8JYFtLbRrvY+CQpCuaZZeZQznQPoZXA6ALpm1b4phQpWdGmhvC8647lwW
FEASWzpLRuKirutjVdovTmXNm1yxv1SZR0anA+xWF9WL0XbvgWOra+MA0wtqj8uTDR04zJMtSm5K
XJ8GxXRGhSXnP1ctKmAv/I1Z618iSpxnx6YX3qsAK3JKUrf3UWeIX2M6HBuiVNfECL5GNb6baWki
joX3UBTF2o2pQzSD9G9V6+yYKdBsJFUXfQIYKcxh7EdlcDbpD6HrOH30WWLlq5jZhN9ytNTOTM1l
2Eks+R42WR+vI+gJbpSeGa3zlv91YO7EIGmtNGnnlnn4ZJvyUM7DHbhS0qZb/7A9908uq2pfZgkk
wxTHte5p2UAJykO6dMIWm91UvzYjXyflmvl5zORz3qp8M5tessia7j2FsO6CJlpbrqGWbuvBcGG1
seP2AK8lkBej/K516289u3xHRXwaKzyoIzcq9uNN+zQE3o+860wqfsEhzjj0l25ZZ2f2KpIKTOyd
m1wmzFgWfTCLS2tn6WUw7x53MMKCvGgzqUPC+gMLWJytGXLRnTzInBVMgUsVDhvbSBIkmRseIj9C
yMNRjcsJEn5y6YqIXGNO5URQqfJttMevcIwnGA/zgTFDxEQobEi3mFt6oLrjHDO6x5cBn4xdqYCN
gCF0JMHcipWO3fRJ5l65aOGaNRICTemz7kH0PaG+bFN6Ae2CBErvqhhjv1jjFD8ouLyjFeB5oAbl
iaqlO/qn3iEqMPOJxu0Q8xMLahzuJmVtBauwOnAibBSAe3283CIcbAbo9Vf7iE4W7fwKZPwNNTw9
p7Y9vxqqoaWmsJcWtJRtihvqbCbWlVQI8YceT5Z+RjzdyLaH0dCqZzGXMe2bDNBsgJSsDvcy7OoT
w3jz6sCmu2hcLRNjMafjm8VYE72hM3ZeUp4S3f4wZkdxKuTBmtrzQPneNXdoyRWVscGqxHfINfYs
NG+d3plVss0JrqybZmY1Zc9rod2/mWkOF9NkSeXhh99RDb4cGjgTlsvJpoDlYMajtWjdmoLF7BjB
xonvjqjIaPc5i2JOd6r9HJprmI/JVWIPh5gekpuTdNwMc6/f+bmJ+a8FlqGhIOg21Zc5sEGG4Unf
lUG+rF3/bu8VFsJv9Gx7b1mMvxLR8LWhox4MfLA2ylCss2qKfnQRZiYLTYL14q9YGyxSZT295FZN
65yg+L7UHgy9p8HBZijDEScZy4sqyT4CZY4Hw43kkvH/zlXecEoYgq7Z0ISXvv5hqpF29bmWL9p+
re3S2Tv3rrRuiMRHaSf4i7atJHPlpcQc/GwUW1lHb1hqjI01u2I50mS9cIvK3KctJtHeB4xgWOEP
lkVQgOo/QAQ4Xyf1bDWNcRg7j8Hp1EAS6p/LOSflneUzWKNoOdeRwzLYzHdgfA/8VC+mbeqN38PQ
JNmTrbmlhKewIw5fND+z+X7H6Ntgb1eV2FQt7aAj9QeFexm9+WI5zXSrMFTlio6NOhfWpjf7eVlr
F7yHYz4Tm8mwtbnlKn3FofkluO8+gWAy1gktPXnnkNYhXtaAuuuiKtzc7znUDa2ytMJ4HeUGsALh
4W3EYcw3w6RnNP1r04xAMY31Dd2Hv13gu4uICl0ASdGPIMQ4qPuBpJFWeI/EVxgyTPTL8W2Y7Ij0
8d/BhZwng8zD6C235mC7R0vQou1AZ3D8bBcTLl7VYWXDMVE1GB+6wwatp+tk04mgC1G82kw2mtZ4
Z6jiR1N9gUM5LUonOipDpH8Tzc3Ns/tDWsNCbrNYr8l7rnPczVj6iG1rO/roevnVZOEtiMnJgUNI
K/3SVu4ePo9/LQx6EqywMjdJ6lnvk2HRgqW/CaqXOxx+1us0WFAyRrpRhTs2G/p+1TtZQpDFczlu
1f0w7FOa82qXGOXc8UWg1DOkm27yTLWa2tSi+tED/Z5gX53qfdyKA9h1CamyFEsJF6CK4/S9qWDp
q+k9YHh+aGMzeXfQzhi/JeYpzBtnQ5kAi4+0r86AoyxKf9YRMhkj2l6cwSFJrrC0Iq68+B5Ou79I
6dP9tA7UtrwfijARwOnkzhxMdYDhvDNs57loyY3HHTPitCQeHBj+mV1RTY4AzsuoTTpHDIc0rJ64
nSPTRf6gQQrwLMQuvVcM4lfaBpQytrq452/3uSwpVsr7RZCpF4qj+33t5Xd0AnMeq0+e/a6C59Yw
4PVmn1gLCTm7d96TOYeV+GRymd5ldotdO8GESz1nZG3JfvibapDvjN7VofarbG1h+cZxLTwyHN3f
xk9ngp0OEz4L+nJdK6zyA4uCSEXHuhwoKIh6fJRi/j1ZS78C2dfXV5ymxUaaIQSSybhXVXFpjErq
kh8PdD31h0SCFcLY3G4D3JdhYriX6R60hlESAWiYgizcF1FAHqbl45XgogCteYQMGhtmWJpeWCWg
/UtjJAGCSv541iGc8iWbqf+rcIe4rbwQaohfqnvapOfu3VRzDy8h7C6l/DLSPLikk5qXc3ofvVv+
G4rcdIyyi7pLCQTABIMXGW8bvbOK3nrmFWj2wkk2W8+fwFO55QuK7IdtD8N6ClyIA3QxYZLAJu5V
9qbIfbrWYnfcB1FIG18TGEtfs4RhudavydCA8Zbed0TZHnmu5Fx7G23N3yWaJ7NWcjKWAVSiySy1
Dqd20w3iJ57sTaro4uas0tusPzp5lGwd015SVxEyoW64+lvdk0tM/yXP0oM3lc/M5LPd+Fl5xbLQ
0FPGSgJJiBmMgXxBi+Wer6vnvgnyQyKic+LI62yAu1NWvPNJNy8NreKFGX7heccJaXg5eZqwJQ1m
mDjT3I674e9E5fmJziADtCKV453R/ZajibeOOF4aeS/lXbcJyR57QqM6RrNPMkLmhy4bliOpt+uk
PFb+EK8ji9LXkJKmvCkhPUiyLlobvES03eyjrfKMZzlTZgR04qMV3UkqeSzjalrU/litRFqecCa+
yNz0znNqvE8KFGQRC3/luPSNNDI7VF56GxquLAAzC24zFAtrT6w1w2guqSo/EwvfKkcnyyoynAXo
8QZALg3BVfGjnMxslQzy1XGa/CwzdzP0nt4xFV3GxlRwR/FAYtK1Iz39Nhmjc0yURxlGWEL/ZOOI
zbE7jA78w8SCTJWP3re2RqKyOscPcKdL416103q+jGRCbTIMfchFCDx5smwt9TalZn5lsHnFw+Pu
aPcyTcLUMRXMJcqllzNmcAPwK8ZMGs/023VrcYMqQ8gaprsb8/EjMPoXMyNpEsUM+8iBm8sy7WkD
0dP7SCbjxkXkDxu4I99feXBH1seeUNh8nOQryKyDU9riFvQ3/gL0Q4MEeGoHm31VWZ3Y+kp0amIp
xjxB3ojkCf/Z2s3j8gYsvF14vuGsuik74HYvaXB6my1IFJnEIGn51lObsm1wGDyXqOYLnNviKhP7
t5jIiIxcrpciyeSZuqXtiPJND1aKbN8ohjf+2ssxyhpq9NgJed6LZ1nvemCLNef27za0sV92bboM
MTJQkbyPHNO83UdkG1oFjqKvA2Sk9iOl55NcHVdQf+qKTedGe6skCWYXxkfJF085vrluaQ7WtNcs
VZaO22S6K0Gy99YmhLh9E+OZgiQxLoKwzxdMaDtSe6xvNRDTCUzymWuzwfgMp0USB3DKCigaQ1qO
uxpKBwsbf41lXL86wGaCvul/9+TcdfxNZ55xcUv/TQ1nw2bOWNvF+ATHolxJWyRgvZwNDXxg23AJ
vumy+NEq1bFS1z7iQXokR9h8Th7DGGTM5iiE2Zy8hOiY9JMP0Tn1IY/jo8Ue7skFtosDO6CCrxh2
hjnmy1RE6oxCGuB0cQnP0yn6ySLqQDiWsgLP+kne1URgwMnmV97ZMsZpH06NuSZHL1+nxMfJRUPw
e1Bbp06Bl8z6Z/jj081C0Fw5kX5zdEp4wBffRDdHMF+OCeMrMn/jUqeOWPwP9s5sx3Esy7K/0qh3
Ju7lzAbqRfNsJpNk5u4vhI+cyct5+PpalHd1REZmZaLfG4EQnJLMTKKoO5yz99oG1DNjpXfNUg90
ZHH5yFBojPLG50TFJEzSH93UbUWkIKFjtV2GEfkCXZJU+ySAxRkSFLeXjvmiu1KcbB/xiyOan3j+
bxMMvVU/+WobdZSxIwZv3FQ+pedhVuJq6lNkEtcAJU2Cpf9ctjVFFXb9Vc7sZoQnEQ0HNTjeuouC
984Z17aRGsc6ghwMOYHSGGGyjV4BZMbWCHBv0TP0iKS3tuznigMrP7b+qSaLQz7fNOG9TGGt5+pS
5SLD2hTdKLs6sBFspyFdIpcAI2ET13anDqjFoKJUrfnf/6S2GbGITYj8HcpFKYPmDd8FbrijolpT
ASfUe/Ej7sb4PBlEuZuht8HFQ3LOsDGcfrxrY1dthYXITAudVarkuAslK0p/9F+YYvE4Gi3Ee7Nb
1WOpobH57xuY4ViCdEcsazP2li2S5QF4IYyaYC+j0mW9l3fXuYD3mZS14VXJtN3WVULpD+032d09
TYy0uRGQqi2LqmBdRj4pBHBneG8KnHuqLb9Ii8T22s69XRGV7wqC7GuvaZeCTQ05X8HeZHNUSRZF
LhRQploSAKo6PcnJ6SjW2FQlqWye2F5QztSnfez49K06W38AiEg6bU2bSq2R9OlXlyw9EFt4/bA4
9nbDEOcVe7NgQ+HM7mBXM8Yl3w194Tm0ZIlw2vYWZpqmN354o9g5OIyvXjyap5CPPKXotfcr6b6O
rpEx16hkRVZlv2OryQkoh+TNpZ32xkgDBJYO0Lb1zRKasuttwjz2XsIqxyskTXcJWbpHXZjZr8+b
IuvuiEFROljeq6mNb3VI+HkXDW82kgZSHOxTbdGGi5IzVKtdJ8oj4iUWN+w1l3WIGlX05MdRMszJ
EQRHgZSkbKqNj+bhWFMmMKmYs+jozym+RR32nEWK1TXvUmR6bKjg4fHOk6F8ccvkhhCTtxuj29hR
5UemQCuBZAV9JXNNHGI3+eLnorqYChXY/HmGBqlBMeZeyq7ptvMIgcskXbFagVSJuzkAtXkJx1w/
RlLoSAGtL0UxS75MI6XmoShqNUfc1z0ynG9xTDRtKL1pO6pqhd5/XkZSrncL55eReJfOr0JqNSFk
O+VWK5etVhipaR025bEbSTvKA8nUXVfhkup4TFc2/pZjftxKzdduYpJfJ79wT8VscZsoEqxRrxrr
yHAFi7GAqOkco1HgDF86X3fJavgZAjbO1PApsRNjxniQHTLUXyKkCasSoLSdsM01TU4//o7eI3uM
b++ITMx+193S2OVDRmVMyWQR92O8JaQBI3UWAPOLYGCaPmz+rLw6dZN/NKXxve4ynBFlfw5GaAqO
od6qc0xU+LbQc3aECiVf34K/TL9gN+Nvpo1PrRdqyWCwFAknnmlqZMkJaRu7zjR/RlYXHoNYnpSu
Jw8tNZlg3dVQFxpmCVLX0qD11pGOrKIhGhTiYFahm2F+EATlrG18vrgpW2eZm0l7xvvKgqYsv9HX
puNZa9/VZA8XtmkLOVz9gP0LBf3P9MDbnZ71R09PQpq3s9laNcfJKKqLphhU8lpwqc6MhF4rqdkw
RFY1qLrcvltzIziu+jUV/UfqwkXA2VVe8kiUF6ml5aY4dpSuFqIKYO/1g/0pNFoaAFMgL4lB/8ex
IKvTUiQ4V8/x+/mKhrVl7T1y02AhNJfBzpoLTafmgmn5XLMZxBmjV6zgQflgWzTZVe6oWLLKDwux
ZG36wyvb8ezg6PTaWCxtlwgRM2U+kYP2OTIcMtpdZVwiW4NEOiSk1RtWYG/a9n1g+qyHaQYcSW+Z
90u0t98iRddsUCaEOEM/pYxhF1uCSGrR9S9miT07DV98jRLFR6hXAgnZ9KVjhPt9VPW8GKFupVAm
QPQ5gJgucK+HxymBJ/0x6tF40e3JvBDkZ16cWfM5AKYiRznsVylf/EXvoqzOrPjGdooKdw9qsrJ6
ddB8h5QSm+VcBmKauiE1Abup113j1C/R6LV7gS1QFsQdOPVAEB+DDUA1AQ0T0SFt0E1Gkxa9Xwh7
u2w/B2H9S2Sq20LPJ7OgasBlQYm6upXEDdkOcI2Nfa7ROFdmUuFTVQHTljrGE4NJUj9S9JQ71J/N
O3bVBeuF8pPlo36tRl5ZWdPypTbWHFoFALOty/yq6alxqOHBmVmUIFkxgRiyKjkS2kLsXUW7lUWp
WWdy6wbJtAy1iAyMJvqSaEl5MxgRnbDaZrnVHTocgGfWVvmabbn7UK4PCMaK1S9Yw+gN+SW04j2d
ziuGyF9OVVbvbaO5oBZnhnaQLWNphGsC9LDjZfq1EaSLsExraQUNl1pqX0fQEl9SqVMDRi5mNkhi
GPq+hgZLSMi046UsAbE6Xtyeixh/ZyXMbeizAbDqeLoUqAdWUKPMDw0KZMMyVRBbQdOqdY62O9K8
VAL/8RJUQbTmozUPmhv+0EYqYUZV7XsvACdXdeoYMk/MAhC4dISr+/HdiPR85ZkMwCiJa0yoWU4W
9QDJmwjKTehqvCsFKLzzKOlNSLAhM0mStDr3LSnT1+nJ5qWPGkdVsI/9BnHxYKxQoJpX5bTybvZp
SprzmK/hL3/x2WREvjdc7GHcBfDl19kIqKNujebW5kclCrn3LTpKlvFFllcCfMYbVAJJPotc6VE6
3BHCjMugpoaKa36R+/arTnXHqJr40piRc5OsqFeG5cRbdoLRIeJc0Hy3jWObsRwceJ9OpvmvKo/6
K6TIjdJdiF+hcykoDK/KINuWon9ltIFlT9V1BOKp+hzjcJQdtVrXbixOuGqRvy0tQrtA87hsENNg
61DNXQ8doewzWHsUFdTJmOphGqdvEGAaAoLOxCF0N1Qqya5V/ZcxJ8s+temImRGQX5zoEsps4vrF
Ky2HkxLp5yFyrv188ozIdO6NSzZ1m7vAtmeEkOdo/UEHioVh8NMowVGyBH+xNKAZBADxEVv30dPM
u9WGgACFh+CG9IXKJCTbmzNyBuLXqzossSaCBENaejPc0dvyHeh9nfUbTKGQa+5GInN2rFFVLWj7
fS5j3VjBpvIWFIDHB7I8MTMMKICK3fPplG1LqJhcbAQm0FhlOjlAG9U2uEPxq1mf6A8i3sB5v2KR
urIr27iQ9Phw+qMi+3FBOoi/Y2VYnG1/RB/NnpXU9+A4siK/NzVtvMwPKbNoqrrbKlNHs2KBV0zU
lxl72TrRke8zqAeVCQYZNriD/hqaoNDYY3U6pbp8Z2WusY+C+myl1mnSyXbRC+eOQc9yCrSio7lx
0LBCpgJLROjzdB/bOL9MKkYbyBFSSHrbBvVvf+35kbg/byZKOGxT+suIkLv2JA1DF+Zrh1Rb1yym
WKdEhtzCvoRhA/ChqAHZWx5E27E/63mvH0eSPRmEzokVjuuyZX3vsBC6NdoPZO71myywjNuOEe/H
Di61+z5VEAAg2KV3Kg6kFkztr7RwDZpKX2tq9nfds4O1WQ7OJpxfdpSY9m5gN7Wsk2I1OoW10+fX
5HfvAXs0KPQmsS/bPndAu+Qs7noBON9rhuY2Rd91csEhM5ZQ4yxFJpOri0uk1WczfNFRWNBFaspN
OCCyLqPszl7OYu3BSSx9md7dORlySsA2YZ1FHelRbGXWiAIiNyUJ0XyTQ2ufiYnosBBH9uyg2DVe
rp/HtPsR2GV0tUREuFo2vWpatmskqKQuHXrEx1AH0i67d2DZZTqdJrtvL8xvn5k7nDN5LAfDMLxX
myy0R9W8qIo3iR73pW/ILE9KVgHondnvuIQ354OMGYQxbM2Bm9HsH7EIWZo/zZU02XMRQ7uyMWS+
5QRlZoWh7ayR8g8OrO7Vz6dd1hf1ZYzkDUvDcJcoLeCVql9hXkRLA61LXWbVC7Xdg9mGdN9HTMLk
pSH4rbOdSlvuSrNXlAnti+3QnhfMIYsicU3cIjxY1UT4NBb1G3f094M1WndpGA26G+wObpZZd9t0
x90YorqwBQxUhjlmY1kOJwSPmJznn/CDCcN3/q3QiNqjP6QwhpHUaQ21/VIz7yIIJRKe9FstIHMw
xEGCxOb+vEHYv9ZyJa+BVberGE3NFuP15ygCq+6XKnikTJ40qPhYgmIYFijip4dOX3BJP6ZhiT9t
n3dNBN8u7YG2lWymT6beu2ShRTZjVro3G5rgKMKzh2mH3Ur0jKZWjh3weV+SW9RWiuhnaIe3Jgwp
juZwlJXrMLN3bcRs7l4Q/ovXkLAkvQ7EzXQ/Y4QJHs8XaOcT0JsWYcD8Dk07vaY5nvASFNeUJYI3
Dqe1IkdnWzVEuicT1gmWksFjUJjy3GkYtlMamGR9EMcgZAC9JHJZPw6stayWrVBV98FOtK4BSrc/
5qEr7iZrMmrxbAFhBMvlFAbOji1geRyFOpPUQ9ufb06jBqofUQGJzijpiGO59hRoX/Ts9kup6y/6
cBpbLMNFTu2lMAxsw2hjS1aaq5xrdxv5xtrpqugt7qb6UYftydCGiqsyaB744R5pIo0LxKbmESrE
1iFwpfPzqW3mAt0vQT6iW2keNsKxZWw6zeH5aGIF5rJMC2Qi888G8zv1XUsjeIcngyop15TnPKKc
eZSCerExRjb8z5/t+gLUcJmF6+dvjnOn3tHXzzEI8BLTsZwgLyuasvOvimTjHsjKdRfPQxcP4kmz
w4qtKU8umSbOjqt///2ipKNebFn+fq+eav3X1Nf3v19Sxq5z8MLV8wjnZX+nQaOBTCbaK0bSoer7
86GGr7BPXfXteRRS2AnD3H59/oHMj2/m4KQvzyM4ED/8NhS/zxfWCDIr2yY9PX/QrCCt6KSZHJ6n
APMuAgmV9/vnj/oyoyZOnXH3PAXQgeN1ZtjZ9vko2qFgg6EgA1PBKehjR9v4LZGXz99c+hPJLCpq
V8/frDeKaoZZ6Es0JO/IS5qX3jOCHSxOf8XI2OMWUHKWKyTboa+794F22RKyt7VH/5lTOdCqA1qB
lCZ4VSKXmtoHXFZJFipZv1jhwPIa2J0Glvl2NE2H5+HADnuBnsY9+j56z1AM9Aj4RHB9BtlJaHX3
kMyii7b0KRLPh0bpsT614vyggF+CXR3fil772jjDMayJzv49lEkP5YJDhucwf9cbljUYTMB61TSw
VHcvVJa+KA0do29AfSpQ5D36FGpdTkrJugpIH8YXupoM6h6wvoKNaQbFdUjtnedW4Vo21bEv2BmH
FA8gkwGipEOdrsOsLraiQk3bp7o4uJS21nmjxVAVbPlA6FvTWAq3E5V2KrXehzHPCmHIh4bkQ8HT
6KDtsK4GzkepLQgqbfs85Pnmkil3rk/F15xS2EtMQE3nUjn1JqThvy+Gni+PRCy2Dedruqgi5haR
nhqNIkYJb2Utu/GnZnM6EeuyrakGOmqm4RxNp/spBiZMNM9L0YVAB0KhPyTFg2XKsuEwpT2F6gbf
dkuiQC5y2nWz5NWSGUUSlZMW2hNKhH6bAKPGLI9eTpGOksxX8Gh4aL2EDA84sk5Ui32Wx9jhSp7f
lV/crEJF6JARQv3EO44z07kB/ILEHdSAbxbQ6EPrUTb6QrnmsI96jVYPF/AighR4aY8ScBPXpGJl
B7fNMsx10pkMtX2F6NuhqpUyBSdgDvXJ2RHRjiizpJzIpPbuZcK6jJP13XUHfTsGYM2GdDxMph+d
o5q/n+liXDTKLE9j7jV7CA7WsimV/4hs9qljyramss4InM7JaASfozBfDw7pjNT1BMtZ5PphMaq9
mnQdKAiivZbFkgpKMoXmLxQrx2HdwXvZaClt1rrfgXRA9SmHfhFYqM1ymLJLNca/3LwFytWwH20H
En8yjTE/0YzoXZoAL3yfKS7s4l9ex2U/dTaaBs1rMXgbLZtoGPg2zrrC6j+5VYAso/Lhfk13xd8a
0WpcFUta/tSDL5R3qfXxpR6oixLFDc0if3OQyO5jVBSIx5DtRWED7cqdFnlrmktWut12ID/JoDH3
sNGtXKUXbVXurLXB7m5QICNAOGVP77QnHH6MoNwP42qyiWHNkFSFnvULp0nyDpqg2GMC8WmUkJlA
wnC8DhN5TAxIxqWWpu+2IjN0THCIGPN3pBr7eN0W9rRNWJaeMYwGC2NAEeJSodyHYZO904mGmFd9
TFzRDQbaHVTk8JpZDeyzHO0YcMRzZol+C9sF4JU7/MBy60TCXWokPhF3ThNx/svscs9lNdqvzz8M
SIAcHKwkIXrUbT3DNItm4ccTeisf9WTuQHwJc5Ccve3zUdDvdi9VJdV7kbkx5rDoFHOZxV1Xvpe1
OV7Q636zTbkWnvcRYm89NxllBiueC9cgKZ2pf+8Hc5knvZjFM2QLzXc1pj5tGgAgFIV4f5MhGjKj
x2ldNWR0uTnajmgewBG+2WuPML9NQGP/XYu8BslTMu3yNCzeQSR+dnu8EDXlW7fP3rIp6x/GMHyf
anB2VTSFGIIBpiY0I/06PNi+2714gdbfR64QOgY2Utx323DokTf+SzdPDWS9Rue4BEgQNVr77uNT
ZFZhe4Ggk1ioyuruUx+br2iotqNFAuX/J4aon//5H9//Z2KI96+IIeevP74GX+vvXys4ITn+9XH/
A7aHyQ/9xoZY4m+m6yG51PEFODA5+p9185//YRpzPDsoEamzIhSO+COFXZPybx4ZEyzCLXxBDjWc
/wsN0XTrb5YnBQw2U5Aaw67g/4UaIvlNf0phd3XDkKb0dF6cRbfcteeU9j+lsPed9KomwD0Nxc1Z
EjsZJ6cKM0Wquz8nRJzLsoVa2frez1net9dY1KEwzFlCePVymKHjQ/laAZViKEjAzX/707l8LdIx
KPL/lbfZaxHR8OC8zSnwv++eT+P8+kxbWgTPc548utx/YZoYfsxeO0Hm1ztMOHnWUcv16o2u6AfN
TnQ7AqpKveVim/qPqaGIEI0fTBrvxdAeCuzirmK5H8Wu+P09+D787+Bn8U9emfWPZ860LSCY/OfB
XXTl3585KHMioEwNIiM2pi3beXbJNKtDIyPUIRI7F2b6CkkcfSXJXjRA2KWXRBijC46YPepwJwJv
Tk2aVnXbQ2ASqYP8Utwhr75H2MA6oqTKXD5SyHsLKc1r0OhXLQ8JEzeEvTSt/IjiL0DjRLlHmOn3
XJ4R5CvStiIHK55B2AbF9UJg3xtKJ1pG9jcpA9SyJS0RoyeXEi3jwnOFvrak8fAlvDjPiLEDqoBd
KExwDFzOpu2bZiU05xQDAQDCVWBu1oxz7ufNqh+mdyNyXydmtuW//ug9vgB/+egtYcLO4coEkaP/
FWfjoS8IHMykSxVaxgYTjaCsMO3GumtPMR9qU45zulsFtN9014nufpMq6lAsU5tpR3sn2Zge4aci
82vm7BcS/sw+8Hc9JRsP0YpyxM7oXN6uRR01C/Szyq9DxSIdRHO6LgeNcrnQyL6dzOkgPar9Cd2B
jVuyjLUtWhsabmU2WBQa2VVtWt2sLi0US69omEbTYB0INzlW7nhujQ7IhI8wWE7+tHfz/JhMXbwG
X2ksRWol+DDGj9AEoshyDcck8ouREJRLjjCw77p71M3Zjr5bbMpivIzdHnU3cj6I8nBsCn8JuGFY
TkZ6sepRnKoE+WWccyHqgpm+smk7QT/s1+5oG6sMSjQ6L6RhdlCfhky+BXFYXHPdftX61ASuirgF
3ci3vGe7rAVusg2acKlErG1d0/7EzhhtljMeDBQCK9n1wckEN51P6fD6ry8B/Z9dAo5BC8zjijak
Mz/+p9EpZccDpWBIl0kXEH/IkmmJTeJilIRSp3JVaU69ZhdUZJrcF6N8UPY4TkF5dVMAs15VJcu4
ytZ0uhrk5Za+1Eqjhu1jfdEd3bykbbGHlAazUsv/zcWrQ4n668UrUWdYls7I5dj2PHr86ZXndeNq
sUGpmb3xKQh0e597BTlrOissi7QRkU6QqgskmlIQuBZ3tJHzxDtOGAuLIYjWXTawhmfXhJcHv4jn
ETcOD8nGM7Iqyx4AcBGuEmu6ixYDJHYj1DkOsmEn8c4JKAsYk1Gx+9efh5xH278fjeFHOK4QhtB1
GDHzaP2nd2US2ZrrMVeTWaDSJyCkmsAV9nGBaqelcmR3J9p/n/OCQurB1sApyKnEOOU1B5R7sIV0
/d9MEMY8Qf39S2I2ZF51XMNlEP7rMAx0Ab8ZbrilPfYVi1dzQF4y4f6JFky+06kDLMow+UNrhD33
uyBuxDgHlHkikwnLvMqtpSSsYSni/lBOhNsSVdYgTPWPkw640YlNl6q7QTCxlW9jGIQLo7R9RMLj
pQnVnfNRrPqgI8Lbq//d+f6Hq8hEwcH0ZwvUwp4l/nIV2dCBK7w8zM7SweQUlXdKs2y6wl0cxR6C
GJp/YOb5P2FTAy2GZqm/QGf9PTRNZ5kwmKN2vtFOsWngQZ6UcCb/9TXh/cMHwPVAGRY1BK+QefAv
K4gECwTCOlwLQYw7VLj6A1R5twyD/CqsyTs1DXYSLe97BBVw6IWox4OGPnfT1glGDyFDFB/WNVUm
SUEqD5AvWtVMQCU0zkjl1cm+uFLTr9JKMERp+KYjDUFKKMUtEb1DGa58m1yPpHlbth+VHVmnWsrs
PUPqsxToYA8j+vCNZXEhRI79bWi9HJUIQeZlaaNIbftsXQ8jJyiv4FJ4n5F+H/JOwdQalbkJWpd5
1IBv4GPn45Sn9SaiJM7ugLaFZxx8oewX6P5ksJbBSVKYzQvMbKEB08fst3g+rnEdxeSjInfLUP9o
gNlvBzSDwblG5sY4faS6i9VntEm+Gs2dxoaE/k1+MzMYjFVKVyu2zXph2+1Fb/Rwk7ppfHHHuF/i
eYm3ZW7WW5cGfmPY1OtoyBH25uztKd/qoqBk55S/sYH/4+IHPaD+l++d6zgWyx+X61Maluv8ZSgI
RE8QU0DGiV05xEA3QXourJa4mMYHN1MlzsHJG+cQJbpzcFP1VeuEtn7enwbkfy3SKaRRxUw2aZSB
KTBUt7p2QjK6igZcm3p1Ex1vQmXS8ijG5nMWmZKMUUdd0ACYb7Xyrs/7fbDO6zawh52RB+1nN//Z
oKb4gLjNBBUTR5NKAhf7sdf2wUhyvUW6xSYqg/rhCgIjmwhJCkWD+kFDCtjiQOT4MEwV/AYHZIJV
IEmdHxVKdAef0vWyloW6VuSmUpy3Xu2BhL7Qs9+yNLXfMObXcHTbfv28r4oH+83ORxLTagA/8zOq
KUAmKYBMPR983nhR/pp5XXf2yRvj+zqMG9PV4wtG7uRCg2PbI2VEM8DR867ng8/DdGhBMwSCuqKY
vjjphHiVVz8z2QFUWTOXqvR17xQUXbr2sjlXp/eNM4h1zJzPf9LLe61g87OcrIO1lQvjITun28Kc
CChpodX643AawJMVFZSYuoGYmvqQgSylgD2QWU3EefcADjoea2JnetIiF/U0OZ9ZYLGpSGdT22xK
BCWLTUH0n5IRw19JBp7Nt/XURhEg92lEiWVU5DNOtf06ldlOQ1ywCVJgVn3MdL2w4I8emwFhvaZX
3+my04CZ7HTnhimSqbwxNpFmTS+skknqoDjIt6EP19k0D9udoqLXBQVChR9+0Mh3P4Nt1wERkair
34G5aKSQ0pA05kPyPwAz+06yQnV5c7qoPOV0Ea9YsPMl2216r0x1AHw0HFZdJNQaBnd0TXHz7EUz
r+dJ9EabjWfJR5h6GwrdOqWN+0lOencbMU7eklh+skG70RzgyI2k2IYRpiJjfobIzHqdsmFbTwTN
xMK6PW/CUcOlN0hj/zwkqlPbDQ6LVOHk1m2Ik+LG8wfC9pLelG8sX6uHZCUBh72iIySrh+ZXdHuL
4vp8zDHjNz8x1cvzaGiMn5qTd+fnkcDYblUC8TKht9T5Qu38vAnwEp3dstLODUWUU0uCeYyknDAu
j+IJKxCeaHkYeHP4T9vns//4YW9+1ABqE/f1V5vs3EtdcHpIpjh1uuT0SFXPDQqwz5FuPAigIWab
4ANfhcDQHCukp9Tk5oV8TvPSiI8Q0T4UGO6piukL7QyNJprjEG+qypWD9mqFqWpeiIwpmL+oeIMy
pZMMgkAN9UhIA063D6yxLiKk2/7HIVy4mlodN9p4rPAsnghsNX/fdLjclmHPR4VSjwYfSGwCOuaH
/WgyFZ1yBidbkhZWBfS5qliDtCVxij4nMqdCSR2TvXWwY/LSl1VPHFdtGOffh5aOOGSor8/nBt6o
Lk6fb+15CnRioV8DxwqOpoeJJINJjsHg0SaOdZFF/dHVnDHyVqyLwdHzMUuk9vOxen7m87FWtL8f
+yc/Nz/mT4W51ENydahtj9cQLTRWjLRkpc3h86ZM+DCaimizGHrR7/sQF5O0kCGd/eM+LPmkZivk
fE0XI8KZGCKTkQjpCcfyfPS80aH9rWDRI+AAcbY3u3pcVNLpr8YAJV+EExwnjpr5plTV1hId019J
5jD5T/qipMCMEI3QiiVUq/nUQaDpr6qItJeSDdLzyNb04Jz3xSno7OFFn/MvpOqxGgZGcu27b2w0
nJchhgkAI9zbt61Iz5mskmvJX6gsMZ1JCWk3TqTNRfg4eyHwzyTaPNUIrS3NL2PUZi8skvRTi5gn
Syf/CK5TOxqtNe0RY299vxCbEBHUspjc5tXohuY1m/8VHPOuVq9/3DuxUVySTdptnk96PqDR6cCq
692eP/LH/ZYhHviazcPz/udTLdmJDZ27ZolwEblYRUCoG5burYgi+q+Jf3kejTC5ViVd0g21LOeW
YkA4Cb/8BTgfhUk0GWubiflVETx0q8l6X4Wo/LfsDb/S7nfP9BKMTR3iWZpid3yAssgQhZbZGrTn
+PAi4r2ywoIMOh8m9M535RiAtpufbFrjDr28tjcyIz8hnDeWaYRJJVCdM1EkcU70aWn1s8cE6ege
TbzwRx0l0sugF8TvWqzd6VdcnndB2LVIf+iGlSfw2Xpxb+2NmS/aiLzdNIlBXpwX9qiZ/PLYDiFJ
tPOjReBaVz/MkAzwIMKo7q4X6miVk/XyvOv524Zies2yyltOlZr95JUNAg+b8Gma/9XK+sjgMp3T
ItxFDdytKvOqm57q2EsyK1iXpapvTWWZ1xFr2PPo+QxXz8TSpyaw6/gdN2ueGoie//R8xvOuIRx+
2MC3Ts+7AuSHO+LC1PL5oGrqn37Gq60H62q3o4HVLQDEgh/jkrQuTTWOnjdJT9+ehDe2MVr1f+7T
kDQvnTDrdn/cZ+j5MrbS+LUsUvbLtIZRdbLvoUrlYl0hU7m153mqi388j7x2Ku+WvoqJmb897xlC
WjMAgNFXudQ6upI3nXSNvJl1AfUykRhs5yW7Qsi4j4DJLjhp8hbPN3n8VbBzJUGqRzBc9ZhhQj4n
NKz9xuqAk9fNEBFUWKmzE1zSLI8uz3vcwg6OCpu7VerOtSJwo4stJoP5yGom/TWq358Hra9tcZNr
Z9f31bk1tYNFAgmjBy3slWUTHhx4oSJ8zcJIUx4A3JqfUwmQqKyGwyT7CDCpv+iERQ5InVpnWZNx
UbL4Is+ws876fPP8V8UIfWr4Sb8wSOKd+MbVgcS0C8MYIcwnxyt/kkwlB3Q+YXBKhqy+0gdEagUJ
YW/PYKrlH8dWjDtND/jY3Sh3DrEMaULAQ/6AP4x10iNGNvaG4KNSA3BxFDf0YVh9jDqmsERZmA+Q
Ph6yvtZupkH0XDSvSGxn8m8CldKr0giVlWiAkBo5kER7IlJmtZvNJPtG8OGSmhxHsrFx0GguX+8Y
1fA0QONX2nCuSjWeh9F8ePiCV0jwsBQ12vDWAK8YIrrKjtHjfBmdZdW64Gtz+QZwYNzngUGIipvA
mMr6a8yruKDhrdaZiHTSubz2VHVecdTtEsmkrNZ6ckDfmr+Oc6ITvsNwb3rNRuIvXae8fJR3LFLD
nhi5Mn4JIjnWi7FoXdrYIWBokrCxleT9tPTGKmSjrHksXdTXSg9QT8EG29dQQ1ZtAoUkyCykGSqO
z2Y2TQiimmxX2J6G73X+yOqmb08FvfJF30ThC0SXFx+SMGHLDuXYwES34NbqimKJdCy/bs7+046U
g1Yh3/nDFnOYge+CcwpSYp1D1ElabxsvVv/jiWyjiIE4oSOEj2G5P8BkIX2H6Axhme4edbR1pV3W
LUK72np6w+k2pDWgEQOqwbRfZUo9OLAzmEXd5BWH5wmjIobIahRcQtK6k6OYvpklbbz5CH2OvBs7
px9WgDrsK3YkeSeePllEXlaeIqPO2eVSPNvnnbakOkF4T9adSSzJyfai4FsB6twixjdfvSEBx6zl
FFJZsZ/rLPiYIqWt8Y6glrQ/Ba0Tfpty1IMkvehHagbsp/MwHlkrcX2h0DBXE423vS1K1pyJcQjM
iRACk3Zy5kVnB6jsC8mVV0Vo+CMcyXinfumPLMvA04XbIWXqRe+rq0um5+Va4Fw8ln4RXxwGuqSh
3ba1fCTABaAXZ3Cze0hHet3Sz9mKrIMRxa9lBbHSMNDc4A/HfMSLsXIvfttPOLKN6I1oo4ZCXBRc
Grv4AIoXXrwUdXY/OTgte2P3fMlekZHcmTYZ3pspWuGJig54k4k8axGEDRNvRvkqOrPN0Vdj3W66
GvGjKjZ5EXd7QX71XdTBh1XIfj2nSu26UcabEcgNkTVKfQRFTS3KLKcTRo34v9g7j+XI0TTLvspY
71EN9QP4zbpr4VorOlVsYMEgA1prPP0ceEZVVmZNp83sZ+MGd5IRpAvgE/eeO+8T/j4ZhpxUM/YK
wtJMQEfG8lH0DApXEKsebkiYKJaicVR3adh/ApuoDtBzr6rnazctDVL2mhiCH3cxyzUrryr6Rchq
YtC78PKo0hIA35uotZgs0jelc8rnZ9Tw6Rpe3mtp6PKsi1Ke8V0wIAmqav64+/iCizZv68nqR57m
ol4rZNbRTrTKwkeIsk5iDXaK0ii8s0DVdlqmvXeltckzA0ZJUr0DU+736IvRVtFWHLhEO7OWf/KV
SiVcG9moLDHbRK9aVY+wbeBHwoZ91gsxcq7vVdiLXrfsBVR2V6TVGSvaSa38/KlTs603+pi5SkjE
SoCIRWtj+yarVxW28V2YmXwqdnUhlX3JspcQ2XCLsmd6Z3GTmT5uFgKl5o1CEGXR8o+YagsY2TSa
mVMo5tWQhbhquZpDMPBSVj88liOAQstT+s3WE56LCF74Z1TPwVmrAhxYOhdfQ4HWzjzwByQge9vp
+zbF8WdVvveFW61ureoVmPgmLg31kJfla8auZN/ZgskP+2mmZCgE8BmQtIKmOR/jhZpFwP0CUuwK
pzy4dlwdHkcEoEHZYkjG/rp6zzCaXWzg8jN0GOpSWkyeYZah1TWyDR+RbhZmRE/VqEMOHevwA5/I
Lw9T4KqLIzQ2RqrJpY5EcIYwlJ2UGqsbtotwbFINEPEwbgIQaXjRtAZ9WCXnUtO6mWqYRB6Htli6
peTUND1JdR1jq6JBo9dNqxU52u4ux8kwtb7xAqeDv6oTItIyJEJJ0hUvOEM/Avhws5wc6CVEUWOf
UG5kkP/Q6NjfBn1ItvXQkd+Y4E5/1GmRXh/jkXFhTjgHVdKctyUZB8oOV4ugbWQ1o0oSeNTKXMi4
rhY4kONZpY7QY7w8PEcJKvSybC4Fy56ZiRaBCWuUrYWhbdOQSqDqZHJ3SpdSPET/GdURmV6pju6r
9J+SdOgPwrInbSBP5e935Zgd9DggODiKlDXBOMcsG7vP/h8HXi5/e2T6kicCLoaxRkyr6hDK2dQj
V9I2Xai1dycK17gMaqVRRiXd2mWTsrAg/8zVPOZSZ/Ma4IslHtFwaUOlyO6trxF1K2oi1FwzJcog
w8uCFEFhbjIpgX9iA77RSasHo8Yrnxd6uU4LibqpgdQidS1+qpTCv5p0TSl+FqaeeQVjG/Ne0VbI
p4ll7qK4J+qeMPS8qr09IkVtGyg6n+HSXBXRj6qMg4XHfH1PdYMgPdSLF6vw/Q1G7u74uMmsvD8q
EiZDwDx5ESvJuhYdiksRZ5ceIvgFQsN3Q/d3nRNSLWoZ0jRhjHPTLhAGpoAH8FLbC7332MlkirKk
d6n3vm+5GOsduMgqpFMPJsDCClLzOEzxkaPiGGzy2JoyQGjjAK4ATi6Bax/1ECGUbG2OWeLFu0hF
xDvU8Gu8pGh2Onp03rflc6Y1kyfBbtovjCf5QcO0vwl5M+NRsaJ1WVbOzhGQCzBFY7rRnD0Z0cEq
NaS3DBvzZ1mGpARlzPodUqU4C0y+s590UwjVCgaMQmjPoXSCjU9c8HboMpsPmKrM0wIdIPSckQ+o
fPPz+B2jQrGH/nuSnasdsqb7wg+dvrFHOzJbPuetDnFDcqExyky9VpGMTkHW3wa7XKEoeU37ut31
pllcWEtgQDXlDXHhEtpi8W7mjbbmZ6GEJ5p2JC2K3b2Pmi8u5Bv27XJFWFe/jeqhORW1vzAHWgBS
J1MsSbT7RWLi5tHGo9Y51S35HAHV3tQ+ufgIXY5arcJJp6GFcvaJzq5f2wbuTQxK2dbWY6z/BODS
R0oF3RR0KtDP/nYoi+ECyycPknPTwWMY6aT2YsBvDn64ujxuWhKlvEja31xff2Pg8uEWVrlHkDfM
dGQEa6WDm1VCT9iTq57sKqvDHzDhk4miJDudEMEtxfzWwwOw7QYRoPXF7TPY/ZvS5cOmRXS6BEuO
W6M1x43NPpCXLX0l1DtZ69JH+e3g7iBhjS7KdYyTOU20irHc9eJ9kC4iMVjYlC4Yg2ekfY2E8Qb+
0ZMOIJLeuxh96e3ZnvQ0f01GNpGVEZwdJa8s9XlhJM43NtcCA8pVH6FZM8W04ALoW8Jdsa+C4yvr
5GeJfbwgCmIUYs9KNJi4vjXZTtg8U4o6M20PQ5TQW+XeIulaijR+pzfZnM0AuouIW4xGCjyM+WO5
USYKl6KmkbgtK2ehZbGYG3D7T8VAUqIumn0WAEqYUqH16abS/Vf0VAwfvUjjAxk1yxrR46YzKohX
bo1EP0goKTscC0rRVD86op1bMO/zQFFITdIEHxzp3fPphmf4W9+3yiFou3TzW3kozbJaIU2n2W4b
IG4Qdw5u3oi1YxnWvjJfMAP5x6KjrKL1Sd57R4lmSiovXSkxhOpMv/SS8NlB2B8N2sP944YIV3OD
X2HjmmNwftwUgMoqk8IsmwguQC7IeM+LActZ2QGZtM9mn8i1XkmVq38rlnZjekSjEa3KFtz7YqbP
sC7YA0RJF7qmyaNi1jd6Oa4vqnAvidbEM50x3cJ3h3aXpUW7c1S73cWqxsqfBnKehprDHFstn8Ii
XzOliuYEdWebtuysJYh3k3V+3SAC8d+jiui3uIyrtTmAOmYKjgeoEsmKWSoNoQh2Za2eTawMu8zB
e40epl0VFTnxoJFOvgXFXM1wtJoWGYS9j0hHsv4LC6gzKeTrXWSlq3iIWBjb+MYjUVkkxSUR75E6
O4zs095IaclMWNvUa7opgk3fhjAyodltsOHsU/LYDoNBR6o1GCyFsQ6FbSNQIFAtVwyULD7KIK5E
KdzfMNjCrGfp6Q1wBk2COOGzP5E7auzMBNuSOVotFiMxizGp75oR3Wg2qUsG1zNmPtK6Wdi7CxyH
xXd7mFlNAz0+oUcc+BSxBiUps5Lmvuw8jNZuRBoZVYPlFkej0xSiixrcEGqcLa3ac3Zuy4JeLeVG
VCyjM0EkolR8bdeWw2bsaQFpxe1dFrAIcTLtZlMo7Yayg25U93MLau1ROnw46XR2bTPewjS42rjC
D207OBD74SYFfnyUIn9i12rthF9BUE+jddsJXujeJWUe3EAcZ9FWE3jSjRzWlo0s0RZUXTk+0Ngq
dSpG/g4PSNossqqSSMNeuVVh1l0T18oBVabvaYHcEUTQazeykSHI8ob3h+16KI9F0YRk39HoMv70
mLYy7nVzMEjwLeluXIT2hcBR2k2HcgLZoWHkyQBAM3qmsg/rWjn3XQlgLwvXYIBMrkaleZCG1vP+
7b0NRg0VZydqGnOs8lszSWcdPMhYEwPs4xJDfzyo1K9ThnswxDwHCrmnqTq+DaYdfUwHXQG2wkBY
O08zxiKjl6s3R6JR9pu77USdNUut7pKodNETbJxN0BrQd7Nv44bkRvDvfNqqYtUXSnAvEZXuEfW/
pnX/ztk1Q5TEe61A8jXzpkip+JEuRaSlsx6c7C12bZYKoXFX627KanLSGXEf/kkllG4PrLtgSaAB
6kONMCNVB4dX24/mU1eE2sarYYrDxSUnO3LQbdkVknc6k/nwcDtamL0So571hHpBIyV6Lw0GRj8D
PDa1zsq9yRk3bIHWENhVbluz1Z81LYQOksQ6fpm83yghIQFeMjarJk3NleuO8LqhwYBN+VGZuAkY
S6oXs0IIlDUu5CuXbZ5HnvHZtfEJ+yXJy44xXFrdOlUj2Y6q40dHtd93w1C/GKH7A3kUl+Uynlxz
zPpi4ca7ISDqLlPsNeyKhFe4mNu8HY/k9JAIRkwy3MF0XrOAm7V445oh1LCytfmC3B3kGZViwVbE
4lm1uHetKbS6CeJ8NpLXsMrrkMyjup6JqKN0BF690fOtWTo54DjXXzZRsbdrjWwak2ter12amIua
GqQvMioBJDrdh/SP6HLaD97HH32RmfeS53cNFdiDgme327gLvEWWJD86ly4tskKSUqab2mb/j4fk
GCSrREnsdy8lXCkj/oMCJR++jRVOm1R/Kcm7VLhgH0yNHVlLYshdBCwCSKmlrqjkPZGZuUpRgc4x
YF71Rkm+4yaAvWyG1TEdbXYGLZ+42FOtuxeFBKwPWXf2WI2uwnKE0BW8W0SxXaFbYOSoU+Bgjz6/
19MVZPUcvZNHSrkrZyre5n0GP2Eeh+OFMCn7e1Ay4KJdVF4DNUnmZVaWd4xueKRsy782Ku9S1ar3
jxayBDg5H0QWIU2K0gtJW9E8bU2qgNog+d5XxI+yLuxLoo/hsQJVGvqaD4c2WWuu2Xxw6Ub3XrDm
Bx2G6bcod1xlvA2f1JHRGpSnuI088iEg+lpAlX5EeC34or8baAzefafXFkKFs1yN7q0ba+WghvW7
T+XG8Iw9YTxtYR43Rmroi54x4pxCrDzEpeUdKngoWvdpKJ588mPZwL2GjCH6+hkpSrJuqzp8acTX
IzIDMPRwsDifUBC75DV7invsTBP/TVEkJ10G1dEcfYhtU86KVt+kZVXf2w41BhedlW3wJoLbkfK7
vrWtSA683ijZ2hh5mOfgrPPKHGYQdmTDHTZlFvzo8jY7WU0NBqA1ug3a8HnRj6hBKmIyEirHVRpo
jCZKHOkN7p6j+uoAZ7tmPfb5QSTl+zTGg03YstJuPwlSdea2IDjdhlAy9MR9o6vELwmn6NArSPHz
tjTfXaKKZ4iYy5Vs+mFKGIbpqy3G/rnRQvFSYCwAPcxYD0hKcwK/CCtj9OlWBzdcq06mbqQg3dRC
0YkejNB0vfGusH6KG2BmPjoVhCmdWE3S1WvLH98DqZ6xKqrbWnfNpWUDJWqF9Pad0w9vqrPkL8Ks
ZAw90zINNnrJZMGketWtyF2DEtMOURXYFIO8cBUI/5kaFNa71kasnutSf/cHeoCY1KtMicWb9GFv
jMqPPmSDj5ujvTCkV7dey/vRLdPsXlnIESBHk0qlh/4VrshxjIXz4vh8HtvKarZ1HFY31xpyoIa4
tuveJyO49aka8KAeaSuKl5ohbo+R+q2vAmvnC4GqujZyEg0nlUY0fuRuaazZFvmHDFUjWLpWu+vW
QKg7a+MnLdJz2JRnpyx6EDSjvpb50PxwFIrCUQNnTJzqOHfK4CexdfWXKyyMNLX1kdhQdX0Fy7zv
O9Q/tV/tQj9fEdbhzhJN2ldCAmrqjtZeYgEii1bp+2vfRdjzsF42YflSWHQg8fStdoSLJHNDSogy
wkuN+/gET6DapkWB+lgr698q/zj8VBXb3CeCnBfMmd6n6bTPXlImb0CTKcT1hTqW5KVVWnoikYgh
UhP5L1M2CXG8zDNjBCFc/a5Wq7LTU4IjhUV1bYS48TLnESyZW6M741XXzS9dZvGORoTNWT/gTsd+
OWHPdTyIcpLSwo5Bi/TG4ra+hQMQ0lhOafet8q3pMvHspNmBdBBm24WR3GkpwoOGX30GKvJ16PSz
MYVMMGYo5wUTk43lYA2Ece3sxklYUbnpLXC0Yz1qFrPKAZekNGLm4uY4M0VoXjDDPLO4Jm5Ej4Ao
TJOKUMVbT7rBGOGLCiaskFASPo+PJysBvXqO61g8FeWW/swBJcDAW2MMN1dSAzYn7fNhsPVuaQHN
2EI/Q3Tpf/kiSW52CnW4SCvMqCBhYY/NQqU/iwA1t6CyZCHt3YVVZ9fML1+TDBHgkDq8Fo127FtT
OwgZBRfpv/GJcxEH2MM6b3qwG3XrngpMiJg8Q+fq0sm9Z1Rp2JjT7Oz5SUbeoMJyWcqc0bmpHlDA
EwOsTiTC0ElQ7KBSG0xr31se3HiCUI52xrzYibkk5AZLzCqzL0THeOehh4FEeJMGLd3KV5FrJovE
VtKT39QbdGUoAKZl0lD3+jWO4Xvg5w4nbws5nU8BJsqg5SoUM5I6Kj2mgLotFDIbQDAzUWM31x0o
H7jgcCL16cB6QPIDJJ3HH9bmfboLTZ+JegZ1L28df2/FBppbP97QA9avSVMsEJAkmxgy/BZ24gsl
yfgxHWShMjwOxPSIUUcvj4PpS44EVmFLdLlWj2ZZpLV/aYzI3NUW8eCsccxXe3BgpsTaD7eKIlB/
w8oGWLp0KrXfiSXTqP4TwxHzUzhmdybucknWWjnziTo9aFEHyELRfzpx3y9ymigCcmLtSed0BLa3
eTaSNHuWJ7/FhapxAZxnFnOVTeQY6U5MSAidnbsftQSDTzfR4DElUEPrJItOneNJ58qo9+W+LH7q
CRs3F9XBri2mmSoEiql65PnWlpCHUQNMwXw0MBHBW+YBE7x/0nJiV9MoN2iV7fbewcyCUSE3lept
IhLq4Tt4tXHK9X4u/RQfuPdmqrX22sYSEoi0hzmOBcdzm5MbB+YpRAEF8gVypxPYZNlpHSzhVuF0
Gkm5GXMswH5u2wuoYNaV2RwxgEoTGVs4TzGjfeXc0Oa8I8y3lpqDPDAXafeuGPdJ8Ye8LdaXDVK2
w2jgGRkwj71Sd5M0aVKAEPcjXwGbvEVGV1+iNgjumuDcGGn2Btd2vAJQyYwwVNMTbDWxkyweVpo0
yrvlq5R0Qdx+s2xtjvXOZBAY91A3pulNPYSHsHBY+anW0WLl9iNXmq9E8fK7qaf62rHrZGYEQ8O1
eqzfRbKoXMN9p9iPNn0NIHpkAAJoO1jRK6Kc8yDjIXIrNlZRe+uIpfa7o/ezgl2SB5s5qr85ra3s
VDhTkNqnQ7+JuLz2Vj0XvggWTud4R1Qb/jFkMH983FV9ywaIHJwHeMZdK83vce+tiQeBdxViCCz6
UlDG+3uztm/mY+bje7m2qT2/3nSN/+F3tMEokwfcphbejdWIxx7DQnShiK2PwM9+3cRhxG/7eBAs
TSXitWLnPhuduBHszct8qzgaExstGN9dpgujMQQfwxAhZ/G5bGGo77g8HaDFwKny+llAgbCxjNq6
Ef5enEFNr9XW4WIPnlldNE1G6LBJfQQHpjnEqC4Z/YIUAzQoXtwiLhdKlyLfFe7VnM7fj5tax044
04fAX+RWeSTRbDPq+u33Gd20t6htDQRbEDv5VrV9/Uzm+M3Ik373uPe4cWyGWErvMBGrQIyNReff
bdXw7kP/M2rMDq6D4u403niswPVTBKzqqfRETZmqM7aOauXd7UtIhYMXXaRJCwF6yFsMIaxRRVHM
U9qov46wovcrBhOkGNcAXX1q/wP1Ofhl23l+3ItxjC9jD0tQ0SrXPDfGzyHDSJ6b1s+qYM/RVDGM
BPXiFZYGThBIjGcaYmc4jdhNAHziKR6H04Oysw4eyvyNMU2kGxCFeK2Rpj3uxp3+PuBbuGmW9mKw
3H9NE8VYaIYTnSzDJD4jHyAma94+zOIC8vBglIcAzdSsbxL8i03unQwRrh+nAHc6D6AAiBZ1RGYd
F9JVMyaQjKoSFys94JOiIhe2WAG+OOynEQrGyntn1d8kPihV6bR7ThjARmCiXihFVb1gV1dXka35
qwamxktZwBONB0aselqTGDJ1TW2TGudcRyMeaeotNbyALtuu18Q0GBhhA9TYpg7ssahoun3O1R5B
iO9/OoosPfjtMQxPMFT8vF2ljaOdHzeF1Vpzn/KZ5p7Hxin2JOw5QRWORHw5uOm20fX+JUUXOEtb
gyDLxuleYHMRcUNHq+cfpWV+ppZGjL2V29uebfuKmEP7vTMtaoM0fa5aFzKv3pDU1wYXMjHNa6hZ
9knIavm4l0d0jLY5BasA6Bv5e7YsAXeuQv0m6hI5MW5ytLdBvygb3jl+JttNqg/dDRyicy389eNO
ZyfdrVQ8pGIFKS359A14oSemXApel4VgterH2OWN0v66SW0DOEEZdNlGSmszGkSS1NVYrmlmxFvZ
Wkctq5WbnCIuBvuDPyBZFTFsr7nQkIlSQFuwzVIsHDb1x9Jk1Dp/nOyA7Cq7x9HjNPg4etxM0CA7
dJclFivotmrxluMPfDTpnPRIpPnn4yZrV980hm/d9LjJxpfiRMMhxkVr6UQqVkRCEMiKlEPF5lPm
rPlbcpijJnxl8//TNav6SzW/QkA53qzwkC8BEkARob6H2OQXAqzIrC57+9hON48jN0l/HTFnXPF2
EuxeI3tXuJW96y3t19HvjxUG7gPApWACoqNB7358HLUgxRkPBiYibWv7+xcfj//+bcH0U35Khorr
Yx75/QvwUMOl7tOD1lXVkxfqMgfLB+Xu+WZ80c1xn5CY++y1dnZPIPy5JM9WzBBWqZ+4LBZD3dsr
ljPPjajaaro+rA3LS54oRTGslKb4dLsvxtbuh5VG21ZF+sRrKteVMSRnWTYFNm9W5IwZP9jN1sCT
i/IEWuRLpgDW0EPg26l97aO04f26YfzNoJ1c1gBVgLvbRKp0IxtGdF2Hx00v1V9HcNR+HeX8dUBI
PYZKjnWi3c13RpxX50CO1VmKxjsJ1ubMGBnuZETWy7wT+7GOizWWkiUQCzKFB8Vd0Gv73xw57tjS
b93aNF7DOil3A7v8uddw15Bpu9ApxntJ8o7dNx8RTxQbE1x7SYv52wGIcwwxcM3a2EjWdtN7J73L
3lS0ePfeLcpb5xJdKqVzjzt2+m6WzxvGo3sp0MA9brwQHxY/TthD3Q6vva/D+OiU5ADsS1kr7Acf
Dz1uBBc+/E98h4dUfplrBpv1RoOA8M8bGVZKMgsRJu/sLtcNMFuTKWUwtgyhZTbrSiPdA9P6xyEk
lxRuR5zuH0eU5/MSN9ViaBhJP7aLbSm+KVZeXXIjz55MWO0J6cnA0kD2DJBNp20TG3Vl55qxM2/j
bnjre0xLHRFtMyXz5KYrmBMFSCdOSlZNJxz/H0dmfI6zNr1oqffNyNz0WE6r9wwOPImrgu6dzNOn
PNoWArUEzDhIuvaiBKtPSGPlL+wUhzbd9mea+nyu9ZgFvkqce1qY6P6UJPwci2dbScYPRQVxlTKc
3QtpzMU0pf/9ps+GHxYm5PXjoQDpd4q25pmkOLJnKkaLHn4lPtTiJ+/QGT5gpFql+iZK3rhGIXAE
k/a7BJpCoJ4slJ1nOD+R+2BZ9SxlPkrPeFY4bW5i6Sq8/NJYIxoSjJn1vaeV8VeaaXsF7OvvB0o2
7Kx9aAp2rM00U5IKmxif/XEaEkXltM6Blt2ht0h+HTGkdw4RE4+toTSoN5BiFcRPylSqBwAgMB8e
h48be3rwcaRivdhVfN/jIfvxfaxN8amO5SnpnOLJdm+9XbX3x80o/KcmkdWJvWF752yhzftuihrr
EgiLQRvtgiH1LnWFCyuwW/VHTWRLahLUbGxcu/geWJHz0iki3+XKNDH3B+el8vV6FfssnvvpbjKG
MPJYN+3S3DVpqHiiZMe7htkuU1t0DseHEe4//2CKqv7+X9z/keVDGVDP/unu3zfL2/K/pp/453f8
8fv/vv7KTt+Tr+ovv+n4tLr/+Rv+8I/y3/76tRbf6+9/uLN8IAiuzRdZKl8MUOrHL4ClffrO/9sv
/gIZ3Ie/BiMI7Lj/+a///q+fm/7C//6P4/eBufjXH6gI00/8RkUwxd8MlaZPqtTGCAQmf9kvMIL4
m4p11nQw/TqIUQTOsjQra/+//0PR9L9Zmg6qA5WK0BlF8e9VWfPb14y/wd9HZwY4wdCoHe3/FzCC
8W9WVx1Mm4bAwuEdj8ftT/42DU9NkfmWM5OIo0TxKlIIzn1hb50s2tQtuXNkUN/aLn4JTdjf4IHr
SWEBj5Xi4r1jVT2boWftFGvXFNWK1aHhkWhr1Cu9HdaW7eygpGuEm3BuSJ+hPXBRjJKfjCyvGnJw
swr3sGqvGYM7q/nxLy/E5Td37P/6F6qC8W++Ut2xNJ5DyY1k0zV9/V98vLUba04I2IZVFNoE9UJG
3cJUk4MfhFc3NVbeyKxyEcYVa79w3pXfBm988pUCNkG+M8vwWensTd+4pN7Ga+bgB0ZQtXvRepJJ
EFFpUbimSZT63sadXdOK+vQDvr4w1Jg4kQqZEvJUCJIFSyQ7+xlk1vyv/8J/gzNMf6CNJFUKG2Oq
mNyL//IH4k3yvFHS2Wt9yXIiuPiDvbXs5jgYklLJXOeTUKiH8v3X/++Dl/EHOzL/sXCQ+Komb27H
NP/4H/fSRnMS1VNEOvl3Vf9WpMM6UXdd7R9RfBx622A6xqIJ4eac5sGxYRxVEWCrT73V1gNu9KyH
39a8xSgO2WeuofCQttW8gYN/E15wJdlhpCqf+aq7yYEAhCyMAXbYOdoNEEM6VPGRMDEtr991rr1c
gPtd4SuvWhtCGA+RHaC7hCTGInPX6va+Z8RoH8Yps+KU5cbN0Bx2qx7radX6rgfJa5kk51A47Gxs
RHcx4KLuJK34rAbvf/3k6f9mJZ6ePIPdrs5Tp6nWn5AaLrPJHC2snGnGS+aVa61O9yV5dh1UQqN9
GWM0KTDis2xYOTwNQaruVdisCQJg3xGw9oGkkXDsNKcOYn5UPP3172fa06v351fXmYApqs1JgdPC
H19d+lplTCNM13IsTqJmUk4VWvv2Tomao65l+9r8aFTzypL8WZfpj9B3v8nBfPO69gzP3cjye6IC
p1exI4/bUbUXI815HekfTE82xBICiRALxgIrGrpvEQv9oFo5MfqSfJzHeCJCfIY4V1YoGWeeNezN
PliSgLpknXKHs5sY1AVg5JPSo4IY777Vfmdf9txqyd7EOd7b6Qw/wEZX5MILJUEf8Xi3AK2mJMrH
qvLuYB/xsg9JCsVj4+K3x67IlqoiVlWYn/okZkUZPEU82y5VpWACbG8sKmtpYveO/W3ivSseuSIV
Mww3v8CAngE/tT5FaVG+jqTfWPMqFCuN4NLa1U7g8LeUYVvZwB6JsTeIs6NmuJmjHfGdWwuwYGhp
H3UXcx8tzdBvbFYAuoqjozp2XXMOKmtD97gq3uyyJXaKIXXoH1sNKFqNaGlknRxac9A3i1og8XSz
A5KLfUqnwRANUUG2wkWB4FDLZ1ZMtpXG/kYtFj1xfkkgN0WW7EHBnUNGVU487jxM4BLi2dfY5Ucj
LE+BGa47H+NtPU34CubRgfNdL9zvErldeqzt4Kr4+qHXE0aKTH+Zw1cs88kb3/UsE5hKYCpw9nGv
LA3MsW3aLbGu76C6LOO42kDTPQNCmeZdiFAP7Ex34JBhZMED8UCMmMbqK2myCw7R1VjbW9GNL6Hl
/SSnc+Mi9s/FiuLHuettdnEFeiB20u6YP9mkXvmGubbbEWusUK9YXecRdj1FCT/t1tr6fIRsCVle
k/faMl9L8Bq5CeBLXZMotI56/9NqKD4HbWUYKCvs5DAWqBts074XhTiFZT8DC3DIx+hTsYs33MPL
UXcYeHHWtYmnGe1tW702pnUyXeJ6tfRbpeODG5IDppYTqPQog0v9RsyQxnuEZkQ3ZooUqELhoYY1
KrCGM5Jd8IJqypJi/gnesF+SR5BYp5CJpzkl2CvPuQO6tnbuZhl81G76VBCgaqNXi9LhJa4Qp/D0
rsypssySJeKRRYVZyx/VlxrVflYkHwqyIHi8fBCLp8iIlx5DTt0sUCIqGz1y770MPkLEW6mRLGUd
fkwjdeRIxSxyv3uuwx6sORpCWYpBu5YFilYpqhPrlFVjlZvW4ToRwVmdduCY8J5K1H9ganajFT23
3+nKkHV0OT0HoRwyWjSxP1OG4kQA9myUP62i+Er07KlIu5dUGckn8jADJ1xXnT7kc3vPlejW7a1I
+egDXtzSvLKbODRxd6xAZ4uyeKoS86X8siwSmnH7abOOsMwTHptXJ5DXiDEiVDpWq8y1R4D5cVq8
ZYH/6WdUN6kbPUNrwBeJ2M21830nHKwhwc++MKJFJhNM3/ZGNbNLXHXLMtD2zMa/ZX58sDIBOpoQ
IrFl9fpkNJMsRVdfsIWjf9DXakxSo80E2GychW0OZC5NpcQUwxCOhMq1uvrTiSC7+xVazVIQPYL3
eyzSBetZ6HGxswetRURi4SisyjDhuIwdbZnOWttcqyHjBXUcIwbzS9WJn8qq3ODfTmaVbl7pBU+Z
Hv5kSr9Sc+veV/iScvFB77XtIn2r1OSFjakxCyOG67Gy03vOMI4js3mw0KrwBS7MmgndJmN65GUd
HIvbaGGSxt3oqxEG03ZulPlTbL5WdniANnDsc1gHgJVU26L99Vkh1C+mlmyE1251LUDgP57bRqIy
J8ovYsvm987rkLo/zQBTi11cS6kdiTRchsdey25oKcgawEiffLeCmHJVOWtDdrcNuVSQtSpYD2cD
esnOCU6lES3HETR3q2M1CjcBuhnQSuvAD64quTp9/J4Dq+prPmNwN2XHnoZ43kC0jOoKxuXxVW/l
XiP5rtWaeVGxX2ShkAfOpnWjbaCv3ViuLRluGxYvQPDvzGAvbgM1kOvAX1+hNfv/dIG2KGstSgnT
cP5U2CY5Q5AUN9UMZiyhZy9sNBZue06NAYg+XKgeMCFo9wb9mtoac6dedjUOvI8OojAai9yjn6Hl
+f9N4f9Ey9MFNdP/3BTSGgYfwfd/bQofP/FbUwjbDggdnmVdQ6WqAyX9R1MIEc8mnsP+3+SdWW/c
SJq1fxELZASX4G0mmbt2yZZ8Q9iyxX0J7uSvnyfV09NV/rr7Q98NMCjAsMuylFKSwXc55znm1c7r
urb556bQ/YPFquOaNJJIWq3rRfH3plAo/g72HoIbj1YO/N7f+9X/bpP+1sH/c+Tbb12T5Uj0IHRi
wrYApJqfF9+fmorYj9BWROLDHIsbxmBZjMJVxUAMeHIr7ppcRMc//XD+SaN2bTL/VG9ajnIs2IGO
I4Vrs0z57XKelyluk0h+VN2cbyWIeRsDzcZe7OdlTfb//msJ9VvT9PtX+51ZtRZ1Vy12QpDVIPW8
69oI8Ufra1YhtYGEqR9aPDeOzk0rbKRIu6Mf92QkuZNe87tUOSbzZkZu9nleveGKmOu9AQIXyq+j
PVRugqUSesGp9cE5XSidp/h5LDqU6C3vXXemThswMuwwq8teb62ro81ftv3ArYvZk4zO/KmaFw/3
3Gjq5C7zRs2rmhwja29qUnAy4G/gP/RbIuxRk5qY2nhhzpiFfQdMRadTwL+5Dzr3p4wrYehTpOvK
frPdeXDtzZKPpjokjWLBbwBQ2S9RRDQXuY5M/EcIIKx5sqaHGQRkILtZCBuS+3ltomg3ykgt73jz
4p+ggdGuZr2fu49uE+FmSEafrZ4SffOUZamD/m6MyeBa0xmFdWdaU31yYJqD+0DYdba6uXVPo+kR
2IFub4qPkW+sPBOcnMknol2TxO5kbVZ0jhkpt8HEfqLYlLKw+6NHJMorRj3T22vURTMqtYgnxEQ6
NK7BoQMQM/RyQD7myvJ1SZ31jfWz36MV0y0+Q4u8uF91qhhvTzMxEl+l0LXeGDDT1y8dBjXOUKSP
cq+NrnPUvPWyZJUDk6gVy1RS4KSLiXGoS3wT0Xx9gvXSKcdd06MhesYQzV6EvAtfX6K58IaHvDSm
aH/VIWMcs811CsG4NejEC0TeIlibBY+PueQ63Us8VNEFSUIGvAHAsUzo7iFkIcVhWnf9fy0T+2+M
07XfomJznQEOQ23O7mZxPQTrKCYV6c2oFWHejeZdrxq7ZptbL0vQuUtsIJ7hknPD1M0G+dTOrgH6
wRQTVbfonPnWY0qE50FEuTrgvk79ZKMxQBttUFV5nh4ct8TQ0vhDieF6qEi/rvm21WPSlN14GMaC
0JTETOacVnoarV+5CbrsS61xlLEaxqp4V3mLVX9bZofF4mYu7YEiz8vRxbxoPHr5EffVAo7T8m3T
ODNuFYtmRFvSda4mepCwE45TfO0HUQNDzxcxPUnfcsqjWXUu0QtWr8uJWna1OjpohTup3OB/JItz
Q2+UV+iKZZr+0nok42/jWq1hpFtjdKXhbHyZS2K25NqN2LGWqYiPDSSr/M2e7LIKgX/lkxkURDmZ
9Xac/Ezjj+P2e7RxeiXoAWy/IQtNSvZgiGLS8ti4rlrvPCB/QWeVEb6WhcAcegZTkB2KXB5XUc52
r8Ld5AkgIG49Z4BJWBJtsjT1Dpnn+jp00T3c+MS8kiyUkjAVxJ11LbI177J6a4dKOEf2NmUeNLSK
iJmmaUI8MThkXyHeyuI+OmjfjuMdQBMUm6Yae+ptXsbanYxYDu5pomrvULlBa79YqZeh4XcUw4eM
5PXhbXY0+jM3b2zvaVy6vgrHYRndXe+ZeF9Mwlr8QykZA4DT1lRM5tB6WCIyHFWneERz9K4iY0VE
6C1NNB6tSBIn1DcCB+6ckEdNvdSSqMryg3RJO6bG3VvE+SgiDuem/NXnBYvRtJS5RxRDhyt1S5nb
sKNv7dYiRVq2BNjjBpqcpWJj0XSG3BtiQe0I+3NI7R8Ep/LzGknuWmkdshGnUyPd4plUR3Y3tFxy
xD6WLiTJ+17aHognr5AxWnizU7b/xjYzfQJpiIubwTFlrIc3SQHCJ4iASFBAkitbI2Psa2p9EzzA
NzOVrg67OHX8HXsdUlYSPxXlphxQwfzKLRbEd44qe5J0aI+BJaI2eIFN4DYnixeWvTQG/d+DXlAo
XeaqyIuvPK3deAclJYpuZraEDFlIPkgPjYhq67nUvlcsRGTFHG+z1dqa6dZ6lXHOXt/ffj5I/6Oa
71/N+f83jvGv5OF/XbEdvhOr9ed6zbp+/N/qNcOzmMdLMpkcW/q2w+Du7wUbss8/mJ8x2bdw41j2
5yT0v8f4wvzDVBRTeBmFI3wumv8p2CzF8N9lcMsnZf4vHf8/KdjEXysax2EH5zuISWyGiba0fx8o
mmipIsNMPDBgKXqORcR3Ti3C3siDFODswQHZtTeXeOetZwfSMM5psiWd+b7MXQ5m+5fngmB3XRlt
5ilZAX8Dp5ogNDVZWu3WYrjrQI7s1DjeqWXFY2q65rbxahkoIj3Mgu4jS3H0/OkN+CdV4W/j++u3
xX/42fhJWS4rj+vu4k+FKKc7VpvGtYkJ1T4Pkxu8gyWNL+aTuVxCSwPHz9MBxlGWwL4Dpbgb0eyq
zLCvqq0A1L7LdJ8xroG4aZbzA8wOP+rWQ+NeB7zmgN6hI/feFKRImk+SYL9Npvo6ILP9K3rzIHam
vbP0hA3xHp59RdRYTJwUNMKwUkb1RDDfvOjo7ON3+vff/GcV+o+a2KHON8kntqiJTZZAjvhtwt4p
Vc6UOdcDMVqDZvH2xYQAskhOhajyA7H09Pkr0tvW5rUkHwOa1sYZ7yv7iOa22CnXOBSJ9i5ZhpUo
KUamnZW716b83icAI3yCLfj0/Ct/RvlKIEaMKeU6cA4U+sX7qG3x/0/VsR+9byJi15omJ8wh7qnB
rmr5+j0rkntxh4tS3iJUasM4xkWeTyt4R2T0WzR969lbeqavxP2EFA3odxFq3sQ9ckv+eJuWw5tX
ax2gMPkxtHl/o0tiWxZRrjepnYI3XrP7KDbtW7f/CLRNoI6dz6QGZOu8s1JGnNJmfp8vBlLfj9VZ
7//9e2ChRPtLZ/J5CdKMMaVnx8EJ8Pt6rM2RK7EPd0KxQARZrG3pThl1/9qicplEOMpHqKr1eUW1
OGMyuu+5cyw4eaT+uK+glq6Vrwal0uLZN/0RAoU/upsJctZBT9R0A9F/QvhIOCKw+7Onf6Wpii7o
RuAM0Ltv0lxal9h2j2WD3WDy2ZTldv/zCifnWVs+oNFCnSyPTRMlW6PtiCX0l83kjM3OFBm5gDmh
R35BaIthBYmyb3g7e9e9I/TJ3IwNoi+qRRq8I8TP7yn3UTFbt6Wsf6XjGDi5xCJmhR50IlV8iyaK
gcQ7Er91C9yzS+PdGHePTuzcpEv2w6qvJLL+0SGOfcX3LNoCvBvzEkefJ+HdZgVp0xU+ptT1jp1b
fhmt5hFIx8YasVEbkGrqWhynGTPndZrI31XTkx9X25LKyr44dnpoR+tMjMTjmjMTYpib1zOy//5d
e812ZjuxYRD8QPqNYD/ws8nAT0b+m9k3X1reO8qJeePO9Y9+KLNtPZSbPh4V6lAS8ka/us7Goemu
UbtlZE/oQ+VAHM7FQx31lxrLfKP8j45907IWj9i9LmOWvCXDiRr+BtxBAAL16GnrEiGfzUbva6zA
UtBrnyzmZ2NPrIa7UBX2CcpzrITW7k4jQ4spXXx6lU0+5g9tAiAqjqPvdspxQwAq3sXkh0csV6pV
uLRkGSqiZuHfUqYvRrs1vLXBITX4AJijV0f9yB0fTYcMQHafXPUhMK5s1GojxHZJ/LZuGt9/tmP7
axSZT8Cv3ypHXLoZGGPC4qZPW3e/YDmLIC7vItBnCck+prdrOSZBKtRzWFaUkbGz4LPFZePJU6tN
Ihkk+lISXbb2av5EwfaeaUKq6ngJycTNWB1ZxznOmt3iahXUNU7YJHJfkULWOG8yQq1zj2US/ZCR
0UlPQp4AtC8hvp50K2R/X3lmHWjrGvcSlRznsRlyhpW4hrUR2JF0Akf3R00a427IGvLhqM2MfnZI
cCxeigIQdRGTltq2rh90vWM9M6k3b8baPsEmcM5jEtsod5dfnpxR71kZj8cy99kRyHmvlutH0D3Q
e6r5kJj92cuq7uB37lMzGyTZr3lzY9u8GalUR+ATTMvXA2+lc5g4v33g5ocmq7+zkxlZoQz4BI3W
CIdkfRz7Hj1vMX+b0yrdD8aAocga+WVtLjREwGVkTQG80qwBCws+v0E1aAStBBREJeQC5QwE5SXk
ijFjPaXR8owR/NQl1rppS+vLtDTMJ3S+IfB3a+QZ4YlFfBisttyjpH1bbUuHGcrLrYiwalWkd4V2
0hJlhmQgcCZNdp/XHlTpfQPxWO2R/u9NbciToX7l0A3PTSwpFDhrZMs7O9nX7EhA4wLTNvkyoZgE
aW5JwwyDWWVN4rdTDGTCjqToIZ9W+8aNap5jdR5IF8Z/FjFCoFMh3CUjzFrhLaKUj+fQLQD+ixy3
2mbsWDlcC6uDU9uvWaSznWhXa2sWvxb2aocRsAjo8Co7mi7xu90QdwRYORazZAgtU5okO1hDbClN
4kMbe5nvlUALOZHsq2L7ve8r41iPyW1Drl6AGPNWRz7KIT4BgS0PsXXNChOquZjs/Vse4OchbrD+
jTfDdE13swnNiZuWJyl0wK1rO9aBDSFV1t7sNcCDJflaTkm6943qS8Wgf2con6A6F6gJ67KBZJyy
WbJDrovsnJzqDvUzBR1XIHGCyO65krNM7rKyJTiZnvFzcVDMD07TZgdbm+8silhlDNRuZTtcurxB
xZnVobIJvmk91jfN1N4vwg0qXh8KCA8tR4zKDoNV2luhY9EL665geK7iLYIJDpX44sesodJ9PMp3
F/VHRP7qVgvWYctgH1I6eBhz2V06sI8BgZtsh19G15InHJNvSSsWJpH/VXltE+RrBiYxfWsg39xR
4bR46R17j8A9EIa6L72BcMvW4BBMpgPqwOGLOfxoJhl95QYk5Qs0fjiCdWH5vxhfR4tVQKNd8sKW
4Qlp2BSKmTykNUrzp3xQ7SOrjM8/uN1EOjaMNV8Zrw7W2s0wF3tIk9U5y2Lc/qL6Rkxecq7RvuxI
jzti/DDuE9fpX2w3gyBl7H0TG0hLhriblGnQsyHf+jEvAMXokyjV2ZGJ/SXFFV7ifMk2zxVP9AyK
BXMlOfok5LFNNgZvD6OIoWGsoYU7OGWkFTCl2iwcLkEUd/d1M94W+afcElWgqFZ8SvcT/JSwSZvD
CMwb36rhXHqdfctZyHbzvCUocoOHoYITQbE6Dj003hj0XIvXJW6jdje7HcFUorhL9KwfJAp7w1Hf
lXZ3Nv4Yxkh4Y3GPtlun59OZqjfpp3FpVNUb3ZDc6JQLgPXTylJPH42yxuXSgcGe0XbMcEwujq7X
o8mQJYh44ic54RmwLA4RrvK9jdpxb9z1y9yFVt49D4kYQYwKAjvH5YhfqL7bfQIR8zIh46qdd05W
vA0Czc3UZTvD0piV8SZNEpsgofTDEJlbM9Y+CRNxkI+oZtGE3iK/9o6Rad/ZssuChYMmIM9zDeor
qWkimW6+6kkap8N4DWQLfCvpWItzv3Kn2ajBw7wCsqF9PzCux8UohzuriL+nafY8XoXeXfdTevRM
jrhfoFHi+1+PQgrAfwmICqeBB1j0t25ht0GDu6CtcDYuXvE4AypuDsJeQgfr38wYtChx+gr/fdLL
SzdND8psHpSqBaw4fWc1pQGISB1mnU9HMTqvie+fQeh+VBVEsMYBQzSuzhhU3WtV8RNzrxz5uBu2
QzL9Ap90WNLppK55Nj3eW+z0L1iuwzRS1DsrXhd9TbpRSROWbfLoJP2v3qnCb0IsX5ZGTQBb2hdC
Sb4s2n0w4n4v9PI2xegUKtzRwPC8mTWhS+DK2vJj7Yl+RsBgzAWHl9E8qsk9uMszQ0MYKYsKY8P/
QfbLSJVWoDGv3VMdk2Vng2Vg8vuE2PPOMIsTfCfMOGSY2k13q8oSFmNefgORRUxwzlC7tt9zFMFh
WgWrDSAf8s+0Kcb1YCXi66QQPxTtPbEoD8vk7BoHtUi6HgwxiKBa+9c4Lz6Itn/DSE+aQG/8GtMu
MBgSE0iQbFPZPrSyZ+byUs4vxap3jj1SP0QFgdw1+b9yB8ai2LSR+c75LM/x/JzGKdEnpFJSAaAe
q/qtTt0OJkFhb9vRfyqFnsLIo9UmTyioLIFrlU19vg4BcljiWEcuRWapHqaxbimfzKj9HnnqUmZo
rR23uFHS27FcPqjV+GJmKNGs5pgyKiRc2iUTdX5OohRARP9TOIs8zGV28JuWdYWZ3lpph6PVN444
hvBWxOvW0p4RWOKn2xDCDZAxDXvLeavaiisVlY8te7UXNpMp7bAJFTm4EJLOEqIAnGKH0iLaNVBu
NnZljxurd+YNgXcTwELbuHX95YaM3ZeIYFVItUsOsq441NcIHSsFymQ3kAQGMROPJh8aezrpq3WX
b17CdyTJ/AOGf7kd/OrL0PFjnQ5YUF+0KsD548zdFjv0e5BT2iOnJtEAWquNWmb05gUWXVXWK1XK
iq0l7AUABjA5ODM7gCVljs3RJEbP0B8a9n1B7YiJ662ZNQUo5GXPn7+XAkRK0lDm5yOsvcqjApnN
dwIOSF0qaPSX7mWW/Ydo5Huusn0niXjrF1qkrESuAVOun678FOOKdS2G6pK15XNHiDXSNQYxY8tE
xhx2Ky1TZsavBrd7aSqIW/n8jWLo2E8HJPWBKNnKtxb8gjyb+QX6pdFVTwqNJQqSZdc3CTqIsd+w
0vmMOJfbJV7UNaPoEKX913h8Q6y3BtjhMHZnMCdhc3CLL1eGcEtynJfTlIDt7X3uIlYybDh+ZHqi
R/fhp7Twix1ZPKCA+eLBpvFaIrS7p7osvsycDrFh4jIAJ8Q8/hoRQQnhAcr95KXW5s/BH08es1ra
hnnjW22N/bHbyIQ7qGelwmxn2yF33tbpylN7wuvrfDRzqekMVMAomk2Uif4jQy2TL7bEv+TblBoJ
gdkXnsXoSVGEsNM6d3Ee6NV/AlGotgDTLpMm5sQdtQhn+ypAsL4O5XBVm1isobIMu6NuRWj2/bjJ
Dfc9zsrqIrhidqnT/rJYzNzEDHJ1YcijDUZhirjzhmXajVE6IjTPvhs9WJSZ3jyryY6K894k8xF4
vRGBxeVaZ9sP669r/Wep2OcVnce2nc/fFP7bwpB9a84Td2ITP1e1yoNWCPi4ObGgqa82HSYRWB5N
HXoCKVuRzxWOK0YKK6yrZiwXzD7jvZ9h/emxZIHn0uYm9RzcYpFJgsiMCQ+k2tAYTjBb3ksmCIEf
SuY1ungd7KHBlMRLhIZ9nIgH3aKT+7rE6gfyMmbYhMd2Mcgkc+5pvznRUWR6t/J663RIEXeZWo4J
0VdBNri0BLb2NtyjYgfZP4z8RoRubXy4RZJBCMlXaB1zCoeHVCV+pBBHcCYOct91NnGdw/hUtmT1
Vh3W7sKqHkoG+oF+QSCl73T8JGN4KqLszdukYkJhTFBpkik9soC7nvDRqRKrcTTct6jlDUyEfhxj
dnBxyz+Fkm1fDe3Sy0PYeskNHQC3BW6UgWmhjBmGZHZxJBAD9pMmr1S7CkJqVTx+4pYIvWZ3Nqgz
3bIOmMWBgO12vm//5ITKL8MOOgdR9rMdMMP/bqr1u1vA0krL8ixhksieMAbb2TKsicCUdmzO8DUQ
wkCtr6r9JEvnpPF4bx3tGCjgXJD5BrOGlhTRvFZjUPpM8Uo2nWcGK5OwQcpAbNzHrnoVPopqCUom
UMO6bF0jB1SxJICrqqjeWyYqGC8+1NGM0iyKnsaJuynH3rtvFtXs0shMA1+OJ9ygRgiIFR2tPbaX
aeqfaDKLhyU3UTK3x8SzvxLPp3fXN8HFyQKgcd47LV2nXJcU7qq/VTgkNtPKvXS1vAYRESHbFNZJ
wKqDnlG60Qn61h0ooArhYjuGouB24uz87hcz17N0q2Bx8Etm5Nq3TNR3rLYPn1/DAcpFvFW0LQiX
JDs9Ax3bR+vFsp8jksG3iv03a2T7kHS2d0w9jjCJkkjuBig7d/Qc7taaiqA0mZ0RhJ3frEN+i8Y3
CsSypmEHHu2uxmbmKPRZ/LB90gQAFVTV/TBhTSkzwyTIOAergfic4JommM1oPYh4EWHayBuUTWQk
DdZHX1Q8eGQGI1cQnplBf0if7RFc7rQpVSNvs965+fzJ2ExpNqMJadKOC/t4dbqatrLOwPricDJm
2JuDiB4KiYtE9PfjtQXsm1Qfc2LPmHS15gFwn9g2hNBzYswHTAIzWO8mIKbUf/AMdYCem99XljFt
6mWe97Mebz9dRVCVDiiGliCbbIidNOwvYC9DhiSPVRkZL9CfGGgV4N3sTj1nXnIYJ3NHR5te7BYz
/RxFZ+mt99HSPHaL8jnyuKqShLvcTOyL6ZHglUh2B9S61UWNQO39Ytm3C79T7XhwVIdrMilvy2iA
ym0RZmx0cj8wX92UBleOrNMwLrBbKp4Hsblsu9Il0dYr/b0tkx8409wLdIegyW0ZDAxkgnRu71bw
soe11Tzb0lHgzoFv5gHzEnY2BC39rZdoXtyIy6ssr4cyzUc2Lc9MlhXMTPGFx/e06ZTW4UDCR5hZ
3Zsh9LqbrvSK2upCYMd2iAEV9KGnyDfoqF4qOVLOlWBAscWPWfa90Ri4kN59tSqeg6Jx88DrOJ3p
5J6niGFUDxyFJ3fxMchhxUlMV2j6+Aj6/ltXquIegiIASLWTM0EGjWCOfc3U6oQgrtqwjcAXtPjG
akzYOmdyBRbUkiy/y11q5m91AvlpxWVVlOImHdzp7GBYhXen3Iz8vJExO5fGiMizcTY90uqtwbCK
mbZ7F+n1zYkkdv66/JisBu6VHtvAVs7VWliBPMLfMonhRc00iUYrb7LBwgB6vc9XEhJ77OaT9G7Q
BrBqqbmg0Vcveydtt9WSXuASmw9VSjSd5EymuKNASsvXOHHkEePbFzm2zimTw000dvGl4YnRoBth
7nhWnGEMMJiM67l+skTfP9YuTkQAztt8FjGOfn0359fEp3n95hhefpt3ZbD0wEM6yG+7z5VA2m0z
y0MIYifNfrTB+RurwwE3IFfX/SZzAFFyjqCT9/zdEFmEA8my3K/LyOMgtqfN5zPWUsZpHplr+vaa
hTUap82yaLFJJg46jSRo2/ozD6Sl/egTgEGuPVB6Mga9NM0YnYY3dNH5CUXVRltQe7quuHhYRU9a
YDfsUzbSQ+4+VWdVsGjvLbY0OUdwYuXEZiUNgv48OulSN0FcZ8N+vbLtG0Y2+zFX3r1Rjb8WMm0g
o+iLTVDeTplpfKfeI1T4xHG23U1RRK9G0Woe+CxUMqSLVz0JA56svpeJf1rHXm6aNbN3bun0B27j
e6vNmlMN2ixmYXxKph43Gm0nGpFxaxWKG5748iJTtz2V5C0VlzjVoxvf1X7qn7SG4gL4n/EKllp+
aNYWdAb+IFOcTUxy+TjiXu2YBaEaQDPclLc8RzXagDp5LPmegKXu0H3NZwP+Suiy0MZ8h4TAGRiG
JBgjG6CIqRdyvruBwJC+TdNEnIgV3RReJG+XheaGauGhZou+5u4280v+dSWhOjTNmx0VHcQ+Nlqz
2VSY5Qd8lTL6Am/GCzx0seQKZz096uAidK/h9dbKJoKn925kMbIRc9vmsEyrPpNi/7okLadnX55c
5gKohE6qxLbHtjjol6q+yez0Nk2ecwVVxDyt2WXQTDzgx8Ek8jFnl84UNu2YQEiB/VUYzpOKFuqA
NF0J/JyBIlQxQEA3YUShm7fWaopgTCKo95PAKhsb4Fph4LvOT66AGSfEhRD6dl/4dUR+Zn2o6igO
/IRdSJ/6zMLqZudGpEDhS2V10gSpSuShLHrSjwrnUqv5XK3kvA+rvQSuP/v7v31Z4s4PRoISWtuM
6nj573bqqidxlJSjFyauy0UV+YGETRu9PmD6Hi4agUwP1IHuxcHvs5vcmvH79NylRRtiUKiOpiFA
gkGKpISgBZ6hgd26aORS7Kl31iDTHZwCMHhRn96qyv5AQ6R3qiUZlFKSkO3URLp77Rasdj/QfTko
rmHERZEbpBbdoV/ssUnOGxqcIOqprlg4RIFJvuNGxNILjWl5V6vELGISFJppJ99MFnlulZMlp9FP
Eo6as29w4BXt+AE7JmNFBDs7S/V3Q5A/Ofr1LtOk2viInDb9tLSHlQcaiQtoPpjbHnrRv4DMhoyR
k4GQcSFnrfrC3h81+yCf2TTgy2BWEM4G04RVoJnxM1Z5mMpoqXLn7HhG8xY5Fsnk/de6YS/bkX0t
XXZhdKknr2CmiAwNMY/6ljcxYpu+BiZXjYciJtRhUZO3cy2W00oAwJVOPhxnw3pyINPv62teEM+3
NKzQ/R1mbodFM+WTa+gX0UujmTMM4BxG4Ccp86XrxqFiKkCiepcPp9loT8ATx8CISREala+AcsW0
RVHV7jny0Drir2KPPCGmLrznqviBEzo+GiY2V6OXhxSf3SsVS0Gme7y+TLl/ipW5bMg6BppZ+ae5
whnQ5zR3tWsmARDZN6duiJfr+9CEUnYx6fZLi+fjABQHBlK191zGA6uESMHcbkz3wlzUvvetL4bf
M8lPPsxmfBcC6jdd83IoBWJyL444TMFD3VR8f/+fPfGnEuGvy3q+c4kOy0U1+/8KMBJ/9VPwwjav
2P7R+fWLhW40jCVFRpwMPO6KPGGWdHTbKyE3uhOkKYIkj3/YKw1Gq8qPUY6YHhaWORRXoT2qInCQ
nR3N5ZRfn8aI5wakkdm8n0D7bYrcfVg0nE5/xkrn53UaNI13ZaF6Tx1ZBihBVL/rTNg6i9nMl1yD
2Gtc1ARYFwLikd7BUdrslfvvzNSfhs5MbotxOhkDFoN4UhOCd/FusKYMDQt8k6T8wKQfsbjHCGCV
KhwmlBNJ4zHTZ5rr1pV6jGPnW4kabzuWmQwyovs2TrRm+0KKtzLpnX3rsrVoHOtcsinbDMyynyJW
mmwX5ZbPos5qdqfAsJ85j088XEIiEVx6znlgcom3AQlVwu9I8bFrwzqryHm3XLUELCDWi0j0jzhz
MXQv67cOncPZcJD0Jh62GpG31map0GeJgREUl+sNM3joU5h9wP1Lp1rCKQM36A5Sbmk4menVoiGQ
LkdORSQTIv7xlFfW8AZngkTE6Ix2lG9Irg99KhJi+qrba9QBIkASAKDD8FpXFepyntAMpgNqPacm
sgZlw5DE23nov/Zzfv9ZRarE+j5UXhF+XpX/kT7r8H/LqI2u/F8rvG6+F9+nv0q8rp7rv0m8pPMH
bgqFGErgvL5Kbv6u8JJ4sTGMYIJEAIgl+R8ubf8PiYQLQRioACGuv/sffZdheX9cP/Y/UOFf//Vf
RPFSojlz0fAJ5CeYUH8TxceLN3hxbrBMWRjyS7+unw1VjAdZzcz/JlU968EZ7wgyg5/PX6akLsi5
XYLSJjDhH79UUWfcpI5bhbmDYuAff5FfPy5RBXMG7NkHrzNvlyyWhwwXFdji+nbQ6x414/RqtrZ7
6HRUhp9/LLSB0DK39K2lO/fZTbId8Nb5Ncmn/OgRuhm0Xf43teFfqAN/9nKzDPvdJSCvngjTuap0
bHyTn7r+P8nBano2KaHqb3JtvCRzliJMLchm7oooKDoXN/H1l6JLcEgtBJXY4IaHEQXDJOsJZ3JG
mehEQP+YiGXj11o2I6PR7Jc2kH5EBIL5zLk2QNFg8vnpMZ+Kb3ZuvGRYizZuZT4tfXep2WOrtvrQ
XZxtCoi5m2HxH1iejkUuAtE4VCjrevRJ8dzMMT6hxXIeMilfDR6Pl6kh5zaXHGl5XSDiCHWbkUAG
0VOQNkoRwo5xAHQ8zgYYCx/dm42KOB7B/6LN2xbFcJ6NtSAhogPtidw6zOyuCtKeB75I9uRBm5sy
h5606OGZxzQJpumNL9qQgoUpVCHzSwPsAjQP5qq+CBHzI9xTe5Ugf4j4xhlGwAkzfni9iWN9OLeU
69R8iyI2hosuoYgpB0iJqTUCTanRpDXVNe1p8gD8bmkQ2zAh8ypAj/tzaG0+GgR2uDQXYdqvTOpw
3qECa7MBdweRnRtYjnduZLwj6926a42J987MSmKJ4GBTx6y4su6Qi9wOZMRn0XKqWAFlorsniwX2
V76YQW0FgzR2VV5gRzPwB5CxhJuRxaXF5iZrUV2lFeslBEwGCUCbZRhwD0RPTcGueh7QNgwqv5gj
Cgm0vNu0AUds5SubTRd67Ahlxsu8d4viy1hd5M+jLrhYFMwNy3mZGh5xuq3X60IuCqsJH/oUGWdT
UI+rZjsVxMOysLOozNjcgQrbp010E3drFWbG6DOUhZam5zhsFUR5zgPK1XRGG83Xq2yU6lEvHhH6
3DlYJFioFIQAROQsYF+5lUgg08beDoDgLAolwlesL16ZBAMM8mziOSa4EuahoSGiZqbJfGRdLY9+
X6HFQLJFJrcZDoQO7W2qxC0ig3qbCMrL0j43AyNjr4DxNIzWuG11+5ayxchBHP0Xe+fRG7kSZtlf
FA16syXTp1Iu5TdESSrRmyAZdL++D/UG/aYbGAxmP4sSSqaMlCTjM/eeiw1jRxV+Jzwtf3BHeenq
HGa18Gcmw7UKG6qPyrGGd1Iuw0Wk+Hg8Vtg4xxnKwLDOM3sDiqjStVUoqIfEa/Y3KSTkBYYsKT7z
Ru/MOxrKaTvUxXdh0vJbmCHIR47ul1Q/jrH/iImIURaBM7PXgufCP5BX8tstsUzKMV2Onimfhhm8
puWfIbfc6E0nAzLUFbUzl9HCjW4yPwJXM7ag+S7krjyMeV4FrOuei8k9e2hGgyGHrmzjRtXq5sEZ
mx35Dknav7mpCvWkOM+IfClJbRgRNtOiPmcsSEOhDI0AAP5iG5DBtu6JVy+kdqqR6G0tG0e/wUp8
0k6GELd4BDDeQhaNEkWcAOmUpDewSHQX7yCU9qInNPj8py7ePF7VRPSby3zXdlhqTD4LY2CHsTWD
rjbg+rFfZNEdFZscjHgwhwvrAmiwajvl+FonaXyVqjlTfP4A7gCyp7RLm6rrOHiElgbxqUCLgeyd
2x1XzKooS87oT/7oEppEa4xfQ8OkLjVBbo+YwtqRCW3tod4JsgZPsCxjQoXtJjqjuYnOGl75gz5U
lyJj7lpPGrsr+78+66yo6kUIFiHrF/tg2XkhkOajnqjHDUh3gPdD3MBuxvlcGnF9Y6+/c6yMUZ3d
4eQxSXJC639sR/quGETTLmpcFg7WZwtEmnbN3w0Yg+OecwpFzt1sLi14An4XZ+sODE6qpRv69vdD
/75xLRaLvXD2lH1xoOfxrZem/WUhrTR2DONJ63jcq1JOp993jdmoEZwkDFLXz0pQYXVhwp7wKjNs
amk81V3ZXlTafP6+12aueASDGayqz6d+6JagnyIgRbQDO4Sjn86weOFY+dV2BvV00l2wpr+/+/dd
nTyyU9qt3anoE+wNemiuhtemQDNRC3ltOy5BzYzs0wIXEr+W/ddL4o+8HKwXl8zt7dSVPVsTaAFO
Tt60VvjtoZgknUpqcWAmy+2cZEGdQSwpHa95jXr/zXPy+qdTG5yws0rLbyNFSJDUg3edNLveGal0
znPlVDdajQs8GXUCl7hTNmgz4Vmr3P+21S0qnvKnH7UvCAbjS1knyZbhRXMij+IIwlqdQH41exXN
+SOMKuQA5hfcQ/cGGyxNo6dpB6s0jwORb+QRxs2jnsZ/4zxCAYySrlHyuZwHg+W4n4VRBn9LtDaJ
fb21XBChgKFGucpQKDkSWpve+hUyRX823CvqTJ9TLTU+Ev7VCaii10zPPA3lx/QJfCXQzVJ9z272
WtXL4xTD2NIKLw2STHyNQ/fVTn7BEHQGHTISyVfgqT8ZLqlL7MiApOia2k9u57AAgy7M6bBg2nPu
815tZYc0cJgV4bDRou8Yd9IeYL46OQwAtmJybfbGau+mcffFi6mt12z30KQKy1SrmBr3HkF0E5GV
cB5uiYut7abYm9Uxc2lbFiLTAp3Y+g04U3FCGWOfimUUXJk42NSkEV0EX2rXl7F3z3Zn3GQoH/c4
B9qN0+QEBRbG8ljqGfmoH55TLfdLOSc720iM22WtVca0+UlyhvuMuuUmeS1iVCLGNLLRnGh3gqUr
9ZOYQV4UbnFcMpxlZZRap6JuSSJV42vZiffOzNDjm4PVQBJPD3kOWKcpwO1QED4mRiil6VzqvH4e
x6p5ipvpOPMgr0R72zT9rVy3rNn0Y3vFM6q1lXAo4IP4eRmWPMrYAY3n5CvuiOConTTZm2PjBr4b
WQdnaF5w4aHuBb+Wx/EJbkC7oFzP2UUWU4jOiyIBkO558pE31ROJwbyu6Kr3DtLwAKTqgj7f6mHA
jXcjHnk2cwTGD8uF7jW9raz6mtp2flDFt7d4HePp7q1wYsAMBC+GqCOXq+4xlwCwjlOr0Hadsahb
tg6v3oCEiMXcXSWdeRexdOJ6v13G2bxrC+9PD6X1QHoBjUCcbwufuSTTzGlbxakRiEnwNH6YDC4P
naCqp3gE8dD5OXDJ6J6Upea+KAueDWV8RZUT35FINe86xsRYCKV3O1485ZZn8JXXWKzZXw5DAa9n
YozugXQc6y13puEUeVjn+yp6NWxfbX6L59hstbvfN0NhXfy2iY+F9dnoi4dVcTaeenIzAvphdmJe
2px44V6bkj1vioQ30CWZfQr4wlGN2U2+RqagERiYMDH4wUmVB13SqbPJBO062IW+6UbvPZ4hDeJN
VdffN6lrBZ6Xnkf01hdhlhYgSuMKOvM1M4R5H9sl0w/E+ntCjAjymginZqt1LRLb3WoT4d+tBdhz
mcnNEv1DgmikHECoIx6mIONhfetkzaeVCCAu/NlII5Q5KbG/5dlI2SqMHJGwdB/q9Y0p1+Bw34nR
fXOS0IZlBy7o8RKJoaCUWKd6KpNsxIYzFLbbwnL7Z4+1U5ulyVvMT+hsOzUE3AntSKKvK5tUw1u2
flYoxo0GjHDkxhOT/Ont96ucprSQEVNzxxpkkTmu7d2w8vDYGNa3qdzlMTFvv+9Y5M24OIdPA2ly
F7xuxUUQFHwpt6pOsouxfuD3oy3OMobQ61dJSwdp45Ey8+/XM3jk07/v//M19Uy67KijvFj/in8+
/fs3//tnVoI7c2mwRuuXEPbFLghWX5xReLW9456b9c3vu5iYB5RSVduiBl7y8Pczv1+TZCw+/vkz
lpmxw//904rblrUPMsT1O2YGQ7ppPN+wE8RT/Psx3Bw1k2b3n0/0VxsR6b3Ef3lPDEd0xtm5YoSr
+983BJflOIfq5Diy8spir3/GepxdU7S9v+8NuWE+efNeOr0J8Lu8mEs6PEm7Vs/YxUIMf1SKrvuY
rpP0mBDN2fash9/39LKesZ1G4+H3XYvn99GpLATQ69cOwzBfK9KKUtqniX+YSrToL9wp6Mm8yPtk
P+bJZXh0Fy0Js+oY65pkM2eEE1dD3QiCGKG0MGEuP9q5DmVrXmtlPbCfS/mvW2h0DJA4ja52U6x9
DgZzf8IodVtDxtB9aHZ8oeE/oCR6mxbH2uCVvc3YEASEcwxQwT3n72yNRZDIQm7cruKJG0Wn3rDg
VrHwAfbYHdm6oy1dh3YOe7aBouGERhEXLv9LDSj/fsmz4wBhFzNGgfJklgBw9Agh4QzNvCfJcjLI
4dR/J+nC3U26hV6ruo1MMe81LbmrWM3WsYluvLND2ZBrkS3aG0zPH1UQ1Diq6OQqeZPbQ88jFwkr
G9uzS80QZKN/LbwaKF3JIyHux2OEnujAM3psiYh1+97ZtrF+jyCOdIURs0R1Qm/zyKlzVPb46pba
NxOJT8AkmHjYuswGDs5+io8TWQiNIjXR1KIbvD970ZOLlTsLeZ1AvRNTh//cp/BKxbADA3+Wdllv
WuIqo2VMNiIzojNyRLZyHpx2LfvzW/rosCTBQXXPeVF8eBJxwMDgEk46xhFHDKsvjWBKMob1xn5d
aooIQaGr0HoEsiFiLsqXW3f6Br/0NkT0OzMjomj5iMiNJUF6O5ox6iz93ay072UgEvwefzrLU685
oeT80N2527fEGuNs+MvW+i/5dagJ22e9mwqA5He2rv4arsBbTN3eMwDHE/seN8l5qc1pNxtqAKhQ
bgZH4RYaCswTeg3EyLx1kpXV5XHDWnN+LD3Jg7LCCIJOb32qbkfsU4Gppg+cud9xjPgAxe0hA43L
WByQOHcIksgM45/8S8Uf6Jp7w6/HJWayYmOGUZp6W5buDRTmWcakZCPIOUPX1rkTsdbHemof2TnC
0eUpUBHxLMhKHrT0sTDsPtQihs1tX90trOr9SvuM+/pjcVIdGwRDAj1yxu3ixK+ZD/DLdk1+GGrY
lU+DRavZCOnt7AWnhRjOI23NWa3gsVL1XpCm5A8BfLa3upv8lAJiD9mQZBFyGzYKvcQk/zLtInIl
g56Q9oQ9N5n7rjnpBdhYihKeIAF9Rl1n5oocm0cXZNtrSTKBbqb7Vo++CS18g7F/33Y4rHmyH4uS
FEs7fkqYWjXzqDDjtwXfqox2dos4T4mOsAQPRnee3BnK7beuBigLYXIWsJH6NMh53DXspbv5JHqs
96huDtIyeJ1glqD5Ni5cpT+6ZGXEciownLrdFnYZBWnHFK62yrA3jb/auB0VMIEuhW3W5l8NW34G
VjtngBuUs9ihGNkWGRvQRbsr8ntNA3ialO/UuT8S9fnGrn3A9IfEM6yHlSGO1o9M3YTSGNGdgB9d
PCdyuVqe623Ja2Xkhs8KG5wRzkIU4KwVm8S5fWqRhmFz6O+WqjGYABAK2sN0E5EhX11+3pAYns2a
2LqmntfKPYHgdfB0+JispL9nbj+HpyDeJRJQ7SU5gMKKz8WCaKI0Dyjx7uaO7geOR7wXNftRdnap
LMtAa3udlSx6P1dp93rvu/tqan68WHWcF9Rb0Loo3CWfj82Xke9Lt9gFE2YmuJd1i9PVv+MZjfjY
RiZglXZI5qezJyXiJa/b5DoSKFFbH6u39oQDKXnIU+vO7TuuqtRjcIjgBFZp/dACVAsW0T3m1VJR
pMD3xE1VkoastXkdEKkFjW88NcjmQ7wDNzRqBtmd0KiqrEX3P76XdvmIpK9+9YfuRk0cG+i/XzTi
Xgaf6aNiT+Szr0EUAtKAePp2n0wJdi+Zo48xjWMdY4Mw/HubQfbgJu5GN6uCUrLIGa42PzLD4Fqw
6Stbw7sSJhsauv1kN6Q8Ifh/JM8m3RSKQWY5Vq892lmTILQNFskonBd1ch2jeWFTyRnqkasMfNhZ
3kQmzqihCJe15bT1J6Lv+iq9ZfTw0fERUpZIFabjR10tOmvft5CKWc9z1RccnthpRxBfyzCyXcMZ
G6BtPYB+8w9+bfKj7XiMliXLPofIpEm8wG6JT6OOZEyI8U6z5VOerM45JBeM3paXsbuidMFDBstg
pzcriMNbAoe89FkCZ4aBeLEceoZ5JeDH9RDO2qyzLl2tRVT4S8KWtUmNI4ZGNE+EmuoD55WmM9qi
8mdELbpT1AxM1xrtMXOc506tisOEJVWFHn/WmJFYvoOWCo30pOERtF3Exk33tKTWKxNcd98qepq2
y6jPTFAgTAk53aGr4BHraY3l3eJ3z7VProTu1RZPzD6IEmLhe3UQvsQwV3nMXl3tOMsM50Defgji
ocylHEMvsY9CAQKffSJjdQTE4NGRR3uroD8nKXBkrUze9D2alCsRFfGWhIGHjIjuENOJdnZZU6rO
3MkM0aku0X8Ix30qy92c9cNDXxvnSWlXbSTrpMggGeE0FImW79B8EevJq6QsgDMraLscfaZB7Ik1
s0mQ4E71DfE9r34pXvqMIMfMkWGvTa+u2+E0RwQGWPGDIZsI6zx9moqu2iHKso5a+2qJwdqQnUBC
oUVZkDufTFwxdAh5thx++CS7kZk5PrrTKA8J4EgkL217W6x/MdPDgPkHclydqkZkjL90O9mZvcUK
mZvGoRMaZKrtNQUlMqq8Zz1jL1/O1rut0Qhw4xFEiZ9MRfBRffS6cjhkjfZQRMrcliZideShn8qw
mSUa9OiIyq0cAb5fOG+ONL5BmXVBrPVHUmmSvbN2+bVMLiiMHuWgbZmBinCcyGmP/ZsEXviIogRp
i/7gzNqzjzEdgnlBTBLP5NCOlLtDpUjsscP2wPGOSKich4l9/xyvU5UYkb3/UqY0+i7P+FrN96n/
IQoONeAgm3FAPhxB0gtJZ+MIWnbSLZi+a+p+QJ+qacxMiEJdTUqQcASXDqko/nOfkJ5I2IbNWqWf
+m8fMUkQ+ayl42R6z6tOuyy5+wcNypdJBEaunxFWfohKf+jm1gidNHsFuFSHzULAs0ruoIUkxxTF
BMaC9g4AeIdLz/miM0hD51wnVroVvpg30nMCdzK/G8iSm6TuinCKPA51lMB929RBZGnv3egzatE/
2gH+ogm0B3Q33oCWdbelHCeIxtw6VEN2MWdX2xHW+sRImzk0j3qQM9vSQ8DvNH8Gr30wWUCRpxXm
zfxAYX2wCL89eFhfgkI+Vyj0WFgwvcNFoW26yf9hdoySUDcoftAXMja2qxrBWvXR+i0RPtIRm25N
e5/jaN8MnBUaHSpBsjQe7pQAwkelExh5fuetSgy7DVSl3cGGAs/EtyIn85UVI9skGDrDGHPcOy7b
mJ3RAQkuHPGzoGredIwIc2ZAm8XjGQ0CGy9Bjnc47gb61MjmWFOURn6+A8P/0bXDjgdYz23aaqEl
souuTxVBVunBoibbVoardkAggvTbcdr5Iofk7+jVPW69czNa3rYj+ZDJ8PoKpaCAhbyRFuGYMl2/
s8/Jf2nTdXRkQEUkPmlqW4pcsCzobtVnUmvlpjFtdLy0Av3aT4HpWas049YVTArwa3VsC0/kK0Nh
yFOwpm2GahW1GTa456r3/zCusAO7YIRvaY9dZnG9FmAyUiaRePjabU4/wO5MEiJCPMwy98uZBNFL
hmIyKIGNcXCpZFeK6AYrNSK2BiIqGv0ddCW2fshFd2M+J6EP5yKYmN9QweN8Hygi0SqTdphVN0QW
JnuKCsmwLf2I0EKUtZkiQktOFU9zEfXq1DZpEpi4roix4+HhAuFNheLir9mc1WAAEqin27by+ZeK
28IbLr/Xr2tobAyZ9QYymZlicMA0Otqbdy+1n+eaChADWLUVpib3BT7KnpFP4GvxEVLKpzFGTw3U
StQR43O9cK96VdltgGk9pvGoX/SSfO0M6VkdD9t2YRHTFDAl50R7XOz8obCW6NBacb8hReQznv3n
IhOMpu2KTdCKj+v3VS5IPKWunaGgWPnTTAAOo73O3aBJectGdnj8jNKwBBAVpE3aY9UEzZug9C+j
9m+ZEmPb9J/oNkxyuxyTvlpqSGcmFrFMUYcBq+rkbCI/fUq9EWVNtmZBOMgM7ReTvOfbdGQgasof
v+LcySJjkwzlPtYQmBHUFRhpvBz1UT642o2U4CAaT6KF05YnKXvuBpSLKou/he3I22SU28k3v5oW
xwedXHPUP8dVkkw02zI4xBYseMLbISOESCArH2QAdUrthqLlB2RCSjVpge8qZhmL6F/psT9NqW9Z
bKP/M8ivmX3N3Lf18AexAANNRNmWdHCS0S7ZlmbC5tRxvFq8fhFC/hALG2BtOppwMotLlRJODOqG
ZaM2IOha3wycYZGDg1iP54O1yBMocXK9sheOfEEAFe1gVurXsWI8jXHo6HqKaBVkP1ym8V2TaG8L
MLPAaPO9ay2fComwA4ou1ohMKMj7MomBx/Z3Kse9xahu1zXxezbkO5R05JTkfAOsXb+qubtk5SyO
7WLQReKbFqp7iKu52CU2aOma5yZZXR7hC+ZyTFnfLRaL2Sk61Pq0Ue3MbRFxiWSxz2TBj9GBTuZe
6xpxwHzhl8SvcGIjQFO8GYf66qOm8yI9B4uKM8rG3sXIB513/xxjstkxa9147mSHeBBX9T9xTo64
8+juONkZH9j6ctF0uwmFcG68rnUIy0TtptM8et7BX8otlag8amJ8zVlH+Rbfw1haH6YeFaGXVc85
+x2LvQP2qdI6Rq3zbtZdexoHFFomtj8PkRgusuStnZ4FY527rsqS+zRhm+cXxQH7v0eHiPtyNMfH
ATXzajdB43ksneFxWcafiqWboiffjvH43boYD9Is38bNwl9Ae1LVrM9z1xr3dUvfV6b1iObeua8I
cy5cnhRjiVlbQ7IO86VmByernYJEwjpiJVhwZUVRfcZmzrmAry8gXvjoGRGzXWTbvo5+UW++HHvR
Dsgyk3Axx02cCDoD4y8Axxjbv7mhWbMPpa7ppH236Wbq5IcyY6xwU08SHN/zohd30i8ETFTUMr7L
KoYoWAaLeOZkdMwmscIJsPHnPo+U3LtNuoxou8mqNi342SXDNKgPS76tdGaoJPYGxEgRnhYt1Z9x
dVjcjWPdvpmrDoXD1GGgQCHrDWCKAUHUWYy1pgL0KMerzqyUyGip9fm5FYW7OjUD2ht+mkOro2cF
DshGnklWtYb6enf5IJugCc1RGVu7yv6AGzTDqx53Lymd6ZE96bzBb8GUjo3kTaX/YIJMtnbtvBUl
StFkeIbSKAL8DW3rTI8y5nSWebVN8dSJRnH+2csb4gBrZXZkp57lgjMhm/CQ62u6+nJGG2Gu8Tla
8XgoyHIJvNSK96UCR1OP3R8JfPJQdPqZh8mHHdnPS6PhCmrI0Jlo3QvprFaimpOtpFXnSHyGc0RS
9QcpRgw+R5oMp4QtMAs07HjgpO3lO1QpRLXA/BAj1M7SYXoIljBsEuza8ClwzTJ8mSZESVqOu8Hw
h33tasUmzXXK/KHYzEPh7BptBg+Dctw3/OS42BJ6cv1oVHFx09X9uz9hrjJLn1BlIueIkm63E8LR
bVGSYJk2tQrYyINbr88iH7qQGVcZOE2cvOHxtdKcfJkG0QBwaxfCViCHBjmwFZ+qjOmJLSakLqw6
O+oNsmPUic6WZGRUXEB+yP9myHtftGNKbCJpY78OSG1UBzOn5s9m0w0BfT51LiyIBXbInpg8RpSQ
r0M5VhdimgGCZ9l17vR+63v21mGfdiDahQjarNw7TfGZln0WDmhCpnlmu65WefHyEKeL2HLo0Xqa
rAs0Jdmw7WqB72+wdaJ4mvyS++4NGRDhYHevklakoZKvXcY0hlOGWOAPTi2fAS6Dy1zDTxljwnel
ZIWeecrq6VnzJr75geIPRxF+RCV25uANTJsoVWc/2bci+8mE/yiwuF3NJt8hFUXE7prDxmGNXxYy
3UbCX3jG9zXxdCFSM3PVO1GTMvFDbArkOimH/hI31UdJFwZoif54cSQWcWuAYgHRdmf0Z0I350M8
aBe4ha+qkg+R9KO90OpuS3xZgTWGKwWT8cTy0xePDvj/Z4L3gokmLiBLJPByozrbo97jAyXysouc
rS9I87Qzy4WkyGSbwJG7OnU+B9BbG444b4epKaK26ch3pW9kXxF3W8sTZ4OM5kPrynNB0HShSWIy
bOfJnApr502oToWDyRln02b0if2z7QxtPU3gUpydTD/a8Fj3tAIMW/UEF7JiGbBQHEAu2KWiSD67
WN3M2P46euNblDXnxBfiEGcurTNSnDmnIqonC40Ii/qNgTdxjzLnbGXuo+mY41bTsmtGsnGATVSF
id3tAOBZd9xpH27ajEFkGrzccdWFRB/x/0dY11gsnl88+GxwX3pWNXSrZz64nEkPdg3lHXIXn3nD
uN/G8hUOPl5M6DikjdfvDdTELqvYwhXGz0juY00ZumF8koetsiUthEUot2eVJGYW5iEf9Tuk4MVu
zk0GyQoITGVlqBtZ0dll/A2Zd9gtAExHgScJe1GKVCJ+TXTiJmg0thnl6iYVLJINY1M2HV6ulBGE
6K2faq7G3UK8L0bShgmwPp/RJpfboQBRD6D5uyyKHZgFshXMe81Y0kMJuMnrzBuEkFvLifq9Weqo
4ZYc5ozp57fcZd/KXE4oolnGTzFtQGNThuaK/s/Voz1GL4tdL2WYk58Bd9yNGTPRqbR3FehALDCC
uZzQ/5pMRJkgZqQ2eO1Wn0jtitnKOpLzqq8JkM0bJjk20qCSZ6GHfw79BAbOpW/OSntE/oTuD3O/
23Yn4oCR8DSstNFc3U9OPez0hNjbSDR7rOFB5cQ0IWjawx61V5DEzEDR6wgsbMwWSuk4J1uI+8Lc
zaontGM1lM6Rcz9Y2sGdNMTskrlmpomVpomvcoR6YLb5ay2xl8A1WzT+adNGTMj8oTuMXfswDmGX
EqeAP3MIkDGgLOQ5HtDpFZgVQ2juL/WoXWAq6WIZtmlBPgMvVPpgi+agi4EdNhFyoT0nzTUS4459
2X6JWEbN0TwE2mC8RXH9OKEdIoFCbgvDfVJLDlHQ/+iWuOMR7TNBUcuJCVJtyWOfD9O+sCrubce1
wtiO/4AHwJ1uPOcOYW2u5kTMOzroF+mOLJUcl1VX8COOaIkMqn9LiUvm+KSvLaj766UL6kkndabL
MXUrbSMTL6Y18gmNwCqX/Ui5vDhAz/Y9SgIwIJiaYzojp8oAGeT+ltyimo4ouyYAnUnRnMSxFP25
KxG6doN+WKqBijUuHkUGGqhSUbc3e4cU48R6j+H5bNAx78r808wxy1AY3ptwjwPl4tuGhkS7S7iw
rtln0WJpVLgnq+6PPRvvlnojPYWLu0cQSIYBPb9nAs0ho5sUcQNy4BqokVE3RgOQWuT3lFebctCg
NqKa05l9HaLJ/SYT+WGGNKM7qdrVZnEdzOZPhWJOyObI46dniqPLXetimWh1KGb9nN8rPMocRwXr
6qFi/EEWZUvdlw/kDWe9i8ZwqOGkmEQvuQ3qgkJ/McUNFuMRYxADEs/ugUwI6LoGGdcTon1EIXMf
1dhYmTy0hFQv2kCs7S5Zl9Bel2y5/rKDSxMX6oP2p5yKazX6+cGYGFZrzOLKsSDvvGF8w7r2yK08
SqI5nIQLuNX2GNG6ayIFSpAJDm5Z8ZLHRh2dSk0dqAPx6KmTxxyd62NgiYKGRKXewELzvitKZA0R
AxXPiULB5BFM73drIWXhB4OC+y6qi3RfL9M+r2U49owak/wWMzZ0LJ7Rdb18TC7nU2tde06uAjnF
BiQuKhhE5BtRGUPglxqzIcvWNs42cbtXlCzUUjb8McBaIWd3vlMshQsKn6CMoT0Vy0K2PNOQme8Q
TBND8tlewkVVhOiU1RwgVXloBztcIItcsHzfqBxTh7mGX5FSwOEnbe5gfY0Ow47BCnMESwO3+1G3
q2fDkVlAaODJ7W/wwMDalXlx8sz+rcVEditd55oZ7S7RKehi8Ic7K2Fh8dUtY7dzaeIDINzjgbb0
Ri8y9n8XQVD5ZmEzHmYdz3ZSBg9EvD9q0HigrexnsF4Bni6qa9f4gAmAiSWbd/YERaghnXLGM8eo
zZArJpTjJ+hOAs9Z4CatwZy6Oc4+oAh/sss1j5LVBsz1Tmji5Dd6y9AQ8BmJX3Ol/63UxpsoYjxX
7RtRPUAh7/aiWewjqKtNGSFwTYrmMUkl3QwDLnNAvehgmXNz8AeQdVKST6CbVvp8qut0FRjamM2Y
m+nlNcNxlSB2OKGj+EH+YIbs6pydi0xnP0/Um0s+Vo9OJW7wUZd77K2v0mPBk7Dnx35CD5KSmyFy
DD7s2UK2KMu2K5CSOY1Bwcpx2Ql726ORZwHDLx/xUtTiUe05PNu4PvqCAqxqa8TOxsecIwMHEU60
zoS4bPTHa0L+mVjk1dBjFlim9dWxazDKDi5BM5/1enosQVyWZopLzlMcBb76UDNNJkRZ+nLEYb39
1UYdaR7Wy+wPxZbF3NY2BhZetFz08EgBm81C600JaMDRZ9UgNHmsW05BD79h7fQPS7LcxPpcI0kr
+m2p4VtgjXIEUkaaih4SthDEc2Mzd2L0gGfyYk2ceMnELZR6bpDFOAVnnjbD7D/leqtvcyH3vZkf
58JzQ7aaVD4oDRmqWJXk3EM2JRps+GNi1YHeavAMCBYg0ts3Ng6Ibkrz5ugQ1YPQklTOFEcd49KJ
lCsT47P0M4g8anwiF80kNzfMdRu8JzDOyfS6rVDpMfbwwuetcQtvcGnbfstaGbA4kAl8/a7GS1V6
KDjNZ0t5Nhq89JBZ4M/bjH5WxfcsMwYeJRT4br8gq7XhfWfFt/C9IsTITm+pg0SfWY/FgG5RFX9C
UIt7HBCBFnEg5yMon3KyN7NsP7F6vSLgVOd13puyxiZHQJ36of+akcLBS1L9lix1Hhd9OgZyNt5M
Z9gXRjxu8xrKi9MzxCDoAlMcz5rpdyso8Hb7iZmfCs24GSKXjn3MwIOYTaiLaqFeZBWAO3ovEvu7
tf0HZqIPIPHYxNn6HurfzjMUqyS8H+iTxT9Ov//vqfo/5ZxQ1P9fPFX/w1HFl/+v5Mv/MCw2h2s2
oIcETLf/ZWYTbwlNyiG10HVdw8B39V+mqtVf1dW/SZe69h86/GcyTWzP+38OunTpB/6bocp2eRr7
FDiWQfSe61nm6i/63/xDJABDwyi7XTTkRdjrDGrIJDmKgb5/QALd1NF7Xgt3T0xBg3KlcEDtZ7Gr
cDImnxlK2YZDeWuU/nGp2Jb4eu7uRqQFMY7ePcyzlvSHUCAeGjIIThnkgB3L0m2jlZ9F6ZP97EXv
yJP6PVL45RgjLy5KTBtZ+8AAv0LGoj+2wiKkiG1zxkhoC06GTZKm8EhMFCdTdjv3PAfbDOgoGEkh
K2Mv8Y8FSk+/ltIeLrVBCmUzMEqctGk6TJb/M/XWrrDXTCnfvWiL1l6dAd1yirDZk2gWHQsRDNAE
5TNM1DINL9Xi0OI7SRgTK0tCWDNuwaXKrVTRn7y8umu+sPLeZWzSHTkKAIl685v40nqsz3AGiLDD
+BSl441TWmwaSGsm3YOoJ8IzdXkaCuo8rUJI2mo/Q+0+1tr8YdEkl7HrwA/y9rCF4p2j+muF+62r
irNpWI8zOmV22vVGk+2uK9oj5uxDlRn3aZ3n+7qCC9Xyc7ZpNSuW9+UIE1MiPxsmL5S6/EPSF3aR
hQOzKYotz/KL4SiUUtmwrWrzNLP7P0FWCgqjI+O6/aqi5hjVMwCXytuoujhMQFaDpinfyVvgv2VQ
HWZdeyNL9TQRCT4k1scsps/Z+k+azms5bmRbol+ECPgCXhtoz6Y34rwgKFKCK5hCwX/9WdCN+8KY
M3NEkd3oMrkzV5JWbUrS6WnHzQKvRIq3dOnac7vdtLMEW1U9kYRPGBXt4RVByKmxKY2I81aO6XdI
sDCH1JvjGFluGv0MK/j6Sq8lRuud6/dYwzqc1+HIJYsiBswa5m2jjmZJj1vHy4uTdAP22rSporI8
hbl1k7YVC1+7u5GpXDy1cgJ+ApPId3W0JFXOfTd1dsNfjfa9q7pqfm1nzlKuwXVAhNSwhNRvtdXb
GNxoRwMZ6uBogI2pOKHIe0FDB1pusl6Gpl9pBofwnFNWadZg1/uYesdx2TrWSuOgdH/ZuiUjyN3o
B9l4b3oSPXzEfr8m7h9nhCCHj0zmZXg087KIZV08rgxCaA6nQW4ZP2mfTy848SFEJJ918NUZ5YYN
HNxDBg6Rzx0SI0vMXTg1ryRxiTTVy0M2nnXjfdjze5cxtpgsSrxHwjkoOzOnT0o5nKW8ks+kHnsa
ccE7y7vdpjAp+hR3BjC9pWj3ZCGPOI6u3OOzHQnJlYgVpyUa4B/kwGSUkkuyTteK+ECYO+/hQHQK
ANPZC6ltX5OKhE57l8pDNcLW77CCmRs5u+gZWaxg8pw/ZCgwu/rQGmV3B8eASIMeHoZ2/miM8Ksh
jILmxdhO0I3ZYAGDxLb2BwexhvA+V7DAetBGsO9sfW/nfXqmEeMANercMxdEqTVvrQ5xwdCs0alP
s5H2Xg7Nf6nsr40wfvWlfyJ6CQbQZGrGjLsouUPU5EonC3ONHwSfc+4dfXSFAnrsIewpOVvhca31
b5jyDW4TaHNm9uwQekcqGa3YmScRwc7exvekZvo1w5Un7nLwO2jopyqtevI3qOcA4LjpCxuAjA8r
dWwuayb/epnGhr4+m9p/H4YNLx+0dEWSVLSDCo1gzB/TLHvvxzWNG4eTL9SoCKxN4ZC/JPh4nbQ+
okDCdIDQKDt9tRKOrqhBa8ZV2aVSxSqS7zlgeMxA0Z6CtwCSm0UHwG62ijftw/VRU0VbIAbIgUgX
HXPH2U5Obj3eMhMrj8wRHB27ee/Kl7BgGos6Ch4oOGaVxRQc4BNoQiQfu/TiZhLkMhKwuZAx7RW2
KMN9u8HtQ/jrKNT8HoIWatf8PAPFIKp27hNdX9qZzD6+0BholIPiaOW73OUiInDDNitxjQ6PQdC7
Gm9E1xymunNBzs7NnoXqyxZ6ONGtc09FBcMG2rXY6qyzYvc+W/V67o0AJE+v7av2zF9pjypEW0iw
U4FBboz4ZAXOXIRHXUmHIzX7mXK9PUYG3BMIrC7T5B3NUaeWSNqhqTDU1s+2k3WRm+HPWGffjpel
ORoDBqY6fWOpRNZc7dOYc7wFDpnnT1Vi/uk5vjEEU/ZhCR61wOdZ+zO6p04jX+YploMXF26TY2Xs
nHFb5e8p3lSPE2JUmsOwW1LrZcyJlBX2l3AlAPS2/4SFAw00xJM1pcGHgWMwXrvmkiAqjWPxyuiG
adiaPpgd4LGi815pKwbft5AVnKewJw1hgv0pHmtmR7t1cpm/QXnRLtdkEyj1pL4h1iUUzN4tffvs
Oi2huWVIELgh3UraCIvApsCAWWVg3DdjxSE1HyUzUcKcvSQMbHMrP+V8aCi/sGI6mDbv1vhl0adA
vZTswQVORzq69uY4NnFgpZKrN7c4u/pF/2GO/UUiVU0dDMnC+5hFclVrDI8bO2vZv6MdXBU3apX0
EJLpAOdTFkrUP+DAK5Oe6acPWTHnurtoj+KsVAPYDwMuhA5KjL/8Ny/mDROSxLsLJ80o4VELXGNz
O3QPuIKUqpOo3xoIJ5MDRskER5ZOSVBzISY13KBmcb43QWXK5nWYmzRShYflmLy5Se+So086/Vjk
csnNNI1EW3H96NNPv+B81lUTXZPUl13/74uXEVO1hw8cPhVjd3Uz7RzTz7jGtGqDuINrU3sc2Mac
wtEUVliQhL8x3dB/EqchPZDpqm80apqRX8Kt1jPST5bcmNMfA/j58VxMn5ZvfeBWfLGKzfuU5wc/
dLG71DfSxdwrmHIe+BHA7OkLuX3zDZ4o6rRjw8ioAotciSPJI/8q8i4/2SCTwvJ1IuRRG3N/ajzx
4hvBlX//34DIrkkaMS4xrQN0C5z3RfBfP8nf2M3ltZzo9PJX8Lre4H9Yc5hGEKsrsOr0XHTb2udy
Vii6iSmJ1T3QehVeellAJsZ/TP/aDzRFImANna2hevKBvht93146mEj7fJ3uO0L+CYe1ODNqxqqr
L2MnmbGCCu9elKFJ40ta8IxoliEkyz7rHuUMWWdqhIh5KQqge8VWyWscFT9OTovgsZzcj2D7lMxW
cvanpbmKCj99grknTBkuUsCEJ5A5Sp6R/x0L3jh7s7B2sm1jrOFQvwCJTo2PJTeF6uwuTKvHGZvN
Ggmjy/eEKbrcx8vpuX/ckB1DyemxLGNCN5esxbnnO+lzW7j01Tkf8+Sd5znIQXHKnwaCJcST7q4q
p0iorjsUHhb3JNDv3TjHXmIzHHEhUpegdcPq5lYciIBOPwpjOWtrfgcViFA//ukMnGT+pJAgivwF
cALLTjsf/ILItzubxECWP50trM1g9Dhjzt21tnHHg3RK0sWN/Irf3COEEI7BL2/FR4QWiGdnavSu
IGcLiKw5u6i0JBXsHaMAHYc+Mv8knoK/ohvSiJmtYnwIwJqusX0NKnCeEZbpLQhsvFcS4aMx3DvT
P2FkwMgztLfFCLNTSyeZcquHEcC57eFFtcOIbpWo8KujMv33FAV152XVbeqYweNQwHlc/mQlwIei
+wgN9UoYHnOaNe4c3/sN6xqotXmH60hnxdPQ4v+8aXwxmRjeRZY80aUN/DQZhuhIpSUqj+fRfG38
CUe8BKvJT1mmv3ROuUna3q3p+O4v1lNYi++l+Q6shv/u231UI5cKp3zROKWXiYRcuIR/8AO5YA8Z
DjJPBsXg/cHO/pehAy0AVCdCX2NsUfCyMZjbuSC3aKLYCfh/wyAPNNu99pqBLZvft9dbtyAoxS5z
rXv0L7AA1KXW2XKcZ/Opa7L7BInVaxHffPkxy62YWcJhsr46JlxcAWWUjjYz0PHBUN2pChtqcaCj
evXRRBuLXFoR2iW7W13m/1WGsa2TipOBp8lVSJSPyXIfi0dimT4VwtYlJ1gZd7TZsUkvj6Bp/qPm
YK12i+T2N2Q0EBfURS/5dV19XGUOSYl6YjXyzUfXoB4wWFO0yfqll9azJ5IPc9hYUAsiHQPVyKtJ
lQS8FiuwJjiydAp5SfliL+WCc7b+WJavgmZcKHUPcnQiWJRv5pQ/p5l/UY60mXUqUumd/9yA6z3Q
uHZukoF1lE8iXHqThLx1XnOTM6DVoqqGJGy4HlKlF8T55L2YjX+sR64+BK0uIsRxhSRPIUVCa3CO
eZeEx3RxsLIGgBGPE3V0O+9FdLzFVIKCasuan8Xz73QIHmDcrDJGi3RnhtdeuvDbtoubJaqtbyPb
zTPUbSdhvavBDayp3MNNfTCx+/ZWJ478xXGwCGxJ/nRvddlyACvCEdKgL+pt0R9mSwC8w6ffJbfc
nxFiSUIkTDmyYFzi3uc6LHLrO12KT923zUHxxO6Ez+UwMRtn3/ryohgIx0NN7l98YxnojgihNytD
49UdgmuaN0lEM/C5qT0e5nJ5sMLJoVHF8o7YqLXq0OuL6We1PYbtHKnAaZy8krfSSmu5bzIGwYv2
L3b7m0As5np2J2LYR/wqCUJ/+nfsnL+c4WPhtXk8CuYPyUzinInFfoOSPOHCyA4d7+iVDs8oA87G
obOc4szjmu8sxTOiYrkv6sSOiqLCX8x4QQXsKWD4vjuzT4/2RJ+I7EXKbIkU3tqHEMg4x7T8nj27
QUOxY1vwSVdzbtEG2U17zOMMSoiNeTWdNY3HiFTlUAjMNrmHTbFQ5gyqK9yrUf7CRE45NGmN6xgM
HDLrtDjobAJg39Ibb78lOKJZqisDBpyuSfdheJHpe2n3rNod2g0M40jXnr+nAOc74Fwg87x6GPR2
8quZPuRE9iqnu7pSQQnrGSPMgSbBM7PojoQbdsbEpcEIwxdYnrHZBoDb8Gpwazhh7HTZkjjB0Bcd
MY3mKudzSW+r9Op44j/fktXRDvZFpoghyDqJRSDfhxJXJcrntPdTtGndiOnQT6nifDTyWLjLdS70
q0wbLvtUwvuXrqk5DbB0gOmw41Z2FynEr8V/zcirR7JhNN2pgs7vsb7OCy1IFZWeltoeQ49RgYDk
MgxsNhlwjmweCRXaPi60HEC7wnFi5q+GwtGE2PMY6JSmk7U7NCIjT6KyNC78YjoprKOCrmlyWIoH
S4QN+810nlz3JWkQ452qr2PV4hFyh4LD6AKKukx8HEyWLuHPSmyB4ZSC517FJjVgsjV5kHCF7VI8
0m49VAwCps+6IrQMPZrYWd1VWPXr57HxZiDeK7Z6lf5K/7O6ZHleakrB5pG9cXbHb5G5e8paPPw+
BOWYq9RRjah9KiakfNXaHm+b4lBbcvdulvASbiH59L/FZt9ZYYm+dHJ86DhWgBytdpkJRzgYfSAD
/LBB+ZFxtuKk65Gd0mS5spwTizO73VWGpJ4rKubWiRfcZEmFHuPuMW55WVFHw7RO3BUo9JIs5SU3
yIi2bp+zHqTmuf/i0g1iOhlffZFfaZI9poVRvDqrJ/EtmsyxZf1B6WRxak06j6pV7S0qHRJTyyOP
+EdWDMWx7jIz8lb7a8xiKew88ujjcTqcuozgvkIuR3YVe6OyjtSCpkRJKM6tl0yf0ysXfz/WPuEE
DGZRy+dZpbLFliZ+tIB1XJry/E/XccSXMF1m9glfQNJDLHDDd20WYC+c6tT5v+EeDIcqYNcK/F9s
eVzS8mQ+pzxF6E7uPWZ2dT44efAlmllG0J1TWk6KmftB5QBxGp8ZO0RZn2R3AVJVHrqHwSabZGxj
aNsSsJW4oB8kDtLArp5ZCai6Cu2ZgRh/cbAtSpzW37Pu2ZkgDbhanVfVVif2SXL6OWppx7q4AkpY
cpMHNdUNyqT9oAf3qH3mlc1g43ZlJclGWxxbOlSqamoewrlq9jANKApQ6XjyifPg32vYsMG9c6Pl
sXYKTAiBfSq1uihTV89zGJzHWuYHRircsIBQHHjMFRWMKv2kitH1GIWbVk/iSYeRlwGzSHMnJXko
z1sLC2iS+poX9ok2aDg6AGq4R/PtGI5OjzJd+9gJ3y1PJa9FVR7yiY4b03rvIZdFAixQ1HARndPx
5rEUPFCC/Iau/DV0yj4ZFNWylBbrqQwXTUIi+V0SWySI42GOs797X/3ObM5Ga/HBAVXv2+xR18O0
Hz31NOWYH4AmQFQ3uPiFOLgApm/K5/Ay2nVyKwN5Nis+P+Tmu1PnYIeEFGg7HMLoNH7no3zfyyW7
jnKEVBz35ugdqNC5s0Jn2PsdwJgEBtIWSin3xEh2BWmUa0fxWjzRVIDnPzOuaXWEQQ1TN1G/Spd2
rEH3j5oP1QFyEBmMAiFHCuvA5xnuDuFGKI/In5wm2E33ycQnECdTGbuBTZX3+mfGncMsnuW8gBuw
swv2b4x7QKRWi1hYaTr7muba1guc28iRMBtqlJURNcfNioeEjrHGMc+Bm09XX+uz8Kh/aVsOux3Z
O9SR7NhaS9Qycd8VQ1scXN0yJF0bklDzwYCaRa2eIc69SyIB5lRcaM0lMVef+Gf+pkqT4CDrs5s0
BFME/Si1Gt4EkaLriel9Wjy6G8gG+oPzEkq9X52ObFVHHmgcTxALrIMy2EEF5q+BgSjGpvxNOyg5
9CIAxl4BjRTVFHdL8YEVFHw5p9rSpiVzLRS+t9r5LcK82iG0BVSVW0HEkXiJGWx/uZP1i+HrhilK
1DGB0LvLNsLRZEx3ucNDYiYY2xXGi9AktCHDq3RDwhSzyfnDV3GYTv2N5CgjmACLXVqzDIAK6eBs
cz3HUwirB1FvVsQOh9GKlE9tNEslAoabRg7L6UCPwq1XIHbJz3GQXmMXqgXlxs12twTIYXvGicPN
cQ2alK4hCUIeDm4hfIeXKPdjrpw0PTjOp28x88D+ehmtx960wPv2Wr2sC+EvB8Nnx36z0/7mnRns
Q58Gx2Lwskepnwhd+GJL76z4qStEzv3Y8Xy42moBtNGkowF+QKrh8dKCkpiFph7FwwFEjdJFsTx6
K10tvmswQc/XZ7d3jMjWFdZfLNaAkZnWZASt61Vdi8ZWD33jPidz6N5w25p3REx+Jy2+Fe1w8Dbd
Q0Ij4oEbsxO5KC1natxapNuIppISUuiIc3SlnNrMzRFBgENmb7rEWI3gOI4KbcDSdGkU03eDQL/z
Ye494t62o22Qe9AT39oDhhxZ1H4+ahPXWFGnP+vWNjPoO7tdTY7nVXEE7E+/jZVnTwjc073E8UQD
TH3WXUXQZVTTyVvnl7HjHGavpnesQ5tzWEFzR8bkJLVYef1mraGr63vHQHAvs+kCl4HOwcALrs3S
f7Y2eR9DDG+LZTsvJqdZLrR3XTWG9xPLLSP70D+B4npfOfNMEiRputrP9sL9kWm2waCqrmNapV9H
lJSnNLUgLyzt8ypJMhAxg6tmtKQmZlTc1QE8IqeJmibz6KvFOtaN0UJzBee/heyWJicL1GvchiZH
GT21io0LGjC6NL3ZHb8M/ev7Eviw8JV57YEQzDTVpn319O8Liw1pwiU3DvM3Tj2S0qKgpEIZGL/M
PgNuWpxlZ5Y3inziMbXGexvE2VNVpAn7i6Rv0dyi04G+DgKqcIou7pq8V8LjD3uyaY6lpS+rGu5X
1yl5cqnNMswuGtJUcPQI+if+bjQHW9dnerF+fI3sagIiLkPbvQNictdPMxcYJ4A8bjOYCabi5d+X
Hv6PZWZYhHP84gMFegnVgCV1Dg2rHEThBSJNLgG3ToJ2GUlAaQleWjxtJ2FTNThseDTaDcSlxl5H
d8bFv2UQtO4KjqTuLP0ty0dNQu0LVGMu13LggBbagMg5pNvcM3qDRyX4mIDT3OVZF9x18UKu/YaV
93spw+ZYq/lAetvmiG+reGCX0FV+mstwPc7ZW0f14JE+HTPq7WGOOxOUhZcA5m8yQFl57o4PU7pw
BRYbEZ3gjDEPp5AjCh6TkFin2+hT73mf9cxSTvzoo3aGHJuFIJhFyh1/Gbhl2w/lRwKvd62nniYm
GAEGcGyM/ci6XedAU5QtLw+Xg6MJhrulKM3xIDm4XmXvvLr+gO4+PsGHiGHd/h10Jh9yyJCkCsn1
ggBSseOSjRx0CM0PUjbVchzoHXlunezQDzWW1IFwX/Kn2IiYG1MTB9rcXvGrt0ePDN2J4z0dgm59
EZm5g+08XzIpvzt8e/u8v08dLE4zNeV7bdJclTfVR9iSpk1yyzyrhDyAsToveCFxKa/hPe8407jU
jkMPrZhik3AfWu7NtgL5i5I1zC1y8W59Oy8nNDP8VUFCOQbDpHKqbo1KvDvpIaUzEyXD1iFlw+ew
Nz+MPUE7UAhIiraQw1jNy7MWKd512FGTHmNbUCWQSrZPu3RMonHDXwGQl8z+nhvIa0o9DnvrkYaS
JUrIEgAbT+rxIzedGtfjErBzmDAT6pEDqEmtgTM62IfM8qgDYpp4XdnV48D17YjUFyPe2virN7L+
WK6/cs//04y9jstlPq9Gpi/Z4v8uw7rh5kMf6yqI1Y7gkdD2mQiXAZ0EsMMj5SQDFiijxeuY/g7t
jDgZJUhWijhZjRKFpGzTaAUSUqf8BGJNmktYBg9eKQPg0dg6id2wvvNjoNR34b4qaNUwDboIBrrz
iJkybSHvSTqx3M/WROLXr/Sd2QL2kE5OhOEvtywFnIBCjroozkjnr3jMETUVp57REB61Mhu5K4MX
x6Q7sGb1kPjduBsDgBnGSrWMNQLsdHtSuAoJvDS2i6Liym4YP1xvupMzGp+maT0OJazwISe8Ywnq
raryZ5GeQUXHtc/HajfkNRCF1GZ4sInrwVgWUbkj6/jp9wbIQb/7qkBE3BkmeTlmBHtgzz8iNZ40
KfV4gZ5l0kxM2039zd2TzBvAmmFKEQUcD840866cIflVGcl/ibGKLVsy8XJYp0YT7jXMO233NiA+
WsSmAmQnoXLg7TAFuUN3Tqw9QvwwKPN3R2F8HYVj/aoTbn/DEZ1JPwR+us0oSEHOxRsoQ/m6OHA5
6YGMB42Q3fd2cCcUOAsAadusWHM7IsjC3JsyHdTo+U6vD2Ab0nNVyvDQzWkTj8PC/DKzqz0VfU8s
z8V+UY46j4VvPkwtxWWVDUu8Dqcr2c0PQmGk/IPyWAUOO1bvwy0ck5iKKv9ascdErs0e1ZqYUf6d
rXOImVQ8DGfCjO+evsxZ+giTH+WR+T8LZWnhIEnH7DYmaOpNG2CFNJV9lQU50cRVJ8nU96qQZOEV
Duda8SDkAeFYo6GppwYvSX9Ze52qqzeb4QUQ+HwFA7YQbOXQLGDDuvNSH11rfmOD/EyN0jlob/wv
GZF4KGHirpEyIu4wbQdiuf77UrtBh025aj/sFdlEbmVsirNI9mYXQCXLcaEUlBautBTJIUMm4V7N
FwAobyWGG6Sdlav8Yr66WH+OjZn/TFy+97lFaJsX6+q0yu8YBDbtpi3mUYkdm2Gdfxq9deKah0RU
TetXyNHp0PksCXNJf2ytxzeMDwZ5i+Ap7dbxqBozPcwhRo6W4c2dIjREEC98BSDOURGTHDCDzr0m
IaInnNMLDs30bjAT6+is6onEjIBPOH9mzG4JxFnfYe++gffiY1WIH79mbyArBAyfgR+RD75TY2fG
3psa5sEI5teFmBLmoxB/6yTBByzYxjnKk6/y7S4qRiZqnre01xlP6SDG61gQ1IFyYu51ykh9WlCn
nNH+nrM5PRitL44zLa3DiPTtMWLmyJI9/Pt+coDdAoTq3HCYPcIBvImiHQmmgC3i5E1Tki/aq+ge
8MAobkPBudKOQZktX/SGroSKeNpOvhcGWcNGZwZ3CbcLKZgN10dWliGTWRS0i7tBAbkULjEru8Ca
sfOM5kWJadmeUkokUSpjj1/8QmXZEtWKSirAdFzCrZRrfNoPXzafkE5lM7d195g59RP27uHoJLJG
djZEjHm25k///5eh5QBcMh45Duuns2Udx5bFax1CTBaKYHzde+KY9Ml31XdH/g9x77056zDQTUoN
i8jvAhz4WZrgql1RvI3ky6/6T79sG9IFSK2ukWfnsEWGBwZLSTq7f2oTMO1zbhQLrx/aCFBeHt0s
HkmBX3y5OQlwmJl2ov6AUtmLOf2xVCBOOteQ9mltxk08PQcZlyWHpGEBpX9n+xbKHH+Fn/hvVRX2
J2u8dv+eGyOkgQ1NYjfg275YXrETNiGAxKKJQ06Y5kMX9Yu0/rNwya0SsT3CSIDtH41z/crbv1wd
V4yMZRyPevFopmrxpCF6kChr79vF1TcXqrbZ9DRIJAlPIS4z5TbVDYOqg45WdJdK8nPWFcJcqG6t
46YP2qr2s5OIa5mMuLiqBlnD6E+uSx6P+S+tNPim9kWLLR5ASxZVBOz2qcjhuY7i1mclWwDOVYNL
Oy6qxiNWd7JK52GFXoQRdXzxlfFqbN49R2sa0UxZxpwbF85VjETa8HFmXcGNTMmomavn1pLzLiio
IOXJMm/hVF7ryW6fEp/kyhhq5lo5OPAlWJo7LofPNaQSLllBz3gJscSGcxitJoRbt+r/lZEwK/D7
I9P496IvFowt05vT7wNqidERJ3M32ZBW0FoZVhckCIoZPbjg2hOSNyOld3C8+Vdl2epS5v1br6ec
0b98YuLK1llZZ9GG5tGiPLzNvNhpGdZ1RJ8X/vXOyTmNtg2CSLsmx8ogWwo0Se0EotcFxiBBh5wn
xgUyvFMKgwU/taeon88G3kbIon9KQR/HuIzJsTO4afz7c2vSX/79E1Br62hjtFeFWi4y4PQzMPYv
ZPC8dkTamNxNeAyYhMPsSnMDPYyB897A6O8hYdLq6N7MNhNbOzq6cBDMpPcC9yRFaFMIKhceO7c7
9ds8xCu9/NVbBPOJRbsUbWbv4oHHJDl5QmMGMUgUoSlyfyQjbrkWg+ItTjKgmAmjuEzP4Yr/EIbh
l8sZahcwLOWwyq7pFv5hEOVjPyYJCYsAiPxaX7LUeqsUe9MwbYN5ph5LRgy+E8tySQxC9J2V/aYq
mfUnlGvcc42EdYuM7w1U2aeyrjeHcxC1IXOUZYXnbgMo2fuR3TkVli+cSZTnkF76t6S3F3r8nkxB
69xg+Ory7/1NsP5XFI15WRlSt7d5wLb/5qpC8kHHx/oPB/zvn1av4yOErSZKKoTWCopzT94gg4h4
oDfgoHrrIexZ8+qVN8TnQhK3PDqkcVt15rSz63IXabYjSm2k8IhbO3/PTD6sY853c0375AA1u0yZ
RZRVEqWpD7OL/4Eemp9lCfmWejQIxaQIcZwAcnygwKMHPqnmj++Jt6y2AeSTUWBpmLl0iSw7aaNj
hF69yjzrD4bTrBAE9IdhcLSVWFwv89iJEoBLB3QQYCcT2vLewzJ86I2ngdvz+d/7NLhlc2kHCqAI
4cm1+pGVQ7UpnIu4f+xaUZ19XgzPzWc8LMN21syegLZ35p4GNIruStTLhs+GU4A/aQ0sOwD3Ge0Z
p0bRT4UUgsOgIUvvVjN2E+G9cxXkf21f4G3AJ0DSBB7BRvTv7edkAjJAw8xxymEXzKTnpozeG4J9
bDbbl0YDpndbCPMV7wq6ZX9JdbH96f7ICJAffmAnTE1pgXsPYofENPKJ3UIccWzGK9gxTcSOizly
MMZG+mmDdoJdeD/xFJ+X7G2ps/mGVCnicF4tzpTGeF+0VP1a7nAuQS9ZdWDc5mLFS9pzcsrDQd1z
pl1YLvQKjwW9p11aYEWEG9LyNlemdXGBTbVKNPescQfYQzDtjL5CJip+QzU5esCl71EQKOnBoLQr
EoXSUzEK2qb5mzMauo2hb5Yv/9Otp07mmoY3SxaUchrLD70sxXWaWlK+Oc6hxYPyuwAUcIoc6zM2
mNUsSYgi5dxnBd7tKqzuA5EyPyPrFjNdk1d+vsNqrCm5DvfZNUR4hzeAanMyVa2NoFAVZA8JYjWH
NSx7iJIe/b25nO9aYhoyNMp7puQa3xAxL9HJ57VfTivaQr6RCZ+xN8l4SImheQGRzQ6TghEsINOp
fKTekYR8wCwft55qiJ1OU/VSSlA0xh31lpxcSovRE7gRlFAIMHm57xfYLkWnl3iycZP0oO7FOMwn
15t/N8zxVVCYB1MTdufXIsG/z8dAPRpe+0O4J0hGzLqVdZ2BZp0VGeNb6NsP/F++cyO5mElz6EGS
VFkVy0cfxSzl3Ih6sINbud+i5yJNXzJvc+mt1DBYnUe4q90NFGhFnQXHTITPpcs+a/rVRdtWccRs
Sttk2lEyTOeBH+SQPytAT7862sAoswNNU7RuRZWaj4HJeHQ4Lce8n1kcJsV/g9Ey1eAvZLhqq70e
f7MV8ugauo0tlCsmhxUyhUrv0pbiKgm2sDDzJOpc8eBlX+Ah2LUwblGUiC/cCt4y6lkinAxI0ZUd
9UP1pzSpuh/nLxp+Pvvc/m0b5rn2CQXqkmtqkoMiLDDsuryePjo700PqJxlW78ZNSrb9+2JpbRJo
5EvOeHxqhhjlN5QNGgigmu4Iux0UlxG2UuunTHEorPYP2+aq2yjv8Evm2sZGRYFgh8N/Ndqro8nd
K8s0DmPhoQtmDxBu/jR0qWPeYB41BP0XBiEC2MTjgB3kTCKKX6mMs8J6V6ClWcJcSlYbBuxU6rKc
l0D3rWztkY9slHzr1aIVxDCq2Bm9N88hCkfaLhU44BJlPkFGP28Ik5jNMokDatCE031TBnqpVqyU
Ac279Uwka4EZMpP4OgTcNTnWPY/mXWpefNf53QvzI6jUVzr0wPRh2lvu0Rf6PQGNyYUfzIfj//Hp
cYKpit1BwxJpBrU3EQfWrr+Zfkigd8albuDGaE1FyvSbmV611/i6ol6pPwGn56NtjI9+6IEnqvOX
kLznjoo88wxC7pWCJf9gsI0fsUpXe1HxeWmodNwJ0HTcC/XdJHEhLjgvMkE4llHNviSGmtVR25eU
f5hu3LVufshn9ZKWR4up3B7sGEE1B6+6p8kcTbkoj/NUH1Revk7e+mTzqYxEA1+UgTHpcmBcd2uQ
vVoiGU9rtgh0DRJ+fZ/+HUrP3rfz81LyR0iGh1G3/G5qB4F4+GTan9GpwsJpbR91+c7w9oJVkZqt
BUe/ke9FQioWwVP769m2obKVncncPsFkiq9BMFqi8hxxDLrl3rEgSnUVHBlhCA27uby5gK8Pncu+
4ALQvVjaOiCEWFE2Qa8OaWQlFANyyMyHnSOmhrGEe3Tkesy95q/pwukJphqqhuVEtOnke7rlsQYh
wmLQQMwVwy/PRlIfwqTDndRD8jeXL9yoNssI5Drj15y6kUtbpGQLaFvvV594/Y6jRCIoZawUaxQe
TACz/AZqCveJ9DB6VyEOGIfCYMKNELLG58IiVV9UgMu3B3z0uu6WzOXJD4ar6sV+JM6yW22+1LkF
zHgiHFw6WkX53BYE96BqFdbKZK6ez3a1LHcr16S4k5up3O9nhBHieovL1TgtuYLkVqWuud3d6w4D
Su2pPZ9hQbBP/Y+v81puXMmy6BchAt680huQ8vYFoSqV4D2QmcDXzwJvx9RER/e8MESKEiWYNOfs
vfYbwoH6WGfn2XHuC7hTKJI4/dC3Sld9E9TwpbWL4tltf9uRu6PxwYgTm2fZFv2uUdDFPZgWuhV6
rBB3NiyGbU+2Amq/EwspejIR6vsSNFjS3GOUuLDJADy1nGhRQl6lHNXRkFwH46DtIKDsZ3I+UQ9O
GwYip9CSXWAsRNPCfJ+yftuz8wahbJf+pc7oAQ0YDXRhbwNJU7ucXrtMUQ5N7iNU88R+sD9iCOkk
3Gkn5mjp0kNdtzeUd5CCSqUKnK9pdk92Nx5gJEVO+SKFgo1AlWd3VT4VeAoN3dqzuZjgoGZmusTv
gMYlvqNiFRH55/xT9ANaqaY5GSVlG730nVVkjhcEWGKfm8mvmpLDztgPwJ02OkKQNaywTevi6u2C
91ZT57yNm12scvCczh2FrE3OQV1b9JG3wAgbUKzw0Kuo+HAjH0WTQ4om5xCqI6RsAv86mgjziyhk
cDYQem3m2kFaET2amQ9YPI1Qu0/7mHLPUUZeFQrfqZneCmK5Zz+07Jzo4SKhvJkzVQK2pihEBR6r
KO6k3u20NXnVySY3pmGDvQip8HgoNAN8oUu9odL1jhVtAVUBpzNSltjlsCgb767brBPKPiSk4NVx
LTouGaaMuenKJ+4z9GcnaRgfnfTidZK4D6NmgRyYGv6GHAlVUeUfEB34RWLrqGLe5hNydLdBSCAT
d1NZVMllQKa4HNjWk22F/SEgXRgUT7/gVrj4UNFp1X5OKF+i+8YbDhQB3BJqMfhd2CpR8ABGXRfG
Q8UpZBfTHouhFwdTmF8JxxUhPqIjZH+7EW36QRrfuiAJNF58aw0gFv5Nxgkv+9GS9tokABUqg6Cc
pCL6u0xP+qgIR0eRtorbxUFNYZWwqPGiKdTmdJUo0VODXSmKjHeOD/GLzNh+J7GOXtsJ/A61AkGQ
1W88YIDT8nafEMlIHZkY5KGqKcQMxoF92EbAZD5Hwg37RhIfq5XnHACDiowNeAT0dMV92QTBJcrP
MuFQ4TsoCed1nJVZigsa/kNWO4t1ALgX+vZqT2ptTZtan5/cWDtPuII+DEJp96o0uf9R9Z0jy2V1
H8/LaJI+wcx2rtNC6EYxl3yIupd4BJziVEgG+7kEdSDORjZzpAW4D70i/SSZMW94dh28WzSFUWhJ
Fkm6Zu+azIoIWHO2UyGndxLMwZhiUQp8LENuVn8g6ftdzJMLtlob7kcAPxTpH7qqUR/KN+UmQO12
wiMtkGPPNNqz3wEbtw8aQcWxDXIgbawy/SLxzw7/NUswt6Ghoqo7/C3ynM/9L0SNjyQAWO9qKh9n
xSfE1iDZ+fERtPk34EYqJImy2rcIES5TzRXZ0bhcmVSSL3FJpIhOCPEma4kJqKTy3lNcY4lbfnTL
oWATaUYIA2ffqD4ItCl04w86J+sugV/mQZ3i/H+JRp4zgq/2bG3jfaUS1pka5m5kgBs5pgNh8d0x
M8s9MmgW1QXyjzgb3rzCqQ9BogFHXD4vmDVjbU7KPkuDhPjZcOmDIbC7/Xd2lTqA1ZQO8rKe7qRL
TYz4XBArR6/tjUtHf+ty+woREIEoKd0EUJK936MaSgChjdpjihD80yTIdlPI9lTZY3HImSC2MVL0
lWfjykgmecBwk3/1NJ2A6qIFAooMDE+j6Fd2NtVj7btWMl0r93S7rATjb+h0XA9xw+qwlqw0NYbs
hDtr5lNm0WCDdJEoYc3A2jOCcYqgeloNp3OcCzzURN75hGXjUGO9IPTnAIRXhFYf4nLx1aIJ30Qp
QDBdj4Ntr4hPa2TR7+n46xn6z1z/3bSRcU6BkmObw0JInZgs00OeQcrQfM/d+jnLztwef5BoiaOl
0YUKMGJt857Buq47AK7ZHavoeKWRqBIyBxwC2T8RH31tkywlkB2fjTloEwtsc9pHDK8q1n6bkuNA
pPp0Qd4PIa+uzQteFVp3hRSnMXjV+AVaYYHXjkyQd+M1NccKYYaYzp7z2VWqvmuG7MxssDOy58Ed
IWcGPZQuEwmcXba7WZBrSK8KvbtMmqumQhdBup013ZPykX7Z2bWCXLWlPNHeW4sQeWQl2+t8ipkS
hdbrU3qKSp/1Prlyn5QYKaZBgQra2j77srfOUw/FMDCbi9ESWGZObv4Qj+5zZWr+iX3iDyoCcMtY
k9ddMvg7DxI+MmIuLpLBHGp2XuRqZ7zKYTalV6njQ4TKmeKexPngkQmLe1+w8DaL7kDLjI18X/5E
Rf0FngzEhAbduJ04iovye53OJDPGeUdI19Igxa1y6Q29f6zd5h30A8BD2lxEs1YHDMRIZANCUY3l
4Czc06fRMF5zvQo+0UQr8NZNdcmRld0H3gO7Zpb2nXQ/kh76gzM0Fhtr6wV6y0Z3UXrCHOPcq4XN
4xhbxGHdZ4wAC6NRxRrSSmD5zGQY5Km6c8V2YLb1zC4LKU8JZg6McHMBWLqJH43q6EuwSJmki2t3
UMIpJB4KzBVLJbbyY/NNszJ61DKqt5LF75tmIg2yPHBbo/Ni9DFKymWh3yT1tvBH+5JERY580jlx
/cFdMF8guVDGVtzWlkVxhQa0YgGjx+6mmXwsBaQiUbBctvgeSx2t+ZX2xskZPHuvKh1LoCxOqSVw
KKe/bkNtbvDjhTEvhUsCLdzmChFhOpopy2BHDtdoyKPPwAZygJcL3nFvxEQ1R3DTdfauDWUDe2j3
sAziY47UEN0f/emBjJ19ST98ydWK1rrFDme02e/7sf5kk/hNz+rFLSjRsDoCIeizociWa4Bzt5Q/
tB+thsOWJy/WVGdUhXLMrTobFoSxTLwwmNAO62+aHTFDVKhyahfJqFFp5B6awZtrqzenGPeaO76y
uiFVch5O0xA/2q76ldgeGg2mV9WxXB9UyjK1hBVSs+4kr4+Q9cl7dExOOt0lcBWoBWr4jAdEkSkt
0K47JkOOyt2Eszs6TybWTwUD89Dp5TmC/c+CnuYQQTYfWtA8GIpFk1yOcVAE2bWt+uExy9uXJOKk
2xpjsZkmPlTnZlM60XNKEtFWX+x82M+wUwx3lkGTyEbdSjP82Bm4KdtFv+BHv/ycFnVBcuMHdNBT
1+vWc1AH/lkIFnVjCzpymbCVhtSr7ez3OGCHI20d6oaQTKV9LbiHCJDyC1IJtYWE0+olgU6BbW3L
dugOeUosmPRg87qz8ZoQ3jFN3Aa6ktSkO3LUGmOByK17J0ImPDCUMfxTZCyMpyyd60fqOL8F6LkD
U1K/aoXVfgR4VCiJNJvMYEpIsx4Ch1OSwCFrdjYRzkFiC2MmCSlaEuI8Nw/njFZ6On33BSdp0nBB
p3CX56h50DrWDXQkf3n+c0Lo69ssnKc2hgbmleU1rtN43+O3/EAfDZQAl9UgsDiKyn6G/2Gvb++c
GIx0sY1GChK3hRVqBEpxDbniEqvCeydfHTHWryg9d5maP7qOg1tD50Kt8WUvM6GAxIMfu+f+pk7A
FXyKENvSgLDWlmf5B1ukxpmhm2j7BV+k6++TWbHznHJ9Wy/EtaiIjHcC4pdFTNc9lYltsydjKMyI
W2m4BRNsJR922t+jFqqeclGpy+DOMVBswR8UMxyN9MmIk8pRCI7R3e39qQElSJtq99D13qWa6ic9
FqRxOh5L/FILlXMxSBz90PHAkBDAksW3NRN4KnpzFyU8VrJRSkoBqHpJzp6fKlvVH3rOsEjuDBeH
qdUfFWeTs4YGFTXTDn4vE6IazaM3E7qD7hRZuWBa18vhLrWSb3101X2auc0Dc9T72EwRubOTtp0M
D+FHHmvvTWzvJqq567wlD92c7LuS3RgapWbc2bWwKTDr6j0fJ9yonUcNa4Z7zq2uXfSY0m0wfcKh
iNgZgqWLWJZa/GcfZaVTrxLei42iJyTsrVnrRZJ+5F39FQcEQFbKD6nnjU9GMt7f7iihGzS2FEmd
yVAX77n288/LcaPvbZvaajNi+ctZYQ9RnuytLvggAc+lZB/0V0lZijShyP1w7SRfG3MxXPJeRI9G
m96jo8jyDjZ6xS53sseJvTt/H7cPjPVeJW8FrBy62M6HVP03gOSB9an+kMbGTCs6Gx86DVUyVewA
Ncl7rbf0uLQErRHGv6c0m5+aSL/WAJWm+pHwrenQFCx2e2t8Gmg277lcSDBHzNJV1EAqOcck8rL4
R0gVvA9veeN2L7Fo9xxwhBNugnakyQhwmSSTcOrHqxlV61XMj2it4weZ0M9s4zm7moX+IeKajkNH
Ayaz6AIGbcKOY2RsxuotOvTBlKVeW8J+fLrg+IIEZzhDcja5k4tE2qfx4NAluT3InpbVf3rt9t2/
37i97+9rf5/+19du30j+94NuT//Ta39/1X/9tNuP/f/v+0+/+b++dvtVfz/t76///1/7+xfcfuL2
5n97DacQpcNBEY8Ka5YI53JiWM60k2tQ0NBSmJfdXCWbOa5kSK2J5OkCL78+BCIsGjvGRLJ8CYtp
+XKWMsQ8hdUmKQ9q+ZH/857/8+XtW3GDedOLCDK9/VxjeAGD9l7R0D7rFpbjqdRR5Y1w81CWoJo0
k5fRMCnALNUPWnALYDDGNC2mKry9hqm+Cm9P/ZkEvwHeBtEIiHRnPZ5Cf2Rnr6QebSmJqlC5zU8l
kWNYVh/tIH/9JtmbDF8f3uPUePWZ2vIKGA+l/dj8k8oObGs0U5kxKK0mWiEBkNjXiSRAI6+xlLlz
2KDNd4THDaodhQeQjWhmjtzkMG1m771wob/ZFvWTLrvMU24exiB9JGemWasJ9u7YJl+R9Ys4MAzU
M7RH00lI1JjPA2CDTW9AKYt6d6tG1eHJGBFl11u7R/5RLR/O+XLxCi3CAjZdrERc6FPBBpNisUFJ
2ROSBoU3AqAoNOZ1eoL6lp30h5NS87ECfFROjy0SdIjVasO4WteymiEwT/aSyn02GqW2RRS9HBq4
ddsIYA81pHYv5+ECX92ED5p+94QfRFTxy/b3qLA/UE+yT+0Aw392Yog02YWIHIliPFr0pGwpvLE8
DJn+znCoh36rY8tPNNZ9MzFFgr1F2rebvGtYcEen0WrIE4/9b6RX28xWwYFpNPTs0dl49ClyNojw
UpdS5HyAXvo4NhbaGw6jzjlyR6ybdCcpsAsIiqD9NuTdSfwgmrNOB/ceWtsZTVq3rfIhQ1CHrlA0
MbIfKniK1jedVBA9QmufaqhF6yigQuuk7oUVoEC16u2FxLige8k+0clGKWLveS58thcW2iCapVR2
2QguNQgUPm33g8v4StJofEhc62Do6hGQCZiGEQlVUiRX5RnOqvXTz6KdSIxFor65XbXDMKgw1VEM
QTNFJgysYedU4xcXF9Jslx8yaPDrA9EOXZpBNPLZmFW1e3Rm2NhxrojvKZF1Rlln7aJ+AQ7xF15M
Vu3sdjjADmz9tdUbHTEm/c5E1HHsxAZYMHZbB5uw7aUJxUonDlNDbC16zxufYhs7BfyEvPuJ6glq
Gzo9fFORUjDm+zmLv4JIA8EhyVzOvSKgoKB/KlI0dKP3TulyB/s0StdNutBYfGNlZ9VZD8j0zkrq
zHHCDXv7/5POZrNxe14Mi6ZXUtCD0NJDc9768SfmM4657fXbziQEAJrEkzaS/2F7f9oWKbmOnb5X
vlxDiOGOmzmV7CacjWqpuQ0tFm4mVfs0dSAhRHDIG+Mbt6C7EWaSHrkgjn1DzSdir9xZVOYse9C2
86juVB0cIxcydNEjDAwKvWfoq4aQrcze4s5wafRs3MS2wo6A1i1wVkVBVe9poC0HHblzyJ9m7eqk
+vFdOYRYR9qVA1FgJymlIKUiLMqeX+MaqnSn12dHr9Ao5HDj2T5sACAO3Ghdwyi5dO+8N8p9TzXm
c0qLnA9t6eNbQt8YttDpsC7RazNtQmZZuuiD7B3qgBMSJ5AOXYpTCB3eJ+La+mDrWkg1xGz6jrl6
0Usq8OtJ5G7wBpypbW5tvxxRxmUqtEpXQnrINqIJniQQ7lU003hxiTe8DfG3YX8yiFGBoZ2zg+rA
7Yzgys4GA07MRmaTxaaDbj7PQttN72sbUi4S1paFLNeChdAx9jULmXN7grSJEKOD6RJpcR5mZfQ4
NHTAWTMSMNdMZwNA2oE617ssWjJKBS0i65czZcgKHGoJUkdHV+T00hM7e50mzHXpEongcmPP/jSu
qRlsKyg1K4wJBt724W1qiATKgMBbahEVfSJSBmnQMcqCaHlrSjD01Lfyoz0O59u0eHvIK2tRM0X/
TJqeOwvQAUyNf99x+8prpt+1kX7ZNXeySfcxjCaMuJoHIuj2dGDDHd6+KnwZhLVq3D2q8JfAHkp6
zXYEEtu8k5HzobdSHRx1ML2yYi8FC1TWHDrCoQh46PDqcbM7L5o+/eok2KrJ034nib8tM/suavOn
WAMPRM4JjERGyjbQuYbSJzNmkjB1RrOMnkRqMxHrsX9wCi7nzrEffJW8zn1Cp8gK+nBcHiYdI7mm
o0RV/KIcM8RQu8Bcdck6VX+ukjZb43Cct7YpXRRr1XNsaW9eOXxTkXppDLmlLxyfAnjlZz9fz6P4
WZpYeyeq33wHJRx4490sp1/lQgHpOsvdtnBrW/yaqGpYXOSUbKdKUZggaWqVWvdO5oFhN82TuUw4
jS3YmmbwKeq0gxNOrdFAp02EwSqKh3Q7+uUqgPKeYHxHTo5Rt6fEthPo2PO0eqZHjaFda+CiD1ET
DrUC/hT1G90s3HBaHkokmSvhlNl2Nsm2UX4Z74A2y8ogts7rNbZ4FhHdlFqJXTPWhhGLsB2h2LmE
vxG0SDNzaPPQ9eY8LLUmO7qFdWrVcBFw6Gg/kYIV0f8LWckjCUmJT7HUZaq6P+3iHr39llFSE2mC
59sTGzHYWrCiOtAtvWY904/XBfAKgqcmB+rgLjh4GrlNlvRhOllduLjkQ6Ec6+S40FyW42xO2URZ
X8dTBQPVK7CvwZMGopA3x5bq6ZzEzbY0NMh+v2fs42cR6E3YIWmhb2VstJTCVbPcV9Kwn40eQokd
pGcyJAKbTcNU0mTr0ImF2fLREIKxfEnzuSWtaaqdGGUPKwx9Xs5+Rggx6KF5FUzqMZtje2taNWw9
/vilgDvUaXh7cnsY+3zYEKSIJRQb3KHs0gdBcDsls8BbZ6TZ/zM6C7ohrQ6KzvTI+uNyTBjZMb0f
+CvFql+OK/axZbSKSZPkbN8mr0lqZUheTRXaudejcyswFXUNATuzuUcD2R5jLzqAgIYu6gbzhkIU
GO8pObWZNYb18mBW7Rm7t35o6S/hjeqYgFi8YJ/57rp1USK+o/6F7GOCRRZk9lcyBsQyA5xlQUos
FFVudvsLp/9JzEy8QY1SQc3BUaHJD5WCDWMgRaAlrzb5LPPTmIS5nOjKTeze2KDhd0WBZjufCUhp
R9P/uKa9R4fAftZh9GPpDLJdT8NeDBdTsU6B7LJpFghTUUK+Qqk35rgU4vrOdmGxJ+nwnbAcscDF
Ig6MCdNYtgvBFOMyLGCZ6FH5WJqKgpnDP5Itu8pW3zez9lrygeHfhwCWQ2iy9iQaKXq0UhDhrCiw
SEeA6u1hrCHsFu6RQGzc9M2lSbXTlI9UivH4YiIAOJNpL73SWLRF7Un1jr0tZ/nYlSl6uMYPk8G+
J1DwU2qEd7Y9KRVjdkIsS+fOvSsxQh+YmfVwXBZVonzNkKiuCwgnbBqY8G9Xd+r5LFMwRh8Q1IYA
aOjEF9+NjqcYwofvRDbNPvvLkU6xN2P4QsHYH4N03sQoa9cIHViQO9GRPoUB0jD4vv1SMLNNePvq
NrP/fe321DTZSuSe+8971XKP3d7x9wf+7eeb5fKsd2YCnj4wivdKuvW+Teppp+mp8d5W+psFZ/TB
F0X7MDfu6+1le7D1XWODhrg9nfziATdijcAqb+7LIf++vYzXHjAHa7k9+I7u4AccvWHpgMZuL6/o
2jEKWxgSndKS19s3/n538M8q7u3L7a0wLtjzsMhzDomRfP59l9sTP9jY3jWdavM64f1cD1pHAX55
aqgB+5Xvik2VRca1LbvqakCBX56AHzGvt69uDxoWqgzVJPzrCeA0GiVqNGiDK+tqjtO/HkYa5wc3
QWODzXPuxHC9veH2QGXGuvbAJDdtBkakGrDmJLYP5UB47hWPw0vni/csJhIm+BIYwE5pXgFXRnPm
5OZLoOMA0Tv7UjrsdnCQvv7dw9+KD+j5WNIOIDZdtm6rdkDpXKUYNFLQh+bg9WdM+vRoSwB1w/Lr
Md90p9FAF/vPV9aIEHImT/T24R79IOg/u6p4JAcAcnbXBBu/19Xp9iCZxMioB5oZtEFwWpQI7JP1
/YCliZ44q6sZ8VlcpSEiShBzVkJQQHV7zE30tUPitScyyLY5QL9Dtzy7veRXtLtGlNra4DqkiX1a
ix/C9ERzgh3GRjboHgJpvrCADhMDAW7ZljjRlq9uD53V5yclQX7Ox2akJFw1Hbmsi/7UL2HaI+Ix
iC0dmT5iU3knYEwzgFzxKnrnD7vGBINx9UcZbFoJpxasT+3xlFMG36am+X57ifKUj4Ock1OiotgX
oO5Paiy9DfAhuCvLU491NULYEuQPLp4lSJHiU6RS/RAPau9MAzZbhMH92HSbhPoeYjsgCi1rDSYV
sFKJu+TDLT/E4IDfnhPREb9j5cLZ/Ncizty67yUd861adNzm2JJme7tG4tq5OFpHFwncyjYjk5cz
oXOFgNdOSUxyWf3aXsL+QEwFn7s48Kyqak6pT26daaltWbV01Zfj8c8RcF+aAfBpbM3FjubXi2ig
HN0ePC1Sewg/OBzxn5UZQlF8lS+3E3B7INh12OWl/ho5ydGBA4wMuWN/m7RceId+di6uKrIDkta8
5un4ULAIRCRqvcVKvIJC7Xe3o8mCvz7dDjY0TwJ36sJHLm1EWwIZwdZb75GPCVTlWEK4hB1rX/cR
Q/uIo38pDP6tjLVj0YIBMd4iN/gpaqqKdoAmuwNCcSLabKMsqjMqjr6NvHy+fTQdaPuYa/t//o6l
8Kd3RT+vjUCMhxIZ1r/VyvqBgjbVc8BRRp2c9e/BVPMiph/BSDjWztW0cK5JiMjgd5a2ccwXbw7L
UeBaSfpGJ74+3V4alq9ABTea9WwV2FCi3PmAmIJ2MM+qZDczKtzGghF3C/675R8NMsAfNHCsI7cs
UA09XgfQRtnZ0RhJfUiTMm7sdaSM6jrhq79axoBzei69rdmlSO9aB0Y8sjOKE8rSvgeL+ntqoVx1
MhPpf9YcLIjJP+w98fgMode58XumDy9REnhfmPH/5IKwr2BmIY6Rk5nDnEB0zXACs4E9lIYmaFLT
tapJwsHsmQZ+qLeZec0VC/xp2VJwX20DD2iZEWX/ehDD9KugEw4pCQqq7H1wYlMMfUBzvuIpevYd
GCPRpJJzonPI7SL6kNQvVqk+RFT1PvpgdI/oGfdJFqWHporhjolBssVleD3FrGRWfcROgLYw2mki
W9Lxh8IJLZloKVQ84751ub9nQB0TYGf6kYSvQTnKaTSxsD4YJu5+atJf9YgJ2JsW27wC7zFD0YzK
AQtITawgY29HmQqnVpGO+1iW8jhF3X3DKdiNOGbWng5oJ4hnJNtzcDJzEzgeQTyBExARQ9F9XZMg
sU7zAewHtDvWl6cOqMWRnT8/u0wYi083avglUXHJ+sLY2whjr53nb1xHM69J7o1XxoydtA3Qn2IE
Boc44qkByUdFo/FX8Cksug8ztk8U5P5PQc63LcrffSyg9GQW+9GG6asUKX87oG2kqzklQNI2Muuz
FAg0WdKSqGaCLBYnSxOoNKJvm5b4FkmQi7GkJ5O89/doMZOTyt9liR6TMDe4fINi2d83X7GvllTA
h0GHDMTi6Q0NodpPxPXtKhUoxtwLOOuM7vF4p/u/sGhZxKiuSm3BvFA526TQzIni07cjvr4NAH4o
TjkJhukn+xmE3BZRI9wtuNzA4zU9ZJSEDITB7t6FsTRH5trAdkjmgouppZjpNYxeJJlLd7LnzlJG
c9c5+p593Z1GMgWCj6U4org8p+RH2mQciPYTYB4jIv1OOSc7Wx+IXZBNHPoLd8nFaGx6ybGy5xMh
UwGyoIwsq5KU1pSQ1SzNzlQdGUuT8RHXJRmSPgD1CjexPVon/E3TrgCrVmps2GxnugPeTJiGtMKm
V8iayuDV6wx51gL3WIw99BEB86MNkJW7jp1tJZaWRuECbD3rGWHQOyXth7x1jX3szaTEWbD8YtuB
lEhhvfXJVIkabgoNCCP5smQtZkSfaPYrUwBi84IC6qxBAClZUVAgYPEw3ltmSWIMkurIKINzI6qT
COgQy9w/d33yNFJdZd+MxC/OtXOeMzyw/Zguwhshx5CZDdwxoyQGJmI3psGhN7uHYUCPpg2YdaRx
TNAxwNYlgK5bCFzFNB70IDnTGepPeQ6bSbOvhQ66uEf08VXHwZdl2dV9Q+bkkPXIp8rxHPQW+SYE
QV085BMbAzkqXkqPLHHsFX47/Ongw6wqL/KhwKG8FwSL74w+/RTz6KH/daowz5PmMDRUQFVMqUcv
f+a88ShgmhSrlz8jDWWU/CZEEqKFgSgcdgJwuyZ+IS4iRNRoAjCJ0YPUOYFClojo5IOw5TZv2LcS
Eo0bZ1gt1KM9oPJyLaO2AdIbGSuD3BXcGXQYc5Qr/BM7gw0q/3FLBo9/LWlTktRT+adJ4J8tvQIR
KXhjAp3JNqtC9prJwamNz8lgiITTG2/0Xn/pe2Ec/DJnJ0kcJg19sJP91vGZ3CvBMrPyfTZ9NcUb
2DZumeq4JKpm7QvnYPXuoxzlLyd3oVGagNpKKhtTkx1iAR87R82GTrbq90V1bUdbroLcjS7J3cBh
dyvtwQPwzE2LVAiBB6UYVex6Wh5CUkgT445vE7QKJLQyZh3/nt/vsywhZwgzmy9/+TUoCvoLwWIL
PrXUWFcD7gnUuTm+QrJ2y6i9kBhtgmoZi60fyLcS2rsBpwe1kAGJ1iRWvXXlHaEm3R2zVG7ZAS0I
/rq+yqu1RSthlyvcHX6qfTi6Ox0mY/7hXODe67DrGzSzV/xOBryFB96ixtsmXWbs5NidvLLbB/TP
jhT+aNUbIxyYEb9zGiwsG3nQDGpoBu6lfU5Ckov3Gtk2MNpEnZBMoQrwZhpQsMsaFk+eZolVLpeM
Jicn+1t5D0XaPE6u/4qGuyOreYG317S9MgjXyMTnjMi0Ft00NsVXDAiXIVt2/veyZRNF8fc1iKsv
JDj5RltImJTGAxzkS//6l9stlC8KxajePu2hSXYa7mKOLfReaXFchrSFYtgGeyDj7aXUy4PQrV01
Ogj1CPXE8LJgpCz9YonkWdPvOhfzq5XDfp5ioAMzem9GNgB+7Cs4g8QxoKcHXzv0DQRmFLPgpJfA
SSRA9xG431wG1VWUckc5XjHSz/p6NF9jzCjM3uN3gt6acoaiF44vsJ1/pxKMqzcPL9rsJldbthe2
pe9aRPvItSzctIZ5BgqFeC2Gwhtowx0mf0zfVKUBhbKQKwn+lUk8rW1tfNEHyLsRcJRCs7+pYt3L
wEQ+UkFIGJt1VNjjuQK5/zagyYuL4EKApHyThvs8tG8JirS1wPeLVa3+EGidaGMXh9iEqhfZSI9R
Z5JUOiCupgGDpbJyL42S2c6vuqNhWReqISRy+Shvp1q7mGRK1aX7rc8uJiPQfihTxGEU4q5F+yH7
n9kcjK0x5LsJxES/CEykYsvRuFoIlOw3wsjqqNLxBNzy1XbbN69Wd+1xks5zGfvcFkVqY3Q30UuV
2HnS8Y/rxeUp9v0fSqHx2L8zhSMB8tCHl4nGJtN4kDK797ioV4M+fmWAFFdNJjajm9+xDfDQfA1o
ZPW23YHyvGs7HVIyvA2E3RrNKnT5jTDxl2kX8uZPNjVR2+rVyu5UscWMnLvJfdla91GBeA2rywi5
AeO7cc45/qme5FvcVE8I4nBjCC5H68loDePidT70SC+dDkNMD7QB+TwS1SNsvVybmNoEmx3AmGIf
Ne5dKpsvjHzPEVcg5Rh1Upn20wbnpVJ3Vrm1h666FfmrN7G/xZwZ2t5JVcGhVT+dzO8strgrb1C/
eq3eu+gTJsJox8EGdzThmG4aSGFDSVYbDbUA3iAyY9DZY/UnLblDiYhGNvGLUtNYjPc57VlbDt9B
59UbyrPZqkE/OAQtRHBHbN2+6R9uD/pw39pGts3IUE7MzD50FRnsCVWoCa/zQQ1J8Ojq1iMa+p4T
Q1C3YHNILfiKXt4JkSfvCS7IcH7p5znq5rAb8j/ZMCOSouPRk08MFKWGCepmv6aKWU23nO7sVuxy
MOESvFE7QI98OmxdS33VlOPWwoYHp5B6Wd2+csFlrxb+79QHKJ1RC5sRLq+VE2E5BTKX0H9YKQ/l
m2tr7xXaQ+g4eoYqkumlMx0TNLnebImqp/Qd6ZtBBmrrDcUbXUe5db3kLQGYJ+wP10pJRE09487y
Bgd4IrGXouubPWePwoALfxPhKhpZC0Bit/E8caA/H710trcdXZh8ZNV/M57VW9MAfwJ1DYkZALKd
yiZoCYTwprF66hI6pPVgRxuhrPy+7WP/6OF31iWZGdi1D3EQZPB/SDW2K9A9VkN1b6CvuXEMnCNF
gkxicMyQXi+4q2W9Ax1L3ybAAogSiLts37hxti4HgizzeWMAl6LMQo5JPvD/LxJJXxuTs2u+jIFj
nILYsoCddRc7wbkgRSq20J/DUU73QYSrmaWmv9Yhj1S0vXdiBrowYz9sXcJa1UgJN8/yJwhbWRc8
RuZx6i04MREOwj7wnE3bokynGy5cFJgsFTZDzC0F8FEziqMWLzOeAXOeEJN9W8Z/Sl1Na59AOCje
SDINi2GsX3CVVfJLs/GWez3125QVKUTDnCDlLQESdzP5JHLQWbi02TdxuPnJd5v/oew8miNXsjT7
V57lelAN5XBgrKsWoQUjGNRiA6MIQmuNXz/H89X0vKpFW88mrV4lmQxGAHD3e8893wdJcUwo1FxC
8oYWKL3GrviSlclMvGwQRNteBuEpQcRQHLcDY2WucRUWbRajI2ajpCCwSEpP7kn/4ZiS9Zeq+6gb
jICuy0YaOSX+s9dOGPP6z3sSFTLghsc1fQiK/NZpgSiyjAm4t94We6K/SRdmNVnQarnL7OSAIeIF
+tymO8g+pR5sfl90koFWqWhdhGgpdWfC2Aw1MMt3o5wnHNnndFXLHB0JSkeAMyzGWNZ2DMisNRVq
WdEgNuub0W+S256zv11mK5eQ3WXJ5sCJbZ5VOjdOnjY3yLNKPvrux0KbhCP4LQ59jjPEPzYO6Yva
GMAk1mQC9nr87CKcXAfpXZc636RiJXyInL8qOtQldSIsHgyJzr25r1F7d0QdQPpF/gbd47WyvYeu
m4eN75NpriYV0T0YAAcraJabNkd71sbOsgVr2cgGZrduqRZEDt7qsd5nfdcvR3pdSBj5hefghaq/
mncP3hgriGl7NU+TPt5kIuCTKTtGStOKjdN0oHhxH+Y4yqJZru2O5n3Sf9lV9GgY44sVNEQrhMvB
Hn5iK9fW/rPOYaljcjvvmPtxbZzg0bQx0k+caAef6u56ZpuGwQNWO5pQY6Tw2yw9+icjc+9NVO5k
88mJSJx8ZrLjKbnOBotqOYSA4PphLAa6HWy3yE7ZhAbTMxKMXbhA5AyUbDI//wmGCC975NRLf+Ih
T+WELkzFz2eAaUxMVMgDBZ/gvI7AeWRsHIyAbVhOUwrfy5VpwXMQpGcrD2+Yi9Kg3i1UstoLKmmm
A+aAHF6aXI4QrIvdS5YgH6iA6BiXcje49R6yrNNWCHSowqTUrXMqy0Z0KI2arvJA61dB0jmRsZ7t
ggwkTPEKs/aWBao2lo18z8na0pIXDjiYsFISnE3+ual8GUKTE2DKQqUHytvQP1U1QEIcfqYDL5EJ
vseWJ/UQy+dxAK3WE/T7DiAoKUXbqQ7rM+NW2RKjNDG7oZUxXjcqdBBDFQVqgwMm0UhqeLYq3J2b
nqqxehIhBojMGLdZ3Wx54F8msyD2zndu2JbLxSg8dkL0BuUg3j181QMTSCA93g1llE/hVM56Hpvd
LmrzW79mYFWY3jlOUWWWUfhGtvtWF/2V6ayfMoreorImWnHUFn166TnPW0R/rkSZoxiy/Y/CCycS
yKAIkohteUydjdt1Nt7JqPmZpqlhdcRh1E82xjxzU5Lphxn329IGFQ2Kop2W1MEVPzaFhoXQ2eer
a8BmwdWVO27y2jVM/JfTF3gHJ+s1HZjE7mfwsjTtj1FYViuTzbydhzsazMyP+mTRa1m27uyYnil6
zUbyqO0cYBWctouId6Gc7ZWYwRAmPTiNZfU9WBHaEEwpaWpu4cXWid0+pE45rTjpBC5hjuXUfbAs
PYkWcndgc8ZshaaCRUjhhXaxvmF9nsLM3xBxxXfbLhsLzk1EoBfok3lndU2cw3XlMD3jMim1lLJ9
0rPsG5KLU2KbPU/MPphNEy4IuXlsPL1m+1DAWses62NORJ3VxVdll/LmUYWPd+WN5ZeLiTpMrVeY
vmp6hyHegcBD3+LGXGqYiD5ZkzdT0Db7SZjtRi/LbR7BqdhM0wedgdCtYOIAxQAEfVIDr7fA5m5C
+qlrMIpGLCovSOlz+6bGAna0OpsBEvjZRW+M4YFg5BEKoebR1Q/boA73ThdTWGRW5c52DpqlzV9+
PL5qInkP20bbO87QPGNTVvlMXrMibpL9DkoZvW3VFeouE6k1O2sIG44Wnb6pTB+9lW4FG1FW5OW9
FrK8IdbjAEENWmC5nHRGDajGPw3UwNcwePupnziveO5LXAEuF0yiNlYLpmX+hCJ6mh37BOJDExoV
nmNGBH9w2u7C6Wmqu+85zp5ydhHqWftZCi4Yq6+O2mycJelSqMk2rkPuaI+c0S0qrMqWPKfxDAfn
1JyBpLlypUVjvy8/DU6ShbKUBuOLQb91w8bI5QpHrcNUkKiAFwIP+sjrNmZLcdmf54PgkIMcX7AX
M94iM0ORSrBmW56sKtY2xlBtuoxSNuvngpx6FXGuBt87SmomhFBnrgaUMyvHCO9syUzJOLLum/1+
oPlDlcBjUt4puAe1B8O6ZkmTLLsSSVnI4lwkHBdoiIeAQPoXaM/9aOPF1ycGKbFeOG764aV1fSzw
6PBpJd/dEI7QkPHTOBXJzvbEHXYhd106FvEMncFEDbrvfDMXVUqEBqL2ARSOGoS+62VlrUOwOiKf
Qeb97ZwFN1VKdFBBvMigR2eUclxELhZEHsuonzuuMlEpUCp/G2uHIBwCxAo3YuagkNEKM5u1xHfi
rwIrOs+DQVWAdMbJ1L9dz+KXKNznqkKEwUmfKOpU+yIeC/uVxidSD9UXceb82oCqvZa+NSWWuzj4
ooHGMyEmGMavmTxCM4Kq66fPqKvl0zMa2ZWZcvKOc9KSIYSeDFVLMZTZE7H97jQXxQtB8EwrRG9V
L9EIxNqassxBd0Z4GMN9z1LubNi0i17LR5NOrBDfWFP44TBrWJQuTeZ2SEV4GrjFdnaok7Oegdqb
OaVHFIcB+e0bKetda6P2TTAr0k5t4papmmw6RmWz70MTG71k662x/1j4WfhojRhDCVa7p1RICYq9
TTxKQbxCLRdVRu4qRU0tpl452WqLEi7MytEXZV2iZfH9G5EycESABeu7Td029CBEBnbOs6MtgceO
VZmeR8ZIzw7TM3iZHswheK/pumyGykPdn98aIV1tHEHQuQ43SNJ/JrSrl0iNTDIwLjrzE5qPqh2/
GIWV26KBpxh8XLSei8kDS1QT9t526irsmDriRmInWtkppQ1RDkVxaiOKPHW/NTLm+ucU5s0kTStQ
ufc+uMJUbTWPh06Rv/q6HRxiKK5I5SJQ57oA9n6KY6abBG9G4ydqrCu1MW9yPhnRqtek3FF07jVC
A2J5D251GMBHF3VZPFEhQAAhTx0LYYVzYMvcDQ03bbrx+n7jW4a+dp68oH2BXXhuNByqFhuDgkwl
gun0T4H4/WzVyS5jPr30SYxnuw3lv+lrYArJxLqI9ed20xp+txw6KIkG9YFadxdNGz5Jsg1CXY8O
ITvsRF/VLW/kYN6CLEUkkMdH8+zpCNUqjUnOPDtHPbgyZ12Yo2o+wuisA2r82ziECqWfzvT2JdPi
Zjv05rtOInMb1KTWldg89cj5yoVPe9r71kvILSkK/LqF84BR0KcxtEv74rGJnPcidiO2UEylhhkH
AFjCz0yeKMKc0DxEHyXQX2/FK3wikKn9tJEaTyWXCocyl3Z1nmB/HKY9AS4PlCEpadjJVdIJoQig
WWs7fAtm8ou6yOQQF/k3VDkm6pmJf/LB7lrZHmn5qrljicO1LZ6tgkJuHrP5HSX7EYtDsh3O3wOV
y4wAF8sNNrbFiC1VwQM6FIGKEtGD4xY2cT09BG5js1/Ikdk0nDIWXmdlWOSp05kMfXH18lwPQpuc
zJU1uNeEuS2h9/dBORUU+oyfIdbOpsdEdlmQdlpczUoi7hTaTeup2UB055qIcX6M4UMg2GsN3vzS
ExtT2/kj2oFm5ft1diwNgT/XQq/Tkau9l4xxu+lLEnT3o5aj8s69e9qutw44xxLnQbxGtHEtGgrB
85izFXUJ3ZmkSgJK156DIZ5Bfn3yu/UgqQFInRHOuGLsJxqoyb/gTHlueqQ3zBafWWR75vSJPep6
Y13U024ocXiVBGrugsq7dIZ4Z6glOmV+8yXH+afx3QdbjrcudGI9P8dm27PF6u+iiBsDsuXQRNTz
q8Y8GtphLMUNKr5Pu2GHL7iNOu+1o9rELopzr7Il952x6PlY6CfuJzrtbKHZCEYt+6tszR23c0X7
UXIA5UbgcBO6eJZn1HnCK9du2942BDP18jEg8XLZEvNnlxRicsCl1eC017SOExac5r4e3UsdEDLX
li3+bHuL2QY80MgfskLuEKebhsVsEGulWQXUJJAF+g6CNqNgIJAgJQbACK2nijAm9jvhocs8kDkz
rRbLvpnfTUkfrBr9npyLepYvRMJ+zkl/YT0/Bcz4rsmpwVjX9/ukK0/oj+STT+StQY3fM6czkuqX
VIvFphqgtbAM3pjiaLfXbpxZXVH9pkraautqoo9Iw8awtl5nomWzqsc+Lj6QgzPO0JenSvrsGIxl
15olb9wdUj4al/7tiLV1YVfzVmtQ/WConcFPUJEkAAicWZ8tvb4T8AMVKVzlyBOeAcBg2fMcx9rc
ryyYVgIpqD4YlX0bTwRE0mNpNrqBX7RMkwGCtty6vq4h1vJOZU5Ai45qIsrJBxkJbChpWrdR+1L1
zsYlJ4/aMCElGkWTvO1Xscdks6//DEUVM31Jq8icHgq/f4u7xL6xUzr1KV1yS+NtTHnw+jV0nSNx
I5ngrpjFPR660bKVFlsGwZWsDeWPDA2qx/ZKIz5ynYlErtp6lYJCgTYZn3WpsbMry6VFjrJmQq41
+lEMQbagR+Va5QtN4H5h2wOLVdPe+g0ZhkP2bljJrnKr+xJht/S4tLpUIJ9GVWkwyg5axA0ucNtp
kuvYGA7+TNqTeydNUWKtGWYKsh/sRbRtxnZJuERcBILbpwvH4+A0j7SymJ2YLdrEwrl3G+MUwzhw
qtfmdeBZb/k6xFaKkd9cED+89fDW4E5wSBFtjUPSY9CW/RPGsnhbUMBbeDzcXefRntD/9xcv6Xge
ZgkELLmRA+TA1F4QURgLCBmf2iu2b8qoG5sCDoXXkhRazdsz+snCFOAfDIJmF/sWHi0CnDBEGTxm
EnKtNJIM6eF6x77WL6DnXFBjY278IBMTvk4Sm+LJbOnpRFBd6g/HIPIhkM200afUhSfNcX/53JpY
tlx3BQrbIS0MkMknwAGUqDU+g2HFqrQJ2CkvRZ3TuGoI22v5GLRmWqciObLPoeti5QFdcZPelMuA
+hhZ1aWt/B+CEr0VB7FqOaFnhJIOGXO4Z15LmcM8YmkiMFnX++IT+a7aptrR/A7QTtDU9ZrmMNnV
uIDXwXmXccIhKZKpH8qSaJyHI0NF6ZqWigCXJJPa7FeRz461L6Ffu+ZBWBQVtRnpephciLViIKQH
Kqz8iGQy2tOpXR37HGts6DZXPgNcgjGzIp1oGSnhud/J9hs1xkbLrEufs5ukiSjPQ9sfTQedatBn
RH5lb8PMAZRUMI04zg7xjE3hSoTRl5YP+TJgvBivw/3Uja+maxI9Qs6zD5rCJMzabUoXT/0Db92d
3YAzMrzEl9fJmzX1+jHQop1nPoA6DIvWH8+02KZFv2ntADONhYrbYs+oV9Tw2njAHFzeswmpFu3s
XArOBa1NsjADWhvdjxCkVwjoOJcJdqjdgbup3rYztyup5F71TKfc2xHiSzlmU8/NxcElZ2bzzhM9
2WPAVwvfUdNvU07DjlzkLLdPPvVm05isW5Gat/irlhHr46rC9Qx0VGDMRuhV9G9omnlzOdbnfbZF
NfUDdfGYJHTjXRcXnzsZWPIIauX8zVRBEVDObhjBtBxrw0JOsLlprSjtWUxtyg865jW6CIAxQjiR
giHMEHAlehIgzvdfm5JcgSyuP4spv5KGUS4Jv3sQk94zm8zA3Nx03tZsi8dCZ4KvdIVqjNBujcnd
NrzpWAV+tdI7glISrEYi7B+IEc14dHCqL/0i2cTCu3WI+Qw1ua4NukBdVD+Zdfgl3GBc6T0hyXmO
W2gQr7NZuxjXMHqExmtu23fZrMUYqKxdkng3Wswgx6h3MQXKYiua0t7KpvJX3Ip9+Bw1UHYkPvzY
PFXGMnvtU5/ISCqB+UWEp7lJX7wQfI3sOhZfiIGyvzIZ+6WF5SbC2FMSURk3+rsB9bWE9SMKT5SP
cUgA8+hzfvmdkkavwdDoZScGyheWpZJmXsU6QhMtYz1HBSb9n2HgaD6EnL87ho0if/pk50ERU/JI
KNwUtizlgm5px/G+N/skxsXvUDmJezTwIz1krzaLi772SgLTgqF4DUTyoeYrVhYO0haPwlJygl6z
bsk1pVWOKvGYcgieaQ3jg5J+tjEHqneGw+kXLeSjX1CJQ2q+T+SgL41uL8OvmMsGC0S1YoChY1qd
eEjuQJiioIJoZy64Lf13i0w5MIG1ZFTpdnwbCJyailpsXZ5OwBcJjiTfg50lJ40oKHnO8ju4ECzA
bvxmYpeBAmqIqYxI3BSOc0iyzr9xLB4VA4Xp0mkIYDGnDfrde9Q4dolCuoGuW0XyS0rdW+qQu9po
FnsJ8obztk62Dg/rOh4eKkJN68a41dKJxot7F4PtrEOhkdWoM7vniuRbPU8ZuJckrdDwzjx5ayaA
RUO5t/SyYUVnu8+UUMp5BEtnRCAFQTActml88ZMJgjYGb1sSgboMXHRT0sFW1DPbZpenjAxYPq8X
LHMFzH2tw8MF44K5KWtdUbHadlX1ZejeiYQQykUe92vhW09TG+6xrwiyQdr7punuiGAOEmaUcml6
WwDDd/q5KwjeaC903FIEvLeiHy5lxnlE0humo0HwQ14xoaHNP0ZJlVznrL82mdDNpnY5ONyRcdzf
1RbJfK0RrXyO3CtXm9ZCsjULZbkbtPHdhv/D+sWlz+dbW5GzCQGefMmeOit76yDRp7DoYcJq2Tpt
EfqiJKIpximRyFw3mI9Nik8v9AePKx5yoqyRl/bp1pv0kn4h/a2RTMLlwLkbMKUqOapWG1Jsol1W
SpspMlbtwg5Mmk312vYpAthWaW88y8pg2+JzR0dxoXs66EIzmuei04/IzG993IBRTYxUhQCZsmDA
/+rRjM0hWU9zz8Ou51TVBPVrZxNkQxI6ns4mvpVxuDNUHkvufSBarm+SAFlnIghqC7r0FHr7uKaD
iv89Pdaz92i0UFgTB5okSX964VOsNUFX7P5JC7pTmUpjVfvhD2RssohBBeLmNiItay69fMm1LxZu
DyyBgB9Pok949hjsGPjS1nk7vlaV+eMZDo/YNl+GE8rjKnyjWuwQtEQivP3OhooqEdGVNbhROlbH
vO122tTuaxMZWq09xFXrr5w6OadEiwExrclT3zKoSnnO/Bj84BH/80sgg1c/96+5/aFDpSbacI0s
aKYpOOlCMLBQhscM5VFqGuciiE794NNEBPhNO1A2IxL2uSq9W4pGkDNEQrR5Oq3jxKWw4GiMavg0
HubRZKvH9EiXFWKB/71X4e1sFbo6fLGUB2yqHgBQXxhrlFwR7Vcy0J0aXExqWdQ9EsjG+Lk2vdEM
eSp9a74hpOBL3/Y2b2HFNuisT+GrXsbf/Lag7XOgb1qfS7cmd3pjm+Lb5P6gy8g7KVFmZhkBKvrU
usyPFS/ZTOu6626S1h3Ov/8wAnGFkxw2plaVHKjzXW7JTcrFCGAd+UcN3KtBhrSkbCSWmYcS9mJU
MWrfRI/WJLtQ2EIuvLS0GucXuupTkgKDIWN9MMlQb4yLOyUHHoCKa5r3dcktmVXoHHVtP1aZtskq
/TsKnY9KM7uz3ZWrRHOeeoPZdsfGexNL0nqKOxcI4Gga2mvtQJJ2g55tHIvRLyJlPmlgJ+vI4yg2
eW9TVnKpEBkaWlG7HOfhjdkZpHCJ/VMbBQpBO6WCwEvqR86taZZg8NeLsyfzJwF6fRD9vsJFc7Ia
MFxNq/hi/d6iPrfCKYKql0nd5Sit70SbiKKLAnRPLa3DykfKaZaIiH798R//+M//+Br/d3AtLkXK
vFDe/OM/+e+voiTqLKDY/q//+Y/d+n79+zv+6yv+7Qu21+L8kV2b//aLTg+bx3//AvUy/usf5cf+
82WtPtqPf/kPbsKone66az3dXxuKWL9fAL+A+sr/6V/+cf39rzxO5fXvv76AQ1r1rzFamP/651/t
v//+y9AdAxOC8de36f/np/y3r+9/9hJMQ//90//8jNQP/+f3qTf5778ervk1+Ej/+qJ/f8f1o2n/
/kszjL9ZSnPuWabOgL6wxK8/huuffyX/Jixdly4kgWd5trB+/ZEXdRvyazt/c3jCmZ6te9LTdcv7
9Qdtxt9/Zf7N0qUp6bY7vDGeZ/76v2//v1w//+96+oM69qWI8rbhH3Z//VH+eZmpt1dIy7EdYbHV
NIXUddfhB5VfH/dRHqiv/l+NUc2G1mt3gjzvs2FET2PFYD7xEzyEHGQVoeJ3K/yRrV36ePKYBWTP
P1OhE8aN6dLEEumJ5I7RsolM0UGp4wYi4C/v6D9f9V9fpcUq9u+vk+Eby7VM4mt1adie+vu/vE4N
YjQZNIbNRu0Umc2lBQrZJFX8NmuTduqq+NNLGwIiKayUAX01ulas6kUwPHSSyDMjcv11FliPRlc7
u7BNv9MO1rRKTbCZ7ClqSXMw3TRCU7zWmsJdmpX749Q0UlOXCW1vcg92OKFeFfGrWjPTOGkeqWS8
MVi5QyhsrIeoGRZwt8cBdXFkI9fSJusI64glds5thLrxvMmfvH6gWmnW1MuZyCpm5rMMTlPtAFHa
OA2O3Cg5xqy6luEEB2qpExw3h6w+1fsd5XXqKJdgsJi4dos9xhpeDfHA6KzIIjz11nA/kzND3LEd
7Zkohdjh4QjAXH7z0Ddvsrpm5xdkVLoKThwMY9yFJK1YzGHswLK/U2dsbyywAhpojNdoLEURbcil
3jnZyRjtdaeRv4QqfFpFYf1ORM7dPIlg2zrR1rLJsXELr97EruEcDf2nTj9gHoMb0j5IgUIJ35eM
D/gam8HeDBIOpuNtOCQZhxQGtH7/4YQzJRfNizdZgTt79koiXCAvGt+TZ2rZr4kUTJWQImXl7Euh
LUCReZFZB0+m9UeOzSQgqNZzETivQH2huki+KqTfrAsjtvlkw1p+dlQDW6hWtlvCf9naAXc2pJPq
dse0vSva3wHIVtxYm9rqWCaRrTL4Rqs8mtmD4lVcpqqP3hs0Eij0c8xvwk9HddvBe3NmQK3lkF4M
34CAoDFPhvZbRKPeoGEf2ITQzEifZp8pACnPmurtxzT59zrtfkf1/TsAANUCH3K6GGVMRxJEoAAV
aKuIMhuBSxTv3Bu2/ioB0ruYON8zn52+GdWHGvTAS0+9IhF0xSSYik6IY9Qwwtxq7C0pRUgIhpoT
MGM/bMAV39ACOkiAB4RO3pKhK5hF234OOxpz9EDCTBI4b8Z0W1oiyaYnO8sZwx67Hd0rKhde/WKa
wboueu1IOwNkJ38ZAbwp7zDiIEi4gtJoXbh9ikH1ogDhaBTLQduLiHHwDjM6tJTSmeaD+ygAQHJF
gtQgITwPNtEUM9qqaBHRvVTwqotccST4AnZ24OTLxAhfEzgOeyIhZZ5UHm1MgmbO1MhwLYBTTEWp
lAYaQKe9P6mLgDSXI14a9i6QLSmIi9SSRUbA46Ls/HppN0XNiHX1EwLGwIcTMBNJ+r1U8PSp3NAJ
wjvXjWB95sHL49OkOBtEhdesVclEKbYU+UlFZgdr9s7E6memSJ1YMTsFc8FM7mghZX6IHoigg5l+
0g7YaIr4Keh+gLWeXTqa4ilSXBAngB+sLsvYKF9MwCEBQNQCEgmAoi5E5uHTBbRBjSKQI1nUmN29
/khCL31FsKQBPKl1JjCIJn4jT5WduB+9sLPdTIppgoUmiwTMyVG8U2KCBykCCg+8u+kVFdWBRyEG
uRFDP63qbOR92BFeRmSxIqoYFn+oQKx6xVr1irpqwK8GxWEFGm5LRWZRZKYLAazFQpScevCtMGUm
EpprAOvKS8z2dU9kENGbzLko+isBA/PBwWywsAE8jDTRkryB5sZR5BijPiTOApN5iipLnY5MhgxB
l5VQ3W1vCgC0YGB0GiDNVWQaqdAp1m9j0yhqzVX8mkYHTfFspiLbwmKfKtJNKuYtBH4bB3JqGjru
8ErkGCpCzgaVgxw9dKBznpzFolA03QBW17EShNiHyH6g+H+rYl0OIxgeQdtZywXlSzlD4TFNEew9
xe01iuBztHfTc7pLELmLVDF+laL9TMX9OYoARA1z7UACK9BAJu0dyFJoQV1xg3CJ4EIi/TIVUziN
tGWCS9TEeOKL/EPYIma+K/gebIqf6KIXRTTclthL5jnZYRmEW8go4Mx42ebpw7UlZViPkFlX8Y6e
Ih/5H9OSYNgrbUnEG7nOsCOcZGAC75vrTvGTMyDloIhK2n7rGsSyVawlnigClRR/qZn7ROGYAwEI
yUPqFumGZh1DsmOzhY0hzG4CQXehIjCqecuwx9qKtvbCVuJmVASo+JMFxTEfKDpUcaKSmWLFjZqK
IJ0VS9oBlTKOkm85eOeKNq0UdzorAjUBRY3WruJSc0WoeopV7YBWublC6As4VoT52spWbKtQlKtQ
vGuoyFddMbAWiwbw+LJWdOygONlSEbONYmdjINoemBY/BNG6iq9NFGnrN01zW6LNXneF/+0T0UlR
Cllg4vlPVj7uSBI1Cs3eVnFvb2rpMdUEZzB3c7kVMxJ33AxMEHtUPx2K04s5e2fw8SLBg/0YE1Uu
8pdOkcOlxwm7zY2l7gqo4i5gPD7PyFmwRKzsVkplrL1OikeOFJksQZQnxSrrilqeFb8cuwrNZqRW
kc3wH88JqLOtmOfEpOnWgEHjXkl3riKjzcE0KMK1wSKRUXN0SOMFUcw+oZlsYCDHX+hg1onirfM0
v2pMldxMNA17xWRbwNmRorQzcO0BbJs4PRB5RXJL3bqn6uPdz4ryJkuOmq0CvxUBTjwzIgqYcKO9
sItr7n7/EStuvAMgrwDJe0WUiz5AleNU30r/RLn0UrmIeYbP1pbbieNvDpquMVrlK1bdVxYodU92
HtW1TBHtPWj7DEUiQd1bkHeKyZ+1T38616PbevyZQOOFPEBM3ViUYxn/ejYB6CdAekyjxbH2jhOA
vadIe/KKodjmx8jPPjRQfAckn+QGZENA+rSgSRsF2691ygQhBpVMr6adq9h+U1H+uGsfbHMrRaez
Z/UfYjUPwEDsomFAwNJhQJgX8CdGV8xSIMJMo4tH6h+TBUXB+ddu4R5GRkEJuAxs3VxVmXugl3Wa
Z76ZHBaxSmR4iamZbEpvGAAxgFJNM7tNwwHhkGsvRDZ+aCMzo3ixL6K27kYn01ZONuwyNScRMjBB
XRwa+4dAzOwQd9dCzVVQvWRE1SOdrsvChpkU+egcXEYxoBhfrEg+t2NzGNSshj87Xx4NqlFNcbRq
nmNmsMNkwCPHr7oOGfmotVXfE/FL7RgpvrMw1GxIyZAIGNlhZmiEfHEMHfYwLged7S9jX5cBHTmn
EB49VBvvLDo1URSbO9dyZgrvKDdqV7t1R8fYIHRbBagIIPBje+UMFDjIbeH03xyJH5xuKLF/tlXO
PlbL0NF6IZAzgy0PJdIY1hMqzm17n4fBJ31FqGNkJmVR9TdOGR8i/lmSlck570EsLtWp0p1wJSYB
NZ8767TBJB4xxBfplKM9+51oYfPk6pLJfxIc1j1hKEtREdzTaxPBMCkLWuUUewZCcGUV/tknFo91
OveWQUZbGwkNEde27h8yH9V3GCmZOAW2qCdUK2ayih4Hj35AOiuKMYMFBHk07htl123t0yFwXLGl
DFEu83RGWhW61MjN1lwxK9huiSe1zPKrGEebJo47bVzgG2wj5TLJc94gWngpSvyJ72RmLmNr6LMJ
C2aCbGjZhk2uLccUKXyYMHPJU4Br94uHPpw50ozV2Adry+9fKfoQxqL+byl0xp6KbFkmt0zgxlvO
G3LnDu5nTGtaFH32SDzUD30c6rHGvua5v4hA1jz6LXpJ2BvFIW9F+1xjBBAaVdj3ecAsWFcySZM3
8Z2W+mwTmQFBPf+IAB/JXZRXGxoujCYOvc34bjOvCcuKtlnnEZwdJV9GSwoEI+C2i5+a4JqS8J8X
5opWkU6vuZgZljSRqtFPR+/M6Di3pQ/12jiwmXub0vnazIlmKuvuSCOL5bOIrjVCosFlM64R8r1C
lQbYzuhA3TMYyjl0acPwrTQei72Y+CKGqMXRgCPm9Md4Q/MuHS06umW4Tj0dPTbCLBEb7xS5sTUO
4tDPxC53uYz3sS+h3UgzwxTpb+V4Y08zvg72e0bj7xuNPoY3dA3FWYqGpX47xs10yjj2KVi3LCOb
vAtGkkLJW5DnJJPI5zx0eZrZzIzogBD+WY9D50QDLyMzjm6PHrbGvgFbnezIeSZoMp9JSKPnDWVT
FW9eVWXneuTMa8L0V15abIyA4ToNCeEDM8fNeArxEh08u7nVNQVYUkcdDYYYZf/uDvqwtSaXKnr0
wjKN6TvXkFRkhz7MH0tuuOVYVDki4qxdE98ynlgAVSqn72yzKZ8vgQ8sMLTWl2Ewr1qy/zWj+THX
PpKK3XhWVFDUuK/HULtzBJmkqDChOt34VGcarxa3LyVZg+wDG7m9GxfFuq6R+DnVT1si6hAyfaJL
2zCOgg186JNTW5b5ymjgGS30s/m0QG2M09/HKeCTXbXsrM5nuKC3tvBt5FlOqo91r9n5rdScZh02
Y7oVPGx5Q91DTU5iIEtmGoXBbx2bT4BSxMyQUOnrwGiBQhsKjLp6BdPk9Bz7echB9T/xVB3vkLmw
g5N9ty6bBxozsH7aqhkdc9sY8Q/6s6WnFTTcewrb7lsk0U+VYrjlyHJjohdaEN6x4ZZ560YunzQh
E8tpDToourkHvw7gg8Qhi4S8cXnkF0I5nenYhbYA4+xX5DRvChJiHKN4GTNj2OKlvy1wrC0i4U8n
E10HJP2Kyw1vQqC9Jxra4Yx88ZqW/RYpGQcNn0N/jO2LnLl657bEp07Yi2yPllgo6ep5ENabuYno
mtCpabv2i0nWI5fEVYOosJgYIkeq5iTfxGtf50f7rB8bBuDpABpskKbePnY1Rd08jtq7WF2X6Ds5
6g1rCjPPMXsdrRPPSZXxRrozc2DCU+PeyEDrRGFoCD79yVrycEITGt/F2WBgsYlX7M/mtVtHYJO+
6h4MH+wvXLgog1JHrIXrdhwAxYeCSMa0yhYOWx5O+GQJh/NFuPa3TCV+8HDu9qUwb5POJmyR5CC2
cOcCo9+iDQlsFT7roJ8/U/eiMSshpX02HXhjOyIn1IDK/+HpvJYiV9ol+kQVIVMyddve0Y1rzNwo
gNnIu5LX0/9LEyfODbENw0DTKpNf5kqB0IFd5A/Wid+8wBjucHgtXPut1P3dL8QNdwaf1ua3WaRb
NVc/TWU5mxyoqyiY7Sp3ODSxQdRUxn9Ku3grJtiZGfAhptwUI6VwWSA0UPeV1Hzh3su3sZ+ey5I5
a1bSOO/lsXUxwu478CgHKnBmUznOUuBO/7VGBafDHd1dQp5qtNy/JRVye0XFEFjr8tTBbqXBvTo3
epy3WRKQdW2WIchB0DxH2eaJsd+Kfg3CS8x955bnIGr7n9bhMgdIz8Udji2OCz1+mD7cYyOEmEPN
FNY2RiGCMOVki4PF2vnYpELjVM5uLkVWB0tNV+5ROocDkLATkz86mjVOqxIpSGI4mjm17Hu4X4SN
7V86OMpVaMpzYnuM7thkV/3goCCmhEk11r55kZxiCuMKi3GYU/e3ov4Gc/pX+gv7hBNlaJSa69+w
CgSvW0u1UhVfEsvnadIv7E79a1scKfXGGpv6r1FvfYusdlYyL9UegOCLL6Mzcikmbd2CRfXN5xJ/
tmHziI2++i5jmknRozGiRmG48afwHDQe7djWtYbqDgAC6YvdnX2aPnC6hii1bFQFM2Uqs41BCeNa
m+Pj4+RU6mI6DimDgfdB0uGoMJNuz0BSzwaNh1SfrPpRXQcPB2VUj+lWiP6VkVN9wH5/Ibr9KsmC
IM/Qm0eXVhaAEi5aQinZMlJvaW1MOeqvQ42fcyJNnFPPcBg9TYfQBcj4G5mycpuaFqAGL4RlhKkz
8gnDxvNvsbRaFpN8d8tR7GP8fia1QzNzfRzOZ8n4lXgPjUB5jSl5gC0+Audcz751tpLuSLltIHBs
B7PaDgxx1rk7/Qrn3MXJU0vD0NonsEyJaE5jXKd3uu7ENs5QDrsloN67x2hBZ2I5xnePxX+lO9Rg
ZbG1V5bExbSwgLKbQ6v9EkIL1wR6oVKatzqrCa1ifDCdd6j1yuVs7PD6r/1k/GpD0XAbpEHFmbm/
Wa59MySKcpa9Bpb8o3L6xszIeaeAb+UOIWkwKnsDK/oKpeQYqnmy8XVZ2cD+LCc6nybeje5R2bi1
W1fdXTd9JnpbIntutNNwO6nlnt856dnoQbTDjp08+8CZugFGs8ZFFPx1ewNZErsb+3aFjZNlfFrB
uEu38Ce36Ww/GrHBQc1XDKIlzr7ewguUZ9c4F4zeWGp9N/7y7eG9ptaKQX4xbsNAciAhN02hce3r
n0kUT4bAAGa39i+mi5tVN19s5OalnupP2ahnR8kNtzgKX/Le2g54LliqaMBgwMx30zLi/M/yRvDS
6Xifc8HnxdVtqBET8fRwdEULC13HXeVNdNZh5dwivabf549n0gQeeh55DZaATN9x0AJVEVy5baTS
mao385zbanqR5TOjAgWK37A348xS1g90+UkhjxztzwUN0qvZysJD7JUfIHFwNTuoimlIOXIjv+rB
WhEUvgfLnB578E+ZeX/yyfwvIBzHsbj4xvdtz69MQVEl3pUYvPVQOOWCm8UcZs+opQFuk8mocduF
n6gi7caqppMPI3/dw5Myks7Hqp7DZnE6HIlavzmcMRl+5/sQQgYHamU9tfmvn6jr5Dn5CnoVYWaH
NArMkQN2+71swPNPXCrYoDuunw7MFHCWLNIWMIRMUKSEKWTu78HoiGeE2DEh/AJjCO1yjHC45wfk
dkQx2ezKMX6nW9BdJ0Zt7WyR7XkiT7FjI1BBHcFmvQrbGs94T/I0H+lXl+osMTZxIYcFQ1HtR+Ba
17EGd+JZyCcYKMWIJdSM7Qc9yR8q0LlW4i1CpetPboerl8rihyLrnvthKPGtwfLEHPxNaUyyHkgN
9na2n8rpamJT52zJkwq7wy+wuc7TqyVBBFopIXRqwFZt5b82TYJh3+cuUjYp9Vkk6rG1z4WtDh5H
FKuFDzSrfu95I8+35e7lmH93ZU21t93e4L4Tp6YloZ7XPfzBdcvhkKIceQ6jDGc23jkzE1fVIdD0
igXcZf7eU+aRYda5otpuR4ec3BR7XKS6+ivJmJPo+FUXM6GioSElaVm3xPCqredS5TJSk60AUvJb
axNqB3xIWfZZx1G0T/oSB+3U/PYVQspE6WJtlbtGeOzOHYnjkoqfdTkCRioH+wbO274GXZiwZxqP
fRfFpKbmn4mmwS34vi9roDmFkxBjweCQGD3OkLOfOz3tjKilbi7jQwmWfNfVA9JgsI9DYmvjuU/F
D7zxCDUf8WSaWIS6uDoOuviW2pgPEjhaPdO2WtlnEwrLJqmC966+hIlD8K6UF9h2WBCLiQoqus6w
6zcbZiDWRqn5ZZ5brFzUx4xRe8xM6952SvEMHMgadnhmbZzvk+IunL3QQYagIzyqhMHIps1PNA8P
uAy5TNecZts2PMZZv7N9fmVJ21zTqnlPmT2YjJM4KMJjQcaDwTI+pZh1cOKRaVLNX8ZYSyoZuw1I
AgpuG5T9HNd7lsDRI3lBTsfqODEEZKgXflJtIDrTZon3s6NxjasSjpyMBGEWUOmOd2ucur8sECU8
rgEZg5tfUOgLBRrP0gygXiXAWRrZ9bcxK/elAQ3fHnmMhTf+1D5xlNZ1poM9yh+3FeaJAMrWwM7m
t3H8ohRYXTM0d6r8a2SckEBYrkbE/XXqyrfggAXc2gQImLzHh5/wEdWJWpcCu4on2NtUjnG0C4Bn
uX5CA8jwWjeg5TU44FYAGq5CI1lTBvbWeHgumkGc6Is8J/Oqt6PnSJjNBoX62dYFvaPm35K+ltXc
+5vKSVDI04Hxn/1kNZxy44y3g9t5u/6tdvub95YCPmeDpA74EtcuUI2U5tmOx++cs6+sVbP4+pLI
PjeebZ1jQ/QnbRJ9Cl3vFIJv5ApjW+qWo0TfwrDY9CrXQP2C8tBbD26M2ED9zPhaJgbua0PtWHun
VyXj8DGIssuAXtOIbrjPtSALlcg/SaTn95BVc00XDTVdxiiInzXl54gbmKTE9FUTgtnkkRFRfRaa
z6bf/kybQXgmc76SuBbsgQeaU8gjEpVaw2Aa4PJM+rvovtVU36Je9k/l2EyPRpD9BJHrfdjAjbaR
a1SHCukb241RX0bjIIPc+3R6d9oj0i3Qozq6Jx4ZMgsOiO9+Cx9BxquK/MGhcBUqmmGsKy8vD4bQ
7t6In9PCa34tBxpd65XvgQnPwbIDeXT76kVlRnAw66I+yiFWD4rfwxZYavRaR94CGXAGBI0pvDBJ
IekwztYb3cjwzeQ70qm8ETQg7yY82rqYq/WeGnZJ1znrlkTmIYXwsYrjKkNcGhqM1qJ4tzVMjCkF
u15a2V/cc/Xdwve6AYHBqlq29d0YW2ObJMPer5J8kzoDYZskrZ5BILXSV/w0EHJYHMXWk0v0htHT
znec8iVnY9zrThbrTmc/RRjpg8zFTTVo5UzTLgh1t4G6qQ3WulM3+f0pxPW5IsrktXN8DM0afGoP
KHy27aNJeoaD8Mi91/9DE+eOK1N8HDjmP9HaKSK2Vnz7xQFHuf9rkrtdF23k7noneSpt6Ev0lX35
nH6QhIwYkiwTmkixM/v8Uld9zQgpd99t3HBIWukvmr7CH7cMTrl3b8nNEkQUaxeaJOl6/8UcuD8A
RD5iXRNrBp8tzmfApLzRMXjGS4TxlFvUcM8ti0/axi65FdM/YYFfTrPdS6c4yFYmOBOOPce0COat
cPKv0OXe1coye6b16GpEn7p15asqlLsj8/uKiVBsoxAYWeN4K20EDv7/NryqqLzzri33RL3Rt3mT
U2fZtOe0Iz6SdsbDqOWAwT56sLg5XVIac4gezIQA7ept6lFCWsBLkZZHq+Ke7hMaehzt5i8Uk3ND
lGszpBFuylogHRWQSYipX7rpIrsBEmkLVsdhUQU8FWMueEgtfhiCc5Bsm+cB0OiDkP0lTiJoItV4
t/Bf7DzTc1nm5YeTBjuXG92eeoK7Cuxpb87T3eM2ux5UrPY0kSxQPoUtPuM25SqdfHLPLnV+bRJf
/Ez+HzoGaCbu4JuDVbjbXZEffNqTYCpNxaE1z8MYLHQujgTpUNAs0O/QU/Rusikw8rOGQkpvepmR
tHXl0r+hwQCY0n2t9Gjs8Wj+sQezubIcMLbK3GITUXtygQ+DrlerbpuFvX12a+BxiXHixvHZREN3
lLVF33ESP1pDfYljU22ZeVAWAfvM8zKmL1W0UtHAVbBrzU3jzScmFSavBKTrnJ9xCwzA54oAAG9y
0W2c1gbwZ6KKZUWwScFSH6xGtGu7p/44tQVzGU46XJ9W9J3W+PaoZDZcQ22pDYF8wpDejMJha/G6
bbuxQQEosRFaybZ02/ChsOKDQYiZ+NN4K0xOsm5nPCd0Ih4nDj5xEaVw0akNc7NlyNjjoOCExYj3
GdAYkuDYfWYjuD/IKY8sybi3U/9mL9zRDsHRaTr/UJs+VnJOjg95wdZvV36GBJWhxcV81vIh8lof
GqFPtYUpm2dmiPwKQxasqqV9oFmgp1ydBNjs5kKpA4VOPnzUfx9Mpr8pRyiePrJKdyOcH9x/4OLW
hGtcBt68bgTXHpVyfKdn24sii6e3rY96ceSExn+2mceoGIwWgW8DlK8IDurqFMbahhVMFhUR0jlR
JemcvASVorV5N3c1/GSH4RED/yl6syBRAQBrWhaq5e/995cPC17Z8Pu9z3ybx4R4hWkHZ+mU3ok5
+RedmdWucr5b1+boXwxHOf/DGmKvnhLsDyLhvSDwosf5EG1j6DDnLPfOeYC/X7PHnEhfVAfDMKlG
r6CidX12rU0M7AQ/oHEBS0u9We8poCeiS+Y9E0P8ZNkDpudpKzKW6mbqhq3ujDfMzyAD2kptnRrg
JtegGllxBY7fzGlmzIalrtOzhkPn58Y9dx5qDi+oeyRNgMkHrHLTK9/qTtamPMZOQpuIYIALXd/a
4Ur8JcImV6jV8kmp4B2H+UsZanGzETTfFCP6Pr47psgPjau+dO4z2MloTTVo7qY1LyqTGRtxT3ny
0Dx7JnFpmENo5eRfpAjvM/wwTO1uzbXVe/N8yQ42DffY4RpBJkQh0XQ4S/CUaYp1dq7L/Ean8gGl
edobev4se/i5BPbqI+ORlhkeJY1ZYlVby6mxu8tjGKPhDGYf7zvppJvWcvxjnPjPMS/ZGYWPEd63
Q/qkt+v42tKgHFBcAbPPIl5f6/7Bq4xfRSaIZxzWv39oVMoQk1sA3991ypMFn5FwygfsmM1FcCLr
Zq0cWmyQ+ofXziYzLNNUUo4VPUr4VwDMn9zMo1y0lRAM0oBd18DCNU/R3qrRyCCwuHtnyu1t58l0
YwEVLUDXXYSImW/hlcbvM6xM3ehzz9Rjl5VwjtvJpIE9bOQ2qejPTrvw0NPtd3Rzu1uZAYYdE3or
skDhHwrpLiEPMyBoyR2t48BdTIx8A5OcOvn/R+tZBiVv/dL5j8g0YVY6F5apUPRIkNLZFFZmU9mi
kJk7snCq5x5Ut2a+i7tYbqV7pm71PwJpzr7XpAApLiTMWNdPopwuYUYtC5ykkSiKOKjIQOZ046dk
FI9mOjg78HnmLfMvdZIcJpoxTuDbIooaymTTJek9xkN2ahH6FluVz5kIDaAJsR1aApSYyc5CQ5JE
fWp6YljsTql2n2N0xvWUR0efV3xntW75MNROvs7RJSZ21KrvbLhUmuenJZgXeSOd20CduZkdzd7H
Y1B547odeVN5y7jRIFagSNZhcrd33oilrO7S9dhX9x605rYPg8MQwvWH7YO047vByeQujop1rTHV
oMoG3OIlYTbTXOvUr96sbnj1szJ7aOI7RZa96eZb0zeuwWMRQBV0rtboNvTXIHj5Wl8BJS1WR/pO
vJBDoA/6ad/mZc4RyXtrshZKamQ2DAksZ9eGPsyVFiahzJI/9BTjnMtNeMchw+oKXCcQmos2HSJ2
HttaJECDGj1oAiHdo2fqlrGHH++Mkbab2Cay7TH7XsyPNmgrlk9BbNM6S8PNd6DQcSvoU0HCOg6C
+cC4Vp7d8skDGCBzkO/xGO6VgRscCyLhNFqpsAU7+8SengEwAh9LjGyXmE3xUFTQetzsveSl3xjB
X9mY40HZCCJM4MuHsqXdKSxbknFBshuwHO6dGLqGOdFw5FPFWnVLy6GihFJZv4Bx9DouAnFIawLR
FTb9irZaK6X1sxi8ia9Zgf5mLKk8QOAlXT8XCzxyNBMA0uiJBmM8gnzhlgMjPpqG4FFjmJvYmjsE
cLdaN6aSq9oKc6yd7dWUfM0EY8g+tD3vjsKNAISTvumBLpPCWO77rtrSyrIpaadbe4khLo3pPJd0
I63MnFuJ7UO6ccqnvh7wqrkJA3AGdP6CaE54GY61Ga4tRafxSP/Os3KMHMOMw1vKQDui08+BkWk2
a1i1ad/k2zno+E0j8zTYwORUMUwcw1vgjd+9dfeVCCBfGQ67vmigWVXcPq3oJ7JU8h1C1VgKopuL
ruXrwAiBZcKozl6kX2PNAusPis2hCTZZWcsjg01Gi1Ow4SGEhUU6D3Zp7j5wbGeURDtE7HRvNg1Z
c9jtXUezGcvkjycqtQY2kOoQjbaOf6tx8rYcYskdxkz2OZqAwS7u0AF+y7lu8RyxEcbM8lB5uCP4
xnw0GJPv+1i+xzazJct0Dgn1Pgc/9T+aVpovY4fAqTmnJlaPKkB1xXrSXOuIyT6pzrmVjBiIxhT+
bZraiqUiIYfbQnXSi+bE9i/Bir4SUcFs2zx3MmKh9jJ7FUIXS0k8MfPlF+sIaptybHZuzPY6dE8x
pWrHvhFf9LQ3G8/V8TqUMI3GsuMMxdUu5GlxMEfqhFkZ7P63up+J0vvRtcgZV7nATtZC0KYSA+Wq
EvRoNg2jcc5h3POnZ+8aNvOH51kljRP2S9bkxk622KoS8wkYTXlop/jvSFw+ovtHuKws7fJNsATT
akhFCg1H1tHLIL/8+zDjhBkP//7RtYHM1OTXcq6HyJ0ZdQicZg7/sP3uUjNQxBrUOkt7tFxC9Zog
Sk/wL8bFMGXhT+CTOZV6KQBlEcRh6T2KiLbVpHrvNU5S9zse9WfQ2NPJMbr/+4DrpF/RSj+w3vuw
qzp+B9ofkkOQVtnWs/poBemGg8XyoVzqI4iWoca6xHWtlJz7ttBesPPt6IZq/6roC97XxMpAoDGD
FYYG3c+Hf38cFWAZfQ0jcw7+m6gbffL//1P+/Wu5FFwQaNkRKSqZoBBcBmG+VmhNQr2bJKJRhjPM
KDBxQQzkfzqB0crDolBN88Vp+i8vCZg/Bvld5cDFejLqMiCVbSc1o2ViViL+sdE/M+DWzDbW1hif
mlq++R1XCr8920XWn3I8jzAPV8KKPiYSPATnuvbo94/A3eddlg0w6sqqxt6Roc8UOrtAxyan4+Gz
s/0Hu2OwF1YF29Y0fzM7MQ8TXWcr5Ip25w3sl36TlVvQEQywmvpVqNxl3jjSkBTKay+G/tyl9bCz
O6gRZenhs7FHzE2s5xsNWV4NRbcvus/AHjjxA9/y2h69x7Ntnk/BySdwqBzOHpsa2Hj+W9kjs+Km
3I04XQHnm+wFfXIE5qL/65lAUEAHelNG+8LsnyLDIQeMGaKUI6Ekt9jj7FF70wqAPMFgulae+au8
nKp0X18qu7E3k6PESVePPdh8FBMn2bO6cYKbWSpMyzK5GUB3Y87mrv3QuTqay+vAgXrsluLBcIYL
gQ+wgc+NipFtg/W0ziP/s67c8p6YNYn3ZQcwnfTiYbaDeAGOwa1TB5kBEkprVnTSjXgFAJYUqj03
0QTGOq0+ipgDn1EM49GPq/0UV/LBqZ6cMSEkrdo7bA7ihmRJsl5RLhPCXRYlQI3M+pj6R78wmZNS
vvskVUKlcY7HiZv/l5mbzXOaoX901akk27rX6fAc2W2wdfPl1EciORPiM1oi+CNNWYxE8BXmef67
CCYM75ZNcOo2BU8DN860W4dJ0UJKmB87E8Ji4rHwgDyqL0UpcEXIjg4nfDSJBwwvVq3AZlU9ar6f
ay1omFOHynVwPkNyZsIGtsdsaGvVuOindLjC8+VWXMHOCgV9Kjx/2IY/wsrk9ZcDKP1hems7YZ9i
6F9RIlPoaNuqOFctyqcy41udsMt4UuJ6AWXdJwjILUzSTeJX/AjEzcirAWseudyl0eRvGIaBKEV5
nNKQtETMDjuUIScWj4ALsBJVextdAUxIeszseBL5XVWUvpSd2GeTP+8rPT3mgwOoxMXP/u8HLqj0
AglV0wXKo0LH3bPU3N6THj+q4bXu4xjmnzNeiiad3skqlKmeUDipzECTwoqanECQ4PbFDrKyevGA
5B3tlT3+Za6ZrZzgr2E004aTeL3xY0CNlXWC8OHs0PP5OtatA3RyImv1hJX4261nSMU0H5SZgV05
Eo9W5X9iKoTT0+VfJQg+2kjK9SItpGVhHco+w7Lmdu85vgQuqeF3BmeT9cokEyKZNIPPezI40cGN
7IsHL5oVKIM/fU9+yOjY93C9u0KV24adIkLlgHIhFjjJcoP1sVDZ+aXyY3k0Z/GSY38QfYIPZoSp
IpT3aBsIuGnWLL1n3gKiBv8u3c+ZkcxKxyMjJ9PxkKjzD3tAo1PmLafBkCFTfYkcIheUuVHvodrk
xPzt4o68sboZersXjLhhs2qHPE2yaGyf4hr0NBIU98sWbE4GEdOXw4bsWXaMuK7FdLUBPBfGrrD6
3cAksFdfgSx4IDpMKPHA5VlnOMZm+0tRMxakAf6jXv0nO57o3hjPJicXtKhBXn3OZoQ1sl9KwuM9
UwZ7Ewr8Hw7VGvvYQRMpk+62XIWighwwQIpyo5Nd7Cf2jqWMfY7qsR3VZsVVWZt/f8qK+IkyyH8e
RWHrzOQqBaMUPZF3dWMOnPiS+UbTzx8xk2YiE8yUvOXwL2yE4rbLKZ3zummDqrDBuq92XcsDgNva
RIqlH8kN8OG6H4Sg6lPqkGKn3gXWzxx1a+JYR7fOuy0pC3uV5vl7HdIQnAlIMRJcGwYZwEzGqRRC
XvajzYaFX98suMYaLX3FKXdTkrd4xsMlopAGY3gpo2en17w0vPJrqnUroPL2i+jD52KI/3MZlu3w
LvYjEhBe0UOHbWBbdogaXsfUtyrn1WBhTR4TtqB8to5wQA1aPyU8xLbD9Ws/lRjeN6k5BXtfFmes
UOUm6LgUDEvZ4vQRiZRgAVPepd0YrT3GSRPyv8HTpVtplex8FUz1+qSFsI8DgXm/ncJnClUniP1m
yP4e0DXwjMZVJUN69i69WetL2QVHbVrvtl1wC8eFi5T0X5mJaDdOZKuUx8y1MYzomDHE7YdU7ZvW
RqLRxEoDyu0YqP342uDRa7nKdARhmRAlT9U8UC1PseaKdpOU6i6mk5H9Qjvjg21Yj/xdtpuSpO80
bsNh+ogbguE41SiwNv0nnEv62IWCIW0bPsPu4paISrT0UlBeszgx4zCkdSOesD4m3dmZ+wpRJPkr
yeVyLw1Al7JcRNHS8dPYT0a+3KkzxrtBZXLGi4utPxU/tnYfO/TRs0qTbTd15YaigJfBipiXaqrj
nHR8aKzmwcrlu8ScDHKWUtoKkAPqw20Je7muKUBPNa+U03qYcNJ7GHUwlAy2mlpgnQ0tn6g392gz
ITGRp5DD83hTS0bT2WSkG77sY4gFZydUBJjYwptaC+cVqmy8sQJlrGesU4brzI/ghaI9/u9LbbPH
8T2GpzrKJNdqmkV4T7bAoujiQGY8NQJ2o6riA21i9qM0DM471hdcYBdTLx61UakHOE7I50G8swhd
bHjPlkjQ+kaI98W3Jucw00zGI0QOPOW9NYnorolynBBx0QRyNsfwuLB3Ot7EFT4UFkz7jOecdLXL
kpkmKDYeF3HeQIxWPJdOyN6YzKOS3i8GRag++M1wv/E1aBHaR/0vFeXlBeQRSIEofsFV8hlUZXcw
S+Ce+dJwTjhcul6yx+KxrkkAYGDQWzvkTJYFMxGjjAiYuWw8U91fITqwQMYVYmSShrTW1mRCOW0x
+UZXrNiXEyAlqFsk8qaIxjy/Wc+Yvzyn4gxgDIqrvcsjpHBzzRXy3Yihlbtt7W8hZhCSKM2IJ4En
ywkwXcpFoZjZYClO9P+YeugfKvdpYgfYyZiFT45my+ndpr9nmD9bATQ4MLNHKxlAiMal3NpXx/Hy
i9IX7hV0CWFxKtqwgcox3ifilhvA6vEp0embC3WMQ6pnb5Wvq9fWeKjSQ0Vhx4OBtQJx2053dZNe
+3Gg+c5Bb+N0S9EKFobtvKAu3RKYBNSJ8UkIRrIj/IUa0JpDS3LZxvNDWcwWcdEi2Y2i3wMB+mP4
oGDbvP7UWFLOBXmVAH8bp4ijM5juOqz/eM3YbmfP+S9Trbsq86zbEPWUBwZIhBOK8oLHCEWeGDVu
zzTf1HUJfCWpXPhyvHcxtN7KUCAaWZrOV7BfHdM4fU6zcViVY4+PkYyp0mlyrA2r3pruKbNJj1RV
q079xPk1tacPYn36qRfObU6psQNDuXgYk3O7nDYwJTHTC3kquxl/CbsqpOuIWr/QoRkbOYbhPYfq
SNr4v229L23sP7HdsfzqfazIUptO0W9mw1/G9o4ELmu3vMZyS3lXSJNM3+wjhsw4Sl9yhkL7BqAV
hTTiCEt3Pg1FeUC4CdFKMsz7dMHNYfshOjKOblsslgpepzYqiJoAnIzlnmJCfN4NBVxeYZ7DMPog
lZ6swlnhl2w9ghUccNjic1qoh54uteWfbIlJm51nbY+8r2pqYkU8XV3W/g08Vd4l9Do8YFmmsHy6
xk4cPctIPSZ0cJvxsA+aC6Endke3PWO3cu8kI/015Tdrx9aKvnJFv2wB7TIs/kszQgmziy1Shd57
GHjNkSvvQRpzuoMP/jr8Noyu9+PU3yf20I22GO26nfop6WdhEt/ISxU/ur3z7eRIgyWDZUSQ6Klx
zEdU6+A8Q4B/clptHF1hf1ahvZ9rc9i5kYeuUA1nylwMjsqYC6O8N0+Zh5jb+uIY2WFAJ3n2VtvV
0zAQYZyl2FDS4m8ww30XjrtrKkYLbsgExmub7GHCQY3fAN2JuA9iVRS35M+iTRFAtbHNS5cyVyW9
+8YJ1sbz4H/EaCrYDXH3JqF4hISjd8qwb24g5xsefISyIAyJe3c5sGH9HM3AMaY2+NDp8iA0skE1
V/fUmgg4RACDPBA9HASuotVvbGO8/Y6zZ7zSe8ny5srrMCwaKF7IvaC3ZM1GAHy+Zs2tY9jvI71A
dTK/G1kGly618UgTI/LMiGNNSiFnz9AVrJzGxZoae2vOjWdmtOcB8eTkh8HDIkELdoXPojVpB9Vs
7lbNhT5qLfEyWlaMIs4Sjo9/xx/ZTEAde3xRkHjcPdR0KliSID+1qXNlkoftfIwOuFDeDYckB+GD
i8eD1Dr8gSx3Pht7JGvsO285IKBT1k7Wqc/RRbgypqtxtsdjxoAudS3rlLv5i1tRWuo+hZP+LQf/
hawJFBQqUiLrMI+C9s8k9EkKs3WsZ1199F1DyXLz9W8EGC/ViH0clAurkbjDOM8MNpemxH//59+H
wCI2lbQjSE/0p3GpvNTsZIBkl39M0izfyIjghTW0KEh0hpNWalhkE+/LqfP7gLX01CUcuLF+hut/
f+jfV/r3IV6+ZgHWK598pvtx+6lh6VdlHpxGa3oakbpwsieImULrQzVbB3DQz/UwKjQNfodwTxaW
omsrIt/1C4QqOg+somPIvbzivtJnfAX5HjNJdZiar8mx0eYzh6SvvBd4kY0t4VDeo717KBah6d+H
wQNCSq8D/55Oy9iupEhUNgzfe2BH/z7MwbIi4xMoM4kS5uqPyMXY1FB3f540CRpWItYYHExnw64W
Hnl7LCmh57FLVkGPXbDGVCU9zbEC/X+g9LE1OwmHEUa6xJMMt3tuULT1JveqU115966fDnLB6dVz
fwhmmAVl7Vm70Ij2qZpjKIvBpUpJuYukINNZFgRqSA3yLvrAIfA4cuNdC9U8BxOcr6qRu8aId03G
+aMf/AMoRsJny4Lp+gYMPzBaa49gIaLTfzCSXl1D9icslatJk4v0Sf8wA9u0cXGYYsx6Tr4ZLYTT
qbPYRMyli0ctd66II+CKqAjRUl3FW6tmEJUCaGXuVhFUGLyzotSkfo7pq+PnDh+aXhwBmGVLkbix
js2OXqAuvOuM2U1C/o373H32fDx0EH7i7DOtkPaorlcqptazh15YDsmZ7+2VxYcEWvZRtqRaJxhK
m2y5NaqMzzO5zCq8rh7+3oiGGsbXCye850Zgz9W2c4BPjM58gwr+IU2SKG3cXxy22l1tOMZBSOMt
Er29yqK22NZIzFVEvow5EShSWrhy+TH6+ktTtbkZPI5Mc2Y80jQDPK7Yp7ldHbiRQQYdesLvCcYv
rA4fjMDp7+nCfTIwOYm9GZsApj1Z55tgZiYhF0B9SUt1HyJv+dVdwUgkxPFXOvAWQ3Z8TY7AdCII
huALGiwJW92gYoR4J3aWXx6dsXh16Ibeln7onkw/fg01ba1M+LHIVBkNg6SZUuZnZVWGxxxrhklG
AvML+nY3MtlnqCTm5mIyCt4ttp69DkP6tGdk6d7lxYjYb1aI3KQ83ebeqiY8CKsmW61ILdjUf8/s
lFPG5/ah/VdEQh1kTwWwG7QXo9P6SIcK9aOa48n/2DuT5caVbMt+EdLQN1OSYANSfa8JTBGKQN93
Dnx9LYfiXd13LbOscl6DgAGggqQgEu5+zt5rk2S3gBiDjndXRm54Uovm1oZ6Jq32+dFqEWugut7W
QNPaxN5FUXot9ImrO9GVXpEs/59E9B9JRLa+XqH/gAG6+hjapP8ok4+/k4BA+HD4seJ+zH+5umMD
2WHpa2mqY/LQNwlItW14HY5rWDbwG/svEpDu/IsEBNUGAqTqpqmZoJC66osEZP7LwWBhehgCCQeR
D/0XJCD58v+bBKR5rDqJIHJADtmOCfXo74SdyJy4K8bqa4/kYVtluXXXGuZ9oReXTnfi6z5DT1oi
ldiYSth+xFr0GaUaaS5qohNwRC/yrChWeI1fFsEWFFAHV8aB6tSDPtr6k1U71/FiZ/C/QoSQEcID
sz1Vk/oMmUdnUHI2KexD6DnTcpUC/wT3qXOPHwJGCO2tRmC5c7HhMq55bkC3zwswzH3Y+B42oXUD
BrTEQpV1u7/9Ef8Necg09H9DSFI1TXMNpOWmbcg/wN+vS0W42uwU8bVd1rdCdz51Y96jhbVOFkF6
QibqCXiEWHlY9lGb2BQouw6WO94MrOJ8kXI6pFXMggroBvpprHothd/uCqtTcl2645PdeAwzivaz
cu1TVrsi6PUMSt70iVOlYZh8aUgSowUeCrqdYq9aZXWth92dHSrmbVxwCUCLxluBuebKLtFQN5UO
ZLDG+8UnkZzCFLeAjRaWjiXjUYnPEbnuzaKlj47MNIwJN9RkyuESh6AzbXNfKEjRbLe5wspD2vCS
n6eQCglzZvrrdJvhHI8kN9fD+2A4L3BkGgqdyY9wIm/RDVGS01GhvpXt4jH7ILP5mSooa1wc60BY
iqi+mu3+OZ800y9jIJgzmm7K6r4q8x47mfzoUBQmCLIgEFJfvLvRLYkRM1vXHwc68X2K8QrF9smO
tX1I5gt5ZCKAacOzAOWhq0ewD2yQSKcU1RvTUZMJlY4EFevTdG2JnPrBookTVB9i1bqAuDRt30Aa
9geb2hM9KEolMglzasnErCSfcx7pqA8JgStzDGwfaX6K33/fUXHY1i5OimxGV57Zm7Id2psZjz0p
d2TtmjKXUyegU6/CK3TwL1qn5n6KReQ4UCNaQApugefl+1onmY0eGRXEnFxo1wNcguOkmpYfWRod
yyUJIo+80Eomh1YqpsvRto4D4E2ZLdoCKSkIGzVk6ijfBtAypvSu1PE9S8pDdOPKnNJ6IENFiGvd
GbqD29BkjjBob3KZb5rbl0FlVY89HP9qsvxoJ/dede2jnXf1trFzdSNkXiq2hrahM78Ih+WMSZVR
n/0ZsJKVoBVXRYVFszQ0YH/6kw4ZEa+0FI5YxvvQz+BKiW1FTajJFFeqQlSLZKiKYU0oUCPYfJUZ
XjOdbAnCdbYFkK6UYFgcuLS6bbJimc1QT5T5sYtDp8qUmbK5oKptp+TM6jJx1pLZs/maQivzaDWZ
TKsb0vMLvTCRqbWk0WHGJcc2lom2I3IBj4hbyjwVMoXXOSP7diAEF7EAqUbE4qYyHxe4SXkZlsHZ
qITnDjJFN4oRZhZ0PXeNzNh1CNv1ZOquJvN3uUkdbB2LChWP6MrtDEwqCXm9HdrLigBfXSb5ltAA
WoNs34zMWyyEinmdZtcOwoMA18B5konARQsjNCYkOGo05TRM2om6XRt0+MVbvb3rCRamC63uifTJ
D6jQ8VZJ2kkkk4gRPtM+TZUz5CVa4DKveKyU+5EAY/qJ5CITaezJbGNr6B8BQZBABo9Gph+DooVU
T8CIIZORB5mR3DTOM/jSYJoraCeJW+7qsFe4FyhEDtCDVgzXwqJOQwAKNh/qWD94ln1XEc3cuaX5
qLWMLObgz8S5+nOCq5eXp7unMDVmFX4aRTghF/Sem4470ggvBHYjWtk5W270InqqY/UmVGdgOJEV
dDJHugCNgWIM8xjNP5y5TPTV7Cwrx2rPpLNGxA+6uvN2yHWDAsmtjU+tU1F59jgfLxVmIdZSyb6I
aaKYHdEqRF4Lk+QV7OjDxB0TVD/IBzA/CjHZHXHZM7HZorONU0eKGI2bTW0UvAl0b7mDnA86suaT
+kDgh9m+FrEx7SqiuT0aVZrM6o5kancSo3w1p/emojOgEuwNAt/d0Q30GxOAux2R/p0r5IBzuwRD
C7Kz/Ymf+KZxZvrFpE0kMTf5ydX2da+KQ9S4L7HaKEcG+Dua34dUaT8AUWo7j9PbUWaTT9lrbTYE
TOQq9FTsSYnMMY+Iq4Ad9amTYcbKbKTgxAomq1lYz02QGO+VJ/VlMh1dSBFOTlvntBCd7skM9TZC
2GOMxc+MePWZmHVEwSxwaM5vQI1F5LBXYJpwQibZQzMOM45duNqwEveRTHC3ZJZ741B4kOnuSUfO
u0vge8hi3FWJgS+bpQvSeqZM0VDWX8iJp5pHti5AXGfJtrUYlq1Q08pnYaGcB9hrIERRuGJDtGUG
PTqWmbB5culF2N4qY4HriMh6FVk3JuOp3c14xrdhBtAPhKjwXfRS2JgQsJQYZCqtBqRE470SqnMk
T3hbcd8iCQYVWQx2AJQ5Ei7V9q2lfFyax8mhE+U6028d/BjQt43aU/+dcKpsXARBwVJYaqBZYgEb
pubpkaC4Q9cY1NaT95mvxGYcgIyaWvSOTDAGHWXHZ8B4JBWK8FFXLDnZSfbUSPUgGmHmFjm5voiO
fuhhqjEfYBM6pnZtWrO/KHAcckHKAnRW6MCJ55KdW25Svnydep0o5KVRk91XC7cHmlgVLUodZLgZ
IXEe9eyst/WvwmjdD3qhT2VYxq9xNF7g6J2c0Zp+RyPhSy2lmtiQ7V5jyILJUD5j4dFrFlsjiSy0
TzGmysjxnYbrijC7uNartryumszcNoqnbIFAZWcrIQta91jsj/hhhohvlotLd8u3pQx6R6eQDhaB
pPZyeEZ9zqpNcZC+6qrz1pqkPVWK8ZjLwaeuglV1bci9os9eSO12/fVUJSL9lFD3qJKBYZ5EZsvY
e0oz8N51qrzLZ65yybEszn7b0zn5LvWMsqLTED6AA2Q4/q0QtFZt3OQ41KZ5Wg/UrHjMzejXZKjQ
lxCnNjklXMOrliCrIlfeFSKGc+OlHvJmvxab1mdf99QBoDvJTb5JydK681yb4jX2jY3wDHp41iEe
HPqyDh5PcBkCTppUPv1VfgJjyKjiiOfStV4y7Jso9aY74vJAFSZpnx7bxboajlM2StcYV9xsrfI4
lOkJ+9ezoD647xUoFutmKoanPE0M5LyM7qa9XGwlFAfGABo5ctPVxhPqn3zv6dpyamABQDgK1k3o
zWMQytie2HV+6GVZB47UTDXjzBfBcGK8N/kg0S2Em9K2gVwOaj7v0bWBHPRNBToUpKir9aJoQ1NS
hpuXMsg96PVzA9RRfhjWzfcVXA91zCQ7sMZAGRwr5rU2jvzbRaDqmcd5lPbtZjY3o1lxHHXX7VBD
mktsg9LAwFRxJoAjUY/rn7IvaADrBcpCO3c71V+vtm7NPNFQEGgur3ve6Qy3RnWe+0w22+UlSDLr
1aUoSUR5/OeCaLohfK8tf8VdE+/b3P1V2OKZ1PBlT9SGE7jYp1EMEo7pFBPVzPUvUNTtgkiSMsBk
qidQX43RZZCc0H6tGzgR3deejr6UReKT57V3uoqlR3PGOtBHEzeA8R72NggHQ1IZ8Lh1sdPQ/GOT
SnlXlTC7WY+kfLUwYsKgq3WbqxrvrkguCp2BkE8fXyOMPs4QEVBSITeSxciWWtKG76yyXdGd6yZs
a2/HF5zx3LpTD0oxg8talJj7OL3sXVHPM0IhzAarF2HdE/LRTiPIHH4lBmuR9efE7t4QjUR7DMdD
YBcWIllzYI3R9CSN/+8PgMp9IVStcMsEF3k8Q4ZGHdOBWMhFq2gI8PTlzxH95Eap51d9glyJkYDy
HPqj1q0nhtuItCgGZxD0rnE9R66kSxoWwULkicQoUXEIxUR+8eC6ob1jXDsaTWyN1CRcJIeyL9uN
UxMzN1f69brJ4uXPHjW+GR/H1+kwj6adMGZkMPIHCOwkBDuqCPuQh96CWDpsqQzhu8TE000gzLN3
RR3orFY2a6j1AS/V0VDll++fWn9UW2JxDZFHO+gy4vX7UXcIBfarvGVS3jkHBUc22SsJdxwCAnPs
ercWcfL3C+a09XRj5sVB6vS/fkqt7WcPn/KdGVfFXVuqL+tPkbFL5hS1M0yzWv5qxKSE7RulKqEY
tPVlovN+oZhY/+1wPTfLB9Y9Zkyfhm7CWJX/Yf3Z9fw//v96Tp29T6GVeLGQmONVSCAU2D0ZaOqu
9voTDV33iDMLL3lvfoBiMy8IJRo1loyu/NNblJM+pJfUADLnuASzrU/KeAUNTl2KfWbUBMAUz2MP
gS5H3XcpFYB0Bs6gkIlw3g9pQIirUNJ8lxTRR9Kbt41DyHlHvmWhz/dzZ5k+SKcm6AVq/FR5MrA9
+VCFT0s2UM9OlCBNWnK3LD9Scvtk9UPlw8bV8OdHKf1erLNVFt4bOfKIME2LS6nxN/7eNIvynNqN
ekATgEEdxVmpC18Li3t36hA9zxHVh9qMBkAfiCjRvKGelQbK/tOyFRyBUXUzZvQLWafsi+K2ESWr
iAFNu2DM7sf+SleTyzxNt7qFTZ1qfJagPDWxTRq/+qLYF6b1Duo29WuyqmaXkjceVH+ML/kyZQGz
lh2SC6rhgnnKHFM56sVCDnRV+NPCuj9Oo4fIFC2i641ekrqgWUW9RfB2DFPzI58XmAyqQjJKEU++
QUJ0Kz4pOAByjzx0NVXu13x0jijwzyt2rU2N4cKljwPHFEB6vGXnePBVYic81pjoT6m76AduSY+C
3HufzKiO4hUfzwXbzwXdW3kBqrGLw2gOGmaXrBSGiGm7RzCBMx2TyjthJ34tyN3b4sJMj924XDu0
ei/krkLvY3065TRL8ZPexY4ijgs68i1vuN9Vadxd1g1uMBzJ2HnlGcMAHLxESKoA0hqTDCmiReNr
C7qhZuaDsVRWFLSL2E2T/ljqWNyyeGgvnWI3l6WApBiaIX9kzB+Yvs46I4fQzMdmQWyX4sDcVoio
MO97p6+vzJDVZ7X4WWrKTzWme9nWpa8mWX3S7JBEOhvIasl7Y00QGHAsWQkICkV2tJ3oWQaJfOl0
NlpcKbx5F4oXhS+CEDPzdhTKg/yXdXN0dJBYT+AUjxbafupHIRKN2ntEYIyCg4NWXtelbH+Z4mpO
MJiDgYR9snTOZakIK1gIid22or9CWE7ni2Waw/z+YhNRfkm5YUIxkM8yEE+vMQt1YqDaUr2EkRy1
iMOfXJQaXjrvfXaLaK/yRSe3q0j9sjZ1id6wL5rcqDLCiaTfwJJ3pUyRiNWQbMQ8ofPsjFvKSrRk
tYWmPqB6bMnp79EFhmGQ+OZ6Izmc2vxpRdGhQ2K/l235xhzJ2o0z9RKV9B6Jm9w2CXJ2yqRLKSLf
zSjgMV5RdDHg7pCk27UGwTTyOiNf+uHaDu2NAeBPWL1E5Iwc1GH8je+PnC38RMaEWEebfCsF0VQA
CeLj6KU0LPTJJu2J6X0Vg5UxUvVxMSi+DOTGeaCHyfTgBZB0+4uKKMLAgijkhr5xdlj05DmzLcxY
OXePyD2mpq4dCE+6R6JI6llkeLuuTx68hi9bTQEtNpSXWC4olCZ70CP7hvkOHrv4s5tmUA/K8iN8
1onnHFtakWgWmSLggEzTkXx0BUeeLTCIT+JYDe6bEho3nWli7zfBTivl+FSLGkAbdgrYmrZ3wa4Q
fu0hiYAhO6OlXx+wKlbXUZl/uPX8U+vxY39v1KicLq69/Dm3yJlyaSin75+gvHHW4wQHSUHlC+Du
i9kW3o7ZQLed3k3R976BSobWswbyoH8pKhKQmCSRfd6G/ghpZGvY5NCk9CuXeTBBvKfPBfStvVDz
khJ0SwVqTilAGj8QjVH4xe/Vu90rwv0GCcd8XjSHvmlNizIrwntFibJL3ZqW7xk9sVpuE8SuAgmO
KzcOkbdrR5hbNR04TPvJbahnKZEsuOjikGa63gMGsYf8XMItohiLinC7aDYScHkhtGWaLg4ZJcrC
UwOk4eYwKg82nnkTvcglJYXnYrnFEECM9V0BwDQOaRdxT5pa1DxG3bU+twULe45AlH4UufHeJUO9
bzuk6KM+ErkB5C/LYGsgDkxQqYUZ6cjmqAb845lme4uvlIrbFOdHAy2h6bykulKf15G9cLs+KHg7
etYglWcGR/xWdY6rRmJElmcnz30xjiKwaY8Th4b4CD1QT9mw/E3GKPlQnd1fEN1T/7PUjuIOJtyu
5OO83p0dkt12pkg+CzM/FDWumzBXO9iz2Naw9VFQ4s6uDuLGNHvF7wxWamo4UdhG0oOQ/ISQLzmZ
4K4BXGqMQN5RAydDkKfJtLVCUtFMDoyD2NqNC/DHvKBiANFNgtNb7EJqu0WG9ytiONey/qHTGVlG
arF+o6rg+6J3jHiNLxZbJt/kx6JXT0gcxSVpTWJdlYjd9TgrmKVoHp8FKy3PBUpTdBsIZ2agg+vg
pTGXC2YVEt2svudO7lEScrhthUrll1ryUdKMNFsG3kmLF1+Xf49yyB8Kje6K11MnN1swRqk2+sVo
RRfLSeKLbmmuH5moRDCa49VIT2Ls9tjQaMoncL6WmYtueHzbkbEmV0oHSktJ+ZNQZBo2cYa3DV6l
ua0q+9S7rsy/RTOryUmVPs/BYGuoOka+yXY5fJBuo+xrKFy7lKreduh7cVl/f4FmcVdXWrJp3eQd
NhazmDy+FgPzlNpBVKWr4p6V27EQDD+dNV3X2fAb8T+WWLsiP9dd5stocDcbyeHcFJHzmBD/s0HX
fyC9AH/C4ABdtEf8SvaV4vHFrgf+lJPSPAhINLBWerh8Dp1V0iSCmZomLTHQXCEQJd814Luhds/w
vGxVfDRbj8VGTm0V3gUobJZJBQFe4Yu7SPki1VMohfdJry/HsCEH1e0fa4zhZa0Skzpbl8wU3jHK
qV6Z4edocIGnJQxQQPtd0pFrkOMENZbPIWaN5DXk/lpywBlS9TV2iLDu2uwuHjArhGTUb9s4vcoX
KzpRx4AS25pE20TFIS6Iz2ZotOx3nW8G1RKdO0N/lZnNQeGjQclan3z62+GTXgvhN+F4zmOd+NCJ
UWZvkjXE/MiLQq6RRyAEkgWbbGKa2G9OxQJ5UpiQGySq7ij5wLGBOYO+Jd/RqCM6uLF3sUOrPkwi
X1eEHVQ9RQWLilSQu7UvxHRDlmGLn9/2ew0ldU0vdWe7Z8NiyWPLy9jWKgOQ8WNs4g/odXzMezoe
o5fcqzD8j1raplc9cqw9n66fZZO+qtFs+Q30QpyOlD/jOLBH562hNMM3e7noGRQ1/kZLaFIO48Lp
rkbLX0Lb0wkjThzpvyY6DBurAtVTO9UZFCXwMEo6u2hZfprgGFj8TPN+tuvf66d2npCteDgbNyov
funnFrnJQHQRMMXoFMv5JnA9eghysx46ZVTsa+YzyOA5N2oMxKkePyWKgW6FGdUewQd/G/zXZ3wz
3jl3WHM63nm9xdM4hZdMZiUTZHnbl2Pi1/z/b7vrQyLGcafWE9YEhoYSHj8yhnUIlceDJ/snXj4Y
lDK5LayjKbrqmHxDb6RtpohzmPI1KGbnmILuJ16qF5C0Pa/cf5djvmtZ/zi3Hv6jWPNfnVt/+HvZ
//30/zi3voPvZ173/vtz/6+v9v306++2Hv67c//3d7D+j/94cYQ9I1vWy4U+XXugLZSids8GnwyV
56GlplhiBPGzgp5mlhJMjudwJTisQIdC09/EhAlXpSszj59WbdynizVfIUYsodZlt0odL2/4VHW/
p8Zy7Bc9fAKq69fLTqlq8SagUlDgbzE5N5Z6dnWeyQjDqwyOx/3UZVdZVzNNddA/pprtvNm58LYj
gNpzatFmo454iu15ok9Cwma8zHiozZobZA1SZR5UZEb8Jwpn2wTk0wuULtgaumJCrwjtN0V1nwHE
1ffzPIao/6EhrueLGevtgNLlaJA74XkFS462cQJmXBsTZecb5AOibdWONbdyjzjsZVLc9t4jg51S
A6QoUB1Avsdh24S2+2orVbe1kqZASZppzyHUBJX0YRi3zetgRB52H9w6eowGUumVV0WYW62Kimdd
F9IcrNTb9fzML7uFD5xe+qWan13q2ab8eQCJ3IuhYW0SvlEgevP5TancJ5Fm5b3X5NP1JMOcCdZr
7+cmul9SL8YrRbrgYIpu6yqZ9+aO6qa1Hf1FJODvum5IfAXOWeNZsHZ61ZMfDix0as7MXAPFE+7W
3wxYHYDuxey+DiXWtc3mu3lxb9wlVDHfKafeSufrbnYerEH4GWpbBpCEqbwBgsLQc+ycGlTCMU81
eJTJLh4m5Smzu/vIapN7bJHtrd64PzPDwqyXdooPCCM8KFBeXmMsJfTMjIeJbJJrNAvNBjcLimoC
60EP/Bp6LlgN4CpIvLk8qi22IAURuKLSZyv69qiUxE3H/ZmYdfhgBb3fVElwFsVj8gaFDDNWpM7+
oDu39KyOjqUnr6lHbK1X0kFhinHgLb4LF+KEgV3u1YBPFzs2lr0l7x9czzo1Q73sbczXmxp9ACov
ur2JM2GXXQb9VIc5lsSkptgBkzRNWN0ZJXCPMjEuxMUj0DAr7zWd4Lw6cTGdK7J2Xxznbr30Oq3Q
U7506s5Je/d1bBj8Rtpc12NuqQ8jv9VsZRO/XdbRwbKZ+1Dq92FMv6kNdfcqzAkkSsc3Y6YrLEwl
vp7HKT/JkYlcbPsXDfJDyswymGrFeS3Q2Uzmq9KnVqCalOHWs/ALMMeRjbBNOnKBVbBUz6n3ZhFf
96rFRYcIUwg02hwudgcyxhLiYEjvuEM1D3f8rm5a99G1i+TGshJoOPI8mmISh2YnO/SKx4g+8N0U
xfhDNFVy28ae/WC10ZGJdfq6lIV+Ej0dcKmbOJHGPoHBx79pU7vyo5mvQws+96VJiKTO1eqJXCVx
o6X2Z6rW4wsrqqGQbqCqpsdGee1FxQe2SbNKu6yH2fQ4q934rJusq3PWUZgdGEqZTmE3dTr70iYW
jvRWi3y+3ukL0taeuTQejm4wRlgXxgNycGwyU6yRg2wBpRx/mfgd8Ewm6cUbivpGSY3f64vVNXzz
RDb3u4WbAhgt84UaBHfn0ZShkcJ8ydJnMw67Z3jOxTlJxWmwmHxCGtNfujhsDyX9KqANNQ2gUqDd
t1vjMsvDqPpwsau2CYx7NxH5Dbz530OxaC+JmVjIF0mwXA+rGGPKbBofEJpoYFmN+pKNIaUTgb5x
6qNLGTbGjVOpP92idV9Q0iwHjJkkpo5U8Yipf4lcGhtJOUVXNnfsF5WQlSIsXpYqD2EQ6djs44hV
VRa755Rk6L2V6fZ+vQCp3tSs53sSlQB5Pevjaa4EfS4o64hWCYkitonBQVOOjVexvINXFbRTmu6X
Rn+uYmEEhkNRSSkqA2J74tFxxEJZA3gsEFR4Kp1egTahzY6qw7ywWEop7Zb6hD6rwoMelgQlM5He
tLlDDexrf318/fl1798dzvLZ/vEjBXaJP0/+j/+3/vTfHi4irpytQceBNxsk8BmDda+nIsetjM34
114YQ/MDc8PJqJnQ+puZJfmL4y0cgzIItaKEGNfwyqxXr7yR1i6r/Cro5SaTdKh1bz3nNa63rXQG
I1u2M1vqOQHqCmcHIzH/IgGs3v2WYsLRUB0chxqzeO7gbbBuKP782UtE9toaCNZXSond8Xv0suvj
CBbylUbFbkqGJsCyZO4iJqmbWR7m9CiD2NCb4PuQCIMimG7t2h7Rzjp3tRTjq4mgBTw05o1LRBi5
yjHk2QgtPD3ihNbGMgdG1XBOeMSehcQbe/zF8SjVfipfw1xaRp5OunE5+n7Z78P17bEaL2mSn9b3
35o178vpwTevu22TUJAtpCqYBBlSO+l+fW/Wc92IULlfxC1KHdB8aQFGwDVPVifoBq5vZNJdP1eG
BPH2//z+w9zt3SpRDvraVJMbRy2LLSnJw5YUs4VkWdnhBJq54D9nnJAdx5URse6tyAiVchA3f2rp
uOFohI3xVTJ6SEKkxmHdzACmeRNIlljmqs0OqqRLAiEEADFhX4OTURnHoUu3XiGKYLasIlj3vjfg
mIuAsfe5TDzHXz9psRT7OxEzvK1W19ouYrW/KZq+2mJDaSlTwzBbN/1fe5XnKCcyeUJGjmyzPns8
DO6Mgh2rW9ov8E3kh9hev5vfrzJotDiNKPtYP8TrpiRPh9qZ/FCvGxfMdK3MMjyKT/L6mYbeomMd
BlMtVm/BiqaAXP4zXMbb2ipwsi8zDU9q/n82SlxVp5a0SdhwtAXrcggsTAdfe/BH6RLaMY5bRz25
Vh4apNmoNsvLRPm07bEkBkTRkAaUjcB9mfd6euoo89Ke7r+ex2WO+LW3nqPujwJwPfmPn3HlS4ua
2q7GcL3zDFgV62Yehj9766HbydRZwUq8SukOkwUxBpVuDn/21nPk1R9U02XUlTGSX7eZTjQnL/1t
AI2ia1s4dkDXGXW6RUdn6jCxxDYBEnuzqCi4qXof1HmC8xJRV2hjnB7m9qVMMGZbHmQ45h3efvaK
29kWZDL9tWm8NNuoykIr0BtAWYd0TLwOFgKZE2dBlt/ZWLq7SotMlIJdfVELAguIV9F2xStOnvG8
bupaly6FonoVU+Xuy0Kxz2QZOOcFhMvX3nqIsk31XfnuDAIHjkROnTX5E0nuOOdIbta99UEjya8a
HBeHjixQFqqJT6VM22Ca9otIllbvKuOXNlfNoVxU44459S3BVJ9TPxWHRLVyfFvpdFTomu6WIo54
0312sRJApUkCgxqzAFnMszfzVj6J39AudFaAo42DBZASa5ZJ7ZxvytbsmMOKOgVh3d4BIop+RLhB
dtPcTmeWYu0dcYqU9zWCHhzkr8e0Q4VbjUkGZ8sFnVKYLpHeZxsX1dFB97MTgF8ezKL4LFUtuVCI
w4ro6VhGKEXdJKZCnqojXOBVHK6b2Rqulz5TULuhVQEO3xJiNY4364YcseUaCSkqaobQxWSsMXN1
p9u4d2LqnjgSZ3DzsOrwO1gUw2zNwRA6VE/DHE9AJ8sbg5L+0dZGUuEJ9cQJMovajyUxEjTRn01j
FvlFU7qfiLApoMrzapiif6rjL7jkeopyzLSNoiJDStV0F0VWXNe9rouGA2nrL6VsIpmdeECSPB0s
lniIDtngWnfOhmAe47TUjecls/1C0+i5tqrd4UYfBHERTQJ6tCsuXycJYrfO5GtjuKH7KKuX1Hwh
xNFS2ypWslcG+pwJbgm/cG4iz4tODThLzCBvXo7ijTpLoMuiitPp7hmrFnWuhDoozDUuZNwC30Az
RR0Q3DNfMzAPgJA1Lb60VRdfkl777HrNxemDCkp2LkaVYl2s9WgJNMRNhJ6+V1nzZrWDcfna5AlN
DrodKLYhcSaFQsjCLAiFkHUfOepeiAW/E8zFVTdnxMw88bUZSoyRTgrEnNqagfSeIG7kNCNIb4qg
w0bVyfErhkEJNHPSD7XtBnWSDl8btU8ikhXAllPmdwCQKP0bOjquLwX0gO4x8zS5B0rtoo6QZ9Z7
MCBypL5Upf7ggdT/wQ6tM451M+m1S+5G73zNOFZk0Pe0Yz1MiSb1vcz6Wa6SknXK8bXrtGV7WLIM
BQnDuDeY4bJdh3U6saiJ4ttanl/H7wiXVrCO3+veuolNfWtlLZy1skDBiqfirbW4xeLVfFyfxpRT
HCEz4wZL7OOMmBF//Z+w2MoNXlMyfCi1LawLmSesQzvBH1ttXIqTgcR2R0ETuUQdJ5tFWLSiczSv
GmHzWzSWtLdJjsi1VuA01AriWqp3UaKkiZzu1+wlIkjlY+te2U+0b5LlgAyaAVWVA/fXbocDAsOO
ucO6iGdgHb6r1RTpyaFXgY0Yhdbpe4j15AxyHdLXc1izj6jFpkNupgUfefnoOm+kOfMe53j91qkk
gjMWRKE1RAjmUuhDIOminZp2+DPWgXidV+qI/AFn4FPn0siQKjLHmMGyWccPXY7uVr986ALE6LrR
5BVZH8wasEeEj0mpRS4OmRGfeokZHeUGhi3yn3XWwwzGPiX2cZ3vqHIehJm/C9a99dx6qOXtrlbq
iawpO26P5djfd3Hb78u272ny67pKs51dw9GAIAsi4zT6VEUsR0B5PjcYyte99VxTEBfrMH/mo8oD
66brGbobuVkPldClQD2j32p6uny+KfIeSR/4Ak0hXSNqbtbpy/fEPEXuniUQdTX9vvRUsY2HuL7V
avV6pptCFUAn553VHear8dpejFfCGrWzjnMwm1DzdIp7P9B035oD8aIUuwDo2aWjEtXhlZBG5kcw
lpvQMMI3TadonHLnmWiVnTpX0CqLALrkdZxfrRvNKy6OSV4c9TzhJ1Fj3GKuRMrFkoNgNhZRUkO5
7qkeL6eBPqdP2GENbtBuuR06EJwzKY2H6bgY5qvjGHxngQUdce7HVyirXzCT5sduWKpLSqoLoULG
i4taY5DZKOF0CdOm2k9Z6+IK7dSNYY5keCbNRL98xudWIENpLFhtIjMkuqHYuhqprFPyuyROaEyo
PqOnjgEaoOdFueIFGYMl2NLQV13ltWDxfnTTBgitCtkR+WdyM059dl+Z2VOWc4tFEKb7Yz4/aG4Y
kvqUuc0OOap7aZXsz0Y3inesyH4k7cgimShCqgu19mG+g5qy6RBWvwzhwGqppK3llfojUKf2tZ1r
BfaRRxqICWdM7RTKl5jk50MipvFBdN4HAIgBuCNH2TSEsCjptblRtLWzxXnVOw93peaYgdHkzuuW
D+N0p3uTvVMVsqfhTAderalHfbp1Owd5cD6/5FGoPJf1QFC1EjqX9RAzwkFPPeeeD1r6mBJJaBqT
8mx2y85TFDz5LoGRjd6Xh2SYxV3v0QgaYew2rhPBX0vjbWS6LhhjTbvLYuWHElvvkVr0D3lDAktK
tNqTZcUQHCPFuSIV3TtV6j3Tzfrmy9pVqDTqgT2KK57nDnwOWdn8nuVIODcJf4DLw1k7pnmYnvO5
yIgh6K/7OLnP5Vw7yxF8eyYYdEGg7I2T06idoAi8p6rkkc3Lc5bRwrIm0TzDViCYVSvusIg1z8QA
Y0fSh0fhJic48ANsTKCvFbRBJL+9fovzXb/VweRd5lm9qpTHVjOpWJOn51ua0JBiZjhDanClc/7I
kGg8jWix/g9757HdOJNl3Vf5V41/VAMBP6gJPUWRkkiZVE6wpDTw3sfT9w5kdX2mq6tWz3uCRRhJ
JAUTce85ZzM6cvR1ZlH5q8i6PdXS904+Z8wu7R3COorXepqznRx6/5X3aovGeJxH72jXjXZeFgE4
dliG9M0CIoHmXKQPo+1LxshegJC1x53hZWjPuQtfhzC6osIONnJqsA73XHmW4xDuDRqmHhRKmZyO
L2Hh0t+scrDa1UCYkT4QR0EQ7WMlzjG9tbwdrukg+TTSLi+4acbjlFkGhuTI7A/49dyzx5TmPD+X
WfkcOk19I/Qg3U1em59sDeZelaJIz6tyVxpJ9umLuziR+Tem4Misc724tKPn3E+BPhAT3I3PcRrd
PBUp61oUpf0pfAkN+3nw9fmyrPEIRbkEH/u0rHZ5QTAoyRsbs8tvFNwrdGxdcC8Mi8L+vO8Rk62t
YTb2w2DjXTEviRDl9dfpJXEvkb6uTRu99uzT2MmO0f3T4GThusKFcZ7mx5RS4Tmz/PDXwpfhD1Bf
/l2dfGCQ0EhiNuJjgIP61mRZcsxcbV8QIgXkyIs+jTZ8G53iGpid/mLNzs2Lk+bmOa12sqiDgTIM
MWIgpW/msdiYBDKuTaRY04pIku6uFXjl8Ke8knjfPQ2zh+x+nC5uSlOfOFjvy+jGxkY2hYYunVGt
w3/d7HUoSWmFsV3zbyTKkNDRESRPgMSLjbGDkfJLWYTTywCb2u3zZz15qMhrO3J8cl+MGNf6Yo4f
hDMXMONA52ae9rQsEskEh4JcP9uP9myMLy5Uva5vx6vTxtOLAaaR9kj/tOwDH3Tf9mMPn2MmMrmK
H8I5iB7E5NAZIV5nvayGtvz7jlwjbtCRkB3VYVSC8Xv0GM4ISsnPy6JxSUJByKWuFohSeJ5wKzGY
DxKa1j4xdNepeUHP0d0stegkz5vIlVisRre9lR2Y6igavixrlPHEdp6QcEZWL4mWdPrgLgkcgjdJ
3UmPHt333jLZ1s64bohUcucSdo+lmt+WNcr7yZH8DyHuhOl40kw5MYNQL8u8G0/LK911BnJOxE+z
QMUTBW5WUfmpEMUBCz22pfVrjT5GdVq2R/YUb1JHJw8y6RFBzB5ITMGwFCKB+ZolUXdgPjWfw3L6
3nVmeZxRbjw6cVdsQE9wq1GrMo/nx2ggvNUCMrlsygyHFEq8TwcnybV7Sq+sLj8Gyu/vPyacYYIN
LUi21uFEkl8a4RbqupsgVBv0DyQ4wdqyyVJ+SBex5GnZZnAJHjmDwvWyd9mGWpSxVDA8ErDd3aRg
hBAR1bFddg6UsR5TYW2XnUMcvoYRQ5jYitCIMUXPbe+sW757axOw2q2raTsZmtbR7xPlcWn1k1lT
sloOKRvh3To66MR4jE/Lpsq3BQ88cm38qPZuIkOz2oYO5WkP5ldCPgoVazQGBXJJLUEBCHtwYxnA
ybAPDjTgVQTHZJLIHM+w89JqNxHCRlyDVe+iuMFSN2FMI6rcPdLQFy86Sb6a4codwO4aZ5/jXdxk
9C7M+ZlSEy+8FTm2w9AtTsRkh3cT6WSXoNpEDRaliZLp0Mmtb2PwwDcBkeaumHKxrcz5uxuUNddO
Su37Lv45AHirTZ5jXzLDoNaZ1NmG2ObXxDXJs5y/dAbh3MWABL7DUtNnP8hmR64h5dXP3HYj7eSK
C9ACecNYUMPdkt7J0X4lvyNZ94qPMzZIF2e+yzKSz47ILjAHqm2gqDqmhmDK1RvkXpZDtM81T+Q3
JIo2gRCgjvo7L3VfR0XqyVACSsXuqazvdi52VY72Xe/7+JZWgCYlPoqCk1MW7jegS/LQKCZQ6E3f
rAlKEKqUdjPD5vBGe3gwJVbZscMoGtOJDdAQIhU7zaPRUwp0yk1XTd89xSRCZRnsKgtLqMbYZuWO
RDnRpN15MVkgpEU2hLjCkcaeeDIUILhoymbjebjx8oo8pJJ+mpNPex387qryvhuFK1eZBUXJH+RT
KvAztzLfTiaxcgnIJU/v38yC4khe12sEWTvbiY4EW8brVPGaQjme6a19mwE5FYroFIJ2gnl2SwlJ
3RPg/FDFkHVQ5FDFI+4isF5Gs0JFTsqpVo7fokTcBg1eXRVmtJV8ddsGL6XNcKYcgFNabGMbAZUB
iMoeIK6HoKkqEFUmTh2zgVk1AK/SOihWKJvKjYMpu1eEqx7U1XiKFPeKGcY+tyfwDSOpwOThHtrE
JMXMUJoLrBfd/BNg2FF13kg9rB9Qs31MirSlGcY36dbxvRkwAuoSSrP+YF4sWJFlgF2Pqjzxo4re
1SiOVwXQawLs1SvCVwjqKx5gfpnA6vdBYZ/S3Mc4LBNuj3QbRuoKjmKGxTr0sFqIB1vxxLDhwOOL
n2NFGhtBjk2KPTbaRG6liFBSxSXrAZQVilQG3Oc6ecyUpygiaqV7JTsmPuN5tE4TCeHYxmokxwMR
AVXyhKIFveXDoNhoZVZ9VqG3HzxivhGU7RczyEBU+KzIajpsBCS/+6JNz7hy4EC3UNhacGyj4rIV
KI8OJP4+VY7+nJQ97DYRbT0FcxspYSf6ZQTyNgF747+YrF2hfwY108dEh6SVlOM1Geuz0zjRyp69
4U5r3U0wYBQuSq4T18KpTWSqw/9fEedGFKEbOpoXKC9fcqIDjqbi0/WWf9IyiHVko1CwbOt9qWh2
pruNFN0ulgmXXcEngDERaRECci99w/Xb7vwgPPV6cTCB5RU61Dy/YprQe+C+s/CWetNLIh3lwmb4
LR70ll5tbzt4cjqKQFNCErS5EPpA9eEpPow2gCFjwgxFRhvVQS24VOLnQN7NU2gJCac6K/YdCTWB
0b167hyvHdyPoMMgBfYMcF3oJPQN5rsZm+CmDt/jgpj8sKOojKe1WeEUR+DQeQilKE+t0+jLCJ7Q
ks9Eq3ogCzXFLiyAGFbADMPS+0YyDGViMIfNiPUQ7CHzSvQIsvtJmjJ45bL5UuRdeGhiHDn6MJ9K
QJq94iiOiqgoFVvRbqAsmuU1U9TFCfxii35RXAzFZBwYuVIr7F5q/1LmGonTpl4+ZkP8wSh98CRP
zyAm/paohaYb6SIO3JIsOlT8wYdZcSENAJGGIkV+Z4QWrdxhIrBHkSQHxZRseLySSooEjECOjdn6
1zrq3nOM7vdkAXyUrf0gQFRKDVblBLSy8ppvIHnNkbjQGsVc5XTT1pnzGMm/fHMBX3ZMvyJFwhQa
TMwE27Yfa/G+7j3YhYAzE2k+5oa97ckf3IrSwTnV+as8k2eXOawNfFMLoHCCVVgjHd4MWkMjX067
YkzOJuDOEIBnrUieCGpiRfa0QXxWk/vimTRjZjiKigHatBa3Jn06jki66AyToDQ5Z1GmH2GsR5s4
TT7d0CPl3X7zFGPUBzbaNAXBlTh958x6IOBdzYLCPXIL5J5CfpAkC7NU0UtDsW0N+61gUDUP5X0d
yAebOrasibyxWvinEyDUjCRvIvc3ldMn67p3wcU7hEgNAfxUP++MVaa5R4LyVpFirA66rimZ2i5U
/FUvbFCEJFR9RZw9Ncl9rhuc5TBbHUVv9cG4otqES8s1L04jamlSQjihfUV+BXRxomKObjFxT0U6
olUSwDeqN7uEGgvD9K0xaQUgDPzp4wnAm4VQtY2pE/C/yORQgrZyXsV4P7rNnhQ1HiYznTULd3nr
oI/uOmLmJkWzHV0C6aM+eM8V6TZUzFszOsRT/Gy6AvcMEvEAOK4/NUSyuoDSXMO9AEzAg0NtjhH3
GoTnvvAh/rgR2UFR7pNSOUv//rUGxiuR5jJpUXxekROfppOUmyp6b1tzS28V0ZeyULhCQHqhDrTz
gf7Giv5Lxyhfhz5BhNkUgkzAC4ksg4eYeaXORs6V4gi7AIUpOdwQXaL5y2obMbb8DH37OQTTiO76
GCsqcdjcYuHBi6ig4AAVePA1ghuZPEl4xgZgYwx8VB3T8Xtif1qAj10D7z91JqLCJBaOFjyyh+oI
RhdRy4qcHPPlELdrnUpFVfbAK9NoLEm0g7g8WVCNEiDMlGR3cGHSY1yi7Se/QIbfDaDNtoTeLC20
FCk8Z2q7DYQwtAkEN63iFvmB3zBCIg5gZ6KlYTBi7SjNEkXSk8TUKm50CEB6ViRpHaR0zoRzZeKB
zIFN0/5co6o4TFq9r3rvxBQcKjVziMbfIHYh2y6q1QMpIXtqBGatZfkhMywiBHVuZYYCXivy9RjY
g8opWXtt80kkpHE/5bSmC0XMjrz0lKB332outpciDRua1PFRX0jbirndJJwHhVm8BuC49YjblkdF
LaBiuc4QvTb4wzYeEO8Z1RfGxAcdaRqRzdGjJaeX3DFfLbBkmeKAt53/0xTRV5nynkOvhVzbc+Z1
ih+eARI3fELSpqB4nRVjvI3yc6Go4+RAXkaSWDcJQPISMHlYuf2R5CoYY7r7ncc9uffB9zj0ob2U
+Hv1lsz0qKQoADWOZjjqmJVXCI8k1A8RMbNr8dCsU2+QWxXgAJLW2A3AIWqA6poPWZ2R0BNx85tQ
Mddrg6BufJM67nNUF01qvppO8knG1qsE2e7RCwbIhNVI0dw7xXWfBkuZMHgiKuZ73pvTTvBjFH7T
bUjAN8mLCK2RBG5GoPFNXZzsZPyGksmgT5hsohTwjx8zrC21euZR3u0hZo4ogboD+sJm3StCvadY
9bWi1ueKX58Asm/m6CO28H1IOqc9lxiVdXkOO/40bIKHkbrg3jbKN8REm0Cvd3kJ07OxDljAaFll
aAzS4qGvB/e+dsy7uupDOPEG9kEDQnbaIgibSE8vrOid9sau1xAdi0S/n+N0eqjhFE0z4MZ5FUFe
Vap08N3Jz2ZyKBomKHeS4WvZ3jRngLGuFWSVSYOA12eNwdbWHkYcRDWDpbbkOihCnju5gR9hcKZT
0QW7KREvnm3wQVCrMTMKTw2Xzp2VMhFtJ6yYmtNuSRZ/0Kz0mhPY9MUMqR4O5h5VWLCmUzmtc8fC
twbYclMyxF6JAyalnFFdBYNzoJPaA30iFA/rnpu9TCIq7mL3R91ggnCTEu2rxcWQxQbB+FEMkYik
GJqoXnLWUC+vHKvYGpr3VMcjIQN98dPrB6xo40fgjs9ApN50g1yYoTO/af4EyGou5CPKAWfvWBqO
RgedTl/n3ZYzouBNpvG6j4rnWPGRXGR6bWBvsjR8k65z74/6SJ5D99UImeIl2DXSBluBVz+ERADf
NdN5in4GmAhuujovKz8rd4Ya+UzkMthSzy+GXb/TPk9gYjXBikngZMXOK9/oWkadcQwLFGhyLvIX
2B64FuLg0k/6eSgsYBTgaaT9mlD/iTAFrCYaXWUV04r04W1w9zTABJ2rdn4o/HnnjX0LpSysCRIN
jjVnjzlTk3ImJU0P9npOdGUckK5YJemRWX1Fica2afg4JwJLv0ZINipVUU8ZPg1OmZzipv06wP7Q
kT7VmnnCrdkOiAN182oS07SpZMyNPAcKqVMktbME7TihOSUyipVGWLNWxNjjaT31EzatHC5cWamB
JN60InP2NBu4dUGQjNNABfTi1BCl7LYR0d5ZyO+pbY8hFRHYFimT5Dx2SpkYp9+y3ofLxpRy70et
JC1wsDa6h8x/iIt6N5VWtG2z54RHFAoDuyAKPXoCYwM+NCS7ym+vBoH72xHRA00zl+D0hDH56KOD
mL2jmTC24uZ01JiT58H00yrR7zGCIobT+9Qnyz2QopLsy/Qh1EoyJG39ezdmpEG7Kv6vnb8YQ7Sd
GvQKy+Z4+kYpRFLVTbXVmI0fYUsQeKIAwV5jzUdfcMW0hFGGs4xXaXXH033EZVF8olAi45x5YhF7
866YJuvAhPlbD17WDbp9KjqxkRH/BwaP8aqoZrxdRDMyHCv3uu7vEy94d41UJRBkt1E653lURdWG
JPTBpKtCZyqM0W1mNPoOoaUHaMJ4HIIjC7f+xMPQ1woeUmVwkXFg7jxucEekzVgbBri4qkHV+9xa
h3HAoaW7+N+zQpw962ukT2B8iUBKW1IMrcLZWrNN2Yok/E11JkG3f5ziEDWDgUXMrpK7sqwHfLX4
fl2mE2g7PrHcdteZmKyKdzQEVnXL/ChaxRqNkrYump3ReJ9VNM2Ydrln+aRJE4y/a8fE2nCT43E9
jht3cgxCXj3toYKr6ZoOMbZxIg6ib2+zPTdPZASthxCt6JSHjwNp9xvdNM+gvo/lNCZcx945DAxS
jzsGgIHqt4usJw3VL4iVd4guTkS31Yb6vXfpgYXSJGalfhsM55kErPENkfe5LeQuT53pDR1efxqT
HkI56UaDLz6XTLv/i278n6MbyfT7j//KRtx8dB//70fRxd18+ch//O0v51J+5J9x3f/4Y3QjP/Qr
utHS/+qhTSX1gcxcWN4G8Yy/khtN/a+CpimUM8+zhc3efwQ3aob+V8vVfVIVAVESSiisfyQ3asL5
q0d2rOvrtHtM3bP9/010o+ESQYhPACbB8fvf/uKRIOIyIbDAywgAxiiU/xhRGKIXbNuCeXMDq4tu
RXMvwE8+WAkZPmA490Y0M58aInHpSp3rkOcWc6zmyWtJrej7GnZIndibiEQkHmLx3agll999o/8k
R1GolMQ/vUWPejH8R0i5hmHzFf4+RbEWyDxKQYKpM/fdHc80n+JbMHIZRfIGBz3p3qwKn72mZ0Rt
RbEDlqv8Vk5tez+ljrz5QWNsM6IqaJ8YySl0UAbVLhgL6czpJhnIW5Wj/Ppv3rX/T961L1xdt33d
xmX4p3cdBVEaeiMDEHeKaoLQan8bG175tWVOZ85W+clAut6goiEYzNq3wnI3iYm1WjcY2ISdazyR
0+LzvAVGnPKYDfTopoXYFY25IYB9tm8uw5HcpttdMJKWTJZ3rih/CrSNJN1F1sEyBwxwc9Os/vVH
+/MnM21PGIZvWBZBSaSI/umT6XydE2p2OhzOoNOTy3fzbBmXfGz7beo20Z3dj8kx7Ch/6Pb+X/9t
w/zT18ofJzDZ5sRFuW5zTvzxZKg6HLpxU80E9AB/sDxM5LZ4sRzNwgTdozGLoTfElBKOebg1XZ1O
ga5dk0QJcOru33wT4o/Bpx6Rp55rmhQ9PK4gYVt/fjehC7disFEChBV5jqP8GCMrAcdimLusY2bq
2kN3n9suLuQQX6pe2ATxNvgLsth6TgjCeLMd/zOmriWF+T0OZuspJvd5h2CAir0y6NpajCmwZfj4
b77Jf/LeueZtk1uPBcTC+9N7F1GaVYE9ShREUb5341WArH9fOoWxCkcSKFKsvrPopw1pHILICsaH
A+XZY2dwBv/r92L/t/dCudPhbSC4MmjOuWr/t49rXITt3/5i/H9JAzhtEXKuBtlRSKbufz+mPknk
1J96vUr5PiwkhT5ZpGDkN42FxTPR04RyX0wUXVQ5gCag15yXBRfWgXot4EiG0icFXR7GmMciK12T
iRMVNIb2caoqpLglV3qFpaoVX1oy3Q2tHokigYuW+2PP2MBo7rQskw+yhUwcxiIjOwkdA2/PJBGk
s29U+G4lySd3LhGJl75J7PuOzL+IHErKjnjyfS0aX7wmGRASMiv3rS7bkoBCIBxjUrnFW5+c/vX3
6Vj+H6NnPcMTvoEjV9ctaHWO7fAE+f03CnSAjqlth+RpJj/sKOzRViFrzBwSqDpUTantHJjBFjzh
UITP0eeAou9EHdioVp16Sduel/VcMqp2wDMsr/68J5zJ6fBV0WDZ3VrZWVcEPW60430ban9f1Eaf
9FwjrDPYhU/UkQW7HFMue8Du/P7wZQ/kVuYUiLAADprE9v/XL1y2L7/qt8OWVcZZ4aZzO6hujnuR
WOknJ8e6r54asAvCferkBDna3Y1JhHMuvf4dcEh1oiQwPzF2uzGuNMIjXRhxr+UJWERB/yZIzOdp
nOf95JJ+RJkBLxJ8Jka5dMGw1AGKNbRXZpxEzQRy787CfMJTZh+0eKg5CTrjxsjcuNXPxhhSrdQo
Qa0JtCVIImpQmpD60Y01MYhhs6aOvw3KkKpwNL22YHZ3eetBszPxHzky/Z5EM2Ll1D7VU4ixL8TL
m1ATgDnMjKJ1xYGhBIhlHTu1Yff9PiZJ7BBNeDtyYjePYWgBuUyb7BktDw912szf5yE91BkzvyrP
XsOtJkj7bt2ovUnP2xkkNd6FFFVDjBb3+iib3RiY7bbPih31p/xFRGF2ptQ6M2NZz5U+POcoU9Ym
ORkvdQpAra198dja3IlnI7wfWrivgInmHWHG8LkDVyC4+IYDHoFJqlOo1JzXoIznnW71DUn8BGRp
orivNas+WqN2MVU33XO5QrshYoaRmcVGQJQnYB2Su562YmeNXnv12vClwiizN7JpYHJhaV9z3Jsx
hWRShPT2NAzDSNG4IOKHdLRtoDMb5DO0xG4YA3k0c7mOC2l/JA7urtrpX+zA9Q5+kRNtZnrGu2gp
YqkDrBGaMKlR3YlJrftEj9fT/c8i8exXQGLIVHtdrGevtxGB+BPZyEmzW1ajtnHXmR17VJfZKyYd
9oE3VpdlNUC3DgNE3trItJk9iI65E0/9iuokRMQISoW6HZcuiczEuvNu2Rt68+/38sxTWBcOXhZR
lp6ICV+hEXXv0XVr11lmJg5djcq5qQdX2yyDa6zJm9vb8XnZhKzfgxFOxOqyuvxUnMvv3CbM07JJ
w8l78vNZVXD4HfxDsl3ba91mwpS60ctUbBOalY+ZWoxT6u/QT0NLi2sNDUEYPjl0Vu/6KPi+HLFs
j9sqv8wzkW3qqGX78jscAPXAEvKH37YPUfE2mkjsMhLl1gGjuqdE5HQGTWyvPukZhxod+69tIAFx
xkyi3i2H8FRLnqyiH7fSQkEQ6W6D4BD/yF5vvHT9az3vC2K1UeMR3AFvTPeQ+cyWllxpjLm7ojQg
vA1Nel22lT0hno5hAdZThyw7YkXRK0TzgBgMTkDP99HOwjj0wEhRJ5TmrWGyfKNIUfNUvC1biqCk
JO+7BM6obanV+kdBzMZq2btsm/OfJTyC67KCOvuHY5pKxZSe9XBIHqfGkdyWDfopdfktDzLnSlfa
py9ZRdx8TXzXHbqqdE7eC7P1XkEG08Ntm+7siTk59Wh8d7qf2zdNoxVbmHr6A1UJFm7rh4wwDDRB
Zz87EHyIbOs/fLoEWzIw3KdOcUxItXA/IkGfrJ4H/6nBH83DJIfd04Xuh2JZBjTcv2pD1kKI7fJj
U7T+c1lMT79+sqKEg08xeSiqIj6PQRRuLTKyr5htxQb0L6OCmDbkoc1numooORHxe0dhN/5DYwr/
oVKLMpzybV9lKB5L7sO0hzQUrbbYDbWnHfwmkM8i3wBAyrqOJk5WuY9RZeqXsA6JUu5lfOOGe3Sq
2mlWccJ5FKYBOXuCE0qJRpxcySXr7ndrNraIoa1JeOgCHhKW4u05nb8hgw+I1az/6MJePhpgzC5a
qVPj9YrZ3YE1wxLsajxyRCgO5EVe3LEyqQiyiD3LOHRZ/t6ovxlSXTczmdx6rRdrvTph6GqfUrWo
ZYF10wPyo3BUvnzDzJA/oqY7Zg3SAzNPCDUnB3AT5hVxrzQzNj1yV9KdAv2yLCb1aua5REQ4qUBf
A2+MnpaFLLzoqeu0Q5YY1XlSa8v2zgx+xvr8bowTfGfB7VdmLYj6AVvcqvXQTjqAEWGMevlLMRSP
UZqOD8ua7Kp4VfYDWia1ExmmvxKGLe5QpnEpmfB0HHrnfuLVZ7y9znMVDvs57KP3NsDmBDN7vA9H
3WRIF9+WfItlYSpTxvLKsS0S68zoZVnTVfjFb4f50XQXT3N8GOc6O2kEzJ+AJNEyEk3L455q0pqv
69i7YXCn691wYSo1XJZXQVgl98IRGy1k02/bl52mESVEVlc3onf2TFFLW3a3UWnXaoY8uA7czVyG
r3Xs/TRdeLO4Ls3wnBR2fIrILLIZG6J/dBOl9CF6qJ6iW5+Q3e3V1YcGmwzFkRNP5A7oQ7Qupvak
28Y9g4/qw8IQWOXeO7EkLVMeUCyN5UQ336uZdQwYeGp4lsmmRHpLch2RcrJCI5KO8uI7iOaJd0B3
0Y3aeVm0YMi2I2acF58ALfSTtHlmEZHe4eG1HlxgkI2U3n2tAgyXVzr6xruJAH2tOqAy6zl5vfBs
k5g1kkrOSxeWJsNvwMIVOgcguBjp1Ocz8nHV6nO+M+002Ln1YL6nfQ9TWc9eGd6kpwCwxGbZbjCU
WQl69o+p2YgHDgFOnLfyJIlqwbRmxI9+Fb22ydDf+VmFNstxKOpWhXGvkvv1XOAyzqvWPZudcM+h
5jfbRuTeKqhqRvTkQKBnsU8tePYpLoy3PkS5nPlu9VimJ0MAWTRzDF0VxrIwqMafXo1WwmNgkLvd
K9p0SseGVt0tFyo54OXa4MLy5RY2WME3TA4e054vhPp0T35JC7chnf48DrV1wb2/KmFj7KPKE+vl
e7GrDBFtUB0crHcPy5lBOMN3jUTbTW7bJO81+PXX6B6ybTnX5mq2wiv03uBxWRRUkv3gNfUr+Vyn
/EVO9+2yhvZZPtOo2KHL3mnoxE6NE7iP2Prcx9Ivf1ZoGQioDhg1Ipk9hIhoT4l6hfSdV505bEI1
PsIaei393D02WLVWs1otnLK/OCOpeNBE4S7BQFI+bO+ujUYkLz2CgiJpgsdlseg3HCvjkhBJgqd/
Ukqe2n3qUxMStl30O4swzcfG/wrs3biP/7FIJlyA+UxYzkwOIkIcJtWObGbM567VbwgibNbLhRU7
ItlHpf0TS2K+McyoJ+qjdsBmK1UebtCH0puHfUg3+ZBA4TNGh35KrqX3OfofNEIj/Vgatasx6gkg
8f1yB2j3SfPgoCIkd/djCfYJoU11cBmXE8GqDRfQqf6uatqHokzARRRp8dUQ+auvdc0PNN2b0PGN
XVqZ9lFQaF7PTeKdg4qiDyW0j8Tw0q9FrcWbTubylDow+trBHInpGu/9si+/9nAMt72vBUckVdZr
MObbZTthodmu0kJ5SIc2eo/0x7G7ImMDqtpmj8ngGl+xdTmkiFTdM7plEglzS7vMhpMdJlo+BH14
2T0mHGcXCfEx1K3HcFM2wFQDcoPSNLuTTDIPDoEkZ7i/aMLspn4y7QSgrojQUHb3Y20ZK683oufJ
YJIbj5O4ICBuD+U0FXeVlvf3c1rqu7bM2ifmRgjHND97I/M6WRFr+xoKksqJLDilLQQNLDBPg65U
xGixMG8nzo+xFVcbm/xHPjQtEpYoeC0tB9QGiG6S0F9TaVMLckLrW9eKraGTkocFK9pkbokU07B+
Yo+e3uLGJ16Ob+2cmB2VM4HyQ0f9M2uzdqC5kj0ti64BQJp2ot73FJTCdZ/1FXmCaLGGABpI21Dt
8QuruQRz3F6oLoxH6curp9aWTb8tcq80tylsxLTmQpiKiGaeWjTBkJ2mWh5l0yGDaLp+13TW8D6Z
EQPDOv5sNPwooSHa+2qsq0fdxsbqK5CGLfsjbhbA4OoxlDhYg5jSvwojAX3qVO1+uQuh/k+2pYjb
fctYgtEDq7VaDfOabkcUTpe49mD50WOm5/dFNKX705miq9OP+tfKC03I39xXkAHz9q1kk+KhvwHN
+vurZZvl2iMGFvaipafB6WjtwTHpwhuJkV+8spKH3KjTuzqcmntLM+1dNQ3uo9+3xUYaGmGSCK6V
XCD+tHsdoqTZ4vUeVuiZl39ff0HfdDPNsHurk+zgDQLUmaM9Vp3B5UqaIx34khHlLO6wRO6QESY/
eIQ81zxt3qa6b0hLHQkstOQI5LRpt7mQ8Ztlus/UoUhPIP1ilzT6NaMR/VL3IcI4g/jWgIf5c29Y
n23SR98q1363lLeBFJTiYOWFjXe4rF4skb4sB6AnQfgnZHUbqhbVpTPHe8PpgEk4MFE0EpQp7Zr4
JWsoXrGj/Gti/hpOQCpLKgS/tmcNvCK1Pa2q3x//j+2R/99+T8j9at8NOZr6ghvF6NEy0u0heKk1
KrMRVdk109XgpTJbm3yBgEGa2tvmQtuXnSDzUa1KGgD7joyO7bJ3CoBe+mTx/FrtgsDZ+jMoogwi
iWouymdGsv5BMkwmXjORlBN87dya4vXX2uzXzwWDarVrObwUww2Ken/p1Q+3eEvWKXL643JEE/cA
QZIQYDr+YVRW9rWsOvsa49hg+vnECMm+QoXN93KatfVvB+ToRkM+4nk5vIvtgtYit4ZlNVe/osIu
v9Kx6aCrwqEY4yS+uaUp7+C/M39Xq8vCLPWTRinlYgxJf0OzOewG6rqbZWebRtE+9zVvDUV8MzCb
uMQUdB8nv3Mfm5KmboP06mgwnv61DVQWNHLO8G3cez3Fk7TvDsuBY3HJjaQ5V7JrzjOP8GFj9ba5
5y77sexYFrE1Pg6aF9+3sDzOFmkyVshUz4AzfSVnkcHMNFpbO2jA8qlFqsX44Yt8PAibW6A1Goex
icOvksQ87OCRfggCqb9TOtVyXXtnplgchGnWOx0r8XuYGTttILov5AEZYOSmI85JiCWOe4Sefqkb
IQ6T7ua7ZTvh7b/bHqBX2lGHlX86vtPt9ykvKYtjyXnx/NDaTcAgth3esRevym1oEamxoSHav8yG
9A5S9v562QtUJ6YXT4Vy+VkxiGGrRd4Xgze66bkxfiI/51ZXf9jIeLfczMw7d5yCJ9OBEr0cgKH5
K0hkcbMjORxts252WhMgjLRm6o+R/eF1g3XJWpO4HRKbbDOLryFKhgfs1XdBZL05vlbxw3p0inDz
bMxeyz+CnMFcgNykq3yXyMCxeEZUcnWm9jyL9j+JOq/ltpl0iz4RqpDDLQkwk5KoaN2gLNtCTg00
GsDTz4JmquZGc2yf35ZIovsLe6/tH4u6WJ5VHLQ7nUSEaBrU8lxn6NQTg88amao/qxwyhIq6Ow6I
/45d4+aX3kDD1VquiIa6+f5p35RjP5Nn21JNlPjZfPdPWmW/5zXJQ765elU/pQqNpJWnD5M29U/1
XIlbgKZXvaXVWPxCj5aczCIxQmbZ5S84orhiVE6oWMbotWxsj4BsM+AmyyjgtWk6jUGv732jMh+F
7jETF774ILn13bIZqTIG3UymrX+DzPptOy3UxaJ/GYVMQbA2GBGtIfngGISG5dcvbK6TR6evvn5+
W8d9AD6y1TfDZOVbbDHJySE2mlmThqgqkM5X2prIcdPuNQ24Z415+s1QrCQPnJBIN8/qP1q9PHHb
D9ucOMu9WikIecy7CYGrPzpxIZ5bQoKR1aFanVZrARSut1nL4Ruz/IyqIo562qFPckHY8Tfjlx2j
JQSDznS1QbtF81Bqe85WYMMqG4gOygm3BXmwH4ns5jNaok3WlvHg2Fp2DgbrQlLbe9wF1nu+zvCb
WDmPaPIrYG9pdhIGyWMEMYbx6efdtKypD806T4CoMERdFx1b2RWkpASs/zRWZRjTIJfBw72kOYYE
SoX+gmwV1HnX2jewamrnUciG7kgCFgXQJSjKFNIwY1htA8/IuoGTNc8pIZKRcA5+KvWrkUMHxtU1
AfYs5kdiTeQhntRVF8nR7QbK5TEJJzeQp6UvjwV6GTMtt4tG2mscyM8UIws+lHK66a64SQU6izbU
vg2GhOVWMrcgvf4wsj74xfOSRqnKHrtMRD38VmtT+zXdlOvsljipNk3m5Rtws/ZB90rnQVkSaCZI
ajG4Z2KVn41sMS8jEulokFp/bmY33gstpaA0+zM9nHVMPITT4LiKsEqz8qIG6w2sT7DnbMlf1ugN
z7OesiQ/T3LkhVkWjD9ykGWUWQA36pqV1br1ERO+LU7IsIR7ef35Ejv9RajKCXPVtncHF9oumOhl
nF48iWECkMI/u7G4wI9V5iKty1316sj2teowWledcy3cvH9wRnQ2i64Jwv345fqHnWpGVP9HETP7
ywqrf5AoS9dwuC+KP07plnToNveS0KTTXa9Vs9jxy7UaHhPQsCqwTvgbH5zG4b/t9Uvv1fLcVsBw
ddnnu37OSfVkqLPVPC05KLirOOx6rIhJTtHqPOrl/DaTeXuGiE/wm88phJePaCJcNZguJDoWbiC2
aNx7Vj8cPX18dayiPtusLTsF9bfWm2DXEy42oDF7kyMRi6UYMeL4tJyFhCc8+K15ahPFCE7vXtK8
6m4dUx6wFc5dFBP8FRVfGs2zXpA90szwBBFmnCG6+Rdzat4TIyc5mwSOc4O8incuHr9yfwhtVXtH
fXYPWQo5oWK9/TPCdnQSCD0xAMIfyQUgefaiiC0EPk3P5Ay82kGchkigA1dL7xyt3iOSxxd4Cc5p
0AcZVQ6+Y9sf6x3gyPOPT90MUIe3872SIj717ItE7SuMo8Hes1X5xk3B96yJIDkYyc03k5mAuXta
4YDkuwW/gPdtOs6e++Y4mrr+eJ21YeHx5FSOloIxNCzKJGKLm51jXOO2w0d0bMfm1krxsjSLvUGI
6l0Sp/P3TZc3YSeKf6nyvOs652NKZLJfb+vdaDnZS7sI7CDWt2s4897RAgC8NacHG2VzX/TspZhL
Gxe6h3JLrgJR7L3hbZyWsem61gNhtddYPN+CBjY1qLvj5GjIneEnlzKxHzPcGLMR42zWSp/s5WXT
T7J/CFQJzUTxdg6L/t4vVCYqqF6gPMiDWZA5lpcOwDzP+I3oGMtnCT290GBj3JFOmbiTi3abFDqd
sSUQy/fWB7P2+awnjhOi9+9CYiqcKBMkCsOmeEOdxRjR4+mnh+NA8OpHPMjVyShk8FABBwWYE/t7
nEzYGJ3CYRzF5IZsqzk0q45Bo3i0DcqyJuvVe1KgEedFeKgQTkWGV2uHzPemKxTeRroUdk5SHHON
hNHJU/8KBxaLGh32hVprnpOl5AWZh9dMBeneDFpxSst4viVLL8LA4rGNfUPsnTaIz5OBR6fPYwca
dLmcvcr+jDuHorPQ6cXn5B1jYXszkwF3VWs98iljAwkPydd6ApMGD+cmgRZ9GZvPC6/0osaM/SK2
NTTTSWGD4dO7eq+nrKhxTizRUjZe5GeUeJ5idcQYWR2ggHQhBWUcCQNuWA74h5O1PI0K5UOsy3bf
OoRugxvHpSkwJFi9BVQQOXmV1cUp5YINiUd8gXcWGizMDtpC6FEs0pYcHZA1TaqIXMoexzHGroCJ
iSAoZ2eJ5JYVJbM+0jS3lSjHDUnC93Ko/4FRapk1dOnWN7wXu2Rgkc31L8oKAzwZc0Xg8ZumKZCq
V5u4SYtr6q/yyw4RXVItc6TZ6arF9YyN7TBQStLA5DXi1UjXH8J1i+Qi2/ZF85vu0C3i8+fKFcLN
o8SCe+OWzbEODHNPeh2o93QedqNXdtdem2rmfJ/uV+xPy1PNWhgt6DGWwLzj3uvui27ensZKiZcR
oRDWSkbDgQYlybYCEjwnaKXuxOdPVRo07cKuLhpofX/k7Y/1Pr93VQ3OOXH/9IvZ3RLo75Nn7HU2
NSQztfQexWCfCyuDhlzqOgnn+lsnJ3dDzAiYM9na+4po3P2SB8Fzk+IRXPplIIMcY3pv6Cq0aKr3
FSXT3kTfyO9N1NBx/0n2KvGYgcXoxotfdTtJjkbs/faJK7sXPREK6wbD6cuUaQSjqNnReesxu7Ek
hpJYDhdzsXpSPHHB0xT1GyGo/mJRIoVEe9gqYAMLPJJXrY+QUCy4HNmMoat1UKRqU/bAYJkPMfXI
wTBq7QYxePMzYR9zdrxYp/LHEUXlzGIybhGQEjr0B8zDb0Rq31yI1gukDEQKaHzQExCK2BvuLQv4
Flib7MHLMFckjIssicqO8hRqvlZBJ8pK8ZjNebL3bSLYJCgyzOPF1iwqa4dDl83uQJ5XTMEn+a8j
QOPGFnFWvelsGw2GcNonEpZf2SztvaA4xFQZSHnAmBEVR43efiQpVI3FMx/SKU0unY/fALwilHJ5
ngTxK0xN01Mn5bEfWve1Ngp8kwmyrTqWoct9Ri6KrrsbED59RGwBHAahhqjKILL5ohheFq1EaNeS
tZDU7WvXxJtJyPH+81mTmmp3SYUrZzJMLTJG37ynZmHehwEf1BKASWz617iM+8fUNqIemsOzXXzR
pfRANpvilhaZCmeRZb+0orj4Q/HYqDndpgDjj6uk/C2rg/0kckwTefrIXZndQegXeJ+CqG58Tkeu
dEzTQfBRLT0JQNIabgRwFgjWSbtZEp3020px7HLkpEV/l4TkPcf9rgMDdZv7Gj6Qdp1I6jung6k9
d0OmRSYOzchJ260BBFZRXvC58nwGX+wK+UD4oMmLjLQut7gNS90e9JIZgGBfiH7iLu1keur15O56
SIQ1q81DiVE1SvI6/s1MouoS51M1NyqUBfuU07+mdpxcO0FL4UxSXL3Y/BqmvTvmxi7FtwDfoD5j
pn6JUQ8SCeC/S+VGOnTkE2PTCsKkjbyh8BWfylIe45WP6pUa2Cu9Zy2pp3dzPMZOwGotZTBtL8mR
19p4AjezZsYZzV+FPYZQvIKDsmg2CQfhAx2EcdaL9BjrCHoLsWm7Zrh72DkHWwC7VS5jOmsK3tEg
/G6RAFxnn0Q1BuTxobdRBfglcUi8cQxoJ/5iwGmmHVuRSFO22ZqRY90JXHyPdsIF65cvc+YCaXKo
3+2FYR6K4z6L7wYt15EpessbLpsvyzSai1s6qDr16cLh8kp0T4xHM/iURD6FBH7gqmhO07S4u5i1
xcZJt1kztCcfin+UFum+tuU/Nsba1vHJelm4/ndpUJ7RwAUbwiDxFFL27QOr2LEZfViIOZ48KF61
Nd25XfNo9LHVETvIWAS6Z1pychdlHkfKHd9qQJvgY9hnO5XaLxrOm1Z6/e/OVe+kNnV/0ICH/djt
zLTH2Sv+lV0Z7KB/+Ke0msmjY/WKEg+d29Dnv0abdXwwNyDRDesJtV++dXCc90kynSSKD/J4xqdc
EGm5cFyFGlGjpM6Cjx3rXzpMDCwiTFzruHou8Vsht8ak1HYrWs7/V9cTSTh5/mhR2FddDgXIrf2t
xitGdQvwAtGCmPAygnnpDJ8ogt4W1LWavYWmRmRqXT4Oqp9PvZ7vaiaPu3RsiaGb9aNmzC9MbDAy
my7S8qZ4c3Gm7yyDnNhsVfFOU4pnoqbvQoVhHIWGK1z2y/jaDkkkuka7xsk91VoZFvTh4ZIUYTOC
B0mkuR+86V4vBHcZdapxTzEoGBbqFMIKtSgFBZOV1gcKTFwNUz3CXg6sQ+yAPEH/n950549V/9PN
Gu+9GJZHPE/fICFf87YlZECN8CWnrNn5PpM8ZMnuF/dbajXQDSuv3gmK40gj0gdgjdzCXmt2hc0b
5lmYh3Dh90QxGATbJuqDRMc9N6d3sGqdPZlWPeVElH3iMsD9TWA4XQx9gDFCj5Br81x33g2Qsr9r
eIqAtM1bR0IGXonjeYt1D+ShOjaYHceER99yjA+yhhlcjSAJBnnWszeisZKH2Vy4CX3t6pOLspdT
aQCDtK8ajoBLOkhJH9fAclQhtFH7qMc1z6SdHhZXEV1K7CIaQsI48UyajYqGKu63+cTGal4qPRQN
owEV2Mysu3a4OsokQCKo85PVqp1KvBx3eM03leEsSd57w3hvAhfRa7McSjW84RAoomIw3kednE5u
jfm5xeBFAQz+gAUlB6Wtrp7J1Jfe3A09V/5FZduEWQ/12+xwXEk3g2rqN2eti+9yCPydlg8H8tL6
jwU0YUEtr1xyjV0d6j4neoYi5R1QXQ860BFb8vE+B5z9+Ln4OQg17qeAbAxe6yUl3nwE97Udx44E
GuYxmISY75BPlfhOEoLPQZVJ7F1NneUJdZiLjih1l+BJ4vi+bBEQ1BsXkVEvbwg65NZfsD+gnty5
Zf8rZpbNsLX9NATRlwWNwDQC3XDnJN8ansBxnWS30kCQ0miUky4NPDnzqBLgjlBH720dmHmVfeJe
Li8ttFccmuht2TbTuIDFBL7bm7iHtb9Gh20GlXa/kSYrbqgpx9pDQluj7DnZGs7KArhc2eL26w0m
ZliqVcw6CuAVEPfaeZ5dDQLrQOC868UbSo8zLeWw7SZ7l85eex/a9O4H3ZuCyxzK+Bux80tJtI2F
0nhHs/scLIZ5uBDYww3eq5eK6yTzAYCSmXei8N0slVVdZivhfmGU10gK/mLQHvq6OAvZjM+q86pt
nbdyGyhUskE6s1RKsCGvhD/deXAI3okgY754enf4SQmvolLpQejO5tMofnex/Ws0dKLiwOjSwSZE
n5mrWJLQSw5H1JccTfO51eO/flL96absOwm+YiPpj2UMziVrsmutm3fhOfh9y87CTIb0vWcrGRIZ
8ZGyFd4EPD3buU+2fqe3GBvNFO+cO4Z5oiegd8ZtNoL4grphHouYwQcWn42uV+TQk0783NL2XqwT
5CHKEwwLRzIQeKe95quz2QkGAXymFFOhWjlRkFvYfrXx3pFOVNnihbHiqysxFI9BtpNEp+5HOZBJ
mvyijeo2uouDK6Em2hQB8nvXE1ExFyOpacH4PucXpx/U2xQD/60RbYf2NP2mjli2i+9iPzP0k6YL
kx0wN+b4XSRxCrrOesrVoEMgYFjgajecVuap5yR5gJsDqUvE0yU+0oUx1xjlmdhZM6qnBhTCXoNo
T3AF2HlWAqrRnnxuq1slpXdaWlRrUmdfVo51sEvTKg9rQX6CLxsUYoMJQaz3bTKRii50XAz8YH7L
mUxCp/ZpN29i+IaQSBCVv0jGRPtY/up7rQuLIkgvfAqLLTjqd1pXnQNvwjDcD1ttWQ7kDpFTFsCp
asRykh15OUzmY8EEqEk05xQA+T8btH9bl3AuwyPowGwosGhLyFZCz2owK9hWoIQaodpjk8UnSFWk
AerPjDE/Zpsmamq9l9rlBUFswFpanjjuWV/x+FNLTsw6Augn5DdNRG/ZbzUYhJB8EybKsr9rc3az
1u7TUTFKzfGhdyCqLAnsehc6qpEf6sV6h8BeM0ljWCojIh74rKLsR0pXbErEbyGxiSwUCLYN+7l+
j8U1jlmrm16Qnmrcu2v8cn3sc3zGGtkZfKCXq3Dy9pJSuozKeBgN5eHqozfMxmSHiSMGPBrOFgKK
YT4yeuEi9KnvmOyUIJ9wmoPXu9WASfzae6pKWz00CNynBtPi1AwATQtvmzrab1zPm5pn84BLhCaP
gYCTL03oLdmjsRBxRGLLxSeRFsEJCWIPCQg1evljzolwpnHzto7JCc9xcMsRp+KVtJgGEiuS2g/L
MgZnd4xfdMM5tk3Bz2b0cBt19OzK4f0yzY3lePOJ8WBpe9O5qsR5TBlBSnP+XuqF4qEeeX/Fl+HL
KPXQx8cB+CuuSStJX7uOwMAcsPHaBnzrauZ0z0CorSk0tR2EPST6bTY8dAVmOoT4e9Jqj0Q1Vnu3
ZxjpTywUp+aB0xXhNSi/JAbP0dTP3oTT29MN/egFR78lzBmqtLYxtOEjzpbz7CMy8mtcwmnGZyDQ
8/PQBRwf8Hps7IibeBpQ3lWGz6MoiERu6AahdOGCafD1KvAnLpl7hbazu2oXZ5l9SKR18LyEdnXN
diC/BJwB+rY8H9YwgjaJWADUzN+LaArAgqFgfizSYtz11TSFNl+JRCNMSYzAjqS+dikBtuhxwWiA
XHlTTcwKx4Uda+3Dkhf8s1lwFYNuhHncH8zci/jf69BlzsnmiWdxO5xdmgfDDh41BlKnRdPpuhqQ
+HMCQyDzPwCbBxEPNPsev3pYwadvSUlwMVKQNKagmFJ/PEoEfZlpfGX1Q+V22VFJ7xzkV+RT9dZJ
CeCqMu1QIezE8c7UESzlq9ZdfkDLE2gZ+ZrO5MCh1s+2NlaXkHnLQ5IoygUdiVIWVPDSSnKr+yDd
2BCRq8T5FsqBn430Uxa/bXvm+VimY9IbeKr6Z10f7wKQNhMMWr+WKFeNEnGzyG8jNZ+IIEAw1+rf
Iq+TPVjZ0/ojsUiLksQNuR7+Nkl5YcR5rTpAzEVwYuyO7GupXipTfKXcjlRU/oXyrtuUFXFgruQS
FlWolPOdjuQIWIPAnpWcgkYgiAVEOs64y5ThnSvlE8CODCKELPWCkvrUiSgnHATRkPzCWvLNu7uf
5DCwOuAwVpyyXUG6pSrJYzPXT1+FNnsD2sGJsxRjupNv0PX+ah2R7zW/vO2bShmhHXtf4DG6KI5P
VHp+fgjwv2xk/sYz/1GUDYKJWD3Uwz/M6cdyCIY9UXVqRUIQeYogvzWDPZQqxmmJ7Zwya4zsSZup
WWOqr5/f+/kiDW2HTUOEs5/+srrxv4Dn1keEtTzliK+OrYV7XJO9w7lTOSdNBvZJK5TYFPGabBeQ
9TipFA1GsBFSYu7wodoEGmHpBp+YPLW0bVzO47bT9nMA6N4jFu9EZU1ceJr7IBnIXFeBme8ky/UN
8+t1H6SOxEK60dQ6/4ypYiSXspTgtp0BD3CSiOBMckvBzFRyw1hMtJmUDxV/nUds0saQJIpkLQEj
BJmCGStGqiRSdcn2Jkt4bhGzO0pdpWflhxnYByQ1IwkXHSeHjVnhyVy/IH8E0Kzq1UfTkAsqqSSm
rBoeWZZvEf185VnZ3xLg7hsz1TLcQfSguT48je3Z4kq/64ZG0oAze5Fp9d1zkPDfUuv9LMT2doXT
QZM6M+Pcfk+F/iwawsRZFQTXgkbHxRVuFbN8/vmSdEgR9cT9JXoWwIvsRmicmUTnh0HFmF08B6gx
dr7MtIfKI8tKyZItwCxQZ+nEK+YlQ8012s6H/s/OIkCgCfHHms2XhkU976X95Qsi6WRJ22MK/eHn
i2+vV7kTyJB5z3vgp+jw3YkUe9/+0CeA70hLH7HQFaEW2/luLmNcBl51Hq+T2/k3YaXBhvwvjB9A
pkEqQa1CrX1C9t0++k2MELC4Q9Jkh0gG2IsyJUbvp3hi4wnUn7YEIQ8KR9egI2f2azcrOG8Wh3F2
fpPuaz2M3g2HLs+Pvsy7LmgePERuNJ3FuzAXeRucUt9JpMAb3Rd7Q5nLs5sP8ODcxN9Ju//wFliW
Q/k3ZX94qOzmec6y7FbE43LVSbzS2SCPpnxQAVNa/la0z2OCtlQf8z3ZDbw4W34uYowYWJ0DVBsM
+sppK+LiFgtbgIkqkuSU1IzD7P6SVfXbpJn2AVos4Sy+l+xthmYPyR9MdApSro+tvqCKlxpPjOXr
G9svX7Ppu50U4/SW7PlaEyRehlozHUdVty910by2qOSuibkV2MbuTWlc8qLI94mTHcwRlrn4yTYp
e+1X4c7vyLRacnaJgKzjjOzShtCTeC4pyivjVLDWIaUS9zrGeslw8B2eL1q1QvPDMWu/Zx3HlY0w
8EbsX7rzXMgY2q/SyP0wLs3l7jDcC3utIMc+rtb6mslaXyX+Y6mx3WHviqZnVXUVSBi3FtqlkxKO
dtI19hNzwz6OpK35ZNbHGqUse7qbGhL7lk4Qoge/37mCj0eTkRttoZ57mhum+i425z9xJ/fx5Dkf
jkUJrRKT46XgYqWPNHZyliSj93nzO183hZn7aOA2AuBeAan2ehgFhi73Tskn1fASd18Ms02V7mln
kJ0e086gfBrH/k+Sa3+W0kc4mrTFsWqWO6Ludx1P1F8yeDbqK2E2/Om106tCushGI0yNzPzsA5hX
/mx6z37dcVqWWkYuX5Iec89EBAfV3Rrs5RoLx4qCvMXHFAfYo+aRB1N2r/YwkaUaM5PMkn/YNNu7
nHmhrMoiyVzXD54LqmvuhXexWusPm4NwiOfiHjRty+KwlEjiUZUicD9xYaQMERv11iv9jxqM6tuW
N0sWwd/Wa/sNtzlCVgV4hsBxLZpqt74YWeeele4gwWhGn5U+R+sks+qvjbxSMmoo0LYMwQep4S1Z
Do27nQiFoTS8US0xhZpALUKdFAeHtTL/gs/enhy3q8vwMcpJyXrz0uRTq3vnH+/mdrFi59T1pr6p
te55KMZyD4dSnJ3M2OYaxXyKnTrUDeJmdI8UGbig//vy/1/SE9VAahZkXZn+hc8n2U0xNgnoTQjF
y8l4SchmBtqp3Q2sli+xrL4Ioe6uP78yqtzaKjWxDM/jF8gS5gvztmVnWhCJf34ZS3wG1PQu+y3+
tAbJUuDkuaYivqKhTlDcg5V0UZjo3GsP///CZ9ago6VA1dg8/fz+ZC3/+/9okqG7SY2kr2DXdRNu
tPYraNdrNyWopVN8mGtnro9scX5pNtGncL6sqDST5vJDMa3X/6sVWGit0oETszQqNEYGGO2kQ+Yr
cis4WwDfNrMzoVhdfznIJMbclvLHLAiDM3Ip7p2pPvz8qVj/NFutJ2QuV5Ht5KQI1zLPtjlAgc3M
XJVEbba1ifwzDTI4+XPwSQmZnvEBblFqIGafHPugHdtlbWR3VkDKCQqWkZUk0dD6d+zWkGOWPyXP
9wZ2WTR2SlxYla0dIpv9cs1pWTaFg98MoAb9e3yChLsxemQYiEja3TjlD8GsnjXClK5TbwFvm998
XyByTshvLPzmoqUScKZG3DBhS1+Wpt3sutFPyNBxqhJNwvh5sucT57si6d1LI30dQMSpzix/HXSV
2auh6WvjwqkNBGKLnOa8+iUMvfvwTWZsjDKb+gkBAiEnhbUJAg1XJhk2GoRslaQso1LtcViufc5f
nFsAt6qFO3UZ5hPxfpL6m+lvXAcXJ1gjt3HdWt2LUGTj+RVLuLLu/jbmGkg3++KQD9Q6TgJKW7tb
k3kcuEIdttzbljUedgRCfBdjitrReAAUx97c1Rl2N3Sl7XAxPH0LmZlHEGa9vgIL1Uj/I/qrUlYV
6hwrAkOLcLvxV0BauVSs83A8z1FfaHyw7ObKYJtcYd8AGj3tfKM7zpNzHL3ml5ngx7Q6ZCosqIpt
aeO+JaSaVVuztYAObU3TnPbINnWAwxYzUKxBrWGgAWrFHXxaqMhXOBj8+EiFre0Qlxe3SkM+82+O
GpCutfZ9PceXgtIy1q5Zmc2H1kiYdrEEQIoRPJidfhcTd60eE+cdIyg7okCK0JO7LJ6nJMIIwX0s
EI1CQorm0b8GChmbz4U+GJYR2QKQJzubAnd1qNoY5DDAHzDUccTjvGz42VdAq/OqhE04iSzLUPiI
r1MWBtpg/1nMeYfcbIarhyTN1RHpGgEPA8E4G0/6xUVJcWhg/m7cKn6eWCvGBq2etgaQFHN5mkv4
z1UNS4udask5czDd9cNUlG/Qpvc2ecnFrEOWqKcdMUaPObtua9RPgzPf6qa50fWbTkEnTZRvtFCb
ZcUDpurfM/1qZmR/7Sx+sDTAe10uGdmI1R8HMdrQ7Y+pvTDf9iIQY4qSO0Zqz3siePRAYUIRWjNd
WhbhWePtU2OsYIAzFM1S4qHjzNp6a+mCF4kNk8SByH5Zb7Sv3o4jsiFIz5nNI2oWOmRWJ1pNpqVK
1UZ2B8Mig0mDY7SdDKY8Npk5+OwyZIjV4pK4uFACEby+ZwJ/HOGYh1Of9JGxXhVAGPA4TP3Zca14
S9NaIeM1fj5+EUEuUOTWWgUhxh5jXuj2JO+5gBSJg2dRV267wnJ39HqLRqNYt8ZHRmaUSnCwtjhK
NlMxH40WyZssCzNk/GEq76mAWMdWGbRuX3bftUf07NBf3Gx+tgCDUatrryBXP9k5ZUeJrPqndgZ7
VkVzVjNdS/81EN1pHUcCGskvUESnMYF4mKxGncYxxeWCkWKDtPypwh68K9YUnmr90iMfCa2WXLJg
ctOznwSvvapZR2XQxAITg0Gd7waHnzXPPQ6c4qn2NAya3l8TQ+JUszFpm3HZUzWwv1kUYaBsRCrd
xJAOujDVSBydO4CmVUUzYRighwmtIbYipVc1ExXZ7rgXs/kx+8hBbJ1BK9XpQKo7cRhOof5IIxtP
GGm/GzbjdtnJ85wt7108fLFwDX0rIAUmxmDAY14SzzeizDGhNHU7lyyYwSgKcJak2yaxDwQ6L//W
ptOf/WG5GAZ4QW4d9lziUQMpuak9sIGOlx9Ulbpb+5VORIa+Dsu4mp8GDDt6w9iHieEQsbrQC2He
sNodEl5xrIh9lGjlP32ch33eoEQYkw9mzC8iADfDSwFYVk200KMfbIp1jY8XDuqr1R49vqVIhz8Y
ooInNFjoLOFSSKBJR14HQUrVWfnNodLFe6UDx6OWolhk6tbmRzSvSERKI8qF94IyPxxxmG1zn60e
iURbnjJ768XZVZtQ/TXZ6IQz0gg+R9vK8ilOEsQu0AktYmgIlIIcracL6wwcZwNTHVEQRazp3RG2
parMDhkhW0KmNM1c6geSPL2NS6hjopnREoxlVA/mG35Ltg/OnzZDm6QvbJfH+W4jEAWeALRQxs2W
Do1l1nRH+3OWJUK83oPtN3h/eMq4HfWOoW2PMF49lxPV/MIjwOnMGWGY5meDKICde4OhjW9eDCx5
Y2R4VdDzOPJeWu24ZfXvRMQHey083wF2866SENfVArhxJWPZmaCylQmDKa496sBuY/rae7wGuiH3
uuiFqu8LSukNmw0FS75x6d3hJJhp+53xLRMyqBhBVM8SSJpdrbxvfEqNMZ/0QLY8vHDP/EJlRy+t
j/ZIsYWiQt9mBHhlJWLRmJsU62mYdItzBCfb74EhPnm+R2TlNKL3CZfa+CeAIw9mHToxi98+JUou
C5wLTmj0NZNTnRfgD+wm2qOfCjyGrsVI4Wi4lHBcl8uhTnlblrBL06s78XNmbT7zOHc7zTM/FXo+
bKPE/RAdvTcmZIDEKdQUuweQCIRj8FombjyEaP1Qe2yk0i9tpYhxU/6CqE/1u/IPt/g9ScDlD+he
4IDTRyXBM9HZ5a0v1Ufm9+XJE+1aIV0GX50sl3m66dSvoiBiZIbon3n9K+Ro3LMkMtSdw+VCxhb5
KAD5CxFVk3nRyz679qOzVV3/lFYwG3VZ+7sFCC9xcjQBbqrCkUy6sFqWT4Ckay3OYUPizg4YIKoU
Ar87p872WGizLf/iO7POnh48JouEchAxpz9TETTIxeB0LowNwaL29vPs8Qg1jvEZx8POdO2W++M2
Ie8MS7SceAEBmvfZvnwwjK5GMU5/bfjj36TI8A1o8Vb3Z0LkxCrYI/03V3sfHkZE2/Wox6gBE+vU
JBa5Ltp4UKRJnBhGMv4zsXCVFlaHmjH4s+XtZ0WVaKOvIuQlgg14rF2b3aMtfDYAk80IXexEVpYH
adTPbWb9tgaHcsY280MBE4IxsEA1B3zUHw82Xjd01REU52bTr5W0B6i+j/NjqxIeV/Xd6dhqLNXS
q7W4TclwtvFXYQDZsSNWx2IgJ6N3Oq5bSzElDkgsHev/sHcmy3FraXd9F4+NigPg4Bxg4En2HTOT
jShSE4RIUej7Hk/vBVU4XHWr/Fc4PPXgZojSJTOZieZr9l77c2AaQj2kmc9OyR29mc1Jzcw74K3Z
+T2GrdipjrEM13PZ/Mzt9FmoqNvxy5I6Oz5SgP+ySAU8cLPedZ729vRmzGuin1nRPMT4HVdS95BO
cwcbe5Y9Ta4N13kumCCUE5N9XNbbwX1j4fheND/HrnI3GDxfylKf2wJyr81tsptLidRZVaugbu96
UDMwzQ+22zvDctHah/JdN1gpl8DufZCQgSAD0s0TvG4Ld/vgKpR+U89p5xiY9enaUN49R1FcHNEF
bCtwKCtCjIn2wmK1KO2RhuXDvq7m12yMf8O8ppR/o8VGBdCJTdkkM5NhPvJyBtbKYmiTKK/HBmQ8
1NbA0gzOGsIEbmMOhdopZoqJ/ehozyRPpYqzBhoq+3m5Cp3gpz2iAA9HUrdoZPF1ZM3RanYObeDJ
jJYuIUBE4/3IzBLhhOe9aMX41yTemNHlk9lbbzO/2op6kiqBX99A1q+msHzGZ1evLeZoO4VtVUyS
KV06u3sLe8O2cLflIB5kH7+GqRGuy3Y7uz6zJbk4/kyaqTaqOQjEumjbx7TOmoN0qO6YiCJg6Gcb
AROC0OT7NGDMBV/BnSUmzKavNAeAoHSX4tBNvrpnpLAwoocaYPNCjHteKXVqCj9bI/ilXAxIcuw4
7EFScscj3YsqOSUsu6j3YZqZjEV7HGOlee8FT20uWl+sfadUSkSkFXt28cQcrjw7pe1xEuPamjhm
bcmm14u4CzJzL7gEVKtwuFsja5FJuxSweAc3chY3xzC/rAGhQGETNT5lDqhaMi6NILnNnkqoJJ1q
bTRgckzi6hMSJouScGXWZoRIzlwvej6neDZ+Rba3yNeA2UsG02uHK/BehzEavca+5MkjMYLRoTDs
+xQZ5zxNd9p2flHQUhYzft4CZj63RsJS1RasP70AH8hs/jYms9j5BZRjZZubahg4iIx54y4SqciU
P1Ij+F6PBVpqMN6c6+rQ0pnuzMH7tERFIqiBeKOryNZOAGJrgLI7d5pvaLXATxhd9uB4I2KilHRS
20J9P/TJvAHDQPTv/DtxA731pH3U6q0kYXU1eC5TDE0OBNfUnnBjPmyrcw/kX2LimnFAGvpsD0zg
PV+l2zt/yd4uwPkYA3gxRQRtoZtrKL1UjL5t/3C8Qd48SEMuI3v2ZxTVpoifpbKHLcOFJ1auZ+7/
5T4XFcsPFMrAQurkJW0agrwsKirPMA7C4VpRxfl1LmvyortLjMTyIyjRtc1ts+6GjiAXOCOuTtmK
dU25V2IGQA0RQvKEgE0CvPAbQ4UQcBW4YCr9tUVy1i501AsKnmw9pv7WyMuzb9fGQebMSFJcXE5O
iIyXN2glmPOicMnc3ZDyU8pIfbBCvLn9QGMXS41SzKUIC93t0BCtogbuT15i5ah8FlERG2/BNUgn
rkPw5xMvoN7MULNY+ZSbtv0KTGAPRuX5+z6vCJfqv4e9ePACfzrY7dnECLHLZM9tQLHrMb2IHMNO
cXkp8x9R1rcPQ9aRaOdF3hq4A+VpPtpHPqW2bJHDGR75hSmEXpJnqTCw/ech0GSJlC8ICMwjm+qp
MeLfM7L43qCNlrj71mW34NS9CWElIGzTxX2UFIw5s8w+STA/q8rWBGqwFV5JGGBFhfN0PqAhZvGe
UhrVPcPpkHar+e44LCo8fQH99jA4JrI6gwJ/HHYms07LXrIcPSBUYTSTr6swiHXRwzRNw2aZCsQZ
cARdph9NS/pfZCavU1Vnh5BDN6p1u03z9Nmi72exXD647sgYFVbhliF+jfwtCRhh9C8JZu+1RIVE
xgfb9MIgbDGBFZAxcwHeN92lyBc8GmWGMggfsK3m5Ga1vzY7+om6tlAOTsGJYPWIGTIi5NCm0uX9
TSaGdtwq0bgvuTaJPMaMpJzF4llL49wups8/X80kEDxkkXNBxl086SmvtyUw602MRrliMr5LnTOa
ys+YBCWqwHvnteETm5D4yO2Mhnia6JSSoD3CxAsfrVIgKZDFa52ysxfmaD8NjbFJtJndZIMESY2E
ptDi+Y/miInasKmC2uHDLE363KaTO9D5V7tqh0fPcXD1hPnVAvUuish7rDEUPrcZChehfLmfwqwi
5i6K4ZRwtXG9iBVP65FBJdqXyGy7FybeuPahHJmzOFOA9VfXjhBNxbNAsVG7gE0w5feTlpg9kNUl
BKooFmubZtzNxKODY6KoqYOmvf55ENAbdqzgevY+D7nu3Xs2QC4iSrk4oCoEERAk6RE2eBvYL4kz
P+L+NHbMdE0+EkN9Gz7TIMse5qpveIH1NvTgaTFwRxcXo0jETF2B67mGMeimOhRf3mBO93w+mrlP
imaiqNkgFRujF7zOkn6kBrlz+fNl0WPp6jOkd7Sn2Z4EK4CKLdIcASJjVeE44iiT6irA/V6l960r
jEPu+B5kwl6v2HR6VzHIB3AaEz7XDjncJJ4dQkaOSJ6pc+nUCAEKXuGvaxpSrqdOgrqua4xbmhbG
66CCD6ag2S3vKuYxUSrJaIQUFzLjjS3wohFYBXxNCBDoRC1imvzqGNo9Aj1gqr0TkiUxTvskg7Sp
YqKCRvKxish9+PNFKxIbKlsMmCsQ0S52ZfbQ1SjX8tE98fnKia3YRLrurYsnfYPT+ETtl6zL2E/R
wvanYKQcZLiSL0Va80ii3U0NE0NIM24eG4t8D0XJz76r3cXK80BRg6wHwhVVDy5WIOaeSm41bjG3
pnxwxvlBUefeslQHBxnhtPjzJ2R/+F6cNMdslabZybWhV2BU2aPkXQ6uOrxFy0M5MfNEvgAUh0SS
Va+T+PnPQ86InCSs9wE31slzq+Dpz8PASt7wvYd64C3PAbjsprqa7ph3d2XRxQc0/dz8MTpX3IHH
WucbFkFqfrKXAyCcAXzolisdN/nmnpohtk3X33UpNb7X6XVjtzm5HrJ/ymKxtkdGtBj1h6ap76bM
5Mts5gdRaOOAwZz5XONlz21PX8ONn31IfTSlvfVV82UVGTRUfUiiAEBhxmg5IJUhwAz7YFfmdMlq
/Mplj4pzqJlMS9s6dX7Ub0ZOxiwfu13sYaTsABywXIA6n/qwjGLzRxKNbNpH5xzgJeD03Ja4AA+5
bL8b1NsIM+1bm4DUAzlTGRNsnOLY8l+MFt+ve1YiU4+pPOJUqNKP3Lf7Yz/Bex/0Fu7MsEkcFH+h
aa2LX+zg0Ns5t0r1w0HUyT4ee/PbmOytBoxg5kXveaTN9dyxl6szUlQtrttB1wBKyj5aPykfsnJ+
1SNo0wTDGYM5D1NU7R+XLtFahDRpJu92iHCt69EfZz2TzylyzYMTHDE9RGfRnwZuqoc0L9D+qv6k
fEE9gZZW6/KReJNvKMLIbtHkPLmhx1CcQL4eei4/Afb4FFnEagUtuOGMVC3u/CscqVbsfJd4at/0
8Gh7xgEv0N2nNbr7kfXlcJqyAa1OEVrVnSzVrzqjaJhIemuzlqLNM9uT70ywohioagpj4qgZMWOL
b7Z58mWUJTaKgtFPFxGEXXbseI0GPh+Kef7454EKt975af6qc8LuajY4Gzw9Kzmhg/vzEC/fX7OG
YeQ7nfukLLCegUBoz2Fj/2pM2WwK7LNl7Hroaul6ls2ibjAgqMUQHUT1hUWiJep2H9ZNsSqVO60L
1QTbNLA+Bx9IeSBwo1Q+1wMIuSeGYqDnLOSTlk85QOqOuTAm2nWPkLW3cQLXupHnbp5eqrTzd16R
oYY7Ax8aoP5O02NeZl9uPMy7ZDTfYtjMGM67TdSpX4U9/qgLXAdt/uEO/rgerBsyRQph3JZY4gVD
pdYiZYamx/fPGvym9offuRMyo6qdXTUdZ7Oc2LdkV1Tkv8eBoUadhT0uV4u21ZgZzy1s3AK1yr5n
wRlNtuJMJpUhYSmwigpSZce5Evg/O6AnekTvYVtHJpOvGOBjnC6ITHS2p1bcFG3/y4WNsTaUyz4P
xDw5GmzIGvj+waLZCj7oaDmUO1RfNOUnf6C9DZnNtqRftNm88j2ld20TYDjQdnESC92uoEVqF7la
46TsCYak2semSa+Yif6hqJ1paw6NuaIil6QAEbgmc+APobNuMptEl2x8qXFUcAu2PgUKlIun6WhD
o/G2RZv/CCogCWPrQFGImoxmC7x/b+JFxS+L4quKYZgtS3pZkCsfxM+msj6h5J7AIB1MoijCCop3
LbxL4flcfXEubYT3iEzuiV6htmlB0UWyOY04RF3ODsYxJOmp/sqa4R5Yk7myRPqSMYLpGtKEMjhR
axVkvzlS7mVZ3K0lpEWQO9RJprSj95rWwzJqcBjI7rB/xdusYSlBpt45nuSXg/1u0XB84kx8VgHJ
ALE7yWOY1rQ/FdmJpQ5vvqNJSWY+u+ubZICkSZyPbhH8IdvxmMMNTzTIfCg+Ai3OsnXVE4ow119x
56XbeNFJ/Xnwh0GuYZika1V5iA/3bpZaJyNtBeLQ4hmTkzoRDjURwdnc88zlbQJAq+hc92NmE7nN
CAEN7DXrG452hu6reKibw/yuRy/fJ+aAB43NtFl+lk48njCbsAQQ4kLThhDIGXaBO/pXfHXjqp26
M2RIvcMTilav0+jonqXfNttqdD5j7fzWAZ0k0TvJmblufKuVsHaZNYYsyxo+1PF7bqaXhhEBIeh2
98Cw4bVAArUH2R1u5zqYvyVSOnjSGXlS874LXZmHMGZlzWW3d7DS+D0b4rT91rvIHaNAE5zTdw+9
JVGPESW9QmZbhd2hmQPSsBRRWei+yT6R/ByPg8pSuTzbklUBk3g0GMtCKSg2aHLl0YkpkVLrWbHx
Xk12jYazkAfk+O4aFREHVYPFtDjEYQ9VtGCHlQD/3i7wt4SkmwuRdci4SOoKTVC7PiibEQUvErvg
cfbY/uFqPumi+bRBeq3yvOuXPpz7vJ3vu8XRZeSts6rLxt12FlJ4y2TP7kRWsISHW4T99tMRedOh
teVz5DPoEq6iJ9CvJHhMZ8uHqhlXCKUj70kApEw8ilByo/sXKKLjDrTrYSisj0KZHxqk2FBC6MLU
sOlqOgJZMditY/+NuFoQmwKrVNoRRDaaN6NXw6rUwSM84p8EumAidSqs0IpmWYyvGYbw85j1J4bq
aOvYIKRu9xb0ZAEMpmrfHF0evMRtDsmg3V1a2DgzqQ1YgGcHI6m2LdFGq55C/lRWYtP27XeETO1L
gd//0U+dDUNm42ggDWP8xX1cFVl04P7XrUiDwiUqzFORhw55oDO5TY4WZ9cZpj1F2XPEfh5hMHL9
QacS2GdIGR7pJ68rZ1KVGPlUmCIS81vXBT9jxPmPozP6mzIx9irCIumPkz4W83dEl9HGydm1CJ/o
pHpMr4Q8imekrZsumOwNUVAn7VQGqzX0c7qwfmN7WIMNywiPLPtNypJ6lPHHkKglEyR5ZSSYHFu2
LuveSJ/wYFBEh+5haKAZSBxTtILk92V5KdZBmv0MMfBBIUNyYhYB9iEaHrMKf/ll1EEeQA3Sk2ay
lzXaoEml3wAdsnsZOkRmQXdlHBSgQIba6ilo3315Z7hjH4J4/JURi36oa9HuRAOWwAZQpnVCDjr3
XrptlvmBMp7rCA/K7F29WX2p2fsxVYTkoWJeFbZF5Io1W6sBq1X8Sor4rp2G+0CTlJUOoPoSt57r
iO8W1JO9DQPDZm/HDBbzcGMm1A0NS/Ci+WVl8Q8chNbF4Se2Mf2VdO2nSrQVk2AayaJx9n7BsBAP
Jvr9LEPnjQLcoUQy/Rt3wmPTJO+jAUwGiTgaCcd9D+vpNY3KB6cw7yUhsoes4ApbzmpLl/4gsH6v
Qqv9lKihyaK622PRbW2Z0RjGjn/Ix4nlBbFR5Sy3LkQb1v7RsyVYTqWJa60wsdmGJEo8yrKdtfA5
m1ydXKy/XJJij8/nqkLTI2ZNY+6ljp1Gjgb4ZrumJ1DHI1t3DUl2MStZTJTN9wTHHDTZ5kPmuOXx
Va1E6Ed7kL04Ybr1oFy1xUk1cA1kSGZX/l66FoWvvZmJXaS/9eM1kVVrMfFz3N51WHkGmKvooxer
hQpksIuNDp6Fe0lJiN6lPpYrDraPFKXW3LqfPhAdMsjy21wgv5hRe2Kp2lqSUQHJ3g1GMRtgM9dE
FnGyuoWhIpkSJCce7Bc12iMj3TrfmCmZyDFeo8opt52tSYljYKd7tttxFyfnjMFCOZt3sDDdQZfc
09GxVdh0rTf85dZDi8qBrL9PzwPvFS8kKlyPlW8+W2hf+1/9XP4i1GzbJxLbX6l/Fkxa/EqQGs6x
idjjOQps+2IU83WSPa+GxRjAbaCa107/sqss3/u1+uVE8jEcH3tnGckmJdCKzuIzq55UFP5ME1Uh
d38WUY4PJe8/wWUs6DU2qxnaz5wMXZWoI9laS3/44rSGd6x6C/hVibSAIIIEr/Ps4fdLmXCn8FCc
wd6GkbGOAjJRQrhU66Ty67UmTcCyjUuNTi+26JHi0GLasxrwSYYEZVEtEoPnMGbwqmVHmVDlmbBG
Vz7+cTntmnhMNsi0dn7dwpxJ5nTbcxXGsMhcIc/VSMnotRyrzRkvDOtG8KjIrjZpWfxyYcfcLfKX
G6CCC2IGzzN+A1aa4QMm1OQpgGLLxjDTc3uYW/0uAy+92gjb8RVPNz/p7W1OKGfsBfMaxuH7+NMl
e/qBJMH4EAL/cSFS4n3DApy26RvU9Apt4i+zTQ6uv9C0J1ORtVnuveFk0tPswrS7Wg2JCNRhZDO7
mHvY35OYcXLc5NT4dBGzw5WjiA9K1W/mPACdNMqHsk1w8kOfaHTxTFkH8wYKqtKLvH/UX/0EoGjy
A7AdH9WILKEprHuf9dV2qoebPZoCeSkmTjEz+tazsa7asd1Y5OduzISNfm7GQHr6KTt0AR39BKt+
Zfsu7svS4G4V8FXbcZEDfasziBXCSeztSFoiG5GFb2C/Qdk91io9Q4S5dA36UTWlCCurYA30/x5B
EXp3oZ4lOvtWoPwHSkJ4uB2bSLAoz7sQ0XDxVUvy/wrz2Y4HrjKMqw0c26mYs13qkUHYKwmSX+pr
jMMS5opRbM2ZK6UJpawHXJSN5tph8RdmvXkKfdYrAiXIHNvGCh4QRUuX/So7a7lUyZ7dIyaBNhx9
brnSQ2WMcXFs2hsjCG+dRsWht5rqErflle3G7w7oJNoDlBAwul9ZbScAyLqd7thAcdEGKr78Ccsv
Cc9m+SyysVtN5fA1Qo3auANOXKPiJm65sD7H10YaFu+re8mSEC9XNdibJIMP5HP8BoEOd0VxrwLc
c5D0HrouZeUQ5z/jYXivak6d0kLm7PlUCzjgCZomjDGtwsd27tW3mpNPjta+hP8VtATlopdlLQz0
inEf16xtxUxx3/RJc5hcYuTqki1wKc8YG0rOGUJiyX1DjGjk7jaI3iNhxjiCTAw51L/5MG0a4PN3
ODJI8pNikxs2iCzvm7h4qZ9tAgcqmhF1xa2zvKVIUCfEQAO5eix/yyxBkoNQK4vzTT4yHHMcxsKV
8q6YfYpD15Ko5OICw7uEyTzLjj3LrrQZ+GWcRxTI6d5nwuBD7nK0/1Rih+JMJoVtJnm2EnJV8nGy
nEPK52McZP/iqBUN/GMUsaTP8p3OEKNggxOrZInBEyPVdjYXEqpBTnsm8t+YuXkDJoFTNqd3GxzB
IXs3ouR5jusvPAS7qLc+7WA4LVCJpsEwn5AYPLZjA0h2jO9J7dMzlsktmehj85ZsIITvL8HknSAD
II8+9/NxtIdkz3E0rewm2pWqn1ehh+ETBMuLSuon6Igx65/NhGx4X9AsetL6rslMYhQ/oulsDYo3
2yesdsKloYKo2tsKJ3zrqcsEDcnmIn+RugLskMyfQxTeXAWzInT1i2GU6FeEuTh0Pri9fNh9eZ3q
aRuXOEt7l70U0PiTmuOrKrQNR7ncx2l5httrvzfyNyN8lEOlIlDUYEpIMWIzRZYYgvzkpksRffdq
IyMXPeO5USnqYMpPtQMfterqE4FfAWgt2PzImbtdJaPXiQ/KzdqfrV1Uuyk2NNsu745PuWNuqM6J
xI+A+6ff96J8mjK+NUb2TSKDw67Hmy9I45dYe8zfv1uyu5GqTiTJKRechX0ZioxJsA8oxGFBtfZ1
+Qxv2bmESXWyLEiwEdtIJ0SGH5WCyQnjh7StDl6Q0xdya0p9Th6OIJRlqYwpTWSyKomq22a9/71K
+ZBHIK+ROEXzjPdWJy/jZNImYrBeNxNvyiy5ueS451IjKzaeb/5gifsYcba+KB+yHGHb9y6sr+Vg
6Fs+E/jTl1ysZ0E2OEoFvWI2r+++SaniO7t0rvyVNgi+aHLrF5wADl9H568pKTxrkdlfbVI4zGES
bHXLfNnvKK24HtgVfVfXZ4CjnaK45JNAL4S9gHAQDtZ0GvflmB5dl31dx9AJBykLJ0zxP6YJe241
wqpN6/LawiHagPo+5bWQ+wj7VDoE7RaywLZDM7oxF6e4YddnN3200M2vzZ4KopEzQRYBbj6iyjM2
hob5rCIgjeAHzZR6TuBTGIzmO9GDvPjGI0Cyyd8GVpoJ6aQU4nDVXcdbCWhWyeC/VwU9YJeh1UPb
s3Vzu9hj9xgR2XFCKZcIaiTYH32MZmBwFcaAlhSQIrJfRKaQWfjGWTVKPjsMXTd2gNPGX5zVHUG4
uLJEfOx77JxFU4gjMpwvuwGWRmYO5xnasj0EaLl3m+ibQ3ULgEg2B79z04s5+ktCiVug346/0lCP
p8oav5KYo9HXWfSgwlZgoJm3fgfixbT8epfVhdw54JlZgBDn7skyfgLLyFllkjxhggOVYo0qpDsK
BgywbnqancxcFOl1Q22BJlUSafqjsuXvwVf2OVPOCCYr+camozsMRlkfJA0oq4T+NMZoC5FI5p5g
A+kM0Qo+gJPEP9xZ/0zsr3z4iQfnWx7F4zujFaZ2fNywv4mXyQXM+ICgTT89AzPmagTfmMgJ89rF
xMcOyM/RpRPASM7HvjWs8mh14lvbF58xbRyE2fx71hmKyRrXvrr2gQpxiaGGulipXdwCTfk2zp1x
admgcQ+mXlPKjb7F1ZLP3jNfKMQ2GjNFLiTQdv6mAE+NPiOJj0JKogVy81FUZfrQRPgB63qKnly0
3FWDgi6Ijp7HlUrDyCPmBh4N8K3vRrvINh0uDGicnoPEZAj6O6kY0I4qrg6zLL8T3+2t2q7JmA7B
4RBeWN38AvqGS0dz86GHbBf9NLthtqBtHh8aC7lB6iCghR07biokD2fX3ScjB1ZuqvAKW7o7DmUe
oI8ER8JR3DOL2vkflj2/hhFUdsfBFpx6ns/ssa7XdlRG+6QjExXKbMs0kAkvtCUriGbg9wFlws3T
iJzpezH6J/g+mYYEmMtShpByxJeXtCvuSiU5Ks34uNweH/t4+gzHitTpURkn9rifRe6WrPmycOfZ
9YOCuHP24EhhGjCviLftxzAsn6AtGpu8J0OAAaHBOqqvDp1n/aiosc4TyD1OnR8D0T17u3e7R0Q8
5mme81+4Bw+4il32D/2T6Q0dR8GHrdxPHct5h804QORpH2udEHvgL1VVo85GzZrcdkKGwJNt3sFJ
TQy07kmA+VKYUmw6eDONg1lyObpR+oTTS50n5tlJx804Kszgtd5hLkB2mguf8fWZn8gUBho88zb2
+yez66YTXDEW/33Uba1i6rfwYigB3bDbzXp6d4Gbng0n25YC9znTt4tu4/CaIMsuu2I6CwlMc4it
09RhePVRIq/bYXSZUNusT+vgrRYIxXtovlft6+YAb2hGQVy+xSm7vKYd4TrEKIXJNMBDROD47F4o
2vp1H6lvcRRlOGWo8RemeWu48lTnn2FaZWRl8GDqxDp5M0ZW4EZxRNtAuMXIHolWuZE04YaJxy0s
UJHUvb61zUQXncG25EqaPYed3R0DdZtj6qnEKb1rX0xEz2nzPQORvwO56e7BUARbd7k0W9ZRMDl8
54tWNBmK10Ke9TtsW3UqPWTyxewdvXbad71/H3y4CMCykZCl6F8bFmlQzpAHKYerShB8Q4Ls7wbc
DLqx3HNGHCyBzwwRKIfyizGfkkIuAie68DF4ISOaQDWg+hdyJNYdyJCbUrSMJNQyrSvE29wwpZys
ZBOF8iGpMQZnVJ/Xpsy+M5kgiCMpUf+Wv+llTy2kJ5QvtglqSbAFkUQ+6GpXaF9enDB0kFAum1ld
n0dRu1hZXLUqberjuCm+eVmwVJqsOVzPOdrDzYmlhH2yC2VV7QWhnzJk0KYtE3SV7cJgYmabjMSq
SBqZuYm3LokqjJ+yF9nZuErzlI8kjdujwTtQLXzWYIG+JjImkmq6kRkW7ACXbhnHghiAtrvOHHmE
hgu8Y+LtYTO0SpI+O3igq8AP+mczreI1w7scIEIMLc5QR+Wbu8xG1shY9cNU9nNkyHpfd/i08Xfi
oWHOMvnmUY2aEjArn4yCTtcTOaESRD9fLBI8qpZ7d4HvccM8qO4YuBvhvG9LSdmUYQdqIA2EaOSp
Eaptb/tfGEUORlfPuxFpWMlL2Ax0T6ueSgjNXFHqNyyNF0Rdi/yBgWIeEIzsa15FOiw+ZqLOLkaJ
zB8MokKYk79GkYj2Q1Is0x96BxfX3joovFdRATYSiy5gPI5gaI5msIOuHJ3MUK2LyidEOlY7BzIu
OEgaQ0UXaSXhJU/F2zQ5zRrl+e9h9K4xYRonFfkv8H74tQL3FoviPfasJckHi0KCon07um8poVCI
addmCL6pSIZ9B2A6bpEtmtBPUboGWxULGApuCXkekyCYYYgZhc06J3b4bWpL08iiCL6E4ffGDiy6
/6Q7OGp6mDvOcpIfIYZ09T4Y0+cmzkwaw0BvRrxACXyQR+5byyJo3E1YGHDqqC1Sxe5ErPRvyyTe
qHMueNb8XRDzdgPM3ek2/BFM0WvJCjH02uqWdHRZhV9bR9MM9W6Qg8Ic2pGvyhAb/TxERNHWEcsW
ZmkhKUqs1Vd+B0JjKjmhHbf9GSCRYEZEdhwBeQ81tHgNmsrDu/u4KAU32jhOiRvtlSEEsSQFLn/2
JatCvySIQ1Z53X6NOSIoBMMba6bgHIbkOVugxMny0FRwIWBGUP2WZrVfIJTAVqpj44QnRormBX0/
GNySmhBpxKUOtL4atG0cRijcwxMuOsgu5o0s+eTIkoF471RRPDD4vEEVIGooTY211bN4aHHnM3hr
9EmYVXmwIp9VEVeb5LMUXDJpMLZJxufZjawrMKU9JuZTxOKEyT33/lFN/aU1KJbzrOUKzxuE9Qit
Igw51Gvh0B9FBpM2IVqcYKUIP4Yfdae0Ft2pVrHeUwsc+b98EvrGgdSl2d8LLz7DY5k2M5UvK6sW
N3vfo4BmaBza5ZdRALaDTj2dQORDLl8emM8nW+TrbLZH+TMwxMkXw5s78KY4E8uegLtYG5cnuygQ
tUfRy+hMDHV96mIgOTh5FkbOsGTBx3CGXPD4bvllddAC6SK4u854HXJnFI+BYNgyWcGr247bqpHm
yVFJtpc4ZbjvJeluFMgJNUo38qDtY9Bb7gGp4IZOZkFFMC4UASarrlkiSac5R/SK3d5syYizR99D
Lz51/envf+wCG/lWTtJ4zEm3K8GuYEt8zDwm+bUNjSsO0cqKxBtP9dRRCo8wmljCtSegg/UGkv/M
MNF3T04lzO1/Dyb89hi0YYU2ydXtZgP9+5AceyMb3xClMt9u1EuBzvfKsqdddQjo39rKZz5MmNTh
z5d9NdNQFVfDbnEvGLl9MHLrWvfTfAjcVIFQiAxg5v/rIXaMGiSNyrdwzv7xH/78LxYTxs2EWWMe
wMazoT4rs+tv0wLWh7PHJ4617fDnHz1a+L+H3/7/HPP/c4658w8Rsv+aY/4z/RX1X80/p5jzLV8/
m/Z//Ddt/w28EuZGF8mzrfn7v2eYa+tvCrCVJozcsTRxAKTQ5jgCQ77lb6YgVNxzhdYsWR3NPzXM
NvknQ/wN2o4jgIpYjnRMRfv2f5VhLsiy/d8B4Vry/AT+2rwUy1WeVn8JpG7CuWLAEImN7XJnLh5z
duBd8RyXTGH8bivgByXlwUm73T+8R/8mmXwJb/+XJ7aFaeKgZ8eDuOMvIbuJHqu8b6nI5ZvH/hsG
GaWU8wcNJpA/dssiRLHqQ40QYno1YqYOMHSnUWzovvYQZ/7DK/p3b4UtpDKVcHiLl3f9n2J/hbDm
umHJyqezmi3iQck7mkMbjINccUkEkY2YA1xtdv+vn9n6t88sLWmCbbS1af3lQ/CweZVy5r2wCnNP
ed6hOBtbUK9T8TMdXETMv13TIWFXPgSabsOSC5/50JXtGVrum5bTwwIHgvfWjoiHvc1//fr+ObT8
78eIRMRjkx2u6LD+8vIM2+tzhm5i42p2XfiaoMdE1oOo0MBSeXdGhO3tPyWl/zkA/npkOmQwww/m
IBfOXzK2y0QPevZ51gRODlqhbdvjtJjuqXwram4tHswnZ+/5438IgP5PT6z+cmSC1fGiXvQ4U/Bz
zhZ6I5wgt1S/KbB7KTvJoRyvQrovAKi2//U7/S8nhWsub7KpTIuLgrL0Px+CVlykvQixJEQyZkwT
r9uiZSLdoqowdv9vT/WXo121leXGaLc3NaKKYgGwJdPGr41d/D9JO68euXGoTf+XvV4BEpUv9qZC
V1VHd3C8ERzGyjnr138Pe4Bdl0oowbPAwDBgYFikyMPDc96g9WsW5fOjzqw4M7AYHMeSEed8Vl2h
ToMaBvCqaarEuCY3XOyJntxfn5GmXR/HmX04p+N1FJo+RVC0CpHw20Zmcgyn9m5CCQ2TtE1Gpzjz
YV9OFC8N9/X6+BfHRE6TVNAwbJOEXJutKPK3xWBXGcdEO/DS2yKGyePHh5A47LLS3xBEt6ljHK+P
qp37v3M6Z8POVjfovMTVopzgcZtoKJnY0y7ftAgSVQmiRPQ2RMFLUkOtMLS37dphkZM6O6VydF3V
Afmouq6bszW3aJH1JgVQvGPQ+uZtKPQjdmKPPYLbvqZQ+L71lOy7k36L/vGtBiet6eDoNXJy3Q0m
QEdFa+8afy2UL34KwzZcy7SFqbnzX8V2LMKGnVDXP7oKs42ENptiHOsSUmg83ZbDSVM9pD/0EBnT
+OgavJ2gjUpF05yHC/iAB4TCQu0u1T+ufK/F38YNrnOBW7o5j2uohvp+F3Djyi+lf03zzxlsaqsY
D6KVwLhsYxYHzza2ioOIhIHEGVK3Yw7qgSXjES49I/fTr4qG+PVfJpZ2knAMlx8lSD/mV3KrJIPt
6FxDIy3WAe861R4P3fTJLwASO+1dLpDQ0J03NvVLPo4PPgiRDB0ZINeRhT+ueRxxHGfDfhR3Y9Mh
epjcp397F7HfdFVomqm7Jvf97Ms6pTf12bvkb6LAO8SI2eluGhdtZkqocpUobz3oxtqGMha2OYm0
S4nQeU/AzkOYZUJIGUOWxq/cUz1wHaAvkVOTbMHOVTlaxW639+vgtrXrk1ZOj13Pz8BJNFrb20vb
x7J1AFSm5dJelr/05/eXMPPr//O/tP9t9aZn5l037QqvOg4gz0MHNXevuQNy/TMMv8ce/Ebv0/Wt
cXknsuyWiz27ZXA12SSdZ6Omqo6qx9RMO01xeXJu9MJ7c4mqGPY+eX5P4xbYm9LdBLTBV4Ze2pW2
apMEoNvravZswl3SKTgiuhMEw+BL1w539fg2RcEeHex9gSplFw0bq6ZLne3lLwB7vXIuFiOsraGc
5Aghs+VZYKem4Hh24EEUzLo724ELnY4HRYQv0KdOLUzu4a4CCCxHj2FsKF9WVmBp89mCcKZqNomy
NluBJAySArXtiYd9emxO4ydRJccmRxwjL0BVDI+uMzx5GWCzDBxWXtyHtEDLrFr7EvJszWO9Dezb
JTYQu+ZbzwjKTouySAWD5x/0Nrg1CalgQu4dLaD854FbTe5dXLYGatgra6Avje3oGmdeh6Rmz859
Yau92RbcckoO/4syNQxEuGY79G7uYpz3XK86mTbleBu5Ie1OWMUpGpSVnbB09mwXtiv3iu7o863o
pEWlZjkfIuqDfY9UbeGI25D+lm6NB41fAvLNQLz++txl0jdfdp6CQtU57ppjmOdnT6V+0kPMRMEA
YxSZkwpVATyfHOVbpFfClcRQk/+/i/E46jwLNV4j5my7BxH6n4mik4TiuBOCRTTSo93c5Zl3YyrO
WxfcOCo2ntoRdbwt99s9MkRvSpx/0Iu1n7KU0TmmYxt8eILe/HWa6UFt5q427QbD2tpUE0OKioV4
cGr/JS3qJ7UfHlu6vW12P8Ldv77u2tKec9jwgguHP1XrfOEBxylDkkOPTwdnF3QhUAkDCsPPCeIE
LdqfvhHfe9ICNp3uVUf5PkbdD6Vd+fpLoZej7/DSR/DFsBz5K/8I+JETtcNkothJeTSy0h1KkThM
pDvpTQjLa2eTaqo04jM13awsgJzgbCecDT0LPKBiR7AIpK+N0qHob26jHDVjqz1Y3gcj1R/EZN52
mf+A9NFtNfwoYCc2cFjRXnioIvfVQHli5RctnECWQtAhIxCoxOPzxQBamvlqD6v6/YE0RLc1jM6q
Mh5gWO6AV7zWqfVguT6y1/Bewvo02TGWHwCYxnjrmS0Fx+gZ/adXo+Nt368m4wsh0nBsiik2ps4C
jNX574uUqJtSm99Xl/3N6GCvjqo/G2mH8PdvixJ/9yEUABLb1UticWSHIaGlq+hKzAIkOGvfz6qM
zVoFLxa4zbjxbjRMwOLRurXdGgpFs/09VPXP659kKWs0uBH4LIatmqYxm7IIQis0EmPcgVMBHQUA
POjo0kGLQKNniKyjYkbPJvc3QE04ERbsuad6xLyAdlUIt682fxdl/6iI5sfUobl2mMBWRTwLrv/O
pVvcpA7HYdYprvG380+joNkvcCMcWSAU2VA7z1B9UEvtm6vGX+PJRprNZnAMQvo62xo29tjw967/
iIXta6q6LRyhOUJepee/YaqLCScm0ij0KHemmh6HOHzuMu/oje0R8ZWd5wmEX8O19FV+g9lBNuWZ
YdqqIS5ubg23k1SCxXYlohsisG7U7xDQbhMXHowFeUbHCVI1t5PE6I8eBiqrWdxCLKWkJtNHl+T9
4v7W67r3MC3ikFb+Tdkm6CjFz8B275M+OY79nUAShc2FSrN+zHhngLl4QfhwJaSLxZ/hkjnrtm67
jjEL6SKftMAFjQpy0pGsqg1ugPtIq1C+CExwHdP4EfAbdjScn8j/Tpttm9gAy4ruztGib62PRhDW
uQgY7Yrglp7eL0gpSE4LJcftzgVztJJyLN3GstyLNKZNsVTMkz+T4mwW6yrbRfdfS7e/r9F0Mhu0
Oore+mXF44MyfYxiTJJwrkFfVUpETFts1e4i/TFRrO31HXxZt6XSqNHvVV3qVDxCZndCBCQcNidb
SZMWNvC1HSt9wucekw8NFSIkMr77bYupsv4Asod2zpB9C8ZxZyW8XhE+BmpHHaj+Lzuc3WVwwMHx
XtzVfVTyZPR9UrPQQxUbMZJNaMTHyYFXrJCxlJz6hh85+cUz+sEbx4+Pvpr+XlmdhdyJcoNJDEac
h8rDLHdCXK4fy5FtHpTpscROxNGLD3bmgtnrbpLXaIJECE30sXOL71HsvEb1hCetfsK49MtgrsU8
Odr82AsK+7wdIHgb89soaUNPuDG3jx1WHyCd79PJ+RU09lZgLivDTZmrP6+vwNKQOm9kWcymWjwf
sqkdu4/FhCa7QbHclowlhu0VDtnBgK3KL1r79AtJoqkbFuvuCPLk97LgHwlSVbiFjv08F5BmfwkC
da8N5tFvgkNd8E73K+xclGdfQyKyZ/VrHEWvT/n9CM6XWecOBGOlUmuyZ1Xb0nEmDf4bAGfwUCAr
/M9D2W01+VqOlXt8No+GFT7nRrAZDbqIeXtALxu5B+15+Hr9pyzdL7SFHNWSBdeLw5nnmuhGFOh3
WbItCncHd/4us5PnyXl0R9ioDnjIbuVOWyq7mhQ8Nc3gYSa/+vmlJkIxKngpj7uQ/Mud6ietMU40
tjd6af92aHab5EEqQimJNxyuz3cxGiGw+v4cc8HvzMYu3SZsrAnSdAQhwf/dm84r7N+7uunvOts8
BoqJfHPCjQKKFdWwDhRD0BhIkiBroTt3hfJh5QctbUYLiRWTwqzOG3F2w/uuVWU91irwiqNbtQte
JlE/GcI/DEn1ZEX1Uybb5mN6ykR8xL/58fr4lxuAZyKdJNk0tGzbmSVjUYQbBCwb6UTfbn32wZTc
mr736vXB1++x6uEoe7w+4kJexZBQhom7ruNezDhBDiNHDmPE47T+LuhjYgJ3wg76rhp1Hmq3ZuHf
oCq4jelTUxW+D8Vq7nuZ3vAi4PRxScL6Ro3+fAc6lIBaL8G7ChO/o4y8+vC5T5udLJMlOQVn1n0w
YtjqMcyBT0iIrj3SLvMK+SaxDOHQQuUSmt2KcAaqxCmoQ1CNO8hk1+6b07913fgoX2hGkR6n26z4
VSLFmOLUg9Xg5vqXuKwTCGQJKZQJPjyJ3uzbI2IyTaqbo52QpkdUIenqxM8hCNm6QF+YMHx9OLmo
51FPqCSF3HKU2Umn5Vb8I+y2ca/VpNoDD1IqYwO2o/VwAKG/0ShP/H8NZcwOVafmflAVDCUiPiC6
RVHxoYF3oUK+vj7SwpufWRlUPWySLZ4zs6FykD5mLRgKd022bfXsIFDfVch9ZSW3ByUR1LzqAt0V
eqGRgG+am9+iynpUfO/b9d+ydJZdkxWm+GEiSTGLbVQTUvJCm+ZRCPIewm01OW+BIx6Cl6L7ht/5
Xo1Xa3wLR4nkCeFkUnSe2PMAUkOeHaakgPQd9jcNGMEYYJpeK/clxKcJ1Qg0jY+d8rlg+6pFts1G
7+P1actpzfaVIIszwdvLOKrO9lXOK11rUuDoMMGGHAqJ8RDEX3rxueH6csbVGS8cXcGtTb5GbRUE
hHm+j426rMKsDIedh8ZRZgdQ0L1XSdno/gloaSgYP40YLMau81aBLUfQ+UUgWHR90gvfmgDKe4QJ
00qbt17sukOkLQcHaJcKGG//Jel6VNGQeoXRX6PeYI7hV3prD9eHXQgZBEzNkZ0okqd5Mo9bQjPo
UQnulHKITp+wLMxtpbf7DJcYC/2S68MtzZK6CHcEK27Z81JBhzbFWLsDnrpOsgt5cNr4JbQWpjca
Oym9y+nZ4s68dkNd3slCZsAa97KOBM98cTHBpUQRpaij0jNqB9i4Efzd+ECyBlJQxQLcV1+gL2xE
/R+CpODdqzouZQfkE2Yx2bVTo6lzowcTS7YtkvseunYLadEI4pX299LimoRhiR3gfTbvK2aiBnuf
eoicZdE215OdwslR1fBU46QYIcwZwAjFWWEl41iKmIAVVId9hHMowfP8/FTYbGqgofuda/zjobsl
6vimRFQzCPJvIc2AHFUEFJHAhB+C1H3tNfAsmvN2fWctBQ0QEzJm0Zi4SEKmsg59IwfoiEvVIYDK
1Jn6Q+hg3V51W9Tg9o21VlRZXG8DSIM8sfLMns9bRAZODinz7kl9fXqzBajguH2OwNWbiNTa+q5I
2pWbcCHZFoILXofg7zhsrdmGQixL72nEYz0B4wvTdDQINIhEAsS4cohlbR7VBN937+H5gzgX9env
F9oiwyTnY4sJiVo7u/U7yJSxYKEhTB/hA3EtjVlwk2EvY90Nvb5ydpcCFHVFl8wKbMVFXJx0ZCcq
B58cE6IssiXbOBIPtvoxSCnK0HC5PrmFWjura7K2FlcfTf9ZImmZgaO2JibxFrptTmkfy3+0yfpO
DbfFjWGMSXLc594SKzf9xe7FVszkqmfruqr1DgU8W9Qwp22VgziqNG2LRyUC7T1vRYzncGFtsLul
7/W3M30f0kEEgbU1eDCef0fIzmGrl3gdAItAhTytDhge3bl58gjVbVc41r1XTtWuHLwUyN0aVEa7
+K4MTzTk3S7hK9w958OrZagGVk95AFV1xKSir+Wj6zYQQriMt4WV/h6H+ofrOB8kDSpFklyNfxml
trURV6VEad6FyfBZoAd0fVnen2dnyYf8XaQeLthKEG/z8kWNckFPHAHDI9xfQaK8Ku1hbJujGXjq
1lDgdgwChDXmnqhT4R8JxTkT0VNmW87mc5Ac3ORT0iX3To9qpKv+tGG6bEuteYjQE0flCj9Wbjp8
ZbpNHRu3OsbRgWdje+nvuS/X+jdLi+yqKh+ZOoymubMI1fqR0YN3BwUT9ds2BjWSTjsMLiXWemcW
/VpsWh7PltU3mU7Nn2Fgp61RVSt1FzXGQ1n1N+H0Hfkn2S2XTdJMq096NzxmyVsSRnAi3H0PdACX
Tilp9QZx71NiaSsZzmX9lC9K7qyS3UigkpBh/I9nih+Otd0OLEKsviFbrLo3Ikrv+fV36Iwkoj80
0IlhXqFKpz9ksEhQidHAWK7VTS/STPk7dBr4PM6BNM4DN3KQY9MgK42arYadt9gUdYrzaf2DYIpr
Nah9q7tzzfBr3TofuxqkTaLCBFwJ30Jms/MNDoZBdSgTgOaYn3sdflSvmRLLqeOyk09Y12C8O97A
4Ybgovkf295/Cd3qtvELVGqU58Li3qYQjyz2HvnIR4UHSFvg92G7Lx2v/kG1Xnp/fPgOBeFjZdJG
QZzg+qkUMoWY/WiJfeCOZfku0SfmkBYYE7N21BHufPYQOgzmx8AIP1c1fpllnG19W6fhR5N2a9EZ
DyO32JhGfcK6l+YlsIDBwb0r/Wbyj1Xe/kjwUt8lir2vJkilXqJ8cLEHoTGxElAuqyNABRyNygSH
AmjnvDDg60gJGgkNQcNJt2npfLW1vaIhu9NAtm/ir3kmkJyHp4+4G1ylt8pYxe7IWHq+erYKfFdC
ByhP8MA4PwFjGbumjUo/9Tnlo2i4sNMBWk51wsbgR51gzYpvjn4/ZOEdrY8YGsz1z3d5qxJJJVyd
cKpRhZ5niFYnFD3V6RCGo/HqgLabMnw5+8e4/+yoyR4mx07BuzWyfl0f+PJaZVwOPwmaJjf77I5r
Ars21I6JB8J4qBs6kYFyH1s/GsyHZPVbH1chqHIt52stQVmUYHXrEqbSoArY4QVDgy8QPxsx3OPC
/Wx42YdgzL8iV5VP/VOPZ9doacHfbzWmy7hsN4I+wrPn3xkDOm8EGzjthO/9ari7DLWGyhZjoGiB
2gK43LbiFGFdo6Nns2maXzyGv19f8uVvTW7KSbX51PPNVkZxi8SKi0MT/BTLs/clPlNj476YD17Q
YnPVnPI7TAxfro8rP+V83bnkAMdoNhiteZdshEll6p49otZGFKWt2Ah7n9rfgQLcXB9pcYZgUQAg
8tZhvFkGPA5emaiyj4w7fbyxa/Aftlv8yIynHFWFBn25TtmhQfM168Kv18e+vGBJSVwyb5I2tte8
0g4fEPGdiYPko0aH4TUyLaQV2m8VTJpWWiu5t7wZL9YU9WmCBzZhFw87xRSuYriEeAN0k6QjlJSs
07q9cwfvXrbySO0e2jWQ2dKhJV5R02cLX77kEEobJtxSqejjkJPY2s9MEd+hhRFnPyGgsauLm6iv
vwRDcrTwEPRxJG564GhDR4L1LLT6CVIJ+nWqu3K+lhbf5XVNq0mnA/q+L/5IJGKlzlojRsYmpcHQ
981T34tjUj6a5M9tu1aWWlp8UBVcdhbFA7Lk88McdPoYDhl9NBuzkXdipPFQeMVNjtYtYCVopciC
gXu5vsEWriveWDxBaCAAYaekfz7swG5WURSjXYuw1BRCMUYoexgHBFnheEJx/4w8COrQDaUiVOFU
zMVCgJArv2IhioJgIV0iSZEnbTb5lB4dxlYqLYUqeDVT/5/K/6aNwXM6Rje2fgPHeB9HFq4alvi5
MvTCulMFNIleVPL1i/rnGFGoqaOITR9K/wasQweEZ2FB1faj7+rHxBp+wJj+LLHuXpp8y0sYqWqz
sxrEe5XpPqijk9+b99bwQdJzVn7dRSVLggAo7gBf0Fydx+L558nBHU2Zyx4EAHasig0GE/903HCb
EcTGYBe3mIhvhIUyoZlBQlXdcOXduHAIQG/oPJJptoFJnF2paiXqEcFgWp2p+pjazq8+pr+Oo7Pa
7eNJWdkIC1Gdm5tCB5ADFcT8bDei9zoYOhF25xvWR9NsTkk8PCrIZwsEJlaWVlxGO9pHFHNkeIU5
MBsLZ7IK+V7GarQPGNTdS6ClL8LbIqWRgkQ5MQnjT2xlqo/ALp14LUta2njw4ZAD1yH/AR47/7QR
1nNp7fO2rEvjGFDmxrLsMCXsMmSt4np4xHhFp89wfdoL31MwomUCE4DlPUe0GoPJLYWMz66k6OtN
IfoJ00GLzNuiw4gPLPv14RYmKUDQUymkeAWedXawB/y0HYSfBuyj6ycTdr/5qkMWx5/lbhBfpYjH
MLkrr4elC/udWkcThf8u9qzi18AYyxbvgMh/aDXv3g+UN6XrH6oUYQccIl+sBGhlhmnqf5gtbAEq
3VwXrjN7f1tZ33VVQC9JH0YE1rGAvMXObDf4xrHIcNqFNPHfUlCq3bBx4HGQ7s/zE89oMbXR2Ujo
pSnxdPLq4K1ru71mVKf4VHmfITBv4TKsfNqFe1tQRwJkxvnhzppFhl6rGr3Icm6OProNdP0W+aN9
MeFoPOG8gP2gYpgr67v8ZQFcOJJLQ4Fj1rrRrDRFurcbd7GIIK77B8Z7CzMdBRhYGegOYhZzo4e/
Yj14vv5pF2f7x8iz2Q66miKiRSCOeIBG02d8cDO80OrEPAxoZOXeGshk6aDyjoElD+nFIsU9Dw+D
b6ee1dPiNjtci7r21oSQbyIdGllcTPpKGr8QeKnpO4AIAFUAmZyd0xB18FC1JaIFsd18ALEHpnNQ
Pnh4BlxfyPftOMsyKQM6MANRCXOoLJ9PLBwCM0NDh7iLUIcajNMWih3ucFF0GCqU8tRqvPU0ROJR
6Lk3EbG3EO8uTRMGaNUdtbb4PUDXNws8uOKxQIhg+usmGTkwiEHQboRJQuVs6TtTizHJZTEiod+S
fyPi5R88yiVwg2/giv6H57KQSCLacqCIUeM8X5EumjCxk3AiP/JvQjO9n9TsG9z+b1p1P1g0ZoOb
evo0Dbzhrn+LpU1Nt5m7h5cbyqqz7EI4aWnnQUiGa5vvZeiBsIE+3U4qIIU4odXwrK4PuXQhmKwv
UEyD8og7n+vkGIhlwTyVji5iBBJT4DxJH3b8NqCCnZbTMYWseX3QpXla0M6hamqUeud1Ab8MyhGv
cgb1cxS3kmNsFE+Jru4yXCyddni0+cDXh1wMVRKoRBXIMi5LWFXZVB4a4mzzGFR0DB2ROovSUowZ
Pmt+jWUtVDu7YiM7K0MvLTHgLHC/1Nl5V82+6oSjuG9M7kCYipFxA6dqyvYYeuEGyjrRlwn7YM9c
6WgsBRB6KPDlkBWg2DiPj0Xd2VHIoF0R3srCL9kVjlaItvx9i5Xtw0sF6uk7aXGewiD/FiE1xlB9
DrYZRFWGYpBPrUXU3krUX1xKBqLAAEUSxOH5ycTyoI+GkQMioQIqvNGi7e/kS3RUmy2Lz9fzv4z6
Whq89CoTPDr/77izGImfmjolCo8SPcJE+qtiYeKE6YgePY0GxyYFWprdjdB90yfJP7y+dRdPC+I2
JKcCTuj8SdhEeIg4KgXqskvv3ajf1417H0fIELUvAhGnlk7r9RGXDwvgD8k0W4AldOh/Tl3L7dqh
i4OJeYhXoI8mRfWE1swpsPUTDP197WXf9OI/pYsUr8ELyGcHUen8I09IQyp2V1E17OFQRzd5YKG2
Mx3iU4p1clvgXfwA0XTlaXdJo5DbmG4NwGF4TheFYl1JujbIQJAVukCgnMfvONloPurZTi8fFA95
U9GKBzMVP026FT6CgEOSotqvIyOXVZt6xM6uTx76IUA1uEY3NB4qJMmMGlFX7wY1x931r7S0L+Al
UVhlW8B5ma1TUJajSCAe7Wx7OqDvdDAnNEin/oBq4wcTU0exRsRcHJGuocRVY0c6fyL5oNldtxXD
Dt3PG23y9hhTHxsyAbP7ZjB4Fq7RFpayLirmLh+GZjsXxvleqPWhRuKzJnbCvDQq9VFDy8we7bcg
1I7e6iZYnCCCLChlmaAI5z0ix9CnHlUtauGhedviyO5W2X2XlE/mwczivW+VK3ne4vw4YYxFawz+
zvn8qmZybdxFhl2FERfGaSJtt1KcIZuekmkNJLkUPUko0TeRqjcXEH2K1xFUIDZMEMBf1BpUv7Fa
sb7XtQCK86Sm9o2prV28S4PKzSkb3TSQ5rcDjsVJ5LcVX9CEli78l6DCGSfGCAFjphxD57QSz9Lk
8/rhWByWaiFfkbYHQex8YRHrGus6YNh0RHqzjJ8VIC8BxhuSJZ/FyTeIJVbqrYTqxYsCKBuhhF4L
Tb7ZtTuNkW/GGsOGLSqn9T7yfyTTq4Z9vQtLHfIiXY8usTcICOMF9x/SKpeEyjCo1fC+n805K7M4
yjCu3xU/+8m86REwDiuXGjXYSex9smGNlb+0yC6gEFr1tHYv+s34DBuiMRBMlaBbbJK7IkLGTXso
Vf02VfA4szeD+Z/Sc0pRGGnJfWXNs0fgG/CgfWCZ2ticIgHFBZRxmkMBDRLkl9tTlCTfNOefdEr+
vodMpvzH0PI4/1mCTmusUDpWeIIPhPtGzVEdx0NApEVBmq9t7Q10csiDdP8UK/4+gnp3fWNfApBk
tk6yDmoQ9s+FYJRjdkL1A+wsNHViGP3W9FKMgbb2t1gyLMhsq4+4LH9QVtnXi2kBBXhJP5JSVfOk
Eq/aBpoYyNDcfozzFnWT4RPisZ/LqjwByLjNgAS7uYvDVWh+Xpm2jPTzZ6oLpp5uor6EDCo0EoPJ
B/oxeq/ZmH2Q7CKZ+uHH+xHhaPq5T0jgefqvYQq3HM9fY1jDR6hW9sDCFUGkltir9xraPDsZ68CM
vWYACm3ShahpzKTZfeZ7x9JNtiE9+qJcw2At5PIMSUoke2tQJ+VP+mPXqa4oS7ArJNjkG0Ps3btt
tmkeo6w+riyyvG5mi0zxEwqJ7DipF0ILid+6blpRqVNtqKJewuN/Qsxc2UxInvhKcRBDucMyFqOB
aGVdL2GM5F2qBU5E9p0o2s2ueqyPIWcVGrM0vK30FgN6hkfAbV+o/wyD8+aOv/LQPyVO8AJa6rnp
ihvP+XF9ARZXmiKIREVJjZPZ+caASJuocgG+1oIvCOq4yUPexY+Gov++PtDiLpI9WnQ1DO7G2T3R
pI6mDBYxLDe8bqNQkFU7NBS1Md7VGABjPN1t8Ab7W/yvhEHI9IY/aTNd3IpJpQnHG0WHXIh6kNUN
zwL3knR7A/O6QosOI8JNKinW9dleXIv/jmvTlbeRdboQKcIYEYHUSEUtogn3vuTLo4rolyG2XgCh
LOR1yjflUAPrDyFJB+hDr/yAefSQPwCheTYY0E2u59nmqlSMF8oOL2gLwfM6f8x9hJqUcBujFmVG
b9YpK+ONVoLQionoWrxBB98CRXD9Z8y/+vuv4BeA3mSDXZTaqlAVihMimlFaPWr6eDdzRVRqfarr
/qSV2DRSebk+5EXMfh8TYoxj8ZTiRTWbea9HtZtXTreLYrR1wayO5laL/Tv6SNtEPTrRR77Lxtb+
NgH7d1yXMhbHCJntWTIyjRVNSsGKDwhZ6BPeeQ0vRl3b2J73KMX8HESoeCsdrs93foLfh4V5xSa3
KKJpMmX5I1b2XulnNojNnajMWyln2GY1Gto/glastTXkDP4MlnIoChEwOxnpssQiohAbmgSz10Fg
H6N5+EfhXRu5b5Jymotfea/epTGqTUb1pPf1fVyu1m7n8frfnwDxX2NvE0lmi6w0yGbrY9/vsl9+
3B/lwJUg69LUN9G+igJ189x40INP1xf5Ila/j0uJkn6VTk5vzsIX29QIswpUMB7dmyhO8WfCpTVN
7tXmK8aTB9oFWxUBR5P+uVV1e0qlW94HK6d6nn7Of8UsWsfCwahU1P07qf6dzYDIK8rOpzyPdj6Q
DCnaJ6FzK7NfXHXKE6SC5NoXwTuG813oQ9XvZPSMAaJK3bBqwATGam5ynHLocW0CZTioSbay6Ram
rNMgpbJHF+KyNqIWCt4DJqBNUx02FZYQXrjdqKjZutabidw8ictKLUgu4myXM6LEcQHhAsQ2Sz4m
u47JCAMEskdAVZPx0Le8qXBks929Ha6Fq8XRUBiyNIbEzGa2oVuSPwXbQECpiCIOPQJnBpod2X2p
fiowwbj+IRcXEzQoemYERgg457GiDUUR+D6hsRXtST5hysbfD3a4BYSA/Cdyp175xUn+Vo2RbUs6
R+LuEB1VCk7nw2q5Qw+vVLgFQOjGmnmqc8xf9XbldCxFfvAbsvAsIZDvyrd/hsJI0Rp7UvFHMWL/
5p2WgYJOaYe3ccTD1AQZZjbbSlGYsrJy6yyuLDJNBpiBBZ6RN0ZTXsTuv8Hfa/GmG+GBpvdw1lIm
GzvwCMI1Qc2F25UOBrc8wh7U7+Z9V8X1cRLqUOGSrHd4ybdN+GZb7Qlek8TOuv8pq5CSaLzzUeuD
2zQrR6dks6ixx1hC6t0ee56NhIOVYf4hGu4b41AE2kGKeobc9JhkkGAhQpkfMd1Z6VgtzvyP3zE7
NfhehDG1wH9ZE1n2RR8+BcjpR82nIdthF7m5fm6Wwj8SA/LOM5F6uKgDRllFoo7JAKnTcCfrgB3A
AQnljreYV3zIFfw0gvSAT+ZOylJ5VfIxtsTa/pazmkcmoiB3H/D6S6BaV/S+CVekw5AzPGRmt/cc
cxtkqMXnClZ82caLFKwp3oWLS4hIeBVdX4elXQ5NxaEaCqaC5+D5QSalhTfTkc7ZsER8BetLjcc3
prPa5xDJ2IQcPnPWosfSoBJKD/pHFtTm0cMpfKPMJqx5da3ZygdhwIvBOYw6o+P32zzE/bQSJy9a
xDJiIZANJMtEnZJM8nyikyhrNeq4dWhPfhhz3mLVsYwEZrVYPXZvQ/VKOX+boIWX2CdU+DaqhS8V
gJbAdjZ+9eBU0w6S0squv6iEvP8sGKpk06Bugaud/yy8zIFhhma3y1qIBc6pFE9tdGd0eIgWUFd5
0ajfJKNRaiJd//JLB07/fyPP+dBqHml4lJLcyq6pJLmX/j9e+CMQ+DWkOwzXV8ZbjOWkWrzL6dGb
F7dwkGkhsi8D75fQOOr9ndQda3ueT/3ebYIXb/yM1gvOWmv0yaX7mFqTIeWSLMkWOl9iI/HDvkq7
bhe0ILiR1JIgj5CUqvKaFy32bq6v6+JwloFCEydavpPOh/PaaBD90HQUFE38a9ttjuyaK57NDH+E
dq0evjgalF8TOCmp/BwqHftVKlqkPHdpFByUBj0yU9yiPwV4mORDc1+uT27p5Mq9CmRX/jEPF/ZY
5mLEih4vJrrPEG9lL2NsvkIYwAMv3Pom6oLFWv198ZQA/pdhiiBJ3Dhf06itK8XsNby8zRtff8MV
Tg1+4dfGM1fZcyuhsHfAE26o3RVoweKmNenfQbaBVn3Rb2g9t0KBjvPZq9TdNeOIlfFJVhswL7rX
vw1YexkN5rnOmojAwvEkLadeBoYU0Wt1BksivzH0rEYJ0BcZJknKXkEYtlZLAA7apqmNW8kAuP5x
F/YS35QiOE8CKbGtn6+yUzahI0potqY0ToY5JCqsdZp7nHx2nrF29y1sJUDQ3Lzgy8DIzgNy5hvY
nWZmi4cnTbgAHLpMLyJrK3Wy9APNsm2rJStTXBwUXRuefeiqkKSfTxHf1HR0QXvtHmy72YuQYgnK
Rj5P+WpAmVApb35dX9OlDURL7L2XQUOOSsL5iLjTTAOZDcbA06mzfkjIb8BVogc5YlxvkfrW2v0B
tNd/GRZqL20UeAYXwdbzjU4ffE6M2hGB6IJLUIPXJ/dD9BkveZpVG9l6tK2/ru1zo6H3SANJc+AK
XeibupHTKI1DRNLEtJO62ZW3E313oHxwGqN7x6037temKw9NvEY2WIoTvDuk7D23vHoRe1GOdqYM
j9J35RqZzHaxybPks6ukexj2cNMwKcPfBBQh6qR/H/gNCimUQ20B2GuO1FQafRCVEROKq3iv6dkt
N+wdYsqdACITr4n0LG4sqq8OtArJlJxfa07su9EQFLxPYBQXvrtzfBDbMKK06SmKf0Hs0MLxMPWr
/Ga5Y2c5q+zY2/LGMSXf+HxHm2PX+3B8YePnyt71cduYpJNGeAu0YUPPXup5SyFAGaRsVNz+w84G
gwsOCvAV85/dBdQsBkupKna2bm7ljRf2IL5I4M3gMxgTJPdMFCP9PWTJlTLC0pvB+HNoGbP/KMwJ
3L6DAkjqTgqFBlWDz9bXvs03Zo2sclPeDurJAmWHC2dLhqO3dwacvZXpy2zlYvXRYOROIq5ASzv/
DaPblqVhpOwy5KgsJAJwkz904Y2BiLYRhuB6dkF6KxEmVmTdWqXzsc29k5OvNWqXIqkU0kb1g1I8
lcrz36FB/+oKI293mCU/53hwObwbh/HouBi4odgQlphOKMXa9BfqVsDqqQRAr6dqN38gD7oeJ5nb
tEgBilt1G+IXnwy/cyxiDRezFQSr1KA5TfFaGJdZ22zZ2eoU/00pXEDp43y6QJticGptu4ta89jo
ECcgkJbWq+9bxzDcNOz576nVbIc6OabqWkV46bCfDT/beXqTa2VkYaszxuatWgCOhkbiAsFTqxu3
fxpbLrG23pSg1v5+vzGy7CTJt7I+R+jEhWsXfU3BLAR4UGSQPbkoJ7gi5V6KooUxOq2KcgNobR8W
b/1rqjwr0xorXG6m+erLXg/FcEgr7Prz1U/CLpyqyGt3Q/TdcX4HibXFxXu7Hl3kOl4MJKREOlUY
moizdXbCHkcvZWhxFzfRUlUwBQ1xCfN3wsbJmUNlcsxWVnhpa2mQpQTYZU7THJWtYGdMRhJ1O7cI
9uZgbqS0DAzwYzc6b/2XYWvjj5YZmz6KjuRvryvDL5woJFd03uG8WdwLYx4nRts3STjIsdLv0Xv3
R/cFozYYziXiVOhDOxV/UfRx21urgy9EEQAuZAsQHHiWz98TFcJqSdwxeNkFX4K6u2mV6OsQZs92
6b5IEYsmzvbd5G1UJfvguc1dmrr3WmVv/EmjXG3iadHcBa6BWe3/cHZmu3kry5J+IgKch1uS/6DB
kiVbsq0bYtmyOc8zn/58pY3ubfFni70ODF0YAlRksYbMyMiI/hHRvr3j5jIkBoOjyYRmBJHRXayH
OtQxugxa3+Qz2LpnoVeattEpwC+hjyJ30Y0vQ1e8BAG9Nab9BSsjfveryhbsqqVncfxSYtlJSi4X
KWGzEFuiREQr4foKkGn1zidNbf2m/NFzCIzReESRKMxfVCu9TvJ07wzYHBDuKDwVAUquWyTGmTXq
KFMr5A9i5Yf1ZWgNVzAbjeJhUD0hUUfw4S8uXHuXGjAKWKIgPLhJfO5DqBTcjzurVr/YqCJ1+O8j
ra8fytlxMI6tX7U6TcGmq6s9uS/yA7Xh2vhb5S0+nln4GGI0YX5PIhRBIDVkZn7eeZLL/QNpWIDh
3AGU7C4IhemiVGanNIhhGG6CfHVb9V5S8BQtmisxkj5lddUG8YFD9Lgz9mUoJsbW4LiKZIaf9+di
Vyym1HVq42fFvSF/7odbFAmwC25ihdgAcTW8RuPfkrPXJn65bVGgBssh8KRN/QLAC2F/69mCVanj
JMIR3m1K0LGG9x/ua+EYFJLKjQ87b3u5DBmVch3XEWWHC281OGCm0up549vxf7zVuhymK7TwUTum
2tkIFtfS8eJhFfyfpoMRQQf8Zz174DivaUQIo4PW7V1PG9wA4AHRNQ9xC9blmgKpyxL9akGIdTrB
Z50DJkfjm23SNITXIvExOdbFuJi2nt+qNNaPncm53BAkMLCp6OrmmLqoy8+dZMxq7OB+Cq0r7uiz
uE6QKSlfxKPkyF4M+FgrseEGIPkiThLULqnY1UkTGfT7G9SA5or9HAcTwbmxCpSctOnGtsZFPpEp
q7Zfm+wfBK8psNZuJ0TBMXHmyPqSpAfd+cHq+XgaLs9rRudEFFIRHBBrZpMq91lQpXbjRybEMoBN
1ESn5s7SCjeGKvHxYG+8g4t3RQacCwxKF3Sj99svk9OwmuO4Zek3b/0YpU4lCvaaHc6nDtcsR7mW
PjUhsEaDmnZ2VqzsFh31vcPwMjwyaE4UJAVAOWqcq+ewjVkvy5n+w5coXT5LtPVio+w3FsRmFDuF
05BgETj0R4kQxkLDeQikw5BRzOr9PzuTImKx1aTwFOBHgrGK281qAdiFkadBGta+BqINFdlt7xRo
onn2bIe/rQo34rp2M7LF6irsEdHvXdVNdk0/LoMqpuSvpxBnyV+p2jhI3L8z+Ufb385YXefNyzA/
sjK/NEjqFg+NDdVTMnxJT/x8aHeW4cb5KFrfIHBgt4IAhtisf40+F4GyDIpV0dHdeALy0SOcuSij
5bHhqWg6E/AdA/Xp46nfHFWniGciOwWiJubkr1HzOUyKsjMqP4pP2YTSDh9fiIAJR5+GBkcJydrG
3KnmbyTFwC0AWwwo6lhrWpJdDRL8BM4+2/pen8OfsTBDv3aG2Y2bCuGx17k6p8tjiulYr1g7E721
BWGDAUVwH9H4vE5PuH+MUNIqbl8bBhh5yfTV0F/EFSDywbmleldhc5K9jBTiZxO5V6FkTtL28dRv
zgJrHdIfp/DlDTBCGo+1JGveiDSiiNcNXsEtTN+JJ9SDBUlMXJDCgRQdeb9CIzNp9oDyNzRxvfno
r6GQpHMjXQhEJU5WmM4UN36p6Fh4XVcQWCAyF5+r5N6imd8Mztb4q0wlF54marTPadp6+XzXvZiS
N2qWW8dfq2yC+LL3pTYub0Jp4e8B65dDaoVbTHqeSTYt1L5DYaJdXtTTYiuUOV8IWxsU0Ha+x8ZF
IAJE0RBInMJV9H4vUEKXxkopa38c8Bx3FsoTMtTirLF+qrP+a1kMzBz/c0eLGCHnJmrVgnRjOkip
dZuXM0FVAGoyKnuPthEwvjU3M4ekFmQV7x+tsLtKzie19httOY0jbpLsUQF8SzGAaRm6ekcTzuCO
5l4v+YWOGc1IogiKdhj0WGFC935opa+tZVKXGmS/c5evSUkDX8VNAEo7I+cmEs9JF7JyieeAaIjF
mrTo60XhVVE97nyijXkQMK2IEyA7kP++f5jJmWFa1mblz+F0GLMvSzu5maJe2/p814dge7CP4rq4
NY29htGLPinmQVQc0GcWIg0XbUdNOWMJ1XE+q1bm04+MIuR1hhNShAEGVANhmipjTIvFiC/IOwDd
nlXCq5keNbzhTYJMC63q/qcUmn6eDTdNPbqgR3uHysa9zoki+qIIKYUu+vsZIrxtVRrlKt+h2YUa
l6u1oxuFMALsz10vHWYd5xup9OX4bjCbq3mmYT4GCMUjFPNvfq3tIaAbUea7JxJX0F9XjBlP6ILP
NlcMHb0O2A+WJXZ2XTgvJtlPRxuVOPDEXLGtZ/OlJfhUyv/NOqYJCL4gfC7S7vU6buQk14KY271r
vi/Vg9T56fAiNPBaTpJp6DyxksVXE1TcWsqwxiEOioAxlL0UbOsbgUqhqMI6hqq02lLyGORpIke1
3+kpt67z1BD0JllxV/b3eNBcyVP8TTzJPBheH78IHo0dFG9WBqLnMtzFx8W2WV0BtMxyF3PQQnBZ
G0nMRjxGS5myxxEI7mIvt+liydSAOsgJYThkv5HTNf8MphO7Fc40O1naxjkPRE52xtFLGrJGs3rC
b2XM2NVCQXjQdUrChlvT6oHU7UFPNT/a7ZPauny5WJCnAxbWaYAUOclfq7LVTVNaNK16M/RyrH+s
sPUEZXfEKKpqTM+uMjQWbseoPNpKfcVsek2z06y8QTChBx0IAKYwpusXZ+uQLw0apE7pV7JJAeIU
9Ylfu/PCUQr9rjW/NnTYUBTwUpOwTO8PgkAsNB6CBNPJ+LXK+ysl6PZum40dy2OJjhNcTS61dltq
mzSehuzYorvqrCfQxmsE9vE54TZ0QPdAKboq9qf+adDVt7Yn6jnu/qG79ZUE74ZFKRgEFx3zDcI0
k5Q2lY8Jqqd1nSdZ+ak9zU16LvXuUPWPFVSbAlevFEupmFr7ngf5Vp7OI1CeZLHgcaatFoq6lBPB
flb5ujq4TZGfRaS2YFI71WhR0WNmxhJ5qXSMm/5O2C1XNDJ8fO1tnBfAnHRhEqeLeoL4/V9r1SmB
O6sirny5FEyU/s2XfpJaT533OG4bW/HdUKtAQysHK7AyhnL6b00YfhKEGyF/7IzhoQg5EJdv//bd
8HCg8sk2gFIIJvb+3VK1t2ZaN0tfwGCiDVRVpCMq4pjr7ey2y1kUI4nzn9ZhQbR5P1I86HI+WEb5
ZlMBOVPU/+j29qRkbwNtjvSmuk4yR8vJeslIVZqWXV/6BYdIpKrX8wLvH3ReH/fAi40qD28lECTq
W2h0rU06M73Ss7aYS39EW5N4rJ3Ck21k1xV0tIBLQxR0qeW7pSW5H3+53aFXy9KcYiRn+rH027Z5
6+BdSsD3Bn6c/I8x6W6rZW6pOF7IkbEztFiG7y8s3pqOFuFLhvuWsZrhujISZairEsfxuj12M3CV
Vbv5BJ35xkqcg2Lfjd0pbYY7AzN0wWuy4/yc56CNOEnuXF8bRwT1TEHb5g6Dor52cpAl+E0jBq0+
ZI1uQle6y2+l+NSjSi4ySr2S/MxAVkXQq2qMq3fLQQKsWU8HYLJgqtFOwHZ6v7TTMuvsoA/YRNMX
B/C6ntmx3CBJ+lWPM6iwFIdoT6w4rcZ+T71la7XjfyWuUrEM16QcI9LLKkeT2m9SdrBOSEyeCpro
ymywne8uvuv6RWGtEzgJsjzl/NWLppEzqrAx0bMmXWbVS+216GdqMf4GlRGBZIDic6NwWtmeQkY0
JTtkgovXVTX4gORhogOG9HR1jMxcATRVQcVJh/AQMckCOKCEr5AAfPy2F6iYGAkBAOwx6JLX1hCd
mVl9qSVm4beGfMKa5LMe4u2j7lEULiAghhFqKbBCFHSG1nCIPFGsm3KGmSZqlVFxFZu2l6FcNcjO
rbBzqtEO05I9zuNlYinGBQdCVBRX8Yu7fWzDKqpbq/BzSb82D2XVUiHuvdiUDhGhtwTsruLoU2eJ
hwzT9Rj1N0Twh0jtceLeq5Zf3HviYeiaR/0T/iX6PO8XlhTRRmZKUuEX4WeHLrGCwzosUBF38/zh
/yPE2vq2f4+3uvaGnEQldAJevn1EcNO12Z4wJvw6mE9yyluzVa22c5388JbXisJYFB+c9KCVO8vs
Msji3YG/YUfQP8AqWN35tVaW6LtyjhuJ7gozlqJgdK1LHpR5KfEvy87WnJ2XjNaQalA+z0N0k8no
5ZfJntbp1uYyONMBYln3rIz3n6FJmgI4ipszIWNti/ggbGwj9vpQ6juvvTPUGvaH+zLriPaWLG1c
OtrE6ylACaw72Y0HLtzibDHDsLV5JfDti3J9XSDulLRNCXaAPlyOGQwLqyuKf+QZQQS9+BKn9SMH
C1a22nNmdbYXfE/n+XsOu3+JJM8yox38/+ICFU+EKytIgWAn2asbI1ICx1gKrixZMjxBTer75Mfc
W69LibU6Fk8fH2Xba4yqh0A6hc7Iarw+aoukHxIuCZVt3seHqkOQGYc2NA0ONRfHWIJys/Yc50vR
h4fBRF9ojz56eVHz1ghwgd7A9CPcXF0fMQ04ZmASNkjSi+i0CppjOy2uOMVthIZM1JSCvHBD49aY
kFdQvuzMwgV8hYwbxVdak5AYvvQwbdO4NLCpLOEg91cVSiRTawXuUiaQ8II7PbjvKYI1geaH0fL8
8diXMC+8SiRs0KpicMqhYj/8lUSolFGkcghyv21+4RoDdElkD1tiDsejKg3HRPQKyf0xo0lJdEgB
xkC9P4hWxmLoYYNRDWIjgn6dh/olD023HH9//IyXXMy3Z0TzDvq0WJirGkgKQD0VGAL4AuIUqqCy
Q6chfBKpBYmXdE+YuYq+Xd1IsbzZOxK21oeFyKywfIdFzf54P0fZUtZ22zFHU/yENZQrQE5h/ZYs
/TGlu0FFfA+x81MYRCfZfpCa/PjxDIht8C6+YQIoAhFFkqlwYmjvH6CL0jmtDIsH0GqPmuSDjnWi
hn3Tx8Nsvujf46wmWp3jUO7EOGAM1TKi1ERTzUh5YQwADVOvdfDIjl0n45AXcIOyd99ufmoBfVAC
NfGlXjchajAeoqjSqbNQ3qsPZXbotWOHzl9nE84BJkf562gurpnvOQlvHPxUumiRppGUaV6zEOvO
0AcDTz3yWuUoj9E5Sw2/Iw4pmnQH+9yIKqivI+csFDSpKqz2HGLXs8mRxLkey/cCsg9BTsjQ2O5c
98AZcbEz4ttlvV5BNmiSoL6hAaSuvuwSLLMV1VjpqHXpoWMM6pp61oAwDdqKCdRXFWhV1Jl1Bc/i
MAA4ia8FpRzWsyjxxzq65vpOvrYRYjIP/32o1em/6FFJAsRyC0CR2qn32vlrxJae8IV5o52ilu/U
O4Ne5qdspr9HXc2+lla5sYipKOXCNWwIR6Tjyzcl/54Gs0sPrJsslWt3O9LG2+MSSaLRA2J0we5J
i1TBFhjJgVp+KRTjbJKCinYBfcQUlsJEoD8PdkTPyx6nZPOMp98FyUXAfxgdq3k2G703Q4mRF2ro
IRNcYJGN/0JALO0odBVziHdj51kzaj0yyUSjeF1yZdJS9ZY20Qc8RPrZgPrQxgMCrKDiFC4+Pnwu
vNCJhtj5/33K1XdR9S5JdU0Spof/UNUr5bM6qaAE6KnF8CAoIgWG6ndX6ly6eSpT83z2wilCZig4
BJYkyKuT9KfMb8SaFX3KS7ITHW0FbDyijloFGDE1YrGx/7osq5m2x96IC78SNm5M5gJb1k7VTyYm
oCKdjmGq9FnmC6KQ8HoRDKZ5Ymdp7DwKREUs7eSd/49pE9KWYAzUi1fTlus5znZ2Wvj2EwbbJ92k
bAH1ciSihEklHlBsbVkbjph5yUHtZ/T/LTLXtRmdABZd0aMX1qbXGHe1kf7obMDKUQ4Oarez88ST
vD+DLMyfWP0Y/ghYYHUGyZVWW6mpxYQat8DLvq6XR1171Z291pzL85WBELmm3UkRwvCrz1RLxTTh
Ahv7ViYjy9v7Mo57UYIuZkPRYPHGwNpZvBsrQyjhUz4CauHt1s2XRmLaPZUSTHzM/FMMbS9WTX+I
6lNYz7EbWMFzUul3dtx/SZviwQEO6YrxLNeRJ32dCwXfn712vo0jXwB/WNwAiqAys24iUYs2mqI0
55EsinmzfEir6DQv1bM96A/ZJJ1NOT1nEXJNCO0oqtsqzT9BFH4JVflXqLrBDERn78XaG58GOAF1
Dq49eEbrSm2N5E45amNMv27sRtgF9nLuKdNjV3e+kR90aW/AzS8jOK4ksXweuOfv92w/WFOfDEns
c7jQ8be4uY3DJrgfll9mApsoCYA4otMAz6mzjIMu4FHTGF5hkAN8hNpRCT9Z47AXa13GdCgPGijA
C1EC0sDVodyTSkiqIUXIZlTXcqt/SxT511B/68LiUCbd17iuj3JeXuN8Gs7jb/i4PxyUkfBY+IVU
8Mdn79YkCfNGYeIoGBVrVjxMoBbFT9JJeWFlRs1dLrUnFnTn5hgcR5WnVzb3Ypp6pvLtqU7Kq0VN
ZLdNqDZEdnEicdwjhm4cbLQ+Ia4NAIPUJVjQ6sNRYRnRD0Y+tByuMhmNWaHeV6vfmhQhly4N2dt5
A2m0U91ovtWH5bvu4H5TKsVBSvqrsQnuW/2q1exnk3S6kSFTSxp5Nd0PYJ6pCtt5j4C/sbzhd5PS
C69miAGrjzoM8iQPoc0zV9ptj8f9UC9PsxJcjyqE9Fj7Vc/WtZJrfxw9esjq7Kw9IN150zUFxfj5
tWubzCvnMaLTzTjtfOONBcezQXCikY9k5i1K+Ovyivuuy1PEEfwhUG7LWP30WMvqXRpOTzSpfNMc
Wp9Qg8JrzVcnrB6S+EeuX41y/Rvp5D1o/AKZBt8TkkQI6lI6g932/ttmyGDGUots3JI5T3EbPaLQ
+SwM0tr23mq0WznJENFHzE8OHgXVamcqxJ9f3URv6wpOHRTXiwBcNTJHLqoEJwQ59xElQhKJCrOK
ywbFwzT+Y6GcE0fcmkpynOuQvCe9bezuZ29Ee137l7k/MwGKaBnkHSQgK8QPcJUOki5EthbVBHSc
bwe7u2rN6DFZis+yDgTgRHd2BPJWzNLzzjyIP34xDw41IsFxJYBY5ZUhVCqZCgXqfchDWVjEC8Zp
q+IOkfZHIrEI74+5+Robp0LTdj7CxlaB9a3DLxQmMhfVfSw3E1PKrYF+YLK6MLtdytF1Cnxbkvkw
0ojY7lrEb2SXZPDgCHTTg+nqaxwRlLuSS5Tj/QnQQOiipAVekBhAq+Hs1g59rNZRoBmsynMu7bzw
RnbN6BCURJBr4eazCkt6PTf/4+bqYOji2kHV0OVgDe7QI+bbz/ii9SZSu3hTKHL9j5wLsYiC+v+8
cxJcpl0Cx8DTHKxJsE1WB+vQJpNk5Obo20H5GarLwxh1vhwUh9BurlXQN2ieEP6NZueWueRKsesp
XFBOEBQXUtz3ux4ER2tkyR7fiE6LTYiZlocq/5SC6oZYdMBo+dNG8Re1Jyo1ncduQc3UoHgTdb+L
SvWkMPOKVo3ZCgP+sMlznQ0/DW26E6JaH2+NrdXpYE8oZCaFXNDqIFekul9sycHXuCEn4nQY4+R6
QFAiw2gVXU8jSXfOxEvolcn5a8RVnAIdRWugXSCjpUPwBXnrGTU0f9mQwkU4/q/fj7sTIgdwGk3G
a9jP7ExpinOEFhPcDktVvy51/DNzlx7vk2I6tzpn8ccjbi3/N2Y5FW2SlQtX4S7Jl1Hp0O0M258a
YkhDqnC1x7R3Dtf5ixISdmXqvVWVN4NePlI3+/PxA4gJXB120LgpDaPagsuCLD7AX/efLdHPrRYo
ai5lfE1sdhMakHes6pxZ5fHjoTZWD0kizCk6vuAUryv9eV20SzajDG6ViScUF7CoOvSm5KdN/Rnn
gSbeYw1v5Pg00GLORuwGSkis+/7tZHVaomFidh06ljJKQlZ9VaR24Q0hmo6osiuhcS7Ln2GadoQY
0vOENJuHc4vLCncn0N6lwsEjNjWg1d4Nct04NGXYuaH9+99PDoI9BCICUr0o8EXF3Fcou4y+hbUF
C+WsDNqnGughbNNrC6w9d3bNKDc2F3EkPQ0aigLqRYE4HJxckkxOnkpfTqTMt3WnX1dT6qZBdoz0
PSXojSImXwNqjki8GHLdWR7JHRa/xUCAoT0XiXUs1O5qVLujhjJUOQ938ZUxPpm5Vxayl+FrrUiy
O8ck3nSg75y6W5feW2M1yLkQ/Vz7t3SVLaN3nU1IMyfoUJd3mfbchtnDZF9hSQE7VT3UunVypO4n
xjL/PucnuiHaNN/AznUjAYZTRlhaRBilklwLWY5Fwq+3udLbvUaJNy3L9f5+06OGl0X0ba2KhNU0
xGUrpIittPjs1NNNY+qHxm6eBNgh2cNRdZLHRInP2hRdqeXwqerCe4MbVk+PZVZ+tdrgrqUBrUte
KznbYRltLcC/Hs5e3blQO6OiCEakdMf4ENn9MYhjWLUSjHkU/ItkJ6wU19N6LmxhWIhsMQH2uq+z
KktwqhqtmVxK3viigaV7NJ3vgE9bRypwB5wLRGRpGVpFNEmTVXU7IRkI6jZbOrWYjnopFAzKsx8f
GnsjrT4u8g1RnnREi6JXVHSBOSYuygbS1sbO1G2d3X+907oAnIbkBGPFSENJPzqKYqOCKK82QOYA
WaMnf0a59eOX2yiD4lwhgCqRftN3tzq89byiMpmi3Sb4KwLBK9XEM5T+mKjOqaaHwP4zzW/6ksUM
iYa7ud6TedlcMeAjQooXeHOtizTGxGxOghyTOIFDKOmT0h/23aS29gGE1v87zGrF9H1ZdHgv06EO
7txHv/v0GT4UGOox3i0mbcS5QluE1lLUSSFUr/Zck4fR0Fno5YgahyDjWxSNslo6Stqnrpup5waI
jvx7PVSYIgSNaNco9NNe9E45PRoD04BqTZwPNzpetWI2+7m/0eLiRYo73wkLTxr0a3Wwv+4spI3p
hTrO+QdRgn/rKIAW+KAJYpNXFqIS9BJQpBQtrkOGO2f/hE7SY1L9adLsoXXGb7ml97TpuGM8/Zak
+QZE6jnS0++Rau/kPhufgjATdElQ4ZDrF9v7r9gLnWurLiYS7owCW+HMD7Z0myG7UCfGV2y3rSRw
23rYuXsul7QgTxNSK8hNkF+Lyfpr0DToQWESRKhUZzjq1rPKWT8X/75uSDGJbjXyQjrW0DF5P4qR
yFMg6XoP3fGxHx+dDtlB+Vuq71TwLr8sw8CEZT2J/HUN88+SBttXVXofRoLbSo1blb8oxVbTp7ra
e6WNUpWAATlzTJGmQmp7/06lrVSjvdSoZM/JnZw1xIf97eQEiBq+9hbAWem4XfysQtz4eAFfHvMM
DHKPOABQLYpl7wcuNKueggFBoL4KXFOCZrU4rp4ds114cWM+hcGoQ2jCMMq6pj/IhRoOKmIkpXKV
TAGEwO9t+UBhrMnznXV4eaNg1oMkKvRAUfZbc3GbsoAbvjjk2KlDt8+rluPLPUqu3Z/jvMY2a09p
ZWtAzMcRWABZgVqy2m0A7Gq7pAw4pS92eD+ZP8LIp1FR+Nskzx9/sa21oiJOzGu9tV/JK4qc5iw6
xk92h0bx95cmeHD617y7TtNjjXsqkmz9j48HvDxKWJCgFpzoNIUgw/l+iURSRugNGcrX69d4euyR
qpLxCgjOQUFfePSnDXaCnI2VIhoNxEbQRGIlHuivYyQxhi7LzRCppqSlMo+w+SS4SsFJW67oRv34
7TZCAbQX0OUHpbV0gubV1qtnyamqBukvBRvlwklPhRkjpd6czZykLjkGE4i7YRwWw77J4/5u+jTo
n/83z0DDNVGdYLOuz5oul+1cDZGRieLHsbsdpuAU5fLJioOToebu4qRHubKO8pzeNC41HHWPILFx
DNBySZ1QoFQoEawWsC6BQzZJ0vtNUbh19rOrnqP6caGm+fGbbn1asZi4J8iOqJW9/7SF3mhKHSwo
TzW2F7b5VaM9KWZ6zIvyWLZfPh5sI0GBushHhdkC/nhBMwumIp6MXEOhprE8lVbBUHmYgsld2gez
/pwvGgrbP0obUCL8QedxseSHsRgPqv1L5QuM59H5oavxzom7kR7yVJy6SAaJHvN1lJSORtGnmL35
k/GqlOMjbRfHPHy1U+smcCZ0RtubhS5gyX6eQeI+npKNg+rd2Kv5H8O5rZSZQzgrRDmyO1lDS336
Semq40SnR5jtsT+2R0RzFHiGAvG6vyuwlqruA0rCOKi6DdUi8nc3LtGNHW6NFgv3Ut6Z4O0RYdEi
64H21Tqw1hrdHhwaQ309Gk984KV/wlX2NCCQnCOrEUy/P57TjfOROf3veKsDZE6SpjUb5MWWjJNi
0DzM5KDoLegwJ4fyNQLZn4p/Ph5z6xIATsZgE1kfhRBldUZ2BL0LrbAc9yp+YtrPvNKu5CD1jOaX
pGnH0UQzcYE8op53BhYr5H2ii4irCLWFQKXg0b7fwXoG9V9CJdJXCSFlKERTJdN69ScbqbpXCE1l
AwVfjqjMwiVzD93Y+rbaG54osqYLzpjaZm0CTMzoVeKa2XOhPEXON2isXXaXaHtrdwNV4mUBFGkq
QbAIFsX7ly2awbYKtej9obp30AIZSe5b5SXSDll5lU+noOBlzchTh+8NKP5JS+9m7WpnxrfWF98a
XXkEOQkQVzM+ploi09nR+9b0uVEVL25jnIfpd3tO1QArLN2Xq0fTROx6cLNAFg9EB46C7Fjlmme7
b9yQDrl83ln2W1cG0mOUNHg2Kq+rucnwIw2DijAkVr6KzCJNemrVCnzVPcnxzROT1nfEgwnFifxX
eaUSSWExUMLE4fVX/EfQ9JHaTlI6M0HTKdiVnZ/Lj9O4k9xtQLx8fmIC+LrgmOgXv//8Tqy28RRy
K0aD15f4W3J40EF0Vserwrzuf/S/DPhr5UmSX4AYy/hInOJ8dajgy9eR6e/ldOrmlBOnC5EegrF1
DaGJU8Ms9JjMJ7kuBsVVws+02GEk9HUMnlv1FpKjm2k4oJyH7mkZX0Lp2Nffg/ITBp29/FD1D89D
mbvTdDTzk1x1rhbf6fMuLri5SQGc4ZsgJUtg9X7aJJqGJHRGe1/Nb6bQR166LxfcB6LbrJDPsfVZ
pTWqdX6aznIc6HLO7JsWabYAi0BESaujvcu2ECNeHFpglAotrGTE69yjI7/SERcivBG15VG7Naf6
duK4xtWtdYskv5Llu1B5auDJJEbuJlJ+nWWZay7OzgW8GW6yhEXeiuQJ+snvJ6eNVDMjZWFyQhQn
w9aXw5E63GMa5W5Rti5Wzb4hpZ7NVdkrjatdV+HOzr0IwkAp0TPmLhaCt2Sd7x8Bv3UKQ/nc+bau
w3tg3IITQ089mQrBThZ9+b5iMMScwCI4LHA7eT/YHHZtWKM35heRLwGiKd+c9ncdXDuzq2SHFm5a
5FpYQ+uUwuSdyX676t9999Xg2vvBVczlQ0xIeFPluo8fvlqpKxq8G3+MvizWpyXygGy9htmWjigQ
xPKn0T5UmatlD7LtLedZTfCa/dElo2eFrqWSYAXo1pZe8VNNIy+2EzoclTPNHUc1+lwt93X3NXUe
ejlzex3t5lp1h/KrrOUuTh0eJs5eEWWetlSeMj8o+SG0Dpn9Q+9ltybUNtBAHDU3xGoOO4HaNaMj
Dd/h8IqRlWukFspPqPG4fULt8Nzl9y3soI/vmourhvnijBUN53QiXcAQuArkUlx0HZYWT6ITSqgE
F7MPl4BSOdoQnHO5efh4zMsyJc3GhBIU6omh6DhYrZBMkvokkZADFAilYPsL0SUYGm4FfxO8rExf
EsRM5vBHZOwkXhvvS22KN6Y2joamsxq6yFNndkr7TRxR0ULR6a87fyRNdy2PmkWf7tGVxE21WpDv
BlwtSLloSNxjp/VLIomYDnKzww6NFuGC/4cSjhZsCyy9hQjfzjRfnIFimtEIFXgPUYS8ukSdLCy4
R3nXyohdK7zJS9NFmNYThGyhLSerfzIm3zAzXxlR4RPCU9N4qPfimc05/+s5VilII0+VU2o8R7BA
68XEU0PqrRqHwywjLiRN+JoufrVz5L1x19YTDwlEJCAOl+f6zJtbTa6L2Oz8of7RtV8a59ylX4PM
m/Uvkn2y+98D4SvZV9LFvnFqAzeoD8p0TOsTNG3RIGbtgVSXtzkfBFBFEHPBjLgpV4eTUy0OahuA
RtNRac6WdXbmG7NB5uJ7dZYWLnk3DV1aIUHM887X7LtG9svYtb+V2q1xskbEqbz61Rg9J3jUsquP
18tbGnoxY/99vLcM5C8UpmzwMBhiYJ8k8uvlYORHfNaaz0nmNffNjC7HcaoPic2+vM1vZTg0rc6O
vVnK81Jc3Ratm2ouau6dfIgUGADeGQKAMz4o1s758UarvXhQzip0A6FV0T/5fh7zJMmCRWEelVk/
2MxahFgUHTPPeCm+JiE99/aUXzkyFoCW4lOfPEyjepU5fUmrTfMduTsXexO3D/40SXpaqm/oah3q
gUjfkO5T848h06hgnTPKqOanKq6p4fuxbJ/tsTwbGar0KOaRCWB5oDrHIijOEIiuLOOBGMCT1Jdu
WKiFfEdLsa2e0lr/HMvyEbpbirVp3GfnTlL+wfRUaNurwqXwOUn9ejZvov4pKb6a5lUSEcYZn/T8
hHa7m0q3kVQfenjvgfw5lP/02ueYhQy/I8VKOxMvUl+XJCaltTxFZXrMtOZKyyDyILzMhfTxMjG3
jhXlLUiGegGisTpCDScIp6lUuTLEUx7bf8Kb+sEYjxXaUNyON0l/XuD60kqnnhUTWhuVmcM4eXqI
xItHR0atXiut5/Sfr3A/kZPUjRT0rYpXFvjBMI4xQXdzxe7THpRP3Ut+nDvOpoPD9fzHvA1uJemO
Hp5k8hodHRQfsEc1TlVyU3X3gX1EGS17VO7qo/M5qmAZ98/0qg/JaWcSLiJesZUhfBPZCn7jeq/o
tTSGWq13/tyXh+J7X3y20Ur8Gd5LP1p2SW9hqfpPALI0sagecvtGaa4U/aBn5xouSH9ndVeG+RyV
3zPnWMcdvW1e2/r6VLkVxev6JBWHOVS9pgDG6KBwXDnRvUqr9qL4xDOLfqRjGoOE58g4Wq3mIpgb
foFbYtxbyes43hT9Xeh4+VNe/VCd0UuV+liHd0aAXVXKEUgpCMbKvRacJlT/1DD0y/4VAuNtHO6V
G7YmCnYGRFSkiIEPVjjjLKtlYKsj0SDNWCBybMnwIEwI3KJ9gUO8c+ltDUcZjFibehRJ0yoTSXNN
SSSrALqOpgOXe9mbZ2FxkFp/tIS6WLpHfjc27nfYTrS1Uf6iKLmK7p0hjaRRzjq/oplvrl6EXItQ
uv14ve2NsjrxJvw7aiqPoCARp4/u3C7Ty6w0e8HKRbrJqiYyok8VoOUSeMjR6AurTFAV+6eK7n+H
3p+FY3QCmlbS6SZfvjrh/SAa0LnGlZmmpWm8g+Rx0BsSuW6vYr4VKYLnEiEickFXy1rR26FFNjEK
xLPJwjlcRtW+llBBLeyfWfI9GlSfpDIMFL92FC/oHj6e9EvIDe0HrhkKE6LrhLPu/T0TEDSbUaKB
OYy1K2I3wVIUjflq8CeAJJFFyKpBJyibLx+PvBExgf9AJcd4E4Ge9aLqRycfkgSg1o4JgxEZVNGX
SbXCM2lOLV8d3+j3KrmbL0uRiZ3DVwZoXC2xdO5z4qikpXUIO9foSXSFCb8QEasKrUMBd7EFsF/r
dhb31lcGOQC050CVDUq97+c5tstFxiGA102/VcZrJrlz+yTm2Uq+yt29HdHVJcGhxFlNSvfA443c
+I2kCzEEhYALBxxzNswJgB4RYidw0+E+EygTCoHG8GJY9d6rbqQDtN2CMOGQ+Sb+/P5VK5Sf7TSh
ASCBem81+Vmtj4ayYAt9Lxrs2hYVRYvuVPRXP15SW99XmPwQeuJaQLV0FYVnqeWMvWM1PkpTnjm8
CFV4S3DAo2cOkzelHOVFCOXsjCvCgVWw9m7cVbiAF7Ha0zFJBo7U/Ni8dvqtMp7+h7PzaI5cO9P0
X1HcPTTwpqOvFkikZyY9eVkbRBkWPHDgza+fByX1qDKTwRz1QgqVWMUD4LjPvMYxvmC96voTnrl8
9yhbzDy+AKuIz4f/4OCcpa3oP3Ge0W8/y4GaXqn6goooPWhz24z6RvRv/hBde8l5hZ6/JFpIJNP6
zDM6J4LlSZRzijScFPrL2D4YVEQTMtgwzr1Ob1d4/6xM5JPV5nbWFs+DYNUMtmvKD5+/7Qe1F4AY
7CF6t2SdVE5Pl1cqQUxRRvT8TMoKMfI8OuqSRvVaEK3b9f1cdOsMt3J0d7DJwwzJ669Jx16eXTwC
LhEz54PI6LwVb/hFYaW2LryZSaUhmjiTAMoMMmRE3IfmRSui3ZReof5e7uLTUc/CDByDqySa5UlT
kW0wMECuAF11fQNO+aYU+d2V73y5jWeWN2AUyuBcDr/q17+lSoqdZFmYwPT0sZXHlNitKmXR1TD8
UhsfhUVV4yKFO3JIeHVlaO1iqRFtzjgVaM60Ks5VkIx2qDmtaBdOzs5EVSsGeIVuQqtmN7lALXk2
vwZXprMEYxCZs464OV1zTb4Ms04e4nxbJSISYWyElSfLAVaUKOFGxkaGzqPiu+5P4L+ueRledmbg
USBNg30CoinUMeed/tsnL7uyyTVlLL1SKZZJAGjQlL1Ya7ZWKS1n8SsxC/NK2FwYuluoktf2+V2T
ppsQA0ntGk/5g1x+Zn6i8spKn9ucZ8cacU+fVOFQep0R0o8o3KaLvW8p6N4crbOgBmRIehwgo210
q9n5ab5HZ71gEys7nH+8LLvtgRW16AbbA9oPpgbQ8rZosXkTLkhWjzrR50vnl5j76SnFo4KVRmof
VUfqfaefMOtte1TGBvXTIV7C0UNhA8I6hYdZgN6xIWfqgVshSaPa7TKYWjeV72a/iGibt1/16dhy
ZdjN09Bhodju4gAlEKgNc/WmCsOdmeAKqJZbya6uHa/zsXXx4DTjZrQEecS5anmJo6TaWaik5skX
n2jeROOuRwgaidZZuMKs1xPKnT3PlbbXYuIPtjq1c1sm25ulss7vTdTwW1PSStYd59gcBM7yLclk
LIRYqxnKDhq2hHm7MusrR9pHh/nJyGdLDC/ClnZuVXrRiIUOmgKzIMosHDOPbuk7O+PtiUL5U4QZ
jwqF3/rx+ZK5bMTN3ZMZMAuw/wO1otbUKqmpOuFpPdSxOR0A5Jk7/apok41MMVGnlt4k4zpBvcJ4
ujL65bdndPzDgMnMUOtzkkeXFHlhxSqnumSu6mlj3EnT7KcZL+Lk0PobbPXWtehWnw97ebidjjpf
9r+dNGkNMdMcFUEPgVluD/U7W0Qx6m1aJF5rXYGtfxD9ng53drABCx40ofGSkxq6wGXcMUQcBU94
9HA7JHlZZ7P+Z5Awzf7zjFv6/HU/nuNfYQs8dhNk1On7lnE+YaItI/VK7lrHT2qwkpPMS1N7AZ87
NNJf9rSd4t/IVI2vDD5/zNOtzdv/NvhZjtVEYww7cWKB0W1RQFOgr5BpB8ent51JVEk4zedpxjdg
l9b6JszQHMeSMy+vHY8fRMg8CnAwC5IoRM3z8qwV4HjcNeMsl50sQIe303MxdUjj5Zs+mq3Wn8Ks
5ii8BpG6zLqBc6jovMOZosd7bh5LrwVQ44Qi2BSU62p6n0LHLQFlwhO6UuL9YGWT2s3pNJqGc7x6
OtOhVSCOGjdogWE3pEbVYix1bMrpeok1hc1dMn27Mr2XJzcXJDJD9IUJVpAhOx3RFFZQYlFQQCoY
VgZxCATN9dAdB/xwzbFyjYE6GI30cFV09vPng3/wtjO2lpoT4fClZH1W+UoGaCH3MPvZiLQ9hL6L
wlKIb3VfRD+H6v3z8T5YyrSUmEja9TChzntLma6mgZbZuScT/coj0kZBdeUK/zVDZ9sFuCA0F2R0
QQ9eQEO4EmI7R89O0ofVqKEGHRuHMDcOkPpWY/qKCsoGSW/orfbzLM5qZvZjNNTUJotvjt79KJNg
ovVk6p6fmF7g4A5mHwM7eUsMhAjaaTWGzpPfd99ajGEWdRlvDKOrXBtJRg8cziqKpQDhDfW+C79/
/vUuBRI0OoJz7YlADyHIc/KghlE1FDIk2iRARVOTbUI/eKzKaGf23b5Kb8e+c20F1eAhu5kZMPOh
CE1lXZvNXpBfWGp95Wtf+pXMjwS8nX2JtislxdPVG6PFDTAP1boxYLlSuk4HIu0xd7WeWxh1NEhf
6DnQxYpzIP6FOwsmZqO6DuSrtm4f3IUnz3KW2vl6qIYKrCM0PIhzBwK2InyrUTUww/TG9Jt9wKkY
4QxvB1fhOB+t7Jmxwg7mvwH2nX4HwlakBtKo8BrkwcYsWOl5v+ox4hHSZu4Yz05K+lsRGES52q8j
Oh/EapKDaxMyhzzny5+GHlBKhVqTaZzdlcUAh3caxxxkFCRGY0+Lk9J5grKV8UtFTZidO5ky9QQs
RBAtGobNlVX60RNwlumoGc5YinPwcDClyjTUBUJ58q1FLq+g+TSL549o0SLvsfCxWTCGYJlawVrd
GPg9fP4AH1wWnCww/WZ6OcjJeap+C06UTI8MLTHYjSHNYw1OPd6XMblCE4srQ324/Ek0UW2clUEv
RAFDKc5bq89yLIJMZLy6percCEFjjTibTsac0dR6s2jkiE5Y6g7GHdhbt1e//qevTAkH+IqOzvMv
muXpK/eVJBpUlXLPV+WtZYdrBzF2rQ64xa6sr8vaBYK4VE5mzQpopec10EnIsdXE8Gd8XXbT0T5C
KTs41o/U39eoU8pafNd32X8OmGFUrn9DwcYH7cGzO5LrmnZbo6BVZ8Mt1of1FJZ7mkiZtGuzaOfk
1SJ3unWcZ0u/iQ6aZGyjtr/y6h8cv6wmIPizFAx0rvP8ukgCK+8mqJLSoHht/iOujS3pEN7n0io3
KjqJ7PbxwVbSrTYlS+SeJEVet/aEENi0KaLs9fNZ/yAcg7/MDoOrRwMJ/MDptOdofku5jHqIU7c7
ggwPTRw4ifqvinRd4ZiEWJploBA2yuvPx77cZAw9WzTOwiHcRGdnbTRWhSUmFZgEy7tXiFKcO6sM
kWqL7j4f6aMVx+aC34n6Dh5o83Hz23auhRbgdElrLArrLXoIr7k1/sQy2WvrTnIby46W/VRc6+F+
/G1/G1Y7HZZOXSgnswYkeJiSKoXYZWpy7O0qAX5QeZ1T3/hysO9tneU2rD5/50vZLA4u2ilEoDNG
/yKdjw01Vo0KvTbRbMtGbLOx+AZwfyX5+fewGzcGizw+JGr4puDIRmFvXxXVzWQq7uim4ktbZA+f
P9FlpDhT5e059EAoh/v+9HPEaV0pY8RJHg7VThn3Tos8UIobCqXpTi64YowrZ+uH8/7biPPPf5v3
oq8NsxQAcdTyiDrsk2SlL1L1vfeBWKfxIaiIfKz/1Y7696DnVbt2BO1VTLxmbXoRdPgoG9djQvN3
DNaSJRZdFK2aODzYTnDldT+echY6dybNUq6v0/ftksSw/C4E/5MOa7OAdlE3N2UGyiSy8fkxd0mW
r1K1WtSiwJTUdi1r9DTxAmbjB+71R7KWR60wrhy9vzQ5T+OJWRmZbU5zkSP4fKPbxpD4kg/HbjCk
myDqQjcBneqbd4FwxELkdb6eIqAiBer2hH9R6WxL/6aC6+WogTdVwWsUmNib+0VD+lo811Nr4uaU
blH7+jHF0mJU61soRJ8v1w8u5l+CzrTqZjIALgynX9MuEx0jeXr1DhDpwX4WrdvY6wDcrZXR3Om/
iaE5WgqajfsEc8uYBm0aOt+uPMVlbnf6FGf3Vpg0BVRU8iuYW0vmy/2rvvcNsMoJtCq0Za1oWsZ6
epSD+NoJ8tEBPVcq4OHS0UDP+fQDJNZgp2WBFUDp1kW1TgPjZyuPNCiD4jZo022vOatetpdyUFO0
GF592VmFykaqnxUNClt+5fz48Dydr06Mp2dJ7/Nq8KDkNSB9lGyrFLgdg6UJMGc1C9dlwOnliKe0
cu761g5puoT/KXtuLo2hQoAUio2V63lOOOqRY4YtIWEgj+vKliVXF/VuMpqVk9RHzS7CK7HCR8cl
WgQKZeTZNvNcNk6Ve0urbI3e1qDdYtS1Ksz20TeMA56BG2kcH+og336+2OYM43yj/j7k2Y0MXkSz
Rqr86Kuy9+Jw1SrZIsitJUomK1SPrnzSD4pyc7kRPvVs0OuQ8pwuMBrfg6gdhSp8YGwR9XYnBHzl
TtmHBPagxyovqQsXd5ifFRbHyZgCQgv7a+m+fpn0IdlOhwH6LCv9oq/YaGOfqTiXeAaal6nWri0p
PnQFIOrejDapRhLYZsRl6UvbRJtYhG+j1r5STsU/ku5fKCnfS5lieUQ7zK/00kvKFPi7Pb1Yabmy
tMbGVyD6Kzb+GlSQRKJddWP/V64N8JEzGyyoPt4ICyCaVYdPaRproJRyOj5DdRPH+jrN+oUm0o0h
jDtUjQf380m/VLOCgTMX/LmZuTUuROR83AD7fkjnBCT8cogm68WOs7VZO0igy3brWj7wNnt8i7tm
rwT9JmnVZacG2zpMJ3Dfer2IH0STIQJDVOUr5WKT9cFGHvor8eLlgQx8QZ4pMUwUs3R+vfnRJFQp
UWJv1MZ1LdeoSiUPU6jdpnkF/Viu/8q/SUq5DLPkZzCW30wt+DpitTRF18w9Lvbm/CQoI3AtEDMT
xJ4u3ChtG90WPInVO15ZtdtGU2/RRXbltlyUU7Krff/KLXqxN+chYXdyrZPFcCedDqn6fth1uRV7
PtwP8gG/qFZZ16wSO96YzrVv/dELglCZyaTIGgK2Px0tVu0pjzo59hLlS0YDdCgbuo4vTnPbfe2b
KyW9+R45OXZ4NdRduGgYasbGnA7WIVVdRiUqx5r6ok8BNnGNKxX18vN1fnl9zMPQ4kCxi7fCEvZ0
mNroFQPrr8QbrXqXNA1ITiBP8HS0tHvI8VaLVShJU3KoFeXxytgXVylj0xHkBTnJSUHPYt8qbOQy
G4GghhrOx/G4j9VkN6TWX1Gu3BpGdrChrpAN7cfCXkgzVlxLDuXQ3ZKlbkLLp8MZttf204cPRb+P
MiomGURnpx9E7bKgkuow8dI43UX1cQRMIXeokbb2MvbhY03tNvfLm1F3XEfq3dShEjoOd6k8QS4Z
Bcg164pozWWbZP5QIPxY4iRr3Lenz2TVWRqakoQDtVwvY7O6kdRhbWt0BULzboJ5avnygjwe3f5p
jwLVtQrg5VqkroziGTRMCtpchqfj50IxSBVF7A00mItJLCX/zujlK2vx8svDGZhZ+AQz8C21s1GG
0TGEOtDLlsVLKx6ETRY6HTDEWV1ZdxdXG2UNcAycwoBmgOacrTu5kvQQVcIIq8PCregyZ9JL1fuu
jRUJlPdmad01fnhl1MvDg0FncWSDO312sjr9hoXSxUYhW5GXm4DE63pWwXRlKdugDLbPdMuV/Sux
0vy9Tk8QRoRZAzIUkv1FDW3MtUgugojzuJy2c/NWUsW96k+rzIwOWedfuTI/OEoAOxF3kNCwny8Y
8DVahoWR+jGw9zklQWnelPd4pN2VvbUc2UKNUy4dvQrASBgvV+Z03gLnL4uW6iyCP7ezzk3CJtQn
26QyY/QHfS8DtK778q2c0L0up5vQVoEw1ytdm/aRmrhT2YKkbJMr+/Qis2ZdzWoD8HtYWxd0ZTnq
8iCXeYZwLN2KC2+020c7NY9WZC9x+/mWOMN9Ul0JGD8aFfIcmciMn2Xw04WVVvxArrgDoR7Bt5nc
clBfMYN7bELbE6F8l2XTS+f//PyDfziqQYCEm619adJZtKoWcmbEXp3/NPxqGeXDi6IO93Fm4/c7
PGCHfAyv0i8+mGQwsRwN3FeXlLEQDKph+3zgtrJXSup4Qze92CSimcTE6u2zFX/7/DUvkRBcULOK
LaArEy7P+XUQOglhdwmIh9rtLmmdA7rO8XzvoOygb7Wmexrlet1D8QmSn51MDKKE/X1e/S/uAPTU
FV7epE3LE52lBUhZZmETwxHM0HTS5eG+mswfZpEcJK2/DzsZK2P9yGJ/HpT46+BcM+n64A5ifHNG
0lOmpTZ6djqrdk1c1BPdTYlYGMa0MIoN0jerzi19fy0EjpPIC5u4g4F0vXa0zC93truJhWa/UBpi
l+2AzHHiCvoskRdRSp8M9yK5cTCBjMz0oATarRLZq0wNvaa1luzLg+zXLjocKym8qqgxn9MXj0Kq
zbIn9b2wCzIkQ1hhMRJvy+MGzcFchBvKTkcVseFKq7dJKwPLs5dhXt4EhfMyASYWZIufr8tLujjr
0gJsyS5AZ5t77HTX1yHq8UE4631P1VJLxzts8jyBJuLs1ZtE46bOpsfEN9+00gZV3JWrytwLe6GV
gacX2GzI341U/qKrOUr9hrZI+BXtNF05m3412c+/FsE5HOTZqoHb7/QxxzLK0G7zQ88sndsyMu6j
rL+rVfPYBcMxBLWY9GoAmj30jFyRMeo0sLWnEeIWTvXdrmVQKcWe4BGfT1HfdpI49pF4iLP8kDv1
Cled5Tgw27dO4z9ISvGut77ljmO2V0wkWGyQr1moP5ncuUupTY65WlKoooVmR841S70PLnj6tOjZ
0zIAzn3+qgp1VWE2WBHMONCiB1YclEsDT6uqgsofuQ2g488XwQcXPNcsnBPU4ByYJ2dxTIBjQJ7b
ZORt8T4Wyb3JyVRW8QPZxF0/WVfqIJdtmnnJQavG2wjyLCpep3OZ6n2SQJnFeCPQ7ru0/mo5g9dM
7abQOoT6YaDFrb5uoGgEWNgVY/40NCrshVKBoYw0asLKrPDK+PwjfHARUTXnaWYWDJHH2UeICr+I
bQs7kESRWD9fkkzspKxatiXqX1219CEPVtdIWB9uP1gSSABSIZmz79NvoUphWg3Y5Hh11O8k4f9E
+BrYZfZXl5kVsz5+abXJVQdzV9nZqvGHRROaywyvhaBpN/N/tESH81yq5gwppLdJx7jA+UryPv88
2vwk5zuQYiklHB72Usehz5s6pHAYed14lK3+zqY37cR+tfBHRd5r6RcqmM922dSHpvRhUVbO82gh
iFkZsG9aB5pqIKEjmwjPcp6GqQ2XYSv5AFsi/o4M86iw4IlHGjwrCZ353J6FLvFgSHwt2zlTDD2y
mX5Y2bgac3VTlK+fv99Hu86BVjDLDQO0P2cal1FSKWgjswd4t5CrwTOS6VXPspekLfYwvbkse3P1
+aAfhbr0Bv896lklAPv2UquLIfKgtmOudYfw/A6knj+IRe+gy4GzoyWunKUf3YG/j3m25GJpilGf
QjRilNNDlEhUcIIrAey8gy/WikEZZQ5jiXjOLhX05OvSDngtBY2VQFW+FE22sP38wW+qaxfYB4fX
3GNFAwDtPARmz8bK66pNpJGcchqrmzEc7kdf2ld9nsDiTe3lJKY7Wy3tVVnJX/XAudVQfdEMN0mT
VVsMG0cTDxrmJPhJqdoS44370CqjRVk43VIu1HVVFy/VrkNLIfZwi9L08MoLnC68mcWiITeOrBhF
k7llf3buFPk4jmVDEhlx0TxG0iPOUHDclQWhw8KOrSv72DiNOy7Hm8/B39p2Xe4bYrB9yq9ZDQV1
egZBfdMHgnIpqDJVKgFxTnt5inLX8QF750X3YAqI5T6k8gi3qkAOHjo5vNfI5JG6XcfBc9+O3oDe
zKzWH+OZ1obAtsIQUM3o4dZmTd3S17q9LfCPiMGNTypQJ/sxGF5Hq3o1h/AtPjaN7LVSv46C9K3X
m2NmNopX1KhfmHL31PW6jx05OV+dV19boPpthf1kZu4y0t6u5mm79ppqoX4xN0hhExVhNAgAj+v4
7KaakAGBu+1EnpM7K1GGKyvqPQD5CBgtcuuWD7Ucpg7mc7UXoXITavrxqQHX0PbitpcxFc+t9tmQ
R5x4s/shwFSd5LyMSSZDDeqr+SiC8TbGLDSqXH2FY/OiVaiY0RcYh58jt34m7UMpP4RNtVf8/KBh
IjaOzh7vHU8pZa8W1rosth3S9LD8Nv2orEZ1M2jjlQrA6X5mzcwOzzN/kHwcJMd53UYfYr11JNZM
MAG2DJCgG+8z+Yfd/vj8PDyrlv9zIPqrv7qCs07T2XmoYTrVJSqlhqmGhLHTFWsR4nNj5fVKyNGD
M96Mqn3b4PlR2c6jKSVfHMjHXwb7KHVemqUYMGi70rc1t9AQL+kVIHbXLBjOKuX/85AESxyTyDOc
F4vLpNHNaUhIz8Fty3HzatblY5ZSthvQC9Z9yAhm6urtcUQAEphvnqx8WRx9qbwC7D+LHv71JLMf
K8I4IIvOz9mqUDNA9fmcPPuERv0hy6vHSapey7g/9MV0o7bWbgicnWSLu64vHwxFvdXUYjFqj6AU
XLVXV1h6bDNbHGJdvVGHcKcocIE+n9aza+5fz+n8spGgoAFK5PTMMY1Usuj3knaNh0jfKfa3qtqV
1rY13ltASYT1Yff0+Zi/nLH+fQddjnmWMWgikIZ2HlPOiWYjccwLY+18T4tiJUvdAXwyjlpCzfcp
R3qUlmCBxDGcHiblMAAmUFM8bnxllRTwhqNDhXpNrf80EhWdw+EOusbnj/urrnT2uFTXCK7QZKY8
cF53AgsW5IXPVJblcCfp5aqm12uIx14X75ls7IWjH/U82FqwB8ZRc2cKB+Sutdbb26zVDm3zJZ1e
ir5Ca8A6aqPyilVMO6oLpWt3nd6gqKXuif3JIhrI9y3aQAmdyC9yYbypWnsnJ8HCDLKFNjiQM4K1
HYwbtTKPepS6E2F5KXmF/Vb1i1qC1KpIS6PFGyERO2NMvfnPoNqXSvYi2RKu08pS7akXBiutEsh5
tZ6C3BlAobVWJ/dyVT2UbXk/s8um3npTp+4u6MO3YEwfixjRBK3/4nTXso6Lew/y89xgxnVrtmY8
bzHbeuJXo8l6KPsJO/QbR1pMwF77dqmVNxFU6GK6izMEKp7kAhGd/J9H6P/5PvxX8F7c/XMq63/8
N3/+XoixioKwOfvjP9bvxfFr9l7/9/yv/t/fOv03/zg8rp4+/Qub5cPy/C+c/EKG/ddjeV+bryd/
WOZN1Iz37Xs1PrzXbdr8GpwXmP/m/+8P//b+67c8jeL9zz++F23ezL8tiIr8j3/9aPvjzz8onv62
Bebf/68fzp/gzz++RNm3r9/694t/8v61bv78Q9P+TrkRRd2ZxoA++nwT9O/zT1Tj79Tt0GmnIA39
GGr5H3/Li6oJ//wDisffaePZXFPQgym1zalnXbS/fqaqf+e6mJXDTLI8WtLqH//z8iez9+/Z/Fve
ZncF0lH1/Dy/XNp+27HIttNCmXWY2LVzsfY8cHMKXfPLntKCX0Pg0kW7rewkOsoJfpJ1shlzHym5
PBm90GpTtx6gP41+G28kfxSuWsZo9yTl0q6a9tbH9nOVyHV5i7NSsRpiLbv128h386R+bbqq3Nhd
VxAnkIRY8WoIx8faHIJF7GfDIojT16yhRQ4HJ1oa8Vh5PsassdF3C3m67TBQfLA7RfEo5aSHVGj3
8uQ4qJfU8TaIenUR61G/yOqVqdUmopStvNRs/p/O+DH2In5ukgyybV7iaVTr0k2fh62rWqG4Tabs
RjeyndSgAydMlI5bJaVEr4rXPJXrxyGpvrea+ox5uNi2Zquus1hZGUY8S7ch2xT6mXoUljLhIlot
hiHfT7MtatsOaJphY535QexKqN9x5A5vcR09W/5XO/tpZ/7XUhrjL46bmoKSSKUpwJR2TQWLS9R1
t9ONfBMoQ7WhwIqWi509+wkqTUWe6PtxsH72ZlB8UZVyfuyuBu/uO/uin2w6dIa60Lqx3Rq5Iy8G
DNVH49EQkL9Fp1ASAbi0bFqJSC3p9NVQpPVKHapyb+TyMqpk4KRqHx0SPJwWZiu/h0zHblKy96CI
ER8qsnajOinof02qN01eKmtZTp7LQtfXZWM1gFH7DOCYkq/6WrwXai9vMWhNl3lvx1u/ZGVlFaGO
FYzBo6N0KUKWmfGoTeFNXToZxjyt9tTjZYmUhLCegZhvtbb6VhZx+Tqm00jnNx2XcukXyEdpyyyz
YjcSEw43QfhF1sdX2A0O/eja8mJw+V2VPEV1/ldYOxiDOqHhdlL9asjtjB9BXKMuRkLit6CQlMcx
iLKlCGrUcfWpXKpdYm5J5pWFk94HerVX9VRedoVTeEUJ5qUPmmUM+bGoZH1d59muDch1hrQ6Rti4
k5tGEaWO+Is5KRJW1J3qokvo05NIt0Y6DtzPw+hOLQlKMcr068fiJlOFALHVwrbqe0Edd90IWPmR
xpQNTjULdRnvg4o3RmsWxUtsI1kn+/qPfOrQPxpadltqrdomXYRFZt/p/MmVTK67ijPAmxQcfZum
tFE5qI9FFt6bIq2P7J/wCezcfdjrXwY6V16b9bE7THqwboAiV2YrFuOo1MvMSp5iSJ4bJ5J3vEJ2
hBGSd/5r6Sv2sjT1xG1SPV4mRdPsMt+ATaZThBzUAo1MudwUIt/EkZDvTaL/MApj0NXN2pGJpJrG
gE9SP7Lp/IUPhgG3GhG6XW7cOK2/D5CBXxhh6iwm0fzsUQRxm5tByeQb+DDGoZMx7MQJ14216sGJ
QnDaul2t+9KmyUV1hgzoDigOOJuC8q+VNV8HUgChRy+SnLUr2G8T8OIgJEaod7nhxJ40mTmrPqRB
ibCoaIp8n09h/Kqb2W02m1tbkYVjaspJJUu+tvBRdmQxYWwUJPpbp5f7Mq1QkcgpuSKS63PGTL3p
ex3+oluzAZNXVsdU774Fpf+NnERxp6h+aGLu7lntvPej29hUvust7Ywqk8ubsuVDyvbN5Pjk9oko
1/Io2GiaL9zAyQKY/cpssafpC19XX4VeLCYzKdbO6MlNFa+spHoYcv+pmRqIAzjOIf8Yr2p5JLXT
tGRtWVuEyPf8i3B0dpkcPBWNlK1SbMvXhkhuayeckJ234zslNuqNnaeHhIN8ga8m7gnDDh2Y76WZ
8y2rdz9KHmPrrjPktchzorERJs4AbMEt2vLnKFMXVVnknjK0YIlV5LbrWaPSzuT5sCxWUSmepaK7
jyYwRmqJolmfGdaicdJhEcWoZyYwgRRFrJu4I5OTgkeqKwEKVO58jq+dhBKIMqxjoS4xQ9s6Y9ZR
XcfvUy0rNwu0YuNYiX8sYl8srCKjbEUdHPiYa4ku2Stp+9gFSk9dUkJu1vFXEKVANHJEeaJATKI+
2nHwMpnGMYAc6w164cllU94V/ej1Tb30ZSTsYmSoF2H0hkmzvczIPbeZ6FM3QOvJG4W+r0VypNhg
e02X1JtqJBCWsthcQqRfhYRvFbtH95OvCmdOYWnrnIU79Lb5LMr4PnLGVcZvWvo+0I9SpWNfYUDF
S/Zv4Zh8zSCXLc1QOUQBVaTCIZWXw1WiYJSUoAeu0MaDXWBLC6GbN7YwVS8LhpciYINkkbJz2P5j
KXRvEv27kg0tLoUV6ZYsCNZbiBmAiJe//pejoathUdFWou6lk9Rg4bOXFn1s/+zy6hjTZcBrVGxU
jqrFWDe3oZ1QB6dkQeMQNwqtN0uKIn63dArTdDN8NzoJoUQ51iQ4kTPt3admk3UKBDR+OQLLi2js
zJWv7FXc65NUQoegt7kFZedYqRLNL6cAxiBP2SrA/NEF//QtVoZdrjxqTla4Y1a8Gy0KpB26eVqs
LO3IxoCy6H8msXiWe5PyTS7edEmmPhwirVyLdVtN7bLt8Sxt8r3VzmoHnfZXiEyso5eL2i+1pZ3B
a3SMaVrqTeu2XYDGgCMkz5Id5OZg9GeBzUUVmdkmrtvqVpRF5bUDojp43CBgpmGRZfsICyVmt598
TuuxGG/7rCuXTaHeVYNSrZpvkx80bj9GllsN1jukOUInGoWoHYyLxioexRD2gPmTlSWJg8qBs7HM
6i9Mz7rOgT9Yao4Hb3sn912809tyH0aVvQ2dACVtaGVlfTQyW1n5/S6MmOpRMVeOj/622iQbP/7R
jQV8mCb9qyiMkOCL1n6k5W+Kk3Aj1L10SH/ow/gmoZHOtlK/+kLRlkoh3+phV7pG4IBCbqy3HGXY
DQby67A7GlQ5H8YmPFhOCOCqcYZ13XK4+xqbvE6aO0PC/cLyMNTE/NiOMdOzm32UEL/FAa090k36
Lf2UEYnq6RKzTzQ922Flg59Cj8qn1L5GB7ZHZKeYP4A0sPjKeJmHuhdE3E2dlr8zO0Ucqq6e2xwY
0XPWh8EhVz1ZiVDIEyWQvfk2Vsi3Ep8SaxUK5GIjiCmh5iDwguiclWX1MmpNHwh47m9lTv1JZtvg
A7+14jy6yR9TgWwBCsDjFyg+37mKkYETj1lilhhehV9Fw/Hft6rXJ+KmN5LIjYZ7M9Lvpcr8MdVN
vvbL9/xOqtBrVtMJx3vMpQIxHeNA024K49FqDMcDYVa5vcGVYDtf48lCPUoVy3YSP2wEbf3nMdYJ
u6Ftyg6SR5J/HxrfxYTdaKuG2iH7OqZ8tiDcmiJZBH1EQ2tS7jKSg7ytk30+kEpLer1i/6fLLpPE
Ug1yE3GspSDYgg+oDZ4v1Ce1llvKrdYtbnjV7SGPxcKuHHWJPGTj+pQpqDMtJbvMll2DMq+Q8lsp
RsdPbuzvGTaSaOR9E1mHdq8ZNavSvkkktLasQIf0WFTTTuYfdXGA+qJtoORcde7sb6f0frxgQUSr
/0vSmSzHiWxh+ImIYB62UFBzaZYlbwhbkpkTSEimp79f9V20o7vdbVslyDznH3V/h4aMftl6pVDC
qfe9i0Vpwcsbp2TxGNkUGewU+7QrrdARQL2m+ltpNDOhkfqkai6etoIJtECtOk5FFa6Tl2zL2hC5
X/DZem7o5UZAxOat2NoAvaVDUzfh5FYf5C8wvU1ia3YWtV3UVL6J9hRYZK6Kl2CSCrHuZsd3fT4O
jTf6utKDbTcKIEGxyRuPKLLGeJTz1yYCg4Ti4trPDoxZYUSjMaZ4Pa3Hzu2vo6G/a632adZ4g1eN
PoBxqD6HgsHfSB9ch/7wlRRHIk6youjC1Fi8fWa6e3fj7Vl90tTog31WmAPOrjnvqIo2L6lZ/3ba
4XsgOyeyKq+K06YaiCOZj141JqbRaqRG6b/Ili7oG9BGmuaHWK3zo+60GFLL9wUf+2ZytPJL5pmy
UBgNSV9nf5wh+Ckm7SZI1tIc7aXPNT7KJm8jn8s4shEYGgPQkEhdfqOsMw6Zu31PRA4cRiUfnbX5
sdyNL6jGdKhl6qah5A91Scbp5tZvjuxVPC8FuBfDfKh1PLxmn3/TlejtZqPFKHK/TYp+CPO6+SNE
pxOCpFk7njXCe4bZ3tW5f6hHbd2janiGx+qikacebLp5n8H1d4Fs/i6VcywnNfGr8TQoAgq0wvmX
NzRvCUdpodjUSU2WtZs5H6wgM14mKW5D7hWRUXK/ZhWssZ19KM31jh6RxMe+0vars6S7yhnGp0ll
f2rjTUq6zFIHuF11W7Q1wbPNKhouXm3vRsmzXo4E07HvvQQwrPsc3ds5KDgGO0EYpakbTHBei8eH
Q4gJpzgUaKajLCPRzBhq7ajVDlmJ6fRkufP4qqbxVw8YP7eKP72vlWSAoU8r6GvOkHE2rUXo7ez5
SVr5w8GlSnYh+JXoPwJ7G199EJy/HLgfYTOmk+i1+mws7wtJXITp9F1srwDLZen9Gb3iyaNsOByV
9dBNHaCl7eymZswA7bLPdkhr9EsS1ye2tFa2fIKm92dW9l/bt/9ai3/YLFJ7aQqfGZNnaonshSSB
Z01O8OoaS+ASiO3c1cTyL/55zRjr4EVe2mI+LD1BDljIiOrPvGyXlpa5S7lKr9Oy+nHWjmyGbs/i
ZYn9UnXkc6UtWyoF2qHfDl+6sk5CMgK7afo4insOzIqyPSPVPrJkVNDeHJKPMl3E3J9qBMZx01Iz
XOWTjMb20K9G1BnkibN3EOjhmXwlsqUkS2d+zfSXWsoIo4N9HPETKeynnF/m0bbHLrToHjinrvkl
7N44lBq5K7YLAjpu2RzJXB3S/JQCFkJBp0OMJ/xKViGJ5r41hM34lqo0P3sGce8l/VtFOXwy/Rkg
wdpn56cITmzb2esy2978wcrjrqgH/A0dw6ClrmMtm6Q16ovpLr+2aXgR4OskeupmsjIkPrhpdfYh
mBhbPOefXJwvJ2UALqwXkrS9p1JUEYmRbKS0AsrGXrjCl/QmyKn17El7EKWuX4wB4MApl1NndF9e
G9fG3BLGFIi9/snQPhxKXx9DMdEs4wz2LegVx3FjHYpa9/eCTI9TiQW5sfvHLJ1WWJXMPY1u81JO
jZ5UIxH0KYCyHpyAwLjnXGlHGp/w6f8/6FYdd177IxGBElmqR2IkgtrWeFm8+VnkfkDYktDAZ5YN
u1w1R/lijInmeHlUIn968F0yUIpaHit/tY+uDyKcDuWLpk9fwSwIDl7tn3SWZ4EhIeQNZfZIiH1r
D42cy3gN3ic0PbGhitDa7sH4Xfsoa/XoZc0/pjo9mhCTEoLCYabK19xcDQIi7EflTrdNGvfFaCHs
flJhp0itnmquSaCLFeODEdB3XhW7joWRpNmA/mmPRBVh7ybTPWxTdzJ5qBqKNl4ClsVioT+jSVva
HPHZzUZRc/2xu2nF0ITr6Ayn/O4U7Ebxu9CGAFcb75zR9uVFX82vAS1g0jTL60iARLTquROBX9Ud
frS0bGxw/tYIO+msAOz6dK0MdlUqgPv96NTuTiFp2eUtXQSGpd8cz2pPaiC1yyx0np2GrIyxEztE
dVXU1M9Kq05MM8bOudcm6dPfFhAfDd6ghTo+tFA3kpIL9xhIrvBuJG6jcHebxR5bjZs4FP1bYKv3
OzZ6RCK1xHPHdbixf5ZttezrBdNcqugmLVfLDee8DElZI6vc0AWz3mZHUE5wuE1OKA3pY3G3+v8g
R2+60a3wGEcN7UfCgHwmTuafn68Yas/BRBwCo1S0OGqLRTN4d7E8KKj5EMwoYppR/B3IjO6s5Xep
EDPSf1ghuDvVi/ERlPOWyKX8YRVfn9aWEqe6Pvttw9+LNDGH+XVirjvPlrdEM/owG0aPM6YhjbWT
ZjTo9CKYAbOAM2en1XbhGFc2oNkhLWHpt6+sFhlzus0OUaP7VlM17rv5fcwKeSncvCHde6VHgm+R
OzEessrtuoZgFcMeoPyt745UuLMBImBvsZLreTBSPRblnPF0iu703w8CecwwEdwxVbYfmlP3noG0
JWOR96f/fpBG29aULfLPptlxht7/f2Jr/LitfkZ3ZcpwULAITfFCy/6iwdrsoV9H7PljnfQrQ9DQ
eBHKs29g5yxiwLkOdlq8VylJafpcn7uC1LKgX4NQuFkV69xDzobWXSP5bdXKR6dQ+V6grtx1vrE3
Jt61id0mTKV7mKRHXHzevvR+zReszLfUBwNPEZUkHA1lrAfBrTVydhNQGVlukovWJMNVaVpcQGRG
Tt/wWDvO3s7buFh94zhPPWSNYcvYbV+3osZJCvOzc/O+CrN5ceP+nrUwN581p0LsZIsd0S1fhWVQ
+ZFwtos0RJZszbSFdtACK2gD2gY6Boo0+K2KqT11ni7OZmmc1rF9dmJeMRFl0lahM3sX5V4cMcVu
gHcnrd12r2vY2BqnVckY6p6yjiMP6+Csijyk7kJqanpcUHgQXmmdRdMcN6mg/MvumIL7RrrS36lt
M69Z7zt7Ad1A3A03e2vHjuj9WMuH/LFnLE80OboheZCMIOWWRbK754Skrtqnj72jZSdFlMBwFw/p
A81eGwCTAwbBd9a6dIP/q747aXu+meCEtogtfFWnUbRfA8j2btEAvLKU1AC7ExN3Lmw/Hcdd7y17
JzO3sE2LPhHrw5Lr0/ucp5GjpjMk/bJyO8t+Y0mJvHu5SDk5kTWqKNDxoVtuRwCvNUukzqi6SlN7
I27utRSEoI8An1E3XEJvJBfag9S4tblv7SaVItIxRy2cfL6O2deuzQJc0Cg3yWvxYpiNip0VsLaQ
sB5ap2W7zHDlvvSsX3lrxHVj9u+kFYRuh+unLbenyu/7Q4WuR2gpsf6++V4sVh7quZv+1lWQWCTv
OaTYP4yWrEOxGFZUsHGgiXGtZKsYQlXTRVbrW7dxaj+ZpuxIAV5q/hAjwRC73tAOJhh/KNdAkfMw
PFqL2Ud11uLWWKufatA+88qnxD2jG3HrGK1LunfVqL975fxhanAuLhD/NBnUcFplQrYsss+mY/Wt
2LyqXqLWtoZLMYrHYhoe1OIuYWsP/iE3sK22QsSMZj9oCVfQoPy9xH1S0QNd3pcKlTd/GvRNdREU
ccn9Y/cPXUM0dKZvfAfLM49GCDRDoY7It7jwl5/Zq4Nj7mtG2MKe+Iuj80uRr/u23UFYVEEELpny
NDi9PEyzfmkNrlEzL9KdbYy3ksq+0bdUVBttUkpCCChp20JK17Ko+V6a3NqtVf4Z+Ab3uQsGr5wu
FvdY/nx4d82hP3Tp+gd0+rWwJCWPlP8Q4IOPtZ/XSOt9D2Jt+BqF+MpYCEIikJNtA1tTtffA0OzS
i9E1SWdeh3brI5PBYFcEuoj4Du3hiY2wqKZmV83VvlkNkwjGQg9vm2WBWFNccxBryibnH91MIyBc
T5+rQSz7XpVO0lSXcSv6UMt1MlNrTuc07cujvaafUr+67lZ9zMJyz8Gid5AJnvUgBeyMdHmFAO4E
4Z+U3FdmUz41tjROndB+s7TxvndNJa/kuh3++8ni/l8oTcpH0zv+/z/479+PPeq9pTZv//2TzNfy
SbPbJ2APFzNtUnQNXl6JSvq/H4L2nYHxgKYs/0gHOiKYBp1nysP7ZK0Ax4fMTU+E3vb7CiniE9J4
OxKqFsfUmte4MOpvfRmGS517bxNnMZpk5zNY7S5GdqWhE7/5aRlwiKCyLmgdOiw5OX/a1Qz05lWQ
CPhQ6fa15FN/zV1oF12fb3YK5L0WSHnT/ujPAfuXa9XAfHylk3MwvKA5V8aoXvOlAr8y9/qmKfLd
giFy2+HH+ccDOL82g3isnc4IZznLY+PBFi4Tr4dmKcQHpTP+6aviSL3zTy9JWcpW/5iRxR5vC3Nm
ZnDFz1Rj7P3W+5p6d3toS31PFL75MOlQr81k8t55WnoVfpE/zFQBR6TLqBMaUnSFdprkS3lsZqGI
580PwsYz60kWowoKFZzR5pHqg/7qzR4lnm1q76RpJSCd7mmreg2zGEmwWeuJvZMrF5/PWO8XrTH5
jV9ymhN2EvUp0SEQtPq2zQc9qfF9HSgfGN5cEdy63PN2LO/PgN1xLgHnBwOoXjXWB/uYd9Xs4C/F
XFsilGGcHEpYRn7Z22hyG0xAfF+jkxgymH+bdUs0fLbE9gcs2Bi5NUI0vgj/sUrrLtRbfnM8UdgT
QKIM2GPDzCO/nrybbAciX5eigODY8nMDsGl0cxNba5FIT++fLbG+mXa63hiHjEjpGcnoIzeXI4u9
bhuIrVftQXf4f6VR/q31Yqb9Ytr2Dav6bdQHI140Ko78aqbqtu6IsBgo2ygml68YIxrJfD+DzRjX
9en3OmSMr+S+ogvbxr1E3gp4T1UFLCa8J+87TE0Ti2ysT8qUFxC/IDI2uSLxngAx07u4xbcetvTW
bxR31GKJAycFT9tM8zgaEGSetf1h2bLO2rImgdFxhXFT5HW+7B4nVTfXQVEg6ckfX/Gd0Cdm92xs
f2utl0E94UVvGcchsnDgWtyLrjW1MS00V6clLsStvPHkZts/PRlld4SUj7WVhhZZa2hox39lFlAv
VSOgzqFpVm6vriSlmNyE3WDPzy1lCrTqQakU5kXHAXn0OuDMtBRW5NPTG1qVnI6AGI+yN/TEA+0z
O607WVyhDhXK4UIjSyJ6cZkHNpfcpmPN1rwFvQw7s/jjr6Nx2Gq6N4Z5qZI2/eFPiEupcKtdyVOT
CrDYfsvgbTotorboqdRRjDqE8nnCyY+bB1Jo01S2aX9ab3gWTqftoZS8vec4p6EWHfxTFhwr8qb7
rutifZoRqJrm7zX/8iuXprfJ/EJb9simfZhqv3vIOu0fi6YfMjHsnHZNE4Qhj+uafwd5usS60d8a
kkV8FPSaaN1kSmGMzJGOUTkSaaG7l0p6fjRm9qe3qvdl26ImaH5po9+RybG8mjOa1tEMIoXGnSVo
vOfXOqx2I21qPhBp5I0VKcPin8cTj2umd/ZtdjSYFFJw/dAx+p9M1B1/tuZpaO0lLgv7q1rNhiTA
fFczaEVbGgAZePfuFNWfhtnYeakV3BDn7meqz5NG+z0qJA6ZddHzHOVoC4SdgTtFU+FecELuUAbu
J6O5IDHu49r26FcqywCx8kAT2comygjGbJKt/Orh5nQqNq31prK6iglo2rVN/eWMbRHbRXFRsD/p
bJj7FjQmNNyVxESkApJ6OWFv1w6KD6n6NIb5oGht+Zc22RaT17+XEw+nNXjPfbOg+ZUVDRc5XGrn
hjY3WjZ1//RWLeQ2dO+AQNnRbvwfc/rlIdXZsd+ZYcE9GIwEIk+e+I/TN8z54PXzswXVHZLpg2sa
I28HoVV0u9TQ8mjKOdS2CV5KCIsJfLOibeNYm0+DDt/VOD0rhKZmJriMEabmUczK5WjK7HF1U0GR
j5OG0OFYz1pA1CG45+eIqADubIsSkwEiinBC/UfBxj991PgpvSj3QyDiMVvzR/SBV+VXH2L2nvnN
kHAHI70PRFXOtrpnoVIXPVp/jZVY6V49KcDgpHcLfvZnCVhY/JKganslDG1bY9+eI9+Sci9G2rMt
5+SwEYbSMK/m7DWJ0Xs3ZTd9UporlBWwZQUctCt9wjBsLz+SR5VgAuExVVQSSfNJFvql6cwXdzBm
/Gv+G2Ij5ll/2pm2Mo9a/0snQCkC+LV3KyCHf3dRTQvUW1ClE0dGeTBtaqbWfhgj5CY/nPM2H7mm
c3yz2gQLMy5E2lUfJzvyDYaPxe+OOIlg4/PuuLgZyID9THTub9JvGXX35F63sLq9iJopX864ekI8
oRXlrzhOlXZo9eF73gpwGWsGCt3Uex2kO+TRKvga21kk+sjROZtlGZcN5F9HeprW2X7iZbxkvrRG
Ki8EShG7XuGmxktXUtRsTFMTBWt9nergbzD6HibDhT+eH6Vq9T46OltCb0PXbdOtYNpv3DMmhkB6
jPSxmA4dF1bYBHfIN5svLfliCRZ381l53qWmWbG1cL4BwvpsZtDJXkAHpl+8LroYHtXAB9ZbIdAn
BQKjwZ/KGTe0T+mXl1Y21byZDXY0fXOKHwhP2N6FUzkYeLLfQnhDBIDhRJvM62NujN6eleS0DAgx
FrlEqYR0M+cWsVNXcmNgy2umBdJMRlDaxadbIzUZfXQSRCgNg/1u2P1KIjB/Ny8ZjZBF3UQ1iXy7
3qxSvlPopYuNM1pWy/ChaRpdQL2Wk9HPatH76xav24BPq7lT69mwPG3NWqG/4nZJvTqu74AcdVZm
52h7VnOKXpsMV1O/w7VBwpMNL7b2lEWmde+ErvOgB9CJos/dvaccOzEbstEKfN/HxirbiLp1a2fW
6iIqRVbpUkEoItKp0jZ2kXyFVrN+k3x148HejWupv1Ig9keUkhOO/XnUc6DfwZAczjwxa7Ut+zG3
fi0WTzyJIvu00eIp57loMXhiMPq7VcLfoex+UQpYjGVF8ChE6FvcROl+Gtpuh1+tlCohTTwka715
omvmbE2mAXFtvBs1R9dopxdqNNtYlVXH0KKWg4M5n0VQcUKhY+rAXiKjogTZm4cTz/4cqsrjddj4
Xs7E7MNTCUQMEBDLmKJaGPSo89t/RgZe5qXKB31M5sL9O0Ac7JWD07Fxl3/tCkcxDsE187U/fdfM
STC27BJBiRCRTyzVvP3gvbAbobnanPY2wFNvb/3jWi6snyD0qD3k78FF9AetC21WiHqPY2UHTucc
lqZFKTY9g6pwEnA/h10/P5nsYvHgSWL4sUEQNVfvSbzNd+YyuHdY4JYtvoeDD+RQ6dVX25QH9Khq
13WKOcFtnjWLA9Wj4iAeArToWJJB2cfutfG27bT1xrPGmXbYgud0Mc9+UZFKAa+qqfaJy4abrste
G6N196stQG/W+bxIJ78aCLw5Itzx6rXcAct2mrdlS+qZV1Mu1ZEKVIlRlTy8TTtjbs9TtBK5j1O0
GSkpJmNkhjtWe+wD1ZU9urqCbjq0F+W/ArDT2J8eg3UwH9q+fypkae6E9J/c/lc2iN/eyMQyj5JX
qhzv+7UZrl67YGbeZGTZv2ZhV4kATKV7AKcARBcAihwgnpfiwVjS4iQlQQ7oT75xwEJQFR8Mq/0L
gTgJKoAh8cDQjpP27AvrIbP/wiijs8v1j0Gg+2LAokID0WLnTDe0aclqgESl0nzXOUW1Wl6dRbcT
5IACcdROT5vfVptSLmsUj6RqPwW8DgRZoPoz1/rBJaTUGoeUAE0ZbXkWM3cwc6SpvKGEO86eftFr
98nOa7h9L9B2lksbQ05QXaKtUovcyoGqMQryRSKMAfTmQVgqWiSSudK+jZLrYnOK/pQZNGTb/S+F
mHY3EZu7o67APXHyFCA/8aKc/uK2EOv+UP/UI0xQM6p9W/8HWbhHbeo+ggJJn0ng8lwDXFrmq1j1
JmrSsgtrP/87l+4a5QoaoufST5xs3LuUPBe+nkdO/dgYQ5FoUy93fL/SU8PVsemwDYtSwIP6T9kQ
6whyRK6eoUtkdsUj2JXnrRBZ7o2cql+1VV+ypdUOWv5TajRfDHTn4pV8BqJ6cgZ/X21G0pQpJOpC
VarPBBo6AzwBO+x1bdb3bjl7QSdRdbYuIoQ2LAnVpOZu6Om5825CHntojnAN0iUEbKLUovq7MIzk
+pftjd5Rl/MB84AV4zDAM3aH1VttBEbyFpTuy89q5RYZ/Bqn87rxCZH9p1ZqvxdtO2h1ffLWRsem
AiJrD2hNGkuvqOzz0SJnbuhvjRYtCJXTEmDPHUk30cD6KlKimlVOiZH9E6b2OXbyqvTR2g1192cM
7ozcCD44dMUYG8P6J+/HI8AukxvxQZRQPLdd4F9nZ/tszaU6eJq2K1KL2freLbquUHipre2Yh5Fj
lTHoNuIjzEE7gyh7327nNzQyyDHrkmMQvtHS4G9GuZ0J6udUmnkgpjxa5mU+s0ydJgXsbtk83Ebq
81P3rGlfJXOZ+qF/dz475mwn9iyfVi11DuhxY1Nzpr0+Yk0jl5x80TagVnb6yi3EDEtxzVSVxl1l
WtHUnCgq8fb+YlzLTtVRdXfyuQUYUY/hIbPQRLmxFJ8rl8yxwDpfNdtxRcaGeMJVVGVjooUqPLhm
+mWqGXGOEN+euSEnDfpI14yafm+V7Ws/uCnDVESZFx1bevPRC9rNdEs7p0427AwA5UFhVRRcxvH3
XMI2arok1Hq86tO6Poh66xMLJiscNvRCW20e/aXGu7u2tIbr+alpq3dHVFWsrOlH6jkUZdNeu2H4
gll/plw10m2wN1ELdsMVRmcSsWaTD9l4XlQOC+W0fXe0g9fgXkGWtnmxn0rcbEae31YIlgQF7r01
sTsV3r7IK4iB9K/YMnQJ1vw1pMUTWtGrIaiPqUvwcgoQixmt9ZQueZSX3sGwvPemBmFF19dnUhyt
obtpKFJ2CuwjKgD+dNayEgtZqMQTpWhFaJoiEV2D5NNceL0IAZ5zhC+9W32vq4dscbYI2vYCkqo2
BaDS/qpHRIk8JL+6jiAr9rwm3Lw0mQooRlXnf7JBxoE7oXfZ+uNgTfxflvXZ+swiNU0CkWmWr1U7
yMS1EPFs2ZfkaHRcXDVFW+sUW9ULehftWV+oihg6sqjdVPvIZfbuE9YVarotj6Lq/hraejW8DOye
zWkoJptZ+0yv0BnMawntjkS8ZgHJZzZ8m/RFj421/RSBRJQ6Fw7vuH4WLM3Hwdw+ax1+K/D7lEa6
YC9l0x7acn4LpHXkBeSCm5jRUxLXENC74GiqWqN+7U9GxkxFSA0OoNLi0VsXeGgLwU27uk/5uNDR
FbAvTWhpSFFZrxzzMZ8TDzg+yBb/PKBRPPTIS7BZvgAQD5E0xZNaUi/hODisoAkHokhei+nRc3Ev
amIrTt4yIJ6Y1fM0MwdYs3YwOMwgcCBXiyF4NofqRWNR+O+v7h7ccW89t+jiLKtbzk6ws8EXDraZ
n8zCCPZ6Timg0b9XmpXSrcVsmZnx3OTEaszVo1a+V5vpJisTEw9H+5wOT+yGIur6+qOztPTACncN
8hXbebV3erbV2hQvQ2a8EpHB7FIM+nnJyezwnFfTEGwsc/mPof9j69SL9DmGh7F/m8cFpdX6Vjm8
9SJFHXePg4YUOBT+iB9Un9BlpWgNlFv7u/vbyQj16qXNxS27+U7yPJd6bKb4+WbF1KgpAm9pSBCx
MHi0CjSARm6+tl7f30mTf5sNEN/3NjdHQf7ymm9dUq1VYrHSYgUj3auo4Jt7bJwL4UJy8tyzbR5L
14R0KjO2QmRdG8p7bLCIUOei3tUT9l3mHWi6g7QHm70cKNeGqpk77UfLYNxlU+0Yr+l5RtiwFLQO
zYbXXEq3eJew2ZHX+DhijPZ5bHw+qJrgeW3FH+N7ob2M01vWNo92KQ+rm+uXrR3+2ovJ9yxrHjtb
5Udj/PQq7LIYFt7zftFDEw1gQvXDIa1Ja1pTDLUBRcK2uNHZ3e8buOg5S9EOWzm5DvZs3egCiLo7
0qxTBaBXNqDSuKet8hNtd6MgJ9bZfKMUqIyWzCQ4Ny0ODtzH3knFjwIr8ivAnjzVhtip+DTh/Paw
gEnnao/o1kD01m+FjfY41e2jYKSoYQGPpTElaRR4+fQiLdAvKxvPnjO/T8u0xCPm41DpG81MdjBf
R62H711G/45eIMTlbGq47Heskshke+QrldWaUe6oD5nZyKam8l+dDRjvJNDA1nwZuYYjmB3V6pLc
m9OdO1LM7M7P2uaY2POwaM8e50bgXKTMArQH9hHrzVcfoAVeBFRyVdGGXFLOgUwd8Lc61Rru5zpN
YCNjZVftPVxzTdoq2LkmIsZOBN5VtG/CzM/KagKiIcYu8buUyHuS11V2n0u37heGjQx8/hVh2rBP
y/Jptpph16CRSfHCFLVrhgQUo+EDlNjI+7BcvnWW6o4MWflxKaoTX+N4WPgN5vIiO72KHY1ZxyL2
HhXruB3qyT1gmATh0t0/bVtpiA2z/LBWQx4Vott7S9adCGsXPIQDO3W23byqaqIJgLjBbnZxPXAL
UycAqPa3KABYoyWPb1GOW5Eztqn7n/6eC9z5/WNgBOk1eBns2npmRyYwhJpsquKZAUas8D3WFB7N
nWvZ6SHYjJHjKYCnV4XcO2Z9YarJQlWoR8sGck3xZ8ViIppPGfkC1PBkDY3a12Nf4TZHvpFSoo0A
VNrhtOrJtI3J5uasCWh6UnCiRR9fgh4BiY3QGB6Cv/zYJmI48mi8DsnNLo7ecAqksVwN/JxN7v7G
FoWC3/Pelrxco3KrWUZ53ktn+V58rT3MjN1h24McztrAXbiJGBmiFa31AfXVDMk8eTu7AT4eil++
z/tW+8z05AcN9XQO6F/apnHG4FF9T3MayXkOuGr6U26PPbrfYIUhfjQNCXlrQeQQDtXGM/B++N8P
VcPOsXn8oYp6eyszk4JwW8NnLZp3BBTgmws22A1+OpyDrgQ4YUOEWzmlQqjQZh7dNYbMIwutI14l
kl5xbl0CuWxRHWgV1CbQooFDK0dSKTXm2nQkPRLMfFfpTJVVbfBQoc8o/O6WjUXidvPFLJURt9P2
h9JXHP4VtGQ5fU4IYpmgod3tQr+NWnsiSQ/QsU+fVt3MOIfmZFRtcXaDs0Vf6Kndho9gQPZ7P7s1
kl9bE+imqsFw8tW48bziKedlGzQv0ovEbNmfDK1CBIehIlmEOiLh50Kelou/DkgqqTJoJwOwM8V6
W4xah/PJELG7sfeYZlgqLz10PHJhIBzjmK/ze4q+mFWVT5uhHbGS5vJpD5/NMHZg3AC/FQP5hIdG
G3Q/glBfo4n89aRJUfemvYMAyx7Oqy2Rv+LuUCwYti2Ira2cJ90CtPZL9YATs44RiNL6G6QBTEZ6
lU61t7ejb5HnFzTEbVceWJTviuW0ePCLsl7O0L0XjFtTPPgzdeJ2dbSz9d30Oi309VmyO0nUsRlS
KcDpPds8Wz9ydFQsPQnstXzIyxb3f/o8a2h1Val9WwH4O/r4qOnqG9MitJLezjvdr69b0Vo735Hy
f8SdyZKlSBJlv4gSMMDAto83Dz6PsUHcwyOYjHnm6/tQVdJSJdLdIt2b3uQqM8ITBzPVq/ce3ZRu
92h44SXE7eZrxhHsMd4bkbrDTMLmui8srdmJTAF5lKbdGC0vSJ7n82Yl/GqWngQOwR/acAeHWkPT
2nsBvI3rHK4K7jycus76bsKsv/LxcPZlj22M7NE6ETDB8jZE9sfYt+qEP+chzpvqGMX7arRJA0bJ
L8Yt+3GsqdXrggmWawQKATGYE762rNLknzDY6X7+QibdjMAr6M1GGtDoIdNeco6miuF7iI3KSvun
fHkqGOpCEMJ/P+QK11Z5iPAC2mK4Z2B+EDPJd1P2G6PJ/VNWyi/qnY5agEa1r71fbiPLjdaoJ1FF
jGButXj45z/CRDzNTWcEHcbEjdyxq0NudEeGB+NpgZ2MNFWeH33fY+tkeMR7rreGjEycYuW+Lov+
Rl/JtavwatomBqo4hI5Rtnt/sgl8ZJV3DEe0cgribZ6iDFSex0xD8tb7/15V8+949H/lfn//71Lb
/6u89X/lt/+fY93rj/Gff+2/f6z/n6ltYD3/p9T2sS+ir2b+z9D2P/+Lf4W2iVivwGbPFCYkKHDX
sHr+Fdq25D9YYMYeM6iLZLNZx/M/Q9uO/w/Xh2WDQZ44j5LrD9D+K7PtuP/wHAhhiG5wY01kov+r
yLbp/TfHhJ+LjTgr24vsOIKJ/U/ey3+wb6K0BfldeFhyhmxi1b1dXUztfjhS3PKqvi+AzJx0jEjO
sHMjunzaTQTqdNJfDNyN+CowGaVhdnZyFHNT5hU2JReWuO8/mMyPSXD3qF13dWEd0omBeuER+XYB
+dEWR2x1SonJ4LPFVEjuu4Sq4MwURyYZxx2hT3pS/gUGW0j1LC9sPQQ9gTA5DlxtLv6KDUMjFFzt
ATEYauqIfJ01LCwsjRYyn6VrHaeSMqWZHca9M1vOuYFY9EsnPexqDPZvVeucmVbtDZyCu1g5v5LW
GI4ho2FalsTnthTs7wndmDWlM/20MbB67TUEn2xGUbQbbPVqRlQxothZGRtFlpowyoTOGXtszvVU
cnY07c9cWcYhy2oyKcXMsjUOrwTPXFbE48WmSZjbb8XY5SxD+vTOwDJChO9c1nl8nPrx018eCTmH
V1zYIIQYM9nIr3hmgQbPWfGJ3+boxxlq4PiCQ6WiFe2/uEFYvShZWUeXauTTHx9Nk2xNHGNl+MpD
0mTKVRDUyzteQwaB5XxiWowDQXDMpewr9CI2srUT1pHKNT8X+VvbaUiCAx00dItzqarNgnyxnYuL
GeLPa1aXL2nWNNDx2araHak0HJIz48uMaQGlUf9Y6WQPn38KLJebqsSjUaYIdijjp2RM6L1Kpt2Z
Dx+jR1JZ8tgMIpu52RR7j3avGSTOwzse9hDTE9NJgJowlugQowgQmyjxXyrOvCpjKE0j+F009l/H
VX5A0fPaafFhhZ89mE/L0L/ZM2xs+DI6ClefPkkwm+cGNICrdQcBE2ove6PbDgq/J0sHkeJN2shR
vgGnfk0M9dBV5JdrDTxmqnE6cl2QWPqljZ4UwcjQoDAbTmFIuYhiRPK7RuDESgkgkzLNY1IzjpjR
6Mmsd9M7y8aHUzGou6mJ/4Dlg0VyP5QyIRyVU4XZ/hQIK0EElfaWbdGvlZPpazPUhJT3bfZA4Cid
mp+4reGVJsSsnQjfjFcTafFs5zBLXNLOpzAbAYKsORNHwZE0GQAumU5G7khf06F/ZrLZL5H1ThlO
Ez21bJP0Ow9XjEcao6uPyYAHehq/fV8/CH+UW2vdht4pNuSJgt3o6Huu8YOHabmk3JmM6kwux6hm
jDdRJlkDrjSPVdKCNR8NzSogwURsE3TXjSXm4ujFXkAlQvHcVTFBFdLq1eL/0UDZ6o44x6wI3NiK
4VfkMqHUnlXt5wjbCtHeb1dlz2jc/h6aXXpgqsbQFk1ubH3W4IyK9OUcD2eT6YJtvzlQiE5d6yND
0QGO69K9Ijcfu6n4NEmSYzBO1oC9HWjq2QDR2kQsit+gXls7Ushf2oDKRQgziD3M9vHkfSEBbPs0
fq/motyVPbHTxnPuQ5f0a4wHTREIg4vdkyFJLJI1MU95fb2nxdpSuMK30ZpZ2HTntdQw9mwYR+C4
i9vEeyslQ+Tr7TCA1S4IfjEmZHDcD+tpVm3wsRE0IN7F2wmTgm0PJydpftl4gQmHzdXOQldohOFt
5x7HbjNq0pBZ22xHQ74adnfJehFMg5Ey67Jq5N+K6E509M3kYy7YDksxyFLP3GdczU7pnoMiAM+x
kZ5fXbppuE4m9q5yyLzdwAzAC+drNrxmkBf2NaPiALjRklH4IFNB9i8JYNIuNIX34Jr604uNk7Ky
+urXzgkHHA5TzP/Qj5Q8uKBLAmjQ0dFJ4tfeARCSs0OW+EWmd4+9SHFBT/h67YxJYsnmwmGYXqKe
M6Af2d1Y2R1RA/FYa+NuSmms8PiqTUMi00b7JJXLku6EufFSGO94mw5QvfFJbxdffAzialsUxtoz
iMl7vwnEMFHuTmPhHY1Osm3GNRu6NVgnaen/UfgdR+H+9EZ7SzoGBi1ABJJbhnAbjAsueRZTi40x
3FUdMAZiEQ3I8M5BhppYf+lfFPPzQ+NORKQlfkO7Tg7I4nwuH77EWWBEfNVzpB9Kwblgu1GOBis+
aI3crT/QIvsU+8boZQeLHnnqyhOVtUSzZv9sbsaEEOQz6nq0qf3obNXThXvyA5dYvmlRukJmHaP/
qQ2gdD7SYCUqPJppT9KILFBj895k4aQ21hTntN2JSU/2EcbWM80MOueI2MC4jddRJutxotlQUT0J
lpygmQb2+glrOoUl44lxHPDGTvmbL7ufyMXHrFhuxF35G69WSguFHX1FNEUhAhqZjf3aqpDTXalE
E4c1d7qeSFsyvWdgaTCXqLAB0jkHJIUZH/Xtjd2NJCm65MdiVVBXwQztRpMUS1KigmsORzf8iJZk
x8bLMwaDR8GvkvEtSauyeB0SfEKSj4uOszk3XWgzDvLgAOiSsCK0w9ofztxOMQkvGYKHwkTMpJlk
jcs2F+zuwiIDVSqya1GxtGA3wr0fd1ffTp6Nxf6jvPShggVKacQ6MKLUjI5w6PEmZqp7qg2eGyub
XbchYV8gCg56r2IiovQOrHpgP+XShaxpvLFjAWXPLGrE0or+xf/V4G4gZjfU0EXi78RmWUxEybRM
E7OlZDgNGcZV2A5xmhPudzQzxiqt0Q2aT46DYBwS0s7mCcuVDCaglBvRdKz8qcG3IS/gtCUSPZzC
FSsIvfnNq3OHdS3yUMa4k+15cbc4a9HFK6St9mkYo2EfjxYaizUhp+s5yHpE2KpkqZVrPBj4xbYN
/qa0x+UGveiMv5T4kuSlKZKnfFYL05NbXVBiKDuELRjvdDjVWw9HQFFyIHsSNmqnw+d66flzbQdj
X+9c7HHasf3rVPjou+tzdMf2XUFC4CYCd+KPhFxI4MC7ph7Gt9Ox8SFcnmav28ddLIKkd3+XcFSQ
gOGsplgZQv9W+2yBVTm20PSeuCNei9q9GlGJFa6A7dEMEwEdMjgSo0fBmR50kkiRA9MnzGAsh08O
13LgkZE6GCUj44iltkaZRFRlxk0t+BLBvHfL/FGYFQPqWRhbZ30S4xJMzhRePWwIOIFJL6SzHrc+
TfVIuGjTnErY6lRLjR3AGrKCNmfZuPWCo8q/FWF5tOd4vF+MXw4nVeBHTFP6/FRh7KXggLugJj9Q
S3mdhiBGB0KGmn9k1K6N5pNCKhCwLR03/JPBYtu4nCGqhppi7Kch/JyZo+/myjijwlSBMxCynyZP
bPGAPoegVKv0q8jLedPa4CDXsiaV6V0R60ODfTmFlMAKbjhqFq6AyI2pHMburxJEVyJQpEaGwsIM
2O3kNyUYVWvcnqPRinaitHiaPikr1pZO4QtgZmKzTva1EA6YTHFsvfmdmS+7qW3rjkPSxkaHLlFr
rMHaLV7KL6XtP3NcLVBnPIz1HTdOTpYrdPdpKJ+9qseryGrSbVH6R8gAjIdzZoPenB5TaVy7lvRO
bJYfNnOblrDIZqj47oEZ/VZE42cd/8oqPMAUUhTQenXqzChUfftilyRvqgSfkdKAUmqx7W0PK22V
HRZ7RPKVHyZBIHK6OBCqYdwVwvudFeudWSFpRjinWuvLyZbnGC/LJvSXn/TTRMcgQhgeGGZFuEQZ
n3Quofg4J5EFP/9mT6w5bZEsQSifhzDCaSEyH1Uv2bYh8B9CdlebF+jUjlyL7bSRxPlbTf680hwN
Rvnbj8wf7LjzLmbmgtLVchPxrzEL2VmJu+Bo0nc+MeQ9fjQMa7YZMEbSO0t+S79iik7T4Tl41TOn
d3Hzk1HCWzjuBmpZMcc1nGut9+Ua5jCxDs1Rm26V7pAot7OFRVoaebKzvPhaKg/X9QLVy594TL1j
HJK+zS/45ojk2AeCa5fInRWP1Z0ODNnOo3gBe+7uUkbc3CZDedCFl20dH8/yXFJd19SLVTEGwFUw
9frvNpWvm0QPo+Hu8moeNkI+WpP7N8+bZ8NgxirUecYqQT/ANwqLFCNbqu9bfgsMq/jHyPKsTTYw
KfDHn9AgESDz8BYyVtmOLQ8PmegUpgY2bEaSTr0w3E+I9hbEA+oJ7E/WXWc/ZKLnChzpat5lIpkQ
oArM3eljWurnQXMW2GUKMajznn1neiBH+ZqNbEyzlvHkI0Hx1K/TovAvR8zXVhyMzodroqqryKNL
6rgM5Y2X1iuYxCa/BH/PJsSI5dEVxbmxz6vwCEYChGbPt+HigXUH9Cr3J2dqTx4p/2mpJUjZL8++
bSMgMrakRWzk+JvGl3M6I33m29ZeZuF3M3rfkz+B3cm8VzhpG/YLdrRtejtKuu5JoQf0YZQdtYjR
x9KLW7fgKqz4qHy++wQEAKQAyXlplmt4q+9Z2428HCuMUHhVGY3We/Bhw6Zy5YAVNCJUIsjQNYO9
E6BRCQuBr4htsDS9t3fa0ty1UxJM1fDAJve7pqncIE2kuxtrn3MmV8FKISLBBDrMNQUaqPNoZRgi
VdvgVM+xoHHxGHGlg7kAj9azUMkRBCTLNPrVixq0xYj/mqKfzE4fb715+BQFuYN3II72au9LtmVY
f4DT5z6S46PVkCvzGrVVOWroJGgminFh6ZBJ7IbxyiWy0EeGhXBll7mwYFiqCpVieBQLhJIlfko0
dwZTy4S7mplt0KQfvPA3M4neHHs6+kl/384DU6ALGdVDnGnQnXVAXneMn0SIi6SkJS9yft/4TBrn
wHNn+3P4ZM/3yt/UKIwOLUaLexw+mtTqSC77eDs5mY9xQZr7eQlPrWU81MawW/rhEcN22MpnMS23
OvZvkdv/lT1YnOhJZyuz3JHRRmKYWsZ435Rn30TQkWV1qvxs2ErZ3pi/veQplr0p3rY4qJnTxB/m
VH6H4BGYXxGqAaIZYGDfZKlAlTbUd9379sEKCWNN5FJohwUZZb0zCZuZkcaF3xE9Er+6ekU8K3iQ
9sSece9SpvIvvt2Ns+S7euovk58/FqyvMSoN4no4ZVyHNjXhoroHMmy4j54qz/ioAQ70uv1DFUi+
uLhEnv8gQ7SnJsvfsDXgk7spezgJLFzlEB8M03isq4vNPegp78oZN2+qyuXuA0foeuQAQcT/dtRy
nNa4ddVcsjQ61Vz8Wz21+8ghhNtfhjx/qk3IehFkEergr7z03i0nfiTp8NJQ/y7peGQmXLCHghn8
7LMOVtIjo8bHy3ipiuiiKRLYkxNbB08Q3whL/5DDw8OATXkE7ohUNfdfI5iA4GuGoBTlxgYSwJ6o
p7MPkxz12uJQb7Nis7otKalTQMxjeiyn7Cm/ceQ3LDybr+Qv7AXnlEcD7pXdmZWMjKtImIcdZhVW
ka37V8kUZQDMNk1ufOO9/hkF9ynpxIWMAaEkkretzaqP6RqPCkeaPWybHjQ3LJ3ajP4Z4visHEFS
S/yaePhlgVhfiZ5beCYS6e1F3f3xBv/EEO8ydM4+5W+t4/B7UPnfBYZb5wmAkAY/MilHDDzAW54K
izG3L8JnSrULbhfSxYb1JrOLOcMzmCz/JvHsoIVOPTT+8JBXajcYyaPOvN/I9HdWAZprHW1LH35a
6XyaVnFye3WCYpTL/HVyeiamGRwNw97ZRXfAhfDARrzj6CRwTmJjm7bvkQsaOzbHI5hiep8BRKZj
3zLjz6I//Pgps+VuEN47iytG9gMN4OVKzNkCBzfrfjmCTP9ZVCiTg/0Yk9i51QQhUp9Ah4xA5z3k
Q3XFQIsvRWoG2e5hWi1tnZ+/LSFTMrssGn7pGNTxQufYw0BTlYFNlwUjju1oLJdWxaPIjDegIXjC
6rl68PMoZKJoCxiO2JYd86/qJWdx7b43WoE3rFF0IafSoyAENexuJT350dMNW35LV66ndINrr9hF
c4vrUtFGuUV17C3V7KOF+pM+cZ+ls8MgOXpr1zAJe1eJ6MnDmvVhtLgd6p49ueVCeGCyToLiYKMY
3/jLehXY9Z1RWTxg+rlAJ++yxsZLSbAt2/GpAtpXWshFjESHX1n4VUqSh0J5jy2bvuA8uTgK6E9a
TTWGrKO7NPDQI5Vd7gTGF8adX9nkTv/kl3KAMmfU/T5xBuSBhhgIRc3KERavba7uip7mM3T/IqFc
zJxcYtd2vxvJZxYtRNSddfdnKQkKT+R5ucc8djL1cJAMxuas/ohZeQJzLeyjb7m0yOoJuQqXXz9G
V3400HMBMJofK2t+pUi3R26ONUXPCcYR/6ANaDdJkX6ldvsgcT2ozH6papcu1ETjZvyMtTL13qNi
Hm8mN13t0g0lkcsErCH73XEZCHp5N8ji5E5iOOJCT4Khr8ab65f+1sz4UaJc5Me4aQEol8tdjivd
1TmLBmFWYTwKIS14czB2Q7MpXDfbQmKd763aVcfWnH4SNLloqdN903ITN273bY9oqEMCV8dqq9+6
7TEQhjZBHOJBFNsP1bCyc9i5I5rku8yHMBgmRGCRqp+8dve1tR1Nvwhkw5lhSJo6RsQvo8a4azhU
zzl5mFRQ17Zp+zOb1kvbcnKFUp7Lws+2pGHAmmQd+CfiHl3CB7LgcGGLIXeI20Kd05KH6ja93OmE
A6yAFtCVNntZCxuodhhau5QYskxvVGh/02FtobNFbmHpJcRkx2WbkkIOkqrBsKXDfIdeze+ItjZD
oDjUQKs2FYNMw0xgrpaIJmOG+j+ZhBdiAXBETYsMQuB/G3t4BWvhPBq84NVSXxzijQxv8UY21Oxe
ZhrBOsouJMKQgSpzGPH/k50fDkZn6KDGwEu7g1e3g9WmI/kVuRgWV+6Zrqov4aEnmvxdy8wakyRx
/vS4qummI3LwCQGDqRRwqzC/u1XyUi6FPpZ9NW+g00OMEIAHZ6SGFoeG3fJG9rrfOVn0u05j+LpQ
mjDysIs29JZtAker9advmZEWEESDAYaBO0vwWyoYibTnSB8y5Sitnejez8lOVsR9+Lx4OWc0Mkzk
fsAWjBmkTgsPRc4/qogwtwzypEVo0YjTFQKkOiEt38UMABA81lQkZniqK4xdUUpeq/9hPc4tqwm7
sjJ0P/bFSXL7Xpe+OrfVmPEQu3qrbVqccmnuWmfgi0Li2/XSv9Z2fPVT8z4LKfwIgN3lLgYwXDmO
b43B2PJRI/0ceEDCYouAOGI2DfeShpDcHw9gMqJw39X6wa7Hu7IaQC1kDCg44elkWRSDz/2KqrJt
puo9qfuziNfVWYyNqbXVsbIew3sz8WG/eFg/NL9AxlHVi8xhCejKZVqyOIDeMrLivn/E5lgkOL2l
ekxqkLW2mXwaGdVL0sNMxGXo4SJg9VF5dpPlHHZQ7AidEmfX1nCupZkdcRJG99aCyTsFXtRTam8Q
k6xTC6WpU2S5eGE2sPmRLONfSVjclcY4E5C/ZH7h34Fs3jSKT7+bmaUgLDSBNZNhVAMKkCjvDElW
TZWD3pEA37a+j6MjTACqMNUkdEgNYTX1oe9xDXnE1ThMBQtDeiZHgwT+rJ+tJGYSNs/nCa20QlXd
xMnN6vKaHIK7KxMru+GUP2ZmJklB1CsorWPDEqq3h/gPcBkUwsqSQjt7YInpFYfTyH+29zGxW2F2
MAvSskztYjq9GliosdJ32Aqy62Pj0bX5Vgli2RS4xh54Yha4A8NUcuEYKNRwzhc8s0n4Fdmo8KhF
OEBNCALCHILQnJnyTfxIdv6hDIjF9kxCcHk3lQ/AJmoEiq13dAybQQEv8QYi8H1edYIrSkCwEF8L
ndzaGvzJOjmxGVPHBDq8L1M2dDyqf4AbWwAhKPtggafMQCL78ePptUrWk5wiMPMWNlBx/5InYcGJ
ao7EPNLA7apPThQDySBSO5ko8pFkeL22Ys6b1RbWLhw+jtffhj7fWS5DEs3CjOncVRNUmcz5yBq7
OiyLpXATY6qCT7SZAPypkulD0sY/mZ0YIH2cxyZP/9SiCEG1nCwIZ3zk4MFth+HHgkcVAp9xl+ag
JRmuVofRj18jr0IAHGx/31fmbiZ2N8tu4DrOMff1Yh/Ga3OWksMQpf8rAxW3GUNepXKOgSd72TU2
w2rPSBLNt7n1Rg0CxyFXmdCxb/ICMAsEBZJ2jCCKDngkprzYYvwdDQ4Ga4tHOZLsResi6PlhSW4D
QhDs4KCJhG7RApnqfhcdqkmOyIlw074moYkmY0UlTJCp2fTDZEG8Q/Q1i5X5Iev8EjGhyFu9m4vO
grbX4/KPaQV4ZwOD8Fwe4baiyH723ebRtgRKR/2pRt29NUb/gpOalh7bTdJTPMWJQ0KlWKfVfL1H
sF5n3jpi2HkBsjTEXxdyGvQVIwkThNcgqbxUbqzZLcPaM5NmdmDSq2aaTYUkC1az2FmWlryZlfOn
SuIiqD0bLtEcndOkePajVh5r4f/CA8p6b1KJuyoEEv9P7yZ8KUQl77OlgB398mXQ4b1r0RWN/qtI
GVI68wpZup+he3qxoqyDZT0OOx7BzhxCFiN6HPwYronfqeUuJGJXyafI+559d02O0iEbSfKUUXDm
NfIJoxTOi/FBKQjlVHqxkWPd8pY9EQouZ6//DeXvZCTla+b7b0aBUM4E+LXqhku/rETf7omM7S0v
071S8bFui5sQegfD83clh78Y3X9mq/5Ent50cnkWqPbs+kLTcvDHb2skV4DA+hbZSIOVC4KvKsMg
HXs4NMKicaPLoCaAPVJzmluM0GLtoBsSYD3YOgViUjxmZkQ8uzoCwL2MzYz9tx0lvIOntMYc2eYY
2PWs/nj8XsVMD4oRjAA7vVlem6QR75BVn3t2FcIZoQafJkNwO9sZ9jx7gaIp8U0xmQ7qvKJxlNkx
8forhE3/FKisKNFkoKpZKdDB2MZQILQtdhBwVlN+nLy0tSAuM5pnOx/UzvYYnucoU/esuBPb0qj8
IJnm7tLGZPzNuLsLWypNOTf+0akG9C78zDu2SXykWSqvgA9YQJGRAuPqCxqnMvbdnKi7yMS4RnjX
wC9zJ8eaGFQ3ngumkoeun1/04rh3HBAHYljFqY/YqoLnM9wnap3A+f1Egm8BBJNVe7swHYRaSnHP
zudrmjQLBIpunQaa8uaZrwMsaWs+yHl692bqpJYN2Vv03CemRAvcGhfb1uIcJbMMitJ2r3KKiyVu
DhMwIHaA16xyM5+ymD5+BAPnJeTqCrcBEZc0uyWVZtC1mlxlfyBALQ7I98ypRuSWWQ0d5hWacnqH
idcp6bGXVY3xlXqSKa0dfwqKI69XsC5svp6OOWFMbelXEnoA+ZTtMK1cZNbg7BgtAaWk/g0mjC47
4bTvTWgM9P7Iewn28V3YsAOMGNCHwo+2xpp4+ZLiYS73KEjFc28mp7oFT2iZIWQOCGYXFU+kd6cE
1JrmgcXcJCQYXXUA6bBldjo0ei8TEb1EUfeuLGyf6ehgh/eHxzJZIsSi6YWhDDIMAwSfvUB53OPU
0aV7lDq5jjWxU58dkxdRTz6qdnUYML5DE/xjSJKMPQDZvl7qgzViDOWPxkZQQcZI2wUJVsW7AX0g
qEegR42pAfTw55FV7dkeMevT1OS7hhv7BHMQ/AOkChdrKdFHd9+wnyGawvoYKkrWprefKmJ9uvW6
6+g4uLu9GNsCBi7kdFxFEl7BLmIxH/nv+h5TP4nRdl7ubBaq4U8HrgQdh5ejt/JTJK2DnU4oBFN0
9aPxJx2ZpxkLpJXy0GfCWy1CrO+0DFQXljpxL45Ew8vqxWxRo1zktzO7oAMlSaYvs0Y5I/FujJj5
pzhO9xqOpW0bp6p4c8PpdQzVq907FE8c6lZkqydYqFzeInSDEXvrHEJUcqVj3HpqB522NCZeGhMH
Ca1jJhO2NDnDYYoLgLgLvXMaMUuqYBbvgZ0FtaaYyEV6EYSbb0BCXZgoGoz+4C3XaMCh5dgmxLIw
W84D0KcocaZrFeHPlGTNCQYyMfcKE+bUmPs7bY4feY/+mKYdhuThYVrLWaslXWTb8+vYMIAI6+5Z
2H9kk0Eu67FyqzZKj21IYKLwZuJGBpkWdqT1DbriFM6fWa7DdXFRvwcB9yYjqmRjAQUAkjSUK30E
vfaoeNuO1rvh+W/Af1b+NKHmaFWoe5GchgjbdjtZSBioPjOzZyP1xb7h86fwl4cqBg6s6wGb0eg+
uFGxT1xlHHSUOYgoK99cbGfRk4HL7zkgUv41fnBydRiZa+Tp2qWAHeAv5EkH5razLl5d9KipEK5h
QNdD5+0WUwJQ44ZjRE1l4c8IygZmPbN88GrzGo7F18ROBXuWp4kpw+wYx9n32mPp4xqeWIjetl9L
tfoNYvsrsriZ68HYWbV/nqArzGtlmBrpu+e+sw8Ulcq9TlE2nW1CedFQ5/s0ogJVq+1EuK0JgTH+
FjENZKGjg5n3rwTEjAod3C6jBxB4y84a+V6t9tFs/J30sDpUIzYa3W5VcnCsuF9DJfVeu7DDIy7n
uKiwL6OG76kQXluiqt1C1oT1HT2qH2FFzRTfLA11YDp1HPrppL0PgqyXOom4RniEvDXbktDeFgNx
flJ0UIuB908kbh6kwxra8uELefGHyrm8hMNUwu0mf5ulHjJWJ9lUMB5CLG4QGYx+K8t5NzboXNAs
o2xdc2dYn1T9LKIM7b+mLvxD5GX38YTAU8xLdEqNet656C5IcYUFq8wBBCM7ccCxM+9DAFIbFpkj
xWLrL4ZIBZNpIH+5SHjLgoCRzoxPs7Q/R9l1nGf3Oczmu2ZemR+riyS9x3gTbRsA6ESxZ7hD7jmz
c3RqkCtNCFpNFBSLlQtrNu0OBhk9Vk/MYLGMb80AA+sPP0DPwjgWuFO3QbdzrOJvZ7tPbFfHyOVg
hMM4wX7C6MpqjI7FH9lBmDWZQo17xeF4iOW75er2LTbRSDMocgg2DuWEOMvGPXhOSiFaENWK/bu2
0clNM+ndDuZymwZmvNjow2MNxEeFQeJnJ9vRZHZ6ljKYpWccGsd7VyB6Nq5t3WSRGhs3jt1j1sXn
LGFgLAsfS0pV5QeOnwczKv0NrBjwBhhQNOUE0AyxZjlAeyKjUp62NYanJtn3CdEO1NHAH4pLXpVn
/quspDu3bHZBtLNBbG91jwzT2VfqLV/rVjjWdJLZ8KVA1m/7jNkcLr6NyON3v2OQbzaKcZ8BQtK3
hxoH295qrXsj9obTiHPQ5tS71OglFB7VXT+lNB1BOGX6zJq8L1+nK4eIRtcu18R7kr7lKkuOXjfx
mnEEmLlj7mNf3oUKr4MFBJX3FcwArvAX6mIYytB4MQtgBKjBZzgyvtQi/jErL8FDWB4S8aa98Gat
qwIZbEGBaeqneTDvNSfqntn02UaWAjZGZMszz/BJiQ6bin2VcBY5hRziHnb+07GinfVH1hep+I8m
sd0dxSJZIJ9SKWk9a+vYFHoGJPZ0wUKmmMKqRpS7RXGJK3aCHTQJZuAlbLeU2V2FUoihAS23UozX
chSCwoweZe6lcDIF9M8uebXqMHpP/OKJjMiG/6mA/O4E5wScjZJ9hcDIr51OfOdOHE1+XISXRTL1
bG2YU1qOn1lDMj3W5L755ROVit1xO1MRBkPJV0b8KTvEIA9z1hRkJIBglHOu2Ljg6ClZ7xJB8BtE
v1XjQBi+Gi6ABMhH1Ntqnm+dkw17xcTCnUOTqhyB24rkYRrVriVizwb3i5n13VaEfGuVxZi6DGOX
yBFEHc26NaC83BRj5d7lbMBiDcFC3s7WjDJYfkMhXW01UfhIpx/WajRusUxJl3VNQ3gz8GoTeovu
VV5NwSwpGsFPp4zAJndrOeUXDEfySgemCxaRobzxGTVx/I3SeHK8Afa0az8TXnSJCFkxgiKpMCMv
L1bcMP3jpA0reZFJ/DmHdbWdwpHteQmAxwyTKVljtHm2rJj1oxPdmRGjjWJSjwPAQ4QDgVuNVStO
A5is9VRKPATia/hWxHl99RIUEnvQ92wNNoPEYriGYpJkzkPV+d9lBgjPhOlSCdffygYP7pxhh0pz
A5p+kR3mhUVhRc1KrtzesfnnpWFHGC4m4CQJ79KG3VxYHubopZ9DGmMLfIy0SXBIqzmUynpw+omZ
QzQnF5j46VMkq0cgObRjSXbQBnzHgVzQXWl2gukCsgTbOn65HoVEohSmHw/tAM67Fd0GFojN1fzh
/g/2zqPLbWXNsv+l5rgNEzAx6EnSe6ajpJxgZSoleBfw+PW9Qb26eldd1Wv1vCbMJEFPIBDxfefs
Y7TvNcX+h8HDSjuJ97oaxb5Q0Qt/d1lRDd/y8KeskDGkqfsNOOYEeMVjV5V1zxS3fZlQPRpIHkRC
HpNOsPEYmpspd9An88WjzoT8CTCMJJ9slQCfpODF3scvBKMOIbQBDdUJ8X5MizDMtwDrETQp7adp
JfTbmPCY6UlCyH+w4eQ8sOIebR1JS4GvavhsyGkc+p6VqAXAyXS/+V6KgI56NyHXfK8T/TBvH9Zy
O1raE4lSwPssfwZo9ah4enpR8FpCmdJGyvznPGf8jjVzif7iU+tIKQiocOkkKSSzJdMoxU5l1coi
4Ggxdj50ZR8dWafktjCxC4C/WhAZp+3HiEQteB4PGNdXsP9eNZK54CzGRHDkJNinmXIeUzqRGgwi
2jLNZXJXbijiF3rwElF1wDp4gkyFnp5fvsHkNkJiq0dmGcAxOKJCvpvaM7sNIBRkznl68BPnGrUU
pYMgS9d+m51E3kikttqrk1br1tEYCEdcZD06UKofJrKWfFFI7HXOwEjIV2QoZDKWWdbYI5AMerAV
twF0DuB2Pz0dKxoWD7hB+toTTKgHchC0rFlDuiHayXDfpuJdK+1PV2celuX0dHp92lp9QOU3VFf4
n0SB2ZeGBL+F2xVPtZh/X+mt41khMiIRUFiFV5Q3myIV2zZ7bTrYTpinZBOgV+CbfbBjlLX12H4P
7nE+EpBgJX6kAx7REO026NeHcJY3i4nin6x6Zpg28/mMZVBSYDZieLLb8mfk+GffKcm/hNexrJP2
KvCH7fByIT0Iyttc8al7YPtYMpNq2vYhule/S57rac70sKw3gDuLXlqvvWcmhPnR+JB5PT6AADpU
gIawuAL3E9jCbew0u4R1BB+VSY6H39uP1UqfQgAT40sPxmNplBHzScvdpqyAdLFjzy2Rxk0kfzjq
fSzo+UxzzpuBXp92Y7fNjOBNI/o2RANAo8v68JPhrUMjEBelvrAT6xBX6tMv6vqh5auj/WMcYmIT
EBtAsSjT11AbICZrwx4NQLSuLbrfmM9pXabjXtjTlwbM67oz9K1Sun32hnHnpBqLu4CcQbu94cQs
lokmqRV0JOEkNQjkHqWiGrVknSR0URMNeGMrx0tDb84Cr4uKkRJ1MmjoIDjaoULBF8J/5iay2ioT
f6cfmujrBcrFMsxI8uOALmpEhWhMdVABtPRkUS/1Ov7mmsa5pFbzIDLnQzQGS48y+iE8wDZWZG/A
XGsb8NasIaaXyPDCExpRao2lOHXutje0FxIbVpavP2m9IqipjddBzASmDDDV1CxbB4pstAgPqiYV
uyioCXU60SAl6QPdGkZJvhjLmSZEvk52Hor8BSP399J05N5hZym43c4Ce0u7cV5u64empqhsWm8E
RkNBa+UXTZ/iNX4gTmb0nexIO/MLIEm3MOWJoqJJMr67ortmw/AmKRWh4UEPatvDsradY6Ahpw4z
990cQYNprrnXh5neoMlhG/X6B9lmzCJHGazDEZy2JuNj47+ZoQ2EQ05fIoiBpwBUXGEE446UU7I6
ThOVsN7nwPWskNVeP+3DMtbXueZCO6ENtIZrdS1s9+nuLfsf991/l5lqmDjW/td/xpL+X5mpnFc/
3/8Rsnp/wI/3e2Kq/EvoAhaA4Zi2dB2bp/plvrPEX9IxXBx0d1Pefcu/ElOJWcUIp1uu5aGwwkZF
au6/zHem/Msg/YqkXNtyHHO2+f3nG/uHb/K/zks1TPcP8x3uPqHjAZSGbZrEXzr4/P49eD7xmjC3
rLZZqKR0kARmCPPLRi5rwIQfSDZDRLZMvbtsRUpmdEhtm0qZzpF3v4MI1ddmHOMXUED5zkAevU5D
6XylPrRsErP8EBaVY+F500lCMT8XDs66+yPtOtvqRjt+STsEbQKvNFb8vKR1bDz+emq7R6avuYzz
MTmgdQ84NmfMw6DQnFmV1xeEm4KZX5S91w7rX9zg7qPCXH0cLUF7TuvJftK7A4sB45WMum5H7p27
uj9gcJ486g/f0MvHG4+A4W0i8uRr1XFmmR8nPRuCGvarvSEd2sjSf2rn253WRqnZT+1JTwFz4dei
P6ANDmeRxDRPIB8kdYXoOwRO6zTeN/z6F4zjqdEmE5OdZrDCRpP0r4fcHzdf6C6IW0j1O4TGPNXf
t9+foG6CntNBzVfAXX89/vf9CE6N123nmX8+5/2x94c0nk0epI6ZF51GsrHcnhNFVD9Rh6TSwl4A
h6i/lbXFtSxpzgQYvd+3GULapykuft63BSLPTp5PCei+UU/86ZiKgByy+XlquwuPtKso8MxX7cnu
DnBs+JWsDjG9jbmQ05q3SUE8LT0jL26FZOjSh7RZ5xQUbp1Dr6cEgrq9b2XpCNcoluHeme8c0ixg
zq/nx/tWn8BZXwz6+f5QzxgP8KDKx/s2LcRe1CL1o26JmUCmPYM+5TISPIfzIEB/aQR+nsNGscaF
z3IOs5ihNjAtbDogkbLAsM8Dnka2AvvyNWqlg1PIcwY0h6rKiJ0n82o6Z2N4oVGj1twlpuqqE2mI
/+SSBZA2BphRl6Gvi7UGSfdSZKRP+iQBX/xOpOuByd4FtSMF5162l0GyQidqsL+EtaAn5wFNwXyB
1kZo+mWYQxcylOmXwtMwQGqhzas5cjU0wrlgAvJWvkjkBUmVu9IwQF0KsyQaLC7CK7Mg8JUwgK7D
lCL1DczkOlCGZavIriHgzJXf9eWVkUDnWSBoDCDJkEtp9XWo2nF+te4apibOW0pFV2wAPffLp+sQ
Rqxivcq4Fhk9AD9uLV6NEFm44vYV2ZZaDaJ0r0MDBQZUhbwWvC1ezdOuPhDb1RAb4ePgQ0TInCZ+
HEiT4dWG9DFkDcLzNQVxbiEFJNO2SMdSzQXaXrervZTJFNfMwmwu9/86twp3fTR9/nH7xGG3TQwV
UZ7+xwN62oxbq6vzh99Pcr9LYyHocjQYlH9sCLsQSKVlI5aYX1b8/dqFDpevI0T0z0eApTbXZWNo
c0wO3ef7849djClZIOG+X/194WtkX4hOI0xsfqu/L6wA/Y6rtca/bbi/BcjVlKXLFkzE34+4b2AK
E5JXgkT7jw06cNMlEevtnxsM5oDLCi3Prw2/Pzr+kWxp2wXYsn9+gZVDAKbRherPDZnnMc8dU+PP
DbmAwSbMVsND8Y8v0KIKvigaarG/X/f+am4tQUsQXvHnBqI4behBpJv88YgkLFh15WggVEtxx8ii
vWUY7iuDytxaGb9kxuRvW6qy6z6vjTenYiqKkpMZN3O6MuMsGAnmn73q9aOLNWI5o4x93ay/KYky
fXKd73SMqYMYwZIDHIA8gNRl5iTOVm9ANAQu6TWZkN8dOnTfKUtfpDDkzrAA+NfKxX1S6d22i8Pq
1Q1IKxtF8aE8FgWey5Krj51i6UNFzYLcRBojj5kW5I/3C+W1xbkt8AXMNzlWxDFla8nSdCtKGzF4
dfzn6MjyIL0A5SEnxJgKb9+62el+2/3ifuemDnFq2MSlJGgIHuv0KipdXVURwGUJmMAnhC1e7tvu
Fy5MFT1TETqiKvl1gT2qP6dq6xpGtZqqIjg1UzkeDS06adWAp830kkc9JvS3mtjT/76p1dLkEews
KMn2er85VNy9MtJNw+zi14Pvd7KG8FWVdXO43+t+UwZcazaFFLv7099v6+HdIbkVavP7tsr2Z/Je
aK1+v0Jj9sTPdLg9fj+fSeDYJmCN/+sN/nq+Kmt2muEzLswf4X6bExbjgVPoc9JFWOcpjGknh3w8
lftf3FZZS1gJFAvKYHwlxcEhuofAX2pBmsimV7iH46aEt49+kqVInd5khVVC1PRQwt5Ob3ZDKbEB
L7lJOy259bOas4a/v8R7/UYlPL8lwCAxfIwWQTJc5fyJZ11F3nFANXurPYXAVQSMpkx8yFwrbro/
bRulAjxUXMuGZz0uw1ese2+TmfkIbxH35725jEVXb1HdTJeo1W+pE443AUHs4JQ9pWXaY7ewVP02
DbVpmQbofVTUX7IcEqOFoW0zALG7GRkxS9IPiQIaYv2GsxT1CVq1Y+jC9c2EcdP6YqNp0noijih7
Tbt3W6XmrTLs+Bpg6Zp8lR0EkR8U4mlTli1xRomsrVtHBMcmalS0Uob26ve2fimDGNhCV7Ovx4BW
iYlxIKLiYjG8kqpeFvRo3+dqWVfXp/tVU8vQHutAXcrhvWdue4ZRFWOoeu0cQzzRq1jfP3eaTeN5
aopP5AmK/EDeQzZ6rNMw198/Z2+UxiafKGzCtp1ufs37cqnBbzxy/QDu+BGQJy7MoYNg4Ur9ZiTZ
16CyGAECZdysJiJ0xVQvzWA7EGqx6NBUgpetmTdL+cM5aocf98/tDcCYZNxhF543Vnl9cRpMG3Va
oK/qdHGr0jJeijpsd/erHmHcAH4s8+SWYfDoDtmlYsGpJyWoHUfrXmxeW1qxe1Os1s+A87/7VKFu
PR3PjSxLfDKkaolGeTd+OYqxc5RCk/nuDW/aCg4rcvmw1Y6RqJznTk2szu1HgWT3KRjI0tBrl6Oy
DE95H+mHlrTP9egTtJJH1k7PqCegS2xkkO0tvX8O5PBg2rE4Bfh4LvZjHEPC9EjjdHDxOCoXz45m
7iAfWvuSM08kWrXBkbzF7LiEue/sGL/tQ5oPzuH+3/0CjL+98+J6FeiajSdL4ahxg7XeirnZMWwU
VFYfrd8SbDJVtLHyD2MfBAfPY42eqZCXee7y3j76+O72LkVfB802drPAu/YNbWo9bkb8r25LAMaD
a2rOm6yhrAtPZ/wnJxTzdgcI0LkkpfzaVnn0kg9FulNh8lzSUFtUFNZJUwyvoiT8g9khtS4Kwmqa
XkiYAlUESF05eb7rYsQRygzrBYG26dKCqEQg8vioEnzJXSUfcnPyNqFmvgUY5BE46SOVOxMOQGlt
kI5D7p6acyjByxdO9o2BcFeVTximR4BwXtvIQy5NSlIeIG0HE041KTLjKohLwXnUimkd197PEj51
EzcE6yBoBNGHuxIIHNHcxRpSYijEBismfqes+phqZ50nzUm6CKyS8b3JZ+mC7/3sLWtbOC7gd3PF
/AVpkpBvvW982vQwXPGIq4nud0UYJslWQ4KGQ8uJHahs711VCYohGE8BKkZUzPqBUsbBqJGO4FNe
+FaO8XdOVm+gWWSgONVTWNFnKWt6FWN9szIkTgZTXRDdR+TdxoPAR4DUIGYHqOQFhUFPCdhZcpqr
H1JFlJM3Hpwq6tZVi6BsSEVE1zGsFm00co5lNyz0RO6kae1MCmYLO5blgviwGpSrixmGXyYbeor9
Tr2MpRmf0g5nJFlHVf5cVjglCpezZFg0GPPMa0nUxNy6ooyMSzIluaQkABh5NblsLJ4zJWcziLFu
4ujTjuFxJ331Wk0D/YA5Gcs1+YJiJN98Tcs+h7ksKiRGGiGpGDxREUdjXy+8CiY0nYAHbVVpzjqp
421PqBK+R1gHgMNkaz4x0m7TEVZA0NJ6D2yFyREBct9O77JTO9kyw6AgSbC5iM5I2tidUttgXons
yUL3D4OHUVz/4rVgEEzhPvWyebZRj2aiupIz9wV+HeFjojiLFv2gT1GeZCDzoOPHnBpaxyld4I5m
XeDmBccihpPAHkBkT/U65uOhi6wgicB+B74Zbcoz+n+0KDr3mxhq2YtzhGJB6KyGdAuxNXgQMtF3
z4EXtKfxxa0Ebmd8AA8wOoaHTKGwCkjjAjfxheyVN0OilEe+cxEdTlWb97jIYW5uiPHT0LeP9dLP
LW3FSO6CB0Dvl+kLvPXj04QicvQ8feMImwZ++YNiIwX4Ws84asgeLkL8ZfWQ762QvpQ2ikfTVxs6
ndVu6sjDGNGb3qp+gMKhgqPjMPeJDKYLQ2W8VYgCCD53+rXVl/UaSEqwEDatvLAwrLOtMdTGsL4h
ddhMOPXhGEDgOjfThvCL/jyNE+AF0BdBDqSShQYGYDPeYINM3mxDi1eIaZksMYd0xypPFyYIjGEs
mBE4SHTskV2RkfUROejg6fGjzSqwNqx9oufRIau/ac0wUeYpAeyi27URGe57OHcpKleGI8s8FO5T
Tu/uNErn2SQx7jg41U8LYeJZzL3yBlzArh3tF3ukKuBjJkQfIb+nvjShi4BUTuop3Vougiu7OqSd
qI+yOleJZ+Kww1/o1p3xsG1sultxuC1L8Ee0VKxXGPYw3tM03+uCVpJnnUJ1pGosVqpAbpJ5OQn0
uXVqxUgDobIeK9f+NqX7UL/AToZm3dPknTS0RLYuTjyXDhT+GGK8NvAjrHWTr0rr+E2Ezw4YQkbl
bFoPJysYL2O6poep3fzJs7F+aycjlv7sFFNLNBXNzVeqWA5APpaOkGeZm85Odk9NigKzsD4Hrxc4
lBDpEq1KOE2AGKbrmyN+hfykZdMBkUSO9sAFNuWZr6RlgCyRwctsfsOi6h66GPBjqefOyS6R/fbN
oG+pp2ydHraHKJMRfJQfHQP7Z5QgbWqTRm0sFAo4uR/qMvuO7FRH6NwqCguqIwQi1zdtMHBgCFK4
uqx7n/p+eorNzXksG2dtW30xxx+siTbuV4jKra2PRnILKB9uYBK8VZpb7vKByU2aYtGJvJBfvLig
/yk3dpkAMc+rlxwaNiQHY6mwSuwKA4lz6pbtyQ+st9BS+sWrJrmX9XBx8H5fENejLPVRkYCBDJ9c
D5ByODT1SSrbOxBobKwCIAY3Q5ivvZvkJ2dskaKZpr3heP1RtRzKuHSvuLO8k98mWEh8iFCpGWj7
gJMd6Ugi2wBodVeMbeNmJJz1Oonw6nZDvSlragHBgAysHswQMXf2PcYJ4pQBvTwltIuHuuPiYSdr
53k3v+wE7wqdfgGscFVmmBwj0tgQqpH0HMX9E84msrea8CrzH2WCNmlIMJjT6E/Xjc6U3xjefat0
jsVMwm4FXZ5MGqTExdjocxe2CchszWFYjnR/QX55D1IsvereRHZHYrJa9Tx2pUp/7+XOLCWGG0yH
/lymo/bzTuGh8GnuGk7pL3UyxQ0P/BKLLan0hOwz+9XrjBck+bkLUNYHBTAKiIrKdoghobUTsPAu
YK3Ukuey3E/4GQ8lXwpKmOldoG3vaufVMppbR57PziYSiHSF8TCGTXki45HBYf6PGcy//vOtTlsQ
zAJZ6b6BwgwYuPnf+wUYreIgFYqo3xv+7V8T0iUHkNmufz3EC6pfj7tfvb/eYA7aBjzE19+v+V+9
j7iQRzLiawqw/3h/v+8LhZ3wEuK0IFLxMqVjAeL442VN/Kh24B//uJnVmrP6n0ZM+eN//8f3/7YR
49r/r0bMOQp+qOj9HxjE+RG/OjGG+MuBVghn0LSErnsunY5fnRjzL8chhouavoGqa86j/RuDaFiw
E01dl65lG7orTPPvToz4y3RcHa67a3ucUABj/v90Ymxr7gSRpDsHtu8+//d/uNZsjZX0guagQoPT
DO/i3zsxo51bKkGPLTLreIeRdoXrIsLcRhlLADNJ8k2bh4pMCVFfD3bbNtcRasjVex31VM15HmOy
a5lxDYS9M6+qasgXHm38JQlX/lmJAtFpASpPn0q/XteSaSkhUQBs4yL/EgVQjtykij4M37zadDcQ
ClG5mUtIgKWiZi7sc9F0ZnhMmtHfNvG0a6PIODq5JEeZi4dpMPsNpgHKmxgrDMLrBEF9nUJ/PIwV
7ncuPGCIDxC885dxekuItXy1KggSQTB9Dnk4nCZvcvpl5yhxACIeHnXYKyej09I9ytN+YfnZViN5
+3GspP5Yet01aK3g0HmgAqzED04mVY2IgjVeOjvdwpamtNcAK99ZDa1ihY4Loq71MtT5SjWsttE3
IwPtElCsBGExvmF1XBOSMDy0mTZc4ViXR6fOCO+DSaOma5kW/q8L24oeyUb09w5nqViTpxJH8Qlx
oH+6X03U2qyn5mSYyKFddzinjVGfsM3860JaIjqVgC8UAuTCZcy0ajshEKv4GjHth+YHcd5djaCA
91rcf9IiJGXKsuc1QFrIpdB89W64jJ1MDbeBmaGUHLUfTiJ6ROk4ffBvajuCArsrto0QiCCSkaDS
NngOWqI96Yu4bbexovSbbSqcnrbbbInlC65BQ6x6J7NZoxS6BQhx3WM5GRfn+3/j2GCGi0Fy5qP4
kbeSLs9sFm6E/kS29ikdq/bY4LTr+sRbqdYGie1O86/ev6u6Hja5az030JU3mtm/airGQTNWx2Ci
aFuhbF81cx3JNjEnNhwulEMr9dz5Fj3EKtvVlnhESYvNopIQHEwbBd8oz0bb5JtYt7fThCWvAKfL
Mg5gxaQP/cPo98icgHdUsOUQv7Juohv04MAqMidUCqAViDPp+3whVMoiQJeHWM3hJj0rFSk7EiPt
GNFRyNQQKeN7FEMHMgxmBB+KfN8HV+fcatE4pc6/sHUqWd7MYxspIuCpncGLFFzXiUzQzg8AVGjT
65adr8fBIfEyPttRvwqH/rXHZB4joESQYd2URDbWdLzHPnjEQYHJFk8YUijAu7H+bLXGEdrvm+jo
O+lvQc2sq2K9JLo5ZwdRIbFsey3AYoaSU2xqC/ZK/okA8dpxjKBrLbGll1jMC/80WaRp+TY5FLH4
yfl4Th5Jk11FzdwBR6JqKpJM3ZDfkx+zCIP2a4ZYR6nskfrEnsXThIjuHFASEL3nLasGf2JssG95
qYRXau1wLH/x6vGJ92SvYDn8xOjPFLQn09Tq5/vIA3NOmqnOGK0YazHZJHQ70Ts+OtCEN4NLHAzn
W3zPNvFvU1e/6KFMrrK0g8ugvZoZibdtny4IPzV3o9Z9bSccDX6FwMXVvufB95Gy3sK2IZQZsXXB
cStWJXy0xSVE/LOIw7o4hJq8veV2XaLiD+ONnn2JrKLaq3aiFmwAJWsAmDVMU/coifmoFkBp3VSw
XybI2hwBTRcgPhqG184FcqSlPblJADY0gak+dfhv8nOcqrqLJVEH8NWmmxyM9a4yARfEkf9MCAcC
ooaP2QHeXsBFRadIGZZJYLpDxumsDRz4Y+F+CxuJY05aC7rj35EWkufcJ9vQTvfsJEy2qU+hb39F
ZuvhjUG83Zek24JiPbqoYccwYq9K/R+GiF4jynCah/cPm79DO3bQsQPowUgSzli9WmP0lH7giO7A
eSJQnvup06TXmywGs5bpBJN6CMscYB+4O3qi5sangqyWvTaEgpI8e3ShKoYPx682ZoDfuPcRB5PZ
in64XdshYZmtnaxdxwx/FMp/rzAelRQFLrnVGcvGNiW03oIdizqSB2DyCtAkJe8SPyjhpQSQxv2c
xZu8ak0SX80OatgclTpYFnJv27AOGbRE8Kf1vlJ2vC9tmmKlQxc6IniXH94QK9JA0VAnfnjCO09p
pJ4X5MEav9Cww69gsh63LvbYfxAS0VxU35Ga65E9kwToeIzHIeSNFhhdZzrWQ5WYFTYaU6z5HVdh
FUUvge/sWJ9gHurxLBdBtuyIxlxo1DhuWr2NrRTM4+CiPayzV1fZtySgJRtUbyo9GhMLTp35u5L5
Lmip4FJKg+XKhFyGX4qmB4YxncYSWJDllt9s8Z4mx5SxjAgx3OpJUWAswUacCkX3Y1q1hPyQi0ho
6oQZZzRCClx+fak0/+hgI13opRmvzHJCDW3UjwlSM4OA5wfNnZwVlYby2kXkikUklWKRqjaVpb7i
nV/3733t3qCX2rh2XNoBegOHTv7w0Lm3nvXZwEpd1EH6pERDzOgXYhnrVZWG15TnHa1RLbzWkPDD
k/Gk6yuG55AUNXhiPTQXFh11fRQuKi7Zee7BMgYChKvoZyKcn15XvHph9CkKl5C43ruabb51RhoW
ZKgFq3jIicTqDlK264nWrTMwqtaheMHRvxln+jpSAaHod6PPhgg3EWfaZK+ZTXZbb5xrbJCDbL7i
nJzdIMnLaFolLg63XyjCBYLxO+ORvvQrzKbdKKHGT4sShSUFNVxeff9s9EGI/mFckKX8pM/mlzbE
ZVSjJwg9JG5eyQDddkRhkK5RkB2K5rEZmmBWWQxLLXI5dDnzPoDm7ZZYcT/toceiPDpfoLuG92c1
VfFRelsWQet4Jm01yVdD1LhcBUmruPHJsKhJC8tZrBCpANDPGo4vpzxgLUvYIafIiDMGEXsU8bG5
wzkkL942otdaaw/w2PCQB/ocKlHy6YysWAplXAcmJRzJKXUikiRwoH5ouE+6cR/p9lpLELuJEm45
xUKT/IAmxp42XJG2kZgymwcHmiB8jeYA2luazSrl2FyMmXbUC6yBgx1he/G0Ff3P6IHspGipK07f
aNCHddhpgC+q/AqJ+GswIKXPCDygWkYpDn2qiyFAkJbqWuvG9qYnZ1DP0fTWUCj9BLXRPOTBTBMI
igXoz3hXSSSIwwgbQ3jm8+SgJYyqIKK25WmALmDGDYn5HHJOCPXhnRgkm6Iz9uukSpKDiuix6gMG
7wmYxqqb8sVksXEeXtl7sg+NKtyGZjvu4Kn4LMHbMqkzJgqAap8b9rtfm9ceVoUs3L1eOBc+FrEr
VNe8GbbqEdHx3YmhEjia9Rpr9P3qPSGXlLqm/tkKd4nRjatCerd+yK9k1CC5txVF5Dh+bVwkV26x
MnQj+VYZFuRXQl6erZ4wREciPURM0KBaO/SirkD8GjjsdXHI8CxspiD/4jTZpYgwDpETgQi/3tec
uLs5VwgXJhF8Q/6zKL4jxjcPou7zpYVpeFsLQkKjHml/oqaTiWIaGQC7v0PgVxSGb6FEIuGFeG3i
wFkEk3HpDEgQecOMRwWsVjRb7XpKR02SvBnDoehg0OUpX4CInYtrReOCU4FclgKIFd5V3MlgEFeh
a248IeDv0hLFkcAeP9TVjpb2kVgavj2TxKUUkXkcJCcKqt6mbpvHKEyrLS2hr6Qn4m+bODD6wd0C
KPlpmzGefO+xpvS7xaWzrBVJsjHirAfJjKXOHfhFnEZVORnbUsr+Mo3NO0utHSXNZSCC7qAZE6kI
OP8HE7l4XHinJpmOAKxuZRr8xO93i0zcQDgDlnXIsFsRzWZE1KQyi3YrjdSV6dnWtkM+N7ljuSyj
6EPCgk8tqi19MtOAGrTgRtnmOMPC1w5JDGO33Nfa9CySJH6w2+anDQB6Hh3mgy8k+CIE5CPtjzZ1
T/1kTviW5FLDvLFKX5VRekx1ww9CIQC4SuOFE3gJPyaNQYFMz0FrYoZSXfRMa/jVNCDHh+Vc/cSo
VPrAGwLVgK9mDZIk1EfaiGQtfTX5CJ2yjkTDoXvTAVcDP8IQgkgJM1cH6zdJn6oKkHOfgJnNjjmV
pYe2xcBaJOajVuOY0yave9bLvc2qg0ySfWbqR3OOTGuOXZg/uqVzM4AOGhCOGx+B8eTNyYAthA26
A/Ema6W51iCqUNzeNpUJXcyoxBlHkgtIZ8Bl1RP6qaXEMUmQgqJ3b8wUt/Hg3GKt2UFWuwaafpVT
+9VsKo2oJXy6lKrpcblkddcxOdWUjxfuHL2Xts6NORyl2RlKI/rgZ6YQw/teQdWcMb4onjl32Vty
0retl9Kj60hEtSaq+dV67Kd1wF55GFNsmkM64lDTCBXJAd7uI8OmI2jFNZ3EEcd8h+0xYYVi5FCI
orEBLVNcGJjYiSf8viJX9B2GDVKHbmG2tbFCqIaeMrtkCd3O3lDlgQQqzLQPo8pO/PbTkk4Ofa6h
Weat7zP6uEQ1triaEEhH5JlnLIni17hmKOwzGEzj2wgvm/NSke/luO4dOO9U9ZPlEEzPbtsQBtt0
LBLiiF04kJ9+kr8huG8oHgcVbBTm2wRYE1BD2RQsqO6dQuyBkC6shDxJtR/5ElTqHxpY7FhSKKux
PNMcIuZ6XztEcyyYOTT7xrB3WYN/innRDfjcU1eEM94GOf2QHanVvRa+I3exDJ4Re8DzZM9xDM5n
gd58GnHwqZy+RQ8JdSj3TNLxWo7GzmMYZbYLRp0A0IEfNCrrhAZ5sdJmpXkRTC/YyliI2wYQGhJU
F5WAzgT4AHw6QTnzvNqDbsRy5QNOzTrBGsQOr74SMw8VwbLPhkk5wrWqjuG2/EpFBhGLgkSpl2c/
s8ulAuAaWHbIVCon27klmdydTwUyLL5WWvLCmc4EHxgTWQEnpPzGCuktQW4D780iXJkwGcSknwPx
FgefeGhsGPKI7BLrt4Z11xf1Rn4BUDpSswcADJ7AYw9vHIpCfqTtS9+/aB12lnwiXC9I575qTy2n
5xwjLPeGLRP7lqxXdYiWIcSMtSpVDko70bdFMtGxaMtDPHpbo5BvZhmTRmAyqxjS1l5JsCfgbcF5
kUqFP4pTWhSupFV9mFXyPgYOq+giwJeEv4dGVdFapK2VEKq6hqlS8hwCPkw9/ZQ2HFYKN2vZMBPs
mDuNSbJUwnoDrQvcKCk++9T7VuZwMhkUXJYz2LF9pxnO7YxLItQrX8OI+VnNMcsWJM8MdOtDbb2M
drVKbPHR5SRRdeMdvZZ/RWIclnvs8N1zWMUaFXgwfw2EbQqE+mbquVvUFNVB+QYAAwRDlQp9mGHp
xxRy3guoZzAuwcrqY8RhaUirvXGvjTLaA4s4phzsQbt2PiS9arxR0FrnoYchEQcRcpg42SQok6he
+DgeKmr+AT4CVIdhvhpypoRFOUkiNdtiG1hUnhSfPgkgjhGFUZVmuacg1+2RG5FQEjM5oqvAgjV9
GwWluKq0D+1Y/ey16BmDbE8ugsfoOpEe7emYJ5vSx/5i3fKIKWWF74eSxP/h6LyaI0XWIPqLiMAX
vLb3arXs6IUYzYzwUAUU7tfvYR+u4u7OjlzTZfLLPBkk3KyK+WCSXB4S2tlBpP8zqNQ4ckc8MrSl
zXf5UItGkn1napRTKOZN7qVo6ZJMhze/w+uWaYKcEkNxN8K3SW2r35im3ib0WWw816YUkLnDpmmc
aYUn7QhOEOLMPANhmDSFSvETc+Zo2zg4TTk1MHLB1JTSyDcY4HGp3wXDNGQuVKThSU9C7lu/sg+C
2zjC2nj3MTtt5kkDmiszNrR2g9PI3dcjaJ9G2kei2HvyXbAF6uFncv0rgxPaKagN8XNujyCUf9Ry
E5UOmd0h+l31+pRZJIe8evjFT8XCE3GuxoZngRlhr7ATayR0vVDEy0cPok7wnAK6ST9pencELoiM
LXDd6uJjrL0fs5NcMtoKwyIJWg3JdVMuvgpPFGfICpueMcNawuzamIrJ7mwipEj5q7VjRM2iyDZC
CnOvlEVLTHAoS8IsuFg5zKvJP0H0+BcmjUPgrMmucClIy5gmZqlZ35p0pJwjRl0UdXZgCq/V9DSW
eHLTMN8bGcowTtwjYhWoSU6/W3emkrrSzrCbcvtMHCKE/XF0W269ZgZ6SLU35Tu8AwbwyLhl7myK
z03xe9A62hV6YYX6KFRm9i+I/XSdAvBcYZxtOXTGnGyaC1ycF8xAtC8LJMLUak8o5hSCjDaUhgl2
S99f6ZRH+CaUYEb1zbOTBVSFMhezhm7ZklkKFbDWHBCNhsns66naBLkZ8J0u6M7mEUd5uI2d6DMt
zd+WPTjrnWPrfSYZVGM6QztKLmkuBKtwtxzrxksWD1vLpeQlJAznvRS5+9CKi2yWJlTaDiq5YTEH
7mOy3TqvwFwQPfuSaKc0qF1r60NTwmWvW/BAbjx/A6HZtk3R7KlM4MG08WkxsLi7ZUupaGtvG3gF
fD0O79yDKY62fHwXGbA83MFclOADRvUXK/zS5+otkWMa47lBrLqWxjkJgWTgnRP1JojhhBXexhdE
hBuUfetS1VaWHSouschGVbch/oxFQoZ9AqiVTP1b0HqfBuGrxiC9Re+05uAJS44KADBxkqZvMp78
YqqrCEg9eSV0fivvF9VxG1b00DrxeJA5XKQsqK+Ztn4Po4uxP0m2A3k5lEdIDJX8agRSHMBIH3Y7
fDjzq2/iaDvL8jYUTgyuV3xXnQ8soPNfZMddMHUSuZ2D5tGHhaamAzKKzoKd5ZQOpEgrPzbaPs5J
uROzE27NgY08UHK+LVfH2tQfrSIGjMASoMNwai5vZRP9s1P6/SCbgqWxbZqgWg4EgQDgbmZWu3b9
my5px8s112e7ZW93ACqYUfYG2pU3ixf9RnP7jSh57F3oqaWwL61tSSrmg510LAjVagJSzipk2/PV
d0mRdWXxRFvBWs9wE4qnpisR6AOCkaUfHtKU9nJbJsF+fGGANe/sgUhk/hOPc7obvOBXGcPHaATU
uaKHi8awdqZNlCQt0D5EKPXWOQlViOUrKGBvD+eZ5oiM0Ow4ARYqur9Zly6Y4uAltWpSZVm4LUWI
P0QmJHKj+Mkd4Vj7aTrstAju1NoKvsv0B0yaQjQsuZ9LvHq8wXe6/Z6X1heIW4RGqXYl50uLVgB6
ItQoizEch6ZjVzGjEPtU+AppB8CK499Rw5khFfD6lDDOgjkVV8MhO6k6Izk7tMeIVSKJbYxeRi1h
M5tbHXsG1qfiOyfdt6i7LFeN5CIJ95Z0I3Wl/dlMeQPYSv/Ts/cpBtrcTe+kQnBXwope5rL5G0+0
hdf+IwSJgcEh+2phtiP+02JXgd6RTvTidczuLUe+AEZb0fn+OQ/YRWpujOsKzUX72Xe4lF3Q/jSv
+tHe2qN8mkRO77SJbsKvB6fM1qr03Ropu57M4Qvv0Hs19d/0Hd5x/t/8doLYlJomEFAiopX1ZXCs
wsz6QH2djkXxBBU1WUsq+FaZk1OC5B9hytIOZPQsKPa0vPZwsp0pwhzGFkUSg43IoodA0AzaNcu2
1LrJhu522mNI2ALLlTQ7XNEEH6MHsqDX2J7xU1GiYtM3oMtkS00YncMwSmUJAUJ7YBmC1kBHE+Xf
+TyW3ofk9d2V1fjm0U5NEfRdkIlO0Th9dZwskuEd7w1WAFggu5oJ7Vq+djK+guactiKPgKfgQ8hj
xpnTEuV3ZbtPXcz1lu1VW5EN24ZF2TeWjJrjvbc9Vps428Nwv9ZvBY6zY1ibNXS4AQmlvk519wg1
lrFGNvDJSawYFPg2fXaHaMT5wKDgCOUgPoQVR0JivOmuY/SpFGOVsAis5zCkeD1OnCtVmfTLWceg
TMDSN4O310lxKwZ1s0aybL71izR/Qc1Hwjwg+AdglMkGTZ6NogVgrPWGtP+jm6dgPaUxWrkNQTbJ
gtXo8LybmuNXPUA3mAoubUyKzmlTc/2wJzBJHXVMaU9cObc+h9b7zVQba4/g9+g7bnnB4WEHmoWp
eMytxX9G/yUhJwiZnofByVDGlgz4DMpW0qms0Pz562NGx04YMXZJbaqSyvGu8Hxe3E6euiGUmM/Y
AjqtgGT6KZi+gWB5jwdmg/H2odrxjkVVbgEfTsTxA7lygaTCVYO2zzwb5jPME9tKgrVarHAeBtJk
cHzKhqcPum/YnIz+uwTOO1TRpkXH3jt++0mjEVOHASA7hAtcSaA4NbWUTtftRhD+Idrp1QfcFgb3
2vY+nSD+jt3sX9ub6aU0i0ek2nMTslZLHcGtwB2g3GRmfNONW0MuPHiA+oglRHkgqC8ng5i/F2y4
EOUgdMz4MHXibamHqGwEaybz1wRiBNZKA9qrAdKUt6QeSZQIKQecwuM+TMQfv46ZkqThpkZ8XnUh
8wDmC/FKjrq91MzBHLXrg+yaer/IFuhV9M4fj/u2Cs5KgUlLKFfYjtDg6jkMTsyJtvjDv8AgVHth
hGeXZ/TkNN1RyK7c5INzK3umakGfWRe747GcKvBG1mOaoI/FRrsSojnQpUI5GQZL2P4wKgCkdJS7
VZQFlCYhDQRzVlCsy2L2oI9lv4B8bO2qT1bZIF9MipRPSe5ypuM/jKfuLfSwEM1++d738a+ZKlg8
29FnocYzZ9AS4uin7tkWMwD4ePA1mFFgsJgJ7Y5GmMlyEQzkpqz9T7fQf6es/DTacNdFgX9adlIU
dqYBvTFuAVn9HqMEHhci2jx8y24gCecXa2/s767gYh238/doOF+NxVbTT8PfOi2r/dgw/G8OXGco
UbTUsEkTl+pAt36SGvQxZa5r+HIN9ePcBBZ9MkR06I0/iEnikeCUAAmCFG8p6Aw0GWP4PWmN2VmF
wFdi0MSLBQz7Wwvsihj1tDw1Qxi/Z6QwDkRtoO3CC3Q6RWtGb9WrshG8p7lDNsH0U7UVg0pUVCbl
1RV3rrM1mcf7gB2Abfn7LHC+Rk9PG5kUAZgUawvWjod4rMa9qHAYIuXH63nM8IZn0PMHhNwx1Jdw
IouQs8lfdLY0SVjmETkQlvLIETniXn7SFayYPqU0Bs64ZyZreInpphzSpV5g2okQLh8oVXno2093
aagLi7FYx1yQctzm63GaxNHPxMHOmbNNitoctuGdl/IQm+3w0+JBpKCCCszKmFmYCySQbECGEj7e
5tJ0weKwDgQejhAk2HJtZTndSyaTRdF5kC06epSgW3F/bNDdOVK759FuPrqpeeT5S9wM6SGH/4qz
XHx7ARulXVmfDdivvbAI3Kv6guMzLYf23oO/drvuCXI+MmgC+NxAAbHIE65zbC1rp8DLmPyknvlT
++CzZhMGJfeN1sp+vCD8MLDalwDfHWvq8KkPb1nj1CepMCxEvb/yXUp2I98JwcrUFDoa3AD4PwWn
xA45AQ55TZtmHA20emeY90oBB1Zk9aXh9z6JZcqX3mafQQhn6StdKZjEbWtvzt19LkDmzJCgt0Hl
HDUTuq3dyu8aCXL0gkvrEacRWjzjnIS5oEEyBB47M0W+7qs5JF9zwUUktzPAgHF3al2qOazRObjk
AlbaSfFi5Ds/hvJdJL+s+NwGdHbJ/ovndeDqM70pVFi0hvgAm4cWvXC5Il/SoD3lXXdICyLNYvqr
qgVhYMAyyeDOWWDSkVCyq5YhlnRkoSr8sYBy4/TGn74c/AMD7TWoUQSp5P7T0bZeAWJEyl5XYUpF
y8xzxk667uL8ZnWef/Jj4y0Z7efJVaRlybrGvTxCiDLB0GtFMdbgPXcK9k0gPzjNZJ9CPU/+2Zmd
z8CK4IUgN1P65a4yRuI9lXpbF/mNEbtuKTdApiA+Y5XdoQd0A5p2JHVSFZees0YZEWXwxKfDhle6
2cFlJxqb4CUzFFx2Vb/pcHjk4XBMKHHGoCw3ri1hylDoYHdf+URXHuaEg0dimZ2u2w/6j7Sak+jA
hTGkx+ypoeb7+o0n/bkwKH0n/ssmVwxvQOduttQfcjLPKo5Y3RnCEo611lYVm6uksz8bJ8Iuzqo+
msMTcIxbHsuTEu2Da+UjbauE/ZkjcFPNbxjAcDfpZDr3Y02xS1sd2xzBLPw0TDocdB+x67+1M0UP
jrHJIWOUbipYpzmqtD0meqDXRHufkiZnoh3D67FhsLIXw1ANAcvTMmnx0yFW4kquSu/ZJ+q0ysKB
GgjvJ7ZgbIPgP4LOuZb0P5FxeVkmNqTiz7GBfGoaNXSquP9b9q9dwDWVTGiztjPNcT6anwe/fW0G
HAcq5LwWT9bfaVFWluc+0dAB8876Hpzs+WFo37n6Q/geu0xpAybrKZg5LLVn4pRD0Z9qm1sk5gdC
itVHVrYUXRBHzluHkTs9vmeXnutQE/usozfPLnzovYyvK/e7jdnt5wbFBO0UijmcU3h1f1N+vMDl
gXb4H7E+Yjg8uUj4mFCB/YyjHVJACNwv8NUmGowfsTD/ShuyjtQGJqI/rkcvgV0O8IhDCFPRxemD
TzPN/3SkFWcyK1XXnbOK4VfbXV2HLauqoaf3Gys17rTCfAb2LRPdJWooSGtmXHpkjlBEjMWDEO9A
4MNBciEgc8P9YjEuDoLamHTo3uAhNZWmrWhuYMaoh0P5VjBj6Wt/OEqaS+DBOsyIDmWPCaSXrOOx
NtkPR+OUGubBpnpjtVQMcOYtn+dmDq91KcNrlhjBNZQbO4aSMLrqLQ+DP4XsJmqrYOhF4xrPS0CF
1EEVD7+xnsi/5txZZ7xOwYQjvwviq++cRdBaB6OnOrKXNuU6BZ3EbKCmFTS7APpjWsZHzDYncDiw
IgTv9Fy79xkk+7F0p+Imfa/Eg91fg8B/7dvpLgVz18QO0EaXD3GGBcCLm001dlue++KAUxA9BTgk
v0wuqQGjhtKCJSUrrEZ0LJuMPAgNXpwStoGuKS7NPzIsCZBnE2ePl/CvbRgvjW9+i6Jo+NnlL8if
Nm3S9EikEFPjlO/SNN1/CsDrwYzdZk3Un+XcYsikRgL/LQzFVX7yfeMAYjNmf9y5Rl5tFO2s1Kq5
YEeD4ZTCkTwMnANZxdAJiMiu/NTqvo3R/GOIsnsZs1ptcVaB/slSemSKB6izJ3J26TUz0LzJj65n
FvXasj/wklA/EDVgToNLWaTTjsAwYE/oBnWXyo/YjPeIg+PvlMZkOVTUEfL1InPEVzPTb2DS5Ibj
iXAWTSGY6UJ5M5N0q2pDXAM7/KTq/aJa/90HigsVb+AwO9VgGhtxiSb6FaDJls+YDr5TrgB+yi3F
mO82Wbm1pT3YQun0MTY5uzW8u23tt99yCJrjVAJ/coyzNHMSi+1G0bTl1CJ8F5X6VnFQYRp5RD4o
6tgC3TVI8gJd8Zq3yZ/ZaL64VgHB6ORvCTVHJ+amk3O+F4P9FF2qYuZEKp6cgPaL2GRAl8V2fcq8
vOYCp9IdLMgvN3QvfcR4qEb4iMvshv/ppQ2rC0IsyeG0e3P9EDr7Ukcbtuqjhb9n5jCnynRi9NM8
0nx4hXtAIKzdUSN6GWTNjC2rz2XAdCduop8eWHWfAJirYzRwv/lWLv4mqXliyRYl7sx3ncljUrzA
G1Rz+68fw29nBrJOAmCJOOFJCPodBV1XbgCHRuMO8U3/F0N72uT2SdrSz6qyi2lSn4yDOD7EnfnH
RECnyOXVd8g2WT2m2DTn4EBOKx/71SiZfEzN8zw4CK4IKBGNTnl0r9zuNTfLa1iA3mjp3sZryf0N
UuKarQhVTT8QF069M+ylzGNWZ/sN6v1Pa6c/Hitq2ywoM2wd5nBWxCsnv4N0GM178od3M/NeMxc7
sIiJvlm0BTSCB6/s8RdZVn9Q4u/UEVOxqddzFnaxV3n3bOqeHAuK34QUwqXDycNzMVSXdo7hfWOD
sdP6VmTrkf6xzGyX/aG6hRbr10A5aUSxmfEvq917AOaPpuiA4+3IUdRXeJRU9k8rYhcuXN7AjT+z
kMkbTr3NHAmsBOYuC9H6eRJWKo4x/iDame5HA+rCwU/iqsTFEdvtI6s7Wkn3oCWdYIZ87tulmJ5q
pVOUbfBjpn44cXShmVv25Zc/BReXhiTsVBF57vLVoV1oBRQIkLbXL/GmSzHRQx5A6bTRtSBsGy1j
uOW8KELq3xv/idovdCGPnoDWpGqiHo69bJ78QVBu6mxhAPOwpfyDEZ2yQj6yuv+YUAb32GkGx7gq
Szovtevjk1XPemPF7Pp9fo2seA2h7JePVTRzfU50TLEKmJWZmu5G8RrQouoFjMQ4aHrC4YiYg35R
M8m8kJcI7KVtb4CF/HaN+ZEONHMaQXjwIF5uWu1e3bAZt6FZYoTsk0Mjg1fm6L/6alrrDFubi1QS
OiEpL3Gp5vJoKPfuJPBAlPyJtXE13ezW+DmnPsA2HndotD5a7ZP5y3K9XZXOWxW7XyEP84CuK0gn
4TgqW7iMqWwOBYcEU0KEA7rw01vlriP8kbA4USa77TnUubWLJK+3YZj9UQ2H4dpJn7lK/uWk6SCl
q0NsjQdmgGd3k2HdokL7K5M9Ck63tUZc++BYYy68G2EYd0vWfNI53tSMDYhuvUH/XDmm9USs9Jab
xJl/MYh5mGl1k1N2HNrojPD6YWj9RJRn2jpcPVe6xZ82jC8Rj6wcOOssE+SG59UypnPBRGZTcxuX
oXlHANjbGau33dvwnrnJV7M8zd74v6d/Rx7MIlYbg7NlaxiVPGbVdNYM/FcROiQ5w2QVDnjviAnZ
5LJIP1ks1D7iS+kFGHK6/YIc8MzxmFm8fBJH41pb+cUC3O0CqFfB8D0P07ioAnwWT10FbN5LRFwQ
Y8lZZrh9cVVqpDxdU7hhjPZT4FHRwlsUfu+VxPaTpkeiRPXHd8VczvnSsX2cQuerx3TS0/azq0qf
I1xNZrVDUpGSA74xy2tQ1SxwVI5z5uVoh9nTU+NjbN64c7wyjrp3EX5vJxy2WdSfqqhlSNB5VAIX
JxBQCY1A/V2V5LT68IwwyeSf6Y6NM52iuFrbAXgUMPFhTGUCkQ3cGMaLFeu9XVB9J/Xdq2jXndPq
ggX2NxlNbCfpRvfExZza+cZBclqCnjKhC2SgwQr2xV4OHMVBxNq7fjZOdttCRu2Q6LgHsw5wggVt
swKQxQLcO2fT5tWh/Hlmbr/Ol2L1xSA+PI81/daz+sbd8mrk+W+r6rY9T/kqa6ls8hJsD2Tl6FJ0
TiJEkADay6U/+hIl4zd4WqtB9U9EVLHasVZjZH4uclxfThniBR53wvXezBJBlxpj9s9iwyUcUuO3
SYJiWZKNPrp1tnua07BabatJfvgq+aMKyEONwXvFoXPVKdj56DT9shj5YTmvKeX2iJ6F1a30m18G
E/E+58LWgo1mdPUUivmD7eGiVOFvM66Uq6UFKyTbaBY/A5dKq57fQDgeR8rc4xkKPLs9TtfIO6dV
+guYNPTJSj/1JTNXMzwo4q0E7s9p+V2EKW3A3Y+qgm9E34PXdCdPzPj0MQbQQ4pq1FiwPJ4Z5qLt
zLhB7OWx4tdZlSVXAXQ/1Zlno/Av7rSJ/Z5MNi0EbF2RCNGGp5c2Mu59jHqZhOkPwToPnztWcICS
tZj+OZHz7iaJ2Eo7PBCnKHyVrg0YfrgSct5e+boO0t+iGYn8OtdSBd9NH4CGRf7h1kpr/TPkUi4g
zBEGrzsNsT6MDOl2LHC8YHlHrbYZQ3E8p2P80CNpHo3mCFBzWlkGxuhtjcO6TpBuCv0VtNQV9ru2
oTYvqMxdL/jNOdoHmWl9RL7B13qN0pk7ifECXvqtGiJ7NWBDaswAl1TtXmzMb8ypm2THIYfG8eaS
cXqwIvMFSm+sNZbfHFoKTKfEj7i09DSo5EL/BCG2URwWp7zhp6H8w9y2Kd9jO9f9n6rWex958i6M
5sd0xdmy7XFDOENwU3OZCcfzGy/VcWp/R2Nrriu1j5swYGg1aG7ZfFicdUZReuuG68NmYuoFEIbV
AgRFmgds49k7ucNy1fp0PZkUiLqdm9Ca4fx00vhtDOHH5ETxMfeD5FAmCWcTc4L3GFQ3HTl04VJY
uHgpq8iy1nHDILRvS7xseuTOk+e7auYEGujobe6RBvJ1QcvRriNotk2noD+nDgUZ+AgCJMLgyRom
yn6YQVv6mf64Uxpm9gU/819GyZ9z6MOOsz+YyDKF56AZtP22pVo1S2cK4cyF+7ykFhtAzqsC1CzK
fE212aSp8E5AaTS6MtcaLWhN8hXG2sC3vdxa3Iy7Z2rE9Npx1D79/6ESLTkH4zmV1Q99lzTe1ycu
bzDk+UvCMDX7RnWnLNPbl1F14R0tV3lgpdvIFP3p/w+Nlq/+UrI+IlcHXvsTVR69G5Z5dwf3jc/N
PK7b/f/VtH0zc2BOU9iNyCGyPhu2Ox7GwdhPDYqiTGagu/20xzFOrYoZXdtaJbinDRBg+YdddubO
nn0Ut4Ly9Gg2poPK8Hzz6UiQJcznhIkAZMgfZ8KPY/XyFdBZeVjcQ4CDLe6BQw+n1OZbaCX4MWfk
luSEt7ZsDTpQ/Y9ZmPd8BvsQxrSKT13wqDlMHhKrvgLUFbz89CGBLvsG4pt7Xb+j/85cC99rGVCY
7jZoFlZVXt2d2iAztzRDqJhVXJkmbuUMznnfPqqkdvcCH1vP5AfHdl0wp4lLjkAT1pbRLc7/95bR
NMHOwAmLIh33OECzs2zVbpK5fh74A3uknzzFrx8UFORAul4xr6HIpbfSc0DSZi1zZrE+/Xljb/sU
kmGSWepeu+VHMF2Gfo0i0Vb70YtIpqcKpCplXRWQfUUnKwmt/uiRCb/Hvt4DQz12DMj2SYKPJwE/
FVsuVfCkj1QTH2mcfuqCJiRcJE80I6JNLlVFkDc8ktMw+s2LF4xr1wI90U/ih9OjYPjgapO6GqFu
/CEelhAdwila6z1vq49SlG8ovOkunAaxbzr1NMFUT9PavFmzs++F/sdlmxSNXb3gkv/XGsjKbYvu
Q1UQWipP+dD4/YYjaMceW5L0ZSqeRgztVMWcjgIVM+gfoyRZ3pQuOB/kKo8qkakZ4g1KerixRxyB
fiSal9ClzIppTPVKNuxQKcw9dYbJc7TSZW6c7GNT/JVpOb5WnsNNqQbEz2V+i9p07VC0iXbSuDGE
ivMiJcxLgRxfkdB7Q1OGx2+PCdZwCTpaBmU244UMvGdFsnunod+b+EXbXn6ZMobC4cmT2frt1aIV
FKMPl6kEUdto8DX3CmFKO2G+DW0EfsPcD/hPDq6j7sQff2JmC3zbGuJBITyc9wQVMG0N61hTxYkd
kBmR8ZSIcilmtNFaWW92qsLMlckPFWKyxU4E+x33JK8qaYb6J2DuBwJ60CdK4N86MuxL0vzYMfnx
hye8GryHBQ5+v34WcX7EUo+/xnWIzS8n/3z+xAH3cKgyKrAVbzKDVFjaBVx/8o5ORtZYdhHjFKat
2jkewND0BjCavZnfMi301aFNsZTXBAhnRRuQzoZlgon/PYAUuqqa8RKVLOQ4DJOlrAdjE9W7cHFs
gqp+euKWxmIgWK6z5dfH0Amj41jtRNmiZxIThY1kHUbdf6LC4tRmH8rGVl8bgyGI0xhsKcityD2/
G3dvONj6uMrqIxNd+1am3s5VsGumsX9PnJzWNNDUeNmek5j8pTM9jF5SJ8ky1tCYuULpszae7X8i
DqXYc+O7k4vPbO4ZNZVsoKlFi7I3EkwFhYWQb1nbYOJikE4NOFAIZnvTpKysm88T4ONFzedfTIyE
A7alsg47WkoQFiOXxFhtFReXkXa27K79yB4NnKPZWEwHdlbiP+duWG8da3hObYx5YVFCXR+b9tQ1
3bttIgU0jvqKv3imS6RzoNdW2p2nwHVWmfht1byARlMDxAGKyiXVf5+i6ioxK94cfMFIyhKLLKEr
nWZvRbhTs1744nCX6srgu5DUuHJrRna5J5QS7sDmNmtSoUSW4w65xI19JiQoaEsl2JiU1NdSzDpl
RnBQEqJ1ZineE9QA7Om33Tc+bdjc+U2abFdGSM08DIFkF6bGtRgowWHeT7MUL4+e3TMeOK5PMcHK
XkJ3KesTQbl7iI+Eyxu1baVBJ3U986OVfBPuSJi1tYvTMmudvHI4DAKfggGzmRt2NLwpxZ5vTemt
le0hsEwYiQYJL48Ozgz3KhFhf53VPFBUaOQc5CpUJLOxdix9fzu5zzL5i14OBLOMwiB7IhPA6++E
Bfa50B+owmnflOfc3YYvY1eXxF1ifGTZ3Jq1VbBjZQPJzbwN32a78x7xgGMq4J0zD5uO68JlnMRr
kRZI0MmpXATKQdKVkTH44s50oN+AJJVJeKNW89Hm8LUZcPXt8rQyPrs+fHJx32YZNqmeDsTRrRmp
96cJ2gN9HvTM5vnW/xMIqujoNFqPKUFlAKdy5NRegdrfS8CvXL5oYgiP0gjKTVsaz3FLeErp8FmN
+EEIlDDXaxsq1o3hZtcm8Xes2/Q5bgyXEic/4QqjaPxNZm8jepe6s6i7moP5zo1HLvLHvyjIX7jp
KWEzMyoYUln5SWCpvJMtfal1hL3eP0xNH28MG9JL6eIDTdvmwKWPgiftLVZ9nMTOFLe7zojii6mf
Lb/T0JH9f+NA1+McfQ4RRT9WNv3SHZGRjNOp7WyTCrqL0Z+WzOvOIZxL9AgnNaWGtzGfnnL2JcYJ
QbZfltht4JXNOeuSz6HGyTih0I5G+ldx9t30Ck9TGE/FdbDJBCPbbSATgc9H3VNZwwFTunJtT2I/
WAxkq5xxcJzWpybsjaMfXGltI4XjokcxSGxOvk31EDGTk5Wz6QYJtSfGlNJZXEOs1ao/CKNV6PRk
TAz8GsyaoxNHPy6qTWoujPkTvNbwx9H91k8s/1tjJl1NvZe9tvZu5ofZj4P434v80SinZaztnrXd
XBu6AjGN3Ztsdp8FwwoIv8xTHeu14C4dWh7TLCtEZE9H3iMZmrs0jL+jKjB9m326J8D/0yLKbYQy
9HFgcNCMWLzM5rkEnx71dbBti/TFTTXYyNpxds1UYEUbefAdvvsyT+x7nd/Q3j1QZEZ77ya/3Ur6
fZ9DLeKtqPmupxxyfrYUPUc1YcbB4khd6uLquBi/jKlsz4N2A1r8aufYOQ0mCoV/pxSiPdiGDi8z
w5Y9Xtx5FwyZuUrtnDaGgcKgvpXVsfC/JpH8crEdcHfoXoFOj9fOohQzIz/0HjnAUAzyYYDaRpKt
qjdoQEiwoc2vscFYnSMaDhfmv1KQTiprok54f1tbf8XMYyY7cKmel4sLon4Bxg/3rB3srYVesqkn
cmuaunj9u6Y14zS7/aoL7FddBtiSxVcYQANNOsovpBDxOsii8VJr3KzhrN7CuNoOpaifRrRmGhyU
dxSaRGwiTpOZ4KZ1emdXDV28CZ0n7IL4KLlL4c+OCRe7Tff8/wfeUlAiHEJ3phq4iur8uWmqE0v4
NQkd5zjWJwBM5fODDKZ8trk+3zNIjuk7nL7obkIVfRDfuvtTTopkom8nxAtah7O4S9mG95T6vdnt
gpc49YOXJMYeWQdmdzTBPud4dWHqh1fSRpS3efQ5REa0p6LZfPHbbrjP9DMGIZC6uBxQpNEX6ENR
9hbnH5sZo7dRiv5QVBEpAIefx/H/6F3ZAZ2ViZmcMkFLh98Huzpb/pUbRwGGAi7voZud0mzoYCav
eyvPNmTY818CHHVb0W2LGFY9IpaGwQkufpZi0+F3s6dlKFzZvklbipK8HxUO+Ny5EFCfTh6p11Qi
5CT1n8yO3/uYEsKeNkTMGX+UF/s7oeiV4ZzeUrqKfDVVFVQxVL9tOULniEd7YI+bza2LA/1SfkYL
qSOnSrKQjjrZxGa1azC0nQtnm+orVYN6Yzd6ySCX7pljLOfx5uyKmDH50i2/WEsN3sCO6P5QN3sY
Or1lMQJAaHIwroCuJzGBFnAmyFtpkdzAX8Q3ZO4DNizwG6p8X5C4R7t0HzBErlWFVeXPvODqcGLc
TO2cgshnbBNVMxkcv9wZKD/XRqtxTVIpZ/hUbSAVvVYRooBPYb29NHzkLp98JHFNeKbZtJK4rsvd
xp9CgGOO+FwGObdOog6YZWzuQktsTSu7ZWNYbUnxUBXPp9aTpcm4LP4JX/+Lx5aXmoAkuUP8fa6l
+10sudJEkflacDj+yQhTqXF2vns8jY0o41WnSvuduj5ynBDmyW/4UwbxvfsO57w48nU43bJZRMF/
7J1Xb+Palq3/ysF5vtzNtcjF0OjTwLVysmVZdtn1QrhcLuac+evvR9XunRrY6H6/L4RoOUgyw5pz
jvGN3oB3iheoFq19T3DtZ53TStLr7nuVNZi3NIoSPe1O1vReuqeEfvfaZr2Ehlbw3y0DajAK8kjf
5DWML1YmvZXLTWr421RBssg7qkWM/cN+QtW6DwAhIjJnkOuEUUNrl5ArqDUAB9OEa8XINJf58SWt
h3wdjHh8yAPyCMusTr2vkZWZ2/P63GWIbOpLZjw4ZdXVSzObWkp2iyKlq2AVOVg0Ot7L3I++cGCj
AxTkH2pphSlnMhFs40Z10M2v5l+65k1cJydsr5ldgqy2WbWFksBSzXCdzVQbK2cYxpWpvjdTb3Id
n0PCxfTdtFCBy6n65mvcheMqRACmzfD/FLpcod0T+U7IlMxREnhGjZnAXImJtMMq8ZstjaOrK+rq
giVojVK1XRNthTB8qIjPdiEfhnm8rsEdvo4VdEM4a/vBr9BX5G9OjlDOossVxWZ1rgkz3lnqY0T5
vpIxAkIzNMoHN/BWdibkp9SIL6KnfKfo1ZzyFqQrmet8bCVLoagzn7j9ENoWkfZHYbnKEbR4Sgv3
uJp2VeS8ecptaHAWZz23ojNPM0QLGG9heU0sDuIAetHa7HADWnDIAmLP74SuS+TA+MHo6PerLB9q
VjT5SyEw0GHzBKjLmV8E/Vqy8MBn4t6bgDa3RRipLUovQFyT2GvzJnG+qJDgwMRi+NR4Q3bwDP0Z
iPaib2uP0aQcdmUavUb9gJnTKZmLU8oarGAZe/WKRWWgcW/A7xPWDplqg1adWWABldH1ckOcdFQ/
p5XS76UbxtvOoklu5YX/OObBj4opCRYhB10MVIM4dz8Ubohq6bmKsXjbBysU3nhQ0Z+H2M0NqNG6
IycwovDZpjDa+eCOl6nb04FHBB0+gpfjWhjb4V5ECNYYKwIlvh89yKdOPV2GTexrD72SGnLfTOFP
Ti+Nij5Vwnt3y6G4r2YXkJW/ZYwwz77hwFzLrS+5kYw7xhPUZAGhmmmwqdoWb3V+RJvT7avGmO5K
QYgdAR003mv9UtsR1xU3fDSA5NxR08otE5QB+5DbspZK82q8lzFJQOHQc6IWsDwZ2uA1yqWxyFg1
3nlj2zpLV/dY2RvzFBYVfCYwy7qDeT9VJvFLHqIXqE3Mj7kFcbupv3LbnPNz2urZActmO9awsByE
X2mk1Ytm1OuV0LhBOzozXtIfORPD7il0aQNHUos+mt5baOpcK2387iBMahg/PsEh2PrIiEkd18XJ
zS4YtPI1+Nsz97IjMgcT2SVYoCTYpZFerBQwynntiVIgj4GMFBci1U3aRqDz7KF6tX0oEbbbsxSK
xhNz8i/A1TeEGcVLGzIWo7EPdKXuQRbxjo7UtLAmeyc8rNR9kI74xRkHQWREy4NTVRB0tMw74HQl
9Na6JkQJOXPaJHM6YvFtJOdkY8YhbqIOA4MeVvuqN88iaT+Jta6XxpwUVkz1Io0XpNiSGNf2zs7N
sg9q3wTgBJ8ycXrhEDor39HoH3QIkhgWIQGwDG9rcMONyGBe2VhNV0bMk74TXmRlUyZBjVyBjobN
nh2akbOghwTgtHRGqyg39tiufAMRreVV37ypqRaGtNDR2N+HdGIZQqR8YumPjvfc+DY55WYychHI
93Wky0fKTSY5u9T6UbXByYxpZYZ0D5ExwWCNl4HhHelU4YzAkXQXu5n1CP8hX1buhEU+aq7Q0kjq
pqrXqpv/x6QJ7vcLgQIGvz0CGK9hreNzBUSvT3VWygc6r+cuDc+lmTaPpQmalNSCnUlRhmATda9m
IVYviARoZujrIZvaECKhcUQpsGaFC4O31wte2YCWFXEYppZT0WOy8AJTOxtUp7gESLSQFwAt8kJj
4NtkYrf2a7nJLQaTQmZAI6rpiFGZooRe2s7QCXsvyHhBq+jcZ6igr6kEL9rNYYNlT6PXw5Wscn/j
mpjhaVc+jTFJ4lHWrJPcuO9YaLYdka99jtTeATac6OnXsO/FluTyXtJOS+jSUFR/pezW0b5rL5rX
P5ZO+WjPjCdWTduwiQ9Nz32+Rm+0Nl3GCJPwN3hG9qHMJY5l8w4HcYzImCu1yWQ9z1ufREL5LfV5
0Aftk2jHF6NBJG2qxqHNkD5ypxBLwB/kY8XqrYf9iWm/eB6N/pvldwlgLJA5WU0VjyzUJLt8o6g5
RZ9ctTnVxxRY/DRTLRyB4BLa7yJVWKNCMhBWcYEwCYHwptOmbp0JuuZVMEbI+EZoCL466tlDrFXJ
DngZwBgaO5vEKrB7IF9pE+Ajvc5nQUp5ROOtSra5ni048Zz7goanU/jhuoyrz8QyuRKqvtiAjod7
J8NzFH1OYVuuUOaROlpzilBRsTHbL8Ky+lVd6c9tLuy1K7VxLZPqXEz5M3yXcT3K6NGQYJLaArn9
UNKq8J14RcsbfoA3s5HojK0NcDkrmHZHOonvo3ayE+5mWuuz4sB8YYzp0TIwyU6+tSs98SFNjVSP
91ZJPOiBHC4BJ6GXGuGq5QWH3g+/QJLpYWAMqwIPU/3RCWSRiIDjbUzkq+EBljVQcW1AbmF3yEHM
+h9JNTmPIdDqENL3w8hdhXw3D5wEWHqXRGPGlg+tHcp16KcvesNogMuqjewGulaI0tOvcShps1JY
oIc1p2xjlqiuYOExJo4NwFUVJKHMwYDSZYyLmoF05yr6jhmBA6bZWErGX3q4ncgBgQaoqb3aVU02
a4eN1BgKOquKZrzVZhcjiEgHttWpycXGVt1JuMhVAOIiS62Mo0s40saT2NaL4mPqcIw3g1jS0/8O
MewBCfRwh1uayINUWw9AzHclbnSzcj0clTTbHdqsLF9ZMyWiucimoUgOi0OSduXCyM51gwjRNgb8
8DVEHN+T616L1lGKAYikTTZwR2bnirnUsRUOUEuzzumXFSQgJmDZ89D6q5GO/sJGr6ZJBGNIvLdN
BQbNFd5K8c8pWcZFNjeHyG4PSisT/mB86QJ0t5NePMwlFAuihaXBfFCWf8kwLcFPCy91hip5GN4R
qGl4XwCHtSHCBMuhINOJJ84CoT+1YbruzHR/dK3pCQYZ3AjHfjGprlFgs/ZvyEAn19ieV9yEcz01
Vj/teoXHm6H7cixhoQoYUgPcPekMP55U3j+SFTzuPD/eZpnDKt6j640sfZHhS2sa3DqThcvTNfWF
72EprPTgayfQcME8XLOQoW020gmmmUhbLE7MNWl+D6YyiCj2y0UMoX7pBuFrkyJyj2hytxJ99xyn
rPPG0H3iSNN9Pi403czAdZcI6gx3XDuSPu+s57WCDAp4G6eWqATMa+lTX6I7BZGT3C0QbaIG15kl
xKn/LWk55omM5ExC0MREbDMhx6MrNp0nE3sY1r6VcIpXX6XiLuxB/ZreY5MVO5qUUIgbHWoukecE
WZPpAUlKz/UUiThqPmYCTKeJe/BH6Ld0tOZbABZTCAJO7wbzrMnctLn9qkzPWfQckMtIWD/01HW3
k4hXeN+RXtk0yBS5kHiEPMY3JO6tYLjtoM6QJpRyzQ9a7pfCzjf2QLuMDB53zYF2h58T4W8RdBi+
qJGiFDOo1pRrMVtMpoi/6FEJ1FE2+5jSr5HAWdqZ4uLK7A0DJk78GQ4alt1ZR7591yBFvdNivski
kWLJbJTOgZYuJGq0ZU3+wALQ1Xao6Bm3BsvXMdnL6q2AFwwDhdh4HEbFlFyJo1jXkME6G1csyySx
RPjfPvi20mbF46K7dAkNTnAJOLhS/lt5WSGFMsFDlop+ZEy1SAV0V5cT/H4SIllER49RFKllUc2K
JFSCDNbx72IrPraC7hsr5WkjFFMLxrurcjCvii70QuiJxygleS0L88WUAe7iCWxQQqcAQvakSmBl
XmFT61nfUXf3mxAuFBcu7LZF5gAnMVATSwfTsT1KlKlDpe+ZCXENVcGpJD244zaxNHUQI0Pk6wcM
BlWpl7sgz8i6zsrntDCptRBY2oHxDBKNo3Ncutq4sJBlLpLIQNplB4qTBF0sLJnSggOcDy0BO7Hx
AzbqPs8L4BgjSnTL5ECYLfZd3FeLwapIycShrvnfzArcQTC5H1Qm3ppg85eEeyOjgpqSTMtCZhnI
URFEt6gHhssU9BHxyPPG9l97rrNr1X4k0qGs8DMW0H76YGCiXNSHISOFmBk++asYaRkHuW9T36nT
bSM6tS7UoG2rDjz9hEM/8aCUjb1Fe6nGCcLTzLIe5vvpHSuxzWwHjsPqNCTBCQ6QsSlDTtLRJ5XW
F0+BprEiy9C+OY/c7MJNNsQn1ZRbpaGu0D3QjbKiJJ3s76VD4EBCXyNjtE/6eX+d6I7Tm2n3LoJr
eg2cn/YsqTRojA+iTQ91kmzUBKJOTYS0Oo29swfT3U3o0vXSx+424Dv3JnpQVeymK8Zz0K08yvMx
6FhbZB9DRscq46oYldYPHHUfGVTJSlEmibF84N23d1pAcNLgHol+IYuFcNw1wfbboIx+tIyE+U9x
TLuUVKjFvrmGziKbPEZmsB6wuCxAJNB9lNjTNnm4ZClb7sEkfSpbuU91sm6BacLN9qm7knotrJYB
U64h1By9K988TyGDYDe59heQau4exRz4tS4+l0bRrJvuWNQ5uIJsRKfWyUsXT/sYqxKcXcyYZrqO
thgkx/2Ei9ky+3AfyK/pRPJtXOXJqnPRqWX98CgDD4N5a3u0VAjXMnNSeShlzZUfkiWEBQyMReiZ
h9uGxZw6lNrICtDArt538JZuTxTj2ar9/mAHXzNnyr2VQa9xj7mjMLa3h9Lqqq0/qTVSAl6n0r+2
yqpRZwTicNuofvr1Ef6TXx9VEQ3uO0If9I3uzINAnBEMakRj14dp3phEaxxuu3pSj+7itn97xouU
docwLlxCvBL7PE3kvhnokuNo5eHti1yn5F4axrh1K5rUUjn72waUCeNjK0olo1qmybOke+3q8mNM
seljvUIN1p9um2FAdokogH2j3ZV+7xyNLB1QJo7MvYR+bCsyT35uCpNHo7vJ8rjaN+haTkyrqG6w
2i7rGtrb77+2SqdXMM3pVs2/7Pevy/YlB5f/yMSgMpoLl4CRQYsP7FZSYpvaGByVkfYvVAgvRQFv
LMYwM2CWeeiGeEr3Ko6Dkyz9g+1qGj5D5XzVh+HY2D7FhkTVAQbD/8SmgbmzC7i+alFNQGdkP/AO
/S0tTTBTSRkcu/YB41oMkjIsdompTw8yw+UFcFm9NaQcwXM1Pq2YkVOdjm/IIwKc21P7EAvk+j4Q
WIwJZnDIHL3ehVEQHnxZ//ro9jV//trtEYKsc50rbMIoO1/gnaxzxTsx67RcQvDS9p2FWpu+k/F8
2zXg1DIhkfJZZThVbs/edtumsXZ98jjZRrDKzc48D5FprpSH8g8N77AuOjXufQGhQtYmn2Ya6mvB
B3uOuMi3g4/Xy8heW2OMH4ThUFKrAC+sPSw8kP5fKrf9EWVJ/L1R+upAC4LPHMzJI1cjiDIaAhai
DheFENXO6XG4NK12zUNVb1RCa9x3HeNA7bFw9RgiSWmVFLjiAv1HnLWqFuefj0AdVlZZLStJbpkb
jubFC4fxMDTj99seeSEgiMfCwjXivAhFokrledpVlDmnTWQ6eyco9Y0qFaQbHEeninuX71XN+bYx
MHoD8rbq/ZRgyYkQmTOuS6+J07xnRh3y7eyxMPBXZqf0Nci1DbHDxdUdB+BohlaRwZGWT5NSpyqW
8ZvmCNYQrnjp40xbhFgb3pqZW8T69Iuiit7TOXCWI6TtNzfKn2PUNZewmQg53eYJWtjenryvfedv
WbBLKiXNWztTDK3B774xJ4H+awwOpXKvb4xR2pydINvAFjTLGof4a6jx725QdOcjPN1xYrbhqMpf
S62JEbONISMs6s5k3PgDrYg0tcoNSWX2KcDn6RTKrRc6nuWQ+3oMynnd55l7b8CwRnIRmxvuvlPI
777wfjAfjMvatMvt/4f3/z283/jbFOVD27+HzZ/Y/fMP/GT3m84vpgE1ySFTh4sXAP//Yveb1i9q
vq3qJnY84QpT/MbuN/RfdFfRoBG2dG3DMv6Qouz8Qm1u6Y4lpG7pyvzfsfstQgX+hO63XMUf0h0l
QRjy6ngRf0T3p0VW+sijCqTmrb4ti2zYi7FeT37IuGHw+n2fE0y8qC3R72mG2rQgEd6SSJJKvHn+
BnCMT+FWdnuqs25vz1Ob33fLdgLvZGCfjNKewpTVZbtP5u/+ue+l1iYJsJVrRBjtAbahUoDF2O4N
19xpLT47TIxjjDAMupQ9uuKSDTa6qxalLvNFhGHm1S0DzMGg0Fc5HV7TygibctxgCccD2CzJMqsp
xrg2llG+pakx4OFKPlWGcIJelLPornoKzYWqDQluQEys5lxHQ2PqEubfLa/312kxoUJHyoE5nHku
TaeT3tXbyneTx9sLy8CYDr6tv2EOnRSL9y5T9p1VVN3Sq/HlAqK0uKbCbWgqmW1qPVr2IPzOQxET
dqUrIi7Ddiv9+jFIy3znj2O8UCPx9EL3gKoWF3+ItasmTLiJBAqktf+STll3H5fmErQr7Aq/O6pm
CtZgCSD29BI2mz+riVpvk+bDrs0kLZc53imoVIqes0o2FKvmsSmNZar8bm9l/bmuO5TEtQN1Efwd
2u+pRma9o9zraGWIgzTGaGN2FiC6tqeVn0TM8ONkWNq+ET9OR8uvaUppebhuo/IpbzZuXcVHYK4J
pM1t2mr4iGu4D+TWMlQIuxPNRHR4WwKVmpWbFgDF28uYfrR+ycciSjq1AMoYf+L2GHonODkT3YWu
ect0J94mXQkJCmEYNAN3gc2lWzZlVS9Jrsbr1J+qBnloo79gy8Jz28BnRvdZ1ypBB0kylu8lzwEY
8BJi+6KkSKSDWh6LCARHWRIgZkcwRy0rOY62fJ1G5RBJn9+1HakQMIfqZcwIBzFq/ebn+aaeNTX5
1Ez4FJGRUgi8xAVOgJ7m8N3Pd0Km0Yq2q7Yim4vMAG8fu8OMMilws5X8tEh0G49AsjUj+skm2NEY
FwsfAjd8sxfYhMSD5geglmg/lkp9gfZMF3TCWUVdezBCJZdgzFLw06VaozlxF11eE6ozeEQ4jRUc
n8xCKFY4x6wysZLmsE66XA0rU5TxPlHmSXBSg0frzpkjiG7OKU2MUQwbji6NGEPShoeCDqzPNOrF
d4tjONlXVmTWWTWExAYxfR+zLB8y3A6PKHzFKoKiuSl1xnkTnZe9A3xvAyfys7Pa/VinYm/Gslta
ApA1egYFvfV42xSlyzS/nu4dMdmbsMCgqZA10ZwRT71XrB1qng10UypBO3shQdbdtLPWoQqLh4EZ
YUEb1/ogZ65ZWpFv7Cx0SxxGTNI0l1VPAKAbu7+ctndBjbRl0uN58Q3cEKnvSglqwjj5CMFPLyML
ZFLaw7VJmurq2UynOPNaCGYMT27HQRP50NYbHWxzg/K8M/CgtehalHzvusJZCvrTG+q9hSVxVqJ/
x6PpjNgIGqp/2+LlyBI9JMv7s0dUxalw7Esh8/xgp7CwAm8tifIzYW8tPE2CEKt96P0+dGKgz9nK
zKLNpCE1MvsVRyQm66Z8JCa5o3ljgF8YnWiBljdc1JNhrz2kvRBqQfR1prPpQfigT67EHQIyfR0q
9xOW2RMBm8Oj7wLxNXTj3g9Lkhg8+cMIp/4RF+4A+C4Ld9zUMP7MXyOI7nue9mLPYeJufGLUaTg4
3dzNb3eFlb3ZelnvdS2o96BpmHcx4eEUm2qAHzH2Gqu19jLzoWQwU9lnFW3EXsR/2gxkgoVedUG0
wEw5hi/iCsKjYTMVZ94K6miuO3pS3CdeV9xP5GqgfCaWAkWIYHFqYA/W5TYRrjp2dmjs4gjMaiNb
cwXKjaMQUmk/aNq6QE74Ri9zGTYdV1U/0Ld1n5h7hewIqCxVc5M8tn2ckjrsUMbrQ7pRhS0OSDSf
6vnJ0nbLJaGZzxXg1SVKJvW1ineddOS7UWKa5Ezp9rQBob5HmBRdIpjRxJoAjCS+AswtF6bNmHcZ
Bm8K6Ry6JFNfkDifpqmNvreGfFd2ET1DhNDopcMwSADcLuyKodkUMCQs9NbdZVazIYghuU81HVVU
DgKyw7W94mDn0GnQB5ISQMfnoWbafM+7sO4CIh6J12hei6q/DySoXUSPT3HeWQuUcMODhmZghxKj
2WhitI6FbJ7zKUfYZ+rxJ6oNA5f896EbTBpFOb59f4CxRoN2h7YGn2LDX1eGAPukbACVFePW2pY7
2ze1dcbs9EH37UPTuLBLtCq+8oPFyijVY8Up5aLIP0aEomGPN6fqiLIMdIeNp+S2O+pcPWDJtqvR
SusjhxQtvdvD24auU7vDF77xdLNZsKIqlhMkOLlm/VUfPTqldxmjpFUaNM0xQld69I3uMzc8Gmrz
l9LEb49xYVjb2FYHfzJmZ2UxtceO19fczf5oL0R+rM9qaTqc68Jx2qPsStz8+m1rZkO0jc3hkaiN
cUVjAH0NaAwmTjufNjk5Cd69Sz+SBB+Kk8Ke4xTQHwcluj+YrNHO4AhbRIA8T1FnyIW0bbqAmvXi
Qe9CgYSn2U4ZJscwjSCZyO5EfPAZiSHer4L5hDZh0zSDfVFJE8vwkfmhQ3BLXS+zMBkXDdy0g173
FfqNqV1mFmQ6O+kHqIX5WYe1u9QyIQ7p0C0xQN97fW8/DqDFjcDTOL3PoejEKkiU/TD0/rQKKXDP
rFa0pe0Ja/+HTKzzz0Cpf2Rtes7DrKn/9U9T/2+LVYvVqnINlqu2Zcq/LFbx2ljGlPAyixpUfYuG
qWJu2ExYuLWZX8MJtA5TtedKCKVUxt228LHu6gmztTTx3rkofMDFH44SrUyaBP7KaUi46exhz1/t
t2ZXvAZB/ZXZiM7kKY2PfV8AP2lSJHGse0xLOxUNMuymhmATBlhssSQssUQHPlxKPa/OrHn8ZT+B
Kpvs1yklPUBzkUH+/QdBS/m/fxKObrBmn1O8UBNSIPxx2V4NSvlhEyJlg1507FjpbSgCddqC2toE
kXwCn94vVKwhXqdNtUU9lc4oGIK8S87nNNHuY1ZpS1wT4UPjT9xjmABrqa69BVa1krT9F6QbeRst
KftzSEOJkSU00dD4SqSDuUXdQCCsyN9vKxhlsCLKjCpea4MTLOzIynaBmbkr6UQ/WIjZ953nvOh6
mxzbCUY9I8kNHkEJ/IRZr4H9pRNq7xvJAxjl/C3s620WuNe2biFXhm0GxCX4wjCvXEL87ZZIiruH
UcdhN3uDCnwm69Iw27upMcNz7b43zN+8oLG+mX726JDpuPVihNhN7NWLvEMZkrc0/cjpWMGdYEkP
dU102SZD6e8qvWZ9ER3D2eOAAaXdGvQuUJ4SeTuik9Gkuq+hmIDXb1YW8Yg6ktEFURdkmbCWcLEC
kELhba3Iqu40zfimTJyXVpeC52VcQoMb4XSJ4Rx9lLvBrv9A5ULWgNsuZKOjrmwJLKYi2UfyOasw
n1g5KhBvKp/KMVKbPG29lZV3DSZP7KsIinouJ+WZAEAQUXGM5ZHP1oGgd1cTAEyfcISnqoPHiaWs
njIbh7NWfCtiycvJ3A1Jhq+V4prkQxK6s5R5TbTo2URZRsaO9k0z7yMXqoawg0tglTnzMrQGkR8Z
SFaQHyh6d6lkueOFbzZw2yuY90Vr+PLgJ289Ts9UA9Q50WASHave2Naf4vEz1TzsBl4Vv4xRevr7
U0P9NYuOBAhbOFivpDBNqW4F78f7Jcx8riji/zC2j40OgQFmN9AsALG4ENvBWRg2VongStTYuEh9
B5Gpx+HAKqEjgDZ0JqoF+NgH1U0vmt4wprfNC8I5b02P7FIkimYkZDCldmrOjwUN5rXJTk4FeCgM
tYHhX5NRHrT5jgLUJSagsx73I4n3Mk/f3EG9Jw2rQLdDiCBQI1WS0aokQmuUgBqa9KAntIL6ggWx
UC5jMBcMVKl/F1wCbkIldHEL06AnSCJsxW0GtwfhNGsjNsyVJ+VD5FfNz8vMv30M/+5/5r9ecOv/
/A/2P/JirEKfELA/7/7ndnVZ/cf8E799x1++YfOZ37+nn/XfftPpaX396zf86ZfyZ399Wcv35v1P
O6uM8mx85Fo+Xj5ppja3F8AbmL/zf/rkPz5vv+U6/m2jR+okK/7bH3//rz83v8N//fMpb5vgH//3
RxV+/Cmq8fZjP9s9hvOLrnM5RmamY4Y1JamL/WfdcOhZv5iKKs2xpVT0WZzfuj2alL8IaVm66+hy
7u249Ijq+W/9658aXSIOaFfZOo5KQ86/8L9e35/+gb//Q/94B7W5U/7pzuHQUTINZQrdsIUUyvjr
+WGGgPAUaAwsWEML1aMn68jznpoUp83oVk+5Hzc00ht1VC7iVmbpSN6uQ08HfWJJv0QXNX6leQyi
oxy2JC4CBNVacZ70odr7sfX1ttcHkbfFoAIWPUs0+krxZ4t9etPT997XCIlH0fUlc9IA7KPZN7us
SvWnxrH8/ZjEXF1uTzO8oM5RhC8J+63LtXCRph70Y8/tFxAPDHQJGQPPhJQMrXVwiRbXECPNU1Ib
5Hp1VOaC4K+nDHv0Qwk2AYTNa6NB3bpnSjGztQNv5zi5fwXh6m1EH2jEJjjaUyvNmCK8ZyBf4/7s
27h8dwabsHYyu0oEiFNgXXQ/Ug9EkoQs4RlLWUjAz1OcZWcngceeJOmWRdu4r7ovqREPBwuMEqwz
uz+Emiz3Hh0ZJDvxEQ1aTND7yDinnw3cmoEoUEJLBJJOQnStqWsVNF/KRgvuJzWqaxSS89f5tJYr
rbKuTjP8QJAJ50a30udsAuej6d7FqbLsGWzR0aNZcF9VrzXNESyMsn7QR1iPDZ/RuoM2S7mqrHVY
9/0FF81KqRx76owORvrgbp2cjlwysqq9S0SdndPJerXwKO/bMlfbLpTv7qy3h8VcHnrLLwp0lqTK
B/hVV5YgbUA3TylX0afbxpHiQWLfuKcLYOxNs+4WYZectb5iatA24UNfR9+L6Ts4NGrlvgppkJcF
9SSy6co3w63XdMGmCzznrU2eUrdLV4nt6zRWYjUtHa5w9LzDfmNoho1ew30g6TF+sOn+LIHfh1sc
sMNLge+KJM8LLnTaWN2lMq3gKW6FWprBia5Idz8VKa5wq45eaz1cExkez+HD5QstAQQRA7Zo0tPK
F6DCKW/SwvpahRhYZ/2M5OOjoGRT26m91TLaOdtC9OFjVk01nwL9TsSgX1q/Tg/SN6hJjPa9T0JJ
7lqZHW6bEfENvscgO+hMVVBRMfSdrw0rVyXtXSe0LljZPZ2ftsfY94f9et43emZ5qm+fECtV59tm
APUZQuu/x6FWndFj+3Vi4fu0nG0j+svoyf6g/7YJVNMfICINODR5dHvi968h9W73mvPZIozcJX1A
ZT55h3jeFCUq6dF2oG7CJpH4ZOsNCUgD1YsK12aQmmcA7D2uNi0+dVn43hoz6SiBt++Y+WMelto5
nTcqGdJzhZd73ulMj3lXLbTzaAy7Os1mVwmkDjxV5bGujWcRmAOwKRD8ty/dNqXelD93OQqTjT1V
b5MTQcR1RhfQA26wO5LCUZDfzkFVGBiK6FF8DUd0SGbSU4/13Irt2kzvvQiwemRHvz5S+AtxtcNx
KjG9IGGen3bmTWvxu7MCp9XtawkC/RX2sAQCEQoPlDyMtd0hylaRBnxjaXSdAT7hiQUeUMusf1RG
izuqmYDJtwUSsJHEMqCTgAt+e3b47VnG8g4zZHrUJE3eM8tyTzLcQUsF2+i8usrKUJkH+X16i7Mt
EslDW+sWrQZbS7crdofpOoVk0jXUTqXAylJadonaP+O6bpOGqwKHJfR46KZAvOWFO/t8ex+blyFI
lHKtfauP/n0bon0uxdfeICH4Tp+cZI1STAdeMeBfyemUN3P4pKfowwhBaBnGZic9Q0a/Q7Ng3Tsh
ZvTJxs8XeIZn4WSvIiQeE2pchwH8pvC1DSSj1YBm7hpWqrsqV+58rYjPty8V2LzvfFTNe2TA4RYf
GST2yQ1PbZtFJ62r4Nu5tVzedn9/wolLsc297t4brOAQDVF4EHjCkHj9/pAoUrFQPsB3MynqhyhA
2wpr6IvjJe4SFqExR7feU4FlZ0hjQDNp8Vf4uaBujsI+WDrDBvifK23K67esc5d9OnnfdB2xkzCI
YwSLgtwHWdCyqYvmHfVbTovAmVU6WK/HI3yycxoR/rDoGym2FfUgIGh9YjyJSsdKQG00XUPy1i3d
zCwToRa3h0IzLjaMSurfTJ5YMotTMPjhHrjePsgbQhxuX7PCQZ5yzwSzH/bIrubvu21i4O53tstN
KcLfMuAKM821JggTCqgYTrEK8mONxImsJkQ8Ub7m8t5cOj1pLjji9HVjVdmyCRLwpejUyQzLksPt
2drVUZEJYlq8oPoK3tS6Ei2CSyGmURkpdb19ScBSoWuJCLekw3K7c6n5zmWWdrY2jIYcs/luBqsU
xWcFTljZdKdDasun3lXjxnLjFFd3mD6aiGVgz02nOO71k6BX/GimBX6ypEFoPe/eNtB040Ury3Fz
2w2Z5gcNAaFdWr0g8VWvqci6dVgU7ea2CyD5lI4C7C/NTCQl9NpM87sUTvLqm9wksqwQJHd1yWsU
wzj6f1yd127kypZEv4gAvXmtYnkjlUr+hZBa3WTSk8mk+/pZ1AFmgLkPwpV02pVYaWJHrJBm0j0I
JYdnkp//fd0omviIYQ0o5fKrAmqBMVvY3amRc8bESGhXpicoPXVD4NxKecpwJsdeL96DQE+2A0Vr
u6ALcDYa/cdseurRoiXxbmTaXndaXAN1wYDCp76k1gvz2mVGfnQ1iI+VDwWEECcXWtfrf5R5DEwE
ea5EI2hkSRetqR+gM7H2GMMM8ic2Naj2HKumTgTXge+CgU/uOAIMPKyOEwoHMm1uV/SVYpB/1H2J
RAU0FJKHm+MjYBPlr6wOUzxGz67oHiNKgL9cHcS7V034AUbbv6IxJATg+AYc0mdwJSBlS32+kmSK
NxLeJ9l3GTy3lAB7pvXplLr1AohB2xjOiFOpd82XIuu1zVC2cvt7Lvy/T83lmPj7H/9+t5mJj7NO
bMtGq+DXm86jTUJ0j3qb7slkxk8E1TwinaTVbJ7UZeTST4a/Mz3I4LEzRESbrfhJWRxkIZXUX9Se
mTBfnfmBYmvrYJbpOWOYwyCS3gZuu4/KgFgx0vRDQUH+LSEzrqF4Z09tMhCwrQyUbyaKhRsdB9ch
eRVZw9FErzhayhgPMULSieiNjisyHs7mUNs7l9EZjeMlVa7cTq+mRe0P6YQ3HAnLAcgUD1EEs0pQ
+/hVD+nTDAonRKj2D1QgFBB2B3kTDt6VUSfBh3in0+M5qSPYFPC5siSCwIk31f3qCOCrP/W1M23h
WosnTvAZt9aQMZ08dkVnveo4Eg3VFO850y9LWhZsYnt6ZyBuIL6NoL7jdnovZojojm+/VGgkouho
mK0658OvX8EtFl96R9NNJw9t2Vi3Tqf0xWgn6485FxuvGOLPpoo1OEgjdTpFml3FRCaRVYvQiVnN
YLDn4UQFBCYSypguHBYhmVBiOzRZ/IZjSR4KNX/XNcr/GKnqpaZwCyBQrP3VrHXWm81nP1SfhvUz
p3p/5zfq75S9LZ0yybT//XQyWvOUFAQvqfgmQUT1c+6DGB08d94mwcFV/AH483CcO5QUZj7YOD/P
/5EYpNuG3MKNJ6LfZBYcTyJ2cou0V1+Ze8qd8nJAgRkElnIo+lNJLGcrorFa1633QMORuv5+YIqm
AA7xduJBpKLcnT4tva//9noD3wuNjIYisRGzaH9YBv9OWqq9xR3RO6FS+eTgV9twk5ouHpiyg9+z
9pSpo3ApxtqBt793clQy7/qIxKY5pfRPVHPxVNXYoXVhBcSmsS17Xh9/mhYroh6oH8vPdrbT488D
buWAayPyNG3dSDfgEFtvOYQSSs9ZHditsVsFk37NnDg9WYiI2yhP61dCYK8yc8cfSYVxn4rqPWuH
YlN4ac+gzMguSR8Re2cN+yiH4dDazfjTmOm3Myr50utLqeos+6OZW0Cleqjv+dyqVUpq6HMYWFHg
FAMBbvuB5LXzQ6Sl+jRpcuPSWVVnaOnD3WitW0ZM/ROqEOHP1jGPrNz6C97B/e/Xm8yfN0kw/AwJ
i13aRdHL4BXHiiKTLycgJdH7VFcVsdE85Ub889/XMWmB33Odq42p7IE6bQ+ASJ5/mbr2dxqQ04AK
7BNpcfeL0k+7Lc3XrirEaar7Yg0f0Hht506nKqRtNr/fLSNuMTYZlf3vd2VBJMJ3NfP0+2miO8+R
IbWH389cwAyQapIbzGp8cWW352AFQK6GG+SqwmPcy+6TQLk6zGniH3kqCO86kA28xJZ7QozmWS2k
xcZ0jEvlwLzrAzYR+Spn+jCwIgrAASOHpb5pqSbPKculpqQC6evoh6RhRtnIqDurxOamb3rcRyKl
b0e8ei/tFP+hb3n4IWRzcMyx+agCi/rgsiwuEVH58xR5xSaj4O5dM9ILaC18156fnykJ6VcxoavH
Iu4QGGPIlZ6V5rypH4ZARp82Ho5NhOR25LkNQCFZf3+/bwe4lJU7iScXwMMRsu3aBpiySVJdnZIy
RbVbEjg4V4xb00OwzyhBeieZ/ULPFybE9gx1h5W+ncWbm83ze0K0eJ30TntLzCrZyahRJ9FL81Tx
AwXhFr+1mtNe8SykOxdM0aXIpLXr9M4421qMZblvvBOW/uSgIb+TS5XWAbJZcxQVC3BCo9JBs8vy
5FdZsM/6mqaTqaj2tE8w1LFI7hHhzu9WS0n5WGn2f5/+fk1OjL9nWz6mhZPfoWIOW05cbNNfpRNE
d0pa56sKhkecmuWzBcD02ZjSbcl96FFRA/1szYFG/cbadI3ooWypPR9iF+crzGuaVvJsT3zKuSrJ
2t1SSnBH9MmXjFn2YTj9R8Yr8bfAEE97L+0cdQ9FpI3cH9z33wRojXchA464sijudmBSfjGzMmbU
luI/xWKgj9yJnbpyjsKfyNxOPTUEfRptAlm4t2hYKvjq4Coagxugl1B453O9Bnc8qnzjBQD6vayw
dnPNmoaWH7DsUwmL2eMhxYv+bAQdaiJfVlnsHKORakZILiu3y/tPyKMf9Au1T1oKuWAaOLhD08s+
5VMtqsXZGewM/I1k/2Es0ZgU3ILRB1U2uerZNcilmvOc5CQZO2i+y4fYzh8Ht82O/HCTvdECNSQa
1D90lqMezOX/0eyLWduyyEwvX/u/b7Ce5lt/itv1//tG0wbNpuk8lmNrofXbQJUGvXgqp5bOD/5i
299Pfz9MoEbdnCW1quLyyQxQzRLH3EmnYkVfvpQZnKiGGjhxwP5A3Pspp+76KeUKSxlbBE99+Vqp
dYoxsnX4/UwJMT1ZJpsYMbp68/sLfj8sHREo39n19zONGoaIYftJ9/zoLEFit5BExEw+c/kAbmxq
wzrHhNMNLZZ56eyznHYQMWMvcxaGlWt1h7xM/xrKNTZ0JPpHbWDMO3Y2oGmT5lQHkmJIu1tBFjwY
jxmm/hVrKQxjxjIYTTXeyBH056DY8gaHORNbxKgn1R9/P5goiEBol89NIkZhVwFSpIivxAdCYa0R
gzObeWVWXeI1x74owoQZ/j7AVX/oSUR3ONSpSaT315khlrluVuxaaRtHwH2bGYpFglXlVPG3vIlZ
tQTZoL54A9wb6f6AOGYeBxUqofI3DFwg0pONhQmgKNA4Z0J4E8/sTtCT0pqqCQeRiSEOk0ZSM/rw
buqDv7KqjW4BuXCaiEV46HHwGFC+ON+HoIZM7l6RRWqPzGKG3LZ4aGn3em1RPC4EbZJqE1Xel89T
2Wm2uebE/jDAeSbIWViSzK3rXexe3civVYd0YYlRM35qAAaeOufmVKWzbzJycgFVOBHTxhD3o3WW
RQ9JWr+OJiKwgUWvbdjINc84QGocOX9BFyxK9zRzhQ7B9ZM0uFjzbJ1Kz9SOo7jLpgFIQRu9yYXi
lFMsQqNNuiXuFPJW9fajHJOdlbsPzRikFI/2HL4sIpW4LMktN/HVyBD1ZhdefTSqmzPWt9+nhfcS
6Te/TN+qFJ5GPifIP76AMuT19Fb1fuIcPck/00eGhclRPmoNvN//PuhBC9i0C5fxNak8zBJWk3O9
oYdnpLoKshz1p/Gim0hyCSn6aNJurYaJqYBkEM6aksexEQBWdehjmXLjbRNY746upqPte9/o9HI9
+NHOz+uHnPA4t4EvaVr51hgZrJnaPz2KY0opoh1qRQ4BCQ1wIhlzs+pqbwllnid1MRDHKSQaXoY0
NlZJi0nSjE04r3MPJ8q/IUMSESGJ4YxUnBPWYApFsxhYAtLIWbvVeIz9CQ3q94MwSEWQFPuDtLPR
ki3qH6QKG49VjZ6FBJ64276iD0sjXtb7OsGEqyMolmD6z7samE7Vdg9EhrlE9al1byXUfKgAAGWK
jBeP2ZVHDe6+05WkKVUwgkT/A+sQKpge6zm1s23WVbDdg6E4BYQAvHRKtpmX1jej6sFw4DWlLSnh
PGhsgxxNKagF+aZpGthVxNl2kI0riv+g87OHaupI1GDxWxmh29MsK9COIQiLb9wQxp4cYcqVUcR7
0xgBXCZUAIgclX2eYN82ZnUmrbaaDRJEER1nD/ooznkl/2EhuWdEizd+Y37YfibCiNIgnlUYgUTp
351MoDW6KMDQjrg0pJt5ZMcrq4Yeg4ou3JpNbQ2pcOciBVNV29OdFvgXT5sv5OZp1PXV3aKp7eiV
sr1AuE1Si+I3yJRhDwml6RLrUFZTcCqtx1I20dEX75Fv5Zz0SNJFwK9YYZeOND4UqPlZmpHSISNR
smKcAKPxE6dJvZ+07WD7xWbso2FdlPG51ofhaIFDPMf0b/uieSa73DFwYLOYqEvdtqTe25hhMj6m
cOSOSVyEV06iPjhunodOgHHTprvAMLp/cCcORp33wKSzZG+lJT9YxeHWTTkelgVEA9a+Nw9OlvIh
J+CaBOszWqdaiz+sDvUdRpV5hwXuhZU37eaq8N8II8Y6jbDpeErlmD0Cdo5XRTo/Jxx41mjLQUZr
VqQa78WV/raTDtxw16AVtclj/1VwjlqZXvMv8GgqKItcD/EMgjPoWh56iwpjDRuYFCQpsC2lhrCO
0LJgMvv+38ES7b6nTn7V64g7qnspm6q55OkTlUdYFFwI33WmYS7R6TwfowMKYoGOV19m5T0aDSgM
j5rUEn5dpvNw5Ln1bve6t68s99DCZFl5MhI/rQFctC/tr7Qtsc15mBqGbk5JwkZc4bCd5BUg8qHm
uDQ23oH7VvvQzgC6KR/lGsZZKjXdCIOwE8adPCm3A0moT7hqY+uWV84UQkL0Q9H4b0MDas9Gg14r
LAgOSgI+SXfjWd2FMoqXtgUdz6R9NdjzPZAWma5uvlZmuzPxBX1AD5PbPn3MaAjcKah/ET0rz42N
KScO9uyL9ONVXISAji0eIo29H7ExN6qnricOHJR0eo4UCqSmOmAOIxUSTClDPgDvOpcC5Th/aLFY
+VyVqW8onhzfoMzP88CzyTxeli581YOLc09s7GyUryIo3KOo/Rcd2jpTvrZ5lyL/S/XQvudhv0wl
pQad0EdqVVWIEISHOD05bq3u7GiYQvldaQRZoR+7KKPVJoBZ/8EeveKaVtMOFhmbEnWnH++NZCDF
xPN7yKjrS+rUuNVsCBBJyzA343lH7X1+ELPsMF6aZLIpuPJShj1B1NxdMixzHQORV3MVdgHpOgFq
FwVnY3QMvyqd8YKG4w8crmLZtAeXtbPytlWtm9yroToZBItpFO+IpWSvWpB+Kv63NfRxx4092sbo
ChFvE47jVPwZjYK27WNbqdJNv2TuIfdtyEyjgsbORbdyOmKBh4eVUd5NZbS7gaCernz7mIrx4tut
2qN7mSeRkLZXSMAm2nPmuNTWLrjQgQ5i6idxK0d+bawbsBkUkAK0YQYUZh1Z2L7JPyykzl0dEO0P
1twPKexpPrIAh2BmB7D7OgBUmmg/6I188DAthE0Tv/RNOR+rDtSgGf1zI0IwZHHerYxKY5efHlxf
vNJzxu2BF4flYW8m7qInkzAst4NHBt3SpgNP/9FogLpUwauP/kTKu8JDXUpqxiFs7uyhfjVzvCne
WKhwuAYqaQ/kCTZ2lZmHtq33qaGYNdhAmXH1nKl3eOfaSp3Wfhwd9CoWmXCi2iXuW6xAsb9nSPe3
4AZPFIEzWU7Ck7gj/GLiv2mr76Ty/F0F1XSSRdh2EkttMG/oF4/5qZVJGNfxDJS4fvJGb4LMaBwi
TjqNDlBDKia9qWbzHnStu+inb4QOucV1t8X15R6mKsXcIzhL5U26TrM8OkVJvc2JY+7Hvl0VU29u
rHTCIe7Y8E/gTMySWT7eq03n4Gn2pP6A8pvCukjPQE1NoL8067R0O+pYFVfc4QOcw9Wz3jCnRoSB
VTN8Z2Td4N3GmPGtILRij653X8FrdPKr4TEQSsUuoNv1YA8PqR84B4N3aIRsvMtk9UKKNLtGwqfN
Q2+p4wTMphUQFdwEUG/tEVioA68BVGc/Vhjje0SvtSIyzMXPPUZd/S8asvomjIAAePFGqAI4fdsC
pErsy2xmUIpIODRepb/Xgk5Xj3AJAZPoQQASNxQF2R2v7wXj/bNSvDx5ReRUP6b9VDJLNIJNuUSw
fYkxt5JMOmwJti5+8Rxdg9gFxom7ZLqDj86eSgJwM0YmYfM+eow6EOAUZh4WgLtB6OXof2hFBUhS
l+TrCLj5RvkxYhQ58AnqYYzHy/F3NIHUPL7GxwCKeJUvt189jTgGuEwTCHfGgVPcc1inJwo2Mjzt
rveQps02xhf11CEarPD2W2ENaWyVEYoBwmnHIRU2ppeZR/G/Pfey/ENJu300oSkwYYM2J0RxGYT7
AhKYImauxCWd3LNqyo2Wmu9dN9ZhRp3Blq6t98rwZ5h2MCOHTIMOq5NuE238btJJtkk6WGwaJJ71
rBaH2ZCaR8P2Do2qaP4ocxyYaXKte3VuqNHitFRueODrk9YYHzQVqG2aMlRWhCNBcYCF7yJ2N1Nx
eG6uvQOPq4EoID0gQM65JXV/AiREJZGc2PNboe9dlh6yfPpJTM8mQy0tV8W+SCWDsrthQHvLY7yv
swkVngekniycLE3phrjIGUVK96RFKqPLC8rRsFQeUrIZ+ikt1rbr/xm1bzMY1Kas+ychYv/SOcNe
n8sf4cT4yntf3cbJJ3ai9E8soWc8LuLUB+anCvqG06/kGt+redWB+6WNi/e5yq3bMKbGNbJpGLbG
ADJZe7GaAtQsdIyQqqY/9ehyPafz9jik0x8OgXjyAzneBMMi+F8Z/ucOv3FVkC+HuQ7OPzHIL8yU
MHnwhOqHNqadUc7+DeHXv6VS0rCQZGLj0yXD0GNri1rs8poOM/gRUeg6vtpAKm9OloU57psjBzb8
jjGV9NdBFVr8UCHSerwOaZ6FgRQ9TSMwSrLa2wejxWmQAwIG/hVDpN+/Ex5BHc1Y1EF3MfxiO1NB
v2JkCHUy2mOHIp6RFcW+Iri/FcNz0dGB53psM95GwW4AbFVpFArNTwKh9PH3Q9UwJy8QFfh93EWX
9D4VF7Kwiw3CG5X7heHCPxBoZ4ZdLbrqvPOc7gF4GvibkqimgDDTKVAbEhf5/DQZqXoqIgNU9GIw
z8GrkSZ/NOPhBvKXgRMg4EJNXyrNAFwV6ZPrE1CPBm3pHYLp7TWgQAdWTKqWtoxeP5vBKrdJwq0u
hYHpDo8YrQADTGxjiCQLQ4ljx8IeFTfdVLeS8/aZkct3kjb9Qbg5wYfq7Cnc9E2Shb1p7wt9qabH
Dw6WA05uQZ1Na/OjNqNSrmqEWNX46cF9V9S1rNvcu8YOB7s8Dg4aG1jsY9hwulvgtGAPRAWF188x
EVVDiOmZs3SfXlF5gJl5eCRT0LXa0KA6PYm0MtZd3j50OPPZy6xy1UQQUGSd7/SYEkTXBJ/j15Le
aH/psDX7V+qpDjodxxvA5GrDw3EGBDicmE3sZarBvjYSaG4RpzE5NN5maA/WiNhmRpw/I2qrBhuV
WXfzDVDpB3QSyhtTiyecHttGaTY4PDZLU/Ko9pJ3bONsQJvSFZYX26Iwp3Xc6WBRen2dW2CAu5kj
PxrmWpe4VinTInMBAa/FiYnkTJTZn17dqTIOPKMGE7g52rcujjlKVuD7Yt/otHptRTz1dY+dBSPg
LqDkJgz68WzRpMO1imEnIxpSvRkhKu7mMMW3+KApICob8ojyHpjzVdcBmNbI42zkDBt8EFqRLEPY
bO8ojtHRC05KVYTO3YGQkhnv6ia6eT69M0qrWEWFfq0m6D1DRGKp/6iyCcw8eP2V7Q9fFtmWjan6
M5CLberXVy1oulOesxTocBKyiPKGyBlO1WTzL4twxqYTwmvCuwhO6YG+wXlt8+ecu2rCbad8TNIw
datFC2E6Q6muFRynql7au+t0o9dc9p3RzLlwzHmIYeM19ggo4JTqV2k+v+je0lVcDB25DV7o3w8+
Hr1NJRgrmXaxqLuPpYH+zsWSq1sE920Y8CAugL4h+9H7Drd24631sTtVPS4suvqODJEJPb/C9rUZ
h9QIahkNeCLaCVzm64ThoT3XREe8aliNPmQ4/H3VPnPGnzIS+2zmLzUl6bS2PO+liKBNEM74RFUL
Wf7GS5kdmf6Kg8ZEgJNtUK5Ly/QxyekhZxXu/fhp2vpO2h6wG4uHjnIQuN5Hq8W7OJ36Bfdnh/kb
nDUSq1rX7psXX+r/InA9JrX3qxn01rJRXSuiY7iVq0fLk48VjLQSJd5u/V1Pbn/VDPqr5nWAqpjb
rgjZznu8zzvFlQ3RCjyAggSkzXQrocElVGxeRBpXbwvWPMdoiiO//oAetwPQ9Dos5YOdExW8zv52
ujPnEE3lbtrJea9GVlFRqXI/T0zCNe5DpYdssJnQCEL8Mby+TrDPM4CkjAM+kyrX0FyNfus6f3Mi
YUlEcIC/tr4buTFzD9ySCNNXZmHQBa31d8RfTqN+C2xbj05uRk4Wp9kBrDUBAsbA5zox9oMX3XSs
TWCaWJqH6S2WAMoiDWSo1JN8zfMWE/xai0a8UDvMxuXozcl1q08osGNgY76mcnFd42taQxDqlmqw
dstZapeiHPQVZdM0Gj+ZWnHJlUWWRSWfWbIr1AmsZoNN/GUg6bsaXAq4KmTsmo5g2yJbAvmpelTe
5EDOGh79xkCwpfDrkGjkaWHmbNueBOrZBw1KxypaME7+v71XfQ86EZVRRz228H2ONbknklafSZx8
BnPp3wnbrEs/+IlS34YAT95acD8P0pSVFpERCRsb/YBYpMxIsNSTcGwQkVqjeIDV7BxQP67VbBts
xyUvUlxDJ/Q41NZFkO8H3aVumFvtJo0/zDj9yglEbZnuu0egKbyrwAOakEoyH2AW5+qAwxwudGjz
sqaQHElk7fmMAFFYWeqTkBJJ9aSzDXuOMT1SWy7xHK1xeXDGc7WBQLFGcrFr792QTduxaOUmm6n6
JkRGqbIPoXReaIXYR85+P48QBalNpsuIq0w0yFB274nQ1MZpp5deaaeiavozjpMA9QLWThaTbG4z
wqncEOuwQ6l6wkZzCCCFUWJiAPdJsx32lWTFEPtJtqMVRhTmbCH4vfi6kV3njhBYdrSV+UVTYhUW
Gl6DIlfvQKENwNJ7vS7+FMO1M6zvTpPJDuzDWxebxaERikIbTkN9xWXdQVs/JvP0PBeud5hamK1t
5hz7uA9u5TQ9Y7E9FYZBykyjMKBVrzig9xMUbktYz+Tnv0vTC46WoBI10trdSHmsBxuzTvuvlJ1x
zWaPwmQi8jtOso09+9Arxh60MryXBuBEnX19E/VRsLI8nZgxzDQqouWuCRRBURPjk+s2f3jp7W0s
uySk+O45Tl37OqkblRhqa+rO3hFNvHaO8KAIwgAn9vX3qr14/MxtCTqc8Ka/wX34J4rHPSq3ExZ0
Z9XLjpbPf9Kxv4hMfTKJgRRpV09tRWjW6MTZRF4JHWJuLUSlZXV/gS+cbUdLf4e2U11iCUHQ7NM1
NiBO32z8/nTCrMuWrC66xFvRQC4IRda964tbmS5eWruUuSG9AlM4gg9WjnR55xlSjB418Jamt7T1
78Oof9BnSKeFPnAhi8XBzD6z2CZ3GI3sPRbwwb4VHAPprV9nGSJ8bXNwEuP75Kgb9nzuLu2PHMWr
pAhAVe+uRoy3tmh5adg+ZF0dbbJ4dWpH+DZcquHgO2FYFaQL5VsVQyNu0vpzkG66UQ7j0QwwAAfJ
g91CjMGicOuMA7PM+VJa/ts4sDo3HU1F7oAcJbE+1A4O86AsqKijW8JHRF9LTX9LLFzjEyzJYxZV
69aGBEgtGg1DNobKJTHdOs+QBZuDw0h/pdFG78/9R+xku8YWX7671Kr52rwCl7uiSeEt6QJnX9nV
H0d7mPNxS4MagyhN++On5Nlgz+KdKPidIv7bEoPAUjUa1mmDjyT7isEUa1VPODsF3m2YD70u7zQn
3Xp1NGqonFna/aieahGSeCK0mq1u49BrqW3fMXl6pFGIfmCm8SF8sU84cXSymQxVqp8eCsHemHtq
bjXwQ9Q76tYWwv/fgbWM27ohjrnt34PJfMns+I/V80t1p7tLLFg8kkxM6iTyQkPGXzbdlkz6ky89
iVpqx+w/UUdKOjmXcf85uM0zsxmKUur+J+iKu/KwF0Ag+Cr5166aVn9VjpoW+a1bFa56N+xiJ3Ia
BigFpVl6jWRDE5TWfWiB8ycDgYUr3UIH0X+6ynmnOO7b6yDHmNzGB1uFTe9xe4tgwykDesv80NLQ
hU1j/pIOa6A5mPQVTM6D3RlcrSGkDwUcZicjAjCAf6/yLbPb97rXMV6nzJcfRzruCosqamk9jIJA
+EwAeu6pY3c89VA2FCInXvzoF+bOW8pB+0TvN/ps0YAmMZC6xleeLPU1vYlzMsHwrle0fNXW4tSV
PWUV9UjinnOeZdveZmriMBP1s0EjVSoIPA3whRdK0gG4x9uyaVEG4AWC86/UVwyJnv3Y2nfzpDiD
gai1BoGVgDHM5N7ThrIWN30RExbBRiuQisroxlp1SUmTMJ+wLo4AGRskObBBNvXC+XGE8Rgol6B2
J47WNH1whcElIsqn2nNfbTDWoaHkLdV4y0ztoTRt70rOYt/77/yRp0ls+8l91hUB9BhqcM39c5vW
CPotRVmrbE5wggcWmA/okpro2flQHkG6HBkkfQ857H2nEBU6DaT1rozfHJP5auuk35o7nEUDglFz
qG1EOFBGwLrSZe8V6KQ2GM6QFeklsWIBzquV+FbYjRcBzcwT2He1dFaRRSte9Q9LJ+aLpMiBcJcc
wD36muxmRxvYPfFxKmCtjpDg62vmI9fPVHYoeuMYFrQISNS00gndkhRO0ns1EP+dMRJzpWX0O3tM
igmcBevZEMYKzQkickDbjWNTVCqjZ/IOHDSC7EJC70tOSzeR7Pmn5EDOUEcPrbKuhek+0m9jbHSD
Jk/W1tI2gF44FEQQ8VEhJnwquzK+ptWBucHmOPJn8tfoPZZPl7o0RCcqXvtjk5Jdyez+ZtafXkwz
fAtebef60z88UetkeXKDBIL4NN+znsFMFIx30v0PZY+44Gj6BgjtyE7Ns6UVDMJHReFEj5HKZLYY
dOU95bILOu6DPM+ei1VDlch4msDiQUbYU2ORc2Ev1privaJLDMYoL9pa5bSUpi1rm02OQxriBUju
jhks0IyifsmlbW6lvMk47ndEcrl8tH+bVkOgpwSgtLKX2cXzwnO3MyVrLVMuSHKCJUJCXI3nwNrH
zbPn4E7S+uFzAoqz55E54epqwogwYOR7dFxRXPWkT129LwrYgq2Sp47WA8fU/3BeRJjJ1Ip4c8fT
UI8dH7pqk2fBLptTtUOB711qhMysffF862OEgxi1Uq1UK3ZR1Axr9un6hG8rlCks36ZoMN4sHqLZ
PXqdg6bIm0s03szgeC5wRLXZqTamNyZ+O79LOHosfz604MZDiOqsPW6Sf/WIu63ce2IEeIAmPS6+
xdHNjauQnn615Xgh0sAZnD1yDSNhk9Zwj7vUu5Ze9TfTszMXbEqbf5segxFxU+AbQmlacaDmGg+h
RrOMf/Dhd2Yv81udMcUx6fAaDGdg2JZSp05nYm0UDEVH2DPgscIyKNaJWwM9qX3ubWcPK17o71Mt
T49MAvixx2UISjXYAbcZ99PITLyU56brUIGU+QysvAegvWhwbU7xSFONpyyv11E0YR0HKIovSdsL
9o1V49V3Dq+3WWKX7Sb8PE1BjC6hcOfRBLRr6Nh1146cXrSS6XVuG5Aofve0rgxnGKy3od85ugfG
JZ5v8+jDKAxAK2AX/wtWpmG8uZQA13l6zTnXWQ0ey6TJX1r/vXZgZVtm/VYZ2M2zuTcuXcLlNiv/
xoVbXiwBLshZPpBZQv2rlynmPB41E9YMwxy11jtnl7mpfOi4n8aDhbeu6h+dHhytnvucxRMC8dQ/
7qahcbduvyCc4oIQFEhzJ2mBTGPOeSF+au7GaQ7++xQTg8BpBI257Bgd4Pfc2dxR1ARbfPHBrgFR
sPe5XfRac2jXElJQoxrOOFvzHW+8Di8BQTKBV+O9mz47xVmYKQth5TkCiqorN/S86lRisk5peg0n
y9102tJi3pYzaAj5YOb0a2W1rOkzKtzLTI56JxIDbkTDEJu3Jf4QHA4T12GKTd1uMw0tCeJW7mTr
UwZRQWG2BzeDqPOctiNhAOfk+hERwUw8AR4iGlk/cp2LIaHTKeQm/VGK6Tz0JpUUEaVsSeP97VwM
O5bU9bM3qtdiaJeA3ONsxXboTtyP8SMITPL7gHfVaqxenZx3SaGSMtQ4HILhxQ0RmI85ccBpZO5e
4e5PohFmCyvvai7LBzuJjmOuf8UKLrI7Nx91XHRITMV7gWVuM1vLo8BQUQ9ubh+3qyn2kR4X/+fo
BWUItnGzHDASqX9FpffYytEG0+y4JP+XOEYHMoaZ3Cer+N8xnmFRZ4QGsqKFdSr9Z7fNQ8pRgGDE
T3i2+VVj8K3YUbDjJAwm+3mbaqW7HU0H7ildh9Y48PrioqkaVVKWDRQxGMyCDQ5wjaK/ZqtEsjd5
1QIPh/pQd/d0pISJWrN14bftvqam1ClvWsKObpTE6gSDbEGYeuiDbZwU0a5lsL5Pgs4KkZia2Tdg
jCQ0HuAZ6OebqRfVky3N7OgAgV5FP//D1nntto5sW/SLCLBIFsOrRGU5yvmF2E7MORX59XdQfc7t
g0YDG8KWLVuyRBZrrTXnmNKDPFXNPKRr18mQfo8Gjic+Z7pKDhUV/Q8ahj7hVZSTHhAd8NZRDEQa
zcZLydgL5Pjj6Do7m3WBCoRXXkNjaOtH245wTOYHaMu+ldCzqBSFv64lTESZ5fiwiUgQCcS9Zmn2
xyw+2y7+jIq3QkfuUAfepzt4sJ1Bq9BrOpuInshzlOiSgrdBGEAccESOiXeLUBKStTP9TPIe79ou
9aKbULl+FiE4Zqf4bYicDlv6ytM/aqp/zFil6tEofDkTTk7HdS3NnDZ+lABF1Sc2B+l+jOJHdJsk
9YVJu+oD9xBYI/zkrj9gxmpp8ye4BiKLyp2tgqhBoevTIQVKTxXXIhTjgDbIENZ6LkblXU1Q3rnp
vNd2mF3a1/1ZjnApqjq84ep0rrXxGeY30RmT+WFJWPfIgIGMA0FDDI+JJF/q8oFiIMA826YoBZ02
BG/VnZusvmNPjRDpUSPTa8KWsobUilYnr75cAo1R+7wlEuNaHja3YV/fTJKOjUygfbsdsqzl7bXf
tAw/K5vFJob2wTWNMcEUr3KS5AiT+mgseR+G4jcDrVZE7ndYVLxpQlxcI7vrPLvYGgwRoD8Y67Zx
XvGYipWqtXXphSdle58lgySFXxxnLMF4gt4IFI2npPWwchagH1Bq9Lejqf/ydq3pjGHJ9LD8m8wO
vWnJi6byhNTUxUOKzup7jLNinwuHZDgmD8BPnZF9S8QQF0I1Eo1wWoWl2AqLwHGbArw1s10Y/iLy
Z3tmGCiPlLYpWCeS2QLLl+LMjJv7pDbvEUWGm/kNCeRv1YtLGpPFJkq1LtDTQrk6jWjS0fKTas/Q
vOwU751xIiAvp+Jn3ZPozcxEA4JJPZ1lbrg2yhCClvY5NQ1Qfnp+IKseUkYk+wnCtz9lEEPrVt7O
hSqOwbZxWxwAHoEgU/SVwJde5RFqsIDLbZPn924/fdduSH0uw0c44HNjPBQmjQs81dsxYCYgRXYP
NC3IwotTVvcwmtoNot11NczHrrG/y2WDGDAS9Qudd5fN9R+Uo2w5bfyMxY0BvHlVVM5nUd1NmKda
JU5T573hDSZgpjI4UofHqAT04uVih/Z+28/yGa8uDbCC2B0Nr2IM+MQIfyfU2Ox10VogWEDTQwai
aAk8aC6ptFAsOyRSMI4CLxivOxxeroOAK9J+zCguthAEyEYKGOiqFjJZ19+XWGr8oaoouVQPfMKq
BKOmp8xZrmRFNrO1ZFtAo/gHaRkYV3WeHeMD0oCf8IPs9/EbDi1yHAMPaHD0InFGJRQfoD2y+aZ5
FIId3oaVGPYo3Wl2sgMLLbpFHVtBZGkk+NLWBTke7dD/v0wuov9l2GEJDipTcxcM9UVGSt70HoYp
hSd6VYqBIsV5V+O8aWLEZdQH740XPWkjxkGJR2jCGLXzlnsRzXd4XH9yy3upVTBsMq08GW3NYrmc
JjD6BoABCpzjEOIbgWFXDll+HOl345CBDqght5E18ynHtb6DSn9vEQus2bPU+5Bxm6aZZyo+iiNp
dn6xxFMo/LIVQTttNQNttB5Ci1dEn4oUlZwwKpK4LlGDyj9If9KBN2DKQk4/MrYZlB4COx631dI2
DPvgx2iecRFfcqU/5WP8GtNHsFky9ah4wbvMPN/6SKD+3U1ayrUhJyuwDL4AEzyW6AX8Nm1AgCv+
iu6F3z/tUPY9IMhrJxTb7OYrdL3QjVwc2UsMwlwjoiSEIdPqaZOgdUElDLYviYyja7m1v5R+eyK6
iWgc9Isd9uIIuayttFcTsjuqKPIxYlPS309oPEGdiUCLsX4Ml7AaHy0ME7RiE7rZeXKXc6zRIW1X
JPmNvpbTinSrgTZswYzTfoEqX+nNuPEyjCCwuz+5eHnYdyfY8pb7w0R4V4Fs3KW1XvlV1eyGCDmx
PWBrt6m6irp7V5T2BiSjHai2YGubER99NWD1SlLGENqrdZfbzQ+lK+rwxgA22t9HdvhQRSSbxRPd
rz5KbCpd2x8Tk1AEj2pHDI6J+TjdyubZq8IPc9xweYo3TpQ9o5W8NUABrEPejF1U02eROLE6YhHH
Uu2iGciaoKeH7iXdtL1J28bzczJHYGYqiOoYX3zD6PODVcjnnrJmnTRIg1kxIaxhq47apxozeoLb
WweByImE1mNSAdREjkikI/mvE+2J3LhjyCB0RNdtfEjr8cuq227roUi2LRSeU0bc69At6Sw6tRil
tB9YFKOddSElJQOECjUw/C6c7JENljAQ2Fi9zXiioZczk7grchCjXC5XBlKifOmKpTZoHyt5Vxba
IMWg2Sji6WRjTEZzRJozWLtjQdShNVs70xBIbCNk5ozXF0g0uh9pONua6HmbA4d6yOT8hrseocAf
zczdpip9A8uIkmk6FanNERBod0DIrsjDNx0SCPuIXKOZNBZb+sLkpThfCs71Cu8brGzBzAPx4kgy
1DD4xKggWNfDEzioN70VT8mUnD3EAFVq91tbp9MOzoPNIJulqeVcG7pLP/cWf6735vpWw/lh2nhL
goYMTfKTquhpSgrrKHL3qSIw48aSgkCWTVfhojLqfryZBhjUKW+UVMNrW1jFNjcBieQIF4b00dDD
R1jVbMQQIhaTFdxIwEZY6997baah3H2NJfvmHLchfUt2KVWUb8uWVnXTsEb3unaT9qrdUJ+vhMyP
eTYaxyAsKU7ZNAXpKDZEWsaI/AfCefHu9UmBvCXvNyqWDzSJ+hUuz0NJv22ew1eo+7fIPVFbJuiV
Ez7D0sACUlqUwCWIeFAUpOdV5KMrpy+2gxFBvWyojVHRoBJBAEDqO5HePiMue60XpOlly0pSwvvL
bExLGgXohDjXnVnjeAxA3i4mRGf27VzcICNpEZGJwPd6Z6OYRPrjRF4PzcNd0hExbjWm7/Rpt6lN
eOQt52Ciqm1fRSRR54u0LP1DKN0lsrwHfB3dBgkuIGIssVaVnRPMjOz4Mlsyk2AHcKIaZuxjyKci
Vn5kcMwQzQGfpFy600T2WNrsGzSdd0XTAHgwwhubTHq6OKeJbCvKm4AQZ54qm6F32mycpd4hLiMM
cqW51FOqmQmCCaAQT5PH3pH8PL9viGIGY+DX2fg10+g7O0FZrdCpxn47SGrY/AfMl7meHBX6zK2I
eycLdT0Ic6c5eXpw6kb5MEsgInqO5Rs1Qi8IlOVKK7xkK4vwz5Rb4AEKRAmE1iLliluOSoW0IwrP
SXmZEJ2uDDOga55wyvbjqfboGrZatcBV0biGzqZqdXdlxKjLW7uRm7ZgjYpoJVDWn1PyC4tWl/hE
xLnTaQbIP06t62hBQ85p+RRF1QvnN7VVw4U2Z8CYoKdq4kldlF1ZqwT0BmONDde22tc+ihTuQCCm
h8xJaXp5Hp6DDBVqYPpUTR9wCJiWpDDXbfIvgM2zIUFwexdusqylO1gagIkjozvqM702zcqAKT/a
uEmZy+Y/ItY/TUi7WzFpsCvyixNUJzogn/Ps/hKXka1LDuSN3JhuIY7YQKCvKsPbIUvAPzV8Ob3e
H5FgvnodtNlcEjMvi2w5sk1/thRSP+Q6bvzCHP8+qsVvFDW4rkvE9zRBeiYfb1MMJa5v61WKPKBX
sHmjOb5xpzcn05z7VvzGXl/fujYGDSJ2jLU5ku/XNjFmoMKoV5oVX4jTLu4iG/WuKWZ6XYuCOmsu
fDK932EKcq17yan8MAZe89AkaX+0kvSxJS8M2nC9snuHN374U8nsZE53tIN2xdR/kXFInYmX7lQz
2aG5nfzBd47wxtUUOdWaTs4YjcpUBC96Tj/KZFxFWLfzoSJjjzPpI2HjRToMDhgR1PpeyOm1zkc2
ryjbORC638G7qFBLd8INP9pGC+482qQ6OjrsRGzeCJ+h4G3OpY0+NTDszjdc8e1V33E+52s6wcmp
LbmgFPrCUMhztIuN95IVyM1jrf7SGgwWtlyPYckxaah78Ph+BP6JWbbVUoih+osQJfnD2JKYCDpP
OZp1MBznWJnN7lGLE6azRnG18uyLKaQSNqovscRIRN6+h9q087KAME/idxEyJa6PY8WWsLgnygN8
sJGPkdKv4zGBQj5nW914swwAd5PO7GgKwz+OEjdGkh+JURtvErPJsbbjYuw68YTlzl6Nkk+4yZlf
zsLbVtRQghmW41A6mQWetcmm60dnF4Uv2OG6f+y6Sl8r/ZuLJgmt7GrQuw3WWps92og2eZhdt9Et
B3+0IXZ6n5Z4RlxnhbNr22K9Y/5CKzeWv5E1/46WYR8VLEV2y/MJKDBTsCxy/YSADPrONn1KJz1b
zMRwxjZGjIgh6z9dskdQCQ3GmsEVE7jBqx8Yl6Od0MaAi/x8wxOJZQj6GOjYb7WqIx+QumZdNeaa
ynKm82vswpROpYBbs2L8zURayxHEI9RfTXl3jmV8B0bD9lXt3ui1/hMwgGpsdgShJdcN/TSmmum2
8KqLqiRx8NbLhENMK4bhzhnddEstTKbFfERH8Gfy4COkzVMfzNAQC67/Ewrarr4pCBPc6yV+BzRm
fTlH/uwRzuQSDcmQADASrqFkyn+FXuIZIJvFHmoWcaBCiJYo3FrRPWmDd0twqG/MzgsD/XlXajTl
Ga9upzxBqKOyg87uQU/jb5PoRpVnB0YCr53h0ny27Q1q8ps+oZvROeiX8FK7GzONR99toxsDRf4u
C6aPEJoUYRraXaZzyaht7EORiWAKRDlXC0FzOljxQrqDAd10h65mbefOagSXBKC2/FFd/qBLPT5I
bd5qC78sRjtWD/TS8mp6LV2crmFMfJxbYNgcqt+8r1tS7lFay3G8yYbwBtaDs4ry+AlUqSiM5wwn
6WPcPFiBxHuDf4a9sfxCroV4S94m407KBcFGBxb2Z10xc9Nkf4v2Fzt2mm5crG1rVoZqPZXPZICB
vkYTJljauQAPbIRz3WSiGEukAu19HuGTBbz4XMhs72kEq+OdtlZ4i7GshPO8MTnUJrTaYPBo5w1M
XTqxoUHpnmZcAUG6KYcFCTQGD0WnCvaX/bmcjXsvy5GPj+obKP+v1CJOk3lYGivWnpRcKhLTvTCk
Gba94w9c4NZz432UtfPeGylBysI0Lg1m5pjqdo25Pj4zimu2XR8pv2JGJOL3ztFfMYSfXIZ1eLfW
TpEdEVYlAL6V46cA9DdNFy8dFELJ02VKwBI/1mIXpNMj+/a9m8Q3cVvemswT5jQNUTLVT4M+0ZGC
6MaVkOQym08/c4OfwXPWvRzIR7JCbIrUdTOMlVn2+2JJHyja9tXq62nlzdm+pfD0MQd/a7dNjWNv
4p0rJ3GsUIIdRnUTpOCbp0TsmSAzv8xhYk8Fq8roeqtqqnGSB/t+xsKgIVnJG+TaVjXB8ZVju/J0
IPze5O7bUt5nTfRum8Pt6L4EImbeweq7spgyYMU1PiCQPqbxD7sd5KkGWVW9C3CjLuRD3Fi0Mk35
E4rQhNJ3dDGyIX+K6SNqYMVm0+8a9RYHVBjibABHxMSuXlqTItkN/bD1/NScIcbHN2ycnvU8Z8aO
8DGch9siqW9hluLl4i1JehqBWbQxbWI4hcO0o+k1RIRIx2fd/G2jhlOe3nwEqikTtAUmZfyMo/1E
tw0SX7Ydh1ZbZyNacXLnvjJyCVC7YnGnIzIB2xAEMm1S6aOctVH+FRCcbTDprO6+YVOhIZnjTSkw
UFlWtjU9EyYP637SPieo6P2omBsGl+zVaPHbO9VRhxl5jQ1S0+sVEsDo6JbAWFX4JzPM3ke8MQIp
CkEuyf6UDcO0Gxlnsxp7Gxsd24ru511fIyDN02AbWOVxmaA55dfyz1Ssja73kZGPZdaI04VSi+A9
75HS6a+Z1X+iPKyg+3SgLtjRTwFAGQdjVyHmTTaAq5Uprv9kwXWFEWwp2ViITYyFHiLp8E4k2sR8
Yu2oI14Q8jEb2/pA+OpRVccYIe391Ohiw6ANzdxIEAMmBRsA2crhKHRl8jv3HFs9b9wmb8WjkTOf
1mO0OxHG+Lky5YYohZiBDGcBBHjimxbT9Sipi1Rbny3gxNtrlFyugpcIVuvm+r0ItCa2k+Vh1xvv
J3b76IijjIUtM9DDuBMJ2jS8l98YZlvOhUu0mLrZhhTHZPnf33edun40zPkRjXC//vtVXB9aDwQL
DJhtSrs8zol31ybhtG2WdDur6Yi4y9zieL3bBhnZ2FbO6ypvspZu0er6G0iTGsktIXqBDgwO8jb7
z00IA8IUi9C3IkcW97XNN3QDU7HBynP92eu7cb35+2X942t//c3/9pjrX/n3o//tIdevNSj/caIu
b/w/HnN9Df945v959F9P/Y/vX3/F30/9Pw//t2f4t68xV+D12KKzd7Vmbf/5EDzG+f76RRQVyOr+
/r6RuHikrvevL8piijizjP73D7v+L89H7z9/Ld7ZpAXB+d/D7n9+/q8f/cefdr2rX5/kr98/qjnf
X3/+rz9zMjeQRkDQ24A0hnFPX+1OHwVc+Y7yPU/i5xD21S43EKTLDvW7ERNVEgX3rjb1O1wLL0zO
M+pMd99XrgaE6aPHRLVuUAwxokZFIX5TOqAU8EsUYxNkx4TaarbcliSLeR2JGFv5zCQThbMkiw9z
r4tnHJMtE5aTo0sJqNBBrgjVeKJW3Jt6ya6l9L2ud3ep1Vn7smD0gFQZmYBSSOj4Te3ij6rTP6OK
f01YMLT2nZ+oU+ktM4RXNtS3oonZYo1Rs+rG0G/G9DVt2TXk3fidGpo4O6N9KMOZLII6Edvwu506
c0u3hgTyrHU3Br7mneW5G68wnVfIU5T/enPkKmPeTE7wqwhVOf4JF9RM5pWwBsQXZWo/jJ+o/2jM
TeVd41ntIRrIwPAwHGJxKL8G5sFmP0V7gJKMYIahvpVi3CKAkZuQ8xfS2D2O6goeKLOo1CXeB+cW
e5Wu/bQbTtoO0+7aNPsRIgtpeBXAObc59DZaSLLTUFwMRCvnjtyLdlFFRCOeYOlYm87BwSgkzjCe
fdXYdrWtE/S0Q2urxbiPj9Fh35U26LfH2Xulq0bOo2d8hmkG0rRkwgDzbOUZtN9tlYzrMPvwKgZU
vcFkgzENnVH21ZC4Ve4PCZxeIGhk8tlbNzN/1GwRWuGUl7nPbrNo/GUeED9nyFP8CWwamz/xFZio
+rtxwO2gvzTTXejZ3TqKsIIGYlx7ZnVP1CiGvJR2LOPRZB3E9z1UsXVSOsM5VvqafU6ERIbRMbzz
1dRj/hwElWpxHlI8w7rufeBh/K4t7Te3iTQFMneqHRShAMYZEZij9M1A7CwcWrwRg4YM39jWyMP1
nrxAUbMd7uAP+b1dmvSAOLKEoSNwUfGXzszxWCXAb9PUJ8g2XgPAZ9VNmSQjaBfIMNQqDmnicVzd
Kq0aMDdan2DjDrMefEK8HTaVhYI7ij9FKY19k2hgzeOKH6966nq6rnNPC9dzL1rkuv6IwhLs+qKm
oxSMM4C49Qy6E/+KS5YU4Z7ZXBt+3VFyl0mj7WHpUl9mnnHSUn5rlzQtQdTL5KWnTNTSvT6SCpQb
rx0orIMTvDLOBFeEMmNFyNRtWzmZXwQATnTNfIgjNi7kYOO9U0vCEU6yk8x3ecSgv1RwL6ou8c5a
lT+SYBttIbjh3oExETYfeMYUprF+V/a9uJN2/G21kvwUhK+bzIZp4gQBdpKJgU7Emwst6Cu0WXud
0XkKhUVqVD1DBDXLlQUgfq1khsHvPNtUPzVdpk1eNi+OotWldOMFTxDvfPOFCxYUR4xORNuDDUBD
GLgkdTbTvooiEg896zizV1lnU7ApK3T1GhyyV+OQ5gwfJgjFmxgdWNcjBGCu1O+ZGKzilFNWhdav
cAlrkDi3MNMUJz5O3g+NNJsWXUDW0UZhXpE44q235tZ3qNp96o2bKexnBJdYOzK8aMmM5M2wxkPr
0UTRmvyJOfQrl+9qJRSrG0JYfjZm8ht/ezTn8pTQ3sScz02rd36DMXI90euRKQF/0FQqWnsjbV+r
PBDx4KwFFbKuq1NYvhul/twjiuvqxS6LsNkI2IKnsbYDinyX9tH3AAQXei1xMGk/nafB4x2gqa7b
8hkl+Yb2dI2oK+pWjdvf1Ubz2rYeQ/cJEIHO5HsHM7xcJ4iUcoOMQTUcKADVjVQTi/mGNSJYRxm4
YQ9wzbgFNCt3c5//0chtO1OQPtu2fOzHihKBJvQq3CCCyeAtcMLLEImT26ZcclL5MNgkETSKpI+U
8YqO/4PpkHdCPrlp6BvvpAR1X/3Rw+AoK9rzC7DUJH3wMGrxU1ONW1ggclOpMkQ4RGcoy+Y1rfvL
4GUvRtCR2w3iblenSFfyDnWo7jwPtDiQdKGGG/vhT1wb4V6J5rnIsrNtoXyVzERnNf6xnPvEJh9t
7JjHzOAY7SXfedAkPque3lG29MeyRmxEb5KGXiWE35CDW9XjvtEY47c6He8CzYLM1ZZUaHWsEdhw
qKPSlkR0CQvfTTH+OMK+QyEeTh769JghNh/ESyXALVkJyUoc5jbybSa67QEbY465tGpP1B8PgWfd
czxARrO0S6P3e5lvp7BVt/ESogANIF67jHcmoW9TLV80wZTKtYtXvq1TLpukjGma66zT4kUL41dg
DeMucrpV4TuT9VIYI7GdDaUBwBP6/lryoGwp90Ejt0VkTWDicILRyPJrQaH92Bh6cSIW+JQX2i8z
LImIi5dROubHe9Tj6bHznvkeme9rd7DmTYiFyBDpAX12fctA955h40o21XvfZO7R6ReONTuWzlg0
3OrZc7iAYWmH9VG80av45v+O7youpDniEGrGgCY9PhGGt86hmsK7gtZ2XRoMPTIIB1mhIcBhGmHY
PRTEzg8ZpTK+JLINk/EQHgIo9augRhAC6gs1+RjZDwzITGk+j4bHuCCZ5SHuanfnVnQ67JApboUp
hd4ffViC1eRdkSFc1bU9Eq2JZnC2dgxpHyoyUrAFGLyE7BFG4pdtss7bEVFGBfj6MSflCBxBMtc6
6uf2aRJGtOn2zeS6J2cYYeVq4CCsAJGMlf84UX1uJvsRa6LYEkHTsB88k0nm3VgTRmO9jdNtaKI7
gJu0aueqYlCyqpVEBTfLTYLURoboWSqwwubQrji22FqZxlEWOCBGnfbFV85UOyymC9MWBgux/UmY
EWvRTBfYMkXk1/r0kJJHlFlPkY10xtW2mm0SpszIvImJdTYgrGIccf9oJVHprbrARlguMlT5doyd
0ex2scIyrqnurMhpP/SyJKyvFK+YF2UTMx+yWoHFhxGrpqXHXo53SBXMlRcwBFYNtHyTUDOffgrJ
hVD/qIK8X6hB7coSAYRSYYYcaVw+h4xeXTVQf4LzcJksIMpkO5LqEKWGcJPIot5OXH85oBkvtVW8
L20LfQjz1lD2xt4zojfDeiGO8MXoLsiwaaWN5X1kpQD8JEP9Jfc3aCKyftC1hxMdIMLuMPP2m9D7
hE5IlqAXj6fEYyMdovWJp/o98uaz1puC9skcwV9DwJeXvgwQJ9UxDUdFZGw1aut5dD46w3ivy+Fd
n7Eh2ZJUzDjW9ky/UV8R3uRzgG/TmsaUVWHD1RdMFinvZMLizUVoArZbom3Bj1lor4tZ1ia3GXDI
BBrby7YABLudY6gHmk2SqppccSdLX7IZmyTrIW1TBt9mn8B7SUmTCavixs7QFButxCwFxD6O52Ll
PQwl5JHMXc+BEZD0gNtq+CQqJcH8Zx/ybLKOtk1u26zc+i6FZcTct7eeZoCfmG5aeewjL9qgB/mJ
RGsjX3CbDTndCOUtVZyMgET4OGRQPLLF23LgH9Oafu86oKfAsdvJYyPCalv0CPSQDZFXFYbBQ994
7mkodeRiXtr+ybR257mR9pLLcVd10kTlMg6XljHJHXuQQ2W4wwXjanzvmvGN4HJbBjGb7HIY0Wfo
7U8Fk5HpbP0eLgy0HOrMrjUyyxcm7bXrDS0QfQ+s5KjbFj3wBOXzNYDZivEEOVZHlNWS1lxW5X/u
9pEYTqD7aLZjf8V0lug3mm0Nr7XLgWK7r5VS4Q1pWVR+KTP6UNfnAzLg6sGNPEbKg6NhMeYuzbbq
AUBShQElBvqzfK1abpAqGGuODJNil7vXmw71n49qiab5/38NlOWEXU1MTPv++7gmr1sMAPq94ITb
DvB5L22akOytD5+CjgbmLTkdVFNPd5bWyYtpx45vxNGfhrSuFaq5EdmcPt5d/+ep4p2PSj/84+t9
ZR9JWEAwK53tDEbvBeqCtZmYe2wDMMYvTU+yc4F6ci+W77bx6K4rqdNvDJ2ahNOeyphg69sSEcyp
Xxxuyz1VOsyuAu3ZoAfI1ZxKEq+781Bl9UdlxcH7iAwdmKzpHtlZhi/F2OGf1wLwGKLdho1K99eH
qXQzxk39PjMi3nthbWMYjL0tzxVQZ9fpOagswExs4yY8HAdP1M5NSPtyo4H1uPSWzraLXIKPJRah
oUvwAgz6STqYxbXlQ5GBRw7BchN3ubUxZzbwPc6OYXTaiyyi8EJ60PWOrRfdpULshf8lzbFLLqqi
0rFOYxBkpzFE+NKnlX5valHiF1H7IEVs7WtH1M9hbb20gOVu2+VenOJNqwNXnK/fBEQM8KChecY1
yNp3eRjDAVIM1JXunrJGDbuCINS7etDqjTNY9mOToUaOWyaB4IKoHGOmiWls3DueDcoR+xrVrWPj
4a9sSn4XVUo9fzc4bWo1/yrbOVUdTj+TyhP6bv1Bp79D0GrW+Htw0k5A57gCsuGY68p76BKayhgY
BxqVqYN4rEBrbtrdnpUwP5l2jcpBOPUh0FR6nlNqRa2mfLwGyGE1cR6AI/iW5Co4FJzydeMML2UM
MybunXdw6M7WcY1pd71bCJTcrJVHQmRRRc5G+9injCFINUiO17voXgkBnYbvMmpewywFPm2ajEZK
bQl6U+Ipi7KKqgOBZxswXUg5XkShs4LkdwZ9+ycdqSkvuP3FNxuc5tCadpNjPoLNDU5x0/cwtLBZ
s1w1t85yk9tRczu7I6x3B5fL9Rv2yLURzQzfgURxsiJmteOgdoMkdy0Fs7EJQlOdh8EkH0ZtOjAq
51wQWO4OxYORudgwKwJCQfbw33iM7poKVy4xCrdJWVcPUUQyoYRKCqbcZWtpaicQkksB5pbAfI3n
3lyGw3WNBpzd1w09Lnkom+SeqF9kGpGsTiUxULceoTu+hy+TPa1XMI6Kgw1h7MUm7GOMC1wnEdtB
QlllMdfvXOjRY5kPOR+dV31SKf8xYtHdG6bHSphNXBVrCBIEopr3rveQN2X6eL1RZiIPgctQtk2Q
f3pxdbzeMEGojoQFVUeXYQBtjy2Ft71kD0W37WQWNIbJBg40k+KG6dg5IcHHScPgMIEMPLf8QYBx
3ZUN6vPGcKsAMU2+jeF1TbjkCoo72gO+hsHyOWD+zhiMeiLaDFiO71RGQAWRuj+B3X3ZiHxfREao
ELspxg5sa3TgzjvhheazHArB0SkFyleL8kAREqaVGYyrRBlnS1Vv6TXTw2vdF1chqyd/zbgn4/oh
s4HMQQZBIhBPbO+BKt3MmhftaU0Zp9HSdVosTXCw4cmdAsK9mLPgSurbmaBd1sHCQZ7MB1l+itRC
l14FP/zxlyIGj90wHTeDObq73kCle+eMp8rsbe0BOYsk0yy3v8fXalIKJyXizBpgzMNU4kZgo7+m
0+wcLE92N3j6qI4aZV90aIMrU6UCIF1Xn6rlhh8/dcp4desqfK4819tKjRTuNhqJoS6HW4e9KWHF
LMpeFG8rU89eGq+yjlEjTs1UfLWDltzipI4NH4u4YrPAtiWc1a2mV+MDC6SxT+vOxOoaju95Vj8o
6OU+AzagYLHWnlwaojMW+xuM6PoWxvJ4nAcjvO285KIXInxq22zH1L2/gzpELPE4yJcpLg+UmMHJ
iGBSGDMmLubLFPG2g3YgZ0gLm1o75qXdnFkLyi3wE+2RXRAu+Rj5RTuk78lU9Zc8ZnqTJUl2sop4
JIbGhgOrNdpToQm5x58HWUy3tKcKhUrWhheheJ/DEZuxw5Gq5eHS/YLML9tj49kwdGZdnmCYUsLn
nFQdyttbEIkW+QZi9NtLU1rqNko69J7LjT6a0y0W+0thFOrgVR855XeOZisjK/pNQv3dt6NNQHLJ
6YWWBY0qh+4j7ycNg6HHS0S0koklZIXi0L1tLD1/QNP2PZaxtsaxGeILzinBQueYFikWu+WmRDTk
6nryMI05KASaqK0mOMymML6jn16eShOLy/Kl6w0Gazj7eSqQao/2+XqTzax9sbDnzfVuFDbeNkcv
jnIy1QmHr56vAVI0w4v7640ZIdEYS0/tG0jTJ6nLeUP6cObezQ39PToAya5Ed76zww5IR5IdwiZi
Q46lhmgXu7sxwcvAO0kUXhIMSBYpORuXMCeUIiQJXP9HV4cdb4gXenTDG1VzAtue6W3BGlNS2jiL
NmaWuhth2vOjwzhy0igWjTnXH/O66g+9AmZ3/eaUopKw1YApl4nOyTBmWvLX/87LalT2SQel3gK1
ben27ehY6aFVtbm3GxvTFyK/FvypB3M4GvzUTaqNgBNwn80ZCsYQyJg0q5E2duECeyClWOPUTQNx
ArIfvIoB4Q3kh2dnSANa7gYxYWHTXBIoAISXluMhDqr0NKGqX2W1k5O4xZici4d6U52sfGS8gBDN
NxZy2JD9q0oMDQpv1q1Tq/4/xs5suW4ky7K/EhbPhSy4wwE42irz4c4jZ0oUX2CchHme8fW9oMrq
yogqy+yHoAUlincC3I+fs/faN8GUH+LBt65Fn+BWr8hUAQehrs1c/P1L0pgZhZWcOBzM+dVoM2AC
WJeOuc9xwOAgEaGQOdRIjzYTHq0zxRDn4o4Cf+6bZ8/T8ZdB+G1H8x+ZOpNcxQEQ1WxxGZPIvR9V
Fe8iK8I23ju30DhKsKoAki3A4ndDBf9FlkqBQ5kGsXcJO+VF07SgZqUlWRc7tiP4bqxHE1I06AXm
xKHcUszH8+SosFTydpXeCZmssR9QlN0EiTxQJr0PQVbBIq3oYv5bRNhwYJNDBMuQPvsQUtyimLE5
AQZnruPPzBLoi+b4wPT4jbuqXsF2J0az9emdYNxkN927k1Mf4wmj/NCQJwb+j4M+trLO6q6z2Rwt
ndW7wZucVd6jT6WWFCgmb2jvMtHIHYYZ3V4L7sxibi71yOnUQh7PcGzT1Cy5KrCJnfPiDfYB0J7W
mNHh4gq1nOm5kXN84fz6kTOE3yliq8epKI7anNzLJPGI5NCf9wvnt3EIsKJMfRwF8eMDFst1W1DV
NQX/wzDJCnLnJOzygwvzNSum74kxg5XPmvhSdBsneU/K2n9UWnnngiYsx956p4elV2xJ8zTSnOzi
8inG+5hGHl13hWptJv8mIprabvUqDPUlyLJ4y/wGNXPufYQdBV462R9d3gF1ID6gjyt1LmR/E1r6
uYlKlrBzM1xnyzXO3LDptgfoaWEobP0YX4vZEnsXVo9GEp5SE0kLyCQm4GQwdYQAJy4wfjSfO1H5
1p5sl89kOIST9VClIUpiRMDrNnDAhzR0tOY5Mbax64bX1pV6N47ooWJhfZ/dDAFi14IudgB9hJLq
t9b3Mlf7NoAw1GaaKUQbf+bt8BZ5F3yigJETZlt5VW8r29nXEk0pNtg7LFtu6L7UjnBRtnmsMApR
GK3si7YDGlYuByCSYfdUPRCEMpGsVVneKHTfexysn0yHHhIHqY8Byq6ovaPb8smBHHoHPHMYhvLJ
CZoj5RAQiIS+e3A2nO5Z25qeaJOtuqx9i2y95f12IMtFOBqwVdKmQls0m+pYkfiFdfF2uCYBHDgk
ZfWaFmZ/V60buLS3uiqKLYe+1pqwMDu0jEdHc/mocDrG+Tgec57/ZSjmS9WYbMIUraFB26RQ2FzQ
i4wWcgeXIePKi7szwOwdtXd+pwsKoxgdYOsCiy5pz9gim56Um5ZXqfL30Kgu7TB0ZwQQtNmM5Cka
0mGdO+i6msgtVlUASGXwZmNvdcbFi81y543ZsI2SdL7GCmk3bS7iWsFlqEJeDU+eQEoU0HSCWyuF
zRGYEGDcfFuEYJ0yw/uqiOVcAd/GJBPbZCNJQeYWUFVXiz0iM3U3hul7j2h97h2Iu+j/UFns8qkI
jrIPXjzzAVf6kFFcBG39yCpz4+ZoAVtJ1yC5jUQzgbs3fhRF+4FvErV1pAhlg+NfWcu/AVzkNO4z
6oxiLTvzqsbYgSjQnQps90B1ZjPZ9+P0sx/j61Bnrxrx61HX7Q/0QyFTiuhjfOHEzfBD9vM+sJhK
+Q7vUYLGjk42YzbB3Ckz390IYmJlJxjOa+P7iHZmFTQgBrPwVarpCfMErV0BBxo+XKzfS0OBEFG0
rIqW9q47ysfOeJz8xF15Xs1+XaK8j0PUwnPTrNJy3KNZyoU8DJRMA2laW7ud7lQkox0ZGLhg4+BZ
ZOTEK/a0auirVVUxfhLmfOeaoM1Vu0B3cnY0yE6hWbU7WoI/KN8C7nnW9mUw47bYBjyG+TvS9GLs
KVhl+h6OUoPBvfcTZFy4iA3zrvfFTWaHr/HCnW4IAiD33Now86QUmT7LZppZbuf7nNS2vGfbNnwV
bUfvIXWLYJv5BXrq0gR4bqY3MsI55VCV/ToG0/pw3zJS2jzi4JPmx4w4mPS08ZUi49ThjiF3Yyuh
QkblV941CW52oHZs6Od+gb5lwfDqi0wcnB6ARoS6zCE/7QZdjVxnxbvZT5/Ikz/iSbDO6vQt3E1x
CbBEcx8Vkz6Pda/PQ9h9xhF2PdrW0cZubQI0IrUiivunZ5IxxarxgeDuWytTgVGa6pippwuVUxBY
zJaGjibpmnVb19u0xoJTMVMyPZjhmckJtjK+Ey35U5o4sor2Lh44N7ZL4obIy9egKO4p4r/LAUew
FYOIaPxLYJYXuXQfBd7/qrK/QrzLkOO7q+/fjCpGg1we5oFzHNG4myk0my2TMMT3DHTtivH7lHwM
mf0mNZ0IozHXhIfh4ItRp1dG9dJGxh1to6ura85p+hS6MekI93HnIfau5QP1iH2ox2oHy+2EcC6k
FGyfGi++aJo81PEiDK5hZT9NfnBqQwi+sYd1hDSEU1ZnSEJbwMZw2Hk9zFua6D5yNdcJuGp3l7GT
cf3HeL2mZliFU4YUrL/hTARlIyU60/1phCwflZd7G71nhTpGLorlCAcs8n3bwQSMlixfeAlXUgUe
BFrHTiOVd222onA0pm0kg7egHvpDOTwlsFEg9Cu4Rz3ORXoluaXOMdk3VQzCKkGUjIrzWfUMawu3
WMTPWFYBUx6YVt5objNGoHgSzQcPhS4RM8PJzbxX9EvV2vFBFmvG10zs8E8NxcUCdAYiGNq4LD7T
ViakAJPcoQLa6mPHnRha6UHF1b1qvB9pVz1WMQ7qrGXmkmOS7HP0toCiV7NZHpo5fesii3UvytDU
Bc5tUK8bf9lq64hxnwv7zPU65MQE5wWa4R8nTpsT3N6uBZcziA0T/FndqZ/YtsXWYFMiwnbbi3Qb
aGz1VgsynUjBdY7K54gMuwycHr25oNIiD6yeQwQibvpJhPE6dOVW+rDo6vZoW0hamfHu6zD7gWsX
EUddHdPotSv9t7QcrO0U9G+FMcXrXBpI7FI7JzSA4I6uOuLiAHlVeZ9NQf4ztWTXTk+Tk76WdtJt
6hKdYhz7ZyG+GQm6FVtT85kmyKaWu3QCVs0eo8aEOMMB5cJs1l9qMv1NI4lMjFSPBzu+0AQ4mwHU
XIOpb0YeIoupUWAFI4yosLKjtIBVoucz2bqOwUwe8kAvhG3VBPdbL2ntgOm3pdBfCClLAAwSCHVB
mdJKMmG0/EbAI0jKYLbRVPZbN8+sCyq/xCGsyA3rrawYPCXvvaWGXcK0GVscmouxNI+GFX9v0Ir7
0LMMtAOLXrsxsHg0RnE3l0SS6+ipGPCLSTE8YrKA1Q1iMIwwDESV8SgnyQhhKl5M79ErjBIRkF5b
Y4cPB3blzuZxM2d+jOYKEGSrQXkG6RZ0RQdnxGYWONLyFIKToqlI2KFpHqYffQnfOiSaeUXmQ3Dj
VxVAuSbBu/CsM+NaOo1gIAfnlMshCNJfzcd6KbYg+4flTcrla7xU0l0VRe5B+j7PuQAH6ZH8Lhrv
ra5YHkMHP61Xyh81fpFNERLoZ8QfEQKak6GNgBbZxPS9zt8nSoQBpgDv6bsXcpy2k3cqhP4WRS/b
87AFFoDImv610dIbLI6IijNCbNtu30/JNWucYoeEollJaT2YRtgQGgJvdB6sz/TqVKRs2MT4rHOF
THVoohs2i5WT8CG3FI0AefqtDtPoYNHZXYNZy14KIpSqsr8Vnb53+/7LZD1jprnUdy3mZ+RKqu2+
OSOqJD9296bNaawEeRNpwKdZyESubfCbQ1m4c8u4pkrUBtOc6VDTvtpYODA2QddvGsK87xrLu2Ni
Bbeb3iLbhvmJHGRHiU2+QDtvWl+PmyAMsXBHdH513N3LQowXrUA/uIF+x2+xqH6TY4HdD59XdrDm
qNjUifg+6PEeyxFCnpHm0pxCh3Ddy7gU7m2p2j3uOGRTMls3MbkH5LIABEhGcw/lFG+9ApBFXvHG
1t6Xw5mNJa46zbM6E2F3pmy5NIHx4cftGVvk1iYTzC/6TzQN5VE50SsCHvNE4AUXSRKuMfCGR9Jz
aWv31WE2sYfrId3bTMiQClNoIi67Evz0HQEPkmIyvMq5XMWcZQgpoAvdwoqqvYBbduZTJioYBQTU
jNzejfZjkGTfHLwPqflYInjYV3H2w4g4LVVKHwD7n1og4YeRFJsm/x5kCMeFXxOsYIFf7EILh3kN
Uk5N5R4ac0McBpblmnyCrP3IyRPjIICgyO3lM920ek3WJkka4Eu7HCNAAn02rSdiCmx49I17M4iK
gJHpCYfXo7AGFJpUbLSI04CswW94A92wPbmpDE+GIV7TxD2mzcI0lC6SHt2TQclEYB2187eJdmc2
zA+VpHOYzMiPbSBZ+ULsHNolxVTnq86ZUbrLReGQinhLjvmzqBgNC7P9nMHFMtg/mlF7O9WzszHd
4AC2cjrjRP/BcrhrQNcmxjSzXjEy0LG+eqrDIjbhnS6SYud4E4OIBlSlLPqdNVtPRWL/cFoupD4a
OXf6nreptHcKBGr30QcuOtJoWFuTuYYAKvZyYrISkumTQyRICRUh7M6AolZz4xrNTR5AaHRccHzz
3HBuE8GHV9EPCH2fzxUWlyOpYGoAAHE5cFCuGcIAY+Hwbf50yaBGQOYfy975aSUGGmMEAjrFMVDQ
3SNz5QYO4vfBr4kuITTLjFTC2zrhAnEYgg49yo2Buz9Z8lwi2W6R8p9z0n/WjqWZGEcNthDABbNv
3VXE9fFbQw6Js9mCeu94CuRTtRkmdRNoZUhQAUQRfRn89rzQyhu/MOEPej4QK0HP+cMVRXhFwsyN
/m0kLZI80/e29DyYU4glR1+9qZINn4404pnF8sSHLOKbrLb9U4eOoU+6+iwnwKiyxT4WAc3GXddt
AJg5G7uxt4mXIqM3Y5MJOl19bG1jwXowmEy53c5H9AohchoeKS0l1BwGDP5WOu82GbQ7IlGDdT2S
rYVupTggslzhhxs2caURYNjFs8No89iYC5aX+/oIEGObtqswCct9zeEUuxdnOo9PfBvITVTk30PR
dodaw7cJwxSItGJEOH33bQOWJXIVxqIbC+Zon3n3np9klwTcaCacu7GmNdRwzLOHLrlPMNcy5jsy
2X/oic4pG3LwLP9uMooFPlS/h8EcnBwSn2XpdpemT8n+wTLdE9O1s3iJpEoV1krYZNbm5itzGjBt
kjDNrkdIKMqlRpBWswnLkpOZGzF2no9T6TNm6OuHjLSJFM4k7RYUuSJE0kltW5GwJ7n2zRBmR+eR
0MvwAguWs2tyPz3guHwMLY/EuNRamwaPLnPvZEQR2QbQQdfuD+YIBHfk6BNleww0rScuZzpLzYxD
sQU8hN6gYUcwoChEw0oZrsU9Yua7MnddzgBTta5sdS0DSOPYOjVOr+678CC91cmxj0fw0OXShCgY
E3VOfFsbPdHzlrz8euAho6CtHcX5FAEIg57yyLmFOxEXrkb0UAKTA5LA4gtL/GEqY2OXmxQtlqXe
ZEUsZUdVxILgE214DO34B23hO1AYYBhlSwS8GdWryJUQAmaop0i8+PGYNtrvv/373/7jY/w/wVdx
t4SDFflveZfdFVHeNn/9Xdq//1b+5x8fP//6uxbaMk0tOUabCu+SdB3+/uMN6lTAT4t/QzExJC56
inUSVtXZA8hxEwMk9Wxa/4x4x2sIUNEHxrUNe/viGzTe5Cxo6lrEqlk1zUwP4G80oIEcatjRSHet
I2l4D+50GLu4vu0T7d61juJF1jkee2uRSfT+7b94He4fX4fi6QvLFcq2hGnD5Nd/eh16GuIyy0G9
A2/ZmWXfHLB19ysZZv0d7NoYGK0qNpIp/H0VJ98hSCAzzpqrJ13jptK+dxit8r1KRuMm1Du7LoJL
6kSPsdbTiTiDHEyEWW0xvmE9wQCqxWA8uk7u34gph4EYtu7mn78k2/ufL0l6niUtydnLtRz1x5c0
sB9gBfGiLWCzmDeWSXvGCYMZTnQO/NT8bgZqP1C+EgcUWhvYnzMnruYehmT6FQ3VXvQuS0OW3HAq
sEahbv/7C6m/tAWi+Lly00cnbb3Lry8zGIoL7foGl146qv4W5CFNYJT2T8vRaV0VpQ2ZH1hT35NA
NGR4zMZmbA5F2azrJmvvanMKVooKfrmb0mdkqhyzXHc+McpLv5Uu1w8NCKbR0XhsZVfSao6jm05Q
O6UhWVO/vnVzFv3ZThGCpNmtnVn6mAXq6dd3qd0Fx1/v9L//4S5oft0VHwWvPgrC9k/f/u2wfdj+
x/Iv/t9P/PHn/7b/Km7esq/mn/7Q9XH39Ocf+MMv5WH//rQ2b+3bH74BS8eued991dPDV8MY5L9u
4+Un/3//8revX7/laSq//vr7B8T0dvltATvF73//q+W2l8L6h2tx+f1//8vlFf7198foq67ffrt8
FfnX//hnX29N+9ffDWH+BdEe03bX0Z4GDcXVyYnz119Zf7FMZTK4Mz1gP0pxYeck74UsKObvvzWQ
3/lf5y8eNjrheTYde8f0LP37f73gv69b//kR/e/rmFjWqf9ex2wXy4ZpWrbg+XhCeepP93/lwwWU
Qh9l42WPfQEw0hrzJwBpCQFGzobqutxlizMQA/IxoYM9tu9uisCyb8hRUO5DrQlXPvzD2/a/rK7L
2/rnZyV5G3h6rnSEUsvq+w+rqy0EnJ1sOGJRy44Waj/UUGTPGO0t7gI4iKZJaIAeBYcTYBNSYB6Z
ggr9qQ8BwAfV98+fjxR/ej5MM2ljuyZJ2bbivz+t9kIbvQ+w99gxeprsoGYkSphKYOePzhjsFEdR
NIbGUS6iXwar/s6Qlxb59VbhVmZSpx4UxJZF2iTXomqAKdHjS7wZja05Pkd0qv/FE+b6+MMbSLoG
IzNTcuqxheTT/eMb6KMCsfSsSKwz2nXm2NeIts/Wb6sJUnxwrQiO3sTp+NY64FVlBtuva4FKR+yv
bT17gAQtFpH5GmVei7+8KHdRmXxEDITWTDvv/vmz/eOCzTvLk/VsoW2bC1/wLv/xyaL6KWrXlwed
GNhXADUkCdZZehQnS0iiT6LA34zjyz9/ULH81n+88n89Ko599h9hO9r80zUm5oHb0xYH3bn2mQbD
vqoYrRU0iOlaU5gFVftWkli+ZU9fRq76FuBFbKbev9ivhPXnqx1cKB+SJ03CGLTrij99WPNkSYMw
pEOVUl/10TzQrkIW1/cJ7nKEUpwe7vLcMS6/vvQIbE00Oqsci/umCcx+D/fzhl+8TcZR7CMwifsQ
j8nK9fRRjzDrYhGsNcU1+7+zNwUKhYYeFSY4oNUoiSJwsQzBp7G4yWiO4hg6GpMYtoaFBLcbIDnN
hvGA++fSENT0zTOsbw2dMoDiw16F0XxTG3eZ1wHUKYgT9DISNkV2ApgcXUyNgUKK+hKViKjLnkZR
P6AUn51kPwz61bet+kB+xs0A4PTUybzdN1q/asvt98KLDRq/7c5sq53gsdze/CCLudjXbXAkFSFc
JzOs/skkc3Q2L0E0EbPbNfl6INQbIJFEE4YHyLaWzNxoQacwSLtY2rTW2umJXML7Al21/Uzcj8ZL
hweHwCf4TM4dD/0zrqtbS5QQLRYfWdH1xxFrfCRQLgfDg59QWUPbygBvEvBjWPIFmdx0sABc3OrI
QlTkh822YPW9EssC0TDxb1O/40uL27AYVXFwiI5Bg0E6SFR16m5KAms/SWy+Gci2O2GjX/OLh0GO
agcoOyKTNCPeqaK71AfJfN8l9ba0yCum+nVOsgbNLe2KwqUqAcYJGsQcHm57x2/XqvUYvnNjn/7F
TcTT/fNtJEyTe4gSkuxNx3P+dBsp31FKteleTL+08vmZwrhbpMZIc6WHniZt76okGPfLvE/4MSo/
+Yk+h7agzWAAr4R14Lxyjuv+wTeiErFqpVa1JqbFJlc1SPb2DL+uyuNPulV4+BzjHGSkS/RvPiC/
leRAtK8yDEMMhro0AiwTWofSxW6enlnWT4y1hp1Z9I9xOYPzIi4JZ06PodKZ5bekq/KD7HjP2XD8
bVQOLwwQ5rRubvoi5+I3L9JA3tSXDdmB8NdI7rrJc58Rwhjetni4XeRLpdmecwNxtcoTUHue/rrG
+MW3GjUA3K0FN4mzzLQVTIDmQ5oTKNV8FojKDcQVERnpHn0/yj6/MD4yx3zsrFdG+69R/TSyL2OV
iW7RthwMA/CxaIk44TcMqdo7Vduv427s9ukTT8RelcgLdJ48L+QaelUJ0hPTecwMeeX2JZJ7YGCW
jZALOfhnrvfJ3JqulM083lLOmZMpSAd0HhhYOtKhMFcM81tAW0ub1QEJAQhv59qgQVj7BkGOXlVw
qgS9MIriIJPhJTT75wo32Np2kmjfi2qtJE60eYJUhB5vi/jlIbMD3B8OU53F2EHM3RFGhMzN3dQW
5sHu6pOor0w2o7U/iZc5wfzjzEfOVc1WJ2xb0CMO8Sz3g7H4hOa02elSvduzwPcVYigLfyABlqsk
94mrZmbgu/NNSxI31oStVffuhcaCc5R2szWa+Kmq0tfeZe0CW/UClSffWm7+09fYMQo74lxPyvkq
McsTCXgHmxbVtqA/JZNHl/A0WjbBZ9wNT0CFjlHCFNga3YSMVsSaFSHmm8iZnD3eKJR4BdYKmg5g
umxmd1yCc0A8RaC/0a4i4BTT4kToVCz0gBE43sQaI+Eg+ZyLieUBVuw0GV/NbD5aIQgQMtFI4iv2
tmV+sy06Ra2HVBSYwL5uql0V0kf1neqZEu5khPWPpnN89C88gNYOnpgLrHweXAIRa6PilOp3e+q4
pNxa7qRrRUtyKo+Mm5Eoph6tualpV1jIRYjMbIGxRbp/sQZrXo8K9tKwXDeLp2DvmRLFfYqXLu2w
0d82iwvfqxEpw/clWV3l7tHvsB9Wjp/sa4J1hBKfkDOYaFfhnW3ofptlipW6mfZlntsvDaE3daWc
b7quq4sORljmZOx0XU1rZ1LTzp8rLow0YPZS60vqXUOr+GmZvnmZg0PoN7cx6S97Ji3GXibTtwKK
56YTrBy4qEjP6netjL+HRJ2T/cZoIxzGN5qXHM1FgS6HIrfraKS61Q9cDAvSmWic0rpEuPH2HoSM
yE6xmYrodZ4+lwr74DRUMCNjxIgD/5G+uIn0iGi+HvTiDDJqQbTF062l0uhsxjapZMnwI2kHeYz9
rt+Oc40qfS7Gpbs9XEiy+xkrFexn2z1mRGDuE2NAABFG19Hi+Sfa/wY4hjtPe9vWHY9uMrDKYc/y
JxtPON1O23P9fbBgYRPCy1d5bl2d2oR+aNI8G1FU1YXoN0r05macnWsMaGdlDxpjbGMtLU/0dnPH
odmY9ylyvm0qwhsVW/dMHke61ka3z6sBy02Xn5F2PQ4uf2JkzFuDXHZrwClwqTHPbpTp/4gxkAKF
jl4dEzOXZD6BL2rBSlEXT8m7h/w4dpOeBOLxJQ1sc2+Y0TWAcLNs3SsRGyXRahaqIeZuaVUDwWf/
Hb835HuvQYuW6yzDiFYbqDwml9c3NMa9X6B4YLqHiCL3WKIZ87bWNSXAaesV2YMqSnD+LqtjwhQ1
yKR7MQBDGP7s3SG7ungZ2tSeDXrlSvmpgbpTZeaMN+D4eU2o9pUeb8uKaBdB4hVhaACZZmb1JDzQ
l38xcpBfUYz4VP902AZ2ToRFTERrFf60uJbScVkXpYXGpMIVr830BrPbpq4CEk2b+uQ56bs0i/3o
dwisOyCuiMd6f9NX5W0WVM/EItzZwYw5xX7Dr+ms0tEK965CXEiFi65C9t8ANUD1tV/KJjv0RU2j
Uw2nQPUAOedXOuVpBbrISR/coia9hYSG6Kdhy7vAqZgLUM5NfUJgR4+bWTHdW/XhfOfHDfMEhzRB
tnHmDuGmnrznVOHX64MZUH/1geOYiCkbpps3FkvwAnJHtz5kdflu+dVXXDvrfmZNzvqLbdQHbQY4
4WDAUSfauPirH7lVkr3Cm6LEEB9zgkVLdlkoC8QFqImqLOgW92zzXfaAZ4auIrpSute+tDGB6YqP
MYec1N+kiE82YqzGrTuNIIgqOeJisIJ9k9G5NUySa5IEAhw3XhLP2LIDnA9Olx+TaX6pSb8Cl4rw
s0Q54wd2i5AsIMjResEXGe2dCZcrmXSSVkS9zROPsOtuzHHfQSpp+2ABL01PRQ9tvCjcEs1Z8exF
EeDYqHgQgbmywwDwI4z1LU0ba4/thOb3hCgTMnSnHokEeyBluduWNQHL4fsUsXRhWUc86dl7lfc4
wgbxEAGuIYgU6ZfGLEDIZIHJvJt8A+gM4e61W94TwVIyM9dnZ9GLTq6ziCHinshFagUUv4uwBCXS
oLIXVCfpOSuJyjRJjGsTQfA7WdfgDPofuQn1o7bugnIckGaiM09YoRX3UDuSuevKF4Kwq7WM8Tr0
BHFHmCh2LXPbvtmONVncEJruAbY9KU7rENmcrWMG+pCPJF4s1KWyLw5+CQrOiVRzYae/j5r+ZxT3
4CD1XO1qOJYB8vt0UAk3MFOvzkFsyUJ1NYadZ2XlGpeh3k+jK9ZQcF/6egi2RgaSrB/bEwr3JT81
OAUmueyDyVZUYwcXRrbLsZ9y7V/jNviZm5GxaVVND5wltMsTMA5g6ZrBvfPwpHXdLepEUo/C5Gcl
GOOhCV1SzI5uXn+qjhqhLjVVXjC8YTNpkYJ+eb1dHKI6/lmb84nuDr4ngXSdHBuOF3P2CfFb4+Vl
umiZj6y6w6lqUSfCxui51GWo1U7zJFEgIuHj8fJbp1UvLdu2HVbZNSgZvOBIvcGEv0d4IVcFzpEj
Ip9vZAcoKSkc1E5wcFjXRFVdC9fb4fL6VmUh/KVrLCpxGSvMcJGve3DzH3k2XnEcnLslYMQxJeLN
nkxwa6Y6z5hSgavQm8lMriHiv0kVuGqQWu9ZAahgzLRhMpnsiglnUG7MTz3JYsBfrfKBZ04IQcUy
YpSfI8PtR0W7ddMwLTl683y2p0Cd6mlJcDUIU6BkZNoE1uxpHtqbp1mnB3d21UM0G9W1zpOPFOq2
0Qi6U9jINkVhnJXElhqKxRwYdwcKHpxYFGKbApYLCCej2FoGClpJSTNPqEf9hnhH30ZayezE303M
7099ZSNCGmoO0WZ5NBGBnDBE0b+mHxKHdE1WqqxLZoOqrE6OPRDx13y1Jbp7c+r6E1fgRwrJBANo
sOnM3DwhrjRPPslgoKVwpps19Gn/rvNCY+e2ZYe8AgFORQfylDREDlFXoa10UCrUy5cqRQHoJTCK
J4Fso+6qE/18msgVDkoPfHTbgNABHpNBbyBIRXZYn399m4KGPio4g0UeRZtgsoER+wAXVE0kVNhb
FenS875NgaMaI/OYiPNGas5vPhfbKtXleCDCV7AX+OrcYB9rlu+yAXZ1VBEk1QQwdHFajIdoyLnd
qp9KAzB0cdR7fbtvZaHuWETmnUyHz4x32yBOdlvEetroPsPKkvNJNB7ioDFG7dogkD7j15s3scie
gP/JFb+XXXfY1taSANejgcTkSrJQo29+fcHu/xTaDO3BsBl4tPajUWQwRfgyy+gR+uKvaCgCU+Jn
J1Yu0HNsCZg0rMw6Z4YxHfqU/BLD4tpuyGNvogdXsWQlaf3ZCUHYXzSeyuSQ+IZxz9E9Edk1HPWP
fqiPrWHdlWXyALzkjjX9ql0wnLMxfeYzu6kqUFtXEfU9s+8+s5vd7IKAG6dkM2osx8Z49GNrvSRa
bGvYaIad3TocdDZZmKLGTDCNEWFnCesQTQmy8WCs9zUGgZ5JW5AzTqtuU0KWLC6XdmxexRCcy9Il
XXTqd+TuTLvZ8Q7sWGvfndKt5xMjrHPw5SpK9w7xYk0GMMzBYkQZYnriexBRu/g9ZA2w0avl11vY
DlcOZbUbijvKxJ3Ri/ukknfjmD1iqbhVNTuYY1Xv5RS+IgiEINd+MHUEoUk2ZJlhVhIpCn6PPo03
uofWAKmskXvWuoY3UEi8qhPlPANSdtEsuLocMNuyvGRWt8sdfTvm1RPMgK4MaYvUw3s65tBHCLDy
u+JSCfPZhSFIxXqDH5tkxQL1QNMVO3Q4L1ZLxI3H0spAWDW37eQ8e/KF3KZjFw0tIGxG+c4V0w9p
8jPH24CNdzKoaIayOna+QdJUNT5aynvxwuHFjMU3oQuO3PWJqL4dHn1agwPQCHM8alxsK1d4JFfQ
fFDkCWzouDzS9wQfb4odR/KOAyJXT2zDZg+D8kdthU/EIXkwWPF8R7H49M3qPbSML0OZL8IDdpq3
SE4jj2YO8Sbp2NwzH6K4nQo2YmVyqh7XoJAjO75OM/JYuzLB5KEyCcY4pGDWx3Am30sX4sqU9UGj
cNmgO3ktnZeCFLyN1boPSwzQtu9AwyfuftJ4JonfAG5itFdgBG0vti2/49hlBvIX6T80vntf6HFn
qvKgidg5D1PNbQjLJkoo7UVjjIzH+otPD2hyEZlG8RJJlxgAAEBjzqHMLuDkhj18yzdZc52OQQue
I0FjOAiI4DA1DLATg5P358CltZCJSW2oqgLKTgb9euj0NWshEhFXyjZSv9ME0szGbCJ3ZvXaGzUX
mB/X1IPRKcvm17GJBE4NdL9BO1DWEx6AEGznLXzILiTzwi5GihdDvc4EkyKwKNRzUaFiSc2TO0hc
oDV3kIJxpFQNVadGI4Jf+LnpCFZK1BquHlrBkFjroHUfcZbd/F/2zmS7cWXbrl+EN1AXXdY1JVIi
JXUwlMpMAIEyEKi/3pM89/raz8MN9904HAcgxaREIIq915qrUS0JxeyL2+JTZHF5NEztvUkZWLUa
lYmYEDWE0dKrSHdra2If5FRcsjpyFpl6LP2ZtfsakR0QLFl0gEIs0nQQKJA5xLKPcIAAPKRdMkJV
hEcX+IIZk+elx7J3CrhP9HqEcuTKS+1p4qXqxPtUcPHgaCYB6IFlbMz+kJOeK5O1I8CjOD1RsZg1
qF0Rp7hRrfOn1lWxVSnMeC9P1kFUJ2sB6GMTKCijZg94CD1FtEGljo2QUGTKjzAoCwRbZVGj+ULC
YDXwcJI6IJcm/a3USYn30pwFjuyWhluG9ITbYeFJtGxmKC/IhNf8+hZCahLSYoHzPS4Z0vO4bNlw
6/mSFhWUApjOxLBXw8tU0i0w7NRbIttBTobTmUHtUZhzfrwospadZmJjxFa7IsWbixAf8ZBMPyiZ
lsJQNEnRJy3QUqDNR/htrAk3G1ZWlyFMbc8C3gv+xHyF8/UQyY7NgBgXZv1kh7rLtmnKvU8rnNXq
SWO7MPQYHshG7FuiSwM7nzU9Qrv0QTr2OzREgs3lSoYkoRqTRySq620ENp7lRDLpBjlSObOgFiDY
J2QN1azllICboYiwcgfaX8n0EjTsFXrSx2TtloBluIFL67WfonFpt+298DrAGHDXVgqvUTR06Oma
LIEk0QGKItAjUOZHnnXOMciaI0SCn6rhd41CGnwFG3JKM9TTixTxU9NCimtgoRO94eDFCzdaZVxG
pWfXJsx/pZ1KlwNJoYtKH3GsmNl11PxhV6vhHnfILygFZ5uaAHRC/7ZEDexHHH+zKTfKfev6X2ZW
38ze15iM7GGZ1h7SaTuscE/oyNi64d705bjUfdHt8GU8cPz+C+wrQbMv+4zSpFx7BCvNOibnlaYq
Pr7EcqGV/pqEKWuHp+w1Mh0MldzYyzHrH9mB6beGwZy/cQpQTzO7LTrEeGYA2Rp9rz3BjwVylBav
cahRNawPfj85G6cneyVDJe5UK93ZOQ3vznQzwq4NVqaVBXug9+yhYUiQqhqr/YiQuk6nz64ibEUs
sqTS173rlGeLqDO2omwYOkJft6ZJQw35EVvCx+Ia/X08R54Nj5XI8Yz8U6IEzZskmJtFUjLOenLK
x4F/vXDA5Qd/weQNic+hJ6cd0RdO+7haNBAjvP1DfSQNRkSxHkZjk1e2fKHqrFncKQMdVD+iKqDc
zl91OgHclENuGmvsdSCI/rUKEwy5zY0pm7pbpzV2n2gIdtVQNxcJ1xEcRajQ7T5iIPNHMzFgnqLA
TqKJxN4w/YngfK2LCgdA2LMFFWw41kPFBq2LKkGhV9eWMWp85l4EnUESy9WA9/M1xtoNaqd6rRHn
LQhpiGUxnA38W7ZuTSsv9uVWkrI0d734d2qb0dck0JupoUMehKeM/A6x8hQ7EdGaO2qKbSeL/Z9Q
Kp9sg8jdp51GMaqFslTnxostra1rh8FKRwqwQP1BaZj5ybfEtBq6jkqlKNN1nn6OsWZtC1SI+KAg
fgZaTlOgTdaw0PsAg2IgehcgusUAACCk7JCkp215TcZC3yOGwRyDgbHDsj57Nn9IyytEMy3TPpxW
hs8+haS3cTaIwdpucsId3bpaDTFNWyLFadwNGRu7MF+KuK1WOF3mFM92HYzqXZdYJx3H1MZDqceN
2rzb2suITGdO/Sy+6DBbVzmQUqp02tLTiFtp/KreEL9wlM3Ifuu7K0pydqCnWmPcn5W6JH14kaL4
8t3EWgDuURHIfZXHL4PVdjPbZpJXKX1S393ixBwWZme4mwFPuNWCyy1jHbfeyMoqgMkVGunGJfOZ
3mNHw54MvMXDmnVtC0BgxG3sfKn7F1VlfyJGh63OogGqgdWsXEVsRKCRvd0+Al9SXWcj0WpzUf0V
/dRcWM5Hs/rpLsG3uoVGs2z9Ydz5vrep1LCN2cXsK90bTk0WpLDmm3LR29m3S5TFS+wgh4nUsNDx
38wbCC1zXGnUpuUUgdsCY6dPfAHZcAiceNp61vjTu7RMtIZGELIu9IsabF23otKEnWWvmX3wmKHQ
PnUjZUWE57mV6NfunV869sHVNbnFSi3wjHXrswTO1YtdJeqz4Z/y6TZQpS3AEfWwJgcZeZtWC5pr
ioXV0cI1kHl1ttVAImFDdchBpuomyHAbqlTcjO9sjsi9/NYlBb8It+1B7+TRIQUDLz5phJ37O4T9
D7+oJWhI9P3WSaGQAJif6XQ7qKI01kGZJEObYpG6XnZmoj5kWbApNOmvs46mRIH5/JQTsGvm6j1y
aopZIjtMkjjGFtBlXmq/fZvkhXKYdnqPpQGyGfL2NYr48ADj3WP5X8tXcqZ+D3UuZ63Ry6U2eVRu
wADMs4mJoRa6eNM8EG7iwrpHmylrWvZmJJkMrGutwm2jhnHeZTVrCj1qNl1+jwJrz/WxcEUt1n0B
JHAIR2Lps4m0NL3YwUqtQPM52pZiJYNn23k7siUb0mlhOZWgmyK8Zns/ZPfaFpa5J2Fl8vhNTX89
1OOIzTClusG7AkYRIZQzT2/wbejlXpRdQqbTHJw4OVO53xzSkQwIxdf9AhYl2o1i2GdZ6K9tFiBr
oFgroheaNWCru8X2blY1BQwb5JLgc5i3MOLNLal/qbCz3mtqhyyj5N8E9iSmQCtdmJThpoFAjK6o
6H51dciKS/0kygaiHtqsqPBQ2qEebGM/JbbFNcy1BvlqDT+RRHj7USeFjw1phkImmKn8pYlxqU3g
UY8aSBu8zQ4RmU3/S4TG78Tx1Ar3fIt/hiV33TCLVAkblNHaam11xrRAcGyJTs2KafrIVJcHXJxz
Nk7aljTKdSVy9yJL/eZjBz+niIfzbRg72Dzr8pJNZgOsmwXYGJYHt+7leezJeVGGif8QKC+gcxvK
rZM6L2WqWSdTgXypKAcYqgbtCpn1MgjZX0ZiEaqgr89VTWBU0dH5d2It2vW29ygupcYFlJBx0YiB
mml5wtzxOKRJZp65ZJZOMOmYRaIR/EHM8Bqz2jnGU00Ibt5f1WZqFTU4PzWuxqMXFCT69M+51kQl
P442DsXS4tO61vCWkmv9ovfj1pb18GY7QtuGhlnNg0UWWd3dctzu1HkDl9xUdXfDCUCOT3zq57P5
Q1LjQ2Eh9NrV5l2YmJsoCK7EPYi/in2ckvodtB0qkEdxVJb5a45X6UG+qEcK72Nmv6KdYOdgC0a2
cmOVGupLJRlp9Wn/bPf/f8Hf/13wh9Lrf+qC/0/BX5l/Z8n3/6714yf+0fo5xn/ZwCbQBps2ijW2
//+W+tn6fwU0Wk3fwkL9eApt0r+VfgZPUZ0IaPmYFOhc3u5fyj/N+C/X5RzqNsQ8D5mK9/8i/bMs
8yFb+48EysdyhcrOdRBd0e/1LfO/KWWtkCdaG1FB5tK2HgmsmROhVX11kUdJ39f8s9416gwHmzLG
4wk+NR002IGnxirFa9Cik30+4YDnpDgXmofadv2L19XvbeNWX1WXoKtKtFmHfnA3eb3/juRwBUxM
+3QNSTUfwP8GOw1hgyhZafR8OhHZnpVEPPc8nUbj1nK76YqDh6Zy3Gz5xOna7vvkXenal4iK8Ecb
tXOKT/ieAChbdTVq26xFDuFNafgOZmjV9aP9WShMgyY1ZThj8XLK2/Sikx10SOvysyZW2EjH4qtI
MgNmHyBARdTAssRaB1hi1DD1gwhmiwJjFFvNTliBhLNjqVuhhdfUACXgSPFmBxKvPr/6jnK1gh1K
kRxtkbfrChQRlC7jNXN4TvWQ6kILkMIKjPRoFcNex9z4I4xHVcOKmms0JPWm7ptoI+w8vBodejjb
T80f0vROTBzVXasJFvSl0e0qunEvnQVHk6ZW2LreL7/+qUfZ/yHmkwoQmTbvHnEd2MMKY++1E4lq
gZcvSRoLb34x3Z+vjaCdG2bYfzt+3TNd6P1LCrNko0UWc641JK/12J6ILSUtzxijnYXoe9v1JO7Y
PkHheV84JJyF4w0nXjHHwR/isstvPlLbfQAPY4Ekw3zV06JdTnZun4dkGFbYQ4NjMWj2OvGznLkh
BXuN7Wfn1sSAPg+fTzDOEQusm8GxscWwAppun2XhEVrtVOyChdGyxNGcq9JjRAl9Hd9KzFCzfvDr
D6eH1wsOwtWd/k7ZW8dK46mLWzkklmf0jbpKMzZTPqVkD9j5QYHEXplOq16aqusXFX+qd75bZlph
m1+Z8ohBKwm60u7c4hgY3c5apYbr/bSj97cf3eijY5HApA1dlO3ltOTfLi3s4b2HV3NqhbkvB0fs
pkaJrQYA5IBt2V/ZUgZnTxsjFi5dfbVZEGB7Ehn74Qi8AtnB36BaL4TruX96LVsILaVd3lmHzEwy
8nHsaGc6PelaQ/S7V376yWaHxWKb5O9mXeC4qcvx1ehYRZZUfk9DGzEp59pSuVzO5dCQ0eiMzasM
LFbbCnEUQRJP0ID1K6inrXIsXIuBt/FKvPzYF5uXLIyCLznCR67gF7yT8URe2WBFL+xdqrXslUlc
Smzt2GKLTW213qlhp70cjTw+6QMqJTFifleO/GnyZJelZniPa3KbzLKQOwJKueIeMrtOSl6hE6+h
9dGnXysDtx9Fv6alKln6lb9LjSrfIG6UpzY1rWXRO+UFapQzx8dq39xKUrbPHOu7tKyTUdlEdBXN
B9nEIRlBvWD6B7LsEDlFMzv4lQnp3fvIfSQvW9mrqWVUMspQ3xeir/Ypzqo1wifrJbR9wqpZw9xp
O/xtIiv+k7fWbBKeDgSw8CHLWOwH7EmflbnU34x04i5x6u7kAtjbWJA5FtJGbGOrInhxbRnMakci
RaxoZHhB/917llwIR45QNFv7wJ1iA1415BfwZtJ9PPfHyWlXswZxAVdm5TYK43LdmVX87lfGly7Z
tNAwaehwemIWjnH0qhQeO4jnJLRJc/yaamgvAKmi10h0HlUhFFn/7QmDAsE/PyH0dPrnJ8yq/Gx6
dqKl4JN3Vf0rAd71aXgRtNYoxfM4NOmnSyph6SfR3bFiRgCdEMC29dJPre49Fi7heNQMu3qzqmn7
PI+golqHJX3O57sBtjgG0TeBUsUJj799LSpYrSbg7JWBNO3aZFVwsCPr8/mk+XhFVY4HCibB6fkC
6XvYjhsuFOKy/o5eHHw09JCoGfjOGdl9eRm9hv84P9QIn8lglihGObSG+tBEaXt1wqHdDk5wC3Tk
WDlz2N1BPsaNYmmrKqyjjzhlCqzwdAGsTdL3ijKVIjeZTczAAv75E5VHs8wN4QU9D3sr2DiDjh6x
HswXe6juz9NtX4XrtMEX9TzMKWMQy9znx9aT9r28Pf81SqMUK+GcweHJjbmMqFq3sr2rBjgam+Zg
b8sI7dnjfJ5VLym9oTevDRawMbxlOKrgGJYTm2wdPyS5nmIJqEmnTow41gz16n2IW4x4plilQZR+
RvoZJLr4ref0SKIodl4AvGJIQpS4EkNZvTd+89XCr/2EQnP5iMehubUEz12y1FkLFL03+gz2CdHj
azk6MMOSepdqg/HikYa9SvrAAPeMMg4FY3SL2Lkv/CgzzkHeaeuEsYEX+z2KFzJfJZlylzGgFpxa
ZfIpRHKjTEWJPRmmt+aB69TFH9xLJbk7Xfpe+GW/1LHOoCClUFbSml+zGNJefVPD3g9471vl9may
HKQFebU1URV+o3nB4yndGNquo4PCZCBsK9d5E1FZgRLonFsLMwxCueN9OB49YEJ7o29pOR+Nq6of
alSnWI1qBa3T2T9yQyiVDF9YfiYmEaZ5oC7x0cG1u6Azp76ADLDz0bWfuOcbtfqBJs2k7ZrHFKC8
Otgjoh22Yz1o29y3mz3GgWIToTw79gF1XqJr7TOGTLks+yK/lKOZLjIReW+WjdO06BrjTgYFMwdf
75fKmAdBG/+wA9yVOm50agcPIRR6k1ncLNEbVSAemFBNk0YuRZn04rjmRisTsoFpK2uyUX9QXO1r
MrF+mygIUHaq30PWnwuT9x3T4bUos+ZnzPUrmW/Br9DV3tvAa365Wvcxdnn43YnkezTG7rtzjJ88
yqNvIaa/RqqGL/CQCQATM/kqhIEktXpE2o0ACPoB4UYyyOYAZmI8h7WkTJ1Owy8Z6FvHres7A5FY
GyYrNrc1NklhFWd6TdWyA+d8NSXWRj1oynsKbAMPHh8jSfSTldlxBBbnUQR+8K01uFHGY2atlHn1
8tb5EhWr3tFuixv78WAe4aO/2GNiLyO3aU7SFQ+mkjH3QlZBqafUbszScJMORQiwELJNXgXOWW80
ASvc1S402gw2eiq6RIJayUPWawnV/hnqV2Ayye82RbuFCKe+MOJW8zZlZx73TksoWdrdw6noufKF
trOysbvrfr4LuRQvtcZqu7bl9vmqOm3TvdJRlD4PW51uHAVOZ/085PqANiHhkz4PiYaX/J3u5KRo
SJpxIrNc2CqyOK49iiLgCw2Rlm5XfwwoSD0HYCYiwvFimeL0PB2DH9hUVUIhg3XJR0AFfBbAct3p
pJo0qGqOspYErRLr+pma0TZilP89GuEHivf0prsdsWyJ0+z/81IWO1gFK/AYMcTHfhri342mJJuH
BPaj58oN8IkcQUKbUReCgvR8iU/Gtj5a02dLVOcCR8108CS2m4Fa5CIjQf0L4vL8+dJoQDybGdRH
e3j8m6gFJ9LlKn3rs2rPyL90vCK4iSQQmDgpFbOuDG7GSNAyqY0tMy3zY0jd+UuPj8zfGTjjcdyA
/k9Xz9M4AJjhg/EWRXW6C4skWv5zfmLhDEXojUxPb98WtvbP2xAz94250HudypRqjEJOTW2tAE0p
wPIgSjxPBASfNQtimRrI46k09xK5prURcqwJrjPLG+/G2tEk1Kb2++qGfLtaIvBr16YrqtvAxmtu
FpXa4jf9rXRwgyRxZ8uksYdVIFX9lnQ+616PuiLBRuoNoX306gbpiuyXcRfmiLuCKZEvI1aOk14H
8Hw5QlNZUlJ3D7Bqi0OA/m5bo0nu07Q91X3bnhRi8ZMYfGzFNMae5wO8jj5dKiBACZj1Xk5o0+rw
8nwoqfp2oVa8CHuSs6TuJ/58pliHkpVugSv76kMpvT7UXYYriWN6HBmOXa9cgteoZZrxKso6QRrk
NGz0KsmWhoyDe9vh/k4l8N2QefAOwmWmqym5ASm9oi0dN1OF0txpNf/TlPQyjMoYTiEZE6+4kn7l
NUIPgRuDXL+S4Aww46TNsspN6PDrfSY+4Yc2G6IRbRaRk/j0zOYjS7TmNcnH7GX0IEY8Xyb6lnEA
HN06KpuNLVvtQog8AANiQn/78jYRIf6DWRrBI0z9l7ppYQFqrUkWEVpyp2jtTah3++fnQdTkLPsM
ooSy6w4MA8KIhx4FKNkG7Q2Bd4XwP2nMbAzfKN6lQpagAOyuPKNGq/3YoRl60m5r0wXuDwPlZqbe
tHJsI1sJpyrXU+Y/TPSjsyMoCHudM6Ic0R0tWgi7GxdAlk/lEJdfSNfOeZLAhIm9cF9TqZ2nRoCU
PgrRDtl+hPpk6BhzbAkbFkrFEtpGt4Qq6575+MWeqN1TP+ju2Wt861A22TEBa7KqCGbdD9II9lmN
vJ8eeHl1BcMj3ceasJyHut4NflVF7nwEmpMRDe7a1zaA/uAGcX3OJJmhPd0w09b6NWlZ7adjLztq
nR8uHdItlmcmXhdcVKZnNjAWYxMqk95+1F4i0DZ/KW9ekArV276y4JaHvXtKjGgZ2InkgucIayc5
Li6Oj0CY7O9s9urkVKL2ldq2DALzaiTfDKnx0XASl8Jf5Hx2gF2Qs/YaL5ePRk7vrV2EikSVBv3K
air/3FnN1U+xsucp9/RzkDUH42swqv7FZKVfmVNPHoTv/Q0Sr36VWvrdaZO/izzVb2hLAdSYoq1l
6cbPwJaDNgl64S7otvEYZ3vR9O+xhhCziIzqSFrRwUMGHpuj2NlhH3NEl8fM0m43VZAyCkRuKwIU
xw81Jktf0iCHLvNtD9rX838aJnMfBtG5YtNJ7SdZOn04/gIrBAVRRv2poKtFlJf3q4yZgmwW9Tsv
6kndoSWwNnRXvJQFykmJtnfUdRpdfjaddR13WkfIwQJHjzkU/k6Pe7HXk+pbFFZwFGAmXgpcev/U
nWBeFoAjHqN9haSdVRi9ZJ1pPwKuU1KgL2LNRzKqKTIP+/Fu+AgTKtHZh+cheOhZUSYoqr0oPFdh
+fU83ZLdjC8QjmfqNjc7s4OZ4bvFJYzaaJe5Y59uStMF/dUHBHoLOpesxt2FIZBd6HZ3GOKuO2Qs
0w/Pw/88yOez+fBrIvSE5PH6t4syeBsiAnlNR9c7sOk/Gm6rv/qPUxFiiV0oIKElviNO0sq5TlA4
I9j1jnHwVZW1fXgeWL3qVhpgtHkWFO6rvnQd03p9/n80phKJG4u9ajTjV7Oo49fUENnchTm16mtX
wLNvU0JMHG9dORmYPk29moamrl1aENiOhHresx/4qh4ulkr1+ZrwQG5wfJUvTh+njJfhgnnaecG4
TOH+EZWoMvwdhLFO6Of9cS7I2ORrHSZCpR/nmLMJhqEG39Zpc9S5+KHZ01xuGw/TVu8dCkt6r0hb
M27dusWqw75iDhErglgd3kPbUSc44QrPJKxHDyArtErUMF7oZSeaMjTtrVjOzNBc0QjPbpqfXOMy
O+asmi5UQleGpSnA5+THWASCrJ+HAf4P5l+CWbpgAg8pVP8BJLan5NHTU2q74Cvox+SIXu5Lrz+L
hJYXRiQjVA+PbGSeTQv0I9kY5NB42YNsviR6TFvoD0FpoEtFTdBAIWdrHxldsZmnTPd323doTE2Q
Y3FySu2S3J0kLM6a7uZbMfXfVa0dfXKKhmg0V+xIPPqoZX8Aiz8s6ctuwiDBqTO0xtabNJReg3zX
tOhQwF849KPlHsnR4+aLBT1bUaXoWcQq75zoQFP1WNNb3jyP/vMAZQC2POGrrEaxdGBP4KG2ir2P
7h3zB9Ol6dTBuZlUfwoCMastMziTdPDGtsc9jrYXrBEDqYXBlfbeV5NOKolCnub4+qqkOwopFLKk
93hAvVLtcV2PswTEMwldSXNxJ9rvBnYkQpfb5pJKfHB5M64hFEwkQXoNmdGwm5Y9ETzzmELXQk9Z
KAy6Yb8JEmQ2FACWtomv5fkxq8enc4r8X7OSHgf2KntwWATSo0+9ie6DjRJfOkgznRLa8fN8xNJt
3hpMAdmA6hND4AnsYzjnFjJ/Gdh/Ko+9Xqz9zRwbdK8o7B29KXuHqgxYlMAXNIa4ZNomP5eTbN4y
+q/zAEUwvgDF5IiiY+UiZTrjI5/lNjwN/Anpyg5jb1HqhOdF3QjgnhYRuHMGtTxC1VC4psnww8Pk
POhmTu7uHJriq4wCxErWwXQvmfFI6RjU0erwoPrcd/D61XRMk65dkn+IIOhx+HwQYcdOwSvTjfF4
sd6gJkHbMN39sATTTzhEZIAmwaXPxx6acav0vHnvoCJjY8sbkt8d9a6hpV/69LxUhoxUi20mEUwS
mGjshCAy1gerKfIOJqyNL9e3of8IrdgUhvVJzyE8PR+myiMXoTZ/KRbQi1yaxfswEGWueR07U/5q
ezlo4ZxW3E11k/nTDBQ9ZYeBBtPzmMv0Gps0h53Y/7QG2zsNw5Tf2jzdU0SBVv84ko/ctqqLUJG7
eJyIU7L87lgDj2MjbP+hrx9yDzfOWnW5fho9TW0bSqCw2wQSqhgJp0EC42yscRTGejfhSYNQWpkG
ypp8WbZkcPWPm9Px2zLnEfJeGis0lQSMsnDR9O+uDLQjdvTmbv4kgZ7e5WSFpzYL/0ZY2KAnB3+l
I42dntrkoDv0jXcoHYYQdmcb2OWLNy4QDFr7cMhvtYUzDwujvU/adSx9REudwRajINTtocN28WCd
3EfzVjEWrtDr/63dfvwlCvRv0u3xFwQ/wQC8EaZjdzOHyJoRThKTOsVhZ5s3QbcDaD13y9ZCunwv
UnQ+yFmPkIDUrOKbPDYoJY8JDsgyNPlFOxsV6NNa8nwiCHOa4spePk+ZWBTwXwXOSi+QUU9lDfcm
9/JVN07aa1W4wXoU8hEtqZPWnrg6cqmK8LasIU8u6oYXNyv3EXCidyKuo3VPNsDcJcNkxveebuww
QyjxeBBmr851mv7riTBB4lwOVTOvGpmxRCK/SStGzCs9lk8M6MaiJEbjEJNGfYAoZ68FuS3MIkrc
p6T/68DtPmBMIqkxLw+6dLDGut2/Hp7nquLFGKtFIUrKCY+dt1+mmZh95m5qrSPVj8spS7BXTdnf
qWopPQXC2DVEr21HMOgbzYvFOdKcaaFyr79ZKdp9EulM0OSdoc/pTGkoeFrQUihqD7jeIOK7vblq
8vRdYHpYp17uHug564spotWk99rfuiHXoSn+2DmViRDywRyRHB18wjdWxPoFexyewb7WSfErKC08
T2V9vZZUtMiON1A44YElZwMwGaDRhk6YHrG6SAi48D3XmE/IKbbmI3fjeTj4b1GXmDs6eclVGu1H
b+rJN+21ao7V2T+aXSVeepxIvtD34TRcAX2F67ptAUM/HsCq5i3upfSewa7Z2z2Ftd4UwS4PIv/S
PZxcxqh/TJXbPRxI2P4dbhGkMOotqiL1VYbfpvrHvAhjqMmcqym+ZGy0SJ4d+zoNRAS4YmNZVfCN
fg59Fp5JDX332gvqcR00nj+rmUeIfhim0/PBjQ3/MNXeTPUancIiHPdypO/lkbXwgpkbjHEHWiw3
/X4PUXp6CxPpLbwQQW3PYLYfTSaYWJ4qUWV7DPTOphshXlfBe+6I9qqRhCDJ9b2Zddi/0N44C4uq
NR3+T0dZ/tHKBWgyMjEIK6F0biHdm9HILW6uQz3aNdlW22YjlrllITLoSc2caXo77cF5zzOCW48e
bb9VjaUHqW4k3/UWEidz0evziMv+UruEf4eN5S1qE/Eaqak9q4kBoZCRYlon1jbadLi3lu4QFEfK
OwCHID8ij0X7R05xipbspkJao6qt7m53rxy0RxAA62NuOfIoR7M4qtXz/59na2Gs3T4h1dyzI4CZ
EYCPpE35+SBja57Oez/lN01roFgCfx6qCdjMXtDAzQ7tj+qhSlcOcnqrwfbVmSFl4rRMlhN/oVUV
IKz0m+k7DsmOsQMkGzoRC7MqnGCdaMWhDbB5lBFkZAMIVK7Hy2pM0TcXdv2qAwFa1aP9y64zMmYn
P3or6xBwQb+v8zo5R66RnEOHh9qy1gj03b1NqHCjxdSnHU8/dw1UBlBzs+hhJF/BjIjmdFjcuafg
36W5W96DAa6G0gNiJQPcJIWKAb8SQP54nJiBpJoG+Iddt5c1UZxxBpwqsypj5qWl/sONN8utIPur
yZGBefSWXkKpzlI0OGO+d4J6Av8NLotBil2PHddbVF7UnCnLuucwzVgk6t66zvMPJwYAjKbLxL1F
o5PCdPlWxfqhy6ZflR90mzgnzDOcaNcYRXlrdLLlA9VdSLZ6LL21wY33xJF1fODEh+IaZdHWqKZi
r2q/2FOt/pXTi9xQJ3RgPjuJ2jWmD8VM5nAo/v1AhgL71YOtm9Ohjpr/9aF6HKpwPMgGeoeNC3k3
mI6/m+wMcTdLG7/2EhjRtXOlZGDuSjZahOlp9lW0UGD1jnxh3xq/lWXUf5yH0TdxHuJs318pEtx/
iLLOZznr5BsQWOK9HBIQKtM6psR1vGZp3+KdQBycQw87BTHij0x72DDi9HuoGNWloY9LRcmccKPm
jRHA+jIpBTyMB/LQUTi/wCv8apvQ/PId7kWRGsnRH7zpdaz1vyzwqLb16t0tC5Aj3fjlJQZQ01g1
nxH9ADiVBBVRL0TWJ6zsztgGvBie8S1sSEh1YxK8SOTNNlWUf9udCH8bbrwmvFZ9aZmTLoyoMU6Y
B80dLe5hNbEJeesTfn0ANskvCW7OCh752WN9J2AZCGpgIl0ldeKLqnGTjeW3E3v+UlcYAiHCXV07
xuTTpmIjJ1IaA1jH105MdOWqZNlNatxmgYNX1cMoEzf+PSAod++UmHb1KdHXuu6p+bM8mAaYPABs
QIFGN+Dj80nGF7ZD7d7xkvFQe6V2TDE/Yd+hmaEKFp5GDcHAc7obgDhjYQ7wagNpuAQWm0vg80RU
FIN9wf5rbAnDqVeVMNsPEDsritDVnqAMj1A32znobuocpCnYaDre+O4m/aIeTe0DVvawqShZLmkn
aR+kfvzyBzA7Oou4F2tyv56nWe1bS5fveWM3afTJr7EkzJ3AYC4rnPl6Om8eb5aoRxxtR8+nbrrw
Zsc47R/vSt8l/x/snddy20q7bZ8Iq5AaaNwyB4kSFaxwg5IsGzk0MvD0e4Be+3daZ7n+m1Pn4pSr
WJRMCSLYQHd/35xj7sO8StaXY1IBofmodPfGwwhw9u2vup7t0KDKpWTht82jIVrlfW0Rr+jtplki
g2RvO9GfJaHKqq8nNl8HL0m/UirgdmHq2QvRq/OG+G0wMFvYiamt2YbArEYVt4gjW679UuxLyUIP
f5/jNeMVJWCFZx41iSEoQwHva/ZRGSkUpDkBEVoDpDOlTll5dKaTMjpEYygPduqky17gwjEDMnLD
+nMf+vaOSrnEy2anL5rlwCZJ+viWnVu/yA2yzGlrg+qkxBMN/rSF+SvnannxYXY5EyjonlWD+NVE
2wjA3zqVYwbZ2q+d1eCc8griMiyulAEe7IY6xxldVvsAAuIwmVdpO/lrkRKB61dlcxM0AF+VHb0W
ZdbhgVZbdHTmXduSV5cCVaErYLcbH37MakLef+NjJ54TP2OE8ONe0tG5uzzEvVUvmIr9feVCHRs7
C4hrw+DHdqaOhmpBAhsMt3iyPtgm0/vM1a738dOFg4UsHea+FpLqR2E9umvQ/G20vcib4JTGbb+t
fWlf9e9RPGWHnruXFlE4qOWZTV+OzaJwOEFDvLBCI9uiF3nyXUPctYFv3/mThrmDQbuL+UDvpgE4
UGm0BDKlsF+D5Ovl23J+val/phF1b/T9agqR+woqRmsWVxENxvyL1QwXKdcuDozH3oDamsFEtj3/
Q5jtOVAT/IXSI9Cxn20+ojPBwSgSZcmbvnbTbDzWLpE7aKuMT5MpYjaI/KnOVF8XGZYgIkPfcsHf
hhevWjdB5C2mBMw4WCU8t1FuX4v54fKMuxN+cAyObAsysk5qQJ0BcNtTmIz6umDRsKRgym7c07dD
S0gXkhcIHfGbJETVSAxY1wMTXW+EaCRLYhWgUcTY2EFSBWV9qjyo6kELnTfNybdlgKyog+EIJYIw
RJasLBTpKei7ddkOyb3f3fZk0xzACJOvm5m3IbXjp8TbODbEgagqpxtHlh8Y8l/AXQeHbOz6Pdue
aulJ7Z454yroJndLk9DcsS6hpFO01r24bepsCfUqBLZCjaye/cEs9GEkoHff2kn1Nom8JBCrhggb
YKajgyZy6AqKmJRQufK+wxzNcsxjW+iFjyxTiY7Jo+JT3SY+bIaoPNXh8JyQi5GQGJf0bviAc5fk
E2sKr2Sb4ewv3RyOvz99qkq8w+1oRc/EcsL4IEB8b+Mp27ClYApU6NzNBo5lBjZT65BGKdZQ2m0e
Ouxm0SxT0AWpGkC1pWJSPdP+ectz4g7YJYEwgjwFP664VUaxZHfY++4Jbdp40JoSrDds7JXh9uQh
dXIP37c7R/NDijwNamWJ95BlaFU4IeltRXWdW8NTJGvITjtPk/lhcI0HKLDynGkKhFNgjJtOktTg
2bj+LbO79elhbH0HjAi9K3zdvTzb1MDOpTMn4ZXDKz0SQlosKz73QRif2YGxj+idckEK4LiYelTt
Pntct7XtDa/Qr+zWuRkp9q8cj/wvZ7AeE8uqj3VX5udO0wmo5riry5d6F1q3itJzw2JU1GOzmuUI
3FyayV6OYeFtLPN+tJW+AXsDoyTRNj02n3O7o7cE+dsMkp1pu/Ia5BWZwml6DkoiVSYrqtitwCHu
YjVsSbWCKlI6cAQbvd/6NTw6RcTHCuMePArNPE328KF8IMS0jiZI+rJ3lkJUZ8cySM9QDT8UkCFF
lbw+D4UiHKPjBt+bI94SyN+rnL392W17WsFeVUNnL3fZ2Pa7oMDQFmI95g+ZNMBZHTnGdDPyoS9v
dDtR51LYak0XAcb3/OXltW1MaKHYx+7Q4gTu1VmzPAfd17SEahyvQmJoF67VxIuiSWo8WlW/mWgh
4aDUT3kp/ZM9Tkt0iunZUS09xM65obs0XAPIu4ZZi5QlK7gfVp+HMnb2KT6hk1tBrXML4xziej1L
IqiPPar3thqunMspIXCg3uu2etNrPuuuYMeLUyXaNQFmPZor6Lb49EpjZHYJCcmV7XgMe7PfUUzB
8tQkGr05HqCy5FfNUJ0ItfWvEH3ulJ186XJABv5QwXL2yE/gPldgD95UsX+SVmpg7LHh9RdBcQ6z
LLoJyfKOpZ5DDZ59Cv4XqATN1iniY5kkzVULl6azQeaxA4HVkBTinA+64ldFy9j/YsyJdI70kHH6
nHwr7muU6fNNaPSWNaJb8k/oHNRaK/eT5odo6d67yhQsE659xVIXtYOxs1nZzPSTZ92fr1I33yLH
888u5iDcTEW+tTvdRJW49zJruipS7QojdEP619gferBX61r4n53ERpYHBwGjxHU0mA7gbEnH2ayx
fc2RcZfvKdMHtiDrbdUBlner+r3VlXm4XKuTEOaapRsp0POla86XLqnPVCQdlsUo5nM+n86Lbrue
HUpTdN5unO8EWcdF0LGvvBP9kG0C4WwCVdJZvU+RQ2qFV7ymvv0RYCt/k4P32Hht/xkgy4lw++wL
gQO7Jir8r5ZhYriHmYAAkPKPVSAYtZ+lX8p4IcxzVeok4bnGsKSKD6cXGgh1QsQiGWRD0/OjjzyK
771RtO/cDDFWCefV6AnpaUdRvDCfkVonKvspmTqsyr4sP1m+pmaDkHyItQx2ktX099FA0TxmDN1B
VuAqiwAQFaWjEz7RmzdDl1QbtAL9qRtmvUsWNtdBnMutVFgwvAxNgFmgT9RC5BNsyRT05Xqk1yfq
ve91w9HXp35XxWq6sl3b2DawQ0m6J+nBEYlzEoiRN0jWtZuAVQODX+Znp0dfaedef9fIOYAjSNz7
SkTWEnB3/ujl+NDzqDZQECO1Nm09edZiZjD0h8aLRxduUaomf+t6lIHYi979ID/rlRo+hoauni7z
r4TqbRxo8vS3iHrlmqbbHMld7Dmc93Bac1aYijIfGAEIJOx5ub4Wueq+SsKFrXqwP7qivJ3JxZ+T
RHsCqde+OTP7sWp098XBWsefECJN0agOu1iFP1FLT6ll67jlUBzxcbLbBz+brtyyM+8qKqqrJpT1
GXJcvW7GIb3FWxltsGVoJzMeBHRUmAECh/VWq+YqtK3VO42byRGwQrHHtGjSFMqQS7WpjW+wSI8D
x91NPuJmuHAkGmZ1QTAeerSR0PiTCvMW5W873MQ5m40QL+ttUlrRutWs4A7jcgewsFL3dQjXqjEN
88GySII0By36lCngL7UTjk+WDYqL+2340s7qKRfl52uppnc9xa9L7NGDspBokUh+Dcx7/NLTjyV+
hfKy6/t0AJwY7dX49O28l4uOdQJ6UYRSjAdW9Xa+GrhTUt+E/9ulsvliBdZ1aEfo1U33IXJU9N5z
XcV20r2OGq1BIlO8Z3ui6FUYbvNkB/DYE9fzH9sSJJhRasNDP1Jxr/Uxuze7BLtpF3tnEwsZqV2t
flvDrF3ngE1uWihLmxakwknHc7Ctga5c66qMdkXsR1cqZasEuy461kw+e1r18QHbL0H2AN/2I+HI
R4UKaVdkqKwrBZ5b0Q+6rrTJYsVlRTegwkknkXpxi+JZrbPS6c/09M1VMaIJ9voa5s+UpA8o7Ca6
UtB6IUNAfW9N7ZPNrnOhpNU9m1KD7CS64HVkWAfSmN7iIH0CFpp/drTppqhhLdrK3Beh0L/qU772
MX2gPctn8lJRkPQgl99Ov+dQdvJnMRxBgqXbuKjUmBnJpoy+sq04tk5ff1SNd8aqb74T1v7ior1+
q7QhAkNl9C+VCb+tl3VAtQfNBN7y/lPmoWxs+jJ+hFYBsgBQzb1A67Hi5oPvsyLIOxym+My0M6zt
HikC6afMPmly6EItPHZxEx7byPz7mWgaarsAjpffv3d55tQyI730P6+u5x/54X++v5ycJjxp31/5
y2FqijSbyTbO337j95+7vO7ypZ+RukqHKGZhn4RHlY/BEaPF3w/uf55lcZYTxNcgmCyZlAerOKUt
5SeIJUeL3vJNqhv1VdDbm8tX6Isd8hWbLD+mcroCUdfeTEhyT+nIjsZzb9KWjDr2jyMX3OjeBHGE
nLnEsztXcoLt5ZsyumrhctyOuZ4emtD/CFnFagtFHuRJDUAGKWov8krPmFaL8pzKxGJaLtikV+XO
sQCCiVRzz3YafB5QGK/NRqA5YYMW5uWj7ubOVV9iFLl8iYjQOUGcerjUdL00rq8Y2f4pk9UT1BT5
mNgu0Jyh/wB+SdaeMdXHBtrnvlE9cLJKVU+yxDqio8NujCTbG0GrP6vOXRk2sU9Trzu7uue6cvKk
WNdjoiN6V9aBqWNthmL8mkHgooVeWyjkShMzAAa9idiuZEHMkYuUk/s3rc/nATl2TfJHI+Otq4bq
6DAlndRthpIYKAZVk3p+fVF1dGvcR1RUUBRYPe4MNkNsHJtjV8cfAaIFMmKQCDYYSYSB80TrYclI
5bEKHsxk7Qvi04w8ixBcpSe4Pt7Jnm/75hjku6LiZsNaM1hhMJ1h1pG2jkzQCUVHtI5RJmJJHtVe
A8SFLAO2TDHz8OCJVt0Yr01oECgwZxxoR3BeONQI9PNTpEFxasW7oXWnpA/ug5TkADV6eDapgelh
FoCxSqhcGWdB/eAuct9z1jHrsuab1PuMuwBKE7244Gly8nxJp/0J/RXgIEcQfdMUz1ScqKD1uVrV
A0hPi+Vq1I0YnMp82iVODDYSE7xBUPYy6ECHhFF9NRrus+PXYtuMbDnI6ch7eidV7vZXnde7a4Uq
epEPKaFdcRmsScPIdwlVmnYMs2M3qexoyKcyiQmCRwULVQuK3jCCFlB2Y7EX78Dm+eO0iwWMz4wS
fiuaCP0J3WIwfqyiiNBuiWG2e4H2LSHgzFL9azkk+DVV92z0ZMIkj27k9F9Iow4WYd2/JlPdbAKY
HMsQ1w4wcGBnIfXeBcXp9TT091Z5r9eGd4OHZNr0ApRBBvDZ0SFkFm1mA5HYO0H7mk89FfTaekjL
r35kv7oNpBzLnUhDytsD2tN1MuX7sm2LJ9siizLTC+BoarxDQmPcS/KgNKdGrtYmL01VSTzS4aLS
W8UwAyOQuUHG9egRsCVE8d4m7sbCoZmJKbvjAqkPmj07NB50snuehjxZ9ehCXZoj7+Rdk+JC5Oip
DFH0WDpNZBRA1bsZeGuIrfVz2kOJ9Zt820dmu+sjNIxEqi27ZpKvgYLKDUyGUK7MyhZ+rut3DqT2
0vH2XiyatwIG6qJESXxrs5G9kjmLBgJb3D3FFmM9EKiul7b2aFW6hlDaV5ue1PHX0iFtR9ZUVqBX
6W19Axax20d4bB5hr58u/xcRdrnMK1VeQ1jLb9uGAqOqHopYJxE1ZY+l3E6crSrBFO81amWO4NPz
rNomEGp1O2fBJdLPCNim19QizqVNMjosvnyZtHYf2jTTyiSyH0fnc4CKn32Y2MR8MvibWH2YFGu+
MvqPoWH4nyXa/zpIGxZ4igmAdD01T7hNWH6SnTN+nhcndasVlAab6tb1opvJYXXiTcnjUOnJezCH
vNVSvAYDy3yRUgCTNkyjrIdajpomO1ye9QLVu5SRS4l+/p/vD7+85pef++FHLr/i+38bVRJsEXwS
VawIgxtAw1FMKQ7R/NDbLZDc719fnlltUBwuz+CgjWREkaUMdhniABk6SIAPJnHBzgg1XaELP3Qz
hoUMY32llbBywgKGXdOqSl82XQPASQ/CZXdXpZZ+1H1oS6MogbikFKXGe5tw8wO56jDtgjHiEXyv
OpRx8xlydAPvpQBXQqRrcRBtVQERnJ/mmlEcLs9+/Z9WiH94/Q/f/fbUHLX70jTUxne7Yc52Gw6B
dPdK5y2Vrc191unKw+VZCyvk27Nfvvf9S5a9a7Z/alfO56augPZNo6oXLVnMK71jrmBhNMJUEwVk
VWt++Pa17ukVQMi4OmhpMtN6RtAxdtC/0+lThx5ZerowLufm8o3cMNleWZthDPy9kQcN9UCrPshY
hCs9DjMu6WRv9xjNw77FtcIvvxxsGr3qEE5QVV2/EdeX4VHO4L7Ls4I12wGOLDCN8sgnsMq7xNrU
6GQ9m+vEFfG3s3Q5VcZ8qppzTyGPCWmO5DSCPfy+MBky0K7FdJhA26G8cmH8uONIMqLRHGTtsuQA
ngORywN8oPVrQmnOA9y7pUu0BgQLum1mR9/NQR61A5LKLkilx6I2iWZ26YFFse4dCncr3YFKaahD
KAOxhFOHh8uzZsjZNAYjeHtutWHQtwehkZ1K/CBPL99sgtHfqeLsFhOwAzP+wLqJqbTt3luhRWtD
Uy6LiBZ6R5GRSalcNPmy3A22N71Zsfsy6cYjfEYUWEUfXREuna71wa9fOsvdCJRzn6G71vT04+HO
mIUDg7MLdOmsjTBxzxUh2lQaAWQLi4Yg7DNHANPEkYO2uG9nGFE8PltGup+GLFuVo6ZfASZh76+V
LHiFADOvMv86YU9B9oAVfG4RGDQEqAljcJaULxaJ5gTXbRbBcO7poUfpkOwArOFWSkNqJzWZdna9
kiKrXpQERJJoprr2sAvcGDAslxN+g6BXw0taBit5AWfKzrvBOritIkBCbhStEfTVYF36T0mMI2Ww
/V06VtcNQvxl78bqcyWgw9D28whmYL1jYkpBzLPWsy5bWfOIvQxb+vzyW5zF/2cE/J8ZAfj6/4UR
0H68/RIixOu/EQIs+ReqegmERQhhuODj/5cQYBp/yTnARQppC48UHDJB/iYEmOZfJiIoT0cijZ72
Ag/4mxAg/3K4zokRcS3LYT3G7/svsoF+pgO4lmlCJ/D0OeQMAhNqXugBP4TwuE3FRraayKKLm7SA
ClSQ2r2wVFiOkFPzttea21Cjl5ftfzhBt98ABD+Gq83Yge9YAg5s0XcHmuBweORcF2zBDwembKoy
K6ZvRLfb+0RxAiGY9MEw/OdT+IeD/PbuLBcau0fcCqlHNuqZn98dfXRNTrBKKA73zdqjmbF22f2u
ppmuVoRJ//FfHo/P0UPpozuW4wrv1+NJL3TwoyYwQ9wAmIibUy+nzPV5Frmu+qJO/pRv83MwB2fR
dhgmOmPHNiUq1F9SdXSt8Sn3Ap5yA2Z5amPXnWHsGW+AlqqshqxkJguRxWLtIalZeFi0Fv/+lufo
j58+R/4CV1oMbRahji1/+QtQqxh4YdEuoR/YYOTxVkUKb0cAnP1D3tHPKXaX92pLw7Wk7ZlSF8Yv
IAuz7oeiySARSKfPFlMJxph+IshsA4BoXCxyeM///t5+Gz62wzklgIuVPEqVX8eo9A3IAYMH51km
W8tuX6RpjEvlYCgwadb84Uz+dkXMRxOWzjiVruSG8PNghQU0ClVQFpBUkFdSc51PFrEk9R8O8w8f
mBC6LVzPwZfLG/v5MNZo17pfsx3wBuoWZS4Q3lLDwkuUJet/P3/c834dGw6EYknykeFIesI/H6pA
ceYlueEsKoTwVdRiaLJQDfizxHYWJLirDC2V1EDo/vuB/2Go/HTgX6571HHa6MQpBy4BQZh1fSaI
eZOHGGhDkhomiiJ/OCI38d/fqoEBz9UdW5hivlB/vJ2VVtlZGh4StMGIjT2ok2WnPQ51c/IdP1oW
yNECzFH//j7/Ycg4hu0ySUgdEZL1y1G7JOaCjikRwJPJr4u4dh4ClNvaH97cnw4zZ1v98OZSkhxn
gwrWVYSXx9h1yJGt8e384QL/fWS6oHBsF8WHRe6m98u7QSA9zBUJb9GXaEEQ2nYNaW86BL7FYLZ1
v/r3k/f76GQy5p8pmIbs367usZjo/OYEOOdj0nqL3CRWfEk7kngO0kniZamGYI9NBnlE0NZfVWN6
f3jDl2vt55vnz3/C/Cf+cGJJHQ1Cj2lyYaGLWfZj+0R3LSYCQth72aZUR9PgzewxPnnxtjGGh9aB
B+dX9gtYVXbTOFP/cFLM32cUj1stDXTXNm3D9eaB/sOfhHnJ1DoTmQo7mxnQberPiBVgeGdRs839
Ci9mC7a5bAkydvS4WLdDllzXGZ3lKdBb0Loxsd4F+5BEw6GXhHiukyrC0akbctvAFT3mnqapPwzR
36/4+c+WwvGY8qWYExd//LOjqC0b0QwCWldyRZsQTf1YQRNOtmGV0H0eort/Hz2/D1bOEMmOnsO9
TTd+PU9Yl4am83yxGJtB36dJW9Jw1TLCLZo/TQz/fCjemakjNGS0/vzeRjU6RiJzLIaWwiqS2KCI
qFavpd5GL//+rn6/0j1X6GCnaKRzZfz6rhBLzR0XBmRPfMVc/U/2cRI6m38/yj99WC7pBw7eVMu5
rIh//LCGicHr8SkutJbklsT6XOIyRxJF175Qs9rG/cY0+ynD9MfFpmnPt6gfrzTWm65tc2cy3Hl+
tX6dEYSX6UZrPSgfGR4J2YT5Tu2y0IRnfQyRyiVyCAJlQYpatRnvcQomiCoLL+osItpGaqEKYVIR
l29TBVTAONhgVJrT1GOvR+8XJ/TnHNAkEnGJUHjjYm7Zvr9IzEpoZyarqSFmwsESU68dJqfBQsUe
+gK9TeO6+zDsyO8jiTNLRxf0X5aQjV6igKE2rcmRJGiULSkN4xTer4U1z9DQGZaTrGwLyRkwGnqJ
/uDad/ngpJm+qmTLXnMLwNaYDuWUpmK4m2o8n9FqSno9UIsiQa4tt5HV+g4Jui0CQjzGkxTmirmT
PAoIk244IqqNikHupq5RzkvWyRJ2S26HJbep0ffll9IOKhrnTol8G5CmncLSInbHmfJN0tPxO6cs
2lpC4FywK+Gq6UiDu3ac0omWkZ8E5JbHvZ6g0+01O3nsG/DikFhM8EyLCGGZe5BDo4sPrOm8VVvq
CY478pZCl4YMjmovXIBxDK0PkyvPxjsQGQrflOoDV/8SIgRMTgU2l+gps4BWPwkHL+GGOmtAzDi2
mbjepxm4lI+iLRM8W0NmKf15SGncpSt9IDmMVEW9BD648OO+mtXGVS/FtTZoFuBlB2JX9hoKW2v2
GnJq+3M1tICvEMymHnejhBgr9N9BH0yNwVe0Gp8NOxeY4UZQ8LS05exY0FLZIX4wosFznwYUCzhH
RtazDyZBSWjuwGUUeU+NPxwF6MNISxCUuSVvSSGDCqldF3Y3+JjrsC5iR4dZYSJlzG1qzKt04G5f
AByLmEgSc2BftiCcqjePDjvD+M4fdJfkG/wHo3ls6ALoa3ZiSf6kmaYLNLPTSUdZs5HF7NIWQyrW
/hS3GsixWHsG0BMuYg/f3sYzWrfYhWZZE1JRV810DEIKOIga2hzjRRzhaSS7ZuyD4KHp9NrHyx96
PgxhfDQ9VH2pevXhTSLOGtTcKBG+yDCXbcWwjGXx5oXtGCCijpz2DdqZRKKW+KYxILlLtKnchFGF
KhPGsF2/T3qX9/tBH5UPlyB23aMI9MZ9C2wjQDQ1gjSivx4bxAnWKU1+jBh5i2NMI/YMGHBRVWwn
/J5UEs+wHetFhCFIV7KFCLhjYyxHp2SbzJ4sKl6jb9tjPGU2q3omHmskujyMwohz7/YTLJrMaTQp
0mfUrQkiqWWAxi/U70WJRgemp888xSeJC8YQhySBi6fN3QHSbiG0ZapHv1ZZYfVFUcXVn7zEQsSc
lUjf3xodfT5GEXuoIuY8ldTi5MZ6MAvNmSN0ZI496Hm/NjbtSAHwmLu1pW7DKO2yz6bS/H2B0jDa
ERxa2Fi1e1y2i4o4r448mbZoO86xmxbQrTRnnAZ9kXkFFBlaJXU5G2SCitgnGmCj6l6HMG6LG+7C
XgmRGPhQDvq6DY14k8LAk8RuoYdzH/yG3Kzaigia4wM1q02S9CFWmFhp5vSR+SKJCNqljyJvBMCE
9lXDENVMqwxFSfwwBarq/eWUlbAXVh2kojDeFZkRkvlU0QpHJunxW5/cQOrVXdyM2H8XJRPlcLJR
9ofPjG/T3rKXlF+QxrN7psqBg+lq4LP34/+bLM3/F7OxLdYe/ynA/IbKfEDV9hMnc375tyoYpS7d
oaBFLYb9ETWn/y2Cafpf7GBY2ui6aTE5s4ZjFfwdlGlYEgcQsDPWJARi/weU6fw178lZd7m6i6mY
jcN/UwYzvEup5IcVgsn6UbDpEOzCPckaYV6F/bDwravEKK3s67h08ii867wmvJuo8vcarWrUvtoS
PUmxapG2rioAEsQYwdxmR0il2FDVXRjC3eA67nauFiQbLyX6ztAc+ybHlHhi3Ys0u7NurAbhAQYS
JHgGeoBisp7C0RXbCAkT9kAUWMFIFqPBiF10BkGAPg2aDETGoU/Ewbbo/ZpxqbjZkvfFLYmtdTub
aaMDoWYo5VJunXgJVixj6MCGYPZGtH95IfbdGF55RS3WnYrvNBKNlkMUP0R+1JFie9tWYH2Jr9bp
4sevDtPRQhZeuaCZRi26KhZD6Xs7RM57WbpfM0r1PX7464EYGoRYlli3RcLeHm+cZYtPJmaOfUZg
7AQPWw3JsKbZA1iE/nec5PQXijVqhA5XukyXnbZMyckNQiwS7GXXU4DFZroh+ACLRRiBKHeiD02q
46vQkvfYKmhZMK8s0tB9tiAsOej213lBUaaR6lD3CMBgw/n0EcNxhWPoTYe/UcwrkMDbE0d0248K
7vjXkBAeB+fy4JHFajifOjk+jzki/bE5YgdFEzWWhzGP60UR0sUO0WFNlvwktB5Gepac83IXV/kj
9/fHaNRvoaaukMIBU4+yfglduSeP2CdGZDF60zN3z5tw8HYt0/nKjAZY9LzpEGXAODCKaEdFEnkX
yWRbDBZ3ZKXMROfyxvemWxOFp8AatmjJvML1BfBH+fusZQGdEO2wkiayLdJVH1tUmK6y1jKKv6Y4
3rHmFfthyN+mq3DQUMwVslomJMoVgpKLbD+HJYgN14eYkT16WjztpbQ+wlG/7jJZb2pM6og9vJds
9uM3UbgPMw2KI0shV5Y0idRNNOOxY596mBBLmaW3dmLcelCTl8S3fIxkO7sZqqmwTzGn5F8LK64W
/sSWsFLR16rRNlnhPMa9+NTapL4CaUd2SobP27zyWqlKbsUY3QE0n1OnoETHk340LdbvpjbeewDk
+qm7w97PL6/b99C8JW/TWNS2j2HMoJFvOsld4TrZ8slk7Ynfes4pDbCj9DQMzTA6zqXEFV2jT8Ql
oayt2od04JMPouZMFiYhaA7wSo2FXCfjjVGNBEA1AGcl+zwsHwtscasqH2/ryF+FFo2zgAXbGgn+
lRraGEk2CvzGq1aC7hQIzma+nbDSRfB3KEtJSI5xb0XOp9hJUrr99RZVrrdL4PVuxFRX6wB4/8Gt
Ncxe87PvXxboj7fG6ByJPM4P4/xgGNnfz4S40ixW/Q26Ay4rmBH6yhx8hzQzBIYHc34oi8DeKmrU
GALEAeQL7HNwNIuJtfLV5UEFHlpRxJpLvzwp5FS6eimVVJtQTo8J6Qoxnwi2uVZbVebaZfmCc+po
t1q/BFshdqOZbgUa11VoDwqp8pwqF7o9Qrs+goxqUhVAGbMwUZmyLrbFkcFNNNNg2Ns2o0lZmW18
8A18gF58hLOYHC/P+kGP/34GK7ylELBQeYEx2qgJdQ7qldV05EplhDn0TnrCBxWSkggGLbfY46Bw
JIvbD4/I8NJVLYtgaeLArqPU3IVzg/7yMAzOe9819ELn3nrQNEBhM0mGa8znNhgTmc5uBZo1pLWf
6tZOS+NpRVQyQ4pFKZithJAprXCKg+2WyGmMSy63G61zm1SCkIp8grir9pyRjjGgCjMLl3Ms/FJH
rKnNIhhVIgs3zDmjyQRJVCC9rYPoxFBbK3wELOkHbVNpQFrcPn+KWvlSYghDGUBAtj6sG6g2mzJ9
qBlEONvh9fghWve2euqTfDiEoJ6ZU1am2c2cJBUfzMcoqsXKwdS/HEdjSwJ4vcvQ2wDOQ3ZOb7uF
WFjeGzGZJkBrgGNK7yzAjBwxjd3EnVRbzjJmi3rKIZGhKgo69gkVEiJK0P2hja0rBNfNVuBIX5LL
8qQMdmm64dYHGwF5vsorrEJJVNrkhRL1o2MZqEC6B8okyyxRd0HjKQCGXMtV47zzgWngeNnIuGON
UJ4GrDlgR6pM9zyCiB/S4Z6mc/sQOzfKEcBVhLvJYs1aEdkZYolfpmX/hp9rWA3oXT7JjNKVb3J6
2d0v1TSgr2vlwgnkuDF7q98VCQaxGn33rKjKNrZoyKTvAqaElGmqK9U73YmnCeTfUrBCZv8ZkdGU
i2ntZ/5mEBNvSZfv9Nm5dRBVs+rJ04P1gKsjL9PxJLz8Jh2a6xG+5xqRyAOGjWnp2lW1nIZby4ac
hlWHNv8QbAY0UnPuRg19RpvWgSbCa2kUUNvKjA+xVq9Tyf3ZodWwaLXgaDj+sHbqbquTa4+wh+TA
6THGzrlxg1Hhhkis+wipQOU17coJe5zSpavdofVGFafI33EThqzMVzDxCfQx42Q1teQfWsSg4uHS
142LoB5ZyXCd5VRAmMkIgLclmjKPpNasSLfE4DisYJx82YVdsCIq2ibqICbLPNMPKoQXzQ27vo30
lKQHCnnbCAEvIKmPxiM5SEYNm4gifi6R4B5NYZbg9aJ1Bgn0qmn8fWeq4VhBJqBKSX3UHP3q1IYf
sV1IOgwTqsA5kiHAwDvDKuylqWn309SWZ0Om451eJ9dQi+JnPYYCZFgdMrky9a9rPUKbGIaPiB0i
NqQjhj7EYk9RTOBFPNob1ZHkQ983XdfFPCdBLVmggT+SQHB0kL0vO7T664oNSoK/Pid0eJHY7bgh
/U8uhiggeY8Mr8nyto7GcE9QUKwwAFgnJ4Ki19VieNf9cEO3otlqoq1RqJPbIL2yWiEcp8YRJjbE
kH6XtMFd2GRf7f9h7zyWZMeu9fwqDM7BgNlwEeIdJEzaqiyX5SaIcgce2PDmdTTSQE/BF9OXzUuR
bIlXuhON1IOKOF3ddbIysc1a6/+/X03HxzyWoGf4FB9kxaNJZY42QJZr0DcuUMe8UsFJT4d86EO5
oMjPc9ET2Iifs0+baSMIdCMnvTiRe9ufUsO+lGU7bF2YYSexyEtN5jiu0nuNWA8szI7DZQCPbAOw
bSPFRDWP2MTrBoI6kCGPAY1Gg7PFXL2kr4mSfKARR4wU1Vqr9EdwHNeacurDRU3fjCRad3MBiiOB
SrQ1yFvDrFq/V9BMfOYcCjgcKf26CrK1bV/6LHmjd9U9kHqpgTfICYDI1kDtCz0YquYDs5x2MxPN
jLxcDbux+FUCcNroA/q1DNRsmFIl916BIPbq+6jRypSMpYTxpUWhqStgsskFgmBO3hhoJB01+8ZS
YDDipFU8s69ihCP66NF1mNLxIDjUsBwOs2cTscqW1wFyJlHVWgU8vWJcd6p5L2ilSKcEIZIMrTcr
Q3cw9LT2LDFyItoulohotYM14ZMhQ6vCHosGaEJCKsvc9PGJPlk1iY70r87jiOWXN1k9ZPNsB7AM
8bF1ONKkfqqWVd2ag/nq1rByHAicmcUsKrviZzM9BGexkS4QCRO2CIKRvA9SB3607GN9V5bx89KY
dzEk/s2aviWjE1Qwbrwh4UJYPWXS0e6EkQM0vGBd9Lh+Vvu1NqrbGB/crdEsZN9m132nN3xUOoSt
wZpnzg+6ZAQt4hgYCjNDfkqmcbe/fVGs7OTqRDKu7uwpEAZnYtJgEVo9ESJuS9ibOua7Hujfbauj
ZZ2MBso/ec7kuNTqJlY7/zo73dlt+aAvbRL0+vyWKcM579juujxjA6ysW33ks3TERB583sF7w/of
qJOm3S6kYB9Hslx1p/xs6wxEsJy/auZ5MC66INLa3ssXel5QZxCtzcRarTHXQrvsgeq003LScPVB
AcDPPE3lYcnLMEvld2I4xBkq1uscWyBqZzYGXN50uDMSPrSAfs0vgdNDswy2k+Fqxu6KB8TRE5FF
BDUgzPXGZpgOoIaehdoQZI292y+seNcNkx063Rx0Gkie1kkPK63tTWLx+5LTQPNSHX2HXiMsHP4/
9OSZ30DUI09FEHnIF5murAzuiCYMu6qyvdaZCbVf7OfSKe/wjima86iuQI+6VX1OYoy6gMWvlxcC
3dNFFiE9J+KcEwcIwgQ5u3G5AKBzDFrLORp2FAIKHiO1uo2i6qEr9XHX43x063NVKEZYxPJBH01u
NhB62JJM3UvEU1UWu6xIq7Dm+qmUROPE7uzb9vCTN9OLkMZrakHwoJtwqWbtVcumQ1tMXhLp3DQw
BuOyn9Bx10nn5TrqR6cCRTNQskNn4uyvHkFkOhSdsq8vqrm2Xj23aH1zGyNPYe311eDSlcF4WpTq
NULDuykz/WcthtQHOPDJPWbwqx7aOIdxkLj00aUZPRXJvNfaTNlGLjVzCR4Mh5cTxkZtezG7gr2i
wJjHefENaiWsGO8OCTcPbRX1cKoJ3Fn4kYs2Sb9dVUqtq6dzmk+JE6khosLLYMpPjKjpPrsxccVv
3OFaUudKH0ztOm8XpIWbtLJfAZ89K208+3UP+9EMrPK6MCeCt3XxWrnLrl+yL3uiwVYPEPCU6cnA
5KFeE9gqKt4deKbP1Y4ei2vLEd2upZRnU1NyT0i9QdPWbYslu50740w419aNiLRVfo0ldmomw5wE
pfLR0orHP2V49aRfHPw0vx0PSfKRme2ubJrBwyk6TjbOzAJ2ur2kiNzFiRsmF3Qid2bUgCcGDy9z
tp5KdKIeNtt5k5fr2U6o2mI3eWllXHNJ45p1da+KUns3JrnT0CptMsfcOuD4jBj2xdK+lrEdTqNd
B0XXvq+lgPvQ3qdxG+itzosGcDioIzxW5VS+2I9gtbiSEGbf5/VMN8LhbmlyRVrS9pwITImue/2V
x9AuS2OnDTynEoV7VKsPZj0BVVwoIm15iXhg/ImsOb0mSBSs26ao3W119fwi4fWVVuoH5kFrkmgB
uF92mXLwM+6i9rhJ8VZ5DHEij0B4VjFMufh6OEXA6ZU1PRlomYOZsE5ox91LVCTWvr3VBUdtvK62
l5TMnoYzLr9zDzmFapr8Q3NGArjSUfGVxQ4jUrFCQ+2+RwulasomHwEADIQ9O2GZVA/QhLbJKnwS
4x5oPB+TpPlsUVFbqsPPZj4ZTkLb6HM5h6OlPjpD+gIuaYcyctmoO7c0A0Zp2GNHDaBLwvsjzFxB
dNExpcg5Wa1YAnVpfMUVJQb0dARaWZATkIZ4vrDHWDgB0PNYV/ARFnyeSFV6iDm0nFPLST6ZU2C9
ocMz1uj7K/oFu9GO7/DYQqa7zQZt8o2ygHhQgcpoRdwF5nTJINoyK0kDaWIkaVoNSB7h9SgOTiIp
9my5YbxGj0qlPqrSuuun5TtXCq7ZcbOPOmVPV076OJ1esBi/ImYmDqOi9IsS9oL5iasVXvGk6Fh5
yXM8sDIrZ3msIyM00m+jVN9psJOnUU984E577nmsERaTrdb9CCxlG6OwXpf8TYBarfrqrdeji1KU
0J/S5ivWzUeV6M5NOo13qGa+bKjYsoTWhFDCn1qC1mL9FBVctudS/RSraDGHsHNKnm+9yeOwygv4
XklyBybXmyv9UrKzbA2oQmueHK5Lo00xyOd99GSVchfHJMas7Z3RaBTnrpv6A2MjTGzRZxGN9/ow
MTfknmGTnznp5IantU/y4nsdGwApTOMOpd17XuTvtkF82HgNekkvK/vB2kBsTHLCBmfioYtWPE5c
IOiyUPCX8bYElodGzaq9qY/vVmxGHp7tT+x0r2NsfpkpLaxmVcNsYATRQa0PpilHS24+Ygx7FARj
pRptnL42PstiuCtc52boQcwu6fqNfAvsRU+mAROJS91qNBdtkAdDHLvEvJGAbS9PuatcVhONw0Ae
2UYjY9rQh8OUquR3Kv1B5W0LGUzsCtqmnjuCNh179usVtgdXAbnDo0TqL53dQEMPkQxYjqZl55TO
S48a3TcjgoFttppeck0YqV65uW7MfZV3ElbYWdT67Cs6LRSnzI4ALJg1wt5ZnG2p4zcHMnMzDNrj
agmOpvQil3EgExNfZ4r7LJpI1WOKtevK1Nyg3CbmuZCnjOpqW6u9n0T5awosDOxU5LmJNLbcLrYE
CoMLXYYz/YX1ZGjCr5Z09hKyPTZM5mnpDvHF4sAkP0+n8pS/Bnf1i571OWdtQblE1LXG8xgt8wdx
qxPbAZa4hUSXOMYGF2U+WvXrtX3DWBM/+tVyYw+J5TM3tnetUENBnyNdq/aUcrPzhnEetuVIxmrH
EubdVyDa7wc1fgRkXbeYGuZIwhQxSCCiN1Wk4nbUDfjAGqjxfBAPsnmWI0WWNvSeku8pFFcwCjet
LpaTkSCnqUeihRYDJ4+LL1YjMDmdkDbxa5+qAWV2PgnSVFw+GRDXjh9V7UfvLvFdbck3RlWHcTG+
r5fpoFq7k1rexMlC+d2OeJPovjjrBi19Fk5YqBcXKK1Oi5X3MNrNS/rI+nykfn5PwaZuRiIgDAV/
W0cwsTLQt82LR4NpKHE504OlFMQxw01WFItwYo3CZnDhIybXj4nb2QoL18909ZQy3O4q81kDqcmo
6z5drTsKymOzZr0/5CrlSEQmuVg+eX9z4GckYZc9bXsIvBwODU12y4VRwJtJnT8poBkT7clIBKMx
G94Aej3Lk656djOfAcIhQ8JDo5B8a4YWn25VvmZl8yoIgUE37F6Ng9eocYeJb8GjouNg3V/tjc7c
6rsU+IHHi9shm4iCDvAU6Yrlx1zbb3BI9rZQWlbHqj2Pct2M1lDRE0vfiTidPIWNfEOGE0m5sMPp
+icfTt27Hjk73yOPNNbgc1XHMeDA5yqGEVZV5ok5sbmJ7q3IvY8d+dY3ZIdOZuop8foI14/j5KHN
ucm1RX1rJV1zyAWJi900+uSPZd4M1CWJsw/g/8N5WK4xksjQlBrDNBkH+1iB9xKRAkcTPe6DqCe6
esmezSmLt3033kiW2YniiOeC2nhRfRXCajALhfgVQ74uzKFOvTsdr7wOzYyeafTvFzN9kg05o0ba
g8/k/r2xleQq15hfr+c12pm7vNCwY2Iy36y96fUlQ8xZiHumus3echIvSpdyu1pGuzHue9jsDQ95
oLRV400qHaCCtAVEAKo/jin5E4ic/Jw20UrhglUwxotslXnIgPvYxsL0GM6SC4MJr2uUHZW/XTLe
jjpWtkbnaJODuRTWFKHNSGwPxcwLHjqs1LDwlPFlRVNnzIl+n+VbB33GprcqIno77U4zMndD+hRs
GX36VYJXGseCME6HinKKDW3biHgntc5ENjN+V219gcDBLb1sHnrdOUwo005Iu31tmeNtqrFblkbi
z4DHb1isGRzSm6nTHBjR18tHCmNgJBsH7jVHsDQoZqf2w4YdfZPHKuzW4VUpNWW3CjWDgz7D0Mew
2ikQSMmvQP3QfCqVTsq0aqK/GJ8QSCQbFPpfMHdzhjjjsUJ4uVmRs6w5m6PqsD+opkDeTsao5axU
Vll9AeH1tFYYXGw+s2F1bmyay7ZCBUeIj+qZEYBk1B2HfHZrWJuxuR2jgnOi6TGEwihwBdWQHkHd
lHLZWgujh2lGrVUK14fNz6lYgiuLPmy6toNKE1zH/7QtMxWQ+Tomm5kko0OBlMzOJud2jdjqi2S4
mArgAIKHK7u5/luyy5FPAHrN2JBhLQTkHB5GyU7GIUIY32p4qwomS/uBabNWcEex0t5PbQx+HoWa
kuokVMgPmRiEH6z5Q2PyqFqxqmy4+C5eb9enFn0RFGEtoFqP/AHMzLUBsiI8ZMuqv8alVG/qo81N
PyhmaC244k/0nXGC1hTaa+tmARUw+Kh8+IW6og7ZMD6mvNN3hs00jMQ56m7rChpOpHkYribDTNCB
zxPzUEtwzrlowtFcWKSE3XPUpf0e/aIbtnGHso7ON2C6dV8i4/GmNi99CFMR2090aOqVWW6tQJtx
w0jQwZsNewqapCTM3h7J2B752GmePQKRIR93mh/GnKVcVMOnIZXbnIqEeG3Hs7OKRy1jac6YPIOq
x4XhRsiiSM51EVjmHzGESdqW9btxJZMgA94uRgbOzQaq0195U8DetiXC/A0YjJ3ec25VWudVS0Mt
1elcyuikojWPsCJMJ70zfoxFe6dHRgVpcjzy4qmQ56kOi4aKyihiin5zfrUr6gJVvmNqu2Os5MNg
12lYVu6xdtRT4cGtjXZCFp9StW7mxubAhuMi9fyy1tQtiSSQYRUP1GwPc7c+Qi/39KZ7WCN2wBqO
VbkFOR38xtCVpph8NelecZU+FFyHAQJYI5Jc9SmZhyPQbHoKvYPW5tqnYrKyWXI2z/hOGUpzxyN/
EBwiQWrMna9zuMUG154sJqFFtyBy1pcrccMr2RRp4UybuGorD5rPY8mix2IP03ciiN3gi23j/ErN
HaOx+2mamR+xCXDdqkO5cgAqabZF3Gb6ZZX8KuHcJkUerL8SnPrs6X2CkTtVaJ8jcAhSEhlR3rT+
aPWkWAoavxMVp2HzbgsGimql8ywJANP9SOfSjQCFCJLhRE5wOkwKDVQVN0qpspjs7Mi5DOylPnJz
27eNLe5EZR3SZCi3MXgcWvzFRw2a3nPG/BPMYuWh4qF6HGbXQ3AEV3y9tpkbaHJ5/2OnYuYl0SMg
q9mbV9pSOZMhf7IMhqOlwvJEgSj7obpzmC5s/Bm0wiedrZu8m37mLFJ3FhqaYwm4EsSBdSXc09Al
0o0zrrPAu4IXu6fr5o9IwAKjMoXXziIJLKOpAn1d9kM/Ps3Cl1a3eA4j0jAf86+8SZ9atXvmXt6G
tCN5nBpudZI0T9+lYbIZ4QYElU0NPnZcuUu3pHhbmbsaenlDV3bZpcAqGzf9tidAyaMJzcx0f3RX
WwKxdPcgc/cGsq1H0gHy/5cyH0SsXzTh8f0n/b/dPIZP/+WfhD//9s9/7P765/invqpv/ukP7BBp
v9wPP+3y8NMNRf83W9j1v/y//eYffn77KU+L/PnzH7/+pR3OQF/7r3VAj3/5r/UfnuryL//tDx/V
9x/u2r/89+orlT//rA3iR/xVG2T/CQmdCxfMwgyGzMdC5TP9dP2f/2jxHV1DLGoLKO9CXAX0f5MG
/clWVdUAeqsjJbY1kx/37w45JEWqBu3M5R9c4wb2JOM/ZZLT1N/bO/iLTOE4QqeecfCR8Qr/URxk
OBbMhuuckssPdH9M1CZ5JSsgvH6+OCxpFvK4F6gWaHssdxaZWxs6sU9LZqvUA4xBGVbeG2KKA27b
W71DppPZTEzaSpI1VrEy8vFL1OWNUiRV0K7YnObM9IYY5/9QOQ8S3CHN/zVAWLJJNJdsEqZ7cjYD
Z3LviQjoompP6w8lzDo9VO5eGZ1dPk7vJaZ+nwyBHmkoBjEm4cBOZnhbbIlMc7cqGQxmti4M3Olp
WLH9UlSFJBMG5d+E2HSWtPxjAs4Ukxm/ratx6CTtpYhLxYPNDq9+9PkMHyVmO89QK1qc7m3pWnfA
UuiZS1zJDVbVRrSOP3f5r2FoQuMKpm4r7mHKQgzcwmg954IE9fSHorD3W9PdzwNcy7hFeCJaYA1N
cxklgoBJItAiujBa67NF7YJ7YltPNZoaK/8wG6b8pL8AkWr59WiI9x7wWSAGXXyO2JIIXLtK9SOu
yxTNqCTQHi8IJSBE/sPzfvdX2dg/Cs61q6vznwTnqNV0k4eWB5Bem+r8zpAAIKKSFnyqMn9eSNDc
cEsv/JRCIigLI4Q8Sg5pvPyqM+yIyWJ5WWujoIkW3qVcMgEpe2ZEi/IsFUgq5DSADJz43vVNbXNd
eC4cpmB0OkJFEuWuEM6JqxezWr1JkFX1l2JFezF36Z7IQA7vKl2CgZKYhjGz6WBcvhkWv+S2PJnm
pIRxxJVhnodd3WnUrXxOFQx/r2iIpK9GRoZqtHhpNTu+sG3iGhLtTQhyQIrW3WbkL/u688q0BHws
zfqJ1LJmGHVP7+Ow766Nzr44lNcmCZ39oColF53MJvmQ/kGjFZtoutaljKjEaalS4ZMlelrU4dqc
sWt/molVp8Gre1cWYzRHPyUt81qb3A2ai4zxm75vumXcKhqPIHhlwmRZTJE5f9HGOVaQqxO131tt
8w5egPsDj03fddEmQZkGatw+M2y74UJferoTK15ixB9yqmF6psa7kS+/ZJzNW3sIrVU30Kyyxoem
g/YuJBMKffHHZHjgI+E+zHDXscjeNeQ3dnv3SMBnhnzD/IhQxXq9kzaQq4eFDzzmZpqmv8RVGHW9
lI3d1TFmK+8tZB4vsnhydY1EYWmwBPPpltc6cMDTtM718UtVWQYTlC5GkejUjZRJiMXSTvO18VQS
E357ToamrRmdGF4G5dnrUyKM8P8/0CfzI6dr9kq3HJ2yanexwjAMwe4LSdDlzgDYiu6v/9FFH3Nt
va5rCg7LhCQ4lMO4tVT1u1OluREJyLXclI6vdcPD2CsQxbn/xXTlNplyrXAIEHPRK4YNCV4UD/Sj
K3QagRPrr9ZU/R/smtrVrPx3Caej4qAmUx1HCTZcTg3nd2ZmY3RG1NBvc1lBzet7Bm82rgyb6CHD
N5YapGmhPLJRcAMjV+S3xfPbsv//vvh/fRFgX/vXF4Enumtdimn7r7eK/fef/8h++LdzX9P+hNRW
t1wOefPqXv6f5779J1PHSuw6ljDR+JoGn+S/n/sG3xOqjcuLFgXOcfXvkmBD/ZMu8Kc5ri5Mi+La
/k9Jgq879N+fJpuj3nAQJmO+N9E72b+3xuPbIa2pKSsO4g5Sj3CWo6pZrwkZwGCaSd2szLOVjTH8
mPahxkPo0Xh1TomiP5tpbuw7udT+P7x7/7tj5XfuPF4Tv7Bu8qQzbBGW9jsrmN6lq5oMhmSu2V80
xSC1WU+yABFAsa1hRG4dSMeb2Jnn+3WO9e1gAeD7j1/D7w42hqasLouKX1OFof4vi2zFqhBhpUCw
k6S5bwD1URkzH3MIuNvxGtza5R0OHWF//8d/r87x+btPRLdtR1fxjfG5XAECvzNx1Wa3zIOwvhJb
v08hgqDGVlffArO9HdyS7CC8f6VmLA/cJM+crtZZbPtoWJmUTRovTnMPEvrxxjD694jYA2tWIzaH
KxQzqVyfvIqZJq55zmbjWCDy3I8Zyju61f4wDut+cmS7Ue3pXrjdDna3QkmnKkdcSvdz1oNZ0/rv
FaH3NSzubUi1MB+Qo1jxoh5ECQOKECXdn8Za2bZ074m31gAt2rAHiTnaVN0uzsD+R732gt9X9bFb
mIeiuCxcMR4dk+bAIN7SVI/OBtfH0LpGBKfRvF+xATE1pY2oDdWLEQ9HG3QKtK9sur9OD1DfbyXh
G6GO4KR19eWRc4hDRQGnZIHQTxy0LKQYvtlxoYeWGYXKyE9s6uHJrEqLfKBnGIr3pRHpRyKTANJZ
+FqWwt0Dnlo8rRjns2tbj7WKDSlvbLk1e8hS/bpgaKrL6QF7zRE2oREUlgiTCnSKXkUpB0EFoIRM
A+/qCPJUHXoMWUH6QDM8cSYExOrHhBSDZEkkzkJtEcWrjFjRNZz12folhFjDrl0/YCvUoSaz3UAS
Tqs9ZJalHMgv3rT5rDA5kVS6lUMjw1Owi4WxSv83n7s3Zow3sdYr+9lwUR2afb+XixMs7skqTfNM
LJ96h4GquSlH7WCSJCKqXNvpCCLo03XpPbrFgAb5lhjRSQ7kBeFc1jL9jiirGehXmu+IHkG21Kqb
gtf6hPQ8v5XTeumqjjjrcWTYzbxdJ1Lsmp55aLjG8gGZcVjnkGtIPSQYNb+fkhHzPFq4XY7QQlSI
ZKQknMMk5TaGULxfCoY7jnU0pY4gtk/uJkjSG/qzYKGzHYAxnOHGemugxPA6CpB2BJulpRC0uZwD
DJvmLUpclBAmoVLNQsioQZZRhwPi1IzaronSjiQa5oSJUI/0aWnAdySJJGN96eYWCdVUEOQYF2c8
6s1GNcNYYOcZ4Igfa40IqHQgNbIYyQOzMJXJxqw2a1QVYeXQYKmK/Ei0B/EB3EdRIB5aUeTn3l21
82p6BSTvdq0JExmYYuwbiAW345otAAsrOjE0a+/aPnorlgGRPtlWQKcBfeUpje+0fWZki29R/Gh1
Lc4WMvQxywYyf1Gq4TICKVk1TQiaeSO18XkUED+Hnk5MXJn3KermW9D9KP2Np1Kl8xktBHjWSwR+
EGEoOUm8a0UGPEkic7St71q8FUw+4KiQRV1L9MwaCCZecKiPRg/IUN+XSXy6wivDWCJM0psUKetK
5kZv0KBG2a9PerqHED26EorT4tyxp86bTotIcM+uaFobiUUPUzjXGJEmBrJkYSHU66pfzIiio1oQ
iDsm1QoVS1WZhy7Pxhp/QVmhZWRNp1QzyXhblBcrtryqAUmNKIgW0GDe50CXBsdxtgSJXhMabUCq
k/aSRMpN3Cn5th4H1lflut5curcKkGc0rVl2lxnjs9W2jxQ3iLfduAgGc6EGw/Kw1XrrUdprc1pN
BjdE6U0Gv07tIkMjLBJ3TxsYgt8/UQ4E7siNbIryMOpyIqKPyUfkuAG21edqIThx4dN5cBkQnhUx
s54VX1HRW4usUsM+nZErJWV5RwbdGLqSVlwzJMptjxLF0gkbMOHc21a6tyLroozTSzcitDRTwMnD
NAa0H9BXyv4Xsx/7ViPMb+mso+HktO/adjtnXMHH+aUcaEV3MJaNobU91VC0rewJP7VWFxagOoCi
00q6Z4XWHJlula+9+UPic3qZuq8qrlUazTxOfVNVryBF3nSA4ScnF36WyWJP8gbM2dUJCwj3C9kC
ATbf7Mg1Hu1NxMZdc0JtjFEOQWNp7aau8cImRGm0Y9Uds9jRdpA5af2qviWLdxuelJevpJWVpfY6
VJC/xiSbNph0o5NJadwSoB4YRsSUzJb2DgpCypupP1fs5NzviaZDMXQz7jNaZjc4OjdEPU8Ht4qx
26A/vR9U4qjQeBr+umLzg1+epypjAEtE+9lp9b2eGSRzUoDcQZAeN6trOAwPmRNbxWqF7kjVW6Jt
JZaaQWRiWRvRRHQidaU5GurIT4Q1Fka681agCQ4IjMUfLjn+FPeVWNUwhf9+qwzkpkYypP2vbQZe
5IorlxFJkYStUYUI91B5Q86DI0rfaQo49KD836Vk7JwX4xZiKqZVJP6+kqnVs9SMi8mWdHZQTIbI
W2WoUnkTLPoesSFuZ2ERwa2s787SNmB2OoclgDuJKku9YS7zSB6YfaPX6i/StZVL2gr95CANjRPt
IVcGeVdevySj+j3XKVP/BaN1MiWSRuf4NLjK2zLY7o3C/dbHtPAT96LxR6KMHicNPytZ2XhCSIox
zFIL47zDjzbq+8IBjIlkPN33ZRjFkwztphjRwpMV0ajplhH+C0SQbaTkNalnZn1bAzmL1tW9zaWI
0Nlo1ucyIZHtZPQTT9bziiSxnlxtx3x5Of72ZVm7UJnG7iATKz1YQ3NDcud6EJNF1E3n7ItiTeE8
Wudu1AYi28SlaOYEs0DEhJEmblkkBvvnRGLM5NSX3Gz2hkS6mq9xdwZN251N/GI36qpvs1uzBYGO
NlgNmt65KkpvHeQm4ZgWzGa4rwRq5eq+0FvrJNlOMkNlDBjJz4RPZ10gA7dKdGoascJMZ8Suj2PY
RNUtoi2ceTpSAyHj6ojgAoNFn7vc0lXsMMKF1VgwztFxrqzv2kKCO81l4c1ChZgbO98TJpH7slLQ
6+Z8fJxi884p7A7JafHsCi49H07DJU5XFXkif9KPlK54zpruBrBPQvQJF8hWccvbYez3laFwCwC8
DliIMYxVc6DrOUpuugPXTvV0Axjsam+JGYjy0lZRLkEVmSO/KhmJNoGQtiGb28qymZf1bRJSuFsH
qSmYALJpfO0SUmdqFvOxJFQ7IBg4DnQLSTq54uNFjzKM0rOUJxuDPWPM5iUb0uV1oAUbYlKPt1ki
Rv6Kctpa8WHRamILTAaeVZdoFy2Sc4BENjCJkjk7ralugJzl32zYdCbV+aOuotyv0ihjhaJAn8QE
CFDOZyhp1UUkVvnQYr2LgFF5I824AMBsfVMkskbdot/YpGHtAO0MYSnbX/nYL0ehyTuj6JStZiEy
GPseZ4TVfqWwE3dTEndhlPCGjwmTpD5yfcMean7H4cNEGuwWsfK4IMBHet36SxtrvosP6myJ5RiZ
S/WSJfUBCXh3o0eY5eqewF8s5ly/wQ04ffPqglwgpZCMewYwpFfqhZm+OAmPXlRpF6EjIkMEhC2N
bL6aJ9oX2lr6XaRm98lAQK5LSSizbKs4MUkQrpbe5ynevjY17631pqvne2Utxt2o5B31hGN5kSo+
ewueK9q+KIxwNV1grH7FcUlXaZlDMuGxSVWPLPLZH1YJhJZldoLcG86T5eygbpTHRtTH+dWKiSMV
qZs9ir7wclE8mIqt76PGsTZt1NmHSlXYg410ZyooYvoZZa8B7zEkThO5emOAho4FUtpoELcUDD6L
0+bSa3V+qdXyhgr+zhir6Oi0hbcW4HEtDWEVYiz9Gt9q1twvo2vXSy00c5tlqRGMJe5YzE4d8g5s
OIgqtX2yvlhl1BxpWaOdHbaZQqSzYscqe1xSIo0pPqOkzg9qqp6MaTG9OAJanfJAY8XtYT4MRH/z
WjpGe83wkCzFYwdx30zodFKvrhvdNo0DipPG69epYJjsKr6U5XCi7g+EO1RvGauIg2iK/WzqhIfo
SD9LWawbYJrnZOIYXzvfxg1yE41d7GMcQV83AAiq9PgLfkWyXzWn5ScnP8a4WA/Strd1xw0wW6wy
dPIcLQMskYNcsgf6u+6BjuUSpqt9i1JAPtVIUtTmFlhfclMW+XM5MiwjqVKcJLjLiJZkqCoWkk9T
2RHNVz0mhnGDVOLFGRXjNPSqPEaojhj/i3xXDqoTjFpK3gMz+U3eXJSpVo6jbmd+P+vZHWkFfltH
j47SP5tEfNGtNZEipbm7nV35hkBKxSEPBWYmrNkDR5aFY7Lkd05BvUgYMX6X3kIlYaV3jTp3HlAT
/ItZeZMb0kFkT9Jn0tXT1skytLxpSj9S93gD6mQ+MHPvwrxsWVDaIKF32+Y+Ro0DV/2QRK44KP0C
EdmJz82qx6eyWl/bxSxuda380tSm2jW2jdFZrK3vMHg/L0WVB1eWBmOB5Evv4P4q4DE2GYNjYZVi
n46Zc88g4TTZpCGSeHbh1ofrquM+c+XHS4odmkHaCdKCHjROkSDybw+/HU5lQqoHJrb4sLbJwY71
4q4dxXJfIywlUOMb1glC/qtaR+LS3LQKZFFUHWhXEpqm7K3xpqAL0/f8e3CiCB0i3UT6Z5rbqkUJ
REH6SYZnqxmkgg3jE04QxCQpSrSZ0Qt2qxR6SoyGPPtpVtkFg7uMIcdWdnT7/8HemfRGjoRJ9r/M
nQPnTh7mEsHY99AW0oVQKiudm3Pff/28yMYMGgV0A3Ofi5BZWVUpMUin+2dmz869bxg7hwkUrWsl
gjcnCuawqXnVSeLtpGd+xni/97mneKo5AeKd1MuTD6noUlO/uHIKtoVCG7gweXQWU9S+DNb8G/h+
fMwcUywiqyOF4RaPUFPhrQntNdwdtWktWqy6XEcqZ2ROc4Z+1LpK20uz+8xyOWIWcm2mIqfSrpJd
WOpfrRzult2kWKy8T5op62PRs2x20xQFupVws06ZODlN989sjTHlOBVO9NlZwsFiC5FO87FliN/B
xd8Nz29FNeNNr2irlWzj6qGjJjmlgRy9UF/6YdPvi1jkHwPnGpImMXNnhiNmWuSH2mp9ZjnCxiBD
trExdjrvnVfVxO6m1VJ64EOrfHQAHN0H7y7xQzWGvrQpoDlbOdV/rm05S6+rtllihc9QP7H6gao9
dsOfBX689+YJm0yyQT8QC5xIKmnh2ryWke9tdanNrw5DKCrCteicu9GGeCZLY9Mlh6hvLP47m5rf
tneORfIHQM6WSo3oTLc6Sp3l4ETCj/N3gLUedFuABinFSjSw8efQ17Cm0WlEjndCtr+XmTHjs5ti
kiPhuCaqFJ6KBoiNEQ0XlabxIeKnXHPfkONWs3/QnNKnXoGulshOTwbuibNjtSKwPJOXfdxvOFv5
eFGY+BitMoDytp+hMKlNINQJ1ro+NS0PEjKvwsoRlcRScJmF1oizwI/ma+MO/dKjOmlhOBOd9ARP
1n2TVisigt5uxvO0UDbcYhapo0Od085vaFgdMklaxK2KS0+ur9cwYNHgo2361jnZXqmdkjHZlVgb
j5UDdY/ip2usIY4hZWYbOkxBH1FG3eTP+gCBSKVZ757Tc/PQuH2dxy9ZJ/c+4bAOteJt4oB9Sijj
OIkoPVACJLYeXtBDq1ywAc9H33OmY597A+2iQ/XSy/QSD4SWZ0w7H07OWGkCABXQ+JpByGc6RJjv
qpIMIba0p9eaaCzMyrjJkn84XUJFFupSh7R2gUb3PjBULTUzhAsQYx1mzETnYkjJbxpRFZtWL7Uw
8LUDQV9GLtJYmg3uR0e/GpjpOF1ktS4oN6N3rSOOtU6fPhjH198avUXt0NPsQAUl/Sw1tOko8jmn
6w0ZDeP5rXajsab3S63ASn9hgnOgJD6UY4bHUsveVWjxbnDurSj8o0xCXDhovGSsPhDn3sy5sEn/
gL5PuJv3A80bGEpDZ5liIN2J8J5gYiKQHFX3rkmqpUYVy9YxmoDUrfwY/PpGuqvc+TzchwllSGDR
G/Imfhft8Kcvp/MUPYt7TqVmxtf6+WWMsYeZISFlTYuOlG/OKg1PMR5WdnBpdxj1CDMNz6gaMVJX
RvkwO1TkOrHtLdlMYdunykqcUzn/UxHhJzU3w64miMFodFrYfnNNROUfns1n7BpOc0jzez0zDKAv
alsbWGK8xje2birzS0Vii8ZEczc3St8ro/moepx46cj33KdF8e5qGFlyeg9MRskHVrLxXtjOtZgq
0txS/9JDkyyrVd+NjCYgl7F1wUHhUrvjm9V17dWYCcpClEWQy4sXe7Z/rJEQRu/E/tGdScUOehGt
su7IK3jad7W4E3rEn26nf9iw+3fXHS8infVX7LKUClpFevtrPHShd2kWJtLUmw8RmTsjQ8TDq3dp
tX48Ah5vzoo5Mj3NTMBRuKNt0mBlaKgAXMZmVb2YBvvy0o9Ji2Tg6JP4rPV2RJ3bFWehQfw9cjfK
bsV1sPJd0zszQyFDCyyNtnQ7FjEbm6Jbds/JXe4y6cajUxzasqQ5aMAsnoRWfRI+/dc+2auD1wn3
1pDPZBzmtAxvTOtYlMYLPdbOmwuKbSPYhZoUj/NCUcTIpslf6y45OoW7AKMvpbWS86DU3UOdp9Za
dBVpyo7MTddaTw+1R8rPBsKY2FAQBpG9QemmH0FF79kUobdYI2XfHOkWpTkT5/S7DUffU24nMOC9
kKdLMBXMyU6nLaZNXbNJ4aRnsDU9vga8aSzzJ+owaQvR7J2fYjibjLTEloW3yYjIkVU4tX3cGDur
wRsp6o4tn/sGH/LJBasJD6bh58CJZyVraJVUfQKMyI/hbK16jOhLsy7vbmh0ga7LL8+D9jFkLMhx
OFBYpc6UGR5JO1Q1zJmcLA/SPDQrsR8yH0uKoZHCLSVlgALjrzVi+GWMcKBX+J9+9fxqSNyZo8e1
yI4pcP1lVxY/s5yOfrORkroCN8Xp7PkXG08dVLGfLI30k6bIi6YmAyJ7AOeGX2afh9G9dJJPrCfx
mthyH/rsx9kMBWWOK3zOOZL4bA/U7zAb2O8Ad4piQPUZQUiMnRuyowxC4+xQ2weDRmsM/K7CAx6z
MQX57uGDn59ySmaAJI5JN9D/yPlDeo3aDXmxx0Nq0YVhSuSrZvt05KXuoDYxzOGlRm6qC8vhEBXX
oRhwipTjlsbboZLT21yXKP36UK9JVGFjJIRAVwE3unFxER82I7cXheSnzuDqhkXLcLOXpFpsfeeP
GoaI1FfbeGCnhzByYaSB/7BoiGbJ5sYikAdNrwWI13Y3d+Q5PP49vClQIlr6v6m7XPvDPov52Ms+
1ta6FX5olXFkOf9NPcO4VBXec0ujqSZLzqSbgkxj6846coYfFh6mkO5UgVlinOCi0YECV/VY19+d
T9KvkzSwW66mrzOH54/XCVeHV76eduuYc+za65tyGxnNe67HBXRp5uv0mwH/tAPuyuFAvK3UIlpA
OgpHhSCebhCLjbOMWTrD06JhtG6XPrFuhu1GTZQha1u0OFf/UyFDRKWhn1r5ofr0hXCQvi5rXNHD
3J1LIZBxGgb2MDjZOpQJ4kjOZz2FF0XgsIvi4h4102XoZyD62mkkvvQq47XV2i9dNN/pvWG17PMf
xlti6UAwbJ+4/cJONv7EfDlpGajNi8KuUAU9493yE4a5yn3rTV6PKkcvQlbg/w0Bct1kes4FHL6m
DvCSXvvuRlNeMLnkF6P6H6elWiKpeAQ1vzAo+etrrGI91CXxpWiFPaRKXEaUvZja50sVDZ92Xm/I
1Yg1ubRP8AHWPmzkueiIvY9FuCIFKbYmhRGLzvTkuseHr5KK/LuAtWoMEJr0KVmPo1hmYIyiOvYO
UA0Vrh1Aw1zzEBKPx4sIUl3RFIgB4MQXmW4gAjCKD1r5kviRWmVlf3JGAOW5o4pAD93ieSoIV2Np
MAPrgFFxQxwqmQQ225ItpV6PqHsO3PSRerUw3ghSTwum4h7tCRUfXn1oc9VtkHwW9IOMpA/pwOrp
W2fJ0uZd3Fl/qBActiZ1c289o1+BIVnX4Y7E5D1kbB9sCu+Z31afmoJ7M6WhtyC2QeN9VGX7uZRX
UrZClSvLVndBovOs0/h2Swk42Ga5hV3YXvrWP2pWLXbYRjDb8jqPRgMLEV2cy6aPTh2lfOsBg3Zv
dCJgrLbiOBCAOQga+tbOWPKAFfAOx0+n92tHbwoWz9epdf3bc9tP3kA/aF761pn2q50h9/M6cxat
STeVqOorBp1u5w2DuxByvjVzlB/jGs5LIbHVN9PZL43wNDVu/BKHG9JP3bpJ7lAE4rUDB6wBpcNH
HpSmpFF35KEcfbPc1WOBTV8eLWfMWPOkvFfVzYcKoru599Km6qGs9mUGAIi7WCJ3imwZTxlgATV8
TkkHMytjfyUtbeSJ7U+ZDY2b4q9y8JYZdSKIueBBAT0Sbo8aKmQ50yYrGsv/8PSZK+rbzzXPBQ8s
7aOqVddkwmvf8sZZI6HSJeYKDvRNfHcSqqz1wTkDUmTfztQdh32dBIrA/6rqpEk5SytXsd0SiyZg
wYYFMp9NJcbs2OMm0VPO+VV1nXSkiDJqCelnK7BJ6b4ouFHHzEACiWuXLXKuAgyN/sLXePcPjnjF
Znpss4a3OEnChbC0G6gFrjJgdVH79ZIzSM3pP98buPXR1FVQ6CB3WNCHdVTRhKOATWjuMnl3B326
Flr1e8iQEBISorB5nruDngWOQAMN4u4EBezpSSxDrprVzDaLizICT2g7ur1D650oy7wHs0K3i2e8
KFcFoVEl38jhTPacpeiFu9SIZS5mlZ14gSvUvfaLz/3ZRSLbUyPt5TNqe+RMxoIetsDNOOMS4EkM
IuVUzCl/PFNIDk3HT+edm+OLGHjnLbVmrk5or+iQvzw5ii3VDstSlvaFalOLg6axc9PsI++FeXW6
Vt9D/PhF7+Re9UA5HZa9JS0Gv2RKH6fpdzQIGO+e3rbcmRAoQpH9GkJiZmmY7uMsfKqzhnaE7ER7
LG6JZeEMJVEPJFgNPYc2YH0Zj2NFAVdDqpqs0hGDybSKsKnQHV++QDtj5KGMGWzWMjTmNaGNGfna
wiDgWlTBecCKQt3lAfEZz6YyPUadgPSm36o0BPDp2saeppzfvKOzVdVz1PKF82ZAwIWGZ7I7e645
YGySZdIDnjKS5DZOgo19Q1xrsEEOJPOwylzq57KnhdRgyJNm85V+nKCvFSERA16e6VGoCN+iq16U
lhDKDDP72E3ljyrY5yitTo7AkHp9fE80exlK2EN6LHBqTiPvwILQRoHAUmfWGovCi1tYwxFS/6uB
dKgMumldXbRrgMPuQuvlEKRQ8JaeNPc92QCmvVb4KguoM7H6rlxV3dxSjJeq4PWO/696z6N4ZdAm
xMbapsDLb2g7TwtnKePw6tSFeKvd7tFGafYbJ+AlK9jlqDbCY0FSeV/iRNj//dXfL0OSW/spiRAe
y0HB+BqxUsSdD7Wl1+st+LH0lFVNtKlaX4OgUbgrk0kA50mfkTgDEvQIcjPUfe/KQoX7/slOC+s8
2nVE/N74Nzj7FdPl7+/oQHubWmsnGYceBnBMb/x1HwRRjLMsLLlWBYHhiBpv/MIWvOK80NJV3+pq
i24wwV2Q/XuWRCcxOuOvIiQS06RTdXV9DSvPiJcT8PMSVar/VTy/xDhiAmsejUNpWP3VqIBGCMOx
doXSkIGM/CKbwX0bS6AImCD0jdOn0QsZ10P5t8qpJ3SNGkKrU6R7/LKtaGh2OVrNWKcCrQJtMOea
ETiwZyfGi8TMDLswTy7YJA0fyX40YxqlreGaE3PdlX5dBpPfhR8dp6hlS7x1HzURezwEX9wJpK8k
Mgs6mn2phP1TZJl8JOWM36up1bo1J/lgeUFm73QmRtCtlxYg7/1kf3mdGz3aYbQOocf78e9vY9fU
A8h6pAVF7dzT2DlYIUewuk5eTCexrpozfpitljwsvxAbJiraangSkrTn3xFrvPw5P22BFmlvLoMr
0SfqESZ6uC88aS1JKmUPak8wj5qUi6o5wBde8E+M5eCq4W108/bc1i5nHrxEj9htvVUjmzAoC+Jv
LkTEoKUf2hcG/fNpeE08Pbrn5pTd9DZ556hu7JOcTf3IPXEAt6JjVbdjPBpF7z6A+U+YiXhjkPBR
TlRTpewaq2JkOUMIt6/Y/MuVUUGUnbXJptymWFc25OOq82wElIJEZEvlRyQJ2KXjePZtqIZkLTe4
xU56Qx5RxlDIrMIy0QuLatljKg4FyS63E/XVf35RqdWzmZ/BG+Toa7RIn+KhGlEU9PHCjYnsPntP
G42xyUUTrb3BTMmk+pdRH8UhgozW+UI7TkCeWFDFpTdqUn7cDBqUkvRDM2pxqUlT0ILSRpsIHMKE
tfwgews+ZMScOTbS/PofXxrXuwDlquvaxRQEhhMjF4NYc18lHoHczEe0UP4lIjpzgFdyhKinfPfe
aY44wPvsl9gB8rU1MBswrZqCSjF/eg7iJAeLJbgZxu80vgR6zTsZEjhsDGnql79fgC4aF82pXnTL
7HZjBZeKdwE00jLe1HIazpWPPlgnDV4a9MbUNwv4+fi7PA5Muq/UeSgce0tfcoPgih2r39QhxoO8
wPolRtO4ZPPEYVznjDsVV+HG9zaxzMvfL3PnvJEEoqVZJZtcfnAdsrOdhMXFA3N3yUq9DlpXo704
5bZMf1il28vwKt3wz5wg7HgiaffOPN/h1nkLy3x2vBM3NQA8nMsScUQrpL7JWXF3/73RkTfUv3yO
IKV9w8ZnSceTLXz9yc//TyhaxxV5WXgAP73UfC3KZ0tpUmPuYloEyAfUlNNWfyAxqFNBP+8eNRlU
QGX4fHBC3zeOLN403PjLsCA0Z1U4OOoIP9xA4K+7SMKMOTTX02g046VLs3MTRsk6j8wrPXoT6UMf
2k/D0daCBEvAodo31u+0aa1t5o0RVm4nx/lN86vrlebW8VRzSaUGplWIK5s8tRp4SWz0QhuADbXV
1unNmngD65Tb6/b75Jnhsirceae/gzd4xna7cs8WaGQQ1BZBVIqvMI83wKbGK2sir+u6P5ClGK+x
VWyVPkOzibRtKL907kC/K3/j5Uw2dgR+cnaSe+KZ3nbKmWlN75zr3X3sW3eYPoB9UEF23qWvAHlx
sJnXbYT3E6lDLmDj/zTMRF+gYeOOYxHPkQhOsDLlydBkT7Lfv7Z5BNi7LRAxJ21rYcAnug0cC6cF
13ZOoltlFimUlrBfCzmVryRHu/3M3Q84RsnLf3+f+P/qhTAM1H26wyhEIkKIkfpfoaTMklEx2RGO
zNi5lJ0ozq7mAXzQiwCa1chh+9j2uEm1+sMkWXKLFSto/TyQx9gq3Kgg21+EAGt7kz/INUi1SgO3
HcYgQSYENRoZqONlG5eWUcNhREGk6uEXC2kmgUZf2BHATxZkTbfOyY4eZdw5G5E0Dpoj5DlSK8Ro
PVwzCVNtx7zRkvqTJTCCBQHqjAxpMmEENUIIn25hRDtd9zcUe/4ZZw3/XBy5e7SuX56Y3KOb9+0G
RHNCdMPRNAK48TZ/VrWPEd5jyRh/ug3mzLgoNIC0tZgkIDBt8745wSqdQ636rPkIOb4X2VZ7Dl1M
vdhlFiPpVi+GmyjSz0IvbzGz1k3HIXtueiLtItkLydYvzUxvFWKEAMVvh4cyF7ecxMiak6bJZBxO
QWaV3mecdjdAmnipOsZ2noks7RyqKWeOD3XWZ/9f0wn49zb4/5mD/zJzIHDF/9eZg3uhvvN/ZQ6e
/8V/ZA0Nn9wgjmlft3X0QHDk/ydraJAeIDJoeb7ts+riMv+/mQPL449s6i5cooYW6zV/1HDQjP7X
/7DM/+kYroE1UqcEzac05f8pc2CDO//X4k/tDqEH14FDbvE96k8T/H9a/CNKvLEEC4I+Sm+CpvOS
bWvKSy9CG76hOqoUqUIOcGZgjC9sxm8I8aeQ/vqlOfXsCKVBU4ndLxsvrYJxjg5dp7StbahPI7Hp
U9aegTi7atZ1aDkLlVIaDAn4A30acjYE910+fjQIKEvdGzxk5S3Lj7OKjHcyGdESqoYA0f0zGbg6
5zHDU25kKOkI8DPAcPi+FJzQV8U8u3EXbEdPsEuype/2MLgm/9UYfBQbuyb0znl2sOwL0tpduZUF
AapgrtULbNGA7hTSYa/wZ7YUOfd8NpjIw2XcA5xOTSiwNSZ4ysoJEhbxPkSyI6hmvEwYI4IhAtLY
SULzc7OlS8pZuzWd930j7qxcmJs4U1dOxYbQTV3aEV78Uf/ImphI3lh7CzliPTXTXmeoHgIXdP0n
qwH24ww3kxH9GJiJvXGxhS/ntKD33Mt+yWFsb6VWgCYHkxK5yV3P411XUJI+ODS7YMNfmSbh5cgh
CZ7hyZ7Xcc4rGlrmUX+qKkOsizV8AbvsObA23gd7DM49TrzCVwOcBfMqmLvpyDwy3g/7yLC6I4vZ
VY89XDWTAImSU+Nc/2IjYywzG59x2FgvXW3RDDzBiAJ2AFfqj134xS7CZ4bL9EBtNsFpRuk4rhd1
q1vgLuRewL9d6O6Ev776xZFaMmXP5pXv/5PWZsEwv6xWhftJ0i5cuihXgWl3R6uu8Ft6Si2mUjyq
0W+3MQydfLJKbDxhs4baUUDvMXfSGawlHTRRYKh+pdOkshMOcIrW9Bnvql1iWdGWKBvqrvA2Xl1S
24FhiZJfEJAgm9Mm/cYd39CJzlyJmVLgkW+g1Po3aE87SCwsQRW0J9prnqyco1bq/on2Z0Ysechh
ifB5GMPKobbHOsi0/RzCsKHgxrsPzGDQy0NMXr0bNK14gFTHpRpD6NIInwW+jbE2agM5MuZFk5o4
jQ5B5Nh6QMcO14kZRmY5FWxgGnp7AzsV0bo4nPKgR5xnYK1vOrcsVgOkeeBRI3yZMQsDSmvhvOLz
NZtQratqDCYSJQsxMd9xCawvsAzsk8EwVlPXP4yum5ZYsjhPVfTRy3wDd+hpas++yWoCc4FI4DcD
1IXO2nijjuE2nR9e11C/4vasDLX5IRqTdcR9wyVs7IaifYN7gBVbSea+vbsCrHQdh+orLB+aPn4O
OIqoqb7kIfgFfQpR5omHdnFlY+iN9eCWc6ANtNeMCpVl9sD/rB0G9gEdLtOtdLN4K9Wt8tcTxuP3
MANnN4PV1Eh3L6cxYZDrD+eaxAf4jXxBQkY/1t53k2DMVjEKTGx1aIiUBzZD9taU/qFjJt/P5bxL
OzKvuhmui8z4KhuYgeRYMQTvZ1BaPr2QhzjZiQS6Ue/ZxBS4cCipMA9r83XQIFZnDm48u7Ieum1d
5kFeJ1bmbaKN/Rr/yiJR1GnnYw/EoGIix9QX7C/imtk7GEW5x0yaeBrX/pEz9kcw7YygJcGbnhEr
Wte6BJQJtDnn8+rB+Putj23Y7O96OvfbrM/KRZuJd4ztzEst+JlmXLmLLJ2IJVXfJdjnLUPIV5UK
hpstTcpRRKxm0OMDJ5nkNpG/7OyZMZHXtIHWdQE4wnitTZpaDx6amgQDR0QUmjCjNsPnlrIwjx4r
8YN11Norc2ZmFfsBx38o9cjGW6Ve57k3IcVlj8xMaXiYdexu0W+nLl0sBRECkbQ5n2agd6hqXxm5
m2HyQ97rVRm0RtzdmlLHIUJbVd2AbvEG5a+suBpvBQfataSiKIDrwTKvq2JFVIjvz1uTjcKpM0Uu
2yalVuxEcVj6KoZQRlZ2csVLFLsfOH3FEWeIOLaaexOurW99g5SPVjW/7LpwzqmHjbzsu8c8ywSf
oDMsQ6yjtJPqD7NNrQ3b3o9Ql/Wx717pl0+2Nr0Z+LTlEx72PMzzPbU2FFB9oFnc6rtm6zgT0FrN
x8qrTdx3RHACm27cK6gkSpmHA9z2t6gy1WuVU06laeUGLyyh66QuabeRXSCVYe187upW8eoxZeod
JzW/Cs8sTk+efF+HBHAZoQPPrT9Sxjmn2R4Hnsv5xbWjfsukqOT99SHyRO4z0J2mO0ZnB7zVun5u
6uHXZe00b61phKeJvmrbM+MVwIVXA/uw5pmnuH/Gr2brc4jll6B+fA8C3N/IVeEoExRX2ryZXn0U
6RifO1sEmThXTl5+WxxBpww69GTomINY7RuAKMuxAlNpDjXGAKSaqmKXb/bqzZrVkc6ypGd0IZZp
l0FsytJsPzo/YTQ+49c95q4WjzexsHY31Ah8YZlE95bnfKtRJdBgliM9RksXE6L8LoyowKfijF+4
TkkVScrf5/5buqP1VHzxKnXIgyZHwY3f4MBM6qh7FLV9G1IMWwUx/RX7knOfy+Qjj4Avht2KM15+
tCwzOUXmxOhi/PCpSfv20n0t5+rRwHOIuznclgyHgtY0o2slolPpVPllfDIVm9Ymqff8bUMcDanV
1ZaUZRSntq6Kk8Fyg1skiYKhVBxGUHdX3tNe5ffSPwzDRK7LbT59qnuPnHGH499fWYW5ErbJxydq
PVx1IdfKC6kqynOZniL3F6Mh+yXF6YlTNFultlW/xoyFlrmGX7d1zIByDYRv6iIiaut9GmhMfqtJ
quHqyvs2ZLQHyTqNpCS4NcJioHkgiq0T8rmIsb1XUjx3XeqTfWV4q4x901ABaJbNZebsD4+BfZcm
z71VFFtKzfuFgMCzbmfsPE8emgmcjoRHzvKtJQjCXRWUGi5fwTZvV83+xvCz4QAH5KOqn4dod8OE
eCetSQdspXOrFi/PUnk10dOqZW+KVYvslRMFFABQ4doyc2DOVybMlnHzPjgNk/AkMmhb/WflPHTP
YYoLOBIJ2gTOCNER7mjztL/azmsnR2fT0I2Ts+1fJQnhvq9Rq5jUV6tcz4+kM4McfpMJQhAG8lyz
mUUC0lnNXbZmkI0IGhDwkcy6wrZgNK8LkpWUZpgFFgCz4HK3cJ1zr/qIcsHDaOv/wJUHVVnNEFGN
lioWNAUnTnGlAEf7JoOyGDx56vSxpUesP/aIW5OX7dnIHdGqliWOGVWm56wbwOZ6m6pqtjZre9u7
28oLN7X2gKK4BXO2zudoM6bauilt8GZwfkZArH3UnlwNxWeCp8lSxE/m9FcexR6jNt3FEwB88KO5
v+nYDM/Rj1PRxIEj24aGXlPUNrUZxhPKWLVmoSLk0+pXpeQydvqg9K8DIasJcqtFNYszFnSo9GAU
iQPtlSa3OiQkIt+r58IJhXW1GHIuTksakgRZCy0UBXOrPT1BDIdTMBysR3AjOhKJBbsTN+icdOF0
SLWKpoFlAr6UIQ4GgNbcFn3zA9oh0fEajKg37NpndhoCewEWWhxKV0d9M2VYNOzHmC0uBIVrUJ6B
pfADx96ilzXYENRPrDmFPi7KEktdrr5G4waJvuddRrZhEB1pg/bSDo61aYo3Vzw5omW6FcXblB+b
6FkDg5xhGqvepjoCpVROV9Xoi/goKRsY0gK+BFdymLaWQflDDXm0dM8VYSgSL0Ho+u9M1L/SxLzB
uwZD3jIsYa/YON28yRRKvKpS9ucV3D3b3/Mh6mv0BeJBzLZ/Kv6KWmC36ioMf79b3Lo2hGdgFGnr
ow12u2HUWaNNZiFqodUk1jFVdcW4aXgwp7leuLIHlgckZVowMdpEXbFxiAc2oxGtesMmmoiLS42H
yErCrWkUi/a545a8KDkyjnudQwMscg3vPeY0eqsWdgLKL0TgXWjRsMQoOq5Sj71VlU5HF51Xiz7q
zn8xrPnmQnlaFC2KV8tOovJO8WuVRBcbktSicpQMWF93vaPDYpXhwqKSF4KL8RJxUPSH1F3AZL6T
z/oFgFoPwtRDdhlDfkyoqZfYIAtcqyCa8UXwthzAKJc3MUxfQ46XrrSym9aqu9ZozrKOqndnYsMF
0tdD2VU4dpaRT5ANO27N2nlxpNev3LS70PMSLzLnMHXGk2R9csf5ASVe8j6Bm2ZGq64yHvQIeo+O
MBsrAkQ/MCrQCfuRo0P2VVbiYVCZs84XvoRs3yLYjgkuZKP1YC8Xcff8my/KgcFYYtFA/IuXVoIC
SjJn9ZyX0nP5h8MeNxuPYTK2xiYLzZ+wrpxNkcvfdfNM7nGbufXI5Njn9dVyefyW3I6swzcZ+/PB
d8pf+MbaHUmPP1Glfc+TDgKwrHROZoj3uql2lmY7SxdZk9rC4mi0ih3alL+PjWbufYDD9KRto5ZW
U1I10dbAhblMEAu2HNHxNhgRMEqybXidJh5FVnijv464/MYMk5NVhylO+JQEOcPNVZUjubjNzBNO
SgxUfjoiarCFZPrhpHdH1mQuiMAWoUVqJr0pl2Wmcos1soq3DnODA0cGhqwkzzHh0dZ1jxhXOwR5
BeOE8jV9AH2mbKWtkwR4IMQZa8k+BPjKSG8DfetBX1X7scgvEQ9lmzy8qsT3uWhI5Ebg4jRyMjxb
pOhoR1/ihIUTYyKxgL/eEfPnJ00XMU+D/h2156dPkdCDQ+YEqFv5Qvh3QQE6CcB4WVoMyV+K8j66
+xr1RMP7F8b/NNX3OP2W4823LnV3ncZ9Oj36fFe9kQsKvaPurxvUIMd5aUg+jfKrnv8YCGfW09Wr
XBqrZMBOEPfDQXJaKYmIGDIGQv2ERX8mzl7UF639zqZLj3UxYiJTFK8JmBoWUhKr/IhRerfVV+Hw
Iuy2nnZeG/LRzx9Rt2u1wM8eWvzKeIIzP3YjOjM1PORVeJ9Ys1OLcQOnciQJDvL/RDZEHU6hkucp
L15l+qHClw58G4E88D3Nt/QfiXeyi60Xv6fhn1Aj0sRCaXwMzG5cp8PiiggGx7+Su3rYVMDjpnXm
oziNv0L+2pzrXVQf9rjXhluZrEprhfnRb/e2RwrsYeUfmXs/4ZzRrGVsHXJ7Z4YEUXKfkDm07uH9
uU1B6UCux9/vbiN3+wQp2h7Q2/A8zVjxDooeFjHcM+KmMnnExrMrBawOWKl2WAsMctaJGFrT8U7f
JuFhxhCQvieg6LrBWqwF0FqNztDe/FYyw4ARLX1czDjtxoFs+2507rgfgqpkZhR+V5C9zDWv9xG/
gL1vINZ5sgHZF9MgtpH62sY7I2x/oXVXkJEYMNhEGftu+pLdd427vmAcPeg3jyxn9T6ZPMdew6bi
IOOTNX573bFpf8dg4BUObQbnylhjf3HgR7HE0HbR0ZgwcpIoCU4O3+0TWun/6kFGGDqKmIPp5vG/
WTqP5daxaw0/EaqQwxSBYI7KE5SoIyHnjKf3hy4PPLi+7ZZEAnuv9cc6eZ0AldaX+RMba2tK5N4m
jokBMp5vmgoTg5KChKE5e9PSzywkhfwZxNecGQnJmV3VT4OclMIPlCNC40X+qHhoB/08V7vCPKBd
xlKwqdqnuGb+eyr5CMALAZ3QM4KwxF7U3VyQT+hwOgIXKcI1bLVdha4Hjcgk76EJsEm2IweXTT6U
WB+m4SNIfc5PVMJkRygnLM5WTg4KYKXxoZNeytir+mX4qwHziMKfgOg716+9AqhPJ8XBUv9J6r+E
KgH2Wdsg3qqjkcrNhk0M5zTujeFfnp7lqt+FvXmrcZM1zSPF37PQM6RFF46KEf/F+KebAXFllECt
2doPVvM6Rb9D0DmLq8mgEqgCUt8AUeLXoOzkDqJ0r7RcFgSz5jkDoPYtxnvsWpxCUP+TSQYzjiqE
dNipE1DKWOdgvAYG2koy1ejW9dXhlX8Gokmarlq/7wWPm92iTasv3/p4x5UdYHADqQEgHjYkmttW
TSMIg9UgnsfwxcpfBYN+mJ1onSmlzoQvg5QngTFPAkIwix8ZKjfx4/xWMrJP5tUo763yqnT0TDFu
06Ft1em2SAfsnu9U4PCShSULPHUJL3Lw1gp/0fSLfgRhhNB6JClPktvN14BQfeVeqPf/1kAyNLO/
1rrOzJnxVRtuTXWckAQbF0t4o6g1H35r4yap166nJHk70abSO6JJusotQ+AaBbiPTwUqTnDrA7aO
dL6kUD6tN+aepJDBvm2UEVsW4zyO2eUjTG+LfA7gmpM9COpI0Q/7X5W3Tp1zhB3F8ZO6FVnYEgw8
5t8EFBxmci5QecuFu0ayZRs+ZQ5AVHw2P9rE5I7OCTkpfln1KAUnq+F/u9PmM7GZQrox1HtDe5k5
eTo51lX83dfXXD9UfHyqdCtzX7O17mRFx8I6WdUpr65pfUYaxx8o9ves3eIv4y/SZ2yhx2G8CvFn
N/62yU+CBjgfbqpynavbuwY2FHIOS5spcAr5uwo/++HGQTPnl8w8D8lHHh+W+V6r7211FModJUxS
T1TOLoleSYsoucQGoKn81wjvs/XgjMlzPA4nKTp0wU2tvktNITaF057jNcSPwOOEIcE8LMujEsIH
XeduW/+rw816IFtuVLISiu9m/8TGa4fVr77sMl7qmF6L+ZEVDhMpheg52Se6LyGTVTYpilhcAaEP
RkGIHDzFjv4ROX0W0jeAF7+91TxCr9bOanrNcxI/0g2flF5tgv6ST2vLVubhgCbU/ncM3/vwohaP
XNpRywGaT1iH7ANbkqPO4sfHSECHPQB1FFRbDfxRSfxplhuV08EneUYs/Sq+o9uRlLuFDkYRvuLh
tWFoFhKQ7+m9R+sSnnTCDifcoi/EtxfppU3YetIVXLKx/aE657gZlW1FvYTuisWPGr7E+TtEtB3y
4HTEOwf1mXcEGB6nTNC6OH6t6ULDsZ1MqS2lJy5lZdzw/LjAvGNIg0yIYuqgpUel2VXxK4HYNq2n
fXfHshpD3uJcXO7cX3wynUq1wINvZRkxcklbNdqbw0kKDsRQ5vHPKDHzgNtZ87PDIF9yP3NvzvWr
Od3S8YKXjA3xwlewlN48PDKqQIVuvRTzEAPHPsioE3zmXDk8v+UHd1+CAWDRaYphG9uSPKIpv1KI
c2e/SrIaz8CAKG2M7k9jY5UQBaUvE/x0Unwsh6Z99NabSq9VxetIDn2AzEu68NKFZNSZ20Ak2vAb
y3AmH0nbTM1NvzwRRk7CT2ZeiFJQ9QM/VGh86hd5wrX5R2Lx7w5L6weFFwmXEBU3h2gi8C99ZIEP
osbELmdnnlcF2K/ZTKAhc+aU0l4cXjlOM+u5pK+JdkzWl9vwC93vtNPIYLJWZWFpIzaYmWokfFrm
ek3x6SYbRXyO0z6r/ZEHQvRNRH5pJDpDTstA/Fp52AnURWOU3PJ/yrjesonVnzUSvwYvamjwqtMb
AZfC08BgjZqA2OpG3Y3KQ8h1RweSbTLdk2bVyQrYpahx6upoJZdUN/H8rK+MIZeOMVxbQgrpZJWH
XTra3Myi+a2TpaIkDyM4sppTCIHvjBalzPhKJ7s2+LVkgj7yn0F4HanrhCHPo00hkZsBftHmLgLs
cfIa6aiC8kj+KJ7qiYwQ4X0ev/EDQZ7ZSbXl9kuGa0/CzzyJRFTssQ+37WYcX/PJ1dsfMduSvtSL
hGU5kCDAaTN0PgEcItdO/KsZp2wkpUr3IQd5ihUal8ptibtLsTPRjxvmEC5EodhM7d8SbcIJKzte
RxbDiHONpIKIqGJPaT+G5JWjOC1IeQoQ0556w+WVxVinSujVHRrdynDXB9OWCkYHEK0nlYJ9Fj2V
Hyy7YDmZ5hlu0Wi3DY+4SKsV/rshwrTi9v4KOOe26fPvKuoTxg0XYAofdyifIsGnJ9PIbuG4a8Nt
mno5ComgfhWKUz+dpvSzMfB5qFtx2LY0+TARx2u6ziu9h7XbkDy3N/2k2c0ZB/2j0p45jkNS5xA9
Ldsh8krRU8x9Oe3WAJjSnw2sqveFSUEG0n5ULIXlvuwz1yRqRNi22hn6we5W/xFgVZJ8juk1aR+l
vOFHspnZAnZxwUUNrvS+ynugMhzfFeO7pdkzP2JJjOEl5ZzyHbfoSYkBXkjsjEROhY1+XC4TeTnZ
QyaCQfmJqq8OVjBVczyqW62Cl7uS3tG2x0x25T9leST6m4gDXsZs3SZ/teioAHgU3dWY/e5EoNFA
a3bHsklsurPtSDnqjDXobLt7vFwG9TeJ3RpzSb2fB0+XHqr0L0kecX8yd80WZZBkwxBSamijiZbd
OTp1x0A/pMpnJeyX5BiIpyz2gsVvxusy/rWjCN/ESY2pwSImA89M7mEzHcpDGX97MiSuwur9JlUE
sdOZuKmmN1Y3GbVcsa/wkZBg6mgC/1rM37YYvaG1p6+OJoTYYWlyVPEDGwD/hAvYAz240xMCEM6x
dS5Zz2JpH0LHWpQb0nvnYnVJtIs5UgvFH0GWj4UF2vqY8mM7MfFsaZTK6WIyph+DEzIW3rryQ8Gi
aFhfteLznIuYnvEpJh+hgImaPSX9U6xTJV6neTP0e7AKQhHopVb0S7ii8+HM14iuL6avhb8rpAGS
fWqbETsx+nJ/DMCFl68eK2DM6VlYr4p4NaVTzCNT7db5qyWYyDiwqoDrL5deRVTEvT50tUuCbJ+7
pgE/QWTPpp1OjO7aY4YLkQZnGvDPs0hhUVmLXlHTJz1q2LdYooQclXaJSnkm+pVNoEle+MDz8UUO
eQ2JD3NR2xIgRLgam3H1O6FN01MOMekqyy9ydCrVl7H0yd0n9z9ELrQPpheNOz4XP3gl2+wcweSF
+lnM3ywyUmr0T93DDP9yCJ61pFTGPQF4nIzXVDv3JF3lqEA7OXOmjCzYBPyovKdRhLvikhZ76Pbw
ALQ7O5iy5c8uCpwvLX4l6ZgogNBC++at7SzmMbPY0vmzFO4OWkg43gEuOspZPzj/QbD9Z0ndgTd7
rVOm62PCle300M3qv0AXqVdJnFHeL/VJ4DgKr1F54suiNAN/4hK9CAVE68A189sLZH84KmDBJXJZ
r7H0eeTMU8DgUPslKeQrcTk7zxZAdNhA+ifvlbFVAtSPTLTtNrNe87bkQYT25D9B/avnb8wjZXmv
tJMYHzrhwwYXh3Q/rcD1PhHvBmF4YNEUZP5jUXXm5ZaPjODRn8glMJWNl43F0cL8I+KGNY/copP5
uXTXpT0X4qul7AQPiwmUqpheaxwSNrU6zKcbHO8UYoExQWw4ag68P3wPfQ0LDRgPxNlN76ittOmh
VZ9a50WoCtftK7nm/Wc4kJIg/GuxS89y4hrzESJvfXSa2B2NQ2aA8MnXdQPKCciOqGS3PqpEc8qR
TLluk65K2b2SfIrZlTQpeXxqwTPGxxcohUvCu92qONN1uI/kbhRfcn0e3KcMjaV5bMjTR00Fs+CT
rDZjsCWgBmCl/ZznnfmK1FeUSb/wGaGZRCt1t5gvi+SV5Xej+WL5nYxnQb9YfAittOuzbRzeQmYM
wv1tfoAWWHueK6Hm891SFCIPN9LMkvZPMR4ikPKAXMaEXSWpiNKywxK9l/GbNP6b+SpabmDqSyNM
oM03eQgVzMLER7GVJCrAPhcAMKYIV9JAjPNPwdhZ9S3M3iueA0IwwNHdZcDXsA7Q0INAYVaBm/pj
xcVUdcbuVHrRLG2ahZ5i+rWKvRT4HfEci8JbzyuyMlH/MvBoK9hL1UuHJjM8RAwxxjUj5C6OHrPx
Lli70n4GFANQpmW8aPFbnJ1SfV+qJ843qqCi9mbkX1XDtn/Q9C0t5VOwNc3PmTaNqHcbzk+J7q0R
mE5+mALLt3gjqLCwtov8nLMUeAsBJ+iNPJHzw7E8BRfDxq9mkHgMM8TxS4NJQYHEJF5hdgmvUiSH
vaGSXw31S5uzLR8pNQhrGCATx+DSnsJLFUsYRMyt0nl69g64Nmsv0nJsKlIcDlqsex3kxVCvMxel
eiCSvK/SD9jJhNfQbVFE9d5Y7kNsXEgvE6SqkPiMlZz02ovSnMYAvJ/cs0l2OSAUYVP/IVhs+h0S
Mbn2jew5CL/zSObVdA8xdRpwAgrmMHl4TQTQn/lL41KpzkroNxVayQ1QUIJhfW78pgWChqgzqj2b
Qy1fAtk3tN9W+RTzR9GcMjrUZk/Ck5EQwPrTpM8OC10cXdgfdV4FrI+yS4xJZIuvSb1lLBWsbTvf
iuA25ts2+sjmQ6hvouTbIvuqiny6Vy/mdAqysxW8xPRnIAyVP9b33oJ05Kg6sWi3f0T+oO+3dC8M
DijQkaMdp8bDnIyHJ5OxvULowFzLSe43/V4ayKaAM3HpmCkKDAubxdiU/S4ob6b+WoqH0G9VV7jX
UO3tl5IYboQxB7+FLdj8XTyD1r40DnV00kJxmxuDHSqfRfYqemuzjHpQ55dVKiUw2kjrIZ4BnM9u
Y+7F8QTgBEV0KDhHiL3kwW7xn1fseZ1F7OtrtDwsCvJ6un0OrXL5exPNz4SrRVkx0e6qTt7UbBsW
5bwGmgf6wmSivtWzshGI2BYCUMnlKzOeGu6TXLrpqJNrQMbhgXMzYZPd8XS21nGa3qIEfgFPWjDd
1PC3RwQ2hrZGtZvU80N4UUmYguW+YCfiQ79GGkP1zFHYPWTmlMa8T8tj2SyuWv+MDm1i6Ub3hs1o
uaPNhKQKoKiqKxuYcts1Akdnr8RsBRM2Kf9KBQBil1c+fv1a36BKNKvXjCksqGkoMQRwGN2bbDBe
SIXYIzyDHblNkLAwrKWKj1eTgIVN601uUt8M+V/iIODpThjQwQNQEQ0v2fpyQy10E/S1jhWLoWjT
SddqfoSiN3pPcjzIFQKQB9nvG2Rw7P7yRllLvLejotsQouQhXnv2fvEpjG/I6rMVBNDxWI4vUulV
JHAAeta1q9L2iPuTW5rogih3tOkrntAbVtAOybvlEGshX9Y/h3RQ8sdDVB25fiaUxwFBdEXj0Eqn
dr3Q8WbLwbtmXWqVtqEyOZb5vv0emlPVf/BR6QM4vronBARx4T2rPix1CydmDz1vhxN33Ubpf7se
Km7+UCO6WDyBNYgfP4is1bY+Hkb13yI8+uZiat8a/TjzbxiZgDv/1I1sL/09t56UtRpNwz/PruGs
9rhd3W+7g7rTaSqQ+UQt8Gu2bU8LdqMn2UIAbE0Wbaf+SdMjHV9D4FvL3DFjzfKNj4EeNUsiQdYP
hq22YvnSt8AjQW+901UPBSIm9Qq39ufFrnbKJmEDabbLtKFKsmyPPUku8wMLR1ifW/kkhh+QAFhD
QVu7al9ITtdgb2Zvbg5qsaHmyq7ZVrfBjomRhZ2LUeQ2CdMdHTVOOSBdIPRemR9T+AwDiGqyuGbh
rOI/ibvXSAesijHUZb3TAknX+XVAfFaXNtFUbD8zNQG6HdMGQPWUrQ+vtaf6fbKP/HKrlvvKH5G9
+DRvKPMLFgNbI/k1lfAiI/+L/8k58N/op+0RdK+SMfu6ICBLv8q7PtXvjKIBn/teIVrLNnE82PzC
NCkvyUFN2MG3gXA0tQ+rn6lce0teVGIj5/f19BnSV7k8qP5IZbcfGx8Zp/iUmjbNPzwBBHw0L9MG
NLy+Va4KWuVjmXYJJ4g3gbfMez0QbEHkDqGXYroohj+0jOUEXiTMqKjVdqPBnm4ngwOt3Vws2SNx
KU3B2O/l9KIKf4HyCII3hSJFnRxIpJJ/c3eSyh89/lIkjDgjMMp7lv0FOpTh+RfjoHUFcgCAs7QT
OyUzRjiBUX3GxZNecFR0v8hA7ciJkQNjGYGKvpWeTLnozQJhiXAdVqRvFxF2vuIP5IhZX1Avo4jm
zp5YNPeLC+Men3pPQC1xFeHnJL8Tz8KagUKZJLhOMXr4HyFBJ1blIvgJ219xeq1FIkBvUy54LY9K
ze1OrxvM1lXTn5iu4AwPABzOOB4b+E0sWogWiI5yVujOsahW3eafpXCa53c125ALQAM3LEv111RE
SYebvvhoijtVWktzCbqNiQxBkf7JiJ2EegskXHCwJ92uVV8wUAJS3ERkghG0jyTIB8FofE5Gl9Iw
0nHRlAIEHFUyKZzBRbtoTyQtv1q7yK9G8rdE1aHdDpM1I31xisttHxwm8hRXgUaLdiI0WdUeZv8W
biI/rL3cjTfjP+sXX74jdZyXQLAJVEL/UWRYqbxlJEvlOig/okCzKc0JcXGVczwu256ES6gCoP+G
/qq0Kb0Sy3wLQLYITwlfqXFn4m1YRiJPXFbyBETjLggukQ6S+aaz1StkEcSar/AFdtUx1X0MTfDa
st27vCCSTpHHR1C9ZIVfXnUGFXrWpbJgwlgBY4q/xpbK3d9YO4XxDmE8T4SE7LSnOaSzc+NqoWLm
SR0eHLUTV5ZkXUxe2mALNQPSfk2K+9qKZVrYNbwCjxk/PnvglbdbyDj1EwoI6c1ETLPkYASkNprY
tCreVcKR4nd7sNlXuhNNUrrgR67lhMQUElVh0rkFPR9wljA2TDiNJvExueQTo8xFc+ZHO4q4wVP8
Vj/17SFiZVJ+1Oa5Ks1EVEt9z20kAYZOPV8kxRUcOyGRUswy/OIS6Mm4Yr9wfhHmkmqdnymMNhrF
6dh1Q64aAV1hgrZEaZp9XSyeLPYsPi9UY7eptAFpRIexlYxnpv4G452wlkr11fKrMuhfnc696gXx
saYxcUQTdF8BEzG3yJRltabBV65fG7IFSN/pC9LqNgPLUv7eG/9646canqLsDvIJlaNTCvvWNbmx
XT5FUBxX8Azqf/zENene6Zg0DA7Tge22j3/U6C3vb/f3IbmpOBJSX3Jjj1EHa5+np3sCkXgLRXtk
lCa8siTgQCFsnM5Yuslv3Aom8F7BbdfRIKMosTNBWOTCTwrLizqLA5dUk4EvQcOSzFXQ5PyXdNeA
9aimgy7aR9gKbYQcgfO3d+L1GzLcIJCd+FJXnTdDp0jw3JWEKQxsfa/BtTdbVTqF+Rm+A7B6YFng
hzoW8xJknQzAozLyG91HfDfMgOjT0m490UH/TfWcB8ecxjeD4SIYRlfGwBAz7RHTa3UbmasQHcR4
pMoROPcaAnYufoTFk2u/PBMjBwlylD9rZsQI7aOBjj6jj97j441JVvBjX7I+QQogzl+C7Eec4uMU
Ioso7kJ3Bfly4nDXPWaob4ZbrkkT9zuBEFg6aOUljvuf3r3RB+zJ3ZlUOgYDzmfVAjDaVEQihtqz
Du/8w0xbwbMWDkt3kay3Imdnoj1pEQ+UUwGzP+oA/yguU2RzeEe5VKvGzxCGJCMDSewNYr+pOtIb
lI/M+DVa0EDx2rGFx9omH0kYsfMngLOdfNU4T222Tl6NpnClcRvElxbBtrVofomwvlnWOBSeCH6p
hv/o4Ogzxr5QVbnsHXIey+BPJWoiDrajdernlRXjYMl7jefAJes8+hsNDwVAuviqjp0YGHP0gdZW
nCf6/f8FI7+hCUp2up+Nj/8uVMjGYmsJPyTecNb8KJVKqtTeLA6VtQt5iPu/SP0KbaiOCyt6kQAI
80vXp9y+WMikmvBbMl6RQqJZC4mC5wsut2FNYOW4ODlGsoY9Xha+tGRvWA5/DxvY8MA+6MYZF0B8
j6NTulzoOIJ4/sizX3BsV0CuAU8OrS+AQlyU4SZdReYI0C/0iRYqkpC+Y/JjND7VsPxji8Xa7qwX
ygim7bSehKSBtyEbTnli2VX4Y+BwZZfLtxkC1wDRjUfekB3+muEWZtRn4tLmw8TezdNEckjC0DUQ
bpHbX/N/XB3KGso4BjfRdgtIGUmXnrCGA+AF6p4GNDgZU55l7leJZoYwazLg3DYTfQm7gXCX4U3q
qguJpATGy85Ufo/VO+oWW4nOAiOKwTWoub03s4kRdjJuI64ZvQI1xWWDOJ0AD9Zf0EiSZeLwo1/7
Qr7q8p+MfaWfvogJabApgegbrt6cmdqC4h7Dkw6IAlbwTVcgA9jsxOI7FLZdi/I4PuoEKeZ/g/RJ
1Rl15fSNVIzp4l/LI5A7sdPXXyErDHCWLH6o/HnackDBijxR4RP+L53EUWzRETWAOzCZbHjX/s31
u0xG5RpPRefDeazedBzYFf2gdfUPi1Jj4WyF2T+NqE/4rut+A+URSq6afxK2GvuqaxgvZFHvAvUh
FB9yvF86ckXi1jbplio1JFL3iXOZVajEAwMMT0oufNWtnC4rIizHyFW5c7TwTR4SyI6fIf82ICCm
kKSLLLez8oVPihN5RdzmTwND7XyStZcleCrVJZsf67/aEr5MEAaqR4kJS3kIEclGd6uiZYGlTtoh
qbIz/c6WoE5sr66sHFBH6tKHCr0ORZqGf1P8+YSp1XfSBmkey0Yu77kAdh0SEA2EKOv39K5MNKMQ
V7gGJXJEoTAou68mAKCDOiqjR0zir7xtgAhWvGOGDp7STbFmMtD+OuqvRvHGLmDniZdgxNimfp76
iNrhpRiJqdp2aiwpSJqRrfrivtiRDYb6cv1TIoNAaoInou8eVeNXC0O9iJTYK/96FGJG9EVtK8Tc
whD5vnxAHrbpu8T3i9EIgXYWseAcBDy2YbnBILB0OQFZ5aXsWqdpySgghd1OZ3/djxR+U4/LMDo1
LjH55PsoBZwl1MI8E+VNTsiB/9Uw/QxITtZFiPQtkFzwZf26Xt3acP5CHqfCkKfjM23ewvLaiheW
bzX9FwmMHMkb2Vjs+lL0OTWPDMnSCl/0+R1OUsBthA3I7oIWFs7aZGjtt4Y3wtbt2eHgsoVok3KJ
0/IjcLfWa2HE+EPSlbv+LgCs6NdIe0b3ss719YraCisn1IenEjFvhQRXbe+hTEkoKVqczMMrDFuz
HDH7oYAVtk/gSo2JgDeRPBHQ94ZVsgBEBZUV0Zx55uIoJoJXX2jPUsWJflPNDn0vYnhS2N3Bkcko
2tBagYAO8DnSXuHiRfMwVwyaOVnwL/UsOjxvwbSnJGBRTt18CZgV2w887KJAQI6OdmNvZHvy9BzV
ugxOD5V+k/ttsBCbWe86IB7YXDtpfFKnPfiPFWvyFjeGJc1xG+FumlCPy39yTnTnJvishTvKKMqE
YHrvaZdzXL6Q7UwO7gLlANxBfFddn3VxR34e0ye1u70jG6KjiMwhy2OYH+v5qOb+uttFpNu4WHbi
Q5VcDZVCHt8o+zWTGeztIJDGk/tyusWzwiBUV/eU5twCtQXvnTQB/7wb+iXWHgaS1ZQc9iB+U8zP
PlZsA0jyGppe5kIjhmTOctG03PFE63ylqFTcaVPHROPxYn0QMU2Ymlcvbo+zzIk3g7Ih7jyUnkL0
r5MfscF6c02SL+pZqZyPQRRMZEQBmC9qhhBor/6MEPBwRIS6bX6VsOZAGK5mbUq/J5kWTXtxIUxY
Kg5g3CuHgV1ifcrQYoF5EF3GW7IrQUqqg5BRKu3TIJTCIKfNP7ZAnvjE4nGPf3CJRdGmty6Shggu
YQh1hvJuan5jx25aAH+IjNku1lkSqLtiO1vRZlTfRwgm8yVKXpLp2BHdqW9z/QhyBM9EojVP1GLt
MOPE92LZ6PIt4b9fcqJ4+tih/idV2diTY9duiUOaNrPH74LevvX4tvk8zd1ETeezAsqe9t3wxhSP
4sbWJGcdhFMyilTODmvOwIAZ4GfZIWvBSVlX1wMXPlbYwEpjK+ErmLCkmetTX7AADYwuXYIF1Amb
Q6sdqGVUNFxT3/jKMOLuKfFzQgFYwxwpykSfuJkk0O3lL0ATNSLVuTe8Xk2ns+Egj6geY3zmVyQE
fJtMv+1NkjSGdJWotlNa/iXWqudIJ0+WN7NBSyQnUFPvF9gVtjEoJnRWj0WHCh1PBpC+RMfp+lIK
pL0ZPA2IWCG4RtZLDy4mOUrCV1A/Z/1zrnRWnd4jFAvTP2AbIpq3lImPMAJsGVDBBlvkAjqECZOM
28PM4ztr01atVTL//hFGxsTM4Yr1hhd32Oq7QfNr5hNb92evmh7WzAZQnGmGmWFfpc+M+QzaWmHz
oBQHVfhXJlwiWeEa3ET5EdOYIr+mLEOEggz/Ek4YrdqvK5+eHSaAiBENphIjbSeJMmmBmPn+EdlF
6VejgLpZp5lCdDqb3Bi/1jS8kx/SMBE+QrooOIPL+KcdYeVqccNy6enJgaw2wlX4XNhCFuYfBhJy
57sBPlv8lNp9Xl6t5mMduKp/HHFd/JkYLNkmu1/BK7/C8LSLOjG0xjRSFlOxjsCUh8R6VzVGCF49
1jvURGL7RYOSQ2brM0597iEUXZ5GUOn41+Fzm/ZkhDgSw2xDHI8AaWET5IiF56kGvwgkcFEa0Jhn
lODrBb5C1s7TgCURawIbVgStPTb6s8kQ8sufSgo5TtGRPw53HoM+8+evon+0+VlEmjqW9wTtVYaG
nxqjDcSUoxDA2jqBG0VH2aHkJrmvxBE5PnaP2Fy5lgbiQ9YPo0N99ZRpAM8cWV+VOLl5rPvab4lJ
XkezuNogfxERQliBgm4JpHs95trXWoZWA+Vc/c+05G4IN7fMf7G4j4pb0H3NsO0FQv71PSHKm5Gx
qWsCVn/mOIH8RW78INNsM/M9bkArZhv9gKJ4YUXU7bVwsMsu7ii/TjSz5DBr63G6gAB17SoMYWOf
u68YxmNy4mW/Et5l8FbxQAhEiZLw49T87bw2qOi8CdQHDiHq92P1V5d8VbSn71TjOqHu0fidxpce
/Yj1xgvbFt/sPrVyj6sXUCpsQIbAAZZhRb0W0wvhsG7UvZrq9/cMVE1cvvqGHdshgKPfjKCyJQas
c2j/EP1otxFE9Ng6MEikflKnHa1aZFEC/SNCtXsN+68OKQnBhP+Jzy3+nKxPicX7gcZfhmuTn7qK
/qS/ovjX06tSV8jt+yeZbjLTLfObROtC972m+e0U3or3GMk95tBfCRKqCkLPMEFXeB14vIQPzpya
xuJ+myjnhPym7jcZ92N5ZqlUjswK3K3/FB0K9Nast99hqC+T+FjZ/3gr1iEsA6jheIPAFC1yTggh
EXRyaxpEhto+5SRR+f97PFS8Q6tYA5Cp2oXbXv/Qwu8cYpDgSPBjAAXcv1AojpB+1QbRSjqIjeIJ
w54zT9WprqH4t7ms2oap5VEd3yzJiymIDwk6zxD0HZcBUxI/nzdik/sGWqFNzDIBVhrXGyFeDRWA
jAp4zpbhFNBHag6ahcwh+DKlv6VgH/PRcBDYeEKFBuKSOz+d6k/bbjvSbLwcU7zWI61p0TqAFDGq
yI+23qUCaa14E12M4qz99aPDz5bfVtZFKAA4TSRb8D7vqALq6kzSHGPeN4CbZuzamFqwLeFw9InQ
kLTjbTYruK/RXw/5xOL8QXav9ITBA5QXOxqhheJa0KKT7mu+Q/k36wL+qxmahMDM4hqLJLTNtv4J
E02VyoGpLb41peRGTcpOBT2PhD8kn3pcbnxoU3KsPW7TebuiNkH/JkYoNKSVMNkgViCoRiESq4dM
CLELonDiFgqNo1VCqHE6v6dIdMeHPsPtuawB7cDyFKBbhLBbnX5nLmUapvBMvWSgJ6xiAXuZO8zb
BimNTGyMrxPWKDJ9MHWtsx/q8tETwiN06Hrqo3dtchMh1Ec83KvlYKTHVmS5Yzicz0N1Qr9CPuNR
hN0FbhKyJwkTuLbejcHrzQ2OLF2rkAA+0A4D/MvYhLL+Q/+TC/bkXWf6InzjQrCcy70n4RovtgkS
cAOPszgVjtLdG4/Cy+pktn6beBOPGFcf5ibN+FtdEsI5lfn92TZaePCCbo45grIzr5n8jMwbj+Qk
78hsIGmZZFYyPlTbBMV4NzwiO+iQYzEUIUfT23qecnENiBXGv6jayRxTLHqDK/AkifZJghxu4WYq
Eoqtb7N5s6wtux+dTVQBdhI16t33gMQe+Dhi49XK335D0Ad1QECHQB+o9ANgRGwBQ2ByvJtY1X7w
X/qwi6wnJEc6ONlXXVyf+wryhiGmhKD8UZBFSLZJkpysfK2QfZ+86PzUYEA9fufoJ1cE4WwJPj2C
fWJUWBkI8R412SaXh01KOH0cruDLYjggcMVZtFBsgq9pxU7TLkpU4g1C2mOu6rp/cIycwZSY6Pwb
CyBDcapQCnDJGq8WYq7Ip+uoyQ5J/BtaN1ma7W/SKZRrb2315RC0p+CH/aL/CcVDWjL2mvwMwLyF
sw47PYH2wKjUTZWYtFx0mw1DHhPjSF3gGrWAaQ+Q+z/YDyyFXavr96xwNoEE67LaoiS1qpe2/J3f
GvlKbOcIecmzIFHT5UrLifhysf1oUG3Kb4bDjpfdQTGaAN3Rd36ay+/CjTaaAqGfulgzp/SmISAP
fiyrJ2XFtOHEcHlwav+awo5RWeZrSjKEKoLJdgwhKrDWM5+lhwR5OwMzc4H531il/Y+k89iN3dii
6BcRYA7TZuecW9KEUGTOmV/vVdeAB8Z79rXUTVads6N8Rqx2qnjCJGmrIu/teCoetlad7eYwnuMV
qk59U6/yFTAK1z5WlwMzg6dgjQ9cCJ6u7PjenuQgECbxwe8mdwdPQ2+xNMALcyIsWLaDz6D9apSP
f+i082gQrZEuMvPQzGEW4eEuw3OwdFy1d/bkWnB+XUze6Uw5KqRJzxk1huJUInhlZmJIMJLT4AFL
Vigdkzt3UQw0lCqeG4AAE54zoyxGAN4SNjch6epRnSjGIf0IHVZ5fBcAGEhnCKKYoyelxXVV+AsM
HOzfa5aBpV3v6BUiIRo3AQ3tn6HzPkZbduWEoH26OKWjAJT4O6fqZmLkbPZQyjl9EJnuRgA5hOYj
PIYvGptrk73TeZKvKfNhYfxVQ6hfzpxPW1t3Hoqb6Dtsj1L2AOMojeX4OYZvBmNq+Z4PD7JpQa5H
RpiIm/ITqQbHjYY4DTC/fBE/7vp7CgupJC9dkq6cn3+7P4h8LP2FCyJTTCgsHj4U6gxVYN/1YloS
pzzDRg5RQdbnZyddYvkiFYcxJsRzZiJQO3rdu2R8qClZqVwJge3NR/8nMj7Igb45/U/eQhEupUVX
CY65l/7EZJiGPyT31b8Mu1BqRAjzrT06gCipv7Xc05NxRTOsE6Ribr3wSGqgTLR9+k68CWqagR7F
o2ouZNzPk4hRDc+wB9wDSUPAx6nX3gV5UmecEYzdpjUnVYPBKN1gUnbt+BDKqz9U0s27vzTQ6iPL
0A8xl1sJtePz+lWIhlriqm1A0pQVTwjsJvuzlu9sM5ZBFMeK9GVkUlIxJyfDxzFEp+YY/KiK0ITj
r3mV+tGhQ4HhZ6Czk08VuVHXbcfgYqJObqRPZ9wlpTxr0kdoEGGEOe3RTU+J8Z4O0LkOVlNa+7p7
1dKWfDwnOSaTATTKm9dfgRdxCEAJr3VpKY4ARkYH1qYqVwSp0hFL/N8AJLEvgz+pPw/1S0Pdp5/K
+OxP3HzroltGOWPJPhkXcEOpg5ygG90MQVwLhbTQXBXwTqn3YY/cxlv6zWmSmXD3ln1tzVsY/IXR
s4dKaJF3AV/yiFQGLBgrrs4/B7d8THVMlgteIX5xv/zpmgWMPQfGZ41AsU05ncvzJLm8b1JEevBZ
kh861J6FOF4obpP6ZjKdB8FRcHJiGXLiR42iMdYuvrJu7LU1LssFFwks+Y0obwFqNAWuA/OcaLdm
ZIiIv8LuJ25Rl59hAdA6sbYNmN+MSoEd/jOldVfvFETP4Lylq8YbJ38Xa7pcXz3r9vM2mMbcWwBX
GB+ViMFtf9GyjegsLtgYB5WeKx9l/mdMe94Rlj/UGLfdr8L8FhSSBYYzQXuJuta4ClGnjTNhW6Qh
BI0i1UbgYwuSTnK0ONUuS96qgmqYZ5wTspvPNeVBA9G7lduLHoxdZdZu/1rDEs+5QrpUsLLYO8X2
tKqZZZo9EFO1jDYhYm00rRxOvs/TbS8c/5fgiSX0doUuGmUyhkLMLc0fleCERdYomx7sTkPACP6F
a8ZqgbQVhBbCKF98OIQJ2Ek7K7HYjirtukSXw9xzFgiwuUcQvm3qcxEf6mxJU0OwZDrlAhhWYBsm
HV/Y5wquFoGR6P0ar4MgyNFtCmRFExUBMX5+lElNv/UAC4RMw+Xzqm+yGs+n6lM2F/TxwUbr5zJD
Wf6gxIkfCJd7Cgi+9Yf7mHPkYdQR1E9bMtCBDapzMWJAFaJIrtCKMbORQikFa/Ajo/qwK+qR0h+F
5db66ggmHqxvrYGknpHXDoYXQUX5ov4AR9gUHLm9HDDmACUNyFuooYpZlzRwWl8aYAGFIK4qnTre
GaN4ArtyOSKnJbV33pcPsVx3cCND9uH3GtxcMZP4B0yTrxFWuNL3MLvU6g1nojoNnL7RzNKXerlR
IsftMEiEIWaF+o8NASnKTCnTuRXQJMAPYrAJ16ZLUKStd6S37KYvfn8BOzhcKOzaIuBSaO/hP3ue
vZPqnIkwadsfIqW76i2TtkWzDkiuAMZE3gc/apLMsHRac6Yxfw/ZwfTv0AeuAs3TcjRUBS8VJI5c
gb0jzqhwKUrycySmOvv1K8adeG9I27bEuoKkBm/hUjZZRlwBX/g3n3uC/my/7lYjlwVplG49XNLo
R+zAFqegTdqGAjHs8Tsn7c8AbBQr867/kJguYZwVbYNg26cMKXHtFaZwkHXv9E9hQYcUYylBMzb4
NGIkWXuvwXe8O1RqRkbUyIIvL6w8cG2O6ChrFl4DMUNEGMGnrmUDnJBvNtm0t0+ovSv0J6rCsfzW
Ne2SnXJOJk7Fb1wTAfdvDHCqTeStWohj37xF1DhBPBVxD4uZoTQ/edo1GE9++mE4bjRtY0liWOZw
ciGrkZG6waIiCW+GOULdNgiXBMkxN+V+9vtdmShWalJI5InpHGyxHcTXUsSXZryCjOUgqoF1abVb
OPvtmP5xUSMbAjdalutgM+jnpHiU3i52jig1+ejJw8H4Gw+dABqElJtkzVmQvFnBPdS/G/U+IdvT
XcCCsFmbdF9/UxduzhGy0AnozU0CQCqxY7oFytD+aml7rVsRR45O3JiXxHhV2h61Pxp57DuNBV3G
dauFq4SlKQR4rZHUYjmBMMr8ZqVShuV3aF45xrdl8eSrCBxubc6XSlSiIIsdgXOGZ4kCiC8a+mEB
0cQAwyoI5N8D9Cnt1eEW7asT7aE08cxjC7Jv3kPj4c1il4IcWPurrvvti0fI+mGbbpHeI4LIafBE
nIz3l/oILntxPjFVV/JMz9mVF6zZpE0AYoG0ITJkcO/hZbWPQX+LIY66Rlv05d0eXybBjnJIIstv
GuwyJq0FBVv5z9iUCPN4WjMQBUZsOQYemL0IWynVnOjaai2eL5tVNCzyjW1PG541mgmOan6BEoHw
Z9Da2O8oK8SB5pV8sreetUmdTgUhH4HgZoICN3HxFncncb56KP+Ic3R/Kdpy9eTTU37jiDMpQPlR
0866AOVFxbc3q7UBIxQEJ0RQjTtQYjVgWwqAnqj2nHXKVavwcw5XK99o9gVjQoXVwdfJWrxmA7wf
JIh1Q4JLuhhHPyGrJD7KIJkNVxce7nnikPQo8H9n8e+Ty7Q17/jCZsIWx6BdHfEBwj5z9QFzwBcI
XFDn1i0P6mpaWuNZWso4uhap9a4mf7DzZvQiTsBHri/rF7tbh/leSlBQtUTz+qCFC4/ro0iVxViX
y4CwfpYX7KoPz/sJxmzZ4SFEXKlLP7rzF+YPn0gEbn4+Vy1aEvw2G7VtjOZGaTkz+1vMhoqZeFKe
YmrUwo/EZWSpzz9oy/KKFSR044EaXDZwDsFkOAJetAhEmp98WqHOEV9EU+LU01VCdEiHKZ1FCnD4
LXkYsnkoHPRc3YHEfMTFOPaJbspQLSeYpmmh5QwMOFngWqsF0S9iBstoyj1xwmBq8qbne0BC7Vs2
+wxQrnGJzgtubxLAAPvtucMJX9rOvJNSToDE3VAmbfsVlVBg8f67gmo3HkgFzDE+sNGod5L+ecul
T562gOHcGX4ScBcHwCsAyLWL+pvSPsKYiBfirQ/IWRK2EUK1KvYQJKPvUswZn6yH4kj5CBCQNfP7
FwpuyeUygnoUhhUo434tiIMm/Gos4TC102fti3wiBygDawyvek0acS3ERAjjsEOuTC9bddZFz0g3
xJ9mee43QW+obQRhaV6G+G0QZAlnrYBvK/wxyX7kW8yHT551Xl3ADnMHU2PC6lVc4UkgLlethLv4
zL58C0yv+eOy4iEKF3U0MtqrroZKhXoKOGWwDiZUtX4zx+O08je1+pIW4WoyDgLIKJOVt+LWhd8T
IiGFTJ8WRUbMlehICFu4umz7Foofgrs+IwoOzJRG4OpDlWBZNDSXJO5UGLfOolIltP/ihoAG7c8H
coyfVnTmS5sT6Ef/DfgdJNej8o6d63EPfOrGF7A94cu4uHa0hc9ilU/BceYK9Uxhz4/D90f+If6+
tTg0AqSlEFkMG432y9/hucMLBu+pWVs73A20KJk9qJj6MWpnqs7XuWXNe7Ne9WqJNG5XB8hzzsCG
dAiLaFmO0gB14jymyCbZaAXKeR6Ozs4ossCYXT70z878Fs5qyhUzzH58MjKcfiJOCl7PZ+Fws+eI
hFjNwDhIceUndQB660uHnijPd+IkqCySkBYJUhd7/FJpXStibPHWR1ZJ3MAolvQvKT47xjmi4Djd
F/Kfld81EWcE3em/xeXPUIlqcJ7dYFen55q9nuWThJJya8T3LMX9uxrzPSMzAHUos47yOaZo0WNe
YaAc3vdHWRwo6mmNb5s/+DhN9F3ywCsC9KrYRWjqFhPwzHFbjSGL25H/hHBNKRwtCZbgXbbxVn5y
m4IrQT4RQuVm53WXRBPgKnmywUQ+AexhScADsh5/M22tFkMQN0AdaKztKvQRrTDwYyWcQHSUjIxk
EfL662RhWSUH5biismYt8r4MFPk0M6/5FTyJvITeYa9gtiflaoDjbxjmZYar3P22BUrO3RaSICbe
H1gwWmVdBF2UbrVQiNx4roLEhIgkhrB3y8vJDkS0l1gLoeSanGyBrLbyQPNChV3kSSqcUb15ynur
bfPqDFGvF1ccM5bzHpMUP1TScoxYPLpgptGWB/fZLH22Sy/rMJ+NLqHiM69/4SYEOAaR+2CTJc0K
hJGJ8YR/uMTmzM/sY24OoYFV9W6Y0j+NtzEByR1pCHdzSLpYpbZvr7U1VFJLi5VwaYhNyJuwCm1F
LzScsTsaBxNpGxxPra6LaB/LG0N0sy3k52Ssyes1bbZfpKE8k/r0YSEFTdbZBjeHuid4UCxHmIxp
IBDO6iYgH7/Z0Kio14jGKIFBw8yP2HNx4pqF61704meROfIZ7uwOBBRVfFckmHvnnf3OuiesBznf
spiH1YBFUXqXinVM71Tp32vpRvxU/7S9Iw7NPiQic3R7B723E80cE62/Wiy0hO5Beiso02G0dT2D
8QvLw1z2N3r52Up/RXQHDs/yc4eWg05yNuCKqZ7l1K0WfXPwLITlxz75VG0mTuI/azAb7JpCVWUx
2FbjL7MpXyP7LsSu+VlkLFzaQTL4JWqu9i4EYilx+109vo/kI4hQyoDEdsvW2ifdX1HeVNQe5GPx
bJH1ORTzM5c3IU2o1wl2ZNSChTXnOZIPiZa3+YTKh28fbxBzGuEla9Ur3JRvnwgK3S5mY45j9HPA
Lzj76rM/TO8gCT8Vf9LYPazxJr6Oynz24aGAh4lXTrXSVWxm22zcx4C+mtCfwjWask1ROosYYb9R
x4WYvyqSk6j1mGGMRA6YhUvtRd6EOE4VaQvn7JDjQnQ2OPIzM/CBHKkfRLaLJ55c6xKzXLEh07RQ
vkKNsYKWXvmz6r5bDfQxq5Aokdhb0z0NYVBYSEhRRPrBt02eGNck0pRbIq7jZqeWVwpoyuxGLyES
7+HfA+9z1fbsFdmCkEC0dob5C9DqF1eADJ2bPllozpEUWGRbIuvRmMnfo/3JJuly5aQegN+3Ob5F
6qchN3ODigGYAwJygCXHfeeEJBUABCFeFbCnX/yJ7zSUXmRPugM2D4KHMFFvOJ75IpphKwN/4qhI
WeaNtR4u0xL89s2W3grnz9R3nAq59PLQVViFPBuzF5+M1DSYcEAounMeHc2Cb75ho4nJJFnRor2M
CGKAktHQzqPMCf2DZm0s4ytvPnVmlyK4ThKAA3E4cwAucHEJUWJLuup0Vdg0tBFwM0L7GN3tbM9f
MTBQhB6xY2KwtZcaaby32UybkyhlBeAwc4pXlXoTs/+Cy1jTMe80lhiqequfkFpoGUUH80Ni07vG
p9rsYBlI/skAHSOpQzASuY3M/8S8pnY3IWPigA91DrSD1twt4y+EcQiaCySL5xMLhpTQPof9PvAu
fv3AigbgvfBYc8yCQmwmw0AUhlJPLLIEWbtkroI4//S6Q2AetPZcAQSlPzGZpuO6rhgrG3uu1aGb
Kr/2nMhS7weBppuwbkZhgTKHkJ9IQALInY0Tekmx8Xa1io0Kc1+GNLNB8HxWic4qpQ9RE1dZb4Px
Pk3VxjA1JJXTIrPRhyR3IrwxBMyBzGmwSnWUfGwUaMIz41oHtIFl9T6pwKrJty+IyBFFFfHkQK79
FuGfY9zV6i57D+dvXI5zOBaGyGYGs9QL+M/xdszqFQ4yjo3ZtSMS9guAo9xGPsiiQ+OdfRAxGCGe
Bog1ER9m/HQ0NWlbXBIRu/RMN/cQ1ZL3JtTrVvfUpqtqvISfb+LEUptvrFliYWcfjtIPKfgKxmc/
YtWiRXvV8XLwUKqog2s7YyLASYb13rmFNc6kwzBcrDFy0753H7B14V+NRrR+JuElq0JyMz71lLCn
GY1Gw424cMQgmPrWxFt7f6gZSSclXtGENBvvWXOTqw+ABeaw5aQBhq16JPa5/BZyOY8PY9fYl5Ir
WkO1hwcR5ToXs3Rqrqr8Cuofm/60bIFGd9/3q7ATyKG/MOdSdQucC3+KTLRFqc8Qm8xUBAD4Go3w
Qva26MJEJgRtXnE1bShj6kksR6NLKhZ2De4zagSt2ScZ27TK90ePjBQLJhAiHIEEVUdvNZ5NLipx
L4MWINFa0lSSJOTucp4R8On/qNYAeI4xj3djMC8ECfqzs44AVtppL5KCKg+z15fsHeWCLh7eHYB1
6dtq3ibnAXpKQ+DcZgMbpmMFxuKB/D+T9NIDJPYVto7pMZYbaVx36j3FzBZVM4PCgno+kfB6ZWaa
1+/ovAjcJMwrXzkLofKYlOuIqRKYXW0cV1G7uQPZnxnQwgdb3WFu1uPvQv2yWCZKpI/8VzOyx7D5
q0TYRAsiCOVon9YblExdsYukI+HYswozrbLOE7TqnJYGdQyIAcX3roWOq+lLI9x42XvdOrPR8dcW
KJYQ/DYeX5W04IMTY1dO5IDwmiNmkF4Cs8LtMLOhHkRFPZ+Er76n1i6fCJiE9R8PFCfO6/69Nsnf
ZPSynJ1n7vl6x+CM9wGtcoVSLULr3cBL2BIRdvFCQ24hFUc619rhaaFuIaOdmu/3B9R1dhnnhavE
m7I4ZSrL1kn8AlH40mQEaXOIXuUBJUZ4MMwGRwbCFmv4HtYh8BHLPNLYM3CyG5PUWErnGs8G6niF
0PGpWAQ2/MIs0+bxdElgc85gcJrPne3wgKSfkkFwYu3K6XuqX1MyYw3So3z9O6uPWnGb9I8ACZuK
Jq59MFChBZHeiHsL+zmDUNgsqTWzykMzl13KIwlkQ2tJtKZDfLPBiy4j0Z2U30K7Nvj6o0UGmuxh
RIqTuwKAWxdbuz3DXD2I2p0ZxlctHzL8xM1+zDiv/LexfKpoHYX8SeVhzDQUtgbSdaDqDm4dbQLK
OA7TEql3VGys/GSgCQ9XFFMwNEAyEwsIexPsonTeJLdUtL66n44dEU7EST5WjN5s796HEx0k3lxg
W7R2c+IOgnKr6zchXJHDN/HZOj3mo+rehJ9Oij8QyK4idmZOois3+8dYfCnWtiX4Jvmq1PUwbsLw
MfavtH6Tst+o+coMbiH4hrHaWNxOdMATjYqaCvfRrilfOfg0fQz/tkVFJbH70JfkFjMfc7fn5Znk
Q7/6sfG0Zs19AktieR/1DALny6fwvNwZ+gg6+xHr7x3aJrn9kvMdgAMXeBa+V6Z36JCKBFsZPD7S
95zcaFZ/S3sxhZhIlxbhiOo6ENv/uc5PUv+wjUVuEziQX5J0bc9YVopTrP+1sunaWAm/TeR9D2th
UMEJzeCQCPrTDxfEnpP4SK1t59xLjC00PoCufPKclSWSZGvlheyNfAz1VoBDBjoJGjtYsrRgiZ5i
FE87qoHyFaEsH+nVyrZmIRjvbnyJFxHrxwiOiYFZIY2KDUQHvLW+6J6dScqzhGnt9B++mUk+tihq
fBvVnopHgspMcYPt1PygpatoOsnas5BuGt6GmPkYOQbs0lIhHNFYpHvDeMuz92Q6WNoBQ2EVv6Uc
YYV9QXVD9uqKiUFXV6aFwOjcNethOBcWygVnGRcPKhAylBCs5TWZ2/9bsSBIOOzTZCvw/4bjSTeW
ovElpn1k0TYfNu3TxEUJGSRK0tZcIpbqKS4h0kk64T0YsTozMTn7SLlVPcFD73XFYyd0ooKL5Pha
TAbrCmtEHTVrNf8ZzK8CbXMM+LbIF2l7HnIqUnaDuRZOvuhDw32M25coXW8lxMlxcBi6ldStnA6i
kRQNlMV0BDdIoJh+vq23eOdrO+HoVxruDaG7o91t7avrXp9RwazJX9RjOM05JAkb1Q4Bu0tqS8P4
kcOrICynou5lAZVH6vqXWb/BpCQOaXg8q/vN/Ru5+0BuoQyDw90Q5jfbQpAKW1Ev66dVbyIgNn+Z
qVfLOOHUSL5yIkhkEHEAqNL/h2w69v+6A3BI6v4E41w+R3VlqAwp7AzLtvpIkd8Syz0cIWo7dUsD
AQzHBoEuUgZ4J7dgNH3Q+OPq5VrTGER2Q/vLCIeQFGSXHzbMrkmEFrMHsHhE1N413FUmbdlgTWRk
HMP0m+shSO8WyT/Sv8yVuN/DtqKpisB7ldVEjtbdlw+UVbom5DCdbKb8PoJmWGRcK9UF8VQqrzNZ
xKlK8d5ZssQ01sEiojGiKK1TJ1f3/6ruKMQBJEIg1+Zz+nc9nQQGFmXvFt0LwtM0Ec5rYHtL340e
JArLNZbP6ZA216y4ewYBV99NJQKsjgUidRPUrtbJ3vmyi7OGtFraWvQHBUdAzTTe4LChGdX0T42+
Z1ZKaw4hjEm4eIuV/ClTEIR8wxGJD4T/UAsBAngnDSAZfgpvZzOJU8hQgSLJXDsNpM9ArgfsNJNd
hkrlUIUkEglMhNcfrSI+Wj7P5WSeBuKFUJ4W5ibv9lZA0NvDYSogZaBgiqNtmu+M6NZjzoPtIULZ
AvAX6PdasDEd4EysM8mgr8L82tJFLSOvnOoXUWJe+iUe6JJGj0QD2FqQlmgn57YmJS7IgPhptMXn
BpwmslirEZNIvfdLYIizZr459RcvvRtgVoLr5oBsEIdqykfVYgpYte2fj8maYcmZTw2KZZQOuG4F
m5r5NxqCZ4FzHpTNuNSXjo9dPkc71Cx86/n7LfPPsxkm/Y8utBqVvaj6Hw8ODJXkvEM518u73tmS
Ph3R5JQiqnZ+eutP/AwmmRZe6bt1falzYMaFx4h4L+doHvNvsXe2hIZ19wisUlI/yVGWiz3+dLKI
1JGsHIdXTluN+mWQHhNhzpb2HJOt71/QKNryQdOEkxpIxN+FouVipftbcLtBeTTtM3FetYP49JbL
R9/bFOHBAjx0KyLkNijYZk3+E3N9T/W11Be69mtlf5lGPAOdPcum+YjKh5N8qc5dngULv73Q2OCO
S2q383cZVkHoHE10DdaQMW1RIQc73x40wmvCnRWxli5x13kZnfNosirz32Ok8WgQueD61lkzMGJs
+oBQzTmi5TnBL5yyWFkmf9GCSYH5B81WZybQmpXxDeVKZg0aQ9KAhGHcXPAiWN9AQKC5qHLoCzAP
ln2v02vSf4c0XKs/fahumvraVBqUMnFAlPDo1mfS76fsWMPUJtx6ExRBodzlm4n+Id38uzphxvyb
SL5KzZeB3nBYEyTNI30k5Eyrbna+71gfKqdYEnhDSBYwsthT1PZbx7AxvkT2S9Ov6u7UJBeZILB8
LwOBAmbZcwPrR+SD6XFWepkIXzYYvngp0xX3ddQdu3E/1ehtExKOeaXAzWRisI4cASYzGMKK8BoY
fxwKZKZY+poKG8//5TRAUPc7IdIYAHUZVDzskPpvx8w8gR72EI+x+k7agAENWddMdv0ujrfttMFc
4IZ/SY2I6NV5UFrfQ71RIOvwwfeLAnme/kr4g/XzGH5J6U7lsOiJGBxuHQhKKTPNErWgI7t1sh/J
OxfGsp6QI0F+7YXXVcW0U246ifva4sw+/pNRSXfQIzcryd5ctslO9Te29FQNemJWWDU2Ma4vAzVH
ywuUXAj501oU8yKU9jKFpxwImCVBZHjgMxVOgJ4ec21PjxZ19COhoivkkQsSJ7LuRXsiMqedpeyJ
iquKg1Vc2hmZhGgRiIcp7mp9hfUvsJxb6M3nUbrkDkUn1fTHITqN3C9yS0EOsyNENWl3by0TY17e
6/ptZJ6vr1Z1dbhENXVNdmAKSBej0RFAVSldDfVBP5DVHsOgctPhvdM5sKZvaH4R2t2glkGeb3c1
Trgt6e3mBvi7795pWHBxKdAWCl8B47RmJdTKi0NTM/6CdYRAeOguNLra+mFCH130iPs4seRgmAXF
Sa2XhYY4gblrrUc7pz07w55szRHinfx20My4e8U+5119tFnkVTomuvBkgtYXWYN86KVpGynfpvpR
OLCnaqUu0gW2Z6FZ8I8SWodIiArYL+Jlmq1IRxe+GW14WcCsMREULpKYHNSZrON+N5lrx1yb2Vkp
DxFSLelsssEViM2fhvGhjNeU+l9nZ5DfVQOQKvVSCkrSoGwCNtD8YQlsjoyEbmZ+KJwClvcu+DLi
elGnWvQs9ydCOmZaepjKbYypJEG7w+q96LWL/fnvAxxvWGoX9P9F3kF2bn33SdILV4zkHZBWZwry
PqTM2UqsTHp8E37miBdHxspZey/F+QyRutTEIvNKcDL2S8vAo7fzgx+ROFeRDJBvRc+oo735tbxC
z+1s6wZlFNnnjuUWizY9BfW1qIVbyNy2WDlG9aV737X9i2xm3iAItJB7i1NFb07QIHbEWjtnRia9
ihhbbQBNx7GsEIhIC5OH4piqbYjya8MLY+5T+1m8hoT0VAvHEPuFTMQe33ZAlk5AH0mLgMXjsRyo
HA8wnNCY7Vl7e9gGw09vl6DTOGjYWbGYQapUZHIKC3W6q+3jNCAPnzOVxjxVVIdmaJYxp6w1JgTY
jVC9+Qo12/i0jLNJuZXQ8yGUIR2XnzcPiDWg2Mml6lsxtymAQwY81oKbFT39ZMQRmks/3eS43ey9
OEZrZ6EsoWfemvEVtRub9Wi4kxWZSETaG9BKGjTANHI8HphfUvA3tP5JRWT9BaLB5XyRrX1B28Mc
5XFnvdMZ7RokQEE/LRzSkGVyZXfaVQ2fGf4gC9sdLGN4JrVvDI9Fu6ztJxoaZPe8jlhanfGqhHfS
pR1wUzXwjoX6KcpaOIFaRhWyBFrAUsKf0uEitUc5fqJXnQfgzMRMxTtkpaF5rt1giWXcwGBuuKO3
9ps5SF2wbNa2fgxYu9e6vYjiEzN7SuRGi9hYRgkjbomOdE0HDx1XhN4SnojDFXG0YQdIhIl9fIc0
00IiHZjG7BcydO6oll5v45XkvEoWcuD4lCR3hBRk+qpEgHqEElj7QBAXMTQ8qVQMyYQJ/9MLBbzS
8bFtliBWbHlpgplg6XvPQSOU9zi2a2KgYhRNfbW2Dnp+sOYP9kN7Ni1yAhjhSjDLUJ+z6mKw4C2h
GhrDer7tgruN5F1y5r1Hq9IHIsPIBZAML2KXR1OmAsyqx8oAKn82SB/8NaRdMezFlI8TVeJt443n
4ZyomR93xNTyMGpk6pGfZljr5wdVgeQ6yj3i7HPSrXKRsEUqkfNI0qVw/xXXPocr2nBrfP3ySUzO
HWSIV4fIbHJt/wX2Idcl1BYi0kI+k8tEai+C4UzeAlZW37DdDIt/TrC9bOsLk5vR0BqqDGbM0TNW
ySW5eSzPPJOdQ+3cuosvUCYvjXxwlmdEjORF+MYr5w0Jpu84olhP+BxI+cQN583z4TAG26RiexaQ
LElK3am2ED+stIFgJLJDqKoheh5vPe5qpV3xa5NI06evMTrYyQ4JukfMgb22ETqZV5wjbt3AuO19
NPIkgqfaNiSA2KCk8giRAR4vq8eoBumFE8mJ9KCZ+98vAEKcoPLvGe7HeYMcRsCTSFT6eDWlbxmB
d069C8etMCAr5UKYmVV7V9SXUNtyyBQO4k4ibHhcq0eNP1ffpQzpMvWVJevC1rHY01APjGxWUPsc
VWp3oYujGK85ldiTDxcpgikgIySD8wLR/P/SaIWRiG9vIGGUIPViIT1xKXfVarqTFOmjMs2GW6UT
V+IfwuZrcFadcMzCP/pfWbpUipOZbimHwSKJ3xSJ+n0q5gJ48VIan0WUcZy8ekhNggpUZaXQm8my
x65oEEUlxPyjcm+NN+HFij5yVN/2dBHbnBUepXnkKt3BR2blUwry9MvNpKxt7zE8M0BX6SR5t6rc
Wc5eNlZRhM2ZcMxmRHBxTYSaOwCDiV5PggVg/gftO3TOJkRzbL1Hq2BF0uEU/pQSR1tuuoP0l5Dp
l6/LljhHhMF1gXvPuWbyTu/pDmSLI273KI8bR57LhEKMQuunHNrm68DH0DCX1tWZ2MN8vJR0+Qz6
KUoOMhJb/Yz4JSmbGUiAuH4jbcPLW5Yf9NPwVccQBj4lVCJeLOBp7RfCV5nXnym1gypDP6cmcWg5
AgPQ3pLB0M9XDQus0E9Kpxqhh3QTv2BLkkAqr0b75VNlGmK9VFMkLKQixmsE6G2FtnFcG/FSUp86
UAAlKAJ4KfcWUjIWIQufY7ChT27WsASiPOtC7rLupQckwnunKF9p5LgODhYIbHsKcjcCBsETu4Qb
yj6Zc5Ly8pcUx67NIQowKYILBJLEfZ5ipwzHFdQYVykIzqoN1/QGa9UFe/PARm9XX+TwCSW8fZvE
rNJBkxpXoWMenG+xYvebkvyO+kNv+0WGXfOLt8S7dO2uSw+K9hC2YRBbP96Zw1bViX+e07syNb96
+daaX9TNz3LEtkpNAjPQh1EuR31hmG8jZCrRd4G6EmtbaFyFe0kv55J/qJwj9PaqRnkMrUNMgZiT
FfvSK2+A9xbaAJ80PkhgjtDymRvLPvst+wcDUXJj0o0ack+FrjcM/xrlGnrP9HeKTl80EfdLdJvZ
9Jt3rDVCzrqLKG/INhGfl0wdFbCb1m6L1K0dXGAyZPWWYCoSIUEicvs8cWlDA1K12T3ZjsHszPRE
1khMgCaaHTk70VGyTHhIh/oqewfS/YSmi4w15mj+tRDxyhIEli4OHjW+CjHKaSqv2EGkQwFDF5hl
DBTtUMqvTHpvnDsOZgPgQb1lwXtNaKt5R2fQihs4xFmOPnqr27Q8POR40wpowERN21yScpshnSG2
WGeqHr/yGhGqM4df8n97+lYsohzR8whpOBFxDD0W/xc1o0PEkQNHTYoW/Dh5Wn54FPOGHH9B+JP9
gWq13wDyL+h4GMG02n2qrUoQZpWh87sOtnqBVBZtV7KG/XGMA+GSs6bcCr8i7LVAtFnxzUtFBIcS
EVqsPbVq07QiN9lIll3KD0THyF81t0mfVTeJ/2mK+BH/wLDOXyS2Gy39kZuCYM4eVvaRKSJWEyLA
ujcqobp3y1fh0CDjuI99QOQoz12VjdwkQ7h3RAAXKq5lvGFV8FAtstCHZ1k7qg2vW0bK594mBALo
IjAOwjAd1x/iMY8X/Otlv2D5IRtZzSExiFwEP65OxLgLcFMLrxQUsMX+x9F5LDlubEH0ixCBgsd2
SILeNE27DYLtgIL37ut1oMW8JylCajZJVF2TebLRLy4Q3JwqQEfgAMlq3ixE+q/WXNOeRocVNqKl
cLssDjI7mfYZ4yJRsY+ArRz1zKIrabkUPL82zQr060q+Kvqp8dEm9qzVP41knQUspyRGKAKvQTQo
BlIkJnLiMFrsXBh6ldlPBwdJOzCS0+UjNK95vLG0Xanc6hxtxc5E6QI50tk5KUIffcVcGbciZ0Yd
7Yvud6T+TaNT0qEEz2hH7WcVc0iX24GYINLK5g5LF88qzcDIfCRcfTYhWh0LU2hbhhyxl/ivlVU+
NcGukzjsLXow1i49zshoX1kgpYqKN3GZ98G9Mp1TrUR/bVV+klzCXRVkxtJUxGWaZtcRtWKaqX+6
4V7CdHpNVQBUlQDSwDxfi9CPhcq+4SKuii1xzydhb0Yj/+qnz540SYcPVx/I5QqUkwVLfsqttzoF
jxZ2a4d5TlgG+xzGfZSmx4pKUqotK1XxQC++aHHxg4nprw5KUrCrSAvxv2UxuRuYLEvoF/506EON
yxQbSGlsXJYpbccXroo5NEeP1tpD/7/QpH48hkN76tT2ZLtiHRTOtddSlYVLy/m7KtAG6qGCbgZD
aBdfw2FaK8IAN+qu1ZhyUxnOGrtIJBlO7kImsr2usbyBPmtmbfacNZXa/DhGxKrBfrHdebdDL5GQ
f47wzUU3Nqb51pb4RYH8ITMPmTpZxbXUIMWOsOisAfjisIpyaDL2uM4ndC5kz/oO0ivQkn5QrYuJ
DTCrqEb74jBWun4jUjIH9XHXq8oxCbND0UmCw6ZNgkywRfggAu5Ntghj2pO95vJQIf3RUq8t9HVL
z1kCeJUGvXEeX6bUeXQuVo/OMi/F1B/DqFibAWBf9Mh2IpZDOcfmFDR0E1rDBOGjcrTkzkj5RlBh
pfjeaMHc9D3BfTIEwynAFARt82DCEFDjctXYMEXhPs5rjDwSL7ULho2MMuKJvZjHSIbloeerQWEC
QE8j07JcR7mN8QwsEWh7uMVe5wDSYn0xCZLrZxFQRRaN4KYUeL6d7iCMp6J+TQBVivns+RE2ABub
CIIanlbN0pOJqU9FYXABxlRKLG1BOn74P3NZkiBbMdnrD5coZFrOailCbRiatEkoA2OHRbnJ2g9q
I3sLg7mxEZ3c5L2grxpdOmeCNoaT0qB/IBhysqDTgNZqMDqbDFQt1sTjhE6sgfmcxsuopcMZwLuy
Vi9SY6GRTeGACxu5szXKDffpol0qSQcTSAl7BArzzzHosAr3w6fYb4t2Fcbin4nhihM4UOmN6TTl
5PnTfkw+yqn2eKErYjZXiYm8bqLQ7X6MhpkSY5Lo7NgHX+4zXB8MU6mUl0iT9JrdOueHjV9hmLvR
8B6aG1uQAcbmkth6KsLPbrpSdKfxa4HHtyWDTNqI7JhNIEOTSr8MwnRdk+7g8I4keD0SMgD++QzK
fNWJ8NjZCBHGrQHALUhXNdpOg0GIkqoPJootx+L89k4z14YoBAUGvo262jZ429DOzy9O0tAmOeeD
/taRYdTP8kv+g4VFqRLRh86SloS0QRZjJJqMAZJ37B4jNVULb2/Efs113eXLoFdWmkRv6w9ehgRv
witgZ5siZP1YM16jqUSYXSBRkCNVCWggDT17JgCmYqJMgUB1c6XGV6lCroVeAIIAmoeO99zINjpQ
r8KPD0YlVmk10m3QwDEYXJXWrSrYg8nfHPCxxQxD4xs+073MJl1OrHPzOQLSpY+ueQM53MEXVuNV
NnTGdCLCZuyGzDQnOcNF6lCgXbeh2NkQjEPqZfRXzZ+RPh2sxDOdotaYB7OsnCtW9vcieas6kLP6
HobXHXJ9TScMEIgSMftWJJNiRuSi5xJjol3UlIY2OrBhrFcBuL3m2aR7GwDawLyrZjencmvnvFYd
EImu2pu+U/85UYOyIlpgxsLVlPOkNBUq2s9OfIUBLNGUt/mld0gxpZWsV9qALWQiHKDX9kn13li4
wlgj9M1X7791w8kNH4l7LvTXXDvW8l2UH0ArnOqhJEe+/DrtpRioUkwaFsb8SBMKjXqwBjNA/9HQ
Egz8fT54bW1wZSChGPyd2/msp36MHgxw/9siWpsnqPNMRI1eE+6ZwuYLhJ/yJeNDSePLULLR156Z
w+whEY8iAu8KcwSrxTKCpOBnmA1yQgmQbeRQxAf1e6ZasMw0raOAKDXawI5HbtFHViDqk3x2X1N/
sa3PFDV0Mvmr2fzhGhJdyZcJUeUv1O5tKyBbMHMLGcZCTGpwOUr5lDVTeyKhiDbI/voW8aSF2kF8
1BgNCsAh4lfEfw5TqeIzQwYa0czd1fQLlwJXAOmQL0p8FhVMrw+Jqno24WlXGYFdx7wnqnwZa4DZ
0n/bCUdo+eyMhzXceSd6vCCsjEHLxQqBXHKRmbtBfQmKe0qQLvCjaE8ErLDIEeIJZOtN4lG+HRkP
qeE6ZTMbX0R87iBq/Wu1d1XQ/iteyEIw4TMCfmHTx+k41Mp6baJnG/VFKv2FwyagoQoNS/jRKiEi
SgFHDAOpynuBo7JhW2A67/wjhH5Yn6xnyikz5FQtzlrnS/+/FDtB64fJXOfGbp3Q0wNrn9Hvmnax
DBnF+ZBs46RmrwQxcvj0uxkNmPxr2ANrDBVoChEME4rIQps/wUgSgZ9vhrzcxNVyzg+hEbHZuCOr
ODOqUmLCVE4GMWy0GemGvDeo0SCW/9kp/UN/JOdmRELZe/kOn+OUerCZ54pde/BvKvmqHC9WdAjk
VQGvh6a93au4F3H1GPk2d+H2PZLqZwL3qoD9bBlTmOI+f8nT4rPClhLwknN34I9Csi4EEfbhRMhK
pk4JXW6UTpsIdRC6Co3uKVFB6UsU6sZDj8ql3l0MP/d0cVWMh0K6pK59Cf9upV8i+GBVPlnZ/0dP
HeIEtyjbkUIV6J6a4VmYH1l1au0A/pFJ0Abt4a/OCZK/yIyotz8tPBkkks6PZZb+qvZDs7/qYa/5
5wL4jL3PEMIInenib1IV3qi9xvFBibYl728drHTpeJaOJkL8dQy//TdYZ0BhK3/PeymdA9ME1nYs
Y5q96h6I4sF3Xzv7Crtleivna1Y+Dfq+Ub+L4iNNEdn+8Tu74yE3bjwh4/Sec81m43ePkC8tPwH9
JvENheEEF1M9GU5NQDdpydrWHh41dUBK+mGtG0eHRQoz/0ZwIn6oXD8RzvbKvagtM6qjX16t9jsr
N+XgYPClb5GY+AiNzyaufTZTZfHQQpsn5pHlb+MIDqq/mc11rhCEihbXy7FviksWp0srPGji2pm3
hhlKArf42lmkm+0cTwtOUXfVKN7HfVTSy51ISOffLZ1tD9piuoTMR3ztpjsfVSEWJndqEp8xtLFP
dFV2geeK06u6jeF3mj5FumGn2RrXFH03zbo5nbVmiwNP1/YqaSEi2vvqiKl2XbZvUkXseEjii5Pv
bP8aMniDatf7+4pVZXcqSs+ogS/sWvOqt4gs1cdk3Xv0CyI7QUGvaBkdwfCmPucYdnjjffHWZLu6
OCbiQ04ndbgZHAStfPCVERwD+J9L91dzzYOYELNxY86/jk4vWmdfHWtdO74zNAHDLoM/pXtlLC/G
o4xYnP4rwCJQkgX6wWJZh3mRJUqA4ZDZZZ/fC3EnXggB7NmKsCDhO5wuCljIeWlxt5xtwzDIOCR4
fSOvcFlXmAd222P7nrKR73H80NnOelfqxnjtm2f+ooovqnu3GMU6JiPKjBMdaUJyMauHbZ3CCubQ
S1ju0xAV/3aYkERugOs54SVEvkhkhKufI9NZ+ipV+JpLjrW4jep3gJbf9y9W8gXYIeETzVt0eWS5
DAW1FqdndyMIu8h+E/ia5U/M9Zcew0CuWhQLTmgvhf/qG5uuQoPilViW3KdSfY3Bc4reLAdvqnJw
0wvdwXJNBRLCNq44S3P9p+CucfBgDahp6hwtTx+tJNutPHiaA/nQlHqk4aDtzJPTGJJTTwcas34I
xTMOX/PuzbIexcgCZlVlK8xA/rhvuoOWfBps57NzEF5N/hukbDNQ0Nqj0d1V7pXom8OxNpdagCdh
IVlLgdFrzoVxZMBSMynGQIjMFEHCM0VB6fhXlwVa7V8jQf0Ed0O7af6PygeQP/hGlOnVaPlA/wpm
ZYgY+eh1RLpgbtudgbA84Ft7cYZ94D+NelcI5mP55xh8N+ra7Bl/F8d+OEXExXTbKDrDM6aBd/oN
GXWYqzng49/5aWovdXsMtINWvdNjqxA9o+hNgb9JGWXo3137GqnrEtUkaw13n+RsiLdSe+W7mhTf
dbVFljc4ZI6m/3IkSARL4CQh1ZjhyavEbCPA2omXEudkylncwYYEZwupfWHBeU6hhzEKXVIWFk6w
iByHWdXv/IDNw4OiYVZ4jMx9JtYcba3xWpABgH7RTP8q1viSjEk6wAVKFNA6vLJC7AhDDpStajHt
QpHKaeL0u7r7wAfRTMy4dr44MDx0cVVHwbvGjJsK+F/dYxXmzzQYyzZKF3TUZKpunZbAUf3XmAMV
qGl6tH0x/FrVmVX2nKi2/eJkV5PBQrELo/vcpvFiu+qLLjWA5+4whp0Low7FqF2Rl+Gjvjpkya+O
I6lj/CsxFpry3o/vtHc55U90idIXgtoy3yvL2fSQBmy1D058M5LfVrDeVz8G47swv8v8r0TQny1E
T6rgLux/rHhYYHCd+8NW+ZkzD1P6sK66GdobXLCaKkRhmB9eMawyRv/UVYSbeEnJkkq2vrNLm61f
gzJbCwJ9bOBV62EiG/7axDfHYdj9Hrqn5LUidwGqogrjDokdlXz2l7i3FqVv8c0tyi/fB9ccDg6g
mpkxC8n4UjAVkSwTD7xcy/KAGhBCafHEUdj946EJyzeegUQ/Kxiz8teRuV6y0czNmBGOepfBwYYJ
TY1S7Sr+oiRLd/UwsMbWR65j6o8K3DgiXLLRIZPx6ZQ4EtjQsI/6xwYP+oZGSpBc8xeRfY8YEHFO
jDbKla1JviTqtKYA9qFs9REXBQdjEhSsUWouBB6ZESm8tN83RjGujDFCD+J+dun05lraa6FWDJlY
VmrT0/G7mXX44nAJaCic2zQ7jfxJTs1rzNRN2sax07GN9g7YoGhX6zqPbI6Y49uvTCqIcWvGMOLc
Id2mTrm3BmqDIj/4qOhThy2xA0xPQfSNFGAAVZkn1cWy/cuhaNNDa9qzG2sVqpmJfse6RLaBco58
K/4I+r0IUkAjNW2TxBs9rfdDrx96JcZD929yfG8aC09hSOnaEQhDVJQhhJDwffBpUWzMgGgLcLSu
TbNZpx0hFFVBfLUplkV3hUC2mezwJPzgpXbal2aAwOGOtNyHJr0FQKW7Z+NOp47iqAkBCcTqqqU0
bYthV8pPFcVAOlLXwndqtXUmk2NKJHuZoU0xEQ4T6mZ1Z5+zXtCsq90Ng0Bhn8dg2KSM9poQiAhS
q5Gljg4DKGqeav4yy3clLpiY1Lgs1v6VLBEV7R5XIxyw8S2OMpw706FFwyEGTJPNwZ0eMgmWU0Y0
Uk4iD3lesTEu1KJBlTxu6/irwxXGyCYmUwKr34aP0ssTjCr+bI3LvwNgyLSjBfaV+M9kGEImKFQr
DXldsI75QWlOSC2N7ghEHSPx0tAQdgGuV7rRc8kvs4j8MmkNTYqxAqGjreFaRlZRkzfTlUD57RXZ
zJxHfNDMYjXqRn8APeGXEztcAoiavrupCva/NuHcqa3+ismtS69KNa1zSVJZGxx0Me6cur3hT5zy
4YA886AmIw+UOGdZ80IDvDZIqcNZg2sUUsRATj38hDy6qmT7lY7yloz9TWl+B0duett8gNc1nfGq
Bcm+K4KNQY5Wg7G3SfRDaVR3pYx+lYS4K2uW99b9wX3YQ/Ese2J6rf4rqrNbIfjuUJdi8++d9tIr
w6kX4pRZ0ymMkRhzSjYhMXtswlxrtgnr43cN36kl2WjW4KsrhA8ZKUhJmTzrquAQYW0xEMlAQePc
XMhgAy06krnOvQpoYqXJkhzWsp3J96ZkdXQEdPZkQrASSvpJ0ivm/mUv4/sYqn+JrgP+irtT7f4N
or91jvGSGyYk2m5pGdOmJ/k7M/ulqw5nHGaoIlRoY7qBEI/youNFp53JTgEVdI4E1JTx0uc73VsK
+Fn7A8UDTp70qfsH4DJst8xZAmNAxqxdopsEvBLlTZPljVAbmND6IQ3KW+tiPksN7T0f426vnaHu
c5uW+XvQTxU26u9BGX+GnmAUBIrbEuzcgSvTZSrvMj5M2vZfVc7lBiKdJCecrYwdefD96WHLlOyG
Ub4QgIiwSTH+5aT6hg2OuJ4TNCsJ2NXZtwpsOUTSrOHQ3IxqE1G9LKaCVY1hVrsietcJqXIR1gMe
IK9Fbhwt3BiTv9OdaluNkHuhrSD5bIpor9HStgmqL/QnqcO63Ul3U2iSbtRD6zM2FnQKVz12pE35
Ou47GCQF6xHUVbxDa6eW27yPllOB076pXtQR43gUAj4JFjhLtrbeH6wAVr6qLP3Q+pBAuRI/Xcie
54zsW7Wv15XVEpmJQ7ju6MKig6RhG2W+A6tzFQS48+VfTTaWZEMgQ72XRrsZW6xPrboT0dvQ8eUW
lbhO7fChhjU5H7TaUXhWhfguEelme8f3URYCES6HVZm021kKwFi+5U1j7kj2GgD5IX5aAct1g31H
VF2Cotp1cvqeSEjgGb+4hrUdWu7KGcFmcUMbxTLrOuxKeONRw4h0OtYKn7c5HYxQ3ZuBtm9t6B4S
uj4Fgs1234g+e2hXCYylFJlKOFJjW5B++kNbRKcykrse5OQgkNyCRsA66BfjcWDYGJrNRh9bTwmg
NZn5OoIQkDbuia4Gf9Y2UMrT/LcdoNSuiEgR7llxyJPZ+ueGnXw1TKvEURjyDds6qtEINbuJFaDD
1LMEhU9kvAdUiShSYS0aUPtJIC5aBVjnHOa7JPR8/UR8Mv8bGlv4D1170XLaaOYszYks0ArskZTf
xYA+D9z56P7U+ls1t5HpM1fWtv9eqA/bfMFbI8L7IAVDYIAW/qFi/l2VX5JxVBB3DNkZbFkfTWUt
E4YH4yXkHAthTZZCWdiQOtxQwFllgQkpCxuwKnBQuBf8s6276znYA/nZ6pcZXm/6zFDUnYHLq8te
58lm4F5d+gUdtMZQX7pmfkEGk9GS5NW6An9mPwMO24bZORt2GuywJecQlokuXxrcY1RFzYi+/Uh6
Fp586qBDSPBEADjbKEEQx16tfPJDyF4IX53sXnDxFPhtbWJ2m4XLJWnULmLyQzq+2OWqVTcT7SyV
b0PCtlG9xmLDx1EnO8U/i+BZGX+ajrz8bhvP0rhZOr0r9F4V5a5+0+QP3/c0gHj9mYK1DOw3mG74
jqYazdjBkzNJ7pgDJSxDuQTR3w5My5jNWx6ycUwwKiviOD4NqLzMEPo4g4IMA4Nik8bSFuT+8YC7
yj+rhUuIH6WBwtHY0NaxZvek6k7Je2QxQfrjF2EE5CqMY3faowMdqXGNOUcluefMjp0OQ4jEF9eD
bK5nf/R7TdioRoHEZV3Oszamwub0pQPCLJioEdljEOOjOJ92jBiNfVEaIHHyq8VXFA4cy/EyzK1V
QhBPxXrOUhIyqt2Vfxl0FnKxu5FjixkPTThvLrpSEhd4itjnDE22Nv3Ei5rZOVt5FvNrp6NfGLdI
P0hEY0FMNkeMg1f330Etk/oAEjYDUhzswCYPTNj9SEeL1CwCiwANbO/utXd+w5RLUWUbBnnHYJRs
BgNLpwdvf+RJxG0t8Vn5RiQvivbwo5QdxTONflXtXbQ0FBd/2JKt63oRR4VjnSLnszCBAwXfxnhx
0jO+E1aIFPJTAZVYfs1oNw1LW3sc2kvGDmZkffV/v00n56QfgfzXi9cM2N9Et9TBQUjK1yzA9f1O
GZU6P4H6ZmnwRB4xR7W4tR1bmAZPv5XSIiE1718t+2DzMYR+vbeUn6QhTvg1jF8m2maCMib9wdPh
OPtQeZHTPWioAurPRHvGLB2C6T3Isb/CqWarz0mziCxzwYXKzJzNs/JOGBRi9FuY4m5SoIS8Dyxl
HYR9PI7us81Vb4oFHq57hU6mSn4H0lk6waEr/8zUZPHH6ntUMHIuFIOgKmakRXJHB9+geDGtzyjh
pU0BEE3yrBjKtr+xDeEeaQfrTOwuiOmXskmW7PC83HKvY5Os569SG5armUHWiFVArTGP3mqn2JgB
GsYBwpfoyIOFhBqjPkUYq60mLVwxVcIsE2Ljwf6nZSu30LauQuoget7B4koV7XI0/V3ItMnvjf0Q
FyuLfWqhADQjB9VyGUkavRdxBfcQcY1oIAmEf1bPNvydKNVjH/QvA9u4xORhwfyckuA5hPGWnpn0
IrKcOoeV9S2IOC8n4ySNYiOQbyg+qnlKDFuEnqOmHq+azPHMyytq5b5cZ5G1mpwE4Yv4KCSsk3Ig
OBzynbMee/MUVHi18pANyCyAYCUTPAKoFk6MUI+xb4/6g/JgWQTRqilvZhiTykiqXYjmRnrhxJYP
u7JvorBD4JvQQKuqAm0w9jR+hWjgCdf9fZmdpZMdsECDHCkVz5rcV/7VHronoaJ4Tq3FpKIK0OCC
aBCxyhj2NTFXkEJMAyocIIQUINOkoQceOICRRyYsjPKeVRsWnCJZwS1a1HDBzHn03JTLnBKH2ixs
DgMJMFHWnxo5rVJUHlkE+S5g+9+JZd+Mq773dwoTILS5ArhUxc8bensjQXiaSbt2RhuoJyt2XT23
zNImP125i4r8EsM3VoozrkaXfHW6bAtIJQ3Oyiz6zdhje0GR0bjS60BHqkhdpa0hXppw4RwtC+U6
u+8c1FvQOOuSSRAji9F5RCLapaWzoS9p1Xxpt0S/KfZ7XbtLlcEkdTp/CKrgaxJthqnehQ75n4tJ
OVg0dBZlVczycWQG4gL+UaklA4LTf3smQQaKk362KP8p8ZtaMHWKh2WPLza22Q9hVHQldrjuq4RJ
U5wh0zrs4HRrkc8r6rhFWMx+l4i2MH63SwKKPyXL/RGnqN2ejfbNYkuU+9vausbmt6F8dvT8sUo1
I16q+Bbh3cWcvzdF7OkvYXAM8pgt4dTxmupTYSp3GVVb5jP5KiaJOqvlcW4Ni2Jauvh1BkJS8qsO
UKbzkujcgVRI5Ic23CvxZSdHvfs1s80g31TFi/S7Q4Jnto7VS1V9p852HruPeb9V6eR05RD1SxDm
vnj1IQaXL2Ybr1KSVUT5HbMzkw2CO+fZisNsOgrApaMAVZ2vrEcRfnXZaJioDH1jlpwEi6bNV65N
6PpHqJuLnlFezG6uN7/V2ZuJgckz0nYnFXxzkoLy1VUftSIW/B/Ae1gR5tpw0SxhSzBfygwPYrq3
BNkLqONoAy3ok5QklsAhqNaEF5EUXhFhzBZs/jFpinnCHllPujQY88R7IyX6c70jZ/2mu5cxgrFP
cdkA+8aByAYCKZZqpT8tu3Gh19uGI1SJTVbz0kvYRnZ4jZRTLdD49c0uqEhhiWAbBAEDXLj7sCJz
yBiV1iwr/HvGwDrMemTch7Xbsn+v1yKb1oOrr/pBRZs6eEVR3xT90+eYthm8gimXbr/Q3Qj1V712
S93rLH+p+9ITjbHsYsfrihJN9qc+0pbAxXHdUy0fvhb+m9xLkttI9W0on4NX4T1QHZ9DVcf3kHw3
LYa3mJfPKm+oqQNBqxs9YT7EUifnPDYujIbVMeENn0sN7B5k7PUuwSmoiEtkpGxywU3CqiebhMY6
Q+eShuM69RnaBx8ZcqcIWUVgvGlohVFZlaSfTWW+GRsXPIq5GmL4TKgt5ES+4zgQ2I74HrNrUZJt
RqIGOb2phmgrw7DO5ipnDe9yPHYqk+kGFcrfQAXak3o0nycR3OqB3S/+t3nNXnUjt/Brw4Yoc1iz
mNOqHv3FUNTE/mGk5MU1mC1aMiYTts4SRYu21xIeZcprZRFq/AOuOlrRdSxfiwj1G0YOyrtG2Xcd
OKGfgg1ZrmG8Sf+0htJbfExtS3hSsERpNg9UC6+r7H8GHfg0EF2nyE1hTyvuLHKBDg3cbouk0SJo
D1Xv7J0ai4XWriXBGWMKOtQoBMsN9jDJoYtDkqDajktgOoOc+0AKkjJ1Nkdtl4vsqNn1WfLC6Yir
iF7PNutLYhjPMS2PBVCwSZwNARvG5tH4p5X4IuaL3kwUb2q5ZmpGJdVwSvp2XbTkKiXiFLjhrezE
6+w80iUiRy2SeyfhoVALbCFE1Gun+QkQkbbpRvWH/O6jnwfgzJxNpY48aA2MLwvMmjxZAupdXu76
ybpMxtF3w68pzm8+g6lUqd+Y1zF5ziHxNyAl/PYHZGPY1LckN1BQAJzjpypi/J4Hg23TnmIXvlI0
8wKqU0B8dfJwWyBbLrrl5JG60crGFhVHw2ub12BOqFb69wRoS60Y22RkR44iClkV5sJ49PKgPmth
gUg9qfc8QIdOWOhMDM40JMmm+BAIMWabgVJ9qDa7K7OHdDvtRRFvGaSiwEK07lYXadFrmtxgY1Ud
KxpRGZFlZyXvnVEhzgj0n9opPTMI3ozAfPVFf/XZxbnqnQCAa8KbNCqgtlzmaf/kWrM4VxyaRwJe
v3s0DY3BlCyx9uaIDyyK12rFq86rkynm7wFlZybuuYsYRowPVyHOZdBomwqZvNlTtHYMKmPL+OuD
fKsmpSd66VW9fx1y+5Ufe4uN4KSjiApKxII92k0lgVWXUuxbVn92XWx6LaU8G6+XStacOqh+AwyH
VQF5ESl3qH+HNclhFblBtnIoEsdzihcY/kuHPIiYhy1iz1mX9cGGikWnPm/NimuAenxki6a3JV7i
qz4NlynCKoadT6lQkc9405AweQREDOOjBNgJK8qOG05o8ph30ztSOOrz8cg3H23iu4rdOWG8ydpy
NZIi35o0c5N9ixFQqFoEzjU+4qP2HICKVnZLg3SNs1wJxvcGkUIUGh4aVxa95Mr71X1ijN8GRF9q
2mGM3aPZMIlrmRLne38iMLyHYQpd0QIrag0If3SOxVL/mmjmBOYsv1f/KjVZid7cRJ2+H2P9kQSq
Z7bmtijYepLRCugf5YGXyuAumuaEDuIvyI2lHjbbBm683XsdX7eOCHUY7UkTbkuUIiHarIh0sVhL
vMlsvsLG8Xr7isRv2ZXJqaK2kflhdDMWRCw8mMrCLN/aWLlGM2Acml7yjmyC0n+MQ6YsKUjOvXUQ
riAyXgL+ETRtTK9Uq6VkJksaXbQ+pCcnql+GfEOMLBzJwVdOaQYkVEeQ8uU4w0bn+Z1SnIbANyRb
Y4do3JjLPpuQuEziUPbY4loVIa+5x4f9Zrb23/BnE2yqOcyjjCObUQH9ggnfwnDOVW9dx9m+2Zi/
83RNi/29xn6hDMtLOdkH1VdPuTpixRzXzQCIyyIZO+8us3igpKvqlQkmdHZxMuh6GUgqw1E83ao3
oqgvQQ+UAXO2cJPGoxn5VwMMEIEPpNCGyqh7DWgCMXZ7cMKtPS07w3nLK6ygPvubPK4XzCRQvk0r
55RlyK4d6tUAcwK+ldhAF9UUNxelmkxRG6At1N/NrvIGMg+4rVj3RdYidtpdxw4ahr0YY7A1LqHn
uDhil41461/bki4iavtlmY6HgZUQie/PsiEnrt47Wbox3fqgD9020aEzM7PszOhQhUgzW8LcnWM5
4NE7iBB9Usb+qjcJyCm2jQLVl0tHkah+LOb4jbYgTz3F15dzCZJ5ULAuaNrm5L8mCBaj8bstUq8Y
3QUoOX1oNumUezHaqVEaRF05sAV0MBPaoqssT1U7rwC/npt88Cm7Lr9eqwbil3xYphD402FNM7mt
Sd1tmPFbxHzXdOT4MA8lwVQqXVmJYSGPP2zQiTUGIDCmzmfpQHF/V6KcTgpthECRHIRLPmJPJhbT
v3Tpz8ZJFH9l3YBb+BjIZvCXRM+7+PUaKLUjmPG56i4YbJIc1dOImkwVzJm4gKtOMifRZ8kaIuzy
2VSospBvSZpanXTWTOLYKGA7TozB2MxLDLaC5iglv3oKcVB3kfdm63B1VC7sxoV5U2IdRL6KSJKa
gciU7646ZCy6nfBzjL7q6b2bR0QpGEMLow88P37NZ6a0y5wil6sLl17OvjH3HB1bp7VXWUPJymE+
w8BdNVFn3zUZbhTxolkk9VWygaZNgRjqgpSdViP3OZ3DBoloyNsJH4JLByYMWF+FUnTbrMbR50pk
QGYLxNqCtT/k73blhEtDp14P39LJ+tKj5iMBCbMUqlzaE4bfRiv5+VHwqWsRpVcmzrIi48d2YhSl
DvyTXuHVAj7SYsQctaG9WCWQs9RhWJMDmiv5FfLYpAy0EWRnagyJJi1OomwuNSTIoJSIdtvM9prm
oPhcYZoxOAs7ReWpEKjaTfNWJeFLFhrwUibpFF5G/IieCG0jwZ24ZcGpJhB9OzE6zMjIIvbFlJ2D
KcKNxeVDGirFJIRfP4iJW0RaNVi9zWg7Xta2Xx9yzIWabZDciZVZsY2vsrdBtQ4EOfrJXdhkVihx
+w20b9kllhcLbeVomJUZMC0cGoRMIhuwfqxuhoNIeeBJminIFkDbwt9oITwu6l+szWTSOy5iWPnZ
2Nk5LpR7bJiAdgJ6/vwQ9s0hMstN0hdU0f8xdmbLcSvZFf2VG3o22gASiQQcvv3AmoukOEukXhCc
hHmeEvn1XmC32247wuGXClKkyGIVkJnnnL3X9hES9Ga5CvBvJcV04oV19lnJmcfTt8GgHrIqgtDh
RhMouuwhTJI75ZS7vMSrb3xBqT7YjEsQB+D5BzSJEHC2kDM4AWFxekWPEjyQ+vBD4lSdYjzNroNj
ox2C6zIHhzWAsrcJ3Jhd2tauTFAFrg9VlTEyVQAKYs0eYiPqlVlw7kbGqknz4Gr5W/h3JHIAZ7Qk
0T/xrbHhjmf+z4kYW9eH7s8zzx4Gt4THpF91SWQCk+T6UHmQ0UTCRRK3jyJrsKFIffAKbi7Rz5eW
msQhrC7TISsvyzE6BIo2cqmoseLCno+6jK/aBvRKmkbIxrcB++ZGx3A+MxsoflUQCGaKYu8sCaCP
VAB+j6bd0OFTDOhUb8TijYeOu6hdE49k9xaPKt/FiVk16OUxlyu9Bvqjdo3ZLgaPpr+qnMjlcsZ0
3g+VpXdBoz/mtnwfXCI5fKenRKeL79Kmt7OnjtTvU2ECArkK8RmBpWx9htVjxMxW9OXZbhGJKfqH
bdBeO3nLUH2EhpvmALpyNUALw0kRMBDYiB8coT/iocbBkhvkDc5rNSPRnpttVtF762L53jfNvOtA
QtqSl2mErzVDKnEMmYsl8RR9Wbhwb3K0oyHzdz97wZ38aNToYlQvqZ8IQrMNY+7FiV4kQoDaxO9d
iaI1FyTVZYi3w7J8bqbMP4o0uqpqBmk+8Kx2AbzYKf8YMWLZThUFnfC8BxvCHLO+g0O2aKMA69NG
M8dmsD9RbpjisTUIh5YY/KJOjeA8bL4HMz2dfppx1zqchYgUKtNXWcBonaPHyYWZmzDedGpElpMT
73RCqIfFfe8N/lvmTpdZRxJBZSRRihgn3Pb3HEW/F4d+gOZckDaI59qcshTlQBWnsJLV955Sa6ts
5Pih/Sui26M1kp7MdbfesqqpXYzLqQjPrQB37ljqJYSbN0Gk6b2HPKCYEDL6ZK0p2bBoVPT3Eq+J
My0fjmgt0CbEC0LNchWoCDawIrINE5GCM0n4NPfcGZX+lfnYjDNDLqzjqeu6ecxpT/nZ5CD55u3w
FO0/61BzKr4IlL8RdQyI3yZa2OoIWXOsKrqKsakJiHLBymIzdcnIp5ifp7DdSWBWUWlRsKGdHmOX
k0094L2dGjQVfctp4T7M60vlAbruieHO8hSUzYR6NqoVWqR5ryuPgeaSAZ4w4koH0C3cJrmR3ksq
wAFEEcjRaNV1B8RGQEjIQFE7Hq9GCwFDKX0/iOZKeK69bQ1hpky3egXFxmUEHFD0F0X7kzHtTRnU
QIEj6+SC1A5H77LmFWflpOfUF9HDxMUD8xMqqyVwcMi+3Rq11REneN9iflal167lGSJV7tqvV6L1
sp3biXM+0jfqO8LSxgGRh7RuW2R1Bccu+qd4FsYSe5emtlGBHNGD3rf0GArEM1jYRoJeJN7DucX7
vp6E8kH+CHvEneF0cuIG3yny9y6m6+V0w33hYPbpXQ4rZWdgMoHrQXTlePWLl8RM0XSMqS5PKaM6
qF+EDi1mOIm0F9vKYmVvcdXJJSIRm9aLVSG9mYNfWY9IUdsVo3rptWhAridDIIgbhLTlLYhzSJDj
CReiDa17fR0Jod/6qMB6v7vv0fvAWWKy5IX1cxV1TMEEDbrktlP2J8OBh6DrCFgM90T7It4P5xI9
KC4632d1Vw7KwUjFx5RJTt2TQ5aXRDuk3XjmvsSsmGBI61eijnahYMAFXLIKdfMUBlsUAE+FPVw5
gwRbRCQIa/XZQ/xLsfZccZsyHcs3SUrWR9Pb3c62iRke0g85kVqwuC01Hzhepm/tpqNf3FryyB3H
pExzqUcaDPnE3L/IYsYOGJrc2trVueLrnoOGD91buxBnFHbvyGrprPZwHHNIuUmd/5hcurSWj8dQ
Uj+pOELSS29o4vahR3PvFVWxnTC/cgCvN/OMsSjMxphphPMARrRWqb2RXVgQUExfsSKbFsUiSuqM
Rn3rNsRbOiEACTPt8BguUWlvh/FDVhGHQG96lqxSbQ/HZmTOIzvvoULkP4kKUPky+btlqGEhBHex
VmvAuIE2MDGtLpBsJL39nAlORp4z5wihUeaNKGo5d5udWw3PGOdyL4P64Md3ouk9FjLkS3miLv2R
6W/EaGw0ebfhIsWUPX3PbFrarpT4tl0JZqs4E8OA2ZCB1mT119qVH5Fh/jDJT2vpbeatmu5/QZvM
8+WxKU7lDEF+6N8bC4GKCVfGPpXKaD8jfjXMAWVYHCw/+MmBAWpcypXolYTlWumTky8hzT3kTEsT
fk+7u8Ju1wwQwFDJiG9onvRjA3vAy5l04yIndsjNzObeDHmB5zPCRugho5Vp8iQDER99Qc8ynUL/
kPUFQ60JD0TYeqeILfXKghpXlNmLqOTt0tnEXbcfSc+WaeUuP2N4S+tGcqUZqCPpU1M5y1VX3cZ1
xLth06cZNWw1FUCUomSd4hpzlRsTkYlNwk4ZiJgqpR8IClPXMbG+cAWcpWU5IDYzMDTY8v5ydr2n
PioB8Xh4e9PKrtazItcNE/hs7Bv8ixpP+lL/UtkawlgyZ3DxUEDcpZ1ux/fCbX4yd1l8jnNWBodn
6iQNxeiuCESEa8B5dCP6nW2uvydTQKxMJLzdNOfXeTfQtgrSGzfXeLE4d8Upc4ei64FnjCNBMPSn
G/sXWRTppvbdhvtS46qauw/Mi6hjDVYjOxK7XCXDOSr8u2YYXuspp9OGeu/QI2uYRp+qTPu3SiEh
nusaWxRlSFgEziEaOcHZdNsaFnWvJsN3yOK1t2ERvjoE6zYK+E6H6Q85Jh9KDMve7q5MjkVo5KB8
4TNgpsIBNDVI7kiaAeVIMdkN15ZpbrSlcLeKPNi6GYFsEXSRngoxi0p6RDOmJtHTYchDNLjL2RcD
iT1OSL8lsG9ymwO8iOGtVhTQXYE6EnNglFaM9uLxSBrONhcWJBeHund0iVWes02DTHvjaPGmxciY
FKNBaCgzrUzsmn46g2t/dZMQo3XHCCqvQvrDbChYhzxB+TmsUriO7AEvbmzggf5j5KHvTpPgIugD
LIGNKbeutavU8jwlb1ZbvlRW+zJkNAuiECdLnfbPQRJjbht4++Pee3LkY1ZB94b2SlygYj2ah52T
u78NR1duY3aEzOo2CWmng4ZhmA8iREpTHoq0PpZ9D+kQlwHWz9rCA2eHzn4hSxrL40WfQN+Irpu5
g9sKm3P9+lxzTERmSGjH1bwG4w0enfIcYd4WtHQUQvPtG+uUrUqLZNUmJxFuHbmerw1d5WY1uI99
/4vI9XeFhsk2waUzFdt5lB16NQ4jtFe240SEZVBzQl5m50HHDMhJcad38O7JwAGuxbMrwze/1MQS
LoRSJikSIBqScDGItk3XIy99RIZM5A4o56YPxC+UlG+NaR98e9xn9Jc2xXxniWlVR/agAeuflQZh
kDDX6mODbKBY60CNQVo45HUPMFPS4TACbkBd0s/gJssMJ4k/78MYlseSWsSGjwxgFail0b0iyW0G
UdlmlH7JRAntJoyL+2yAtuYgNfFObtYonChVuassXl6V4WvOA+/oWOwi8+xq0mfjYzAGCK5tgU8q
CPamwRmH6OtZl9VbUtNvMh1DEiSTP4O6x3LmHSydEfYZhIw86DmmVXT8+r4hjXfEPN/Xpf0oYveR
CcY7BvXLUXKydgVlYVl9VUnHJKl4mZlFTmu+uwuj0s5+x6N/07cPGY0CADVcZIuZnlvLfFYCVYyN
RTHKn/RM7eN1w1MtcHRXHMt6wywov3Nbj3TA4ldNsmPQ1tvQwASo6BCMpURTEsrDAFG25Kdf+Otv
FhZ0KJvdZGEaQjiGoVm0klbyfNs4FvWtOx8Ci5gBIbDgZSGaA9tmteJ/0a966xPvvUTNmqbJc1KG
kGsf5IyP0/MLfxtKZHd1inuyQWbIxsXwl2EnS0E3BvG2TfpfPvayKsE/3ApkmYk/vc+N9dSHWXKo
f45Rpsleu8IL8OonhhKzB9LSMjZIalpQcTLDVAzzT1I83FU146bUPvTQf1CzHnMEkEicco/j32Yc
sXYC0Lj0pineAXgFC6Q8AuLtmuTeK+yEn9OQ3KWefR7yEXM3B5haQitwx97DiYxoKNdhvCt9tpZk
N/ikXirMCE0UHtuQwqWZg3InJRu3Wi+pQT7i271xo7nflhPvWRgMT2JCQGbUu21Jl+kWxHHWKrn8
GmK8pBK73iYe+JXsPgUoqPK7yCkul9EpL9t5eC7DpzL2znlVbQp0aoufsdvpgjYgpvCaGWhR1cvO
tFTihW5+j516duJjF4lbntFlHmNQ1D7CNgjF9K/Tfb1ojh4jLZo5dz4FaaTRwHzPhPU5DZe1CwkO
zZrUUSjEUfkMNd1wGBxFrLcq4pAsJg7bSRwxj9LbFq6pp/znbvagqQqv3rIjacb7LnNMti7meqy5
/bRsBE+J/nAc74iif5Q2TUxmnU8xNB+iUBbmHKuSTxbPQ0BzpNP1zHy6CzfllHLFD4u1banZTeNE
yBfmD9diretiiiFtlqPfgHzsFFfb2FD5ez4jzjG5lAVnD50G7UVsFw1//XoCc/ZNYv2wQ86BVdJQ
yjjiOMh5pXSg6oiIp2E0k23oLONcdurfpkPMUZYOxbzsH/0cORGCgWOtxXXIoo5jklemjXjlfFFg
9St3hvgWEKIzhM4moHFegPEp6Yi2bRocGhiYusE5Vci9huYgEvu28hCKN5EFL0kTVjkOcFIaWLKN
zexlkMtOd6TFchZ00mqnkiZCWPir6J+M5Nif5wLHnAv0QGBZxQ3KvSaZoVYlUP0eikbV1QgWuKcb
rz47mpDnIUZ7ZPXqRGm9jUsux8KjFzJn8IqSmI7RPDAtohWHJ2JFvsUBAsZqmX8ErlLnhmJfZfSn
aZFnBqWrj5W+H6vsup+s+4F17JDr9lW0jNscxc+V/lhfasb5fSZ4v+yaE6uzPMSqrk+hVpftWK8C
65uqttU5ZYC5kbVzuSSsVU0Sd0fOh0erIxM6rmjy2pFFqUAKVBFDp5WLp/amZ/kShX4JbbStvmqT
i7AOAhr42NAQ/u5kxu2RutCO6xF2x8yVycjLvoF3kG11heGsC4mwqOcP03DUG6L2drQwNeWMNeuA
rMeauJkqR4+XjkN/9kZ5FyxT/VAhRmOIPzLC+k6tA1nfBoccJbg8hgMr/rKzK0LFTPNCb4tjlgjo
2XBEXww2T7vAz8iGT3Rhd4Hihne0eaANFVDPBi8ycr7Lhf+VSIdCuVObGpHCBvvMkZYkjtb9lBCa
oe12RFZCs8g0Gh2XJNUyp0DXSXJ0pQ+gz7Ff+kRYKAvGs4m6z2rVLmQnlVFpVgWoX5WuoM6ZU5K4
iGqX08wSQSVopl3EXSnyU+7zeeDCEofJ0e3Q87N+kSXa5t5PB6XmaHGb2alcmNeOv+nnGDRcYB9Z
aitE0WF5NZCtG8zOvmzq41CKD1MbYgFLVvjQ2sW5urdLUlw8vaIaE/t9HgAl1bO4nh3kvk71GcXN
vNEaPrLAdOgCepROyuBnQQybUBG3Tl2QddscGhkgjc17hp5VelmAAQGjjKOmUepRyro95J7ewimJ
jz0nZAQj4e+cO21n4heRddUxnvL1KVMmU2rdNbFgNDp72aEeBPngBDwg7bLcbZ+U5NQKqzwKH7Fb
O+hi0wBgC2gbk+zLUXkJ3jFWVZMDNSco3rmqQISZibW/Mpsl9oDPS0xwMdWeM88o7vuSm75ncel6
FPzc2UQBTfg9NAWzJTVKW4oVGNZo3KISdEdON+Ui6DjDiGohECDJe2zfzT7Kh1/2SG2UTskPk0zd
MSWWS9I76RVN2jRqrkt8dEmLTDY2yAqWZZk3c0tiTm49FpruTdC34sjewzzQqXYx0eFdmZnr1HNw
zcfmDO9lh5uCXNQqfM+CH7qFQO3baDeaOL+N0+mxXAIoVrXL+AU1b6VYl0y1yjOL8rVxuuspZSLj
lFw2rZuBQ6nukgJNuxuuVvpEPA1+dtBi+TFW/nvpUC9FOYpMTzOzh8U0ElYzZ1yYzEBKA7ZOMsxN
kAygfvptR5DSS0ECi0LSEYZ6tdqN6TZjUHeIwxeWzGHjUHphpaE5NVb5Jgy6F6nZv4Vkqe8d/zkZ
bOeyVejx3B7FfOq+slfttQfAU3owBPKkQUuFZK6wkpc25uSVT3sR9PW2DrezRD7pU8bWHQdtwnED
drJwJv4mgb4VA1e0OuYFSQC8fd1bcMTsPcb4JKFepsW4HA1V2IbvPskKEWbJegLbQ/5GhlhMgFjm
CiW4HtAvL0+tH42HjHv1IhjbUy4jeoEh1S9uydtK+U9O4Q87aXJmjom3S2K4MaNF+KpCuD7EJtuF
8Dl0EoF/9D2me/F4nxeoULFg6HqBiqk+tKAF24f1vpOYNpY4etSJJGmpYKPxxuSzcXtJv9I6z3FE
DH2GQYZYw6SL2K0Xmh+5JnrT5WQNrZ5SrhtpO4b3bklZGg0Fr36C0mfyl/bQ6qsoVDM7ug0C3wsI
YiuD3diuU7yuiA6LoXG2VHgqgrxsj5G9m+rlegnx9NWVd/LdcT4BOrmZ7B+DqUhBnyqE+DUbCGYs
WgCq3oMKkg13VEdQZ084FciDdw3Ati3a3wwYs52IraOcXRjAIb1V6iHvSO2AM5tmcZrKO9VDXmgw
AeCvR0+53CRe659RUU4ns3SfGaoPWKaFtV1marvEeaID26GwHFgROAtPgyTL0N5GS0rihZ/smnlA
v04OsbBUxPcUt6Yepn2KslsBbhpCXk/EY0RazNVOJM7PMmmqHVNHS/khQX79vSZirYcwQyoGydgK
Faophs+UU8/ZUdOdRUrHtivC5zyK3uK+y67EQFZErJLolFoNBBSEcoVHIBp+OlR8NSt84tL79J14
b4qa1tBEgd4X72gXwJO6LvgGT7dHPwg/8tk/ZdyOrEv9zUxWzWgX4DwtdPSMONR2DC9Lj9/hBvIy
CaCayCUVTBgV0CPLBv9mOmuXlPljsLjA6heQ1HXy3k3I+qp8AjvG3V7YMgQirk9+d5l4c3yrDe5s
w2kWIV7BPkVOUJwzb45xwpR1dePNdrnVCY3LCD/AudMD/kF2MJdOFla+BWgC6rUZRsJBTUC9h8Y7
qmAqtxIFV+HBf3DdCOhQRZOa3oSvoLT6TYeplIEojqj8xXc4RHijO2991eu9KOvn7j014SEWeFh6
XLrT1OzK5d6EaboLEJZvXV7NIIepEKfkxcVVujUN8iU25Ffu+1eCw3JO1fpz8Tzymyz8QYb5cuhY
zVVicUi1IELkDIBy13yvOrUd3rtCir30+0cvq64M/k4zMlrHzsR8kGQx783BJroL+hwqt6XvF3Md
9NSLdWuA3xWImTR6awcAYx074iGkqvcSQh1kJq/ykQIz9ebrwYKIK1ZJ9iKRUVNWDmQ8c1YckbTR
wlTuZuWGWO5HuXa2MeqB2SneMtzgiB3A0bHxr8pjlKIJ2sxwoAtTZcivel/4RyqNJMTdFfatObPK
HzPFSJX+KB0xWd31rrhujeD4OaPEWGuYAgUmFjlK+bp1zTaBpeo5+hbv1YsnVc0amOAtlw3kuw7N
4AzbPeSFqfvpVEbOwj19W4xI3o2FgWaIPLipETL1AZjpKhOzsy4CFqj3be4PCEiTMxpXcM5RTUPd
CXANzB24dxTcYUxYj4fkfYx43Uonr3DKdzBDMwf0IiTBXLI8oJgjjCat+33WsXzMpqczEZQsFxHz
T3x2e9Ghn2pbOp5DwkEUNi3CT8roRs/kB6ISU04XH5ZmeMpbCE3YPadt2fHR3LtPHXOTpO+r3aSq
7xbAuG2X7Vokaltk1SliC7ajNCz7KzvZkz8cX03QpVm5OhSNI5S0jtaOlR6amNUn9Mv5mCXDjTcp
lqnKRznpB49RXCJiH2iNjC3YlqXTV7mrzNG3Ge7iRLYuvv3xr3/993991/8Wf9a3dcGgser/+u98
/o6ZsEtjZIf//Olfj7v73df/+Md3/I9vOHzW31/Lz/7//Kbrh/3j//yG9Wn844fya//+tLavw+s/
fbJjCxmWu/ETbtVnPxbD1xPgD1i/8//7xT8+v37K49J8/vntfS0r1p8Wp3X17e9fOn38+c317K9X
6G8v0Prz//7F9S/889tT/Fp9vP6v//D52g9/fhPyLzbHSy8A4+T4tiP9b3/Mn+tX3PAvUgkXDbHD
KuxJ4Xz7g31uSP785v3FdTzPDQMphef7KlTf/ujrcf2S5fzFCzzbC/lprq9EKL/95x/+T+/cf72T
f1Qj2ra0Gnp+p3D5Lc3f3uL1TwscOpm+K4UfIAMIQuHwq5r31/u0ivl+519QpQivyKJ7f2TJSeap
Oxl0a11dflo1JpbeSzmuFjkkyzF8V4JJFK3xn24wyR8+TUuB6svKOIyY9oXzz2Ww+DdKBG/GFkc9
0oBwrOAkVMioTaA1KkP1iOY8Nc1T2+AsL5bydUaXuLjNtrBKOmTFYzEwFPAUUqPYRbzfBa8J3uJd
1bWordzfuXExBHYAbAn6sNr3okSmXHnlNnGQM8rBuZ4XVm9fNB8TUrGgfRNF+RaEOHxVRr3o27h/
jZrfSSaGDlC7zM4G+57l687nDHLRQahCp0DkUFZzAiJmyNHwTV19X2nKWFHvvXGAVrF6Q9ziOuw9
qElhfJeVrfcsUAeWKYYrFEsW1rN9g927Hi2269RqT5FKqPpY+gv5NHfdcwt61y6sz5b/S5vKuXJ7
fC5lUIAFFB5INGOfEf+sA3lqRo6QB9kxGeqJOEROCiqSuRgzX/T/Vgx7KnWSX+5o3p3W3M7TgsyL
mVOpEdREM3IpXLjbpOuQb4VYG6eh/3DZlsBikUWtadH7+fRoZW+eBvYbU3/tM6xPo0aMnQSwtbzi
JmmKQ8q4VFbiufAq9ki7xrRbPGAOAG8APzyHRlNFjGzFw5LeFNVV64QJVXBz7kMFhXD6nB2xfB9d
hILh3N5U6krzhyzxKkYjS0sPXkMHqq+PmW5+tdQC3BfugUL+momeS3c7/DUktSErowVKt6CyDlya
AlJvPXgciUJHUFQYM7rCTbdhwH7vyvB0PS1wQNIMRCoX5S7KaPYHOMEDp5w5RIElDjJebhpulrEf
Jw0Jdxid95pWCgcUxJlKjdetwpBbjPGDaxb/7P3jIYhqghC8jNapGdKdXQcwVFr/IDr3JzLDU5eX
KLOsxuZuCexLznLLMfLy49fJB0VLctFK97pJqHmCtu/O1JD//eHr36L1C6lu7J0QPkKZ3JyavquB
Bzi7qi4jLAAELMQ0SAxgLI2NPTVVc3aWeq98QPK1CRHI9wztziJtarArfOQuFLBeYx2K3h/OZCGM
56+Pvh6qtgZ/vmi5UYtOLqlAyZZOFLL6fqGY9xoeEgUaGLEld0LrkFy3rGMgoJjGzPdJsIbSYkjm
Ef2/u/c9+46L3UFGhhNaLG9uuwC7uFGET57timebx259tqYIrgQqJECRTo4K704WNKkiO+zOQRpz
apQjg6b6OgVWemwMwOl+4fRlr1uxVU6IDxun2WsHif36TL8etBogmH896a/PPaUIznUQ/s2ARrdh
aa5Ykl+nvFzn2PeeqpJtzPDsHKyn09Apq/PXp7nXE11WURFlmPwPYa1uOqQWaCATpu/LOJ0Rvk7n
fn2I4ptsZCzp4HTqsgNMOXXQ/VCfp/Xh66Ovh9ix9a5uMHUZ479Pik58nSQxPM92OROxtpxHsBX1
kJDb1cbDuYubAbkUHxlsZF20tBj4lsc+x2jfIJygZoxnUgkIK1WBewzn+DMqRhIROtzdXw8ZtcPZ
Ebt0MtYpwd2DF5GHZf2Z//VpjglqW9fzxJLZ9mdjITGy7YjAurGFJSBHMkU5VNHny5ZtFogKgxkP
Xx99XdpahOmZPlJei60t75IJvtxcMp2iP3sXGYoQ4ROhlvHGDsPymuUc9pYA6RGN0v1ijf3ZSuvl
5PhPdMOi/ejNzxjMBqCCwVULUXWXjplDeaJuY8tBNNmK1zZbOJhKRNrY+gqgIFIaLh3NNAolN6Zf
Ac11CvNLWVvbPkz749c1/HVN0CnSCA3LhybRTCYRDZ6/PqKxSnSzRL7KpMLfuC4Dm8q+8o1EMQfL
Kxd9XF7A/uBxqfL5XBUcyUCT4TyyYCHzxmme0zQH59gNudggnNIg7Rv+U8VdDbuEyX11Wcmmusyp
2884vn18V5sIJRLMrqskzNwLCPMT6nfbPVlZe40l6cJukmI72IjsltgpMIXyoKpx3FlJ3KC2rL4P
AxwOV2G4xnkFEeZWDpX3XUEpkPEoUMYv3RVXmX0SC7z+obktaIud0KVl20azfibCDJvGj8gjIz3Q
kZpjQD3imS1484Kebm9KFjb3vMxgpLvmppT+j6C2rL99ludpcAxdde3XU3ZHD/93XBXZ2QyoylY7
GSfpzvaqg1LRcuhszNy1ise9bGDzSkceXdGEr5OYm81SX6bBzGs06MvEGCgViIjaxKp2Vs0b03tN
+hKJErBm5ZlTBcU5sHp9TQ80UbO7ndGo903gfLe8YVMD4GXYTvVJ1qizVPrQO+qHMDkxAp5Pl9XH
NNygKzjlsb51aoxPSxEour/WHRM99Lwhfv6OcbzjLtjB/Ru8G/pU+PlHFxVP6KfpVLcjEw6HKa8x
NlCYQkFRqZcUY7C6iel9XuRW4F4NiFks2MOIOZjHDwzjlMYVUiSGwVtMr03KCxFtXe3srtuhDfZe
QQkkU5ne0GA6zoaIA7+WH7ZVHBB4oZmZedOMso6OsIKfnJA62iKTaZfHsUDfrSNAkM020kTO9GxB
cB3YFYX7YyrBCJB+C8k5ZP4UT/dzwr7axlh7yvzotS2JY4IFyGvNxinhCBbuChTtNYQRdaN6BcU7
fLZ73PNzTTe97juUp3iv6IruUhtWrorpG446JdsncqBKrozbqT8SenDdMQNCiei8u5GlrwcMqNXI
MQc3mz34MTLWCdO3XZACHClxqcqB2jGbkDZ2RGu05aNrhcdMDKcSweV3ll69lV4frCOJj2aiIkpF
fdKDPNhZAYU7ssWeHg8LvQTQ7s+h2FhwnC2ba6QaCM/rpvpEv+sqzKIzHTv1ZM9pse81/d2Ra/PC
i93faSAEfag6vbRAw0wBjIyeSdLFFI0cuyKwQaIG7dLNdAMo7xkr+cl+sEooq1UEUAg+YNT6AgRZ
ZrFvV/Nmsmd2uSUON9CUyfxrBIkHhh50ktyHxDI5MFaQXUhs3EH3nkf1J2PXD1XRYMCXMlxaIfN0
J+/jgwgyjxGNOrIC4kQVxH+0g3+U7UsXco9VEDS3FUeci7Rfbux+gpq2jCsp/8IzKMT8uiYVSzw1
S5rvdKzsl0IHTzngrXsXfAgNyXX0DUVvLEIkzYagWJ+sCw045Kij8rdnMZJSvUdselRce91yo9Pq
R51084mnf5XnEa7aCJUh87/Bc2lwUdHjVrnKIVBFk/jhz7DLhJ+/Z526bFRQroYfxPXzFGCZ8drb
YUT94Ooy3fGTcb5Mit4r2cQwX6+sMPmk/8dciFzr3dQmV3IQl5OVrBRoB6ZaQFswwD9hjelDHgLn
iJrz6AoYjLn8GO3ksU2feQnkDV12uEzB/KNrBuhWbfHT61e7pOehaagoQqasgHK2PtBO//tHX58y
TplOsxLwV//z34VCpGq7nbMt0mwm48F6i6VSu6nsfy9xMZIskM5nIw/dMBKDVPR3HN3Ib+Cmyqbu
MQ31Aga0ObtORmad099q7b/NGdlrrZT3br5e/cVoExrDg9usrOIQtjJAhUCdyxAdOCelauvEaEwP
3QxumymvojdkvQeBwTIqSUDKh/fRhyw75f3ntPTNTeeKZ/Q4j3bOIBUqFyMlv7oJvOC90FV3FPQ8
d1FnelZh73uZehgTHH2FPI65tQuZxUO6ElpxflXnrrdN/PKSc+zOKZNTXtOirVik6TKpN9TIb45T
H5yiuLd19FP72U2Ondw04Z1qcPTWiqQNtJW/8EKvAQnpdDuiLvjOAJBqK8/cX1E5AprN0vViTnip
DYFkXw8o5/W5scPf7M/Tfsz9+UpmjwVO0L1k1rkNq8rf9r37qD2EX6Kd0LAHd1E2QFAmOsxk5Dr0
1WXoD3dBq26SfHmZccoCTjLoYpvOxxKOII3eziHHGru1AsMZKItIRo1/kJCT0i+m3oRsp/LoeqXm
orPGjFJ51wnK5uuSoAIopB/KYxP06UgtpXk1yNK+56roT7AC75s4SvHJRCjBSvs5NHlwMOzfu7aX
RN4YJLDSPtgIeaacEmhKnsIebfvShfMWE9h/sHcmzXEj6xX9RejIBJAAcsuaJxaLM7VBUCKFeZ7x
632g18/28+I5vPeiKyQ1RbFIIPEN9577PVjywzC9+MiCGToCuC6sKWxS5gUdW2+yuLmyKkZ3JNGc
lAngg16A1rZogoxqxjtUWeOxaKxfcRxu7KRgoalTSAgVa7qBWgtbRUMwX2zElLbJkxvUsF4RoNZR
AYGlTtmGNE6zbN2ZauloNdchqOc82lCs2fuqLk9cur/wCbg7lv2UWWmCDmwsXuQAvy8tkSp3HsIf
m8woFGl600HFwzVHunqC4tGYf9rKdgAWteeqwRI7cMCaSyHhkN7QirY41RWYkcLMvbXKiOuMLLWv
eHunSqD6SBXe+cqrz2x10cqkAyjOei06FiHDnJ7nEk2M4TXTHvkkCyc7OIXIQZIwOvmkDmHPM3Cg
Cf+Q+JyCVJ9dPltMrhMX/UuHUtHwLrY5e6vYxOGhnTVSySPfRRzVVYmU2bf6ZX16J6aWjEiXrXGk
OuOeocpDnWEIQGCq4ujiNOJwqAcxcuvZhzIgQ8XtFMFPZsK10eGQLSY7WBkjBAlRIrRw5hEboj5U
LpkxpJcFtY1jyt3WJVeWGTwNyB5ST+QHY6Q+LFDXm6YV7RurvjcDTvDAR3eOdQoUMfYk6iGMQ8K8
QUb7MavQ29l2JO7SZW1EhC47Xp5Y7kir4t4HyfQYZOUh8CyJfC3PUSMRrGr0ZB94ZFwyb2OYGsMo
rQ3O7FbspxR5BXp8Z0TiXmAuX7k5TTcmnn3QMML2wxSNftp++DS3vH9rbZZueNYR8/TCOvY5GuQ8
QfDliuCXtlMSaudpa9hTufH8mdNAMo/hXk8btNFupU56soqVoSaB2T064At5d81h+uQvULblj2OX
da8dkB5RRd+50O65YjTGJ/XvU/dXeUhY6aG/rtRZ2Tg42x4aigXl0Tfc19ZHtGfHXbEmU7rua5Ol
P/L8oBZrjJY/UIc4xwpt/1RISnjOCz9bkGsgxXFh3VV1ppEhNi/C4UutnN8Rortr3yPsdgJOuKSC
ExAl8CkHBDKyT74MUGGvaRq8FMxGDiOl1p1voT+srS57McuRAnw4e4aOznDqUKPjBCSqCCWZWQ0n
M5HFOiR3wCjL6XcU5DdVmMmnGATqM9sZXpxpOxSlAUfAQU7Br5CmN1Ctnabf58oZj3NDNIgy3ug1
w3WXlgIROnkmdeTvpJ/c3DnH9hZQEWaEuCDZ6rDUDhBCFvWOqycGCUODxKUfT71HkWnVujtN7fs8
JR5LPZTpukeFyxJv3HfO9EM5hK3oot3LYQpZHOIySINArruGuosDPFvlLVUVBhkWa7mx4y2JczC7
WCwHi1y8afxE4DhvWJx0u5Hc3aBRpz8v2MD//pWqFL7KXijmgCic6oElo5rIQIZ4kM9ht8bJXeBF
3/Vp+6vFunJCVNgmIj+y69p4wyxPf15clDAbxDEO4zuiH1x6E+Igk4t23JI8TWiHQdmsKwu+ewSh
N1N4+mckumHMcCSPNKeFh1Bt4pQ7ZxrxrY2K7CfQs6kOtwYTwZNFUArrtqd5yvfYqOOTW7rNrUrU
q6oIhvVRY6Lkrga2tql6d3R3prhFLteXctfUE2kXRZJsjD6Ir50EZQl+nt3EdC2WF4T671C10ZdM
+SFc6LsCw7nlk3HaRy1gfn7gLHqRfYfUz2bmEhXtIzzoAOeXHH8b2bICjTDPtgMS9WTQclObmNV9
huCrfknUHRKomZOLEaA32/7UOPZysYy/tZv2x4fWwa+pvTFDdcwBcCdLD5V23jzN6K/yKg6QqEfG
fdotwSHcre+yt5ttyihlV1Y4S+kNzENod5+uMeX4s9XwFJj5wQ/79F04rOJZVd81lY7X4N729URl
kYccpEOIeTNJql9us9T2FaunuP1ykQFc6uxXFMKHjHhYUXNaN8cdsD0qdJDOY+6156E370tR1Bds
sgTVgr1sOwckQhf8zgr/3jTfClzQ6zxhke9vrTwRRxMRjFdjdGSMRztHYBzxSjc1Eo6aIFDPg8Bf
tfAVDmF6a4G6bbuY1dQUkphAXNBG+9FH2TncxfSuXQLDY9D5J41+eRx6mF4M8GZz2Pq+sa+1txiI
vzwjYpFVCh/Hv4gvMq7jS9VEX1h/iEokxyNuWClJ13vWyKRRYSfZWx9Xt6gtxPuQOOfZqbC2Y70q
kd6GfZ5e7ap4iKiJ88hVn1Nh37zg23Q9fUG4lwXGK+ASgE2LJabW82Yeyse8bE7G4DCtwwCeGU/k
LbD8hLVN7WdItLfAiRBtbuwSXEunjencL46/OmOCQxLbpPv2IelAirHCRgyVnKR6t4MOMo3D4ayX
R6M9LqpaAfd8scloXR9iRbhk1oFosH6hc3xRRKCAFgODpLziFibk7aqiXDvaJSRt8j+mJH6Ocrff
SfgHdc2ErQBIwfM+PrSwuXY6HJaWOW+4cvLqaC/uCzty5he2Crgsg1fkqRarSljEw4zJ15jbtzlE
80IuBFymWvFMChgXOEhxsqHo96adjevSduuDmhr1ZhgG4xrPu0WmoR4F6WQNPvESzetljB1AtMoh
LKO3y2O5DGT//OrPi/bMR6gAezDJjH2h8QL/Hq9NynN0HAws5Zk6FEy2HopBLVgU2BamStch66rd
DJ4grubXunKgxDFwi0VzlAiJ457tQO+8CZfWLMdEwdzi2PZyzx1f+ZFP+sNemUW2z5KlSs+c+yQh
rcyN3dco+wDInO7x8ARHFbY3F0P0pnQLMqCx/zAXyxjUQ26wDeR8wazxszWYkYx+LT37p8OUesPY
8hrb3oO3iOd7lGFMp0pMqxc/yoZHJlxPCDg3JO0AQmZ1tm5j1J2aJbrZV6DUhpjILouLyZFFtGno
czxNjUlm35gEzaGpBJcFYNEsxvBpD8NTs7jvgJ2t8NtFzE6iw4gVdyPUDObPK3EZeVN3jhvDe3YK
HuKu12ySPENWMje8fdsnkDxQX4G8t3nba+4Vd7VIw0WGHVrjA3iADuo2TF8zoAjQy707AwhykBh7
7nC1aiGpBrmG7TQG63pcJxz868CX8L8RoqxUCuUBzZKP7yAcN6GGFIDZYV2ryD3ZAWkyOqsv6CWn
K9FT9mYcImyUdsjt7bQvMhuNA1MpR/EVmSOE7Tx9aAMpL5ypr6qlELsJlC0rz6/ISsMX34ZfVskU
3ULuudachtuxW/eNPWNSAQPXo/QE9ta/Cr/8MGQtb3Q3GNSjCB+Q5t4GNFcHjnnORvXmZCwxSGby
N+VSh0fpp2wXPQqO5Y3dMVygYb8vKHdpD56VlVX35MNtVBw2a9OjWy3ldES3txsnPHdJlQxXw0o2
3Ad8f5rqlsn8JPQfapgBeCHx3Ic/L/VEETOLJW/NwYw2liBj2BbCM2Tubx2RW76XDY/8NAIEEU5c
Z+0grE0d2+nJbuIehDX8nM42n+Rslg9hE2zNqVrOUpYjftqQzADCd5eO+7a3j3HW/jDcgxU3n3yd
x3g2vzuhHjI0vZjSmKuZ9lWX/S6vmxSjhP7hzXDichlm54JSczXE6EQ4RMhRmIdu06IdISjbfM6l
zNCC4xxpMsZtbq9ZeSra7cl/Lp3oJkqF2LLaa+gjK7yIu3IarGPGuIRQpJZpcrJr2g7DiyF3MzYq
5QqiI319Gls3OsVJ/hFG5rNMuA4Mpx423KkZHeoQXJy0emh6BhQ4IJlVqWCb4QZsiV7zR4XLxodq
VlXUpnV2X3p1s3dYi2RVje6ux3CZGFh67HbYMepcqy4inpNLddIApZPDUBmf2qdhih3Q9jK7GSLe
F0YNqthhY8w0aoXBkAp5BKAEh9THYhlke+79PQJhcKPmfMos5EVpE7h7o03id5B4d35c9z+6OWy2
vVV2+xJ8D6mI8hRPK+wzw1ESELcqjMzZgNrtrrEJ6gKG1PSed6m50YpU8ciy23uFawz1evwz4dTX
U7gWOiQJXQi5ak1s3oVyiGJzw+DBNCiskslJn6qmn1eB4YvXpmUixXLmVlWEvn+4Rlp+OZic4MXC
66wNSxGiaSPkCTv17FnuV1zE9ZcMIR/AlAtU490WBXkufHczeAdhq+gpT8IOw0VkfQV8zZFgBdrX
WIHwaS1Dw5Cfq2WfOajas2WxgWZ5Vrx5yJdbiK9flbROkR2NQLQQFfu9+QlCB9AfqSWnedDwB1tA
8QpxjNGTwWGVZfY1rxCulF+lS8hVyKj8Iaom9xB5YErHsGyfyeKwlwMOElz3rNDtMvl16nMqYGR2
mURNoMHHQFjK32StbrNnT191Oj5gQOuRWVryrMKJ2DiuPHxgTXSYrACwfdR4h0QYHmBIPUAZIiSk
y32e2egE0DK631Mcfvj4lF8jFwm2TfZVd67qGECQY7+UnI6rQM5XJAnMbuGI7+WSsOn7zpthy2bV
Iuo1gpLbliRhLLvQ2/w6e7Qy+9yYDgCUzvP2ScEPayonTJC2Q1B3tKAijQWd0VSHesSJ1nm/mSLi
l2Bu6zh2urNMhgGVTxqPKsJ30tiorTEvoEU0KeEMnjr9IUjD5sCybGRj8DUwZmYyGGHyQTTeqzFf
I/3+5oDA03LO+AnWQ7Gl4k64BsqWbrPblsunTMqqXNsGzPZYfxZ2dp9LDd6tcc5BbRIQRvKdvYie
Ldbmkpg+MzZ/9YScQL8T34ytH4Xs9lLzbiLcWZuwnl6b4gfyrwjwL8W1wfqJ9QgdOAkGBYydwAK/
+mmHOB2YykboRuZvuvL9lA2vjpfdHBoU6VKPuhF96UR55PFD8JueNE2f0McwOhjd6KzzGA15VVpf
rXTPc5Y+ekR6jK51sVT/gwfTZlFb3RLNSrms5Q++lm0BbWw1YvKye5NI7pDHezWgkndvLAGfWg9P
vZlMm9waIMyU5DNRNFjxe214H12gUCoGwy5lvpK7Kcjhcw8906j0TXTtaVAN9Fe5tRoeQkHyg/kb
xQa7JNEdSwdVbgXx5ZhOhKDVbfU+OwmLyZTDP/pqfSznfc2Uqjab1yA3H0Dhg3uJf7GMOU6S5jQS
I+p5n7oUYfnJxit4l3gy3Zb1lx8HxUOAZWcmF2+rYv2T0/hcy9Y/YcaFL1Q017FBaNalp7pR3pZ1
rxeTUWBlI88tn5TMepbHnkg3ewoWrqf4aAOs52VsXbo+mR8HP37HpON99/T6CY/yKz8ZBneY73WG
8RzQT/1opJm9hwpk72Kpr8AIp0sOY38/t8GLiKqd55Tinmvn7FeAnLQTTPduQs0PQzEBZUYsJVYc
ddd48Y+6pjJZ0MHgOlHex8UVz8br4EQhYa8a/fiST4w0hNR1l1I/AN+hcphAQ+X7TKavUUhMT93F
QL3CPN1ligbeA3JlCqgY5WAjnm5xtWYSGFYX/tR2BmY0J+Eo0UjkyhZHQnkKa++tq3Em1R1cgSXR
aK5Ifw8fZp+3bBoLAGLqyR9IFWaBhmCSaWC+GZOOrKfPAOEMPOtNlnP5zn7b7RPfIbIAMk1SsH20
2RBjGi/9E7uFee0rBvxsbuJ7Ox7+fvFKdvne2KvdP/5HkwbsIhX1hyobg+vlnx/953+PeTBtzAzB
ZTQm494dyhfSgAGSlrZJnSKBn+uIESp2098zu8KhyOJt1bHh9Sa9bjxkQiIcqBC77MMoyY7OctTK
phmi/p3QBIudqyMyHZmDIRDdUguQVGD6FpNB0jP1EspEyIbJpp30BWwfOdQpK2yeTAYn5BdGyGkE
FI02IXEjSFapTfUUzpjQCWcokqMdMqgL1OLplL/iuQnW7gK4QPm2UZ4+KMYx0Bl8jq22+unVNhtX
fStFAqWp0Q+wFrN1NRDl3rhI300IF9LOv0inYelm5lsQyzk2SveG5JXMDrQvWFK9BcVKA+Z3rLew
IjBHSxGKCSI4Wt2KFSv3ejuI7sGLupONO60LsfvlbfopRi8/5mbGnLZ+VFH+NCDe2KEjgXncktgD
DmaLk5iFdGDpQ2bAL49QFq9HfKzsP4f0HKnRO4xVT2wqah2VVCCe6ork9krjMmNFuE4z+T7CVu8S
+aFl/kXy5iWL0COEFjlYOb8FbMMOTKEg2zRRiAqqru799JqHJDjF0S+iGkhPFhyReRQ9WUk33jkV
0WhVmj8OBDRwDDQXX8XIXX0Tj6hlr7KKSlKxiA3JrfCmS1mWz6pnVYvAVe5R+RC4F3+ySPktZpZa
LDPMa2ikj7g4v3Kbn5nlc61lot5mKN/mioVZUmj2kqFOSS1If5djnuPNQ4sU+hrIxrTOAzHDqWqT
U6oD5oth/jlrZvMMsEKmv9hHMkcnRxTbJVEEG9G72a7OOIZ8amzZYNlxFDFYbvsYm9GLa03vkh4T
vk6abBySLqngLPh+GU+Op2KYL/Fgfot83gJ5QYNSkCY3QZzpQjN7iQtxFKb50Xvo9fGTPNaVIECq
1MVmbtnKINMkbjL6mG1yU+rO31jzs8ij9jEB6QTKNnrIC7giGUG2Q0DeKfqSu9blkv1/Ae2/F9A6
/1ZA+zR8znR4+de/aGiXv/O3htb8S1quiYrWcoWUrtT/1NBa4i9X21IghrRtz7RN8z81tIap/uIj
HYWcEx2tzZDkv0S0pvsXSlehPUe6aGxdKf8vKlqmK/9DROuZnvRcz3FNk8+qBF/gv4hocRMRpCOM
uwY8/KoMgKjjQSDIx83jt8wc2+NIJQb8YCxvxtjdhDPRDiQT29M4undcleKkorchVJpTcMySE9Xr
Na3tcIeDwd2zJ4VU1lIbGASYEfW6YNtXbVWFxKE81cowjngXrVO7ZC+R5tB5LByGwTmZ87AdGmM8
+GViMuLINlJizNO5/lEY9xQXLLLgV545ReDb9MBotBx3sF/UPkwfp0m6J2Ny81MfUpaP6CJU392U
4178hgULOzJyP1ezR3kiNIbigLva1Z8SVnlKlPXYXPLZf52x5sMvHu9tS5AJTVQUp4hJ6As5sZIw
k27oeXxUfnGHkWAB2GykwCxmD+YR6/LnmECXMG36+9pKp+OfF5rQ6TjT90C6br4FJg/ZUz+5BSwC
MVVEnJPnvJaakMnR8XeuJXGFDj1ckDw45HgzwOVrahixAHyY6981iuUgGtDoToZDf7Bk4bBmEYAv
pzJYQ5Fq9p0BgmVypv5czjS7sTOK51Q+9rElb+woNgLtGF4JYAeCITJWHCnDM3SwnZRVidm7cY9d
MtQkxULU0mFFwy6NdOM3cX416Fk38M7KVcjo59A08qoKuButGR7LGtMFypIx9e5LvTCKFNyBFPxT
LCt5blV4NM2kOuRD/dyVstoRpIQIsHKSTRqWBbEkvIxD8mTNPckjAY9/n+MXJeA34QBwpdznyRR4
EUET7FxDsMEhdAiwwGGKjWrtS59prtPwYO63Bt/Si9WKZJvR+IIhb+/iMElRI6tpJyIThUHOt9Cy
xK3wCZqQRvfTYT6wq9MnF8W0LPAnNjlqb5WQeVIO6Qcuw02/JA+UyBAiSqStn2HDdcruyePHh1kI
xyaMEern7Zwzqh1m2Leume7bKP3GUVgx94dTGZcg8TXGDTr15lX55FSCU/0Ixnglls9auy4aVE8C
98uzR2ZjJbPhxcQCoivPLpPvLDCDKb4vRzjIVbzk0mUjDkSd7zqunEwWj1W6XO5Oa6xRzSfrurXu
m8b2oR0QqWsPFFlB/9znLCHC2NsN8UOSYCyhSodRbdaQoVuCs1wJEnp8sjjB7nrRfiH/fOmN+hIq
tAStxbc2iY7F0tyOFV7/Sau3cQY7qtBp4IohLll3ACsbJoQYN05kjFDy9f66BaN3AmnKIgGPXFS0
NRGk0A0HloVqxhZohD1ft5guQdWj6MO6tkF8xttwbeuzD0dwen1EGQAeyc7VIZgad19a4l0I19/P
eJozy692YyK3RscYq84vJGRmDykHC2OVlewU+IaEjWHlFTTC1m1GW3MhuLe20Z55tCcgU2Dt6tj5
xphtQZ5S5tGEQfGnsU9aZ8RcJ15JKPklqUE2rkKvXaqh2GVR8TuaMVqT6O6+rgb0KGwBJqInM3dr
jtp5KeEN3bnzD4wVCFS94TkpyAgKGjd+COLxZAu1liDeLNt9g66wMyvDWfvDYD7VbY67afDfwfVY
p7Kk/qGWf7Rcj5tM2W9ZxkyrYEbdphkltEQh1RleAB8k6NeQHw+hV/02dWpe0XVvtQrStdN4/p5/
GTnorNZIg+N1L7o3Cw9z5DfO1uJuAfQ+twQi5s8Dom63tPtzqvPhmE3+SRo4twkVBYkygTpwBL0f
/VI88GBQ7OjjOGm3aa+JeS3ZonlAe/dlBa7As9JTI9/cLvSPcfOQFZM+lS0BHJAh9sKrNaJmy6Vt
IvOtqS8mmplj63VPvTckB4QUF6m9S8BDeD21zGzCBCIJVuBVWVAAI57FRjdhaEhdBbMm3PQOOhgN
jo7IixzEolssp0W8tjw0CW5lfsRJ6W081TxxG/yex+isTSJXJxlUWKAH0jlMkM1oKMMUmlAZYmiS
Ei8wrrrF+71F+OWghY3Jt4FfsoQLeux3PYGWMwKGliHSZTQTiBoHgKp48M7R2cMpDYkSEJWXskEF
ErMtuvAQ0uldRdGjSnTjktH0FG7JD4EIN2QnCDaga2IbtYjv9iuBEpQ2r7ghcXhvRIdnG6HEfhio
2pf4GDN3PQJvFSgoDv8nLIKQQev2Cstvy1Td2NiRqVdJx4wBj2Sfo05kND5XoYNQG3gXxUy1CXhA
bfwQ2py7ARf0K5Sz2rpTPtz+vPgDyJ6k3qpivhMNvkazBN1ojxg3aEzPVmwEeyv1YFBBV/PNwLwL
avfQx4G8G+3hRRDTuhm7CzcX4bEY+jlB+pvygHjlPpAKw/d3sx8EXGq/S07Hu64Y021SkLCL7spN
CfUgMMF0GY9ZnvvTxqx+LLX1nqgg3CrfrdY5cqW7PyLtMMVRGIOcJq+RgCnnPaOQ2LYaA3pjEmc6
ENmjFRPemKrI0lDZjcWLrhtmwLnNs/2Pt2FW+UMTYdJxmpqeyVty5npG8f9fev8vpbf177xrPz6z
n9G/etcc/sLfdbf1lyuUo7U2BcBdc7Gh/e1dk3/xp5jGMKfhl1IWBe/f3jXD+8ukGFNaSdxmWgqJ
4+0/zWveX4KC3dHYzSiXqQP+T3W3NpfC+r+710zcqpT41NywmWzLXtxt/829lqKro0ilDG3ZhSN2
zqiu2MPmZrLqQ09sgyC81YBHDkLGhG8qGJTW7KBcpvHlwDuzOCjW+SSXMB+yCZywgz2+pA7Fb7rI
OfxKdvcLy83uh99GEKxjVWernrX7iGrM2zmO/K3A0x7tIvWom5KLM7E9nMWIwcqhcywLihnoaZtZ
JuF50NWPBLDA2vMQVmWi+/Zaj5Ohzy6vjILJeSq4H9icPLvWvG2ZwJ76yvxkfkyEymyaB0/5KHCA
+mwcoQANX2l9rmxUBiSjU3BXSmgmdLhEnTftuZ5keoxHiv7aRz85c3LbsOUYA7PprVK33QnyJ54m
9v934Eq+E9n5iKaab/qmVdw7IKhxud2Z5DSsvJasq9RlHB7ak9z41WDfT4VFhEsBF9Uqsp801+GJ
oOYH/JDRurWnaIfQhmFzFX+FIiP3Kivne1Z6L7lg2Oia5J8zw9wgfF01qMARAbbR1dADa1VTQaO1
GBmX8WNAR2XS4++9gKhhL2Hq5MnBe4g6VHitPyHo/3RENm6gfd6Fsh5/lMGuDmfzFy0PgZ2kp9zD
arhDUUbh1TnzlnnmrwCP4IVt3HsTE2KESBAZMQe6AS20nRljUPoS1dM2LyEMhL23g+0yIHgCKo09
aVGLo1jv3KdWghfOhSAuzEPeVFQA2KD1VeAAOrIkdOYeLc/eBjbtlcG8fok+qS8BUxYei7BXc8cz
13WikL7N0b6Lxu6MauoA+GtbRr5HXeB2x6JABF/jPr5mdA2XTBPCN08ZcB0a0uvQsMVLUnH1fP0r
aMtqZwPdW1ktVLpBA40gIvtAwYfCMHK+HQLCc5l3n7MFgTYN2QfS++EvH20EJh0ya7MqH/rKGZ5l
xDqg/06nEF+ayvodXjoZkTPaJE73HOosP3UepGO/eSg161zaH3kSCLIPEu/Iys5PRmAM9zquXy0t
suemdS5zFkbXrgrzZ/cKDFatSCsb9qXbC3i+jT6qHM1xYWygJ5ebIPA+4moAlFzpFzS+zXmqiy9T
mdPGJbbvIFDk07560Y3tGtQY5E7sPTXJnjkB3agX1GM3zLAK2UG/W4xUmatp3arbnxdYl6wOEF9t
eaTPqrpZkM1ukETi2xQM5v1I9Pmf37FUBD+dJRjkrPqhWj7gz5+7obEHSFZf/vEB2g4/zVEQuLJ8
BKrTbiVrtinkic6UB4ufAc/YtXQxOGI6W4hKSJZ6/2JHuDbRGR9iaQ7QLsG2li72GLNFZlSprZi7
cQf76clpyxFRsD64ZfitTapz/BDZCpckIBUOMXOTDgkVMTOEtEYh3xI4h6idMf9cdUjoMIu0wX3v
9tRVC8W/T92rVbKWmwYFCdtwkK7mvyK3+QVKzuPcY7hO4Q2JPZ9w1VloWETyzEbr06kFpHb16vYM
a02n2pgte9Jw1MU+moFpy8xa+7/LIQtWtkXcd0IEE1Vnse08i6yGRf8n23srjHzGFLjU49w8ex1y
lSxv2Za07Z1w2nnzM+8b1vteKA+Dpp0f2UMhB9KHSYDszRk+170l1hAIqd5OoZgJzW29Zj3Ia48D
q1QREX9MmXumoTAZiCyy0RpSdOVp+JogEV2YF99x3OZ0yhR4Jik+XQTt0Km761SXD6Ae27NXtTdz
hCqJeIe4l3DqVhHCYi5XZx93pUC4B3tjnN59jDRBIdiOw4hfj0GyDRJ01AhEPrIp+YZkDuHGc9hU
qO6hmkDxyBHdXymNPdgTkEYaWV2GuawzGZH42DXszL43oVpRQ0YrE2LqNvK6jm+XY61K5IJEOenF
fjQQaetvva4wfkDxx+eTq9c5p51JjGED26Xaw5G7TTHmJRt5ZMly+ZWTi77becNs0exorJekVmSa
qQ0mCfMkeoOyfKozEtVM5uCtmQX3bKSQ0rI7rQvy34YBzBNP2eDe0Ml4h3z8DLQNKisTFAw8wzMa
jlcLbOB6XsbuzGagXow8GN0MMTf+nRXd+J6Iq2o22SCMMPCIkIrGU6ChUqbh8Brra0DI1xZ/GZ7s
KZp2PnHOEi5EYdfkYgX4OFIq6rWnw3o9etUv6Ajy2ClOPUdn5mpkHbbRtv/G1vNMqdKh58fuOTcN
qk7NlGgSOzZUwZGsWN/pdlXJnVTERJBNCuAz23SCNKfE2cahFT5o9gkb5DZ2gZoMFKmLZip2doVq
zEuizNfMJZ3LGKuDkUh7GyOtZhtpnyQRXmlo+oe8rBnOL3sG3JiziwEPRy1Pge1sgJjWKRnvSjMn
t3PI/MQxDe55wAcPQp18RKJU2uJRxhKRqchPbdQX5Ddr6B3RaQqnDJptV657aGR3BufV1u2Jtddo
agwiBu5ai0l+CJloM4iPqTDEIcBHvKkiKIaIC2xIQRRClXzOgJ1sSM/hOT958mAxyWsV0XMVAXLh
gO9adDQ4ooGcVMUg0cIEGyOSldNM/FqNUp3HcEe2T0IbndauiYC4+BJh8QTzcNyiGtpDNQRE1gO1
KjyeXDbCU+IPw91oxA+uQZJZo+Aez9jgHdaKY4EcjLVzfhdJlZ48W4F2ruNXNkAX4tgY0vtjvE3n
6ugUwrwzIvMbw0fx0KTiwdYL0OyGd6h7t2LFIPZUVXAGDWL9QDqCam3BT5K9HR9R36i974hxDWB9
k7QDHscCS7OdFS+F65a3sGSD6IufekCMkuXFBbOlsUePZyC3OjnBgWgOuc8ZS971fens7JAhZJbZ
DxaMszuHceYw1D4pevqIDJg00jEHmVnOr53PkofyKewa+ELEozdZEPBdDriwIheCd6ajD6vpOMkh
9vXyhYcKAtF+4Py9jlmd3AWMJph9NhEs/EpNvAyIRCYchVgLcDakP1nlRrjrJ+Z3df+c+AGVT3Fo
+G+MivnYzc9d0tzjNrGuHMfcXO1b67jVnhTKsLL9dZ65p6aWnEPxp+qpAGZi0ZicmfMqoUvAZDJ2
RE7R6/pRj/8wsIjswfvXdmazYwO7cX1/OhdNUV6G2F71mc0VQDjBLosP2dTNB+0wxCWdz6paBMM1
GkWY9mEPxLMZ0eiKIg4OVlDuWbTa5Acvj2GBrpAoxkwjB22S4ZGiJH8OK1iqoI4gdsYk/TTxJYYW
+pDznEQWVGNJaQL+6TkTjxh0u6BYS9/pt0xaURsuBDZJUmZTbQmvnB7ADZEx2LLFmm3jMuBeLAnL
fPzzUuRGRj3Qfsz41Am1iJ/+vBhmF93V9VhjtEJBDxQrvBLiGF6lBwEwnpqecKDmZlOcHUXg5iDl
OIp5MkbhfqBk/8evKur+a+K688Wl2XByFzciqYFNzYQrEpcS4NuaQCOrjSHhYApG61sxJGjmbZj0
zc2JvPYMT/I6TE5zc6Mm3zHrBU6Qj0dKeZTwAc8o2XiPWKjcq+NM3jWow/46QclJ/oOwM+uNkwu7
7C9CYjzAbTHU5HmOb1DsJMBhhsP463uRbuntjj6pb6zYcexUFXV4hr3XFt6F9X442Xl9Ow0ijzej
xsUpJ+sOSbl1Z6mBkIP6/u8nQw1UIEHGc5RYr1hkYKcgDniUFIFYwp7Y6RpuRkvAlfBExm0s0ODb
qX2i0rSRzQD5srUUGpSSX4sytDdKwwcSsXf7H8yETdrkCHp++pbOVQRDn/kQDpmzk2o68ieoiCAj
Ll4rbivWtHeEVjHbchI/AOR0trs3r1rrOzxELgm4HdT7mlMFVg9a9BIglcnRdXQrJFAYK8CaLl32
psFSvak7Vul/P7V6+oIauGicadrNhm6PQu0BROxv2mNM2u263knd0s+8DyOXO4aPVOW6mkOEt3R4
aQFW3TZ/lsZ/HZE+seqFHxpLZ3vkBv1SkqMuh/I8dcgg7ES2JwoA7DaF6z34/i194hR4Xip505rq
7u+HdZnn45RMsIsoBTTG4npPoWYsXFx7xBTUYOIubN27yWyTLNKGm+ei6xDufcATJa/9AmoWctL4
kpTZ+AIC5b6YlHfnuvDBiD4hN6rFlDRUlXNscw2QB+b9Z89T/mPCL2HCd5dtkqdC2PNjT8SsX3Kr
yywkZEO2femOX0dLW/1GLZg8do5ajrZDSu8w8yLPA36D1beeaody3817UlUJNq+hFD7OXaPOtmO0
TIvg9AKj4WTAZvTUEvvxMDUv9N6/mB/iTtRijSiwMqMSsCZFXMI8NE/4zm/wyKy3Btyrp5a00Fv6
pZu/nxHLzm/jesM2A8OTpzfItG6NFVcJ0/yxZnBYcEixZL9oIpsfM5INQS9lGfzVhXKg4eIo7PSy
ig5LCvN13y+zI8K6q5OTcTwEbptmH6NPLScdrrNtk83VQrrqoUDNKmQWKyqMyNgHYilybLfTxaVt
fDCGeHJHxyxuAGU+1VkXZKaRnWdp3pXcShDI4GTz7a4M82SLUwEgPNHHo1G0KPcXbUdQEwa2uOAQ
smkMyDIKalpCgJUZCZ5ZqiMNR7RZyTJmerMGHdVQ0/UL6bM9AD/DP3jq0/eqq5L2K6o87bJs4Fer
TowHjQFHmJnltc7nOhCJ8zo002c1GFe8qPlpzqefyYqVyN/1GBWvIXPHdKbF+nJnGOasGb8Z2lzd
hdvfyI18zPa44tSxedCkgXfjcJRgFvuijvoUM/bQi+WpyKEnOnAos+m1qtC7mN5Hj7Uj6ss/GdBR
6FisbGozXUPhIEQx0+HthdeG6PZa/sTSg2U9KKeuPWzLve2nDPxTSPMAra2QRA8jNHAxU2YCOLM7
qOq6WVxbWDocxNm0Pm+m0iNOZGQw2si8N58j/FisuNKEGzo+67npP+T9wiDYSrb6J0GMCJgS6kAD
zqE5bUWkywoFlG/c5gtIPz/D66wvdzp2k3AZqfgL5sNYSujIlQA0nbt9jKRzUaTJEqRBZWWU9/4m
7gUJICGAeerPofu0LXz9I7NsbkHCOfWdhcthSpEHmr/tKnvBdRtCjsjpLDb6GKP9drLltLYGuy8v
fUkq9yycGYwg8LZDmjUtFisWNpI5UcfOsTe6mmk4dvuyXcMG5iJR6/DMt6UgiNZ7GPMR12SLloUi
YzluXkZpTU+cTvwbmSOYYjd4hwjy1zQTYQco4Aebrj+VvzwNl3l38o22AaPNmp98QV79mJhe4MzV
qatAXA7ViCRrTMR9nbw6ZfGBPs2Frb3mUWrM8caS9oKVhLSh0T6n3CrZo9lvXt++bi4nmm2Jz8Rm
n65bS6D32zvnQXd2dKCo5FdSktEF2dQKPUkSlndTaLzvjNG4XTUutKJb6oCEuweTmDm9YKU2bCZ7
tRkWBN500H/TqwMLiWJnPk2e/ssnSOOYYKNkGf5sjVmOZZUPPMOQ59KTwSbstMEPORZ++lHgeyMa
Bhll1TC4ZzoXFlS4p9QkGwxvXZHqZ6dfPWS1WMAo3UjrXkvoC5QIkvBm14ECbggN//54q6b0F1oc
cnY2ln0FUkrVpj8aC4HdaIGfK40LCs6rLNVnx5Lmkq/lLbQubTC/INgddQo6iBn6BwCj+6XRCUnw
gEA3kCvIw6RElZXxjGWeSSBkeF2+4QRRMVivC++2E+EljKAA3xqLjbPu74fSXQ4uoyyqz/qW4SxW
5MYkI7BgzoCmiEW+vg8CqRDPGfuVBi/NXYMrHWqXiiyxYBPy+I/XCfhG1XH9KzMiWexr6uf3XmDp
AiB9D2+7DdxhJi1IobfedUPQ1Z1A80tWqjw+dKx2oDh2Jil/Up+T3nam3EHWC0xHsb9lNoaj1cl/
9eypumSbYlvfXhqvy2PcDDsm70afu8eR4NZzVrOc2HKJUK065okZtmY9Bcas/nSws3pu7nc2Vqha
O9nuJggZgQOdSJBlKXBiXYRtIi5lYdK+2hNxbwk09SHVrYe0Uxj6HLBX429fxyg3oGglUgUxXELu
QK8zL7PyjGzUtPrYlQLhUlD7Z3bxgoVp0bf9adUQE0CsltxSGZk4fYEZydVeTdf/wtetWLiyptUc
1LeF+eS3dhGAcIL/0FRwELCjz10XdLkwbkdDPA0j4RCpAYxn7tdXJdEvGASLGT5m/Dw/Z5LoyCWb
X1Nb747oWepoNRmUMgZ91a0ftbT/8GI/rRIPDzgUrkkcRqj419DRl9usqu8QPgR+mvEuxJJKFsRS
X0Q9Hy1JNgEbsdD2SFNmj8c+S1PMOKn52jK7jBDmLnD6zuWY87aWXbAl5A0U9Y0PqZsbF5KsxBj+
yt12BKMhCF5HXbtjDGNjYSCwqT4WrQfwIF0Jl9GSG8+ss3hsSULCV8bpXBa3mK23PTOjPrC17I7l
ihWh6SMSRLB2Qs04c0e0Akd/IpKYmJph3HXP/s+8ZVVPW8JyFib5WuQRsTqElHcXb3NQI7t9h7vc
visxPR/GViPXS9FlW6CCy84hPbpbvobCIE6jxz6K5KMwh/405IDSV//N+erJdyQvPdnTsm5kg8Y8
dZjJFB77YMNmHqy316bX1WNeF7+Fa6y34k8n4OC1tAEpWQ8YFuSptUR9nS3e/kzb96xp5rczDkBH
fK7wKeKa3QMrPnE/L3OMUtSKnG5fVNqpFpRSoA/pyN9MBapPof2xhh2VEtseKSa9XWJYdhn+GERr
9SKx3gFtr/0Isasw7xFTs0nQQjLyoGfYCDeWDPr7DtOj3WhDeDgsSbiZqrTF5NcJDQ7JbJBA/ilq
JKSME7ULaRf4Na+m1laxWkB/N8h64cyBg1iQkFbdq89gj3gGrThNnJvcsh4Tajqbuh6952PR1D+r
yv3umLlEM2ylCuFV4ujE++l6zHV6m+iedZp5rx6mXQSkbd65d2zc8vv1u1jWJ6LEGF/5jww652Fu
cWQiQdsllIiaNE2G3mL9yleSntpygxnEK+Re05EtyZSJb0ic6IWH/l4CHjkYW5Odm07SAZpH4tpI
0BvL96KezaBvrcdabJ/SuJqEtzgiI4nE/SnrYU9nhpOPcZtDmtDBtpl/DdCVD+6h1XcRREZHZMzZ
qYFUQBHBEWLoI9CBxgsz5K4MOagUkfhKGm1/InWARg/4Itj4XqMVlv5nO64PyjVVXOeM7Ur/Ddc6
J9L2pYiFtGZfPHblBYTU/ibQDeyUuM7IDJYB4CYtaBlUHPDtvqLffLQRRkTKK3+5XEs3tiCjctyz
qoyoGscnK9ez29xHKAOG+0jZeCZRgFzH3GEr5H2k/YS2HwkImlQyLUyHRrr9AkuM7Nlp2LC3+mPV
TbRGZlyMSRWMCbrTynkW8IAe6tX+YcoZ7EHtvRqjJKSMQFVETHuiDLMUW9ksi5yMQSxabiO1IhZ6
Jpo1iP5OxQCS6JG7c+4jFuB4PCXr+mQ2A2I0DOBya/pronCsFuIL9jLJFO4SONpkcx2/y1HY57Uc
EMMW+QsJ3VrQaP7nsnXvEwnuwagv761k1suQCha89oZ98H0Ck3SjK8LwGqriagbyRqLjnbKJ2E1F
kWFLU3E/iSKuV+47bX/W0yI74TV7djzsOps9PRIkiLf+Re8q/9RKClc0JlaMnM7vEv1aD7RwumvD
5ZVp1IsVE6NRPgBBciXRd/OUGeTkERSxmBxCSra8qEl1HBYQ0bInnNQxvjKDCgILw0H25hliAs8A
tvmT7uBOdZDh0wdmu3i49elgdX94XczhfmrnL3vkgid6gRGqTuYS7SRBfy5Gu6m03aM2incm/y9G
WuV3PkGrTF4Y4G/4EVc056XbgJMo0UgMysYY4r9WCgsrZrD7dh4vjjWg5DVcSYLe5uwiBpNIGfCA
Oh5vP68x7JuP7VA1VHNIzJJxmFj9dVnkiOGj9xbnFjHz2R1INtO9DTMnazu2MzE5KO5hGZ6nZHsr
00KwCAC6YTjdS5ou99xeZFi4E72f9uZmaMsrXiVWigXRkQjS/WXwEfrUJ6VgEOnTrOJixiKaA4wY
SvvRZrkRjDtNXRvsI2soAgr7qQ6V0/H05/pnmxV3NNbEqPAVnMkJ47xCu9pi++DG4WmFdrESzlGY
q28CtJxTcEbbXYEJwiJ70m3fSSsso3UCZwgGmBmL5hEd5WIPydia5v7z4tgxI/I5qPr2T2ITnGla
pPrNLnkaVHj3nANtih4nsy3z3POeyeGiAXCf+2OeoZ1LFHuTCcQ7ShlyFkrn2fAATkzL8JlMww1O
SyKjnOppnX8wykIcwtMat0lqxqtZgulDGAYgolMkKuzrMN52RIekEUxJWtQaU7GuDU+0AGgFbbt5
TDBlkD7NjbvjXqFrzj32ofwRnLhx6biBNX6gN1b2XFbJmzEqcZwzERhEqhGTwWHvjNo9nkNS/Qqh
EfaCEyhlBTP1zhu3QViniUWCji1jPx1JESKLx8RYevRG/UEykmU6pIxQdiSYiEa7pi1Wd5r74zbk
WF2r+p6IGOLAyTGpu/QqtuzUF7Zibm4JhlVA8Uvxi0R5jomTw6V81zWrCOxmTULIWq9ejexHM7v3
StGp95l2CzLVvE1tpEO7w3Ra+5cCudUR9xhxKNAwg6FbAlAilHvIj6O82553xNzW06prGc5ABldO
hHWWZQ14lyo5icZ/6rmYGAx2f0r7w9A546viYd70e6cqGJngS0Kd1Tmo9hfIkbrWIQUtvvtcO06A
asNtjpxk+z2nFfWtp0KQqng9/ZzqyJOgahwgVJvzJy/M21I3dGoCE37sup3w/4qHbgDpQdyFWt2Y
Gxnc3RJc2NSy/psNFYGqv9OhEQfkKl4FgPhg1rskTte+PHbrzGatAcCnXrJGwy+2VWfLxBsn1/Eh
XasPbch+N4ZFz9WFVpc17454Yn0fZwMHvrJd8gh9SgND5LeddH+w10PNLxuf0DmNDenS/cbLR8aA
VOCXKI81hglLrv2GIkbAuMYOuyaJD5rb6MVMQmaSxLWJl/noi4XQsZS95fhGwEGM8Tw/Nunw5jdM
iNj1Irwk32N1x4/Cml/yppxCiOqonXVUW9aXXpJ5NrhznO4zCSwYfZx605M1wmPafMujiLkMbgtV
FF3CyWCEag/CfoDlC/oqcY7JDChE4JWJ3AZIFaJOVpsYK2rem4wJcbwtN2uu1RfX/jlm68kXNmPh
gcciLeeX78mzNc4Le+Ptyk1fHBhDASKb9OI6bJYf2H5tBEJ3H3Axsxvq7uieWcmNhYwN/h8HNJG/
VkLYIex/qh7XDNwJgP5me6wwtkBD7wtuvOduMF90rECRSX7jKRO8ceZ6Kc+kVoh7roN4y7I/mdvw
cEEShqCzyt09Mz4W7SsJM17lnZMJW5zerD95VHydNx1ouKraQS/r0TK04x46YzjmH6XVbPytQLc2
O1IuU3gpywev9esTRv7lCHvocQIfFq6axlHvr9qlXbUrcSKMtnyGEUZasxsm42mtsdoNuRE2807T
zNZwxrF9TpflGy7fElqCaBl+0nrqTPjv+nyerOk97TKfDAezi3ObA1RtNw7cfqsf8+Oo5zixrP6H
W+lUMgWondLLICqIIxq9e1bJ5tlcjTvDd9xzbTo/yTaC+IpbblgJKjcS80Uz5P223GgdHHiJvyFG
si4Pmn3GyAT2lFQAoV2SZBkCHwLMJtP7LHc3sjdo0YZh5SbEdKBUFfL7/KWY1oRARnrGqtoE6R0V
P7N7IBlUPS1925yrDFdZiXEpxJycx1BbzeNib7hmfelSyWxeRD22e0h/onbmFq+vz7KCxFuXLXG6
ng0lukZ+VRVgD1KwoId51zwAt2B1i9RxKZgqFdrETjY5dHV911nmDRnMREtc8cnfDX6boS/eQoJR
0QkTeBw0e9QVnqMHQNIQhyUxfgNDEMaOLsAPpeeBQiMR2X3qw9vuZWzqLXn2TvO0QWWJIIjFLjfJ
ZSWB03GWPYF8ytE5GE/bNBUhs04ysfs+djE5Ui8lsXJciGaN+e2NdRMXZBhBjn9Uc9wghUYhwg/U
N3M51esUaotWBkAt4Fp1w6/FAsuy9MXJ3MwHCR4R3izrXKvsfy5s8pBQ6XdtZ/52JgXEcuiOE/Fy
BPOORNdXLeXBLE8uM/2TBRWFdtQBmlwaz2vHc1GhJgdbFjmz5F1qM2r23MIPdbcEJT68bXr10MPx
C0WVnXxloD+fSF2WDnlwdg3/0r4SF3Jv56zHKoKslB0D4SZGu/NIoSKj1525Nh2CUxr63tHHEj/C
+FuM1g/S7nFGM+Qjz3o1W7KAoVpH/UBM46xlGBGntwQZDQkh4Tw2YL6A59LkmZ9zrZOZUsFZr2Ue
mdIH7iXuqqLrwt4E/my7596Cqu2wF8N10ZBUodYP7jQgCHG/ZXVDGsp8Yyqq0W1lPyABXrFgFNgs
iaCcTDLelmGojp43MTrOimcEKeT9YswM8mq9ZJu1PNf0U9OwMals8ocVSFSI+i5MiWD/HlyfdibF
BFNVoxlklSCue8w3bCCDCLlhx7YLXoEFFVT94uqrXcrr9+PDtpVvxtwbSFN076pvFqcfPlhG+jnL
sIZM95YjQVa8IZe877/mtbglprN5s7dEHLPaEsckX7tH+Nw/Gd2jNZFPfz/USGpdgaTYs1oZVF6a
XealdXHSFe5NYiuXiDT+9PdD2gFMciWr1n/+4p9P/36zbX1bHuPP//753z/9861tBUM+50kK//mL
f74ZTRTsaViP/30bGub/8//672t//9XU0awyVVvjf/7in5+ZTIXaYRA//6dvs2br/37oRd5fasFk
6H/63v++piFtDvWJNui/r/39rf/86r+f3izrzIn4/z7H/3xj49OYIilI/j/PT28043nWist///6/
5+e/r9Xm8OibSAUUhNnZJMilz6eK6KD98zVR1hky9P/+W0IDnZu/XzcXFqfxXPYdJINZD1GkkW9l
Q5dwPSt7BZTVh0oRKfn305VOyrQRqmhjtxujiLtqvbK6QYQVFYmV/EnypxWpLNqp+gOadXtyR6OI
p/mVoJzyYTTm6phhSrta7bRdZiQxNo6gSKg6+9CwhvZkVX31jWMGsnGM28wrrTuVtFjJVoRUaae9
urgGDgt1NEk1Zv0sE4Sfjsm7cKm6swse58rkBDYHszVEU+Ito4cK25VxadFj7xejZHnaDFd7eRZ+
nv6SLEP0urmZXbO4b2wmeUz+TstanbHVEKJb8GAKoLKEpOXGl8ZQ/EqmIUC4xiGsrt2OnQ7mbzNz
8XZyFPMgZkIne+Jez7G2T3bK8Y2pLfrODpy5MgMlmpkZhfm0uDnS+ooVWFHvd8VOHeuKVFeztc6y
oyZAehMsLdKLJdM+MtF8b4Yuo37J/zJswP0yWzyYsj6zn0GDKlmtVzk+MpYocEy32JynL63rr6WM
KthHR4z8jHQognsbwzUxtwh9HYZDeoFFG+gJa4I16BHKhyaor9GdsVuIs21tv9VkgtvU9Y+cFnDh
Td0LvO8mpgS6r6CZoepYasRxoD9mW8k+SVpmhEoJHc6LsQsyMkQJG+MNxqXo8r5lwzUibWjJ/WhE
+sI92E2c8dRRqEcd4gLu6RQlEzbDhTwkXjM9QopGkFQyp+EgGXEP8/BhiZEnj3he6OsD8TdOip4X
80vE3jvyZ/+jTTiH06FELwEmvfyCRy2vqahprrKLo+Vn0wIyws7ASyp5mJi6XijLSDyieLevGpOn
U0aEiGYan6g+9KvXjCGzI/ROG4aUUXvsiJIIDCHOivttjOeao0m8g4lqbgkQceLcmUCZqf5hdVGC
jOseWjo2HXyRQoO6iGdi5a4O0/cwcKfjJhMoKBKxkWwfeWkeZwIqj5pdYvxqbmkUT+jBS8gHmJza
Xb+RI2vLWhycGSw7nEZ9E4lUzVd/vi+0rr5YBkifip51gsoTD74d40ckblAGokyNE7X4wa8nFXUd
CINxQANZ5M4f4jh0LlyEWiRyQr9c9ANFLlnjxYbWSlEytvV3a6+grPX0aWt5PIRRh6SnAB0K9bLm
zrrgLE94WIkGjXvIKyMUhBqghcadtDTUrexko9ywIApOWszQDMHg9EcN6xJQ5qGg6AysU3pbXoD9
Kl4x/PGlE4x1roOZqxC2aC/WDLY2bU1SDXW6tLSuX4wW3GneGHfgd2kj+q2LUNjI0NCYg8li9uN1
4B2QNt6hHyr10ILr4NqucdV1J3iLbNCt5l3f2IJ7PjQfB55+Lyh6jHTsonHsAOKOI/nodmSzi3Jb
fGk1hGG1kNwEUjKuzYUlO62rYCzYpduHBtk2cDPqL0/0T63GGEbP6B0tMu7mFBzpsTMof6ad1bqs
8msc+2+3AgVlWLy7m3WQkZI5AeucvI3Pmn5d1XBTux8usgw8a0AWNrbmu8tmjaZ8+x5HpR8xGKau
ewtGO4IOzsHguaTrYDW9JsWTWPC6jsxqQkZ9IijSB59NakDHsp2AYP+alPqhGAx4MyWYrBZzz1Yl
y613jqvKz+VUQtIrlyZy8lsdefQZ9ekb3uN3Yl8hMI5WPBna22xN3zSL3+UkFpRPWLuIMQpMGJGQ
J+PWI4s711IGyaD+xTJ6USPuKb9ZEG4VYataHRYOGBtbGDRGJfgNa9KOaB0a2EPU/sIF3sDE7O9V
BogM0JDQmnBtht/7f2UU9bvd49mrYZEgaGBsarBW7pnPFd1TXsz5pS8hqPObV4bt1neXa9XBy5Pn
ZGbS12ckgEpCtNqnzNuayEzH51rbh6Yt805V6vxe53N0vpbyd6rPX5qOjt4oOR6RJeUkRuQwfg5e
zarLLLjmXYU2tNPtSKvzNEqmLlad7E6pZbyvGLPReeECJjfJCae2Z4Qm0VFnijG3kC+Tnz1NQiBe
7Tgm4emxgR4eJmN5W4uKAZNus4HNb1m9ZB9Fh+DGwq1sTurWaQabLVKUuMIJ9GwZj61YiSDbymer
AbRWGuY7vigRaIislPXtzv3noJExVDWYBnB7H9kltOxg05e2ZtviFjOi2NH7Zr/GfMkRJ2AKmyQK
uK3QHyBzuC9WuOpkdVSBYY1tFMiC58J3lmtPjlGU1vLcc+id+nKMusF61Q2GXxv3uNBERFoyo+cz
hxJDH/6YfWtG7L7LG5tIkxXdhe+yAED0deDEvinSzjgZy4Uh8HIYJtLJlsk7dh6JRKNBT2jyXHpa
z4AGREOnnGcPYwUbl7Y49xudVrcPJmXzm+6CzrtHMuZNJGJkAGizPerb4k0K/D4ctKlkpCjlUbn1
qwEo/lRI+8YnSzYfZjJDRyR5CFGZOiKn9doxJsqJ53c81zZde5sjjYCdAuuijXrdc4/bqqqgaPv3
ind4qFv04fo2n1IGRiqz/QcpmpiNe0IXshQ3C50ZvRqo7J6VHB4JXt/RCSZh3yNvpKUvkvrq5dmr
lr8pUJUcdxnn8tzvo9ka+pSFFrlsC+22IQ8VdE3y6ZWZdRS+xj6tZfycTvaNNSC/HqSLeibRfjWO
/tWVZnKlfIdwYzoFojri8Wj6wh261OePVul87mf8xvQkdolePCHNOhSOuquE88xWBVqR5SGWHNh4
5z0TjoQF20K0QOQPNds0zb40JkFedu++aTOLgHYyV9x75k1uIjPqxrsUFXxgSRFOLNYCh4iLg+Ie
Y7dRR2pfoJzi6IhUp+YYfRai6q1OgIaDucr7q91XJQBSoCMQ3RhzTsy/KLNJLRzVuavnuwJYUrgu
3kLD+l5aNPjLOqBBrfARbON+tPCfIF30hF+DlBixHqqy+0EKOLbPyfne9PbDS1skOel6XtxzlbIo
afrOR5d6ahxE7XNm/OSSQE3nPhpiWN6pXtj/+igLy3T9JdnQMbbz1xeJ0r21rRxKl4KAk+nnhcYw
cjJed1Ornhl8R5okNsRl3UeSCavIWnR3gMzGq+QHBIyhF3RXo5UxftKS9jAxZmdMwuvRtExnq/RD
h8R5tGECHrqFqUIJunoo8UCPYIiw4zBAdJG9nMvnTAxcMhvxwnI0f5uT/YDQBqCBWUZWD2sI290P
xYhf26Cq6c7gM9d106NbVuhdAJdm41Gb/DuEgFpalQ9d4z/mYvpoNsu8TBUlllBMn/2yIqMosVjP
o5NZtQp2gm8/XFVXWqFn7Fy/8Y/pLg+gp9wbnVT5k6vU7p0e72E+p0eznK68MNrZ04+QAvsHRo1I
4M1IuKTc5v2TrAteAqPUj9mSs1Ajj3XrmSDhJbIPzNdVkEEYZ0zTBTWldlBMP9vBkkzuxJtZiAcL
E4RUsx1skHWjWhY/WFosF6z0MYZZyIDcDSo1nbPKMXBwc3DYPcFLhefjC+yLewv97wU6JYlY+5/M
NvPOHsvr/RNLE3cpMLHYTTWQl7YhYetKhp7QKqeLxfLTp3JzSo9eYiStiQ5p6COR5/OJO0mkbOJy
+jqnUpnBd2Q18zXD7C5/P5it1l0KSJ1gGwLK2OqSANsezT+1Gtu4hjJEfu8+Nqmw67vOTF1Ygpal
tiHOa+2j2tx+ayWsALH5n8Sd6wy/1keZIx8uc4bB3orAZ/8nbaHDhd0/yLIeD6ZgW63Q7V4Mx30F
sbHGzuhxAe4YDWnlQ7jxf6emdhlBqY3stwLZeZYm91wZah/T0IfsT46fNMtpI5+opSFZg3rIicii
RQLOzEHqZFK/tC468twzv9dlNcIkB3hbMlpZ8ybfd4yXHhDGYYQSflZGxXzWY4+tPCcPk4S4nB0f
S29JhjA0kQIJFJuZxedkTHzczuTraCjZGAuh1PlaZgbh/goA2XDnBY88/VzmuKwATWenHnOOOVQ7
oWXPKEyGnd3rVKw/cdgViE+koAUu0bBnefktK5a1yhDfuq/ugU9jOrGAVqfT9OwbEzpPsUKII/4j
R0h1NpeFrQSltwdWEpgES6bzYGw3Ojf+CsZBmJbyRhILdcrJInCy/tu0sicmUt8IEDUK3f69zsAY
6LlOnbpwsE7lW4WvcJ2BtZ0VcfD5WAEI12s7xkcalv74S3Q0RLb2a+Rai2aBbjLvLCoTGE1I25tQ
Km7yuKffCpKmBjxd6Bkn71CwdY/wAOYYpfCZqwqqX8P8Xvfh7+bd1QeKFeBjwl+VWPeJDR9C50oJ
AFg67ImBzKEzngv7ad5hfvayo+y0CkAvQ/Rm5baTQ+BKoE8H41a91WCdYXVB/WvWDoK3utcVGWHO
WL5kqf09mDdQaIu/j3NycVlsvX2XN9TOQgCU0sfyWfPcN6OFFUlNxgVmviHxbwKgfpdmLhieKevE
HvgtMSaNbAZc426a36JFSu3mjG+FaQASQiKUOFImhFqOzp6849G1hCT1DWpGDlP4AygNj3qGPN9w
y9hxx997/Alh8vIoYbGAgWuTKK1S2sSpv2rl2AWrWm+nU7laMnJN/TstE0SlSVOcNyq8pjRfUnQo
L9jmqXFEYDX6rXCEy1HOXqMe5osk6RmOAQ9TeO6HMrz6QFAlfesQz4Mfy6V0EdxtDKxrIw/Fwev2
Cm8pn9TM5TjlNs++wY1y1A4IXPx9WpEH9Nta1HoOsBJzg+4xnDEC8CytnnNoK5yb4sZx1ftizmyZ
ege90o5mGZlD+shAp33dabcNkRNclsbqmxeURq0hpqgiMo6fLm4AwdTAKq9GR6KLbrnNkZIHtRA1
V+wVHReSwbhlGwBr9bQ9iJ5BR7fZ26T3wGy1p7JZoOkX8mbw+t+ojZ5dQZTOtv5hQTYgNKC7bJsH
EEmf6ODZM+XOZ2t3qCJsUh7TSnywocOjqLMFURN8rsErkKBCCjf9CW+mtw+A4E7aqi9COwfYLno/
kAMzFp4kLAeVWoPNaVD4wsHQ8OfmI9HnGLdOY1Ynx3bZjoPR3mc+XifpqfWUAmun1/JOGlO40MG3
UZtW4Hd0PbKssNCx7eXCh5fGoWM0zQ/M5wMyUeWSp3Ez1cyJd6kr9w+e0wXScCjjtSC7xOoMNqAU
9hy4VbyIT9difZs27NttQRNsee0vKOiAhiioRAFok6gcJkICMhLcvQWNxJBgI6QSHUBAyYXtQYee
r7afRtOorqNPqWsbyPG2RZvDIhtOjtcvD1lWBKiKWKyv09VDk3dQlrxkkODhzuOcstQewd0IRoh0
CfejyPwYOp92bpFRjb1/0si63yytPc5jiXS6QohCn7SG6WKX8eJQhJpz/judk/poT/bKHW0Dnzd3
7u1Qo6BvPRb+ou/d2NsKedSMEksg2XAHl0wkT8D9N81ngw2H33vIfgjXPFKwL4tnXBRP5iJtlib4
vQrE/dRcjR4XA8HuBZi6YZcK9w/l7P8v0s5zN3Ily9avMuj/nGEEg24w08BNb+RLrvSHkKX3Nvj0
81F1eqr74I65uDg4hUwplUplkowde6/1rS8quuse9Oc6KIYlxptMJSVTYn9E+xYwut7Ntfdg9KV5
40vjLurOFTXa2kgcdK9WU27kJLyDkNPz4riO+wHzJIu0EfK+gI+P1k1TPNvKIsZnQNscW0djbF9q
1u0H+jrRhsCS+doZR8a0XbZhSrpBg+gdbaN69IoJ81xtLPyi6UdmYsYxoT+ZlFBbvD43Xlo+B8F8
KKcnp1Hm0V3yEXp2PTP1KWuOjyIfZYpZsoI2xSHgk7+yJ2y5XCrXg2/NAObLr7TD5D8P2R2tC4JN
Y/Z+uEJtohCOluq5ug83vqeu04XXQ1ZmRZsjsrezF1xkOU1E7FNlFjsHBFkHDJpYS9PrroagSj/9
MJAasse6j2i1xF8wJnO+70CfIOgbN/7EdbzsxE87bspdCW7c44k7envHtnd/YO2/6uGEAqExGXmb
GmW1IvMsZh3iB9Ajkt/uxtGFHOcfkFj2SKKsTWI+jaiR1z1FzDoBQ17bKcPrWiYXY59QqlQVXd3J
eAscFJSGwyyejs0dLUteVZ2fI97zrRrq976yD32PCtSS4kZaeJCDkAW3QeoEWMWAMdzS5faRE/ep
/Kjq8AVpAszbUVFpaMyrQFPbaY9hmUrSUYi0qNtQ8QThhjbDRT+BN2im+cM36GhHsOyRPITVlVPq
y1o+6YSgQweUgeVdJXGdAokvp3WcWB/LR9bHLtfYjI0VfAA841185/j2UUplbIOKxT22UBqlGUJz
ZLVoex8bNNRNPefbJBznXdJVl30uQdK7RMzsddygIBdaHtiwhJvwxZlQtTUcoiQp0WWJmvgq8ziS
qqLzsV+oB6GAaYYtANnJyp/KApSY14BMClMCArm+kEmZXYel9SH7nL+j1h+Zw/uWeiOnvO+xiRQA
/jp3Lyrt7XpknwoZdZoh7sac+dqZipjamT6ZXXveDhFfunJcWsVtvahFIlSoM6y1EgzOwH4uqpxp
h6lIMZTAC+2FPoCjkYOOvr21k8JO1h3iSlES+SqV3+yTxnwbh5E0xAp6vmHo67yuJ2KdpF7LhVfv
V1yvBz/29kV8DZIqvxxdf+f5GEAxcTYI2vZpDzUtmyoIv7x7eZkVm9lChFYPJ7kU/N//BLb+211N
AxPJ9ZFGB/nLJXldQO1hbos3PvbkuotFu48nSnc999XKkuieqB/Z8dMizIwKcFL/WQhOPzW5r7YR
XNlhGhxKTqs1Gj/0FiwqHlsKJDc7kG/ejhgAPHH7cOhyRhZFzq6MDqnT2Ic5C78tNcQ8skOgqSzP
fj+iJXAiBCmJQYrKeAF79YMW87WbWsjHR/XSmODYlTeuxrwgD1IHcAleW0mDj2DScq16CGM9ehiv
I4Vo0NFKjPKuroynQTo+agiCN03I3hrw2MrMIy7GU39ykOKQBGpsBxZLqIDhsUTotCENlULeuGxt
sXEry9oQrwKk2RAgoxmE4viol+bKq1GLGwgjl9Gk3kWjf8b+/DDZYbBTSXaReHi34m+EmOSsG9Sy
SgWoiQ3hHGh5gVthEZBBEmzryHMu6h6dhqQ7NHf6CAEvwhqNITxGLVia4FMguq5ZfR6JLUL1xfDe
S4/gZ4Bs9XGLCaS+hRj21aGnPGSjfGiLlva0TO97/7VIsxgUCEKdlKY7k3sS4NgkrmmEP0aZGxKj
Z5MITLKrK0+ei1cGOuBmxud7kTvtTkbkf6t3VyHFrHujREx7T7RbThUzUs4rILxRtWHIznysMJKj
2VLpO1EHXHIEMNaAiVvRj1qN9kSHwqh2skAfXfRHX7FDyuGFJAtZDksMCn7y8yZk7tsuHJir0F6P
epSHULb9PagT9mqYuecZ89FY3BFftlT9jJywsU5oPd12+eecDNrdwMqF2dfHDo7smJwQrhdrQxGB
0FTpKWz8Hc2y7Cpq64O9SFujxjk5EmNAOfQHuWDC3CJ86jocrD3zsZ0zjE+V6j8S87WwuMLjMfNY
a2+jkrA/O70NzcUDn3FBz6sXwuHnc2NYP+OcUL52GO2DF+t0PWXFWqCZpEwqLpNBpuDS1s4IcB0T
/qIKu2uNsT9iurgIjVBTrRLeHKsuPLOoh2fDKnIqO+GuGu24pwljkmiT/lTN2W0qinafm85Ze+HA
OQtGlm7VBtw/rgEp97UDbFjhLIrz65ph26qZiHGNTM2mN7i3ktrej0PF2ax1uA8LrDeZ4brrphyr
fVJGMH7opklcXcfUtu8su8VaVbEh7ye0yPEwLtvD6Zn1+CEJxG0uETySmzKizKH+jXFxWtUFthB7
exFK97WM+ngH3/imsF5sI8/IfPM53tmF1WVEV1naD01Bg8bPvHhDMsi0hjjDpZYCZDnDMQbCYPEk
ZnOBKWPCkgSRDRYh+W2boXc+AHc9pL4q0YURe2aP1m0brsl6mFaxHOHOhG8mmqYxGTGX1eNTPnFe
lF62ZQZorK2xgq1TjUerq57QRn3lQ1Acm+CHCEaCjcC9iQAYdlCxh/YtGPS45/zLIFqZrrxFq4yt
SGH8NZeYeLOvLAo1nW8JcMn1noBwWmlNAfKU+osZerwfpbFy27raDbFTwQfiylBXZKlZmi6pxkZZ
WOKYeDQIwsk62GSMrxs9XvaVcyX5/Bgl+gAUSyohe1jIyz7RVebEpM/W8Skt8CrlU0KQTsiOjBww
P1TTanJsRPNzumFGbMFwoAmTgYCvTa4xeYJokHC7tR0sUi2PctMswFHa0zth1Id6DJYZODPJuEwZ
jFYoZ4wwIg0SygXeqA0+2WZNIALENRs/S05fWUBVqhs4mU3zMuV2fYgh2RQGXu0+1Q+Dls86iE+5
Gzqsif5zZ9U9PICaCBOVXXbBlJ9h+uCtQKQoNCPODvvUCnvgTwxzh6wE9FgO/iWGlnAHbbtbw6La
mHYCxY1tpiGqPSVGjpcsdyg1cRgkxXBht9DQZ2efMGCk7qS2ynzUXeQIZhE+08EBdF0A2YbP5b/S
k+R4x/NdT94TAlAHLAejwci6iKuLDh3zZoydTRdzCAGf/TCIdEFmSuvG5tJZy+EFUNddouWWVOqr
QLBNoA91lZpkoMGaiwouGzihGVqQbZU6l60kHk2J6RAUjCF6G28QXNVLYE3y3EZWB6Jv73JRDWhh
5ch4D1YBxFHZXcJ5Tn1KzAI5RNzoCJHF0xRyORa4ODkWjQ5tuppNOsPkWK2lvqoDBoWT14gt2V7I
IsUFKViohKTz1jZNs7fcdR0F/akXP3DIYyyZg1Mr2MWkMYqsJaYPhvfWT6NmQ7TkMe69O913nLtx
dKMxEXJVLbBRcDKoCdZHZrPwQpLcJ3Q7lr0YC2FQPbJzswjoToqt619p5parMeRbqq/FbjBKDj/Q
WJlh0Rah3TWKT4npjovaCv8xdCt7yEF8+RukHTgukmHaMnlDGND306aku8+wztWbZbqoh+bCioDj
+KV3Y+ZwWlp8umjrcVEukVGxiG+Ltn1J/QzwlmPhhSHUwO3NXaD7RRZdoXr32+2YsjEsA0QTqJkP
NMsfKjETK4JP5TiClMiv/SL4sGlV0kZAiJ9ExY8OJCJ7g7leJ4W+9jjYtoaZPzvzj2AihcQvPuck
egEtmSPJg/tasVMy85TpcKhuG88lHbtcMArE+crIPeoAW7qDV8lpaRe5UcDeAT1IZCa4xGEpbWod
vdoS6EQDun4txD6aIXHp3ruAGfSRVPVjZ6hDVpj6OFDA1UO4RzKKVaDDjRwpgLWj9wj0GeOsFALp
xeKT7tIGtLN4SN3xCISrOAflvY6z+qzm4rbtBJ4DywSy0F1LDwVugAZoIzWdy3oAmu4+Bi7BlE2i
2WGDu0gbBSQnt/B+sHdYTqn7PG8E9rjwiRJqugRnyWkEq2hK3mUzoZ4suOIEOreulQp2wd5iVaEq
NP2dLZpHK3XSvW/WFPWVZslI+uGNLUS9gaqkEfoDnBJo07nI5haT7tRMWsa/5aGd400buADpOzKe
cgHsE/HNHm8I4x0/YxCGKhd+j96BNW4ORosXy8eeJE24ljQnY+QLwW1XdOtZOjYNz6Po6uocBMvS
S+BS5HRvruHdgga9aFF8HUTcAvtj1Ejb5Dw6znxMVLz2Z309ivHOSbLTnMN5TXrT3BNcerDj7Mrr
iFpIDZj/VITs85x84+BM1A0ew5pMpkNoVKty7oZD3c3A+nsu0KnC380lIEKa7zdnxKSnhNoYC4m9
HygQV/BWTuBRLkPA8XQhLHDWPTCnb8x1B8MeHeTEnpaFxYJrhhDSaTB1zua8Zj9tkNja2js2t+uo
lhW2ks8K7hG5pTG2OFV++ZJIxN7lDBtkeIxsOp95zbJrtwxkPJwma/nGbPI+MI3FFsGA0VVQN1te
mJwDAOBAtmsMywxL44MP6apEt77yu43HYfvrWcx0JMOhEnRGc6r7sLDndeRM+EdM3vfwuoAqcmTn
idod2yt2fd5mYGO5S6DdrAQnK+Mn5NZ2nT+LoBb4Uhys17E6DsP8I65ow5OeSmQHnqW+7hGXoWht
I8IIVQcLSA2M+AvhdSA0PIR3lmZ7Q9dya2bUBMSxWZhJAlbDEB262TtnYFmLpPYngwPz4DqsAm48
V2u2eXRZ0buZ4zW5h9d9Ap9HQJ8d3bG8kXrmSKePBfZslXP1ngka6AOLuoV1egv+exsYpMdG8zVA
inXdMo3C+PnkMXHlXst1u0PB7hv7qbJtDI/RFU1I+l011Lyqon4DXcCoj+KuGAmNLWJ1KEqbuc0H
f0eylgaGwtQPovX0GtaXI206ilaV3Sp6IUVRDPuxHGmvGzjSO1HhoyrRkVt1hcdpdti8Mo1oTMg8
8zRdJKl/Y6AaKdL+TRNamLStgxDVMDZOpm/zCMQW43t8rS0nXxYQ6DqQRhZ3D07W3DPiq0DR05Fh
6QvWIk6fNIOkioZKZEOd71NBFUsOZizTD7ZQHAN1jIwJ5eSqCdFSTF5c40tlkc8KNOZaQbOgEq5G
xj7mwVxsmRINDXFHzLIbo9x3ncbnbsFAYmi9H1oWtdFE4oI/c17rMCPXWofscLsMhZc1MiKpAZat
zUEeYi/GMd7WVxiq6Q8CGa4a+5zPpn328uy6DhtzORa6c5r3h4jQ1ZME+8MLs3OKUdXsZzp/oEnV
sbAo60vQU6JFIdRxZTVNrsTKxJ84A6sTvatOtk/9mkTDSxUnjBPoH3I80TqJTPS3dodvTtG9Xqz/
aWQvfwAFeWOltEXa4NxwRLVRcCN9SBi+/1mQhwXDwyQ60TgX5nzRuuIzV1SUYROcPN/hx0JjYifd
Xmfg4TehcqbVmGXlFggiNL/60QSKvQKaN3Jt7V7GRn6U4oaLJaK6fpN679hhzzMORLsti0OFQF+6
yBjLYN8WEhGEMeFX9mW6qZVGTAKhc53N6GPq41iz1+8H6xnZ2ZcIiJTyNI1ei1Q8o2XIkQbbxu9w
l5HOrRkUNhHimhlXxWaCL4AiYMI7wEikRn6z7kAA7dLZsqjD0UQhDF1Vff7iemlyDGxitBLsDdDm
x+pMpvlKc8RHqIB4+8KJGbNgUWEeILKFaRpeVVbXnvy0+Ur4/FZRo7MVId/NOm7CdeuwHPjjfdSO
yPCKbNrV2fAT3SKzT3EdT0a9t2AkYS9s1zSBUG5KpgmSdlCKM3nnSFphs3gwupfYhbtgzigHCgc/
9TTrrSGntyF3t06ZJvTWQnzrX0bsDitFv54BxSoqFe3oqGK6Y5xT9FbrPPSsS2kvu6pCXciS1Utl
rKZ2VeCPbu6g4eOla3kDzZLhD23KdVfkP0YtjrW/84lC6Wq7OU1h2VAfjn/capdbv+/+fsjvx/3p
Id/f+F887k8/9v07vr9mlAESxv/vp/l+gl/P9V/+qt9/xO9ft1jWl3j0//G9+L++4j/9qt9PYxcb
lWnviN2RHqRRDoytbcWAOfas4hRmTCsRUilR78AJ7ebl+6bIi5MqsqWrvtyXI3Kl8/dXh46e0er7
Jr14DdFvecCvx/75q1jo0NYuzxWF2GJZof52/9dT2UPWPP/+YoU9GVhMdvwerY82EoHvW01o8Cu/
b/75fgL/YP41iv8WldLm5f73TQNB0x8/9X1fO8uQ4M9P8H2/Wkb5v5//++Hfd2Xi/e3pfz3d72/9
errf978f/3339wv//bXfT17MZr/1wvFNeHF1Ag7XmMySnZLYTNcuDmHFTeHUiIq/v9rByvzj/t99
6/urzJKTbJWN7YmQrGDvEEh5RjD/E9nycxgbGHNHdzgFdI06mIuRnvkYln86lQI1XG75tncCJsLE
3EvZW/gDlnhyJxAZgpdwRozPlbowAu+1HKmr0l5PBGocrAYaXFJ9oVliGWRgwCUWp7AuaKeXAYPp
AV2B4bQferbocC984jrvu2VKVBDZEID3z4iF6ucfqBPPaIyA6DXM2hmNaEKoyxHGFF5TjFxvGJ3M
Vd2tx9CTuIWy2xDKK78OzYclGeHBO4urHqMSu3bCpclhcEEXEJyYHLPgCkexQPy/8qKiW9W1Uuwi
r0kHe4HksMmaorxusuyFX3jjT4PeGZ2Vok1ByBUlO4At5gOtIcg/Cawuc9MvbXlTt1SEdVosQ80K
MioiZR2QJYWee7KFvWum8A4xl8XALf6ZiLnZlMXYYe9sh001bEE8PhRkRTAaG1GE6Bifb4tvVtmX
5ozccJqTbN0GzMHLdjLXltCfud2KdZpiPnIsGiFJaNyPmbsf8rb7GXgdlUZO3RqO7kO0lLVEQzYU
wp0VU4JPH23XALsH2HOoiaCs++CosRjhBc6/kBiXq74fMXhTRQZ9dRlpHECIqMV6DALaHgFIkXYe
QUtdoqHGNMAG6wS9imRHTK8rMtiQh2k8vTbhiGsE7sXP3DfuzIY0a+Iy0GK7E4aoph9XWZDKFbz/
cucgoECVYmyZtfyE5pv/jOoHuwnED0YV/J9hek5hPzDwXNHKekt7iVjaji2yrtCdimtlvekpIsRq
XDZujbGNlHvlD9abIJWDpoyoN6bMUOnWyt2QoxK+EMDIwY0F3DFsFt0czaxlqucux/YbuPElbegH
D5JX5c+gCFVyqQcJoaHNWaRP7BrEWdjVc0ycJNbvFc0WfSM7F0lMNZNs3xTpMTLynz46M7fCZSij
IL8Io4wUTKbqEUNgFDo0EEZ21qNDPxnq2Y+UxIetb5WIygrG9ZO/qJ7yO1sZXzOxFBsD2MeaYiKA
cylvdRYQFbdvGwQM7L/eCkGTGhT1tGoAPecw7W7MWPGW0scczBFxOg7Gju48lV8+3SAaAOv06MYZ
bMWWciOZWgMjzQJp7HaIDBsHZ2jdf00FsaVGcetbBDwSZ/qgmicrJTXdpyo3s7bcqYxxca6OZL2j
dEKAt6A1FmWQapnJ5oc0bF4LnLHrUkzZvmMusmYqzww/6A5eDglHKQY3nTjjuSYJ0orv0UvQsbdo
hAdt+lYJ+OI52q6F3JHW9rMhFx9SLAW9gBLDQSnuOKatdT8wArQPZgcibFbOyWwqROqST9qYMAIX
YjMNnGgtGAGbn4R+WWA+Rt3lPcSet0/tS9JCKenEgPxkiD9HZj/wzdmHz7mPmATXYj2xteuYeRE8
zGueXCbEQ25esbUgz4YF7YyJ7NAufPwwAbU2ucqRGxWBpk1xvc7fd1s+2itNlvBF0M+rjjzVK1s5
Dgq/5eb3Pw1tZ4AIf/fl7x/quCaWqSAgRSy6419fW37ImJsDkvzgVOdNOe+F6kFr1uPx+xEOm7mW
8v5CV9iFJHyGYDKegfugf5H9uTUtjPspNFjRXwxzfutBfj600roMW3WkY8OVMozMDTzeOSh8dHDA
KrMJCizGP8gkMa7Aq3TwzlaBHWkuaVHSMWTC7KcAL6TktznHvGrGDS6cFzQ7t8iv472xaCStqLHO
WQ6C1aoRRQistr2X4VPxTwPN7m0VpzdyVNm6ZDNMUQ2NJ/LRdpH8rk0+WOnSfuX4WVnU6SgsHZfj
apqojMfwlIbxC9iyYPG7v/cOzPsQTB+bWfRMnOAgnIjBnUNEW2JnCpQmklay4UKI0MwX2F7wDbB0
q7Rx9jQQpm0gxA3xCROAE3Vbo8fdwHdA+wjOmbPmWDvOJzk9B9MhBnqu55GRRvNcyxzdndMdeNIe
GR1RmY7PXuUR/7fchGl+yXvw0g/uPa+HPHP7U4rkh+8Wl/agxm0fgzHS83Ous0Od8AKF8jd+lV3b
s3ztYpslR5fwcCJ3q/35EmKQdRr6e6+GwuZANSKlC73VWG112T2YbY4AAtlxNIqtUIh6VXC2mtnA
An/p9/Q27EbSDjCgl8Y0Ban3uzbHPxX5V+4SjsKIEjOQdTfWQ7s1FXhBr+dNVFF2GzD1I46WGGy3
dySOcDIWiPwlspceQG+VYCw9GiTxAKwZjTA7D98CtZd+OafZQsBTWkaNOwp9Z8cmpbNIizCi4K4m
xbWbnPxisO8b13vzA8rUzI6OLt0RrRD8mxYvhegJ1MLhhej7I2fO11hCt+nH9N2UxNiCm+vM9r10
+hByfv+Y5M2tKswLLwteUYXCrapQyZmBd8HGaM2WGQliUpJ0NST095rhOITlbRemw7b25SPSqXLj
BPmzdjhEJKXittH3InOwI7cEW1r35ZKU65CkFb2gYDg1uABXkatw8gzASBFgvnR5fp7iLOawFcHZ
aaarrnN8EivcJ7KP2TXarUeNtHSlyHaIu9dmLB4sHR9dy/4q8uSVoaW1z7rmrFs+3EQ4Z8cF+to8
OxkNesOEGAORNp/7R2CDw2mYWf0Ls/3ojEPmSKoxn1J47CDBk3d1DuMahossSkTlezeFpzh4Lzr9
kdFJWVlDfZwLKM2jVx1d0tBXdALVup7cS2/imBa0K7Yz7ZFNUBRqrarkc6pBbQkVQuONMKVhu0GD
loQcpmySAQBRe/VqM8fYtIL6icuVPEaDN2xQ0K2DyHvQkTfu+l79IJf6woju0NOCK4EDwnQM6XqV
HBmJIJeLPPKibTpYWnpsWHKySnPwtxBBdkOvLlWmMOHZJ0CcyP2Jzd0vji1L4dwunGM6EqpFOE+5
KcnUQlDXw8bdVf0tqXUjiR9UFXA5B0VkET7rlGsKultriDf56N6xc4BPJy7bUEdYz4stfyR0BGgM
a8fzvnqBxSXgYy/iRB4iUn7IHINd7l9UJX33MgnoVecMfwjlY3bbhDcG/MEig1orDKKLTGMpkWxE
RY0J1am1x5Oe30k2XM/oP8F+gIvso5JUWQEfJIqrTVtRVFJrM2rcJkuosFH0d6Ykq0Ozsgz4GTwk
jFEjeDeU5FrrqE3uPykj+LSDIOTsrB7nsmdk3FdfVtpc5vOCSqb4nCtshPlET7p178hvYPRiib2P
i2DrtF8hJCGTuQvTiGHYJJO4RMgIP8St9hHTf6p7YsJcmF8d+wgrji9UV8bbkrDjdgi3vOXpFmfJ
lbarftuQBRnqUzrlSKjp/ROQ0BLQIvHt2iFuyVZ49TZpygtf+fve/56OXUQO5XRIgDuET64CKrwk
zBtZRfeqWO5hSHZ7xsvU/oCSwJ/Wp8FiFgsdcs9FA/hgS4O+iEgetJA7V8EE1T6/ZfUmSFzUn4xg
2dtiRyMusXQo36i5483Y1l9Dj9PGtxcwKFVBDwRqDUgCBHmA0LvFLA+XDElQOd3Pgva5LKuncUYk
o/vHNlQ/uZz666HhkhOmZ4Fcjq5r4HEKlYRjedbMvP+RP/+qSkD3TDr68HDbLASdXYFDzlhA6kZp
fPWZV103VnTITXUzD/LdZVCxnqL3WMqXeUCZxDiZC0RDI5gk7GOTIZ9kJngSNdmPuV0Z+8Jt78rZ
eAXhyJBx4RVweWUJB7HNO5vHzm1YQTqbQ4a4mDm2cY8+MnbSTaxQuRfBZzNO6c6qGSGZnRAMDV8r
spstw51o3QVkX7eFzx6puOBjyHZ/+ad/+eu//cv79K/hZ3nzK+Ko/eu/cf+9rBZ4YdT96e5fD9u7
7fdP/Ocj/vHxf91/llev+Wf73z7o8sfu/s8PWF7Gfz4pv/aPl7V57V7/4c6WgXqnb/vPRt99tn3W
fb8A/oDlkf/bb/7T5/ez3Ov/NsfKNomR4h369QYtz//Hzy1/4b//5f8UrAXvXfz+D1lW3z/0K8tK
eMTJ/gqvMr5vAzzuon//i+GY/8x+1Ja+Y0nb8SybiKm/xVX55v9LPJVU4h9zYR0Bm1yQdmUtNHDH
Vop42r+PpwoJcczKNkIDRi4ITsiUXv66Bv6GiOWH5/akCXpUFlWduvRqNYbzapUQc8gUTYkC2v9+
mjnKGfM27Hk5m6DxE06p/Mq1mfm3eYQMaTtZjTUKxiv1NGCAt3Paqex+ejEgyYRmHCGHjcsm21ap
F4/ENFt5tUihPHs6JFFIftZaGynr49JZrVW812M39W/KEzNmlCYoaeSv3J7sKSRYPpIa8svTJuoY
2butUOKYdbZPqDmaJUYmfZz2LXYqxybokgtvRBDAmNsdCEszjjxsG4z1cAEi426Dn8p1mMauR58h
2k/ZGzm76LrTwAvC/PvqmwE7ZCBcDsyECUkqsyZeKdqTecwZx0UJpRtWXW1tfd/UE+oVg4zu5IAy
Mgu5NFqJ/zXRH4Z2ZU2NS7gmjvlmWxqeRa5KmzuWm2+tyY50vBur0mM209g0Atq9zfx5us6GJjGI
Ia3EQN4dAsnZIhNxAuqiT44N6Q+IDR65GjpJVYWPLh7a5CppaTFCDEV22t8blqmbD5rv7jJaRlFf
AUzHA1OpUyTiQghG8HR09K3fIAkdXuOB+I5HVeCzWmKmhmG4Klv2zRay2zjUTxJcD1chuyLH8IcU
LYuYZbtTbx+YcOiKtXWOcOqwYlXFa59nSwK3VTruZAKwwOpJZBIi5wjEpNRIBrzGcfUNwaUpbSG8
Dhw0xGtmoXuRBMnYHQG9e+Kp0HXOwmTD4I8PipE4i7VHoYtrvZuKnra5KGr3IcOpqwh6QG3q7IIe
rvQWVg9b7zX7vmCi8+ULouM7SwPQOiSOThos2TrApHCBUI8mBVNxYOrJk1G6ZDX2qTEjPoxijBLb
tKRgelMEdGQHw63i8CWpKs+/D+rExG6gEMmYTPdyc7gxfBAzhFwmJcuE47VleqdyOgvXgeDTuvPs
Ct0lYni6eShfwR28D7Y3Bs2OEo9GDl1goxo5H5hzjOhPxwq92c1UQ+zT+2yaY0QvNiPhPNnL1MRB
QM0STGBEW2Xlnjoz1zMS3ntagbiq/TKFejEapc/G0GgS3G1GbBv+sY2aZHwPF6FN+17lIU4/6p4U
zDF0+yaeN7mbzVDs8rGaCWXvR/CGSPpaAic3pTTi+HLqZGXiKRAIyyTqLbcCQlz3s1ef+xSqRbPL
iqBPbkcxjaa1yXBne8XOddkXN3gVnMx69Cc6ODgNcjrj8J5rlu9ylYm6UiyTOsc3VmWpXZI84XUB
rufUN7wKtp9V4dke3SAed17rGtCGE6NvJ4AJc1poSlquRu62hSEEchdfJbs0LGBmedWmsoDlGMhg
Km5zBF/+lwOdKLxRZGeWO10oJKTo+sYQu3AD+Xy84miJFn5p3vYczE5sKv1gtMHQ2ytHUdvgt8vl
8NSRcjFDiBht3PypofviQWkyIEidmMZ+CyZYNRKNDvViux7pxMK90C1aKPxnKUpUYkDbCD1lL335
UdOWoeZr4sjo8aZV7mBn9Tp3qsn6Cjuzr4d1iBSQoOVOlhOs/mq0CWmhCVu3YKNp5g6YiBIzwFQp
E+akxDVo9dHpoap+OvQNmZXiZ+qBMkNByOabqLMqlyk/83UySKWbiOaUBir24byFMqCKFbixzYMl
tRHe+pFU9bXd4PqMtnYmw+KjQixr7H03jiHR1k615KAEZqebO87GAFN9EdGrtzfRiNPuSftoVa9G
B0fLMWnnBObc5ArbfG7t2IxvJfNjFF1VUICxR8BoNLe0JDHVVCgzcct1lbcE8TEZTt8JFTHrB7B6
oHohxUbQcQkeLlA5QtmWxWsi3CCqCUTSMD6crCIqLGO1ARkAJMJ9qBuU1TvbDLW/Y80u2Uw5gU+5
znrRNDHbw5ZV48ASJhTxZ1ikvT0X1cB7mV1LISX2m8w0XpGH54G5xynrJcVGsyGNglVKkoDJzqBn
adz5XS3Fezvjq2UMOCTtwuCcSVrDehrSkwp001iHyRhEkZ5zLtApsU4QeZ7qHGm3y2g3Lix87Irq
3cZKIcYQ1ZhbTdMZrqTQwLbIX3psaThN7yUUOFZcT+f1pcRzE6+rWhnzY8WOKNDb0psQ/MylQ1Nj
E8oODhIg7UYQ2uEarFk1GVP2M33fcLwY2AKq24QoG/8Hx/wEe9dpK4KGsQawfNJ9MkmCouk31MNY
ryqrT6OzUZZMURrJfz949lA/dF2bQkUtKDuYdAM1RzAEWKaLkkUGw+ErN7b0GvaO+ah9RsUepy4Z
WV2C0INhhgS3v+a4t45znxvW1m1b3T6AScVDCSfGhuAKnkQ44QPLomyunCjlusOgHBdweAqIQh4F
Ahi24fs64ded5rIsDReHy5jdzhUYkRXzkAVZE/WDuZZBKafHwpC8apb6HKPwMpctSGns7NyIl6iQ
2QaPjtmoiVxSfqWV+mckF0wvsDPiWQKans0xnVlG7cVHLIO+e6QJT274NiAreTobdNqSNyNM0GSA
SsyR3u2KVHY06ua0wkewZmgjcAvEs2m5d/hjLd6KMaYh9BWWVRudtCIWHutJ0cLYaTOm6+TR5bhI
fjKKsjneFaC1/tyx77ChDmSsxFu3Zm0nzWSmnxb7kQvDfDTRT5LVNPi+B81NF9a2MC3PP/ct0pF7
4OFG/aldu08OXSJJgNzlnUFox39wdCbLcetYEP0iRoAgOG2lKqlKs2XJsrxheNDjPIAgARJf36d6
3Q6/llUFXNzMPJnHhuiC23JS7bJr9/Jh5dcy3CQc0+ZTT7EuXyxLigB3hoPwxwKb1mz9OLmpnx8n
SLbmfmnT/5yZg/ilCKcm1zdexfyrDCbcH3xpdnfCIS5LQGzMp49h4oOdlMDeDPd12oy4zOA29fDP
9nXnUdxPSrLsRCAYLp8HfsXTU64M3s/TUsQG4jrUqSi8zA19S2yGLVi8vEZs7SOaAUarzGcflo3+
Oa9ZiF6RVSFLf3Ze+XAx61V9Ef6TlsANrvuKwRNZjHbCCZuM1jDLr2muacD4JqKORjYYocnt32TD
CPE10fzHNprybN6W9/HaeovhtsWKVh97Zbs6fOzR7jFsDzldJiAmKrxAp2yCHUiFoVHakxIJTbXJ
0xzONtDPas32RB+achmn4aqZtmDH4Afh9zc5DIpmgAllxJKRoqCLTsfeFA1P5TXcBC6o3nE6BxXL
lXig5IDQ5zhzmY6pjr7IOSus6I6wln8AfpuCL1fL3BAIjRpp2HAYadyr4mQAfo8BL8vNicVhKH5U
MKjXe6D/ARP/qlsXhSDF2hxLU52NuPCOtPj0AcEhL8T2b7IsSKAmR9PWLZCDyrBcTvhDdsxAxIhG
4V8Wjf1MnbOl6+LpNdeK8NGNs1Nv5xO2ilDcrUGj6a4MaEg32akPYuJ5MBZteoryKCR7YaIa/9Iq
Y7jZkBwLXvY3FIfP7IO9ZBGMuLsAj16qrA/hJ00J2s0qA+XoyMZCiEc/97Xe3seGVaW400Fc9lje
k2khTzImPGyqwzBVFtuAa6BoltcQj/Y8uSzoyEhcJ3HI7za9cqPCq3mgfCBizdNkTmTBQ+b8xdUX
m6GjRw8v0mD7qz4fDHGLvlHBhYBdzDSEnMGFs1GaQxoIyLj3lt/OYdn3i9RuF3I8BwNRZphuO4Ct
oFkBWPRiuWdWIxv60BdbbpbnpZvM/NlmOMhA71r6CDU/uW3Dtozvd/p93amgTTj5NTPQGgJjkCLj
600K0DxXxB3Lgu16WdVx9daYJGYyFPOa2m/LDl8jYanHxrV7rvneJvuBXBnBg/NoIMvDk14rEYvD
htMk6e9IPnAklVCpCTtWzZC7b0naie2Y6ZIxH1OOClPUsYARASwax/sGzQMtp/g1oVmwSN2IjIB7
DCOXDhmqBn1i/ns+rxMTQmFASLSn0ax9KOk1Y9yAzEvQWf7RS5eUf4N525Pf7cDhJCgAienS01QS
eSI4arPVS48SGUMskV3+zou44XpoithpioH30XzO2ZhjBcxtkTQkBNp94bAuqy1G+0cbJigei358
IlhSbNFXECcFY33dUnh7oxYdoLYsl/+7TyBc+RXfT5aN9vw6byoceQcnNHMNQMksOsZjhX8oB7/L
Go6sKIR5ktlFjtN2fPRs0GlQh4i6H5GyCeCpxMuLXZ2uMS8IgRR2/NZzCqGSKz7WAPloQ5ohIE+d
UilRIxtTsrS5LdIHxevIP0ezseuHjtOWf/bVsARF5GMQSz/qpovwZpE22Kf8pgAlPQBoIaz5MPXx
vD76ZdyqB4NRmD+18nFIxWkIOI/5Lk0947QPossm16X1pCHIEBV+zJmgHC06FPcs9BFzyhVfbZOt
TBd4/MCLtY7LYnyK2jWIP/l4igYbZpFxaSV7gaV2XeyGY13qbMDcWzKoZoSCd42HKeX4Aly2lQu7
s7zDV5Yc556qB5o7eq49caobBxn7OiqzcPpTNQv5KHqtjH1inwBA8yoyGYM3TyAmIwjFc2i2h9lV
GAbwlUUlkbZGRG7Qb06yYcDnbHoY5s9c8SWM2DLFOjIc1zCMU3HXo9Ri5QdJWimaANeA2QwX/7jj
WoWtUFni9Hts2bCTLEcMwVEt1g3atNl9ClqPujWyiwfiRJFGwKQdTUfsGSQIY+qnRpYw0HnGeIcA
viDXvA+TCKZUYaNq1kg+57vWRfNIZDBidcMbzEQPAR8CWVzV1db3GcGbrQq3W4FeS/1kB1v6Hx6Z
jONrlbD44Df0Ec01QbEnvPKli6DSxatQl8JWMrT5E4bXAH4OF71y9w5xzX0Gc+h/xANegyO0F9I0
LAYKSdOpZW31LLES9y2fczr2rthF5OJTy642n7HYLza4KagHx/5ZtS3JxTifnHvQIxH9V8yD6XI2
TDzzD5kG8JFfDGPi8plR5UOYTZdbnFJd1zHNwoMnybXCoEbMh/S7JjnJBSi4gWK9NMUj770xXHi0
Op4wdHC2VeKH6G502cjJaFKJGYRTapUnqnELdd5Yuuo7XI4xabHFL3ppb9kepFivO8Ano35J9sCm
3xu4leu7BnVSQRFZ00J/xisme9IpIcgHdU3lUmKeoAdsdj1ksD7KG56FEgaOmLfEXUpfAJK9taqZ
EG7APCGFH8zMEScgAIitYNIElGZvbGTYfKCtq6b/7Hr2GgQgZ0fZ64V9dhkasaYufXryU7iWxBa9
bN2fiuc6mQs7hiIND+CtM8+DAn0FSk9MsmgojtY6nEgM/8Qhlmti4wXh9lx1WeCPwYxnHRBweiFa
msynFkVWpyGWhX6sluUjaZsIX7jbmmr6FDgVOYRGj2X2j8tSJh26WgrWfxtaby77hwWHQVD+WsN8
hAFWwuzt/G9HAA2kxxpy7/hTU0QtzlnIbv/P5AS+iZabpNhcXt2i5WNaABPAedO0HVgyPqSqeIYd
L7rwVpexNT/qso+AOI1dx31y2P3UqzuWp+v+pIIEFjYWepSThQM4uZslmU1IWEp6AsT84LhaStdJ
f1h7FYXHtuwqWox4p6zb9zxqVYC8IC8wVbZc2XzfDK6z6zGwvVePyZgl43gjSX5Z/FI16SiKHKK1
0dd8SLPlZ7T1dE5jOB71+FpnQdF9kRXezWe2oem/dU1NSRO1mrir0Zht498aURtw1C5vZvGW9Uvc
YeiZdKo/mE/gLRzYwfXzecmlage4RNzM5rgzF+fxDUtqPrg3ZcxfG95yEIUbNhCy1wRy3/Rku2A8
cdbKJrrV8ZRzK/s4TEb1RvypGhjAm7BffyMfcQjfNM5X+Qf3Dr3W195j37rXBLay+oarLaz/S9Gn
ym+d2XBYQeVGQoxzmsS+lV0pyXcNdRrK3/smyK3lGp9Xgb491AXv8LY1kT0YHsb8ZVZPPGSvkP4m
ZR/xXWT9L5UpllXHkJdj9DBY/nyFssJC9Zb9ajilOFssRWPo4QGGdlpIyCCSZvE6ILCswOvVN8Js
i92Pl89Z/qRFUXd3ITr2yGY16Rx8PULmaf++GstD4LBueLL8VQZbd3tekrTo0Z2FDx6nkdG1P4ZS
TMuTW5d6EPjnbVbkhJLDIcFiYdtpvXVUKnXp0WYVGjPwyZzcFlNeReL5gg4T2d2yYAK7aXjYzR8E
s6fuoeiwDhILSDoWXwe54KJOv/NRGAqi5yDrcVqKdUDz2SgNbErk2NlA2KATbFc87iS+QBqtSWAd
1m5cpvWq3Fo8JXnVl45GkwHrCW8liQT+TEFmBr8EADoZox37DI7jBPOLvp0AbWdnv8jB/xzBkuWk
a/go7I85feC8J4J2a+PnoGNePWf5qPYIJPW2hhAn6ES1n1yT6SWts4dzrI6QNewC4zaNUlyrvOaw
c9AKPO3/Ql2ZoL+mIb4O/YlnSNfwHR8x/LjrFRxqgU3P4ainFLV3JPOpfOdFQWfI1K8aLjcy6QVv
hHqwEcnUbibNEG+5pPnACjEq8rpmGyj4BOaHGe8l5t+b9vMMWG8UftbakuiLUYipLJ1OeVoWgpf/
Pi04EX5DRFavFVbzeCNHABR3OueNT+YeOI0yS4A5DFJT+5rmOx6xez5mDOlnbDty8xeV1uX0OaiM
YlaGDiaMiALDHSqJLx8sXjDbUHawrHOAS72v0rRdDj2LQE8Gdcsuu9hgLxN8nvjiZEnX5DbmS3uj
sNFMyU+OgylgW7e0Iw9mtuS9zf1d4bwMyNK0dduyt8oGl3YPMh4W5EkMAj3RS+eg0albNiPa1Q+E
CXVaPTaOLlmOU7stkOQK6cRS/JyHDOH2rQYSM2PTozojasAUZAuyZYIYQ00LCMkl/Q+eZ0+wtCJZ
RuJkByrOoFZnFZit2ZoxgA1iA6h1GCZL+OVhAfqeCEHfpTHdBZss/L2dJ9MTXrZzYh6VdB2mmbyw
GP6Psr4sMu72eBHyNoX8x/Jw5znLDVi6rCt546dqLBNEdY5NkvG7CS0ET04h/t1x6ikoVxWrlZlM
uewAP563dOhW+Hl9X2hHS8olAsJ3lM4/+9AWIRs0yqGKjW9G6ZBiiGPjS+S1VwAB2BShTgyXb8W8
xPI1yinV27m6qzI4szZqXHolVV/q7NE3whbtfaGXHGdDUPdw+6+nYZj6v8HWmeSjtAWT9E2TaECn
mIDwEV2li3P4bM0O9cLc6MQkTsM4ZA0AjCfcg84jENBQfp72zlyMU3TCUcDSckiE5onmEZ/iHaAV
rP2IWVKOcOO9YO99TWKTiMchHsO8fZ2qLooWdmKzjb98gBl9I53rNyb5qtB5MN71TWD8GxBWerpv
q6xpzENgkcYJ7qwTSEW3B82anWxkN0DfkMX3+rts5Lz+HtOe3A/N2IOlg5eEFS2xd+lSmWL/u7Q9
98VPsfaVk3emKqMpfCy2bpqL13AZROj3q4FLSrS/CBxNM9mpIFmse5QXtI17WfIpBMqdlIxA7Mtp
MmWll1VztY5ndinFUBOKMjHOGVM189IcXUww1j90fFhnzJwun836FYSahfkNXAxMHMeYHCR2N66z
5MUzPk+Pe6TauHwdpeT9muVZVTfvl96B9YFXAosyeMVDME6cni5W1Xcxs2hSQDCXkfx4pKZ1XCgw
lQPY/01LBSmLa3gTGdROEKp3WMzmBetV59aqnN+3MqIp8H5G6MlxDzcR3/oH9oYNtaBRYgJw51TW
Z92hgWHgt/saeq//aYZ+rt9LpAEUhVJD5+tOA3eOgOe/mEmq14B3yBTf22ymIjU4UlWtB3vfBTEb
88myXsKekPAjPq4XPNZ3D8ek7tmJmyg6ZY1desxDskzql2jVNVaYkDNTQkKT9Fkf5Tywjt3apGeZ
RGq/0+67DryWn6gPc/dnB2BAOzmb9Xp+dy4aaPQZc1KSYEDTXLWUVVyB67DSHpbV60K9svlKu+EX
n8J9q792at6G4AfAIGkxSHRoJpnmQit2GEr6qlVwvj3+tNj45YChofTFN1bGc8hwqiynIREfirYN
vM4lgbhPbGephAnOVcYWHMkjh8DC7clttRNbP7qlLxfQrh2cyBKtdZoU8pea+LXNz2JSghfqOgCW
PXd91te4rGAYkugrWSuN0LlZetf5S1iGYdGJY0UevO4+s3al1C68ipY1ach0qZibYrrmnbGnpbym
pz6ELnBVUXLd7re1XxTKTU6laZtdS/wenbyh6psz7avmSlv36RCsamn0Q55v+XYN7aPy42017oFu
b6iZKUhNRyKm0dwdKz7cYfKSoNYW9JTkU7CkJ1R6mRTv2KO8+8aWVE32pYLq3l3WFAAI2OoNU6ZW
dv2e2YTtYZzXkRjvSp8w6NFfoVfJxj6I2OVkKYLI+oo/ME/TR54DHnxxlOh8G/guQ+1pMHBnvcv+
zqLL0/2tCrytoqeK0ZkczLFsOd0z8gXSBM1Nt5Cm3o9V38SYOeE7Yu4+CCErqlkEF2r65fbswrfm
zEwjRBb4TYF8WmGFM0GmKPDb74LqZHYIlMwxobnVubwF/zKb+mwWC4wRBhqbXCx/nUvFU4fbBFcB
aMPaw2ZI+4QvIxE/rKKHvPItF0vh8N6elz6ZK80nM4hIf8c0bnUl30LReByVLOx5+1dDOInfTN51
WZ9FM10SCiVmhXI8yQBwVHtXUTqu9A37h2Hyf8uQTz1S2+bD+iWcfTTjFhOiaoBIwqnuLtvJZJta
950smIpxNhYZrCFmHJaYAoXSdndTjsXX3lB+prLoeqzCNoCUb6lhdb8qt1fR8CnnysflYY73kWG8
DHmgccTUQ0J79Ic0IwWg/RXi35S467gPa4EVKVF7TwAvq7PQ3kZlFVPtl8xxMga/IotRYMPILeI+
Y2Q1yXphjbis6vdzDZkHkv/iJi6Xw2yJHv3gx0L+OjiLsJI/76Xh3C3xgNJbsv3VsAXWNDtlEvFT
PmBtd2x2jzxjEpor8ZEXpGnIQ0x+JnvYpahF7buKIuzvz5jKpvJ+iJccX6lUEiZqvUdZFt+Ghc1R
hMfICrm/6XDNjb7j+E1IDeshxg0I6llAFpnzFIX6ke+QkNHrnHaZSk9Gka65WkHbr/ldvvVjm/7g
QG7a8jrtEpZK170Ic7cArSnRnm5RndBHziaBEIiplY5lywOhoY/sEJVGjlQp4cehAigHNP+wRrCr
u+tpo1Wy5kpshgiyEcfufrdwPaHrqh3FQ1Nv1XMTF9an2ce6VD5PgNyEefhUZImu4Yl7gijfRdRs
U/2j2USTXzRBVg9odKgPj4j2IogPI8MUj0CmyXyjsWDNoGqTByzx2Wwqw5N6w9ujsa/KQmXNrmKo
DgxkMd9PmYHS8KoQ57BoCznerjF+uRXOE7WUv+vdbjl1sjz+Ndt+IBUY3yJQTrQK4Vvo/dEUa6e1
OSKtXdDtG4ve7Bt8dFZPNLRqJIh7jfZAGN+VeSvFU1vDNwN8qmDHlnAWClMF9lsUySlbn1hHh6A0
W+K15XTiRc0C42QKw6eLXkguT95UQL7iZ7uwtBVA6MjhsttQYxK+UdhEzfmBwFSfQ5PtIpV2h6FI
PKkboOo8GJ8CM07lEz3Ws4AzC0QHF9RhzNHNhl84ILpGPKC4RlzgCVxY8l1s6BE85Ddo9G32EPYi
tc+Yf9to/4V4cbExVJEINbAXHjWi/Ky7iPQD4Lzd4/fFcZNxt2AjCtZDykRJmpljXu7vDSYkylQl
r4xN3hIVIjLWNFlmfsuBju4/KzyG/Z+e4Yadk00VbXcfLMEcUBq8hVFJl0MbQHKAtVPnLQGKQOj6
u2By/r9FURTtDzTexDyguwXmzLeyNL8qZOT2RwrJkdhY5/lFt1eZUG30uJeDmqDeFBvzfAzVn46Q
ievCHCcYi9NT5ecQ/zMNiXnzk8xBTd4jKNOpeUA9grlECzHI3pNql2l/YGNFs7rVHRu6qzpUa/TZ
8vkkkZSujroPJPLNqeA2zfoN5aTZ9ErLouT65C/dcmqDg6Vp1i9Q1qX+ooIAf9Jtq2S6A3MAvNPB
6+Q9wUvK4UID+YBeCx+JpTWjtRosr+Zmn6RYDyWVX819Pae+vvODrTIEDtVgg+7Vhnu5ZBPqJUxI
3CKvPKNrlx2rzc4WX5sxZfzebYAyXzGW+/CE5KuyZ3KdwWYgTND2/lslw2VWX+uqbS9tDb2aQZz5
nnj1VKUbzQq2LnjjoQo4d0D9CZr0oLFUx3iLJyvKI7JDEGW3YL6QAH04yPqnr1kl/WWlzHaS0o05
AEsr1npV9y0qGMSXsqnnHv5XARxrGINkf6iyYc6/MUuoPkRZDTE7gKOasvBYwQ0UzXlC7aj+2wIW
W9m1gY1SfVVB4evbET2OoHhghimyNN2le/x93GzjztJbT7sJAiIbUeSBFpQncMrKXLAcZXB5IqD6
3VaFzAnis6rvO4Lvaz0V6YGi7z46qNYscElxe1T7mZnuwtJim+zfMtuxKDaMPRspjwztFidLFpKs
Q9NEvb7OLY/0n5zZunzdLvjw5a4HcGHtLX8LS0D2MWZ5wukCmS1AmWFSvQw7K9CkvaMcIJUYu8Ue
Lvw62JgsVl8O2F39LSuk7vQQZ1nS/nGdd9ML00vA58p11dh+E0VQkNqAhzbU97zSamfAr5Nzwcw+
cV59jWnh7K9OMlTT/KX5BN8oGPtUT8x2lj1LbqlBWBYxQttFte/hA0QJHtx38oI4RQLObOI+rd/E
dmOCeq4B41q7sWBVG4XvdDoy9NA3KuZAq+fazqKfD/XGs5LsIQ6q9r6clV7oIlxoFvdglGikaJs4
0Q+szwPxkgcaUbPXQiYMmKx+3TvNLSp/N1kxgIXgF23YE6He5vRu10Fm9m+uLXhaXCc6YhN3BaW0
BKqPeMEOdGFwIsWwMzhM57ECIwSXdxy5zuFZ723n+E+R+XserNCXiySbazhzaKMQyGJ23dF2g3Az
0NnMec13E99Tx6195Wdk8ZsBoF3E+32PXPdccZMZXiA2Tv84CqgRu5i/ZvvCSlSLf4XnH8pCc8lZ
Y12PCUYD+LFO0OqiEdwby5DM0+F9a5bO3IHhtO6Xq7aifJgJN5tjOMvCHKOOqD7evKBfkviQY4XH
5hSxAyJuWaUUJT2pik0ZFBaWhsNjHoiKCbTt6WVNb6CK7NtHmLD1Sa+qRUdED4a8G1H7d8PWcF5I
pP2GALgv1CmT29x4zSgSR7OnZ+99WzwtY2Ob8Wg7knZe/Zl5aBurw9S23R6fxiiWy5uUSE3HAAyk
JrOyuYqUgJO4KwBFtA2ATKpwpH/cuECLt4JmX/1eAvSfz12IBE3gYQaFdFoulz7uWpvEl54VAa22
P/RZYWxBSxB8UraRTkiUOXArlwAujTAfIkcb/V7RgNrd5DIo+RrtHNYN7e/hBTiZd9qsJ+wEGdN2
NeEQissknL+noNk1tzDtP0A+w72eFFBofApHYtlpd2ZqFfV5DXzZpVcAaVtRnjgze66hyZs+fZzr
MUBy0VHPmhf7QKn/hEBJKNnSLH3BVQ5wpSivlqsA6mEUkcbrjkOXzykO1am4fAwTCw9uuwhlUPDk
LvdH7EYA0lssSN0zr/1uvs+qyOgPI3tRPXG+Dfspdu0ePJX1PrRPsgf88DFwKEe/qRsY/UvTZuly
rwpM0Y/dupTRn25KnaD6xFrxZoNprC7v41h9uBU4+R++wyM/1K4VTpodtz5l7kWjM+qPRWLYE15p
t9nkPx6iCVe4lCwi1shX7S8+NRwgVwmzfBkhFnS9O178vy6izHBpLLJzkuZvHCUVWJuaiGx/zdZl
9w3GgnGq3wIj2vyb52Zs3vY0aiYAjBFlkjCzZDe7r80ta/vJ1d+u34seK/Sp1rzAhkNlw5UsSUw2
JLZQSbwTlwsjiCBbD804niWON/23huYIKCdJatnHOAPbFi+V830L0iAat2B+wdSRU7CcqM2FiB+Y
ou3FAB7I7aljCYoFYmTMIrEUK+aoH3tWLSEU4Jh029TJjwRg/PieTDUPQwxZcsxg5kOcREaaoqxn
NWdRBCgHRW772aaUM1Kp0YW++2KFPPi/SZVCzXL7jrq9DX1AVRQv1eRADc+8/Z5W6CYjDfK3ArzX
d+ThTf6cg31bnleXvAjXZdtdmK5zT2i2Lcr/Lo8cd9PSaxAePAIOuWMswhr24X5Rem/3YFbZbRnG
BGF1284xDqlcVxQZ94jY//ToM6IuBS2YGPFcQmKIdPzs9+KcCzvSC5ygMsu7eQHS+H0UEFpOARtu
T8zel2t2RlbMEjqnjfOfNQaSnR2NSGBZXFduJEWKVkYu68W0fF6JyjD5UTFCMTV+G7yQuv8ow8H+
mNYs+tPyqqgedSkzjDUEeIR/Mt3KuvYQyhDOyqFSxJze5hrGb3lo+E5TddinhHdetAb8Wd0IKsRs
fI8FGpziQXZN3r9CmHGYZ61aWHvT/BSwmjm4AZsnpRREc9zf0SCXXkuTNi9YYMFL1/Dwsqyb//GF
mOhKDpukwSJCnqi52K1KAVhwLmPlwf1BsviX7VUg3lOyFv6nT1OIqFedGrlx0Wtbinavx9XqM5v5
dfw0asNTdrjECv16E7FuMy+ovVuS/FgZIXPxarDfruMDxsRwnm4mgdvO0NUQdu105IoaI6jyNdrM
sYh2136lruY9ike8RlthwmGjcjEbjKC+rl0t5hILo+yT8LSUC2+au1BmXTJ9UxQQMneEOD26xzAc
hHjG8J57bsAhtuLFjlho7hvm19qf+LDjhwK/3yYJ4g38Zq0IFunRdM/YYhP5X6Ai/sjlT9T4Ys3U
pk312AFDgt08YXe3zXOR5PMykyLs8uEln5sG5LXEdVM9IZcFVHgrXAu0vrSCsAdAsTbqpktrQcTC
zK4oFIKvCxSHARNZ8CNE+uLJhjggfmftxh7ms0x8XOxnmfA9C6AGKqxpadlN22OyYok275a4Q5b/
sFSzJDj/AdtGIy3xDkCcmynTaQ5r1hbrN+9p2ltxbTvkzEO9B0vhz3iYdG3u02Bf2q/cteKC2wnr
aTn2exhBLp/wgiv2IgPvuuhl17FbDosSgQ0OeUzBJP9TG/npB2/kJQAbvMxVcpd5jf3qoII97/9N
iIjm0M/wQ2G882VNf9ZpPfjvqVIx67l4aZ3Vv+ux6BDo4oycvSefAqbtybFx6J6iqKKkR6t4A3XV
CNF/GHqu4k/MCsVEoH/Kty/juNjPYU8h0njgOqirh3SKKMsDLoUd9cpSWOReNGWbfBW6dSw06IG1
LIfgMM9d2fOfymQl/nF7wgtjssbHPoOoHgU/h+jKce+eG9+tPeqKt7Pb1K3QpsVda8egF/13ohp0
I940ndXVT1OiEgEcRTJoqofdY099V1miqGoXlGHl5xbMQkLwlrBCqx8WFljN8nfgERXC2lqbUmPT
oFYl+k8OcyLSQ95McVQ9cCAVHCuYciBSsFGZGwhXw4LS+Fc0QWLhNVFK/S+qJzRj+IGcs9g/WVV9
8yNQtoEzdsNAds11EnDUsvQmlXe74CnuPjtKzMAa4bB0w/SgJas1akxm5ohf0chzVz81cxSZ5tZV
XY7ZweRAAaITCn23B+9buLXvWUPS/3UOVRp9BG7hLcbo3oDxJtxUscnX3xqkeSIreF6Q36+zAgmU
BECkewpBgCTPHGlqSpLyv3yCThdcOd6XqnxAzupkdBRYlyOCsF1g1vuKQjAJ+GVLUvzKETTXb6yw
ijUHrtAFf0Su4/pPxkKxeIDMEF5+ijXh1rSKf9FPqj9qeQwNyzxCJhXvQHO1VVICZA6TNdh+gQUD
Bt+HyiWcr+tY8pWfk3Cf7pfMeBqxlMlHe78NGLbaAxM3F8r13nGKypND018/VM2iCHect4JGP7UI
+lyvdrcacTKViymBT0o2X8/xMI3p4w6gOHwDm1Hrb22D6QU4y8DNCigmQRO71i0fIiIyOVpGeygq
BUCeQK6x/XWst+2pKX0XH6d+WsGLbDpYws/exfPyOM58eI9VZeX2zjkBHxVH3TYH766/BDvGFT/V
JfZTb/Ud1rUFiBK9UPX8vFdyJY4NOJg+i02pXSL1xiG7n4dgxRbsDmKfQlpPCaFR4H5gIT3RpTKA
Nqm/WpotOFSraVeedQ5v7/FsMxFRMcOg0DYnlcYBEDesQb4DTlOZGvcQH4FsubU+ruOjTjfew5Q7
9bG+W0Jbi+oR4y+UQ8k6I8dKvozU7vBKlzmdBTvGSwUwtSO30tBnt+OLQL9M2LMCVguLgkw09RGG
nzUhZNW8BVmXUdZ0+d6KZ600S8O7tez7sgVci09XVj9zs8ARuvEgYhPsY2Lm5ndXGeyzCaZdEPqs
gZtSjzK/3wVJQXOPmSHDgcPglFXuVPfB5SG4rpvMKA5SCBvFcVRAhQxwndiLL3akTdve7myLwj+i
Nf3UA7tn5f5DjBUK8yHPsdUyyDEZ0c7E7nX9nvGN7o62GnvzNUncflQvxJss32YatyAd1L5uMeJy
76SVuBZN57fkCroJAWZrzYbxO40TaGY23CaAMVy3M5y4QQfNcobJX6ZAGRW1kzdZWUJyukFXG5n8
4IoW7q0u0pWHj9KdehMFrsEUlNKU9ueah1dIuXwyTuq+dCMSznUs8R9iOe3pVaNIfugpzjz6tq5R
cIdi77hddlmwe2b7P/fPBLf09BDPkJKg9wE+H3GfjYO+Z1U5pvsJrHoU/mkNptmbJMj3+qM11JjV
R405dU+/A7wPq9MC63z8KHuk5//6KI7V/h3BC3fsWaqqRiOvyEOzAhYjNm5mxCDuaL5d564qoPbM
kewP6WBlSuilDig3ei3SKtTBvy3UDtZdNHcZvD6MyBJow9KzbcN4NITx5m7nLOkoMLiI6+W/cV67
DcadS/3wUfd7BMukXXLWPK/8ixZeHJt8yVgyb5MC+Pi4uDRf78pyJbLBMKp9Qmc6axd5tyqRit8L
oU4RPbAKHqIHuNiB96zdyItcz+WwiJMax266BcU3ynd+/w6NW8ZzMP/KO7ymROjxQ+PZ7QqjINLg
MzQpMsbYR2LFGDQaccYRHA6gI4LcR8COPaGBvA3HhcKqXdLm0OyZlL+LqaWckAp18h9HtLOczZFd
Z4RL+tkwDN1Ma0KrNwsNxqrtjNs2GalM4BznF731ZClJEIUoqN1fSm8kDbYpz+2c/CBvmuATInzT
PU0+nDoeV2UYYBMJx/9xdia9bTNpu/4rB9/6EOBURXLxbSRZsuQklu0kTrIhEjvhPM/89edi+ixi
UhDhBrrRQ/CmVMUanuEegqR4MkRWlTyqUD1TKlfhWBb8D7sXNGZtUCVOe6ro7CJTNVSROjq31Dfs
yZLJzer0jgZB5ootJtc4ZeVh0YCfNwmMOW9wFnzITzB/UFpVG0ytvpe6U2ffggTzAAfzJE4ikq61
Z8bZvQ/SxPpA4msZvE8gDhtKSgU1q9+hNI2m37QVLEaape0QgqFKhOjrapuicsOjTpskzKxDoMQa
Z6ZUK8s9OHGVehD4A8iUh1ANB8UBVoQ3AHyWzo2r+oMglhMNbEvuXgKDqOZ4JzQWPOfOLpBdnIyR
wAnchhV6r6QoTVr39UsG5CXtP/ulpZeoivSZMpi/jFTHD5uyF7qr4lNimJOUYo4ijV59ckeCNqTo
c9t1t13HmdKArtOsaLfC7xI0C7S6S8b+UwPyTe/+GBllxexjQLOvZivVeYBPB4K6HaH+Xk4oGoJr
08UYDGKJionU0LVe6ylnInKjbCrYfKSixlet0oE9fHJjyJnhHTSg1OXxi6oqh0ak264/3HWwsRFs
ZuONxkNvKC6/SU9cxL6OOSzlwGY9AKwGh7YsGwPSZCmwUkHmF8wvyjyDnYMV5SUEqXYGDkmJ4Is3
qraNA/ik8CqbfoJWYOYA86/xQjt/7EmrDTrrRqS3pImTO07QwsA1dN/yBLyCGJW66CaWIKz/hB2d
pNEeb8lEFSMn9Ks635c/LRDsFvaeoknNH06ronR9l41AHGB3Bd1AycEqySHvAr1PPHTbRUejEe8f
M1JuakPVlXQPOtUuc7kNqXj6KXYqFOLzKXYLUrdCo2ps2rw4RABaQ9XbAGdX0B3YhpJz+0trDLfV
7pUBQxP8G2RIH/G3HkRF/bssS7zxgqd/6Pn/X7/g/6RNcs6CtK7+93906Pf5f2QNjq//+z9SE6ZJ
Z9DWVYlpgrTF9OcvPx8D/HP/93+0/4tOCQEGNxkOxmVDpvE1qDTUzHY2lcbge2KqBgYYzTDCPdmN
PBvx+AknHs1xj8i0Q83co3GKPMtt3iGoOT4aMCO04AO9DketaKnZcM1vAeHVya8gEFD3d6kJeF35
BOAU9Bp7F0G7Pv1aVSO41Jvrk0Oa4M3cpKWTkJiOLsG88kvNt3Mj9Q3zDq3W37CwpPNEu66gmEn7
XqhfpAP5HWFY4n17c33Y6a/9d0mlZdCRNnT6ZUQNtj1TG+hT0xNqnka/xwBO4keYmBqs8dSKTRSw
rg81FzaQFsUfx4BJoEN/U63ZDLteAbwdevHvWE+N8nnSlAFL5vhN89F36sZdWdBLw+k8XXwnzdCF
OS34P5uFL4bHppCUkAaz6x7Q46OjmkVZdYywjnZXJmfN19FhVpogxLWlgKIwW8emGmy388vyVUhh
TzozCeFZvEXTndDlZijKGrOmsSJH+1ljJCr07fXF1eZnQzqqTY9cc0yBGamt2W+n2/PmK+EYxK+U
k4T1rSIfmeyNrbJAwqXwQktDHMl14m86nQ0KA4UbRPFHqt2mTpc+GrAC+XL9Jy2XRNdt/nmgjAK+
yPwDEOYh9ohn4qvlNyoIBcTzwE5/SFrNDBVwoGkoik2mtomn7FXM77Rv18dfbG2H5bBMw9T4KLqp
zj+JDyk6SdL6dcirSHsaedm718GisaetLP6FmVpUfZHn/vvpxWzto7AiksrD+DVxkOKDcuralDBR
h6Zg2+3IuqIfE/1g8gI2Ie38R9flP6olF67Fxc3BJ1cNdjqta0tqcjbPjhyHAHiQL56g6otoIpRu
baMmpmfd83JH1oc47c3x5frqLudscgWqoIJgGEku5Lf7bcI3aSIYnJfUcOHtH9I0kc7jxA+2qXb6
mQMU2SzUuMCWskeJ4v0HDu4I16SpIpGiyfl92QP4GVOoh695NTjY2aMAGlgQAgIN/kRPK8hSD94o
yoRSMUlYubs+/eXmQo7Q0qinSJ5+dT59q7JhStl98BrCVMK9DISZvw9auGore2txjTmCF8p0LM0i
wON1eLvOg2lYVaNG8kXh+IQ3phOYOIAHPU3DFERQcbg+r0vDmVIiKwl+bnps3w6npxEUq2A0XnCs
7HuSapKNaIPPyNgik6JGIIWuD7jcR0JyZVmCV922gV+8HVB0ruf0Wpa/gJQL5DPhkBmeqAAoaFYh
rOuBWFcR7TJOsRWpanC6Pvry7Ah7eiN0A14Z1crZ2UGn1wGfoQ4vUYcE1g3tJNP53WS6htQ+7Z4u
u6OkVQ7Vyu65sMrcSIJ5m9Lg484mraKiyh+L7sUhk8g+DiNw+N8wsYMdaaLpVSt7aDlLqXEv8NDT
UjGc+SxJ/ONeSwrtZbCdIMNlVDNFdvSIsOW3KMFp7gAxa6zylU+7nKXUeBDBbXNToM0wmyV4Mirc
RjW+WAFeIntBbAAkWvi1Tu/FVoKV4S7NUgrLANZiM6w2Hdl/HvxK0UAw4N32Qs6mFp+xYo5MxOR0
IyCFgxrSonNjdw4QjZWBl1tYAmFSoXoRmhIHzI6oSxnHH8cSzvgYOk61RxzZKA52gNqDuGnpw0BM
xrCujl57lf9v5cQubyIp+Cs0i+OqaeZ8dG+gH+AGVfQawg1PzqYaJVTC3ZCE8nz9sFyIMSRUJ40n
1bJUm3f17Qq3PYm6iR/IC06yyNwclCLwy/ug1BzEhZzUMyvx0QPVDc03wbHMei6sUa3Jz0qhCrRd
FRfI7vXfNF97rEjM6d6Y4i5i5/ke02nbJZFimL+KAP+iTxa4eOAOMQ4obrhzR69EixXIPqLWuyRP
TVywro8/3+OWMLhBbMm/NEOzFpsurHqjpkL/a3AiqhmYW4bF8EtJ0R48VziPpvfXx1t8A4t7WaoC
UhFSYRyr2WYDTyvEpK3zs1YUsnAB1inpAjPeVZat/FDpG/4B9ooeTwQT/84DFyQ2Ve34axOfvvU/
iYNuseV5+nUoNQCEhTM7bc3QopzcyuHZTZT2Uzmq1gPMeP2Hj3zsB0A8+kdcx927nFz52/UlmC35
NDJgCUDWjsNCIFbydhd6RdFXDuCs52Sc1Ca0TH6IJIgKxKBB7q+c7dmlwmC0Ym2TO0Vl3Q17ttxG
qY5aM7jl9xTMaw67Tbc8WOMlvNvcxqNCjvleAxKb/Lo+ydmpZmkRmGNhIXyojiA9eztJKJ7sZOxG
v3eZFiD/Xtht/weVHXV8vT7QfEP9DdCJK4iULUhxxqSZ9++1WaZoiZMied/JBSerAGuEG/Ylkrlp
fdWTohyoEJauFT7oHqJS9aa2eSP3wGpq60ODopiWP17/RYjnvd1ZUicjpbPLfUY8PT/SyFPwjFVF
/A2gvoUDI6A9ZNyCSvHjR9NJ+kw7mtD0R3MHVGywn6Iazi4QVHusvYfrP2Wx1STNJPBlCBSQW8GO
e7s2ZqjaregzYCVGBiRBoo/2bChSvCCnlH+6PtZ8p9nkqJaqqhYgZsEDPLtcfTS8rCKNo+deA3Oz
LSbUEOpYGLzZ9FCAyLYI0d5cH9MwZmvNoJwicjw2m+Q4zc6S3qlcILqZPIMhwmSthEzcUpWy0b/o
t+zxBNRzMthYWHqk7xR2x3LymEfGwqRF6SmjNv3SNgsNFNN72/+O1rlPiwPEXKF8R5PQFQh+tiiO
fA4aHXTXHsitYr12oGB6seON5I77aKHdVzWbEjVDmt0NPU9UugiwnfonNGrah4B+QIeO24SwH0Wt
oTTU1t51oOo9/wdAbB3NzjZoBJS2EqJ4UVDBl24Xr1wG+vxUEiI6BDKaIxyOpJhfPZCHXGDxhfEV
G0ZFU8+QB6raRDgma0rj3AWJCp4R/E1hnCwM+CANF7lXNvWdpaf1dwpkNsuqF0XYTjzmHnjWKY8o
guYfdGUI0vzJAgfqlwCnG7rbB4usbziByUxKNIdRLe4+qbKewPeapcvuWTUrHbul1iiGhvS6QS/O
W5ny4nrg7gOWi4oXyhLGsrDhRqqTAvgQX2gi9ZZ9yB08TMYN1bXAoJjYACG55ShHoL/iHnKr8RBW
cBKVQ9FkMSD40Qcb695e37eLs0LIrErLoqpgOSjizu4shxNR9YUjv5QgEPH5Tusoz06g/9tI3xGx
19h+6LTu3pctEF6xADy5mko5iahjdlo0mz6SjqDDo5rpWDMDSeV92qAGokCPaNK+9u/a1NGM9u76
dGfXEDeQqukUUwjxSJL0+XTN0hJjZTQ54gRwbuCUAF8BXReLQwYSb/9fDMY8mR8DG/NkAetNgURA
kD/R4wYfRfMFBFke+2Z3MpIW14r3Dwf0UEpUVCmfzIfzQ6+EuOSnTyXWD18Cw9RfxrwyPvsgMNc2
82zbMJ2pfsxDRxAL3nGedqFUKpsiHN1Ho0fwfOPbbvy15lJHfbL078li4O+8d3aUrIE20yEizjfm
NbCGe0IPNNd5TJTBB81kIoRC8KLa2ySXnrdynV+aHwqpfDUDvvQiAwo7yu4ThvCxHqEebBR+1Fmv
sHTHi0Pv9n7lpCvRw6URbV4tASFNoP4xS/HQ0EqJ7hXl0UBM8lsqoEodJ9aqf2jMKXWXCFStRMDL
w8CZl7CBKIxcKBgkyKSgQdqbj02e453cdFn5NfN6/UGLsF+7/vlm2cW0YTiuxPi6kCro42n6/6SU
Q0qbRtS69cjjE++x06s+W/zXFnXFTh5tOuY3kuLTyme8NKpFWYujTnnLmkdkjV3pfaw18rH0bTo6
PsLoG1rH9j36rslHRHeViqZTbr57YQWJmjAMUlhi3nl3BedYFN2cbHysYPKeaDpaNZIzGoUCOnD+
St623DgMBhIApeOpviVmkVVQ5C7ce199TMzCfEDKO3uSkxKwrwFJHOBNr+SuF8YjqqQ8AKmIQHee
NsV5PrSF5w6PTVc6R5+09EZHbfGnn05QTuDb9v761llu0yl8J0I1eQPoQMzCOTUspNPWo/Ho4+AK
dozo5I/X5BC/EaMUa72VC9OzBNeMRThvO7QhZhu1gZRi+pnxSHttPBZxWT2D2nawRQ21G0QgwuP1
2S23KPGiLXWkEyRf0Jqd+wybc7spfeNRRRPye1cUw24A4vAhtDt5DwrcQ4ItyVZO4yz64jQK7jSq
HVMBQjjzQQWyIOnYWuLRQi9W29sa5bWNRnxorWzOabX+yW3/DkTyQXmXoiu59mxzggiMoct04tEI
iuFcKn5zyPss/KQIx/+kenmCuqcdnFzYpSvb9PLItrB1LnE6crN1xdAAsQug0I9GpSXIKyV5+81z
saetElX5oSHMf68BUdhrpZms3DqLoQGZk1VDdJ06ZosT0o6wBisEIR7wKmzqz7lBuHqDIFmq+7cW
Rq20iTD3Me296hllVN5EGF/k5cqPWHxirlnBD+D6marC80gH3GqpDuk4PNSOFepHI4Z5ONLmjzRw
Hde3sD3LMw2Nio2YPjO5pqRpN/vK3SBoAzpJ+YBkmW2qzy3w6uw2agQssBu165ATiJysEwe4uWn2
M89LekDQ33OEbzcwMkeAt2oEV3lD2xYdjoOtDpCkPnhxOXktd+hnoNRYjUqSPaN1rGILnqSD42of
Btnptg3LCH7yeOfFE7FyVw6h0x3RWQU1iQiGZzeIyWn5aCCoW8oRGI1OpAmUFwFrZKaTOMGie2vT
Gu7RUQZrad44eVUjoNkiMNIiGG3jBHtqrMEIP8oaOV98iwLYOz8CB8GFk46tsHVTDI4/ORa7tZX4
2w6iXPohqsVEB+g88gt0nUs/7E/8GvDelR14k3EEIgfBZy+WuJQfclOPzeZgxxly9YdBMxJ0TPRK
VWDeOsrwXToJxEEbkuI5AwFid0BL9Tp4bfpy0t9TXd8Rr0h2FP0naaDLVW7VrHb5/chj4b2GoFhT
xV+aVHNtlIHMNK3AJxUyuFUqX/NuWwtEKG5nLtTgfuu6qoEIVBOG6Ud9aGVFDthCfpDjZmh1K38p
anS/qy3NboREDDSdUAp9RZm9SL4rifQDaoeoyofNLgWq6FUbPqWSnMo8r9oXp9JdvYKi3Fa+OKpV
CGXqiW8cu8Hu+t5cPB4WKRcB8dT2IT+fF1qdCAaVXnXinKOmASWxRo0A2YbqK9Sq6vadY8m/iYXN
cdN4k+dPR+wUPQVUN32ADATVxM0t5Qjmq0P8SIek8uHdozl0lUieucaJ4WYXHL4BMGUtM35gMyvm
PogMpB4aDxnmY4Kn3sqLsXgWLYqyBoUk7iWd6sr05//Eb11QyCSxvPa+zxpf+x5PyjI4jXmt/dtB
VDB5KuPSqp+vT3E5KPcoUADCRlREFnFU4oAgFmahYIBV9h+VCOBOAzL1CyzIAIKMGyVrV/dyu1jU
v1E6AjdiUxid3WSgzbwMnJb34JikvsGn0VB0FCkC2TZt9ymsJb3J63Ncjjh11EnBaXsQBMwDYwme
k4arQGoFDsCTnpfqF93zlA+57am/rg+1CDXI70HGEJZS4OdRnO2YrHQLFckJeU7awDrHvOM7qSZI
9MG/QzA2T18dBNNXinHL+dFUx99DUFWhcTZ/hzrAI4lVteLcwvG3X2lDI2yFTvkI56KPvByfn+uz
vDCgoM47aZ7xd1HTeLtT9b4zwk5E6jlqvPSzJsuKLnpMlRgOKKSZ+OX6cMtFnfr2VFEEZW3657NF
bZXIUr2sgHKRFtoPHzTVPi3H5CYLZHzGXVk/CZSqVzbNpUFpdzJJUiky/tlpjHrKhkjd6WcMu11Q
3pb12iOu+yW0OnMfqYTJCDz20Upas4hrqBBZlBc4/iSpIFLermwYWSAgsbg8e54lfjVdCkOqxiCe
a6AbwOdlHXYgWTP+zF1d+Xh9mS+MjXSZTjBHmx4czOyrOqbfSRGN2jlLDedJRyEEg1hXhF+ohoAo
Liz3VkswIHGiJl3ZUNOZfxPD0tAm1QF0ZavcfvNIspUh9XxUIs9w2YLPmuo5WIPo8OVWwqjFR7UN
qQuA5g79Edoys50EOwo2s1TGM6JO/q+udrxnsGsU7LWJubIJ21ze5UiWPl1f2cV5mYalE6TyapE9
zqvldkWYhga2ejbB2X+twr/O6a7ZfDEaT/9xfazFV7Sn+idnkgfEISOf7SAr0fMYLtJwjh0Z/LE9
2AIQilv8MhrP/eAjhPkM1tf5hMarfnt96MVbgoAouA/K89x8Uz75dvOSe7XCTbT2TEHEtGFApu3R
B+D1pbcnim5o+eXh+ogXFhYkxIRCtIAfLzoCCGg1BqK87Rl6HYQoXRYxXoyhU73202NyfbALK0sZ
jrdZ54Bwxc82j1umCXhs2ZwJfq3vYx+Yv8uy1X4BX00IQDuj/0NRJzq6YNPfW1NldhTmqFmxeVng
2dHELQKxhpSwB5VcHZ7CiFl9fxgdo+lgy8TWasN0vrD08dhBNBIFdVXO5uyRrlK3DMaoMs8i5Anf
gEC2QMP3UZvemKC+43d+R6qNkiiEhI7XC+rLbLikVRGnG4V6blD4gbzhy++90Q9oxSAief0rzjcp
Q4G6oHVIEEJKNY+yZOAaGOAMwzmlifYwQgh2tniFwgoQceedkfornZVbR9Nm1xuPCFwng5lR1qFY
NjuTah1VI6Y71Xl0h8J1bsC5+bq/tapiNH67NhKSGg6iZoxmTG4U6ohNK/YYKBy0g6fUPy0ZNiYO
qgayuWtV5tmHpm6OkudUiaFHRGlk/pR7MsQWp9GSk2LEArU4qcFEIsronC05KWqr11d/ftGzEqQJ
6OLwmNMtdmYbOQSjD9g7TM6QFgJjiz5ybJBhDsK+uT6QNp8YtUEV+KoAaEILZNH+8FJQ66FSTr5V
rr43Ufi+cYZS0mvLlM8BvMMACbp7K1GqB1cU6lOtKkiMkrzLvWqhOWikUbuHK6p+lqqXrIT6+uwu
IYM3VOAIhpjyekKp+Y5o6lEafl3cOaPe3LsUAdHMAbCDMQza2WlYY3OCP1p9kFoZ7loD92U1QLOJ
1jdytkg4b+249b6gSj0c1QDp7yJ2TnmTqtBl3AzCGI67XerYGyQEzgg4NxTy+h94CuIuhJXwRiEA
eI6VKLyB4Zfvr6/9pdnpwNTAGtKNXpb2u1FifeZYCBSjkZdsnA4SJ9Q4U9nrVomeP+Kg0K3t0PbB
9Apn72vOLpZWCaNcV2+atoY1MAilvM/qwThkoaXfow+N96Vttfa+tKBGVtWkggxtZYOYKM4wPUFa
rtBkyoWGwh7v/D7ozfIwIA8PxyVf6178Dar/CVmmL0guQZ9LpTA8zfXtY6fEgBMqWOZ3IqhK76bz
BgBbyPTtCKz8XTVR6MAT4YgWQ0fYJCbqGo4x6W6rIriRGX5uaNAah8jwgn1BpwpUG8p6WxVdX/RW
UVBL0c49IIflQ1wfLNjJMCVQyKhv0G36XWPaANVNjCvncxYggZiiQOqoBIAGneNFIViwb+D/VTEF
A1Dfo4ZD/Ohl8bOP9D8SYe0vH8S2v3I/zo8qKjcmowLR4UI2FnED5OTCRAHLOzkAoGvoUj3AIDpC
ENm9aqc2qhOtZBTLEQFgqeAWJkwOB3D23hgo1fh2Ld0jeobcQJte4fdtnTCRSHAXEKfN8/UjsRyQ
TILeGj0g7r5F7CBr5JWlaSanDEndB2FX8hFhAfUHfJZ0pdo9u2L/3uhUJVUHPM7UXZvNTRktWThj
np9GH0WgDd1C7beuFdFKSKJNG/zfA8DLQWEEGA7wW4vywewqT5G2itowTE4BoZaLlDOdUAUr1gJJ
1s+QeHxMKcautY1dkfLM/hk8Y2jPpJN9lSApnlHmxy23a7B9tmtEPK8v+OyZn1aBuizmK0SGJI/z
qrigxjgA0/dPOMLTeMtyd2K3VRMTGI7roPrDzfsHBGWIlDvfdwk9GIauzkd06E9oJfXOSyUKO9lV
WRxGZwobrUSuYLTWjuuFby2m2rupEVBDaJp9A4gKaLV6bXBCmTTqT7pe1fUHFHK6lY99YTV5pyjy
8W9iwkWUIIoMdHOD0hMvVURpwczussoSqP4bySfaKGvX6+IeAqquwR4EWDYxVebvI361BjFaiN1B
qLlEIlH4A+Zf/Yzcsr1vgvopR4dod/0LXhqTjhSR0LRxFrFJ3EIfxJ4mOEUlCB3EEdRtz3HONyZK
2WgeherWKkXy+fqoFz4hkD0gMOSI9Kbnn7DFksDM8bs8OejNYF5vF1q8idFpWxnn0iecemATAQFo
9bxIZOU0B0gVohOOG95nWRV2cCvQ57FuOg2lza1TVe3X61O7cOlxy8I30LhtuW5nCVMUAXyUhR+d
pN7KArWdtv3DE53/iGMHutH1webYH3J6TCQI9iwAaVPqOy3AP+XTEg3wwBgJg7hqmxJpfKtNlOfM
lOjm48mNcurNkMus36e9HfTU+J3Uxx8P7bAo38mqNZuVIG8xfQcoDGDTqRM47eTZ4awqR8DDx+A8
MYP08+CqeNNx4UVnyrHjGqtnsY3Ac6umRpvTodS5OKFhb3ZEI+N4KnWUiLZpM9Snwaf9t/JWLw4J
4xBTU2W0ESddFPvxL9fMHDm5k47v5o1M2+4GJLuOJFE1bDtUWj43SN7ur3/bCysJPeoviFvlK883
Ep4EBXaLIYbviPFoe8/De3Ab2hJh2NDFjXFljhfWcuIBUNsECgPlcHr5/tlJRpXhulYG5qmONP0B
ox2U9FAYT5KVcS5Na6q5E//QsqPN8HacwEHFbwTPdnJkquZbI0AXFp5u07lb0ffOygVwaTSubhJf
SDHUoWajqWpdh1WICRWm5CaOxb2a/3YRRTtDd/BXGifLFQQERkavgQLjEMyLUCAHSgcLE/sED7+K
T2WEOgSdrch/b1gF4BhoDQ1YqqZLyIvECpQJa/IUCy+7Nyz43Ru0WvJ9HTTlSsy4uEAZi6/FEnKl
LbFfUWbhLhjr1smoEjvceEL70ctCPmbgtL6BNFV31zf9pTUEOAAbkWoZPd/ZfeZiFN0mmWudUFyK
EePKUOO+4eb05H8xEKHctIJcnMAV3m5Drxo1hcBfou6cp94NAyTKzkeh5fDuCVEaJCWXgrd9QZ5y
feSn2YXGKTJKHgVjGBJl4+lakN1eH2i503nekIafYPB0feZwHfS/+zqTwFrjVii/s3RAeMPufBP1
pBr9o3cPBvaBm4KyveSqnz1yKG2jjwCu46SFyDrG+hDBzY8NqnMVqh7/zWDUXej0EI4tIF5YvcR4
HwjzVMncJ4P2EQo9GKkL6R+xoihaWcgLW5Bio/qXMwm8fb6QftTYhSxKLsKqD58yu3aazYB+0LuL
UNzufDA6gjQglsA8OlQhjlixcepGo7M2WoeT2Q7ZZLTAxtRFs/D6J7swLWJlGpDUoWm3zjMXVHiT
ySosuhtbBxOjMLX9T5gFBMXKOBf24QTEIwaAMkjsPAsAzCRF1wbj+TuUmCYpIaDWD6o5qi+GDIe1
NbxwPbEnDEoDlEzAGs8G81DexR2ji+4I6bALiToz/NjZPQLIAeh1vJZafG/fv44U9afglahy0Xe0
I5TPLCUL79IxQ7WjskbR/tDTPBxXmA2X5gbpUlBpgaG96IyjhzAISl0BCvijjlh1SrhWfLInhesE
qAQ64Tex7+j1Sg55IaSkBkzgxpIC4bbnV7DZ+cGAKVB25w+IB1q0/iMQIxsqJAOq9SNH9IA5Wafs
wGyE+JvGSvozTcnL71FO61faD8tdOzGJKL1qRO8Uy2fXNICnvkdFOr7LtU77HOf2+LVGLPTPe78p
o3C16OTPNI/mnYYxQKdQIrVyV6VR8pLjBW9th6LKf10fZnk0AIzIqdxPA3n55uRl0WYQ7aI7WnCR
ucWix8YVgQQB2Wrjnd0TMgODfh+1fsAGKmuov33gkmRIqPqa7imzkALcojVv//TrIQi3TTxhnN87
NdaNF9u8zDWrug6LyCi1T0of2Ecso7Q/VU2jb1Pj/iBXBltuCm5l5sWIZMnLsJ8Kc49py3BCSlEt
tu5Y4uqJUE+7cgKX32sqctIG5zSQysxDYgTRejuNje6UFnn2OQx19SsXKL5KZm08vXf9BNS1icPh
cG0umqUKeCaEE7P2ROF0hNLcNgXqBNEYffG7EBeU66NdWEBJoMDFOdFlFkm/kic0n0aF0YZiBGrl
OPlzXqvNsLs+zqUFNMnxuUSmtGLeUHNprAgsoLpTYKXarxjThq9DkXevOqHX7+tDXZqSMIBLQPEg
NJljCFJ00KEBAoMziyC9t0ygxBu18ty1VHB5KxPJgY6CdDjVwOeRj6NmFO7qpj/h+ucfgzKPbjGr
s+4R9THOJbL7+/9iXlQwKA1N7828goGPp5Ei3tOf0gETum3pAnXF4NHzVwqoc+Ue7gvSJIlYBEdq
amnPQroIjh4OO2N1QtBQwb7OBYcXfyvr0vHRnbQRn/6ogtDOkdJvaq4yNK8qb2pRCC+/t6CCqDfC
RdruqRQl4uKyxKrpTzlGon7FlZTYZhOi2Ch/11pex/6piSgTfnXwCiy1AyKCFC3fu3ATQJ7+HpgA
0qH5whno/eE4LLOTjQtJiaBuk3gYCCCPurJyFza5PdWDKXsYZJnz7l6vaM2Al2Z1qipe6JOfptKs
dqTvVoCSPIrYyRqg48IenGigExMRvYlFUuu4iN/5dFZP0veRtPDHQx6YaGpYY+ZsK6RG1m735YCE
dFTXUTygT70oRZT14Nmj6Y8nLcsSYK6IxJ8Sg37iwetz2MuizpWVxHO5qjQwSWKpbNE+hWfx9vlS
iajU2C3Vk4E3FrLITlKkN2VlojeLhn0cr9xUy+tjSmMonAsYTgggzYajd2GBKAjVUzaS3GzUOtG+
gDs06pXo+MJK0g9BhWZCAsJZno2jj7hHhfmQn1TbG+2dMuB0dIM1TFKcerrEPwUaV2tUvAtLOWUY
gJumQhkX19ulxG2q9TAeSk+9y38cSqNPq13Z4YX6wW3K3ry5fvCWw1HcIYiCd070Si46G06yN7VG
HU+tmgJO7t2hP2gOAtIbtKD0z+8ejDictxNqGhiDebAaBGUNerNTT2VX408Q6QHGOlglJrifmRXy
s+8bjueFsGPqnZHdAPuZfT5DU1uk3VsDqcTUafYmdgf45Hp5e+oDQsuV0eabZXrM/lMjh8W/LJWh
1EpQmjvmETxTkR3iqkUVeeOUvlc86nmKktGm1xS/WIm5l8PqQO4pVwDKhWQ4b/KaFLEm+Ld+9Fyv
rm8sWTbjLWGrxzseInf3JUTstFpptswPINcLBTqOHiJdkybYbNfg9YR73tAOR2w8S5y3oZfjfDEq
QAKuf8ILA/HGsZoADqdG6Ow0gMQTZFBGe0SOMvBuKZhXab0j30efYOUkXFjIifrqTB+P0eZzalDx
t5DQbo6QVMzxhyvqHuJAr+Rd+Yy/iWcectSmsufrE1yAQNBcgsfoQJng4qSRNK3AP5VcrHYUpJbx
t3AxiDSKWy+3Au83yKDWKwCq96Vq7HAySOtf4F768icGUng8bwo/N8Zn5JHq6hYlyiL40Qs/yZOP
QIq0EhYYlFYMIQ1P3V//wfMLY/q9E5ieyrqt02mbHSq2IHEHRkTHDLueO6wb8Ywf2/gxoVL8+O6h
0KSg5sI4SFvOgxyOGxd71rlHZaiSI1YJqjzgA+bgLhIPjlgJQZbfn2Y0eQpVHnLYRVO6aXBErTtQ
NxV8hGoX1LX5nJYNdlU4iqXJPqtDPV15YOatignGQPjG6QVJyx6YfXxMaTC3E611TPDcqDejo2Nl
3UbJrbTT5lSOfn5D1ThYqXI6bKl/2+LTqNR8CEf+3pBzsHnsWRomm4l1zKTE/3dD9TaJDlC91TjA
oQmzAgAxlaLk92jU2+OXIcQt56n24BOsRGMLiMrfhhh3LR1ihF8WfYwwIqxIu747YgHQW2cfvkoM
sTbOOxyQkpaAcYsJZJE8eYiJV3IHaytpjzgpp6HEWarQ+mdKc76x12ueuBcjbINxg/MCRZ+9oowY
MTYR+ctPpIpV5XMPdKqUOD/0g3qfeijNPLc4z5j3eegihIqstmMmHwqn1b+XHn4ajxpNyGwFw7xY
fXYZ+SlIcd7AJbkgKvtK7ckfsYhDBrPeukifNq90zspxV/FYY73eCK2AMZVU2Z6eaGx8Squw9byV
zbe8W1HMYt0pBDiolcxPMuhFzbONxDsJHbeJv3z74YBhzKivXBkXBppEdibmH2XhBYAvaaD8ylz1
Tiij4B6ei1wod1bNo7V774UBWRPRcXQxJ5uceRPOH5XUxGPTOeK4SkfVqSv9oRd5Em1MpVBXbu7l
Rch+pWxDPZM8YlHN7KqoH4nK1GMJW+QRe5TMP1mkoup+gMvhrqzhcjSkUxhlYmnzTC2KXpruigTg
7TGskUF8jAO3Vr5JC3nAc+8q9bBGgL0w3hQ7kZWhgjkBUWfPktKTsuDbcYQ+F0r0qIHex7/NuhkE
kuxl7ZJTXv942vIyJOIlJ0OLCeL7oskz4koS1ZqTH4NKxdxjw/F0un2dgUN88DCD9s2Nizg7BL6o
ieum2oy6Woc/0ImeFMiFPWBYglt1QxMUayQbkwitN/3q6FKxjeSBOJdSLGaUcfxTL/ib3h2IEQ9R
AKa9D3p38VqlaTskbVTEx6pWGAiC5VjeoFmsxbc5iWGx4flKjZUdP32Gt1f5VC+EU48gAtCJec2m
rkyrFdjoHpsMf5NkZ5jD6DxhtCtAUepuN3wsDTlYz6oY0uQz1tFR0K38hOVOYUuSQvATCC0WpztP
6l5FlqY5xu6I7LgdoWG2CXwVt2lvMHtr5fG6MGM6m0CCp6q3zad7uzHpa2pKUVn9Ed/maN/mKkZQ
eufc4gEgPml1cKvG0QeLW+yd/WKHNgnsegA/3N+khLOKi5/XtTADtzlmXokfuh4nsXYz0LzoVs7B
NIE3n5Qnj7oikhPTiUcp6e0Em9Auh17BiNJBwOicDmaBjDWZxfBfjEMFiWHYN1QMZiccaBNWj3gb
HBU8F9st3NmQBgEmF7fXz/UirpqWa0L0AMFj2eYMxQ5iSRy2TX/EYkIejKqyX4bKk18LvEgeyqyq
Vu7l5fqxgHQIKIpNF8k8oDbUEXxtrZVHaF76Ny22xmbbauvFgcW+Zx9MlPZpJJAf8550G6uOi6Nn
eQyr0sg3kFW0c1hEVrVre4gY7z1l064TMASpZdIBn3+tjpc66gq/PGJpiZ1KL0RsndB1acYdROrV
IGVxF09BCjQS9KyoqPPx3m5CJGtctwITfUQO34PygELKxqbRKTZ6lWYPSeROFqcN6Ob3z5OOzkR8
IjRCTHu2K9FHtQEkusnR7ruiwTPv/3F2prt1a1e2fpXg/GeKfVOoBLjkbrW3GsuSLfsPIds67PvF
9unro5J764gUtK8rQIw4sr3IxdXMOeaYY7R2uIPVoD4CWqeXyqyKttpsFPlngi1xOOyC5UfU0zGU
YImmx0xuQrlyS3rw02o3EpN2xjHH3dt5CGE05N+tHqUu4RVZYCUpFb2mMLtN0piFhUEhvS8lPeyN
6dfHyPH74MKht95DSG5T4COGncsOy8IaUiL4CcladkQBLAc1xI85PJAx1eqf9EjByatV3S8vBKrv
DMpYJuttVoRCDOPtGlBD4vLEJtxmivrA05FU/0zZZYhwvypwnjDzrGsuHErvjEmuP6sgvoq3LZG9
vivxEzBsvE5xF5XNjdUlFt0OEr4+iPCnps6datR6O11qgHlnN3N9s5vpoXbQ8Vm8LJWCZERGtjpK
WhV+tymHn+NUZJ8wtbR+9yZB9goCHHqTwM/Aiurbee1Y9EIfsvrY0wuM54vdpwq2ZaQmWfG7OI2i
Ag0RoxpUW9aXFr04KMCZBb3geDX8EGXsYEwvjxc6QtcfjTXCapsZBDMKvHgh/GKsnmYE54jTfHKv
Va1zO5MNd2phaqek0y7WL9dHPIPRqDgTJLjAliuzDv3Wr0rVPsrqlD6bLRb13jBBZbiQIa0XhcZz
ckIwCqfusiqhF33d6aPuHLWsDL9nljaeDfzPwr0T4bWz/fiefOelZp35uZeNAvBaGVMrI8PBD/FY
SlV8sio9/A65Mb1wO65fCQI4XT2sPhgYq9u4C+MqBkU0j1iCJMasPOF3lBQhcuFRUYvut49zMkze
ZUZwAJmXUVOg6uWgTI11zJG81s8WXbNhvpEMX3SHvIgGI79wgKyy6/mL4YCMBhK/kma/3VxYuYRk
m7F5gHMReWgLmvddL9rvPebt7qyAuq+b+ShxjOJJKMFwYcOtpncenv8STkGIWyndoMwX0mE6mYck
tf1d1Shp5spOY2+cQss+f7xg3htrJpvg/kDatFJ6q00sjZJSWAcFd1rkazsyM/rei+0kFdGF95qP
vzdBKd+QWABeCJgRfMbFtE5h0AmVFqBDoOLOU2WVIe9AJUv5EPRli91nIHWhKxncTzsjaZXpwl30
zviIPnH/zbQhcvt58/wFJU1Hs6bntVYPZTiMX8Cj6C0/Ms8yqc+oEBFtA9voqkcNoL8W2L+kU3oB
H1xNN2c2UQJsIiRM9RU+bCW44pC9Dge1VBJ/Vxs43l+NiYF+mKuXnd8/fvx5V6fqK/eEqabwNENF
88//8soWH7Q1jaDbx2Yw3fl6EhzaQM83YLotqKDVXcDiViEfNESueWhnoOrwtBc3YJILnH36qN0b
XejvW6ICYr2y3AY0b3h0DisY+pXD9uOXVN55Sz4qC4uQFq2U5cKKbLyYYt8U+9RQnq1J6TU8upv7
BDLkFc41yi4StnUdKeYXWRHFPUoc3VER3DBJ3uT6pjPlak8l90WLlfrJSoJx9/EDrhYeehWQpFCK
nEmuK7IRxIQqGdWo2Q9+biFRF3KsJG4Q522pelKbdVq96XtFbr8aqWROG2uUe/3S0nvvIWiZ15H0
hwayqncGUsUz5lK9nwb8vodRP7cqbC5VG/ytJjTb04fK+lJkunbh86zWPG9PnwkaP/TuzHyNt2vQ
waksd7K02WcSFhhDrHe7SO1/BtNUXIhw31l9r+/GSQb2vqpD4uMC99Zo6n0B5wRzeXXa43FrPShY
RmuH0h5sa0uZpLIOH3/f1fqbpxVmJ435aBKvsu0gUuFAYSlznNJA0VPkVcGR7nBlHe2e8gtK6KUb
9HyZS0Lrq6llYAd9QBrgIMGs2DadjfmgU8bxEQ8wVJmUBilSzhFTO1ShLF8IOV+T3jfnN+3TlDV4
z7myvOJX2MJOKynADNhR0sATYUYzHKov+14Jf1U0cLuR08hbjI5LN5/ic2o4P506/4araHbqlE5y
R5plL1zVy/Y8hNHmPg0AldllAHmyxerS+76rcMCI73CHModnpAobAQeth+UVuDDT8A3GTR03siOQ
SMNNGrUhQjWjJcfNCVcHVNo9/B1843PYm/Xjxwtj/XSEfex8NO+g45HlL64cjDtaJK1C+db0R4m2
jk7xMLTil3AyvvlOEXde09sZ/rV6D/+3LpTyqtHH7BYAunxqG4QeLiCMq0ciFGWlIWVCoPJOoC0q
mo+5G+1z7yuVU2+6CicIexPOdkPRxmkHvaS5oK3H8FBWnZ/6N/hiBInpKn5dNre+qnapDTanRb28
kwdwXfnCgbE8z+dWill1lpkDOOCrLnKBEKlplIS15Nr3VeyJv5SKAjvuIAlJcjYWBkJRt5XkGkUB
NxNd5MTemIj8RdUHR/uCKdrY34RBOIo/ffROtV0KSQtv8wLDIT3yQCCt5oaSBZoAFxbjIvrmuemm
mfnqYKkcBUuqR6NUpT4BbZyRmQuVvaHUlbFHISm9sKwW255xnLmhfjaXmHs+l0RPAheBS5rUnMvM
TlO3afPWK0speLasUFz4GItr43Usi9PNoMI4K9guVnDWc3ojcy+QBjL68lyOdobdtdmiAnFtU64Y
bixj8OPQG7UqlZ+mzsb69sK5/s77mlDveF3YnyiTLvZ4ppQRChlZdcY7KLxx7AI3Trwm6zn1sNpL
QpOr0fh2DtQ4hx5Pwv/l6kOTAHOiJuzOZtD6fuzVOBY6R1OX2sJEAzCr/Atx6XpAZEGIluCbzmpa
ywzRyu22yXEjO9d9p/5UJ1xyt6GmZN9qq/bV351LmAIWBx5+drS44aPw9jY2Jie0StOpzuCRXeC2
wDA/6KmLnhMaxC+xyNZvRl5BQCtT5QfdX179saH6U1lrygmQWrsv4kl+xJhV3KPzoX75+Kh9Z6iZ
L0kbIoy+NX6glnUUNnqrnbou8h+c0rYhTfpBemNOvXIhaXrdYH+5CWmlRxRhbmSdK4XrniVY+sUY
N2I6+aOCeZ2LtUysK27tGFH7rclDWX0krzHEdWSbVfW1K3E56d0EkkaCKVecCfuEsyPGu17BUTI8
9lampDXCM6KvTBfnkFz/WjChtXbozLYp8x1NWVSnvSQo+sLY5BbeyBhctVOnHGNb0rLfpHTxhpCB
XqVjqNytTRZ80YSW3sv6SSe0iDwjEbBrA6XG+baBRSMunJzrr0dmP7d2z3rVzO5ih9O0lUzm0E0n
OzHaEplOp3sCKMa7JamC4FJDx3ujke7OFSdadleaKfagoGEpd+NJyYTCxRBU7U+UeVDjIMOvL8GR
CzRhXiy0Mr3GJpR/YDu93XGmFebOHPWe2klOnhMDOzhtip6rRpRuHBTtddar0UlLTPzQ5eQSlrGI
TV9HRyN/9kECTVgFbXrsVC1m9wNLtdZ9l8IvLcOVbH3WcIeW3QBy1IUTZnULQjInHoYsNwOGbP23
7zt0yMV1tJSeqlgdn4bJQDWK/qpL9LF3PiIqbq9qUfNiXS4ZPCoRDQlGcSpMYT5yS9XftFgDQKhj
qOEX1ufrFbPY8UwlKQXxCFW8JVpI2cCxyygVJ1lNZbq7i64Ytmiu+M1RhjOFhbyu5cZesXyd8ooq
MrHL6swSmZdLEeaSm9897Yh0uSwcFLqQz19GAGZnmD5pvXzKnSrpvNrBiw5L6Dx3w7hML6Q365nW
cShjr3DkYVm2/KBFYtn4Wk/jCRWR2T1DseHLij7N7guE9NoLU70eDRIb+r+00/OflfRpb4Qgzni5
nrpSSRHNSM0Rc3fRtjvVj0GGPp7IRcr4es5Z8HOpwXGOr2rfVm+oYxVGnHMGykkZftyaFxa2szUD
JMh9Dt1PU12ovz4e9Z13xB1yJsxQO50L72+3SM/9mzSRrJwGJ9Fe4PsHhWu2pXXvtwMp4+8PBiUQ
IUCLJHHFSaMN0OfkDWQ65iT5C/7tRuZRrWuu6EtNLlmevvNmcwEfIyzkCaBiLMKLoESrIytRyJ+6
WGc1ahUNbIbTIF1US5f0BtcnDdufshJRN5WQVbw94b5RqclgnhVAZ8MbzFBubrrRDMwLsNa/TpM3
+/+1qYViJkjGHB3Oj/IXIK0IJhwAnEI506Rcaj9mQRfjXtYz25hIjNKA7BaKWGbhJxt2pfZiR7ot
bXnzfPyeT72th25rD5MSurFt1O0WkhklZlcLR1jE3oDwrvWdIkXUf6Fk1uhfybVt2/XDINWQlUYU
ShzNEg30yB2mcOgZNGnH5Ecca5aJnXoH4PmU1RhMXDlGHTffAHhMbO3TrKZys8c5empT1w66rrY9
oejBWLhlaVkjXvRdDzfOrRs6eiUXjM1qj0ZisyhdEXWEpm5lh2OdbKs4qcxxS5QlC/+QaGkaoSik
NHj8bezWp0HFGwcaP3Ajn2S9bN1S7VOJJHys4uEz9bZMTl3JH5uqP6hNHdWhixP5EN6kUHVCtMtZ
ILq8GbPXfKbyAy3+FJWB0H/FGB8NoYt0Em0l130KbouLL6vaUN0Y5AELMAkB6DDa9FBzWrqtiRL9
1HN6zNCyTREa8fgMcAHihFCjmg2jFxoW1dljLdlV/xCZmVplHg2yXWFvqqnF8+nYNPbo+0cWFbWU
DbTzzMi3fZujM72DtRqFn/QAofH8KhvUIL43q0F2zplit511k1aYu2qeBsO5Vz3VwGodw/YKR+UH
TTQFjt+lUuDL51Mubh8HzanHb5HcQEH3rFjg3wSUUsl4hSOHjLQl7iQsMWWXEClk8mOO7JiOCvYQ
obezje1kmr5kNgnS4Jlhain9dtKHII92oylJ6Z8i98de3th135TnSZ6sQvV8Y1TbnZVg3/ni57Gc
IxfMlNxVjjMgVl4mJtWpg26Jwn/AgyrTN6iTjcbzDAwld/ic5tR9HEdCntorNCu0ZdZFi2DARhUK
0hW+CLE7cXMnNIuCNR9ImB1vAyvQ9Np1LLDIYBdGOFFaG0o7adR7Np28pvb0m0ffTH4h+DFn9SAV
Pb63uzaX5HiM0ro+C7tzgH6qyLgDJEPmpi6NS9j3koUNFjdTz+a6Gxi/Q6fw29Gs0JJJC6L4ppWj
IUzOZT6ixpTKsSi3mCwjjrGlX7K1ejeKCJuOQUMiNp5Qie4xExmRTe5uqx4pCXVbm2KQVHeKtTJs
PdMYEjPzoiKJiks162V8CIIAgIAWLuUB+AFLxB4aeGbBxKtOPi3c/qEsoig5TLmspadUTpQ9OXlR
XLh0V+c2vc0oR7ObYXOCMCwixF4NypQqWn028QqLvCCpAwCoJqovBb/rgaC0AT8ThxIprYDZfrIy
gLkpusF9VO+90hgDdW+0Ad3wHy+05SzOMCzVwhmdQBFkxaxUW8lH8cyRrjs1qXAElkTp95ZnzZW8
1AuMeqy/q2EyW6h9PPCyie+1f5Sa+Uyfo5qyypyUmSc4yk53TeuSkj5R79HST2WXacROeZVp/XfO
90YYbhtWlpGizGNntrqpuhhxtiv+MLvRrWJnNEovL/Tc2lValPjCbbNU0nY4R0d96ykpar6Id2bC
jH9A8W7saSuNQyRrX53UbKLqN+cTyHTuJULrZ4bSVkyltM4jiiZleMpKRX6x1MZ5Cmu5vy2jLJZd
NcMN+EKZfrV7GXJWgwZ1nF3EVvmE4UP3tDXfvzKA1dWHIWzCZyPVucBsP0SFMExsMbmpr8gIF6Z0
m16hHG/fNtjLyodwVIZvRm7Wxj41a21Edgbw1u0zPf7z4w++wuNoQ5pVHWbqoqlCAH97yHAtIuVa
TPV1aodh+ic3fq3WG6EWZXQuQbNVHwstjCI546dIja/TxqmkC+HQ60n2JhqioAMgR+QFwY9EbxG/
0mMOcyxpjBu0G/Ms+TlaE94bp85oSucWWUNHk7ZtVYkuvSKvzvpjl8h4O3gq6pdFtyn6IQ0Ctwyq
zLgtkEqJ6zNkjEhODikiDlP8Z4yXYCc2UxJRonOzopWm+74QddlxnhZ1be3p2VOsO9HX/tDdlYET
DOPeaaUgbb064fdfh94ETHmyDPTbLrX5LLMGaAFQOmDec3q88/5Gp0eNVpX1Po+wLKsnQ9zUUiTf
zAbsxwRnyG0Lpn4hrzbnT/vXWZ9HJWGg1Zloft351o1JWDZZWe0nvQYjqYfyqszGiZ2qmFszmdLb
KQwJGiY/b64mO4zvgB3GE5lx7Y49esoVJdDPqgheBPfYlZ5ByAq1vHlQnTDfB3pkfamItbcop1Vf
U1RyjmonR7+CRo/3logyz0nD9ocKO6JwiyEY7uO+Ko5TIItHgwBl10D22rfYptwpSpr/mVJIIEoR
Q/8JvrdzjT6oc04jSoE7X07qL8OEWaFZGME3DBa53Xrf1j2AAmNbULe23Ay34KPcat1dWvnS1k8t
4WFnZGxlOrdyL2JdbX2Ydr+Mrok/aZMvbvyxHU6pb32m0j/8sjRhXaAwvE1v5koTfBcSHD4+VbfV
bSkn/VAWTt3c5EUmDaOrdlUfDZ5clWb00CjJoP78eLu/HZDqPQc8aw3Edk5QV5wFJzbLxjab4Los
B9Rd3VLRau1ZEvQBf81syhuXykPL8wWfJfTpaaOBtTf3W8w33V8SnTbNc3kYmvHab+I2ejKsyo/t
b5lkDWH9WVKzRN9VBomX9anSYxCKyG2igjVp0UhuIReldrk+XEtd4vjhFVLTTdN7mBcNTbShuQwa
PT5toNJV66WUcKzijLq3USd3ljT2MbqxH0/f27d5/V6zddpMa0c6ckWlMW1BEbi2qxtf0lRkpVDw
VB4irR2Jn0PJaoS5c7Bs1u4G/HwKcQjIPqYfHz/DMjagz82BtoRKME8BLWsOUv4yo1GaIxcwZfWp
iPLe+qZVln4UKRDRGb3qqtzm4MX3Hw+5jHvmIQFtyY7pB6OWtrgkuqSdIGJEyC6jK6k1Hqlba+ae
3WIqcffxUOu3I4oDVQDHQKBzxb1AjYNWp0irTlklh4TxoLVHxDKseluXhXqVIRJyqaqwfjuY0jQO
z3DGOyHPmHNRVB1YnBP4deZip61WXiuq+tfHr7Yk9s4KQrAWaEWHfYZC2bJWMihyGUZCbk5oAWTy
oaHTrb+iP5Jy20h37Fe9p9fTdaK0vwPwQ4RWKeQAbUuOZmmDtmfb7aqaF9nhWexfeLjlFTTH7eDX
PN4sYLMKVwK8I1I7k8WpKtTK2aLnYd8OHTCBPhhtcZjKPuKMlPvQvrCllicSgAKrihUGqD2T/BYH
BPltUmMYNZym0FJwDXFAQKZC6fadXoD0fvwJltg5LDhEkzFBxg6JuuwSKAszAkRKVGhM+05dfNLR
jJcGV5gUzRU0WcumSl01AOxwPDi+RlpteORIbz1Ng+T8u0gaK30mcFIb5HnWbba2PiZIE2FoWdl0
AeouOqddjBVYYqv94JJFA5dcmIDlbM/4+ayjAtuS/JAWz7eHR9rDQ0wNIvW8qgVF7HaKHLt2dTuy
nczzRxvR8c3Hc/7OkLPSCX1ibOc1MbbXKmgcJbregTG2ZujhbUzzuJfEwBMdZ8hAZ/OF4Hv5mQmm
kMGZT6xXEHaZEE6jyHG3dZKTpnWy2HWqPfaumVCg8DAUCEZPthsjO499HiubWG0G01MtKfo98Z85
EeaypbwMTYlbcHlqYl8CUJ+OPsoCVRDfdfB1wzs8/WTh4LvGW/cXXnt5dhLQcWrCdmADUxhaVYZo
yIkCK6v2Ku2Me6vMH6dysq5p9Pd3Ux7qh48/7IJXMeuYQipFdAgCCMTSFQ/NHml6miDl7Y26/9Jg
KvaCBwzAZJo7katyeP2IUgWNsaI3z/FQl7aLeUH01cdB23QH4L6jk8IEd51Ryfalmk3RxhRapu0+
fs63q4HHnMsMPCgpOwfvOvlL0iHyI1XdSxa8rV2P2eFjIjn1OSMIiTaKlWj3Uxamt2No69TwQvPC
A7z9LnPnNp9lLpixCgDpl+mNGQ5FA843HWipl0Y3UQpfu5VreRwgsekT7sKubNZRdMn98O2ZPo8L
0ZkePHYeof5qszcBbch+46sHy2qlr3KmOTc0bACj6X5VbMAZj23VFNvfmu2ZOKlDcaVkTlJHnDnf
tn8JT1QhahNRKOughZZ5cMKifsGtuL7W7IbaVlwVoyuXJqvSot7kjnKiXvJjXr32bJJBkEuxEPYc
Fdm3T2BI/TjUUekcrCjWtgP8/86jh8PH3iBF4MO0kgfbzONLke7bcw49FgREoEHN8lvIplFOezus
iKcg1XNNOkZdq1gcK1jeqFJV7TssD4/oc9lfFKSQFDcsx/CTCLlPQ/C4J3tS1U9DV+Y/6EFuge+s
4gqXRfvzx99luQh5PGQSoNHSCgo5e8lWhkdfDF1nBFfq1Nj3plOYT3ElxRKFIgdVRbnqnd+rwjMj
c5fHTGSEQwGRYgmXGq05ouimJ1e1blCIyDvRuEkqmh99ljWXkKuFW8y/R+MwAtAAnl2JjkiZglSB
oSVXZSSbA4u8q9BNaMvpXgqd4RB3CaiV7wzJ1neqIHWVuvVvpURTKi808/zS5lucOjP4A/eAaAPu
G+Hesp7cdYom5aJNbkz6droHo3PMA0fgKA49vlIpjJweRCLJoTW6VO15IAh21sPHH325FViGs3wV
3BvkSIk0Fte9DtmhC5xoOIRCS9V450Ox/oLHqEYBzcIQrjqV6N2ICGtNrtMLsca80/8HXyBZYkyy
PoBESEiQ5NW3G6IB/Sq60h8OSVI3jZclFGYwMQ3DCztvMc68vGYeBGEd0R2Y2uLESay2aHHSns6F
PmJ9pg3UJhM7pzb28WSuxiFDQCgdORZEvNE0XmxwM0NocaLt7NxSOLNv7HxAANNl4SMMufl4qMVZ
AhRAnj7PGaEDWOxyKGtSCyNUzf48CXRN3D7Vm1+G7xuDS1HrNwW1kW3jwKQMyWNCFlvzDGmWlmhv
a4pbWxst87OWIT9he3aThcVxZLWml9rqF8sSqEN7lRcBcaSmu4r5AzpSIs0aw7upKwy8AWFeTMKr
AkRcnlroJbW2dRKUEia3L6cguaQjsDgKGZ6gmpFnYt6slLCAG4eU2kiMetxdVgw49KXEyweoB4p4
8A29xqhBotkTr6CPv+kCO2BUVLuIA/iuLKIVduCIqLREIqt3o1Bws3JhIwVFvXOiLtCQtsN6V/Jx
AzGNojjMNq3h7WjTB3ppFa/nnk5W+q0MyM2szOW5RHjiqzOH/E6khTp7v9mBve2suupgvU4NhdBU
T6KtGjhdu/94BhYbaJ4By4G6BKsO6GJ1JIJhZ1ECV+gukAq521ALCDgH2+ZSO/47rwhUMTMgZ9bs
KpctgWobitfOHTdy8cAfoaExHUzRuYBJ5bb2dYeuWiOyfqvncNZXhKbAUTvLzhH/LA+iGl2vSSt6
+66jR0F2EycvTw02e+FeLzTEAUqpVC6cSYuD4l9DgpgDavGebKe3Z6wI2yFUEse+m1pJ0dwgChPl
aAmz3/V+YV4qaqwmlmwG4GJuMZ+ZWMsEgx8WndQ32Sdq3Xl9UyepIRW7YBpEjqdy2kXVJ7nOtKrf
J1VS4U778fpZ7SDSyJnhMpvBvUOT7Jn9qkfN8E4LtGYvoawSepmGpvCUUFvf+EFutDtR6VtaJ/0f
/4uxqfmiTMA2XnXW543RSqh9MLaiDEddyfVfDvJ3RIPyk5Xr1peUgH4vT8l4gc27aJPg22JJBCQ2
V4BnitYqjaxaoyRN0u/TLKivjDayIff0mgU2ZmieVWjGjt668CiqGDuS2DGvsmkKb8bCBiKMZdoc
pRpuhBXUw4X9vFwOr09GHxJcbgoXPOXbxWfGyAM1ZWHcB7o/7uTE+JHKgXwt6Mm7xaZJclNKStGF
RbA8vBmUdBNoUAY1kVcSEbFadviAaMZ9bFXhY9BjEk65VhwjfL03o685F9pU9LcuhHMsDxxHrZ84
lmRqlUWlTT/QHxrEj2okGgyCRcdteptJhjPekhS0/k+jkvLoEGPOYm6KqBQoEsQsU8mL4kFPtz7K
Esq2qgd86nofRGDj1EMb7E2nNpo9pdUaDQpDlhLJdHOlz+VdlPr25MbZoIxbXe4ofxActqEQrtqE
YIZ4wimBhwyqWRywtw/lo9Gn6IPR/i+LqzKOaATuoaiNnyfft7ozNn75VWvDMd7Z9NNobuYUXR65
ZuB30XkIqzCOty3MEJr5wzAqtm1mOmm7KZU4al8+3kgL6iNMGaSruQq4WF5ZnUt9sSaorSqoS5Sd
+8h4rmnNcG2lfRAEo61eX7WV9ImFFWzMqrtHrPa30qB59DkanVM1ao24XS3u/rwzmG302gIXI/h4
3KBmN1UuLJ5IemiM3KKPTjL68vjxS789pqnlgzzMMCeUOa5dqm5vd0qnNFrkmFr7pAShvUni2Po1
+bF2DIMiv3TBL8dCRo2gCsBtRr/gIi52ZVw6QyFVivFrUnt//FLEhOEaRCm7Np+0aXTEJYWrt5kO
BXW2yFzFmtt/aKleJr59RUeDX4zWLycYnT39Y/4WPkqhu0Ovi5fIKiy39EvxTRSTti2GRlyY3Lcn
Ah5l8+kIk3Zmy7BJl/AKRNoswyggevEbmriPwjaSctdC4Wh+Di2Kag++lFnd14+/6HJQxGlmJpAx
x1As5iWJNc0j31ZEF/7IsZaNNklfCQ69SiuNfdzGRe61o5T9npb9K+Wahk8CVtQv3pHHmUoLQcjY
mF4g5WYMEZd1s0uop+fbj99u+Um5dWY66awHAf+IKOPtek1j3BZFFKgvVYLexDTBCPmkKvRxexA/
q+GZA9fCCB7hpuxWRqdOvxnId/unj59iuZLhBFDmouwEB4aXXmavFhToFIAr/FNrY7+9dfIqyXeq
ZMXaXa1o5NC/ORxBzdwv4MBsh7y0hCtMMg0Le9UkcCO5wq9AapGvOsiQr45iGppLJNDV2zGv5JLo
pwN38zUXcyxpythV5kR3IYYJOh5XYxjnt73W98gt5Foz7X7z9QiHX0u/r/SeVU4JsmrVSSPVgWuN
dqpfwV4LjQdDMkMEyFun/b3OoLlvZubaoJozdwmsRbEEwsTjRHwUuqYc45yUQSKxz4KqbuA5gVVe
er+32cXreNDAANtJ0lm/yzVLCc+Me1/26Vt1rC4/mYmaOV9Gzub628czqa6GIgpADIiWQuJBDr75
53/BOFFwiC0s5SWiqjCRJSgTAVxWIp9wDJKnIeMCMq4jVlo83ExOG1nUi4UVX8GFxTd2W1dm2447
mopjUZ8rPOacfhsOachcIeFUal/g8Wa6cHsqRFawMQzRVqZbmhgxbmtKonnrTmXXDwPOr6OSanhA
+FNsbsB6g2pfONYgf//4ld+G3kzunDNTzSCDs8BZllJ/DW5DItRa3jhylFxO96hvyhYVQbpVpGyL
MRHq4a1hjOYNnMRG3KZDrEKR/PgplocuT0H5GVAXlJUDaokt97o0azTlZeTqfjBowpWixoxgBjfg
/uVWr0onUTw8SoupvBDrLiZgjjTBmWgowv2GOHB5FlFzb3BwnWRIxlo05j/1ybbSzzYFPONbZItR
3KhZZ6eOp8REkt91vRy1f4k9/MfP4T+Dl+LuX9BZ88//4vc/i3KsI8QqFr/951d0T8uXX9Hzf81/
7f/9sbd/6Z+H7f12+Qfe/Hn+2X8Pu3kWz29+s81FJMZP7Us93r80iBa+/ts84Pwn/39/+LeX13/l
YSxf/vHHz6LNxfyvBVGR//HvHx1//eMP7S9ff/7X//2jm+eMv/V//gzC5zxqxPPy77w8N+Iff1j6
30ETUD9Ai4KMDO31P/7Wv8w/MeW/z23z/JAaIJVVh4g+L2oRMqL991moA21q6C8spNmCuSna+Ueq
8/d5XVGxALUDBzPMP/7vm7/5NP/zqf6Wt9kdJAvR/OMPLDferhhqyzOXgO52Ujak5mjse3tIdH42
e+/5/taSNGdTxeldTcHsqEFtd8uogtHGc2Dy2iHUaYWNq0KtIJ1Ty51t+JC9FeL0UkrENz2LfzUd
ZBhSi+hkdJa0GaieQMc2PL+gmKVFxTlFm3mjjlKzUYTVnAYpc9Uw3Cf8o9cVzKVT5Dffps7w0VSd
dHKHst7UJqXQtjNCTzLMaMdx91jb9QtGzP5eM0Nn06PVv6U9eDxPJaVwKZRO+ZBImz4tc3eqK8rH
VXYa5CmjGY3/9fpLJ0ThKWpF+lNWygmejJcUrX1UzLE8+fkmjUaVFoOqpeLuD9kWsKY/B2EwnDsn
3zKl/VHByb7C/1pXTwGIWOVqUXAno0ggpGy8ajvERocg+tHmibUPEw2eviWnHhmg2I5iSF3NqX7U
cOsPxlhgJMH1BMHMd265rUJPq2pnlwJM377+f0Md8iWC4HqyOwiCcnIta92VUynJmRDyKi66Cjfs
5LHAdnjoImlnDv7OyVP9Fl0Z3wTGC9x08s1tVkuVV45SeRcOENwJn+xNP3BU+6SKe/SP7jQ8da8g
gna3hapI+8ynY1zsEl3OdqE/GN7kpG5lFvp113bfcitIrqwUNiICe3JnYFPbc4OU5rVud8ZVTBEH
VBxDBeh4t520S9EzOBaleFTjctoY9kRPcxI+KWEd34qqF0f4EN8KevL3davQ0pCoAQIu8l3GYCes
OsjGCumakl2dyI+0AijAgY3lGkkSnuUg3GOXk9zQWbHJ8sa/keMDYe90S/Nvf2ITnGAWTLfCHA3e
QMSbvBWfHT+K76byGoQxvBXxaN2aztewrEbaP+1uS5E6PQ1W+8kQ/a8aUb0jputbox/D00TfixyY
SOYYym0QiG8lfBiqmOkuIfuHOjuq7shNes6SY5LX6s727WGP1cpRiuCtZH1ZuZ3WHgKbboLkTyds
5NOoGVsfJVevFnl7hvu+EVaYHYZBcTs/rzdpHO7yqnKnoPpUTslGLqXxuVXrm0EV9aNTp/muaJND
0XPBjnm7QU/32koK/VHRb3XsStHiTvU9WqaGW1bSdTUVCFR0srNBB+EgGjO/khC7cFGsVje01Vtb
u27vVSM1DrGwZ8mI0qWzoDn5SR6406R9su16lxuRustt7WTqee/JuXyjkOpsY8UoyV+N7JAmeefm
6PxpsR57Fq0u20wNirMM4tNmTXaTmPILglrpTjbahwSICXAh2xDq3v83R+exJSeSheEn4pzAwxab
tpzKSNpw5BofEHh4+vlyFtMLnemuUiZE3PtbihK/z/WUMvBecrjiyDHmKuj33A7hPmJ/1E62XD+1
LJteNzGfjMquoqVrP/QFv56jGTHSAOdKfBbainWPXKv0Lr6vzlYmFUjkKmPrqJ8ogJRxX7rp6A0k
1znfG2IiKFNRdSTH+jgf5M92dQVr14qL3PSaYIUX4ivftmKvLrts+sjbXcoB5+wusyNSCHsugyOo
OB5nLzh29/c06wYmoSwLmC21MBdek9hyr26oW59MG1UCKWwWUZGxURdGZOeH9XjT2xeTSpAXFrmg
pGXzNNoZuSO9/WyPzRo5o53H5dI4aVYL3g71ZM72HLRDX8Wm031HtvSaVUqP5iwuEJc///8fniCl
u9luw5TOXb8lo9NSmlFyUfbbiTqQO3KiJdjNvEk6FijOrSeGFSToTu0G+TJakeE0V0XO4IfWiljk
ZfN9z4zPYlnP9XI47317yKDqu8u4zvszBaj/fCHDTGY8cWsbNDnbt92aGZk4czgW9fCAoU/dkukI
irSbb9f8wsDhxjDdmc1v7kAasa2MHA+fc5faM06N4oLo63KoqbsepgzrzX9FTm0k3WeWr/WtM6pv
8z4cyYCWIO+t/cT0+QtnychRp/9Xz0jWjPEpX6fxWbhaehjVm68h7jI68U+uTewg7HpSNeKmOjff
+zWrr6thYe4r69uupg/msPkFufi/BmTtpOcy4PT83Q5e9EjeCcXin9Z5VBFiXz0o8628znkXcWtG
g7svMT6gL5WRuU4zWp5O/E+YxGCbjRs1i5oj+hijoqEV19OmJHedI1D4EMJqcGN1qI12mH0N4Rwj
vD59SAGxyftYPBfdJgJ9aZvY74ULW8UwPtroo8l2sIPGQLe2GkZ+VfouUtUvf3P/XZBk92z04rcO
SkrX+V1QjHSSu9FFU7YeIXVuRqiLdXn8C+/T2lUhdbawpMfex84Ba9q1C8dWK6NlFm1o52aa5WPN
ffmsWqM456sfPpyRN9+MUGZwzyA1CrK2+L6b05aqzXzqORejNS+gWnYe9UmKIjmGvo0nkZWhPhYx
PRJ5rB+jmWQ9TyCeL6Kr8+Gj9Ichop1njyxlf8824wNSxY58TSbCzLdoaqBUBmNM+mPUg6Otvbir
i+HFcdeoEOrHOOo9FJ+/htXuESQ0zF8ZcQ1Bta8UszLZRdW6hJ1Yd57UCnfnqK6DPWwxb5oKLABK
sdKWbHEZVGq45N5Vy5UTmSCruql6ntDYGOpkH7eagpPOiCR59Jj7JP7ea6fk33weimQ6CjtYimdz
rJ3EmY822KStnqqh55l3F5UMS9+Fmm8TONRUP9uZUD5d7+pg6safWV5/KTGX0aimX8KvROzq8xtT
6d3cexxAeVOGsxRVOA10b6qt+Zkv+18y58rAHPyOYcvlXNet1JV296oZhPIeC6xxCZ9wGlEoB2XX
vLRFf+UDwDU5qHtLcFdc+Ov5/4OR+ZcR7ggHf0uI8b2iNHuxTPWOWqO6qNZ9z5eNcVKQedvx+6y9
IMAhc0JcukVcDC0+2ZXPcumXLnF7BbopU1163t8J60PemT/yrDtOvtccVKXof9Z2/2Qy8hKj7GY6
CR6K05lU1bXNr14v9atfjb/IuP6csr2/93n1rlPmdHQkwKFfDyfnI1f7HjDbdUkmnyZp7MHUdkds
jgyF1YEt89CWPqzFnjS1niV6Pf4iWnd665gEZ381nmb6eLDTDb9lgXkod437MoirZ9Vu5K25H26T
p2M/mJ+32uOOGP/1+OQuQxF188BkWuovYill4lTVXy5NkQybHTmD6C7m5rUfpLLH+bx/bsCVlYtc
fPfojq76ObTFVkfD7BdBq6o50HL/D2sgj3WjpRpq6106+k3zKuPm1qRuaArgVpOriLuhlqGzkLOm
hPMro67w1CFrD5TRmwlRp2M4Ge29cKz5Aqomg2ZkHXDzY78clNPEynD+qd2hHxkePsiGocO0UJ7k
6MZIVeTQFqz17hToyuyiprvZnWBIcYrnTstlqPEYR9ib6rBB4NQVJkVX/a5HlnmalGeGs+80T5k/
18HiZmXaDW94Y8eoNaopblZF9aFvf7dxCSZu8VzVy7vQzjj0mPJ0zQ9gGZyER+cTSHu7jBoMi1j1
Odzsww2megxKfKkRJ9+JFlgEPt0VFM/iuXPPBM/78ZQVn2BgnFtagUvx0eCk5yO51H0VzDtfDjSW
FiMXlE+Nn3251VrHw6HjqSt78k0KnG9lJhGavyqiiK6VdFkczG9OZtnMf/idNbH3ZyYD92nJ5R6J
B0o3Av8weQ3pVCEjn0XBU3HgVO28ZzK/n8jEwjK6dW9VrR1XSG6Gk5O/+v7dXwQfeGu1IQfyy5Cr
EaRMHRdRFvAvplZFfu7hFJK3mRKjYBS2F2tambbFTR3/NlbLc6G28163xaeVm9dVpzpWVsZ9z/I8
3rP5T94cb8VcfdRGX4Zs0HZYtXbsifbNP/PCfXbu8l/eZ38XY/pZCo7duttPxPLeOD/roKcvivqy
H5ujVliK8kexGSeTBTjID74LUflHyNj/Df6CN2iq/VdgeVoKGKHF6+LJm1Pr3wZSzcKicL+sfQuX
WiekFktIUJnlj6naPlAjPLntdiLZKtg89oRNNV4yH88tfspAQmPg6iPjZCtH97Tk7u888/YrcSuB
Wj4wMeGad9sscAbXC2p3KIN69a4OJQQfk3Rbxlyq7OwMo5O2XjyZfw4ILVg8qye7Xm7ozdeAX94K
M9cbQ68c/VQry0+tGXj5OWi3jds2N0yCVMW/nKthOlozIgQx6CTa0R1mlE5BL5iX+W85KRHNW4kP
fPhvbpxkgnIKh57rnlgORdTc9xk0OJViOeiCztf3fcpja8oic3Em/MkmjmSLP2UBChyaXRgyVWA0
I572GrJ11u/WxBrsH84cHaDJlxF37jCW563Ov/VMEs8a3nVtbFuQO8R+RL4uoHdGKPLQOEyLa2Hi
tVOjfi8nQ79TM8/A90iRtnurjP0Zx3ep2+0LKWVpz0R2a0f1k5BTPymP7F6Oe3mqJ+O6bXmbFo0X
Lhh7rsLaxmvV6Xqy0DMRuEa7n/WlaoKybSO/Xc3TYDb7BZNuE3H7JfuB8MNpmixspDjOokQ+XC+C
QLRN/zXsZnfTS89OqnIpwqziHHKVYVzxFHupS8164m3GGGnEmZyroflWIXWDfW/1a259L7ztO81f
a3JMZtRso3Vtd0Y1Cuq+5Z0mInyNbdgyp4TZOM+nThx/LRIyXiQnRL7JLKQBZr55s7ZE/h/HkdmN
BIIHdZp6TaZCc9Buwh7/Ej1axxR3NhSq2KE0h4+xX6aQxIONZa4+rahPg3EyBz7N4uRqAzJUv0zz
Qvvkk51icFfKWU4wp1tkzCoPpe9f9NUarq3xqphSXnazWdGLTC2SlaO52b35vc7VO3aj5iRXh0iC
wf1bDM2ZpnM7bufx4dwgS24pE7zuMnatTgtbWeSR5TPrL8PyB63zrSu0JZlGewr3yTYDvTe6b8Pa
KjChLU9XWkgDn88zWRa3DFB52IlEU31zm1ufpUPhVS9GBhAyzeNTp/MfHwxtfSKbJ6AnSKRTO/c3
CYm7LotMVGlpYYEAPdAbTwIjoCojHHSMD79WV420AmXrmEx8a8EHUd100a5R6a80M6oamwDDrTva
Uee1frTk9tlV/RRbW1kk/S7fvYyu5yFLbb8+ko7EGhRWTZT3ZpvyYYX7jt+O8jcVYSWh7P3Q8vNh
M9pm4mWDtytUdyQ7M6g1UCAgx53/8/YTbrRL6/qsr/hRdrvYCGHVxsRfBQ6w5rFbVe7TakorFP76
+oBnjLZ56CzlKRv7qKI59NTiiAocR1A56izzD+ahMlgWvXsxRTGdJ6M+l43G9TRhVXc1O/JEZYdj
r01htQgvZXz/5XnyuLeHE20aD149mtRoZyLol8aMqob5lewGJ1AjP6h0fA6XfJTPgnzB0GzM12PM
j1vhZ3rsklHxTBDEV+m5NCgrabw6vFiuevyaS3+xUL2FCJpYVGmvy9wtP408LMxN5XNvn6fl++EZ
Ae+oivpKwJlLQVMFNz127Ft7UPlhkUEYYDzywrY103bKyvMoSy7qfDrADvJXGiNJ6F/KOsRO6oSN
T9OTXeVrgJCH0B9j2kJ70L/ZVF3FxKxeUbRoqHuUF65VcW97+sJl1n/zyrzn8Wy+PIJ34jHbU9Zk
vIv24D/yBpx7Dk+47c2e5ou3R8CdizZR5iF9dk+MNEldrG1UczaHtL7id9KQrPRuIAZThKQqVmlh
rH3saX/5Drt0Mjj1935LjcxvYnfkC8/P87wtz62/H8/L1vSJ5FwNhB7U5QHGyOFgrcqg07Tw0zyw
D72867OVR+Wy71E156x26lahciQx4xuIe3ce+9oNLbQBkVdNX96x6VjNwmGt6mAdZZs6PZ9a2TQy
MuS2pNMwi6ACC4qW1irPJD8z0yoZ0cfgJSC/GW8uV+VS1Fm0TKiRx5bZXXTbZfI+HoFWkRwIQJsg
ybttq87TtLBWm3VsMsGcGDc/l31MOOHUhdV2uDRl+WXXZp12U/8mjtW+rPMRr7UG1jkdWZyP6s2r
GPvzTFz8pk5AOPohN99EkT8zf/dJb60fincVXnolmsTuihhPa0R+R3vtbNTSTnZWo/y+INlO17bw
YkO2/03OQJWfLskUk9W9PqK9r+yLVpDStC5OkzJ/sbbZqiTQZB5jbDd9aLRFSA74nMxqiZus1E9t
Rzyx5e7zAe7QXSqDW6h0+xez0fqTd6ivbc7aZN+NNYLFw3pcOSfmCy/a5wI6B7WViJTq7Qepb+OS
Ykmox+9C2M/W3OuBpi1rMKG3CSCuZAqnWlxIIb/j61NPA1tcREkc4QnmJEMLdDImt9hCHyOMYB66
LN6m/ieDEN9NOQ/h2jFw1vWrWxjDpTb3P3kJ9D4evZVa69AElTUG2uYfzIEs6sq083DPSz1uR9cN
BbBTaGdHHwAoZcBNzOWzKk4V0vvIaLUn7umFmUZmgdawEmclj2pXL0Gzi5LNUPYhx2cJzNDNF3tn
U7cREgVyEe810YDXBtaw1VM/89Y3GuZSzz++JuHwQNrqr08zYbj7lYfYw+pSkhe6Ur97YnpeARbi
deIpKEhXzTW5fPQaP9Bz+l+trmfP+rxTjCRebLJdQh1zUmj3+3/ozrpAM+uQOGpiezTzLGgWSUkX
sqPCMn4uuvNXkHsd93NMP1Ae5cbjo5raKWj7/IO4kuGzWbMULLS6zGI0g2x3g5puhKvZDS+lZt6q
GWcnMNV/vnVnXnhZUR3GlOvRe6cr67l18h7lmizOmp63UaHsJmhL2ws8s2wJm3TGCz7dJ3mIMnZB
MaK1UjtrS32kNil511E4Y7gVVqLxdsZ8dZJDVcsuBMN/urvbXcelueZm92IpmXgWSbqP+JJYlLkO
mDD8sOQMlLiZ18pe5zPXZ4bEz/jUceynwq//c1d1R7D1gO4Au7pWuuEhCQzyzfYIVyDdFodsghC5
C6oje5VGNsXVVDt8y2vcZ6SS7V55rfbh09GkfioI9IYbnx7okt1HK+uQPaB0fFzjzCryhF8k1XvN
SJwhuzmlDbJiOkPQ2Z2WmMr8eewM9Ho9WSHROSQmAGPyJZ2QkufRottzVOrySFeZG/Qhp6q7YiFy
vpGwDi1CiGC6FFpgV7abSrcIKSQbWDrqNdJXNz+7C8t8tk8fmT5ZlxHTEu+xl7hOUcVZdZG5zbdZ
mjFusRexaXyN0rKj2a6GhLhlfuC0nt3h3G1SnjbDZ/EY8vq5HRMxDuBcZBl6kC6x478s46kt6iJm
ZCwicLyxW/AL9n1O86AW9y6gM2av857B5qD4p9wIliJYD/8VtZub5gCKEUoKobdh1+hjvHnGT7uw
Pggm1q/ZBZnWyiTXdueZLt6QFC7mZFF7X8bSBiYS4USW8kszh69OP7YQzTJHkJMTt3x0QLd8ssjp
shup/iks7/Z7cP6MYrrhu64CvT2WoCO4B/Td9qJsNm56X/+YlnU+NQvI6NobfeTy41KvIJmyIxKW
q1+Qg7UjoiHz5UzGAueUdI3AUtvnuBFIu3AAxH7VpMWk9WfYQhHiFhO/ugGMm+6Oj6nBXdJOHA+q
VO3JMrs51JhKYw+7VV9qW9I2Zs1pL64kWx28XO1+pSQhkBrDak2Q6O9qU5diKh4ZM8t1McnXR1hA
+AdRx4lpzk/5PNb3QqcFx9NSmzi2VIz+LxQXiOdcoG2osHpx13TL9SqkeFCkD6F0SDjWFA0+iGyn
lutBsHVAMaCVHJtF3cdkJ9SbcprMJ0qdqmfWr18MlVtczsJ7ntpVUFa8LWFVNkd0nFdsMvHu7f9o
mh3Dol6etcqoYlyFMBp7/67tbwX1ZyEJVByw0jYiRvc9MFsOyCqz754yLlCXFTjbsF0RpZ3J91hT
3RmGeF9AL4y2T0pbgyRpffdj8ubPwb1MNtY9Or/bYK3rE05ZER8ucWak2+gRQTcBYuBnMaoscuqZ
87Rfz5tRXWU90Yq0u01Um+uPsiuykHQyMg9ATj1TM3iirSvNuQg9PblcNn1Im0wMNyGYDEp/S7Vi
L9LFb77G0b/t7D+fPeHirWRh6w6tPHvtfK7QA0PyTsFmDXa85fbIHkfwwHqQjb9Xxx8yXNR1ItQr
cCcDwUSx/VZwGnufiYgFHSyAHHEdaH00tNQgvuyr0Dm3ju+AndZt6CyfqYnEprUeJ9it6l0r5C9l
F3dOsS2q2UBoHFjnqPaGOuRnTptiuK+dr0YNZWQMxdtCoEfKE7/Go0HrDnZy+32yq8Rqmy/pVWas
NZRHZFPFU8WVqHrF8ahxYKCbsWI7q+oY9oMI49rfA+1EJoZBxCoYqYhnW8/I7Mip/Vrn+cZu90w6
gh3XY/+KTlYLK0g5OqF02gjK7E2O6oEjOEGFJfSblX1RbAXDWYCSmAK2fTdeYavLVyLpSdbdr4qf
0K5rAtXnR/3E5bxaWxEuZoZzpIBk3ZE1ZRVgDCTxrVi1jIQy9/Hn2hq2yr/u7XbQ+7i1z5ZeapGj
b1WievGnMY/1o8zyGI2rmRplC1f+qFqdl30Ij2WtOYFY3o/VIWepGvRI4FENUPRq/OukBrm1vPXO
LG/mRHMs2XcJccFdOLBCBmCMfVw5zh4BtugxfhReB30NjdpWKZqV5TLTuxg5VsfkVAPN+pVZpB3p
gPvwH4T9j2x2m6vTSyO0zUGdgBlTtss/5Dl3p87Z6J91qvRobXHhY9QBuMb6PA6ufTUetT1Z1Qxp
9QBYPKLurpZjvVbTXHFSvnVj07+SaPZpYfg9z9l+hPSXxPXCfl4sbR2Z/f9J4/EyokIOu2VUCTug
F3XtBOswQ8Tns89A7R2oJUZ9A5KBZMRWHQx6VoTlIOSTZYzqpdpaFXgpYT58o43zBCya3RBH+Tdv
9yE+nAVJ6mxG01qAWRzybW1kf3qU/0FuzFtY5e6r2W4ELin5iI/RzRMm3jycdTJ3Q+oDJGM3l4hu
xarT1wjzZEKQjnnJl2xIoICHO2BzFfoSg+HgpKVdEEumj/Jee1Z7lzNv4jJD0Akt1oHbAxot3Fhb
nD4wPVY7LHW3wwxG1efXQmNV5mFmitXLI7aXHrxg/pS1P0Z2RhTSPs7BaBKivgnG2qXeSQ1kYTR0
aA+z6XNSSubu6j9Gi//vmN5dorZ43sRw6rHlJ5bRX9BnsFV6DOnu9FvbqzezBm5Fkp0c4xpJriR+
qf0BDy2/7cKXqT9Q7AnADeOzkvYIae5AX6O6smvXOC9Zz3pk5wirZ0FfQuGMwE71WSpXJBMfBMCq
Fueb91/pSudUu8eQ5NxSXJr/zL1Yn7XZvM5G150z+Ukc/H5TzvYDTVgXEclfB0Y/Q4tjPoymbo0B
gn+jbfQTHrhPlswpbYl0ChjAzxbNfdGxF0z/s8aJbdR7YraQ5ybyiEENToJZsCd1knBWXJRNajsr
8KE38V/dED2QmP6HdBD0NI/A7d3VNx7ZaMnq70OT2YzMDjxurpPj7tUNaZHjXZA8kPQDFOPB5UD/
ZOyglwsPc32bD/27RLjDuavZ9EY4kWqPih+UsZS6RoFoQpVnbKHJ444JpmHUYtUWXzw3ZIGDmAaT
qJ/nIv+4F4O3h1gJtNjQiFccvIkZzYcAGCBlyYFe0S2CsM8/9i17rkpyNESOHsQAfNmLOW178R1q
uTjpk/eca46WCMUHRSwvf3lq5yBZtt/4W28bpvYYnEiEfJEkgM17iiQCTrlwXooW1T4hA0dE7fvv
RVUjHowpsk3pppS8v299mdJSUVxH48M4eGX1shKJb8sX6NjiWVDxGRHk1CN8mv4g5IuKlf9EVe43
2Ykfir6sSAs4etULRCeTyuAMJ4bJJ2F3Jfczf6Sp5cdW8Zo6xKVHflXtYC6OH84Pxq/yZifJ9b1P
RkC8YO3mfzPhr2BM1reNtOfL5HZ26Mhp/6iKXwdzcnTM234yd3HxZrQlS3vYEVh6aM38uvo4QLri
oDefVycLiccUJ9tTKraLj3JiLwSudWIAE+Py/3+YhxjCca54YPINt9koG4QesxHKcQuNyeDvooHi
jG1WhziV43Ht3wc8RIHdNeupaHRO52ypkwL483K0FQjn8CivRRQkuvcig4+pQP5dHDZB5+fVeaj7
/ebRBRR4U+HTi4NKuvGrZ42sORPu+EPs5hov7YZyq6n/Fl1dR9gwOHqdDVvIvHQsVVXaZzPw+syB
C7GL8ErN5cWZH/c2iZ6x1VuR7IsoPyCh/L4eQyn2JZjgnMKpzt4Lz+SvXxwpckwtIAGS64sIbdse
YswqDd4Zrwhth5CdZg1dYb1VBgtna4HZF2h+2oISuEy5723/h2BQFG8G4YOeA1/vMzDptbEyUfkn
0LHPel2zyybzEFHGNnb6mUT4D7Km/iLGIarQHfdQ7u5VacYSavkAo9+zZeXVNyP36h9507K8q/Y8
DW6b9HDYvstp11aIebl6s7ST2evBmXcCJnpzm/+nncFyDNpahqbWHYQwzhq/FuBYn32WiEITH1Fd
mGtGZFgQ95MJxFJCmXHT2KcBIXiy2rJNcCPChNqSrS0HvrEHZZ1N3TrXvj1esP0g7gOHimzlu5e6
6tLOcrYn8rJ43wwnXITxnJv1T9JbfAg8h0Xgjsk7Q6FQQ2MRb/u6W8P0qoqFUYrIvBPJJ3imly/z
YPsgQ/MZDNtPp5HNp5rV8YACKYP+z50RzyFhy4K86OeEs7EhhsewbrqSTNj58aGrhllf2kPQhlpr
bUAcjPCtGuK5tL77+5qF5BzMWw2LqdruNthToslxieic1rAwm6HfDnDDFQxM7m5zULoTgggnS1fd
bC4l2uLeHRhbBLTZqMmwZzEMNmceo6z/he2SAxL7Tmg4Jw8+l1PYWG5SOG9mwXCEUuTD97J/a669
aq32i6xCslJdYgsptL8Pbo2WhgCSeWrmVPEXapB25O6wPtFvGJbq4UaaRPmULeP3qTgVsdd3AfZh
0kJQG+Nw8Qg9ztZwt6q7Tw5V5TR5ijNkilVWnIFQsmjKzf9whzaXx5saUH4xpU6z1pG2W380ZRy8
JXoXO6VigoB0ShbDb4BJnfG1yxstIhjtb+vUS0SfGkiD9ScTlsZMUDxtXXXO/dZ5Hzb/BNYGPak/
SNez5f1r+72LdSYpQ41tOOUIR/PW/NdPQziLCoFazkMKmhSM7BjB5keT74H8Hd47kaIWBcF9agxt
dv3KRwfV2MieIO0MHMX39lhAmM9CfCqLS2aBcms1dHs6M2AvDOSKhAmEGyLX2PU27gR7V8lWMLew
C0UHLphI+vbP8sFW2lTr6AP8cL9CVGX2kgUUJV1YUOoIpNiJbHp/QmvbAsdkNnoUrULaMycsxExP
u9BfdzLxH3dNLUsOJNtDYdL9HGsDvAl7Tzj1/z+suneXWP1A5UIHBM9v80rhialXJ12vn2sf+uyB
mxK7l2xt+eWUBLPvsAh5Y5vpoUCX+35NM9P8YkvMkno0HsxS/62W3DZUgNSJie3VRIGfFo5XR95Y
IEBCBHDhCMNiPOFvcm+Z4y3BLMisPEbFGdagOSh0nQQz5fKMl9V8KfIx6RqzhbtEE4jg6OblsPam
XfXBYBfgTSwaqa7lXx7YTeRk28VzNqij0qoTDQoMZSuHmD6+0ZhTpTn2/cgdJr78zTkulfuYjIdL
tb0pexrudTsCivCD/AqXBz1H29k1LQm/VpTUmK0D2GgXjp31OuXL21z3GWHe6qmeuj7Cq4DSsBLM
jvyCpXNr1THGzgwq5DXwFDlEzyhHyDVrOM2O2M6+fpl3i8+fC/TsStZiacxBM7uf2LPA6oTxKWqy
pTt3zSKhWz8r0VcpPlo/Qli1RHahgJ2W+rO0zEtnrkfakkoVUiGS+vyp3TrE76mxCHIy1JTvlx9j
6cdKcNyUGbbIVrnV2a3kkhRoyYrafap7f7prVS3Pcuvf9lmuLyVBlXcL6a+mX6q2qb4Vgv3TmeaT
uzrzeSB3Lcp0hkuSOTeYFRvURZh3Hsk45xa/9KYI2jbzT0zR+CazRIOlbw9kaASTsGqX+R0TY4JC
sTgrZZpYYfvfIPnHp/r/MjYfw8VrazN2icNOayHjWR+9z2HafxRO/+UOxxy32ihBkL5jk4JT2XXU
4BVZEL40w9HoVxBs9bTU+ce4EYQ+i+zFfxxq9Wpq6OqqQJjAL91+wN5An5dYTWI0uO9tCS9qggry
jKD2beTMtzR632xis4PBM9uTMDTmm5qFQNXx7lPRwsifs5mY/LrhmudwnCSW8wYX6sKLG25ZF9iy
6S6tDVo6oqtq6EpM+NZnVy+fD2f/UsisUXeiwfad7cMcM5YnA+XSckzys5vWd7JAoYI8OIVN9ntk
boOZ9tpapyj9U8ycNmRKqT05fvGpL5y9xYSgber2Lsw5aZ78zLi7qysjzjqVWhKlKmrqy1GtQKR+
eylrv7vYGbg8A2KgayNKKN8qQHO2XzpE7BMqiKD0tn+bN/8aDPOh3y5g08rjvHlc6b2Zvc2YHEJS
kz/XxUflrA1nzdImbnv9CcKEFJm3goy40Ec3HeSI7+gOHE7IRv55WmmF6Lq7NzFnc1o1/VlVSB1Q
mcV5P+bnFl9JjGTgPnc/eh1As8mlcRF5A36VN8wxdfs/ms5rSU5kW8NPRATe3GLKV7W3N0QbCUi8
S8zT7w/NORdbMVsaaVrVkLnWb48SiVbupsNNlGRk9nN6tfmPE4RuHUtpf9R2idpn1n7pRoDEUeDz
+Ni1wsr9fOyR4hQDgLSVnTtUP34/MysrywCQTgXaQHOc30kA9s6e3pUE1fDst+rY+p256IE3d60/
uFUbwAAYCAn9qlrqUBhuHMiuPgiMMVGyTOGQu01UQooGenIaIbD9OZ1PdtOErSH3XCsOnwJ6OBPR
3NCP1q7RkG5Y4/jQ01sfOrlNAK/ybZnzuJuGaYwoioMjUVD2tXb+KKRy0dZKP6rkrvmKo6wB/Udd
WLc2vb0J4ou0/yt1JQ1Hs7fZslpfMfujkzmki5mMu+hRoH899SfLFrTVTvJEqu5OLwAjEL1z9dR8
4FSwhKmFRgOr7mt9ndJK2U22IuEjzT92+lT085NS1QdilsKizz7/+3en6tYJ59SAywXj4HEEGMmv
W6LD7zEb8FvapfroV9cvVUCGxkXrR9XBXojx3aYOhfGloU+hSU51PVDQQCJToI7qnzE1rv3UPQHQ
oXlZs10cF8c5G01/mvQ4Usr1YZBaiv6daW6N253qDq+c6MMZDedRiKI8b6oOOlCSE/k1AQfQbXVj
A/naZPsqusUxkZW/WHqy88au5CFMPprSekuZGrCJNOx6FUZp33G1NzT6HVIjVKK2uo1En32rfi+O
9VDw3iyJYeGTQDlGIWESGlr11SXZcUgQx+lDn/gC+MUnLPzVjutfloyS59L+u4gicMr3XE16MG9j
PFLEHkjb3Itl3UvWJwSLC/rbRd6tzXFYoBjyxqc3+ZY15ptYNQjUZMBpkiDEaXfZvD6tqqh35IPA
Y2VfzqJ3QKbDr+s2d8tIXDsR6m+Tlu3caS1DVKSFH9sefYr20UN6AzVAbWKmkowrib0xXxqs4gfC
BJlORhYfq3TdwMnm30EZoqz+0y8ubeJjvS+n4jzyF6prJFfOrAXOQqxSk6chTH7PrT8CH+spJrVc
P6FFAN5CimyMg3FQq2mXu7YED19LHwZ9D09xyMtNtIeY2MdMvde8h3SK6RmwJdYE3TpDrlEp3Di4
7qrhgRrYSHOrx3L7TUoOKWvr5oOqgiyZyaPR1oNvlTMFNBVCtJIL3/T0xMfYgJ5HlA95jRuTpxRE
Bz0dgXQsQUv1Db/vF7JadnZZq8w5yujXNO1ETYJma1X8UkeKgbw/PuUmPmRdLHtXdpcsn/+gAhWh
PsRNpGrd48hxsx9VlDIFqVhBDrWhzqjrFYfOv6IPl4TF13YXnKJpvnPmdeYCMN7Y242grtzvZnRj
X82yCCQeBLdV/FilHzQe6y+4K74faba39PxDSuTbs6kH9WiyzPTPiR53sCf2dfWqH7WGKkvbEZAS
5kNsj7XZ9i+I1nzdzD5sbTMYifyqGyB0qBgVnBrpeGiTYULh0//ZnjhPpL9pX/6o3nZWLDHDoLzD
O+nHq3ostsdxSoi4HmnziLW/2uiETAHZgk7McgCeC7KBI2yCYMgLIiehegfdCZV2wZAAnsLWTrfy
umQnINM42HCFEJWCZH5GaZ8LgyN8XQM4ujFVUF1QsGKq7V2l5xc9G9+oKhm4jBHz5In2TlD6V769
8/HwpZRiBX6Ow2xxwBW7+HdOv+Y+LYI+yQ4lL0GV9wytyRHhzjuZFq8Od6+vj8O9UbInBXCjSlBM
ZR70zvpeWdINKuqsfd1AAaTz1o95/ca9SCOLCRrPx7kWDnY2q/0j2Ny7Jt8zSZxGAnaZa+S9mprh
BP3M34yMC6RRO6XoB7+ukSWTwetUdNkRaQMTULvf5TJMASPupbdGyeuanSypzSx0yomXjDMJq1cg
zSbAL/7sDc1Xq1Xfnr3dbk4yRBMLN8G6H9mK95nWFvZUOdycLHts+GVfUwGtYuu0pN2usaxXjld2
8H+fc2/civXHkKg93Xa9ZEI/rtPwDTokkJ5Gzjh/wsS8EkyAlmN1HrdfZK/Z4B60AOm4CSGLJ5vM
R60TqE5NnD5upvppZyCcF2AhhgH/o9f2cezRQhUYKlyhjsAMqMKwgs80P+RGuKwnd8s9NpXmnSDm
Y+JOr2h+uUUVykrp/PHbGppw5InGOvcSdzQvjqo1h71i75ysgeh0/6ham+77dnwqHSoGixVQEbTj
U/PqDc9jbm6mOfz3RU/VjvKv2ceZcUBM8uI4i+fnXX1xpHYYu3VGVM0DaTxKCdFcxe6GccEc5vJD
ccYdoScAWxrkYYtKptvuJmp9O+A6hE1j7wbr4DIElLuW6ZURoUOKRIY3f2mx76BJBk37mrgJMWAf
adzIfcNaDgUYlVyEP8/j1+Iw/dPT9OGUbhRz5e26qoN6KsAqpXHV1+GTXEgG+Fa4u2qN7EI+pIIz
31awOZpJjIC5ZYnZlNSeV36y/iUhOSpXr2+IyVwu1PB04exCf4O7b1zreGm4AZKkfEvR+fmCGGx/
HeqPIkNj2De7rhvXU1ZWb4Jc8l6HqDK37z4YPQK6tNCP2kZ0LIAe/35+sMioZwxrcCbuk3hH21R5
SDVCf+sanWWuMR7YeQNozQROWQVhTmIOtVWW0VpYTGQWAfd6Zx2bhlIDqn2e19YMPCfhJE5gnCXV
CPV6r+lmvPeS1GM2SEbYR4sxT8zQcjUfvC4VJjDVfDCHqjso+fpspA91+s0j+TcZmTZ1YT4OKmbC
pEWI4NQ3FcU0k1YXQvlEVgVFp08I1mqK7fGjZ/AjpvlCQEUOuTPei8ZOH4vceSlTFNUeo5epdGQx
OrGv6TBFBpRT05o8joc5dV4cjIgcJxyLTUz+NlV376SJ0BWlsslwPhL5RAxzmb92TfruKXT0gnT7
WMMSRlds2cTa3KPHhQkbn4UT5mAQ9Hqg1m25h5Nxq4tGVlQBT5CBcpUsG3nNDlOXDwjRW3TfDuZN
YD7ZSgjkqTx3an9046k+TjNwC7kXEQUiC605ADiWyP+ILD7gnb2XpNVZyFZ8zQXxRVxCY20F7pmW
hB24r4qxnDssfUUmsgBUDUFc1xykMSsHBMk2Fs9X3Rj10LOZMLjtq7V/WSjlukeawfDlWgjjNOci
0L5gl1kJkS2yT31p0AGIeeFRrIewsFH1lObrFLfqKc++40a/zarDA7SoqAEZLoFvPvrEwbLD8T5Y
KtptIBDavTuPcwX80/YNPHwT1oR1WJwI/hkpo6hQRZL47a0TB0CiIAGGomRzklFu5SvgXL13h/Ga
6lydNFY86Xb1aCgLymi5cc3TYZo8TpY8PSSG/dT2yU3jDJao5E5TIj5BGiZWQPdJXWFSNT3/jXNq
gLkKH2Im/6x0gM/4U/pN/N17xKwILH/csMfOBqvODcap0hN+gQaPBNyDmLT7juYc7vMkg8ojAC2d
Bp9t3t1zNTWibo9d2XA6pXtHX28VnHvrVFc6CeCxIDNlG0xO8aPzF0wV2kITgMkUZPWilrOKQXKm
bKS+tMlJsaxfhUJGPyH7Kkhb9Qeb5OyPvUYQmHpk9/zEyribBMc/N4c7eUTKE4uVxeZFhR3bIEc0
3vNyHN4cpUt2WlzdVSAq4dS7v6nZ4PpKXjc5so/SkT4ydGUzRHmUEtHA8omo1kJb2ed7aULK9BI7
t1rUWhBrihPGh9QRTbjqqdh1RbIzUu3z38/EiFCDUoV8N434NjTaJwUZ9r61etPvcxVL7KywdbnT
HspWL2jpTvMM1dDiflpSTljNCLNjIHkn8GG65tbP3AJJ2M3VaeeINvYx1I+N6jbnTFOuQNgYXUiH
CehBBEhraQai2wSu25s0QPQ28hCNnVTHREE3d6xnDltPw3KaHrJ8MSJUtFVQca+qLaCgqNiH+xX0
YjTrsCnkF2nTfURwfhrRoolIwA0N3Z6iEXDbh66Pke64e9kVD3ExMLovzFrglwKrzq4YYe7j7MFy
tDtbZzLrmlbzrYxbY84HsMf+DqsjXlS8ix0iAGBkzmTOFcrWyh3f0iaaFqZ12eLxoZ/Lx3mb8EUx
u2AJ0XC4bIHL5YMwzhommsiT023Q0UoCYJGKhliNpzS2l55xPH7K6vdVG54npy9R+A539dI8aFZ2
oseCkvmDQ066PWiBGnePvcwADmwmv0aqR2FXbLs6VmkcNUlZndC53/IluymJTcdKERDbf8g1ceUU
PChm7fm9nVZAc6D4lb1jjvkUCVe5cFd86kQG6MwdDrpxBYAVCBSMfLaOuWEXgdBlEhhz9dBmxAWX
2HiC+d8r00Njde6E5ddEXjEYCUYIRTmXwzs255kom26JnLR4k1WuHKTiMVfYLe6OmqI8Stn3zSTP
U+4avHGSrx/My55U6XM4ijNRGwgPJxAv5CZJ0AzUoDeZtiexbAxYYd/ARwiyZYFepIDbdJzdQnxl
oINVjiixmVrG9DCs6mbsNUKVRjA1EXI/l0yyVTwweprizvDGHxRGf+IET0wC1B7A8O8HZywCjU4E
Py76k6FgAxF6uqf71mViywi0wd4cztkHjAcfvsPj40wDGnjsIUY3BFhpHl2nRyDI0+m3Fi4bzUr3
mCO7Z42ikGp0jkZtFJdF8idWa8InQEfirM+QagPDwYK8mPpVvymXBz5EMtzF0O5qQ14GZ7kT02Dw
dcxxuA1wTW7CLcSVBgfgYzR9rdt8DKVYr40rSt+ctRLnZ+1EKqflSlvKUKCcddsJbJ7MToodNWwY
ivt3ddQW8AWHooGqU1GsC3lefTgKB8oag82hUN7tCqILFYRL1dr6x+K13yts1iDl7tUoR9hfxGuz
BzRK5dPB7BEFAgbP+NrUc5Zy5Mca4vAirR/0CcFVXmdLZIGu9OBQAV4hDz/zplsreGESifUhGCxk
gI3VVMeUbWJgkgGQascIbw7ouI3+qZ2bw5gjJJpaOIwygay0XEwComN+NAHfJeojjNPoPPJc3ujT
/GM2ub7LPPVUT/wBKTz+XtbyinnmjtTdBp9pOM9TC5hZh5lp7WNsGMUMKojsgVXBgJNu4x8FuV40
FdZrYxnzGTZhCHTV/WxreGk9A/Dulk1EaOg1M42aB9acf61V9VSRLLFrtgiIuSqRfmrI13SdeRY2
KJjU+ElS9VjM+CsXNY4DNRuTXUfsl8+pyCwd48boquVlMv+KwYM1MK424nCfKMk+2JLLmBt5ETQS
9n2YV4uaut+ZyNdrd6aiL7nLh/SHYtpotgu4O9Avsh+0ZY4Ec9h+Su0PdlfmlWH9m1p4YiZdWJd/
P2CaeqMzwtpLYEx4Jkwto9ceNsRZuNI9rjH1mW7pvOV8EXsn2FNW3NVpEtF0BKSjLD/0KTdo2wtv
B8/DfT0V905uHsZQ275Oc2awqFeYpzrnteNQXyv2Bh2PTMQHwTCyZC22sq7bl5rTo2BkhMgqqFk9
aw8KZhiHMsD9mj+7DRen0Re7QuusWy3+Kgj9QhM4htMkuVMK9c3wMg57ao/8doi7MIXGPSIte58q
LAzkU2gII6YCYfz8og+qAj14pynDGDmk+aKF1W+C5qhCjSFyPKbRoSE6BA6OuVQ1ghL1Q2hts0ur
Ku6BBO6v2G3FYSEuHEq8PZGcQG1QjoBMGQ7MFiM2knQfK16J69pk0KniLKomhSjZFEik7uR7giJs
LntMSmn6l9sMFB9lT1j/F4VKkq4nMi8w1C72x+GjQO48O0uIqNm8YCitkjy+i+NywR1ioztwYAgY
2QQy1FX3+Y4gSFoe+B5Bx1uESriFcgdfSFlWNxnROlDaqsUUokkMXYb+NVbw4LXp5vvY5d5WEQeH
VHhi1KFjY59q7Rshz81uHnCAttl4Kru0iroyedNsC400WPBDXMmt0dWfQcluUgOLzCV0nSoJDbQU
1AlJ1rE0iSEJzLw8eFq/HLPOzhlrbAQ5szD2y/ZqCZM2eyGg6UzYjqh37Xs0QtNpYNE2pIVitexj
H+/jFGmDKXeJq3xgZtQP2TzRVZHPd7gvmC/bklnLXI5FryFbplYsWrQdZTgTN1P+KFnHMmO2ozlT
cDTAdGLML6rVvo1ld8zR4dy7vH4GAQzEqRSIlp3m7zq29BjplPyUihKOfTdCFOGBzd3srp/yR3t1
dmNSje8YDpByCvtorf1x7mH6c51tsEwsL4qBrohSr08aT4mF5zNSt37WREf0g+wKHMiqJ0j2pL5j
j6fVrm0XBjlWpsUb611tJ3f9ApcK3omLjYSPWvmt1mLai5ndgtS7Q95AsPcJi1Va6eV+0OpXZL+M
xfW7PaIPxQUIOEltwW5tEyNM0/GOsZ/hpKyxjisc/1l57bWShRiaVqFOlwgR5PoVp6eAgfSrugZJ
HcQbezelXw7kPjbieOeU8Lftyu8boGORL+q4IcxfjjmbIcFE5+nZejiYw7fdN+jQio9mnbnkNueK
4ZjFoa6GY99Uz4ahzlGiWsDnzJcrFEBZjJ6vSKo6EZCyK4wp7bk5StRGQW2AWQj5MVYBRx3x7usx
1i4iB/3EDhJGsYPQuPIbw3APRlzk/Jx3sWUR6jjxiBnKp6By6vuCDKNwHBBOp5B2xI7wVybijm99
li67LEuyoJD5h+cs0w4DNfto3vAXHOwzih+YKBNvDlHkX2O5XpZ5Xi6moryNa9XfkxRzzWZJCtM6
spk4aXweePp1HH7XtmUdweAAtu4MS8ckGSmNKC4Ja35X2iKcY0MP3XnKz12pXslfsl4mGfVzk6LL
4E4boGh3o1lS/Fy14qrS7knSjNqW7i5NNQJbJugep4+R+iCxXGn8RNEgxwtMold6+jnVa0g6DBGB
7p2Aq7uXfBDJXUcgGLab6s3S8vigxziGirx0oibdhBuFa51GzJCV73qgHBkJPbEZf2iO8mKpGTpb
DJqnxixPgGEvtV5kb3nSPXSjpr/xvuVRMzspZmFNp60a5NSGmYB8FYE9F4K6EbLxur4Ek5y75vTf
Pw66/dJBWe0APOqCd3JsT4TbNSe3NalqW6wf0dvGFWXp3PafQ62UoRIbP6rD99PFZOgbexpXq7My
fwqk5EzZAz5LzTzYelVdSft7JZQaocy6/FSajYXLzK5T3x7dPFtOhafkN61gQVJVdd7jFeQcSDem
T+LfVQrQHKxvoN/xiThRbd/xoQdLPwEPTvGZENqK+0Cpn5PMeGhKfbzNZAhy0lX2ESM87m1QiKNm
lubztOFaCIOtKOtW85kA778jnZib26oMs6pF5gjRNhn1li/5/z+Y032qm6zonfPeLYl7FQQQ8ASB
Nseect/R0KQ2YTLY88UkhQAjUy9vtmItd6tB/TQKuPrBBYylThMJlpYO9AfI3rqnZPhqs5mjxcre
19YiN0bafAWjM5+kriXoMeMvpE/aPaFD60O7qC9GY9thjJ79oE9Vd0YsY/kml9zQpvEVT9I3ofjh
pJrqCe8bpQhZbhy61LiQtVFdMPVVl04hD7VI1zWM56SLuOI2UJ/FsiJOTDGdl8xE9EOEN1wylaYU
VRenvByYt1mU2aznab8SP3HpN7kP4SJ/JVjPFce9TaaMyiUbq68LF5LvMZCg76m/GlyJ3cJvXntv
vZkqTUJJguK1SafslqaqB3oHG0y6knbImv5gqN6wF2X7l3cwCehh73Zs1JeOurFz3tL9M0IjnHrN
7O9ra931KmOQJuz5ACsENqornwmv+gft2kwv/Ok57gC+U9XP5HCMdZiTm5mhJJ/ki1eOHLBxcsi6
DM2Xo32g75Vhqpzp9k792nbbPSnIXPuu3u3wZk5BzroVCK1w2GgLXiGiDcTYeMEar0tY8vWkfHiM
5ZO1M2CRwz6dz0it7FCfY2W39AmScOesTi77RjtcisZ+LwfwIgbgEdtW3fgtSsVDnM2w9sSEtLXx
iTXnvt98XzarTc1rgjAwPTQ4ggxZWkh6svvVyNadKZXkgJQWfczUkK6ls7CWwBZBOSB14FGrgede
IHbWs55qb3hEOFda+0lNF3mUmC5velf8kMKUHS1yVOBySAUwDZZqsaJLmpYRVd7Cy+4xrN2wkr6N
wno2wcsRSlkE6Gw//PunxcCDNVeIIZS6PWzrFnwAxoPcFD7/ofw02UZ1HgbvSJaUHW4BapEOk1E2
Q7JHJ1Ds0HkPyBOqfTwStwNtCaXHNu3iGopHxhqca0FbcQlb9SaRWPL21td2898PFAViCvDyZM9T
yvHvemcb6OumI04/OEX8zoDuXLHOH8eWWHSCglSAKlU9xeP42c6KG2Wl1E79YsDseq4AlcV66+Zk
L+kb8TKtiKWWKYP/To4qcAWcnsZxNSyPbg5gos1dd9EtvOcE0amWckoQy/irJRkjphycbWCejasj
4Btd3KQDB22dnEv2YNW0IWcnumCwOZ3trgTXqKaD6axvCrq8gIvPCAhAfzVdNJFQF08u/sSIlDCC
3gx6otwYfAkh2y0vxHQwcpwmsSKzB4bTo1e6pwrk4giHOj8M5CEE0yAQyxaViesMcKCjKi7apJh9
1n4Q12KgAm7ZZzVBh22CDlQ9mBl3s8x6EbCtuSJZwMOet3Jk31za9ujF4xMxi3vgN3wzEF2ByK3e
50KuyWCM7xfJ2k6DMtx4ezK1djxhCwziQuMNR0wxTlLdJcQjEunRt4cYgCeaeNIDco3rMIFqj9SB
TZXIm0e6sBHBVvkBEPOOTtZ95YHbmArBFGn/wDL0l54znFTwcl5b7Hiz0e3gn+U46/xCxUG/1Ft6
34iWUJ+GT6CS/tHS5bUyKjUiIIfb0NCzAB/Un8aWGCUsY/K99lFpsrNmQxnXVwogunDtqHFjOep8
ya2uYyHtYkk8lo3SS0NJxl6p8E4q2G907Y9rqk6Iww7Xc0UkyLZyLxJtbWb2My6JZWONXx0bbRcq
gSSyYOz12kCsVqrFpsxodkXryntb+ysF0uZ8OhGPEVWbOm0Vln1kICkjfscW5QiI2SyHNkb1LpuP
hi7oDbnCvoBwIizGOaJ79SVP1P6Ux/GxyPiqRz1HPaHE5w5/pe9KIfaMlAWJBOYr77PKJBsbVbaf
zNwL8SaAxTO0K08p/dygQPRp2EYZzRonWVoCgSP9DIfOci7qfNbIYrskXUzVFzkhlmPOf0oTCXtq
Oe9jRhF653jJk95jxxEOpe7EmdqHCWBJmBA0awbPZOBPRDZmPzgTlYRGheVayUtOcaHjSdz+778f
tGwsiBnCPGqvCnhWhoc+NhDq6G6c7HOHpY6qXApak8PkyIdGkeU5F61774zWz1q6ybmpKiKuVO2M
O3M562uOGbxuX5MC6Mvs8+pg1rbjt+6l7ysAk7U+JBm8np4s35aah9Pgls9sNBghO3xwVuWOqFl7
D+fGukRSL22kxeOrWFXjbI0r11EMm24qvEqdOCpkj+5Jwyx8/KHYL7X4yahaJNe5FPqOaCB1q6Em
T0xZ88DrkIR2KGXChGWaSWUOiyExiflk18zNewKmkx0KbedSeKguLcJFwnyuyMCh9WIHz/tT1HF+
WisS4Shm49eQykq126umA9FWMuGb44djaNnLKONgIJ/3I1krhAryuvYVzTwWtXVmV2ccJ+puxvO9
y5Qeut7hW1e2yczBYfx0PYSysyQXY55OctFXSJRU8K0x/BnTQ67XR88xcVqwTLQc7T7i9TO+om8P
B5KvLdPP9r9FJpEcvT4i+fBji7cm8QC42UZkicRdyZkKCx5XvycREp9C/uSZ4sz4fVkyRz12qcNc
u2498UbMp4ArZYqlu1voTg7yIvkZkaCLDmxBGKe4omuJC+TMKZg7Tzm3u68NSEVQWP8ZuBsDhXAH
n07wvemWj2o+J+ckl3uiCOew65GMCxT+PpCTr/f1X0JS1wvEN+ZIyS6O22lDfu3Ow2SK9saLp9uy
jHjNNRAicuKwpJlfrC+ENWbJq0xyJWjsRPfznpaLckQzIKonHUaPdxBSwMSqB2nZXgByGzTNPpUX
Q2KtUeNxek+pZ/pish5itIb28rfVOPnWaosJmsGQY+txGqtbrxTFZWIQQywVD9hDVPxjcvot8XqT
xOXtERvuNG6Mom+fXa83g4mUPqri76TRfNCW9Gmrr4WhMuspMb5mOzkMi5lHJO8/MG//bD3qh9XL
2PynTMXFqUDDZpc4J4u8nRmApKJrvkeiWr1uAERmv3ar1PHGqo9m+6EWqM+1eovtAS0EhPeMR1oF
PnUYWoZYPims0zc5tjHZYdoOayzL5qzFvlTmA8pIvk02V7x7IPiQHEKyH9HOI42pMqhbo9P9SSmv
ChFGx4S4ysQSADT1TEoqYLba/p2k+SS8eB/LAr+Mc+XkfqlqWsjNtAL4HdRHqSaPRONnBLnQEYjy
DCIAZ7ejgVtYD+WqKJFpFd8D2Yb+4m3CYfO1ncQz7BXNR+6hJAuQpFNWxfGVFf5plX22qQrZpwwD
o5ZrXBmTuWum+X2aufJ1Yzj1BJD0DapvGRMLiwz34BrxeFwyWJmyTO96zf7ylnIn9PkoXe+aaAoo
emndOTq5T4wqIQDsLOJv1kv8V4Ns0DnWv4yxfzI5QFqNkdUB5orBfnVkSeoPsYtxC0PiMebHmER8
S1925tTHIfP25zRqlyFmZkILTevS4gMj/3hVum/H3GLCWKI4NU6tlMrVmIyPylovdt1Se6mceyUn
9m0yf+iueFeMDOlLcuFSJ8SMvAWSzJQPtR6OXZU+6Iv9mwgEPsr4NvTOG/lWe2VNPwnH+LI9NO6L
JdirST0Zyjtjvdu00z5JsvsVdO626YBqPjK02pu28VxY5R06N8yTyAIIbMbGk1qdgTQSApHk/+Na
JscBeN+al1CLW+jFmrGwWPcq3gc8KBWJM9XyvSDCFhnzzmw0Zeg6L5TGY66Faww1wg/qtuxPatvd
eOm0qFbGh1Qv58iqbe7TTlHPWo1EBY+Qtjdgx86NmLW9uy5WCFDN/qviiSOIJD5R3Ou3pWxvfLdk
2PRsyDRAYL5iKunbutjh/Yez35wsrtekX2hZn6TM/shUlM+KO78ZPbKwpanFHZ1yeoj/iaPOq2pg
EqKnNpWbkqrqoc4ibV6Uo2VV37ZJyTVDEQRh0gWWXJzvhiQXnVXAnWfllxvsmFl3ZrvIG9U+l5Gb
3Y29G8pFNqn0wN/9Iye6IpIujYMQOsjOSyT59fjXc/praeTjsZ1bc9dbDGp1wqCLDtEOB0t7J7uY
oZWAMIWQRWuJ3wtCICrYvJhyXD/myQ+rrP2DW5qVdUx/4/JD5sXNLGxxrlNrn4GEkcJgTRwBSH6I
H6JIzuBkKUqX4MskeWUU1VmRCG7x1CEaRqA2V02+JT1hvmXWcajn1k11EbYzdw9Lc8orzIJSpO+2
SP9oJjItx9YIRpyXXa2p58GTWOlqe983HQtTPLysrv2o98jsFhKpTVgram1qpCmOWE+GW9ahlupg
y6LaxeWEAzlDPE2K6t1aqUe7BxwgU2dBXlA23au25sZ3aYLvOPI0uGQDdioBHMQWYBJdsreKWiKE
Ht3FXZunbNSJ9JB3FnvGohpkyrWSBY8HgLDld6X3+mvRIsqsDO3h3w+KN44n4SJ8LAAZ//s5zFDu
no0dXqatTYYpHYFepSxq2Iydetev7BnrUNwsrZyuVnNOE5Wou9xLjg3X6aQs8X4etBPRPmrQ2+PL
tKbeXq87MG5Ezokp9OfZqetHq2hOw2wmb21JpJpw4m3l4t9yGqvkWfSi3rb1Q7eo3XWSv7SIiRvI
SWABBGK2kDpbr/mpin7clXiggJZ8fB/ZOcbyes6nNU7IUUCh4kwGuA1Upl1wwscy7Xeos39j3Wl3
isHBCAOwb73KPlMVJViCsUBqZNE/6UUAm98s6OI7UVs7gBqerNbsopYJee/VCY7K9W6qkC5NHY4Y
Q/ZBnKrjudOn7tLb5NG7eEyeVzcHzWf5+YF3xBDWTH9ZukkiNJ33FccHk4eT38NS4D5WreGIhEu7
5RjJww4bMH8uCsO+46lpdZMaxEG8Iikb4LGS6pQlgziqygithXvp5qJH1ZfZO1Mb8UIFnPPQm5W7
ZUyj8uXm3mrh/u/nmtybmF141OAidi1P1Z0Uynj3759E73zkufdsEWEeIeVT79aCPlG/5svI26m5
8rSsd/9+KExrvZInF7jbv4Yjnkm0q5WT6TXl0fO4aDyrwWqpWf05Q8fql8IrXvBuONfCqL/+/eI8
LMu960ynf79mqjV3mUA122gXiyI5EIWuZrwyhX2dE9O+DtP/2DuT5biRLku/Slnt8TcGdzhg1tUL
xjwySJFSUhuYUilhnmc8fX9OZXdJTJVktetFLxTJKRlBBODwe+8531H5us/SeyMKga3Ohn/VppFr
GWT4SkDjmLiGrsya/GtHeUHDoZhWbW5SSzlTvZ1pPq5kxuAdxXkf3hfw8V+/K0sfx0jkPRBIfmD4
VJ7DFiBZVfIDlhdXx6B0y2ODsWmB/woOKwQL53L4Bki/dzg1DSYj6NJOo7rP4jzj2kjyjSEmdKR1
vJw5Y+czBD+1X6zyZBZpc+otnPMGKZAs5JV3fn1YKregNbBsw8x/r3rSKenfe/WhN5lqdiaWg8SU
O4vuOyqDHEPK3NnnWkjcHEZ+kEEt0+NQ2R+itIYvl9TsZbzg6CbMbUnxOb8+5LX5fz4KQudstY0u
08J6wxyGEf14pp0rzgOTu28PiB///nS5lZjJzhaR5bTLBXuUhFEaHMUEhYL+KaFaqI5cd+h0enl+
fWgmPOpkTs3byPfpILx+UVFM1tWEFY0r2ePFHnLyf9aBw29fQKSjwclOvMWIvi1YZNbiMlxITx0i
6AdzuBZMyFZ+wftbNsiHDL926FAb/Vb2xecS6sIuB7y9FmHYounyu2vbO9MamD4dbAgaNVb1NSb5
HttG30Ggyu+boI22NnKFFQNVSpiwASGZWfj60LVjs5sOk5/Oq1GGzLiShA5AMezMXGomC1QvEMbF
Lrd9/zyOtL9Mj35a49rzGXErVWT9xLo7rM12pG9KnR1XjD2ARdVb4lmqVRaX0zpfOkRVrZppGYSE
L9S0anwirnQjbhOhwdlahOvwpobtRg5469DtnlqByxSndsHdpRNHYwIROC9ucMLXlQDEFMWFxtiE
3yAY6FgVrC6LwjRn+fmtiu1y07SVepgDuiOynMGATGz8WeRaTe9Oz8qlg0HIWPch7FDadET4vfgT
/gWct+KTKpwnFDn+pbLxGqVZdGqM0vrqF926num2csIexoRVC27q+2AYuClXlLM2hoh+NL5AIrkY
tlF8zirnBXaK+bHU/n0zHLM/OMT+XZfbnPQ0KanBpmKtQ8NXbtANj4TSg6XqnPq+tkjfCbuQzAy3
ZwI/K5gionhE3eecitG3sSIE8zVMgFOEpRAPJX/+OhtV+UzfWtGuw9ykWjoqIlOfXc8YPtvgIirU
TACN3dMo0bCC0IJdTb/unSMX+CYOqGXHiz+1S9UhVbHE+7lkv0xxoR7rQJUbhqfNfTKjOCpzOuiR
5mSOvD8HMpmag4gLuJUmLA2RhqfEiN9HcOxveZzfOhlZJ7OfllucgoKyx+nSmN5yQ0W23AJk2ytB
ws+2iLBM5CBsthne81sRh1jXSoQvDTMAKiH903/lQ+ttpxypnayRmN6lsKbubCj1BxcL6e31oQ4X
fwMQEgF3kt4sqVycBUtBU5JAkIXkpr+/ttjvOmy8tGT8CzQF59brhwFmBYUuFPYOnNm3rzHU+8xa
FK38FuwLuj5xY5mMLn1g7VmcukvE1Kpk2WIUiXCX/AzSnhpUpEDJZ2PX6VlfP3rNrc7GiUXB+9rb
c3uDjIGipZTMr6Xf3irZXzKUDafXz14fcp8uvbdYTBqi3Ee3Mq/T1OhuA4Kp+9TjnsYnsqj72+tH
xozMIR1xYi0kzNddN57tpRluSxdVh1kfEWsIhxuRMx7tRsheTe78pRg+7riN4DDHKM816lTVhp3E
cEOZO96AHBgb5sjsGrziKnFK3LoCS/ycwLSosIcgNFcRVQl0j5PzrhbLu6zvcXR2IjkPRv/3w+un
eop3dmwH+YIdmquK+fi50A+vH6kZ8n/ehe3aREcOedrTKxwbMtWiZp+qKj5/+xCdLAW3xz4i8Ttr
L0f3OMZddH59aAb7748wBfPROLF1HIqjpT+L6UOcJyDj3z4aHIFhg+Jkjcieuf+C1xeSVJys+VvV
bkqMezguw8kN9QRnLPa1jSG1m9IBdAlfb/XD66dl2rzLwyDdtRzrLUf+r9JD+VtBM1hcwJbszd8N
nVFd8XoYazaIeBbxMl7aZSourx8NDPp37PVeXj8Lcd2t+rQzMMwO5SXIZXnBGRhhvI/ECyNnb9fl
KaVxhyQ1t0xTM+V5kKX17aNubh9DOw8YEAlU3Rn+o2jKV2Azgq2E/0PARf8xD7zk6NvxTKEAgeE1
y+nvUKkfApM+/1dZVvufpFT9EGq1+1LqLKj2bZTVDz90ebd9evsD/w9mXcEJ/lXa1R2TuLiN/u19
jCuu+LdDm30q/mq/D8t6/QXfoq8MV/zLxm4MIAPPLan3DtlS37Kv9Lc8adpSkfInHWlJMtT+Dr+y
vH8pko/JcLYs+Hgkkv7f8Cu+5bAtpu/sgM6TjmX/d8KvrB8jc6VkhA46S/8i8OPCec3P+y4fT7ic
zSXEtTWwyo9tVn6ZRnVIXXHUpLZ4sj47pX3RHECyAN7Hbf343aH7+9z6Pnzrx1ziv58ehZXn6+d3
/TfJin4gfWo9QD3cbZ6DHCS87RwLxCVB4x3GMvhN7Lf3sz/Xdwj6Am7veMTD/Zj0FXUkHqmRa0Rm
4rHF/q5NjY0Pybh5tM0cVUnxBb+k5n/sk9xiyNzu1ByAPpUX0iBOpmWfo8y/VnbwRJbcYzY4EFbs
k181m9G1LlkZIROfU/fgdfLKDK5txCZ2UzYZ3MozBQmuWC9BvJ9DavfCP4YWsBpvn8XBZrSNfa/3
X/HRT+8ntXwOMgPX72GQ4UN7lk5yZGq4TyLFnEQTS8VRAWmq8m7nj/XGs7OjRFY86H1reEgycm3M
+lFZ57ELD6WVPXSLcS+TfF9XCD5KRu+AoUh22OAdQ1svjmRQtem0oTY66V/aKvskFlYd7nM4rn4T
4fmzd55MONtxPZeTz9Lf/+7Eszz2cQUp3Wu7uFZiWg+Yp5L2HBgOTixr9d8/zXwhXWV7hKW63psU
SANBM1W09El4QsruNzvybUmROcUp23piG379bPZPzzK6AB7Xlk2OwpuzWtGAk/1o+evEVDvCyg78
/avRLZ8reKaOjxouD6jbN0t4yQJokIpuTZztjWBhKzvRiSa/gszqz+PiXGZCDgbf/wo14DcXw48R
jd+uPcI3pQ9VG6+ur7//3TsQBVEJeXWGsFx6QCe7Hez+p0JGV7nkv4vhfE2d/BaTqOMD/34yzzRB
++gUcldHrH73ZMLpBIEyPFnm5jd3mndVK8lyQAG29Ai9ZmzjSP3YbhVJTEt+vPbmzknbe4eLEpH0
DsHq1uyWtVVABI/436EquKSste25br21FHKfDjPNhOEU8m8wnbWgNqrxzjTp3oeb7FIvQXAGbROu
oFRs+oUfw/TFHRrvTnz0MpwmjrtywvJu6Zc1liRAcAMVVLTzQOPPOINKlFmSYqUIaUu2AHCmaFOT
RWA0Uk+it51d35npH+wK13J0js6M/67GHNDje5g+1eIFLTAzFLlKjUmr6QGvzjuH/Bd7nneFJfeD
le3nArC5nVEIRBu3Gk+eTFaTne8xFG8zcgC4VPcMA9F0daCIMCqYkpIwBO8t0WB+8I2HqfoorRF8
LaE40aZEOaHacBdcXYB0qGvYc0cbfGYAwnrE1sTVmBgm4g1GSg0WuysxavZQFGxa5kzMz66CXmnL
fTgmK/3nhE286XIsSJW7Khy4LEz3QAhQJO5tix1VtG+78I9w9h9dfmuUoDpZkAXjR6nGHN0vv4lj
leBfIYIbld2wWQSph6hf0/GT3Vvm3ZxF9tUSfb3HyDleW3c8B3aywz9e4yUoT0bdqcOkstuCDwxz
Qw0sfwaGJhE+Wjkgs6pUUGtzBNLkwGChNp/AW6+quj3Z6FXgOkE54XOOh8E4j8JyT5d+veTGFmYx
UiQUqnw9K+SdhyxQxP0BeM4q7PvTUEZHvynOlib4p9PVq3inknLley3yfowDK1bfI/f5+y4LsJWJ
YwgoW1bzDrQqxovuoNf4Hl5Jjzs2K4Y/G943FwVl7Nn7hMOdymnTB9sqXNbl4D1XXQdkqF8RecJd
w9n3C8fP++qHsKBCzE9VtsLSsfKB8vdEsUAJ2Lr9dK3DUxD3J0NTs4Vc1X6yb3nv0sV9txTjlcTL
m9fc21Z8pMh+N4781bwJbcekI+4ORR/CVcqYaZo4Uyd8hcFOBchjUKlG81UzAZHH7a34VjInjkN5
tKGnMjcgSoA7WA9bLGaSGnR4OEtUcuFvMl4tqdfQHxYU13aUrRT/XNuy7DcLyhgZSS7b3EfiNZwU
GZ2Eqm0ZsRyhAdn1vO1icZkX/1wwEOG1nSOuhGqOjnbe3SeT94zym9/w0FbdvU9LE5gI5kRAiaI/
Qcrd6FNAwqbLpnyd1LwTSr2zYUBCVl4DANrpr02oQsN6q9JuVdsoOrnG8GGtoO/uPTs+ojA81ogA
GmLnhPwzEzT36voepzxk227f4UMMCs2OJRzR9lY+aJi5EUc7Ne4Wez/TMAIUd4AcQZXC6SKB0sL1
nbplF4nowYW1m6fkN9jjrulJt+Ad8zOxr1AKe1gqcLCeejQy0uc9wEvlomtymoWsO5aqKFtHGjsa
5VBxV7ZHbFedrFIUukYzboLAPpYgT02JuNnLzspiaaZr7wwbf3TRqUdHZYfgccWljwTrFZ9P2Vov
1egHEE4I8jGXHcG/uwSyGmO5jf7VxTxu9ELMVm9LlCD2FIXvLaFhepEqeYg5Dl4awX+JHv1y2obM
SlBaWJPcSxXhGFrWqkz3CXIb/VutWV5w4+0ExjmBCaZspuuEbbSzkwfh+B/KsPkUpeVNWkDlDghi
T2p4KcEAh/olkPeeAPbKSfZLmgGqlPubHYfQ59+b81NQASvndafuyzf7m0HM7mKFwCWrGjf2ku+9
OT8DXjhOOP9N1KFjHm/QapFhwb8JCDSWPbXTy4zwMaY4QJF851JR57XJfE399GOATxWK4KZPUHYP
1xqosGLcHONjUZxvo4/AOsdME2PeyHCVVAcsyhsX2a2GOrTWvHNz9DPhRCDUck0FOz/SY6KRdcXM
9kQx7n+9D3J/zNXlpk9JQTGE2lOhTDJd6qrvb/p2N5pjUVTkkEQI+kBe0ZzzPS6mZNwqsyMLO19j
6FzFJssbo9nMZ87NVZQ6SNvZG+j1d1Ag+QaYhUgVuMpTtAIylJdplvuFFutsCLh4Cfw9fsXArybc
ekhKHOZcAhn2j+JLbFlreohAjrhPElZUOqwEDPeNEQ4ocayVYNUifUYfer0Wt4jiu2fwcPgDJ9T1
2dq0mU0ib9ewERO8dQ0UNGL8XzmnkZwtfPIFja9wZjuN+iPgNok2ZmeTWyLC7pBPhCsk5u82mf/Y
QL8eXEcoV0nfIrb4x4ObqSAxa1UigUqKW9UlqxZdtuQq7wBGBQTxeD0HeVn7UMZdj5QEMC3Qds9l
D+3WtC+Z924MQibnDp5rJF4h56I++F7LrYlkUUJm4TF/1Fe2/rt/fWr87OpwfIK6cW3aqGXfJC5X
SxmRDZCw+4/DTV6PG9ub1lPnP/76afS+/u1FyDVIhc0el+34m30/wR3LhFjFX1sTiy4BroGf/CZu
3frHNpr3QWAa9znfLeX7uhj4bmdLex/ZIIzfNZ6ZRyhBGHPCXT07bO3Zk6bxsaxZcblhoszemHV3
KAtj43ElGEl4JyAednXxm6P7s1Pj+5ek753fvaSi4sX2AS8Jc/+hMeV+DMvb4rp0ETNK2WHz66P8
WjW/Pcz0Dsidp8XhSvfNYZYuTcfOJKtlLKNHMdCjCtPV0LFSpZjJrB47fnFzuBGZw7AtepeNf0Kc
lPjNmvtfvA7ftHwafnhI3qw3lH6Mq4fAW/vsywccAnBTyE4JNjHyFgXWMcv2mtFSOJDeDe6XIy18
4/Dro2HrZ/nH0RC20OnkpkXN+ePRL41miMLB99Zd2x2GHFxEMF1LKgbfH6/6ZCCTmJOE/5akWWDm
NJP+oK9K+r8ro+wPRfuxHYZNGGBeYPEW4Np//RL10vCrV+j8+AoZq1SehTOQ2pekjfQeSduubP+A
VIC9jJIsw1nDpvXXT0pj6p/PSh3G0IJuF02xNwtWNNeGctkzMUgDRpvjlqUAEuT+6b2nSs/6HQlY
9bU7f6rZ0MvLr1/BzxYd11T0fUyXnprzjzdmEmCcWQ0C++OMs8xBQEeh9Zu7nvzZ0SXck2fwPMti
kfvx6Fp+n2iXB4uONWwMNkOjxDIZuSvD5W7bhI8yhxrE88p8vGvHcFvyviuvQ7JW3OYJGh9baZQw
WFhIg+1RR/M9j6m+HOUet/hziC+czBfVj3egK/ZdhRUnjnYC5ryKXkTyvhfB+zmetnqlERMRtDI7
TynhxyNBT6M4crs/YwS6T3gxPam1bTysLJ5UbzbynhUqJjjSJKuIn80Uq9m4rHVdpCuaiZPW0jTG
1CbopP7NmfmzlcsV0mJfT2eCBuiPx85WlavwXvlrsxpODePM1411igsO3ocuon59RqifLd6utE2A
5GxVrLddqAXKfsS2HqS6NDEY2Z/J0f3Uj9nDHI7bOHLvFIWZXkGgKN9HlFju5J8V2b8tzNAplcfC
oAQWV9+tP5UW8KGC6zuixNarnlTYslH2ITU9Rl76gqD8vrJikh/xvphfMQCtvRQrYPzclcvFwKuk
QSaGx4E2oVMBS9ArgtPm+4Dv6YJ9UHA285OuswZqPb1CTOB3JzgoVvGxk0xScHtMxteoMjbcuc+s
k1S54a4tO1xB9Asq3Fwd1keBNBRnXiT3EcHT+cCWQK6CcfhzWgRsY+uz3g5ObAH0/V+foFbtn399
8O2fLQjwX7GBYWzx2CH++GZH7RxlWczB1we6SihWJ+ZNXA9olXyUFAveIpuhS2dkN8tRT46XXVjH
9aYxe+3noBMB2lrBTYTx2TTiYrbLbnLCx1+/0J9d0MpiaOjYNjI3881mBUNaOM1oFdYj4F+L3gHA
YopAEDUcF3T57Fu5EkX2ux2eow/A23UaDSTteds0faH01fLdfXyU9iCWmid+bdJImjV4PFozOeoL
cBb9KkrCR73d6CtU78wfXewBZbgqARQAU8ACum54vzfQoW/6hPbz/AWMwdrtubOo/AxR5qBvkz1S
/RGfStiBAdJ1lseueDyhStsBOnmxDFK6BjJZ5oOYYaexXQMlw2axX8X8080zfTIZnHNd2h0ATG0g
nENTHngVLvan4VBXW0rCO4cZZK7QLaAZ1vfmhL7ZmHOFcDJPw963S6BAvLW6yKGs1/0zQWO0Y0Ov
3/IcoJYuoRxumlVfHObmDNSNm4a7b7qJ2FBqJjbDQWc8TzL9WOfy+No/tINHXQDqddegWEKvc6fX
WMreEW5KMugVD6kZ7U+qSUC5w+7aRPCy4DTjEAv6j3rfUiZrXI8A8Kjsef7EX9lEo0iotHhRDiER
KzVFhe6TGfxCqBIjuSC65lisGVZld0pnbvVg5nRACisEWrCdmWRECZzn9kDsoA0zy6nEUS8T7lO0
4Aer0r07ejBpaJ+59PUNnadKK6CnMLTn3cBp7zWolGlTdU8V+8ueQB7gh7sKUpdlAGSQtDLqaReq
AX4GFAafV0/j0k3/yiZjVRpE0C/Ljlz0bcL51ZE82tPZ424E8sugs/fVdI21/r9cto1L2Rxyca+X
BQwBG7LZ9nqVChNo9US8oqHbB42xbQqiXAlatzHVgzDcNCFOKZvoTMic1EgONBx9ZyroZcqs3xqm
evIag8xDDwAK8/cQthikgErs02TYNgrLC42NgMGGfpuwDQM7gMItjg7nRr/4T31fvYTNu8HtT3ZM
q6BlWSydC1rsLZLAVWG91DlnPRRJLhR0z9M6mud1fMtm+HWsb9iithExSvrVZeZFEWdeoDcK8Lf9
eiV57Ur944pmA2ThIXRtX7zdGwRO6JBXxN5wyPcFHKQhlvvMwsY8BYQjFWvEWncJFbDp7JEJHuvW
ObpatddOR8elUCdFm2I5+BRbwxd9FWkfpW+GgDwS+IvLTu8hfv2af1bEK0fxWk1lWs5r/fPdItTC
cOx8/ZJj++MyuexmnhDY3kX0H3VnsMPH/OsndH5WtXmm6xKqKZgOvV32Wqus/Shk2SOid6eJElOE
8DTKPgp66i2VboYMXZ/lvSmOJgadln297sWmifHeodud0vInRGtfchUwGz8blL26QxKWnEItOgJy
rlR/ctNx45g1XZGHTD2OZAI7dYb0PNpOxpcQ59vr3/X/B+kl3NJmfvwSxmXxwxxcD7v/x//6n4gA
wi/l+lP36d++EJXdzVoq8B///gSqN8dj3naf/vm/fRufu+6/GNYRfORKHhlUs6X/Nj2X9r+E0F0P
ywGjhYiGk+jv4bmw/6UoxoUSbCn0WJ19R1v2XfQf/+7If1nCMnGg+rSjXHJR/lvD8x83BkzthcXp
qQeLLh8JPaX//v5cj944mliwNzMe3XU745hbiIjCFxMZ9wE6aiuYLnZhGfvZI9Mmm6rwbDV4eLMl
IO13NratU81b1eTe2oR1dUd8CmJI5OO1zTD4u4N7+7bIfD9qt3+8kL+9Wh9MoaBhRLvibflTeeQd
QjBBUyUDj6RCQZ3c2jumrQQW1ba1s/PwZYCqiwMP19AUJ0w5zOLkBuwrses3W1qd5M6aNAybOX6u
58zekEeM1rTHEziPxVPiV+4zFSVYpu4ODkpdz/l+QL2a+CmawiEPf1PSvTaK/nNB5Y9yPYfuP4NF
i3hN9XZ1SnGVeSzqcjNinLqzRk2zgw/3MZxktgME0JyTmcQTcDEERtqxOA7mBD1LMiibLDvZxs4Q
YG5p8Z5PFaTPMWhPIkg/JY7GXIS5TQ6oEeDARCs9pn2hO/sZEsrZv7mxQS5Bg1DdtlfjNE0nSXov
OdXV1o/gexI1BpfOGoW9N+W0nadyOBEuM4MBZgtrLUREmLl71IolRXr4UwM6maiMmkZYpaoTnUqL
INarbfsgKOGo/fp0kOrN/ptZpjK5QCjJmZ64LO1v9t8VwmOr8QlUWaaMOVzLfsXIQ4PNAmHGZqr2
A6Slaz621sZRVfQuaPyKSj33/rAL5yUby/kLdk+4T+SIRYYkABxURiMVGlxSMDOXI6ZNmFhc8o2J
LzPUBk0trg0R66+CzaANnL62ci54Oj26Yb1432qrp9KmT3DO3Z2PD5Tw53gr53nCWQGEzvKADeGd
J5Z4w80UO4w2lJbaWmoO1Uvs6efel9qO2mfASsNozGmmVOqQ66/JHuABkrpj0h6JBrmbdMiAocpq
O0AEWRPaRC6vDO9cj8FukUJw6mqUsfWyiSXUJUJECly52P8Ab56GDHsuYD7FFOOrQqd4xwbfXks5
4eUYwpZppz6PYARvEgmTnFqrqHHXyQg/mzlfJFrpsMYdUD+aFRsdcsMgJjnll0r7fsMePWJMEPnG
xRTsurJ97KPxY+1guZmRE2LkcBS2XNzERlxuO+0vJhcw2w5msSpb0NNR/1VgRZZYkktsTAy6xc42
43ufKUqj3cshNuZF+5kFS/DGiUhrKS2Yb6hLoLDIhVS5RdTrvrBNYrzQqBFkdh7hfDnaOR007ZFz
nWkEnmpGjTf0TuWqGDxN4YV8gNvTXAvM2AGmbEJH6oOhfdpd+uRr3zag+7aCbB52WUukn7VvsHgn
mAVlg+cbi6uz6eL6JcQMpfOZN45rkGZstmItMOCtopkMibRR04OKDXSx0j96UAqDWsUPTNGsuwq/
5t7rDLzo0cIiTUh3PuGGRuES4y+V76T2sBPp8n7WrvbQwt8uMbq32vHOqnyLscAzDZz2lnbFF9jj
G2zySvvlWUGas1Ec2g7lZDriqTe1uz5CXXQnteO+xXoPaN3WTnziCiAQLfZj2zLK8ggq33Z5fFgm
i6LLJwHcIXW7b2cBMwCfP9hBwHiKBmmkKQCV5gHgiPkYaEIArDzzOKoo2WddfQhVpy6FGb4AKpqo
+OLkupDWfmrgUw6K+VgwTe2dqekEJF0AkvNn+LTgfQmhQ7Hbe2HGuBT0kozu8OupOxvuKhwHQolJ
P+GW4GX4WNhg9jp4dhEKiiO8hMoPDigjy1MCq/yYUoITnNCf62q0aDg3VGzom+qGHMKwqEKH76bi
Wk6q3ti1elJO8KFqHO86StaHRXvPU813EDmw2S52aJUyYyX7gZA1Oyw/LzC1ri2V9gH17bsevOw+
6JwP/ujAkSje1wpnfqYJE5lmTQDFTLBawZ9AeIZDWzMpZk2naMFU2JpXUbKxF5pgMRQ5kL0o3Jm2
i96yvTXALnqgF4amXzSagxHXvMREszHyASxs5Xh/ZL3ZnfF14Ps+I61Pdr2OuQjnVK0Zsp0UtMo1
DkOIRcZsgJIyt0YlYfCUvb/KwRt4OoQs1gQPs5qBZ/vLyKXuk3PgQkjFIdDslKZ/hMap0DQQZigv
sw0dzi0JgQktsTXF9FxqhkiNamHQVBGQ+p89H7huZQieBSwF7YT5xSg0WJ/yfvKieY/HC2Abr8cU
SXejhGP73MAQYXUfT6hzzuy3mq1VZbhGjfarrTko2jA7g8/YF5DFABfz2y3cgleCO2oNf4vXjluY
1wINNBxFaLoqrz5pFlId8QN2DGbVGCyCz+CztI0FqWXqvqbEMQCdLSZuFYx5q7SsViZa6Lu067Ij
bwaZsGNe7bR1F3jvszsQn+gAiTE0LcbQ3JhcVz6tZskkmioT6YcW0IypiTPWMo7nibnk0SXDt/PC
zy7BTxcHUI07OLSYce6cyMjr94mCjBIr+zmdmuWhhOJ3c7LoT7UQw4wyd0a9ESlwR6GzTQoj/iOW
9cbx6DQ5jrxNjlMioUA60BJuQym+lA9Dg+tiBrl7P7FoX1GsRATyEPWIpr5at3gEIPaIFgyPtKdz
q2k+vS/+6Ppw2suRXwn05z8fZmBAiaYCRYJ3OrCsbOX34uvsG+LJWiQq/Yb5d6RRQotq0gMqcRbi
dHQP3cQ50M3hcB0T+eDKpnqC4kK2ky2DE474O2fkJgG6yCIL4hTnpOgshplvMssPLikGcziPnJet
p6bdlHKZTFj0rp5Xz0fhNjR54uTStN65qKzPoQMnACPre6lZSzXNyjKBvjRo4FITfuI8K07aDqY9
WIxmVsokh1kTnEZQTn29izXZyZvlZzODgp72GcA9x66Prx+9PoAN1FWZ98wQrjqqvAGjDEGGRdzE
SUI3pRYEJE2J5++rTrLCe9DPYgcIHNxA54MXdg+jgS0xt+xnv8QrtRArmCEi20ZZ/N4HbSXHfNgT
iKHp9e7x9SGPMvdYah5WvABa7gkAptZuA9IBo/LDULdfPKPDppUM7bPlH1WdgV6KeuT0Q+6cmGZM
WAHOQ8CWlE3oBtNRtC41rSvU3K7lleBlb7Uk39Rkr04zvlpN+6o196uZIIAxBko0EawGDaYmGGFA
GohY0dwwAx1BoElivrtZBsItJv2Qa9JYhWl/bWn6WAuGjE1EcBo0mSzS12XLl1+dDBh8P7Brnc8d
QLMEsBlpbvDRR1QtKdCzxW3xd1kGNc0ox+0Uxi+RZqQlmpbWKLhpQhPUumletkHPuxo1CZ0jWd+m
DuKapdlrEgibMfhnsodT5u7w2WJNajMGxc5IkiYIww0prbN2NdetBfCWaNIbnjZYVWADN2WS26uk
5egpOLcrJO4+3AlyZifLWhG3iv8ckhzbvidhMersQ2bdgGBPea1ps9kLEUfQSdvxz7SFhJeWdKk8
IICQKQJt3fwKPQ5dFBAjqLTzX1NsVhvCANVdADlgJUyycagsLwXWIUbq7MgHgRC2V+UpmGPwlViT
d3OMMb7MMu+kxoiVlcluYdG/Un4yQgfljuoS8NfNho5WDrf5nNc3l6ScbSaHHLNYbu3GsCjOU4Yx
0Wjj7sgSZuzQhe+KBa/qXCThPuzIALannmlmceMQNgh26LXeLeY7Kh0MihaDAm+UB1m5xzwLUoyK
X5rEAMwlWp2FdxwmaV8STBqXBGZ7ODk1EMbxuYwy6jo8+Pgkp+rqk2UxeOrTZIbiYYmbF9JCsgy5
1MdwycJ9bZTvlS3FlT55dTd3oiJuNfycRx593RBMPlk2WHq4ntZRDNSBjRQxFQQGeR6Ahcor2786
72EBzxZZibxUipTlOHjfYOGsmqW9RdBQLDP9s89TiNxKcq3WRJ4pvXTHLjGq8uIrdGepa/enYnJZ
AKZxuDNgsnBXmrvtCIvcb2Pv4lXiKzLSFvZSf9+1NSwYlFA74G3kX7kPjCMyPKjXHPAonecx24Gj
fmZlHJRwNlSrkovMuFMjci9r8OJdtxcQRls5HUana/ZmSHbMPOyEKqjwI/gASdNd5rEnX64Fw5eU
dOmywL53vYbgQfKQ7gLf/stcOsKDuZ7uvHSYNh5A9U0UAC9uaN7ug2hEAibQCfXpApgLzUDuN9dx
UjA3bG5kAL7CJWRWh9KB9WG8lFVJPhUoGdJqIpBYdxawIsKyyN/zxuMYUd4kkXiq/CbbESV88zQr
wW0J7pl6kh4HYRMdPPZbq8Gnn8DWuB/DbgfE5wP5HdnzHDi3uIM5xZ2yWWtEgAmJgMycu5Y9Fstc
QZRBQkXm59B+4cvKnoiGufqDUf8o6z/n0rvIklg5e0xYldpbaI2wJTi8mNlz74xgewRFFRTbUTgC
qTMPC6k5FE0Eo9mlxQrqq/VkL/EGkktxMvPyQ2iASxtTY+b6Huvb60NgAFbiTnSvN0n5ZJ0T/EYL
lfhDWBo17pz+RLBB4HZP0DrCyyznLxSqj+0ydffRElrPZZ08j2Ye32ceDu6o7OQpNcV9R2rYbcr7
8v2CHcKJ7+dIeE89ZKaT3ziUeKLchrlh/TlR7Ahin17IqfY2WWV+KF0ucc8rPXJnuBeSBecTBYog
qbLUX0mXf1VdEj1bBrBJQAMsppkuYofaupmppQWhUfJZxHJjD3sx0MHvuE+g0GPxbprkBE924E5H
pEhhQ6Bph4UcppABQBc6VFxTbZ65ck61yufj4A2fAttdHpRfyU3UpfXdki/vvXpAlFVUI8vwAKZC
wLxdN7ELO64DfJr0NxKNqxU7Yf+AiwrgVBLZ2A4XxlGEUAEP8ucnx2z7XQBvnawLNPxLESDra0gz
WYZi02ER206zcJ/SBRZGEmZfOs/6I6Rl9AGy/bSJR1Z8Offt1rbHcG8U/U4m0iOdZiBIY+Q+M8fQ
aZkHvhNWCrndhRDUghE5cucGEdYGMz6JeA2wEBdyZ4NWc0p/2/uUAiIA7VO6kBqcMbjnXQGHVZsL
TTiC5PFU+vsWXuq83CJyvJ78KfavtUMBmQNvTuT0rKqQTY4d771q2GF4g5oQgyYyxvHdOCzTiVTj
VR2l7Xt32COV8ndMeEmYLkZFtiL4okV+dBPL/YBDhLhei8SrosBlbjmjfyGN8IvZNpeusZbHUSjj
Vln9+/9N1HksuY20S/SJEIGCKQBbek+2l7RByA08qoCCf/p7qLv4N4wZSTNisxtl8ss8CUiA7431
pUBSQrmLUoCtDJwSum2PMuGi3Rn9Njc42eIM2xmf3cUqWCMZqk088IG18yJKCGbl2V+pbNptUanz
MBiCuwGt3Ix04qVx9kXi01gNpvGYDPIG1915eBZ5w9q2fhZp6r7Oo77LfsT3Whb9LuNgYNmcArBl
J8Zkn4E3nsjzi5Vc8FEQp0TzLPTvCm7uOtJ6QVsg9t/5c4ABW3c7fJbVuzcE6BplAysqKYCq6Jmq
AYJ9my5v6nWBmRp+Yet85sXysZguuPd5/hmPQXFLjf2LDcXaJB4A59ASycdSdwb0gJ6PKflOLIC+
4IQOj6imtPhYFXL5sKfTPAXPtnM53mh0Ua9VYh9pSqhNGH1IL7TeLPboqh/4N8r2XocIGzggp75K
64+u6fprUEHCFcuSf/Uxs4Q4C/MtklTxlZUsxU0wN8d/v4sN6U+6hNbt32/CuJJYkz9rHvye1AOQ
WP/CiHb6HBq/u46zTSF9sIyfMc/zSQdiQeXjX6dGNnu7tM22++KKN3/FsZjXMzkwzqLDwsGVBk3I
H28uFIJXIcbrvz/lxhqTMZsHRpFs+SrKZ9OEGcvjv//IuOodl63PklKN7/Dx//9PRX0TnhnQ5etB
4kyJF/dzDKdfdbMc0kHrT280n4SZuD4H0Zr4vLOt5+Wga6aQ5BSBblD96WDGOJUZ5kGtm48p6Kiv
8ejqmge4tBAqqTBAJMmc+xMjQ+rVArNLJcWqt22qi2Ts4MwkXOFCld0EDroZEll8nEMKfRUqbR7c
bR9AaOYQXI1hf84FG7fzDOaWXQzzR3q7IVx1Pm2oXtxYu7D0H20NxyLj1rWiS3bX+T62maiIoUgB
vw5776SMzSkzePYEYZ/e9JIWDoISCxbQEd91SIdGRnD+icAxWSDO3RKB4imKG6TMaxXIz9xTmDAo
lefkzSi7l5eO2fTaBBHYYysgfwlM7DG3MKQ8H+Z+6mWbjpb1g2w40Dhtce2fpCjuP5rho/mxRBDg
MOd9UF3Y7Qu+pSBbIrHhzFYeySgtVwOpA2zhBaDId/wnzc4x9o8+4Ec7rMHKdS2Fj9MU42PjyZtn
F0q55WNtQmYe2t7aMaQ/lpTvrYqTGC1485hZzjL9a3Xyj900gAB6oGiJ5/5c2vil6CXOhkUd8ziJ
kZzaw5wn9pna5upkpd4WPGx+0EvVbHJIHykFv6uoN/FLG6XzZheFbbZD9HmB82RGQZVjJ8EgZdc0
lOMm6WFeJTgCz2TluRBl7dpeGMUap+XwIH5WOqBYsC/PHQeajRMZuEf5oDCrR1TA4c0gMktLhsbm
QFDlPe9TTA5t8okO8uKnlFvOZfw3gJsM0wT5keeBvdOi+q6CM1PBWtr1dlbR4FtgfRYoEksL91Ow
Ls0g54vkBz6q74ZGTM133eKEiVgq7zUTGgo1qP6q69BcyN3cyNPs6UEVrw16EBXM+QV6VrelebB7
zxzrEXbfRZO5Zyh2225QDtplDgVy4c5WA9kpqrLadbH85tDTTpdVjgIkh2hfOEQFtT91kBSbg7b8
nwidkJYTsVHa0Xus3Wo1tQXFUF2ht4nM/ialtjbPg2eK/ANugyjRNK/J7NUM2MXJLTgyTC46MStO
d3XThZzx3J5L48Qgm6CdtnNFnYCDT7EsOAiotq1JWW3aBlZoTQiN8ExO8RS3e6Zgp3JhPu5Q2Jr5
lrNLOudteJoIrZy23YJGY9/HzbRQiEDkqOK9GmBESbgwIwLeVdKYvSpEBY1Ci3cVBsNT57536QgA
wgpYWiT9Vfbsnr1u+otadbNqp9mJKNxrJNlMtq8KWP4a8I08Dzo8z5zqVnZQ/sL/+5EIofdJtPzo
OJihaPlVHu+E+MihooKBHbs1SSmMDAhyYLKzksMg1H6LHWwFkDAJ6wbiBRqtAul/GOsApKBiEuds
XerCEU/Z0GgUWRWZvoyKcvIStC4esGefEVGKhjfaZO2VWKazCp30aTPBJOQehUX/uNdtQDdQaoUU
SwN98i0aZn87ueTJwBtycBGw4ZZwtzjedJBLx0+1VR5T17pRr6WemMVTyFSVoP+mZVU9rwp7Gi8U
ENVrtg9K28Vw6OA+H/QsmQbgY2InU1gYTNBd+hoSWTTy2aFHOMGgT2M7DjsxFi+jKLoTM9q7H0XF
PvM6EkP5Mp9QKBu3rM+BtdRHnxWzNBTQzP3wYTWFvfel9VkiJF4WJ+RxmnOb2074SaGftbXn9GC5
dx/FgcQpF4cU0eWdEP7KN/EdMmt1i8bqtatC/xEQvvJ4tz80y8N2DCZ1HNq3yV7mD/ijD6vCTadE
0u4quNROX9jb9PlLfg5ZcGYrYjOPkiB+/XcGEjXfoTge33o+KH46hpe8yJlWMF04KY4ZY6bL16mT
8xoC5tkmDMnVjWuQr8VPEQwU94qu2vOtgi9AA2fidjvykZQDe0wHben+Eki1tNbSwmBJFR+bBfRI
u3BhdiRFQEXoHN2ifUy1AjzP0GbSAD8kaF/MrmO7yjoD6J/jMSV2/5rgj+OA+QB6yLIaP57VZUQ0
Fufaz9wAZYwO1MxE57QX/LDcOLhZA1+5XTvUlE6fHJ7au6wiG7wbp4mx8K2rNaZfQ+9dvDEaaHSl
7nvKATmDuV719dweWq/6O1nilrjqe1dk9i6rn1CVwD81AMzwzrk/Qxqsg7G5Q/JYz1NHqcrY/E7b
Zg8zxqONALU5ZBleN2N2HYxysai210UuD9ezq7XsqohCYZeAZt18BH1EhK3/7fukv4KgN2vbMIbo
O4Jhs+9efVtWYANHQGAwI3VZxtugQTyxplcw1LT2EXJKiuWNGRKbodLyPFfsqZMc3+C/hWdkaixH
ejlAvDpmINE3LRvv2fMGDgHheA19Jjnc1Zat5zEGYiYl0ia4ONEEPL+s3iaPfp2h+jY4woaUVZ6h
uWHfisHkQNrfMnyAmlZTcyIM7eiTTWOS0OE+r8qG9Lald8Jls0+ovtnCsi4www7D2+Kh2mUeTra0
A5jUg2DN0WCX8OZUpVpbji9QLtlJFsP4N6cyyAemsouV/Yar/gQYOD/0CXZfsA4biFR3Q/KrIPbH
OYQii6plcqWUf0KDQqAz25qRuw2EwqnDo8kQaDUWukLIW/IsisOAmmySGI6WPdqPsnLGlSYbtc7/
JYSwg4Z+Sr9rCy6kX7y/VVP/GWT4bg2Ivo5Qv7vhmXIfOUHIiqJsxpXR2AXrgUqAwu3mfQUplvLK
T5AaemeosFtZHhDxSiPIl9LdUCuAlqGsjUr6cS+9m2ytZhNKfAARMbiVfIcNUl44AYmdHtBnQJmq
lYsMd3bChlNTugdVNX+PGrMbs3BTzm7/ljjtLVbmWf1W/wVJnZ+k4MrDiUGg+eOdxaaI8qjafS7C
d3+kzyo6uZEn3xpaQGapmc/RZ5IvExU/hfmRdZHkjdEyxaxsbTsTtrPFeuX9f9ph9mkV+fcUuWgV
yuGFC6He+71NOQpduUHJuDLyi4OVpq+DrNt1M9FvaJNAPcnJx1XRWIfR/d17NLYOy3wYOcEDW7FW
3eCpYzt3h3nWzYHBUn2uAUjlTYAwSpsY04q9R3Av0FG17UJGKh7lMzt/GX4Wyg1241CD88scs9bc
5w/ejB8qo2u3pD+9cb0QniEBpjin+l1RvjKU9e6J/kWrHbds/C1Hd5MdLCt/ywM6imSJybAPAZw0
ff5BwVX03gRQZaTS+3YEdzoGgrpyZoP7KC6SdVSwBOTPOsLOzy6l+yGUgKg1qJ94RZIXzrDfxiVK
XlM3oaqNRyUc6+hqTYhZfrgT/jW1UHO8gKJzpxInLORYD3w6PoAZXX1XplzfwU2mYfjoBuu5xtUN
WBd7R2swQNhkgfaGowMrwMvsV/2md8CD2j1lJobJyCpd0nadLujKudWWRGDlB82q0LL4CJwSXkqI
i2hl3BgKfo9umlJX6DMATOhXVSgvny4XDRZIAhlaQiMGs9xOvbuxJsWJWgcJUcYuR1/2mLIH3L79
cfoxedNEFFINW/W3yapt9BwQSx3SKRFSPDhbbrm3jbDWcjEG/mc6H3Pa1R8Cq+e6nnqzDbhFHtPA
uWdN3v4XNIQBMOEcOGaqMz+nTcOZsQ2YYUJ68kgzBatQiXcY6WpPIc17GGSvGK1eOIqtMo7tm970
ZhP3Pdr+bznFDsdArTgDVb8sbD/tFJgd44ZnaZ73CeyajS7z0s3EREWFNg2WxhwoDb5FE5U7k0JY
5KTys2HYe5zH8Jsq8CGH+WBvXGqpa59+GbA+x4qUUcuOfRiiR5KU02UcOoKsrGQEqPKDDz+tHE2/
CQcuQ53rXqM4kEfkZaoYEBwOvjO+Jc+6NquN6s0oY/tKLdJQBPkViZ5OKQkht2yTmdh7cPQJGO1C
j8Q3zrH+EcH0xusCZxU+mYtqXPXZ+LKUODXcgeEW/Nb/MoEA73QVWqb9yamNA2FL9N1q+z9ZP0b7
EZImEUDnyJ4KdaFm/yAZSp+qNVDhnA6c8RcajoL6NTgy8WiunlnOMHElCPlDW3nnXkKM9r0Hi8Y1
LDPAHIWltkZQhF5xVj8naUS7BiWTZQXv34uR361N2SQp/YEqWlslyA2hcXAzducbMM4/YPiHFM2d
FSXNCLMZg1mQA7NKD66jH9odu21eBcHWtBiUqiW9jj2Z+jGwxl0lAWBmkAFhZGOQarPhpGeW8FBP
nEOqOLj2hk29KjBZz2wIkyj1YXi2W/xGp/2FU9Xn154/UVANorQVN5gw7trtyflKGPnQai9N8DyS
V+C/oQhjH6LredEOPg4wa1UavKosSnelTKluN9nbGMrPXibkC3GoIbV4RJx1ewh9yWLv0hSX5c23
SMR8D0e5dbLcZzTMab/I8XEWzK37OdjZYhbA4zhc0gDCETGgWbPLlvZmu6q9VVL950zpsE9hD7Ae
5sOm42CVqaW5lCa2X6VwDl4x/mYz5Gcrj3+GsYioKEIpSUvoEJqZvlwb0TCdf/5NtLhfI0tBcEmm
vSkt69jXET9OJvw1+k+d0Tj9zhgupWP0MBZDhajfT5a51M+e2qkFC9fP3OKWLzozfyTj9Ncbyn5V
0cYtpoZxmkOEk5aEGdja/L4smuzqWF6nFo+t6p5/E6vZOsvlpafkiaSwHazjxfuYckjIRbxK+z67
d405Lok/HNjGJGj/DE13KncyB5jb984LnC1vLpy91/WEBAa85zDqupFJeCSLRypDs0+F87r4xIg0
3n4WEfmnetILhzj9Zi2ldY7pMQb8wAFaPOWf3F41loTG0Ad8wqV5A7RKDMDwaUGJ3+aFezFZep7R
VTcldVg4AbpoV9Zgg4Mp+xtDSX4K1hQV1NFhMqizQUD5N7s06MYn3ptLPzU+TFMsSrbpg1+OOq8Y
djRq0xRSbGhIDOBbZjjjdTOvI0e/ZzEuc91wl0xKUx4HAZAydrw99pFDYWibCnkY9kNX9++pd6cS
ZZ11+XSiqTc/cd2AzTfrM3FbfSbOwKFE8FDnUbANnOZHykdDt5v/Kg36k1fmtyDI5H6w43Fvx9mD
k9y9bmW3jx2m8BA4H34znFVQDtcAWvHdkHbAeiP3Y4ODglvF8El0gjW3j5ubl6qdp7EZItyD3wbB
0aOfnOd/v5RfIKImH6rOeHQd+SZq19orxh8QRwHoa/cRsCImXHBWElrYdhR/wpq6nND01spweGV3
b7cEWI5j5xyDEV0ldkWwaelY31Dh9pX4unjjQPwCvnA10JsAhCnHZZGa9LGH9MC2XEIszgf6VTCO
mqGGYjPjmAgVgePm9zDTylCY8Dqhe6+9Kis405r32Yka/v9k17jCqJvE4cS4h4pHaU3bqc7vxchk
Ujh4d2j0cHFV5H8SPQCbzylv7c1eqWa4NFi08KOuVXf1yiUkgmaV62XB3cRdHHWjpL4IhVv00R+Z
zoZcnfzUS+JdRgo8yXfegyTAdcBSlaPCrqUJNclQuIMe7ZSaplhYbebDDcIaIIz9SqGfvaeF+VfC
xkjncYwYA1mbJngshF3pXzuuXPD56eYMlgwryBL+Rn591mvei7QuP8mWiFXtnIusKt7zrnlzKAZM
RuUe5uVqZ4k4ZsvwzYpbjzjKfBITEmSb5cfO7d5nhol7g3JST9RLhXT/zh4VC647HBLfs+9+6AQn
hvW/AhHvSh1iiTHU1Pdj/dXV+hwpyH/Pd5stBbeIhaRHUmb7rFI5C1S2d6m3mJe53FYxea95cGfm
fuVHkUUgbydDeytH3qBGMxI19lXq3D0IRYaoLDUJ62qcpzN0bLCRLrDryBc4D54vOiIN39ki3wLf
azex5tti0/Z5jogOnu0yInqYTXtVz8l5HAFfTEm/7xpZczOKo3XWOBB8KmaLMdMur9c/eKvh89F3
BkD5MY58QnLemSoH75wo56tj59rl0rXPY2n9F2hACVIgaeAz+0/jnDmPS6LP/fMlVNUOqC6SZaaC
46D3/3vCFweXDXKJhXRBd2O8y2kVPjuaXUX0xXH08PXGS/VnbuCkT212ncWf3FZMx6foMWAAOf/v
hW7DlzDskz2fsjxGHeV7HFH5LqrPougWzn9+dmbIkJ0HmTqbWUKSV6WHSyHL/9PubJOemRE1XDfY
lvQkW/REYRJ7bpxec7ITXJ1DXlJoTF0JaSKgvyWIfFix7Ua1rCtEbddd5Phbuq+eZdQYuDEXHYUh
P8LP1nZoUuqc62C8sIg96n5qnvXKHPjbyduEghNU4tbolXP8vfPVn1EgfKQiy3exbYtVKwABg+zI
+u6NpDKCg4fkXOVwVIGDrHMcOWQUMRHroDiHNgT3mkOjkuY/MyS/m56g5BI4r4JLzqa29alJZwg8
Gi9M3/zg/Vdr1aRoP/ny4c/t0xyaoETm4rX1ZHPUToWFLjN6Y81pdg06R99GhoLoEemqV6BGTV6r
+7QgKe9qd9C/GmVvcmH9DKrA/0tbMht3Zm9iA3wNHIY6QhWXm3zw39q2n14Ljx3cfROCU9lsHPrk
U9MSvJLV755BFfHO2Z6mv06pbkP2PVLDHa0Vedl1x4PHLGPXAlbeuVX1xVigvTateLWsknoDkMxf
XpZem3LGFDzY1mVuxfOD65+pOKvdiMDQ7VXWGvZWflqa5ZV+pfbmuvV9YST9oNSvCfTJnhHpdWMl
qzatRvTQosTT1LmMGkp6ZVv0hCzxiUjNgkI7LkN8PTGOJeXu25orBDDrtUM5oPGFvIruOTmrE8D2
GKbOWcQppx8Vqzf+ciWin34nH5FJ5RHLwMUBx3JghL1PhFtswmqCv+pyHwUqO62kMCOs17DcJlOD
HA1BY5OHbXVN4vylHb1qZy2VOlmGmUAfqwlOZktFoRrJ9grCz6UhfDV4VsZQgQsVwvDPyRmds5U1
Dx258ZsH0J6Z4ifStnsj8JUeQ5Fjnh+2wkPoW5DbD8DDIB5Toh1mef7qz9H8mvp4GrDS30G/f2ui
Bl+DQ2k7Hcrjyh6nYjcxNCQyd6dGerzZxATDVMmPdLTS2wAL3Y2slTtV7mdcKmfDB792uq7YF3Uf
XWIJLVqKqeJsTYcOqj1WWd/ttkiU0Z43TLjP43dJrNhsHAwtdV6zmTuMIXriYPs28S3iwMDKuihh
0iI8GjlNbmPDDql79J6tHGNZ7eFlbRZJMyw0d/USFN9C+YaPlRyf+mjt+W5CMR4GxNx2NNk5DAK4
5jShD8CLgd2vfZNcmniBg00ssxRJsrFsZAI3gU4STBjIIr8GU1LFJ28sKU+K5nmdsHaeUPGpiZVI
QMpCHOYez6CrIWyonYXEV0NJbld8ubEgNKXhSdAtH1y84a31EOVr4noYss3QcwFL2hAThmnoeAqn
tZTFdKkIjxlnMUTKhQasz8s8B/u09RlELK5YBS7qKj8hl8iZPhYenqNyR3q7Q3C5VJ409ipt5D70
ed+VRUtuofpTyqdy7cUnhL+abGL7BSeMdsyCmOdQWdOjaVmOezzjp5pjKGabke0YaZcblreGeF7v
rJxTuJrbDnhKM5OLIXiJKz+DV3ZLu3BT6DJ7XbQ93hxsGJkTuGgSZDghz28tkVo3YPLLKS2c12IC
wzW40/3fS/D8J2Cak4zqrWF95pnkoIo/MNoZhR84mYJhH3TBZ0Xc8e7PXnudh+7pxF47TZv+0AVu
6HRoKgZanIsn1sqVY/XJDzjCR1ymMRa/MN5lg3QvjUNtdljz8OvF/RX1NJBBd9ziczgx238uMVRy
TAoAtR0nd6hB7eeUH4cMbC4jnu8ujnWsefAYFsGtpW9decav9CATkh1qjy4ALwsV2TvAUln0UYZ2
+l7o8KrUwA+Ilt+DsayRTDM09DFNNsArx7OXxutMYMwXJQqS43ADM5aWqILJyh3wtfb9/FXzPleD
U7q3uGrnh6bYmCn+efYR9LkUZRtml8WDYw5M+Uo+/ZPRk/wffMR1m96gIxwxWQxv6DnZxmmVxIro
7VXZtR92iiMgHalJ8J8MfqI8e+ze+oqRZNcx9euXr7LN+1sWhtQAjDbVrKnJLvmi64/E6xVXqIoD
lefT40r6so3jD8cySAMkiRj+s9imbbUrI0MrnJbemdJecA4pjAffbb2d1ySggDpneSf26ucyOsEa
V5uAy9bGszFaxs6CPN2mn1SWffbCs9/ANv9eKAZeNX1d3lMRfau4swUMg19Ni8Uendu/oZcnUnbf
WVibjbt0HS6anP6nPv0k74MUqyObAGTvvgqLhDgUDQvOSfhS1Ak1RjE9OWaw8lvSnrqU0zyEnJ6k
FmMl6qv0nq2IirgpHq+yjJmhMA1LBXtrCxyoUMixZMI5pM3nnin5xrXJRxi7I1rlJ+P3AIHXLEF9
FoNxLmUHEzXGYLQVphk2I6bPi9fFGr5p4hzWBXvOq7Jy/zXB77irZzBErmOt0mqxrxkeO7j6Hp0r
XLOII4TpkeQGPgUi6SoQz/aXhNbk1uHTgHvOxZJxiaewCNrYitvMpxfDhLTywvln+J3TWfSTCcXC
kzWKu50O2alyq2VXL1ufsvMPLCxMnZb+N3T7n3G5TO++yoK9xi8ajam7UdCf39lPzz0f2kGnItSr
JG+Qi3kMdcZXyuWke/x7EVBGDumCicCaDBCpvJfgbBv3nLiab81koSfnnMDtzsu+qb4ADYodhKzP
MdTjB0RaczU5BXX0d4OH5SRuRISFYtbJPYvNjyrrrNOCFeIaNc6J03v5Wj1fcGABqnKKH5pD6MJe
ydM2/EIai09jQE8EVxXc3LO81Z34JNLJ+VnQ0D0wzJ+TQmyzAtVeOQ1Px6SdOw089WYYob1l+qYQ
mNcq0t6R7iwiIHPIyWVKqbTHJjBk0yfp2+poprA6ZPgzX6xCEyFqiZaUz9IPL3E+m+KeRMY+LAO+
F5HFN6oqyntMbO9lrOaRG4zoMCjjGOwaOwMelxO+ktOXP5o3/mdYpbK31La/stlVmxAn3cMimAnt
wGf5quujQBjgmmbdUtoEXiCXDy9afVNcTA7SJVuGI2I+dTL5j3Noti0tW+zLitwThWzzhhQcFLKJ
qHAFkOKcM2m7pFV2pfOJm68VJi+DmJKXJHRxMS3deB8jMvCCZsd00yzBcO3cF1+5HKRxL9ss85gt
0vmE+GO2hRW8ayqAeCpWMfeWU+/2ejc6DSEVBnCPfy+FxzWmf/KI5Dye5tJX73WfFy/ggLYzBEi+
YjrFeFHbeUzCl7jkkYpjffF8NK3IBhobc/S+2YPtffYxHAINHDUIaD6iMK7CPjvsE7+YHxjM0BkJ
QZ5rRkZZ2tpbJrjyID3aC81zFhjE9Yt2XFgCgMxWiLbOuQnHcCN8vpgWOyBtRRP7RqzVWSOTMVEV
PuC/wLnWale04U0+T94Fq0nHLeKnn5VnPQN5UMByMCcwYsTaCSA+az6p1cwcFX7I57mIU2pNNtKZ
tjy5zrFMAomZM/puF4l3H9xOYnFlGmsV1gAFYYL4QSpjb8tkgv+4fLplb11zCIqrEFonRofbMrrz
bXbCn2YW7slBKD8WMyayceHBrRQR1cyqxjvT6OFeL16IrmCJPfXW1TWl8MElvUj2r5CsLu54zdtd
0Gj/7BZz+CAVAEN4UNtMAUMtsWbg/LedY8FN9jwIJnUmy5aDNFm/p33txrJa/2js4OrYS0+XfBMc
c0KZq35u/F0jPboGwiS6J5K0YNrpc6u5SsMzmFAupz+x6qB40kZBSIZsKhLgF9WBDrJLgkV0E9az
dSY0u5uWmDuuW3O1UoRZl15BBSqTL8KrfIWWoJnSZx5YLcvDpNTXxp5r/8jAW6OvDT+r0vdxYDVb
jceQB13yNMS9XhebRtFYQ1QJ0wJG73w2/GLvf0ni9NGsNpMZ34chmm+O6Mxj7sOPfq7RxBuaxWpd
+ydZeCP24ag5ekDQVnE7ySuuO/4mOWIoML63YzSbHrLStgl0cTHwZ9u8Too3ixT8GxPCm8sxcDUt
qeKqocKtQgnzXBiuauzMxSna5phlLKXx3O885TD3qquH1re8L/4bEys4TaW8ek6/abLc/RjLIdu2
/U+TIC87dXMj4xrehjinsTCPzd57ensFaSvIchS8iEFvO08mW5Q8sbIdzkkhSAq4L033I6xTlHfu
zHfX6u27E3r9itv1V4RO/CshULtqpKXf3NAUx7SnfZHQw6fLeHiliLXdQ4duzsnHMFouWGKcTt6f
1pN6DIu3biz+o1EqveiunwBlPv+xC630AoGDcRbnEuwFNBUHXXfKCLJck+eLcfsX38f20Xut2STh
cFXhYt/S2Z2Py/y0KwxrLo/LK4Vi+RVDNOlKi5phakJfWheF16OPdj1R8Qz/b44uiQLHg0L97P6y
HkV0aRTSRKq+53Ynb8HQzjymZXSKtUVQuLHfqlY4ayOL6OXfSzKQmGvXssrUN38A8TJWXgzkTFgv
Ip1aHG+59asrqRIDSVpbDKNH7Ry5joQvFWXeBHG9KwXyzndRDcDUVe8dqjR+H+pUX9I0fm3C5b1w
vPjNsVX1LAinU4l01jYwffcyTLiqQ/ZZP24fAxn2hBTCkaQNXgwMPbQbQgngaxwrCoPivPhAxxZb
6eftqon5+PRiQ+jjQrnquvhR1KRMkMp6kCj+tMcltysov7nbbeu9eN3HlObQpCsr/iHTiKc4yfKP
PmNjc3JRQVWhU6l17eKCEVFsct/5Vkb9Y/asHJB8W7xStf6jLnxvjyR3dyu1zeUXM0lDokbW+xAb
6zvPpr3hUxS7xklqLtCD89GzOB5YSPx3yXXkuYw+ca3MGBqn/lDmZchsjqL0syvf7jfSRYSchZ1+
40B3xErcv6VY53dBWZqb2/s/2yC2rnSXTXc5MSkS0SBPACCQwALFymK38Q8ruhP+eJP0nvg26Vzf
oXB+yRvrE0cpjj+0aOQgzUmy1hvfLCzJ7BZZ7BN5T5fsM+cOVKYWUmRZNUfH6IpCDdS/SjcriwIo
wFbkOGunOttGXRaS8w/qEhB88tcw3BlCMN8jrFiNK/5GSxBe+CIuqB7lVQtoSPRLst/T2XOzo8C/
ycbHH+o1ONC5hAmZqzeNQtM1o31w2iU5EYrQVJxI94gdotvhEIge/17soXJwQR+f1dJkEi/GRpOg
0zMlR4IxbkZle5aoQyXHgcLVtrppEx2G2a2uPvne3dgW8mBn8+eMN2dv/DLZNtxKOaiyntNwxHCm
aR5kzA+9Drxr+hSYF49hWeZwHxOVF+2FQdsp+E5th77LTnOwXDh7RHufZ/FUWjWTW+jt9Dt+9Nyp
jtbgVO86DPaBHp44bQbFelQB3WAuVlD3KWzW5hZRWO9n/bCPyAbsW2eGzxObABTBf8sg/KMrnpgi
bZOqoIlCbOhEDiHVyYZeJ66NYEeZO3Fa3scJmOQFHMxmnuT0q4loVGRa5ZrFOYWBC9reAyOFCfuE
84ZquBa6V6WYJvrhPWnHu1OkoJOqXL16QbFnDaWPKHP1fY6ceVUjvqxiB3ujTpz0fUiqc49fk2pT
h5ae0nEubul1a8XPFjdZAo2+173NyqeZqqLAlXlneGsL0bwqKd/8uk8fuT1/dpMt7/QP8gdCBin1
U7qMbSbkra+qV5NXv2ecwOwhwIzafkCFxnOCV6S9WU3zjdybe9D/x955bEeOpE32Xf49+jjgkItZ
TGjFYJAMweAGhxJaazz9XGSPqMruv+r0fnqRlaqTjAjA4W6f2TWZR0dUg0fbp5DX+gW2NLv6XNc6
QJ5A+AtfU4o9JS7lvgxRABjkrJUoVnZ20Cg7SpKUXeHk7OSmiDiW8MNoxuoBHv+2DjRzR40sB2tL
UmkTKUeDJtwjf5bMgLbZAYi02LXlcaRZbuPgNa20Hm739IPKuXA/RjhURM7NHWXBipwS/cASm1HO
ZOKhn1rqutYISKagfBZ2bbLdpjnayHBgxGlTP9dhRUC6S7I1bckiZngJrsSEF2wwkCRiWp+1CqYd
KKp8ykzV5wRPNP6jgSG+6iy9Vge0Lo2B8mtSGatstCXiuCG3vTac4h7hpPd5YqiZNexLE1e7UVgv
Y6bEh1Dtrp6rluvY59KChn8RjGUPVlD+7x+06Zel0mzGolE21ELz8PgVelR89EU7TSmBfAzBJcyT
arDfHLtZZ/mJgiGiDLyWWZbnN2GoG5d+s7Zk6Ifq48wJ5jHZVJps5njeV0zV5oxCEsYfLb2eCdoQ
igkiskPWmnoE5PZID3itg67OqwEXiQrZJSjBXela7iFeBLda0zaca+YgF39G/uV5XaXRgsP58tdf
QaXCnFkk39G1GN3XVPoFM5y84QHyHEm7eVCghk9Bm27u+0Y+k1Ogtc/PYZdcqRAjTTzRwnWqbzPK
mnuS5jM7xSY7aOaGMtxVobifkx9Nj6JDmrh3O/MezSmmAwZpGejkLzPTuQXquCQ8SX5pGAAA9uO9
aYrDgCV8G6AYIdfGy9jndusZ+s9aLpojba4zAN9Y2lDda/+VEOCj1Io7O2k2Oh47yWJZ18ZGC8y3
tnAuTWk+IOztqi5fhOi37AXXQ4mKJSz1x7frF4JV95QpC4rGhHugetzKn3uhwfqiWk6lRHgdq5iy
O9VYtkyTsJNeLJYI1lYC8/Kqu+qDP3Rn9FokROvLLtx+6xkUs+VJx1k/p8hAYD9c6qnJz9oUp77+
1rRPVme+yxYtBEJwO9OY/ONuI8QWUL1HU6AaNcg5xnOixts6mgZvKCBOf1A8/6MduaPGlIRhmWab
DhFgZhQaLpXXqqw+4ihulx2NbbXqbrlDvZlrBp8aiCC9z29D7vRrQ9fZWPnWRfXZefW29yg95bHr
RnumuTQqJNo7FTV3H+2aIxGrAE+R3WDrt6Bl8I4Xgy8wqW0lmhGoxOEz7W25tRjhLEw9jRg7Vez1
+/bUIVKvWLofzbjBeh7lYtdGgw5OIHytQ1LqIgzYH5Yd/XEhIySDmStpP/U5ivJvxwyZCqTOSTUt
n4E2u5qIo0ooguxlFD6AmOVAxvaJAyMDKuaudxUowUL2Db2ho7gyE/U2THCp3h69RRDTDYsyxyUV
JByhCwPsW24f4p64eltWkKaBrQSp+pbXO0tnB+15OW8O6jdzHxUZPrVnRuszAQ+am+I1C8HTYZZz
HFRHkCWNpZ+S1Fs5avyF1kOomIZx6VfvhAZ5HPC7nK8ZY1HQPjrtY+iz+Zt+g9YmrJ061iiXGyv+
dYxucbvAI/im8u7VgIlA6mTPVTiPhINRVmOrVuKAyoZLH8UvA9JAwTCmKUx/xrFKC7ybNiAOlTGR
YTo/FZibRfYCUOMFuAIo1+6hExiecEXeeKgzv0CQGH5EIw/wIy66TpcjK6uBvfTXP+HnnLWDNH4O
sc8P/LdQmMAQuv7xjXI3gJ2ypXfG6X0eZPsTa9aaaSkn8IwJTUM8M4kqRkN1Ns994v6VsJZR4HKu
y2i1NXgIjl9uVTwzY4nnhln5s/RVLYa3YMQ4rEnrrqnKPtaVlZ92275w73mhATpJgSHQ0aiRLZ5B
9/gGhnDT6nCd2CrB/eHDZJ/J1lTb6m2yjkwGTInaa/Oxlgu8cB9hrL0rTfeVB/ozu2FOrHS5c5hH
TGtZQRV7I43mLbb7vSyjY2W41Tw2lHtXWVtHejbcRYN8jRecSSRxzMoh6aTxqvLUd/69xvnmvPcN
3OZZIrej1y+dYlqiQ4/OR9+5QAY48VRe2p04Fp7FsmmvYps7FRwDwv0L9CfIH7Q1udE+VoyLqSpf
bp6+NVp2BBmF7KdCO4p2PdYsMzc+0iw9S/+NQMEeA+nFzfUv129vuq+s4qQm81nR8BjeEUG3HFi3
pYw5x2p01VVWf49c88cHVsCBt9yMVNkjbwt6GUBBjmq9N3rnqtdTwpmDZlYCw6D3nnO9nc59tmRB
7DxyW38FHiPZQe/WbWc/2scRLiJE+kLOfO7gCTc7Z2JDCrGn3Hw6nuo0pxh9CTsxP9jsGGe//lk/
1LZCFni1TfoU8El+jflTm2QWYJjiJ+uHzyzY0pVBOYxD4Nm1qocGwAtMMW8+eBbH53Sn2y91CRxf
1MVkW/0havzIVufZDQcFH7a41+UijLJVn6RHUEKvUDfwJDTLELZo7PnM9ct1o1qrPrA4btK7OLL/
TrdhXu/paiBrX6/DytuPhsAZIk8KAN4iPXDgmlpWgK68luWdGqUFTt6l4EwWmuZjSXjNteNtGdkH
PW4XIXPDXGPWP1y0mhXEkdlrdVW65mgK5iyhSZbHimmZNP25XbbIdIxJ8kzbZjZPpcyo6plhx/fa
DZ7GhOlAMX6RqEMwMEJ/CfXn0x61CyrlR5nRtd1PZ+u4VidTIzpBRRoAkAjmJufk41WfRQllgLbp
n9OpkzwHIRFS+sps1h5i2FTurrBgr+QENO2K3LyZ80Bokp2qJ+9hwrJex8tRE2cD+i3CQKaC9HcK
kBL48J/h9q94l1KhbAAQXckbDTM4tu9ju1HLsJ5LPfVpPSFXhIHuPVzy8KIuuJMvX5HodlYP5iQc
7p6QR1gzFLkzf+5BMEY0mcBuITFHo32NSTFXWcp/QRzmmUHIPhab2KjfZFpegjL8MAcsCxKnVqUF
Lwos196pflzLeRcjzvvSWoi4vjA3ODlJ/kin9c0KjpDbFmEW8d/4VeJJvmL8eiyhmFaZdaxF/ZKT
HKlLl2UwfPPzFtqDv48DUG5q9BxxyTQNpxe9rl5sMjMLI78YfncycXOSKTz30iJL3j5qOsFWr5bP
bHs+NOAqSV1wYw8vOdWR0sf01r8RoPSIDq+LOH0bk6SEeduLuUUffAgyoIhbmzvMeWHPdEEn4/ki
HR4/0OZtV7zU+kCeTD1XGG1cZfw0/OgUJUCKhf7mhOpFUyGCoQBRrcuwF1bSTIr2aRg5Jhn9vdQM
ro3Yfe2eQkc/F47xJTFzzYJWsr5G676Qn6bxKP1wK730U3jYM7uqLDmcDTvM+4RkMjTyIWWfLGgf
UoLamzcoHYqmfdtGD/wMfW3mpP278Oe5oCBlardCcPnKiuvolU+sU2cjUR9qgxvRSs9Nb11Ht70i
1bypg9hV6rDJUblnuolmmbFRrIIfQyZsqvz4qbUTNizTHVTKu0cTaIDKyI5kJsf+3YeU67SAZTLN
e6JMed8JvsNIeVSb+m1QwEcIpXhzlUMrcaO5Gng/K8gfE8YHZq28kp+m15nQ/ywOotlomSlnAa5k
ON/7qXc3T4JPAgLsCZVPRuFP9Vqzq7fed0gnOc85V4vCA2YUHpGIEs8x7pzGim8qgmSn8MQxLMyl
Xus9Uil8MoGQln2+tYR91xILzcppz740F5o2HEwYUIyttGtl8taXsAVy08G7iaBV4a/oAOeg9XBL
emJcog8ztCDQD2IkJEaiMeyuLggg74pRv5cF4X0pPkZMZGOR/zQKW+1uxCXO6GONoZLVqoyARAT5
LOiTW+ron2FqfKmK+SBYTPqhO5Ycp7lolFMRgk0PKMJ2ovyBAOS8bPM92ZCd3hSXrug/PKNYNSH5
OnvE1lBTXhXUbPgNZrOJjtqCU+CZgqoHBOPnICa8bHoxYFxIHkg7+lh7/DWcpl7yUxY2EUGJqZLD
RcWT3EvSVwi47EYNMpciag5xG6/LWmXr2/UszUo/R0YFHqjOixTdPyltNqQy/zCMdF2MQs44gPCJ
03DUOdDhCszYjDLyOXGTzwhmUwdYaTag+4Ih4UhTW+2naq2bSrJJU5yfGHvNzM24MajgC6rmm9p3
7kuaYMNOXfipzS0MYmEmmi9fYBJpg+ydaR8kF6fYVAS70oaIE1VeOLdNi+QXCXVF5ZM3my918qGj
4yigRKLnIeVlEOQeyMGL82C3P77G32tJB0GosNd9R59BGvr5rBt5Z7rY3Pvxh1fgoRmnZWL6yr3T
EKtVXjqfuKg7Gl+1+2O3rE0jBg/y4sS8yqm9ZiCi6OkdXa/9mTZtphg9meuc9l+lilEh+6WCD20m
y+zVyYYMlxnjq3AU0MkrnX/Yf3Kb4hlDfc8bzpfq8Cahtke1GKZP+8OV+XF07XfHujJTuNeZwz0A
3wsJvJtJJfaxagqy6CGcy4CewMmFLh5jMkULzbOY3mxEy7BKt3ENGrTHzwx+gfPDTeK5nzGOtm0M
P3iGbIriglp8qKn37A4ljjlOCoWfbLEQhLPUp+UHntRTxpLgm92zkldXzeYB2fcWlo6bVOhWtJdm
6L24RY93OHEOCk8mkj87LRuuIOpWHbv6NATzAJBSN5pLMfKl1aG91jg/hNER81BrYMsiufeY1OsW
zEObvuYKdH/OMnI2qPWGBDd3qpbv8W98+AYpzqRx4aGxm2rr+C32rQfT+s7D/tA4yU/Ry2di4q9N
056jqDh5Brlz1wHKvGkVrENwbq8AZ05lkJyHDi9OmhPtG7goBuOaosm59TXM/aPGDt8z14RSC888
mfhqifjoiCaJ/p2OuFij9oyt5FuYEANt+pXtxuVOI39InCV3GDQy2STRqmi4fFPaopVwH47Bk2bh
Dcxfpc+lmdEEyv0OJsnxZxrGrRnJ8oDtSk+DHR8BcsoMnP41cuMreeXBOyt897XmPIPFCvGvMx31
6E3AK4qvetEMLAeDXTNbbxjWfQXAWyzo3ULjhkwGrMNZ9ki5JISHZqcPW1iAOMGB55HRZA9tXSvb
vvda9ELmCPeg0WwtzTzZIUMffGRAnzrnI2DZaY0azz08AbB96bul129t23HBxIfa6h/Gzjk21rBR
RQcATT7xZtL3HILeHerXyC/OZlyfvGhbyTNy7yNbhE/NyfwZiVyeI65+iOIfc+Q04ldvhu1SwcGV
4dDPMzCojSHGgH14NJrsPYsxRmJbnLmyXKs6t4mRhgOuSbLmsTQeKkOyJJlo8Fq1BWgYoR71LmZB
kritBCjoWcGmzC4ETm5lFqZTgmmva3wKVQ17KJk6Ew3gOEZd5otWBrTXdM9aaj44OQGEoqOrE451
RBIGi0wjmhsEyqurGlR6dDMSZHsGFYe+L0jcudE31lERqEsns5EyrK0J5jTAWzT4+YlI7Bv2wYNB
lLFqw4NoxEthD2t9iiOFG9HLwwgvzVWzNcmgWTRxU/iSgc2hvh4PAgYSFIiTpq3sKLv0xDXZoWys
Pt32pMYh2h5Q9+9RwQOvalir7Ocg56dtsrfZzVgg5HHGRUBQK2XOsKeYSTkqsAPNndkHRIUw3LpE
8bvEeOnL/gNzy97QCCHURjgDMzXM7DygfSOdD2YpUbckFhF/EUdYUOvpEvZqGHYdWUyB3X0+TisV
zGBWPescW0E9HyRrYW9mu6yzfwQmLNZsHk0ixMU9CJgxlQFuXqHFG8iIKYEmlRKxHzWXoVnrg3i4
MzlX5r9+N+t4ypru3ivJ1QBWeJUDVW5NzTQxJ3WqTNFaTIIkXs3oVRPV1sGTM5jxe+nwIK2K5Gcc
1CvyEBiAjy6yj3SV7wyrfIKNsO7isx8PG62YBslQQ1R3J+vwwlvoc4Pp58ZiEY99uQ1s5VgPr52I
bzKxnzH2HXTVu4J9WoVedgzT+j3xGOwobfOmuqQP3cKd2ybqwdbPh4PqQu1rZPjtw+TX4+4tEO4q
a6eBWCmpyw1wCLdYTQLkkECyI/AD+7PJNmZa45eonlVyY6azmqzLo9LgSq9vcvJbdYr6GjXjJqNN
pUyCu8j0s50oH4amf4epOJlZ8VTnE7WK+Wmlrj1zsJfM6VaKZq3Y4q5Hu69nNSdd31ep0wsqoubV
LvglDeVzP9I/JZ+qPXYfumo/+6l6ck3jSBX7qYy+ssp7BP00ouNxi466/oqVsPOwL2Bi6qAadLOi
9WiLBeI2z+P1kDgLpKpVbvc8DgqEcOIpDNNLikRN1grYUuCKSf6I8LHpmktJ5oiDXXVK22aZsnUf
6scuJB7bF7vEi2mJJRI4IrqSEwIUkNc3E+c0yXEgKT3GMdiSEhnioPYRwLtEWTOd8tFClFMtqi8M
IfOBs0CVxjsntVem5b2E+nBestM9R012CDyxSqT3Di901tr21rXvZVNdI58ZZ+6BL1As9xrCacpj
8ZNPHAyZMBk1muLFobIV9Tc1ed4n6Yc+OjwcKDntgE9gUYL/bOKkodK06E/ZCfrKgz+qTyBHbmUl
jk6tn5ro7irJ3qvqPe1A6IZMmwO1fwp5Ipkmj8yaYfcw4iPnRHxxEPDjtP+MGKNQgDktDK5EjUme
k3AkhCuin77LN6ZVbCKXra1wb04dPrSVu08Yrysh0ggCmib1T8dXTgORJS2mQnLQ2UbLS0AaITSU
wxiGP1bXoad+MLT4FjWk32R6O1CwWSKNU6qwhDRRcQ205RDzSAOdRUS97H+yDc/1G9yZWwAhdWjU
dVvRQ1EMy9ZAizCfMczsYu278v2tkZR7Rw2fJBPWHqqj7vantCcXxqnJQFed6zkgpCxj6auy/mea
qEg7+SzglYC8YlMV++XKKKsaVAj5XHiSBxl+Nop1CcPsvdHlg9+102fwXhAKzYBddTgcVFNxWd9Y
SXCvooHG2Z7GsIUVggT0RPljWMptJLwS5/2qBzsE6OIFoeEZbPIdULUokkMdqbfAQ7VUFPnq+Ee4
w7euNB+1urkAaqIg1xRwIl2qPhtz3ZgTh83mynf6Mj6lwVdekRsGDjUcAjUMyRP7qzSKXZgZBZl2
IX9SoyAUNvRrp7TKC3a4byrp4qVCoOuQtzWtV1n2FlojM/ZvngdM+QodgzlFfgjIbbdXmA6t2KxX
sArophmUKGLfboTnsSUAHndw0FT/melBvlKSD7/xlE3Ytky1LYtzEAihLErOve0Wm1568zzDdylK
tTyqKOVzDzQmx/629EvKRsAcxUmjLV25CXUuG4eSJpMLdvfrhySJtX/+TK2deJm5GKdKtSt3PA2K
Xeex56z5VubCKcd5l3C3s2PsLaJKWMn7YqHT8LrXph/wNrj7imfhXFIRP8eS1uzLPqLoZvoZ+iaY
Om0k1dTHPGKy2trpbzqwmn2VTwqfp4XDimDKu6qxDAlHWTn9UJC5sApKr/Ni78YxQfr/9+sCOtHC
9qEDVWp/Mgfj5AeAwOP2YDfRY6e6NwFqBzs3VfQw5wy/guycjRadzPTBkX0Yw06ZaSMLlYktS4QY
rNQIf7BlfXWKdwiD/i51OoExBUbzoRnwb4/1owHFnJwMLiEHrxaSVe0/upB+DBlFewRGws0mpsW4
l/MsjtyVcIpD1Iub5/nvZGVRYktxbTTnatXAohzjBQ9WjHWIqK4m0lsC0pGhM0FJzZm83r76EFYf
LoCJhVMGEec685saHbySYoMTN0ISAJkKz8yOzA9Dsfp5hi1xFhY/5GnEskvkU2qPLwJKaqDCeWrg
oKTqXK/1baSG1WII9SWI9W5uKQZN1nVB3IObVh+VLyx1H1w4FVuXbIVnpNnUfg68o1WRjNpp257D
brOYPabSPI48StjZfeCBf4Ey/9pJqIvQrd7MBKLM0JzJXWPQ7gTUqZQHYexgkMJ8q/cc1UIV+zyj
R+SjgFpR7bMqmpNdM0KSXd/Ml7Vp7wVWBB/sKqSQp0LPmL8Q5w2J/EI2v+cV9+3ErgkqQHV8S06q
ISWl4hlbc0KSaKtJ7wMCN005ChLoiP+HfLm7d3tnYRLSXv36XFXRkLmlFVjN05csGpEVdjAzbAgh
MEpq/8t3xIQGVTYFPv1RlitX4SQKQxTHq4a8yrNAH4ZDbi8qZjNlX9xQ0Y968aC4hkVCXj0UPDzJ
FbG3Ie6Jv3IaEFo2Bcjeua/6dqZa7k4Y/RXwYjELK0TCwLmmlXnOu+6uxu4FYEu81JRs7de8fWPD
HlD2QL5RcxGqGE/7KCIKvU6l922PUA1VJ7wVVWotzB6rbcfOcBY0Jmwq0EeMnLbkVlHmfO0eS50d
DLTqSE/nLuyHhVKWr7HgxeWEhpt7HA1gQMO9n+VoBVX9kylduFBbsaq1gk1kMuZE6byHPCM+os0s
eHbLjmJINqrKAm2zXlj5dwgHkJM2gZM84b1EtQ/oh9IRzjms8VgsimDTII3MBekKgoge4aOafbRQ
Hlx/PJnpJfTBz439ym0xnEVxTpCdd2HBAz5ZCPg4+PfaVV13eEpjGEO5W37mXrTsaA0HhmTuomLJ
wfUWdi3HX7C+mICiLTa+s4qRiVKsVR8yW42IbMP+2YQxQS+dnEdmMkwRbrLStTBcWKMcZuCzkVRx
BW8z3z/Yergn9fxSJTDSISnAhxac36yYyVxgMXzFM2QDtEyd7I59c8ruuws2aJ+5U3/aeYPAWKQQ
n/o9I0EFZhPSj21Rjqdl245cFphO5vDo4jUT7WkKwMJNFgYrAxkq+UnUvmfUB/TKVyosLr0zrtpa
rBBMqHEwHBIYVVqiBTwoQwoDBlPlHfvF3JRqcJHNnUh3tRmnHTw2qHXYw3n0Y2hbaEBL4MLRTnPG
TysLxSrs03GuJxyVdFwZ7awapLeyqxPgHKbTYazPM7YaCwW3DJvmBBQMtgmH6pQ5Rqdq1WPknUVp
oa1wJ3hHtD0sWZZHbYKTYe72IBvKhmLzYAy3luJfqjHTHygZJvsp5B6DGutnYq4TcibLvqD4QZ8Y
ID0i23JofokXNlBGES1Ub/hQ/Ki9D9mmrFLIbIxlZWbyDKB/YaNEQz/lVq4q5LN5mOrDHvq9us/S
9G1gxLs3G+MzDAscsQpnutbCde1RzEzLUqNpJEltSsAd2RTwD3io8tSTi1zoDGcCmtGpxkmnfpz0
IQ+1BEU0wQg6/dLsQnVh1ubTf039Qv+/gem/a2CiLum/71/6n+N3+fEehO9/al/i//LP7iVD/IPW
LzJXmqab1AVZ/7d7Sdf/YVm6+NWI6Nj6rz/5P91L6j8oijSlA0Lzn38AH/tX85L9D4qYhc6pXqiO
QVvPf9K8JP/csWsx4RWqFLqwGfVyf//eLD5w71h4DkE1RTlzv8AmJT2cCF5oJHZCe1VmUT9TW5Mt
s3DdnV91e2mEj3lZ5BBMPBNXQRDT9YYjhlkubpec02rNhY8soug58yBqUdPC2tSwKUgY2s2y4ZBP
cgaWZhHsMMqj2pkGEWvkxz98Cv+mqEn9c//Z9OLQMgXdsZauOhjspiKnPzSujZDUojJTEUoV624V
wxEwzAwr47G2zXdNb8BFAUeFB8hGyfq0C/Ug+5w1qrk7o/P919+M5FOmombwsnT79T/+y5KGKhyu
AIeAuWk7jjZ9s3/4ZkJmc7kTRSkUv/AV2Ma9srMnlLhD1RjNPNQ3MaBybSAVUvWdv/PhP2UhZTWp
+ePR1bjwLfdDSJ+ZVGVO5e85J4SSuskQynrAjiGvHWYC0JkDm25N+yZtOKuNyUAGp0oGWysTuLYZ
wOhgB+snZWTSEAYKrJb49tcv9V/6sTRBfTWvVfBaNfP3QvWkJetA1EMs1RYQOKczHRXsagJAWJK5
YYAbuXL/Hzah8/5OX9UxuI90aeB3+60+PBxitPk0FVBi7KcQGDgDaFLrIwSbv355f67W/fWFuGc5
PgnC3cTjf7uqLByTxKJqHgCgo1msi2VHmGPXqjYOHjXcI6+4y//4SxqaZrLdEqZDQdpv146ZJEat
NijBxRhWe2UocebV1pOT4NasHKNb96GV/d3d89vSML2hhmPZdLNJyF7676Vsai6dLuiqfklfiLGL
3R1RgQvtIPsuj/cjmUzyrVOimS1vA0fkr1/xv7mGTGmatBdKW/JOT9/cH+4WKyb93LkpZ6XEZjDT
9zS/OehCQKVCcgdAwZ+Yk/xNq+S/+6K0M7IkQrNTNfO3UknFBfA0mOGwNOLq0dPOjND2Xdst0la/
9y2jyxGa19+9zZTo/Xld0DiKq8IyhQHwX/1VzPaHV+q4Qy2jKiIFrRdv9KMcS08jJ+ZGC9eE714l
3SeZxIOtxhzbZ62pbJJJ7Prrt/tfFifmz8IUWImFQ5mP8VsBX65ZuFA4myxl0G/SEBHHjrm+suBv
VsF/Kfrj6/CFIDmploOP+LeP1cbcBJdy6r3FGZnHwzJifqy3m+lqztmpqSEnTO39b16c/i/vsc7/
WIFJAnExc2H9+WrymtACYliE6NpWs7Iz/8lTENoi9bE2XZcGGYMxlGptVR/6SJ9+cUX680r3i1kW
1B9K8sQ73i88lLY1wJVN4LiXpAyrWQc1O2nTLzSxi5b4D2kUjVtbVJu2UQ7+4FrY0/Ca0AdzMd/b
Rp4qEGmzoXe+1Fw7kZLAEaTQCnPu/PSzVKO7DJJbpo6vXeK99WH0aCN9WdHZo8iE2Vw382WuzeuW
ZrsIo2dMHM8qcZ3GsfpuZdYD8xzYDd41rBDfgpYhepacDNCmdvTp89ztMX05hDg0JX50ouAJUuMx
70rMUsxkk40T11vm9s+WapxdQcoPP2bGOVHxIHYb5VEPxqMY7UeLf2M+atVLKYl+uWKjFwMxhAMl
WFtVmzKS3lEvnYITRfmQw+cgJTDQc2LiGOnKacbpOtbKTEoPTEfxoduNsdN75TwQ7GVSE576wre/
/A7cgM1Zk7wnQ/8BqkhBX4Dvji6YKcPZxi6QwiK/BF3RHOhXfuqx6+0DibFNKHglIk4eOmGPySMY
HApBGjKTxk8nsfWhuSVK/tZVnGNIAlnzyvU4WLXxS65fXZ0Hq4GqeKhNuQ85R+COdX+iPp7ZjqSW
kuYbegfpUXNhDbIsNgx9vWTu4s4jAT/KfaksasvX563eGQshSchlqL0ASL2w5bxuupeo25Jbrha1
IHEOfvJFr7XukLkZSA3G+GGYy5WiC3dn5MqrBenFQDPbCVqcQZ/KtZt1+b6LAo/eHaacgUF3mle6
G7JvrednuNfNZ4vExEGhEn1D5gIJAjOJgVXxRGHilpdMSNUV3RJw6L6OxwAaAcwwE/JgoS1BdQTr
xiecD+FzC1hhEWTRc+50L1K79L1SvyhmvdH8L2+i1UsHVLGi9XeIycPOSKVYCydFHpCx2PtBRnLl
2DaZvUgdesSK1vwpUuIHAmRm2/chZ9Jx1thgCRQfU2mgrhyhuRs9aI7wjK+NAo5hZOQ7eeWLBdSa
teZpwSIN8kvqDF9641yjEsJYEuH0D6i9YDjLJywZqNVYNUduuUq36k0zjYOtFkI5szwGjgbFlkJ9
d2rDI2sa0/mrm4/MwPMQp32te2C6mFL5prEuqJsEIqM5KwKo+LcqgXgR9wOnV79YqkBUqRRJ1mxx
UL8lgWp9ONrSwfzOUOQh0ABHN0h8aa49u1ZmLgrw/AuXxONCkBxZMXmBjiF09mvwezKryDeBqTe7
3A7hBQ/BU2SrYCHc6DQw9YaV1elz2QnJlZtTLYq1Ha58/VAGdcQFip3D89Q7U3t2mVutDbD40NVW
EvJeK3p5H1Iq7DP9KYYKyfx+1NY4Uogl7dq2/fYNWkbMqnpTO1B3vZo3m0oD2DeGTgHxA03L8NVn
J8LyZLLRdPrsHbL3YzLMJd/xDDMcrsbYux+RQzDptMrD6NVAMQyPeS7z3y4Sn/7kykPeXWZO+lzV
YO2FVh/JaxuL2PFHJBWbGE3/o7n0XbaVAUa0ZDYB9a9mWRbIwZhQ0wq0BqNyJnFrE3UzqXNA0gJr
MOaCNyuPT3ZH+kALe8jPUfLA+lVvaXhivPHaJ/HDkOb1jNAAvuBZ6JKQzdSGI8vwmuUq7YZjbe+q
qZhjAApXUZjWKtQItC2ubE9jBlH34ElyIKEonR9pH/60VR6eSn/YI0q++W+6pj153pHrrp1sQ+ca
jOgAKt919lpCpURtUzsOh3FtZXDpU3T2V7rMBQaGxH3wWLWeTSzXdKIgaKUxuHmR99tCIWBU5vUb
3xAR3ACdzehhx5nCamb+gD0GsgY2eulbsDkqcx7bZkbVCpNXvJz9qu2qeTHCswsMU9sgha3BSzGj
HEC1OrBVaBYpyQPkYt3ScbjXgDPs4ClR0OWvOqy/zOgBL+hBvrBvaeG3c+Ju3hKBOd6EfcfQFGw1
UFv7qpH+6mz15qp2MVdY7hCmGLVaZYm8o1nfeDz2TEwvQ0U1BFZkYBhlDNYMMUSV6D2YJx0kLzdG
8usiK16yUCHfOqCJNU3rkPQZd4+w+j+boHrotS8J6OBIy9NKy41PS+bjyq/bIy1WJw8n/gIQNHmc
/Na17lpV/BciRF94TeBzKfEx7dDFB3rEQEOQRMnhpofWyvbb80CwYJPH1q2KMU1loUkySL4Xw0g3
UpTdypTaVYbNOL4TZLkiLubAnvTT/yLsPLZjR7Il+0VYC9qBaSC0YjAoLydYlNBauANf/zZy1P0G
3YMaVNW9mYwg4H6E2TZTgPaxnpI+VmcCZFCYoSNGpRySUFxzfqPOrgLIPhB1oCB1/OnI7j5seNrY
fl8sw6h5TNad7cZPMnUfIbJczLbs2U5FP8CTQcbtpkbT70Ao/gkAZy44kgfbF/kjDH0BVLbduMRo
BezdGSvG3vJCyyOL079EjHvb6k50GV9ZPm9mFL+FHgwJ2lK/kUcr8g9kEQTSGyFQ5C6PjD79xpLN
xDB4lEQOo8EyM581M3L2/+8qbcm0/r8LYUenYTQM21zaDfG/+ypf+Iyyorjn8hmgseJ6zRn4befR
txf+cr5i1Foc25b6QpEDctRq6iBU4atpwF2A++uzKumCcp45NjA29OSx3/f1MB1EivQfW//ZY1Yd
mN07boHuaSjir0LPN35Y33vwzk2c59d0mn5dVWfHoQzPkRCf81CwT6bPD6CXqnVIVGgiWkJK3v8/
H9/x/te4wmIWw8DCd8HPWa5vekuR/n90AkNPtEbWwtVT+q+RIG1u6GhJ4RKfVZF+aQgsDrOJrC2t
ir0Ym0OpuHrJVlthrSX7bElag7anB/WIkRqC5L+IPSHRvek50jw/aAtvF9benxITXnoURp60zC0O
SiIwLCUfRGYc+bpINvXnErJOF5+VTWyiLEy4gFhHT0kJSckks2jTKH8pCTNv9WDgrTk6CZiZsWmc
ACUCyVQAdZ+kmDZz1Rt7SfbKbGcEbKZs8frCmI88GAdyvYHou1uPky5oGYShJiCAxwfei67KOhC6
hrnzQTOYVgCz3QydW9yZV/2r5wo4cwZzuY26BEN5LIMhMz1c9QiclJ2+G3rFUGQwsxMBrQ3ZEBTa
LiVOWUaXLETG141yPjr5CMUsif5c0f+rM0oKNObkFs6aetJ/K10fudeMYddmC2QH0hju0RQlxVK7
tPqZADr70ChgtbJ7bUiW2JhNp7ha+zAITZ5c3elt+KbUcUx+zp76tGNz3EYla7DU9BvQ2ma1q7Ui
Y0LLzyQpH09zopFFG07HmJnWri4o2CnuUXxWjKS166Bqta+ILq6GKL9qUAkr3c8u2ZIEB6K53BeC
SAo9kzP4Bf+jZdfTDftSZvVaRXTTfjvqgZ/zktlW3m/1KTqU1pC/tOl3I7xtDL4Fl6W6mTHW7EZP
f0qiClYz6xT4f0mgKeshHBUrhjnxGEHEH4O0GejY+a9V4/dbpgNYUa2dIVktk9P5XsmFIzEm07oo
+DW50FbXI6K6dTKWKsDjiZo3VxAhEnXCfNDNhvdg8EUsgMl+42Ae24aZ/wVHxD62nssVX2qgkiQ3
MYxwvBBunHIFFYLYRNNNN7KWU9AMfb8IJwK5Mc3R2PXRcPDSeU+4TnQ0S+3TAN9w1mskiWXjJEGv
a+qc2lhlOiaadVx1G9cyj03djMTEUE9VZaRevLzbooQaj42Wn2RMfchkNblWljev69o/1qPUXmWc
rEfQcmB/EO3OOYrYTCljl5b+K3uygQSzwZv6U2WiRyVLFjjnskeFOX4ykBMGkwc6XbUAwFu76U9w
iS9jRO8ZZwYL0F4YAZVTf7C0GRxCIYpTJe1H9NIDv19UuH5RzlsPRYdssQBbbShPZQ6N1E6nECEA
N7whD2PuG7fWzWJWwo2xw9XwiBH3xNZdnpsY7iWlOtDeqJN7bRobhpIPlhTeLcW/5JpFdcU+8FBK
n3kXylq25B0Gfh98YgEzH70PmI1F+mIWA/EOn2FXeQTfkP+MX/eQpeYD52k6FIe2QGpuO+a9zsEt
x1zY2w6vHoJfAzdmbVyiKbuwC5ZHJf+Q85S30CqofkMuIttdmFBztq1V8dVYIcYRC3NIp+1rT3Bm
6vMUeFZIMlpqEaPE6bROuABXJqICxMivzYhEvpO/ZkXgzNxOEJ2G/jf3iSiL4PQcqihcdzCgrCh7
zRxW3jwTOp5MWIKG6R8SWregTet9lMfPCf+hN7PXVbYorkB8mr0YLoVVh+iCwBVoLgiSuf4HO05s
URy/59NIth3NKjJAPJZhZhjroqF7sdPyQ+v9lzAlVVJg3ERR2fjWW5LO3IrjeEFoCSJVcJp7bn6K
XRvfZ3tg84hCnQC7VVnJH92bfzuw4WvpNGDdYf3CXILZnD+QWIY5OZWfhaG9SKM4TmOXgUPG36DC
wdjnqU8aQq7DxR6mADyJs+k6TyLoLC8ZQarsztK8zZ57b35wXae5Zq8FjEnLNctLzGOwijLl7QQF
U83ZgdAnzdcoUNKNqzjjOvbIepxre5N4ljosuNUJSdyYE0JlUbH41s3JDmyU7Q4T5FPhuSXvlWGz
HsbJOjveodVDfZtB4iWMk2en9BGVs//3tmFp8sCWeOgLgz48G2WzSWDFkPeUVKQiUmH+lhmyBMzE
7iwUkZMfYRtZYG7S/TiP2h5G0C/Wn4dmkjuMH4TrTBnODuxrtTVh9gqZv/T0xLZWvJcLctSa28cw
y376vLbXjWhh1OTN1R1b/9B4ziNxoGBwWLKvia6qbmZEzB77xeYQmpiQyEkbOpE/SPVthMkulnr2
j8yIxqdPK4hn2xphlWDSiibsH6W9cZp6XeevSjozRQmzE7KP3tOYDT+yOcYOuPdHTX6zfdI3StEk
wYg5ZF7m4Vb0xlU+OC4oZ9MJgAD0gV9SOoej9a9F/9FyDNBI2MfeyG08jY8sVZ6SdpABAmHSwMLV
HMpw55Tdg5Z1YlP3A3VgGik8n0+2215nk+mODXsEFX71UdqDWPUjwXVOMhKPo8PsULpQILSHY8vs
ZJy7GT7QgD4DP6gay2TrQzNdDdEACRvfxyA4BqVDfKuXPqiSLABB3g+PD1U3OYVloJn4CMTiya1x
kOHKz92ENYi9ntOFkYugnR94m9lUMnj7RJDDiZaonjZicY+FaVdsZD5snIT/b4yREME0ZiqQAe/Z
ClRC63wuj2NPGIPdZL/KJ1pVGC7jqum7QIrrZf27HFx0K6V9qp3KuKjQepYm2jvCoZaBnJ8G2mA7
OwGrKYzG/EBYwYpACUFOV1cySSfUVRRos7sZDoRTbsd6ukUC8F4+qD9PMvpN6uI4K43qjElUO7PM
MHgVVpEHJV5OuX4xi6kJVKdlvGAxEluXX4LjwPpGBLzS87C6FCwXA4w+85ph988wMEKfudCueJha
M0oGJINAy3X7ZLGtOeWoeMKsq3aZj4FICmPnAOXin2aVJ7tw4L62OOd4rWGKgBhcJtM10ZK5wdfV
cvaxif/FwzhmebLnW4dc3NHgt2jSSfOmMXVRNSPLjJ0LdFSGL4sPVuATGwaCiQahjdDPLAKQovYO
dix+tr1qq2XFo9b4cIMUIbBEgae7ek502tB8BIrUk4Go45LX6aii9gbib7hOs0AIn+PmLaHjh4qz
wVG1CGSZfJl6gbJLqvqhSaprYYubm4TFo8WOcJU5kYsASo5n1+flIIeyR7wD9CucQm2NcSi+2Hp+
UPDzFpZA+phb+UtHFHIglV4AQlDtQ1X476O1L13PeWkdjWlX2p9CDVosrDdzbeNLKBDgvbe+sdN6
NeyxZltrKVINvjZhpzWfnaipZmf3Xkch10Sb2UbVqbQ6vcCbKWCfXU3V7PKuI12hAuM1avUO2hGD
awUTwqgLpOgutbHF9RZn1gn9WLwdK+U/9KU7rspBB3xr5u65clpsWnG7ngRDbg0c79FxWSLmJA/d
6Ca1idyGRC+nE5DeaGvNBfmEApllP7bmU+4MEBfmd2TA6WV2CDzzTRSnTl28DZEfnw0N4YiZXefe
Ka+G7RSHqCmeauQnyLa+w56UVpfMt02KQoyRNKEaPODW3BAfJ9GbO6hoZZ3pX1lGhlg6BIVfdTca
J4RqCteeLrvwq7iQC3tk/JYFCWTAS24yvoGS/p01fveQMfzq+UfplQbO3qruyFS4HduJpIsMu1nb
Ec+a+GV1Z8U1bKCyblj0lQ8pZ1yQGTlAYYxIwEusL1A62ldX+5eky4u/AZAN6lBtldi+/Rg2/nuN
pP/dn9GBx55/642kPCmtUO/Q9Wzd0t6cKQlPlY2SteSlz2HxkSXC2KMTi/pFACpER3OIvSeVUG8l
WMKh64a7UbGx5aNsXb/9KWPohbKucxT2J7qVmPAk82WYW3GPCmYuDZoQ/D39vCXFvnoR7RgyVGRL
WNvJqZHLDGrSzUOE+tntpvDsUR41pgcgo1uy3NQncqpn5UcaeFjxHYMCzk12p7WOS7j5ySEaQblF
ENVnebuLFRNad46slQsCFL3sctXLxl+19XiyGy8+dloDaWns9vrIwFD60Vcke3jRfKzE13k37dla
ZT+pJElDM6uXIi76vd5T7XDIuEED1mKhzsDlkBVJhWDw1k5KGY6+m+hEfJ3+NIpdS2cSY4AMlOfL
dawTNTvyP7vkwFzY0lBqgm7qcrz4Rmg8TE6Urh0bGAKD5n0hTQX4wTdhuph2ME8qPOll9xu7Bbpw
W7tSb6L0ihFKluyG4rk4k1amrxwDzSkwyju79zrQkEmusLg8G6XdrIeGgq5UsFT82MGrK4utS7Q1
dzESd4iNT6YN/awVYKRN1bKSGbnAOmMzRfFAE5t9jl37wbUG1Udj1Qnpb59M0xNv9JV0FtKeYp+o
Irsx15XGPJMmnFTHTbsMz8FmkxywRGFo1ZLw2rNK86bi0SY7LJjhsq79+dA7qK0xYY5BVC22eEAN
Wt5B/Q8RWTpl8RzjzQ6ynFmosPBw8KQPha+91vJPs3j+RvHoEpfMPJJYNWLud+VEkAT5GgcVok6d
e7g2XoHf3G+faoebXCOJC6sWkU5x+TOYeQ+K2VLbpugA/tTBrKUa7guTOtD5jth689Rp4VqGGh6H
ovvxK5c+zNPVsmajWZoZuxo+8VJIkaOVASgTZbD5nY5H3c1r0s0Q4ZX4+JhX2thvCAQS9evkNv7e
g19gGmdyWjsvFusUAvvK8ccdv8yECFTD3GEtvPReiAwcnxckCD5mr9v23uxn7Nh0YRvDZoJtKAK/
Yy3EwFI+Ugq7F+oUiDk1iZOl3zzTpXl0deQGEY/LvRXDr6A/xSte/OUuh3UP0vKMtuCHltyl8Siu
QI/2pmRvQL6DABpIqakYdRbVga76UziYw9pP0iFnGHI+tI1IoTlG6RGlDgOTEv3tsFAnjTpoc4L6
Jq3clANGSvI2cDWG5netxmcx4u03+jdWap/VVJAYEPYYFVHgLPHO226Kv0fHBilKs66E/qPmJEEv
uvI8ZHVdjW3Ubzm8E7tbe6L+MCVUy7EqYGbEdBTtErbjygt1yYdZ+z8VNnLol91nlmb/MsRFWB9V
x3uw1jWgUuTEzkGhg+aZrfrZ1UHC5Rof3MzbW0osmw0QMBmcc2SK78KBNzNC6VsNML340LvBYTxq
lMZfZIZwTMeLsENcraPNla5IkcQ7izbuSefTz3751jsFmXaA3UB0jmvNK++enmDfIcWtmdzXMEXB
1HPJwrSp2FctazQ//jWHvZ0j97WMEsJQrBePhgwfFclqQeqZFQTuYkuL9VHPzQ0bLsdrUv658Gzy
uCFhbZRU2j7UcBCoZH2NKwV8EfOu+GlCyHU8ftDTE5w5s2atdGjEa88JQiKPlp4UlmUsCCSRS8Jc
AWYRsSKn0ZlII1Iy8efrqe5syS8HEW2UR7Mw/2mtgdQ/i3Gp18O6JjMzATSzpRLlDiITbhU57GDw
i/8J4udsV5zKCquM8mruGG/nDYAMObscmyi2TLElKuMZiVHzV1vYJyoXa635lyhU+H76nnX4lj1J
UK8V2c9TPhMjAvkFpijTikneJsr9bTQ4cm2QisEnwk0WVsSX1WRXZNE3y2W1FTzj+NOwC3Dz9lEP
WIM13Apoc4LXFCtmWJAawXMnMwP8i1XsgN5MKzAVTsbWI5/4LmiKGG9nHSZYWzGT6MSWs8j1l3zO
RoMobOkYlPJebbNZvA1d9F62T27IkD+f03MsNPOMR79AD7GVwAKwofnfDukswRSCpAILRmhpZsCq
RTYdNiPxLwxS0jx0nkpwDVU7EDrimU+pZ9enWoIUSucHRvT4zCVi47L5c9lylDDyyxZwvGkVGpnL
xakWcr6nlYKEq/32Q0us2QAYSvZO9wpsLtyGLsLRVmcJJdqvWSvlup4q9njGJxqgBZjlFFdxmzDI
uVzsIRP6wB4x5YC6EUB7FTtgttIZIdSGh6tftsYVE+N/KQiv/BMzXz8Ouvc++fmLmkUdGMXwo8NL
sqbqDfdCubbg9Tdpec4Islj5Fb1bSVZ1279VqI1XwvVoonrWof+IsVtRAzLnYqrlrye9eQbjvZ4w
660mU36njuEEvltjVatZO3p40Sv9UW/iF3yNLwUWUk9135oiaR6WoOEbrw6NLRedB/+HAdfc4pNJ
jeojG+dXNuIvPccDCSQn8nyh8IJmmEpw59mrb9/JuOXrZYpPOcPlme1nzXOZYXyUCpFyHj23tXnu
lP/dM0ZmFQmkpE3ucWeffKAj/Gl5ggF78UYyO/IrkxxutIZoDLtv7iMbKA4WG4qKfQc8+6zQPISA
UINMuMWuiwl5cwNM1A+yeLcxhw8AqdtZhBs3IW0uP4tc7kgOPZZ491lTapLMXKeJsSfUiK8b50iY
NPGqNI6zP5vsyYCtu8Xj0IX3CjASLLiK6Vp31gvmh7OUFtDaZXjUIYSPa0IoSv5qZrrgg610WaMb
R2OEHAOeg71pRGY33SxqbhkoabwIRkGD339NDrVApkPcnear1VRloAakDKErtwTyxopmuRAsZyOQ
qdNkE+0H6qwqx39p7x4aIpjRdyCpN6aZ8gL6ljmzZgF7Ws3A/HRbbNxpQSOL4igN/RyG0WJBeM1o
5NcFBgI/6vdudEfzTyxhDE132JkLxD6P/c9kwNPiJPYNz/Jr0g//tEw/Qc3HuDRd61l9VfXEeTw+
lTMDWz19af32SjEF18XCJo/YKhCWeFr+C6Qp8J45mc5Jt2lMtPGxhY9Bd5NN3Ipj7XRvpe5cnPql
dcnizjv9nSzPJ5gGONY00jwqhumN1W5SBSkLCt+uVePVo3fBATfFgZqtTV1aCr0sC8DYNsD8xlxC
KXrtKXzvXf/bMser07CpSxC/sA8V/6o4gXxgZ+U61qovkcZHq8Tb7JRMAn3YkPg/5sAF8n7uHA7Z
NPl0Yxr3XueuS/ldpx2qOPqXR2hCpCf0WbE0u888ZxqYC5y8Fn4jJBc7g2zy28g1ugBu8QN7rHFZ
X2lvhIeR2NjWyX5k+7mtovLqRPn03IViDGySXIEuRm9t9pAswTJRaV6qGjenO2pH4aq756cj2iBi
InyTzGNmAGBBqrdQQCAyi0+8K+eciumFkNp8p3ULZ5jExgwWAWbS+Y+0qZdWs6ot+23RNncPeuTO
7fVbYWFgcPxoA1cXrTsXH3ykAREruB7NTZ8QgM6oOcxH/E7cpAaG8STEHVhpWE2YNuzH9lxgs9Kg
Q4S2/zzNzj/UKft0UFdtwKXnaeO6aSRpcE+WFhB+9h5LvonqEIL2C5TffiAoptRxs4FB/ppvNICm
aeDAglbaSmpt2DQ1trepYvCHzjdaI9sHmuOIw9S3d7BARIxH3astrC5oBRvJ3mwZEfqjzxY8PfU4
l1a1X+H+GR5lM5Z3VWTfXU1mblovXXdXfSLqKjFqqr92NKOjHJ/rtzBW4Voh2EJ3QXIhGZYUez38
tdhU6T5zloEzoeMlWFYyP+W2hc+tgU++WD5JAX0sj2OEf03aHa8G9tWsL26NGwA6gXuNCGIJ3M0O
LTwU36LVKuYu8JBtdwSJIjGNAia3F9dOuS4GM1xpUbFlwMApVi7+JGDxuf6Ckpp+yg1/ZdI+4X/6
cEzxkE/AAKhhsg61D/3EZfA0LLVUzUPYvtbLrzPk5IPizckf7ZQxkZERk/tgWJ570Eo2DMYE29R7
tYxhM8dGSF/GWaf7B8Oq4bdHd6bVbRAyAQ8p0VtL+8FTu5V2Tsyh+R5pHGnLD6HjMtwMsD8s1GmG
3RE2zLx5xU5uXU6GG4AbKte8Ui/Ag49ACv1jOgLrGGv/JIfwhUZl4AilFkhGQgCRGjQe8o3M62zy
UK139vgpluQB2bGimG10RSyAd+AxRm4OyASzNV//PBFi4Y3EoujgPa8G3iaZY86h3sHsjORbxQ+i
IoyBtDXIuv7ViJkt4uKt9OGS9cASlA1QEMXGeom3LZ3ZpdK0xa6xoU+QaHu35/HFUoZ9GKPhJ2XP
r78bY4fuRWivlQlc2o7/Jp8UthDc+ySaR/IpOFbjJYF78lfY5D4YXTebppCsXGdJ9rH4zpKkeXDc
xCJwLyTmEG5mwtB46xFDnaJXQA4RntOGsd84+A807SQC6pCWuzndx1CejilMgZaUXlnbf62LeEjr
xplOkkDYAiwp3C79O4HMtynkX1kgVIpBc2xZD1ABmj11X/ILD/xQu+j1/7Pq0XZufEFtqKdpuJHU
EVuQNTdfyhuJwswciIsVTnNre8/ag4o7jlY9nNHSSZZ5kDR8n/RBT1TXkPTKTB9tUi+ZL7vyNoz9
jw8LJeiiZpu3stwAozA/bKSOeeUpRoXAoSrN+6Mp73g8MnsnlPaXFePP4HzEoLnoa/pXO1a/XENb
mBRvfVf/Og1x8CPbz1hNe9F4CfJxJHiAwXtEGD3kPYPRVk1X0Cr7B+3hXcJG81134RaxHDG76KJR
FgxEzFt2/cbmmyejM59I64xWdT3R0GidsVYuqlI3F88asYJb0aFyIufnVEXmHWXJcxIDDKqIRiHq
gWy9BJxq6NFvZVLju0c9mcvFFtDYnEPazvFWcTPeilb7GDAtc6qy9MxDk8EYFjpnegen/mo7+54f
E+rGMnod+vXQE1mdZPxYdukC06GnL5ffNlZ/si/4U0nIKJxOpFZTtuTr6WenebFb9V5L+4HpDdkK
n60NPSFSzOcrYiTabt/k8bsFZSUWtNFGixr9A/E4ZtsKxLWvTKqI+pLZ8t1OYBnFQBmCwUABlpaY
G5kYCgju9G/6DNgtMrvbbBfXlgiUVcirvZ4yXMh1eS9UZh+EYtuuTy3ommgot03jwryV2jtDa9Is
zGPvVmrlzEaxNeeUb4qtzX/gYcR1oTt+YUP4gEB6sy2KJ798EuC7Dkwe3GVzvCtm8nH7Px94T4dm
dWwR8SLPQGqcAzRs1O/c0KBHDVPVsvqMG+7DrCmuIEhKdqpZGQic7htCftZiiJFgmo+Wit29aZGc
7fR7oTvw36NqFTVGv7VuHEKs1xLyT8MesFDSjSfcvg62UPU2quqe9XgHRwObGQIH15H7rC7BP814
OSMlSbNiEpKgCXRaUjlQc1QQqrNkVyT3BfDrsUB7djzMnVPRtTuvEI+9p5tvJsQaEU/TFow5Qy8W
XGeRIqDP/kOUdh3lZdZgqR+KTUVeysmv3bvhqfsYz98KT19syvEUa/Wnauy9746XEosohuRRf0i0
Cxy8LZlG+hv15SNlOG+Fpz0i8WQaB0wGYy7T2AaOD0dAdm05ylZu01yjHMq34YRHisbnehrLDSne
SLTFpO9iQaVR+dwDk47UKrQt4KWTOGRhLa71jm7KfJyyF0QTWJb8DdGt6DRTjtUwWq6Of41/0Adt
CHJGJ6zHEOW0dXwJHf0HqwJfcDlBzScZwzJm+fLfhKcCJJM7/KIIl5gP7O33Hcr8VRYWB44Cfc3j
94c5u0OQx/bDCTER+hyN8IR9ioTWrK+9y7Ph5T14e8cuNouioAdCerHiRfVTGNtIAFJQrp1sGkZU
G5pACWynT9Yi8758j8ExIWbiIdQ78RAt3CFiyKARKmNLvHEK3bV16C/0jkI5ORuNW6yXsrMk9mPn
2/7dZ0y2TtvQXrkTYr2I4RFd4IAO2DCiBOsNMWTRyCbZ9rObCElfnCU3Acs8O57AwCnrc2YpkqaE
Eo40yatCi56E07I8AiA498vhroVQkGlHNca4phm/2uwLoGIivQ3YR/irjjdiVWolSSaMs1b1mJ/b
Ulpb5vFf1GTYXBljwuuqYDCjf8MDJkzxp/lOSyGgr7O4dtamuCcI2gIyUgh1p3eO2NpsdA2aLjGM
m9ZEAcY261KP7LtblLtxz+XSA6m0NPtzbKdh4y7R33l8Yc7zbld8UotBc0U256pMTLYyHeT/WDyD
U/rDl59tzMzQLoiu6Yiqs8Yt7XArdHr20CXOXXOXgVvu4PFGQUXC7c4Ge7vxgYUsNx49p7NCbg5T
vtVfITyj8k+u7cgGsB5ifT0mxCRFFSIJvbNOTYXlLKkUgyYU+0hCWNYwGMNSTWaPN2Xv1RLWq7Ku
2VJbfUfACnd977/lWvyhchKhEmXuM8ufd64bf8oSum/WWcCJrD7QS/lCWP0TFyF5tRCY+aDaFrIB
c5dYveB+x72vJ+nerIxDZ/QDw4/yNipJ8MT4Y1PPP8xAIHYO4UbkCWT9YRKAiky0BrMtXys7Qzvl
Jze/79q9whhHewR9NOyXlNh0Ku1dbNnHbJbAGsvwglo5hqsiH6O+bw9JewwbjCwRonUnG49VpAFb
A2+4cU2hXUsRbwrf/YUuopEo0ISPzAGmS+rmRys5zRrC2VmX0c13QMuVVYX61WyJoSNSpM8hB+el
/qEsNgk8SYwCHxImcwQiffQkvvOK3ebWevJT6oVyZ2kO9Uy3B1T08WTGzr4xuw+ysV4cGxivO9xl
GZ2YpV+coWSV6xjPEJcA58ClRCOc2Bubv4MIbO31lFSD2mIaOcyS7mOa9k0itjZgzqEC0wlo5+UH
wsVbY4JHmaq7V3RPdZbeK8O+Zd7MPbtupnLvzOUr3gyW7aX4nczhZUqGR1eN62jJjDG0mdc13kSN
NQZChi+d3q8rhxcjj0cmu1X5lSX82xRSDtagLpVRNkjOcPLWtXT6RueCmiC+YZbX0pm8QO805Pbr
YIt7XqmHOk0umTBJe15VY3gigOkglx9+tLKPkec3sj58B3KzkT4bUfXHaubcl93b6FUfRDze21g+
tCaJRpSTqS8BfagHK4GLxDF5n934y08pFsvsn9G216RgamEfZdW/RqUHgpDjcjXxepn+9BayRwEC
z7XE/O9gJNajLGviBI2RKJ4tcjWY7aGH7F3MOy/hbyMbzsCr96/NML43VvzoA0MYyYFdSSEx72Or
mPsrW/T9PDzj17o0WbsI7V4SvrpxvLITOC95F+EYHTPcFtHV68PPsF1ZafzPb/1r7ZD01TukvRmP
emi9eovAhVmTLF6oh9ZaWtuM62oilOSTsaxPX0An3eJxfvLDV90pToSlPhbj8E9NkB2ubZKc8+Sl
TIj/trSj4xCdYqT7EoxeH2pPrh29yoo8Dd++NT7upe7AKu3YNPHdCEn+6H1YjL26xv4AQGxQcZCw
Qpml8RU681uf2u/9iCnE3JJzsheR8QCIuKEBM4FQqOVhfZgj/2ITmNg0TF+YMancp973/ziqL0Ie
4IntvDomG0YS6orHpwXeVqP4mDO4DGCbo5S13JBemLicPEKkV9W8Za27jz0UC3Qak/macw2vaE7d
wOly1n3Oc5EZl0FHI028mCuh3tg2YYNToLG6S4gTWzGWBzSCsL7GYk90z0OYPlcdk5NWu+dD9WZE
bPuz7AlcHlO+ea+nLKzm6Qm7wq5Z5DradE9C753e4lm03iuiyIG1i0gLdEXZ1eavt9Z8tOYRULVz
ruv2aXr32oiHgB0zTeRoEmKdb0SDM2XIP0zIu7UU1+V1NjPxSNNxHon44KTHMGtSHhpRBiASYQ2I
8trMH+tJv+V29ThncpeAbXfN9EJ9eNULB7qBsc4tiOhO++S41puRoqaw+DcU+V4fOEfz6SS4HAkO
Zq7fvGfcNOuxMp9bOFZ9o99aj+AgvGcdsg1ojW+aVr/XzptuFMauKyjtmb5TmuvwT12KkND5ayqu
0oGQ0B7hHXBcnAFCV9/W0P14hEi6x3gYwLT1Xy0dU1jqv7BdFGyseVnBL9KW6UzOM8YI+astWt2W
hX0R2ZtRoLDroVTzizCZrk8dtWrBGac3pMFWUXuOfQM7XXywTCJr+Ar7cb5kbv9kYc2tO/O5v0Rg
b3CyfzrxzFhFZ5ae7evC+fAqDBDWy1jaj4YY3gkKvpMIxPw3W2NRuxNVT6tRdK+sJS6eRgR2rHbg
X8RFIspgKmz9gRKP//sjLuNTnzsxr+JNqGVXyxPfEBr/SS/ZQwlHvuKTLUmaYvviIPbV9Piq6tcx
K58iZzjrkXicKQQDEUIY9myTupOll+4137XQTq0xPQu7+qpQzdih0yC/ZyZLtsgnqaYvKZaDuL+x
2T0s+tsabaIBVCSPonPUqn1vjCfh+HsodPuyKC52vG818ZEm4T89TNdWr8EvS8i8q2PxyWxykzMw
tTJSpCz/5nXeuS5n0hH5jZBR64HzDZq6vBkMBvFuHRu0T1mJrtS/RfJ/mDuT5Ua2K8v+SprG5Wne
N2kpDQhHDxAE2HPiFhEk/XrfXW+/vtalrFKpTKuyqllNJHtPT/EIwptz91l773SDnMcg7kyfNG5r
K+EYb01j/ZpTLpasns5tTjROvyPCEdVMbmphnU3RH2kDuAeRW9v2uG8qey3JPg4KSjec5T1K8ndL
Wn+WpCV//7JY3qZA/9HTERiCGL0A5IrUUex6+wAphS9uomCSUyBqBOura2JxI1M+ZtHy4BACVcYH
w9P2Q0/ZJndLjePgDoELoLLcu9YJkQMtv1/zDDhSKbknY6pe8ouTsjiVwc00k/PSWVuJrlfkv3zd
4LGf7tQDzOUFvSx8wLS5ZpV/D0LnJzZy7HzI834fd8Yer+b9aGXvtGJd1PVkWPE2FXt+4qzUHmcK
6mox38qZ8CHaOmbrBFu8EYm9zTUq2dGuVlXWog21J94uQXAfV5hL2vmsPgyWwy1pSysV7JQWw74f
tavfdpe+0m+V0HTS2cQjSyayv6J37KUMJQEERlHhM/MsLBX5t7eYN743wuH7MGVWSQpae567NLnG
YIHVKFecU/fskN+Y869GW/3xeeakZWgXH+nYrtT73ujny9wSD+jhCGUlWffpyyCYg3VvzyEMcYsD
L9k8PtHf4o6wlnshvqOl/MBW9CxG0qHn4ZrqB0+COi8NEFXQ4/Kj+CQjK57aLpqFMXitE4/Vaw+6
3uU9JEE+fJTtWScQn/IY/9ZW4HxJF63Siiy5pPHGdVUjpvFOecErFqVChu3kOIcFgrAxA7K7M6dG
8ub1EJCvu6GnA7yndJ3r4v3mN4/QnhhvBP/PsKAcEypWLheiNrd2tuvgsLdN5Q+7jgNrYK/n2oof
ZtTdVdqQsFWrIN5Y20pPBmHFyHI315Qx1b657Mt2OniLDS4EMkL/Rbsj/5BHMl3Mac8hA60yW5Zm
3ab6x0Lg3ENE26M2vgqWgP0c6bc27X5ZWBz3uPAOo69yvGAt5tj1QoN9JTRhmu/6iVrFeKj3fdCN
YCiwHtiC6jBvcBXI0XmRU1cdOAWjLaVtWbywDWCSpaFWpJHDlZ2UG1dnfzCr9UZiC0wmgUtptk3D
tW7nznbGwUATjq9y8xGnZ1wGQvkPWnDxkcaACj7BmFpS45IJuBbiOkSgeKcSiLKYZVmeAYavRHN9
eoEodoYkz2KyW/I8C3iX1qicM5rlvSu1JXSjYTe4+nzkG/DibV/X3qXjwBjKSYCukCrMyomXT896
v0IJ3uhTUJ7oh7jo+OGOaZ28tg4/t3BJEF8MRJhuuhCEONKDORMbBNCzkgSYblrLusRDkVG4B0hO
XzIiz9ieagsFtjJc2vMk8YkT3nyr6OYToeL0ZgxGhcJHxLg0zG0Xce7ro3J4bAo+cV3QtduxcccM
lmqvJiUzrKGo657a37XlEuNTbHsPGXKMi7ecSr+Hgik1bbPsALUHnizZ63L0P0gqJ2uRb7RYfzaI
HiTOn5qz3nb3YNV76bTzbRnTs10v6Uq6pH6OjXXi2qYwiL7cUWPxljr9MafWfkyykxjsL6lRm7K8
MwgT9eKR8Qd9y3YCe2CH1XLuxSHVyUbl7Bbz2eIbSCw6e/7b4XyEepF/tT7TFUSydCkuJvQLs7Yq
MOvY+ba7MgeEMZrkzrBBBeBeJK+cGu9Omh+HKD/kfoaLBNUmtpkeaVViyV6tmoT/zj2SJeNl3nfo
BT9/UQ3Zu6cFJBnSURIAVRjF0FKtBbbROK9dxeYH80SYdvJpyRHK48U7Y8mzVqjZ1GByKMas+Ms1
kvtEHgsXzxG/WJ+OB81aS8/v4cxCvsZubXhCmQHNj9xK020V5dmq1NJ1wPhA4zI9I6koCNMvgJaT
AgM3fQgliHrogxMotkiDxInXdTUf2ni55/yxJtDCvstGluCJzzYUua5Uv1WAuBluvsxXBskOHSgK
3/IpD8xxRfcZKwVqJjAtpHedeC8S47FigtRZkBCQGPdrLqbkXubjJum7cms7vAC42jeDrVGFhd9b
60tOIFPzPvA5ztB4t8Zs33lfPGh9+ruWzU5DaLnjCvTv/CX1VhE9AVGj8x7umq9O6u/ipSiNaNNF
w4uZ5SdTT/kkwXdZcv3HlRuFTaT9ccimwKpNv9GqNtiJCi+Fg3Kiz4qlGBEKXHLOm0fo3xC9iI4y
At0lQ01gV8/m7jAuzuM42fu5MaNVJrM/LUVoauFcV8bRKLp17XeISE6PJZ1b0677xwWtvDQR80fM
UGHVsKhJc6vf5EP6qDXPPbupUMrKoMtOQZcUvhowjB2bZIpQC8QqTNDgi82rpUXejnaCk1s6Vigc
DON9ha0w2UT++CiGsiH9mRUl9Qwav1Pbmc1zotWfoiUulOR0L1Vm89r9nGb9u49ptiQobyhNmJ9O
cLPrcCoat0kxIUr3BLJRFXXfWsatirOzvbSfYw5EkTxMRb23q+okdbC8CNpoO+Spcej79N4clKSX
aSsd3C1kZvn0WbZlNmi+zQWDLAZ6OcVkO0dcJlbhPVEk+MTS3qF5E+fawma3tk6ZZPVLhg5GiTHd
UQwJ/u33VVg4IoxtfgimLIvASna2cDWZxf7TMHkTqoLrafoQbr2sYuF91laxL8ZhQ6Q9U6rdX+fA
Bnf5ngo0flTHj9h+KWa2UTPqkMu/HO15X9ns+u6Xor639OIyJtFKasO3lyJeOXaKAbE4tU7/u3cX
lVrwWdT+BWOMMy9PjTu98vy9VDClceu+cslhSLGKD2uES7bdrUg8Ivv0bkCsx4HG/UN4zF3eoizW
E1Hi6SJhtaZtZGSfS0aK5TL2iDmL+RFhbZKQuNnFHarHtgp+lQwQbPVpCegG80MEFdeOHd9zrbd7
Vx/PKd8DviI29Sx2aXgO2Pqj90SafGhw4E02BSRL8O73w6eWpHutygiaK4mskPyaeZ5TZg7agIdW
lGTd0b1DYCT1nOWpdq0H082+slkgQrDoJ39KtJAr5ajyuXWSP360IX4RJN8+Q1hQ8hQvj7GIL4hi
LyBHNzuV6gw0rAaCt3H7fdJyexQifdGMeqfX0XWOal6cdjjltDW+NTHfzrDW3WXNeSAk8otsj/So
/l4sEatl/sCOfT2XFMfq/hnCPfSL8mbKductxHV5l9IqNr3Pi9TCS1oY971TPDk2HhpvfGxs5KKo
Ky+lH4S2HmxZAz4VxOrfSdd4R1p97XSGCJcVlYGEV7W/ZNVu/FQLtU7erDS6JbjquRzn1yKoj8xc
Wy3RP4RjrsuOQgkvwLRkJt0mG/GBOgVP0jnmiUZDacwbNAhm8lFUBxOMSIBjjNuR7q6gtHYaonUl
yscSuIPlYhmSwMNFY7kPwESzGz95ZvvQ0A5w52RcKNOwJmTsgSVN0eh/Ijw5HNmbzdwldK14rE/i
s2x56tWb2fWZxr13Th3khU/PNvdHsUT7Sp9gIVrKCPaEuj3QQUHsrYx/+5Xzh49ott6HW5QfOT15
eRt9Vc1Bj9zPbmio6CPqOZmHJ2vk8WxVrL2L28I3O1mczXOJNBCI6jqX7rrwWJTblBzILntodBio
LKL6zNCSLVFkFxCDXKnpv8cBr2xqv8wZj2zSyPayUCJ5ZL6mmnk/RgRR5jaLBJbY1IRMV97DvzDh
fKXxvuXlGk32O+MjT7eeeN86Ow8TvdMIjY6av2xWTTS4piuSJylbhXJo/1ipi5KU8hT+H/4EYoET
sCC72Ly08DIrocEKSWcczz//4feaczcAUBANjmPUc1MSEJK7WovUxoUQFVdeZzIsQqbN4dDphbbW
ZuU4G5Nj4G44yHP72GW9kthpGP4ww7GGfukWbIrB8nfD+v8nIYh/pn/7A8REW5uQfzs/bp5+0hn/
8bf++S+7/whvDH/JX//0F2uaMuV87b+Y/L66Ppd/+3f+7PirUv/k/+3/+C9fP3/K01x//fUvf/53
KYkkpf0fUhLb4qtMiG76+x/1E4r3vyISbfdfiTbTTY9wqADTUYA1fmS8+OtfbOtfbaILvMAxdJvZ
yebf8Y+IREs3fLIVTRUa4HgECvwjJNG3MNPrrhn4Pvfn/1NI4k9O4D9H95nI/K5p6Tb5cv8tjOwf
123WAMjyxvCNsnrRq+WTROZsMwoSmmteUleeUmVOAVK8+Fuprk6aqgfS+7liay5dp8KwRjDWejRQ
IXt8ExFFkmGrY7syPOeudorx/PMfeQdp1Kg7JOJW+U+/9oe//9z/UvbFQ5WUsvvrX0zTV3lX//SB
VB6WRw6W7jrkS/7XpAExTh3EeE8eVuVQcFu8uXWZbiOsfev2rafs466jZQ0SIYcYqpqdlfk7Yeo5
S/d2M43apczrcaNxpFx3Rcd4EE9rw3CJ10oe53j45Ni1kg1HPm3q7RWZXHctQNHjJOrxridtGAUI
6cjs++OwZB/onl/ZKMi1LkYRarFGyoddYTaJz10VTKu41KMQ5vZDmO7RNOS1b/xiV40odXj/wtIf
rJXweelFM/PKLJMzUyEnFYmjc2JnyeOaKLtlJdv40xg4AsZ6e9cpccFDZfBRGzL94C7TlbS7Bxst
QkOTSMQ3L+d7OrmlEizmH+lCiRg1asaIqtGgbjioHER/7BZUD6fVL9OSPlhEtsbGR9mFIO5niu7/
mEJezWR8s+pkX6OkkHS7ligr3TPFczsozh07vpACrWNp2Tcrq74T6Rz6BSqVQkgqoOAB5wGvPVaJ
vkofbSMxeG2YN73qL/0sbpY+7mFfMRJTuYAWNKIJzWhDAo2I++2+xsddn2r0o0oJSQWKktHiT7TT
TSPOXTliT4+OFLTeeO+d/U48WSarUZVjvQ3QqrBIXCa0K3Jq7wVaFpTH3kfbCtC4XOxgKF41yhct
dCE7112AIlYptbk2yTz/1aOXsYncWuhnCTqai57WKF0tOsLJ7umuPWbpsG6adjuLM6L8viPpP8Cv
AzJf36sPw8IOSzZ1Zd7BC3KOY/Fu1jSir6vrj0qJ5jehpEVKBDSbZu+jCraogxMqoYFayAlmzeRL
sP5FR0tEvf2joS06SmNEa6Shih2qvR7LeS9JYfIHkhaQTqVrE6g7bHCFsZVCeqAFRiznSUmaNdpm
jMaJGUtbSVTPSMmflZ5t2pq8Ju3YIHBmC1sXM3ml3x05lRF+mPyT8JHQY65/VMoOndVEb83QXRv0
1wod1lSCrKmk2QWNNkGrbdBsLbErUHCLJOfIhs29nohFm3e1IU4OD5K80PaSzHqZ+fspHh6gX/Ri
fuZ084uWRBJdsKfcjXguhq79TWnXkxwFkRTyT+YHhJcvPjiqDuhfgPp1SXCthvHkVfUjXnmPM0iO
k7trn2lOJgs6WAeo2hPqNmPZO77WPxw87kUVr0VvhjC3rN26F7pbBGFu1vekBHMKkM+bAA3953pC
U1f/iK9E9qktboRihy3qO/mZNxM1fkSVT1Hngwq40Plo0Ox9tHsXDb9Dyxdo+v25Qd+3h2HnR8Mj
J8WzWqAR7HJe2Ack7AXwUwItsCgo2RgsanVgsUPQ2SUgYhxHdgslO4aOXUNM4jQHp/GrZguhllHN
mPX8tmZ85hwo+mH6Gnjqo3z+Tthk1NioiDRV2w22HHHKuqNXi4+BDUj7swphJ+KwGxHsSAq1LCHz
hCJJtUBBpYjj5g3n2atkhlMZfx37lp69C+oQD1sThJ6FzMhmxlcrGr/8PbOxMdjc5FOxi6viY6rT
p7x0X8tIPgq7ZFtohr7mnmfuFrJwzskETyFVQXJzpS72gZT+ax0kTyYbJLxe2Y6iITxJ3rpXS6ZJ
zCe4zCuj2E79ColK/zCXj0GdSxvFCQrL3DFXY4KnfO0uIS+N/Qp7LZP9VqP2XOy7tCm7d9l/ccZc
j9bFZSvWsB0TbMlibb7VbM1wL1G+ND92cX/R1FaNL8Jhy2byf+cZ8Nppt1ot4TQ+HDs5oZZzHPUG
tawjtQJ9qOVYwx4vZZ/nsdebm5k2BGtbBOYZgoU+GUZcByODqKL0zk1fRadd8klg9eC8S85MleDB
JO2uI/4rtrVjgV+xHFKV7r9u2DxSyMG3xDJKPcCk2k2O+5lNZcnG0larS5V/2DZbh42mzmYzYMPp
sOns2HiWavXpK22fXShp4z2bUebsN41N6eDT5Cswn0kpsCxj0RHlPdr9TFci8jNll9e88Q8pwfB5
fPYD82FiK+uxne3Z0laLtivbZMdlgaeWGpEpPUzGU8du17if2fNSlPOusfc1HPa/0UvCNthhK2yR
tO5saEV75Ec7t64kM86iwGp5VomNKjrBiKwXjU2z2djrgAeXWqC1RvSGtcB3CR1i41O9RVq0T9lZ
S3bXBTtsLgGHjXbLZttkw633Tzn77kDtvdl/0/qzG9VCPGIzTvHn1Y3lW+c2LxSQsTr3UArkPAOY
mM2mqFq6Pdbj1FThCEgW1sK4jtVCT2FBvwO+gRW5868u+ZbmiIY0kieNxtG8xNI6JNrGZL9vseeP
2Pfr7P0H9v+2AgEKh3gSvts5qnZWzEMt6y9gYTec/x+OV782GGzqMv8O8Jk7E+UG1scId8B25mNS
IILDKgqn0onAGx26kwZvWh+nywC/MMAxVPAMi6Ef2NOr931szAdkrD+Rwh9yOAgPHoLkw+dZ40bj
j/PhJQoFTtQKoaByNcTi/ywUXOFDWZjQFkJhFx78xQKHscBjDHAZWB1pPoDUwGqxg/7QSbmyDfMh
T8QtgOuwOXa1cB4C3uMr5Rk3/P2HV+kBRPlwO1uDEyY6rIE+b3yKx6hhJ77P2RkwJXwLC4RJD2lS
QZzQcU1TJgzKBIsywaS4sCkajEoLq2Lx/3myoFfImd7Z0CxqjQLaosO40ND10KOBeLAvKQyMhIWB
vKMPDDYGRqZXsMyksBkNfqb6AWkUUqMruEZXmA0WZWpJDpHCb6QCcTAhaTwu3K8KRgdcS7uPyQLB
Hw/AAxZ8EBA9mkJ70vbAlNfuC5ifWcE/k8KAcnigRHFBP4AQz1cFDEmFDs3eOlIokafFD7aGQU+H
MrIUbfSDHSkAiQzcYKX/QEkKTyqHz1HhSg3cklQAkwXJRHd7yp8B3KRDOWU/uBPck6MAKEehUMKp
H7Nxfua4w7S3TFZoRykjZPYri3N9OwfWLve1BYZRfHSwVtoMdBVDX40Kw8JVUh89yCznB9FSsJYJ
tbUofIuJDiO+Qrr4OqxjoDCvHt6rUuBXoxCwBhYsQFZrTPOlJUUEhI29siFwMU/0Fi3sKLRMDltS
RUTJPUlJWYfZ2rnpY3Eh+QsTaPwnqRuqhdIwajTtPPl5tp765Zvh5GmBZKsU0lYN/Fwp5gDVzXBn
0ZMm2rM7EVi2NDag/uz9sjhIrIMEu5hJCkVgFy8+lIlGjZu6GtddPkKpJoW5LsgqSmTSha5GhplZ
PnZTD5NgGmFLoQbpiNF3kuv3BQSfplA+EsmU8xSkDcqP8dXa8NFPiwIAK4UCSgUFNgoP3CQKFbSZ
ijCqZS+1wggNeMJFgYW5Qgz9mt6IISOYIH1EecNGrXBEHfWwU4Ciw+YhU8iiPh4YNHDha8mDHdT4
5+OF9ubGFZsCSxRWES0GgPR4qmcKiYwUHIkD5YZ9qNkS7UY2IwBlAknpKqQyU3DlojBLaP1Np8BL
EhxhPRSM6f9gmQrQJMPld6eQTfMH3lQY56yATqHQzkFBnraiPX+wT2SbTIGgxPhWJL+zrUkVJpop
YDRS6KirIFKhcFK9ASwFUfuuFGqaw5yC7Vp3JRTq8IOjKjDVUYiqhkRlK2gVzxpTJBhrrYBWDbKV
PdRZKtTVoSh9Rdw8Xvf8IIoPFTEBngkea8LJ9nXEXdwfGu4VPzKvBFgoqDaHrtUUZrso4JayTTwD
CsKNyVbb4gf07hqF6FawuibMrlDwrgfFOzgcIn3F9fKYwYcO6hso6NdR+G8fwS4VoBJukl99GRuv
sz1vGlpoa1e/tDH2q2mZzjRLMk11v9gpDcc8hoa2jD+OttwmSc9fJ92j5F+dOyOsHWWO2F0HrP3M
CqvaRLXFrVevLYs/ueAYTJSG9apXwdVtlnZrJAkZ/ANIUcA4HsnbPLYJoVJuFcoB52FtUsRCvuJd
PWIzGuCscwVce5DX9NSGIyR2rpDsUbHZMNpmQe15Y8ujpvBtX4Hck0K67QehAG9Tod4+zHcL+22x
VLIVDE7DztVXdHhN+F3tNSSt4u4Legm3iM5L1R9rbAWXA5nr6lDbTl+1ws8VW45jFLVTwqZT9r6e
5HcJsT7TZOXHbM0HVLe9AdXu8J1bUO4OtLumqHfnHerGOLkA0bwL7ZVM/GLjEImHo4gXNux8DUOf
mKYOslOWG90rueKiDDwh94n704Pilvh7sxzNUJstrC5eTrpa80DSMiyOgvcnhfFnCugfFNqfaBxz
HIX7o1m+pRC62ugzuWGKyQS/k7j6mLLmEMzVdinZe9vRa6asBLQ38w5ZaQaafY7XYOYwgfMAteDN
bZ6FMiQ0yppg4FEgG3ZVK9OCUPYFW7nV/TYIHZwN1AihwiuzQ6lsDw7/UK+MEI6zI26HwoM3R9kk
aknMYstG0DRtl/hE/yNv5QMOUObTLcwJtLsyXfA0PCZura3LAmd/lgRpuOj5sTK+U+XZsDFvxMFy
Cyb/WJKXgS/WqDZYlZ+kywqqVd6PRrlADOUHsSf7MY5666nNutcixyrOCafIkvOkvCSihlSv2up9
TOebVXmfBo6bTis5CUbsQF1upZMbxXaoiSRd57wUgC7Z1eO0ART+svv6VYuJjnSXL0uML4nyvAzO
Rw7U62OFIbuFqUm5Y2psMrnyyxTKOeMwGCXKS1O0uGok9hrVObwy7eaz8/qHLsGAk+X2fdQWO12N
yBoJajEliyzY1KpPOXg6ZeWZdGJ2vOphUi4fn6VYNI4PUes82L1NRh9eurVIeOGxXZ/XRYOc1WAc
sjAQxW7yNWEommKcRXj8WGMpt1E5fqfKfYQ0+adUfiRR/jiTktOctuck5sb3glluotn+xsv63gbZ
tc0ALihU5PFDy7mnXq56pCHTg9/FjGUS8uZu8Iq1l3A08Hqt3jQknoClJLjlOtZw1ZmGgwP3SkJG
FScNKvR6E48a1fZ9mt60xuINW7QXdvRQFj19mmXt09w5S+yItvUcm/2JGIiTYRP8YgDhsCYnp9vH
s32aRo54dWue8UXC0b91QJFeN3yNPc+LWiedEQvBtG6ICgmpI1MuCO6cmPC1uiH4wNW4X5zIG0Pf
aG6Umhwaw8FcWzMpkr0NoA8IEfuXNCCDdJgCuU4LGwXRJwuFuEAsOhri4d2QvtKnwNrASIhpRaEb
rEqCepLP01Wc+CFSzJx9OX5HhRqeW0IHw6Gz94Ug6zQYTd4B2U3LlpfB7B0uHvX4LlU6+vAamxMI
ebmdwKRUH3jO442KMtx/FN6uBmP2dhW53C67Pc4Rtpq8BeXJ0ZnN/RHplNx37sY69sLeH0iN9pw1
2SmX2GVfMevWBZ/+1c+XfT5ETbiI+8Jjx1S55tXW0ynkEfnEgXRb6flnFrkmRzp074y0BO0wT6K8
q+2RrahlpdtMNap/5Gwk8Pqxc+qCwlp5XTHBs3OqHqVOGp4KvEUvWQw1uQxcJrZNEOQCocwumle3
RemLRtrNUz72m6YLGKe1aNgvE6ZIv++/G36wgAy2KWJ76pCkozJoJo8fBlcn79WvzCieKR/jXwGI
NAXeuSXvdB6nV/KBSROcowcjHoxNm/EqFX787NXWTToR2Q3O2fDKlCwYWiVBYKklfe51zi5FcuLY
tKPC7tiVHc57fbnkw3xX1tnvoOaaL2eiGmKHsYHKxtFpXjgr7NLMPHRDACTp3KaOlAoHG5XucYyJ
+uSxwhlZGfLRtr76IqLN2GS86H+OjU1CRAa35qgXGYZrzzxUdXWTOnpgG7fY460B0xmIlONFq4nF
204uDGMkg+7TsWEnNfn6Kuv0w6nkRbu2DKJoNFPx3lX0zhuRcAtq8+xGqzZYxhmrzfulsxtIlJp0
PTnqB50xMZ0tJ0yFmjeYDnAQBsTtUJo+weODdZHJPulpu4kjjvqShEXGtOrFAS+fhtFc23XWr8RN
dpuoJYsuY8G+FXNRUALvHKLM3PvQ/xuzSp85dCCJmSX+czM/lT3l553rPZA3SRyGCUCHsftu6fiA
CQTSCiZmTbUeGk0VUOlDO+viOiS99gJvX9ohy/rRlkxIvrWKb3EEx+FsiomuzDgNMjgFshGh5RqH
SesX8s+EvsKT+otOIYfIP2J5EtMjfa3/ipdyoIHCek37F11GB+Id8DrUZyOjUCPSSH5oBxrpDPhm
ThRM8xqeHyd4a3PdZKIMorAeyf4Z3fsprkg24GVFYJ63phu6L8J4yb/mgudbPMGl9/Jg1MubS0oG
AZr4VWzmDS/v/sQ8BcJg6t+6Um83WT58Lja7er1n5PZV8kvJPB5Y5m8OaFyHIn7TgvFWDPxFTAbf
XdJiP2n7LmQf02J9PJi4gkMO1bClDWgMozkRN9i+KpMg8z5j+sRPj7mK932Dc7suJzwIPCzJnQTp
i7MPAgLoKJ/8VeVRLzt2y4MtPX011TaJ6osNIurqx2LU12ZA6E7rtHz89OAJ+uHmhh9k0UxyHwr5
1HhkF+g1yFIdr2RXFPfYVb/yxMhfPI9zhWlk5tZkA24HAGtu/eVqmKxNs9okn26m0hesGdhodF61
/KXMhkcjXb44/hhddRxcC5TKeIrK5aNscpQa87NOcBvby/iZ6dOh4/Ii8ODDKwh6HoPxd2aW9Zqw
DjIFA6x/YiIoVfM/4Em/vC76nGRjb+VsuBgrplDWn43BHthTqF7Q51TfDXAdY852OKCGmokhp79j
0bbsSFCIpq3RRvVq0JuM7JTcJJIKz5MBC83ECIumMGhh25BjXXoahzzfjMYM1wx4683YkQ+9FR3y
gsoOCYbltYQgtHPzbTTBNSpt1sM92ZK9sw6IbFwBSNU7SZxPUkbECRjV2aolXhC7jDbMJOepkoeJ
1Dg3udfM/GHBwFbohPgtJusjof0pXN7yJpevm1tzONn8BrdBajSYMzmJJbI4Gw5gZknqlzHwPRW+
dXQHhCYNx9TCgwU6SXZ6qA2EpVBTxQBnwTGO0Feu/V0aGp6UgYgAmHpEjxdS7ifmTn6zIzCW0KiF
ZxSrDZm86hpXkNUXBdnSidyqAl+j4s+Mgts848+qbICYuDu60vjl2O/Exb35lf46je27m1nfczZ+
ZB3b+sY/Ns6Ab2XgoMxQLmgb64NtXtX7NH5zSVgvcICfCCnEB9vrr7jggSrJH5ftO9F6pAOuFkw5
d/DRW096G1odnIb3uImC2FOmo2vmOlFiJ0RykYh117rqkQenQCyC/7tI0h4Nz90sVZ6uHZ0HG5s6
PN5ExepGEPJg33l1sy6K8UXnbqRpngiHAuq4NCq87pBSMFokmYsEbsf79tqiwlHsQSTyBelVc6e7
RrYlzp4sGiIgrS4i9NFA3WmZqyrKyFWzpJFQ81p1WICUIOpPn5kwfG5JEl+6bPg0Z4E7jZcUfGYo
yPKtomXYZAkTjF0TCUqf8lSV85qUge00BDi+Sai1fLHWs+Aw+Bq7MKJYHNMJixgsLc1+xTaDA1Pj
wVPvey/4jqykD01MAWj43bG2UQHbqSbj2nozKhZe5hXIy1iJHvGW1Pxf/cCzz725V4o+dM5q+LuJ
/wNY0kYgm/FJmNq8dZeZj2SLPuyMmtNKnOdhqdFRnI7pGOY+6Wh2DqnoBySgl0W5LlrHIIKMAIk0
4OA067h+yiYkJJonzvhglQR4WT1uaXf8knLWQ3uaXcJCh0ez8t+li/WliDeIBRsN2XIVkxADKpjy
E0vAtI5YBNfAddyh8gs5uoCvIloldXBJ4yQN64xm22LigbUVko0O2DB9BDsi2xXko5F95lw7Y+lP
UcJJ17eadyPR9wRq2SyQFxQKMamj79Ac/NIE4+6NHDua/g3plu4snxzPvjpwfdKiCd/Z2G+94xCF
OHvDCRsG4RuE7reSmxvGiEVIe3XNihWksgg2Lj0QHbHbXUu3C6Hf7tAXxOHOpAbk1Za8INK/IQ1X
Dhnr5Ey8dTO7iqUmWmskXI9R4mWeF1aN/p46CkIkyTwc6HbGQrUaiscFFQHnB2H6nLfdqWFc9HnI
JsTVxoREXViCv5XpQshaGqAsObwURuL4K/3JFN7LxDMWoF0BLsBTJEIQxBmcusg+gv9RUIyu47Q1
qUT8L61IgjXZJUiRF34P+qryyWRI+CoHOy825B5pqyB4mQR9FHSZaIoIX2vJyNmS+f4MtnnnEI53
WhgvEZYMfO+GaW9JiaVJWSOWcs6uBhrXhs8/HOxhrneRJK+t48MlmYjDzqHTltN9QvY7eiDB9G7I
hHVLh3F6b0aTvshoPvuKOayCe6K36WFThTozzTpUggOMkvZJPDWCntepAh5VxUOAdrCpVT1Po4p6
NOB67+dbUiU+I49398LzBf+eKvlJVNuPqv3h80MnZXRDK6Ww5SLFqBN9C6yNdHnQHMS/NlNNQjmh
3KnqFrId7YUXz2fbtM+mRpRdUcG05UETar3mhqavE8yUFy9jQDaQai8SxiZSbUbSp9eoUgVHqulo
Up1HDK+rmhKkQrUh9YSth3Z3H1OThJtSP6L3Mv2rDiVroU2pLThulkRJaR5NS4b4jFy5G1UDk2k+
VyjhgmImLALY8mlqklQ2+aOdbH1i14SXXNNOvjl9nL42zny0I3dcZwOh1oPQEHHc/iEhH447T2Nk
4qbjvTyfygoTBYXVx7h66LQ52iVMSUHtUFPCtLZhOMIvXDpbRHtUC3LoDm7cb21qqiJOwIckpbkq
UR1WJWVWljQxs1Fv1en0XBmq8Sod9y0FWFpCE1asOrFY2Vo2DKdNFE2nWrMaLbTZrx/B+MnwV81a
pUmKC0UTAhczqVqqf6uzqMz2MWQalvc9oOufiWYgzMscTqZf+nd5+4JWmz9m2FRF6pH1rLq+ckq/
+Iaz3WAxWDnftWoFK1U/mKWawjh+zVtDtYcJi3OL6hPDMnoVqmGsrp+xXDkM+HSPxaqFzFB9ZJNx
ZGCgHF1XTWUjnWXF4iCpDOKhqThsWxSbWX7vHDK7+e2ozjMxud5mwG4VOhSiUd24Yj6ryBQnne8c
py65Xea5xltxV5BMnomTRb2asoE2CCgztWvuT/8aRWzKVEnU5n1EQVtJDGHXmDt48oOF8jPJ+Ybb
dZ+2+Y7+IooYdjV1bz4R3wb1b76fvI20S8S9tvKyP8TGhA1lcaVqjSM/4bv4n8ydx3LkSJa1X2gw
Bnco920gdAQ1mSRrA0tV0Frj6edDTttMFjst0/5/NZtedFdXgBDu1+895zvEyFnEyREuc5MSL+eu
OXMNLiaQfEgriV4J1yw6F7aCUZFO13nps8fcmoH2QHhdQYidjPPXWqTvvAtMNoBjAjoGToIs5H4i
Ak8Fwd8gdu7rd0A8L8UalBeukXk92XkeGXr5GqYnSNVrSdfLSNkbSNvLML3QigtecKIf8cMy/l2j
+eA4FzH+wjWyT67hfcRGfzNJ81sLkWlhojmxNXN/7mwt84sqjfs5FejFEwcl9pgSomWr7X/8b2Js
gADXIwjWnipfEwwro+BrntFJmvL8kyA6tiVC1jPc2wzmkTGMdNmd9//435DXyc1eMUkfQlOhE3e6
B28NXq3MNYJ1DWN1+QZdCON0zXcyUq+pG3xDmZKh22UUwrAzSLHBkBOwqXK78kOO/8sa/hqSAmsk
xMHSgPy7oGILgQY1a2CsmImOTV19iO1j0xMpW2dMcL38oWzr9yQI3/4DTNK/wn6tNWx3cp0zCSIr
SpWcJ+qH5H5AHPQjoncN600sdXSrFjeu1zx6VgyPBI9cVZ9Dg6Bfg3P4Djlstp3WGOByDQSWzO1D
EoLRa2E/XkODoQ8AtVQKIiRjFwJexnu4/vtUAcL5oWr7P6LGXC/jf7SX/zfEltL6Sfa3ajn/Jay8
/Zyj0dx8LsLs87fvbfSz4HL9//x3KLWW/+l6FodOMmwtVP8oJP+luFTqP02pEHA4npAKHDP/y78U
l3KVaQqNYtATRERZa47mvxSX0vxPx7M1aksqJ22q/yfBpfgQPWu7mgxDcIX8Dkped724n5OQ8pAY
1gjyw5HuocKUHL+kCWdMz9hBGA1JbErsfUFG4Q52Np+kitTmp5v1C42k4Mb8rJCkkDYRkNqISj0l
LDQX/7yCwhJpOxAXdJwDhQJRaJzYTfTA9HhDvmiJuYE8d2EoY9dCZdmkBX1U5BXgc1un2+Df+vL7
C0LL+m/Xwz0X6F2V0vaP6/0pG0oSw9EPpR0eJT6/PZ6qlRWlSUoTqN0874tJa4mVE9/W739XfEg7
Xm8EIc6WI0mS4oG764X99MPF0MxL5cr42ME9L/dwh8aTXoBMR6h4N3rMn1eaYgDGYu1EHQnBeWsC
fFVeSau6HownJ0ouc98PL09/uLIPt4RoYGaTjNvQAAtqFbXGaf10ZU5K1yJzVHMU4/CiIrZLuJra
d6mk2Kja6pRmlPbjMZzH0gdTqm87669JEytUhaF3i3rUjSKmSRXmBvvSOULtf3+F1oe0W65QWsIR
tmd7nst/fki7TUfyr4lGro/1OHx3vb6mw+aSFtfn0ymsyFYNlpg053E7WbN7BHphwd2Ie1hR2zH/
JI3yNZ172G6pTUekeRhDA2Km1jjQIne80klgkAhvWzJp24wY2XZdjWqTD/SNmUlRm+DYlBET+8C4
yC05jOZpe81MPDB9NZS37lqhDxLuS92QGeWZT0nHUP33N+Hjt/zjJjDTY9mQjiWF+eEmoDBGn56Z
3AQVARet6WjHwIHqzw7dh30HfV1lw7QLVPVeZ4t9/v3PWx8+5PXnlQOy0SGUFvm48+FDNoA0dEPX
t0cEZcleqIEzlSsPS9UnWPPaQ0SMz22FYqmYOfMXobIf3cW7hLBmNiAf7eNoYj6jX5nsizhi7VHV
2TD7+QSu5KUa5y+eTjJSqd4grzoHRR/nLa5r3+ocJkB1+O6YDry2Xh8lpxBcvAwKIMpKi3Hd7//S
H+nUP4m6Ceq2TGZYrsfqIAR1zD+/h7zHHG70QXpsuiJb5+beKSwJDmqZw1TbWZTyMtpNd5YyWDYT
coztEMzhHgm7d5yTsNgKsh4b/EAnb2YKmaErKLUZXyF539Ui3OvGSned804Y6dam0WqFJmG78zme
ySscw/m+sXOBy7OBzzweVJ8SkQKc/gZr2xtj5YsecaFpL19BTtZ8yFX7UoH5wyDoBjh/AgjFMayI
yiq/TMgY98zGa3IGkqNJN+YKinzPMNe+Z7QOmqao2oPlEQebLmD5icSyL4pIVGRFlb1biPVdc46k
bzrWnUWcwEVFBSxjht/Hao53YY6PNEIXAT6ZiVAGgopKs5N/im1fb/nHR4K9RvD+r0vox8WTBqNg
0hTnx1Rbr4PnMQ8n7O5aBfYLyJqOB4ASp0Yns7afeqZjWl+dgE/CyoPnaGlq6l0XHFZloKw25ums
YnwBY+kxOA9dcSCSAqknHJetAUx/W9v8ye7Sgj/piosbPQWM5y52R5MusTqsoW4EyJicuDMCogGV
1f3STdlTbM7ZDlFHAGumN/1Z00Kh5He3jhPSZm5jmEsdBsueQw6aWA5f5yFo1MMInJ9+DaTqvk7U
KW0Jog0ay/1kVeGePlq8kZb2PptNebU8cmzaJmtuPYJDfcG4fXV0H6u4Gu4TnqBblNkt4VZPsGnR
UxPK4YczCTOJRJ4FleZqO5N5TEHZYbjz//Dl/OopeeSbCKob01Mftjiq9wDBdpQdwwZesZfMvksQ
o2+ukwRgWsff/9rHTYHPVJgsg1JYLjmXH0PmUa54/cRbBLkJi/bcD9ih0rWljQoJ9reE6m9p44Z/
SYCPOfzThv5hP19XCWE6OGLYOC3hSvHPVcKb2poXi5+38jK8mepP42zvuFa6zQh8SGHu/3B3xYds
+f/+RbZnC+Q9q5P8EGuZT5KzXdtmx6EARClirBX63hvR49R8DdupaBIAwmB1XE9BDGXWHgXtWY9l
ugfuQ2cmGx4Xlf3JBfOxfFhvBE5912ZrYluS63P6qXywNLVv1iGtzMYhuXIyoYO3yuzMGWAHmXsb
cg7Hq5PW7opuxfnO27kvbY7LrsNMXBr6uGwP7iiac5WO+9yduqvsBHxekuqSyv2h7ASboKfqPaf3
+VhqmthrCNEm0Db4G3v8w5v1yzvt8Ed5lmNrl5ron3+SMbpeMuCZOGLK9zs6Xlu3Q2AFHdA+B0if
kCU0JyNpQUBHrChl6Oht3Y/BrhDZTdvPeCcbi/Nu0dd/WAnF+lp9WAkFX5hrazYn0/xYrMncpVMX
qQppkvVg4d3wRuNqM6KBxNocFlfll80RCySuIiWyP/36Wgp+/HVXueu5hGY7UaL/vDGFiuu2ziUD
oLoJbhDn+FZpWxeegi6i7pBzyACdxIPWqFSRYocQQBnlNPRvK5KumJBGfyiLfrz1Hy/Jk4KsMu1Q
9dkfLglWbrY4IyVYUSBFqqx2n6zzgixUyneGNzX36hqHd+uR/Yb1BHiKlwU3UQLcDp58Ma4ED2tP
+NB5CcfgLPsxPtSjnq8p2WspqplLZy3ztRLmzh77l74J/vABiV/dVMaiCCOU5wjP/rBsLi16yEE5
1dGOIHwAJAFXiBu2cKZNnFU3JfyScMQowjy8PNvFCIRTzuFVNi39Gih+OPbNh9+vrb+8JgJ0JRsu
Wh3P+1ADYRa0zLrlC2g8w9sYFgMLupcpjnyjPJZdr7g1GTlrJsPTsXLWI1w7+MKcON9oO3toRtOX
C2O/31/Xr9YaOo+eSQ3qehxq//n+VaINFOiH8ugVWK2TqYV5VuRIS6hQ8ua16LO3YPTqP5w/fvGr
9LrwSHqKF1/JD5U37eXGWfIIhtZcvcxuJq6eSwovHHi9Td2Eqg6JiRECfvn9X/vxzLiu+NJkIZKC
aDmtPz6FjEXcQLHFOjR+ofljEbUaIh5iuncWobPgZW/SPRX2oWJgsJHpjJC2hThic0YJQxv0rNmB
DmXL982l/t4A3vjDFf5iE6b24FRgexpr6ceTWYN5cJgmrOyt0d4HLeOIVFQGem6TrMDB1Md86ONn
u20vGnXqoSfTuCMLCBXHcBkz+mCp69ymiGdPZE6DmZUEm5d5GG9Hw8UC+z8u2fv/XhJ+tmuu78aH
hUKCidMcFITwhPqwTxms3lbHJnnMUtegy2+eo4rQqDI9jAMZQ7//sR+dlY+/th6X6GG7gCM+vqkD
JMKOmVNzbFTUAVaZAbiMBq7M/jYqvOc4Ne4w3Y30QPZLQSR9bkgajf3whwfk/KJMsWhKCcmJhmrp
hyX3p925xNMWE4eJsySizbDY5gsXvJPlON9lvEtzI423mdjWijfwbRjH+oBS3PMLu3ur52r6NDH0
Qebxbcr64jDoKgTLWNO+UGn4JbKiem8vi6YH2sqjZUfnoFQxzD1x9soIt4cZhsjwlbfJx9o7kOXH
NtWFA5ldhdiFMpWP+EOSbZLrLzHqG0UM4sYdgKEoIo/WmMN+k7axdyLFVWeLeZYRcrMq1fYeFkvn
M5NeSdXBrmFosOP0sZFXe2kPc1Xjc/SqPSkHfJjw8YwEl93vH/Ev7ywYOWzTNPe8H3f+pzuLTqlG
1WEUx8kqbOZxhtwK8pD9eWzdY5KXh2Qp0j+cwn9UlR9eKwsft+PysyBXPu4VZTRztp8r/DgqnL80
82o8CILqqZYINuFFbOAoCA50QbxJKmNgG2yOSxJ6/lI5r/DE51NcYZAGgu5j78s+GUC+t20yDOvm
BsmsJpQpUtff3ynn3xdQm4MbPRz2N9eievjnsp1D7hrNKWiOUT0joe/04NdEzc1zhHE2m4HqcAfj
Jf1st32ybRYHCVlinadsRE8YckaOqjbdmyZO42wfmijjM21qGogImxmEGvytZnuoauaYjObMz6FA
tGmHU/E4p+gX2gytVu62w6fFPY/WVwcJnLvKYcPRC49Gi68jIfsYMHCT7lTqKr6GxL1RdfBKbHJ+
pIW6yXgT7olKu3cXI9tnKR7PuC/Ug51ku7QymZZKp7628Vi9UtlaCMRzk8CnWDA4H6WB3qg4MRAk
g6i3vv3+9v7qReSFgBStVx+/Xjs3P72IvblQA3odmeU2p5wcIunVWr0CuSB+yWUqw5TZXv6wsIh/
f6Z0MdmXQG1Y3toq+eevWqntrieg/FinY4FfgCF0qw1v1+n5LXG+LyFgwDlS+Tr5n0+Ly+rSVe9O
Zsavk4mI3+phVhUVDY5yac8S/pKf5siQf39vflXIWK6jqa6ItPv3Ul4bND0I0sqPXlA5N17+l2vX
wBIz4EoYoimqDIO5vQUjR1fpvg7L5xJR2tMAeNbkjHIjQn36/7kkjqwcb4hiAtfwzzuHiA2rKFaR
Y9GJ16xuxdnS9UOboxchIplgXLMefGug4WgvwTs1zhvIkoTJebUnAvmJccL976/IW5/Vx1WFxq+1
TiQkw/IPZVXouCLPSB0+BpbtbBuEo7tlqotHvFkRwhdd3Qy9vcYNWMMGUoD3tatZP1p1zKKZUE19
SHOT+XDTXTuLttTsOfJc6cA6DppTaBI3t12I1ZysV9gEajV2WZ7a8dd1vj1QsjE8eBEV9BrcQsLU
wYHDRHOKHE/6i/CqLWj7aZd1UBzAx9rHbPVtJPXSHpdMcMqN+nZn9Km9nyR9e1fC2UQnFfhVFKcX
U+avQjKnxASeEAVkEJVZV5yW0/HMAj2eddBkoLiQuYtQMYYuD61anDunAIEzuSR32Ryv/aa11Z7E
MAmZMT7PYvqsCne+swQAog7Rnp8W061T4HgcMole0amT4xzlr7Hx50bALx6XbVJcOOspzBQfNwFo
FG1nFyaebkLmdrpxz7ZjnxuriXdAGEbcZtCyPNt+TzGwRzSrNnKyunOY9dYujDLh//71+cVKsJ5d
WAbgh2haw/98nz0mKWqGaXaURRxuJyLG6hHz3yLQqmj3Ngn1V1yx6R+K8l9Ung6vOocAxjL0YT6s
P7NZd8Us5wwKc07jTC0P7mx9me3qrnH1Xde11sYzcAaZE2XO7//gHzf4n98LCJW1PwDChLrI/fAX
1/bcOjPd/qMxuK9g67HwiuRURdo4cmaaYAMU/b0pKhjNN6kz5A/QcctDCUB5q0pm6G0LTLMpEOL2
9eKcIyTIWdKqC8b0+4IeyymFGw1dgbDSYeq9vZzpaxEYBqiLJCuaXpzGVPsXKImbpejv8P6RvzMk
AantA1ISYikOQCfpLGO2Lykqt7i4Tj0qzE1E229VpZHfEM36iNkJNbPxXtu2cS2D8QbjAdgL94/j
L4cexb8tMp7jCOkxDDTB4JkfDurksXVBGIoSnTQnWy/WFYx5evuLPudj/qQnJ34sAQjekbnI51ZX
Z7PXhGYwOXvRwfusNQrJ1vuEGXe8dIiU/KkMMD724O9s7F634Xjn5JbJkYKuOIr890SdI9fC8JvS
BdUgOlMdXxwjzC5h/FZ3g3VffoeLUt1ldaF3bmhC7GqybwlZPTZQzY1XoTyWqFEqLzgSkuPtmByQ
HVnqbSZHdzfq6KiGngyR6CaLp/nSmytOTfnGVNICTBhxTpjUOp3ApK1ZvMi7B58W7ry5fW5AdgIO
SF9qM3ueSuueWRSmJDyFIWJNZDvyUaFvCpscbZ8CLeVovzUIZ+qN16BS4TUgTzZcAyabXu+7YrQP
ysYDFln0rEQ6IukCZEzexvfKwN9nmSG51XENzzPA2j+63ZfFBFKFc2ZruHV8bBPgj2PiPiLISIgf
4gX51mhCu8Op+XvOjK9Bg3bKCQ5plP1dedHfA3Qzf2TxRL7TbgtUo2jUJTCspKFMM6CExSK/1pXG
efEZjVi4y3L1PQnEEznNu25KATMSBmoHpdxwNsRqxFna70zrqXfQ7GcZEoeqoZnfui+WKsnLHZeI
4Cq8A52ud0O/EB7xnQgfsWNkSKxDfFEFvK4lJJkL8MuTh/clyNWtrfpPaUUo96J7RbOEmlnZI8mT
gA62tYh3sVseBkpGn9RMLDlqfAu9GQqd+h6xKV7jUr5Q6+86EQHaXAzCOxLtg14kdWhgZAAc6Fs8
YAcr0XPQtTS2JoJiNiNL+qNJc6kxCNeeOSihOyaFsgGdH0YkPxl4FGu99ET1Erabw4lQOeyWZHGI
qCqxmSJQFEb9tW17QHET9m5PLTheYkCgaAs9a/THLqnPfRr79Knhe4VyRybRuF8s0d6P2b0GL3AF
Y9KdEJJexwSma4YYdNvODeAZR97Pjr4uYV6c2zlUN0Y+E7SBjGCXuz2igcg4l6VV7QqrPIaR+NtC
zHCVRNXsJqsGcGYkA7ItE8PkoM8imayDKupXw4CjplAcbHB6LyvVAVzpIJ7rjhAQDlOEZBWgayeY
r2X11lcR2UOdJA8nC9ARzyqHvQNrucoJQfHi6DhXM5o2XCE9puN4RCqu8xrbgbwEceFuzPBhnEyY
nyHI2Gwemh3Yl9CL61ut/pJ5EDO4Ure83WseHiXE6lXhNVMBqnrvoDIXt1XxLbQoRhDP77Ox6Hbp
CB8jRq1PzOGtVfE0QwigFDZkSi/ooO3nzNWEAIWB5DVKDtoi5Jc2iHMY4NxVc2TflnV7j+LR3lmN
hN7Qf/dUfc3a6bbu5ncR6VtDNN2+D8NyH46fKKT2XZ28eFblbrIMniERjBMms4Pw4mEfhICe8xZt
QH6MQvmZ0V18GrP5KOVbGs3WaZhpusqkx79IZ0rE0dd8xn8CQkHAu6Y1FMtdo4I77a2ZkgWkyrln
daja09xiHGtBMdhedRepYk/x026M2oOTiRCyIaz1IlpSTbEWTV7RXgSFh2MjWUuzDDGV4Tw5aezd
0J+9MleMt67g29Gdd59VytmbeXzX42dHaSWjhSzbFmRO0lUbG3jAFir0hg3WPgQtjnHHDE6L9Mqb
tBzvJWHRJHa1V4xnt4iG36xJHXO8A8tAXkwWgtaq+6/CnWBZDETmTsaVmoD8V5f46mR9SstwH1jL
G1EBpLgWyVdl0KgY7eSE3vshwu0WWX5nhHsIlAXJ2gQtVdnZkQY+wC96Ymthzf7SSFbkpM2j/TB0
mA5pHvleCQcvyMDyWnIFuWacssACBraz6RpJ+AeRptuWw+gAEBdbNe2oNUtWclAsb1x0dsTKkGSb
tnZzNqPhbc4xLuJGcWyeVizK79qBaIjC3ltiCIr63laAAjhIvBDlVYUvy8xTz0rf1fK2XZivc4jI
8Zg2z0szXsyU0yY4sG8JxmJpg9esywqVvjOc5BBhUEeh6Da1txFavQP+ekot95mjnj/XAv48A/6e
yhLCLClGSBUZ6eIHcvzIVOiJaWvU+dfFjGt/VCYA6LJ8prZPtubg8IWm1CAJcwNc/u6LDuVwHBxi
grHhb731zQN9fF6AwmR5m1+HumJLmPVJY4sqbeJXh74RGzPmINSmxJ4P1nc8+l/BILzSMniG4su9
X9c53HelsUy70WTHMJ34ytAWDEcqj4mVE286nbQq3oA6PNr01sipeIj6wWT3QvVOtBbD+Tz1QT08
zw0kcAzz8EMsf73TwJr5J6xXR2DAKhY4BVk9Pld9/onqGutlnFxiaFx2YbyUE8c0xppfoSAfWQRI
9J2aZ8fhGRoW3LPZ2zeVd0MX6K9RJ4dGo0TJuXIyJy6KBX8kNB1XdG/51oVQcIn2njQbu32dDXUC
7AlSX0fvCwBeN7lPODVtrCp9mkZ4HXZlnhwvuYUf6XrrHmvQgKsJ5KFLy06AHbV2j3Y17cdYfqs9
dz9Yue9VYo0g0xFaJ+s5iVK6yuixq4A1fLxtloW0ZIKCeHspBDDXEBpKsWOpLDrEVnqE+xFdbUar
rmD2NScke7fypi6nT70YX/gO10Tl6DA009UgXC3vzQdHkMVlm/spiYlHIIJGFjObLIVcJdgpPUA2
ZtL73WIfJmicm9lqbiL8PYSzp77Mo37vjczw58A42DL9BBgLvRj7rg9WCl+o8RC60Oy7/Gkaotee
qeAu4HPajA7MZ2x9j5rIYr8F6wdncPxmp96lxrTpTOELLE0yWLOIjtfQo9DEpgzAY8Z3vnAOXKnL
7BXsFxHMgikkxBeSERE3YwyRD9kDSFDaVfN5LOizpaIbISyDRgVzRFzqWXaV4J+Fz43LmGJg8s4p
sa69RHbqQHTY1PjOidMj97YjW88rMLu59IFzpf6y9UtlqNT37FWQLb3uQOZW7QdYl0R0G6jmdVFE
UNcTjzGeXzkFPuLbIOlTk7kwdPRLBRBBPwXhpAVi+a7L8fW12R3sICxnKRmAQGdVqO5TbNhjxdKb
J/OXLquyU1SAvQOMgfu3HZqtSkrt95ISvGaP2JdLdkoq73vfxHAyukBtnFVUXpgUW6kHODCG0Dpo
C4wg5OUQ4haRpBjEkcUAt2WFbXU8blcUxk2oEvM6Oy+0iG+VO96U6WLvflhXo5ln5cLRGwbETWGx
W1xEVoq7czLBzYsUEYOYp35nCOAH0ZTu4tYo/ckdc76E4H7MA8hQlohP7mj56Vr41qKtWLfmLdhF
uskT6a9hmNw3RUVOfV4J4M0DYB3qLJ9y4qbKTXS3FFddeczX3B7cS+hlKHEoxixVVw9kJnU0pGse
ZiMf6fKMW7pt4U5WLTVArQ9ul0AQoKQuZxyalkcIQ5uCqmsKRmeZdylxCjhVikInMW9hWu/EgC8l
mAMiTyu0bSRBZG5439ULEfYs3uN8QP/WXJqAT53PtghJhKXxfFnKdezbsU8SSQAJKDjY7jAdR0t+
iy06lm0CIQl//uR6r2m0HroAavMhWrdzanyrp2C3hNYX4A7lgFfXjHFUdDBjMhy10ijgC+Z7Wj5U
1c4nkzOmX8BTsseHLp6jXe0Yp74jWHP4nPQUSkZTvURyMnesrfjIz8nMtTHpWbENI+Fb0V0STCdP
g6uZcj5KCA5Uy99tCGBW3uDfI1o1vJdAcu1GQ1cWPaM1gpiDexvrbRUu34IxoK4bcWIVckfM20VP
cLIxFKCV7ygjRmrXZpE3g45QnCn1xtfDA7mQH3gGxHrB/GpslzKh9Ajnbe9VaAFNVjDD2tSV+UyD
leoysQAtgbmsx7dMBY+J5XzriXL3K5AismFjmmznWww2IQ/gmsA6M11jZy4l3OD0SGrJXYgYkmie
4j0kitJvbeALxCpiQj4US/w1EMULt/MW2x+9Zzg9adndJk79OJQLa3ld9D4bOiSEvrU3VpbcxBlA
wSUYFBhOEidAs99GlnwgfXp1jwEZ0NG8k5qOVBDeDy1rGf3wZTOPu7oNvtM7RKPlik9tYj+YxGfI
ijrSNfonmKoFnqsWG0uMaaJKTZpF6qxzTv4NtQiI94DLo6ExVGdlGC+gP6bAu6slpuVeRcwTHQlG
4W4Aa53bC7wKlOpzfNJDZ5GCBOOAo/6eouCmDWdjI0rjdUlNcuNwnDRO+iUanadlxDK7eMwxdPVt
TnHhh67lu2Q7YMN+D5wxO9VBk0DQ1OQNxRHMxOJxIRUI0kCer6eLcTekeJ5dahyQO/tqWogQ1Afl
ssDyQacu/6XQ0WOvUmzHEaeFrnO/Ky9etpOX3i6RjUXMWy56cGI/rl0D3+jcwmpHyUxHX90tbvGE
6PHk9u13kkuozUV0Y1Xq796GJTSRyKfutKsruig1toSpODdVG1ybzEphGaJ6sZqrwVkvHUgWrfLl
apc1XKGQXiKrMr8NW4jYsAtd2cK3k4TRAXDvizs5e6t1XpeQ76RK2PdGbAGF7QdZcUQuJjCKcgaF
izGuGBH7swUdZIe16JyJ+Flp/tXlHAI2TO0tdlPKJd9qnjry0nZtUKDQSdxXUcRno3OeUwmTx2A2
sRHDzEytcb8ai/MNW41NoHOKEdXzvieVIJTHNLbQVM1tE/cUUa1+L0Dzd3AnXPBsYITb/ckwOgI4
jJo2cmWcwjlktpJlzP5Y0ceQSMrMU+VNgGf3iFv0dfTYFJvsne1yvyzlk1Nsw3Fy/Cq2+42dUIAI
3OubmVepWj6hqgLEZhNThMwR5Y+MQQyyKGE+ZRnnXNslw0tq9yQE2PNnGo8Ag8hkN0iI2eR9aoJ8
8s24ewRVcgMcZtxlgQ78IV36Y+04wOBA9RdpsGWF7w4pZUdEnneCsbVI9eeaY+Q2rDuxZXF6qELa
CB4tp2rikDbHMBb1ZG9CwxO0HMedCFE6Na7axLCTYtAye/darDzWAbffzkujr25Uf6ex3yCSqqjv
CGrJAXqBj3qei1pjkZSo2uYSnF9QyH2g38d6vI4Vp6ZhHeXSvGn3NF1y9sHkJGfw8AYxk37iEMJT
t8nTVEaQMaKJgIeJv8kZMPA2YfLoobS6XWTxluaNt9GeA8LEdC5ssgHri/DHOC9PJlkwVQFVtOnl
98XC8Ko5O6NVt+7Y59B4ZttQZem+Y6a7FupUBIqyIBqiQ9NIds2mbbZkd20wK1ICCbrSzDecfWDI
9qJajFbOeOso1t4ogyuSMIijSZ29kkH/Nz7ZHZ7iCVA9FBdsrWKvRwKYUkAgOVKBvU3PLUwW+9LH
IWWqhxG+aZb7ntWa4znpTN1yM8TzLukym7Yp3xhMu2/kt6EQ7DkMEh2BsBg96SGdrpyCqnNl1/fZ
UoW78AcGS8ny1oryJ9mU7WNcfh06CEt2E+DVKuLt4jj5OTLGY2Fi0reNBUdvNNznRVacSBHVftG6
T8XImcc0xm2E2tx3YwfTVGJnlyznjwg4ECae+xTROqIDJeEntAhyHWugBcM5EIraI/ZRKMUVKIo4
rZJTEEZ0yEzeWT0o9TR3/cGUk7vtVn/yONFUK0hWCZTxFPOGJMKizEeOhQSQ8hFFaj7IcyLRRDFX
ghWbi29RHH6pF0iRWY7VXpTJnVkh9YmKCMpaW2/+gm56msFuNsZRlWeRlu6L8jo82pz39lnU+xzF
FghJmMhVIh7mrPmLlDZ7n86rS7NrI78Mp73HwlWNON89+I4t1Dsi0t6DOn6O4noHTc3BAeVpzIz4
QOKQPTzApblRteXsGF+CzMr9YerIAsnd28HkOSCZ/a6M6ixgU2x0PLNN4cwLDMe+ZmXNvY5GjP95
2jy4rX2kER2eJdXdFTfwMPTlrg76wDeb0Kata70ZptxBls2vbMfoU/rkXRtwlstlviRRSF+NwzEf
3nQ7Zs/DmteTroqrKdIvi2fSUNYngHdMkjr3gd51tmcgFEMAiOLDLIBTjvUnEqvISeloOBp9OPiN
KJDPJ3+VgsUeAij+MoiiHmLWnVFif1TNeINWV8CyqeKbKr4dirQ7REXyjLx42k0NpYSqxGGSnNgt
LXxi7JI9yDt82y2JK22Gms0OMZfY7VNGKs7G9OSwj0LyiJyCk7DmjF1iR3cGe0bzTIR0akb3Ss/M
saZ220d4d9FOkPBjckSwAqKcmKo8VrMKdr0M5baJghGDXefuZVK/RuY+zQN733sQqHpK3NhyO1Yn
xAVOEpybbqCHwVQixE3RTrN1jXpEeDSpV+W6cI9TwsuB0kk/sgTvEjNASsWB9jSd6Bk5VwtWwiRA
icvirsRDiPHgPaBWflIFRpW+6G6nrr+Qu8KhkuatsPorscHAFORs30TYgHU4hfus7k4DgMbtOKN6
TjKDJUFnikjLuziP3zgCkE6KWD8P22H96D4bU8diLoMZbZnmxYGnEUNwonTMR+YjFQaIHoahmD+N
MrsVaiUyZBMG1FLsHaQZZ1aMM0IG0NmpeCac64go69ns7sqoPSf0gg4h55bUGzmPhbshdB+oyhij
22NxUU12Y9LSjYFSKD5vDVjeR6Jv4fKOLwWSDXq0AAJEE87wF6L22kXT2Uy3c0WPqWmpsCr0O9tE
um95mcxPEuO4DePTrItPuulYnR3q9CX7BEPPvto9UhyB8X4oENi2Ct83WXbQiN4kyeIz1WtgaeB6
0DGHYjksWZ8dOw/Xbhc1GHJs767nhOuVxj4wzeCqjAOTKoEXGpzlyjiNGfD7ssxgr84WrbKViGh7
81+NiKJdUtRYSgEPSEnX3iEcbEch+FT3VMLT3H0ayq7aTSaNTte6r8UFSf1fUzYYey8b7oL3FFjW
vkEQsxc9CFnc/j3kUft7/V8kncdytEgaRZ+ICFxitlVQvkrebgj9MtgEEg9PP4eexUzEdPRIKkPm
Z+49Fw8KO5qC6s6zyhPxnGCeSOyAFymZT4W6xbfaNIp6PytxiBmoqyGJD27Ps+3r8WtdMf9oh7rZ
GarrDrWHz7k3vaufjSTukFPJia7iI0Yt7jYWqnRiMW2IHZ0InTqomF/hLeOH3TrpOZPeDmox88iG
neQcL+1OmoSoR80rgdctEWEPaeW+1QkfTDRWdybhbKdGg+cyuS+zzGxk+1YdJFWaHlulCM1uAOok
phEqTAvEUCYbSyXHIYr00G2rEGowoyI/Y9yXn/vcXbbUrA89QT3bSusvuq3Q5UstP9OP7/1Co+aR
BQF/YvlkwRv6FaV+FpnX2HSZjSYUi15XB2qsuPiSZTeU3q0a2LiaZQsUi/oD61N0GNvqLV7JySWg
7i3rSq1pIILmZr31SvK1QEvtRGuXW8Ivjw5FUxD7NDoU6Pp9TwSNyMCFLOzPz3neGUcIcMwikM7t
xOQ5mwmNCHrSydlU6fSlF/IXNZG3AyLoHFfRjptp/tUxouGy0rbhcba7ZSi+enc2ruAE7Z3SuVns
lJoNsYO+d9iDQUdqrymZE9dGOjaMmBnqTYwAAbOMIO6lmQymdinge62NATzADtFoKEmAl7ANKKjN
4sGd1EUU9S5h0ukaU3wa/HUX5jCWZPUynlJezD6xxT0InmpvtnYKYUobGJb4zrErnTYcUrsNLFLL
JofWrOvJedKS1dnRc5NSxLz61yWBnU7UfRmKcd40nGCrv6QOR1He91Hd7yAiNGFfMk4fmCAuPMo5
qtiNJq3nVpZfjbuA4jdHCqMoox1mb+oNd8Ap70Tf2aHQqqNrgl8lSpc9dHoXJ/V8tLT4HaUMNKRs
jW8vrGY3JTq8NgTTqSj/IvIM12BERs0kQiSJOQO0INRVcyPsJ4izNK+aQj0Zh8tCwPwWF8VlwlqN
ABKqR6e6e8/iNh17ua6AjV1n45lOncTaxRkl2tK4jKFK1yHHdJyurO+ma1mKJ6CutI1iDg3HKe/+
+69ZL/K7eN9BKIc9UiqO9yXg6TMeY89Vd6pf3tl8EAruM3FTpM3tCoKIA5uJfddAh0g1ssocg/Qu
y0Exh06G1WBMGU9fwJpx8Z6BUrLmqZS+7Vt4OlkH5WEw5t1csTOnbxJS80+wzFiA9kS7EreO+qH+
Vgs732XSqIiiktuUr90qyR8hLiLWZx3VmAwNrUoaBJsCNHLl3q9q60ghtVWwDXYktKWbSG/WlCSO
jpzxnNaLl5RtAGsq7YlI3xX+bZ3YEZkvzY/dNlVoOxPIfmMNzbPuW9M7VUXHGjyfripbzoUPD1a3
E5frbjHv9Tn5hAu0pWRzd7Pb9mdyOJk3tOMJbB+L7FEQv+G88V3nbvKag9kr5lXY+0H7sW0LRqj/
k+4BfGgaqBoVl2K0xvlKlfNOlRCqCv9Pb33QnMN+qPo1rkAQ2vcAHTcDOcj41/NtAHpa1OxtK2fi
pWDDwPH+pFa7LC3lstU037yAKMBZfxjnuiGFun+FBWCcMqiRXokEZxjREoP8JUvPnmzmLso6oTw+
5XV9S4UGJEpaYNOGchcBDsM4gqSHN/bcW34dtlXOLCPj1zL6STXzkrESqNPlIZPln8ldAAUqMQO4
OnTVxZmZ2qOtkmrbtf3FSw1Aprr9yZ5gG+vQ14WkYfVG59WZQDGR+O2WXfwUuxAV4qYyd2Mzn4CC
Q3ogzJAuFI+q+5rKmSnRYGu0fJyoi6UTsmA8j3VkhrHtv6NsgzHpT2EKGJExFy+mA2ezE5BF902Z
I0YwdwD2DH6844dd22H3Zg+kFe5y8HrrTsK92BhdT36xgTLGlgyIfSvmFLZ+4sEIEee58AqVC5DF
eTf41m1matKtm/Tg9Vn9tKXst9JJj3pqsilV9YdLVMBsUzxo8J98eI1J4j+4RT/tM5GDdFuioPej
q5vhqkUoPW+bnC9XTNWuZeVThWK39dTJMP1HBCfbSvrure1/rWolWrDC/QBRwUDOu8qa0oDa4eqm
RKtVsGv8khVFwclCwxD6mX1ptOWND2/ZWtP4bi7pY5MLukpGhuTEWjPgpGBMGMnIcTnpnXqEYlxd
JPu8ZpWcuSp/bSx54k7xT/OQ7XKreqfdfc5SU1H8JiYE0OyK9PZRd+LhoahZy5rlfsT7udHcdl7t
29AjMs8N2YP1m7igmy8hnEdD58HXo+koyrdh0X+zqbi1yqQ5MxMcU8SOQ/IMa80wgnbi70mHKr00
HdFGlXvHX18vxPdZALzcWD+l6wHNjvDCPgoMmD2Tgpg0b86I6dmzU/IZkMu2VI5KQzhbLeKliU2Y
/55+HijQq0XehlScTQBlTxa4+Wh8yJpphsaWYlitl5chZ0U0qPmh5dpqEhS2RDxsQVACQ8suJbvb
TelCFUlccuZLdMToTJkVt6Hj8AutbmQmXtQfY22+RU7GpMr1fpo5CgcTbLVtjk3YMZAjC3I8zan+
Olrj+tPFPWLFGGhodI576onIjZ7lihUdgJiUBXSRBPJzYf399+fx7NebjIOJe9m/70ukFUtd+M9s
kTCnOyY6nmbna5BU6iV9UnEqdp37MKuOCAePb3DGtMAbs6/FWmhKSu2saxb5xZbH+tGu9X2eux9s
ylgwOdGB3Mdlkz3H+BjDJDLZlVQgwUwnRJFBr4y5Ni6+9Sn7ipC+vuvFiaJXogC3mR72PFUGXTNa
BNAl3uKmwYBArTM/uNrdbesOf1Hhd2cLYJilvIdZZ4xnqfM48vBINQDL5MOdJkX/Vb8MEpmMXCPv
IiHKfVObLzkrShbzQy2vVhd/RB4k1MjMTskijiVg4qRTzESKL2NQRLSWvyaItnNDMlSJn5o8bTKp
tNr7Yo65dDVwFfsdoKe/ayUQ5aVJH5kdtYwU1vxHO/0pi04AXizWkQAiH7vEqOHhK2XYBTkfGo0Y
mSD25JFSYVPs5qcsnZpd6RS/lms3e7ki9kfAjda6X1yM79pjdS+Efc97DIxMPo3RcGeDC8+I3tsU
4LGoMd29Uxtv1ZS+ABK8Avv8TTImcJ5e/LLQupdiZt+nmGxVFYVyMUds9csnwC4LsZBOKCvrd9JC
TLdlFQ07G5T4zqiGY1nrD0UxnMlDaLjsm2cUdC+4vvFYN4LmVTFqmZwtg9cvWagqtMzymcnmpl/R
8JE5BabJrNWnZ0ej9Z7K54nHlKXbOyfa54CmiPvGWTZaNexFa976mueVgLo/w/jUDdr9lnObVE1k
BHpJLT1ocGAt47RSXWYTg3AbVuqaDjMpwC0Ey3yc3uHxXwvR7lVUwFheZX61Ho6ANbdtFL9l3lIF
Hp0J44952fgmaiuFS+u/LGJHTaH0ckT3JcxNJRTPrM6GNnvwZP/kinTnWF+KDcZ56iEkeAhwfJ+U
17F7t0dK+dqBU1NlIBGHgZESi3AqWMd10RwyMGaFTfew5Ie8AbnXGrzXK7Ct0g0SkNhDyjzbLtny
kbpJEFHm3S9UsoWWDAHq6HuVZQYx78YxqczDNNODD7GrrTA2dRLqjHcBqK7CkJ4PYBPtbATQFVcj
T270JP2IZZT9PgxavqueBt3kq4oYjeoMhghSkXHW95UVr0km7aO1MgizAp6shZF7KxPYrRpb6xFe
3W5J8WvqtHpESaz5KjkrPKy8ExgHvHZgkFclWk+yVBDr2lUM0c4WWUL3RZSYBed5GSkR0cRfpOkN
rHOXR0cVfDn4NGmsXgcbPVHhywH4FdkSFmkEFMERx2WCYi4uEQSZ4HkTiCToXgiU8AnoYIenpWRN
44DgEClzL2gXAikkhp4NrGGUBeqDCcKea9UK2czzNOVgwZZFfkWRcxCrjKfyX7P65EqB7PJ5Low8
aDsLTH+SoOqo0gOewmXvZuZTWYFV9QUQ0ekLuhKypTb/7CYEEMlEKY7an93JoD3VC+pqv+9PXlV8
VVNDweHIF6H655LDJFSZxd9i2r+FrT+Jhtxl0gQ+LaMLUpAoe0MCHqZY3dv2zOfaxg/DULw2tZMF
U0xkc+4AKuy8/kIi336O4ckaCLwSAvAaZ37RbWdN1Fmaoy3a7zaPwdYw4a8Je5/8eyjbaUAGqXk2
B5M3dCAsvE6fIbntzJxIjYIqQg5ZSHgVl6tnM8kTfcgQQwKazI6EZmeYEoY7lXU3LvYzZigGNCvE
b4GdzJXRwENUv7PtkyFtyitU4mpPLle3U6qut8nUceTklMSO/6kS1napm+aIyKaXZvTTwBM3TVhi
jzabZ6JIidNqfcTxHBNmRAgQkV1ilyYNp4FOXZ8U8VaDrLud4edtu0xuYgZ3PMFvhTiQctuDEu0E
RVa5a0tg6sjxsnl4sjtunmXO2Rh3L5Y1h5YEQm4yI8DFyOh4FRRa2/U/bLiajSn84VSCiI1841vH
P6uGFnWgg8Ym40pAQek+iRVkbTnZiUCJH6+LzsrxxaGd+PbIi0s5zn2n7ge85oEOEANQ3vSUFsaN
uzIoO9S3LjPshJ5KyuxqLd57MhpvGroQSkHQuW79zyQWpOlYOqp2oTZ3nUtK1gMkxYZq9YoCpiKv
YTw3PdkexnTigR22fsbHqRGss0kGTnYjcj7NCNWzDTzLvsV0x2n0YLodgjCXgWetaQw13FcbxtrG
b5OHQjBTns2YWvO5VtDfMu2MWyGoM//WzxYhwBH6DRVBY13vrd69JKS3FOR86RP78aIFodDb3I2m
nqMDIYjZVASHm81PgZyQxF7FKVpylvSQGXZandBo+24XQk/bOlb8ixMR35vVtWHh1S8Z4SMbWBUw
XKouhjxmbE3eFS6zmsfcSbYyyvfMhSyyopJv5OUOtbxSO7B9qHo170cQW+ZZmhtMKb+dhzo9muav
mxsUWGVvbr7SvLOOatj7sQP0OvouKZS9pqLc1wnT8MtQVd5KjhRaWGcyqIeWKR9yYx0r9MbPFvIm
mZEOPqN9vczPndbyTwA8H9mISQYB/EV2UTzZZIBUGhjVSJd2QOYx7HZorHrXjOHE9yEny8NObqpe
r9NoV0YjG2a9vdkLDNZaTp+DNd/5lX1I3XJXRP3VHOIfSC0O+3KS4caY1UDK3EhkzefgDp92yxLH
lS8F5cn6lowBwQdhu9iwRmEjD25OuE0nkdXF7n3TugjtNJY/jt1zOOpXO6MDJ7YGPoUx7KzM/1Fz
uYuVSVGJtq+qmBq1tsNii2zkVryTu6lvVR3tZ/jnRWzvmYaRXjS0gYmkm+I6nHy4iAQPuBataTH7
39nI11+X7RSaaNsRVK/ou/kuNpcXtLUzCQnyeUbSqXotEC6sf/ZlFsQmvmslo/W6CCDY73sBkL1l
rOpqKqBcfh8oxhlCjnymxgYRirPrBSDhktH5Tgw5rqtyj2H7YjjNtZo8g0Ve/K7Dlak168do2fwZ
GStK3Y+JKxDPdTU+WWRtZDVJIDYah24YPpXOdVMbZ0ezQZj4F0Yx265pmJCTh7WY5mtk16FPWwT7
O34oEkcjKaThDR2sdiNRU80FQ8OFcU4pZnurz81yyBxes4uss42BCmYMRrque55zhp8C28JarXde
E2hmJZhioWcSsXixI4B8Rh4qKb7NjF1z3yfMMOd7p+TaFj2GgSLruBVzIIL2FD9oGdIgNDh3VGAa
l1f9qnqHiXI/vTWJ9W0V3ZvKMUGYGhk4ie/TxrXlzPltEVI5MGo002ucJxVLquXWJoRONeilNlyv
f02hcGVE4xEBBwUJYIKdqxcXIZ1DbyIHzlg2X6J164bpsHaKIwsfzgvur+NsJm8lW1UCafvdhIZN
WYjy7cr5gf9LYF/HPyKjYeMljXHL/AHzRje9t8slKd0UZV33MC6GCfXG5VRicjcrCxOlqK/d1P5L
8W9umx15HRaeBXDgJItz9uZQoJlqiNljgMf1GmIUeId2Bag4J9m5L+uAepB3As4qcZbTrqsZ9Dn2
flzU29AQ6y3RXCXr/C0nf28PM2A7ROwn5lc+b8jkkekEg5tg24zLbzsT5JM6INRmpOKkU5HIrvVn
24mIiJgzwmHT25SiyQXs3dRAYqzI83Zio1DU7bFl0rR1+ln350NpoWPuhvnChrvkC9c8WQZ5GUVu
UDMv8r6vcujITJVQorSh0RRGOMU2f8/CL+dkNPJ+Okx8Dltt4W21ncULCDLbmTG0ZpyLQzjPgxsk
Ytkl5ZuXWERQECAA0DyibERvp+flp1n6a9BfhseiRqViDGkILpz5DLrCysVrEPnDiyb/Mo+kQt3V
3yThp3C//U1UZfEuntWxy3KNca92G1rrqdGjF7n8Z8pRZHjUw9/ck4NHwilQqOYPJ+e2dPl8aKu3
TgPfy6IhnZgoHOZZHRjIr0HuSMlKRiKbRdV/fYx0wszOubmQlDUy9DFmYbBzBhGrp84x0pGl1rFf
B8aYzKdiKf45Q/EipfleJCRxNS/Vszbg0NAyPNXlOraJ6wlpXRORFqwBCnIR+pHbgjycnLIthOFH
s2rqSzZ9FP28BDGbu41ajI/ObJaA1i7fisX7NxD+wpSn5gATEJJFlOFAWRqiGxsifEbzbkn4jFVn
/9p6y4IXle7Omog/I1QJRXkHzWECJVAtTyg3C1y0AUO1dYMObtiNiPG12QCBTN2qVPwtGhVtPOcm
lVCFopPI3dzpg7qPdu3Q/0n2PIccCzRCkrfOoqIFI3EaWg5KA4v11tWzk8US55ES+BtzRUwmFwZr
JB0gsloNCV1BCDJnHB60UPrOeZH+h5bn3zlvSD9p8hgbFj8wZWY49vgP5846zDF3TqPH/W7u/Rd2
Did9fMrG0eBMpJ3Qyveqs7VNoi8NCY054JjxvjMXC1IPIueWudGuwodsCvL6UrDDW6etfvvZnYOs
JrUTUP0hLSWrncHlbJFHffGZZI/NSyoTZqRA1juHHZ+iyUy1T6kTX7iAEyMfZq8VXaBZrJ4Ikzs2
nbBpc/V3Nx/e6X3R56iIGA2EBoclgYI1MgiUujpGxYLPBiF8QFX/mWTlh7OAzwcLILZGVrz1eu0E
jgT+HkOeopbhMhgtddSm/s2MStRzpcPPNfbgAqj8naQMSushtfP1DbNfgVH/o21E+NqSuchbftEY
eZ11y/6jk9s5Pnq4jqXUaF8A/jb7tKsQWImQxHZi4Ja/0cG14Qv5VpSMYHEfvcDjmbZLD2DOlTaz
OQM8VvbUDQ47J2RvMJKoiQEJiY6crQHEXNjzQwNHJ9KLJLGRI8N8L9mN2haNb683L1HVvy9JcnHF
lJMmQnZjOb5HRvUhojaCmahta3SIFl7I7YKpPCzbdgxSLQkT68s05XxIFvNz7MXjOE35qgDl9xPE
M5IuEyzTfIgSndyuThzraWKO111G9oLELDg6WLgk0Ov2Tq9mbWso9kNi4QmLKxeqOKXoqdanZ6NE
RmpExqsLALftePmEpQ0bNhDPTE/3dcvaWhsUcV+DOCa13KdzLzfehPTGipvm5FrVi5O3B5hLxJUV
YLnL82CZVzyYas/DMQdL6bAptfJTY6iwHdllOEZgEk+GiI1GWIOZWC8/RbE+VThBqiKlTo36jiDB
keCeZ3AF37bXYpwZOoJkhHWyyQMAyd95l16X0XoPxHiF2pvm3RI0rzs2VdWOiNcfLNIdglzOqP7c
WOKqZ1qBFYZJkZGAdsgMumX4J2moLN51dkhO4JfV74Cn97lc4DIuiqmAaw+sdFMXaeq47JXL09fP
VMVT8zkRvrnKuJEyRdq4GtbnbS0MbjyPryhwy5fS669+0BP5h2uu9442ELezZK+Vw7A+Wz1+z0jl
EAP1jbIJXTCminQA1S0XK4/XrCDSYS3rx/VG77DkyXWI2dk3lS/CnjExQLaJVZJWsrrETYbzaBnp
jL3v0Wqs0Mn1q8fuhBwPnBpiYkCgwAXTOprOXsSxCKJeAuTsIoxnEtCqcq96QsRjl+kUb8mgn1GO
HfQcWcDsy+OsiV8jomQqbM7nlHyKaM3KG9mhMSVt2E2g685lbG99VUC6wTGU1BoNVtwQ8lnV+8i0
NIoNm8y5yL8nB/BDpOtsT966Gt2yW5MNYHl/MZtptk2c2oPE/sQ6dd+C9mLOjKKscY1dHSPIYG5E
Wk5zqKZlBzFKXPBoPqq1OETF8TlWNRA5bNqsk+W5fuz7Nj7K9esicv2Wd1x4pGEgNhg1GRY6QVrA
s4IRHA4mdHmNbK6bdGGKlNrb1a9bzW95TBhyP5A7YM7pe1VY5X6ZJjReSr/W+tBs/NjlU/MfqCDw
0YK46hvuYyKD8XZIvIZVe8AMBfE9L49U4nQI7fRV2sSbZUjRmT+eolYQLYCw3S7IdHDH906yy2KU
Vm40u+OelU3QlP6u0JAAtTrZbmbbMkx5rsUNktsrOWe0cOQNRB1rXqsk5xEjM/pvehWNNfUEBWTD
+fGeEHgTj6whS+T/ge7tljz9aEdMPtPEdxz5R3SXd81LUvsPQ+6IoLckfrOrcr1rm/8balwkAkUD
GTl3tZnccPFCs/B0PVAD4RsIBzg6sqPseMPTwv02UfkzUiBowh+TZlvVNpNeZ9xQmg0MzDxqJWeX
TvvOtA9ooKBR4pMvY/ruZPH/tQZjQVztKUMZYuqS5KnkgQjKzCS4FxVlO1Z2gORSUt2utYSOEyN1
H2dyUX2EsFtQDQXJDaRjd+qKrBwjc0oiu7eYDCHN6IwAXycPzNJZlvP46y421BqJcpH8i3qN+4XH
CVs2Hx0C2SyY3eaOUvG3tJLimHZvvYmPkwwMZJBlum5iP2SK7TqBmpx1/feAnjbXRipk96OYpm+/
rgFcSOMwl/W3njKHRs4kKEGK38k3oGWtGiWyoYBOQhYwh70Jdb+zMxAYzH5bHkumgsN9S0yfJjep
6l9iJeGe0mdZw51Gaycm986M2+NIj7gK1x+4vB5k5OCZTnYJgPNipCqmNXYkXbGC8yHMeE8uDuO6
5QMeHV8OXhzNyPMo0ltRm/ADHe3NMY9VzV42spG8VJb8y9MFaQvRwUPrN2fDmr4HIz+2aK+YNHe/
U5FRE1nMnZbiG2uIDHMayG0pWeLb5HNloncA//lD2Pe8t9NVQ77Or/adrZ9yE9Fel9Jj4KnJKCjd
JxoPhxUnWCRnwQ/mx/eZMIgSWUe98WoO4MhOJ3EQig1UIcu7SJX3xSTISWt/cNlGvNxsxAmi9+9A
DxDC6Nx+nP2I8/iXdFddxjZ50nRq5oYjzs3Jy4h7XCEWg6thjoPZ7hkdaP+KWb5rkvFBmk7PyodV
oovP1HYfSzTyLBTR18v5V/a00KI4O9FJEkKTDyWsfFa6Hkb8jdKTD5u94sbsGzxGZDAMiXWOszik
5/1wfOe+dxyoO/5xduKfZaY9ZhIr1ijZKM/Oju9umyknQTLpQpI/aL6LeOOM946jThH+ns361WFi
Nu4LH+maxfeYuWlAeIUbTmv2XdtPa7MYKeTS84+tTB11FurbJD13cU34ZsX/zZn+MeHeqD5/RVGW
s2ZI//qkZN+xIDIWybGJEdbO6R3eVjbejP1ikjfYE3DtoLGdEaLb3l6X7mOHMndnmfBq1aoAQQBq
xouxGUnNNAf5M0YFzgRZsn62kwZdwQ7XhzG+c2+QTtgx58enkNij2uko5hmr/+Hf/jO0fU0YM9PH
VUInrhECyDXg9BOf0cPkMCePkMSM1bOKHLLprXUv1eBZUZpLxgsb+o2vIRUyq/aXvEIjQNxy0CkT
AxPcCpxxkvUaYjrVESfeAEp4QcTlG09WXL8UX4NDIExFDAiFF8fY0Ag8x4ykCNe9GfGohbMVPZAK
9a6W6I5vEdlCdSrDmia09xWRsCb17hCTmtIRr1ub7HNJpDrmOjoDJpsk36ZII6ZV+pEY1dHR3d98
QupYD5ygzogmpfd2K7gCUy1BaHqfoOZPvtJuwc/kzcO2HB9GvyH+zOtvBN1/TMr59dMcQEBFburi
9kFn6g+Ns2DmJStKOfauSXg7Fqw4sTKYJo19OLaowhdz47U86fYDmoAHkq2jzcCjOicco4Yixqib
bhMmRT4qv7zSAg6sPlzNxQI89eyk6T9td/yJhKKh6BuPl33VGu2ZTNl8l0wL9r/6XhcJOxqNYVDm
v6dp1Zwn1OhZywKya+gT9a/OyX/Jor2Xk73TSafYLF9E6Fi9eeWsJ9YDJgGdq0jwJTfcRHwHfcUT
XlijD4iTdFXDmcEKfGeMDsmZSl4xtzKfZAO//mrXMV+Jh7mMonXDmdNgO8X+PTGtq/Tq6Ca0BIkP
L8xo/TM3W4LpKvlHlGIZwHOKLYQ/nAjnNpf1ThRsc82xC0VTHrpWv/WOhdWtfHHBxyBfb/G8MARn
RcgUu0Uj6urdv4yeE5fJi6sDg22E+Qpm+pCbXRcUHZBuPpAF5+Wu6XiVtHcHfMUbXvcYipzwMBWr
/yOoWnFoetb/tpfDPVMv9WCooMLDQl05vYHR5r3wFhL3pq1U1ArD2D0Q25qE9koMkeuMySxpX7wu
1YPRQX6R2/j8Yhzu0g8RFLE0tJ2HyppEUCW1tWmNLqag8d8lA7eNJ7IYT8We9X26R5sKrgOfKcIo
c+shvJxpxKWGcn6NVwRnApqwupp1+pdX8y+yfWLCMPkQlohivL11Q/9YtNmdV655HbjmfJ7njbWm
/9n4uZErrY87wuUx3dVuQVtqdSrk5WE6EQjSrIqd/XxVs3/ydFnvGeiAISJodwmjKv6dI/bCbjy9
2mlCigb+RYlqYJyzPcfRfWFD4vaGG6r6AO3jHZmNb7lw93Eliz3+FNZxFn//Gp1L+5LudQuyzJAf
LK1Get5WImxdrCIqLxEJiy+2OmRyAAHZk8pHZiZSpHTOukDNlX8YTIoWAMT4wIwIFnSKQ8YRoPKk
1IjzM12wK+SalhagaVNkYaJ+Bmf58thZN2X2axBLuaHtQSAk4Fp6imcDHCbFXoOXY3aTbTN2BKMV
z77Lh2Eg1w3o3iU0SNqAWti/RpcjAc6cd4dExVV51+x1LIy3Cq27U7gD1y1pKTMQfKmBt7LicgIq
iSxobpfoWPT5TWGBDdiaXVqOrtjQ5LWqTURcjpecxsYeHhMyrvEpk7FKlRxqSm/3sEOOtYJd4NfK
D+YWEI/otddllIw2lXzr5LC8WAh7ODJkSnScVpsjaUzatDPb7i3NspOWyujdP3vwHfZ5H9mn+eQV
Qf7UWFbzVWTefdrL7Bz9G6Bd4FjGGopcxjiOgnUzkbMTtL+aCK0U1UIRYuwhy6qKL73yiRDFeWC3
wkAekhhhKbJb1csChgIruQSvLTiat6QHNcgbb1Gma3eWYNJtVOVdbME89fohWWFVcs9IacmJZptT
bqBiQSORTDpKVscC/x6jDjeM+og7/R+afZ+/SbzQq0OUYdWcK13yjvX2MRMPhiHqS4w5LOhJIIDS
6WVn4RTPnaBFn9Dtyyq/gwfG/5imx6Ysx2eQaw4hiOh+4Goj1U+d9kz05VWn87kgvNpWItauhU/N
w+jUOjeKkPO6/2cBU5wiLGieZKLfDFK/NSYFKIInLsUYYz4ehnyLzHi5mjothbbML/34sCJs8sx+
W2DQPzEiwKI8+hepJN92W9vjME2DBvRioHX5tE/YQE+muWznTnaXyrC/41HaB83KDTSekX2pUABt
pGffWw3UlLfEidsHlilJqMxiCEmZgPHS68VTgmS+zAWmhNQvHyfaYlWAthCG45/NiV2qqybegrZN
zpUhOUnH55Qu5o54SPuGieGk9f7zwmN4Xhi1FUZ0KNhkg7RHE91H6IxxV/b3Df5irGEsrjAmfWXZ
dGeLYYLkPspglEh8Vroy9KEocFsGJsi/WbbY1s0pLEUZwmwLDdANSUXEBCr69vpPQfhtSHLrqaKP
3FRt7R91D2Yh6sk4zKuCvbvTjrfSEc9pU0YXSZrz1o2TjyZjPQR1jJ5tgUM4ux4/s7UZqrVINttG
7FvBYCIh84It5PwOnuTeT3uy+bpua0UMcrTbiDu4yo1xb0RIL+0i+x7k8tBLtVyyinO+SyV58rMV
pkipmwnMU+LxlTQ1dybNG2Ygi1voYH8QC9XJKZnt9lSKe6OaJEr86b2pyLsT+NV2kyhbuAhV4YWW
V3YH3LNonk1XPdK3Mne1wf62evkPPsnI8ex7t92i6f8g55TnEpJTZpfWFqJQu5d+v6YZ+Jj7zHe4
Ua+RiQpk0O3LyGdxH8mIcUVilMFcre4HjxM2SmM7jNWFx14fae7yedLu/RJDlt425yFPblRh0a2I
Lik4gQtQxvycUmzz+ToHLLCBoSef0Vg8xT2GIjIWIFwIGIBysP70gk4k1ftXS2+Gc2K8k8gqYWqN
/VtugVfI9QhrLxN5N6In0c3u2lkE6eE33qJw646On9GfVfWprER/HTp7ehBlQj0D2iuZKMcbny4T
5yy7+nqE0PA/ys5sOW4k27K/0pbvqIY74BjabtUDYx4ZnCW9wDQwMc8zvr4XmNX3SsE0scusKoxK
UYxgBOB+/Jy91zYZUWa62R27wt6yHcqT6J36Hgv6Du3UXtLjNCaRf9EDsg0/2853vEfmra5BJQBt
JrbdnBJGgzHqnXylwspl6j1wp2bqBwkF5dY1khWmxvTeU1l2JDSbE1JRLlJam8+uVsDcrEmYtfN4
3Kh+sm8dnQsSBgyRe/40LLuqfu1M8cLA3dmppMqXwqHLHqpZGE/8ZTqhyC6QuDhj4d8iN/vReJnY
SCs+Fc3k39rjj4pAzjstF8usDQxOv/QZgrwVh0oj5yelBL6Z0tnTled3NAd/jKmR3A+azynNHckH
TXvEzXKtxT5+qSZ6LFwoLaVbIwjXwAawd7Lj7LP4NZ3iaEvhF2EH1LJzPB382dHqqAYhDPXvTWb4
/dmNikOsdc+Ms7pt6JgbPUrdvZw9jC4ScU5s0cJIJiQH0IEbirqSS27zZ9wMN1ll0AGMfhR13x8s
PaQkbhx7k3u09gJD62/TMvhTt6rm1CtDf4TwgP9kMuiG+3I7YyB3CtLRDa1L6kWrYsRopONOaPC7
Rn0SZ5/TUqcSDILMS5ekn44LEwHMIqapv+wi07i1imU7dsH9aGf3+GMQjqJmpiSPNwT4UF7/1dSk
2TcLUkXtY9MlfFhIZt40p86YD9O14wCMBi7QE9CiPYXzKHVyygodHHtZ05j6sXFuaxuUC6QpyLnh
XWN37u3btSKghO/enJyqVSixtCdZ8wVIja/sSGuIKc4iszRjzfj7mzRYq0Qj2p0M7X6vG+gog4DE
VC1HWToGyGMNdiHXT3aIvhOq0GmeXQ3jnhygtY/WCZ2P8Zxjf5r0WYAC1vmhRVTddca9P9ryO6VR
IYtubxbAHHVYYiDiuLYn052+gjiewcF+y2w/fa1dLPlVB2DIqkR1l4zRczmRXDvpcMqYzC+sov0c
GQNJ3B5OyNx+6J1A7acJaYLVf0eJ+A0clL4RzFhuULjHqygR9W7qo+0kUrXHryw2TW98HqIKS5+d
76kYyOUs9Ie+xeQnSpUfbYfWq+hls3JM/0UOwEaNnAaSTBlbpVilbNAhWL36ekG1Wd80MW2UKbWi
TRRoDpyV4jHoChSpudfQjkor9GOje3h7wJS66nOQ/9L1jScy6zrMaF14TL18XyQSz6CGDoMk92rV
DcTV6Hpd8CyFtYs15nFeZM7B7BJpY+MO+07sJOqUrWeFjO9mHoru4mXNIbOgIaZDS+hMekOn+MlK
IjSZQ3hp60YAe9Voh4js05D0zsZ0fjQWWwvqFbB50r24faUwFZB3VdIHHbPGAoeEWabk323jLHxo
Eq0AER1/HqtWu5QFi6c3eMe2yx4sb5qFuYMJbzNsmJpdQtBpfjDFB9lk3x1n0HeZ8EGo0Hft6m5b
E7LNIB8mnuHTkc8qBnpEYG1cusvnsZYlqjxnINmZEZbZ+Yc6QHtdNiLZd7L8kzW7Tbr4yWzzYJ0N
nE8a090Pvng1XZT2jJjUwnOLZmU2A+3W/Dx4TneJ0YfizN6UbsRkesSzC6MQUQtyf/I+CTIt1Rev
8VOa1bp+CpBfk0e1Fgm+V0chOEGwHSQkzWDRckfIfuSgox3KDoijHD7w21h3l8MQfGmE/aLZDGGg
euNR9CnqG98pb9OuewHYxwlBrclh677ZLjocNC3JY4rVk4Ov8PeWnh+jlsOEX6fWndnsmS5jsKui
Y9p2362+/5olkJnpJPcX1N5D13SPPfXsWFZDj6lSPLZFZhFcpoxj23eHqEY3DxG1BzJDVmbS7Uva
1GgVamRWop9uPYc9F9u+WCkzBFEoKrm0PYIMMEiiyx906zbDW7UYcJtEXWzQ9pUaulTLOXAg/SZA
jfR56+6yoeRM3mpzmJQWfK0dlDLo1LjfA/tUI8sCsfMlSL3nrGmqjdk63S5RjAKFbaH9d0irSAxW
HsuFzzrYmwEdKFqqMsXDF980xp0+TuSJKBrdTmVZm3rMVs3YqGVHw/Lcx8Yl7UPzgcQVxrH9dMz9
mrJw2qWlbS/dSQyXRjn5WgJGROCAhMuOvxjUCucJWDlVnWqfFfB+XBRwiWo24RsET7e9jnQ3H+d1
vOv6vYMfjFrK37siWAOHufR9gKAkGs8MhOkKVThbNM+qjgzX9pVFXC5lL1HNJTRRqdJ0Eescb8OR
QhXPSHlsozDfGIKnNQtB17UukyNYD4Iq2fc20BMQ0QxGcQGWVl6GGHet7csH0SLrMCOcD23ohQfo
d+ye42igRoj1A5rGFrimuHRdnu6N7I6gVxJu9dnGVbbzAL/Z6GZKWOWUNQiXH+2AjLsmRodlJ9YX
lUd4vqJ6D1d6OdJs31l4IKY0Sg8chblc9ORFt2EEqDjekiOTIYdnKDAXD9aU7TnK6ztQv8babNOv
qVDJ0VKG2Gm92HQ9E06QSwwgrYE8sgL/Gc7O4SbJUMgY7rFt4cupxjuHLjceIg/i9vDHnThQOcvK
9VvGDYIQaoMwQg5SOAVLDheN/bU1wgdaQ+16CppFxfjphKX1Tpl6/khZiZtWHJHGIKIoMkRXWVts
h6Z4yloC5qzRZcUTXnAI8uJHiCkeGg8EjW7AUBEb9h0NA3+fWvpnpgh0UvXgGI1J+WhJbAPI4vNR
77eJlu7TDh7z4Bfn0RNnp26s72N8TFCyynhioOyfzLSpCfFuLhizoUP08oVe4Daj0RXj8aT/D0G9
stRusPtbkscOeRntptEtNz4V7wLvoc0J4mAwDeVCaeVeF902kqK9SylSG1s81Emn9mKMd0bLIUb0
Bob3wD+msQLf11FlpENa31lID/Cxt8g0PMx7hQsTQXNXLWsEWCl3PL09GDLWlhz6mq0Zb60UYNtg
QXuCHB/sVepzr6a0XaKgf7S8CsxFvcsjmNJ6JcaT5esR7uWw5CzI6KAskUV5xnjEOr6RMXI1x/LH
c2Lo3U7wBpvoFvEtKW5lmYentwevqjZeYvU7CpH0GGUTSqgISzweSwJ+InuXpvjt0zEdF07rD7Te
kwv2Bu/QRu2TbtUG+endaQQUvjVp1W6JTPhTN2t7kwxkskwals5Gj8pnGrdshPah9Qv3S9uW443P
vwjt9OA1s7CYCex6xqeDvAcTXxBFMZRUlv3cbAZQsEIDSmfedMSxVmQvjkmxl0Va0RqGj2piD8eT
BRBRo9jEI90vQuaGQTUePaQWXe/nS3TOBpwcIrbdDIaO57uPJqzVh1gTK9zgn5ANgCDFebWvHDAn
9g0pS/qZWGOAM44jb8aJ8CgPQSiLD+d2azbFd+a+S7z4XgyGD0qyq2l4AT4wgRiOim+nIvfpNBuk
TZRatMbbECyH2Hy0cutxxJe9CEbT34fz4V/v84NbiRAwgS7WqYl3WqaFv3SG6uBafU5GcvgjDPZR
SlrpTQbZx06g24V2re8oW8vlrARV2bSalPk4uf344Iyck5klWxe7xnzvVe3OQ6m8aZ1h/FTr8SOR
HOLOkgcsPfXeK2GP0v0rt7HFAhUUQ7cwK9Rj7E0DEjSBndlygz3NYR+rFTRpF9/DJ12gbRnYN9HD
ELdFc+LSpLiQloUTntNyCB7qvu1BwIH6rY0R5bGLTJdu6Q9O/GLr6lh6atVmS1lGTzT/UdylSftc
oDY68SO2UuV/4nCL1wDdZsFBPpyT7JYGc7kkAoEbKeqmatlaOhJca3aBqKS+MYgdz5Ej7ccyxBRp
zp4AzONrfWQ8003eS5/Mia9lQJpMipNU1jzotj28cNDlB+aroDObjYyG9NFkpNQHXFq5zpsbt0x7
ksJGwelHsHhaAat1DrnIcWL5TpOfqAEQs2+qvEGTAXBlDtyevnSjiWWte5wEiZoB/b1jQ7Y69Gm0
LBHiZo859orcNjJDxyZeZoHyFy3Myb1HGPqWTJ1DhJV2P3kYD5GcE2HiVXhp3bsxMMTnoljXnVV9
cae+wsGgE1xi5PWXCtCWg+PeFtBpIqBtiyACW+Qbw4CvVagvmNjBIHbOnT5BYZITGKWhJepZU7kk
ycsKEIMV1if8Z2VclZ8B4bY7ZcNNGcj6MzhysNXaE4eBEmm5w1iiFdx+jTZQlRXeqyRnwyYIg47A
YO2SAMiXniSXMUuLW3Ji9DvfN9e0Udau8opHv284dc+6sxLdbVTa0T2R6XYmvQgmF9Pa5hHBn/wM
Yv3AyN1+FKn2bLb6iyu1+oKECXoKnp+slvauyVGWCs+NDkUNvNNXBMyqoTxNiaE9zSK4RWM6r9Vo
6yfX7dpllCnCQIQATti3DykeE+pRdr0x0s5hGLBI1NFx6COcpojBz47OtiicCjXfhJ3MxC0/fVdS
ioWAmfS5r/Bbh+xDYZzDWSKIdVWBG1hgtEBpEXnjs4Qwgiqq1kRw+/bgju6zJ9AEM4HVl1InwI/N
dauhaKWScZagBZlsIV3YxwwQbj3Q3iTieru+JyYHd1OE4gE1hMYYeFV0cb8j/2LnMIG6566gQ8Lh
iXERA/fcRUDICH/TGPAOtZb7o+MkuLNG6DOye0WhVD8UAZw+5k173wzl0uyL8jOYfWZ2jg2WrpFU
iPicyr519nU4aYCoX1tbJd/CgNh0wgLYQFuj31pkDK2LPMK9WWvlKtSKH7Q56n0fO8UK7V538cEU
rRSmrQ06ECz/scyfuPzh8arH0Ui11WBxMw5tO3CfB/FOJLl5J3AQ3UTSdDcIjuRJAlvqzNw96M7e
MEfjxJy1OE5y3LqhQpblsIf6mnEKjOarInzokfkZ7pZyPI5T5i6NUbg7jpXYagfr2xjZxlr3+3u7
522TVkmzMMVYa3ftN2tu6FQZAAgnIodFjWDjbFggi6ZMh0ttnwyZlocOlTRqViqHgC4bcp8nCunv
KU6aTZVSJUJcEExib8PSBOQGOmgpK/3WLGlLUzQwpSVFp/navIaqR1DOYe/OboedxXD61AEmutHr
Sx5IWEqahfZCwLuq6/AOksS4lUWGFgg3MAfVsxh9qGB1yWlEEV8qAE3lgfuqzMy671iEEYwxfUTS
c6NXHugmys71pDfdOZR1fxBdcMny6Efiw10fTYcKhRMzFsER4UClryLkoEtlhLs0L+jcRzWbMKoA
ozSZoA7OBr1kj5o0ISZ2Sv11HrZbompR4BlRMq7fOPz4ucpjA5uIORxWTjQL+8IhXnj0OADil7zP
2uhJ6YP76CIPpTVfmZTLdcs0X+oIKATiNciX6EMGOmtLDGOzPg0bt10F8oISZsvqGixr/kQjvPgT
7Et0aJCj3FitDB7pJQm89eATdRGfHVt5nLuCdI3ffdUyh3urcRwJQIBMV8Zu+mQctKpE/TR/Bbz3
pe3raLuebFb0XgC31jT2Kz0BidFiidzrlO0UDR5TIryLXYieRSrGErEH6taFXSeq/ISjpN67huTj
1HdQE9J7aeTkRpjNrQQRisEOX+tkhNtWL8/Fn10RfWsGeMm2GSAwEtVB60as5byUfWZ1a7q3W7/Q
6k+qQ0qnTQbUf8VqWvhttm/TbCXztrsEfajh8Y8wj6PGCQ0YmNq0nyQMGjfI7YUoJm+fe/RzaxMc
DfmT095vbUyuE13fxonoWVZ0gyPsdJIa4WtWITVphvwrI4TsiEKlXGs0Ro8ht80h0nW1ll1V3GNB
3zlp+a0Bz/K9TE8xS/6jrlt3IFfD20F4XzyUoDuShV60vGhwLjX1LgLdv+w6uAhhVdn0JOAiqEqv
z61wyztbGj9QsItH3at3pF/kayMrrVWYN85j9zpOytraQRLeCC17yrN2ekJ2gHMsb06TFudrq578
DxJAxPswDltx0LIIITLI5nOvwjh48zRdd5xsqyT2wNKcWXAFzfu4kuWybMYXZ/KhR5v+PU59qsap
/hRRDy/auUh1MQIcOTQzBS8SG2gYZsAW1U0n4Kqwtr+Fd/zv78P/8V/zy18xHfW//os/f88LjhV+
0Fz98V/b1f3qv+Z/8d/f8ev3/2vzmp+/0hn87TedHtaP19/wyw/laf/9spZfm6+//GGVNWEz3rXs
t/evdZs0by+AX2D+zv/fv/xfr28/5XEsXv/5x3cYps3804hlz/7491/tfvzzD0le1H/n5M0//t9/
N/+C//zjNH7N0q/V9T94/Vo3//yDPMx/0CBB7Ed6PeuI4nPvX+e/ceU/SJqStm1xUKfgccgpzfKq
CXg+5x+K3EIFMNAiq1HMMcB13s5/5f4DYQuZa7ZJCYSLyBB//L/f+5cP7n8+yJ8D/dS74Ct+mmMZ
Ov5xw5SWdRWklJj07/JqSLaOHVDIh5paa5WhPQOtFVtWRbnEm4RNn41yRS6Jsf+fhxraRVIM5Q5b
uLl/O/cZkLHWEUcHkp/T7pHae7gxrCI43JN+U+zHBqGd3QbJE+J4bZ95jxgV5QoWrrWNNONJh5Vg
QI1mxFkqz9v4LmMOHMHi8PZVniAAwxjLhuj5tx2Dr7eg+Ayi8d4t+2AxkD9Bxw4xth1rBLni1Qca
GKxlD7+q8mnihBAO3AySYZlDeOqb3HzyRxCAmcccUtQBWpEm/CC67X0UrqU7lk5vXzi6K7gSfg33
oQNphJ1RwHIQ/idt7KazNT5Wg9RviXVCmKC3/Qr5HY5Hv63Pne7hvqiEulcMSyWMwNIsFE2tsP4g
g+ddmsz8ughCJs/RdR1bXqXJ6L3qaabH2RYRdXsaCH5eW2XhLKyyozkXZw8/3RT/vvZ+vtbeR3Fa
Ok8GyEUS+czNMK+AP4WswUsZvcxBilOkTrdpcEFv/EnbO1X92UoRbNigVGEwstHW7XIav4qG3Fkz
CffELHTZADlH861DanCO6zmU/P7VvXszwNUIwyCcSxmSO2sODf7pxQkbITz5Is6mk5VctT2Bi2y5
gDIzqOqkpuQfhb/NP/CXACSXt8NxDBtjoWGjtvj1CY3CVTbTSQCpppduCi5DimJ3y7x0XHd2g2jI
mLvE6HTwydNNZNfbVtj/Dr//vd9fndCYTP5HvqZusQRcXZ2uoxCc6OBwhzdUgm89zNqtrXJvVYeA
h/mV3QTBqYDXdWNpTrkBGkme+/DDK6rgAYbcazoa5Z+/f1XvliXwfS4fBT0loVghr94cUmGBMfvN
uIlS2eKgkk9jovINal4WERqjorE3v39GcX0BWMjImF/o0nWYrLnG9f6rwoxYjmDYhIG2AKKCrLd6
KGrWvdiJHzOlvxSgxQhOu0nUp9Ru9aUT0zb1qgApbFocO8yPreeFH1wncn7en6+T+XUJaVqkBVsm
18z8un+6MM3GBlLa28PGkaraTSkuu2KqX116+KcJ2gpzBfyzjWoNTskZYugaF8LY5S+EuG8sW6f/
iu+wcRjdZqpZBVpFMSks55xBZbihw9od3EJ7rMqESZgutr9/W6+DzSyGo65wYC+bNiLdd/d8qPVO
Urv5lkQ3UOqiHAyM6EF40/hgN2SBOTjImSEsQ5939D99bjZVi5R6YSI7FOrqnfP8kbQDeHXb0KoG
zIPBN61uwIHgFVA1M1aj9g42DrH/+FkR9ttEmxkW6XLm1aWbk786mU4Py0PTwYsS1YGUm9QyMc9v
bQj6SwwMyc7CUfzRJfz+zVaOyT7uKP2thry+lVNV2CnS+C1t39eUnhVYF7AFHESWAWPmiQ7I6FYE
noxQft9kDrY5j8hwBSAYd6JnzqwY9NE/b/hghhshQpSuuZZ+sOa8e53SMCg6hNBttiB2hF8vaeTo
qUk0UbT1zSJ+9ko6VRGOJqXn9CKtqdgl1P0wrz942ncltiXnGsdRrCs2B2b96qMxNIPyzCMUMkjD
XdkXDHp7soYw3d/hcAVM7jOchpB1JBSAi7NzUT/tVZ1u6LKPDDjn8d2U02N3ygFiLiGMqQo/hfrw
UcXw7p6X7JGSHXLejQx2pqs3yGTlLbPR2+R1EpxRPBeIeRHUZjqk0wT6zpHfMtlr0joVQxqizmVC
VqsKTclUOZu8LZ9/f1GL692Ku4i9kdgZClUu6+vTCd0YMHXj6G8L1zhkSX3faRrSvahrji0Olqyn
RqygX2uRyB79dqC7+VFwr3F9QppfA1WxdG3HtQzzeqdSfU2nMyfNyrdQRU15kh1yGpV/Pbz9cXA9
1OFv/7ElGXNtK1A6udEi+veUtgxjUa8iPK+rso+wjEzOgBnMTbdDGYOiaxwH4zXuDQ6Ftxj/d0kq
3KNRRECeEgiCBFrsO09Dn2CO8drJC5/xuot0ysYVSCORymn+b29/IZH67FiroejO3/L23zSsNh8s
NuJvrhSTUoqMbCXtubr89UohKXEygQr6W8tO5ZYUkBcy0JzH1A53hAVFz5HTEFxm4hUP5nFt7JI7
kBCLjBuM0RBE+6ffXyjvPyMwj/OL0TnYuO/KqMqOS9tqKnvj9ZAubbeubgEKzMBjhIONI/tL4KPC
iTzDOLn41j4oad/VmJbk+dnBXcoGXoh99X6EhBblVsT02QqLszV7hzwzEo8qh35flvVxYjGL4R+T
nGWv4dm8qrQKzkz5V0kfwO8UmX5orORW0+T4DLfk9Pu351349Pz6HGESde1KLuXrazhUGKxy33Dn
8bpPxjCOvLhEXBsEgFzCzvlWxmL3VnCBCUNBXYMEwVhg98OalinULexg91Xhk5nT4dhaiqD3LqPZ
BYcx6Q9abKYf1B9iXox/qT+kJQVcfoubha/e6qaf6g/VmwOGioi5UYo1rAkIZoVEjFMws9Ed+Snv
ou2u7VwmO+6BT/TkPsoK/bs3TdpkXrOzYWiVar4JfnoJGZd12QyBtilz6ySJwtqFOgzJUppHr/4+
aW5ysqQ+QO7wAoIAMXLkeUogUph8S8mJPNbu5OyEZ9rHWDi0sJwY6t/EGGJMq0ctcYvPSZ0+/P6T
ZjN7/8axzZEobVP3WKZxtYh7eqMKEBzeRnlz0Fjv5l846R8g/XR/kuuzNs3U+8qZ1l/4A9maWmse
ZSzKe2MsHgykCJ8nGpSgllAW+TN71FM80Jnq/3oAuxFtCcX7FLQRMLmxRAyr59UpIh/KJCb47A7w
vaYEFQkOSzCeTZEuPSGwv0+yPFip8dQYes86RtTKjdFAMrestGPhDnEeEaFyMVoL3l6O0yewMtJh
LNfZCwO1X81Be9kPGbAbjVBQxz/Fxuif6qH7kg4S2XkQLrFb6tjAvLVPs5Tw1JapmmEyGh706MiC
FF3cABovE8ZlFK6S1jdn2fCtG1qfXYg0NIg7B5kRTUhZaB066U4dacniQSW7K/bELhIkdCBoCjdF
B76KjnhP4xBBICFW954+WfeQQP9aysl2O8puWhsJ/u+3B5EO/s426BSYEDuQUnXHiFRLALc09dEl
LeRo5Wsakt8NNaBFYKVbMkAlJycg36QNDbnx7N6+TFNiX8IJFz3CakZYBSU6haYDUzwTeyg+Jxfi
wLmOPlj3/2aZNUwWOinoAgnbvDpK61NrVp2eOxvCUdaTTJMLFPxTNdVUC0VnYiBMmUwSxuppDB9+
f2XPVdLVgkAxTzlgSMdi87lqG3S00FQ+Gs5GtW1w1spILIq29jZ1rM6/f6a3Y971U3HooVxz2VEQ
R/564+cWpO+xTxm9U8q23zxaQ+s4isNdMcOHun7MvsAs/9Y6hvPNauEvAr0nhxsoBzndtN19sYkI
b18bJoij2WGuChdCpjY+08Y29mHCiMZvpxH/SCn3eVMe/DKS67ey1EdrsNE70Z6zUlqEFMmXQcvb
x4iUIj8y2yNerRbHgEX8ku42C4Ku0pXXOelTr1ZOKoG7liSTuFmYrEKDIBTy4LS17KLxBjedSxhZ
LRcoTmEgTCSRGSilFlqhvSr0D7uBe20DXgddahE8QvTEWRfTnBBRnn/WxnHc4GGFQs04Y+U1BbMW
l259g6ZTz8nA+v3HMO+Z15+CqxyHbd21YZpdL7+6kQlWMpuTPxHHiRksfCaNyyAmemjIYAppU1Cs
f/+c8+L47jkd6Sib0xun36sL3M47cH6jZm1GVN5nr5D7UeKcJDwRfyQtoP1//HSmzgGaUorTwbuy
RZqN0yRB52xq2egLF4X8zTwCX5pYNWeE5gcF/t/8dqYQ1NOmSSPMVFfXdUh+A+6PyCH0NEsuPbqP
Fd0p8zBSnbRzmfL73+5vPkAWC5qP3EO0k693otqrSplaDYpSVa/0EqebpjKGwzEzBi269GXzQdFg
zGvA1cdnchKda0CdFtfc2v55x3aI9+rZwoiRKgt1sBG/mPA3jhxrejSFwLjb4s4iXtuoTbkrkBZt
QpB9GMjYXd72mbisMFYnANd7ZwByOrUEhuWz3jElQqtXZXRIHd+9fXvA+/PdRyl7CcruzPLwQxeB
9TiPi5fc8EttAourEWiYxcZwl8/IZnPCB/r7N/nvSk+TFq9Qiv9T212falHEVS4mnQ1D1XoPP8qF
Ss1WEqSzYm120IdkmO21IIBx2yJxyPrxG6BBaOVOeainBxQK5T3d6TvdSDQEv+H0wU31vpdEh99k
NcX7y0iC49yvHwvzPs+vXFdtWl83doSnf7KqAqYihUU5+R1uaNaTuMoFLWEzWAtMi/sR/bhfZNNh
tNJpH8Qp6LdOPAwpWIJC9f7OD/Hd1p6XbSMoOiresiXWIvd3v39/3xqiV9cU8zEXOYRLHUgd/euL
N1CstIQjqQ0+auOeMz5czeZzUAqYuoXz7BRutc+zEeFw7VHt4+wCGU0KUdeu8xx36pSX2xS3n16o
0zilyb6k3TCpRMMOdkdamLZtYAgusmQ6xpM0Xlo4y7//FcTf3BYOK+lc/0vQ4MbVfa/qUteszLY3
Bd78be8azaLmpIuzuFFr9E7LiGKkI5dir2K/Xmk9jKauibtt7PRAQ5g/nv3a/GB1eGttX72x2LM4
2COapvPpzqvVT+V1MlhmFoeetaGub09OqZmommn/xCSTrPKAOM5RRtSI0yiJTwvxmRlV/CwmrItB
2ViXKBQoU8u2eMm1+7qDqzIfWDeOlYZE8URyUZZAcsoMReOIzX8TKGGfOZWnCIaAASdlgeI7YCCf
hYO7TYLIwITH7gbMp98a9CUVXuPL0KNiIIiOkqODENBCuCohv35JuurUkO/z5YPP6n3HA9edJWDw
6sZ8np3LoJ/eFRX1AbsCK1OP92iXwmUCyakStOPhYUiNete7dUTviFiUymnIzauaeyqCD4otMV8S
v34485qi06zisjHflUB4JtGIm6G1cbBB1GaenkhiSE5TXizQS0XVDZXCmuOb2NCxS/axHalT7iLY
bxP5QS/XfV/58VqkbqD5pFHm2FcXipsXgY+RwdpoqKsWkUOto1t9sfYrnAih7djrLK6a/UysfAuk
chFebdOu+U7PwbCyZGkDgj5WqHiKxHK2nWl4+4JAkE1fFU+1sMKLqyDHj4m9TSN6A6xkw3Fsk/Go
SqwcXV6RmE2K16L17OyoNUlOEhIP9PrID0FEdJnkqgwj4ym2XtLhs92CIMbouBdTtYfnX+7NVn4u
aTSTsuOuSzone6ZeT0hYSTrHCLic2hBtxGTWK0NLsx3CV0KF6ARRoXwCPfVimoGOZ7SPNhqRQgc3
T5lHDf0O5md/Spqy2zquW1obLNlIMGOnPHk5ENhBmsPaFBmWpWD4plwAfFlTkz46IG1RFTtaOHp4
h8M8P3o22DN8HHuH+Ii7oCKwcF6fNeiSDqf9be2phLiVwETVbmbbLDNb9rwKxnDzbBoCv2JjF+do
qs/YsdwHtnwT/wtSqawtP7o43x9xuSCYHXEKAbDB6OTXe6SgWcqUobM2yMMIf664RwZREF1V9+LO
NnWY66AczMazfqSV3NoasYK/v03ftZINnQ2BEsOk/UXP56o2jbM5Rn0+ZM8yws6vX2VrToiJBxzt
msKnU+vhoc8+aOO8G5szMSf7l3G+jZWcO+xqrze0ZMixBlEvNqZaIA7qyxukM9vWa1+cvnahoqJX
CihuN52Cl6Y88cnEQ8QSl8EozfSBlCMxsxLnL98eglZ+tzlM7xS6pU2O3h0sR58BWihWNB8A+qSf
ZGfJJ0N6OF1TBxnYrHZllHXnw7DubrRBV6sq6MZdbN8rn6NyZj69pQW/PZRRZe4mDsdTO+IXMOpi
CU/Aon9L0rbHiR6Z5qaHRYW8Dp1aDXVrac5HPIs4+3tGkhBW5mNVL+fkkGhYJZYRfE1gEY2TNG9/
/7m+G0vO7zBnDmVQTHF+ut4qNVmOTIt1e0PbAgqqqUX3KVXlnVMQ7+HuGj1F1ZQHt87g403uS5zY
JWS1gUvkXOBSBuWSkjFDruhHm/i7FZlXxlrGaMfis6fE/fWix8TeRuCN7E0qKnXwmY3m2JP6nKCZ
fPYHKsRu7hCzHAAUYIZb/RgNrsZ4vPz+LTKu7z4kIPTCGdzOuzcb1NW1b6UiisKCHcoaq3EVzjYK
X5tzTnR9U5j2bV5qz0qfnt9WxL5qCmzTzSfPDPuHsS27h5L09twgmtHQNnoGxCF2bX8bFib286EV
W4kvHdIkVJcqbYge4nK7GVQstm8XSTmHIOYmfpAM2M3FptH0QZPj3d43a1xolFqK8YVtsvP8+k5r
wHmQ/jeKBJxg2STlnR5mwedehK+xGD95QfslqYGplXZwhxkcCndCTBopZB+sMfL6E59fh8P8Ulmu
TvF8LZRAGV9DH8M/U8movuA9GRZwK+JVXvc2smU8nQB0kjUHekxWjR8c+w6Wtas3F+RvP6Y9ChuI
kqXfHweSrGXMmlhz9MWWED1L1NK2l5cHDGTyg2PY2zHr5+KBF85JhGEuS9XcQb26VEOcM1bAhGnj
uPB3UumTtoQWibp5iGjlmTbJL9OwLTJ86IDI2rXHsfQ+x4U6Saj5lQqd1VB0+dlD9TbLU/nKss7d
GN5z7PPu8gQiDp9gd5uSG7fy3goSqRFblAzpLmCGw+y+iQ5T3btomaMSeQMMqSqqPomp6P/8v4Sd
Z2/cSJdGfxEB5vCVbHZSaGVZ+kJYksUciqHI4q/fQ+8usONZvMYCg53XY7vVDFV173PPqZJHw836
SzdnYFuZjwjL2XbvSisrz8qpp/3WPnzJluDCaFgeJ4kxxVWVexQf6+rWFESNrY3auG3QMG0cRt7Y
6Hjy4QqyRROjhCEKp+TPsd9AO8VYXnneR5cxne+PgGzBl82hDtbiVNkdbAD8IM/0fRKA5Kr4Ma/8
NR6293KUV6tJGSlY5fuauC9Qa8Y9Pw4jvp7f7Jjesc8cso2DvRYMe3G8LEftzZK9t+/19ud/fux/
L6p/XFTO8A62Pk5BPnKjfz4Vq1H4nu0K42BZQjtqeWnfOh4SKNbbFQ9nd91bIOOVQD0vSdA9NDlL
oJms7xUnT0ihwARSrT2Xa3CZMULvUUMzfjmMjGHWyw+8mxBuNpR4Tn77xTfSK9dby2t/+8fv/28I
qoiA+3ClQCv+7ZHf7sh//XC8VOk18Ozbf9aa8E9KTZUdmhgoyAXqKXiQIKsQis03Te/5+3IbHWrR
GURC77Oz7qfuHVFc544HEprVokG6rYvt0RpeAkbL95NnjX876v8/b16aegz+0GnyOO//cQkaA0xW
AcP+MJVVvnNygyJeyjQlN3tzlXftdF2nGlSqKmVKz9I/mC2Y//ZNbW/3P7+pIKD4SzqE0Q39j88A
/YUCWe6bZMnTKV70BYvUWgXQGxsmDvEnxia+l31uj+nVhDvxsNi5fnDWoHguZu7caUn+smZvu71/
fqKtREhShS+GLtefB3QNi9xicibjgI4673dJv0zt0+/jOIfhozUMyX5JLQPwIln///xY/LkRZH3Q
OcFS2PBYCcla/vOpKBuC3Avu+sNU/XfBp5bqKm/hUyTVcFE0eV2vM/92Ef59u3I2oxPN8ktRgv/7
599qDaOJ5pbBdm+B8di4xqc2m9pLZ2VMsIzuQ2467sPYWqCEh3epgwert05Hoi8HB/PlzawxKZS0
812e9g+ao9q/FE3+38/Hl8G7nztF/7PdaPttjQPZp47MLNBdI3zrkWGhJMoVc2LjZJYnsdjj8T9f
in/167gWXAjIbwYVx61P8M9vRVdi5m/KDQStZb8n6mHcGMKoGMcZOOSrlSO83lunLrHOk33fYVpl
PNivIXfUTxoOlIig3/ICHguv1qSwMuReT0kCuZxjAOmhqXwFFxYs918+978fKfYYJo10dna+Zbl/
XE05w2lf5WIc4PJSljCb57qq/KNGFyYqJu8D9hAFOnt8R4g77ILMghVKVnxTC2ZgHiGgOD4TPOrL
gxV1GRfYqLNXwrXF6HaDEUE/LaP23/82eq//+cPb2+H7j6ePfjILA2ucpZMl/+eXbmsJvSAYtweG
V0WoN0u312nLgQxF0BTrjf3Z0yO78mk9hqJz2+ek9CGs+P0vlMW3ci1NuB6LQVuOYw10zONo27iZ
ciA9ypnNW5zxV3VWrbf2PFDocG9NSsdWvRTHZOjXGJbg6wwGNCJvnd7LidgV1cEcmNbc79O5eVAr
9a3eEt3NulQVq5Uhz0jrykuf2282EMybZvzWAU3Trlxne5+sG14TXhyFa+PhP39Z/yrEeZwpCIW5
5KW2LfSflYzUdL2RYQAAPprU4DtlfexABIvGOUsifh/IIImGg5O5Okrdkdf6dFKtWz0CJIJ61cBQ
m837v3yo7bH4xxXkQ/m27m7hJD7avx4bP9N9D+fvQdPFS5ooBCYBAseEBZdzRAuVOAA5HlT1u2Jn
FkoXUDG1CvO+Nj7+8lH+tcCxZFLEtmwiqgSWfz/h/6f4Nav2f76f1AUSUiCf3rlLOUA3a2Fxy05c
sZm4gwMLO826W13l/OXF9a+1hA8AQmcL8Fl0OP+M4zbYfkd8W+tBwS1COrn611ZtM8RP06DMqWAn
xbCCP0cEUS/BX7pB9r+vhMGiarDGs3PgevzxLKGVUnCSPedgOHlyG5TYagy93pAg4OCtHjadaKb+
zOx2eywnOvLjhA1VowyhdQougW1lx7IqvwNpo8yV1nSyS3954GtiR5hC5Z/najdVVDRCk6pJ7FIH
3Rl9ITf2sU4MwLpXbH33tBSaQ2qbFjA7pT+sixOnPwzf7s9Fx0DntiULeJGmAm3jOI3Ii0dGaCWb
udjM0I5iGPf+svcJKOz86z6laRVsETWSuWSytl//PzdHCpyRylNgHFp/ch4WxyqIVHjGvTkwwMoU
tjzpZSEvhk3gPkBVaoN4eRnFoPbdk6dZpKuzon0ulOkfCPrNu2H71zzQSINb6pg2imzmPOWYo7pI
VHPynBvG0csZ9rKy9mFIi/4uW/LpKg9sPeII5oc9KdkjaEhxNyC92Jn4bunpO1+zYxsPyKwbKs3C
DWtFZCHLpymuaQ9c8Kc+ghswIp+ieLQm1aejFL63qt+MS4N1qAyExi4b5w67ByziaSmgSdncCOaK
Ck5au2mm/Nnb03keSKTb4DEKb/6w8v6zq/U+5DNvau7hlXJtD+BgjFpz+GrX5JfMxRdYlde2aQ/Z
eAUWB1hqB3c5wHgekiq9T3KzOxqDsZ+oUKaWRDGAHpZtPaAww4iHwLtTK7N6Xb73erxfOOmw8U4q
CynlZyHLPJJL2R1dt1LE8jDUybVDhFqCbfCO5EJigeXOte1wmbrHcqpeocXyJ4zGRvWAreE94lUf
8X0925N1WBBHi/4FnceBEsAQ5jY+97mRZOms2aNGCRAm3eztHn+izDOqmauLGKSgw+6X+2FuNi5s
870Qi4lX65v05JOfEf8tqxqWpdHv2tmmvgCjAClSz7gxslFIg4TFlM/gLri7FBtMNSYb3Hiyd6IU
sB26uPebWzk7/cFx8Tt11Q3/+4ig0yhCxiAjzYAUln6Z6bglY/Bd6a9ZwQiXL+GgDNr4QU1LhduC
GgoS94RQx5M9ko/NtOZd6HN3dOZf5pyCKZ19Bz3G+pM5dxRWM609ePUQKjUDCBIs/RiUzQMciZON
7kov8HSjSAnY9B1Tvz+VpsfxJGN8r0qQ+c0f6bJ8J0KdpCaZSd+U3jDvdobRXth6fFjg7/xNmWu3
vb5bmvl17AMtWoFqeE0B3HoWb7wMw4wR41MJ3QMGFsBOjeYJABBkmfYAVbq5skssBWPiXyOUXqOk
Tyag+iDcfGlhkMTtkkEi3pUS2hKbMpg+Ped28TYs9k7y38Te1JwoKX5rZNSBkLZYyUeo48zkbUiT
5tWaAr4C5nwGt91I5tTbqApysOaONHR125bi1c1AYDqM+eDDbZpoAQeFuW2DPoOQdztt3jnJxRV1
g/aerqnhFGCUtmHr8Zx3aARnBML7StC27DsMfZKJjLobwZm07m5BlQYaS1CUsp56eZgGA/urnb8U
mRe6vkGpJmWYXgbMfC52sycAck+IwqY4mxZ8e/qx8OxvVJPW3qyxq9RoybiuWNbrhFpj7jNY6l5T
gtAi/KNd6Hsz9xMHq7knYF2XycT2wdlx9jHxdTcXOHPEYdcxmj1YhCZTjFCyoHqXGxePER+N3xUA
WS9thJ9U6SFadqxi2sa/NzUwG5l+7XW6dWgzo4tSH6lBsMZdML9OOhYFi4dqt+Z00mzrk/rFGk9L
+t7cERzrw3lRl2VmiTI6+wX9JNp5X+OmM7WQDFYnuVKBwrJAK5rOSh9RN2Ki3+5/Mfp/G9BZVcQH
dmMAVr/qT2ALEWzmxsNClT+uupUq9nLufkM8IXYATKYLzKhWY3DF0KZVrVnHojYADLfzS6adseeE
Ky9rZXt1jHgZSartH90J2LAozeoW5EIEreTGyeuRpIX5QjGLP7aDuNt4H1iYbtYeavT2u03eRDs8
Ku9psAa7EuAjkWOToqr8pQ09b/3pBQc4pOTFxxpvflQ1dnoXHwOXUvHWgL6aE1IBNAipiEFa0u4f
otEZCjaDCmBDXKWVd5hJF4MIFreeNIJw0ROSLfIVBCPfg4Vda7HFtQG/E2CGC3y7u3NNps6cpUHY
1ot42Zbc359trPKffrV+/v4X3W3TqOvky+LzuNV0UuNBBofCzX550nqYxvFeN7qfU+YeYMTs174/
5gyiRJ7igWmz/NNKrej3R4OgSG+Fr47Z666LvaXZB8PyrS0YC9vq0FMUj9EdgOGiCx0bZgekadeh
HoqYJ5N0zeQPkSQPIyO7bGDkI1wh+H60w0rhNvtl9fAt4emqyv6TuQ76AdrTPF7WgW7i6iduxDHs
SC8EePHaHJzC/cI8sSf1zU0ERg5sYL+Ghp8Ucds6L5gPEIuMGyC6nm95nH/aAdgIhr8f/Aa4+bLm
TeQnqG/W+phKeKtJRy5zG+qvJ1gJBuAljM4pA3AG0R2wIT6cTqQyZQMnsjHFWR+tD88H+Fxq3asO
FtabVHFNZoHWJHw0Tr4tKfHF21tOQ1Zg2GjFZzPJ65sCvOZM0IqGqvtSK3R+g8kUMgzM2F/tc9vK
H9zv94sHZF6jekgDcPGWiHr4sz4xNePXj1neDDu/Ea8MJRKESELPSjMMAvKHbQ4MW1uMEzjNjzRg
+KKdS7hmfu7QDq/eKbmDp/SauK/ElxLqiBjS2E29wtE2oGoQgDKGH4nvYkv12PElwHTXTj3qhYG1
2TG/XKP97DYAcxM8OrUjD3UJhmlUb1i2RNj6GKgMvX9QrXo2q+7B110Rq0S7ywq4r5luS0C2fX/S
pYSSGHzZWfGyqPRn0AFWm2ywRDRCrQkz+tjLL8vVOLqpeBiT+UK8/cdiY1E2NFTyzkjPT6Uq1Ldy
4kbVr00uklNR2bYK/drVixeddB+PMDqH+rMhLRzxEX+aZXrnFl4MeO6B0nicMi5IYZK/pG7vJrs7
2i1kiqCDEOy35eu6mCRXa62KAqkzo73aDLiADAtaFRkJy2qyYHmY1RPUKxdejV4fyC0e2T+kce+p
34Pp/PrWvpjExEQ0XWyGTj0rTNbhSrAoA/nBfZOjtJOvHkyyKOjaXZ6LVyjTaezl8po6z671mYTv
YT6EjWZDyXTnnFeuWVAJmEtySioa1sUCTjy/rXb1nDtIDBJX40NaFaKh0sPkYzGPg/RCAcFh0Da9
VhKLPc3CkBl1Ko3YSTTq5XmyVtRoKrS2MCfa7ZHuM2SbNjQZXoTLrEGTyfBEo42/DzRSsW4ifrsj
8IHYPI/8Nde1wlWUhzSonjLhffz+EYd6AlKJKjiAKU67CBlDNtyp7ZXcSfK4DU7xkO7EwCOhDED4
i/Mw9tp8rmvvZJBAjOVijoQ9Tr1v/dJR++2ZYTnxkwa7psJwrIGrWFECmTVbl6S7KqRf3ba9/UH7
8MtW6rkjyhLhiWHZPLL9u/gSJkyy8rFSlzRDV71PnXmVWytzYib70WCYP3tHvpF+/1ScePam+U7G
0d63WMAljA248nxYjFqf+SybaM1qFese+C6sO2xKGH5XXXDsoanumiU7WWL56IhUr4MVMW+E7tvn
reRJwIsZXc9lJT6pNS77gJWphdq988f6sJb+hT1GsOfo656rpNlP0AnPePIiavRcPFs8bZsumNmw
vuQP6aBLwDbNP9R4Gt38Fv8f8Ehyb71HlRjaRc9qH6qifFu+pJF4Z97VxdCZvNk9QJdDivKgA8VZ
FEXMChcX+pdHeg6+NJsI4JG3ltk+YsRo7waKuUGePoJmP/WL+WF04sv18A81eXntBYRS87zc067h
Oe3yt3oDpoCY+5lqAgWslBC+71dGw3Y5o4Ab/f0weOpxPEICxcLs5CCZJB3AIPmu0rXFluR0zHUE
zy5fTDTpMFXEtFyY15ShwewhG5Pyx2T0Y4TuwI+huNCEJ7SjrxBKC6Ttds7wjFb7I1O1bPRM5rwN
LwHi7M1oG53uvaczsxawdGr4vnM9B/u5JgwC3O0UaOVCSZBJy3zWeQLs2Kt8BCBDcDeZkOs0LMQh
x5F3O0CgBgCIOkl99kw2723w7XQzgi2ZfeS24F0lAIywJTq4AYdkAxaa0vIni7itNafovBSo/rYJ
bnqcUoe+896FfZe5aJ8WOu9T3RVR4OTxkINJ9WT3Bs1+4CFuwaCzD8zfh6Z6n4X7PJRI0Oea7JLI
219C5L8gDqOnbNHjwFSBuTo8aelb2yuDtpE6eM70XAhS8axOwH88tHY9fvXSfAKI/EMzswObU6x8
K6xSr/kUDg42z9V+Zr745aXJtJddfWd2+nsVTEdglE6o8TIJ9YmXkV4CQdfe0sBmqLzSXujfdt65
KrG3+f0UcHp8SR3uk8LhFZhM0J80eJ8QWdy8Xx4LbnRRUbhnosmOMxj3W38pNH0LHbE0t5cGunCN
kLVrvlvELMNu8qjgUrYHtDVOod8NVliYzvWoj/eqTD/Xotq3TdawxW04rAhNck7cWDUSKmfhBBBF
RHWaMtrYdH4SrXh1Dejwtb98DUw8JZ0KEwTv92VOEyZhHi1F2Tik+zlffzajB4Msby9LYf7SgvoJ
RMhnr5c8dANWGFEQlZKHlYelTMenRoo6lCawJKH57z4nwqJKvqzeOC08X2i2Ah+aVxLOAFaEFGqn
JdMz7oWj0obY9vxlZ/niJ0yj73YCWJqPoEwcYcNIDR6YddyxEWfO0dkD/zo0VmEREEivQMnh9/SB
Z7pzwg5ksY9eAIYzZy1qhGaGXSu/Gl0j2yNI2KUO0HoRWTJDvNEVyambg1ct64E9B48zIvQkBf/v
wegl3Pvsz+BTCEpuVi6iciYbudRr7inZ/FgUQDGZXloX+yXHsAMWDbkK44JX5n6d1+ey065YfIu4
c+RPiyU4XMr6PvHNVydg1EJ0bES2IyUPF7raPMonKM3EXB9EXpf7XHEJ80TgnoTWZ3M0JbjrXY99
3CukHE5vIQQZnCauedPvejM1I/R47/UAnw7b7a0u0mthMojaEDlfNH58E1kP4GK2a9WQ7b1l4CJa
/dUQ0E/a6MBk04OwBj+9H4b2DQWqx/4Fq2MhuQJOicgaK0Nc2NgnDOE/40IUHlvquuZryy7tMoBE
A+wUzi4AssFkVwTikJckaH6gVNwYyYayrLsHaAoGzFx9iCQwSw5RRnVKau4a1ZNW21D+wZgm8eq+
UxOAW2tpnxnlhagBRBkC/JujAtKOuqpGBmeoMLYx7s8TxBzKd/1wEXMJiFY3j05tqrCFTh3Tpn6Y
JiaH6/FhhNq4m0jkXFugvCTAitpHDLN1IIcejB0eFHxUb7ZmyXB2gAcmII7t+i63M8Yemd/c9b7m
Hws3eTKbHq8vjPtGBrEA+LXrcw63Rb9IMvY1XgGoTEHD2CDEUxkljVNH81q81R7v/Bb0tqxMdghY
w0coardrgOVSVSf+pCuvammHKX4AqSPdSuQSCVOGfbA+I5H5DgZONYXO7CwP+BUtXGjpE0O4paju
NBQq4+CywGlHKyP1U2ifKkeuY/nTGq1pdmREvjh7dXNr1sVH2lnXuo4f3Bd3nIr4StCfahn+1GTY
/PNO2BeglUZf41VUe0tsu42ImPJnKCT/WLj83mAsKMMWg9tQf6wd82K29mnm8wCXUnvACN+5z4bL
r8jv9a28k4azgtdGsGXWQ0kdi7x6319WBxg2I8xk7zIeB92EFzD/TFxWyH5D+jA/dWbCwL0pmTMd
qs1lpBfjfu3OcmRrOCDtuBFR0U48AVPbxr5BBhnvSjTkCRamwTnYrZyoO7AADwEL8KixXAW1fhjE
eqY8kvH2NBr0Nxm1WBBqwjIrsg7Wr17Vb1Y7Y0Wste1DA2QvTXQvK+a7inikkxKE9v2r2au8W7hC
TC6Rsj9SBFwwEZrHjuId9VQfHvEW7FMT6YC8rJiv9IeYMDmFJpfpLOiPKcLA1mAfp3kb0Q/di7CN
4pyXOseFXSswiqUtksLUufGkuZxURgmb0gyLisO5L3cyJtzsDzDMrFas7nWQ3roG9zRPBmu5vy3v
83QdGPVwtVjOo+PPN+IwNdTJBkV6QwXODQIFij6CQ0g9Bj90WV11S/5zFdxfZLIvUhVs98r7yREa
bbL+lsrIIxhm3vZ97+wKtz8HZXnTrji33QUzkQQtH3T8epnyc7tjGo9BUcbdRDq5UPmBbjf9ZsKX
QhkuItf0xkw4aOvZY7YtfQSr0VSO56FykZRTFlv6fI4yKRMsEUzQjO6HwTYevaL3bvQXDidkiBZU
eavBRmQUm5zgptdq1LVF9aQwQ4R6bVy7tQ6Rtqv2SHVgmEtxqzqMiZbb/2odIMd91Xh7rgQgP+dr
qDh0CL4yo3MipT2Oo5QHlWS3apm/V4tKAEBxkx/gyci2QlBRhpY1/6TveV061lFs33stmM3oF/3K
p8g1ZqkJ6Xosw2nyvskg1JGv1pHXpaWHE++H3NKCk+nXv+WXisqBOGW1fLNra9p3uXUeUUURodsV
+mslqnXHxH8VC2HMV03iPC0ru9zAGvLYkAxzYYLAcQN7Hjn4WYzGs5FRIy3xGJgU+2pjAcLYV0+l
2sCNS+wweBAOvsXN+54sKCKpYRqhCJwPOCc3xXqQen4t2+q+se+LCszJyux/KvKfAk8b3rOakj7A
46iy1dVCnGxX03sDvX0qHpJmeTWKjEaYcad0tvbC065tNR0z5rjSxX7ursZibYDpel+Zw80zNkz/
Gf5jk4OKF/W+LFOCNwaSPFI9kd2qG6/I7ssuHDZ491w3z0WgU6ppzM+0bXL+C5QjthP8oulQ8laj
c+TeK4iUZs4Lrc3dY55MVzOUSCZiF+xoILeFf+dzfj8iNAl8BocJ9L3YYuUG9oeXlKNQpZ4WwHWM
MEJ2BL/hAe62o6X9wWmRN76WftYoNCAGs4/NrFu2mnHrt2/STDwQ3HCvmwZc3JLQYe67SyWVOvmy
ukdOkQRi5xn4lI06f3ELWUe4CPZpkN2YhUD8J9SdWJJIH2gqgzCggYDopcxGdjlKhs1S3ufCQXaS
svnureXaJbPFSOkIss/irCyoZEKz/NBanwG9gErt3IjHXjcumWRZNb2jbIvYqqkoiA5zKCVmkGrt
LhXV/errYwSc+zgV7Uui5p3pGvm+8j8DRHCj2s0kpimYF8+cyd6C300J6Z2pi5xAjnKqc5nARcqW
ebVLQlyyJ7wlYMyj4PTYU2ZdsFtkKLV4opH1qPfof6fvMfH0Y8sA6sKzYD+70EKDBBFAvZELzdgG
kQuYs6L5VJHpZgKMu3RqYNEvb42tXi1t2niA9rnZTkLAXh6F+KXLhCMSPN4ctGqBNKtTzub8wbXK
qrGT6Tpz0LFi1OFo3WBprJQMZl70vnQitDE7zUt/5sv/Hnp1le+M4UZni8utv7wvlFi5WXeMxQ/c
+BT0EOMuRVYz/1N8lm52wxL2Y531WPYd2AsQ+Cuy21yCzKRwg4vveU6NfY9hwaTxP9J/FMMrBPQd
cyNXjpbAHnXO1pgEYd+8BTWOXT3rLSAawRFHByPQ5lG338o0v5jAhnEfNx9GPrN7Tyk5LN57wF9f
EpfZEXQ6ZSsUPBr0kTsFN8BVsFxwOcCsXI/XhZQpn826m5qBJFKqji41bYHKKa3P6dDvex/ItKpZ
MpnUPFduPuIVMigfj8srEMa4T2qydJrt8ZV1b0Db9+7m3IZ2+SIGTm1K476wSrQ+qfPMe/CZ6XXW
Ds6ktFDW/nWtKMf7HeuBmTyNPS8wZ+XDtWfVWqdB5ff8d1KvHjDI/+RMtdfBHE81JghteZ2c7BMk
+ZGsFYWRvNu3i77bFINZYjxpqxs3xXTUO3lT5PNPW+MM7FH5xkXwnSTOTSWpa/TN12TuJ8bh2f7O
e6UwAjGCk/svHPuQhrU7so7OLhunc1m1z9Z4VWnLvdCaD1PIm9Tun0SbsSHRxjvLMC+1611hL9gP
i/dMf+M0txpqglTtRsO8D/LkzhPV82iniE2NGZ4xQbztY0zdGi0es+Cmgv+7vsy5fiqYIVfTdCV0
lSCvWPRYm/xnUzVPq2CJZebhYsj8R+osNOWEx9Tuues6O6SgEBaa7qCZZq2hucemsBrfLD/fO1Ss
a/anQ29olMlKevXldKeK+a4KXBVbGSC5ZNtUOO6b19QP8CBvbHugg6h3N7MJgtXhYnn4gDPBi9UZ
+yxKcAGExmzs55m/B+0kz/GPWZdh4Y5nmrX7HrxEID9Uu+2qtDHbYQDxoq6rv/oi+FX2ehBVPudu
zF2UmaZfBq97G3DqVnaq0/GjTifIlGn7WuvrpfZS6htbYYa2861sOyC5DLfr2zoVpC4l3VkSxec5
HLpsVzKXSrmgDftV3mgQLqhNh2lVXCgjXQONId6bJm/SxRg9b1ssx36uJKU1vXvCxnrVEO/2OBFi
df0Ycmw1xLPQYmmwi+V4sVOTsgL2NIRtt27bPrSN5BVsMedC0N0C6tKUHTvj1ADAN1Q7BPZ3v/QU
EkVKoIctgf1rZks3gQVGaURlLUmp5vJduhP2g4kSqJPYu5FfYVNtXtz60zeLF6/jMRWci/cu0c3f
PotqnxgCA43fPgVbXV5zqGVmP4Ksx3k75tPJUo+tncgIudORfB5+VVUVYZvgM0wD606mdCmncfoe
Vo21QiTvHImiajLVnknBm9wnGuqDXmMZZzJUqvIT5H3YpuIpkdOvYF7ORHDDCdGXLoaYu5gBSM6k
U0vhRyqaiX5G0Hc0QcY7chY7i7tyYguzOM5Ra0Yqspt1EVRZObzn3IdA3PqwMrSPblgvTI+4YTKO
Tmg5Y8dNu2/YzcfMeokwkN9ysN9SFlDekMTKxuOS5O9IDhJ2qDfzkL+psRv2shFfRl9G+SIOnGVK
uhONvBQdavORbxl+363yqdxZGbYdnxQgZSr05k7hMIVnKirG5buzbqRbjrfRErgdcJGZAENSPRcd
h/LOonvuU4yTWFWoEcywG95M+zWjsRABln/qMx/M6Alz9SbEKyf+MX4ziNZS6xkYni8lFSPLz+6L
lapBWvt3ZhF8aVXBQA5Vb0MmF18ldEFrcZsrJ9knjMBjtxh3sjszIU3hr+Rj17N+gVC1ELoYqDI5
txCanm2BUcEYvqtFfDRl8mhJ/WbED6mxIoRd5+j7rkzuRuLeesOoc1mD+x4xHUNLYso4+fbUVYY4
MKKdw+EC//fO5iiGMtr4tEvtVhlA87k94q6nPCLZ7U2AhcoyaMiLczpch+XVoRpuz+5z2ZtIx/HT
8dKjvzdOJxbW/iBMJis2425VJK/SpXHVlRcpXErp6jVR7m2XJ22YTOVloSJFqzq7WPpKb02cRN7v
CHO+Wr12hOt7GCYmW1qKZYtenc2ZTXhS4iFz5gFuQDPd0+57COrgwavGNgSoHcMrHI9bQ3H2eanM
dCSitTQemellZJMXpJ95Ztg4FBaHxFzOEDkJs5C9FCvnbwdJNCzgyE6/AfqGskSVSrrYieYsuLKM
9ixzOlKMzNU4Ke/7pOmiSm4M8cA9wlWjUBX0REdohpXjx9A4Kxha3t6pvAQbMis1GzIEC9VV25ge
E0SwDHqiVGb+thlbNlWjDyQ0t2viOmjOC7uMxeohhPcpMhlTj7lPcaIk6MOoqExuWznQt/axtPrr
vrHHT7DmT02X43NRxu1Ey0nZ2ZvsBlDDTcFgXx7gpcp5iQx7P/9Vz1y4zEStbrTtYy0pFBnLy1Tx
kqpk9zNpN/ikjcpz1gu6gZJKSzax43In52ynAZPpkqGK7ZsbSs4KNjfHwoo46Yp3cycPMnX7nZ0d
ndaedpnbIdZJT5WhsHcBnbm59OKschp0ABHZGGfld6qbIP09+wf9I7Ti3TruzH4lyqPjeHBXH3y2
z1KqvlCMpLvB4RixAOAXqTPHhRXXyrmSPgRhhme6cwrMmibKimWWrOWNzK1bDwnQoGGMnPT5l/S8
/TrzHmqDkb0j6pZKs3HBMErGBdVeerdv9m5QBmECt7O1i5VgEMbwvvs5N7xzSjZCBMuLHbeRi1sN
M1oar0aZXeP3+8gKP4mNlUQc442XIlMzDzNJ+HkpLq5LI2MaMTGAlc75Pd4FYdSJtNJTnu41nZo9
4FgjLnprhv45PC118+3M6OKA6sZDJpGnurukRG2SJl1AsQo4jmtMET1tQOXcOTgVSSemn52rSElp
J+KGvD7siTada3xP6DVb5CQy5zW/Wm0VJXNwKrHNXvsz/R3lcih18y8L0aKVL+Opatr3npBTg/9h
v+CewXAdPAya95ZP8y3kGRH52VztzRFebl4gpFEjIHWem1pW7x5uGychu5HqzhBy2OOMksrXeSTk
QQmPcaEZWk7ePvFygvG+d60CAOnS84MlWmQ52r2kar8b9RV7OG5IL1huJOpR9iySvHQKqzpwB5qy
A6cjD3NGMJxoV+PbmTjd65p+cGEOwFiX/DpDC6Hy1WOeVuJatFTntI5AacdL9T6v0JpTXUYqTfNc
pzwwiVdD4I8TmihpdNsPZVk/1FaHp7tXpBBcbNtLP0MKLoNHf7CPEO5vymQ7Ug0Z83slcpehPwu3
550/uJ8BSNWd3bunpfG3J8eNWq+dQqOp9x0zUGwV7IkaE0dMdBVg3YARJRDD3CV0vIER/jFgQKXO
7tZ6OoMeqHdpb6fxkoPpcViEKK2yApTJ86otPwjtMwhtEyjv2qjTEvuYFGCOy4S+OlWwoAgkXE1+
Yjeb1tgdi471d764CUxzDdLJf3F0XruNG1EYfiIC7OVWLOq2LHffEF6vd8hh7+Xp8zE3GyAINpZM
zpzz152aOJxNpNryE5EBlPJUsbWWMugK7mOHBJrIpLErVhN6gSfOCiMH7lUThKsE6ObxHNEalO/S
ropD6tKJJMvsfYOwSBMZH2OGQu5lexebV8iQq0Rsvk2Naob8kYu9nDga55xqYF00B1M0u5qqmRMB
eftC6i3TBR8mE85Bc5xfll51Zw3T6Pdx9qxZIK8cf+1eR39ndtvuPX0nxbweIGu0dqu+qtDGxGSe
+0g0mZ3op9ynjn2IEUwu1koAR7k8JkuOmHKs1QCHN70pTSyjYcoocjbMX1REbUg3JWSzs/ppXzhh
3QRUQJGSagyCOTp5iLvmkbyOm+k2H2RSrQAbCENqzfQ5eWSYiquR0YgLl3TG4ameRwxKukLyuTM4
xACXd11nHi1lSvYHKkWnJbUpn8g3ivPt/cW36Agc5zqKV54LClBya7yPuZn5Xa19yRbNhoF42pm9
oKaZXOUq8AER3gePR6ZuGzxkI0lRG8KR1O5fqrWoG0gsBKrDTUNa4MeFcYX7/uJRsCOt/CqR8e7T
Wf0unGqfkaLqo+S9y9iZA13LnjQCViK4D8pOUzPqCyssGqM5yNWBbqAudsxUcgM36QAt8Lmg3Pfv
mtvjNVU+BsqjeWvyjvg6/TBofZCiZz3aevEyrTwSVIfSPJEAK1cNjSmqJfX9ZB4Jce1R99DXSnA+
eHZpn5y+f497EI+l+xY9a42xjq0vkeS0yFQUwSOvlEm1G1Q722HY8HZ0WS1GVXG7YZtGlgCLFOuR
Go/lbrYRhuA4j5Z0JGteuFcPAIXZHNOwIVGnzmV9SPRnV0kxFmsqkJnSXj3KHHa916rHfIJ3yqk3
K6wEWUWn8eLA3fEuIcGwFh1t5LKvRA5XNRA4omUsLE2kee27YbakDnejRoQSLzAzcUJnwMFCZo2W
0CmpIxh8MszNFxfMjAYn54kD711F8X+tu+VSpgsKzPGe9v0elrQ4sjjBm3V3WYC0EWCAIK97KOjq
i3pHPywqw2DGFY4SdNnVbU42G+7J1lnr/di7TZDoAvq0Ok9ql1OAp+r+6hCjKHV66/JkCayJGhZU
CJ2Sf+mjqPddyOpB+YVDxNtYWTWcEdI+W9JJwomb9qz1LsrGqJ8RQk/iQ66rFZSVuDZ9xbZiPax9
ScErIzZcLOnpsi52vW1lV7zupwLZxCXXJm+X6eOR8yrbOVWuRqgxmavUwBR5CBAd8TKckphuvdzq
u4uJVdpyxxA7Q7qzWRgAJPs/tjn+ajVQs1XSGWuMe533Zmujh1gkFPBdS0uXjb5jdpyDbqE2uJ1n
JXLM9mLRSP6QjFAg3VActdItOVPjB0drzWOChhDlRBlW6okeY7a+bgVWp6aLjImPAqXIsGj0MtpJ
xBasBSqxsJwxY31VEpV35AsXf8ZDYnQXUi2iqebsElOyX40Bfk1rbnn+6bYzaj2Pf2HlfP2r8wMZ
j8lMQ6bckH/OgFKsUQoUEZBw/GJPyKPjiloaL658d66WQO0Vl04t99ert5D4xrhsQbG7YhMgaVnm
k4PLCCHTk1U103mdtD+OdrES+YJmakRBO+57GmCHYTrUUoxRbFRn1aJoYXsLeJGQaextkvFZsO86
+ohQxu2b2f3OBa1ikvWyVgAMpftjO2mIAGi4lvbyDSzxa40Hz5xnTqceXAVZNCihpB2+53ekLwE5
BJwnpR4VWu1GttINUYGzajeCpyCuorjJ6KnIkmrte7r+m/Ciw/Sy4S8k6atL8kGVH/I68qtp2WOS
8kaX7ryoXj0RJvMoAvjwFgyh0EGZJ0udzrq+pezJX8tK/pmjLUIJ/7aajCeF1fnWYg/BomwF6d6o
7AtqQ5CKzQGtLjtcRle3VF5dGtiaiptQ9l4YmxYDleYFVpGxrMxjIFzKRfgQ56RengTpYn47wRoT
ZcFju2ZDtGwTgWN+OqMYUOhDqKkqNWbWaF64ObLndsij2iT4Ihu8i9I8E/mBw9l0rkN6RTGoBI1N
3mZHoV6xAv2t2ceKewDHezeC0IIe2NSMHw0Echm5WEyrlGctwTInw0E2faQ5qxkIUnxgnQMiwiZq
kU0DaagxUJp24Get7ys0B3o2zjnLHJ480/5jDbYW2Abro+OEhZa3h4aQkcClnoQ4sk2VLmNfNMRE
5myhelw2e12pjnpP6g+n02PfE4JQz5Gc9F+XQvJDTE33biVJ+ZB4dL4PylAFW3Vi2asIrKeZih64
QyJCkkOPZanRBNjbovE8iw+LgEWfcHquOv2kucqj0yTPwrTso+mi4iE2Ezn7CN8Q1xTy2Hbk2udk
nbswK8pT0lqE0edQI5U5AWfNxsmWMIjETVCDc3Sr/pXe5GepnIiBvMeL9YGOM9V0bpH4j5mYz0Lv
wX1b5UJrNXl43nwpE37ahvq7kkLyheuYN4IdMiBX7CffQsqR735ahtr4Tjl85EzM5Whf4pxffUn6
D7KW9T426bMCfl5BGsx6ziSgGEe1sanDwdfG2un0ywdCzluuZ5dpMffDOL505CnlSx6SIgmr8zWr
FJPZw7db6TclpvBOsU6WJV9zW38YqDxF4ZL/jsWc+41aPSvyrwJs3P3N+c4qL3Jc+U6pzt+JlJfR
vMkl05Hh9WAFyYB8cXrtLPztzv+lizqZhWrDpwcX8jxk7f1TAsajFlm4UOAUKg43xcbio8PpRpri
rXY+L3qq7VRDcqAaRkB3qXEgHH83tpruqyt8K4RT0GkOTnBrANmgkVNbyzOZEL7IQIiV7URzk1uc
Qz14KdeKAcGPMo4DC8QQz7ByW5sJgcNEIbNqfZOmrfgmIUh+bsNDNgysCvGubKG85RYypF3z5iT8
Q7FNpH8Gr/20avvVpDRtRYBrDo0CaPs9ZgSg1USAPpY5nMiifmzHc6HgpCBJwWrTt1oFjR6b5E/e
Gk9djmmG3DjocWfcURD5i3LbDjB+EP1gBusc/0uWHrZeq46OApjZnTBgv1HSZ4RzBxLrVceGEkYM
7MWlHK0HTYzo+cDEyImEsu84SYds501cWLS35JEg/TcrRf2oroT6zyKYG/WtNdEpNBPTUakYv45O
0Rt26j2LSD0DRS80rvdr/CY49ot5CruG48NsgCItdKr00/ODKsfMslS/TwEgi4alTen7AzviA9ak
5mH8qRtS6D1RmmSTHQg1uw1dKU9t1t6GSRsASsc3hzZq1Jaud9A4MT1pHBXqEosl/u5LloG8pWdp
7tM7x+2DmNibqNqs4LTwxJj2eij48lx9AL/Rx89JMf16soOWBjEfZNDh8VzuBPCFDg4zP1PQqOjC
PrqcyZgb4o0zvCNA/FiTMiF0pfWTfHJOpPzfC7FpgnJEhk2D8Ftm9jO0KQ+lLn48NUWjDepBOpym
YLzAY+zK35WFORlGNF2tueGq8ReJQJ9ljLBpmqqn1jYjdzCIeM0D/AcuFJ27X1Rp7LJWykDJ5IO+
JnRBumCEiy5OHQoqv8568UTq/Skjz3uHw2CfgrP4iY7XrFuNz5Vl9lCrTcSsjQ0JEgx8iYznKGkM
d2eLWEPpO0Yl+XuwLd9K2eRgWdWlyAqgHPx4DFZIciq7uNSTfnRBUpqRQ3q0ZEDqi/FiraDsxE90
CBI1RBVivglEMFE8OCkasZU0XZ0gQhrzxhUsfBCvHE6hZbK2SXNpsY1wbpYAVDsVyizTJKaaolAi
2Rl0wuTun2E757lJjmDOdZDRb7pDB84vNGZOWuzxGfBD2c2CpS9XLPriS1sEpPmUj/X8bqopNeFY
8OOpu5YSwXq+LGC9wjpOdvOVdApUmrnsSVSRvp6nYH5xZh0kLgzSjfSz1yUhdMZDmWjUT4w6ScI7
TTr8DUV5a8fqS6udP4Q7alhckrtpLhZBwMTvULy9m6hmxKPiYiuYwboJvt5XRqEzDFlwx/P2fMv0
n7kQjavExTUB08wxQhXAwKQPuagZdI85adSY58yr4bUWWOUw7/XptW0Gzq4+tW9UdKEB6J7o+w21
IbuMSDVmnTJBkZYwpaX3dynJtqkwYPQ60fmZUd1UibhzLYBPizo9DNAr68qi4ya2r+SXrkKTrZef
9ew0e2KjX3OjYlPIqLjVx785hYJCL74ZuV5bu2EpW6qIYYl9CWPJoD3bcmZWaEEKh8wOzLQ8zbmO
ZqW8iRygWamU90kQ4tcCo9YmPYyalZw1aw6dUiUbuThxWk+XqjgUA+suiCCH4Q0w7E0iOcBb5710
aUo1AQd2VE4I/Wfh3ZICB1Xel+1xCipDU8IOjKsqJeOCep1T42qNRH6qXSd3Q2Fq/tg4LyQpgK/k
NmJyOk8QLpPgOhpQEUacHvjXfyyRZkFtWgpV8SUiGPVjLemdbbnIqzK7rn1/MhYDcUlsRIqhhbbZ
3kjyiWgb74KaVX+rBrVhslDpRVqP96xGbiF0pwonJeVGo7O9Y6rBoMMDBYZx9QSiu2rl+zTWT/Tt
WwWPuroZFrThb4O7NlKtJMO7gGmyPeVINBDNlc1xLBJ0MWUFxrEUv5oV39MtG7LsMvHSi6vCO41d
/R0hG0Kscj8CnoQtsUx+LtPVbxf9bnfuVdxEixnLBfkOjQmjVW7Nh6lMuh3TBEKUtH2VpfNgZNgy
ZoRph8LjglTSvZeDHcMUupTuRWre6wi8nJAx0UUO4ZLeBoDACsibiWmINdMa66hI29yXLarCOE6e
1wRhYlOZBOTb6G71fM8i1gSdlCciF+3INlOOHns49PH60noBeC8qaIFgV2vrQPTuF7IfSFr3r8L0
1IzpH1GsF0P/1ogL8C19RM+iWFRztwatGmmxt5h1/VWxfrGpbOF71kCUEYp1dWsiIjd02o+Ve4oz
56mLHZvDCHK6Kc+60UJjlfqR6O8QtOMD6fHKKoEonYPeTZIzUqg9bc5j1Bormuua2LJ4Lt8aPEcQ
oWHn0MxaOsuRaIRIBUsVSw877CpVNI9A8pDPyNbtq9MV77JkEslXyeYv59elA6tQiddB04l8cOGu
ibmqFsn/PW9FyaQzF5hQxa0psneb5KED7tekeOMM2I5azF2oNHRQV6112PxK8o8UZD0JjFW3jCxD
ObqteVN7rExHdur9NMkG7qeMDvgs1gRnTb9afaA0gDuo6FK1A0HPQhrMb8oAEp/iTJ9beD3LhNuA
pIXuWwdqMWJ/tOG/CMu953StavgniCUPqUyGSYG9X0swlVl/dGsgThRpI3mZ457z7Sq1xKSgEj5E
qNPdtZubYqMe6c3hJ683WSxpuh5PldBkicIOXsWpMz4mM0wUN+MI16MfJnQNbMjjfh4p+FpnqEnX
HOm4N7uDZVdNuM2EyN9/io7prARJ9ovSvc3pQvH0xstmrfhSRH+kYQKWQR+CkbNlV5Ml1Hk1fBT+
0rKfzxzVzCLIOexWbPFDy9s6DpeqJiQeJdY+s+ksSA9tqYSNlfcbTpnt8q6WQVGRBqWTeLCQbdj9
TC2AMY4uZJawGFnWKYFcjN+Oa6wnQbSLl+9e6Q+xVq6BSim8bfftoVuod0zE6uBo4EFypKazrWBx
UbbrtlQ5D1MtyjE7SCr6DmPeJA/EtP/IZuVnIgf8lIrsTJ3vB3a4JMyRe3OF/5lT+cuoMqAoz5Nd
lkgrKp0JepKGO512HM5FeEmJANjNsfZ7Y6Rbgq22B48s8Zglde9iRFFcapesJ7Fk6a4bcSYqdfoh
C+88xKnDPYjnrk8x8fQ9UiyrADVbCXooTAuDS9GDVrP8VZkFUJ4zlIoRXyUymDN+EExLVoL7kOBU
8AluP5AlTDSNfpvt4S11SRNUHSKRXEPZqQLOoclwq3jKQ65mfzBctD6lxe/1kr/Ny4W9OIC1eKqJ
oFgkKNeM81JbEBBJtVD8TZdTZEa3Q07a4rLI3iuUsoinKGgXrUWvXq9vip9rEo/r+V2Jx3/92O6l
4jwsWXZuMM36zqbiohMegoTqT1uwMcI8M9OI8jB2Ytq1GlhfYnM5/f+HjmqVp4LxeFEaALSChD8n
v1H4FIIZ4YvoPe+SpveGfgw7Vt4H13ly4/Z1VtWHkS7Vtrladf+mTOgjNcUlj2DALgPPRQ8v6/6c
4TIShHm2M8sQTjFZ3hbE2YwEE7muwv5WKzXqh1KGdK3/zaRu4t7B9jHWM32l616kQAeKq5g7XQJj
Yn3bTbrXBw1kU5jPv6SIIv7vWPWxmb1wkZ8ICgqB1xT+nuQvBEwKJdYAz07mVeunv9gWsGxO7NiN
59pgxQP9pT9xZb9qRv8EOBblXvtRdfabChiaVuC4Okoqv6K8HfZ+1+q9eeQtxYxcDVdTladh4rZv
3QaRzHBlcZ3BU5FTFeSNOnxrnodSDj8V1cbzcqNNfYm4uj7GYXnOxGiesiL+qR2mxgaBvBEjO0mZ
e1HcI4xJOjcgw8NGIKyFbfu0JuNlGtTvVPZ/8G/+GkKiOy/+Kb1dvVhj8TBqzVUU3l5PNmAeJQJJ
BcgDaSRbQB9iMK1dkXv8qroi9Wc2Hc1k/yFIXAm6rVhZmeS9t7bOxL7ZDQawFiQbGCcigsEy8xD8
ORiyDqTCcxwIsWGfaVgrbGndatF+dqP17YwMlxljEKyuvltq9cFaL6ul/uj4pTbX186qRRzUnfky
K8OrmSBHLPHxIitunONIu3eVxJvzOCeiY0kgAZOzXvEIO9kgfYIC79J8Tbb83cb7/p9+1/oeq4Bm
PK+jQi5YDjcHT+inJLsmGaRltgy0B5e0UCyjS0NHjgSDdHLDpPK6aJlja5H/VUzgTTLqxU4fs5ex
0555fg4kVSRRIqpdHf8Q6hmsjEND4twRYLUlCwWT3tO84Nhlw9slLcof0otS0jqGJ9QQHBt2D7i7
KAFYza1ptS83q6+t6Ba/Lq2rZrXiBNGIUrfMAsXkQcHiYAWIm0qUexLNtcbOX2XL3VaQT5FtyhlI
5nsXJS5aKTyAGTxJ2CuTHZoxqSmztRyLOFdDFohfl2yUolrXQBIIwJscGTUm+XQwj6NqPoIGcP0m
PN84eIc9MimupWS+OGv+iGfqrNq0meVjdy/HgmExv2uJ827gGuwlJKDXVmYoCwNN6RswlYcKLhBj
xR/da5lR49cVf6o8YyrDqKmgn7+PY3qTQ7mNhmh6xYCrS5vyw7zkzyXi/7zUnX3sFYhr1PXCt8Al
3sEWoG7mjWDM4mk6cSc2gVtV397S0AdIPqasUZob97IT363VFgjREB/GRBPtLAzRBkUGOzCRn4wM
18S1znbaOXunUt+lnfpqVl9GbALIf2iLUdl0hkyG3TaErSlFGHZG6ZZpD7SpZEfXXQ86oYihMrMi
rlXn7brq1Sk4/EXsnZFyoy5oTCLiyn9EyuFlRuNzwSKOaWAYcK5VJDVk90ruRalDTC5lfspb+evG
8WF1OE6mLhsjY+6eE5KwdmrDYhYbxZOYPUTimvKMjzScRbNFmNPmp+bGH0tp/0kdjVialVgahto3
KgiDdUjOWbHQaL92r4aaHHUk77uxqc0odc2dFc3Dmu4nlagQZb2kLrQDAnAUCho94TkSQoHsryu2
dmSL1Ge1eafA2KIvvryoZLUwhnHYyoT7MDXOajm9tbVB2zYu8bx7Q/Bm7hvP3JsTdaIy14LUnikH
g6xui/qdDXPbKeeADkjGRpcRu6gg4Vq9iDYCtilrcGkIy4klLMGLRCyfERTI43b2qVt1i2zzxCfG
fyt0cjcHDROL2limP3oFvkqqB7XZE8cePYuclPycTIQT6hJr02xS88yUiTVsKB/oqIYcVKr1MDgE
JMDvoapBmptWaF6FfEI/rYGf7Cpdin3cKi8Sj26mucSRFogTWzJrWkwfU9bckY3Y+fw4ZJVNdo0H
0UZxrjGj5LA9hiMCJZ4aor3cMRk5TUckbBjveucq0u8FxYCLf90QU3MlSh9usHicKnz4UsYHs1Ce
hkX/7FEk+xsnhQgEnYFrqAvJm82p6ebKX3Fy80fHLbkzRIWCp5p+7CYvj3YxPGq1CX6mNuGU9ge6
MJIX1Ekd2G08hARPJsaq+IVCXp294C5fxlDfTNTbbtHOnRrkrspfiNrOl485bfZDXb+Ifo4P2bJe
HNvELksKsA/I4AN3qT6ZJSmjRuovRo8NWlHuapVemSjPqjLHJ31IkOotkcoF58TQwZ6hRT2KZE9y
kYG3VUd3VdE4YdNWNTUkfcPA9XxPyQJq+MEDfUYA5pXynMx86yZy/nAkWTXuuoanj0hNFLCvY6pi
jaKxnhREwK+8PnSIHjsPgsduq+ySonIPMqEzQfbzfktIceOZ/KjF9AdDCC6P5atvGRmH60Rq7AoM
qFYdVL+s9jVKKb9aaDMsJgzSEJHqQODcSlp7mpRD6IAcJTZZRkx3kZsxNBI9cDcr+McU2YIxnTTO
mlAyaPlO/kFh7xE1VVC6QDhG138U2fKpquWwSxw8/kn/zeiiBSJrHiGFESO4P0ZsXjKjzCLBZKhR
HeWRU6Nb9fvS0A5oKOSMCC8P6yIJnba8qXl9Rk3mnkuhhHWs/a0rglbquMH8aGkxMLW1z1jWIyWu
Dq3kUkF0M4bi/4CezYm/2nr2WHYV2oDYinjYlIfuG9M0djViQEMBMsYWYyOSXT6HkZkTIwmlT5mK
9K0bTraTx2DqK7WphJsEpEnQtAwCbGGe4M5BK7PVS6TKj4Hp86QYQj0b6FJ5p6H5ZgolZnRruz4b
V0IMGj2c9a4OUzAbch8EAPa6d7w0BHUlB5/wIWdx60jm9XGcsf9UTIr41XQ0VWaDcGn0JFFUm2af
kI1NyNVsrowOmhOEQWGyIy3FbfaZq94bd46GyvkbG+aKVLDpTqqSdKc2B8iDxPZx0vEkFvZV4tM6
Gbn5JyMZ6op7LuFDpiMyxfKOBv7Kz0uCaE98gVMZvuwcVHI94PU4aYi3iSjagV6nUc0FGs5wj9uL
tK/t8nOpuvSoDgahy+BHXpUbUaLIYjfJNtkbKsr1mRIO9TvzrmpT3mc3n0NE34haO025lUSMn6Wu
X416SCDiMCqiAT+SbtTetsTKEJ0dSb7AazuEJUfUQCjn01dzQtWB9oovZzFOBjlMvta7bpDqmUci
AVF1JhUne7zbEGzLQ42HbNfVoDsFDbRLT8VELJzvZFl/2xxa07VfmzoHA0rYTeeG0RiU+jlfjShX
SN8zZ+AremxwA3QaOtv5RyHzIUQBg+FCyEdvlkezAUIrxnEIa5JYYEiH585dGn+Yzzn6wYBojk9V
YadWy8+5hTUzpxwSDo2aBUtuEyJtF9geVoYuSqjmS2vL4SSr7C2ZHOlrtmEdG7aq7GnMjbs287Z5
pvlje+VwmVppHpL55o3QkskMmIRoDqU6eqdwtL0bDjJgVLWR4VpmP6UGl1SizkziON+jvjslpffZ
11DKSgyVbFVs8gs0DvrwsHbEv8mqIoiz12VVMZbrD8ryrKsT2sHU4NkbjSYYFbLfnfrRkL1x1IqS
oujlg1QK31DBeBc+dVAk1sll3HkgivJKdQmCgnRZ/cQFZyool1/X8YeT0fZp24gcshezHLliXRTl
rrVzEtjwkawqvzbvOcedD+i0UKFlJ35mYgOQK3U1Nteur3iTn3Ke8djZpHTDq5QTiA3Ncp0hBn+y
7C99A2r6VQs1hUWmGrkmS7ON6mneI4Pp062jp3gdFVsLS3WS0Nja1ay1c+OALNZ9BoNuuEE7qncW
2ASa3AxdRe2v9IddrXLb3CuYkNUaduSyUz3K+1P2VDH3jfkCDZsEpa7jETTVZ5tl/2BrCipCMz+r
RfW1aFMb6shAmtFdwTymizGKLfIK77k5mOlOIwYRbjO515kaSnIBdkiVLH7iszRTNxhz8YMmPEhK
IHUBmZjGL1Jwx1WK9ibE+MwNAfqWpJ/lmH6V7s6socyNeOgZP1ccaHb23RIiRhScYYUJoXEd00g/
A5nH2Ba1WGY3d7Lrh41/iE3NDeA04JCz/+FRnzkY7QbqCgWyNl4LvA/d9i4ubegp7XL48VLQ+DT9
KIxURtQy608t/zlnIA41MydIvRQXVEuYlTv9QrRG688rxgmoEOSUtbywgMoLUS7yYrkKqjilfv6/
M+H/PxbFnU/OyHjYWcw4k+ecM1vhtqeTEIdK/ePM+R9eiWz9l2dflD6jAbNb4hfo6MOoEIKGt0V2
RZLv+S3Nzb7hPeIqPZvLTK7fqt4QsrxU0+IBWbLuoBVHDZ61Pb8ZqztaOdnjyoQJx/2ylbW8lbZ+
cx20ECYji7Y2n16v3rW2fCBODDG7fKYh57BAgkcytcrAHZZDklRTaGmIs9chPinwjZm1Pot1y4Nc
e5OQvtiCOFlpM1mUB8Jkn9vVWfcgILAoWujSdrjzkob+V0/ns1VMrSahY2R+lweTeBPfWyfsAeub
Jlwds1n9r8y6+TxlkiKimAS/Pv9KiP3zsqF+JOlFg2/hmZtN71Q01hxNY/shMHw6yDjN+B1KhKj1
JsdNpR1XboqAvqaS+MfhpW05Mk0PW3Ai0GrWVaO/KEv6OqzKEKbmQkHwluVba0qFZxDO+11TZExG
85A+mxDV8HyE6FiPbb1ZlyQiTYb7aCg+ms5SfAZ3CyE+ylCA1FsKWK7ayKe17BPbLCl44qJgYdgt
FvJfsyaOfhNkb6RT3JIL0hp/HU+aJw9Cx7aGX2MGVnPjvrozknxZVux+EnK4Askb76uoVYog0bBM
GVmAMB/UaQO6Vzq2sVj9LjNKmSyjJfsB9pmFGX008IAHH0YlQkYRMDm3HC+b6Wi6Du0NUyn6aSzE
HFsiT3ChjfajRPG7a+kJ33lOeZbOfMqMTcZqvzUqKCA6RhRPiWApzlcgkr5tg14CHSzVupNGbdIz
0P2MmfwwsTzOHnZXkXv+0I8zfys7UcpGaYo4qm1GHjNN9vD4KCPa5kBlQwEZ9GaotndZ6O2cTCSu
uM9QxuhCOw0jjmVdTe6Wqd/Axx/n2rtPcTcgyGR3SU0iefnqLqU1Glc2biRPNEDGrUSNI7UicNHt
Hr2YCjHzIXPm6tttlIvICzTLC9/+gEt5EBgVTOU9HiGatBHGBvms7lva9Npsn8Amu+LgFMnjkqMa
S8b0uZ+0iTAbmgxaJfUHxXYD+sqZmUrl3qN79hxtOVUTf21q2vV+YlpxMiZDcrerY6dTfdfhowC0
3ibt/OAapRt1QvsY7OKxjsEDK4dNLbF+zc15oMp3S8r8MLqoEMZK30tRkCelld5uzGGskt5EBLEe
yT/oHyip3KEJfFg7Rw9owEUzKMrvWBR7ffva81hcc9G+2XWX+vi5Ha5BgeYbR2YD1EeeYH1ZHP0x
lcPTgBQ/NCflO+v5/sYewawHcLHmomaaS/G4JtjhmMVehm6BAkKNCrdXEfGc1k91Uzs7x+4/5nLo
o9n+1emm2q9j/CwWgFJdBcPQ6CNKiTBi/auDZBYLK4X9nBoR2UKExi+8VgPiKj9OuzenKe550Vmh
sly8Cbk5mlkuuMr8R8ecRtKkavmSMj3f8ppf4i6hGivynswlf1iwLjCr4cSJK5VS1Om8VElxAdm+
IfxUzzMmgc5IPAK9Ug7KnFDCAan+HjdCKL2EIYir0C5UD7GA+S49nNlpip4k90oaA5HeoSFZxhLp
G+AbJg4lapk6hi3koxWPa4xnAuhqYRKGPydTHFXLr+q0ekRQtcc/prYdqEWwK5+mmZfYotSLm8H0
oNOFWBWeP3Hvk8Il3ki1d+k89AcSWAKdAjmenMfYVYKx0OjDSHj3KgWsZ9LBjJDmcSYkeyIxURK2
8rvT1qgdl+SYj/lb7oo3kpP/zQ7vX1zTH6NRXkUIexnYE+I/gmpe7an60QE7R50yJ0NPSb7p2q+h
5bIhWm70U9GcHAPOzp7AH92eGyXrQI8964FUEgfubqnPTj2cBTc2ISryaTAdd4eJE4m6P5b4oC2Z
kDqlL2drpbpCeHRdlIjtSXfwuQdw3kxzekUMWPC7Y7XEapufVxsneT9cmnbZzzH9NppVTkgEsufG
6euo2+owmhjEGFf7j2utS6Q1bntpjL1wUYBlf+1R1kfXZpLPVPGhLh0u9U0VRs5MTgYmAIzJiENK
ZFr2N6gBnCkKUj5+s/CAYJz2DH5DI7dWVOIkVBWpf8McKWL9kvLZzggkkltdvGSoGSK71ElUdhpK
WAsimwVruKid2B+8/F70ZM+JkQOvnJqS5DyCUws5PQHJTWc5NKeZHm0S84D2W3wNO1Yus39JRoRj
0tz3BYZtCtBaf9KFGjh9/OIgAwkSqHo00/oHvFB61eL/WDqP7chxbYl+EdcCCTpM01sp5c2ESyVD
T9C7r7+b/d5E3S11laRMAjg4J2IH4g7IqpydJoqW1PkrvCo81T2QBI2RmvKJjgJK6x5w+i4NyD9p
XTrTNY3JMJXBNsitP2UNAKFmxqz50ICwGKhx6NC3yDoH5tpwVpLQumVFuc/h8M59PG26phWrdlTJ
WQeqWScxGXUqINJkgHm1JSXiPUdARlUjqDXI8gamynjHjHYJlSmaX5PzDxeBHyzRhDGyaL5DficI
pVzWtBKeje0ZtE7EBLf6bDKc1S7ERi+zokMMIqh7miwxohhkUtJh4YeBQSdV+gZ39iV6O8dShZby
bDI33UmFmpfYO2OrkSxuaXwqbi77JCtaRJJqoZ712XqMG8Xh50Oyg+jVFrGJHS1jqaJ9DujTsivo
ldP0z9PYOgigx+pWyozmV1k26yxzyWFOivGgE/wnQ8KMPy4RLZZYAFaZNV/zfP607JZ2hV8hJKvM
i4XcDAUTCRq1Yk6QGEaxHZ1GMoCGG5tW/nX08GRhrzKJ0jqiM3KGhFYksm7IPMNGxPk6E8yrQrLj
tqkOaFO04EOF5DKPfo8buOQQnxlpZ8zUt20n50cE+xxpA/64HKRsQ8z0rlL6q86bnEi4fpfP/DYk
QELPrvCFtXb+XKA9fzZJBASdyCGMb89Vxh/+Sq6vRr4p67HcuB6FYOd351ra0cbvOSfcEaqJpMGx
GnXmnZvsn9V8jrkAKG7h2qXHO3M49xATMsS8VAgnM3xtgzCFuBCzuyHjRsDAmhGLNi2zaXqqjC8G
dLD6qftoXQQu8UlXDNmKiE4MwZxbSXYyG2146vvsu8zMaD++Gy680C7k9jc+ObaLct/DSIVUAozn
2m2q6FIkPoTfksBWXK60R4PucU6RBDjRxIgCd34w5RLmdGedmzEzDpx+eoNIHVONmt4r11QHYP3g
lBTYGwPalj0+9HH4lBuauIGYCKZf30vGG0Ez0OSqe7ZPBoEmVTfG8QLo2bZLX3PEXipx3ENdA5Ts
m/xc0l9e63pwdk6Cls6dnZGBGgCF1P4gCa/HkJI/TNhFju0gzl7rl3fZMF2kmdx6JBjVQqI0Qm/j
ozZFGOlOF7yWLHWGPbRBWxkcrJDdiToHGzwPytifKKjQ4IWnVsrwQ2JOV2barKcmDg8gTzBwCzA9
FEErDJi4BhMu0P4IKMp37bUzpi9Isd1NZgFDyGx5CNPy4Bn2rbfTZx2jjDDqGa2JxH7rxwrTa43x
DlUs0+FV20wkumTP4yDmE0GboDy8+VSa/VtIjfMwj/wEqCyQYXRc4mLNGSzydmHS94dlc5lK/WLZ
sXUrjda6zTZIs7Cg0u964lnxO2N15N5TUsqoDkxwqMH+tC2TA8VQY3QfhxnSVl5f+cUivFKmhbB/
eJIzlZQV/uZy+io70IC1bs+uU6hz2Zlf8KjuMbP116CALkkExX5kxQWS3avqsq1WJtjeh6qoqvXU
pc6OoJF+seR1xcAGhKzKa1Gpe8Zb+eVhqzh0VU4XlOlTRv29wy2Ih8HHQWx7w8EzdbHucjnsuH1y
fkY0//vZe44bLOGkjDcbLxAHuUTPF73EFqbbtTdCSqdxtfL9qHt3k+G1taNbJtVDnvYvPvhAS9dv
TJJIohWvUkt0A9J0t1Hi3pIq3RcKSKRenM6CBZKmxl/nT5c8UmI9S3Zu2kO7xWB2BbO4ttKFO09v
rW42GPZoV2aLdpwWwJbvBhqm+OC6v8ULjko6RLDqmwFTejI9qiIlarJ5mc0Yq1mr7xLtcHGJ9Huk
JNfA8ERD2Ng5QfpotSwm3ZnPMiAWljQaZnBOLM65GZwtwg2CMXHXXtWWm7qzbwCljNVguL+0hH5G
H49P7BHtVdfOp5SwcketNSY2IzqOxg+YO4y3gc2C8Ca5zVpprWMTY10cetvWX+a7i0fUldyUg7Kf
NjlDK04xCsqij8SJ4RtqGA/vj8ZT4zRCHOouvfVK0PdRDmD9XCEggrSMhyxF4GdgTWMgCthB4vPK
DHjP2bDCCIyo2otIOsWJ7Rf5ibvVzVY2Tj3h/NWjPaxzNd7BqrzHOSSRLKTuLkrls49EjFsXihTE
GU+qMdjO0OKmbWG9oQpj4DK1XF4S5qN6+hgTHiCd2cFdbeZbOwmG5em6uakrtnRsmVlXzGv7mVA3
L5rWTDU/oVE+yXj2UEqYTwWkBNp+8b9AJtambx1rN18FCgaEmzGTG5eZQzY/GvbkbYrc+AkS+hmg
gdWxrfNzHMeXLu2ZQEz9vAm6d+w5iBvcqF3XuccIAnnfygPYtYk89yjLGWNQ9uXn40/SzrjE5n7e
1xgPKvnY+r2Jjw1ZjTnyiRLsy4BtAdG7S/yLyu7myn+24/EMQQdpK6TYlZrlsU5cbljhop+twhGB
MSMvWAvIbH331TEY5J1MEVPPJuoUM1RF6xnnWP5LXp56hvvqtxsH2td6RpS5w+m0bqaR5lv8z8kl
65atG056w0iwVUeRgTfDpDLFDLfTrIxvBV54HhbEQlbyYi9rbIQyxYULhorZXTOvU0TTSLpxprmz
1AR2kWG/mppzmVr92mr1DjdYtHbfLGY6fHJ8FV2ZHes43JatxfwJfOC+rXGxpeOvi6sfX3A3nPOW
GSteWaRevFiGOBl5GMOoGi7ht40xc0Py9YDeiENv6R/QoO/wTjl2iG20+0oK0BQxDhxjpDgQi5uX
Fu+6H+wzOEbawxkUvxlKYoCviRofE8hAPYENLFyPWOeo5+Kj5dBZsQ3Y3FU4Y31p4I5jLiOSotui
KIbNXeTMnzxCZzvzM+PG/JgO8kEM4uQjZ0wA55eugeEhMbk10TbxKpldLV+ddVH1pxDm6U7n/nd8
rXkkLrFGlNYWbbdx3ULu++ptJuOvsp3lPL6GOgr3tlok5oX+6iyZ7WOpEKLZl1BNl8ZnzrQoderk
CXvTnRXDmtDOKHYamP3J9GhVVOpVjbLEvliER5MERM51GlDtgwkrYW5RngWcxk2YRlvHaXaT2bT7
0PNnTHZpvtxCuHJMWIOxVFBc/xq1wEQejD/jlD8O0RLTY8bXWMy8sqwHrItAt5iIrEUWcPXG0MSr
8yNHStE4A2iKGJ0zwr4n+CSlPhy6g+9SHVXMLVaFb9x10zuaD/dm5gJIIHdMAgMYv4xdAqYUEwY0
eya4uXIputoOo/Cw7yb6kRNWbzzP5TYrJXDOrBg2RQtfpTOikz2G/8YRSxHkR8AsyrxxWfuD0Iet
Oxqe0uA+0yP84DBJmPaUcHXNCQ/3tE3BYSyDewY+rnluhshau6AUUIkxkWqxY6FEmaT8MmuWbMpo
T0VzSNgjHR/0TLfw4jbJtKlmGptEs6U84/o4DXgOOrrLevGgtpUrVnlKF3sZ5kAUsD+I8vgYaMAm
kvFSfHJAT27RA1XrGLjWFt0ImxCDfS+Mb60tKNRipJpF34MidyXWaiAQ+IVXvUdoyKhj7PLJk8oG
k/KCQ9yhH9sNk7vF9Qx53rD2Pu26vDADRMvWq7LD6L7wawQ0HCRZPTvbZuTVGCpPHUAxK5OXpwjw
1dbaeZhoZzCmwzlTUAjXpNV4FdEVkz38EAVDgmQ9o0ed6FGkooleo3x4j8Cr91GVMC8mEwVOCNZ5
WRL20wTgnO7twBp2HbC7ZyS1G1CIfzmDANDaCgAIs0O0pT+ySfzD6GuGPnXOeRlEkomXIzZyZunC
7r81OTz1tuJa5PNdYFHv6jZ86+J+cQkzjyk01N4kNdYm4YSHUlmAIQqnZMrebk2rj3aGGRBomOqr
trx/A0P0O9B4p7Juzp4UtCPHDL/PeI9jNt4nIyo5nFrEt7Ro4oLGX+FK6N0K36XzSEOaFJeMkZON
LXkjmNSuAtOyKWgNf2fDRF6riV7cPIlmXTTIC0YiXe/KBh1pPVf1kbkefCUGAzYaAYCtXOq41biK
6KTAsrZh0915+D5IO9BYP6GHnac52ToCOZk9JN3eo0cPSsV71Ja5zo8ehleaPAuOwOzP8LCbXVmQ
f7nICzPp/M4hfcYMeWc71wsJCAuWFjxO8ODJ5hBDdq4yntsoEr9ha2IjNm0K/Cz5R/YH2JWeaYJy
sL06lFiwRD4ozser5swEtP/atPav6Ae2z3x8oiqPTrn35kh1qx2mrbHXFNuBuJxAfUVEBG1COau9
sMffKu8fWqMp92Svhgjgp1sUTP+U9vpD23r0tAWvrIy8owPcDAPd8/JPAWGxlBDbVUJKi58DZiIv
gV+iRcZoomAjfxH7Ljr4BGdOPQfvcxvubIvkhEoU7kY64SZyRo/nbgTxHxDnwrs4lhm3J7KpVj6H
Flqjv1qLZC374ltj52uVtQsSv7lEk4suaYAEP9dpy98IXskPH3N0teTrEXcEAn7dlDkdWpmid8iD
V0981ktYh2zNpaVeK3JMl/spaCgOHrRyBGnCxprpkbvWvoY/wY0TlFGg7xWz+9TxcbTk6ZNoZxRb
zWEMjWQvGypJh/qbYQqCDQDxub7yAwIe/z9X+Lvw0K2jq/TXaR+dgg7VnaoBdswNHb+ArAICO66D
kA+W6yyhTAbbsZt+xEV3M3zoRcAUphWcbeNgFpdk4BaRsRmjujH+TUhbmZVP0IZ8Fpo5RsEONuxV
aUPRShOMwobmKGVdXGKBglbnlYv5oOdt8LOWn523q8BNsNPhPq/pQNtSmN/QUzZm9leW6n6S9men
IQpDQhw941wlwAWrzgmObTkU1yqDyjrY5X4sUfx6DWLwgdyjg0+GVOr5OGdT888B1bgzx2ZhPRr+
Na0xqkLV3kmnuU7SsnfW3DKYx+LEwY9whrIwUM6SVeF0p64rn1DM8OsGRDK5CHTfGvPWJlz6cRKd
pYvgmud650SeeDEGVJ0FLqRp8MvDMA38iTIxHlX9qmPnkpMity2MmTjbLMPZ0nxitb0PBY7DUHEQ
zUxT8J65xwZnTo3ewIvJXBJx/GVkmMZ7J0Rg2LdIobhGHCz7t61p3KB2Sp6K1vgt1ILg9sx00zbn
DoTmNohhDFoeHpzldDbCc4sE0MsV54k7+Ds6/T+Zq+odHByxqWpehdBtzyRU9edkeGk1ggnVP2Lj
01ujwkXGyH/nRsBNRXJx+9o4sbQPHOZgOV1US5iX6gKsQO/FI7eF5j5N5LC3O3YAO8GphWKVlKEa
jPTC85hox9U+tllk18WeSdBroK1/3C3SG9o59Ify3HNLAonGaA8X7qF1ZmwwbncGKe2swtIYQPUg
MDIaKheb9uumcJu9nTKWi9P8ru3ou/gW9gAi3jnFI74HnPC0yanEqnDHvQThfAo5ioxP54Q1hMPv
DFg53wHewzKWoadJG47EUohTzUjStK1gjyvPOttv9JfDlanoJ3uTeBoZOZ3GJrtVM+NLAF+E2wxU
+lFikJKui6eISS8PN1KevOGx5X51TrRZH8eed1BAFb2kysSEM3jfwuRKMvgYKmY4eKucAv82ZhGd
d6t8A+kJ6CCdcfRDCDqayVDyVIO0zKLaIKEzPlVmnWMPcBSzc0mTqfLCfScbkJwR0uBSJVTldPoI
bkNEPMB4TLWzjg2PdK5JP9eGAi8rS/z2tvdMjZzZpncujelAHAGvzsm2LW8XKTy+ULgYenSFv9c2
zuI4qutdtdwh8G6tE9Msb4P+iHs6kbgPxsNIgJf2yQSPFHsTGXP5nhiv6FYYT7W1d7IwfCffD0N+
Nr0SGxkdEj09GgWOqmxictKNeALqKftPNoVIjubpxscmie3C+4s7hxARqNRrm/+fzJ9sg8kARTMt
1RRK2UVpsVFl+sAk69oGT1YUmk9iJNGPYKRjF5p6I0sruPfmz2Ss7lHDv9iTr7c8MF8yVB5PD8WK
fC3xe94kU5YlLHfjNYm5r8p8wP89Hw0HYDWvXLny7BxheZ9s+sDzNsDoYMgySYtn/DchSt76lagL
f2U5yc3uiUGyAAT5vWfQ/SqNU/xOZgZqfKSLW1MDxg9PQ0vhNVNGYRSD2GUBtXdL/PmsoBxRA42j
aUIu5uHksZihrlrpcx1Q1Xhn0SWxnOLZd15LiutjINx+XRjoKqPZJpMoB1pAFDidDGARMeKMIKC/
5KL3k+ie6xwxVpu72OOJVMfrOVDF4HujukSZEltMWwGTwii3FvPGYeBb+6nPZjZPbAZFAV6imlEc
bXU5PhYyfnQQwq5pEqMZqcs9fL43THBfUBkRUYtxZUc0hiE7PiHExF0cTj+soZmErmNZyI2J9HuN
qQIUMm14HrOCjm13cdBcIdK8JNlIMoJjJWueovupCz8au35wdHAUqf2V9UpT+tO8ISKNw6xNT2qt
OLIqDZltDOnmaMe4jCRPER8UH0ulsFpKhY4vfDOsxL5Uozy7o/fFjKXauLW/j/uC/hJjONN+0wni
S0trIG4WuNQiqWi1+IlzHemOFZHQ+9wDe217SCUVHZg5INnx2hreX19iMYBD2G6aeX6IJMqjuv6x
4IS1Diq3zhlgLGCfW6EFxitd0PCLf5REuVgrEg8rwbBYEOAk4q9MQQsjVhIZdwcHCmpFBwllV3fJ
r8yCe5UUiD7xlNDwmYaThYx4PZr5OZiaC/TQtzZBniZ6s2f4He+jOXjwTaO6Nu19NvX2pjT5O7id
H/gh+AW85ilALbIL4uq9mGEvWg29ct9Sj05V0aMgeIhDZsvFQZ16/dbnjYe+IIKvIQ3cOmhbJ6M9
97H6B8DDAEdNptbQnLPleW9m5ow4Sf9kZlApDMLdJAGqEseZ9bZw6KbSkq+L7pvJ9dJyyjimzOLV
5fn0bARWebsjdXSvOx4GTw9MU+vwwYbvh8IEx82ySfGMW+RWmr9J7lCA4wkPtg0OcCS43nFO5Vtc
CThigAfmpqWUatn1Euiq0DLL82zMJqZRujPCd2g+TarDv7aUCj4MvOiv6NKH1lf3MJirYxHnz3VR
yy1aczbhOkGzBeammJIvz+3v+qFP9wy5fuW8+O+qd2LWrV2jKtwNUDfcKniIS2Nn6vI5q4x6F9WI
j2rXpRKOPqvCB2rF9Ijdms5IRTHmu364boL2jlFMdsTjscrjJt0HjnNXjhBlSOi+q+b6K4w+m9jO
NvXo2PQoy33i0AsOTYY6Q/1M75SxIeRC8if9H1fTF/bYslnIdLpZLcBveS5VvFDDyr7ecpnBYgFv
gWn4DfK/uR9mA7Ell3DSkCngdmSZm2tmhuDSqk1dta+4RrMTDtkhRq1cJeETCW4na2RSWZQAxoB4
FCury10mRR3ZUO5pwOc2JXjyMg9rBcY/WOXGx9jweozMkFdlCyxyyiCJWXb2a5vzY0p/j1HYdpT4
UKk57qf0o2/tL90Mr4AbqODBK83OpS7Ka8XOgp47esyq8IX2PjeLwNo3sw639BZhJ/oFqCz6pl5/
Dk1FKCNOfrJYZJZwVm7tydb/ZHgtx3ybMdN0u4gZCSohZJ7PZphrxki8TZ7ZXnLHvptcpGKuHa0N
/TtlCRlRwiU3MKKiGeajy2H+mAzmgQrsgJbFZGQFztCd7GJrQ5K1r9MyDJxTTXJHnn4U5bhppzbZ
ecj5ORjBVaXqNATxKS2o8+PxIR99Lnw2Lr6wwdpm2/ZwbMInp59f8RavTZ+wHiohhz2sO9gN3nFW
MYpRc9ppGxmeJdqnWMsnOr6/jOjuab/949X4ca1fyhVSbV0a5sbBpSuWK+ADA1pxbZYx5zya+F5B
TZviZh/HDv6ZFN0g0ss718peFHl3DDs1wNcC0xI8eZskpShDpMxZ4CleeeRzICUr/dAugaOVY9Hn
i3GYWmb8zkMCIwaHZPfuCFh5EVNf5ob5Tk6CG8c5GdNXuzdRCUJgdHvrQTMiMyyg33FdPUxTsTVx
6WUWFhSvTikh6kvZId/qh/rdK0mvxGjfNw9dw2DXf0RvbW3zcbyr8ES4kbokc1ZuYJL/zQ4bbju9
EFMXrgbFEqSfhTclqu9iAb+PImofF9Ck7aA+5yLYwxy8MzoJPEiF371lPYaIii0ycthLmem6OTjO
yoP+UsSHUaNBKWZbg1kIBf1bSaJnjoFNNeUOZ+b9FPffYw2ntxEtbBTHIkKmJWQEsSK7/3RP+SAe
RDhsfSqDVTmTShBCda0Va3OitV0MnBtg6NZxYXw3bvlgk3vJIGRVdwxvTWWf56l+L4ckWxc20GZt
t5xuzXfdFkupSe8wZvEsq24S6anv2reQ1bTqmAKMxDDUqf3Qzfm51aiNe9e6zLMV710oDxtEzmcp
S7lvKhSKH8gJQLF5j0bdPJBtieXHfrS8/KyGK/QwIkdsc+JaLj76mFK4Mj+AuZw7ExdQXUwHfxrv
8K2H68Qhr1Jwm/Eq9dNYTIQ74by2KJIDUb3oBqy8j5yOVCWfYoHG/4yDZGtcRQcuy7BDtBDO/Eny
18rRyz06lT+Wnb+AU0zpOTKU/KVLtSBeW/TSrFHKjhccBSkOXssBPkH2QHNzzQjVZPCLFvce6RB8
qrQsdwFZYJACCV5XBEsx+LwIz//X+wErX8fUxVX2TciwzXPJriqWtKwK6wP2I2h9tCRht/fvrY4+
cUldwmEk/csD/ZAYiCF97mGRRX8GFzrJb0hpo6Ze8CcA1UjZgVFVxx8UFatYiu+kRV/VmdYxz4wb
Sq6rSAS0HY+TP44/O/Zyz4mMja8ECwbNGN5DnXo7Y4khsBJMP4Xm/TH+gaFB9sRWB4KdFFoVmXKT
mAR81nFkrgKRi5NtJbfUhg5U+v21HjkzCAq5t+hxYOoEJFGoXd043kGkRN1N0ds4AVIb3O4zjSir
FcvGGHr6kAx7uQ4KtZxylnqOfHQQKo5O4NWbdX5DE6k3lQj+hhaeVAllNccRdFT99Kpd8VqJDAFV
DU4XftxQMYRNneRb2+He7Vpjmyf0aaXFDiEi6rsWCChepU8CqrA/y0WaUdQ0cnvzPInfICx9FKjp
NfIhR9bzR7pAP5VHpp4SYGEY122GSB5LWLDruF9M23n0iqyb2Q+Wtl5KTIWl/lRN/hfPlBUdVS0O
BAJwzXc5cjawq3LnqYqfZA7uyzC8r2QkD/YsDrOFCoFwOLFBEuevi0CgOOzRRW64mTL6j/xr1CS/
QDn4YYaNX8YYMurOZ3uqsjOotzbvvvoEBu4QiY94ftMENK3TgI1LIvxYTcWI3FYnQGgEqvxM/Zqh
RrXCBlr1vB9JVKOGN/BXW8G/1jHp4vmjeUbiuZ3QHG6QAeBEFGXPY7AvbffFI0bH6umyCZ95Jep7
Lml4luKJ9D9L+MQ7BfG9738ablzdDSCUTEa2lghqnAmNwdz/FujEXQ2SYJa8+okGkyv5uNyMkWJN
1HK9beyzWSuiMj3BM2/jGCaqaJ1Vo95Yg2J9e/l76bffyolaDnYKvrkj41LPzz7Ox3VjkppIO3oJ
0mPwyZz/TSSj5KfmFDVFi08/6c+DrKAnJ4TrUDrDXAvNv1zqQ6FlSSauQbxCFx9yF0s+JDWE/RMA
ySmEJTY66uJljnWrJ2hr7oxhNcGbYjTuZUCAcvTrlNT07DZJs7kVGVYejShHWEy3WmiYfZtUp9oD
bg2hpBAKKo7G4hoE4Rn0/nzC0fFd4Y9p4pSsY0M7VwHRzKvpGGggULSQuDEZJgFUBAY1MAmIUKLU
BNO6bRbW7SgquZssxs0m/YOdlxqb0iCvJelRBXrC/fGwA29Ibpa8t4lCAUNp15nRWeO5qIz5hfpF
Xyb/NwJNz/hyeB+SgFxfgbo0nop9jOTaprrE0kGVQUQ7h1y09A9KLFqO372SkngHbvGYtM4TF2TB
XJ8WZBCfHc/WW9su0X7/Dt3MVlYmcFgxx0Sgv7e2jxVhaNyXosSah17t1oMcYq+XT3HqYisp2mDL
RAZA2RA8dCNdREZC/Pn5qWydXzDm4dZ9jwsbEKiRXiLJGZ4iO9/kBht9ncSgOMky4NuAyzCJ/c5i
49fHexC6AV56AtAygs/G+q8BXryxop8lfYDNjvxw+1HYHXbTKokP0MgBIKHPtPP6n86ZbmHoGFZJ
oTqMCw6skmr+ZQ1C1GB/p/3FA7m46CJf2/se8a4tCOrLh/avU1N4SWL1JlKHm6FaAzxYGZBy773C
W9O0sR4NSBf+iMgpidzHrGQQ1pEh1MYvleL9phnzHJi4zNMx32d+RnR2Fl/pGwSQ20hUshnOz6a3
ZiTzmcbjdFZ5RIxVt1xaD6mFvzllmUkpUJR7prfVXnAw/frsltgOZc5GZtBcHiL944RiCTvDaFyw
Vu+L37Lt5W0Qbwsh5Yzo6Vzm8nVOsYqGrsQ865/Qxn0wtp/2RCiJi9Hfy8Fs7ow2Cg6DhiHfRC71
ae8MZxsD1+uoFPq9j6bo65eZTM9V1SAPj5hHFWZh3PujEz/Cz31q9KxONOjdWJU3EaNhkuaUnuGA
XaQqfm17jj5SNtESL8gvuqU7khRh/HnmS5bG3qYNNVAp1DPnvErcrSvd/NWLmo/aAJ0MKeWiUiN8
tBQhsIao9n063s8iG7+BYJ+C+L/wFqYpsK+YieeY3vLccU+F61j8munRc4fpp05nZiWl+xWG1U8Y
PISpC30TnPHDfx8ah5uQAwn06MGBBy4fvy5JYjIvJ8Z6MUddp9492UjKZsb09eKUzKJXH84yjbrK
vbNVwzRwBN7jVaY6u3QwWIutu50jz7sTjid3sT2e9PRdlLhGCUZXV9CD3QP1wi9xeOUnKiCJnZ5s
ubHy6Oc5nfFqKoglqe2QATZdm7lPdnSLqpuC/IcxhFgshyYqPXZ3WbH4bY3efkempO/LBkrHEBr2
jmoOjbd7qTJPP2eoma5kOH75DkPQpOzPec80zJrzW0Lkz33bdAXKJfGsgR8fndj+cG3tXVHAedd6
+WBbTNHL1jbv0Fk0EwtLGLzWLRF7z5mLoZbiTB65RwV+MH2SqEYJY0H3MaP+EI+4+ZN5mD4V6mrd
jdleTBMaocEPrwkOmyuIJEo7otk2wBMCTqK5BiDtPGL/ih+ZBUaPqTcz380RCKWDFT3mywfAbVy5
Ehq9huEakKlT9ifO911IqbmNUi9/7qsRG2niHOwAKAlwiwaJddYc0WxPDxKzwAMWJO4kxx7Iw0sz
K+SbDIq2//20y+eHSv//59Pl8xPGuMeUmSnV8xDcHJEVJy2Kn7HLgtt/H2BZ4XNjploCGMVi7PT7
UNbi3m4rdWoNwD2NqSYEzkADjciY7kWUPwx9Vn5PnDvQFHczVENSLsb82fWIBffGCOUHs4/nCG/2
HrB8svnvP6nM3XPmpcBavI4c9SmvD+xqithxd5uMcfmCBjm7yoq8UhEwoCtznL1dYPxhKo5JAFLZ
i9MQA0dQZXgMnDJ/oZWDkFrUyf6/r1a5fqHzat/NRTw8DArhpkFj3gjqu9Ly+yfVqSvjt8fGynt7
jb7JGDtQBV01rSMPl0hXJca56WJzn/Xexm7mc21b3wYj4vVkJ9UVu1l9LjSdBaVYG3YeePvBnBCj
DfzybKNrf1bmot7T3L5zBy8hSqlgsvKb0ecY0DVp08LuL00dPI8ust9yhDmYyKD8RxrLtaXFYtYR
hmXs3ukDjkl3o9y6u6UtEvvW09YV+ZM+0NdNzhjUwLLLlHq+ggnFZQx/AzCQtVO3H3nSRJ+d7N9S
pNNfBIPmS1e4eshdNMWO67/7Ljfa/z6U9iKdD0f84iWosVa5Ajn90kJvvfB56Dtxj8hirZlLBZ3C
SjQv1Lbl34aekQLmPxBMtvExGV6EeChrr5rcj74sUIbMBNFNWdmfcjx4K79zEYp0s38Ce7MTxjTs
EEBVtzpFloMTyv8XU/Ghy3N/ppjOTeGE5RMWn2GPeoE0pShMjl4Z0V8RTvdgZ4l9C41Dkmb9A/CR
/iHN5vle1Pbqv6//93kbON1dOVHcqBzJhCrfUHvnTx1IcrvPkKaWA8dUKf6E6oI35cz5forgR4lk
GeySr5mTyrEeVe1upfLay9Q6h4H5wtqC431MMuI0gVDDtv/yuwjsPsPjY0kQ7ovZ1szBq+qrxGWz
9hBGQxWn7VeG8yVxNYLSnpqmkgr86jjfg6uE/vBPqqx68mP6ya1vDdSANihHjJJ78+2/T9gyqI78
RSmkYsJqTBEe5jz17lq4q/mEgqgIqm6Plj5FGwC1bmyDTzl4xLkYjfhI+3zTajm9GrYIzxMHMtTE
YP5AyUYpZpCrbdnAgCCAMxxdvhDLOudiUcVnioYSnZANA6lS6DE7Ot3jvCgaWnSewRzdLz0EMvr0
hdgLUl3++1SaTMcx1bBo03qDfR9Kt+nbD838PaRIYfvS1C9RDt1btlZ1a1sEgnHie6e6xboZ565F
O6eQ7wahzFYzGM9jUbMJ4cgi+JaLh1kZ+qsyqucuLNRTm83DCUD5ZtZFe0orOGzhHDofXP0/k16h
2M4k5xmH0y12kn/uVAxIY/KcWZaxt3TlvIZ2OFytAQZL3453NVQsOrhL/h/9GcRBXvOlEqhaVDXV
DZNOCIrNyQ//Y+xMdiNX0iz9KhexbmaRRuNUqJsLl8+za5Y2hEKK4Gycx6fvj7rZmcgqoNAbQi4p
FC4XnTQ7/znfcSYPrRBvFkgCu7nC7FmiXAD4tNdRYbsYFa0XC6P4ETO+f52IoTDkxdBjad4VLx3N
z3brYuxs3ENDWnpDKe0jKWd2Z/OhmQ9lbhAZivy3vtv3JTtTOzAPOprMCXomUkddv5Avya44Ymhq
kdiuqybRrkXPttFuiUwkZqddqZtrybZgEUKQ+5nGGsmlkh23V9Y9wHiTSIZKgjsFzKiYTMDnahxX
Y80AcUL03OJ7eemazt2UeQbC3nZ/V4Wofxpj/JsiBLr66hqOaktTQlnp/bMlXhWpxs3ky1dvoqGp
U7p5N2RcN1AF5f77o1y78QvgzrXBB44RjTMWVYlG0DSfmc17VI8686m0Y2LxujvnjwT0gazRdqFg
v535E24Oq4V4YgX7mY9MXBaUZ/EzD4JZbJXBqaVo9VBEBA28MrjZTa+d7IlTb+zERnWMp3NhPXqW
O2wNGrQ2wN2e+n4fSDd+lvVpskgyqkCwYCm7s6MmShBLDX5vAvypZO9x+D6A/WINGXXFKrTyjaV3
1Y0ETLkKrJ70HHjPm7LPGbjmawW1wCE5emzbaSn9YnqgmgOH6aDyPYnU7KVyhkc8O8QX2PaOpOS/
fxoTAw3th1yt4WaHvCvvBPA62K9vKZm3ex/+yL5IcrbLjC/XStNGthUxlMz5oPgRqzrDB4wfJNlB
FFp9Dy4o3EDUxFqwMD1LnvCBe5shpECJmrr6jNWaDZmQ+yws62PkweXsRFSg/OvVtdIkYSExEwBN
B/OFpz2UdOQsrYTAkF/SH5b3P10wWNuetdkmGFvqO8zwKZmwpeuiLjeZHWAm9Av70MIuyQyh72pb
Y4AhwrE89JLJZtITEjUqXnyAcISUUl+ug9rP172ccdSWcI9Gb56sqB3BieI6aZrS57JRxDfcGCsB
nsVEctbSLatNHFgpXvJMpK+gP0ipTe4v6K/7Uk3TkUnyzXREfVAtl9UUANc61cdd7cv8ztBbiRs0
8O5Y1l95z5HbqwoyiEEub1GNlWzyCeNpmtYDlQ99ImKhsaO/0yQmZcnXnokMZdoFTTPJNagdgl15
QI6LiKtxpFuxg6Cb0t0tGKVKakWXcWkDWa+40QzE44D2lLh/9M5mZ1hk64wlxT2SDkqslR07DBOh
rPx1wN30NayewinRD1PZ4ALSgTTFoNUeY1MscQdq70HfqJVXmhRttcObLDRgUpW3pdZR24QanQhG
SYuqzL1rX0CWlxn4b8nohzti/qVjL931fnqquVRtbW4Iu3oiFZZk88Kg6YEh1nAjK13KzVTa5dpj
i4B10S2OdNe/FJIMiTAKirF8831wW1pjnS7biUl0D27j9DfhkHJoy+4h183k6Iz9NReR3Lf64GNT
JtKHn1mAKi7H9hjPB2w7FC+zOui9loZAN2CGmoRYK62pPwIWATxQYG5hJ8nmtIw82p3QFL9XynQ4
A80KoKD5bt/e97p80wMtYI9DQ0wjEGJVXjQrTk1SUFXJGlcKoG1M0RdY6CkYgsP+0HApvzKGA1qY
b5gYJa+0WmChMKnBCspnBqjUXkatvWgA+mO84QxV40OW92wBARvurMrA3dT6H3056W9mSycT11fr
poXRvMwhi1TW7jOAcwzhrlm/jl2XUD1SNkxO7M/MzcGXa+OBhkh11izv4iaO2E04384wqTpieZOD
w9oxlokGkb3mfcI+V9mPeuWA9PTrhAoILAOxK+FJ2xZhMN+zL7P5h4t+fBFZzZiq1m/4ifXbQDcI
iNF3Fe5ie2phMJaBe07mA7EdEDOq2bTKpD4noMe2aRpyI26AZcz9hT/Lu/ei4DxBvXlNBtkiZNjN
eiRX8xjBrghH7WZpVvEY5Va5z1x9Nk2YxzLu3ymbtx8dFU/3A6FnYrz2I5p1eDM6hxuRsLk1CeAO
JvYozErm84DqnNJuq2Lt0esY4CVRxKiYW8+T8Lk+SsNIueQWwUVW3l56jdwgc3vLWskUCAOaAmn1
ucbE+QVwWWFrsc2DI9Mv9rD9WzjK3yofz24l61df9semL8YvR0QvzPPUs1UY8TqxgvjgcNM9Tymn
JWT0Nff3FelR457L7M9Al9qjHtb9uY3U0/cjNxLFzUy2dg5w3fH6z1Q2n3HhuZuA7OHSr3zuEHpD
oMRmXeLg5tnbubPzub3ga8IK5ydfQOVjkagrXXUB1jciEzZjgJOcDxY5j5VvG7igejzPoSAgglkm
2FJeRZIm7MLTqF6J+2RnboQ0TnnRCYHAwF2MgqZoxuCaTVuOngU9RPKqJB2PpwQE6PRemeGd6vWn
OFD+Jw6QNRvz/s11uwEMqaZtACCzF8i7Q13o9tFLTc5MzCbLImK/U7ijdlFs1NO4aM8RcYWAWMeW
9pMBHco6uxuPoNbPwBt2k65hA/DVb40oye85vhhjN00dd7j5HYY83VDOe1dluyqlOzSjl6BQbrdj
RYMB2Qn2eaXbhwphLARqeZsMg0ApsDSwkzmOuPlA46aAzzZgUqvTKbzmQbhKqHVlCPSmbLpqjSJt
t0VIpMMofG1NTxSuf717YOg6j0Pc57xvykM6ifIQz4d+gH2i6rhdDV5WnwLm/ANOVfyrzNAMvx65
9YXWoXOrNcQm6jBrmJhNPe5dzRleRiTufW3RmedUtOck+JWxUYgrAmizcmPOtLBmIYxa3R4sltOH
cv7IzCptN+COyOlfX9IOSFFN+TklSl3tdFTX748GoTPCJmawmyQvCqtwbui01hVZEO+FJ8f7ghsT
rvpUPAjpEd+QfL4P668WWpndt85Hmc/Uk6hr3yKP1oFsypMXvwZNVHO5fpQtZmsE3i+DQcXGUFX4
1BJLYn+d+8cCIuxTWUHyZCPpk3djXRDlrbUkVllvWsgVI3L7S9lF2xqW5C/y1Q9lhYRUmIO4YjsZ
a+l+agNrAFXm/F62x5pKeOW6TV7KxHOWeUzxUOJpyRmbQXIGfEs8f4T/57LcXnEBi2pKQ/tmutB9
3CMVjdshKYBWYw9nuM1tFU8pMzVcpqZpW/f8zct1lEU9eyZuW03VmadxnlzVQSR2RPkZYSXqRcEm
5iSeOSBpmb2kVtCuPKk/+hVPhzVF9BBJPXyobA88UEkmvxTttk7kiylcRUJeWMfB5FQuKSCriuw3
9IbhZWjI/MFVRmSihg4rLiqk8gr12JvWvVmnihbRqFx9p7E95iRn3Pxk0arJ3SQTsy3VgiRxe/1B
zp0+fe6p4zAkaBI2u2qLJvopjQ3UZQRfiwRq1g2CEvjcPeoVLWd0mzFAjGiqInxWX4ooR3xs0vCt
z6kFr+Aq7HRX149uS7JVYwehGgbWjoW7nHclKnag54i7sgkOcHfy+GW0vc96GgpUuZK2K+COV+rS
ilXeptB23Ncx1/Obq1ZaFUiuZRBTvj9TkWsjhgs7wGOhFj4HsDy2jAzDTZYZ+aF1invdzLKzAe91
39jjLqkL5m0bnUXWfRsx0R4azcAhVsRrr5nKu6ySW5sN/hMiXrm36FG7Q+9z8Ti42tbs/G5vliVF
VwY0nkazy6NAMjiyOiiPAxXAa8dk1/qvz3HSvESw5h+0EYp1hbgEyWE40WKEhRqYNbtHy99gpTcP
wo2f4FPYp+9DWnpo9YIQO5UF9mkg804dsDUuvr9KGtCGWKirjUaT0wJWBeBm2aS3EurubcgnKBhz
nMfPiq8clePwr0M5P4xab8MIVpzLdKTJl7teo6NNds5Xzgz5UhNBujhJmhxrESOiOt46pIT8oGmC
RbJ8wEXNKwBgYOoC4zjF/V+bkb6P1bHLzE/eyfm1NAr82IYZ/DToGqbkZD/EQfIJ3oNkYeHf9Z5W
7ACdJDELV+gPtO5407IrjfqJYAZuQAZ2ZPj08E1mqCI07TxDkIQREWITIQBc7JUWlpvQJLGn5mBF
4GfZKShw67gkwF6/PwpUsTM0oQPXgDNiqWRap81AM/bMstdz3zqSrP8VZPG2CegM84o3rY1oTCkE
ng/XNtZ6OWDKnAd7IbUrnZNM3OTxIpv1jTbz7Ahh8RXL5bRGApQrW2fSkQUdXAi9vSSqNI4A8Vff
j4ZYay/fHzHqbA9ZWh6+H9Xzt7JRXeIcd1bumM6jLpP/QnkM2MklNug0pDS4AQeymvENWa4tbaWc
uaRmY0QJhIJyDLd1l0XLlt//TQMDucgZBl4COL7LngH3qsw7wqcItYc4UbQn1DrTuglwdjEg+/cj
7/Xm25tjWM9jlpHN71P81X0F8Yi89sJtfGrQhlie4E/dF5PQtmFUOEfZvwSc5QfkQEw1MRll6rR0
8lZDsTAomzlmednRLsqBq/K0FGak7siggGpmccalGX8fhbF3joAaULr4lv0KryzLmnNgp8ljmNVM
dcMEdogVnZDz2KOJ+JJ5Y4O8oF5bG+Cr4WCkr3y9gG2XXbTJWwKFoMmUJ70ykfcvQdt7s9J9hOCV
Mj7WrZUsMeFmWv3Amii+jhWDyxDD9fL7YerRRZlTFLUc5pnbYNHUEAVasoTUkGB2zKwDoehFitx0
h/6yGtMkPoHr4PchhZrR9gAtnuaTGhNrHera6ntX99cGr5eqWFcdtkwcWWCtm/ndBh2f7o00JOtm
qRWOOfOEs+Jagv/a65CM7+uCYisv3gZ+lF/GgtAQDoCCFXnj3Rfc79ltslflOngf5kOw6WleXRaW
+znVKrgkXe6spKHYUIuqf82630bX0oiEq3fvAzIAVK39dAVLYH8+dBDk+ePNjVRVdxwhix556gy/
88rHUUv0kbFVqWv2vtNNc+VkTP2Z4Lh3dmbahIrt5vh9SMNWvxvLvFrLXLev6ZhsdSO0HxOSY7im
1Efn9Nm+MfLNYAnFkAR9MQBE/MrbnlUl7q9TOgGqLUC766kHqDjt4GbWWnsocurqE/kL51BB7Zpl
EYhSgj92/hUqw7zOe22WZe4RimuyJptOJj9jBDqNj7qp9xfNejNdzzqErfmcTpUEgN+UGwDqkCYU
1R89SZc7AkXJUVQtlH7HkKdOqPI8zm261MWP+PGJd0w2u2bct/6l93qTlRJZ9u+HYdJ4BL4V7heF
DD3Zw84wUBAZRLp3KLKAz3FDWawsnvph6FaFJueVW9I9sM+PF2KAJ0NCk4wyOybphIjptosKPk3S
27BwYMrVSwixtf48ynEHWW6gAxTgdOYnYhdrwy+945RCGpcbndnB2cE1zyrbuam2HGBpS9zZVFnS
F3Iaw8bcjdoskKP97nLwVbh78QEw+ZrW3mxDsFw5l8ASYo4y8Vpl3jZTtSKoREV0RKXfDuK49uDG
Ld3OkHSyqNhPyogZuHDofOPpr529FiZgAxsHetiIslUE8fBsOX8lLPRTThqYCvoiPrs+dQZR/ebM
V2Pohpjs54ejVbxBLh5uOVejSxw5zHuHEeswZ+Cd7/TO1R+JLAO4cnvjAHpVPYxTM/I3uDDupadD
kd4FnFWcKiPHy0jzDXMaHiKlcz75yeeQd+psZemBvifvTi/okiAg7h9AzqgdeTDwVTxKxS5MpTxg
q36xNZFvPCPH5UIJQ0DdKBNpTGRF2b0Ls3KObdYEDxV0v9Yqblxpq1sw+cBYXNjM2M7kBe8XO84y
QKVwIfu00mTJSbUJhWZiaSRM3T3hEVrDbB6W5MwbBE2NABh1jS2dlEH/MKMRid3eKOzOsARotnns
DS8AD6eKn+Qkr3QTQNdD492kfQoNoy4JNDCrAjCXRAc7azpMKARLXBYiTSfdY2/m1qKMXvWComU9
cfQHKGjmNY+1ZUUNF6T3Hiv76JpnGGjeXodwt8gdnCVpzNS/zpGRsd7w9zyJII23o1W/ksErmLtN
2m7EVr2c99nFGIlbj3O0HOyb3afNAzs/Y1vphkXhXVC8IEgYAndnhwOHzh3OQctE8YQa+0W9FHeC
DtSV7WfBq2C4uhD9mF/sjjOr8ix9IS3N3FAI/NHqKOkmfN6FLL3wga2PdnQs+7GUgBiyuhiZP1jZ
tSC+dy3omw8KyzoR9WjY99J03yTeQQs04u3EPQAmtn2zYZij0zxt1S+F2b6KAp8eFlyxEdTyLRJh
SqRRG/tX4qKPJI9IOcQeVDk9ywDvoSsoiMH/4pAR8PCKoYVrtJ1uOiMr18VIYK8ZkvKu0Kf4QiVx
tvGk+aCZ5pq44IRtPX4JTN/amKN/noZx35Z9sgf9OIueCsUW7PLS16GNm2jHRzW1vz0Nsmff5+Wu
EPJTsJnl1Uncc5WQFZ7Fb4+V33JoeSuiPkWb7wNzuXLj23isNKdB1Gx2Soz9PeadCndF8k5dGP9/
dOryCUb9Pw+ppgebAtv10VTZcEIAuFilRvOZcvtT0pI4GFWbUY7eZLc2xnxkdqLchVasbt+fA4CL
tsjVf6uzUS7c/AMVBZ+4YKabSPFaF8F4KPXwWbgShwNlsZfvQ1lG9P557AjpOuwvXocYak8+puLe
HM+jEY3nuEcjaSS817gZz4h3K9ckehmF6UPm2MGeFfaI15yHKmlSVu3+fVWTl6i5URHMq8cTKb87
U2IstSbauehHph/ye3Qt8rq6zw3n2fWaFCIcC/QxaB66EfQLLRFYhuOwPtpuMheEBYj4auTUq5ko
W8MXk6ylnVjjbx+mHS5MZk70itwNIo+oYoUhZWpTdx8EdcfYlGDFGDA4K4hLnBhDObQTxXN3Qgq4
RIKuyPvrkATVMuqq7kXp9Sdu3fQt9DpsaGVFpk40G/SuW2sm7S4eVHyuYMfVJblPsDPd0dU9XK1p
MJAKd4ptCj9tEZHbuWnNUO9jsAArK5rytzakYx2/58+kKAtqsxkeOiRvVmEUe1sz8SF+zDc0aXJd
1abi6KvXTJ+iy/cSiwQCEfrWgHEPuXyZ2DBBCo2rhxYL/VDb4MZTzMS7eU1mltyOoEUB7NVd58ll
MI390z8kuAEOCTdCRs7MyzSHOC7YegzDybSnVx7evOdROEy0b//9uSJ0qiV7gW0VuCxGerd+VGPy
IXAif5aR+xp2Sj62krl/bHWHKYvG6xiaw1WywJeF/l7K3lpatG4e0IOKe8pOfjeCDIuaOn1j+ml9
MfUhPmlF/eKaLU+rDuyHFhvalmSPTfw3Bv7XGC+kyo550Dpf8wf02HRnnDfTwmGMcABtmiwdJ8MD
X47psu/G+oRpFF0t45KJB9bdKzXXAA4gz9rWvBU00ARhi43BCbsHGtaLu9GWcvv90OxHujCBjc1D
rz5Scb/4/rBWGN3Aw/c7tHd/P1VDiNY/RSsIGsNzFH6ZYwT/MhERDT5+d5wGNvzxdCrJbh0VZZ+0
2tfNKZoPZR6zdpIoP7EnmhPzA4q0hopiG2NIj5NOBLof/BacBt49B/Fp1wuoGGn19D3a0uN0PNNA
Se9fW5sXo5b2dpBOe2YhSRsbOGtwi4QMK54y67QWT3tnrDtja5WVdur69osUbH8XxOVnzZvG0N34
Pocef4/rONiVAXUf35/7PpA8VcuyLX8mMq8XYx/+HC0ouslY2kf6L9ilTunGSmh/6rw+W6ZD9HMi
GsPqYmTzS7m0rrkvqvwqazNa2XJKnkHIUqWTbDtDaxahpdXXCsPllnRIuGJinzPFiFkKWuFRDvi4
RiAiEh9ITUlb1Ef2Uyw6CKZJ5j12JiBgMQXXvA5ciq/ptP8e4zW5v275KRCofP2a5uxN+qmoTvOE
5yDNgVmTHr2b9qTfTKE7Z8W4iphceeay8JH2cA0XYP5oUQns4I6sNfQAP9aIcsWfXYjTWFhz88Bw
oALucwpq/IRJuItsY6I8mT77UwuGuvMVS9OAjwLPfXZjMEUGxFa8Qlh/gOvWi4+KIlCevlBrSmLN
G55zf1lP3K/6qAD2loZqXNUNq6Vxrq60xIXkNFJMTROXEQYOQCX9imw5PEbSg2Og8Yrm9tqUTPqB
GuvFu1an+SlIeGcwoHgz+crFmA9W7yV3upUgHM0PNdE+pp3bb8CK1Yy4mRfbdEju9LBl3Yn14eak
3q5MCszkTgO5mXzuAcWZbghAXKgfs6M/Mk7OfPj+yCAPyYWxZbyMQY+rd/VgzAdaK550UH5ETdIP
wRR6V9fawzAb5lq33BEr7HffI6l6zPE/oiUalRGts8rPD73RxudeDRR00EWUNRbdGWmdPZCkAQwe
jMMmJodGdxqZiGg+zOLhIW4AY8KyAx8U4gce6OJQkZ9dIoBDl8i3HpjcWOehZSAFKQpwxaCL57HJ
96a+paimKHLrWWfR9eOP//j7f/3H5/CfwS+qudORwvj67//F40+kIvA8YfPfHv59u7pfff+Lf37H
v3//31+iJCp+fUUf/+t3nR7Wj//9G+bn8c+fyv/7j+e1/Gg+/u3BChWxGW/tr2q8/1W3afP9DPgN
5u/8//3iH7++f8rjWPz688cnRLxm/mkBCuaPf3xp9/XnD1N+v0J/vUDzj//H184fGf+M7o/m4398
/6+Puvnzhyf+ZgjL8FzTlsJyXEP8+KP/NX/Fdf/mWJ7Dl/Bvoe3OX1F51YR//hDu30wAW0imlgcD
Ulrmjz/qnKgyX7L/5uhITKyJHZKhjm7++H+/9r/94f71h/yD1dU1B9lT//nDMEz3xx/FX3/h+Rej
/Eh3DAQT3dDphXI9OX/98+M+UsH8/f+HmDbwHuJD28hsPtk5XnBmnQu7XbeiUXtfc8gCRNiUra8B
S/MCne5so0Jxielhpud5jSQ+LUt30KAGAiPRpzdphrcu6/BQyYKNGkLvsrOH6TgA19uktvVCLAkh
sivGA5oZDjzM/iSGfxFQp7ak0+E60TZwDIwbg1uo3HM/MXWIlGEbfr6Mai0hzSyfLE+P18i1RI4z
xilxap2IcTKMwayIdGauZChfEKcpnfoc7BjtvoibVR4wLm7hFZeVYtNVRSevzO8zjT5MLQrpOK7o
xjBpy8NrEazUACZj1igQc6l3LsoG8bzZtlwuT6p3MGC4TGVUSmsN0WfFaoS2YHGRBNwqMUIYgEGB
6QJNIdWqZ0XXAkuEnIQ/qIdOpKyRRmZyiaOt3eknxdTquQ0ayl/Q5pK4L5fUzAF39oecumdCm461
zjBtr7OmeHMoZT6I2nl3sxhZL8hWssJ0lBCsgw3pi4UOyvkipnvvyp9qXHc6Qyc7ddcG1Aasv1gJ
XNVhgBoV0/R8uOvH8TOT6Tv2KnfbuJM69kO9muZyDWssWzpZOgDPBsQIq5X2uh2ZZPTvxLnDvXIV
q++uA85ICXGMp9w19s186ApdrZsm/FJx/Rw2obm2vHzaO1ae4G6IoSH4KfRiO3yLESvGDPKBVmeM
rWcnYh201Lw0hM7wndjrfIXtgvBZzx7xwOGNrUu8GZnKHcME30WfMmQ0GT6a0cjLG6IC9ZVEoIds
Ding09ayaGe7xFEymEq869JFak7d1iiHzVhpSMSW6T2aQ8/6FTaqF32wEx9XOhFT/Llb6hK6FT9D
bOf2oTr5IAyGycbAeCnxSgCgzHsq7xjETyuL16y4VTi8drBqX8mDroTdoh1l4MJcaCQLW4NMS84n
uj64HcJlQkqJG53+AhbuFQ2cnrpcCOpbM8xNJvttv/4oh6pm7nXv4ylY4mz36AVrM7BpDIXp1Fzm
ns6o2aHGdSj9Oy497+FYwZyy2t1UyN9Ixuz5WuBcpv2E1rsYsXDd9+A2O2cbe/Qox3kn9uro+aW3
9Rtto3XNe0mayamadaJhETdjkMKuUTTH2JnmQkl1mjyPatLWfK8SiuxVRzWEme4GlDJw9mzoIjLM
lW+fKytbEYnn+ZWQZ7xiG1fmp99j4Ku0Jua3tbehgyRJgTLcG540hm4FDReUOuRu5nJCey9i/9kd
erwIJYNlB5mzF3s27foioGTcdtVbY3C2mCHo87R0fobG1QbUsShIkPWwTJMBag2DNbjiIem44ipF
PiwSnlgrv+zInM1YMKLCufs5T5eQGOIVK4HPzhXqLjB4pySDgs8dUD/nNXdGy1KdE5mAjVqFzPgY
YpwYoc/iu4ymE5JycUWpvIYZ6HRWZgzpG6iRQ08yLAPV4aXgnwgiwYAihAlqKF+ltX8tMYxBy2i1
9VTuXQtIQMjLgRkJUkJvzJvE0Ca2o8zsBICv6WD8mZa2hExGz2BVXXiO8pkEEZmFvjppcl4SWUG5
pQVjw4ydesdQuoTVaYFn08ofLT95jLf2uUcPtAvLQRg4lxeGif3X1q7dvMjLOgzbhQ3UKC/0+7RN
mZRHPqmQwVsR3fSWZT8g9mkNvShlfjFk+NHJqlh4owBGOXYAVaf01W4sbeWCN99FNAMCINXvWL6i
jQMPWrPt23tQJWZ3YrzUa/VV97l2bwewpCM/fumd9JuX3b93WNzdMm+fdG5oUDYufTUFS73jn01g
xlUP4Liz9F0kM3cDyTd387XdVO6zMnJYv4oEFBf1FR4ab2IvESONtBPm2UGWj709YhliT3CXj2vL
JgYc+8NbHU/g2jyNTSngQXYAFaGpyhM0XktFAxFWmLKnhTYo+g2G9asyUYcy0toAqmhqUntbvIKU
2WBzILFYZe4OlX4hEpy9dd78MgcgBOnkPto50Zkg7/IDjrUXSy9pMcdIa5iFWppYjTYZZkcw6s+6
YTKIE4NcyRK6RKryfJlWArYJyYk7GkTaPJ3OYHJI9jiUwaRNR9R97PZ21sIMBHihHIxEjsMtzW2O
7gbKI4w+w2qPhtE8kEv9pbEigZACKRanJpNFPGB1rqVLIQRuIr14KkqXkRws0kXSVt2yl8LeQ1JK
FpA7IRUX3TNEMnNbR/VZT4NuFeXMl2minS7pwPI0q7J3P+yAnbshb0vpf+U1DcT4j4wlyCwQpTQC
06JYw/uqe5Dm9mtuDHMjglGvIYwNS/FYBxWv7SNofeL3KdyeWvqPpI5HLLN3buxEl0bRMSZKCnZq
OzsLMr5Hr4nWvq0bq6EFYhEWvK1iEZ0oCBTs3IpkGXIHXtaMDSnSFKAk1ToZ6uaG9hufJo3OybCj
f0p0V7Or85WNZXKbmk8B5j6jeXEE8Okmxbk01Wv6uvNl2KPDlDH8877idAi+ADb7SzdLoeei8DFN
i/V9CTMjmHivUHuxzAaJYD0CWfuQsi2O/Xx9YFWEKyKvL4htJeWxRNVCJbc1wV4j6NWbGnSwuLhm
aQpmSosXkSSHdLn3jUyTqU23QgItLEQwBdbeCn0wYwjlgq7Uwnd4k8UW6vw5iwK1c5DIcfaocjtO
GMKRqtnea+6uwNZ29qGGojE5JzMlXESVyyKRVXBOTO7d+pjsTNe90YGVbpvK+/Rbu1uPHq6daWjo
WGqHzw6F+dCVCpNZoe6kFhMfS1uecG1fXDzcdzbyCouQHPE52yWGx8TUp1SqYiDSkIW5a8L6NU+Z
M5e18TOG8L/LLPpOveDilRKoqrxS+QRtqsJdmxOCbkW2whFHt2NOUCAn/Meuaqy5/8JpWaa+Tp7b
YozZmzOKaMI6JPP2d9aPbJIHn914n761VZmfshmh2NXmll62jWAyu+qm4uYl5S8w+9V2xPm1lBpc
VSnOQCTiQxLrB2sOUI+Jf4Zli1DqPqJcane5RCcJUu+n0Whqqc0Rw1zi5cRfSSAs7h+CpsjPJBmd
c0iUMjHEnengogKEMax0YytBGODIiX4BJwGaSwxfeKw6PEDyVKpooByc6m2ALZbamgdftdLNc+wW
5nn0v2TR1ge/1FldVPmxxj7gVBBW7QDKlqW9ZXRxrBpfeEfctbsqAGRUhBNhc9UHVNjLgJwqWBTC
Pk658N3oA94y7wnH3kKyNut7aXf+qkJ/3/cRSI20VA/G1PswxNA7SDGu6qB0Fsg13LFic93MXADX
FZ82huC4Sr5ABfFzu+Ar1AZSYZIn2lC8jZdE09aRwk4SYyaImhV3HBvb+/CRu9LGc2MczUDsB52G
Rm/E8EfIfy4D9JBMilCginmNBaiopKMVuYpQMoDFXm4GXfN34whRNXLszzyP81VQREc5wV1vqcPh
fBQEwglcoo2Nd5YPKgmbIbnHodlRvGRhKhYP8B0pFsD1wOQlfRgHuzxBJNih8tyqRhDCdsC2BtXe
K8ySgS3WS1xD1ig/IzOEtjFmxS4psp910dJzQlFH6+s+uwLzMpkWSoro8L4Uj3rhpaeugqXWRXQ6
eGKP3xykeBY8gRb3T7UjjTvWd1TqATdFhhqXsWm9o3Yy4zd9805jJ8at2IuhHg2/cPEApmzYAAC4
BLwHjWoKvFMRGvkKsf5Z6qTFquxiZx36lYB+XedvsVfRPQlXczWQ52UzBZQ5ZUHS9lHP+82ruLyj
rNFoID2rv8YINCUt2os0onpGZTgW5JxVRMDa5J2bQsKBm0BEG0YtimRRkMZ0YA2AC2R20HhPVOas
hY6OKsBxAuGLF62fPRcV8BCfwTvjZGAEkm5zN0e50Wk8OE7pvjbSaEOUqVq0FCLh1cywh1niDqvQ
eCA6sfdsgENCg9DaG7DKOMN68l/6DvonJfZqyE6GkuWyrOmZLQjf2b1HjgKCnhUSyIIOhJRHMZP2
Ke0S5LJ+Y5sGQDFqH93JV1uucsUy6LWb36fm/6XuzHbkRtKk+0QUnKRzu5mL2Pfclam8ISSlxJ10
7svTz2FUTf/KrB4VaoAfmAG6LroWRQSD4XS3z+zYD7t+yfMts/+amZGBKwsz5Fl0w66ro/RODxM6
5Xz9JoysN4E1mgetWCuDWPRoThZt3VyPSFr1yh1JUNkTFalaxx2ut012TMRDU3ftIrbnrTIAtFWJ
620ZlPJMizBNkIl+yQIN+3RcZxuwZfGmrvBBZ25A2YOpletIZD8NWtvXoRtebI2pRI4hd7InGjj7
HKjPQF3aJAGr5FRgLGzJhj2Cq1iSnuLUg8OkjJ4SK7/JyvqefWe2IR267aZyfrBSh2JozU/gFc0K
zTFmXhPnZ+FmOwpqWH7rCJsLT+SukN+ECd20noJvTUwPat1W3A82+byAvVfbb41YA2Y61MdR9c4l
09AjMhMjSQFpfoqo0YzpA3choY5gPBbUYTTLDD7Pita7BkeNFUNdkJ4eLhyV0jiHN30VsINcGrBd
N8IjgcLJeS2LhgMcozm4i1if7CTY0O/ICG2ybzIzOQCmB6ekRjq8g5H2XC0bd+wAMSIZzl2TDGu/
oLVb2vnXOASaCM1Tqcze039NH4Whzu6h5Ry4MmnbXhB7Kh8TGhVreIV5qBxSEknM97pzPSD5k5he
ojEuTk0yUppGqymERtOgg2OQnN85XxXcLLY3TMjQIG6mOAo2vefDIwAPx8R4M8h6WOvleHqBLW1P
HKX9cjoIqzyBJsiPefpdQsIlwF/v64G9ZUYz9lJX3bYcNG+56slccjqhxgb83oGhkbmKLAdp0avz
TYlmCdqEGoia9mc9pBOjyusbPbO+BA711a0sMoxKPrhFg7cbQAFd6LL/jDHBxgQbsEUBdaAiTT8h
mj/B+YgXAcdD8miYtEPulRWsVHitdJjgg5YrGz0MK5l/MmmZ3VKOMkvx4wtXRDFX4TaUmnEve7Oj
VGl6COEMM3+Uh0JR1E7FA7uxMaRHb8CT1jvrEPGUmQD5liF/q0pQ6TC3tFUZomwlWgFcnzLGlcOa
XSaDODhQC5UwHCrlOELp2RcV5M2Fjo2xy19En4c3biTOgzLU1vWgsNhjywkviU5DpxMXc23KBrXg
q+0QbylZwHPLNedCIHtFKWTyLBWp6NyvKM7keVjRGLXuhP6F6TpO7vxxzLRDM1Ht3Xdg7b2peJQu
+6khNyn00eVtFLr1ft7MjY0Z0ZCACCAczPLCNyjR4liLlFSvRgdnfGECeEE8UAmkPvjPJtEOPVnb
ZX9K4x5CUZdxjhJ08vlNGS/+P4jH2x/FLK3WH6XhX5Xh//g/oh0j5P5OPH78GvXvxePrf/CHeozb
4ZOY5Vme2pIdqIM6+4d6rOvuJ8PhBM420TLQoXiR/1KP7U+ma7E8IIAyH3U9/f+px/onF5kXZ7ku
pBB0Ufwj9dh7rx270pQ2r8PbM21DCvuDdjxkuTPBO0rOWDy2ZMRxVRPh39aZ+NGwP9/0Q8x+mokZ
DVxqOCO+jMs+wS0TNjA7LZfzcOlHdwlnVEUc6yi7EDgLHAvdo4jkl6v6p/T9Tur+IHTPb9Zhzmia
89Uy+N97oZu65VghLCScWvrgycFh1TPaeQnnUpKx5rETm96DUcc/zYLdbN+R180U7dVEvHeyrJ4t
qrC35gRcuFX90e2H4N7uhtPfvEu+tl/l+PldkqzmO0KW9xgZiPfvEo2RyXUaI8hwyF2QtGhvQfis
hhBUEn2G46FmoJja9CxWPptxRZXcNlJoUY4hd4ZBDNd2zhFzXZMNGLzlv3l780X6ZVrA27MMYdm6
C1+EwYRpv397FjZvW1lZfI6s7oHk9HhQWp7ggYMiJxJym3pIGYtL52Yv7BJcLg+/cUw/k+H7uyvF
COavb8W2eToJnaON/HClOLBlXkoc6ByYTXiLpor9QyRPMGHyZwg5I/vAxeglB2soxpVfWjQfum2K
I6/HwmJ4b530nO3vL48zf/x3l0cifXi64RpC8pf14R4LFLSeoceCBtJRUudxH1oJLv5h+Ko1nOKd
XouXVgA2P7J9WE3OXozsAtOeNsckehwtjy01vhl6A/aN1pJDcctXfdKbXflVI5+wL7wabyTAqsVA
/+/e2qV1pTa2jWeKJLJ7ZlTzEFt7HTjDqsgolgO8YSFXf0sGQkSueyGqfxMVHn5PftYARDIkQqOl
9m9KjtIKI+Se8cv1pZsOh25dN8iqBB32RSNBHDJGmCn4y8Zr78McX1RkynGT0Pyx0yeDDOO0S+S+
Bq1+EwmeonpVHHNv7rAJ+TRJQhl76quvaQwfpxsv17fo6zlufNRKnoInzW5zOAo8R92wxereGCiQ
ebD7/ffkGdaHL8qDJObqtmu7OMhc25hXtl+mXlGSFAU1c+NpsvD3IzPUaOB4aA3fGHZGog51AN6h
1F0dSOv0ZtoOyQt/5GKA4E/KxjijypCNgRm7aAfVQnd1DKwiy4KLuCuqSF+oCvJha4Mgj4Zc7rUg
B/gKHoiIPPEeZZ19qK2LoAo9IJ0L1kdjORB830EYr/atO9CWzj22HCva4pRiZ8QmUud4xR0gP6d6
556VfIpx8N4ZHJ8aPLnZU1BP+aGZK/B6K729vq7T4WUakaiWeUQQK3AMc91IdkZ9NFQPpeZFdxkh
w2Rql1UqvbNNxmmXRQzS0ojCQC4e+UdI3fn1/4GmPmVlc1eh/7KWclu2wzYP2fogSR29AJJdZdja
PmXMSu2kygiW+I9ljq9ctW56Lj4XVhGuWBJwSg42WPy0YyZnNm/aMDl3WlznW/JSoOncEtLy4N7W
EECwa6pNk44W0dEADxcpobkk2MX7JTvEKBnyiyhG9Gfy4DTduQbt9QEiSzBXPnGc2utzc904h/Oz
/idqlQccjImB2Tfp58oS/T4RXYis0tLvoXqDUBg9SqYGKi7v8Q8FkwfJWE+XHhd4UcPQxiLdbdIk
IFjKHP6zHSLYFDHyhwH6DsgIM0YvZxNtGfd0pAVH9DfUquqlnDK5b4LxpQsoB+BEWSz55NbRwocM
KCnf6ppWnCkKxjQ+//gC4ijIJNw6qmZhB916/dtMUTHSxS6nndaxjte/1+QOVe4h0Icq8eWNZ+tL
Q7fkqXOh1Y0dXsBwKAHWmnfX6wUEF8mWA/zym9W7/rGuzbOKveDA+fMUsx8/kz4C6uUHh8jtKXjK
Qn2dcjuBcCWficUe6I/JfVXnWYUKLNehBnRxKEB2UPxnHQeH+UBM4/ZgUjYeKwU/te3MXdCBBEOw
qc7Xfy384qdgjDuq0KE6x8y9Ij/diyqaWUDEw+R8qr2uc93sLdEKpMFk2FCc0q0xWtAJ7gRBzJk4
WieTF61FqLonCDzajdS8XRtnRznEFY9wmMoOHW+bqLFunYZXKzgAUlYuNOT++Chc5W2hkhz1Ca2j
cqr7wDC0Ixwsa9Vl42XIqoRah+gz94e3iSxaLmNj+BkKAwZ+3jFPSTVzn1tzgICJ9bKvM9rTwgB2
7cTJUtYg8Hwyt8yUMzo57OwwTm27wST2Rk9qsna05Nv1Zz8Y0CAoRuJckpTjJcx5XnggeEeT1kU8
Vrdt6t0Wac3JO0rx4SruZh8YYuRo0x7ZOabC5KGMllb1aNemsQsqDe6xpf90acbhWCO+VXTAap1v
31gGQoIoWL8GLy0e+oyjsUUvD02z68ohBK139U2YCOemq/cl+ebamNk0888RFHKFoEbV8nVdnALx
qKXGy/WLKgf3aHX9XEhhs2ShZC6Hcpx2nR18b0uDbp6JJL4uLHHE/tWeiEIeAis/wypxdiW+mlbz
MnrIJG0Fk7yjyaM6YhA+WYVSO/pkRMebDpi2fWW+aTxw0Fr3nqdDcgCntnCQb8Lecc4hWTExNd62
iJ2TBROcvVz+JCkZmvmLwOQDoASpgRGHUt8sJMFqx8Cp8uqoMYNg2GMfB0ZbIPdpNchnY2yuNeh8
PA3LsH1Uw/PkIgGrOCY0ObELmvPFWk7XnWWtA2EFywkL3NFKgMPHPVOI6+MUq6x1rEm+oLBy0PfV
wDkv87bS4B5iQx9QgHNb8ZugFZboCGnqARitmDa1A/Ke5tL0GMEyvbRBEV20sbaOZso5eGpgVY5g
PTd9ThSYWW0yQWbRalmvWgL6Uc+dmM3bBWozWVziLFyToOyYeaV3BUSXyM3qdVfMPLPQ81eG2W0K
+hv/eNPXBUZlhBDTiBxCQZqZG3pDo9Kw9zMynRLh/bbPK23Z2sMR0H23rYdmA4Wp2Nxf75BU/x6B
WtulBWNWaju8ZeA7t03VkGQYArmf9STRJPdRnPDK8+ZljrxsYgzRC0sLgZ4ioyvNfMCP7K44MWMv
D+kzD1ro3uM4XjBs4OEcqsUEIWEF3wCtb/68VSW7hfLpq4hpdV1NmFAGAyqcGO3NqHErc0KBFkIu
3/DsP/50JgLDplII2gHYXoAX+PMyQiBagF6dG/WbsFiu09kCw8HoJsdV13TCOtRMxRYJ6dNtQgt3
qDWbuqNToyJUAbT0IktalP3BEZuAUr/j9Zo1dCFuG21i7e29vd9LrIIw6iffeIzoXBT5nroVd5Gh
bJ8CtrTKV8XaQjZi3LWsi7Q712UO9Z6uVBrgzdsYhD/yE+nJRNw4JXvyrAWmogAXdM3g4KhHl3eF
tcP3egyh0FNygYaaPdaeTkxPj/1tJ/pLX7FxZSy1laCCFqC226e6BkTNmkAuV+wKOAcpifIjCbRN
6ORMPFIPfg4VCDpeGHjcHVTv0SlOTG5G1TmQnQeSv95rFDv5oTOjb/TbFzvYEdxi8Ey2Thc+hqpq
VwlmnGUqx2J5USSOMDjjyh+jLKWKk3+ZLXiDdwBiKgjylZSJfeHXdKNJpK2anQjnx33ZOmCZtPXU
1Okhd0xsQC5sKaEZmxHmVkY6fatbBjoImjfPTBjovU2jG63PGdzGbdZ62nKSGrAuFOugfE6HrL5r
eaK6aajdtD3zyhRzwBL/sXcac42Ja0EK1VUAWKymXDU2reipMNg0Y5FeANBHAWqp+C4ngqZJF+Ur
RQwugCn91dgUpcYs0kUdj1s+Fx33Twq/biDzbCHMvHgUAd7morpVhgNXJ3CN1ZQ5GIe06OfY4FWy
ukriXRzubJHWG4Nc7Dat9LvcYVxBp1dAcxlwhkxPP3f9TvjCOiYcGXTo6TcDhVBlQWt71DstWFKa
viq2ok0OrCVpUxjwIr0HsBZhyCWi7fo3GrsOjSK39fWQQ+aXXasZXsyG5+c4P0aSmKat3MkBsiss
M2HMb7JPnopWja+lyeJdjTnTbBHRJ6ql+dYKw3qnu+pgjxydwNE916aD5h0CH0NV2OUWWCBqNxrE
zlRboWo9VK3tUqMegBX3DaJ8GgWfcdaX7AKpmp5q8uURDHvABcDVOo/zVY3t17cAXVRexI/cTfdJ
T+NM6gK+jgym0RGP1stQxic9TTmd5FTFEwxq52MYTBG6pGx2Q5y5TaYnQAxDwaKbmFbPcWW6c3Bf
X7yaGXSr26uCOR08SXw1jZy2lSZ+jFHib+Ohv9UzMplN1zIN6xpGmhwTDaN+aNix3Yluo0mCeua8
nb2u7Nc1vgLvAq+Awbs7tWom4b0kUcZcmLJLLK/TRg2sqvN2dqAbmGIVEK3Q2MY1RH8vMz6TeCmg
2JUrnsaSrYrQF11VAvk5MyUoLjkLMHZvDoLzU6jOaNUYR+4p1U1UadXapWrD+JhSYKh037rR29PU
ZNU5q8dLS/RoH+d0kohyJlFqJlYKvhMFk26ja+ogstec4Ml96bn3PRwMFh7n22ToDH4ake5w8t4l
BOGw8HrPxHgXLrkARj71TeZq+YMW2Hut2ARsjT8XqZs/wNQoVrGIaQX02eZSsk3d52hZJzMiKzRi
Z25v8j5n1pwHP7HVExqS90EO1kyhR6Eqz8+v+ZL3ALqX5AXBuoxMrwhSppAenQT8HBuIxCwPmsyy
LbGEaZXTP7xRhs0DVZ+VWxCbJK3prjZjyMiNM8FHIcxyJKnUwEJwXkyzcbY5ujNa98hBfgSTbVvM
07WaI8n19cEA7CGJoYtzTF4Yc8a8R5xa1COQSSVatcEO5a46oUUXiB1iUT2Zel99D1SyLXw8Ibkw
3Kf8h8Us35SMHwKmi9tA8n/np5YnYf95mPqryNyVJcB+OvdobDbyz1exgS31htPSoeii22yw5V6o
5uzND+GEojrRm/0qzeGNJQE3dMM5vA77r2ArPRLc6Y/Ma9u7pnbw4zhw+sDYnbNBI20SidscuttS
i4P4YWxIuIJBZM6bQEwbnMN19dZAjdG8gzQQF9B2dXs/1MNTN4REDHVO4dLVQZOYoLOpzW0pw6Ne
bnSGW/yzP4gjMSSHUreqRMOprxecEUO0+DYYYzbjLaVVmLyu8gVBBRo/4y8AhLBShTzIBB2YfsHB
b74B2oLdAftkWBw4LNmrszlx2lsrvKsmcNB9wUNPFCXCFTGUFeSjW9gg7OTbZHf9Q2RKCJERHKa/
qLvlgh0y5qZbbm8Q4nH14vvJ3dhwhtczWv8KhyJGQRyamWxD4gUMo9sabMapEw9jLrubauGliQix
6QG588I1l1bTmCc38Z/72L4rirZb/l4DuUp177Uq6Qn0W8u0LNs2P+pnVaYog4ABc2qLWxBZ2zqh
bWKsWYRq8JvX+6QEZJcToVg5lTbsGD89octGl6sGoWF2Xus5IKt+Xkysqp+2JHhu5prUCAtv2UAX
uW4SFaBOyNULYEARCpX52iZpsLISRS9vJXDJhD+v27Drni9SGtaGcHzytfiFmqTff2h9FgX/8qEx
Y3tURksi/R8EOtyQlSVhGp4aQD7L1jEyBiDll8xKf3bO+Iy7sVsD7cL0mbwKPfj5+5f/i7grGXgL
0zW5D2zPcD/o5U7cUHOUNNPJibWdAWt6646kFLNqoEiz9LdyFgF+/5L6X2TS+TWJKOuC3YbNX++V
rl4JCF9azice7WdReKB58gj9MHXRvhAgMSjNlr5x71Hfsglc+q/hAbABQJpc2oOZUE9w+Jv39FeZ
1JKmIS3hmbYHVe/Ddcgak8FqGI3gGGbwPyQiVqn0ZxTHbxQR315P4oMP2glFjpuNzXypkiPQtjWR
4H6tCoxZ9Yz3jSf1+jfv7S8Kt7RsV/KuhM6E5Dpx+VUZnKqUnOFsJenmJSLF63RQZXtwa3mYZ/Z4
9+SLwdAirPR4K6hZ7n2WLRcE5+/fiPFvLhJ+BN1jijPPcK4S5i8SJa2VmVYSbD81Q8CaCh9lEU8h
h2jNgMhSyseAJrMtSAOefCORurZsXyiQovYoLvVlqhHw9JJAx8bxpAH5SrlBcEI/aqQTlzXJq4Wr
QSMchle/juG9TYSINDu4h5DWbX7/UeYp1YdfHYFxl1oIz8ZVZ4tZjf3lo8C28MRg1+KUt3SON+RV
llPpPCcTxef+YB0YVOHU4TdYIYssBrf8UnjdGZEAgxttwPtA37qKNq7Uobz+uiOLeaqQVpKvPLls
QuSttWi0Yjk5RTr7NzY1u9pKQelkldum+KEWsomctUeSY06WMhrP4nRRyvw4OWy9B7kP+tp/SCsc
AUg4B5TQfTEm7fK6lTHnwy2tjhikZax21+dGikFxSR0zgeGSPVuj0/Nkuv2tX9FMfn0EXRc1T3FM
vj5tRj0/hCb1PmYYvGUmJrNy8tD1/vhUssgv0sVvayh3byuPhH5ue0tzCKoj5C92ab6zqhpsAzCW
tK1f1NmiHfODW6ZsFjpwjal3So3qbwY+H3VyNpHcfqbAGKMbUnc+rB4RXljd68huzDeLBHKwHWfB
/Pr5/uYm+cs9QqEunnvhsjYbBGXe3yOZm0QSEFl+7uZNpcne+7Oogu+269+KgIYgOzNuf/+Kxl8e
BixAhm05pi4MbjHxYRlyKiN0MFFZaEPJW4ZIspyJsFKOO0tnb3YV48gwWMfrZ74qDtc9DGAGb6uc
ZjNvGfBbvoFbrLAHcCxCXQXCAAO3p/js9293zgO9+xUxszD5y2ASjP9Jlx+uEGtd4HZVMZ7sSFLW
00x0zMxLgJGlcj/sgqAwjjm7dhx61e56hoDOyvF5PsH8/q2YH28LviKLpydGThZwyZD5/ZcFsIsO
YziAJ/TYgUkCODlGa4XAWlYUlP1dfxJ2G/8U6QgEujl6ugUDdhZbcvtr3HTjmvEmA4/CNPfVrIBo
9KUBZrRoVYhNtXNg9La+HnFmKb4MRsM+raHOa0JEyz3QXHoKkWo0E21Pv/rn60G0wwO8ou7O3gRR
Tr7e/HPz8I9ib/9jY8I758K/C8/9b0y98bWSC/zvUm9Vm/+I3qXk+Pf/9C3o1ieTaaVpCxPLuD0/
vP7LtyA/sRlxBFBxT/cYxP/Lt2B9EpIxrsc/kIxQ2Z79y7fAfwOnxeUxgZn3+gf+I9/Ch0erp5uz
j8wkMsomzHTlh1VtUpoIpd5n+9z5GjspahytCXCaYJ95j01EGy0eUntB9+nScCjO9jMoEJ6ABuK/
ZCXVHdOkLqMX/83e49++Lc9lTWLKPl+E97+qLA2TzPejbK/V+dEzOVLa2dHyILJqsfqHq8l8DRxe
i8tqs8/h+Pr+xRxPK0b8I8gguvfdxpO/MJrxG8caY5VGq2oXFMWeswORDgc/ejSoLc1D619uGEYQ
c470V0/Gv/nA797DhymsZmMZH0m9z3UF1dJLjJMc3Ds9qc0lR+2737/Yh833xw/sfPALIIiEaVLp
6T4M+2+DKi95rX0N8z0dMm9pZD/9/tWu27NfThrXe8zk+WJKw6GgWs5L6C97nrLG7h/C0tw3wn8O
KekzBgM6lu9RpgPlK7TviCKsejWAZKJTmHkjDooxPUH2/W7HoqZ3MKiWlvazs+Jny7AJYGvkS2pb
e6vcn16X+wvlBsg9hvnZMGP/b84NODd4g+8/gOFiQIGbaLIB4KO8/wAK+kMQUi2/CzxRQAkCyE2Y
ZVk2ZM9IXu4Gy+pWalTZGrIRgFxD1fukbfCAFITmOlhsl6yHUJ8gBjJrvrVQ349M3GIM5zhj2Sw+
EfanFqpIRnKYE+W3/AJNM8rIlXUBkaZw2UHwATE73GEtrp+oOyANUwf3wWAynXXpQsJvbTArk/KO
OpGLnR5oZC33Pc0na9+kDiIwvpOOLy/dIJLPBM1vcgBP8AH8OytAYnTVfqjK4QL+48vsJW+Ki6w9
uQNMcmpretLGbHqGZhXtCzpmljKvo4UT6OWx0Nn9xdNwyENQFaVuqNt+KirCYrm5KXqYMimAB+oN
E5y01l56VMF6ME7YHHT4ld25UXCkkV59pX3cXzhJ/Sr8YtdZZb+z9eyNyT9Cr69epxD3VAuAkNDD
IveDnjaffUGpezVa6Ula+VvSq27DNPW10FS96cMJwGXm5Ys+My8pEKpTEmkhjTRf0nDulc/rjeh4
RBumDmQanRFvwQ1NJwXDrRhojZE/SIXjKLJRtzTyZzLJMRalX0Q+7V3G1Q2TXo1KzW061hSlkGzh
NqG/y6pAMCHmKSvCE04t62Zwdl3mEUZ0fIPYp4SqoJ7cAgwmXLDzAKKYY4rWbrGrVfdCUQBslsRW
Gx/5vFWfnbZjWhPZAzyWCqcsaslqwr+wmJgUtfU9NmxEWZezhDUn/StOF56Plp18qYZuScavcVyf
LFj0k2I+fiz2W1iVl7TeiRRMrvNclk2/GUX/GmYIwbwdQPhptxl8prWDLWaKwv3U+Jj6W+iMhIAE
8+6ICX+y4cAe47KXztbxOY/OFXwtKNzc6vmvSqIcTjysXTt6ZhbNaSDvX6sWJboYmxcavluumPfG
Z2KghJcK8IciGGgMkO8S87GHJkPuihYfDgcx/n7ivytGKnd2GspVJtvHpFZ3bqUFKzlMb3ZM9lA3
oDwMbPsoRqiaQzv3nxYFyVbB+L3LdclvC5YDks3J50cwP/PKgIASePaMpc/MjBMmhCfaOtZ5nYCl
e2ImSmdHlr3aMnxhkb64TrAONCXhr9b6AiQa3QUz4Z3OwgX5sq9lkD7Hev+tVEItU/UYhFNG88Ka
OCe7gAY4/6mr/GSZKNCghLSQpKfMP+a9dWOGLmMdy63nBPO3rG2zU0pp7BnO0eNJRELeKmSwGdNT
GvolUp0+dzbShtYYX2FNP8vM0BYu5UQLryTcPXY9HbzJK9jip6maNLIfHhxZFk+zdg/gbB+ioNdX
JuOdZZ8HLwrskRNWq5G70EzIGrW1WoVV2i0jHWOBF8NsoZ5goYgUzbLnkAKVwfeygo8n93oNLylB
MYKgJl5G+SbqlzB3rC+6Y2obWN1rK6/1dVwQIjQHufLCjGUpyh8DPb/HgI9lyLNoBIUWIXKmwq3T
VXtZGphOOoDCE8yqlVd1DTkPIEPsnqyFBZZN07NXq5nOdkU4x2v1L4C+LjLquVsjFZ5djdSyxfdK
V7sxbfNhCra53sqNVjoXYfvttvEMykj6oHxq1hCIQLa2KHuYsUirjc3GS2LnAgsdCB8Dm5T0yb6J
suye5id/7dk+NhlsRyCf1W1YFM0+CfrvU26VF3QKGp54Hpl699MzAwr6AmMT6Yznki64rWmiBeAd
eTvXDQ8VF+AQRPzgVEzdzTwVXdmFoI+50phuJuNPHoXRUgWmXMcJLUyjZspFzbZhVaX1aWJKvOTe
p3O5L8OVbmprLdIyUozE660yiVYGa9rSzso7J8PeTe+0u05Lmiow56F0rSwzZ8TnZoRkRt9cFZF2
NuN8Z2dnZvPlPZMGcU6T6avt1w8uMG2qMDoKzIHLzwvgFEyYIRpnnaZHM8zkLTP4p4Alb+/maulV
0B4ZDzoXQmE2TIIccZrGQv/OL0hNDC62HHI85B/KYRXbjbsMCYNqyvjMAMNFribHYXe5syCFyeOn
wD/fXTxCIId21I5m4jHXb4g7RLl1BzkWM2oANJZ+uWJ6yQfM5klMzTGK4n1ZU9Lt05LaDMa3xuVo
m8cWSLqueRD4NnO92XuqeMmVuuGxhSdXovi2vn2M+2FWU/Z6qt94JAxXJqrD0EtawM12Y6govUVR
ZAtCdN31leJYRoysHkGapDYMuwlggOlo3ZoQLKlXX/eWxHAGUJvDiwseCj/HsGgyxQi6hoO8CAtF
vMCZexlqxZ/BPq2bTlI2pFlLl/rA6aW243iXs4trFA+MQIZiBf1Uah2xEbfi6YSupIKfkxFma2vw
vmaKYldnusEgY2EqSo7+pG9k3P/4/XaP8+9ftksSUJajW5A7EDU/ynWkZMm0UmrNLyHk0SNgGJSm
j5tB31DYa9xZDQCihsYx3WXG0kj3xZ0jrpFvXCAY30A2yJYhkvC5jWncqLyWvjlWShIIycUq3bW0
9S+1zSCilM6Dz51u+MSmDHesT93oHR2k7YU0Ap62NfnlwJzj3roksWB6xabQuo3vxjPyNMeU4q8q
KtXXwLs33Chr3SKP7vvOQz4GuwIguc6PifDFnmKrfoehesSTVT87NVuWsC3fnOLFp9UWq2qKOYY5
7jGxu9PoiPiAQMcepNQeA89aok05HOBBNNLo/Az9eeX20beRiow5CqJWLFe3Zq4/ZEGx821rncXV
FpXmR1pbtI3mc0l0tZ6rOqyurddml5GgJL3dJ/emkd/MNcJ7Q3hfXSM9w3aUJ+IobAFDoKUJzzBZ
97caSGlJZgzu7B7JdIJyBnoh6t3voJPxDDhAi9tsZwbVuZmfxEC8b8Js2uUiinftRDe7Job9vA+z
erXFubttGWAxO6M/3nW1NXMiVFnsCpqMSgK98qfdV/eh6xG5IWUWFD4OH3KngajVjv0qREXcZl0p
V9wt56s7ujWI+7jW2fQJHNFWDE+9wCVfSib+eEsWLTaG0tnRaqhl3ev8MomSxw5FLBMtZm922Zna
KjAknul953FBC6gVv9Zl8to3kK5od15lN1mLfJzNPKfUZ9uk8wlWXQzII3jxcXNYTXQpVfBiTuLU
1RZTxIZ3JQB7oIwhOpPfQQLXGxou7ec8Ki8Qq5BPQ/ggQefcpZ69o0ztCXabAF9gWFOFGMSuo5LW
XeN0W2+kWrfKxm/9yOYwsfEJ6j2ws5IdqanRAJrlrIb43l6nDlZwkh6t1H0Sfv2NHsp4o+fiG6TF
C55Ol2Coky74ee+oNNO2lkawUfgt1pLuhoJzxVEAmMM6T4rvnJqcvY3Gt+D5981s47cg9DFHhTbf
NkNZ6vooTwWvB7Z6Ac+TFnlP/ogtmx19yFPEGlusSRgepf494csLdL269EX1qDGHX4gua5i4MxMt
pvuctqlF7GTUs2W30rarVReYYgmb/87qBvgGsEO2pd3tyb6lT1rwzAbAcKLwxDkRAEDWrw0DpxHM
72VhY8dNA4P4Qc94looQvmXeaB/El6C2b8eMtKEy+nxh1D5lA2C3TM8++158GWo+VaQCXNaW9wIg
7578H8HgkCBswj+qqJbkvq0fgDzcs3NvT+kwIyAd8gyjNeOktVcab6htNn7kZfTTrHOosAE/Jsio
XxIQbcAx+UVijcZDuxdCgc2i6M2mtqCNCJ8HY6SwTXjNwlTRNyfz9YVUJv21x4F8OT4fusg60vp5
HOH/4PCXp0sQDgeO/yTyO8VhJmf0rjg3NLQPVOVKAPDa2l3yHSbj1io9a31duP+RqPfv5Lh3et3/
WPX7XyjqzXPe/17UW37NvhVAu36V9eb/4k9ZTzifbMNxGOFctfpZov5T1hPGJ9OEl2ybcKs8VqZ/
yXq6/ITPnn/GKAGxDd3vX7KeLj6h96FDWZZuo/s5zj+R9a762C+KhTujspgyeXTNkgOkkuG9YoFU
R9vV0DU7prhwouDrEOJ8HJwhPrWVLPZt77D0+Z2AIEGeN2gbkouz774Txa4qLXen6T5PQrfP1pCI
kSbqIMBdkxGBxkPCnVjwmITF1E5EAanKBU7BUWtZ5NNLMSTNUwslFKnbW49y8I59EnCcch3c7HlH
w3JslwB2IPo6KtpKnTWLbVi6lTXyohc2zy12uNy39L+ZvlkfxxxcFvJZDDhcg1SYZ83C2C9KVNtB
+YxKLFaNsC4VYeVdRARxRUAMyKZJTDQlSsyRTFYwXFzreL1WhcBtr+tdtE2i8oVk5iEQ6obHuzbz
TNNl1hTPUU+fUJ1WBxUN0LZ09PxR6JemMxssMR6/aJ2w/5Dod2HjA+v/T8LOY1lWpE22T4QZBDKm
JKTOrfUE2xKtIRBP3yurJ/3Xbes7KbNTR+wUEET4576cio9Nhod094/hpR6IsZZ8j6wVSUXudEp3
plq+ls6bt/GkvSmpFWepqzP57qsUeYitlCi0oBp1iH9XLd1l+VofSlxpjrvmzEnd/14c/lvQ/l/0
SfEvzfB6RZGuQ2uUupAmQ7B/fXRdjT07dnGPS1z2FKyDXmjZpsGusfgaNyZtDT4YqJpp3aK267XP
nj7RShOfZpHqwArUxXAhkXQx3oloim8Qmdig9T73ke47Du+ZQHwRMKEnCKAR/dFqEiMx059gmPEs
/Y+b+X95Q1fN7j/vENvyuDOsa3AQaf4qyP6PS6HQRyzrTF72PAjSnQPUqsVDFeiAZ3ddabyUMQXx
DGL3ZaeMm//7Z1/l+3//cJwmjPf4rGwD3tx//vBBjOPgas1An8u1TGYuxbEciqfq+sX/c+Es65vK
ro4rHIO+SDPrLh4k9VRR3e6nirMgXwAOpXmrkRu+gEslQoU0tv//vM6rzP6vD8l2TNehGtMk6Ob8
63VGGcnkauV1/jOimiZc9cmoBQlO0eJKoE2YV/mux2ALtkuPw6d8XCxOqf/3yzAN8/99IUxQkObh
ASAWMKf8zw8Miq9VSSaO+zkujrR7gfhjRt+xoRuZT0D0qe4iR5BAGeejY1hXdEn32yk8xplh0wU2
PMY5UYsMlZe2Q8PZ5yoKWgFjxsGiRPqMUsmt6S4fSZ3hg2kbwK34assrA0FTb9pk3g65c1YgEnCH
kwQeaQF3hDiCsJ38rrOS81w96ytZj6Yp1KFvnG2JXZuQk0kx+my4h0T2r46CiQGsLgnA0z/jLyAM
kg3TMery6Upmno6UxEK/8to+ZOPflpjpyf277M7Z8OdBHw+bXi+vPR3tFGSuY0CYqdvALHPzVdjL
to4xoGcT2flFJEXYrgAC++sRAdy+7afxleeaWCDjbMxNoMCwtFx3fWV/cmGX3UssYi+wO8OcRx+o
GqfeyNG7qHX4Q9x/tByaT1jniQhZ94sT35njWhKvB8Ob6c172YHVr2C2FYypt/YXQLM8gGYFdZVy
AyAWmkZxj0ZJlKElQVZrOMYSuh6H3Ej3Cd3mQTRSjdpYLe1yJNjpysCPcHXhkMfxkuawLnoKMHZU
vmg0m1IvFMkskVjue+Sd2PYey078WWTq/VrGsEaGDx5s2W52B5gRY+RbBWcOaZtfGS2B5dyGioBT
tNgzd5Z2n/LuOFEukbyHE/PomsuwK/R6wtcGtr1ULOVWvlwGfr5WGHSMQFDFLQoGp6KYPupfl4yi
iWzqfvGAfvaunANVjAf8NcARm8a+SjnwWyKIEZUR31DskwatY72m7Y6DpbzJYip0XNlCRBPdDdzo
JhxK7RHb+Qatnh3lKllrjWdBU8za0I1UNKDpviJhf5ZS0pBJM00QJ+IkInXTyUNXJrelvSClQ/0r
B3ATzkjV+ToBynKK05JgQgOC/emZs7uLdOdDUyur94C5Aj/Sat4RcrzgJ36HazdsMGDiM5mqZ3xH
4y6LQ61KzijcxYYaavdQ9B/jgtaJcMRTTHIeyK0HxOtsM6EDhU4DQAPWDaVe60CmbY0u/Kc+uVWC
BqF96FMTb3T87FyffXIHeM7aRabNPMCkbgSQinGMkuljAjJ1C0oC8AdTydGp9H2cGgK7+/KxpOQ0
tBgVxkqwyYvMvmspwnSNH8VzlLibtnJDuJcpgcjV1sgKosUfO2Jy3uaW0e3x4kUbC2917PX2bdxN
mKwA1RPn83aAtm5sqFpnfeg4tVJXiXfX9pVYXmabqNxMVI30B/Ey2Ba+QHTxG/QXMnlcmPkCeJPI
gc9LqiZH3TilPOlzEQOVLgKwX7dRjGF4lGRG9BGhqRq+NDm12z5j4gnyPPOTwzLGB5Q7QrM186E0
6vbYlIzZfkmoD9taqvnOkvq3z+L50WCpKhIO5h3MDEK/gBSHcldoGOkbx1Yf2sHp630OovNAl7Ed
iLi7VoUY77OhQ5yJs5dcFn8MFZaNsphvjV6/dxbKGib4ibwojmAewK4oirrXXCc4nqFuzYIjSlk6
Ow+ciwaO2kz0Mkw9QyMjmzY3cl3fZ+ZCQqzTz9AmhV/W+r0DrM3PlAFO0BpfVTMZAJXo3PV6cYlW
kk+ejc80685dx3UzvBXMwoKUXuRtlCZU+hGB4BtUre9qWMNMBSsMy/1Hxja24qB/L4obueCAohEj
nCvwXOu9rndFWLYghhdxbQFfGSd1OZU8qxHtBzerN/QwLhuzVz8kxK7iAuPu2v2YywOMprd+mTRW
Nb0ObHCRPVLwvonvU7N6gDTx7BrpTZ/+xnTN5eDFdio1CUBBdhQKm7bQu/tlQd5bKATDRwsz0Bcd
aKQ5BYztlcwsnsixuKHAehvSu7il+MngY/1m68mIp67pLMCyOA5dtYGnA9+cYbXmDSgYtEdoNCfM
MSEhrXMvxQIdNYJrpttLQ02K2e0MPTv1OWVTkbC4S+V4k7k1NX4ZQCWnuN7IQN6TjDiJlwZVDpEG
Vfp1li2rZ9y+xSE9vvOREafLQEZTHV68Jtnna5cfIyxDA/MpivTgesORHjEtue6j20SP5Eg+2+6G
KqJsH63OR+7Kg6xkccezIexV3wcGqJNg6MprLzgUulvoSNyYNEl6DWzBYijfiyUFMjxHm0WBgB6p
TvHzxBvRQ+Svng1WaECdEdTs7YCE0IvUrMFoMkLGQbe/K9vRvJceF5s62pPBA08fgya3XjTBk0cS
/TBdYg9tI3Aja8OT7QyXhC40tPToraVrxavMy4xP/0RmcRVN2BaVTWxWGFutEgejtZ8GrYTfE1so
rFN10JT7aJm0uUv6wPLle2g09221EdcNG7tr2q9BAk+7X9MfM2Ns64q1oQYruTDi67aemzygC3c3
wgtsOc1buyf32FQGCl2WjFson2rT2UsfOjbjO4P+yAa+qd13O6vSF5K/2EXxyB+7raxNslKFsZnn
ZH1WPd3WzNDdBuQ85s8OOTsuL1DBGACzuwu4AIZDTTMYw/Vy183YqLJWAj2MnesiupuUsH0Aa95G
AfycARGfJ4XEbY8OX62FciHK0T6Rd7TOWPI+0mZNzwkMNNrA+h1BnnKHYh8FaSZywljmgXX9Wyb2
x1h70a7UuWKr2HNOcmDXNM3Nd+GKMEccgqhwrIXxpyWrt8k0eHWd5R4Wfa5pjRufvYmCOc9ti9CG
NwWtMweBOdp4Futsj77J9biagFUzhNTZ+qPkcDnnjvNhZsVhFGmyiVICMx6tFKEsKijpXn1pqiTg
DuSE3Ex/S2vceeI6O0Wl6dwPYx5hLmmnMW6WHQlwCIUml2xrxLvCyG0owEv/IqX70ScMuq1YO6eZ
tt7V1BnvriUqxWxt6yZ7dGT+CVUD4BzHZDhgyXMnlEZQQP9puHsmm5LplbqFeCHR2FA7pBWhLGfd
l5bYN/PJLfQHa+7BX0YzeVU7fqeb9giRM8Br8VTSZliMeMFIubJDcUFhoi464HDLilnTYU0WG/RC
TZpoFC8xR4CNZyT3zKW5lZY3ks/+gmFtaP48RXDMoQGEqkuKENdug5UQlIlx1+rtbeKJDyJ7761X
P9XpTy7HX8OK3gdpTjyyzMaHl98eGYf+rCsIyNbk3Ai7jh4lazuTELgyPESUeZtckJTqVPSnld23
Pg7veULk859nxJIMRyNDnR+SJSyIsNLfijw/ki+iXeBGwyUYTi0j5s5js9omt7JMfqP1VjMw4lfj
Fw7iKNBGwF4kq3UfzpHhM6Pm3F/C4quyl1aeElU9DxmwZauyNjRUfXPmXzx022Il/Q1fBDkWQdTh
wgJCyclHylPd+cLQdLpnZ7wLNqo9HRqa01cHWzmE0Ku2P9lrfqu3RU2YogtETY1e0z3Q/gWoIB/J
J9Ogo4mfVbUBQyNgbOMzheNv82oxwoxIt1fGmtH3ZGxtthi+8qRGuQ82EhoG9AYhu7QgWIyacRpr
i3XT62/SWN4ZsoRBXdZQFwr7LomAa87uGZPRV6SbYTrrj4U1feFQO6p1ShlMzMe2jDhsOPbR4AhM
gCwn2Zmg+qZLwRZnNjOSyrpLXIh95pi9DyU9dqM8u6Z3MTLzzpERy0PNY5R74I89KbDBsb3kjnWH
wWkI1msyscrPo8w8qgun21gzWAc8991eOPZkDXNvAVOL+i0YXwMhInxn/CglnoloQg+/Bs1EPGhs
xtVjszrUs8wQbGmj6BGYq6e+oDBr5bD6QGD6IntlYF/o240aEo4TMDPBVfSbtDeTvZyoF+5ZrYt8
6+VMh+rF7dByrIAyjJRRYsnI0qgoLJXfRTyZ++pnidITxTIUtOnZb5PrHJMmZ1dy75DVUZXfKk0P
6Pc+2Az5W9q6LmQAmS/NlFQ7DkRFCQ8ESoazwO2bYnGqBaazRfeOGLLlNlugH6tGYeJYw+swL2no
iYk9L/RsGmUsMnoUsxmkipdT05b9trTcP1jXp0iRr7PmArZrpeEeadZ9x/HAjMfHhcBm3iQ0TGCt
wWZ4O7jVm1ie4NcxYimGo1BsjPQ6+0nXMHeyH7plbb+zE90fmhROST3sPNtuQ20E8GwUUDVti9yV
Ks6FKTdjQxMff/toWdZRxiLb1MVNLAUkuDUHvmjRhVWv6xcgyR+cx7uF2tV4ZKi3GtOJpTE0vJV/
O7+2TLs9PADbu4yVATEAj9KQwr7MDWwMBW5wv2JksEwTHSi0Fnrz+jp4BlUqi94Ek3qAMLjelUeo
bjxTZLqJKdE6VjlWvQW/mILy3ppMb+lEg6Ris12+UgpYvlZh+qIeFvJM882VeXZUV6yg5ZSDnxrD
tV0dkmOJbG+25U8WLdaWr/DgmPGOkMhZs9tnm1l2Lh9NRrhUsVxc4fQBVZgH1jx+I0E8VTD+Ot0l
mcxSa053HLUfIhdqeEo6viD58GhqAPAiEY+BumoPKYPwh6oS84MFi59s2mYlhbmT4p/mc7s/yNpD
+oP5E7o1LeAx60pHP+02hS51MlyqpWrZ9RuMHdUeYGNzN9fMHDqgkZaXnnpTO07NBH5ad5wg9XQc
IHZyl09XUWFl2A7KmoSlSUJ0aURYZTjzqOXZa4n7GU9AWLKZc5avQOl0dMZuSEwgXV5nOKPF8200
mcFgYuGGmJn1jeZ3V7Bu5gbeZc8gL6kP/R6KE71zJAuZ7aoN3X0PZOdJqE8YxluGth1kfIQFTr5C
3Da6eirqt1om0T3Qysof02w6knB/pAjmBuFWDxxziel1T+nfgRsAQcB9wOx+1r2ryjYUu3SxL4yr
582YxjGR3Gk/Thz+WVHkxkXkICIKxWQ2Ch/EbbFpFuPVmVn/Zh5AI9LgxkwZ50Vo3AN4BbRyQIqp
tyGgfdBKvjI7FTFffxRONLf6mAh8zep+Kp2ZVDl0287UzqXR7pZ5/nYrGgg1qisXL/OCJwc+k98V
mOjnrh63nsDh1a1/VuecuxSXgTJLPl0eKeCjgJZaTRfGJjv2otI+hN7eo0inPnFxngN9Ngdyhc3O
vfUk4v1UMxMHkY0yux6ZbjKCNcSjKFW0TfFjNiONxmUN/D9um+eEueKua8HrRE356NJGxVMm+ugQ
wydPeEeRunBb0nfuyNU3I2cMqBqFhu52KRYNRSuq/UyD6QQvT8Xso5cnZvwnTjKspgNKWc/Gu40w
Q/SNLjeWq3Whg63CLws+YhZ7trEIxf7cXnP/w8BhLjdDuJgvUlmCdm6NxtBqrJm7M85ItOlxjUn0
2/klVS2akmJ7xXGNx4l5KPS8OM4J/HvdXC8GdD+mzK61sab2tqpAFXvXZ6/X66RHImPjGMVN3v2W
JI+YLpMNSngJi4FYn95lPepNTL7Tj9bm0/y2dK4O2ICHVVbHOV163i5AaktrR3YRpY5dynlPzLU7
ggL+UKIBtVJTpeuizWC6weCrLMgQVTscqCaMcfB4oeBiOGcTHZIJjV1ETFWoNeBIrCaieTsqqZhi
31nV6dFNgccmzXsr6a6udawk9XFs9CisaKj2aQ/ZuPqNHAtmMjhhOVuun+MAo70tB3a+c09hLA49
OqaeyKkGQ6w+06Jkjmkmvc95SXK7wWIfRfWHXYgeRGWCRIpwS5Qz4IhSfrdElnw7oSko8nQGyI23
XSwnzOYHZXRvsaWPm2FaXpLVZJF4KBfaB5QmbJrI0oPlTsSHdfFsDHRbGPB+S108VgX9wTg4/uz6
VEfLHQVAl8mMsVFiOYMpe8VmrjDs2eXRpyBvWmd5HAqHAbxmH02w2UGN12PD81dfRlKwTSGDKYmP
3L03idG656HWv7xu4kBA1lKLeX+OzZNKsskA4GDWAD9zP+Eg2A6edUNH3MHK16umurBX7an2gieb
TkYStmX5jStcbh0tavykGqytZC/hr922Kq9b2GLTFk6/n1v3oq1D4KQD81301aqOePztsRuwwW54
jFQNorBauq1dqyYQdiibedot7f2Q2BTHCq7BRhNPrR09ita6ndf8d1halgKN3zYeIiz4UIfbJcg7
MbKHSUNjdJ8AQCAHl+5+BeLgif6rr+0twK83N7GjvS62Zc/5eMgKhOFppTnX1m1/JVxtQoIgguU9
021IkmvG4ykScbOafM2V1OStWrKvyUV87cnA7MWMj9mdlvd8TnDQQjTKrfKewtr7GSWIJjBm3M1N
7hArrQcsB16iAbHmp1Ysv9EYLchWckbnyTp8mMkTsVz2IQvlpyVlL6QJIb9fC5Pjak+zY8/mCeYD
RzKKQjgp5bikN3JwF+4TbQHYr79z7diMOaOYFQZVbu+ZebFvEtj++YzBlnwc9Q08nCuwhQahfnNY
Dr3Z10Eb85jBssgpCcGudly2gW6Gi8OdLrVtrXR8jri4Wk6XZTFeaUa0VMAxelCTVoZue8UH9zEm
UXp6K6enFXcqPmNsM2SWozMqAM6R2nooHftZcGoL2Wig6yfjxqyopgG8rNXX/ajjsaQvYF7osGEL
Q1p46hxOCWkE5UVDN+WIB4+k3xPKEkcWx4cKjCqC+S8I/xtvVmeNErtScUoZtHuTWNzVcPY4VLGz
GU2Tz7vNv5f4OJXpyd6no8FGDC/NkGQ3jj38oizUG9tYRk6UffMwihN+gxQN/hpBItASjl7GiYdN
LfAWFNlhyM/IV0UZZBT/8MmUA3yMFZezoDoEy5o59PxM2zWAC9EqYLtYogzz2Y3Tb+mqbZnjvW3m
PX0VcycBmqwS5YLGT7+o6YcFUFL6tAeN7GgQ9YtfR0Q+MI3flJ3ZrkugPXm+01kPXt9Qb5RgriFu
BXLuKLPhnqyqsWl6tjWGkwdq9BAGzGrXlHrNQ7fhfKjf12JRh3mFEjR52Rp4KgNasjaHHofRzul0
FEn33oiWB61LkyCaaMwd8nHet1yRy6R2HdwsCPmmE4y4TBmaAB1QW5Oi+HpMdzFXoJCafsrWnUvG
/zLqHt+c/lzbbR0QJmhCEzeIG9OrkZHCwBr8GMPlbrWKrYqmaHWg5TAUTC+gYg0ha+m8jaywb4i6
YXj2xcilm2dqrzvdvZlyrKFXfjmI6gHZltlCTnJ75mpSdFgyc+DKj2QHgmAABqyy8anrpInfFC8T
KjsGQ15vOxfp1lmy+2WFsd3lzr2Rur/dIG7JsLEfnZz3rJtDc5jU3iTiP1QFwn7U+cNS2IHOaMto
nYfISl8jB3EK6NVKC+lp7haOdcNI8W0j9t7cPmTxuDKRYnNda/0NEXvswG0Pj8KoA68r6lBgF6R+
OBi7HnzRxLmNO2PYaitJVSbTRA00NE23WoLaVXTDZVjQWSNmG1EENYsZ2Ux9Y9m2zwV8Lpn9UPYq
AzWZzTURR9GPVuhM7crRj3TegyK2t2HMyRRoibZxVCWHPfOFDyWz5dGmdA75Z68yeuS7pqJbpBO0
2bEv6brlxdTlLRc5HqGOtdnBmkP0jwlpWRS+Qc2kP3DjYACH5qFcceHxQFOE3DcG20qLVTDCF04X
JKs/CMzD6rlUO0bDZpxdtlYWV3BZemElnAM5qTs98X7ZhSwY43IZREBpmA32BuAEMQaUr8eB4bgE
ivnAGy1lYfUUtLUCIkSRPZkcZYKUk4LZFlPolvuUkdY2n/Tb0Xip6CDbpIzDITcawRplIy5BKPKt
heDCheA61dsw/xQG9Ya1lrxW+XjXjOXfPHf6K4Z+G8ZW/LLWbXWlU1M5ZJIzLrv2WOTGo5DdfVa9
Rdb8VJU1vNbeOY6e0o866rdrTRq+kfipxhdsj+0vW2E8zS4uP6u+S00GYFrKv4jug8o/Ujc6Tuax
5LvBoV46obskb+60HnOpaXSaogQMdp5tJ4pc9vqKLY/9/gE+VOlr8mpBa/Og4/wC/tF77kjWRqAk
pgQ7M1kHldcu77nYzcb0iNWBcGV/36NaphjF2OLZ2BFQCYy1vnc6xg2CmR+GZ5TJ0qb6Zp23aZI/
JbMr2Hyjm7n2RLeyQHmlZWs0tDur4VTc6cDA6KKZu37rYcU8x+0VM9Kiv0Lkwe+I3Flmd3HHQaIz
diYJkBe0pFPPGwctRLPAYO3hNTBn0qgXEZn41I3lstT0CZn9q1I9u1d32uCjZTDQODECHh0VINRq
Xj+vO58hbOrsFl+vOzoR8cSbxu5CtUHDG0pSSNtF9TzlmDmr8slOxmjXpu3jFDMgYg4Get5RIUyo
p6KfyGRlw2lNq5B7jhsFrPamGpzTYBKN0HmCGMaY00wxshFNo4+qrGzuXjSbCpN0B9vpXUveZXFF
nUgQWnnGfesm2aYZ4d8B0NyRLmeMZguKjEWBEUlL3rxm/a4HdK255AAGwtBpjBcwLFPgpbifl7dp
9JipTN2PrsVnUfX6dmUT4telgp4zaCclTAY/zEAceaBciLPJxLZY0DRM4DDZmhpsLs1bnY0er9S2
RBRzG3+Inc1RLreGgd5cNdYlMlc87w7dD06MKbJXdHMo85KUb6lWHOOFPFtBYAbuPwqhMr+o8QKI
g5HRYdqzaTwgdIXsGKHGIJUyeeBJbQaZkO9O732Reb6i5l4tBBJ9uMJXbbWrs4ggizG/yEXbLI3O
yRSLmZ9znI+RIJcoYpDYvVolqxgkNCC1zDHFANqF5ki09FXtZ2i0vjZyzY7UWG1Wpsw7R2h4Lesx
XIxIv10wL8fOVF/yKmenvtzWNg959reaixPGqAzEqeGhFfI4KGfhQgdLmNv1g0Vwb0/9l7Wl5vkt
HUlcdPGQ7+XwMExTjlU4nTY0Fjy2QFKMpZ8IbjTkD2Jrk8wxt08522G7XDn5aqbhCdpJpL/JXBF4
0nKFrhXFm64z33OR0XAzFg5z2p7zZYYTImk2rktnlNNeqdQIJlQWHdeeDd0oFlytWpYwfmb6T6ZG
y6mImFQYYYefaHhWTZmGpF8wMSHuk271ArcHESFq0kIR3UpW3tIqF1lIFG56RLMdYD8pExbcTEgj
sVIUOv03QTTBPT3Rg5UCKdWj9n2Obrole28m79Tr/YProR6LFuPJBFZedcAbEvi+ow1IrSYLZHP6
Qi9rp9BMqZTNJL9cDWPrzuPnqvMHa/YOY5xkAdBlPYSHlsMq8ZMEfdRwVBEmFA42GtgzUozH1VFM
x8v0nasAfo47NX5bLIFJiHC3jt4rVCxEFEv0xX2M0suRzTzHdpha3X2VJ69O8l0M+MThkmxMrXzK
PNpOIuIpzRbjdOBY16VV5JJpHxRnCG4cY1f9uWSwvhlWbzrrEMDmSqdcuN5yFu9P0puvlO5PeD6K
9o5FBK6zPIyJuZsj+35OeRdzyAzkYsnkJXtQYzM/JPMzVS243BfJ8JrHr283oqMaSJn0liWgk8A7
Gu78MgiG7J4q2STkNJNfWVQkz+pNX/ZB0rDLA25CJN9MPld61KhXCqaBqz712BlLjIwlAZFe449R
OulDbTc2bmmeKcV8aqtBhk7O2+3SaxG2iPY2O4SeAEKF8hDOdebtOEMYe63E9jRp6qVKauzqE6RU
oMZ0xDOg1TnCSdi4h6LjNOER2eurHsqjZoX20gGKuz79Wv01ng1EdweiKkUZYSYqMogKY7cRGXd4
BX+jrGCgQECNmFCyVZPxQ6kqw5CSvERELQcTRISldYlPgDLvNK++zwfANTX5EZuDxrYHtZdAR6bP
jxvfjL9yO+ZOSdyXlS2vqeaRPGBVs3ekCqcp6P0yUv2r1sedUWa0C1X1ERMUB3oMGo0+ZNiUs62r
y5mCJRQHt/K2FRErvxP9sOtxZNBdtzH1aTz/g6OLmdmA08rG4Ucf5yhoKJxG6LKoaWB0xtGRz5Ou
dMBmLMOlfeKIUoS1cdc73YzpSquDWteP9j8OpzqBG7t4eBDoazfs9qNMliOcRxmk9rwfh3rFVVKf
R5OqVAHS1o8tolEVVxMgL22XUF9TVc5FcwZ1yvOPJWPJ6EYwhG3m6jtODWS99XvNys7UkwEPnlQS
WDiyD5hGOfvQTjGPv6ZyKY8fyRxSaruNXWPkchyZeKX9nWZxnbN7WEYSLU1VXIqqk6c+bfZzPu30
GdXHxOlyMvGhzXN2WHJz2NOAa/Ntq0fpKKIOU6mf6/XGIoqwGafqzsFwFrp44yUDpW1vyj9yp6FK
jV9uQ39daIgy41w7weGgE1julIW7EivAe+zxCG3LgnRW/FJxynAgfm70FR7XwunAHrNvL6ZcxiLk
Thee5Rc2aaqJ6zfKSSQXa14y9aWqKV3Yb/bfBdf9zlqBpUsnTvar/YhLoQhkVSG/tWgXIGtxcny4
bWrseCJR+OhVKCpO/GEONAHxREQJVGHrMXPuDftdX6imBXOuh9ZqZxgfZHRv4vuYOsLPEQjAiQBc
IGb5nDoYmATQj0Yq5o+kWqK4QvPkpuPae5YDTdx51YKsjDp2yI7LUItSTnyKFXs2vXw3+uRDz8uf
NZr6fd8BB61uuqkcaHYp2N/Tlt0m9VNXujXJgY59VlLahzxHl5yNv2q57fXKwfyL2kp/iBtGyYIv
uBssf6LV5wz8uPIlu/4+b5xg0iTGj6G+RSvrfXeUMnA/NFjVm8UiSaSr6Ynt+4WBgum/s4m1cNsZ
Oznb1RWf8rDMJYD1cUe7HQ2xCJ5ccLQUaSy8VQoZtoxN8rONE/ZadhuNFUoFHxiYdICynYcPauwi
Ph/2iaurjF1+mIr0mef9fuiFeQFmiRGLZYHAJ4+Cqt9rA5SH2VPHprGK0OxFcw15fiwTmL8ST8ym
tb5VlhPfLhMq5ehYMfLPaJnzo7fG7yYt3YHNhDGt8j17MdTwtXqBBM3oZka1XQgM6878NiFy4Iku
v2Ehm36eVkQfps/BBSnOYYqzH7JUWGLhjPtD5kXkmxW9gRPeFr8X8edet613052hNbjZLTI042wF
Ag+f2pZRTezbVvZ97YDecTUH5Jvj8Oo18adlpbowJXDV1OyAZCnZUGZMHWzsdzy0sUKULrhKXEZd
kyveHhPQpCo+OWoe7CyJ9l2RnjRV4eJyMDmZC+4GpgWoPYR94v5+nmjwlDHOMEsbaWWvo0cab0Im
3cDuVtB7mN8A9RWP7OS8i8xD04Oguy7Gkd37e5TVWTBB3wlZRsYjB8U4xBKkq7/CouW00vV7RyIJ
Y9V9Z+QZuAqwoEm+Us+7h7Qj8Va77Ssts0WIonegbpRnvwoZg47+QD3WE9vcAAPKznAJFjLsohjK
Sy+VN5lbPp+LEWuIR9dNjeWRRIzkMPlUw8EraMvfVC2fUtYHxgBYs932T9aRv0J5pYDa5ePQI+Lz
+ZsbaVgX8Mwz9WI9/0Vqfeym6BNPyAUYQL/DCY0vb1lf0jlado2Rvie6cXTKEp9TiZvN1USYuHa0
FRFHFUCWz27Tfs4mIFYCSl9Tnb5Q81fsSpkQOTa121Xs2mp6F856sprydVza8zzTgDUnCDWm/cPc
EL96s+tcg2muzmmzcBJO/j0PWs+xX7x9348wMIvuRq8wYInypViMeFtzEOWyMo600kD/741tlw/D
zi2RFGuWAqukrkD1xt7DnxbM6bCbFjw9tW1/L1Z8RsKc92W1ooTZ6RjC2yIJGn3RDC7Apsu3pgJv
2MqyeImqQ9TPGZEh4VJOmb1KxWaAg54Ki8ijxpmWWdOTDEwzLH0avzean7JPMZbV9GGkX7PFepvk
qHDwCcyiNKly4i+qlKpVOWs3TobSpPpnmMw0udQllPfC2ZHa4F6FMxWUwDOHGNynnq8PFqM71lIG
HsTru954GaAnVRCRE5i3s+BY63Skz0UVjqAechIOW27jzEkoIhuuSwTHoIpii4yMR9ww+UhtTqDm
lJVhO+yggORb0Gz1PhHDziFtObYC4l4EcCGnJAIa8mk0ki2to7QBfgpSlLiSWEunOf1cXCTdVpuZ
rIoUXw62msjmGNkQogPRXoW5uhqmkx2ymk3gZXZ9/if2IUGNOc6PmWrqQsuOymxuR+aGnkySc6kD
DYG+d8qMzttEWrGfGJE1+pTAjQbx0vwXe+fRHLfOpu2/MjV7niJIgGExG3VWq9Wt4CBvWI7MOfPX
fxfbb81YLY1Ufr/tnIVP2ZYbDRAEnnCHwvsZTiESiKA/oabjsV5Q7dX7KMFGZZZdQ1SAo2nEV8pL
jhhLYwiHSN+Vn5OJ2GikGYg9OrVFaysDi5Ah7hdrB4oo3V4kzuwYSdc9pDcKrGvifiLsA2JMcSO7
NvzkuwGT/Sqqp7kG5u2wgx5W9qR/HdJgYXWQmH3ff9LNRkC3LDOUIkLMmNVAjjGNpMC6S9RDoiG3
msLX0EQSfuHanPcexUAMN+4rPdh2RAxgafHIy1vr62i2H8H17c3+Ec3w6MZRPdhICdjdilI4MWsn
a1OQG5WFx7O4Rh8kgB4dpRwVlJtyid+BPqafdND0S1p9KQa25jVnNPgrU6tueJrMskqyFZgqYGIU
Br0p7FY5LohrgJccTtJ/yEPK0R6XXJh07rEqQSqXOgrnSU0MhvYohheet6dZ/mtCKOZMHHHLAafn
SB0TWTSY1xfTinZ9vwy8GAHcvIn2FXReI9houjLumoOftuLWDn8lk8JY1G6WqjMetdxUmJy28xHY
AggIjRAwIVYRLop6iZEeKrN4LMOZM94b5aZBZAzd1EY9tpWxwl2Hx/xJ4fW6QznyqTHMisYH6Wcb
5Ifzz56/qUdDc28E4Jg6SR8t5M0AsHTlt3G+oyuCXAN3wBLIHI7aA1iKAMRA0x+MGkR4OQz9rnP9
+4C9d+MM7SatbW2nNUiNzRwlOWAfDWZb37vBdZK1zT1OHoszHcsG2rBAXjS6RjmNAymod5UYf8Ai
da+1nsxJ2tmqygBGaZm012e+FuRQwGaG/8maa98h4tYrF5+8VRpT1QKTTFA+2vVN6mMNWhLAcxMD
PM8O2BHwr+QmAPBIjBNND6j3Hz5j4KDfdkGU0QVB0b9pwmiGhDFtn3LrgCjD1ER3ehLep204bKh1
0qik9gh0j1CmTj15A7Ytw8WtXpwNTnIgn7gopgRJQXsSjfiAi9QHO0IdXRv25jBYB/yii9XQR9Wq
FtW0MCROfUOXlkv698ai6D4LXhyEGCq1rvvoO0IEN21pBg8IHXzRyL/2MCN2eho9nO05UnQX7sIU
MY+ySU5F1YSz9F1xHWOfs0Cc4xYClXudywL9Yd3fuWad7MrMc2l+yp0qC3nroQp3Fm3UAJdq5CSr
TIczcea9ZRKEBj9+yDAscJs6xlh78j/roIuEiaZvwxlUIMaZZ0zbqlS2S51+jXRVus5agcGUdKON
Abhunxk66Fz0fTMk+FMBSCOnbdiC7gc/lGnrAKVGoOz9EqGHbMPiuTBpq68Dhf/epehX6TwPAp5G
1tOumhRvat3gDeyYt6JptirUrWtNhTNeMcFWAj/ABPVSAqBE5+ZX2JsDLrkKTS9aazD4ARFTDiah
9KEyk/LljflzKrEzSbM+36mZ8zcqWmqNIXfl0AJG0UxrNbpD8VQpcLxhQo+z5PjE2DMHsA4ImNeX
1E+tMtdKV2dVPwRyYJ6pAk+CsPty5nQhFpPvEGC+ridumEh6/n2LbwkQu3BXmhE0hxpQjF22xS7S
T5yXgGIUp28u4GRLob6fP3ioKJ7kVj5scoE/RQOF7crL3HET4iy/bPrke2wRSo44aFBIAACWTj06
L2ivE8B46dI0h20C8fIKdaSclirCLOTjrTZZN3noLbuQ7qOgarQDcYlltdUNK1WIa7yBooOc6ZHI
jICRG2OOEqwyd/7grah13HcRcXMZfoW6GN8rI19qA+mm7zXJqi6r4ZQhcMNVDuZXVvduTrf/TGH0
aC1TiPS3VcV57DTpGun4bIVGtNqnx5yS/moccjwdjSjfamVxo3MPL5RZdnucz0uKcO6swqq2Anxy
lNIv09qIPw7RsvYsVOytkA5mEt9byIYvVDDoM1hoRPumE7eS+mjuG+2t1dK+D2N5S6l3JRLLvmMf
X/tzFW/sgFgNkeI7ldGPKbYxQJ931+TW8irAqWWpFWm7sxP3a5P0pxRRlFtf+BTJEiDhhTTX581Y
DriqdIGx+qGx6fZtm2/wEiBzHtx7PH7I3sKPGHywQbQguNLykjs2aU92rYwbWTX0ioHGaD0QxN7v
1XXSl/swov0IKA33BOTtCSK1fltFgU5aNBxDE5RF46Ry7ZTjoznW3/I4IwP0nhCe/Rch7v+Y2nmb
4YZ1/9MP8+wZ7xq26f/O1H6owv+4+ZrFz6na/JOfUAL+6z8d8Y/zm4gNC/o3R9t2/7FgMzpIw6vf
9O3/5mi7/yDkieegrmzLdgCX/Q9HW/2DRqOipmZSh3EFRgZ/w9E2Zs7iH+RKJGxpEFq6buizAjTy
XM85jZyJ2FwOiIa6ub6vIcttjS7AMk4Bcm2p6lBHiOdcJXg8m8ZwRS7BJchFFnfWKtbc9dldZajj
X3CZuP2LY5kHT/Pv21mvuQqM6romQzW04vTH8p5+f8c/xQrlBRl4/urCNGxKyTM515AXqpGxRchL
5W5YpW6HL5svdnHXHiF4ZFdmWdJITH1eVkVHf6olFALqaUDjPxaqIt5ti9n0O3msZk197CaImWlA
bPWC26po+TPP+1kE3XAKtTDb9BPkq9luzmhLWqZxc0UftlzmyG7Qp8ahCYnqhO59P9NWDFC2s5K9
ldgs6YM3Ab5JVWMs+xRN4lQbvqSp/2A06KLh5LDkgJC7WcMoS/uTqHGhB0HwnkKscSHt+HuxIPvq
0FpdAJUzt/UPpnFdY3qFIv+wOktNd7H9gCZUtOur5rG39AF8fb/XEAz4HVEWbnjb085ZevNXOavv
nzniWWB/8K3xF/7TCODNQrZq5AdEo/3KnSdY0nILpuc7BVpr0aVCLSmRqKu3n/vZC/Biy84q3A7/
iVf483FEi0ZrzH4VRdD7J/varlRz3+m4ZUypxoMyKO+nbe4jVhfhrlLj/lCk3V2F4N7MpkbjZmXh
kokVXmgtq1LDmB5ZJvgr1E9ijIWCaFcko7GdfZR0rJX0gLRaaNhOD7W76my729OSDN6Zl3jlEZnA
bOG4U2KlWHsplxDXjtVU8F4tHKyuSByo6CHjxK4LCEAEDFr6e8aNKMf4RkP9CTnDAgaUpW8rqY80
JnkczWz0hFzjO5oFYAzn0Z+tOoVdFGIlRxYHluFevG0iioba4j5GWhKfJpW210CAxl2YORCHrU2N
d83HwZ622CqLZVRHX4IYsR2CrnLnm4n4RuoZb8swPMjZTcXOcCeqKsCcZHiHTLrXxAv1sY6wqRtz
52i1NLxFqD5Ws+meKtppqcfBfRp1vFe9f516CD373W1bmDdK9vVdghqgMvyjqTR7SXCTLxuMIZYg
urB0cAA52f2nIu2/ZRbt67M+sco9Y1sr4qRejKhq9iHWFk4Y3pokNVDJ05+pAs8nzG5CeqhD6arE
RooiJFysWysHfynSb11IJJYkrriexK9qdjny7XHf+LgtEoPWlMFCCfPaoe9vSlJBWZlrwg1zIYcU
TErRrFLIANTTybCspBi31gySKLXJvsoM/5vfcntXjJunEl8HX9tlCHYtG4AdCzxiVlNZFqdWtF+p
MZzqRAvRK0t/RrglbWz8w9YduAdErMDyZOkhGzCts1yQB3Oe1vlBSTne+4yXjrHFjf4hKKdxO+A8
5rSIK7iNseYC0hdon++Rf3SPptv9fgCAfx8MvS5WfX2P4wm+KLAoeofvGqH8SGeOHoDWcTSylYJr
PkS7wsITFXXSHTJw/BMt6ya0mnuMpOSmGbEoxinwmA3eJmgdbzs1Tr4uK3BrcVGDFpKavnUpPK5B
zVRXHjZkoGn7ewpdq9GW8iaCansNmRgk1eBXc0bVq6q7TRuBLN3ZtLG87f3PkETCO0FuSOjl7Yfd
+dXizINz12BQloIhHyaPSig2OKvBpZXnyccpTAnPu44ef8knG8OpD1sXoNjMeCk4IJp+SDeB2T4l
eABZmUL0Hqsmel3MUysP55+e07LWkhFMx9kaMRRbu+gHzG007y4uqo2BqTRCszDGz9/JDpHe7lqf
C6UptnVRMY3KwoV91Ka9Bp8zSUdgU9qkYQpo/zSKdIIhNJoHWmmbs6FgbYqtSsoc5HmFEjoF349R
AEFzNIZur7nfvSrvr+OShMpMAQyJqe9vrAHyl+tHzUb3q+qhVvovGW9s/Alg/cIa8VJiW4xKwfej
DQv3DCVFC5HDFKRk0nt0eUKtXhbNNBzSApDGiCEXeosk6LqlHdqihstfzZruRVNv0JTM130XR5u4
A5AfI/IOnV3XbkpHQ7okpYk+5tYNDxarmdT/gtXqtBcUx8C0jF9lKunM5fHj6IdPY4Vhi9ayZpMf
txD0Gug/sqWcVqa0AaCTRVmJK6YJ5iQKKKlmqvs0RFq/dlhtxBqc7DgNP2QzLhvHNHboJlFDiMbv
5/3Kxz26EpeC85MB/Mf5M+9joBEOrUC8s5rGXXg5e4NKDGcEb4XI6RfMhrHtCiMAsTv7s5y9+/yJ
7rxe1Y/h7DLjo3sW9d78//yIgCdqeRUFDUhhnPsYgZ6gIUzAWLjQvV3XpHfAFaZNXhWPemeKfTOQ
5+tVe5N7wX4qqkdomsWm77J2Efmwns/fePJbVC9zJMRQLMAktG6u+yD/KFu3PIZucRQByDoLgj4Y
neGDbqngYNmnhJ2EcJ77nW9mLSyVi+XQ9s7it4Ot0Zdgv9KHgoBnLSqAukqPuj09FewdanwerXYN
KbjY8AtwYeCpI1Ux6fTNGpceAKi6+NBTezDL3viCsOM6RpxgL2b/NyAfX6DdBtzNPdFWj0D92QYr
6sdNn5ba9Xndk9KqVyE+xssCdGikD+P1WRsE4HCx9rVQ4UBkHc6PoCjnBkbq3TZtiWi9G9KRFHW0
pq9izyahuufdwppEwiNyP8VeLra0UGcBBLCOKR2AzaDAyVntZ6o4Z3HRO62gY2/0LtqWunl3XmQn
ML97JcYfk0ksmIBHB4sV2DfcosAsSAsoevuEoHa3a5LSPhm1uI/SxuQRUSABHbDwCfWv/CFvbvMc
5TJcJWcpCVkcxijMeLGGYVmgrgMaY3Y9oiy6lfhOUWT0qxU+punU+msPL9ztlOvOUoAnB9g53PpD
9q1JnBmEkmZfvfCHEgKIdyYA300RJuUVMpbYC+lrr53ie1p8R2Dx4WfYGLvWgnEV4bu8RndtujVS
isM4f67Aa4ywHjoi2xI8lm7vBGIw95SxO+TLJvoucyEKNNR90tjFtSq7+1gLthRW5BGSN5h9Iy03
Cd6A9ObUAIKp/OGYbGN7MkeUoFDcA45+fslo4lHCAVP1MTP6gx3FqEnE1WOCRyMHkKkvW3AkS9Hz
24nG7Y05dp8CFVpPcRgckAykDVdWP/KUzhw8+I1mWMOnGiFKM5n6x56yCQC28iuyjOFHnqOJkU34
6DtZuFHe2B9xGYVbUE3OLdoV+iKxvhijFn1HB7gEt09Tqp9qRMsLTh9VRpu2Yr1sIK9rs5FP4UBz
MUrTQ1RCWmy79BE8v9galZdtHN/9akyx2ldlCFNBt9yPeEckA+9+GvvxR0shwTDl6aGAmrg3Mirq
RqGhMFA0G9xn443LDbGsOeBIVeSNnI3+6goJvDZjl6UhzDGHPdymyrvzOxB9Z9tNHrO9o+oieN2x
AQ+4fxuUPSDDq83Z164pyw5NJ+yfdWvRd7SZtOnJpxm894CKcLoySbp+pIrG0C+s1KrWUna437bX
oQkoNU5vzu/qYLRfmyhGbgMG9bZrIg44bUklYtoNISoV4QR4TFM0Lfwqu0MxE7Y3qFw2vXPHxbXO
Y6zz8Kr2ECe195RoSUft7DhGHSdVwFHOLYzCTaid4PfSlQebfrb2SoyioApbfDxXC13VHiofXfOG
XERqOIRgm4HdoaUhbB/c9pqXLX10jBvZm7ja0W3B7Pr6HGyBqrnPqzzbla2kjTKUwNG7cScD7qnG
vsvo1O8Uq0lOOcfkMf6fsdnCk66/aW5+U8Buh1mXXVlmBSiB2qa1t3N7unMNidiCVlZATOC6omu2
7jnb77JUoAWC4RJmibPmb7D3C7VueXkf8kAdnTbJEObqsuX5fFOjDth1LOwDZOAnK0M/FSHqYO02
IrtzyuqYzR8ejYV125SivNUsRqXkjdxD7nxQUW4sY+V4i8zLJHTssTu29bTxmgL4ObHgBnPfo9XR
p85h2y1KzKUBbRvoDtbA5xwK86s8SOWViRM7RYpdJiq1pzJ5bUFf3yYd1TNUA5r7JFLVUnOXVYGA
h2mXJ98sZwlyAGboPFd1d0ryCcSz7X1sQc0e40Ze41F36+tUDFANRZ7YpolKF4oG8lj/IPxAFnri
bJlE+Wkac/EY581PGkz3lRrkddHFEO9B928KV+fkFU+JkCY9QYfwxNBRsyg0b6U7aufWwl/6Vse2
MWKBjHKr3eUhuj/S/0jLlyNEtp91CZyr0B0N3QbtxowVuGOl+fC5JGJGeYFLZjrCQslz9HhGcoj5
ZvFENyLu4Q3rYJD6Ii/9cDUgCg0OP/mAOJDme6ug1P3DYNDUhsFgbSUmLNQnlAW8kH+ceOi0Uzju
IrjtdIL8Qj/UBVK72DZeRXC2UGeRRJgBnelO7EpcRaE0Mk/KESvUn+EtogE+m+GeXwI/tCiyOpSt
uzmLoHeLDFIYIqhUtf7RcrOd9OLqASzWNpvQ3/FxGIetBvGSVnm6Eo3RbaSj3WV1U+6l8y3v0m2X
5/WD2XiHMdbTU2McEjpdV+Wc+0jXu9LdPrpWMkGp2jJxEAVvZcN8D40kvB16f1k7vY2JO1XmuLiF
xikRSJ/9ZsLHpqrTzdm5u4vVB9R9nS2AhOTayNehZeKgqqxiF4j0HhrZJ72uPwxDGd16KIUXSfiT
eEGtjLR7DBNPv0un8DPOgWBm4+QgSoT0PU1OUPb5CAUQ+crNw2nvI78Ls1GZWzvBvCCyvO/0J2yI
dPWxMh37pnd/oUMgFlU+JOu8NZ1dksVPk9Tb6xRXWfq33qYZKnAofRT+rvqcU8jcsSGxRTqqR7BK
4hxNEehszoF3a9Na17lvZZ/RWjXBLaP4r0+gToRbfOsgFXi6Y2KU6FkPcFLvfJnIFXSvfN0BSrxp
EalahPr3SsjhqcNHABNYMcw4knGNqKOGV54YFnSibSB4AcUmnaCnz4cCyC9dbpRpv5zrOGEkV5N0
6gOMllUd4DjQtZxXQUOkIgzzRnBD3pyLIrVPyiNo5yIX4twINjFXTsmpTXd0crJtNjhPZYtARQ1H
0gtHKMCl1LexWfeLij7wmmQUq0EqMvFkWeu8yYZN1Li02OS9SjP72ForxBzjpdY5CJ+X0K69EkBZ
ECOB20reg0H6GCt00G9KYYKTjUOREcJ4bLfGvDPGstrKKs5wBkPYBKjOaTSilcwmucSSmkA6TMOF
dc7roao5CagYmj3WdU1ayUUpbUHfwbtLMAJciSmEdzcQ1fe9uz47KPeKVqtwkuLaKIMnPmydU15a
GwMxh2oIoZA1P/12FhsI6a0AWLakrTPp9dbR8MuzpSEQYCOazSOIY72fw83DMvTpbLKdNGKXNUW7
iif/1KTouMT418ObaB7ojZwcQO7AcMg3DK8v1nrj33soEYNnhA8+WK1+lavowznQteMno0C9/XdA
miflqvfvkNctVue2YWMRPXoTXWQaJMRn1HOAjXOiE9e7SKdEvwbN25+zVRjpnyzKk0fOkY9pjNXF
OfbNEHe/YuPlqAd76Ayj3LzUIl096BldzRrXXVSVxq+67QIKnzJca0C8w1G6KWb/1DRo1mnT5Tuq
PykeqYgPsF5i2yAGKnwa1+DpvhUdxt0uHlVXmdPtmQ6IYb+y913Q/UQB5hy/g8VPUMxDQGjbB5EJ
BtL9PhhRtinbB20MyqWWogGFvZV+9fsctea7H8W37EGrK2tfl0V7i+a8vkmbeh0m1aepjYd7G3nq
+zhFAagISBmLWtsbjUXsb1ZNQMOFBCkJ3BYaOkRxkP7jrUU3iexg5vAMfnQyc5FuBLiXKyNraQ7D
cV2F/Rgf/PmXGv8G4MlSX7WBivZ9LREFPANjEU4itMKf19EHv1hMRq0t4srUbwIfr0GbWz+2TP2A
aXB10tGQCVBi29CzLJHtKL1bB6332yCCqdiTQQL4muWa9LGB1m1gP+FZcGzhhULDKOn34eQ25Fq7
b+ppldeGswkFrl/nB9RJYAC1pxJMN+xwZeXWqaunn32beCdCC8TWDB+oZZlCxGxxsrBVc9P3a08L
wlsQc2Q8xoQoR5mG6/O7m1lZtNLsGn0zavHDbGi82MWDc/QGLnPP+Ukt8Zdp8A9r6u1XeRGUa126
VNIRiThPTfYnz1fpr8Q0twWo8ZOe+NRg3NBCpOpOyA4O9ODWOJQAjV+kOtXdDJn7U0u1d0bFJzfR
sCj9plsqyQE2gHsF1gExsxA2TAZMfhTWIicnRzmL/HJZZgcH6PGthp3NHTX4YEOAchv3fLuxLvTF
2ZnW14wTvZRhcb7ws1G1W+j111RwNI6CMdudF1MCidj4Y/Izn/p90toCHiPw01I8AmOhja7AucGN
3hJyeusIPb/FGKNcqpDjfEqs237Qs0McVPd5B44nGZ3Z62cEraEaXJ/n12kQGJqYTjncmFp3d243
2F57HYTE/WdD3QJFlDLFXZzzgrbvrHoA8ugXMv5I3WnFnSoUluf4Emz9GvRSju0wKX7zM4K+to4w
ewWnbMbXo0ww4RMBhSl6GzUFiCW0ZHeh0fpmKrcc8bQMBtluUGeDqlmsI8RXI5GNn6hBqk5vFnOE
s1aDcYseTrH3HawohrgNtnVZy005AynqwvTxhp6wJp/b04b9dM7T66o4GVX0Q+8pGCPv562wRfIW
2IH8y5I7CKmxVYAfrlrPro5ube59vHxX4GHC29izschxgqWOXgag9M5DGAH5MVCoPiEk+DCXOsG5
NfF/LdH/tSVKl+B/b4kugjB73g7lx3+3Q4Up/7FJuGzdni1VTUGj9F9dUfMf7NYsC2lkml7Sms1o
s5xD9r/+U5n/0Ph0pY00NSAWg9bnf4COmP9KOP8ISyhMI23bVnOn9W+6opfSuBgc0XhFkldJg1/l
rLj9Z7cMs22MkBTllDyXzvSkT1ZjPoV8S8wGehlYuXZlJwRp93DGbJujIyIkF2vcwzRcbyLPNMsD
vHfd/Y5ptdSfZCyq/qn02KwUd6SbCwiQqohA/00T7zhyZz1n5TvqwhcNJfrGurRYaaksJV1Mjp/P
wqRoT8qXlUerb7GvqfRfFGbRMAUyXzXaxz8e7Wvt2Of9od+DGaatTJYO3W8e6LMlA3yRtF6cHqwy
s3Zl6Vjrer7b3h7lUrP4PKU/RrnoQqlINBm+1OWxBdRPtBJc+dDBV4bpiqUs1E2VBy5QzNJ9xyJ5
/tw/ul/MTugE3siiY3xIBDwv9R/tUzfUiiQONHmUnSKQ7mOz6K4ceFnhO8/slYEE6DrHBUPNG3D5
zFDNUOWQdubRGvAwkun0FUb98I6k8kUvj9mYAAeUNOkr2I5lXDT93QJRa0T6glOZ+VTly6qjN+3r
29q3indkk18OBV4eZ23LtVFwhiP8fOGoJvrDWMM90gdLrlsDNbEQiS0I8Jr7zqxebndlG8oAS+GY
hO3mxayCJA37mNYZPlUj+lLCT+4gqXYn7A9qUD8on769F1+bmnJw4aUrYPKmXYzXKPJy4SmDqfmY
CLnECaIDsFRFUIbfHurl1FhES+imDn+ayV1s+6FMDLdRVbLXE7XXJ/SN0F/90bYBEEbAn+9M7AJY
wfZ4PtrFZu+wvjAFnjMnz8ueaIsCd6wSCRKWZDWZoHB2ZfhvDGnpAtqgsm1qXhdrWUQ52PY28U9j
q2nxykt836TC4fX7MIjaT0YRowlC2amP/np/UkdBiV+f7xvHtC/2p50JL/D8Ljk5QRP/8voYz0DV
QT3rSBHe2aAv320brXUDCIYyJDvnYpIJWNSxtAb/VEcGMjMhYgJmNZq7t/fKK09P6rajDId3gJ7J
xV5xm9LTaxnGtDxzEnGt6bb54P6ghj+urLD2Dx2Nv3ewOO+NebFjSEfjEklS/6S3SAqNoQexwxrL
ndGVLsRolJg63UQf9+2ZvlhPpc9AEIH2m+DaNy+eXaElVPU9Lzr68DX2nKrRV71Hj+GdLfJicgp0
FE/LAY3FLrk8kpEbECnoi+SIZCw+ZJyYXgTVSaoVyEJc6KLwndV88bYz4JygYhJhWNLWL1Yzs43Y
nCx4efhXQGvvkP+1Cr+8yjL3h1nEj3+9is9Gu9iVmTsgpZwMyXF0LGT3airBq7QXyDC9Pc78Oc+u
UCYEXocZCUVQcnmGNUHfmnpQVYc68n70bXGK6/zU+t3WaMUnGXsftWkkmvzvcPOVmOSVhXw25MVC
wsPzujFU4XH0B+vO92cnnnSo52Jcl38f29rzl38/IvEBu9LAJwdix/PrrtCnRnNoLt9U6n6y82wN
9bI7FVGRU5C1qnce3aV9hMGS/jna/IL8EZUQTYZmBY3zGMoYVmmL9NoCBQZaEMR3O6dABMXT0QPD
6o068CDxqH17uq98AWkQIBMWceaoS/+KqkAvIo/jgubuJy939uj8NCDw3AP39M/eL3rovul3z2jf
OUlfebA44c4ASNecr8ULNBvcfBVlqs2PkvN76djqpvfcj14eoIUg85u3Jzmv4sXGfTbYxTM1Y1nW
GnpGx9yPXFAko3l/Lvu8PcqLaELp0rDP7wjXECH082dJtbZHwRYgAMUMGMcDVlJa96FqrH9jNkA+
CYgh6gLIu5hNV9rj1HVVikImmnh931CFpzj2ziX02pr9OcrFbJBizhu3CfNjK0dUg72qRSrHmozv
f79opmERYkoXLKhzMUxUIMI+ppLmoG7Kz0SaUP+GKHl0cMlc/v1QUhIrAFritnEvzhJgnUGGLA3W
beNQ+/RH8aTbgtbOx43XFVTY3x7ulUsHzCaRmJIOeYdzMRzcXlhLUP1vyIYPnmN9cRKb8l6Hb6Bd
HiJkEN+Z37xUz3c5xiZgaQXYUOZ4GagjEw+jXFpg8LquX5el8DaIlNSbt6f18sWdQYRzAu8ovvll
uFWJyRotkdFhDKaW8rtbZ9djD7tPRxfts4TA8B6s8uVCMiKJm7RtskBnLjT8eUY2k0IJDf1j3A2C
hjJqKK65fZtlX9D3dSoZ3kq36z+8Pc2XLzMQScvBc0g4lCUub/AA7GFljejPeSp7SjFzhq6Pgx28
vWH/9kivPLZnI13c3pqj5wBDQ3J82BE01OmTNSJ8b5RXHhtBlmmR54AAhZ72fBGF2VQGb3J1NLvu
YwWHDfY1VnGTgGI4lL54J9t+uXxkU+Sm8zMTuO3Mk/7jXssC2tjSKrJjaJfNlzhD+kz3w+ReNO8O
9TIqmQMsyk26znXtmPMN98dQBAPStIAGoUGV+nsrhc9DKQUnXoVwmkqn8Q4ZKmSImuE9i9JXJmkL
0L5zqk/Genl3cjzKLrDH4tj7aX/wu8I7qizvlkkxvGcz9XKTkA+T5mNZxHsgLstZdpd4onXB5vcl
Ys/YPGqNvOrydhRXf7sbWUTTofxDpvOyTJKACAibciqOeQdgwunRaYycOFu+PcrLlaM+yAhwI1x9
tnd9/szsVjiwD/LoaE9FfqNiWMut3nTXAjH7d47hlxtfWRQV2ITE5KRUFxs/CPq6yGI/v4VAAwZw
BPlvaF67quuo2yKZkr8T2Lw2tT/Hu9j5XHS04ZCEO45ja6zmch0efwLOfHz/9hq+MjEqr+SiOpAv
ko2LgZqwgQBpO97RM7uHMi1v8lL7iPqjjwxPN67/fjBuMd3FboxjRL8oRAboNjeYaRvH0lN0lLil
80jdo0QKTTb2v/z1YA4FDJIn26CQcHl4TKFAs8VrxbGcIqR3FV0BUI3fperR3BRZ8V7p4pVHxnjn
ojTSf2yS57sxqyjY4EMmjmaMC4sddfdGw1lvV+hl/P3MiHaQdEQ0ej4bn48EwNi3GzMwjrSUfwHz
+qFnSHJOk/ZR4Gx79fZgL6dlUW6iBG5Tk8Ow8OJiaVxE1mqvQpzTkNRe4iCEG0FbyyqvmjxFreP/
a7jLIwpeZsMLGMsjbcRiYZDAICggPltJXr2zGV+dmAn0co61BffM81WMpBmQzlvmEZhBtLXE5AH3
48bEMS1bvT2ply8ZNm8SepLF0UEV9GIo00siHcc1+wjYnVbzECKnA2ofHY8BpcXqvcPqZahjCawR
SceIsDiGLx6ZG+RJbGKLR0FyTPyFEMH4HcKtA5SqbxCmRsQMi/eh6N+rkLwyT2rynPimxJiRl+Fi
SYHM2m2c4oQeYiQWdoDH0++titHmc6lb/PWiPhts/jJ/3NhZWdoV7vTi2FNN26JNqt+A1hzhgWMM
N1jvUqde7hcbhtwchejAPGltPB/PxQTHHERuH2mol8cR/aVVH5XlQ0F689enP0PRv8KSlF9tefEA
uc6mXLkjQ4WomTh8m08OmnHQg5X29PYqzh/1PNwn+FBw0Sgr04i73JpN2yizRufvWNoWagGOBjmf
VnALwgAMdn1Ke+WeUHVENslO7U6+E+HNi/ZieAqUGNHCdSLheL6oRUS7q+vQfMRawcWSzQPhpr0b
KLzcl3OE9T+jXGyVIvJcf3QS59hbSfTQQztZhKWXbfvBMheIZPbvRAuvbBXK9BD8XdpgNjSp57Ma
hOrKKfGso4dsyJXhhNMh1cwvWNCY928/vpev+uxsT0dl7q4AszSej5SYflp4k+Ec0U4yxcppjepz
20wSD6zsjKYqIvOA5fn0b8wQaqoie5sJqvJiRTuwiDGkx/5Qw2nZ61Z2So25Ul9TeXl7hq89uz9H
ulzLkDc7jqAd1X0TLWuV3HqVI5a4tiDMJ9/Jol57cCQctABItYmTL5YTFmkO17xyj2lsxR/8JKIV
gNkYqPKsXv/1vAyTbiJ9Dq5w67I8bzqtdDBRmg5eECF7mnSfxz5EZwpOy5Up8Tx/e7hXZvZsuIsH
VpUtX6XTnaNeusWiDCAKeoWoD2bVB5/+naG4eeBisT1ehCcGEMCiBuEji8a9hm6cbA2QJBiOlP7q
7aFeOb0M0wQCKizJJX6ZXw8YDoVC+uVRRrYHNg6qA1o5yQkzAncbmKrc25RF18Is9L8un5Hg/DHy
5bYESe7hguccazSYtnHWR8epFfX92/N75XjE7GTe/jNGAgDC89cbOo3bD6Znw0EIzac00ZAUG3TN
G5Zvj/PKSzaHJ+xHskPugovZmDF3mpW23rHFx66AHu3446pBb7zCtSHu7zUNPNk7O/Ll3JiSzd2F
r4uCbniRDAijjUKzjSk08Xdrb0ogjrXaePjbmTkOmSHFMyAjDu/b8xX8f6Sd127kSLaun4gAvbnN
THkxpfLVdUPMTE3Te8+nP19o48xWBonkVg1Q6EZ1A1qKYJgVa/2mMefJo1KnP6ZCI0RXk+nJDNvk
JVPoXRpjOdxfj7feZ5fxpBOkcAIrrbSgecFMFg1jyCdYYeRNTmddQxNp5xBZH//kWg43jQsdl1mU
1ofiAT5UZndAGhcVjN5o44Oe4G72VnJPJg2BIzPdLaWtVosgJWvwdMCs0hCzpNUSWRiioqfCnIb1
cJiL8YtpL3/3CgIBAK1erk/oaplcBrOlD6iBjmiiKnDPsZfqXwABxbftUO411lcTyQHM+QFakTbG
Gm5R9a0ezxUcsNH2fLsFctHa0ctMLn/Sl/7My/X1w8OyTAqM1NEIurpAm44OcVq6ogiZJz9TM4Pi
Z5X6zupfrUYBXnoXRfpSHe5EetuCJDTLbPraz3jbxkEIc0HB2mtn5a+n0OQaY0PTCVLNVSrXFLMD
47W2HkO8AaBG2M+zwAe84SFi5jBLi2Hn2Fq1neiKvg8pXWpGt7R1N6vjuc6n8llPU+176rQqFmIw
ZVTAwKdJU5pTBo3kr8VFj+36NxSzd5G8UiY3Ldp7JqczDShp94G4d73e7OOXGqgvGnPla54z4rqt
ffJnHgYDni/mTllj9UlFSY13JDAkF60OuWDjcbUigtGWTwDxwwc1SDjV8nb+KxmoAVwfnxwKLT+X
Beo6KkcnpSFp600epI0W58xzO3vGUUUINT2EaqL7cOEwvbwe7O0kfj+bb9F0oT3Cw3X96DHswqi0
vivOgdeGN6Yxz1CEsgCiSlpln9Fzh0Gc4yOjZohS4LSm32tkGvYfjJmb3aEeC5yaIvflfVHBM+ri
iYQ9CHGn1hNtvimbvvxWFHgM/8GI38eSdueCCG40IB51tpsqP8cKxK1jXIp+SNq3/Yhq5dxox9Hq
UBJOjQFr1TTvlScHI4V+5yKRT1kx+R4nBXg9KsOGIX1qrVc6NBdTz4+7pvq7bG3vGCu9+u36iOUj
Qo4iX44LNlBqsJTn2Ix/z270O3WASPVD7Ws6VMfBCL5fD7gxLEp/OF+SP3m8lKQdikFMNsZ54j2L
PsPtNJnLQUO67OZ6FLEmpJV7EUVaM1o1WE5u1vk5MHoPyH9TcuW2pqX/lWZYKx+qvCl+fjAkd5Ru
UJAD+sJqdaSl0w34yisDPmgYxMynVomA0+M4EAiRHi9qdrq4qwESDQSsCgiWIib/utwUbEJHryFh
n9/6+lBtYnjtnvqIUHL21DRqszO61WcjHi8HkYoCIl2lhp1dNdUAVP1cui3SLCVOpRj8jXq894zd
DmS/VQbgldvSlzOWejJn15weyx7LrMBzRiQcdjfX6hx9G87/RpE+ltY3kadNdAHnpl7OMOTGO/pB
CEJP7vjBK8kQDX3WgwreVwPvKy14TY2KFlH45myjN0dzWrVRQvXiFE6aAOL21DswrXdvJrVDO/PD
a9LjzYySsUp5zJBb1Sjc0X+MPOdFnxLtMXZZJWHLdj8UQ9Y9GF5Sfb0ecOPrXQSU5nXJoJQqXsJg
F1PoSUDDNuLso2g9Ov1cRyqIZjoJ2BnIUeqkd6vU685xZeu3qKKOymFAMHUP8bteJcyZuNk5icGb
y4CMBPpjaHl98eRGrvHIQe0+6LQlD1XH0Xh94lbnMLVhAMwexwcqUDweLvfzEqWYX0dBda6L6smM
neqYx43vtsVrowbfBwyHP7w0aDdSZ+cMpjK9aiKoiDyKq7x48bxlfAimDNhJPwanfuqSu5pl/MFt
wBkFlo1tgD6arWsyVE+Jh9FVmyE79+2MGq+eZgdeT7fjGGI0UZifoVI9itvuY9NKVFa/TlrGa5MK
rrT5LMBzsN+L8gy3xQ+C/ktpBb/drHwNM1FnVGngXQ8on8siID0gE8QV/Sb9TezrXQl8KiYd/fBR
QUsJhVo70LIn5EWqm5Jq+0sVJR/uzrwFdHTYGjrenKsauIFQwRQ1FXiGGXmG1kXVJWwt4ziPHwVb
EYmiBw0s4Kt8Q0/adUqs9ZDZ4uI5NZcyvJmHPI5wzF3s8oOX92UgpPYu90K21HTzUtRt3REWgRnw
dkkb97e+YBhYVZxh1z+ZfGaJcKjrASSjWgXkQBpX1Nm5ulB3OId2muCSxgXaqZ22s/43FgaEGQ4s
1r8gfUhRvJJG5FK5RHEMWruUWu56Iyrvw9gJT81YRp8+PCo6rbqHgiA9Cz7b5SQuiDBDrau6F0gl
zbNL8fuOXE/bgXFuzN1FFGl/TQ2w8XbJc0D8hnFq9aZ4TEh7dmrAW1FYdHTsUDljCqUoA7avocO+
Qg4GOPozp2gyflISLdoTU5MPfJYCJ6HKRUkVhdxUWnlN3Kd4wCn5uZ+WqDghcxh+0zEw+nv02j2Q
yXpBCI1EmpCuKJjQiLz8QA1KsU446Mk5re0RjQlexShfDNjA2eOd41buzgJcj414Dq9G1h/EiDWK
bK4GA9e5cx55uHD2cTb/SzfgJx4nixNxZ1PJ95lJB5dpBNXi8FxdlS+LNPDI4ub03COcBLvdfc1N
85fd0pHAB6o7JEI85/qK3xwgb37A2Sa8NVta8VEYolmgWM25TMIf8dQCCKe8MQQUHj4eiAIDZQ7M
7FVL7vDgBhgZmUn/HU/xFrsjiqrKI0og/fCQtFlm7KQGq2e4mEuXepTheS7oGrkhqGXxGMQDzulq
YSb/oJlqnc04DO4xcoN2klomZs04muhzqRybUTdeSlux/2DMwIaobnDw04yRJteoSE7xq8rPLUVb
9qE+3rTaYtwZofX5+uyuN7sB9oWEi2qK4xoyusFKMrdv1aomUegg3sZmaKVfChSmqu//VSB5syM3
4KSz52ZnnHOb+hbzUKzXHNj36s4H3NjpumqzUshEOFTkndeNVGyHacjPdl42eEVT50sbpb2xm9o6
KsruTt+cQQdGNn9w5JHrs0NXWWjaGPlZr9VUgRocVu4XK7XS5dv1GdwaGPostJU4xVxLzumaCdmj
pozJHJPoVxlkX82MzAOIYAwQpdlJ5Ta2N+0yikCcuiRY8qgieObzoI3pOV3G5lmPnPQTIpv4Ysdo
M18f18bhBSCVV65LRi6kTC+PZoTyGrTnHMu38wz/EU4tlDiK9O8wgwXPMeP6SqWbfzCZ7HTwyx5k
lhVgH9XxyhnSNj3bdevraoMT2JR+tc3an1qEB66PcGsyTdIdGL5ARgFjXY5wIRsdpkwPfNZ8X59M
Dmsf9nj9BWt37Cb+u2DS2TG1zVj0dYMT8YhtoBpD3++7SrvT5jnZueS2lj4PNcNjMdLHle+AKlHo
PerhAkzDSPx2ZG+Nk7VXkdyLIv7/uyR/CQq3ixUrOWPNYWPhRYedntIeYWVrFUIQhnrH051bW/pG
WgzxP09ydODD4LdpKhq9Mmh+dYEXe54W3z2eM3/woXh1ARPiolm90aYqoyvc2Ok5bHiy9AZCu+ow
6Z+sZvZ2Qm0dHTQagW6amgHzSNpiVhqacELC7FxSj0CgAhX6Q59RNMdewfzZNq5++/GxUT6mZk7V
zCHbv/xmdA2SKoq06Gx2dNtbDYj5bGX2TWWky07qvfXhKC2BoweyLwpmUiiusDTQeL/YacHFEk9q
rXlvFpnjC6ohCRZwntlqN0hCTHiP/cE4kSsTjTNPACcug0deV+lpwjs78Ey8WQVE1Z0WF18ERnw9
1MY2oCxtstE08ubVAu0ymv3wCDJftSpUYZU6fIhq7Mb+uyjShyvQe+7a3kWndEnGnzVOgw+jZi07
T4yNb8YeQ/SR6wXhcl3abJOCV2zB5U+3MfhZega3jPk4Juajs+DJkFfpXnNlYwNAQYC6yFfy6NFJ
Z4jSZxUi7kF8VnHNahAZmUOQ5pRgEISEAdcgCp5+fGkYDhUtgGxvcgziV3p3bHX94pqFbcVnN6Wv
QfkFNLHbNMOnDlrxH8ynS3lJNz0TfJ6cs1bZ6KlvVNc8mUPsa5TvARw/LMuqx2JAJc9ru49vcErU
otspiDIroFAxLxXGhmV6jhdeHDaeXTfo9GF/ST1hZ+Fv3J6kVbwAQE7zepP5AVoT1l5vdOnbS0NV
AceVFTJXC4nWH3wymn30gThNYOpLiz9KQhtkscegoi68SVuqtrxx3EMHzmBn/uTOLbkHuFRSfOIB
4JdZVJFn9FGUJRTomgEFqnZMvfMo6o4h+puP9Rgv5znENyAIuu6l0NNuZ1K3ThMyyTdetMaIpYNr
UtHCm4csPbddg2OQKENqmHb8wbrk9eLw5agmGG9K7+/2QKFyZIZWwD53zcfATlsEasx/z133RY+5
xhFd3UElba0VjkYLjOob9F36gk41eeg82PU5HBzzNkxDHQuTVrt7e7JdPym3zrD3oaQjpevNEUlX
QS9vwPuiNHtSleJV8HctBwUutdrLk8Uned9lY8lw+lNFJmllz8ng4qxG8XTpG+PF7O2Ht+4Cj4Hy
NvWEOlhXPmaVjrmNimDk9YHuxZUOssgtB4hOOgklOhrfchXMnBd8V2F2/cy1oBzvLDuEqQPOQ893
biPxo1dDpqBBNcpGkVJeP6ghh+o0VGz92VEjztAoaI5ma2YQwbWl+kvB2NW+vz7czZhgVnVHENco
b1ye20o5LFGNxMO5zLKvqeXZR96Tn3qXWkpklDsbZGMbQnYF+yse+ja552WwQksQwtVFWSpohmM7
8U5VSCJ2vuDGruBaALPExUdxSEZ1ekFqWr2LRmQP/Nf4DqN+sI64IocDutyRqf+4PoMbO8OkBQby
0eIBvjpGm46kKEy53ecQb/F5ah5msx4PeVg+pr3rUzX7fT3g1idD8oq+isntrsqP1SUwsg6eLeNr
O+U4JsiOh5H3O53odliFtQNA2aoQAbakQEr10kT6Tjpk4JV3SZMqnGo4x90itSeyaYpUP2qLEzTs
lOiozeg4T0Vp/q7nJcM5tf6DAiPPBq4OGlj0HGU6J2QXMk+7aM+2wbEapqpx0hPoNgqaHR8/VMU1
RSYD/Wvda58G2C51bk2PINHwpkxLY8FKsMw+m2k+72VqWzviXTC5yoFOjorIS9WekeYM7sLcdB9s
p9hLc7d2BIVCmPNQv8iopcO7ShvUHbpC99O0VlGtSloMSTm5W3iH19fm1mZAmYNqHjBP6ObSYqFZ
FARgMOtzO0W/6plAs9Z/4Z32oxJ/Kdw9QsNGQMHhJLegoY/EihSwqpIid5u5Pqtq2CU3bhjWflnZ
qDXONHeU00jOnR8sO6r+vj7SjTkVHU4NMAFsRIBTl2dZ48KawG/dBEsg/GJGLGRNL0T3vcKk4Hqo
jQ1/EUoao9GEU+DMOW4WeebdUiAej2/w1riAv6RqTbCDwdyMJ2Cm5LvAPeUDplLtuo5dr8IBslLv
Kc/d2wWmeulSvEYUDQ7XR7f1BeG1mTAEWS90Uy8nskvnYEQsrX5ro4qXkeuM6k2cqC9ebf3CRXov
s9j6cgjx8LykGIyyy+rLYehd4xPn22mNWXZAM8ZTGx/Pyo9KRXGfCsmf/0SSPlw3uXhjqk59xoyv
f6qNMj6QH3tHbUKU5+OzSDUACj8eQjQbpUEpalDqGDiyRky8KNxMcz5TlUBFNIjUz6XTRj8MhLW/
Xw+6cXpRTKRrRkaPJ4x8KgM3idxc8dpzgILrXb5Y2qmYlfHr9SgbjwcyXHyIQAniWSu/UyoLL/s8
b9tz2QkCv1u2t+GoBS9qjo3giPEzLrwGplW9mpX3kzqGO4+HjYzQAnwp7h3adyvxgmXQSxdpnvaM
m3qDW3Dj3gXzMv/VlkXzbM1ZfhuG1B7Rn9576G7ML9x7bnnxQkPeUGzUdw8KY1SMyFMBRulL29/m
cbr42C2oO0tnY3zcDDosPnQUtVXvHT7KWLYzMs9VZT92oYvZZVqaB7sznUM+NZ8oez5Gu/Iq610I
zoawpLr0rFeP+KSZFyR6cvquUYdeDW+Pr29Z55JPyU4jeX3CiFB03xFG5O23SgijLtDdtgGHaKPi
ZE+N39MIxUW48fEavccmZqdItzU2yiCi48/DZdVU89LMHAZjImBh/3qjOphzgN6v4u7179ZHNe1W
lOjAB4FZWq0QL9BREc9wpqpVyABpZVd+Shp1jBItxR6hq/95fS9ujYzUWvWgjgAOtLTLFRnNqD2K
bgK8Gy/FbKQrHl2NoUFCLT9fD7Ve/G8Se/8JJR+eWV1F2RyBWtLh3CNifKg9KzxcD7I1f+BNOKhR
g2CTS0EQHgdR7ZnFeZyr7qFtW+9RTeFRlA5oFOQy3Y8fmWDl3wUUo363pTsLHepOpX9WUhGhVRc2
B8UNk50ja2PFk+iB92LxkTPLaaXVRHFglCVYg8FTv+kRAl/JQLllzqP43/OEYzYC11Wwx+bemE2A
bDR+gCnRY5Xvg65U1cERAv+0BkNcyoEdIGWuHGq9+6J04M6uf7yNFSJwUMhteZilrOotU2Wi9N4T
rrab8KWta/vflZstO73BjUFxgfM6BkhBaUc+PRqtVHBDabKzngq0AdX3E9RZLoJh7E7aDP3mw6N6
U/cCqMfzDmzg5QoxELrWG/Qzz24F7EUv9B9oi2U7U7exjy+CiEG/W4ZKbyr4ZM+YfLdWVOMn5Tjh
TZ+Z2j8jfE/snYbMxnLk/OZ2QWOSg1gmP1qGGYJm0ItzqZfsY7XLu+i2LHoU27s0HqOTnWn8Ez5T
3e5s8I2BXoSWBorWPb7uZqEgP0furM+t/UzXYbyZsiHeeTiu71FeVjS4xKYD7yW/srQcvcU6UzPS
9LZ+qTtPHQ810ivH0rOqY8g+PWZLRM/Xocj50TVzGVoaZdIHCGiOhuvX1hw+hPPkYiK0+7hb7zd0
JSnFAdGjvLlGFSl61AK5ic5u1+poKrnJjc7+3pnG9X4jZxa4ZkFHoYojZbJNWdpty/H73Ibo9AWd
MryOGRYctZUWPx1zX8lja1hkzCK55Dm36utaEKcH3NXqc4qbZH6gj2FaR7olyccfHmDO3wWSdrYT
evnUzZnio485nMw+/Zq3/RcnoJhxfTmsFz2BYEDAVwJNvwKKDsaSwUTKg+c578ObnIfHqe8rC8M/
uq7/XSixKd4dJOhOYGu5hIqfAhH61AZxfNMacYkZVrknxbb1nQAwoKQqdDW43S5DVV6qjXrXh5Sg
URtVuZz9JmrH2+sDWp9Vb4mbuFL+h3NxGcWKXWXIizA6zxOVpoAnKLP8qxyHb7pW+4u9/MHHEu9Q
8imgm3SQpb0rRE6TMunnJ9UBu2YWIE7ImI2jkzrxTiFh44S6CCV9rCYdnEyJqvgNBmJTt3fn8IfI
h0t8eCgPO4fB3ZWC3tjPPOvJeiCIQ7RaPberRWnrwsTRrLJyCEdahvueHT+NRTneOma1R4JcPxep
Ub6LJ6V0XqQrSaK40bmlkzsdSg3KXE36eBu4ye8g9uZP5YwO+1xTPlQ5NnfmeGu4IJkRPdK5vlcc
bo+7e1AwevDzGuc4nfwfKAUiOsMpUed05xrf+qCclsDsOSmF3MzlYi2gxrY5Rqt+WVavZazVhzbC
0Wcczc9KonwPcVqj5dvsRN3YiDw1sCxG/VpI3UnLKFI6m0Nz9vy604O7dgEQ6PUY3F3fiFsTySak
NESHmGtAuge8eURIoZ8DTpbGfi0N/OEOsRM5L3MxRZ+XJVd/Xg+4NSzYnWhBgATGKUzaiEVV6mE0
F57fzmSv9ohCECLA6k56t3E2i9wYuWthZM1CvfxkjVIPxTAyeX2N1Ndc9/d557xORW2drg9nIxBd
ZKD7AFNALcu07S4ZAfuq7fSsY2R9whZYuXUrpFmLWO13PtVOKLlgGIWF4hmKI1gQiobVudecQrxe
Dkmo7OEdt0PxnkdxSBDSpbWXRIUSGhH3janhRDwv9i/MSZWHJin+dX36Npaf0Lcl36HiRO9D2lpG
ULROP/WBH0KRVA5ovvMgzLU6Tm4ybKY+OY2nabd/EpPnGueCIOxIgxtAphYeDrIvWVXod1Gifk5V
qnkOdsc3oGTVndx446RkiP8/3KpmWJXhOBpLLHaYHiDfQXs1b5flWNpm5cfBHCmHnObPfV6i2NYM
ffT1+nC3viU0FipP0FCF48blVuiUNJiL2bRfYtB6t+nMpRAVcY1OQ1b+wcxSuqNWTRtJYI0vQ+HH
HSCY2QJEjMLkCbZxcNK1qX6I5yK8MTwl3nnxbA3NBEhKHxJOgSdjBXGfXBYH/btXGJr1SR25VdOS
l7Ayzd3OPt9IWGBQ/28oaWgYBPFGpl7vUyd6cm1uO5rW/xRPbifCQVmnMfHxz4auJGUR8OmiCXk5
lxSFlFbF5MOfcdLtTnEqfOuDkl4Eb55wDxC/0X9EPhDRHJrGYHSBOV+Gq6Ju9Kw6c/wCQYghT15R
EfkKqxhck0szom+R+7Mbr3hNy/mn8Cm4PtqNc4ArAUSOeB2wVKVrqFGyTIUKqPGAhP7kluAAwjha
XnUXvEpGw3xnpW6sHOYU5LPQSeHkluJN6EN0Rgw+GPLtfEPtK7jziiY+VNQBd1bO1tBo+1NdFsLs
fNLLmcUeOtVxD9b9uab5CD8l+12HfXvWusQ4FCA2P1+fyo2VSgFdaOMxOGxVpHiL1Thh2UW6/0bg
VBPnM4I+f9Vo3RxIks6QOT7++gera9osGpgiFrzcyxFq5QS2if7qi56543Ov6Lc9tltH8Nd7vLLN
sf1vJBnwT48CZSIr1P26yD6nQdJgRj5+c7O4OQiQTFcwpddnU+zrS7SIKJ/TauWOF6Jc0kKJEDDJ
GhVxBJCp4QMkIuWp0na1zTbWiCsA8Ujbc9nacknPGvI2L51J+59mmZBcbztwBtPgviY97c7rY9qa
Rd47LGW0DLkRpBUSlbY9uYrO4o9avx/tX6IfGEdQbRC1/1IUu2fZW1FGnkXEYHhNUkgUVL3LFVKA
FeGlnFt+OznNz1ptkvu+tgLEvS3vC5ARABZNML6UhbJ85iCyb+FZaL7nhuCtgM89FFQlPplZEc8f
T7LJO7ip4KmQDnjinHj3sIaniHK1Wbl+map4p2O5eFoqVtP1Cd/4vBdRpAlXbCdSgoyXtO3k05OO
Ml+bufchxN6DGv3J56VMizYDRRDsVWVcqjM0VZPBUPBdk+Stdcz6C1Cy9rsa6eE3pW+qG56Q+c5V
LL6g9IUF8E/j+1r8bLkWno2kv2Ox4MJa2hHqs1VzA/7DvE1bmhdB0uv3kzJCnm+aj7Pw2DTIAqLc
+paHSzfz4vThXC8YavfxPB/Cri5v54x8g7Yzps5etKflvnF1XMSTPqaTLcpC2kwVsFHGu5ab66A7
eflc1ChpX183G4cPA6NBQwoA91l+XCTqkJE4N5k/Q598SE08bWZ13gNU7kSR3xVFGndVE/SOX2aJ
B3u97V60eU8SeT1rgO3A+0BQpdi+Kk5XujeqWiWQjWhBlQPSN0GTDScN79frc7Y+3C4DSZ+n8JZ+
xmzF8pFBqe9iF8zUHHNg97k2HjulDx8cVGrvrgddb3DObpfnJjQPqu/y+d14Izr7aWn58dRZR11J
AZxD/qdVimK8Uu4MUTNWm43CN+rSaOUJXSi5V28IeTy64Y6P/ub0FGLV+lRzcpeqOZ7quAxu3CEo
Ugii9vCQosV/uxiAAOOaM8E2ka0stGVn+29MAJcJ6Q1ZnMghpU2odCOWn5Vh+6oRpcAh9OWAC27G
dsyTg+spe/jRjeXEqU2biBcNxTa519El9JidOEw5TC3zZ+ql6a0N9PiExUFyvv5tNxbURShpQSHo
i5nUrNj+qIz08vICzY/azvpnngPKZ1IH/Wlo/4AKK3obbHo+NGrDMjB3KotiRAur9kOrpyRjZw18
zbxJgAWKh/leSrA+vt+0Td6qsaKFJA0SacKsaFUle+0bZEbGzFQevaiPTpU2qcfGtOq70ovb1zjL
9igNe5Gl1CAyafNZemj5ZYBQEpzf3ELR0u2mf0SJ+6oGOQ7RPQqNH/yoVLuAc4Mcog7Ny1hK64y+
sMOGo/xJWB3aTY4GV0TaE/bGk9NO35xst426WrFEdGl80CrmrlrNcBeaSVp7S/PUZvoM1tGFQ1rW
My70drsHxdiLJc2pUStDEQ7zjMtytsyHIExr4P8F4jSTt+x1xVZbXwwMnXJe4KItLR9GizqguG1V
81NoKeNJXZTv8O1/iTL+YONsfP27bQcDTqbBpEZcVRpZo6VTPILFf2pRAbydNQxHAhv5SVBZXXro
gtr8fT3g6nJ8G91/AsqXo+IUC5pd44xVXpTHdzalhfngwOWeT9cDrUcm4M2qUNWCUkdf7jITrQIQ
WGaVVWA6MfwFelX+Uh00NedsmkE9ddZOw329Ri7iyfJTjY2Te5k18xMXsnG0wwpcXs1/vFXCXQTb
XizpdtBovpmpwhJRi/JfqWq2j8J8Ycp3DVu2AqHdgiYpDm/re9hKHDsBm8DCrzVsKRV6O5YZ6P6i
FvpOB2I7FEgFNOjpt6w07fK8CTR6fn7QGGCKVbBccehad2kw7QCrNlaGuAQcKDVoQ6MpfrkyigFF
46LqdR/71eo412i6jn0zHdrB9TXBMr6+EDcGdhFOWohNFYGdqcvpaYygg8cTWS3+RSDP83nPOmVz
ZFAwSJugK60I4YpwFdUrSlolKehNH9jOISzQUUln53eHY91f10e23stvrHNBl6ZESef2ciLn3lGD
Pqnnpzn37EM4TuPBK5DcuR5lPSjKvSAoBZYFwNMKTlglQ8+5rj/Bl6a1mY04RAbfw2WyD4mZ/+vD
waADwvaFKEoiKK9Cy6FOkFqD9Zw78W/G94LbRHVEsOzVcLDuvR5svTJI3N8Fk1ZGlWulnVu9/mRO
GMPpdtL9MjMeWdHU79E9tkIJqUgEM0hMgC1ffqpOryvdCSLjqTXt7E6vjR9pT0+4Tso9kcatSOJ9
hToH5auVlnGkTI07VLr+ZE/xb5ZoelQ1hMK5Qj++2ll17yLpl2PSBkfrYtBkT2EgrJUjsINjO/+j
5N16HMY93az1uOAvI2AP7IfH6ApzF1mtXUdOnQkZqzE6ps2shye9WvTq3rOQrL2+NNaL/jKafMKX
WlkajTo+B1ZuP7yBMe2k7p9DjapHBX/s/nq89ejIOTAM5fxFXXhV5AS+4oydMhXPQRSXd2OTzke3
TeeHaE6Wnfx/IxTsdkEXAxBAaVr6bBOsaKXLreK5DygQ93FqP+hREtxM1hDu3MnrA4qLxAExz14G
oyA/Iz0Qg05cZtWz2Xfzj5KW/o3pdclOlPW3IgqyLKgskK6tAH1VHNpml4fVs+oUBWTQiH52WLyG
CesQePTrh78UEBleauJOhpMmHxpAPkcaQ/VzoJb5rbkM3rPd2PbtslAYuh5qa/rehZJzNc9DuH4Z
vexZL4vgxh4MkBZpM+0gp7bWA0h8MNzUvCEwSUu964POMYWIWq91o3WEHlLeByAJ1Rt0Aa29NtDq
9QlEhuyTBgIQIwgw0uprliTOzSkqnmsrC5+s3lLh+kwD3qcu/QqYDrappN/h+O+kNxtxofpASUPD
B1b9WlKtAk+3xM0zbxntQDb6OkfWL7CLv0bL+z4MH/ZvFlgAwTyDdUazFF+ky9OxsHuroMvUPmPY
MBzrYXGfPHfXBGa9RHChoNrL45qZAbN7GcXocq+tvLl7QSXMe44tt/1V0TLcqYaIn3JRDIUE/S6K
3KZo7L63A3CXz2VgPwtyqx7hmFXqP/Cc/Cub4NtMe3TFVZeZKgiShUAiqa1xNErT1+B/ZC5p25xb
Q4mL1y6qqvp16kBhTLcu3ZLwWAZ19BXvlDL/VzLaWmidGnsZrfz2+iZcbQ/pFxGnz7uKuoXqgdva
xezPdPtv44qjP+vaRy0wPnqwCJAVhxiZI/C7FQkuGWo4tGk3+65ovsIBhwNgfS26Yg8Rt9oKBEL7
VYAUkArgw16OyCtKJ3XdafbRc7ZvQiHBN1tj96IrWnnivqkFYsaIPnqYCR8TERG+1oaZpxVquY1t
6Iy+jxNUh5mSs3ccHHBAx+sfbHUdEIhiIpsPygL4OGl4k2qEXpozj3rhfrVLvM4w1PoyNPYzdf49
RPRq/9FlAS8vbjnYKCutS8spLbfDUcSfI5gUYwuFNfN2BXs3hgQdDA83VGaFeK+0BjUD+E/ZTJkf
GFSz3KJe7sqgU29tY/FQY90FF26MCk8A4BWitLMmJ1PXhp6mzJXvOoLK14bqvTLuYiY3dpZNl4r6
KpQ6ZlDa4ombpJiyh+XL3NCznk36uOIZbafOh7vjGOG9jyTN3xQp5Klp2Pslkgr3qNp2N2/aMDQ+
91zcNgZFjkp7g8WE8J8sFt3YLX9ivT2PpdByXpLpH3MVx7fOMNY7p/LGqrgIJZ39FW49iHMZ8JJ6
XuylS+Om71jhpctjGpDOHmxw49ygu8qLyaaRh66JtLGqfCoco687pMB4CMZK8T3P0ffDZuBxEiYO
UML2hFC3hgiQSmhE8phBlUI6qjy9adwIrgZQ0+JQazilHINqpjTW9l5k3Di1Hu/Z3Gx9wfcxpWmd
sho1mKijcKsmv9Mkr74OkdqdOi3YA/VtTSgkEdEjR3BqlfQvmtcE0cR1+lYuiHXqxPYYTndtxTFi
13P2Y6p35YA39raoFAstLTQVAItIU5qX5dyOC+zSJPHSu7nhdr+Phqo3dvLKjW93Eci4DJR4Oflr
GVS+PYMGGyllHWmoBad4MhFZnus9CPbGdxP4XVSfUM7iSJYGpgEEQ284Un3VVDABo81uZ8d+juPo
Vpm8cc9fcy+ctBtwF1ZnlK1q3xx05SlGueI2zdXqB+iK9NuHbzRRDRH2xsDtVhk6iop1pyCPgI9a
jrBPZj+PRV7dZEr6GfTpjw8Hww6SrJUKwpuigfTZGs8Il8Fs/S5UHhQMBG56I0+OcLfGYwKu4nq0
jdXIi413BM0hvLlkGzALUVkPmHfrhwYIO3CFxqlUyw/rQHBqwa+hSwGvUqyPyzFNWVfhjKFMj2qZ
OaecVMTvXGhm/4du+npPX4aSTqykLTDbcxTMJGIUb3oYGwIx/6aQV8bUYbJxTx5lvRCFux7i3si7
UTGTJQWMKkvi1iuh+06VcqsPKDP2ZDuPeLDulQLXX+tNr0TAxklVV07lQWpFoxZl9qM3DvXzm3Su
kMf8cCJ8GUU6gK0cSZB+8tznepgQfJm7QaUzPKea9Slr02iPA78+p0zOQx7zFn0zOpRSuKoK6jqN
PYFns8qTW0W/gkJ7sUtbfZzc4vv19b4TTO7TDdjlhOliu8/6NHx54xTXAXTH3nr4Pyj4b6wMTIeo
smNBZJAASWuxU7usD6KetVi4xl2f4FOVL+iPLYJIcX1cGysDayxyAhLGN1rK5Q7zwkWv66ZHHYHa
k3FQq6h1j1ZllNFOdr81Joii8NoxCeCVJG3lJE0QXdXUzHdqJbpB3uXFUIz53jaXD59MsDCE7AmF
bzpYcp3HdJUevH9fPi3M3nFUqD4vkVncX5+3reG8iyKXeBKTpyyXb+6n5jDejpYWgv5LugO+LXv6
HOsXNQNC7QQGBm56q3UOoaVPNCUK/bpKuu9dOiV3Y0EDJiz0/i5wmqI6uCYQasiA031h7Kb7Gyfj
+/jy0tfUIeWINjO/jjL9n6lJh2TW6JilljItB2su6tsOxZbTxyeYhgz0DLSxycmlrGAqUmVQWjPw
c3qOw21ehrp7X5ZNnD0o5D/dTnFVHBYXlRJR6hQcRA5kjkkZh1vRCywzN8j90AuTsx527hGlku5v
RDXwNzas9FPatdNhMv8gmSQyMFlKJcAANLlGMwzZkFflXPhxY1Yn1OI7YepS3CE9a9zlKjE5qncm
d2PX03t6y0qoJa+Z25k34b+QlH68QBuNEXE/Lfqu1v7WnL6xa6BSIxQpvzu0JGq9Edid784e2yMo
WKNFbT+4VYDoRJjMxzatcP2ZGupg11fPxnGNvgxUPVPUElYowEgpyz7ph8JH+mW8gdAQHVAIvy8N
azyhy7ITbWs6qXkJrqLD2SILwhZpLuRZg0r49Dqf4x7UgTW6364PaWMbWu+DiF/iXT2rGL1ArcY5
99+MOcYMR2XKGv+G83lWgyq6Swpl587bOOOEvQRYeNHyXWNTlrGZbaMufBO882EGLXwLlrG8rQL4
8NcHtzGDooQNaxzlF7BG0m7nAerk6jjGPvadengYHWcMjg5eOfHpeqCNMV0EkrJ/z2rHnNMy9TEV
wDsmxe4HhbPwYdFYjtdDbaxBCsgC1U9+Iqq80gfDMTFSszb2W8Pz1SR56YcuPuWR+sK3/LAKHhPH
fQSVGjCe4G1fBouixWq1YYn9PFW819EwsjtkEy3f0ao9O5CNKUSxkA6A6JUjlSDlXYX9/0g7r964
kTRc/yICjEXylp2kVkuyLOcbwmmKOReL5K8/Dz3AwahbUB/vWWADxmuVWPELb7CbQOE3f1+mlH/+
iNtObrOhxPvt7Ql8dSDCUGzZaYpecCMW+htV3zfNvR0vKSg3XI3LAWPvJEGU4e2hLt9YGLlITyIt
tprFBWfbwhA6bIoKYRB7QNUvMf13ZrD0mzXQEwrrNR14dKmg6Vb2tUzqcpu8HPpsmzR+Hnpz7sh7
mTbvymk1eV31ogq/u/eWq6aar42GgobnA9dkXs8B8Ekct1lq2cYp8MBHJbN1yG35GMtK7Tvv2qet
v/rLR5UX3Ce+pLDLJXKe2XtFK4zGSuV9mbXLU79kwS7lubuydpfbBFetVfyEl2zFpZzdHZbufShz
o3Ey6nCIvHzEPcYc+01iUkJ+e5tc3sEMZaEpRFN0jc/P1qoLelBT7WScerzEwZNWofsxBSZ4qzH8
/rjebEejvorYe2XNbPjFCK0QHYBFOPvAhpp5mZCc3ue9dyxz6zH222ATNPojNIFr/PRX1uzFYGcn
ofDa1HUka5YPKjnkw0B0W1b2lXDrlTVbbw6eSiC6vC5nd0i2FF0Y68o41anLFBYpYvRqHt8ZRrhc
U5x75YuA5FPSWhmBrNzZ9BmDU2nfyeMTZtfDJ7uEEj7q5Bpw9ZVFovgCS+5P/f0i7cC1O18seA6P
JaCDrds27xDQyyK6mtm2cfofb2/EK6Od73mjysrBLYP4JBU0NeEwf3ORvy87ZPSWq9Xc11ZrpTWs
vDym8DyQy9wkGClkGSfZWOGpn1aEnguzYfDBIPwPH4ZfC2EbkQCh/8t3zFeO142yTR/ahveZIrGM
AhV+mgecCsLmWsXilfO8xv3/d7SzzY7HwxiqNuCbijTf4pz3IV/NhFYUwp8RVWVeCRVfm0rML9fA
gOKFc77xK9uLY9Nw4lNsz9UXxKfUQZQ5prCUR6/l9q9tEirFK5YTSiNQs5dzGTZz8+9d36ca6wAK
4w7qdeXQpFGRXfUBuSQDrBwfBFVAnQF8hAPzcrjOzTNr8BoDU63igxKmap/sNUneClf1471PR7Td
TqUx66Nr19p9nIQzOe9L2XrNnVOltIb7eQWLNW0zXKskXvJK+e0CaB8sNnfORcMvoRHXFnXMMzva
zja3sHKqBUYbMw3V3WCXToR7oY/qJaJtMwRl9OKya24OrywIbhFw6yhrkvBdIDbMRQyyD0wy6XIx
n9wxltO9TiClbRR3U/ewlKDsD399olDPp3hAm5PqwXlm68/LFCyjbd7T+Cn3yoSPkZvJY9vHzTFU
1+g1r30iNXzaPlQsqEOf7TmETSxRB4uJ6I1LrhUo0/qehsj1127jv+8Gz/5b8T3u25XTSojI5XRR
JyDW6b0uNbqTHL27PuM8uXr5x/DksHt7Hl85uS8GOrsrgFkkfm+Fy31foksZV4iJ5j3SUtZauH17
KGvV1TsLnAJadavI7VraPKfqDmWeFk5nL/d/JGD9CVHUUvbZxhhieWPXTcylOCzvTHNpPveTF25Q
A22fc32VlvjKBQm+jc41R2d1hlyX+z9JZ9hpO5vk6N7LEtMY2YhTnDWfVFXf2WVa7jG//VtMGMv5
3wHPAgPL6g27DX1mWQv3o5rcz22ad5t6soqdXpq/RmoxHHR96O3r5XBxKwydJ5qsd5d7XHiWaWOn
ZqOOReiUwf+we/DKwL4X3inh8PlEuo7uJ9Ev97Ob1AdhTuapR//9C6zvePv27nkl3glAq66RKio8
4BxerllHVZyHHPcFM8npvYpG7RvLya+UWV87Dv8d5eyg+0MdL02XmvcsZ3Gj3STcxwbJ2eCO1xRZ
X7lT1gOOmPX6csJCfPlBQNwCPTZV+mCjB7Wv/UBvY5cGdk9bezOaf6/jS9HqP+OdG7gYiQI86qOf
DSamfe7px/zI4+GLAyHhylK9knZCjgWAssbClwog1YBSdQxW8B63M8SLig41274W+reyEcCVfjf8
7NSSb1wklLbca86VaOSV4/2f8S8kQYoxWOxYzvASxrE9FK13m/r2ZzMZl22shYyW4lqp7JVts9YM
6J6TDoIMONs2oRWXcKEmrDlGLhQ0HOKt7hp3lw3qy98eA5CKlF6AsXKXXlR0x3GYVKGd6V6l/fCN
kKU5Gthj7d8eZd17L29qAJiYFiGsAhCABOPl3vS8EJi92Sz3jrJ+LNZJpPbj7KLAJjrn99yX3/vl
09sjrj/xfETHIn2nLM6dfJ7BO9ISZWAI8FjZJL4rugCfKYpf0+G43BngzFa9D8qioBTP3/HCQdCn
LUB9man9T1mMz+zQ93Xrvk/0eDMmZXXtyVtvpfPPQr2BBSNIWWXfXk4kzEXfCimx3+PP1G3LsDVP
aqJ1HcNkfQxnqPim6vTejZPh9g8zfyAD36wE1BurD/BAf3uWX/t+f4UKEzvbdJ7P7utqkJ4YvWlC
ByT+tebcc1jEuxLIhTVOc+SY15TtLw4GYTNVQooKAUQecB4vvz+0F6stEfhFMq1r/pFpAMOmRJ3D
tK8+euuPejHVZ0Od3afO4Dden6fLqR694x/V/th1vv1pX3UBPay3Z/KV0f6Ih8FwBLhyccdMSwxp
PpXOaS7I6No+fBfUFNJWxZoESea3B3tlFoFG4ouJmgSZ3fmyoV+RClBbqH5aCPya47ifHSDy15v3
l/kE7xB39irVAF74Iu5MJlo2AeDW09yNoXWo5wnvuWpptm6DWgRU/B59tg8ISeDXM+kC0mwVeKN4
dMe5vFZpvrgSzn6X87MzORaDxoh1IFxr39jzENgbegVFeuWUvjIQhEDC+hUd4HJcX27ScbHGOq67
8DTHZP7KI3XyIX7t317Ei1fxj3ogFB/CTqrM57Ighiu6zJu94OSG2VLuak0It7cHM4CnQg8+jgYk
LDCu0qm4FQ3Ec5/otLzyqRcXO78EuHNCQoiXl0W3xE3dKtE4utgTHfFWyvqQz05Sbup2iUPqOqvr
qmXX74q2uxb/Xxv7bD0zCJhFXrr+SbT1VxtlAsRmvplG/Ckt/HerAVNjpn+tncP3/sshRBlolUh5
ubSeX2VN6GnnRCcr2MkilgezLI3o/0Hz6OJuhVHCk0KfAuwQ7bnzN7MMqMjVNTmEOcaIjlVxUFdR
UOg2l1FicE0e0j4tmoMzT5O6ch1dbuGXg5/ds9Y0j4FhzejN2mb8KOC37GNX1Vd2z+U9ZINygDGG
sRPp/nmheFmSpuWPl39pQenCcvUVssBGLv+2ScJkrkVHhPxXb7dzpCXV9SyLB2s6oTrmGYD7JSB3
PQjYccU4xc3h7bN5mZqu45FrI7LiOwx4JgmfFoGth8mcTuCJjvjZfEIS+B+q30ezFI8cjc9zona9
Pf3jz+lNYQhxZf1emVkUYSlnrXLZmJacnY3Kb7WtF9xKbJWLgzSWYesGbfIZKblr3K7XvvXFWGcb
lQrORMW3nE6r3uYKB4M630Uxxdc/Pjdt396vQkUhqrGFBXX/ejnl8ib4o8Lk01aA+uWcR0XOIsYg
tYf4VGRuuAXHa29rWjt3qV93u9mYx9sJ653bwJ2vgEBfmeZgdTNYoVV/rPReXgdLNiZdUDBwLuVn
Z1luvKm6WS1h3t5O14Y5O41jisGUnsb41NN8WucTyZJDNyXPbw9zHoNgREtZwSWgQ16JNszZQi4V
mTJS1qv7RFZFtUY1Lx3qu1wG6W3Yiw9vj3b+UVglcDygE8OFpdJ7LnS41Pk4SDHSVitqBbcAU8dU
Eqz64fLP/99IZ9NXlGUT4NmxHIUn3fepXCGEfWPcTlZZ/mXHho/iOVxJWKsf1wVhCV2jvCxdpe/E
bNqf66yyxygP+uRDmyM4c+X6PL+kzwY7B1TwbqSNkeXLsUQZoN0rCpj0YO1FxVeus1eWaq3G8tJT
FL7kSE8AjHF5yexjbID4UWVzihH620EPuXKeLncgtM1Vt5Grk3m8yKeq0SomiDps8iLdS1/eLCq8
QSuCjqVKfr29LV6ZPnBMJC5oYJGdnt8and3BBNDKPvbu7Ld0hhzrh0jca4Ki5+84ZwqlCJ5wrmHg
dufl7GQmLiOMd48uLrOthTlr7Y9PaeB8A1Z08vyrYimXq7WqUiCBx9eBvj+n5k1OIkheQrYFGFcd
xWabQSjIi0VtsqGarrX0Lr6PAgLqZRTOSQFpsp6drqSIscqujeVY8wps2hb8i1qWx7Sqsg0sm2Fb
1PTd3l66i08UwBZpo6zFSEBT5622RFpZ5mZWcBStO+/WDdmSMWyT4GpT72JHriPxhq8SBFQKzwO+
rB0dgf5rcIxt61E3/inugVUocpWttVRf//6zQFbAKAaSeSlzU6Rl4XWNL45/rEtBApm7Pszthy6D
0vP2UK99F3yEFTcOfPbCUMMbK2zpRnO6T4X1mJYi2M5t+WnN3J0Wdd23B3ttuf472NkWodlc93a2
iGM9Uc4CxNTuy2boHzozDq80Ov4wbP+btqOwBp2TqhnUrjVsPhurSzLPrezCP2IbOGbPcYlhvFzC
VN+4uirarVazX237Vbi3bqxV2qTrD7bZt6vcmCzTm6E17Ox/mABU+uDKEg1RSz8LxxYnhfzO3Xl0
dTYHc1TG6G9tSh2L5nfXzsY1u5TLCafORgURMjLb9gI074s6mYVd248pZp9puRFQZ4NjuxRV3kTD
OKruSp374i5dC3v/GfDsA5umDBrRLcZRtm6xK/HW2cS59q68rudxHrEdIFDa3bASAVqfa3WAgpRe
pYfVYBM5obiGUpe61mdm4JQu6kF2aIrW14ollydlpQKsaQqFRH6Bsw1l4H/upfGU3TVpqIfbMUME
5QniT2d/aUd3iSNk9Gf/ytP+2qC8C1BH8LOHDn42n5n0UxEWZXW3JKI7YYNZeg+zVWhAxfB/rDzy
urrdv31Kr425rvF/uliYc1m+pI1whw+tvWld3d3NFbo8Eg72SN/3qjfMK7t05RFSN6TVs9J1Xw5Y
QC+skGIs7nJNkmm2kH7wTE23HKK/P4Arr48CBfw+vPnOK154SfSLCAksSujccMTif33HKnlNx+O8
KsMWXevo3OEURNaOxctvSrSnXSNOGxCGDTaU7hEPgJPMjU8YmCOiCj7DcqlMeHa9fXv1XpnMFwOf
rZ7frg6/kP+Pdm4/DkQkGyds/6F2dM1d7ZWB6IZA2EWGFX2J8/MwBlMogzL3jiLW+n2cO+W9SIB0
ocX8t6JNABAAPa1tA0qIvFVnR68piiRs68o9Ah0mXTeXJVo5WlXcXHuhLu+vdaQ16KRK+YqcwZJ1
Ab1H9zj7BGi91PHjMKXq89trdHnCQPkRLpHvAEKlLvpyc4zW0Gl2OT7oqLNFZeZ/UwnQnd4PPyVu
7125Qy4S83X6VkDX+t80Ic+j6cQyVZYhH3ykfifbD3YBN/I9PslZuiksPLSoJgHEsHalnQXpJznY
jb9dhtp/LutqecjQXgivPBOXe4eft0IRWNIVbrP++X+umKHISPtWhhVBndi7rfc+myZzB3zuGpfr
2khnW8cKoZ3kuhTH3oBkJYfkm+g13hXK/f3Xa/rngl6F5wD6ntewMgUv2LNbcTQ91Z1KQIfWvl/v
zU1K/J3sRqtquitn/ZV9hJIC4oQCeYNLsEpBPbDEI4ZzEQPZh/CN+3vBFBqVKSK6I9fulldOB8HU
WjnDx+uSobl4Vehh+kMKM63ccjVCv8P788fbM3mZSBCykfOh6gS95EJyke5BqrTplUezQilc9cTy
0onDG5zmflUq+DUEV8u514Y8e4ESUfvlmose26q568P5u2kkXRQsztFL6090YPsrZ/K1lVujiX8b
rjRSXx6ASXfhgK+ue1wbZjH2GZtaqy9zB5Kqaq+9Ra8tG81JZFpI3VGlOBssaWIFG68tHlK/Q4i0
S4zgwRIYPPz9ukFYo5UEfm6FP778Jn+YDXOoqG3GxmTvpCF7M3KDITxhShKWm3mJ9ftJtdeE716d
yv8Me7Z2HhXdBLNZNmXh64+zzlJ777qj20RL7cffi8DP++3bX8onvTIq8gdcqgGaDqgknc1p0ZjZ
bC65icO1TKgrBkOnoh6D+5M0syWPcGKvjpk5JAf+bW18red5I7DUPEwVyHw3DDMRlWISTwLflNtG
zOpXGQJgR0EnfRhjWtRKz+I4WVXy9Y/PG44jQ0E1bgrkrphl80+bOqq8Fa1q/nGzspDbfG46f5Mq
e/BvqTsXX4MpL96n/dROm1iPdbmLU1EdYgDE+xL5ju8mgrgL2n3SHSNkJY1naRtji80WXvbm1Kqv
opyN+zad/BtPoiFhO5nxOZ7r6bu0YYOLeBlvK1CTTZROyr+BnevmLPl6/41TofflIoMx0mPWx1s3
xd1grznuOrJnZeKhS1/yBiWYlkgvLIZhU6fz+FTljgb33phxxFLmP2M16/d+LygpSNl8S6FAUmVd
7dptV35yKIl+hhCnd8psXZCafux+jN2s3VutUdhRLob5VlnSuasc3d6knhYnZKZhjdlTjqgr7Y10
6/YdDTFpVNi7yAohGgm95sasbaTe0NXzhiiwZnvZSR9IZo2NB+RFM502TQ29bZ495/0fzcARNdX0
4OaQ19vGzX6Y9ghKBdWP6YaKtf0TU/TkCfymkx2owiQ3kCLR8Cf5TjbKSYtHKx/tXUnfnsDbw/q0
TBZ7H2bGUuxCf01Ol1wV0ZzRwnNrG3vNpkz3dUc1386N2jyg5EwQEZvWzLkrVftsZtL7sCSQdkyP
HxLgXc6Lrxf1qzZV/y5U2HOWvsh/jY0IbvO5FpTtR1QnTICpG2cx0lvsD1Iq9so6ZGExH8s2EASV
S/gs8HRoNg3Wx9s25vcO2n6wd0ZTDNFUTP5PTHN6rpplqb/FBmmEjfr6c+I447u2MedtVzf9PlCB
/RQsc/FeFTF2hmbZLHpjV/4kNikqWfXNuq1kxO1hbJJZoaxA9vGADF/QR/xBV2zGAaH4SnH5bdoq
MI+ZXxO82FiffqvHDgpi4A7iwVVzdt/Eg/1ZxmbvR/Hs+Mmd4CL8Npu+RheopwfdTnL4If1c7vH+
CU/LAF4KAsZEKTqW8U3nZrrcUAKqfhhzLI/pqIzf9qS8bQYkZLMYSD3M89AYWyvASLNsAFo+oHUU
IqE2OSKa5y75ms6DoyKR1TwvdomxDxqd3jZF/TvShunc5hDIjsoaxfc/mGOC6mZHKVZvAl1xzLyS
WDTINNan0tDfmwJn8bSBjRJT6iuijt4EGohDszyV3dI0H8u6N0zOEeWVOTeXjUaNpo1KF1O0npjx
PnQ0y20PjvnEbTIOm8DKGh4IKj9ti70D567ZtPBX3yfh3N7OnkLiQsTJ0W8CBMkVcoUPCeJx29K3
y8dGduapBOX26Oi0/iGGuB82vqeNO9MI9SM6T3LTadt5xMMyPeWtl4w7Y1i6LzGTpbcMM9znFRwN
bhd18Es5PToxkUY0Gth8k+YjitwSqSIqmTh1JMUUJ9wKjZNsdFMh8t1KWjxUco07zFqLz8KssN3J
4/JxdcXaBxNSNW65+O/7Zp6LTa9RYrUNH6POwi/uUpnwg9reg7eH75oZ5eFUvMssu/til5a853mz
npuRaeiWvN5jKJdvqgAPryCv5k3nkSqU7rqiaYPf7jIqHSml060RLFwDiF0xSxzgB7WM3Z1s8XPQ
tRLfSULkpgQNcpwWWuNiUPN2jlHaCxdhq50yQqE3ZZj6qPx5/B9aOF7/qEGDvl68sk+2tiqam8Hg
Ar0TyZyc3DiL3wttW0OU9xTsIzoVxSdSenbqEDSpvo31VCMON/V6jsYk7E5EDlOws0ffHW9HI5v6
Q9guTR7vVW16Qx91Rdrf01Wt5UNuLM2ISYxqxfgYt1OQPU5d52Dz0bmLaqIqyNL4pIhYqTDJzpL5
bWBak3VqB3qym9SILWeXp0Hm7I2gVXWU+J2BP8Kw6EPc+E52P6sK8Z2gzYswUoMb6mPdOcH3ViXl
zwrB/iDqQ6F+LboafNQjwyx7LqaqrHYdQkHWTSWsyrpJeQyabSw1P7uhoSV2i+Mbt3Y5tvMxddMi
3+rcbqzN3GfDfIi9ZuC9Mc2uRr3FM5aorZ32kxrT4T0Q9/x+7Af1DufyOQFgIeKPfjM7VGetYLwt
nD7wIx83CxU1svTVTgz83Qr4ZRnFVuz7Eb4tThhBq22WbesHrdiadLznjQ/eJfynYRhvUzWVdvgB
2A6h5GWm1SHv63bcQaoT89af4sl4MvHOqXZ6kG1/4hkKTk7tinQfLJOIb5m2MY2EHud06/SgwR5l
BFfOnSO3Ts1kZ9gzD8NQjwUkkVCD+E6WWmY3Rp3L8JCas5/uRVwnv2QyxenGcSas51GNEMqK8DKo
PyrZhndePfP0ENYFHt3cXrfHoidCUbUbi2NhS1dEeeYlMuIo5m2krH59jaZMJA9tByJ8lxdFl27X
X1ndh2XemRtFF/6xboo6iLpeK+DZozX9CBIvK26buq0xJuj9qn6HT715HLlM5bEEQWtQQenHZkcN
1Zz2MPkt9yEWmFFvShHzzwkxippJT7kY+qFPzG2elmO4Kf2iUfd6mlOxtXiNi8+rVQNd+LEasp0S
ZQlevFlye1N2vfnYTI16ltCjITpyR0bxIGbvVkDxmSIvTvhencohazdDMbXVLXZYTX5Tz+ztfatC
Iq8ctHl+zPtR+FHdkvTsi7LG0Jm4tGvuXHOy8R+HNQnon/tsgDxpzO/qBn7vfl7C5Dc4j3DcBoOn
FySJU1UegrkiXlEgpL9TJJXTx8Wb0nHLyxZMkdt2srwFJpsF+9mcqi+UmKlp00PQyc52B37teKbE
d4OnTf89FYTlkUUt04vSxQ3qaJkDdwQ/lPFl0gu8Z9Nsinan1Iz3ag/OJ6Zm76n4Js5kakTCG6hg
L4bfmeyqLvvuQtm9i2mgBBvpeWW5LQPIGjdBNXTiKcMlwNjZpgEisg6xuzgMVjX5kdP1ubnreJBl
NIFnUN9StE7Tu7zOGnUw+67DMiJrynCD+AYPhIM2LsGJLJhTwnDuQr3qAR8cc4QjItI0azZ90vQc
JQwCimgpdXFSaIUFp8kWA0SzRk8/4qw1zNt6ogewbwdTfB94eStmsG0+BNbADrAx4QPlO03ZGBEk
u2pLV4C33MycTG2CtMmmbd0F+jd3pvzltX06Ps1mkK3YBsOJEsLpftOiiw2gRZN9beOMMvJdbXjW
Al2LujVFVVLpOHDbZePqxHQi7aTTh24ieHkK8obNIaFplAeRdVYFibgjnMuaAd/S3PHYlG3jIY43
9kSpXe5bPfS2UKtNi9Y4tfdJ6fdm6i2/ll7bYtM7lRgwZ7e7OmpUUsnVfZ7p6CQEswMWQM6yK8eF
biF6ZASzNWbMICvHiUPIxuY/Z8+kjgK6hoApd6zO3I2JPyZHL4EZtLW7WU4RzmIkQ/GE68QT4PrZ
Av+REPCYXVIBCOmEF2/QHRHDo/A6wiHZNLylrIBXbFy75JNjW6DTobmggpsAibAlSnmc592YSdbK
HXP+iZzrdfaHICyiae6t3yln2o76YMi+VzxejJQiCLGXdi1/aboWedRVFQP92w5dlkbRiHLcVr/X
nIj4kKQ0m5FAGYv3btxbQTSncf4UU4sodtJtmuy2hhVxb3H48r2Rh+J3TSfgg1njKrIVedjSzUJV
ZI44JcSxLdIHRaR1JX8R3iKs2VRmSj4BonEnlZ12T0tmtdlBMU9mBPe3NTexP/P3S9uv0nuonhzN
1FX8lHn2JzPiuuypfAL2ua0R/JJR6oju95zV1ZcuqLhttezyn8Wk/WZrSpdSeiCVu2t1udyXU8u9
hrcb8zo0YZDt7Viz8gM3QksQPnCSUs64iDCpX5p9j6/gXc005tj+lPo3QdbwSQZ2jYxPvIrLc6yk
EfltZrYbjaY4OaCiV/DkDEn9A5Cf6h4aY4Cql7Ylp8wMGiAQSy6z5zRXBFo2ecx31r3WEeY7ZkQa
XNzO5UTPrfCdsT3mI0CwG2WPdrxFVdAVG9sGAB+5VuO6B9cx+32f1+6+J8DkzAYu2YIW9n5oBvIH
yon08pW2VbaVA2y5rWh6r4xKhyx5Y+Y+nyCA0vWbOePcbWmge35EV0CVka68gfTUnpHhI2KAFtLn
rAzdXkM0W8mThKWjWRColUPrf8STMPvRW0b+G8/AuLrz0soJNy5BpHfjTvydj/OctV8hWHN/9RS1
nN2wJIMTSRMI8420J05jPeZEiaZe6uIose8tmZC4/xQqZz1WkwFEtYyDIkZYIvOru3GFyZjDn1Ub
fLpsIpTDPUGiZz2Y6Oz5EaLU9Q+Zy77YotnJyK6TMFoLHCu+RcHN+CYwHPwOTR/fzylxvsakt9/z
xHST7coT+M02ozIMOJdMN1gSHuNSSK+IyPTYakG8pvO8c928y2bMqHZpZi0+BeW+KX+6vuaFQuuG
7C1tiEKfdN1kX/qynT9zMwm5sZ2O11LNC5L0VE0wyaTPtJ4jqilqi+uE81U7kPEi7bVsIiJ2mHhB
hg1SpNpisSNZmpR4TFo4BfaPCyAzB8uNcpc6cf4RbS1IBamleMRQeawfXYOC0IGQffg0Zxbjq7oI
633XUQqrg4TjqoIsETdJ1a+jZVYKaI26RfGYOCUfgaxQHMAqG10LCc+K8W1DFc6THSp/tXoe6/DW
s7T9OaimodosSb3wWhZB13wOhxRHJVxIxVOc5S52J1PHMStj0RZ77foktKGnwu3irEThboJMTu2Y
QKAOu1xtcgrx7yW9kSCKDSdzd3iKrcaiQduRBSqzlBEig+zsmLCgQVA3660oTqifRqmeec4AJ7Gk
2vdZI7+WcrwN4iybNkovbrcPtN+pOzUn+ou9lO6vtBvdX+Zg2F/LyRkeE47iSPlgsvubbEC490MM
4LiiqkFLIeKW5H+X8ZqiKLe08xvcutSJ/gYrqZEfGKLUE/7PRAfmhy4c13sc0k63pbzMEREiholg
5z0RhNR+8lnIjMeFUGHKt+QR3HC5gRde5tCgR+/Tbp+dMYvTKIc5bkRoHLER29bv7Q2fFXa4bTfc
d3h6JVOE5UD8KHVXu1vbSNxlK4sw7/ed7ywTWaeIg8fU1ea4LcUIHCHqrWn6YYGhdp6Wruc66ykI
dafcC7T6mOM8hPKnjQ2ZDuIk2cwq1gcWkzdhlZByw5yD3JDA94VOdWQaJs/NbCzmhyAZWDqhYri7
feFEqO90X5AXlbssZvP1WCX9FuWUbu3atff8/7pt3yffghIylV6qYAeFsNyjpZBE7qiCQ++O1ZF0
qdphIlZ8VW4tbp3eC76ItBI7HD0lBQNfH1wJEyKRMNmasfW/9q5KnrRPRWQurPzJrfr6W9nRrhst
FBhGKiJbLEibHdcjT5w2qkPnyPq2T7r2hrvWOQzFDHAtDfp5n4SDvVmGbLj1Cy4Orze8w9BTx8hr
4WyGuWgxgiSB9ir+IBZ44PGmh8+ySTMUJF1KFimSHbZP+ANLC3i8wiYnhut9WOyEvYVeYxSXvL1S
WW3CyhgZtaEhPPZzLbkqOwCJrcATfM5B/fRmHxwMeucfc+EVu9oJyCCsQu5zA09ckm9xHN2BK9uw
kR0j7Ui3vc2uWiPnT4Mg/hfKzI+E/M6xQWlh186U4MSaLo8zZUedrvhHJxw2bm9TxsFS/rmfLV6X
f1WXg3b+SUu+3dOWFVHsAHyI2piuCN555bPKkIwKPOrCOrWsaZs6uMnqxisOYB7zf1C2RddJTyaf
CbE1qqpVimZq2r3d+r5xbENPLHtkAiXSwauFDDIQ3GlJof2fLRoiBWnExLEy1WBaGzcZk6fKrJKn
IJs0ZQwlvqFK2n6tk8q8ERQFKFZAnC81tsCIw3gkjdQAe9ZTRsKg3AjUvd6qEolWyUQ+YM0YPs/c
3891WS3v6jQoDrpz+RXJ5T78WUHSL+vY2eD7FWf/mcisvjOUmXyG6KE/uIqMPuSgfgwLm5skjdHw
HSBZnmSGZmqb8VeooJoEuUFy7PnXvjUAf7pLaT+k6EE+tL37O8iDX8KqjY1E4uhOqCU7sLXERo22
fwNBRN46VfWzNoZ22xpL/nGWFmgwDfCMdCkj4KPiDsZvugF0yKYzS23u9IjhNSJmM4Z7avQe8nI0
dxWL8uCOpoMSqD1+9qXRggla5TbYCc9aqGbn5hAql4lelDsgKzdmNNZzywiiqVl5F0FS1gSO7uhF
eglQhXXwgubvUbgZIGDojkriWnM80B3mBgTPvOcxHviHE5ZAtrDHW2k32XcCgeQpLcI1XJt660DR
OtgGOT4nGINQGCm5iuJkNm7demFTGnb/SWUyfpdgWvquGrhjbH+BHtl44nNmoHeXthrz4q76NIVB
QZFjUF9lWFXbOfWmmzIoFCUqBWFZDcYGtK+kNp5NjymH/sYtSp6IlN+CwlH7LOds+KmmtP3aaM1m
l6OjKBg1xQciiOUw+v+HpPNajlTXwvATUYXI3EJHZ3uifaMaTxBBBJEEPP35ep+7XTMe725QWOtP
C8oHXYS6ps1cxrm/UarsoyFHwSsxhzDfxJYnT2N8nT2QzXJlu9uAg3/q++jYbe2t+LEgYG0b2CMD
WKfnhOw8wBHHJkkmgH9OXYAyORUszLn3diD84GZgKpLgKyGhy3VjsBOpIvX6rDsMvWNh9j+oQoCl
23l7HyZmWNQbwQZqkj3MWwo4oBwywLEC2bNnVz5aS0LxFs34HQBW4Knr5lRzEjxh1gSP8/Doy1qo
6xo0Qw7QYFreibS/FibSXurVjm8uxAYQYBPa82CG4jyq5vfcNxzPA450crpBhBovOPWKAU0RTosT
SAzLLUyGA0bM8L5lvPxhEAvRXkG7/VBbSNqDo405FHRbIldrIn6Nin2Vze0WvzPYsOuz1LkFVtSI
E4N6kYfUru3RUaDkJUfqMUk5IWZ3ochxuGYzcA113EKCvOuWkJe6YxacHNguY1nRtynooC8kbrsX
oB73WNZgwiYmGMEyKf5qLd6XJCR9QqbN7ZTT9WmOkvpbF7TuB9m9Po0lbXATVX5W3oyASSi9V9m0
MXGWk7n858T8L55fjsWfSONXrjVHo8AAxn4hl5rk3B843FuuvSEAOGBVebdkq3FmSG0jegr0MQ7P
wNzphZm83XlM/OTUxhw9JkKzlIjbGMZmYrHZcdxfRp8t7NZJyZ8x3LazXvAtqjBiK6JMEMZBTdhu
sX+TMN3IGffEbdLyDZYVE/tfkVY5EjD6CEqrHrvWUAkoZxp+jgPzlHB60CDvmK2eKirUy77U5WmZ
rJPJOna/KmqOhgsUnDTbJt08eaUnz1tDy0LyfPTX7reAyP/CadK2Lg6OUy9vuDfAcZWwvOlRqT8l
M0ppmIORqcd9ROBiDwxvvXK+b3qz1Oc1HsCRDBCJYXgFyOlN0dw7U/cYbtFn3ZbhV0N07xNYCH2q
txQZZTxXLlEkoNOcpszkGWmwO+5Lg44IDCgoOYg89tz/X/fG+ykLtonsm+aUTF1D8Nc0hdnma8IK
fUkFwJyuU9AStWMSdgda1pIOrihN7hBy7mQwcb7ItHE1atqoOziSVdZUCOV3zdkBNLl92YMo/MJ7
A5daa2p5Q3TFZd6AGvcUQiHo9Pq1SS31UWBQQJw6rxtPKXsOj1sNiEKxAbjRusEfVVLg7nBS61nX
qRPfEU3Zi8te7/ujU/Xl1WWCArzbXr92Y8s8YiwsfT631EZyG+xbFzsr3uvWIVtbVTdcwXOC5WXb
g+Un2WCDyK0q0z+oawUo3Rz9aG6bz+px/Qjwu2ScnumprJzwqoD6vgDkzfsJwVj3rYzgxJjXkmLb
lXUFIj1TMVOz40miR9Zndw859m7hMepaOoTAkIht+JEomeBPmyKMnLtRj8WPutbCbNkcsFO6UCxP
s5rboxuRM62wVby2A7zc6LXji9wSzPEmhUwGBAPYOsUhG3+tF6q7cUmTR5Z2mQVzw77pKNFOBDQV
75tjvdMGnP53XyhXMv53i33eYBDFqRwS9T6G4eYyroqiwY2KXTNH1rCN9LY32VQLTkJkG3I9zMpT
V9TvHEA0ZvqHpxpzty0MdLuTghWAXAgcxVpO1Oe2jekxnaoBgwoNNYMuuaHYS8VXLFTjmwU9nzPt
Ukx2KCr46xtH1dbiTq2CfT256XeGzCfPTli4p7Eh29Ilr/QaM6Uj18umAMjlNH0JVVytl7mKuu3C
wO/opQHENLTqgEWKtub2DstB32/WW5qDJL27O7jt5AwvNjWFuStdHzyUzn4Y78nu3+PD2N9otIaX
zNXcA5MuYtNe7tP6dnnXAkRcTJGOfZl7dKb1uaYArJ6TwVUAWLpt78qK0X1wKMwMDNydmxMbKd9l
urW/pFg0pzLSIXQ6QkIwzrSn53M9qAYeRBD8v4qT5dRMz2zPJL52O6WvTVt7Uv5WiKNXIXShQEnl
3diF64NB97zlHWQ8WN0+a0BNchRs0Dr+w38sWkwU6fMQ3ci4pIr4qaSKQyr6rqN8MgaMf9YTcwdb
X32rPVn9Bn4S43n2OgQnyo9U87j5M5fHjaGr9Tqfp4LKW0AHHTANE57QJAgq6AdkcrJK++k1iPV0
ZXWI7aFeNy7stEnao5TO2J17Pxm/JyvZuk0wYSeehuXS1wu0fpTo1MvDYoz7xw3k/Yoyzn/btjE8
rCKe6jwkZfWcFFwf7cbxdN0HyvaDlfuvEbfTQcjKCfKkoMKHK4lpb70N2rKRKDdc61Y/DDqX+zGo
gn9DUVRfzMZouzDi+htbVvghaLlgpIct88Bwqekrfs7wiyYb4AiY3pm8JcjtexMEMj1WRV3tR2Z4
b/F50ZgAmbaDrIM6FxgTaoGMpaYuXuO5mp4ZAMeh5JiAxkw3A5u39dLkaTFcNsbjwIsjzasolyj5
htovfSL9HbKlsx3Ep6eoq7yCx9+lc/rgJgjAs405fS8JU8P7zIsNendVUSXOA3Fsns+OR6BYhdeg
CKzzOHcgA1NnxzNAsMple2NWzKRZdbiN9/vNreJ3W/X7Sx04DQsCNGZG1dcA+Ubdx5gG3cd/O3TX
qrzjQ+3c5x2+WbfjeqqRsIkTc+DCS5fM7V3jFoDu9UT+Iat+7i4mNMHPDdgEYQQfuhE86bPLYKvm
gp9HUS0JWokenVhXOH6uhhtupLZ27g61T40uk5QnaqrU3rvJcDs/afA/Str3Lg+6hZ46HviFa7vd
BdNafK0Tj2PXKEbiMTa6eKlH4s14thtPuGZsbgIPQk/YxA2gtnKhRLNoH5uNzjWNl0wuTTLlaveL
H5bMofjeeHPs5ttthq/nDuK7l6Lx7PamREI3cMHJVpV/vbqo+QIe5WNSupxr3dIGVQ7HonYieRcD
D7KI8t4uqQSinLb53bbSG8/lWqf/3MgkUPZVOubSo4dI4Jtek4SrnYuLi7TtGSVcyz06EJPQEifA
RjzaW+7pGre2yAbfht195A8KT349k0B8kTt4zwU/DAU7oGuJiT1zQdh/m4GKPuNr3255DHQDRK/o
XM3JKKcBWYvV5qExo/eRCKXLmOF7LphP1/SF+1QuxPgfbzbO7bwtLvhPNNv1l9zGYTuNaG19YCWr
a+ekCCW+RxfEWgeTZwoieFwHdHljmCmTaH3mkUEwL/VCPmLmAfNbloZ2SprTJbSvXaXW6ZyGTfi1
At8wWSH3GRCtAvi7hHwi9+DtDkc+xuvxV1P4wc9q6tyfnZJ1eohM9B9po6jGb+vTzy3vDwUGwM8A
WxrN9Z9SccB/en20uqc9tNWjpxurfibRqt8av+zGi1uJ6pdcxQZYS7LDN1N3Qp2bvhr0gQl763f+
qWCEk2NMmqmaLuxQtmMZXUQh6CAXhAnboWuZ7FvT+rSHaOq8D+zSbfdo7OT2D6M7r+Ca5SD6501A
Cd8ocpQ/wRSsT00FBfvFKO28uQgmNMPt6+mjXru+yVrC0/qDWebePZdzP875Wtf7q+XB7hniIWc9
hHAUBMlOi/xqp10tzMxzNSwBy7nJunXTH2GhlXsXNBMPjPMm+uyQ1C8X5rqP1bGcW8jdfmI0kFr1
Lu6E1v0/xkDzEohTpZOdAtluFwlBOOdb4se/Z9eWD+hkHYZfM0EgyUqBLekznMKF5s6H8/JM3TjP
vSPoO6XZwFtZevUpiNu0yAOp0uW4a0RAedlv6XdDsYOOI6jtekYCgrzL9ddB3jEWjBIymEqbh+BD
W16HwGUHAGRQuzW2MfyZGulILYxV+TIzSSB5SBrLUuokUQO5xzsl+N/Oy35m8oDv0Rr1LKgmrJU+
xgQO08uPxVIelyjtgUiToPtdeDWbHalX/VGXE3XiFJrttCtRDK8dHESEDK64aZosUNibO4whcpch
SF+iviiHE8tDAKAEA8eEGnYIKyVXD0Fav3hPJBAEwaWbN42sZHKpumW8modYDoJThlN1uwAX/rdP
BoIUJZK4a7TapjpBoc/3HjwYFQT3e30ckM+FR9fcuMRy3aLiSGEGVh9U0GfHqhp2BYuVDD8tIrg9
JyZQhXdtMLA56GKjX9vETUL5xxP6IYqGp1iO4xocxsJDPxUYh4BgmDuulYjhRvJMDuLaX/9fFLGH
b0R0sPregQsAipaUFKIsB694M4mCN3SCCqwKhqx59vrFVihAYkrMUHRDfSy3G7IOpUnF5Yo9ar+L
QDk/ksIz1ZtIXRWBPsw1US5rHTZf5NDyFqGCoQ3cSKHabEq1DPyJ3O+DNpi8U+GmHFEWgCY90UqB
c9vJQ3Ukfd9JvsgNAvqiSvClqy+Kzj7gXSioFkChogclKy8mQHLnJOIYrub1uamnuHsZYx0mV3R9
ur1TfsuyDlxG3Wyg3WC9S8bxSnncBMjYzsZdugc7CoSsLmNxLuOABu5oVVR2X1zls4tQdk7PY9U4
83UuO+etWxYOmm7m9gXNNrR4NXEVk8q8Per0OShCosGajqRJtyv4BJBTqAFIcuYkcGYPcGhNg3H7
CX68da9S31iwgFHWTK6mnwjO0HmFS2Ewrt3r3KbiS8Iaf5UW8cDJpCyPY9Bb2ke3dAfvilqUFSAT
vtlrJX2KARNNP+Didn1pVXFr0ihk/u27i3JNurIusjWhqjwkKfNns6DgesgUHrDkPYgK6FK9YVr/
li6OH2b1pFaZzzqso4xBtihsu3kSoUR2E2j3u6cSf1yPnqfNnWfmxIUch4ULHmGEYQg8z2H9EAlH
XyXrmt4RCf1s+l/lJKU8kGqmkUntm0PNzmDLYIsOBblG3THp9v6JfgmJRy3duvsCVe7rZ5Ssy+jm
UVLa5RwEtyc2QxJdx7qGsyjNljbHprlpLbLSxd52nXElv4gUAjqZS6Jb4laycZOWuuTYcPmOxzqe
txlyj4veHtVIE8Rdu3PqfK/DAeIriJOmfGHCHJyiimmKjpGTRO19Se4VMqeb7LCBuK5RCXBpQHU0
/T/ZL/54MIC6cCp2G+I/GyMz1jMaRzl8mvbGGUn+zXiohx1mkgiLURzaep4/AjMh8uxFnBBNvU3d
L48hSlumxqneHnSiFWOvuj3441QFGB5oHmVXE8t6ZaDruo5vHr1ncmiLOOyPy3orsW0vpuqlNqat
r2b3kcItDuz0X6EcjdSKUbp3grCeYc98X1Lgpam1ybHwl1o0UP1uQCOVJhuXvaRkiTbr+HeQz4uh
yxp0fAbD5DPscdNHuSRrI8ibDjHSSwcXBWNoaBProebDbo0dv3ljImtwbOO5x5qCbCGag7jY46Z3
+m0ozGk8jDEg3v1AAptlQzSQoyF4sUeYx43GX+kiQVftsD/1MuaLO/tAF8lmrD9mC15xtKSpNJmw
7SoOyqdUhdaJGNOh+gDUuXHnXpzw61JwRK5O1H3gQC7RgHbDdC2WpSfIYrRIIRqxOCZ3185J0UeK
ZHsKUYvKaz+jZj7otkLYKbwe0TdRoknyju5XNcdlhqG+S9bA1We5NmHyljrMIj8kQ5PeWZSEZYax
q/pFpA440+qhXH1zBdAUkq+ibces7tMqvQTNQriA3mvUpW6KWhmC1dPRaTSqFSyzUP6gWazNIRqN
cXJ0DghHIzEMfwt0GNWhKG+607GiRb8wgqahjC6WG9ZCB/TNR5gEltErzRKsCLZ8rIhlnYm7nbmA
XERNUYbWGfSylG0836tCpUyK7DrEQxuEsndhLELgH305x+UDixA5Q+XfcJOyaSmVR8OLhSHg3K3S
lEfP86Rzc6tk/JVOlsmnBGMwRKVf4V7y2hPFcqro26j4NXj3nUfhhpTmv3+0VAXVv53JJLYZMjd/
OiKCYqutnMhJFobxFDwmdWEfYdBLJ9/WHQih9Mden2uF6rqiH71xIeVVinYG3Xc4n4+6NQ6BqYlg
7SwMQ/hp+psEx8XcLrJBwOAh7UFt+r1AfEAn0xVJ1mAnGbKK8fZPTRdy7Mc7tRyfP65EXqQ3TYKs
VT2dZ4TO1xZQbsu9+CZg24CZEBYEu/jbFGWEopislIwjanwzcvebvFgq6tOOkpmV2wQUTEXhbrC9
sxt7mcBe8jir6MbqU+7jJtuYuYAi0kYfSFwogMGMdsDuDt3GiHSJ+3vso184eAc/p+SApwmhfxwg
IktnATt4S93dhzV8cfa10Zlo2dIPZVUZAU+VIuTNl12n45fJVQ3iFytj+rcldFg34SKDTR7jetLu
l3ArtPNc9um+nsqwkfPHSAFl3+hKN/HGuVJFYxavemCf1YPtjoSRiO5PUGMtpOPzF7a0ssFGy+6o
AN3+gJbaQ4PPuRlk/TDP80GSXLahFdyQkWGdiH1530Vunz4m/gSWqkG5xAt05aY+PYWaI4spFIY3
So3aO4DDmegZkQjin2SkK7t34rlbv3vtCnbUq3ZJbEZ+la9/MoRGez9Tuhp7XSz423Plo3c7j5Ez
ladglfFIqzt4DeT5kuDvYD74Th3CCOGyDfXXAWXpeNl65JmfA1p/72/ZhGAd0boFt6VAdT5e2tUJ
zc8BxcKCPLTX9iswgU4u6iYizmrknfNdj57NuQsF2tAPSK/Gv+lJNSrVTMoRsU7Vuzr9tHuf+qe2
G2LztLhaxJeuLcf+HLfqJpBrxomCJwQpRPwbo6ugRpB0RXgG1+EXJaRDdo/XG/2VLBWZkF80ozCf
Uu2XH5Mi7/O3NMCDa+42rrP9a8To1IegSScEY4sXrRAY+PBAoJ25bOKsH22yHUogbO/Vc5sRuK5G
rvk3BtjkTdeRqgsCtJrKb+8I+ikGlFrLxlFQ4qd03nyYcpE1WxHIb/0E6vZI6TqPDwIzqZsP8PfV
kutguUlmoyhcKw9FPHaN4i0Nk202sBSApL+bhA2knEhqfVyGzbVcktZzSs7JWTqen43FGiBP0rvq
+u9JKbb469BtXfCMJKFc0AgkjC1WOQAz8j4UQoKUvPMwyy7953fYfNZ8D7eKljugg9v+9Qux1fhK
jfHnhExGsl3gN6iHtjBjVuzQi0PNgW7okWTcLXdJDKCO5Q7+qh8NvouEd/JQunO9fKflGrr3ONmj
+GzHDglYLvUCM5i13bwu99TVuo0Ou+uFFWoQg91BH2rThRQF1R6r/rGYUpvwCd1JDQvSlTFtrkU0
IfI768WNE48BlmDlM0njYgdg6sjrGYPMEYvyqjwlZseDOg6X+VPsTuLrE1ZFZy9PRqpg+EVfUdZf
yrkYmmeANWf/htNi99eDr8JSvdUSccD7KqJd6ty9HQIlXsndDEBtex0tH5Gcovqn6yD7gDUrscWc
Y5ybWI13evYBqFhx0b02VWfiT8y7Y/RcTqLcp3sEm62HtI5L0cnQFflipZKfhf8WBHqOzJ2UmnVy
0rVOxGvS+qXaMrvRkDtHh3eQbKfQrHvpX9a5hZC/k1PMnOXbM4w4xtuy9Nz9CAEiZXSMtBMuNnNo
dJafyNFVG2dtBfP7z0G8vnxu4URdCgM9puPvDmpdhd+Z/OZDW1RxAGGQ92E6Npzpwp91wjE78ZOH
QTqa+yrQqXS6zLNb5z/BgwRee0S3TzH2SERFOXp3PsUs6u5Q0neLd1W0yziy/ZWr4tzGHv4uAB3y
xKOXIU5V/7Coai7FRaI/GX/MnrsAnHlTkUyf824hX6a5GaP6IhKnH8tT5SWqrM/eOA+I+9eOELjt
EFTLjlUZ5Nfa9WAJshDO1WoyZu3RL6PFhgfKnLC4ODWrdzzsg0rQvnClxMUpwfIVkFnHrOLf1ERl
90K3WY4z11uw1mMeCwOQlS+AWu1X9zYp+S1t9xoigTvKNLlP62f+FgxVmw+zqeuWtvM/zcDqkvRz
77GNkzDzPROIId+2OS1LakmtogHWGWBDnShx+ciHdV+H8l/AeHD8iYlNZ058d2z2GlVmu3RTfUzx
9cTiQMmfpNUBSeukxTEMhmr0rg6S2umMrNZvr1VtrfQQqmJNYyVMjYhfy8oPdp1XSKqmTIQhO/Is
urLY0BSOiws9R+yK7OJMR6XUda69FHU6pScDI5cjHvUiaQ5xPBSiOLVoX9PkIkwvwu3E2kqD/skk
a5zKA6MBV9Xn++xuPdADJYvdbkqhavmr0LIk4SVtmF68fXHXdZv9+4hSdiN63ehSm3uJ5qYbTkSY
BetjN7hOv59rN5LBP6wUaSjunWrAq3DpEOyEzSNeZDesrsZjdMfJLeMlRnzXrKqDQijABS2RyzRb
yrygOokLpU/dXtp2yYMV1GU8SB6NRXntbiB3zE0jgBQvUVUy0Sof1NK4n2npifiJzbInbzQeFYAN
3OvQ+wfQZyH98x4GRQ8szhSKpXydERsiaMQztOcLObpZPy2Vt2Fx3HjniCCiJHKGbApXgXM5igRV
UUY5oivnJkFPVwZvrgg7/u3L3hQ6m8YSaCcrtu4GinitAdegzK0GCQ5YqtsZzKb2TZEPCzHv5ggy
q9TLHKGYBYD3gC70YbsxuPTCQ5u0L6K2afyzhTft6jP939DEuWOJOzu3ZFWv5XGkpeyfrC8VX3X2
Fv/v4BhfORlKuWj9hddVz5/ABcECbpvWJJ4cEr23rnc2e7FOnzFCbvMnsWXp464sx7hIzzXLZwiQ
RyGHB1xHqlGDC5G601/ZSVoMhxjXkO6zuPRa+QOF9go1HXa6fVfkfOBhAh+ToThtTpqUoHO9O716
3c0pFwBG1WjJ5yG+oNiA/diEswgUGAzzAZoLHDwlP0jaIH/ixkXE3huEjKbnQFjn3c5Zg7Id10Y4
+yPS/r6zej0P7rj1Z5KTlyQ+4GYuxwrajbb2dXLcIPpFQlDqo9/rxrn4dDxJLW6rpflLiRUZHxlL
WsT7vbqd4ckfDoWd859EAa+y59YGC68U22TifBOD5ftBlrLsOU7jPa7zdFitxUsSjQ7vVdQj06Mz
vs1evA617PdPaPEh3M8kvEc+jpG9vYkDwcHmws0GZjbFzzT6slroJFHjhUdwvkVy4qd9z/K+Qa/+
1bhpf2U+wQRzOFSdmC4TLcfiXME/uU3ptqyR/yLw5YSbqxqXdc32vvEKJo4k0iI4Q0zRXE0N4Csw
l4UdF3eAPiN+1GQ4zXcBazX8hwAHUTlhYBPRtsRyBNELJlVveS8NfryrZZ02PxLe5y7zYGbmT3N0
LHrzK95dk3zjrArUB+SLBIcZZYOn8Q6jVEEnoFvuI6b0+EHVk3mOVXj7lwAfregiKm8Q0Mmdcnht
i+3SCn2lkY14YYTcPNdHjfBw6w+r7UIynwbKyKe2hPWqj/hkPDYVZSymZI4COUkIXRq6igGWtm1T
ffS2mksyjSBSXwK5rNHZCby5/eEyeqz+05SUT1/6bg+NyX3U7OsrIoVx7HIxLxHKMEVILnV0IUlJ
Tfm2jCsZju1EcP0bRxvcAicwmbT7CdnKoN6xH1XFd1/v1Wwu1p8WvM5hIXML1QtqiIcVY1UGeawi
kTdkkI0ox+q4iEoqZQqJ5GS8ShZPmgA0Gs0FEBKnV7EZ/93B+yFvDbvHjPAs8koU7tmwYKucjs4K
c3jHZSst2vlIhOmV0VLx0mRL4OEUzFrVzcNyjFEo+BhLlj4OoQUaMLR3MXcOJf9emqiW17iOd2ok
AczUozFvyDClVGoqbex5Jct6oI3qU3KWWeN7qu/1rt353dV0RtJMfnosbmlKSFFRIqEtL83aFlQX
Vvrfb9dKTDoW7VmJ3wDP4FDlE2KIRANM66TiXGgUGCJ2LeQdD3saVETT+ms34Z7n1+3DZzSrcDum
NQOCk/O+O9Uj4vwEMLQKME2l1132/lyfuOtXNAGBj5enyZ3VT8N/USXGOA821MEXJ/RdQJEmsSMQ
NEi6/SXSNaCsnJiuGmfLtlBZHr1GB2Fxh34Tcu8w7vVoO6TJNuiPgsN22A5yd2RS5eQxKEIsKMyM
fxU8rkhwa6NAn05GGd/82cCji1+UZF3y5Fg4OmjSNTXLbSMjVVEgfxOgW4YUt/Lg/CDSxPehErW6
L4rIndA8hf7a/xoW2xIqK2unFa+9IajobYk7phsd+qDfTHWkfAn25NQh+YXVKRKvwvp9izJZw0PY
Kqq9rMFbhUxOmGhdPhdbMpkIS/Hsm09TOVy3NA+b6e+BNMBEMVX45FLBVKFVgLtSbYPKvNFRkWIW
m6lqIgDEqm6eRDOHIrnUcPHVN99dq2DMVt8JvY+pEgA+mbuVM7rMsEnAxGOnXlVFgBkmih/QL9tv
Llm+ydkY+OIftHd7+V7akZMmnWegz1Nnl5V4di4W3BvXPZ1F9AWkT+/gUSmMznJIjSCRMR+jbmDE
KsEKfls90L22KDHFxF8ml1AMxBK3y5DM0aFvw6JO8q6AhLryJgu4ymrsyvkNffNaY66MwFD9zKeN
GzCZxGC7b7Cbwr3vXG9sUURPbjnIh4bjM3Kog81gPvHFVZ2HQoR+ejvhFhjlv8nlv4MsLbcA50pQ
Nk70zPBuByDL0XuIXkeEvAwFGOf9xfHqs816zxnafzHYRfAezd5sMbgUYbr+WSOtBoRcPlYPwJkK
5BD/BrHWfOIZAWT51HgYeC4rtnZ47hU91TpD+iCnExlDqoqkyKIuMOoVidbcb9m6zPDncZWu0del
UDd/RokAbnUy1G2r+Kk7z0eEgflDpcVHs1SuwIwVo/sb+O3NtMb5hjW5eaNx6TuVuXAf+q8OJzGJ
R8PILyszVxlTfEZRb+RFu3oPPoiSWFkiiNvd6SpKahf5ZHkx/p+iiYJ0zpdADRMLsEvwVtwleDKi
8Dj14mZzW63XQogsNZP0FNKzMKCYilp8VRmYZ9X84ZX543kUxe3bzCny7pbf1PpQWR0KRfJLknJO
h39BDUG7Zz2ftv+yhgvmmiI+ohurQEfM81R4esAtskz+t6ZJuK2PxSi3+Sfysp6UDd/oyahz5wiN
KQUfRv86DHozZ/Kf0Aium09dmcfYOiAP1q12YGO2snjUXejcCi6rW4G8vS39/ZNNJ/RTnJKVsWB3
QCjzEvAi2/d2Sg3hCxtMbVggRwiZjJDpoI/UazACp2BnWXqU5eQTJS6lWiwqz5ojGRL0RmhiI7dD
PzE66Cs5RpIKMsTtYdtC3LSMKb6bcNcX95MqbvVCsav4xDw/XeWL39VMYp6rMD1RfeG1dZnfA2hf
RW35EM9Dk1yp9uIt4zpzSCH1Qow0RX1DkSdyEdOcPLEWF3UnqLLSrtWPlHQeE4Z6+ei1PXotV7p+
kKdjIK5CIsDJqsrtQ858ET3GAVJ36FuBwBLBffvCpU+it4FV7/BHDf56nAK9nhbHKf7Bz/g4z+LB
facBGa89xv79kHQ2fk5VtCEVDEWZVY3tLnXX7WBL6N7nA6h91+ctdDgUON2syE2/BX88Rgg8LK7Q
P/XouunRG2kfXpOmWQS0m7/Aq7fJZSX84e/GtX+H0XdWWauX6FE7ifjtkMFSZTe0vT/T0LlIIgPv
VY1mPDHgY8qZDKf/9JRbF2wSN0hS3lxDA76XKP1TLmK5S9tR4yGojLngs8EW0AMp7xwCz24fJI84
Y9h8jhf4d15KXAd8L8KxBhL/MC7z+gDh5z+0NdhxD3n5l55jRFxGi4fEBdIT4wWEREWsHP4zJlOj
zsErIvcVE5DxZfItSeV+oRsAzUuaAg2QRfdW5VvUO+qg9oWwG+m09i215f6k+qq4pNa7CSya2H9m
bpULGyeqcz8wcq/WC9qWQIPPR0y9b/JqMcFxp4y7kgSM8Znq7RwBVP9ivIl7kQiVcqcbB1IHkvEz
Qjt4AKiz53BFvR1FhuQUKse3xhXxO8Ku4NvIoY0dhJMS3VczewezIpkpXSvOtxTYu/8xdybNjWNZ
lv4rZb5uRAF4GMsqcgGA4ChRoqjJNzCNmOcZv74/emRlZ8jTPDp71ZsId5PkFEHgvfvuPec7ZTKn
tTOUbXUdWqPsj0ssP8GMQ5TD6YCRGCPT5Qremr43J9AfQV+xTNBeQ0Y8Rsm+qNFxa900HYy2X1wD
vZavqQ1jnFgCvcP0cPTbxI73cXf5QbppuHwoDxZnQmNyLFtZ7Ma2YRaD4Q9XREXsT4pT5TKGjXfI
xxNgJ2F2W1oWt9dFjBoC2F3nPQovlHADBsKsJuZGuniyESzdLhr+oGLWOQegjiseiFYHmDIqE3Lm
AF8NgRDVY51w2Smqqd+aBo6vY894DGAQdNsMQc73ILSmjcW6zHE3t9RnuiDTeYzteIuzNfYlgRVo
LFQQ17Q/72Zlts6JDf2EVthSbOy5kV5bWzI8E6v3Zqyx6kQR5YolUXhJjIVckNmSn89TeYiNiwsq
lst9gSE29xrGJj6N5Oi2ZDPhNEfgxrxiNG7f2RXLJuks2XrAGn6AiIKYosEbMg1gSaDKlJpzmYL5
9WLI21QCZWfFRnwHe5nxcjUNyaulG2LXN7BCpkDPHi0ODFfGpKh7XIhwYnP82dp4SSPIUoUjZJSk
Pv305Kk0MX3lucxgxZRJmmuomZ+DtGZ7wL/XP9IotDeqMhu3tc04Ng3l6TsmH5TcASASrJTi8IMN
FaIfdg1NT3cylKWrQQ/iaxuH0ONQR/EujrFHqGY87dNKCY6MVpLXoKkbhGCwEHFFzdcqIqCXOZBg
Bll4oPZmeRkQ0fbIDnk0Z6CPpGUv5wFv2DASDrOsVGJN9DVKHILl9YdqVvM7te6gaqTo9eA8LN/D
dNb3BqRcP5kuDS/ghOoe2SThehXC1MQjNlK/6oRhvQeDgntarvsDc1y4TdQsxh1I3+VUBgV1mqw9
FURY7EtLb56WYqrvNBaN48QoVvGQiWpP4YKGEfaSjFamRR/NwKpBTY4bUuwrtuz2AGVrWqthZiDC
RvH1ROzCcBNYIRruC84sZY7ALk9GJfzihalGQAV9gCyf7U2rqLY0f+nZiMGmd5naavQ4I4Jk7zHL
9PuMdF7zLQyET0jPp0Mv4RHi4dExcFLGwseSMPsbIJQ8tbMZCeKDZYIeorZz8Lpg9yzZQXYqsr6r
AKstogAz9NSskw8zRSrdBtaI0EDeOMeo81uRtfPKQiJ05JR30a0CRTKoIKNVodfztmd6xD5XTIc5
HNq1peNCnNDuuHSH8+uQPYRmTZgsNwtM/ZeIsyughSxGCF5Y62y8iPL1IlpXijG0Tm3xM2nfokUw
BLRTvQIxlpITvgOIkSkb7PTLWqIpZaIBolJwBtTNmEuhCe+qxIyvUAFa56DC4xbbIvqwhZ2sIsA+
ZMyy70fNouCDG6Pc5yQ9v0noSm7jUGd8WKg8DXrcINOLMDBKFpqatr1IZPF4lvtZ1durkM2G016S
zm/IRSV/0OtoHWpqjNUj5foslqmdrYKIN4f8V3QJsT639/2sBo/1OKiPnIfMjWkh36O3jpWTQprq
bTQbFNNdZEhXP1xUPJvximGk7fZWKKWrSRXItrSWMeKBONiOYyeIl8wP2NoTr85CxrAKWv3E60jc
8QzOi1hBZMXY1aBe3IbGFBNbrHWX7vRjrITolhEVstgW8Dlmt24oztknLYpLIFDa+0DKCDZOI9t3
0D42xXCZ4g5UzkgnJmt86HXmtHEa5o91hHgdT4WKU8tkWHchZBRq2m1rW5boMdG5fCxq1jnslugi
W02M9zbtmdQr0R+dAzSjT2GPDESHk4PMrk+CjVHX/eMQsDrh1A3KG94TpF0iAR/aNEcoK6q89OHK
JC4H7mAjt0WBY05N1uh9560KHgKlwDLccP7S+erFrM4sU+znemrRHgfKXa1jDgAI0WEXVaRnwo6z
s21F5QtxHMZRarTwPqM/e1PkJWOISk2ZOefcBXiTU8bDv2bz/cyG1i6pFQBGTDD7lvYFzNclYk7S
Ql92GLXsO40Jym09mcOW8TTOvxQQFEywKdQclpXy9OvX/hdQQCIzFLQ7On1t+etrS0GOmK6cxC6o
OQHhHFWyg4W1CfFPtFyFnYa85999RV3WmXwZzLo0/vQFfmgn+sCIN1J3ZMYf8jDGs5F0FzKOlaxY
OP8iL+xy7f7MVL9kkNNgsYGAUmh+5dZi7yt6fah2WoR+hS4iQR3OMlC+/Ppd/QxttWWMHmTHC3YV
4yv1WqJsLSqNlUuL8ukcojv16EQbNyRmJs6vX+qnt2QqJH/SPySRwWLb+/KWSG3Pm0hF0o9te3mn
3fm+SPmS/cWr/HRjfHkVlQv79nKKi7D9/ZvyvxRGOonWZOUumOoAcFlWgO8RH8x9bhJjvP9/eEsc
5uGjE7UotC9vacCXGOtlVe5U4KVwHTFmi44i69evIn5ipoK3RsiqERBjkvnwFcqMXMDMmYiWO6Or
ypnFiDHLdFWY8aj7cwrnpnHMOsuZFg812/g80WQe9gwJ9O5Ys48OuUtYbSE9k1MRjJtxwVFeM0Sw
0umtthSt3WIOthjUg9OLqXOBe0gm047eAOkxzpEd3ytM0ONNGyroYFexGTCywUGi6OPjUrdR9EFU
ST0hXEnGBI8TRWRDg0rRlUi8UyJn2vOsoOpuTvC0kKxnvM8KbVOMM4ACtrZ7aZNGBkoOXnpJ/V9f
v5/ucVNcItPo4qvsIJb+5VMy+3yhha6k1xZAqs0Puxf1vL2RxF8mxP38Sf35pb7efQYp7W3cIIK0
U1RzvXGyZv0UJ+jpZInOUSKDMPj1u/v5sYI8pfD8EithCfUr0t3EvwoQr+YootV4h4sLQwP321+h
gr9S1m2WWoJNFLDWF6KUcXnu/um5Qm5ZJYgv8itKF/l+7tijNTnHCVyALUDGP18J+j0ebPEWUjFr
4q/fpfI1eZrX1xSd9VBTLD7Pn54BoCLlpdeyT0GQftgSNc1Ib+Sc0mJAlxoa2wBZ3wl9V7EdJw07
eFqGUDi68P3Xv8nXBYZf5MJGV3jkkcKSJ/7nC9GMMKI5cnd7xG4HdvxgFee5sULOv+dB/Yt0nq/3
048XM03iKW2bqlb7ctXNmOMvDDUwpKr0oC505Un5s65SXY/3FTzPZ1MU2l+soF9vqK+v+WWj0/um
nYKaNyhPw/yIuCe+K9Bder++jF+LB17FYidQSRI3uK3El8soySOFRQ9fJ65DbGqyDFWFPRXTwllW
oW6ibDwPefH261f9KR2Tl7VlVSgyt5LJbP3LWhDR8MaJKZV72CI0UEywIlY1JVdaG3bbyshSJww5
0qZdanrBXB0EqL+/WM5/vr7EVPKJWqxGwC2/5hXgBjHtWhoSVELUuICDk+tc9OVfvNN/+Spk9ZBH
oiukB3z5FCe7qqMC8+/+R1viB+nhgsr4o0z5z7fpv8KP8uaPiqT923/z97eymhsYbt2Xv/5t/VFe
v+Qf7X9ffuof3/W3P/+VH/r7P+q9dC9/+gszubibb/uPZj59tJgXf7wcL3/5zv/bL/7Hx49/5TxX
H79/eyt7GHf8a2FcFt/+/qXt++/fTAEuXuEh+s9/fo2/f8PlTfz+7VS+pS9Z9i9/6uOl7X7/Jini
NwMzIcshyxGeRpMNZ/z4ny9RDVBx8g2GrrIef/sPhHdd9Ps33fyNHVw2LN1U7Qu1jWe9RST/x5cI
V1EJZlRArhMtqn/7n9/vTx/B//lI/qPocxgg2JN//8Z3/3PtqGt85paGWwM7s0A/+zVli7laaTK+
tVzF7BrXrmin+wGdrz0aLWsvhcF9a9mSBybEqhxsWcN+sPFKtdjXPAhn4TphcoyaXCquFWRl1z/+
VPdyeT0uClIKiS75GOfRMazM6Ai5AVWuPFwJZYyOXX76cfX/rTvsMU7j6uM9fvnzPfXn2/JvV3f+
+es3/OmW/P/jHmTB+9X9BwjlvRw4if1xQ1/u2h8/8ce9J+TfLloE0i11AHisYv+49VTjN5YUljTD
VOlG6Jf8yb/feZr1G7cElbeuElBnwPv/x52n6b9pxN2Q06JR50EZUP6dO0/hd/lSJ1wORvyDMnUI
L8Qaf/n6P9UJC0SPigk5YNRxDPe4JSRaOYPsksWUe7JeTR6TntpvlaZd0ebFvkTomDdVUep3cFOo
n5ln5X2EOqupR6eYBuGruQ41HQHgDj+030LdRZqMM1sxaXPLsrKKRrlyhNQTixLC8LAwXUy6ygLe
te6kmjeNkDYdm+maagXRrN1dNU82u+6OiHnPsEosKBrynYuG4+L9sy6cu3aYtlLQ1rQKTV+ViJ1t
QpkRlWk9SndLxHFeT03mIVRBq3rIanfKE09AK3GyKIuQNZhb+gXTBm3+llmOYwzkJQVW96GhmWCM
M+LCL97pH0LOnqoNgoirFCkkv/n4XNXLBtqIBz39bHT2LUyMB/jYjqJEkEmTQGHoc10t8xPXE5iL
BIverOP7pGgNv8/upG5gdJjZ4UrSEBSrlT+g/caKGkZehq/XSRXYhzKACwfWx03Wh0fVamF9Gi0L
QtKvinJYk6T41Ebls5VUjLilwY1MBfLG0mbwXocn7BGdX4y124TZsmNB9KMA7aQ+odBWBm1VkvJX
mB8a1uMlilZaSA+in1AfNg85ckEIXwgb7FhzC3VsPGmQzz0S5A3SDwdysOqZNFGdqWjelSC4m6Ti
U4gGN1s5v9ZW9zK38zuCc6DN0dYMZMVvggkuhmzFTtMOqRfVpoaWYlfi0cR4GBboeWYwNrFv2wwc
INs2JJQYtpMwyfX6kboVwJCYsASWVusghccCkO+jWhe+jCaDK8YBL8tD7NQMe/B9MxlkosT6i766
7UAjDDnqrGnbJ4vYRjh2sGJoyQohTrIBBcfvFaAgahP09kAjMfUy/9jMQkKakCzhtVmht0cK2HW5
ChelglhjmTfgZFlvl/SZXuGyy0zLl7SyWeuqlDkSb8sFTubHkvWIGeO10NvGBfJqOQyIhRdJPEia
iqozRmiwgmOD4VDvY7/TtclNzGaTZ3J3T4qCRi0Jc2qLNhe+TdI9jsv0lsijdMzzJcIdR4L4tKjJ
XobZddKQ9mvJdc1E6iVl6l8Sd839gbK1KzAARUDl/RgtD37y5inv8if6lm5NP8ANyixz9Sl/bPLg
cWka28MI1niFHO3y2zoc8LdGqANkzFCnai434QX5rY1zsQUYlVyLgRAweVwx3T4p4/igEsqMjFCs
FlxnTobd7+IRQ76C7sozSnFQquHQ1OWnCvlK1zuAMbERroSB8Y2W58GM4FqOhrUT+pL4cazvJKb2
WxnbKDamrTRq8bXVVX406ecoafJVRuu9hBPYLymSw7HtvKJgibLMbNgxDen/+E/XMbc3iZxzA62x
nP4ymSjK+66IHhiO2oGMgGkWnyQo3iuY0TNcruuEdqyTitmrEhvODypCN5Ux1+WNzbUNsu9IsHY4
ZEGGtrq5Su1Nr5jCRyY1OKh/Au55p5kazEsT4Y+GOC6VcUfsBIL/PkSgU+QrY8EokkPB9pjhf2+n
wtUt5Vja4QtHKa8lN3lRGNVFmfzSU/LS2AdM/44gVsWNlQXwWCQ8BOp4HbehS2fhAaHgq2nMD30M
7Xbu052J2GeH8HmrIW2gy/kkOuVVZRRQIsXv1GjaVVF2rOYIDhMznpJKyINKscnZmlzLyjkBJKni
0sRzs0zIDP4DxHstbw1A+sG0hi23XMya0EteX2o72+6PY6u/DDGSt8bRFUbvVRztkWu0CEPzc6TG
30UFJKfsPkexlKxg6bZpPGXUwb+Be/WA8O6xN12pYQgBzHpgQwqd3qicLONZQiPx2tOWcUTytiSo
5fMCKEdY2JrLEflTBfDpaN1wULUU7bw3ZSjPRSztGRwEjAjtZwsPios9RmO6bbYrLHOIZIbwotwD
RSfSelUlau9qIb3aMB4WvL3luEKk8tQymAg4KTgC6xHNbtJYp/iNCUh0lsp7G3nrNkDQ6dJ8PGZ4
9tEcd6xdQ4PhaQFzABRjBRT9ExHeORAbw57Ck6Upa7gBryStoEIfVJqYrJldnu212ganwWhmw1gZ
ylt/K6lhcsZRecCJnbmV1ubeaAbLDh7mYzlE0iotVEQNlflQDVCJ2m6OXa0ub/EGI+YwMcppkrWt
y/Km/wjHKvTwc5krqReKqw8mkKdY7Vzw5s/gBmJ3qNNzvehvZtWgdC7b75OBQ9SEBA1fuvOqejpX
cPrKfGwwhpnVmnSLp1nRb/uW0UE8Vrdd39wbNovypVoI6HpN+U6KyZOwtBr1IauEAxJh2wm+ro08
gszHvC6yHxnMSF13g8I75NkcDtosv9Vps0E0kW1MYKseikwfOcor85t9Gu1NNWlRr73Q426cNJcf
21p7rjo5dwf7ZKBQXOW23a3eE4y423jQX6FQrQlzgcMcMd4nV5DIPUDxTXSjd2p8zO07lv78iFoH
bzIOg7FsOfwWcJiqwt5UAj1RkfUYZi0YwGp0N0+icKLIvI3U5aiL4BE9grmZqvPcKDjELq/U20aC
tXlM13YnF46A0Oswhq68AmgUtk+NwYmWg7SPO26w8Zwno74DmufH9Y3o22hrAGxPQ3ExJl2s0suN
NFTXiTbcISnAzYaCawwuFQ2a90gJAwCTpS9GzY0jSN5hOdIR1wLXKFuwlnO/QbN82xGI4A5hxKw2
fu2QOzvKpLlhYHtxx+RKY+vJI3szhmLcDBlSFkNdbkNjGVapIpQVApbJqURus6urjqY318qsKK5d
EEjRojNlTH2WGuWstUPO1IykEqvyp05+VWLpvVnqQ2oNN6pRvosmplNGm5vJimvHzRG99KlE4ekh
NemxzKzTuoCvyTxyG6bVTcHHgXh1o3TLRs1gFakDNDPdlPbJEGoulxYrV4BLDrJVraExiEK5dzkd
Ut42WsdjwyosjIINPfcQqxwW814CweoMVvRpN+Xi4xXvfUC5z1UAIlVOPhaT4tLCx83a3p9gAFL3
xOXsLeVirWh6aV4Ms+nGiiWNpskYbLQEqUMo/NlqV+JiBR9RHBlBzd2qUwnivT4f9Xbq3EkhtjNv
yF8Ij2x6DVsaZkoCFbQ1FD5cZyoguCzqcU3PF/kDxtuug4HZSOOG4EjFVUvYV/X4XMSX9JOqvBeK
lTpsA9RWKoKaoay8OZHeS2YWc2syQLR8jAbcZfWrDdVatfB5QPZCuGcmXq55fY0INdHKezSXkkNz
7dMo5NMyR5E/mS2zRfMyYw3B/EKQCZjncRNggymO/X0fV+dWL5/b9JGhrfD0qbojuoWoDPWZyVDh
Jtn4sUBmNTqkZ71cIUaM33VzijYQiTsKXR4Qgppp+STzE7PhZpuUb9OkZftGAfcpc//iIm0PWa44
UF3cugWZM5bzXk1Ne5UKpXPt8MJIRycEkkpxJPM2UJvKS+SMfUqBkVQFOHFU/h8jdh2W+pyhskGF
h23ddjPrsifhj8ThkADs7hXPpv/t2EW/TkJj1yObUgdZcsXcv2BNRQB1xpd66ZT1xQbznjMECBR1
TJjuaOVw2nt9jzjTn9I+WVu8B1fGIeI25oiQ6eIXCEcQFX3wpqgi35PMI3jVEgbiFD1pcXI395pH
qxowWi8kv1ETPkRAs+4c1k/S0qa+gX40aI2DHqLwn2T5bdZuxqYo3amdAOy342PCKY31VjNW6Yix
x2gewxDpTCqlR6L8tjqUBAT504PU3UMPAPqVDFckEmgYUjk+JUniS4wyt0R9ndCp5SvUAZSXMZkL
YRDbREJUXq4yIQcM7dQGgqFaSVeB4HqPAZ9ZnWsj4Cdzy2wVLOg4nyMU304bj4dR2CkTUmNVi6G4
0avooZP6abfoyhaxj+WbZj1RORs7VaoUJyr4MQuPoMMw3KVsnvwLRLa3bzR7fp2538slO/co/p3W
NCKQx+UDWDDLNaVE8upe71YUwm7TIp3GQX1OKjX37AqrA9DJ+6jtL6YzABi2dhRiLlxSwg9hKO6K
ls0hXULhTHg6pvkiQOivpLDvVsvYbsOGzBJBnIDPeCWOs8mB+dA6w2K/DPIT032Y142Aegh/xo/R
K8hdHrpMrbFS6MMDMpebEdImaqfL7ZBTs484I/NF7HVkqUtOjhxuNeBIhx/fgavig8ivVYXES6vJ
Z5kfAmRhhHg8XYCdziKqgr+B+hJi8UzRY2+vQ+Xie0aJLK1QpSMkRNzg2gSqePr80SNLc5Dc5C6t
AYgJZehJIbCQNkr3gonTGprWFYAhyWVvFR5qD8MrsvRoS0XlWcbAUHs2dJfoYM0T+rFkBOWIkoN7
V9hvg6Wc6kaA4OYDBXhAvS4124psLg4VneJUpg1aY9E3BKBgzOoATXflcD/roMI1q7kihoqKmbkr
tyhisWjeTV2306ypdxZMZukM4JqKzbGjZZcMSDgSmB2uyMMXeRbuYiMhhcqjOII/orGiCAo0Qkcn
7b7vk6fZplUvC2kHODpjq+StKGF9MJLPMO3BYNZ3c4eHasrRWqbRGeD87aSPm3nst2YzbuwseJ/U
szkDEG0KLN3igLzGZs3NQE/pOsc+iyzVslpTpKmUnazQKJCOyFvlWkUVrKePmSa52GR0v1botRsm
ON+6Sz5oSLC4lA8YgyxX1Jx2lMRPWhldevPMYRRR6phBO0lfUk1qkCMRkAYDJogGMgGyfI034B5C
6scc4daPIB67S9mtZJtWq6l6vXJlBReRPgE6njU0T0YbFi6m/bNEOomXmfY6WBIqlFQ6V91ybxgI
tqPqWUFsmKMrRbYjj1trMNaEQrjAEoHWA5xYRVQMFhDVvO9u6qQYdyjl3/M8lmB+RueIO4AurdNe
AuptjQ9jLFPbhXpAgJQMZYMAZC9kjarRZcFNZK2bInyZRqfxrUGGcPRM4gIxGYBStiG2OCsN3pjO
1u68hJ0XpYcBr62fnBGu5nBQFWnFqoQwpnnqQgpJ+v/sp8qtJLTn0gxrTjFrTPQRjRUd7EeOxwi7
JhodswQgoEMzmYIH0XUCRS3lOF6jG7SCrTsOFTkN0V66ONaE2eSepKYQo1YJdMZDKMSdhAreVSso
HmLPgZ1k0jn5DJboDiA2tKRLhBn0N4ewHOzSiYOV8GRyVrTMZdvzfEpBf5Tm6IrTsbOEVxG5g6Pk
DXK7K3T7KifQjQf3ilbYwR4nWFCtyiImd+cIHb27xFdREyFmsuujRgYV8hwFHtUUUcAcG5xFriQj
Cl9aE7NkkecrS4l3CJgXsEIbEpRvRRvO60FqLT+MZ39qMVVU8IgHHmlq/g/SO5xCoc7AGYytF/I2
FGjq/3NXUDqOABr5NnGfjjsNr7zTIsrymvaOTo3uKxnXcQymiRIxYrmkJQWXYX4LU1A82jWeCFa+
JrsBM/UEsQ6xKcLjVcLFJJzinSgHsbOzCvhvcsdQWl7JEZgoJZT9SucsPc+Vim8j92VZnlalXIFS
Tok6W4oHlDEyWJqZ3gmHeHvWI7c1856K3l4NGVRyK7v4AsKSqsnUiekrUK0NJoEjghSCwVC3XWtc
5XPxyQSuXuFmYbg6fYIQalZM+A/pjEVpauzPQnkLqvIF3vJLZSxvQHolF0TYedSqTbg03cqUs8Iv
ZZ6YHpYVoK9D1Wm0xwzBaFR/IzUCQW88389AnI2034EhuelyyUsoEMMKk9KY2zrXMGKmC1GgDYy3
GC2yM3OCRmuKMhuur4ebzuMJwvYcnvpRO+tm/pRYcrJWWBviYM9Qdt/V5gO8jXFV11jQSktb47FW
2A05++a6SRgllT4JIAjfm1stnAh24oTYwJfA3UJlqBLcyiHtMwcl5C6cUdJkbt0syAmLTMNbhrX2
1iiltdTYOyio75doHwXXvBNm41M81Ue9FAJXgvJgsNPjj4Gxl6fDJ6TpNVnX96Pc3zWFEfkznU2f
Lt4TjSckkjPBmyYcMoah0LFyGyqQah4JvTj3pDzRN7Hc5Efq58StyPmdt5QVT/GFJENDOiWHKvDR
45fYSwWSedx1GF6kI3zBzsFiukUYbvs4ois3jSFXS4PiD5jFTcBMLomTVL5NXgEF7A7LLNR1K+gI
5mr5ok1GvJq0C6zFHjHCLLQNU2Nib206DGtwr0VRboxAPvVVQHnFw+pkar8FJsSxx1Z8/VIRY5TG
dKr0p9pk95+SPS6rK4ux1S7V1Vs5IlcNEG+x0mniEOAGtxCSDbSO8GYIaHbiZqb1i8CZcJDQW8yq
3iaLfhxC2ioQRBw157iJKdFHk4yoPRuDPbktR2zrz3lFl2gusRVlynLCTYQvoZdvG948zmN5wNMT
PtWBbK0SupCrrcgZiNEX3yol+Q8ysTYmWCzORBpxCgwVaduIYq9MLKZBYRvrxRQZ2Cc+BkXiW+gM
r210m0QVjM+GkadHIzIOoFWtgwYZyK2gNIKVmKmpJ7ho3aSt8TxODqpJdaVpnAR6me5xgbfaC8Ax
e7pksmyHVbMO4YZjnCFeg+c0HLJ+L0XH3EzwF9uj5Y6dcmikOdmCarpRod7sYh4gvAzSFba8bYJD
aUsoOE41vK0e6vC243CQ1/V1aRckpmS0Xmw2FsWWjr0Snas5g4CqN/soz05Sts4ldi1lwI3fhssn
KCXZb3SuR1bVKFDIQST4KrPWUC3g/c/jlrivFV7oen2R8rhjf9kelPw2FjroeyIAVal8agy/lpOz
XYD5H3plYnojcfJJQcgPC3gDXjmt2SDmsUa4XJprkANvrL1uYEdYMjI6zWNTnWKlPA26upeHBd0x
jfagkB8OuEOx5aMy22i4YWhl5Ix5ZKvw4VREW9LKgacu7I6y9jZoMsk1jfapCOiRRl/vFyXJVpPU
MJ/pURamRDIc5q7fD0FxN0RkkSUQB12ca7irgjneMsDaKXl0UuiOr6w6cCmiao35EOhXim+yLZE3
bQV4yVUVgnRHiO6qDfc5TLENhjNieQZKTUkaXvoIpKUcPtczLRyMQKT3NsmqNTTMkcJcwxs+omAK
9znpoSNmDMcGDYYZCFsFxJ6bpgwOZl+AxUrt0cXsu5/UW7uwJ3cSSkjiUUSvkHY4wMJ4l0rbSjWn
vZFAIe5kFU29/SHihCBQNNNraHeYOunbSn2k+k2X614Zb3IJ5E0/65ciROvRRNocJWxU3hCrRtFT
tM3Wtqho/LQQuhdct1XPIi3seSfiCxC+J5+zpPFpKwKlbkcdKufCdO3Iz8i+dYw2kFxVQcYEMsfT
BUCevr5JAAuYMyBmwUoPEmNrSUa+lhNd8mItgRGhcT7stBJ+jJkBNSIucUOujh9gyOTYlGU+9MlC
PSqz+glCo12VcGs8aTLJ3ymKK+5/hjdF/4GzbVplSaz51AZenUa45hlnkW8QcgbolIDhlApOgKtx
leaxq8OTWWm2kRIsRSxdmJGlRse5Dy2scZfPe8wxv809+mqDJhnk1BvyxZJNlyw+k1QqxUv1aHMG
r+InodeZNxnVR7eIt4n7G/MBI5LghViB+6o1T3OCjQ9KAlhOunNqjAGFNJRF0Z9q2IYzvF7J5DCJ
meKpy8VDC03GBdhpeKKMsL8v1R1uf6jmtHjcLH+ZoreyucMmhYLPkl8X65AMxzQ9gjmhC0Afxnq2
VbISkZUFN6F6NtKdCNfpcBjRoNMpNfe9vJGMU1Bfp9Dxd6NxVyinjBNr6Y76nVBOZnQwGQ1gVBvV
NT/LUzAwVVL0k2XdEfRBrt5jVN4rXGbSbQGKUitpbhXHLpMSTrKFV03Mvmo6pa94L0vjaulXAv45
njOmCzREcACpjkqQSvogj8YVxCKXrhKssPsFw3qEB3ig0xBgGD+1NEHHu7m4zurvYEzA/7wVmuJM
y5MYz4V2Z82HnrDp5TPQHnTzKW7OZRptsE4YI8M84ySZ+3TZ94ObTj4pN0a3D3AQNXG3joghDHd1
sF9ijil7jAeNdpJBSxh1R0Vu+xjl52Bwk3Yrd5zFHqOx9m3xUaX3CewkMz0gWFWrGxkASf0mlw+m
8lHQPCqxuBv59dwSEHtfyvh+TgClE+2hQD2k8ogsynVXfI/C1y5g1EoBIc21C77AGRk/zQb/55YO
n/X8VQ7Oqvoa0AIKtHtVOYmg9FWalUnt8aYHKCcpUy0FhJXQXVAVsNWWTYq/NNItdypowytcWKYE
aDpYThykVbTocP5V35XWdrr4Hgou74SnjHJ8Mt4L6b7Mtnq5VS3bUTjx9/s03ySQFLtT3R1m+yYo
ucGvLPU+5nbTDgWJvpILF3z0uZiDeOzGK4NVOy1GzsJbEu7MeDPFGwHsjGTQFH3azjTxFBwHOkQ0
AgjoGj3kn5sY01w4VF41Fq5EY2UcvwO2Z64N4Q+PxxJfWLMMs6XvgDTgWnYeckQ3ZIPWaF9fQPlq
aOw7K/IBHHoKDaQlYyug52Ry9lCTTaYzMAN41xkvqCWoSLml6+dpsGGJIEillIrMbNVJpMvQbCej
AGMiNWdLf8QOIGm4GQ+BNXcwOEJ6yGvMH5GW0FmjlmdsvyhPnfoUUWwc5fSYpTdZ8z2UI9DOh7rc
dtOqjlcdFdosVkl/TJL9EF9jNBmVcxaecp2HNHYT6c0ecOMs+N4O0XSrT2c+Z71mqH230ZvcSdQn
WCReSVciSiLseqeQFKamdZuAL+yC9Fjc4kNxLokwS/7KI6Ik+7y+U6rvVnI3yZ959qmo7yR6MkP5
3sx02Wg2ZOJTZjLZERYnbufxBfMxWyzXhA09pgmbsxcr8T0bp2Lv6vnV0mKsQbQWlmCVIa8wCDga
bywa6kDlKsKQuVnnz4laWs4iT+O8op7Y35xRfiuYYZO7+r9JOo/dyLEkin4RAXqzpUtvpVRK2hAy
JXrv+fVz2AP0oqcGrVIy+eJF3LjGppq5xA04sRJtYK4w/5A8n4AGSg8DI5LXWP4a687jMbIndnkU
sABLUiPAEpfkTelz+o7I7mZe+fEffBIvnn7RadjJFOxVHP1JDPVD1V/fclLgOQBQo6k52CzZ6MDw
XWJfGhzFac3dRsc//AbZyWgeRv2HSM8Un2V7ymokWZdKek2Kczg91eCr4VlEINST9cQx7FCC2/U4
/bRujFlDWGK6VNx43QHrnF76Fj7aprELTaPLQqv8MNYM82SFQNFZisZWZl7HMNmFzU9KAUwp5lod
Qwz42Z35NXZ4zeIRsSYE0H3eZ6OyK9Buwt7Z9aBLLn7gLNtDsxEFne/fMl9r5dBCpYgW8u8487z1
+Bjj62fTbNmGuW4Mv+LuL2Mnkkm8PPX30GzJxXM0mYQDao+poa3EOnCerE3UmYAFd8J4U6aXoB0d
PEFc8pEB8TFZ5EvREtWVItPV8IVg4sYb4h9aVZv1cql4w3kAos8VUMhK9KyS5QZXc9jlW61VyEYx
KfG1TZKjg6gKbDWwaS948WsoOuR+kGHdMDVGc07DF+ARRrfE46sxS6UX0ovtHEFSmDuXRGaf1w6W
iODhgo5VZb6LUVN3BkKkHlNIp9Zax0LWJUJNluc9Ee68+otdsu9Xu5mbTXF7vfI75ZmWnROpnHPQ
BpZFnq6ifeVWDcrGiwKgeIJ52xwlo5ETsvYBr+RBDJyHK7wDn1gTai/hBzbMPMJqricYFbYkGPYR
F+/gL4unrMJqOyW4ZYTp9EHINBVn9lYHiRIQIkvfcJLql7vQfqZmTl/CVQSXHsFPZbyM9F16gCcL
v5zc8vauyjTmb3aAef+LjNUwjmJyGbVPhXNcDr9EgOGoLa9ezd5CxzSrnT8vH7N6wDDax/FCWKIt
aJ7Lyx+m5CxUvWctlV1aH4qq4TPJB+aiFSmgVVvSF4E3td9y5OgzbwlAa95InhVCc8JXQFLovSiP
WZJBHiSLBpteHEecTgerISx2xG5DAaHBycVpYg6KcW55IpN1X/8eM3tXIHFwUtbH282hZ+XqtusN
+D5AszTGpAExvkZop0/hdFWbl5TuNaGVsn6b/sMcqdMqn5rVOPnp7EPhB6W8WmnuWLxSyD1h8PxW
lUrgwmsgfovqV5sfMaKicQt5JYI/vEdshdIcACP33A7Ac7ShqavwgsdMMZjUbboCOwVW6CHqwroB
B8eAJZVIvQl6QsFbUgKWm8BVwYoEUIc8Zrb4aqCs7ewRQtXLGE7nNU/dzN/lkcAQbhyGEUDiNy3e
i61w0rhTW2gR2VA5Yw2RJAOMDFVXDVEHJ9WmXMZTr2vX3kr4JLn5SMqUO2g9cySuksDUVQBgMuw3
TXcngQMs9fsSAoQYDlR3xU4x4CWqDGuv+CQYxbHso3NTiXtkqdtgYLsqvbfy94JGqwN1kwnrtKaY
HOlV3FsSGcFbNE8buAR81tHTwwnNcL2vZNHRqjuqa5ZKq5GBr8fVBmHpLsJCaVBTMgawAMpodGTs
cXLrZlapjb/H79jPB6ESWVEFbt/p+PcbvtiZTocteGGdsRW7mHC8StPYYCZ9DCccmYb0ng7VSY6E
YxnGV0j2KgkJpEJhh90GdwKANobWnjvStDy5kk4jOF2uJn5HZmI/JC7mbdC+DCcOIFmJhaeSn0Gy
11EiqnuaVkgN+SHXjJ7DM4jLRxWM9w6rHG7Czlly6RGJ/XstG2xL8xMazmOIX6hRG56idhsTDSab
9Gct4WiQWuemVV/gRZ7Vgnis7DPO8m9t2VoGmr1q11qGLUXCQUrKg0z4tURjmok59kX58iZjOZ8V
4t+UshVhCDipgnQVWIuS7brN9l1TfzZC8ldr5rkYw9cM3/qquZOX8K81ufLDERQsOYXBvMO+tmMh
Vn9hK/imUD4yYEBYajgb85qvhl0fNUngsvRFdAGbdsmVFL5nfKfKbVl/E2QI8Kg6WXKegtUMCUHP
IWgPweISqZTDsbIALM19kcGauM0W8sNNvOAByXZkk3X3RH4taSXaY4MxpPqDQMiuy8ou2uOgvTcc
l1wN2YwDHWgHcncdYB+z+iRYiXXBZ6ie2/itWLjDWAoTK+GONS+dwxYOVGWiWeB/NPJFJy5zb0sb
Sf4An3FzpXOC6D4U/yobQhsLd1LhHHm27AfdynQVh30h4tx6Y7fq6NEmzy+xz75Bd1ZYIvqrpls1
cku5SuqJyiNpPznVFOIThhiuIfryKeHSlvCzW3BojK+6BzK1CdszRwmDowb9E4tyCKVrQl2BVV8p
q2xkie2Bt6TAxVDCR4tDsvGaUYBzifge5SE3ewmANN1JxWbsN1Dj+CdWjrqWgPt/VhL5zT7jSPmn
pPgKwO0kkWQL7WBJdlH9xl1p43lg6xezPjX26EaNUzkNvqN7olC5209UFxOfOFfBT9FvYNZJPxnQ
CWTYYVNnRxAnhWgBr8Sza5cgiyWtzl3Sby4vV4jOGIatqa9ZdVKgdkrDS2XtdTbWMpyPeD5qkeFg
0GYXhjd0rvArg3lbboEbrj5/K8MttwhgMD5TykV8WyGDnrdCxI5jeozLQQ92lnSJPFiK+pWO39QJ
X9/n0cckv6jDW70wB77mwkesvzEf4W7fidvZelS084V0aiaXD8g4s2Wzj/78zm/uR9o1TwkD8fpk
P/m9E+sHszx36h2PLNtQ8f6aL6LTuSJyNtWfp0tdbQYRQf8b/1mq7GbtUphXU3S11tfmS2/uRBcy
KAeBPj3fJ57mENVJDJufF7s4Ok5sKasMaPUnX/6R9lKPfuY8ZkhYGFe+tdI9iv9o1kdro0S3tNsi
/urppR6h+jvOfmk96MPtuv7QpbOO3dn0SjEWzZvh4iMu/FZu4InGOdl1vlBcjPoU8rs4gG7ZCz/T
6axNWP6Luf+k8kMHGJ/8zmVRHJtsgUGaubL76mdUCfDBanBjdK6knrVpLySHpfYLJ3R4zfv81PcH
MbgVziMnBV7pR69rPyuN7mpXxfuu/xlo1IzujnulXcCFM4eXBCP/mrCRL56/Z6CzD2+TtFu/ik3q
jxCXk9doNXJZt0MH08s2QuFrNn0pe3n8/rmOnoOvubgmLjSshk09QuhdGy7emk6MWL7RUWhuoNuE
NIu99ZT62hmGW8uUK0/QMaEk4TOIF4mIa3p91CwWygQJ0uVVb13g5fSJegprj7t2g+8+fjI1i6MI
fCQenkG7yUElYC7bxg3LServRcq2a5QB6zgdy6uMf53kwq5A/5bmLWhPU/Qs2q/1TSum0TPjyAVN
oHNnweXwpzQlVf0pN9j/78DGbM3+hVXOYPJeqFcirmP8dNQL5nV2Md+s8dKGVyKNbUPwPDn4CpsT
IxFzU8n/7bb1rmrPUXfuYViOx1I8zNa9qyaWkrXdQGqcym0+7mbhz4CL0Qig7fEv8XDxJt1kxsdM
h9kr1678WT/gx1WU35oani0Uy6m9V8W1rncG2/aNpG1Mi6XloWle2/ra0Da9w8YeLMrLrhXeIpeC
68rDiXmRT3weqLppf2td1V2kjxJfoOYdyg18P7uDt0/nQik6R9m27zej+UAPapvKW9ieEtADnpcj
ulgDVve52YGz+TibENa7i4QzTyGav/7bT7PTw+4y+DJllFaYAGUvofIXzP5w75sNjNDsvQRrBbPq
iDP2kcTbyO18A++pLL4G2j5elzLM1HTJdrGSsud7EL9Kwy2ivujcez0ENhpumr1S38e1txC+COc6
UQ/g0wqzIIxSYp27/ltGJNvvrfDWk7Jlf4m1B7WB4WRvtgfstFhKvBMfF3iUVujmfsuCysXyn2AM
O23/Wq9ym6jCxE6Amc3atWXpKZ8XaLvzUdDOurbT8dPp9zVT5Kj+MiuJ0R2LQp7l3Qw3JKKCEbXL
wcgOUnAstTclBeDaTsVmss5a9IykPfkXNl6UPrG/SbmB8y8NF4xowYGeKf7bU7QvppPFgy+Fg9ge
MGbEs+knXH4KAVRIfa7McQYUB8cMZvEn1Tm9KcGWQPSVjsoHmFx1Q3vnaMeMM2GRtgYddTFVr8CL
j8Anxow1ioev+UGDjtXDWF0UtrvD9JgjL7Y2XzqYOF3bxtpVG312Z+q5vvl98N1V4W6A/lzdrdLR
BM8YHzLVPByhVG+G6triXEqYYLg5X/nUocOF3vli5hewMCt23/sKLyguukDbxM3G9AS3hLEsbIcQ
e3EnXt5qbWc1COlcyi99jo0XAQ0RY6+tlZ8saNgWV67hSsXriFy7OXSsgrR9n56meKPIzvADkcpG
AuEvpj3Z36arsnS90EavZk+acZn67aAAo+8E6y21/Cy7Jlw5JLTlfns0bdkWfVgdAesgF7CO2QpL
JmCjq2QcLQoxDCyeRImdUwZYe8E6iwRYfL+1Z5dd++Gs0PAYT1LB7MRyh85X64+uo50Fa99AOPk/
GtLSJZoDJhaAsExUS9nb3TrKCthIkJSVXhTToyxmrwYd1Tb0FdQcLdPzttJQezNxuKHfwDi74v8k
pQe9eyFihYGdIQY69zmbbkb16KB2QahilPgOeOStsi3lLykKziYoXK/txfjVnO8U+HF2RQ65smvM
NxiMExWjOHbxlZMJuz5XRmb2N/muRYcAx/2Fu43jkdfO2mr0xgdGOYQAkApoHLXkjBmaPydU58PE
RRFQsIiKyk6kl/O2IVPRGgdjRVxJLsv0akR7IdtF2bN7o4/xGsvjlbYL81hEO4HNsOir3QuLaVBA
xcln+hnQCxFCnb6HYF5X+yLaplQnRAr5WeDAaBwQFvFY9YKeHiL5JaffkQtsQrfoSGh6LXnDy0gw
MXwTLFXM6TxaexIfAAE2kAJ4OWOerDFwQM3aDadfY9pbxjEsaiiu7qiGPjsVB39rVkErT281xqNV
goi8UKhqlXE2O5VPKOiWfmzrTcpKVNkq/BBcRaqNOP0UGSFq7HfE4JAPvgldwjXwyqm7g9JdeszL
cSCE7BK4tRc4jflPCX4m+dnJDN6xuYcLyDrqnk+XzifGL2/QXcGskvMD9JGGz5B95LiR6+W+Zsnl
YWwa/nKV69oGvXpR+yp2xrGr41wSDV/m+BRpV5UVKGNzoqp3jowzhhuz2S0x25V0a4in6W+imkdf
7fQiLCcjec5u7xIFtTZxeB61NzNiBeOnLnieN6OYz084ONnReNGLd8qlpu7XA68HH2IP/KF/rgeq
79AfEGGR2Qme0OvNq+sclgCwa3ha0THDd3e+q9rnkK49ZC2eZ/FayHstPOnmBfGUMm+z4oCntCMG
J8YEu61Y5ndQGJ4E4nDt2Xm4AfHEoJ3gtkvSUF7lE2RD2nQca9252dANuhkwN2VE2SXKs2RkxK2S
DdJlna0M4HeGhCQk9dV8jvPJrF7IPwDxO5nT0eyvSnLo1S0IVQ//ZHXzQWUywlmqWWLBbOOzWQzQ
wd883GLesDjYyvVOuzXCNRXPVbZdH6Aa+AgtwprMkuHDGm7ajtMoE6gwcMzXIKT+3wqdCv1Huvz0
Ktvg6YMFk6P3Z8YeVX5UJC1QJ5P1rXQzIik85Ejr5aAo90m9Y22V6u+q/CrTpw3FR9e81+NnIuBz
R8EkJjC5tOOZgkuPqzCiyG7EZn52+vkahPfIerFQ081OYQ9MRNeBKV46Mgy2wX6CnWhET5GFqQuC
C9BeXBaMqDdDdyzbHRi0UyqoKYhusfy1AM0x5k3/dchy7/OC4sbW4aal9n8J/R7mdo7MLlujq3gj
aQ0XKlH3FuFcOZXdC6+hH3mUF52etBfeGXiZlWeHLSt8CiyQrXOGrq++Vcqvyg4gY08wS0B8EJ9l
LG3Ks1zOdjIeguq7Uq/pQkf9hOJcjJ6UeRqO/ekuNr8bkVf3bUr29Y9uo5xtdqLBgHdoNVolVAmi
8g8ocRQn2r0e/8jItsp/ufavDM/WQjCFw7CGEoir3Ar/GdGvrm4ndGfDnhQ/Sb7Fza1Oj491S4qz
zbZRbhqKmjS7zPRD/XyMh7MV/cIEEL9VbohF8q2CjQxgBpeE2jJJuL35sZDiheEbq8Q2g2Zx0YkY
pSVdsqcaHmQc41quLkpmead9qK0KHAWCQ3mUmxdFfOeKKnTa0WmrtpuMoHuWw4JwX28ZOANtvtOY
6FkePAaMQys44SJQtjCdBfE41t+r9g5rUmc1A6rUO27pOzX7V1vXdPxp8rtu0iacyH0jEQdwmVL+
peSwqD0Ctxl83MFh04sQKfta8o2q8Eum+6B18SZ20DNRNOTFN6ITAi+vhLkWvZC6I2sbQb8GtHCE
cNgmL5IIioq2i43EozKQLPh6AuftAFrV9ae8euoWPHX4vHhy2rA67RQT0VT+WFzIJAoRvdot9uB2
Wq9B9p3Wj777NDu/1/0kPCjK31j8wVUaWC7Sx2rK7zqw5dmePGK3IL8Jt4p8rwbnZn5J22+tfm/7
t1F68IUo4X5JN1FzlJR9jImoEUYOwz27A1W8xnAT6reiR7Q0P+Luxgi02uzlo+hp+VuO63t1HA2y
vb+IfUfUA2v02Lg0acpP7/EeJw/ZmbgtqBnKTSZDvZawjrUZKonZGNt/8nBE68nC/2/MDwzGOL7g
J5m6VgNRa/yNSZ3HmgAz1F+mK2fpeCL2r6C/TT4sd/kNmxc73Ooby9rJ8Q1bKhDlF4SmRLX/Y3vk
ivwHk+VOYD/qZeDEcp+wFku/JpDY9dfg65AiD9d7RzO+l/IjFK6jdNOkYz1Ts2jzkePaA5ixtGxy
FDLBSrrJrpHiSyMM/G/dxPHJbSBmfac65+G5TCBUhLpF5T2Fw7MOa4pMZY16p+zUTW7/SeM+pa4E
HLFzP7yZvB2lnpOE+mYGsD2Kh8DaIjsyFECD41q+zfqFMZ8m2Z0DBiN+Ys02sI5fc/VkbZPqZAAu
0gZDuNAhmbKUSYC16hMdTBkc0umXc1lMrwIAHfO1ZlxnxRX+zMVPP/J4M1fbVttlbW6vKAS+fvK5
M93lLyddpyQs9sRJkOR9I+7M4EINoCrMCDQkJlamr4pwAqX+kceDYb6QgWNWp1HfNtUm40o01PcG
qFWDw8MoJ+TMsto7PoToSy/BdOCHDaEf6tuZWa6mBQ3/enDpeDA9wr4Bt08ANrWPX93M0E9aO5Ck
tKvCG4RnaLIS4OlH1V51BSWQbThhfbJu2AbB4RbwAc9ZeXlNc/zvhyP4mt7C/DWZT1H+U4/ntUnW
whhO9QgvMyV/5KGN5FOyYCIVhAtGI4Zk7fLZkvc061gbzduO3qahyNigHgYxApzSKKDO8piEvZpv
YvMcr2nj2675lGPoLE9V9mpim6zHF1aC9YWKEnkdWsMbU6RbhdsxfV/WWB1qpZF9j1tdu7DFLHUP
XrKS7tJXPfPXZ87CIjbviFmcSMRZGLHmTKTiiz786/hduTccglZWECDSuUSJNx2fFn+MbyE60YeY
7nrWMrOtf/aGY3ZQZt5l8ZuWfVDtst9yh1bpjs0cmu3d+jYL8qHZD2/CJ9Vcy7addFGI2wL2hz1N
Sd50JTzA4wprktNDU2q2uyV7iaQPegVp3srxYS6PRX+Ft8Tq9jE4jIrNd6/9mApACbuSdYEBe3ES
vE65rX+xyP4gWT74ZoTyxbCO7ItnVqDKbRIvcMx5IkAua5XtfBjL0K4+cZhwuu6Ta3AyDrm1Cxc/
Yv/zRT4w8g14BrSq7sC6zk1mJ+ZiycW7ql6S6gGgXBowS6crYsNYuMw4gg2bOT9WG+hUgVuatxVC
qtN3wDpdOeEKRf6NVHwEpxLkoLllkeFLMCPb5TNhHys1r2b6FKyL0W3k+dQMBxElBx3yCMeH0MBc
C9ejkkWnpPolgIsn+KYAlWTtd42Uk5RwUk+Puk2eFDfWJ7cUTMUnX7seHtYZLzuP29if6+c6OU/g
bfQGEVgjXDLEhPIOXhlldd9w6eXYjibbHChByL6S4iuQYc8gzOmZg409yRGcuO0w3biu+WHrzdn4
ujcYD4Yd9L+q3Q9MPvh0h+JlLY9at43KG0Y/Xhr6hvVIlwt8n44sKXmrI7Me/Dn2KyiS6b85xXO7
P66oC774/boMCE55/NGS7IFig15H+Gr447T+MPNPyMmsIw9lfcmx/oZhhQVOAUBjhK8tDHfV+BHE
XSlcdFZ7EXsUOhWxPYnyPXa/JlaW6Ouctn62waF3MMoJL0Pqr3eCvuxysKGlJ/WKgq78C7T3OHjq
/cPCY1Tedtl3F9Id7afqe+k/BSJcEKHw1axY9kSzJn5qwUuE4HxFB1LpuY7yivoS1vsmfAFqdork
wHzomStN9QsKGD6s5MqxL68IaMVK2M1HEoCmF3D5Mj/0YBA1eZulrdWs53lvYkr/uZaKHTpUJ6dS
Z03pkPJgD3S6xGzZRr5SLv7WnUI/0Q5aD3F+6iKGr8mxgWxDmau/x4iIw+qxs/prV+3lCLZN9ipw
XCHtEmDi9cKma2Bn/iNomhGG5KuCc4OrRBAsDrly61l3hPA0auBKvpz5eu3GCJ3fBjj4tY84ipFj
fd9m9VOuXvL2XBa/VlA6PZNbnr6I4oeGni/QbrxoE6QfgudRRt+79Jq+JMvNmLjCwTkxwi5R77jR
OvNAYYDjFoLm89dXMtsQYBJo69S96Qc2M2tV4E2Ii1WyUaVHvwJFWAAPwxNmF23BxYjusYiScIcG
guDEW+R+ZwECEYHFLBIASnzmNeLZgPE0TZmnKiFqXsvRVDz3VQ8/fxQMU3QFGGLK1a1DxrxNmJ3T
jAgKMeaYT5JCreFzTYew/FhPYimeRQsIj1mzBTJN52dD2WvDsxrs1pF7HRK4JngRufMBcrCThQmJ
2Ihg2g+r3i2CT16ps34AGVRUZ908rqTw+UG25jC/QFXGlvOyzBQNKL64bR/zfFMknmR4lXnM15YA
bkLVX3SuqlL+VtIfYHtDPtTFKde2EUJHUR7c9W4YZGylox1xhxN4g+kVG6bDQvIz/Sh+tl7vyO0d
6q5n0dRWKHJyDjodmqGTpor31GNo2B/x+NP8pnRvio5I0s+qsyn/rU/CUF6xIC3C9+Yr1jGZH7mi
hRMjIZVKkHbsfeRnKhwAJ9/+phiZ120m7kYYB0cyGDzC31DZNmhe0wxj4CPPLWFz1MtsAOwRguXR
GN/x5o1mn84CA1dB30jj2WzO6B5h8ZFzZ9EUs4+b0/Pqht75k7Cf94T6sXQgShcxeopQSI1vfL0S
HL6W8YFd/AL5shDfQ3KLmxeWDK4Oc3nYDrgWnMyT1Xptf+wM0l7ep9e6viLEN+etZiNQ5L+WQDRu
6mF6FA5AmAgACxEHo14RQIaOTESW9Zl3L9P8GtDCJROcA5rXgtl5Q8YLhX393iEXrtheaYiwPb8N
A2lmdzO0N9E8qPFf6XwXI4PvDLwwoVI+1eJOW/V6p4hBvjELR2KQzhh3jPAS6BvzMMwl789bs3wJ
ykev/8HKD4a9HHwrFaoQG/RPe8rLXR/e1n1OELwDDys6mzcoKV75Eg/7ZHK7+rdCYwTFnRu0USEJ
mKeO1JjV5lNdl3mP3mxc7uYgp9X0exr44BAkNxh3687HSH0t2M+evoHvJmKpor5O+aOO/xRWw3D/
Ld4Qif3NwhYkbTjmDN9NJGPRod2hmDmNdOyRbUu3OaMp9Qj44857LTGtMJTF04HNxKWhtfosqo+1
uOrdl8QFM97kjpOFv72IeLhvZfrGEL3q3dRAookWSODN9jRLUKAx5qOCCa4R/HY+d0T6ZyBhXTrL
NYnq6vStOV0i+bc2bLln7XOyBhYHX0tEN0XpmvPSHQoOavAh4Z+gVQJMw8xZM6GVGaX3IwxutAyL
yR4DxRRyXJIq2EyXgy1Uf030ao0nfm9WfADL4Ikvk9+4UxrvV8XLgEg053D0OLWE+7Q7pLDpUvNE
TRTRtc8j8QvGjwy9p9QpXdW5NTC0DTZTuhNYSSpuB8ETyTWbzwLFPV+H8uzZRMQrXwXUHdIF/7AU
MxJAO2BTUYFsstzxxwjYZg2a20y7DLePAsOgvSTdVMZONfgU6u9m4Zo8ju7oJ/1R5FLk/o59LhTt
v1kG/AtfaSaMczpcV4J20HWOWO1q/W2QFnDbiES2ZxY8MfWqrT9LeBey96L2tBjaxXYS/XTZ0DJv
Eb62kJfmnbbpfQH6OWQM5BscgecXRVf7BwuQnTmx14i9SNpz2WJYI3b0WyhJavPEy9mFvafN7+tc
iDLRai7r3Fk33+1fSgXRgLQWuEJNeVEaZkheloNQ3qX6kDX/tOAMFkV8klpc1PXqXu9akyhLRAy1
cWf9JtV3ExKvh4gV+AGgyjAzMMkfuY4dKRx8aaqhpaPxXOV8kJY6Bcrf8BOIX6Z1iBQJkdt3oZ95
MswwMbUWBbC70n9A/RLSg6zHBCMt4jZYHQ3kPSYnBOi48jMn31W5VP0pCPmJUFOD8hmjocc/FhsA
2nGRWyyiA8QILSmRzs5HVd8r8sFsgNQ3kOJU+LIo3UESlfxFjx/KyGin/7Chwjbi3wM+qvFuDV+x
9kvqgz1qvz09Fm4wzhxwf7G51xyBGXkzb4lRXYSNmrFu9UAoaa6wDRqgsGuifXrr+tqtwNhIJnSC
oYeR/IKcqTOO8+CzppeQ6sE/65ezHt35Ts2FlRytUWIVbtudslmx64+CijURflUPg1/P/3QYMRko
a91fG6b+HuqdZLKIzb5I+gzyK2AmWc1uhBsFebvOOMFfIwOwWa7rLix57YQ/pf5awl3ChSjZKMcE
EJqUdmPOvASUNZG4pdPIKXj5wpqjqk1OKAGSHlrxXL7SB6WQSsSXdmCxUm1H4UOK2CAzPxDDwkA1
8swpjB966fYVwoFCAnOfvYRKTdCMjfYG9pOHc00UbsHV8eKKpC391PptVMptiFpqe8j4wey0cmFN
OJUsnJPuyA/axDiAm+6YfWYUEhsHd1PBxsuZtW1LXIxn4Vzf7Czt0NF8x1cDvd6inYiIcUg3Zc7b
E+RAc+YY9QFwRed3QRXjwD+lsSNYkyF5gLF6lsrr+r5n+HTk9WvNl1+uIXUcgirgXdrw5Ycv6728
8k3YXcnzbv3ye9L8cEEj9N3JoxGEAhMEkB3rIIuM7BFfIzETpF8kXNW69SEuR6W618Jrid1Mvw+K
D4qComzk+G1ht9HSeSWlK1pAmFXklMhpu4oWNyiR037gjcCwBwEUMHNVvaCgVaorcjxXyw5r1xX1
mtPzOxvc0JAznAVPsZWEPTarNIkPXmJ0M7Kkh3eJ2k8rUoLCdU+MsfEXhW2lLpsibTdqm7OQXZd6
EFrZARV4+SgI61NX7mS74SpYpyy9t5ziiDAJYKwS9AMZP9xv9KyehVm1sgP+ZgvCzow1pCDBjL7L
vkGAwaHSXsUE3sNX3WwCmp0OBBQ9ll0A1ptp53Qkv07rawOiKBi7TxM1kFz+6tKtXk5YNqnEGCVD
5q6k1EzmO4IFXZu9k22A7YZkAzVMxbimZmlMfsIGRXSTXxt1v4DpYiK/nnpGB9hKBgd3MF+69C/k
WmB1oF3D7NqpYK5wVNEyRcZnjURfQZBizd8rLWrsPaoz87NfCvuAlpd3sgovS76N55fJepmhJUYD
qzTmgWtKCUCuCjHvb3EsKsJhJqKsaZym+Sk/lPqhVVBDQNL0iSYfeiABC7tkPVXAYqKJJ0TKKU+I
Ur82Eduh4DCAmRF6sSkMA2JKD1Z2zYJPDdhxJJ3OADU19pkGKXVf8C0jLC7+BQR4829S8LIW0/UX
db/EtmGhQ/qqtLCls4AMYUbBrsrZcVNLOdlqiavRlwwiL5SXb0TQC+ih7BS4N7mtYybXOX1TpcvM
lnmVk0TmX4c3ghBduXBIydyGyqckoGxtPtvAV1arqxfiXOwYAxxxfIlXPQHrfhOOBMiWo0GJXwGw
Jm5son58ouFp0r1ZO0Vs9hv5ySHe1ta519+xELfnjHYuhD3OEZlNfslk5sTFHlwDGAl/gk4P/x0V
XywgWnVL9yAErJQoLpm4a6dDyy8hOT098Ve9QnbGQQkZuhpnZJQY6ReAn1T9Vo8/nGSRCGdbkwUn
+2+19uiNmxYUGxFrlgphXaPSjBKLIc2ji5oQEx+EXezqjJy9w6k1sHOBrQJHF6MAN/KGwYOj1bgA
nd1mtJ4NwY1Cq9kWt127NTSeZPpJExkv2yW6ltopzFlG8Xas0Z3W0rtG1f6EELJNvsE0qbAo/A28
0I+LXfClrVzKQwe2zONMoPlBexENMufCDwF+sRHyCQN3izzB6YV8V8H8N9GjKCWbbYUbhg3B6DEG
5cQb2Mxj5js10BaWN6xYZADzK950i0t6FI5IHHJW+otbrJjbIZ2Z7xmRJTFxErrDidZQ6E9m/9bx
URdRpxplksQIbXnaLHgSAGBLQqnFKU6qY7HANfmRIw8+udCcExQhAjdnNt01xA5V2dg//5r2ymKW
n/VBNDi73rfZOqUo09IXwv7QbGPn0e/Xai0nPteRrRKpg6gEhTrB4FgNYXVJsx7OhW8Fv6X4WNEh
qZnprBrfKmWvV7kJ+O1EEkm5FBIkSuXRGAABbyOxdUnrzzJINOaQ/wrjIx+81g83SnFdS0EUnfBz
bByoNpY/zHsZE4voJseuGJ1XiA2NxcqPgRm5lRSbfgxr6g24Y8Qfze4wH2rjvQUC1sn4DrO9BUfb
LN6sAkYCXz6UpuAewUReVR/FSTZverkrs7vcYKEv3VPDYHEN/wTS/KhUBww9/8fSee02jmRh+IkI
MIdbiRKVoy1bviEcmXPm0+9XPXuxwGIw021LZNU5f1yyCIVn3avRnG/U9sCvxKay6tRjxhHYME+q
6Z+WfvrEavxUXGnie2AIX2Jmm8p3ReHDzAhecRVG9OIszo22uDvVQXywJa3gT543cQWk3TWTr616
KuvBpRh9S1Pw1prlVTI7RIfUvHvFeuDuWvzNibXyc0IAKLJqXRSBQnSq/0yrcR2jAcVBOv/WqMgs
Y9sE74H2UiN4TtoOOfJT1j4Qnf376MCVULw6Mpml05a9TSs+K8wpJFhIINMRLbAx2NJovU3tNcJk
VGQvVM/kHq9e+dr1vxICoUljXGrXRfkYVh2Fwu0CLwnZWdCl57KUF6N508E1Suc8AGRUb3Hwl3ec
++hIOKOz8ZHzsqdkYY41JtEZqbuyqfNVZb8WzU6Jr2H/p+GKp/KETAmSe5TWbTcxq0a/RMukRR4I
LW0uJumLI0sV4vz2UA1oV2Y8HTlsWeHl3aG/khXMSUzrkk2KngtdAyTerAj/UBbdH+1kprwh0cxm
mevoq3yt8h8zfAnSd3qQGKOAHYeXeCTWZ7oyPji/ivwhT6canUL5Sj4QasGNTbjrnx540XtnX3+w
9Gj3wLqS1IPZ49RMtyK5Ekypd6NLJd0yQl9O3vy6MsEUFj8G052JIyV/cAEo0g64j8NiDRmHLXdv
uxVBY7zErJvJvCNQo5A/HPvsx/e0OWsQ79iWMbuwnckIse6+jzNe9Si7VuutBuWPSh6haqJvLX71
DhusM74bKo4EKDDxeFE6vtPJNjPtgH8XxYXYeFtm0lxIIQ00E+HSmGTE1ORZncHgBv+lhoUun7p0
FJiVY6KDEtvCBRfbopzPfrNCiinkQpK6DkIyYUgNvYoTzPI/ZNNF1b5IhN0DkQZrhsVwZeJJrzkC
0/inHq9iIB4zAMS6B3pIcAE/4WKd33L5Optk46xKJiZKZKGXkT6Y+wB+rdJ/qvli5Y8c82MlBwu6
4Bc9J2DO1IPFG4CUmXxpE6JKitZRxc1EESeihjWp0Mhk2E7UDChpj3KyVncW7iiYhe7Hbp6Q/g7G
9wVTHvB/Q23Vp82ZcySoatFWh+kLzNbSGX7rtxprgk7ZMHI1M4QfrDJ3gkwTS6TZ/IX8xnMDB0Q/
YTBvyaDCAoc2hsu1Gy/YQtOb1uHoQN2JNpC0WwZO8hgsCGHjWUPfikOwrzCXIcY2d9wzQbx11Mfs
zmu1osMKqTTM/lR9V+W3mm1C7U6LJsmAiIwkfrxjrx2xBnK78a4gBUX4o5ZbFsE427TN94yNsoe8
JQtQ+3ZwI5v1x1DcgmhjFBvbpW9KZwta5Ih218k2HxEWTQA9/06zEVRkLBpqil8IQIGKS0bUlh3D
kPJS2edIvwQrdQQaWcv1p0LAS9r8I1JF6YcrLTuYgpXuliQR1eDU/LErcsjAD+joWpKYh1lnQagZ
0huGHNzJ4KojM8nWQFaVFTsZS3BybJpLouyG4UAYMHlJryTjHP3oOnKsVuXSYmGxGdAdXISM8jRZ
c9NhCINEV8C7D3OzHodXbPyLFDY/bPHiQkOsI8T5+tLK1uk64+/9pWZ4HQZPsQixBcX5RvOMlS5R
e3RopLVGSK7NNk1cyToEwAMyghCVO5hHji3YMgpuivD5UIGf2U/Y9troUZVvWfoObphLG7HsKisu
PhO/L6iMUvOrVHBNJrMLSXs9hKjQL5OBvkjr71cT32e+Ajsd2MM+++Ez0/7oOEunlXqeAoK6NlL3
20DixcYHv8mKcCn3AC1+t4Mb4IsbWu+qvaGSl0zSlfwGimFImzr8I+tmOajJorqHfB9V5MkhOcp/
cf8jI6YHA8q0e2VeOgZvPhE31bbjLdNXHGqARutR3hTtRq6vxMaRrvkyAX6IWdFRj+TzLpPmjmiE
u9HEd0VurvxqaBfAv5gZCE0uubyEJ8shCqLw8zNnB1/p5jfbK8hUOK5S4LLoFPy1ULSzNPKlYCRD
05BO71m37p1HGD/C8K8179Jwy/0DnVpSc548aV0Z+1I9dBn2S8YvMpBqoHeTjbOD05Hgd3QKhQ8R
1lTutWFDEWKZXEz9rMq3oSE16FKGf5pzANwqqp0IOv6qKo/YLox1G8ZYF45WpW8h4+SmM92+tXOD
q9xY+ulp6m+ki9j2W2kdNFL+IDyhlbBYzo/SfHHGDeo2w3gxALmMcm8MnxPAfaVerGwnfnHmsSG/
CikfCb6lfqo1QIWbwvE8hj8qVGqPWsxZ+SU5CfASS5zhNirX7mHnL1L72a/qVQZkmvQTSkpMYmza
Os9pRGBrMhMLpx/nkdBxl3iYlmc7WHSD5yRHOGoXLyI6pJF0bVdMjAmLGXDLUAJSnMd0g0aKp9yI
LgKNnwkHYPjTwpPaTdiu6lWETV7fq+rZiXAE7DQiYkA42xvxsYC89xh0YlZf+BxcCT6aCf+X2so0
+lGJeeqlP6ffIJQWmugcwMYefvwMhNn4GIH70QLqI2kzXBS+8eH0T+VoUHSMasYhXvAok9aKpEX6
SHLxlixn3mqmTRdYDimDGxYrQd13eLqQUMXSX8p0ADa7tJyfYtUU9bLTSWc+lrIkZhcUpSoHhojF
W0/hZwHNirLdDQhJG5JXzX4HIomUt+g5TetBWgfFa0waevw9EP/jaBvciStMciSQ/qLSaNblpkAq
ZryDXaELaxxm0/CYw40x7pBr1tRHhKi8MCPhGzqSKG5wUz7x/8jUGComsm3sPP3yM55/4vmX9891
mn0A9Kl2G6DepcKdvC6xgTEC4CMVoe3pRmCevELph2wcqXZashXD1yWE9HqVli4pzmSuR0yq+Evy
V5AkbtX0pao5Mgt0z+k56raFcagIYHH806xd+fGUo4VEHs1B5FxlGHVlcA6C+S0haEAizGqvwkxw
oVEzD4L30GGqjPjTsb+GnrEZ80yxIhM3s8kkoP7riBSzN555y1UtP0iLojR6o0WhuLsU1RvqIyEC
SBX3uYd8Xt9Wm9iDZm+PllZfGuWVxwVmP9Z2QsRvOKeLUl5K+SynH5BIiM8ljmwroaALZ670N8lM
PxLWSC4WBZ1xZb9Y0pZsTxzRmI33g2ajjO4RGH/rxm5IrmOxrKnv1RA+Y7Qai8+UNuVPQldaYh3S
mzgCppiCvGNjvjv11nAwQ7q6siLABkyc3y2vL9WLrf8AcNAotOh4ilC3oChdGumOVUE40DwobufJ
v+5FpAT26HiL9FipGhk42wS/AbX0RCbQQw8HD1Y5k9ZrZJ61ZdEv1oiOsz+9uKh/Pkets0cqOUVX
ELyFprAnOdck+m3SvUaLYeHBsATFI0PgP48c6BXTMYgv0lT6BQIQbeubFkAsjtiacfbqxpkkn9CL
vRkPfYv0DXE6IhMXioHieDdV+3VQA1rKt5yhTxtRmg1rAiEVMDg+0YDd/ib1D4QV3IQvaCNdTftw
Ou4FlWty0RhfQ8QXnIEWS2sxYUzJAcLJ7X5kpIECxpi+qQ9bdj52bdhLxtmEjxxs38WTnqyZgbxW
/22BAQTmyfWBA72BECdMFBYTBXqobmz/te4/nfwnAZc3wEdXKf3wgnOFYCnZPINyOw1/nU4+OioA
Ml6SK/Fc9MuStnnoUTPMqINx9eiE4sstWGRQe4O6jYi3tK+J+qXYNHDiKyZO365BgP2eqQP0WjkF
8hut35296DbTZhgPhOsksjfMx97tYS9usvhqmel6Ag3knH5ELOJ0MOAndwH2Q8UzPFX7i34g1QR1
o/vnmWExvU/YMgJgBZvi0VXavgmfS5Ch8A/ABygcO/QgQ7OEEO40uFBGzba39mm1r+JbHLz3AxyB
udKIGOOz9oNDOyBOCVfg39hcVgz+TB8xMYycVMO+Nv/ZQnwOJggw4Huqk1CaKMKbwGeOduTobIcN
Qr00Xkl8ev4l4VmXj/HwxhJoFyvJJIADVBDMpZjYNNKtZa5RUyGqBrXQFGLJuQql7gGyvjSrTbuq
sDTu4fl6jMkJ6xBRwy1ih6DmBCsUN7wijO/afQo7ajwTboRQ3o/TRUgcY+64sJXcJPuDhg/bHbn3
JF6Aqxb5VkXg3JHgwq5L9TAF0xAKSNFR09TWXrY2zbge41zokwlVa+dtY3tm8DkhqYikI1dKmr2p
0Q0AHlk82yUKj4x5ZxFVd7tFQEjGcqPx3W9YsNPxPYvOpXTrwmefnmLejWY+gHA0m2HT6J7YD4rU
RenVV0d1iaY993Lt12aVKdrPdoCPrPcpeURM8c3GpHXbbI5Wxy9XrX1pz9kNRc6zmXqOvH4n9Hgh
AcrzTIKzL8JgGxK6r6yG4UEX9GLokWsEZ5FloZknxyQWbpeQl0eQ5uRnrqU+UzhEgxNwJHug4KIu
F2/t9KE27/ra8RBKCdEK2fwAnWisgMhjZT8Zu75Gv2hmK0qHF9hp4ZXBRq81W/ZcBZgvabTeAX9Y
0gmvMSAXjxxJFXFDlDhyqvZQP/BgEXRYt6iJ14l2ajoisTi4vPnBXSSGHxN0ukCkKNchpMAvgxcu
5eIt3vJf1W74U+bG0vBhXBGQYalxkP60bmYIk+OPMDER+Z8dp/4SdW9p/01mIOaBAAiR9wxdZUPh
sNR+xO3rOGt84ke/3THH11fysgcuuwE2hbGhhPxPFn+hhhqPY9FTPSrXFyM7GLWrAecNgxsSd1Iq
XmMX7gFpZH/JTXyrEr3miwIEjJ0ovjM0knMa41+0Hy17+vAiNuChv2jWBUOgKHkJPd34bdNdCrai
sFGIvTrDAgWZRtSIP0HgImvJ/UeocELMu5AzDm9R+1Fhw9W8EYM8dy+/Rgg8mW2mnsZafjkWLmrs
o0tYruZxFQiWe8EbuBpHuFjYD/1OvYfQePTpd1UxlIcnHvNBYZrtx8XYjEun/QjQx8gEyP7Ixobd
aarZ1Aa3czaMCWPzinOS45kXABEZ+XVuJC3DEp6crxEbZdlVXmof+BPRDikEUgJk2Z92e3R0IWPy
3Um7sOHIMIh4rpg1BCgYhAeHh0CMhqQ6unXNJUH8SASM2xc3cgRJIDll3X38aFOPX1+PbwwNarPl
fa6Kp8Ry2ddfVXwQ/JSNsIAE/QWDQRbueb7Ebq12p8S0AIv4uPzf6ItuEyHBkiauj/I66jEtJ+FS
QhDeXezhD4uChEgjnrww8V4DyxN+yrn5UMkRIoi0Y7630XszNDXmX6/li9Qi8oBdSLgAGHbjBGHK
TbU5gIgQbqKnEHB9mlG2JFc7c85hsrOz58jU3VAn3IIHOOmbQB1yyGI+CSPGjBq4WkUk3tDBIX7L
PA5cXNUd8Bgnfxq9Ua+zGJyEewyrAndNhNtKedbcXk3OGhJcdYMwJ5KqAszlYuQUFBgSSL3cxdiC
1R5Y5RZXr6r6KlUHhZItNJea6jJWZSm9xShgePoz41ZCAhX5E77ZNDeyw+Asuym3E4MoIoPyA4bf
2HYbpdsUzh5YLEciBZba/2gV0IFBkRDc2KyApIgxOyxPUckKoOiYgWussazl3cN0uyZb2jwzVdKt
KAFZzOYzsz/L8SOHOFvARTTgx5Nr5RaaEFhije+E0zM7miZepOEoTnmOPGEWLriGpomi8R0zDDFJ
9PqoNJRzpuw4cxr9F9Om8MyMqu7W12j87ZBJ8roSeRSVd87opdZYeNkc5qobNg2Mf9n8J94SVKSJ
/WvYA9c/lxUPt03qD3rpmol9wGW+TIZ9WO+ZE6YWmVIPeAeeJcJeJ5Grt/JdidkNYDxVrmJLT3TO
O8KtItD4ABFBOSWrQMQio+bA/7HkHwuERHyp/YMfkYnR/+JWhqeZ2t1ng/fQGxGdAKv4HQDKJjb3
Mg/ExJWGpELD5aQ5kH/1lTc5uhiIwJUt8/KAcRB1FPHy5qGI4HxuYs6JQXRehNBTfxvJzmvyja3v
dPZXVPyIOgnYi13kLIYHeFQh8mRYGQOvKy6EybfKeo6+IwdnHwdNdUKHImM9QqidF95s76E1h34X
YnIT4iKJlp+NWMqYvUAQMCOyGu/zmITYM9A/LFfuQRV0sqt07rN5Lwgk0ZCTq8vQeZdqjBPEMsio
HI0RMeQY8lxQFyDz+F9i66UjYS76CZUv3yY9fR2vG4LqYftdgWio0akb36UAlJYZBFnzAC/+5CgV
smSeVKyR4oiTrNXDpGOg5R+J0LroEVMRYYK6hcbdNM/6m4w7QNH2GSFSMWlAZXkLeTbjI05uesqt
aNvWe6cyCZPqVtnk2bpbxRcz2oMnkp28GNbWEniJnwv29T7m95jfWg3lJY1cg5W5eiyCS7dRcDIB
zJafDI8G8g1r3VkvMSE6wAQmCCT5DowfpOK0a9W8SdnfbLB5ZytSXgilWGgc3WPhQXmK+ILonzd5
xrt6GKatM2uInogZuXYwbiwXoNirvtvFon7B5Iy+2NJFNt8pBAfqhxSgMMUZdwPH2SQvoejb7GTK
cPLznvMtMBC70W9O4h+b9z8uwnIt69OhVysYwLmJoSk9vznp3KwsbSLV0FXKkxQDUyjZKtMJKgLK
w8KMMoRH47V2pE06UBQ0H2JE3BEXHNFu4YI9OQhvbYM1miYDVT3oxZlVi1g7LlIVDe9ZRh2Ubwkm
EI+YDrcPVVn2HLBGt6ytVQxO44drKcZHCAmw0z1zBeBqfE+Gvy5J54jBQmLi1VKIiewmC6CX83eo
7zIQX4iw8kbMVyAxwyQ/PO5yeQ6cc+K/NuFX0TcUs61Peo9XAIDKuOSgLElJGQI/Szfzv/G7weym
7g3UqA0dAA07a4UCnO0ee1+lHQy+NNy0pYeXaPKQbXfjlzhYW2odwuqcS7g+6KzIGRELpGu0uxzw
3JqkCpTVT6I9KuzHD3N4qyx024RuaPPThzIz8h/NgptWZ/ektsrCmj7EolpaxrpWr468A9+wvGQL
39Eu9XXp2EvmUmPcjuNTxLalCTsiknJ7zQ6A6IkX7jHkDx+PZWayuin8tVq6DklKkJh11U04rHLC
vM1gWTG75e2HalkEi/Er+hy+60F2cQWOTEHs9qOZISsh2Lvd5SwmVH7wh3J3v/K4wS+JOC9teBrK
O+E8vHU+SyZaFKRo3Q3kesGSxwFhkOLFr9IwYbTgqxavgk1IzfjxDxHN7rFEGddXRgT4dDStnTY9
UZlW9hanv2HdgyxbTAGwn9gJs88g+tYEshs8QiSQXePgyYf+zs5Zd+3KRUOfQEGChfij8blgOdCb
l2RCPcYsOLWEtUSoV94d/W6xOJnWi9D5OtlZl58D+UeWV1UklxIzrKy1/kgNnaR48EaR+Z1ypk2R
Dr/8SpAuWpZsq/WM3tWb+YOhXietv4loCGK3HgKZh6ZxKTBbCiwJBEViXFPkd95DMZMBYKD74H4i
GIzasRITqmpBw6DtmuOPUv0jXcSvD03TcKVt5vwzg3AytJ7/BhgD6BBJO2U1NzAyhsVO+Ei3Pb2B
Bd07HypSg8j4NuMPv7pOEypexquOOVn2egc4hU42/DdvEftiNZA0vID47FyiQ2FvZo4EPTxVJl99
+TYVnyWtbzE6RLUtz0r/GAQ/shGnowK/Ew7IYa0/YBRaGVGDRIvmK8HX7xMX66ftalIpJsCN1HOy
7vsBPT+z1unN8lNXQ+jBv8WNghj2qpT7Wl6WYDFWsJF+/IoJhl4y3wWOGb2i3tIluqiC7zx2mIkR
SSHo7zaN6wCMHgUN5pCT0JaXQv9VRhrV6BTTey9kR/dnWMfqJbE99aL311Y/F7m0+C4Io+q2wsek
ku3tvAHaLZrizFtuqVez7onMA0O5m+VulNB9uW2zy7rPiri2LCv4nggPRzdJqVwhzOQrWUhi90b3
iuFDeJh3b3DrwsOv42keF0gAoZID/QNmgrhdR5ivdpCuOt9/SWc6imBf+lbyjQCAAf/D5D6tNS9g
wnqhxkvQ13H4Gw2X1Nn33hDj7zQrDDZsQoveWoEPNclm5JSNTUZ9L1KuqnPR8xMrj4a8BQEzEQuo
PnQe38j2ubRBupA6IpiHCiKj2iYjkEPXn0UcGBN3dFYJ9qI9M0HngS8KGU3y0S+IH/kC0vMrt5rW
+HnIBLpoJotr/Ztr70ULvit360mKVhEOPwRtREQwnDFw8L13OM9qER1e3iW2Dlnea6qCY3/GGvuQ
W9L999IXKDwhMlFzC4pv2in5q/gIlxauNDI/QdXaEywRf+ajzH4QwCExoHVJIkvqHKBk4GFi9m3u
rOCCgPbbi+BPA4CTMTo46Xc5v/wf7wuxXYcx/XgeYYVS8mVq24D+qJJLQXkyKsfbybOmE4ipA/kz
e6HpNekl152lZhzIlutmMC5GKy9kO1Wadu30g2umZFmoF+xtgN4ZgJjQBgnmqM/4zC9o7QvJZ25E
fxXtbAH9cjN3Q8O39yLZByk9kXYB6ynMzniv9X2l3FXEpzNQYV22qxhBkMoTEqxi0oN4dlnBOt6B
fwzhsBb1UbZbElwlIUYtcWe2lViQlizRzEDQBrGQnkvfhOUiiGcDgg3OkOlZNtN+ckqvBPCnZIQk
EJ3DXej4wHPUhNQSVg7OY2HAauCwmIBRU2hcgPE1W1wZITTab6JvUmK4wvvEQs6JOp0kKD5fMVeC
tVC75kqVy7i6Koq9wKVpqQReSv0vteKF/x3nN9JxYYVI0kj5QarsXaleFfa6hgKBWVjCuLhTorZg
XHPcgweVP9g+tSRWa8VHgTmzPMDojsWv0WDk9GBNGn9e+9lHIuNlZOmDpbN4o7VZZGdSFmZiLSYM
qh8JPERNqhCG1RbcvCYLK/IVlYvnnwATNDN8YwnnLOeUIJFrtOSlqjOL0bSTwOkEzmdZfEcMkc2+
NY+ZR4BXvqUeb91bBPF5gosDilEAX8Wul7EUTIT35DyhSAWVtXDmGJKXadu5PeJ6xycMv1Yeic/C
A2IWq1xEPROJcJBMpDbrriLEYJfi95CNW4gDiLRTBKXOsh8dFt1bRWoGhClQWmNtyaHClL9qpn13
xzdqs4al1oXY9oXf7UGXDExINmfNJka2Jf02Q7MJy2RJzxi4DopyPBpYHYobB0unvkTme57aW5Uv
MIYo5+EELvS68qDLwASGp/MEWKifVPsRYVVxIJ5vnN1JlC00i/Nk8zovx/4WhkQxf9mkaeeN6lLp
tapUTjvqDmSTA+Z9ajbgTpF91rjcErIM6uJbts/y4EkKMm83sd9rhuGu4xnTDqTPrSuwO8bDdU5Z
64r3cu10j7i8U0lBEl67LEn0nGN4GLJuNmV+HBwJ/SgoJ+FcFUcjcc5bR36d/6m4xI2iO2eooslH
RsShKphxhKWWSE5V9wGO2HkCBi6uERGpdo0bF+s0ThD5WMcbTbZ4wH4SVkCJ1Jn6bI7vTU6y3Du8
thQjyNb/co1qGwBI4KkoeB/Kk/oZlhviNohv5xpgFymIxls3UggQdsDIs/D7/ROZwFc0X6AMJ4jz
hqPRiWDrmutUnu3kdbB/4v57kOcN5QAMa2WKzMu6GQHngEIs00nuPLbszGcwpz5ExxGAZOW/C6bn
+/O5HSWXB4KEgbjRRKqm28bKyrdDnEXXbs20519QgqcakDUzPcSD2v9mxLuE+VcRPSVC4OpPIFKS
4wzqi0vQhKu1+JnsE4lqofJn0OHq3GN5dqPxwyD7vD1Kzp/RHVVzp+IJ8B+OdtekPx7UOb/FCaKf
rY3r9qyqK4yEGv5w1bWGYKulDAGoECnTdQkcifKzZj0DhTccFZE87aRVvK5ij0VSXKhiq+MnRw+2
kvz7jHCj6fFkodc3BN3evsvSWpgkVGkHt6+C1CgJ4b1n6YrZt1RGKPT3TD3IFkIfIjX25Thw/EIL
IVCiaQKWd4ucLloWTxVKsgupBl3YMCY1gQwfcnTQB08jGjKLfhQNI7pyM+sOwgwX1PQywhLN3rip
PMQZ5YYH0dwO8PpR/CqAs4lhNIL2tFiv5RkZrU5KWbsukQYT5dumgB0Rw6XZgry/kvG8jJTTIANC
ATI6IwkHd4uboOBRSfHOcUsipmEsZ9wC63G204YzWuxAWr7GGS2CNRuQEqbXcsed0EcbQPpkfmsa
wiSPuXZNs3tHlkB0wH0jVWuDxx06Z+V4bOViNSLMnkmiKe8ZGzPlPhjnPvU8Qau3KVm3FR5KOCCX
EArk6iP5myx1TfxKuMtY/I2gIhZ7hnCqtCpoX+ba9OcovH8GWj9t2+yzaVPTx0bsT2tzdsOb+O1X
1nz35i1cBptx/gmpqo9xHyQrx/jMUNHWL/9y7vboAztxATF22p6fMnvsETFQ/AAQ+Ruyq9l0XXan
hqXK1jdJ+R6ON2UuePN2FQ9f3B+U4H0Oj/a77mzlOTyYar1yJiqx3hoybgVBDZPMQSviEuUGNaV5
khyEtSLJjQ95EMFPQsAJp0WDFGMkyZzBZ0Z7WZ0x33Qm0znfDhV6MQRFuIatNajTBMtOGC2I2iNV
APc/Xph+uvSo+AsYsbLegBgZ6lqH38m6ms7sgmJFkM9m80ouaLfiKyuri4FBi7R069ChP1f5RDOW
eLl/kYlFiFD4Te0RveuyZx31L2J7IR1ZyJvt3hNsS00pZG3wHHL/10oJTDQsEkT4DUpdB042kXgx
iXsCDpzXfFRkEejNVqeisPipdWIzJIRXXF8zj4Rm8V6GOi3p0uYbhBuYeUUE5H8xObr1JXR0LQUc
6EnAoZP2njAsBYa2YMsnYnXZaBiEA0xE5IJ0IwIM1hDKEtr+qaEYGq8ageEBxR7D+KiJ7y9xBG+1
R0HwWHw3VHC46aKWV4UdvGRUSD5mIgPR+DJ3ouGuHzM9O8w54NQaZ7oTb/R6NbYXXRARYkC0nxf+
Mo1ExX0Pias+HV4yHHPKRhAHCRcY8Y+28aAQEr55D5/HXnWsbOrm3Yq8UIFc+DpbLUudNr2k+h7y
QabZ4iUon/8OH3lC7XkIeJIckfDA+sw3Rbxgqq/VGBCUgMVh699qHPnrXN6juu3ka95tJ2vtt2RL
biqfP84lDwCUSUt3vpV4Rnkq2UVGTUb9vAZ+ncnLyg89n2eIFxB7CEu34srfKamCZHiR8H0Ukg1F
BNSHBlo+/8VJT9Z43MnDmuBdEfeCOBOFRljSE/kWMMH413qiZnWTIUWpNvMr+Az9SaML+s55xCIX
h+eOV69JvqzhO4rdHuNWA+zwUodH2bw15TOv0Et5IuRwWDOtdXBPVTMQxUckWeUV9pq8qqpEdL72
/SNgyJB8aMJrHcE0Y77VZA65P2O8zQNxGxKk3pcG+aFgDN0m1lZw2msiUNPRbdSakQHwOjxOzYuN
WYMsdRpPfR4TghlSUiR2AQ+ifmy4BlfkdIafgEMpRAAVHFiGkOlz6OnQuSLiptxhkonal0Y5TfrD
Iq0Cbx/q0MT3Al7YHihvW5S7edzl0UOf0o2pfxTqK0+nqmCvQskpNtgZqVDF3W7hSiGlZpw3xN4S
V3KGe+I2FSvXjBdmWNIaspjUr1rB17XuyqtDa3Ok3kflU0Vr0vBuR507m9HSsZ8Tg2BCadLG93dt
eNT0pxJciX+V/V2pH1NzF6dHM3o41gsCto6MiuesbBEjh+E9AcdXrEvAG6DteKxL5x4CqwSAosY3
XNFUH6X2YDA6kych+1vMzNVMh9akrPMA6ZE+AYmiupTebapTR9yJa4AuncyjmrJbV2chSpHL6Npj
lC7zvJX0dxUxTApyJUugtOlzLB4l21axJzQt6cR80YfBCvp5Wb+OyIXl4YcPVOpokdjnyJFkwutr
uiDsiCSw4iWU/+jrJsKxMXd9uPGrVaEvSareEQuZou4rUHCa8sUn5LbdCuGXb56j4TQjNDG8vPic
lNVkvxQ6k7jLJQvDZbc7WznId4Iw1eapRS9q8ToTxQXBInmRvkrJHkYvu+IvYNjtAkLKn+BQc0qB
X+d7Bd91BpI8Ic93+i8/5E1YzSkFHU+bWALTlbP1YGJK4Oeserx9RDmAcMXDLawvI94plJo9ShrW
SMKGzekwUlpdEzkCsCp1GOkxXMUX4g2CbsRLu3KsdyVl5DqGCY4tPBIFGRo21sXgU1f/Yn7WAQOe
bH0BtVCRsxbvfGmR4XdJUSgBNq5sbZvJrxRFTu2F4OfGOAJjzeaFDkUQWLxUZN3/E26Hf+nAyzwT
BvtZTD8pC5+ZUZUh35DPoqXpjrnfLt1GeicoCZdIXtxkck6yR2f9zDwFEhN8JiSMwyv6hChi0lF2
FCUn6kNI6myiVV/5K+nhJGMZUg5OAJKeEJayXxGx7vrDWdAWmZYtY/VX9ITEymMKX9BSawHyXFIA
jr1yrlNgkaPe7qSWSVtgdcVPhrmFQd+0NhwOgtLqIgI7Xx0yUfmolfk9axdOM1AUBEHD+R2GXAYO
0K598Ns9PTR8W3rniaVefTmFGRkBpP3zJybagTeHSBSfrMazyLkiEqsVTENaLRoAsrQxli3XSmyc
QHhGQo+U4ZnFxiIVwRjBH9cfOT9jTDdJ9iD6M5gjOhpOZnpN5Xd9JuRrfIl3Er/csCtosIXErilp
PzBehdVlAstqWXIL88dhuBqC078HB+iv3SsBQD6vPHWXLylS9NH/zfm1BiLsBcHdSg+I+wrNtF0h
bWEjB2ft1cWo9AANhFfcs3U9HqucNqk1WxzHVcdo9Q/m69wO3CMjDI8gXMJ29gnsBly9X24hPehG
nctLPaDn5yZEe52kH3i/shQxtkfnjq+LL6sKDjoZEBHeb3HeBVBJfHqqeVaUjcrGhk8a00lNpgEH
x1GVfwUQTDBcHb9r9omzrSFElIxf50PFStkU76EE/E5I+/id6hgNCX4LNzVwtbPX+3ebn0x5F9Sk
Jc5O4xxaS4O92txnTGvYn5vdoHLeCcflicdkTrawSxxshIgw0dCWC5gzEaVJnw0iRTKGHxjaCPtU
SHSyOXIc0Op8p8h7PvBifNCfhhQo5FN/j9HCM90f9eFzHvdKTV3jigHQlgHiqHuA6qsH/uzhrxpI
M/UAefwK9SIE2S5hYBj3BqHah3lEp8D4DLQJUOIgMtxY25BXrr8X6a+h3Md+Re6J8wvyahW/VXFO
otto7qfOa9sDSvsBzWCDBkw6jvqLAwxKQVzzovNa4MmN/xQZALAAdmoec373v43BtSOY9oMdXkBM
+nyTMtN0gCYRTUHFNzW20NQpexQ8kK4jSSRXGmKjJ8cKZSOxA9k2pnQwDddqhiZzF9NeolzbCbho
PecepoNOQoJDciCSKe01Rxze3PvkEsXPCelIkwA4zP2iNk6thCjoJUf2QKBfAUF5F10vwDxSe6um
vQhrZ+gZKSjawfpZlmvXsOLnKLj58qOtvhrtFqk/UkRWOkL7cp+wfa35K8P4IuHXq/vV3G8CffM/
zs5zSY4rydKvQuPvjZ7QYm26zRaVqiSAhCLrTxoKBCIztFZPv99JsKcLhbLC2s4YmyyVIe69Lo4f
P14HHNsUtfjbQ4Fsy4eshjFJmyaY9XDJgUQzjAo4ksXI187tHxMBfYMoS7+lO4P2+Pii0434w/Gq
QcYiNPcDMjkYoxl05u5QoYh86TOrm/WZXnX0TGw02bc7TLuCwY5ARJQgAWFo3rVvDkx5MG9PJ7ij
jCkJdoH9PjE+RZh/pGZFN7y0QPXaiUMzbmeGabTf3KTaNNRL/HlHnSOn63BEHGhnH95P5bo3mbmz
TUcDsZ7b4PR1gQ83VJtpZhtcVNUF8R+9RFV2ifX1o4cDlcnkQ5htGNTi11eMrd90+OITKgLoMEK3
hQzG6I3T6XON2g2N+2N9e+q3rk+2eEMzqp/vpzanS0tUvU1x3FRk5wFx8vyhy7+MNo448MiaJA1F
rZ9oK2EEOehreRsM73w62NvmwXDW4SSeJmSXBs0Lf3jj2zBpkrvaZWuF9HvSGHVjIQ6QorhM7yOt
1UhPcegOcOEHKPXuJTqapA8ucx0GCJK0giDroqpj/towEmYw3kxUSHp6hU/Dh47bXzz6OFfoVg0f
kpRBqECBLRJ9S7AdUNCut8N0hRhXnGzSYN9HRD7EFxadJXQBDmiIHSFj0tTi3SLfmwdbB+WHYbgx
nPdV/5B7CIZ+GNsrY87Izv+gYJjQHYN/yu4gwnbOrQe/JtgzhoACyYjtRHk8P7HViEmuGeTizl+a
6iYEYW54WdtxunaW22p6PRtfDE31fsjCDfg9M+gXc+cmn+HqBCbCJrRxo+H6Opq3JfaxoMnAoYE7
+li37+brU/HHCGgBRm2CvrOh/O4bmpA+wprNGgcKfwPEKENJfv7ERUE+EMI9maSO47ew/IN20h4E
7PhwiNjoVxkCGS5Mr03l80noaBBYJnfMzwyodiTj62B6O9UfyvFjwYlpK5SN5gcjQIWR/vvs9CWv
1ijWBqzZ8erQ7QwbaCb4Evp7D1gRHjkpA/QZxstWJLIr+7hf+s8ewi2W9Z6JB11wXS7XkXPlFu0F
PFmzXV1AHmKUjAn5XpAvAvNe+BrhGnZDAeWCQS8dJIm7CqHeGLiuIsHz3Y+j+W4pvjBuT1HO6OwM
nJNkBRPacqhfN5RFeSTK70X8fk4/+MGDjixYbPJJfdSMf7yoyVcoFoG1e82+8a4t+y2DvxbZCHpk
gnJzOv3ZQ7XK8fA92X92BBc9/akolK4Dkl80zuIexsW3A2k2KhfW3RB/yuevmZ+sxhMgyxQydO+1
xyEu1xOCWlmOCPibykOiOGzezfOeya45AzzSB1YAPW0GOYzUaSYSK7riYIWgGQpz099mCG3zVxxs
6PqUa9FpqEKG6V6OjDUmIE3jhwgqHtEodHe2KwkRi9LY6MMEB2DPd7x0hroRPVPlyHmm3qPu7Gmk
xOf28BZl3rzF2l2m0YcapS1UZOy/muJjRZkigE5rvidvrBCBpLJeXrLBK/cTd5+drpmCzjmtp9fo
SHc0HsZ/5owAO6CiTBX7fRTT+U6XwFuHbnPEb1VFSb6041deYz++CcLrU/7BjLaAokSb4Wmf2294
VaFxC0B6jBH2uC0iVK1vacc0NmX9tgbrPYzXvfEaVG8GfQqbdTEcNka7R+K3J7cq7zDFDMYGB4Ys
3LQqt9DsrI0T0xaIDXD+wgySYceMST2tWg/R1PpVb1fXQ/55AZKkJSneLSPyCjcn76MFnNJTYBgR
56EnLsCDoZp2d0yRFPjD8K/yuAQMIYFB1Neh0kBhaM0TodFqdB/G4XrZLskVl86mD4q+eEA0KKR1
QkmvRmj/0nbfNAxLHr5a883B+FgFr+fopq1u/OEtRQREUdP5zcn+6qUdJ/Bt0+6Tdm+bH6viTTau
UnCqAkrjijMST8yI+GYdPvr5+xF3d9wayw6R+ab6VKYDaRdlrRjxXppIOmqAzoew3M/hmwrEP8nf
2mCQ8HjdhyPaTws91MDy6OzfD8tlukBa2pH90LdTmu+S+k4zeT0mzS3gakRVsJlRWbZgLw/oje76
4IMHj5e3jDnN8itzemNbdwz4iZMP7mHZRlW1sdOEYbqvR6jrDghaQqTANfidI4piYw36aOOKTlel
9znLg4vDGN7Z7URmeGUhju1cevW9g4R95BqXQQ8yH7ytqX1XNMvh/ci84LowqhdLQpV3/DYYe4S7
3OPrGZoJbb7runlXjdnK6EIK3/0lMKs//IV4H+SrdNj0YOMd4l/bFMElo+mgMP01VX9VDroQm865
zuigm2dasb65EAGK+CusfONA6/39UP3Zd+DAPDqQ7GsCd4+qFky5dBsd/zDR57NBhwkm10uxaZKb
DsWtkKONzGjgk1i/jclK5wsKFBM6ye6laZFcpKCxh7doajrpHW0AbXOTBQ+ux6gUeIzZzVJdjv5d
DRRt2n+kyIegvYdip7POvIeipYoFuggZKkLjlnA+/XPKPloBKur0urlE+TOz7yibWAmQLDR6a38c
/xztXTSRC31IP5chJK0Oq3NELKr94vUELcbnhaZjF05JIEGg8Zq5xJCZwgbyzubELXsNfr6B+POl
RXc1oXnoBgNUVbD+4FxiZNrlLq7flogkGR4pkXGfp/cwzUhUKhALKHugMBGTB6jN0WAHK6FO1ib1
I7POMF1XI1O9xl3nbOb+qho/18JuOrh4/R6RQycaAJlv8H0HgOuM+K13Ph+AwRZwm4tupABPGnVM
P870ZByuw3zX9Dumq+AUcar4r2MBQcOB4WGzDa1P3kygmO57FGfwW5SWY/NOTYoFVBFqtRwyG4id
kegbCXTjN2VfYzj74tnn3uWRyRQEEM4VOfJ+9D+qK8LcoRWGzg31UJ4snt7601VVfyoJTIwBks/0
IGpN0m4Ypgj6j2s4wGsfAfF9COLDUY2+nwzJZBhfksO3ADirhH90Ww5/LDRJGaCpPeboML1z7Y9B
8K40QTN4dxaIDAaQyaM1RDlKSu4ds4olE3DgskHUQc6BhCyVJIYCZH+0BnPhLpP8U758olh9t+S7
2KtIRf/s3LfEVLCmW3zvsmxcrP0R9Qrgn2PEoNDPS/P65F+xmUQ2t2K6uH3cLlPPQoOZ49BPG+aL
s2mdTkIaNZDbtzG+b05AtxD0c3DlaBMxAICZTh/grCXzH9N0ReIWuq+N8e04/9XUn6PT1wM5SO0z
uyC4KiraO96V/Jz5IUOEwLPJykFclRfzGVCx7U7XcXdnWp+BwYSJMXr6lXVZ6ucHZxW5MWPOUkhu
n4zGgvZDrnlEpMMALKImQsUq+eP33/7rX//9X1+m/x1/Ld+U2RyXRfuv/+brL2U1c/PH7smX/9qt
9+vzX/zPb/z4+//afi3vPudf2xd/6fbd5v3TX9Bt/M+Hctm/b2v1ufv8wxfrojt189v+azPvv7Z9
1p1vgAfQb/6//vC3r+dPeT9XX//5+5eyLzp9Wnwqi9///tHlX//83TLd8xv6/oL0+X//UE/4z993
ZRH/dq3/efd/9j/93dfPbcdHWO4/XNd27Mg1/cAJ7fD338av33/i/CN0Qj90zRAZS8v2fv+tKJvu
+M/fbfsfHsW8MPK9wItg0zm//9aW/d8/sjzPMSM/CCzbNW3n938//w8L+J8F/a3omUyPGkD7z9+5
ePV9mfV4oAi2awWu6YVu5JlWYHKd6svn/amI+WXrfxXzae6Oh46RE4x2YRwkIRNm16N5/cGiDM9Z
e/R+/r7+4+sFv7ger/fx9RKPqcplNVKASOhxoWYWJzTjxoT/AbIv1cP/x9V8utPMIHKsyNTTP3q6
xUysdMx789o8DiiQAt1CwVpMZvm5YG+z/YuHC83nng7JBTMMLDcwLRb08fXaMfCG3ONtOsx/akwk
BvJvJ3ObkPkk4BiUXnEo2UqzgmrqHRo03TFouMGL9y5Kq/kFwyFXdAsiMVesDEQTsgEy5BFYqGY2
wX01d6/0lefdHPoby9wzdQeBsNvTALjFP6hpAQB5dGaDHHnLJvdtNICMC0pyYUuzMmKQENELRqaO
MFniEf2j5L6tjLUHLbEiKEJwqU+dVTLtexw1tzkX5HHGvgFBHAEeqX8FgUtTvVjY3z8lm+91SUnP
jsV9mtLb126D6n5hKkPs7C2T+tbh3i7PP2oPuGMuf+RmX17q6Bev3v/x1Se+N6dLoI3MNSFhNs6D
BRM1jvYjYUJIljKM3i+uaVnPL7gbua4fhh5n+cerRkUWjZU3m9dWBzGbtirGWayqqiCVFBfmvgWJ
64c/B7P+2hrdtoGbf0Bb7AhJ6nilNY5Yj6RmHY408LIIZsb6s8JRepeQvmX1TTh02zmDuQbW5qAG
E8bFRRfT2lhD7/Gz1SGL6WUAvDoZ6+lgrwrghfJoM7eP+SEHNX/kdCPsk8FGDx02esEoFSFJKJwy
2Pp0NNYnn4YRhK21s/SXfkA51gF+i1x2ETLDrLbKqSVI5AKY4UOY1d9mRrs1wFxiCqknNeWwDVL3
fkJIajl2xCctla77kj07EGNa4knNe3DbriMOGPbLjFId1dKMgNUnTMt7Kv1dvpN0W2PRL4FGxflI
8PWSMuKjoeeF+qVexMG+1z51eu5upMluG7+Jmf/KbjZNemFAUykiGTe+BWWJjfnyVnNkFH8ymsF/
Vl1G7pFZmU9FcSj9xYT4jdI4z+dXzLxhhpNWsyckLvQo7AJuMzwgY9kyWI4TynlrKApwKuo8W9X0
N/UmDV4FbYpMU53QNaGLeOWS69kAJd5ARw6/TRWzC41dPx52HdtJpmUEm3r5mZ4/Pv95pCeWMm5g
x5xiGJZ5PKzCKV87ULUqmE4JdrmlLtjQuZEdjF9cVgbx5zeJEzR9ZqHRG/zjm2zn8RjFvWteD4xp
PB5Jeg/R+jS525efzpVbeXqdKOT8OhZD111f5/jRitW2cei9tLIYo8JO5Kxq1RjVFifvelIcY7z3
mJ3hGdHazG/6k76DuSb93xvhvoK6xRw/3/co/iPT0NbrIrLQooBjxTHHvcKwow2Vo89K+wiwjCbk
g15Mv4fkesKE6miYqFgZFpvD8WhGsWE+0nOns0Eb9nDfUi99+aEd68lDR6bj8ahmFNmmG1hPvV/a
Rce5yQH76fnUVqzRbwDp0/GbwHJbRFL1Gk6MmfavB4e753Z4/gTsTs4gYFzrqbmXG5C76DiPMgP5
fB80oB8DEwo4mkZ/UxjZSo/cDiB8NOS+/BxPt+b5MULX8izTtjw/1B56tHYFsS3yBpQ5Uqm+UOs7
IomNh6JxPYptcsIHd/5F3GA9DVPO14y4oB35ke3aerWPr+kkHWdunq4Li3dwKi4Qj4RHhttO3owI
9JGNZHg6nXGPn9T4QhNHx4T66shOiZjtyOq+/B58U97k8S7WXYVh5PH/jutYpt7Uo7uaa7Muu9kc
6fCzNgH53TQ5q9Q6oALFdEC2qL4n3yxPVFsuzd3oBwXZSgXuhQbZkT5e2Q/Z51e6wxGBIdnas11l
BwTHAqoIrgHDKmNWmvFlBgu7arDPdHLqg/KF48F+dgrcVnrV5YgaNOFlkla7Lt7q0wKDs+Tijmzr
fLlpof+F+EeWHas2hMGlTodvV2s5i75GVJ9h5HS2w92V2fdzZyWv42IGG+Pest8VCArJYejGmY+0
10eXbDs96TEhb53vZ4MyIVvWsbJVPN3rtyOOW3kAW2ptaTCg8RjMzHiuum0xcfNYbJPf0mpObN8C
HTm0rNBuY8493vLYrJMTp2LRjGBCoQW2vVuve79eB/grAo0pdZnExF3B/Diermb8q25qpB9Rl8vy
fOcfrY0xOddlGdw5VrXtw3fehM/npZ5XjAYwE5hTPl/DOgxqVlop+VmbEcP/fm10bWflcHGcvZXM
F5jKIWZ2EHk6IzSKkDbXGOknBR6nqxZebMtM8ipiCgS1Eqdizget31kt9Sea2PN6XVNTrbx6PUfj
pyDh3+1NwIotwDgGAoKIec3chfYOtkkvqy2/1dDsAu73HMoSos7ROWMgzDpHtApfOpSeG2K8w3yZ
ZCDWHsGuea8FksVJi3ijh/ewM4u/dxy2B+PwKshStZA5YEvt4KhkczkGcPGrys0hlbHv+ns+5xRn
O8NpELWnCQLLFY9/LvQpFmG09unpi5sa6TpGIE3wgzmzUQZLhjgl7F7nJZNN2UwJgVJnowV0IkbB
rlVYq1iN5dG6G+/mb8eAieImA655dQz3wGjasGq0UGwwr0VLlkisXmpGCeQMDNpr2Y5RRwGE7QxX
u0qcFWOli8pZEa6H81UT0ETZ0RMKdy2k1s5jH5E5DXmNhF07bd9Dg74N+yulFUPuSe9RZ1NL5aL5
qQCAqObYsNNNg4IFhyuboCYD29GoF1sb5ROcWEo6bPkQV1ZclHWx0rNnKUCl60Kg2MvWz/D6OMoT
rGQlI4HnrFoiEr3MyLQ2LkfnNH0/+nocecHQZrf49d41ndvFQVd7ND8x4J17OezmI2HMyGfEGRuf
OjlR5YAg4KVM5n3tvFW8r5RGRidU26Vz5/VfB6g+4EOrGEQsts6+SYHeDGykR0ldrFYdbxJEJ7Rv
FfVMqU9lmpEfto9uE0N1c5sWXVQl7kt2cclA14YdzXcUesmlB8FtXm9kjWRIaIkyuzeMKjFc66MC
UwWbA7RvzNGhhurHPcquBURr2qGygfrbs1fkxRCEv+JatibN8a60Pc4n1ET4kK/lLcnQiBW0kD33
OxLxDqNzpU2mlzFyreLQrEushTaL0zD2tIXc36U7k7OuAOPSyK1VfOJkobLYfNM5UuBsO8muOpo3
Bb2+MNeQ0tuXo3fnjRHAMihQbl/NWEO79e4c2IjKGqsAC0M4onWS+ZJP0ImX+14q+0LrrXtObGtT
crgVysjskaesZQ3txb1tQmNdcX51Q1DfqgN9XI31iRB78GXikp1WXH/pZejCmYDjJpISh3FlKO+y
pndz2cLgsFfmGLx2iZS9pNm2QwaCGKJdSt7htZT4rWtnrPZhE7yuOFdGaN/qfYTesjXgug3L/lB4
d8mcPBgm+QKxlscDKe5SPBIsUEgDqgME3SbtdBxYk5p+McBxTCEHQa8h+rIN/mLZn31FzZ4ic7BZ
8KRH36HPdvZQrTuoE2IzGPb94uvca4GU5ChxPiz8ATs4ogST0RF5fvCSncViE8zLHI09MT5vd+bf
fmNdmA3DEan3dIdPKQsxsb117/oUN6dBni2sVE//xKiFh9V3V1Y5H7oOir4X7ZS/2yY0KSLiPsIf
OstGuZ1iriml87rxrjzmmsriaVdVRKvHcifPVeDyGINJFyLMcAK3Y7OVUyw4JRkz8MoOv8fOlZ8p
MVgMFQ6Yt+BMhMezu54YtMW1e3avMj3lkHrNFfGETk3OfA+HNKzpajiZOTM38FjkI6eMHc7PygWv
ntC9ggRBgi05UWsGGPBowTpQMkZ/tC8/4rCyLF73GILetTYnlNBm55XexDHNV1rpvuIk9iY/itGc
oWLIyz2HmzyuTRqsaPv84nHcL8dZ56TjaZgVOWBygQ8s59lPwixIzsHY9854rURSAaf8n2lfuYGc
IaYY5HQtKy1Tqmy0QJQlY6QcLq6CAo1z1k9lPyIIokZ4H9PcpASjTG9kozP3XgE1MaxesGKwEwdx
6vZ2gIDEsLcyUkeOowzV9MpGn0WrquPR4Cb1S9pHeiPyP9LuWNr+F2/BeprkKth89BacJylT72aB
k+c088uE081OqtQdiYxgKgzeRTpwU9PDSNqWthYumGYL41e38BRdiUzXDUNCf8u17BAH9GO8G1d+
MfqHkMgfbyt7pr14JDuRb9LL8Wr7fB56yMIvbwLL/inW5tqRFbpAtn5g+082QXyYy+McGtO18nmF
wpNDqDCfvc6AOiU4hoNZ0WE2DGwHa//yHbjP3UEErqQchNTVe4It9VPRuPBFmEwQ8r4JJ6OUWY3H
azP8fM5IjtcgtO7xOiEdwvNwKC6UuMsJEcUFFbNuqcGSacIMfhg774L1CtqHrnmwEAJxrYeuztcn
Snd8JwKNHfgVuBXDYV9FV/y4JMaVFBXw2YkNOeK1YEUOxpeXn/MpAs0ie6bthZ7pMNXFf5pqdeFs
dczrWK5tCC+Du095q+UA6ICaknQ+Lb798hV/TqO4ouu7QA5m9B2Qf5xGgfnnnWnay7U1eXQ3UDkJ
9wEvwDj5m5evFDyzhp4ZuZ4fhS6QffhkB8MOMqugg8zY866LCF4KON9hbTrtZX5EueLka1WqiQEV
DpN3+3gzM4nAyzzo+O5uqJEfCWkK1c15JL6mu6W3fW27rC1qLXM9rKojI6AcKTEYsG4R05vyNy3O
1dIltnqBfqGhkt+hFX0NO2AV+sUbntpv+5Xe88JFszx7c2MX9mU0sSW43bElTOlp5oc5qf/22VET
1TbhqPT2JLQQ6kfnmxRSAFDkqHTGemHZSMtLHiu1UPKeuErhbfPBuyyYwhYP7NiXX7T3FEjSLrJC
VpUji6F4+qJD61BO8TBN19PJgDSIpzu/pMnbVv5DQUMquYvOkV5hEaFOYzA/wjeuzDLexE5D2zbH
pCa6q760/IhjpsIEfaRIZWZvasN+ewxoSOWJWK90pB4Y+hQTSytFCmNk4nZl+pcZZqp0HgYMdk1r
8AkGf1cApSF9wsylsUJTjA/E1m1bmOKGz9DOGaF71uJ0ciGoMtvpFNy1x+AOEXT0xskHgzrcDln4
izP3M6TierZLaQm7RhZw3raPgITBRNixpbmV+WdX45Entx7qGQG0j9obBqM1BvtXhZ9n/ImuyfKE
AGWB5z45CnMW11kQ5nArAbsU2uI4FZsWZChkRcKeUoodSiXigtJBiUwMUkIv7xPnuQNpy86A1rsc
/id34frH0U+RWyYf/1IEVP27cNNCs1cEJat6NOEyJd9PRIVWdEoewrnNRm9nxcEmaO1Xcn9T4u46
VMusfNwg9sPaxxRXsn4fW8El5rMzKFLfdsjeE6ZdOAa1rmz/8qN4zz5K4FACJAukyPXkUVIrn6u+
CaZrwwZpZOsNDYqGPiaD06yb1P2zW2U5/AjZNQ7DgjUZj8g+9P1qdPd5wGCE8+mnLkUhWWMIUERc
bvVf45fGQvxsP6AoQQOnzAiQm5tnhHrgDAJxHCwItEJrP6T5eigfVER0a4SA8UiXbsXwOI5/CbNs
xG44EzCLeug4RFQdf4GO2U8hXlkA+9Hr0Ot6tKcPTeTV8czcPqWPrteuXcYBOHu9GDJ5ZbVhmK0G
EHVlitpmyhROJOD674aMThGF5aOvQXBFxNqnr5m3QCXLOL17eemeCy48z7dC37YpvJpPI8xy6dxh
qTs47qRHE30EpP0zSJgqMMp+KJvwbm0Atg5e4MsX/xnadKkeBz4eDvcXPg2qjn52oE4GKa0G0Wec
iosJ0m6ZU++iKMs3L1/Nfc7ZPr7ck2Wxo8Kzjge0mRQKx+E5Rxe6KAyo9u6FAVHHVMEyBxe3k+/Z
lWpC1STxPKJl4tyBbECYo0cjp5bn/GraGzeGxcnCHe6Vpi3jO8vYVNMHOK7k9bH4l9eA/PNAYk/C
JbRUEOSRUS1sA8e691DQ03f5bYs2hpcf3XluR3I8gxAI3rR850mZyPTDJLPrerqe6doUIFCIAwnF
hO3XfUEqXLiYyqiqvpY3p6VGUgg4kq1YBsBFZAquda9fGJBYTnglVBQVbNodCFuSnTPfDBfsUZnQ
+6S9jIlmy7ASgpYe87cvP1Dw7NZh9wh/dgiNnyDxc9PXc2DDEbaD/lwkMpXpV++yyD2P2Ayw23WD
rXOxksk7HXg5E5mDgeln/eKBKKKCh/81bcIcF9IzdgOzJdDhmKK56qwWxgIug7stTcINy906B/pH
EMQiD2uJZTnSve1Re/Q3MmYMU0A1E0OMcW5wrvrspqdUBdQoi6Xopky+zMhOlof0pkRDXbZI8S4n
zKo+LhFin3vZKQG5Cna9gYlbS3cGdvW7Q+Xucp5QwVJKuKyDEiL1FtOFk/J9ovCCTdjxdDVX1p9r
Kt/L7/6nSrPMm2uaDuwCC899rkk+Mm+W2yKiMNMp7HaOXkJERRSuhox5ppJdooirIG5++bruMzmY
51mBRSZiE6efK2uPrmtGXW5HCLVdk9U67mEt2FBFYuF22sn18qE81meMK6cRKQC5V+VBqKI2sKCS
mVtl5/YdYCHrLJBQ/14iREmr8C4pegD0j2F72DHhSQbPSLpXb7vx7RmsNgD7VArANCr/V7FARAaV
dl9+VPt5s0z4RW7gEqc89ahV3hadEdNDa83oDAYgyVysnc2NTE+6eFeC/XUjVCua5uZI3dywqCUO
oIs1VRe+XuBlxVaJCGh6IejJpEKwICiM7orgARWNjAoSfPZOcLSMgs43TLw/LT5BqOa58gaCZAWk
+HJehgtpH9YGDYomlszoBnowgICZRB1hUyYK8iCDui2Vi7WLg+C7s6s8TG71rgGhFRYs4yJDOoSM
y6LUKcxRpZnzjVlMR2ZRBrJdX3UZACsVP8QiCG0wrTBFrIYqNAVrm17GLKO5DkBXKKh8qy6lqE53
bSfeVVOGl5NJQYnvu6j9CZsXDk550ahyat8tCcd3JP9cZgQ80gvwWhh9u+KNZzDYoPmQXh22bI9V
Wt/PxU2ftWvhpQFvR9ftiHtUB1J2XtPzaLtvE4aVC3KNLABNKp48uegmgt4cE89OqUIEDAIDY8tA
x9USMRqsc2+UyDBLnEUVbib2gkwobkHYoMBGERSEdoPOuECHA6qawVWkqIqaeIGC5dT8qYqJCr2C
hcLZXQX0yiFrV9vXtmGDwEP0z+AI4Ac7VkLwbpO9ydgZokaojOezbvpv5lILWcNABbxikT1UWZXl
PwWQJFWfOlFlo3Ar6+9kbFSWTZAmG/dMAJkpEGpLyjvq2UTLgZoxwg/hHGsb98FFdtjrRhwLQSSa
kgeqQFQ3cmgWis219+QbNfNLtbTJY6XL4sI61b8oVFvP+RXPcyMgJ2gFEOV+DN3SOq2iOFGWPJJz
IaIqzoZWlhCOIotOH/YjMc7WROBLHaILzIh3I39QcmUM5S9sgRMpev4RBHQ90hSKsKSVWL4n0bWR
5X4VOqAvBmpB54qc4d6oTCCjJyQ5a+gPKmvIsFQwKXupnE6JoIfTpQDzTJxqblTDEwpPhiNM8N9J
DzlkY12Jj6O8Rxvap+Kj2kXagQFgOFR2OQf1XrPGLOpL7fO/jzRRqQ+3W2WixEAzmZBBp0z3pdNM
sZG2wz/14lR4ENiYZt1WRkAsBlUwY2A04aiypapZyn6c65ehfSWobUAxlD7KCSEtVbe1UUZshd1d
+8gJZCH7LEOVEousfalyrg1iDt3/bKRHBEmQlNeGjmeovJSr2EJC6g+MFtJ1tTsxowIvfVA8v0XJ
HJujOrsw6RFkWHWrTEEhI7s8hlnT95bj1vMUlSAVvTnUMgMl27h809BcBWvNpaMGtl2O7FocdVu5
I3kqnxKFYH+VeykSmQd7M8H9VmFPy6I93dWA/CScWgiFoweGPRhEFHqnoz9f7PPS5QeMN7DvO44j
O/Jc3MFka727meOBn7JSA01smErYZKH7aHOuQFpyOsBUClbIZ7nfbyQPWIoPC7hiMWz14PxeD9NH
VSbZaQcPwci3i4BmfMouZ3NbB3eVn+2GdH5n8ekLL1k3rkRaJcaGqmCHRoQiSj3I4ci/q88yC7Lu
suqp5V2eTW2wj6t2rTcpaBpIYBV63qUZFNCOadulJ8Wy6TTEdHknYEGKqtXIx2BS3SnZqSzkkO/2
xzVRVEHnjko9WRO8b4BUQnjkKqnwkmqLWgCUkyIkMuAeDrzT3CX87vdzibLQyYWyTSGizVY5hLIu
PyEADxMqZgXt76UpKqoqwNl0hJyNH9RJxRVGgG5Ff37WUia3ug/YRakZPxyL4DLEgKvMezaLSPNN
J2tdnJhzZcD/jnamVa3z5jbqGVNXNFvtcf1FyZ2JY5CBIClX0BKWVDVmj+po7FzVBu/ZoXWIZvOk
Qk4BRUhO79mYEyjQSCEHnIOVFohfH1kScfZk+1U97ksGCBDQ9LGzmqEX5AiY6Oe2byLIgBdTg+Mc
nF9d1dq3Mv1G5lCHvRXEjUPIiLF6ipMLiZLFP9rBu4O3XGVFeMlx22aE0ZupsTeqi6qKKi8p3oe8
0rmgwVE9jNRqLGqm+CDV/ERRyqlZiyFAk3NJs1XlIbW+s2MEx4mVfXanmlUm+vsXjJ4qNDrFKgz9
OwM5+6Sx2VLHyNjtev6cKEHEJrE89Ibli7VxDDiL3oIqBXNdSkipRETnSjHuWecFhEhxlKIjmSZ7
uj2F8PAhVg0L8jmYQTkIFTRtkIhquZqyO/t6SegUCvaL9d5E9yIcKJ3h3duDtUlABComskw9jz3P
t6fqVzn1c1kuroJaEVTQIDyDX4+i5AMDg05OxXxD2TBGbFhwf8WL0NOAPsjIK9NVRVtkLCXACVi7
avogDUr/Cend4L6wKKwT3BMjaPcpmgqsvcgp2AbYk032WVGUDPuQfnZchoCyV9PPCu1k3WXvBGnU
gbErS+v6CAGISsU5WDVBX76bN6WSMxmMFCuZZ6OgVCdF1cSSUpbKavUbM2RGOke4ppbssndZFN06
+TR3rBxch1o1WJlvpdTs8Xj6q42AgOk2octeMQydEr+IFs5A4VPPHECxhjXvihv/pDAVGGNumydr
ufbch4WxzkK/HVSpBd9Ns3BqZMYApAV/xfRUxd6nqveZLbh3a8ZXR0COnUg3ZCD8lsomOI6Fb/sN
3+YDlfTNiIC6hzMV3ne+9v18MVj0ZpKTevbhSlvebRHWM4EC+W3x5JUD6okFb72cmPzEN1Xu50Xq
BYgieHznvPzR7jqO02w62QRcRExGigpl5Z5dIs6Ue08ooCgvBoOMIA/Jd4tYLH8kagIhieVjO/Fs
Mt1ymiqUF9SAtYA19UotpqI7eW656DxF5Bnnrl2o750O7S+e6Dn82XdcGg4CKIpEWT8GfInpWXbb
wMvv0nF1+CYEwK32cLWNyoVzRi0KCP3ll2g9e00fhiv0fP7Pf0I1PZ7mE0GmbV73pvcWQNZk859j
XCQbdM6KGE1t7Jb8FRtCcYoibDGU5UJONXMM25UTZjcTLXsv35zrPBNt+gFlCwfz4VPH+PGFnJip
Yy7dxAshb9ISKitU4JIwuz6EIHTe3JMPEtKsEIETLtbm2BeW6N8kD5F1oKoKxZQZsAKAdArqSrXE
0hC20mWQ0QZ8zfjNPpyjM0WQc0OQhFU5h334FhIhPb04rTLYUU7FnS1SkfUfqvwXj/5c+S9wwCJZ
FTsyn57mcsmzIY0oxrGhdTYT5lypWCnGPpoNVEseXn7Xv7rgk8A+zl3Ot8sFJ0SPCwSC4y86tqqT
gqCoivXy9Z5Lbh4/oP3j0jq2X/pd4CznMi5QlIupFvwkjKjERL18tTNG8ZN1fPQ+tdMe2Yp4RPrc
OnmLyvYxE+YVi/YnBmjWCJXBLlcgBalX3yYXl2OSv4gYDB7dqpwOvUHnXa5TcILC9F/c4bMvxHdp
7mE4u80/P94hpZnMdE8h0xMpkqh2oXpF5TyU7ZcWSFrmuzHStYxzHOfoG+Co0tcjvelV0q3s0tsJ
UHQnnxluMWoPf5yq4VxmiQgIhTnG9c7F5FGJe/nOrWcIuEBvHE/bFAz3EwF3aXPfKRrWUj5vQQ1I
WoLkCWdYx3tNJ4553Cnf1lFSEVJRjY6uKF9KBU3mpslXCwPBnUNrpKL5inBLAfvSkPsQ18p0K8uE
UQY0rritmZGW5s9k0PmuDLfST32pjEYpivJGom2iBdkBMbJT8qACvo0IDFp15QMi9tC3xNAvnDpR
v4KyBe120Ri4H/GKvDTbHYb8XIuQ7dDRT+b1GJMy7tW3QzwDLA2MILshrldnUyXFTwi2U6ysiwqi
1l/qe/qZA39B0IbpE82oDOOeSb585EIudoYn6BcGLD5zfQhIDhFvmEBcj68UiawNryczVR49rPK9
zSOcTs4vzNEZlP/p/NC95fl09ETuucXr0flJoqGI85HoQqGbfISAINsBxRPixMqIHS+uk/J+hwrN
eV3wln50XtUGEeQcRZtkpiUEK6oFVXbkH5nDmfMxrBeOWwQwcbKUdgMz6btxyKsjOVCa2OeXVvAR
k+gwJ/LlXfys/Xv0gE+OXzz1g2ef3OU6azK4XuzN+MupwuDmlASp5P3S8z5bmQvNyKb8a8JjsZ94
eysLzKJvOfAeTdcpnfYM/IXiBiIadivPN2DGHS8E3AvqH0JkOkv0E2GzEKJCdumA+4uTuz3j9nAT
zCP1aeqNxBCvZK6F1b/8iqzn3lFo2ewAhzafMHpiRLOCSqNrRMt15+3liZWJi9MmnMckUppIu4V2
CxGUt+S4aAVFAtKJF26tfStO9st39ty7JM9wqAG4vmf+FDlxpg9zXU6wZSpzlbwzXrvH5tWp3VgI
7g/XLKXLYZw8Bu5hdRLgOkUKTZiuVZGe3YwhVh4ZrL3dqTIjackiOdFj9uXl+3yuXOGbNFDIsXtB
YD4N0ikflcvcLOeQVXbqnLIse1mUCJuhdpGM1J+D/PKV1TT7FLjzofDQ5CMTTYT5o3s5zMtwtHIc
IKcnodkMrQKVpbOeiUwIjC3dAHcQEWpLX1OUouIjV5NEb71DuAnwPn0MpIsl1IYrh/j6XMwnW1aU
L6DrlyHJc5XCH+5Z+/GR0Sn8sjh5jPNQSjNP8aYB4p3A++UhK4dtDicKIF+nlTRGqYvHUHV3QsmX
oZjwVVQKE4kn4RfbpKBN5aYZmZpoPui7AJnb/8vcmS23kSRd+lXmBbIt9+VmLggCIMEiRZESRdVN
mpZS7vsa+fT/51T/bWSCBoz6asxapqouEoHYPHw5fs7vYAz5Je+7N37XJ8Ib9bt0X33/f3BD3ikb
uTTc8szbAV3F0r/8ekaNqr1yqm1SukzBsqFOQi3G10EV6dt68K/lVY+gVBNEjQ/eQu66rHMKMEDW
vqmkCMd60xPmYAssjvXpg8J1FtdrZetdndazALpX23SCtWHKxsxNvGKBHBFFZDgkXQekUv8DKQJf
w8AU/a7Vup1p9DuVfM/AFmi4Q03d7rLihzF0u3r60k/lBuq9bVBvJ5iQy1Y9ZUm/1WI4tPxm543D
Lnc/+GQJJwxIYHU7N/rYSc0d9qLYa7eu3W3HpNsGE+nMAHk5E1Hbnr6apNpRKHPSgy0JVqvbmmTI
jaq85Zab+bRvU41HZ7i5bvNul02wmjTjJ5lFZv5GdaVQMETIcUoNVP7oJE/oVd0sNW6UGdD/Mlwq
VMm6yrgfO6QQoh+93ZNL7HdLjHg3X7LrA6h6u93A31pHRsggWUTTFbIhXjDtxSaaQEnkR1LrPpsM
/vDbUbd1224rM5bfCskz2qhrlCPqVvx7sHzJDTSDYl4cfmTMskPg8JrTeNIOLZmNZSOfOJfT/mVN
yYHaDiIs4pOi4ipygQFVboG/mYbaZ618MVEbpx0GUln1WZEPZnUaFiYJ7oOkvYQ0iATFlUH5uYj7
XbQEtCnT1Th32wgchrIUzbksMdRneZweRpbFs+b9AIWRXqVwKQ6XFpIWExvlNbAqOwgIWuMn2erF
cuCpnvfyz36Z3ZbD9MkjlHPgPpWtKJfpwSGJMtKkZZg3L6CgPD/IR7favM+hy2tUt4MkovSRxGSi
7oCErtftlkqhSKJvqDrDe+JcwYw6gB/0WRs7w/0z1U3Lb4aFfu8wmelbtljw+fz+2lMeXnhWcohN
604wxQU8l367S9J+V8KFr6bl3iIFpS0Qv8AeaKBxUhjJbVFlB/k1OWEKSHlYTw9VPu9tmheae5AG
JAs5e53ay1cQQcbZDqg6QrMO3qfsybixzlXh3IFV3tk13i0nweIPT+qVrEFleFQ5dg2U5H407IwS
9Cxn3qr0+4Zod+SfSRnSxrmT36S550JGczluBkctTctbOUOyY/J3JepfarlfsOVYz0hDbcAEtj/P
YAIe5JIRFYANunG5RY7R0goOc/Qnp4XzKboCe307KO+uafJfLawn9uDdyZGMhWmmeM6zT7Z8c9ZH
/kvmTns5cCmacQ63JGQjhACkn6lrQNchewf5iheA3K/GS/2flpxqilZu4HaPAQlJp8wPvuyWmx2a
atiJvXHVs6XRQNEg4EobGrx6U8CsMd5echupfjdCq5LAeOyodidn1kzVTQGJUdLntzJzWRFz4lax
qNlDWS8f5aLY7XcLzhYNiKt8reFgduleA88sVcoKdvkUc6aca8i+2oy+MI6BN9+HqEgEqD3Kusn9
F/MnQIwSyXigZHKRxzk7iN0aY41H9b40soMyUloR2pd6lSWJRM26evmNJTvIt04HOMToHfesOx3T
MHMygwItb45YPLZkqKe9/PjA4bA5kjJJgxy/XKgRz+vF0MFqAud9b91HT46rXuyiORv38nvh/NEr
660HJ7Dt7MUakufYaGQg5SwRfV/GeUvAyHEVNAj1ZJma5sS3coQTxGjlAhS09mbcxSRBuS3MbvN+
2ut8C3NCN4drLLZZrGbBUfcx4yiFkIbWIWKVWhBczTAiO8Z4udTqnvwT/Ag/rLyGCRhlMM7pbFtY
iJc5y7eQTwmb4eWbWYqjjWGSZStM7y7VsQo7Xe+unBJhOw5+hB6SIGfEMMgVMiGdHgrEFbDmYn/F
HEF1+2Kisg4F4Hbafwj4+KgkVo0+yn7PmDQxa7bzHKBQJh9ZszSCH65mTE97aVF+lDdAmOft9MbR
4PXXaSi8jaF+KF0SusSq5EjkKjpTfiurWxLmoKZ8JWZeYSTFfjd5AgASPld+XA6lHagby5n3Yo59
9h2ZVrpEHJgBWX100SLgzHpMlcj8rsPMlBY2BK3xPnNRauNJzbL5xks5sOBw0FjbDdF803Auu6XZ
DY5zNaUJp0wH48jXaoo9vQoTOT2ngE8JkvbiH9GVj2M8eJzQ5t7NuRxIlU7dpUyg4Py+vAScVb3N
btUw7/thvOkYoZ+bK0hmZWCmXZpIS/NOc49fjJHeciXQpmERZ0T75D6JUZC3PCmTb07QPyyD9Ved
Py7cj5otkQmXVCblmABB34gLIdsptkwes8x375Ilu5WHWb5T7k1Q3kolc0agB69uzG4NLo0cw1FD
2wiqtpeLkgL5AlsW6WiJ8OwNwMd7967lPZQFbO12pygKhtY3Ofxp0/9lvUzK4zjl0QRzuiTrp4dF
Hz5F7XLfKOcv3ScmY8913qF+HOgJhCbWtm4sd28b115W7ORKNyY04KN7tTi3s8cV1VzoZ3NYM1sn
+uWhtTP51vM4LFgaagIQ3OxkbvIle4+rwsvpcuhDc76f4E7EAJD91eDGgBcGHRQ5vVa83Jf8njyT
suzyyM8L0oub6VDEAL1859L5JJdTVjiynLsZt+vlp/nkvMDc0KTMy5AN902d35Y6wRKGMdega5z9
KwVWEG9L1on0znUePcush2neG3wL2YWKnZLjI2+5WFZ5iYMluRVTJsdXfka8HpsrIcc9rCH0YwvS
Rt+a3U5OfYz5lsMm9qRM8oPcRZmgGIc0yw/ysOXLuDelv2r5rtc/6qnGFTARw0bcJcXBkdnNVXAn
ZqbA6L0gkrXDZGDV9buZyqZRJ7+MIrhzCtztKPvh9+kt9tJbHFA73MA6uzXxv63xUf5VKXUjbxl0
0IdmajfTDLaFSS7qk1vDQFY9Wd28h6HySpaGz9HwWWRQcWHjZr6XB1GeIDcOOYj6TYS6ZZAgQQqU
TnIntLmiWp/e+gseGoGAGBx57+Wm45Ftdbw/OcA1pINx692NiH5OaicugJjwqEuhN0sPKQ9Ekamt
kU4buTtWueyC5EPLy4PBdnHRZV9kL+QGNfO4lw9+uZD4I0YKmz7PyBzYqCPDMhdYiBmmB3l+0qm8
dcG76wmP8bTcyONYwRNUIOfXlWh4sWHymWRxtkX9K+0ceGFtCPrBssqvJ9bVhzAy7nuFX8Nt7NPi
Vsy6hS3yG2yolt/yZipT3cuFl4/qOVZyNKqajx+7bZwMLx77Aqe9XCOrhXe7iK9s3pUkA/eYfu5C
TAw/Djbjop5+ViW8B3/HVXjj9N51Jbin2zzJv8kk5ZsZxCpjN6KwhJngVZLHe8Iuy0s14ujM1ON0
KHYn/0pr7KshpJE0MD7kdwvmzJvtO5laH1A6ZvfF26/z4rYx0tuMR0ks78uKcATEabdd84qixp2E
Tzm5HPGcxPkSb6SEONEIvkl0I9+tti3kNvG05QmTTnqdUnjA0WyxO5rvfJ2Y+WR2d1aEt8OzVBHc
jv3SbYapuoydBTduzPdzjtKKR/VqLG5cKI8NB70prbWaTdotcBPF4QgyUUPlxgGUFWjGIWl8ah/G
UsDFbvyaug9hxme5pn7pZ8huLGO1TVOoc+qggvE7HW60EeK6gX5ImOf6yD90riIoQ1iavvBLh7wt
kDnymNGN3Ht5thfOjzwRkpnGub+Vp81nZmLt46LeOdUPhYssixPY2SGypoc2GCjldrvCwTGHcXrW
1ZMRkIIdEIq3/Zugpw7sBlQIoqmtwI+MzzFvxKgRp3VAU2rrOWicZz2aHoYexDsPbsh+uZqoKyX6
TjWYAKTn8o3rz9usLG9gVIMBMJyhUuRtkU82tf6mQWwidGGlRQajiGJoDgtheXYd+yqV7nsOl7hF
cptsXNYBQ44mnAvDp7z5Ek7EQXoQDyTt1VMw2c/ZwlPhphsr6e7lY2rnPoutJw2F3yXIbgLtuoA9
56LX019mASqJR3OQEz6jRqYyogESN9EcP3T6dYXgmr58kIi2xdcSsxspDJY+P8w+dV0dcXv1pIZU
UeJNPgxl9UPCEVcyCDwYDnaJTuWDy6HOZ8h6AQKgczsG814CqLEYQPb+LdZLrLP8dKXbVznRk1gp
sVjySXKhA7zejCdWHpUYQsCkQCrXIw1fgsbVhk8GFCtWoT/p8/BNOAXFMhrV9An2iguJ2QvHvRLr
N4/OHa3vcHpt8z58ifQWb95LCCePwOAgEYuxUAkNwDmiPsiYVNNPS8tuukH9gNibd8LcL9pOT9XD
S3Q53CfDfR1J+RplAMd91iUpwUshjqzYryGLf8ltFm8ja7xn09Lvp6repraJAlVXbGdj2Yn3W3Xx
X0P7XKa4pZASYkOvDMtEppiAuNXQqRrrH82CwG/6RRxn8bcGb3iAvLBe9H3Ox9dVemt4BfrlBG1d
+q0ul3vZUfDk+8jZSfTsX492RFivniw+Nhv8y9l8ykb3rvDnhx4xmKiMWNFo63vNl1jp92lDgl+J
ztGI6BwHl12S92c0gGEmw04yNFMYSUetiM+DDeE/yqMUxfkvqx33VjSmm0XLXox6UXhXEkhJ1CVm
jErojanUUx845tOCALbEMbGPP0Ry4cWv0vYEgtON+CtzzNMiEXf5z9Ci3R7UPQSSxaHm//ZcOFhL
wgPsXkPU1hJeyHK48704rrI6co4EPRDXA11yzb6JrCvxAsQzrwa1dxb9KS785yVd7oOsvFUE2fJy
o4vlO7CnOSDA1L0xGqgKpAfZ0hlRnI0c+LpTANVIEiYEuD2ypLZ7J/mKxnKvHK+hC157Obbi+xV4
P+4AA4Acur7Rb8Kl3n2XV89BtVIWxddwHAkIW5z3iD7EgehTvCjq0zdiC8am351OxL3Tbw1LkU8u
2wU5TGfBKlc4S4OMN8bYFmT6BM8sNBQClZnAPMUtKXbYkoQgxHBb3n+KYwKB4SLpbr8X2jsBNwgG
T9CVHp2KUqUSYIy0XQvUTUo3o/G5Nrb+swsJreDXpYta2okNl5ZigeHwbkmZXLBwAgXQteDTC9is
NXYAXgT/CGT8GhSMT8AnI0g7owFU7/RqmO9mTi3TtCygCvT9rvLXi+s14xhiaU2LljRKm/QXwAlE
ewSiW6R3JdWbRy8titVIzzytO1K6EdLGhYq9wW9J4lSnS0FgKucL2i/fYJ02NUDMwhopFTJntV82
6jvZbPb0z4ZCmyv9Ht9je4TuGaQZpXtiSKFommNtUz5IOyhvuVAKytNjowZC0e/0mkme9ugLQZdp
GvR/Obq7KjaYhW5Y7uz97pSWhl4PUWHWQxowT49k2O8MBZ1kQPeg4QNdWaWMh8JRlU4C4oVRMiPk
ViVxhOu+4IgWmlo0HXWHCgQS/4yVaukt1LVvjXt4+SL/pjy9/z27FfXq6l/PM7F+SbKk/udn8u2F
SvU/1Korvtbbx2Mq1h+vmFj/79238br8Va0/RL7rfz7z/xO6VgHeQWjLN/s3Hez/+U3z+puu9bpk
Ld7QtMrP/6ZpDbx/WYCroELF2kjHPTWY3zStrv8vA/pQHzS/5fLo+VRM/03Tajn/csFmgvqjTd+V
Lpn/0LS6/8KgwSAAhY5nWpTrnD+haTXWGDC4Y11Lzp1D7si3zDWZW11MVuRrzbLPM81pb6bebKxH
01EN2h8uxcdsF1P46r/opRMHN5E9eqhTUvzi2mm1gL3dlLb/R9eeGs+mcBlp1rekr/NkO7eW09+Z
NTxrl4EOpeXlUKsous4yBUPERawlmv25aBN5f4nWW7y2YbEMbxs0sCcvm8qxO6pmKkz4sDCIYJfM
NOr9z+SEKto/HLPOy89lu4BCrK1pDK4imOXBxGdqHIq9qs30xh+jNv7mJqOvrotBleFzN7mIKCdk
yYc7HXXi6qtKojojceRlDWLEdThHD6Pv1uVd7+PlouzSOOFwrVdeAZSY7oFORwIvteKSxpMuyMgw
oy0AB7YWz0Od0jliLwg7eX1jUgdjYtYNWBUkczKNetlnuBcK86rrqg6pxM6LgvhLbTbzAkIoqLqv
QTJXzgHyijYudlXa1b2/GZ2qmm6UkfjlXaiVA0gA26DhHTDdGBHN6YPvzl+tvDAhGQ/DLvupKido
PzuZES9f2miy42zfRpqR/MjcwU63qkSIM0MvJk2CjwRNkuJechUyBxBMtNWiil1On7TIqsy7wIon
SOqx2sYSgOOM4/C6sFJzeuoqbZ7v07GK3Hijt0YooZFQa/wofT3tmousgCb4b7uZnOTBtrRR+wpx
l2ruM9CsqGbBFZrfexHpPXI7C17gU17DQkVSWotxr/KgBC7RWSF1KuSM0g5CfKXGcavGoqqfwj4s
jE9R0ZQRnWKqmO8znVj3TrfSpN5GcUYWXo+qDCCnmXvJtqjgrPpLw4tZDp3tD9OHMWuQD5y8whvB
gAd+uIdSZ7KlDS5zhueRtn//kWiu8K/jxM/6Q9MYfN2LIbCR41wCz7I/ZrGjzj3V65Z2m/ZZKELg
JbRt3aS/c/3umH1Dr2HtbAd7PLg8hBMOTIFrjKnYOar+UarhG3H+A1Dl6xQCpUoDHlykTXzxyoz9
+zF4zaq8qnnb1NmhKHFdsRLgFV4Kna/qx0QMvqV3o7NVRtRd6UGePrV6ZH8FsQ4VyOmxVjhKxmI0
nllsHowdUCTyQr4aaxiMfpxCeP17j6zzQmabtJE9d5smjKBhb52nEeXtKuHmnx549fS+DOyxzmBz
AI4eTbJtSrPU8Je2A1Yk3PlLqAeb2Yv7p9PjrLwJgGkgu3wPWoRA4Lb+6okvTQvt94y2GK2s7F0U
QAV0MCBjoVF+QL70IuzQ2zg95Hr/ZEjQHADOfJ12YX+1poEbQ2BlTzZDoi/oj99t+x73aTyzgscz
oyZvug72UEgy1ij1MnLttrcnZ1sb8VMQL/E/RuVM34fOyn61mZ9+/tNZuRwS13Px7D3DtGTWr07K
5GE2M72IER+fkprElh7rn8K50IcbTJnvPP7pcJ5g8sQv44k0rBWwKbQmTuss6IkKMaQw8LorLdZ/
gudqzmzX8ToCg6YZl1PimjR2rybWaEkPp4sW7/LQda9cBwy1KitmqFo6MyM9nD+cntrxgIAlcbld
nAnbhbPj7UqWDqOlqeFs4wrET649aX1EUwUQQV39dXqoFTqT049bK7wgAcgnzuXKpmWJkWM5XHsb
D2gcANUzzTu9uY14QJpzBE9rU7IeazWtZUbsdI57bxvP5ZYw/rHWqycobTVKQcM32k3h5IMjjxRY
dX16lscXzod/AfwU+BRX9yz5Zq+Opq6hg+AVyts2caYPMG+Gy2PoG8q7nHlH7k4P9s7uOaDdAZpA
bxRYa1b4pYiKpKcqsOXRqh5iNca3TacTHJVOfWPOqjhzWo4mF/gE0TiqLtrPuLOrCDJrg7iq4sXd
5g0Rl0YPyFUXm+0maJVx5rS8M9RL2O5xKAMiwZXhKkmaGjRHOtt2jrfLVFGMgyTFTv50u2gNpQkd
eLgnMgkv2P5X22X1EZ2hBQ9tED8E6Vfb/zzmP05v0vp14T3THdsQcl2bUx+s7nSOB1lXbuxsHRIP
Czz3af7z9AjHa/V2BDkmrybRq6k1ijhDsY2WgmC468vowkj+q0GEosEx6dl3Vgc7qWutK4wcHaPu
OdJ+he3HxD6zGUcWQlbKM8FGshe4HIRQr+eh4kHl46xwNvKKpogcUdp8bpaNMsxPmV9XtE7r8+70
2gkA7lWEzzxkTIIpLBMc3uv7CsFE6HuEM9vUgYYpHgc67Hvz0+C4IPsqKvTdgHbOAAvE9vTA72wa
T4rH/3A9hDv87WQrs/L9Jmjs7dSia+8mt6MqtnUSnVnTIxMRkE7BEOFNYnfd9bYVi+4tbT3Y2wqI
XFB8zpZ7PQm25nB/ejrv7B0pXhx2ceJMiK3fTifWaxObgaw5hezY7gEZApWJeY7tffH19FDvrBz9
HNCfWLBVsH2r4z4GY5VF6WhtiQJgkKcGicBN/TsN8jt+f8fxfWc+FgcDcDGPozC6vZ0PjTlJV1aT
RVPgP908QbE6biaoYLL5Sc/6M2dhfQhd0kgej68NMNj2PW/1XOl1380Loe428lEMHtSF3/3VJWpf
O89J22+rRF2eXsL17EBPYo0cBxfDtHAzZIlfWQzlEGe5QxDR3z0hp6WXym2QQNBQ3fQnivkhiWKo
YRrzjH+ztoUsJK+i67GyPqDttbkt29CrgqrXLqOKUFIfi/G6dsz8zHIasl6vL7UM4zEC4RO3i9Tv
2+mxdW4YVY12qdspxDiVh2ZhM5GhrkB/7tWohZCqpOVDXLvjYQTB8EVPiVEhwMwb/Q+jGr4LTTrc
CxoKkepZO4+Q93X6EBqIHEMTUVck7Eu1L2KkgkuhHZggsvG2dCWeearfWWlSqNIKR24BnZqVLdXp
fo2jlLdzsDX7MGlzum0GFX0+fY6OR/Fw9g2KmgRvhG6rg1vDAtVkthNTBnKXq8gy+us81ZPvfzwK
za/CRwZ03oFB5e12TgttGiYpkq07RFQa+m7ZesXg7f98FMfkyuPnU19eA4tV16If2Rbz1pgn/2aa
ADmErl2dOZtrnjgB12OQTcuXioQLMcXbyYx6PtdhOU2wrsP00aBpTvhuqPhC1e5VQftgoVt/17Sg
FGODYoe5hdX2Nkmzi1B7RObSKZ9NWtOD7ltizpIagzxhAWI2wBb0OR+b26DNHkzamfKJdveQVibS
VAW8yINFeSo6Mxu5SG8u2stkAJDbhiucf2JnXtmRvk18zcj0aQtx7UXruwe9TACBolDZO5dz9c+o
15SM2zNn+8h6ORQInIDUBM4h4fpq1LJptdwtrZFIYgEquQxUqLqnpEoOpZro+U7rM9N8d0AvYNdo
/cA9cd5Os/aMnHjBHLd69iVEhDDwkytKSOgbf8nPsZYeXSmZHClhMrtIMQRrh6QZVd1pkz9u0y69
b0WayfK+nD7p8nXf7hpZYJOIjzPoAela3ad56f10sbNxa3feryJ3r7qovLWMcX96mOOZGJZv2yY5
D7g/2LC3q6biwutNjB9qpO5VpiIcq/Ty9BDrbhBuk+974ln4wjfp+qvb1Js26II57OnVNu5ms0Ff
NkPfJ9oU6FeRDtvQtof4LxShznTGQ1h7VjJ0wELC4Svd+ailvTn7/tSZmm+OA8RkMD0Y825cokMw
fx7G6Ex25Xi/GIl3miyER4pqfd7dLCElazNSr+6S5i94JpnSuSTYu0tJjZQQDwU4rPnqVADNMzKo
SIdtNH7Te1CSUOBkX6x62hj1T3uMINKgabk7lzo6mhx8gfQ8BnRyYEZIAL5dxgb5Yzewon5L3+EX
anof2lqaNMJztNNH2wX7F12h7Bg5Uly71Wk0KrNo7QZESJxG+2UB/J0VBtlgaOJ6qrmnz+XR0X8Z
DJk9yBhpUwlWFsqv467NwoDBpnJr183zGFRfTw/xzrpJVPmfIcSnfGV6/ckwUsokQlwFi1Ou9j1Y
WttpN6eHOVo2kanBT4TjAVsb2KuZWCm5HGXGyx6afuoNXggZXT7q5WMQJOmDWxUocf4XI5KPoioF
7cWRjxgZNNPH+If7sJnucmAmU7K8QEq+lfrsndmo4+eY+RHTwkcuWVKy7W+Xsa20sSjgwwY7HvVo
jM5Gk9cTvCkqs++t0muM+zmZJggs9KGMAYT0uT2j02OE7ZxBYuTYyT728t7ehl7nt3egNDwbwsBg
ch+GLgfT0OulvdzXOZ4/Paj5MD3WpdUt4CGMpP+eaLoTP1lpUKU/9amp0BzDIazc8UKNS+h9TDO7
0a50ahcRsrOj2dU/uzxQNrBa5UA3Mo2GCdKi0rMRlYk/34nXa7O6mhU5ILus+2XvZxkVLxgGbry5
qx8dTYNXZDGGn6fHk7P05l2Shi4skPjKrMbamyj71CPepyUk9fPkyfEiOpSgifuIfEuKAELh04Oy
6Oca24/uKsE/pkE0MX2iymBlGNxOIQ1WhNN+8Fq4oIJ5fIQZJztH2nl0X2UYKL9eAgGsufz3V/c1
gWAq7nR6Odo2nJCxQbs3zu6ivprOHOn3B3JI0pGJh411NVCXqmKqOgDNWpsfoqBBcD5tHnKtOLNb
764bN/R/x1lFyLY3mFDNsm5Z1qBDbF63tbM7fSCOpyIU/bDJ8h5RP6fS/WbNSJ0VEfVAb68UBdIP
cQij+8XojFm6i9pkXv40OoVLXegosQg+9fh1g2dpzFGXoze4zyYr/ux4hXFnFjBH//mkTBIlrk88
SCC8sqiatdiLnpU+nQ6aujUhFoa4MGmv2j5xzjjKx8abKJuue149rhZ56bfrN7tREsZdGexTU7PJ
CRbumAB7NbtPtAH1qKOeey2OzwTlH2Jdy/SgMziaW1Dkje1Ms7uvQEyJdp15nVTQrp5ewXemFZiQ
57nk6xCsXTdR6zTNDCqOvT3o9syMADP7kzo0FJw1hhuRmOqX0c2u/3xUzgXtnKSjHf56u5iDW+pe
vgzuPhgLDbBg/5NQYbnGzZ62eDbWmeHeW0qmBkDNZwN5gN8Ol01lMudW6+6bpU4/kxArPpVtOZ05
jO8tJe2p8E4Q+TqcyLejLHruhkWRejCzhS2OngVyubedn/3S23f6PFr704t4bOIJbXQJs8ngSZTz
djx9irt86mp/H+HmwUpsarA6+ZFdJZtcFQ5tub1edRfTNM7NH9tF7KFPw7jH2cSjWdl5va+nLifL
u68MsywpmWgt+p65lxkXJBLD9owxObZdzJDBGEls5DppAeJAab7ee/tSpWX0YfZHM3yEaTeG0R0t
tuDbny6spESNlwINd9BZWZWi0sy6GVKfntU4Xf4KtUGfDwZcgTCAqKa+Hi1Xr5Ecqf3xjJE53lJY
pNhOl6towW+7WtfAiPI2ooi9Hxa/C66nNAumT0bzQl3fxJgd3Rnb6BdohiI+c3qPYxay27A8iYtN
rguV6bfHKXJA4RRNQHabNu59iRXc9LWffsBtLfaBX5YfFiMCd12U1kFLLO2AGUQF6fTSH98hKYdI
/ZtrCsfoyjCQoy6jIVThvh7LPN+li6mmy2Qa5mfinSLZwFgb2X9+mFH9xic3xBYRx7+d+NhFnp4r
J9iHXhhcGg2R/AGMyJw8RFpOg8PpGb63zvDPETd5FBuZ6Wq4eaB9pPeaYF+rXKVbvlXkAtCEkm03
aWbhPzl+o/k07nqF9UGD+XH5iyKP6z239HvPZ+a+Xm+usG6Qc9It3yIsOXJw3DoGJ+0F+74z6y8E
KPpyaU+FTqOTF0Ny4zbauXhufZkZkuEobwTUp6gHyFd65bxVml9US5pS+AzdJYL+rHaWzdLkTU5n
haWyM+d6bfs9smkcJwA3ggskif12ON9efHtoZtqYdX+5m+sloc+ZfNeZXZVde+1vkz5jF8DZEoI7
4IJXuxqYcH515KAubTUX8UVBav6uTFz7C3TgtQ2KrkNt1Imiv1UxdNCn1U65XPguuh6X/pC4X09/
nbUdkWQeu4okE4AVBG1W1ygBpqCFXh5edtmXgd4+s7ihFgk5ZHEZd+fuz9EZWg222tDASiKUNpKQ
ru9euKIgwQ3p1kC7joaVdBm+n57b0flZDbfa0FEfem8aZW70sC3lc+T8zNQ/p8eQgH+1m6wfQQzF
HYcOmNUYxC0+91QLLpN0+JTjOgHwNz6Yqr7qyuTQlhEUOGF+Jgl2PDFPwAcMjBn2CaHentTZqdvI
CcsALoMEXvtu59TVDzgKtqfndnQhKBm9GiZY2XmAUhX47iq4pFWrm3d6Zcb7VCcve+biHZ9BzwBX
y80D84149GoNQWiFxTyhH9erusKEJb22yZe+3Whz5G7H0dPmTRUlyxmww/FpBA1mm+AcQAhLZe7t
KtItoHLouuwt+aQK5UplwWtsm5oFxf1Q+x9zf6Sl6Y+X9M2YsrOvTFreG0lCRl+77D1j+ooe43Qo
Xcr7p0d553wIwpm8Crg3EGirBQ3NODb8cobXeV7SR30YDKhtk9jLLmBL725PD/bO7nl01BhU3EBR
sZBvpwQ7fkrDbwX/R+nfTlYCUYMOaXbtZl/GqOFNNrOb0yO+Mz3eBC6cR3IWqo3VIqIb6tdqiQH3
ND5qm+xU0PebpXTSMy/wewNRGwanTamNevTKb441tzbK3Akum3Sy0aqIygk2NCuCP9ekC+f0rNad
Ii+1U6p64BIktW2sy8P2kBRJRn3qcskUenjcgK8xxHN7fWjSz0ujzZf6UIU7q0wQqiob/VCmEAT3
Rv/guHC+Lf0UQ+o4f6VD+SINWnQ5EFme0ja+MIL2a5Hr4RkzdGT7fJN42ueJoDgDDmq1D2FTBRoq
zTF6lfaMrI7+ocnUbqjs7B+Vxo9hSHlK0+GqPr1QR2YJvDwJFoI0g2j+qFbTqrB3PZ9ydjeyXtdB
YoDZVlmQh2e2/wgQ7DGSAMuAqWDj/XWWvAMk3GAJwktjzG1I++EGQgBGu2jbfNjRRVbAJ4Xuy6RS
/bJC0xzy8SKG5rJJL7XOWzZu7dn705M/OpIk6UzYY1+4zARH8Pa25Zle9ZUOiclQ5HfKsR6dIv2R
ecv29DBHa0wMDHAFWC6hNyu9vtRRZbTVYCJpITqk/lQ9d9a5OOJ4KpKwsF6KVDiX69ycKgpTtfNE
C73ivBtd+bcTQbeCJMWP05N5byA6N8g5o1dm8OftmhXeEi+6otks1wJtz/Li2DlWc72UwTn7/js1
/9ohQB1IcjAcF9bNBFb6djDfqSJ7RP91yw52HQRATWZ4sJlg9Sk5d9pY+o+AaweYCEfSy9dNXtrR
z84PQh8iUc0aPW+TpFPCqrvx3LjbgX6CINs4sa4XHxLDDT2YIAqkiK6bFLXw+CL2+xHCwiTui+DG
KMZo2iRW7ED0nkNtW19lmWlU37TBTJe/g6hq/b9Le3KjLzOnOtgY2jjMj6nupvCnmqM9wfJoY6bo
T6/aNE+z67ErFQvltaWX1fwFXPdn0Np5MWx4TWxEAAnB/PHCb3O1fI2stBtmxFLi2r/VK7goUviQ
pkD70Wq+rcE/PvjxnMB4luT5nWspgNiT1mntx2matACSAIzIx7HLcqgvcw7P3ykJZIsHJY/r4qAi
rxON4Lb3hGqffsiiRzT8oUlm9PgMOCmh1Fw6AxT0SMLsYtZIfNOrSYNseFMrXy1flpEkxIPC662/
DGnaBO1dVYMe/W7NQyLqNLkDJaQ/lvGFN/rBt5SWZCi/kkq3ttFgz/Um8iLTp4N5piUVjZchuki5
SOllmJQtpOr08JSHJgJ6CzWPYaWTBhcOvO3GFq5aeBe2RpIhNwyJ4tLqF/jfqdHulpSkGiQRrirN
Q6AsSyV/Wc6IDL1eGm0aQbCv5iDatGUI29WloYW26KyH45JU11YZjSxLFJYWXfTaHKbVtR56Box3
Za60jDd5VMlwUSNAYl6w5eYDGDH/q1mjEtIaVashFrBMH2OTavEmVZX5EHAunMNY60E9oidievW1
3yLXVWi+H10qq6/jq9Bu/oezM+uNG2fW8C8SoH257cVq73ZsJ3FuhCR2KFE7tevXn0fz4QC23HAj
mQEGGMwgbIpksVj1Lr3BqyRrs0tIzDh0sRflF0rTQXFdJ04e7Nt0HuYtcl5R02yzNu/bkJS8aLGM
Ts1imCF5VjL+3aquaMKmzmsD34h6LvdJaeXamYl4p6qR+3JquJJUmIQFk3hMwaAVg2V2l+za+aVK
RQ66yfZa8DZNHshLK+2lv+uGObFxyOSNjrRer6bv8HM0irF6Pv+upxb+jJVnUYQ6ReIjKdSN/pVl
RuZrO3lFvQOCPtY7wy5kuvWcqeFERJpA2EabMh239rr371Rn68W+ldU87rxJRhJQRj8Ou6ztUDx1
Wq3MsC5wc0HbX0eTi/OPziVFldHaY8DhOGeIOvf+VpujWaJ3MqMWOhqGVtxFc+bw0Jee9RBjC5Wi
+zZUFbzRxfVmULMjz0WmO98Cs8sqTDj1SO1qr/fsTR8Y6Yi2ybxIQzt9wcYENJ+fF6Lp2+sYltuF
kfoqeHD6XqlXm4dnel4onGH2wjXZwYNZGShszfC+wdwP3nd0orts4+jlNNyXZVS+ujDd7a0/2Nn0
FLmqmy+MaiimbzjLBxOhz5qNaWOns2xCTTpj+gs3OIHk74TrQPTFS4ooogifF+2O9ZqJPJ6RR8BK
tClKn3JAZNOuxXtS/vLkKNsDRa74MAStFmpJoIlfbiv06bkpRwt+Pkg7JPODonTta3r2iXk1WkGc
gu2hoR398fR6yA4czHE8FEHrd4ehzHPjW+ZQEf0t7YLrG8X31o2ujGI2h/Okbcoz35hvUgBLaBe5
eof/aoNxMdohIu0fqihNhptokm50CUl2SK6Mkrr5j1yBbGNjD7MCp90inuNvxqKftNsh0Pvm1zgM
9fjdNdu8ujUyP3GHnV2Yrb/3ozIKblXRKXmvNL7E3mn6uLuGsmdb89ZTnUSwr0N71rxsEkOfnyq9
gvPma50BUDdufPEtNpr7IHdnJ6SmVHlXdm4/NT44nU0MD17nvESD1g2bom3b4rz0c1Qx02g20BJz
RwzGHa/qNKxixjQ7M2m9dtdxGeOT0sax1slt4BXTBlGNzPxV5AF3EvoorpXmi898Jg+N3Vf+Yy07
hHC3vtNZRH0qHWNmXJXU4zw0q+snPnj12wlEjnpHoVP9eKK7aDt7Y+40eRdk8O2BkOTIrw5n2eRW
0fcyFzW/ufJFH1wF3NcBqiNSiyk1AUgdwHKZCWDyS9+VpXZmuVqTHkY7Fv5VJzExR9jL5QPhGiAR
boJwdz6Cnk+/dn1bor/Eqk12WOWNP/wyR8uLLrQlpmDyWix2soZmuWcDfUqxy5OgzvZ5Kql0A36N
aJVu3KFNkt/5bATJjbT6vjyvMsh0d1Xn21xFpeNr6ZUWVYb5BADRtx6RHLDim4LMNb2sdM3MbrRe
ZQhFBwW6jGiDpGMUXzeqH9zvSVF19ZWYsU05WGPvYdPj+VAL9pqTlRm2733TvmStMulqen2gqNuX
w6ypQ8Q3KXSkUxLuvmKyEf+ZY4BHP6taxs+dVcj+V2+i295vlbAlXmRcxwMVeYGdmzMaUbNtIazT
/c0KNMUtttSVZ/FFIfK5afanm2Qq7g3layaSs5PZIAPV0ER8nIpENw5cukWyE36eWi/SNRs4grPw
beqDGpviTxzHo/aHP6LCeEc12iKXUUB3/ampGcGutOrcDPO+KDJuXJlb+rljzgBjWivp9B8qtXqX
VUtU5OOzJh2/nQkobRdLRAqhul73BUnOdtTM0l30vMXYfBG6XYkf4PSRBt0UOagAFB+nxDbxF8tt
wX1RweA8X/hO82+tMHrxRy+qqn72OhUItDLMIRWbapKq/JbUge5f2H5nqwwNuQTtcPj5Vj4epOVr
otnESZTF39uY5HLedF1QoWxXOSzVHTmNbv/Sx8ErH7K+cPyd1eYl5PmBspd3QWnTRNawFsPQbJVl
dx2wg6AlNmwqYZJOUbMUTXmY5oQe95br3eiu+b+pvLsOBkH7lDqf8yuuZGSh3KnM8WVA6QfsSCGo
r3JrtHbi3OciAczkRTBa/V3v+5X2VSa20Vtbp/L9jdYWfXfJJT+VOEp3ZnMpEvEj6IT+JFSaxjuq
WZrazaYiNpEBQjZDUyJ2kXSSkhzprJUqz37UZV4jKqillD95iXo+1w5uL14+blJ413N56WuJWWFG
RcGVj2sMbjywQ7gBxVnGGwBRlN5X03MBMBUuooUFEDBK0lR8JWhxTl60cZAH4N+arhsRGTNl0HiL
il+EtpXmjG1j8IzQJzvetNE0ut/KiLW7iKDR6DeG1ShqvENXosAQuJFmP6RFW7I6TangExO1quIF
k7xewquNBW/uTRk0AR2MGLSJ8UNJg8Y4G2C0US8a2optvqksK6rPxSxy85eUpRm1OL4kbOdN6cel
6hdrFROES2VisTNQyO7vK0166N70qJ6oXbfcAV8iP9D8q6Sg3Luras+cLlyh68UrpnmpunVKdwJQ
Wg8WKFXqAGPuPnRpklJFrmrev99St4c7kcpunr8kA8jjm1mKKXjUVOoFz64z0q2xSYmeRWK6w9e5
13q5z5UvtUezLaMBFUHanu6mb0AZbEm8Mu9rnUrlfp38OJ6/13GX1slORog1jxvyLEvD5r2dzN/N
1EOlNEqi3jYeISu5NKAirYxhkEq0lmekxONbACZufRXkOg6LTm/Ns7GP9WkoQm3p5T1KFFUG3AJm
k6QA7GIp5cFsKWFdBxBfHf9g0MErDlYiRX9rKHORoCk8VTUbS1aqeoyCpckYBqMxtGwrO2jEhV0z
Gj7deuWjYxt4NVQarfaby6prZfk9HhGFuqlGd0rukzT1gE1qgcG2bqMkuNTcQajrCpuACksoNRsk
MINjlqAUYr37mvjcbTlyq0NMiWCu6/6spe2IHlPhFNW2bQbpXs9INekHOhxoGZ4FY5M7WegIA8n2
DRIB9Uy8qrAxYdrEZu2Q1twoB25Amd26Wq4Hj6035cmXcvKWDShshSIO4A0eTb7b9tQuo/5nrtpM
3iIDLtDa0QIMRCFQRAIv07TBIUD2FcT/KKj97GYUk5BP7gwr58rmD51R6iNP2/Zxrt3I2jbzUOhB
U6PmSJaONosuAtY67kWv/tSIro5XVdl6Ld4FtR9d8z6rjJ05tmlyzzNXdyp83Zjlzi0bNsNGcotG
FhmBGmH6ev/TGyAXQ3zAsvxBf8iNrqXsGjmSF3Hj5B6iN9KOGzQ4kUK/482l7J2jXHysO9HO5ReQ
7zk5blk3Q/+FfMuyan6datnlCBCnu8Y0uvyq6tvG/sNXKeJ6l6YGffxxRjjxMosX4rjVQEu+t2sU
H85npx+7i4pkkLs7SbyIoCmRYzhPRz1K76rSRI9rjyF9Yt3pU5lLnXvEGMuzwpducpGjdN+c64Ne
8EOaLAUMjp1A6SF9Bd30qsx1nAU2URc4ytwFse40uyy2vUrblKnbJGESl7rY1bY3V5Cvor7ZJoNX
SLwQ6efxGEXUfB+56FDBGmlKxMx6YU0CxQTV9WiBz1qWEDwFnaHc2XHiCg2HT2EXPNWbGMIsEuMl
rizGuSpZMEyGXUOSGUkjA8a75QpKnXuEDgLjW6MmK+7ufWuC1o+mpmu1F1YgUadI86zij8VqTujU
GxJUtt0dHfgAmTyX1CwR6I7OTHunk3+0EbD33PdfC6phcHmy0SzmC75SqT362TSa91GDDOLt5DtJ
89uf7Tr+jnBC4Nx6ir/zTVZVhns1UQQMyJPLNq42wpx9PbTmPo36DXotk/djaFFZV5smAJX+xaky
M/bYCIPVPAoLpf5HWCdmf19olW7dT3ldz69F5Zo1t0CacDIUL0qCxEjAfUQekLwjLmU+7dUoRrD9
gGrc4KoMFEZDWzsFrIkWDK0Iy8N0MFLuZTOhc3vl5JQzroa0rooHWxf+8mIeMeZAkl6pgi7G7MQ3
42whzl9qMOofqwrJ1HNRjzrqOmmkC/es7zTTumi8GJ9W9rs1fys0cChXqvHHiHqzKAk4btVgtxGP
+igRSjAbL/rWtW38WBvZnPdoYZCbqk3e24n5c4qLPr3XwABlW2MK9ETfx4bZmy7MnGHuqk238NfL
rZnkvQoTmsXpdG42U+x8xcB5eS5WZu88xlMTYemapp33WPPEw/wtdTR72On0u9R10TR9fgdLECys
Ydyi3FE+ZgNVr1/d5Pv7uR7EjKfuXOlnaiCluXXrvA/ODXtK/ww5mVyoc5GUt6T4Q/CQiUDXLwZH
OO1F6tWzuqZ/KkQop9FPHus01YILjezBu0b2wsbnwG+RJuQBNWp12+zMOjO6ZMf/53sIjvrwFM6G
MfHG51G3mx7tuyJV6bmbG8K/j/2yxPZ44JqG7JiKAEG9ITMjZKN0jwOMzHpcGf0eSZZEf/Bi160e
fWYTX5lto0oUQoFonjUVgoN/rIT0JMSv1cS8JmsTH4lCh9ca+CiM2fHfU5PbGHeJmku7Q/hMViXh
XQTajOdNMTgN0kJGp8tXN4W2+GcafBPlLlNZhvG7IJ2ztz1c3O4ys+NC+4akZz+/+BOp794dCzld
Ndbgs6KeqTf46+aulE8RderkgYXSpse+zyccaXuTOP48V1Zq/Y6h8mCzgWwf12vaFHl8WfeASUBz
dGid83LoTAttqmBoOd6wDEhw6dAim/G7zALLuShdR2pI4Fs6D+eBRrxCqRnkhX9bihJdLYdcrw0j
rk791R8ydC0jzfCmL71KmotOWe6rP+V9dZHlvoO23BxFoTGXff4yEDGb8y7pk2A76zKg+OzBqaH8
ol/UrrLM36PtTtELiilD/mxOTmpvbK9o7fNu7kd8PcgY8EIzIKHPO1zRAve3LkVN7XBwR8d4qfSi
SX/Yme5PvGa6BoaPNwQo3DqtMAZ6JYmwrT0sPKKHK8osRvq29qfvrXC8yMM4ce7x5wLbZwdk5F0R
md3G5iVufpcTb+wl7riv6DtjdYIs66WRUFTgBdX31blbyqF/gQmtTVfYWeTZc96W9eJfh34L+umG
3Qa/JluYzkNtJ62yN5be6lUNyk5VSO22TtfUeA8ttxcppR2U/ktuTZlzNgZyzoNtljQepIuOl0FS
48xArEHZUc/lYgTQdZnaglZxsRDC8DtLs21Xu8EYb+uCAtGvEQ47Na5o6NsIQyMFz2Hc+Jnjgosu
6yhGRbAH9Tel+0qLYceQfuMujtvczKeqQp/Xa21tCqo67rCt2kLx6AZdF/GOcNM4cH6UXRfXp0x9
lx7Eh0r7ouBkL1BVQBnvK+3TkGZ13DTZPqI21atvTfK1sO+19tWvby3wBY51CuS7bnjRKebOBiYB
shCs9JrhGFdtVFOyQ11/tvd25CWb3NT0XRN4Lo7G1Q/ADeq8D+SpRtS6G7OMy1sHrBdwM47yqulD
vpq29EjafeP4HU8qLeh/tLE+n+h3HRsmgFjj2ZBroMauhrGdWgkvg/raxdm9Z4qfJL4nWjHrZvHS
awdGBAkKrSmQVMtPeNP/Fk4jJmMw7L3Spk3fB5d+cGtPwyajQ+0E9YkJnRptaQy9Ga1P245jYCFX
K9LuAYiYTyurzu8y8r9iozpetZcludjf6vcssyShpxuuQ6EEcPl+XJEHuhZQc94Hbt29mlqaxBtA
XigydvF8ogm7bm79NxaUKJheoFAsbzVHohCygV3T7ZHwu6yG+UzzUVHVxx+f99DWYIllmIB+FrNy
AFiuWQJNG5XIvzjdPppaTEXSzpidVztA3urWc4qcelgQe4V/+HzUjwcOlAvyNmxGV6cduZocdcts
SSm6vaapx7wYEGoswzKYDo2WI0GG1Hp/ilKPNgSr8yau+DoIMFAhgCpBN0JbMt+vXuC1dhN1Y3xO
huwiDZBQ86LQNFUCX/KuokY2b4IoHWV8QVVcQ6z5v+JHUjqTZ+x7vRw69NzzAdkrM5nsFNr11GCu
UOQ4xyNQTDxmIS/r/+osClH47tJeyi8F1wWlGK+13OZRGxphJNi0BWl0rsxBj755fjTKcjNMpjRj
0m+7cn9osxEH2J9oBd2qZKozQGLQk/sd0NjR2IMB5VHq8qTN+m0nLLyND3Wj8jLkZaTSGm+9sWsu
UErp3avRTo3m2imp6f0qXCoRI3hKiiWXqaZ60DizyCgHwUkdSIdKKdorLZO59pQSKqN0NwQy5aXH
M8T8RuvS9/a+144xgKiRjRtOuZYLUk8R6VW+cbittENS87XQt3LB3my1yBUD5tNO5j5qRRILC2tu
u81CMZaudlnlXtZEByh5+XxmkFstD8Usju660bKK7MpL9cYzN9qcm+Zzm3Ltf9H1xsCLoC9bKz8o
j6tC37QFNNJHK21BDqD0Dd1+Axm/Gp/9zGsoSnbJRHK6ySI5GrtBt0ZQSbR73N9eXOkqdLpEty7z
aY7snalHsNfHCbWEku7kKIrrLmngBW0R3TbmX2VPNQ63T9KcPdesmbwO/uhH9JLyJrH4wVaUXcb0
yowDWsrTk9s6PhoifRK7yZMrMYWkRhtYQ+Vv5sHqkoPwKqngWKKRdY//kg71OAIaeeLMGcv+frv/
oX0sMH9kHmCeLbzs9/s/cmgn2Di37oWstBczSo3LYKrmPdl08jADXQxlUNdfjHZODrr0EXiturG5
pMQD4RQPhBNBfA2D9de/ZxVNPe6S2hZlGwaoI+ld+9UPymujNF6keaiK89zEmk3Mc4mEuzyBtlhd
IP8b2gQmhqgcWLg1B1QUqQ4GN29DqqG7dD6UtMA49EO8A6ARXXXjietxFWWX8VxuYL4UCI+PEKCe
oyuikk5olHhP2pydBb3zQGp9MwbNy+eh9dgyo4EC8g1+Jiol3uqzQnvz/UwNKsxc9zKeURr2avgx
1PKH7Vhat0Ac3G2k8idVD91mNOQrVc/xpnCjU9flKu9YZs3H5R8gGRfJhhU+w4iETGPTUKHSwdB4
3nzTtMXfodT+N4bnIV7iLZ92jbotOlxKyyFQoalN+8buHnk8fE26+iwfvV+T0T19/nWPLCSMXs+G
TwmS5sPFJaPBd7gaVGiPwS1Pa7So64QSX/TTdMc/n4/1QcCXT7fckMCUFqLFByBNXHAVIK9dh64d
fbHGJL7MzfTQU3GjikQjzrd5ymhFdkid/BJY/GWDNGiJVtxuGuOvhtsest7C+XLynyx0SD7/dUcW
F0gnwcqD9g5EcHWFW23pjR6vGNwGim3t/ZbqxADLH7AKV+8GWJbiTZIHT5ZiS8KnRrSLvH98oJuN
sKXenDibp8ZZYsWbcdLAm21ZM45u9IjVC/qAv6gwnEABHh+FVI43AySD/0RW3oxCaR8fnBjB6iC2
7kye5RvwEfdDZ58Av54aZ5XkFG4+z0Gu1aHdGgdbTBdWVOxSaiefr/46l/pva3K9//90rPcfrWYP
OgiVKqTWaZJIbVK7pMX+VYuw0Kgt5DXZipQInopmPrEvVrnjcuJ9Dp/FkUfcGj3y90MXg7QHkeQq
9Mi6d2KKbupR2wepgfRqil9Mc+ElwG8+n++RC2PBi9JAdUlb3fXyxSYGAopbOpSQGelB2dlGj8Q1
Eq7YstU8cnizn2ACrXGj/00U2S7gqSTJLji39xMdDd7+Y7vEGqev8UEfrrWm+Y4sLbUcSCVb/uuZ
mTWHRjrI7lvRr7kc7iOa00PRXenl/EwFx9l4yDjazYwqSl9e+2LaOS6Sw//ydTyIBlxkjrUGyxeS
boxMnTrsPOwinXsqBZs6/kmXOOuePx/qWNhBYtQxKBMSHNcPzUUhg7ijO/u+0EW2oUVTyU1vGdI5
seLHIv3bgVbbLKNvMWVjUIPdyST9YpT7zSB9jl2v2lRucyIhOXaebPTSmJcPQ3etvCFiN9bAqdfw
22yqAWIXTcOZoV3G5Yumu6Fe4cYE1unzb3ksViw0JM4QX9Ne6w0BFlTGQM4Xqv772NFT9W6y+fvn
Yxz9jEyI9jVvrw/iUVU9qaFaAkVjhL1KAceZW7d9aIx/CbBgJQCss4EBt66uC14URtL4PZYNHV1X
hVEKhaxxKE5s9WPzeTvM6raQnnTjlG5sGI0/EjqQsh2BWqQbQJQnVudYyHk70ipd1/3GGHKNkYxg
wE3gS2udF6m78dJXLzmx+46FVJe1WWobMADXvALPqC09Q14hzLvxngLPdh4x7xHFpjFTYI/Zoc2s
E8fr2N5zof5SWKZs9AFjnlRj7NdTSUnTnmR9DaZ2zq5lUxfqJS2n/vD5Ljw6GuxGijHIRcFtfB9K
AX1WQDvx82jielsLbzPEoLq0Eyt2ahTz/ShTMAH+6TvuXhDBIk6o2n7x2uJfvtybuayuXpAIsVmO
zGV2X9LipyOAlol/GAO1Pptgbi1uDavv1U1q8vWZzFOfr6G7UbRmL1CI//tVIZVeZA6J2IS/998r
A5M1+5Fi28GHa6wHUwDBx1Dt81GObe63oyw3ypvMy02aGKnVhiiHjN2lNM0G0tHwCLL2Z9JZTzNw
gY3snejs82E/mEUveQpvKWquCORQU152y5tx2ywGhxrlZO+TwpF2zM7HVN8bCuudrPLOWqc9n1rs
izOJI+Y4BX/gnFnPta9AEANB2xraLL4V7vQygjzbZgL7mFHqL3403WFo+qeTPQ7CeN0Eyf3sVX88
FHm2VqbMsFkg2BvbRFWkAvzYGcXBTsZfoy6+mF1yKfzq73g7/yUqRA+kHW2Q+Czm+5mKqqDtJas6
BERxTzJQ4XSefvGH1tp//k2PXf4YOCy6jgR4VADeD8SDth68gU8685b143QPIPtEfP94hlGqWKym
l6okKd9qiLioS4JhUYW8/sxsq5faIgBsabitSQd70r+dEAEQBBeVV4v6+TpxyuJ51oK2LsN2dDGr
Kr27Lj7l8f7xxlrGoM3OhoT1smZV5RV0JzwBytCwX3qnPrMtL3SbdFubf8nrZR8wEgmySR64qBKs
ooYjTKtyc2bTu3Vf7GSciJuscZIffi/wuP7801kf70dGA+iJ+jtKhh/ED7w6kJIuZRnClFH5AwqD
zXCpLV90IzQvzZYoLI0DzY/Bw/GQ3gUvSRkPl6LPJgOYwdS5VzQzapItQqB2DqNBmNuqwtpz24PL
oyEuvdQ7GGApxn0jyjz7wqCYZCFvXpRfMeHtzDtbzlH1s847PbhBhC6y7y2QhefD1PUXU22W0WsP
W1U9W3TYrKu6hUbyjP6dSK4nQy8Njr8OwEGK2TXueK/l43M54QByQlD2yLZ+97FWQdAp07QXnlmG
mgp4m2G6AHcgdusTB/ToXnuzJsvPeBPzpnnyJmChZZhW81ZH26/CA7yfzC0AlBNh/dSMlp/yZqii
qJKyqhlqAKAODBG71iTF1K3QTgTyj0Fn2Wce4ii0BynCrKKbojkIfHIuQzO3wD9p2e/W5vn++W4+
Ncgq2YPNUJV9NJahl8/3saUubGlN/zLGImZBT4mK0ppiZntCFx20zrD13OQLfhnRtScn7a8vAwyx
FlUQGiwoQa2bjV3dtIZT0M7RQdntVW9VL35NlRlQcfLy+Uc7tgXoWnG3wokNPjw7jaqxvGnMmJD9
GnvXcYW1378sjO0EcBLJhHhyrldfVLnMg5TpzPNGn25s50TB5tjKvx1gtfIyBTuMWEsZVukVfOUt
uIN/OClvR1jVEZCqTqIaAmpINW2XTNe5CWLKPLG5jq4FThzovmGohG7H++NoD4h09UCTQs3+DUkI
uzyAT/8yBtJLVEPpvrIg78co0zlrXL/gyKuvRXSZikvTPlF0OTqNN0OsppFojV8ol9UAd3SnIfsl
etIo15MPn2/dj0npIszGJWmRJZI2rdYk01MYe0OJCHtk+X8qTy+B8RbTrZKJ/1h5IGo2uReDFre8
1nn6fOxjQZpnMuxeCllIAay2tIuG1WwXjK0ljrevFtNoGAOHoE1x0itOgQ+OfVFgDsj0wu1GfWO1
aFbrB72hc4C6uIBqnYgH1M1egOT+w8otWpRAlDmsKG6+3xyAddPZ8kcwx7T5NGjrdpCGo36qa3Vs
OssjEiU1QigNlvfDDH6bIBXj5WFRNWGHF0vjmj8XF5rP1+hYcrOI2y3Sdkvpf7VGWepD9Wr9InSN
HFjRpvBBtO8nST8gdAxpWWd2oi/m3lmZBCci0rH98XbsVUQipHsxRaMidKwvldtuvSLezsaPGdPa
zyd5bCBOATwuBH9QVltNchJzRfPWKsIk0p5iowP6Lp9FZobmnB0+H+rY9+R5YqFsBGMTi4r3y1aK
Hu6O2RbhrBu7Mbc3+vh9RBYyN+utm95/PtjHeQEx4P4Dw4TE7IdySqMimvjCycMs+omr1qbLxM5F
EKyDDPT5SB8vj2UkOv/cTWT26ys9BmoGNt7KwxgW3gUEQsytgFeCo/58nKMzoqgMx5pc+0M9IM0j
nJxnPUedUP9ZuB0AM9s7w4MFsI+LQ/Tno/1XTX/f+uH5hTQDDLJFj2k9rTKagRboFWcZ9/e+wem4
Oovb8z52NnVzMVZiExjY1vHePVUoOtI9ZWj01BC3spda/2qj6HZJQdQti1DKGd/qEtfsgWq2w5vA
T+ufJoDXjVsn51S7z7UoOJ81azsM8YkQ/XG7vvsVayUuhGeG1jXUAqWtglvf6KNtk6iYg6Lcs8qe
IYoibXEi5hxZ5OVa4C8aVMS39d2nqjGRsoEoICYfJ17YwMJ56pw5LHQ1nNhRH+MotaUFi8AKA0pY
d3FcYHUZIldQY43YwUe87e0eE1RVT3iTupk4saWWZVvtKNRCEd/FM4aIs274W6nRS4XlYdhnAwLT
DjoqO2nIfGF+yisRuRHSGlZyZiay3XTjyCp/vqePzJcdzUT5B8K46ws/AVdFOUhlYVcZYYQRcW9N
hxIS6OfDHFlDhuF+QiUZM8A1nIvOWJZHXpHxznOunOFVtNNWVNp+wa5/PtKR0MNIFIxJ98ForlUe
elmbaizKLFRBAJ9qcttNPBt/B4KjokAcAMlFYolNzgeA5DTMuV4HYIUy77YeFp+Jn5oz/cs3M2gd
LBsE7eLVke+TrgxSqO4h1Pngwu5tPwSCOx8shZFhYffB2edf7uhWoORNuX0pmK17iUleVTOMNdao
r4az1OqyK6iRFr5PcXLiJjq6SGQQ3EM8YT9gQews0NQo8ywcBRiouXD3dYrQ8ufzOT6Iz2aDTQm/
ZnWNB7EsK2WytR0YhRsi9zlyk6fKPR8TZnYCLz36oeTLH6pYdtlZnqibDPy5dQZa56p3sq1pwZ/S
DuYUbDSZ/MsyLQVwFOoQXFq//DSfMhEablno9UPzJS2y9GwcAoMkxQgePv+CR3fEm6FWGRdYJEhz
BaeWKhV2bt2AFbFyRj1U+H6fWK2jEeLNWKvdjsawDMyMsUbPGbcF1MplydwN0v+vXuT//Hxm/+m4
rgOvHfDOoLdEGrveHBAX/Kw2Og6X5Q7ebbpo1h2CZqiDgwfFfGe7/eQdYjXAfMsb5bT8HMvtiwcj
b+vmxR9rz31KZQ40K7cTMdGSUigECqMq7vo5lhe5hGKbbIRRuOqyzYIgvxgSu4/PKj+p9fNsQjjg
MAoMSq8zVlTbalZWpK+fT/PYEaBHb4DyIuf7kIfhUDsFlTOkYaTaZ8TA/mAydOIor0WL/ouFZLBk
ymDwKUOtBGgqio7jmIzOXphQwQvnSnPsPdDS+9RBCwardDCXG61GqVrzHyTOAzq8t7g8Ud45kpm4
b3+F8T6Rjp1B6WBleVqVE3jIVm1iaspSuD9Q+3lugmT3+Zc9tl0pKKIoZCwKWuvE3WmBmCFmmIbY
KTeQZwNkF676EfkElBCa6aaqOp5Efz8mfUnKALBXEXRczVE3kdjIEicNuZbce/R35Jmq7PqrU7s5
nD0rOPE4OTJHn/F4AB11pEA8T2+jLOvCefDVQ15rzS5PBUxuTVR3il23/3x+R3YrcZTmlAsSdDGQ
er+GUZz6WgfjIGxsGHAbC3mAgHb50OcnBjoyMbarTZ8XgB5CSKuBlDL7oPOiLhxNmT3EQDHPyror
N62oy1+TpnXnn0/sSBwFXLk0LBnMJJd9PzFP5JCfMrsLs0R7oBpwPTXjq9c7f4eZX04i7/IFRL4g
8/V1SUMD95YWWtSGaTxc+EN0M6XTRdC193Vl/P3NwKvLcHQaiUfAnNMUo2hqOQBVLW886D1sJk0l
cUh7oTmxWEdu2ADdLuBN9L2A8awuhqTFlqBrki70hawxRxjCapwvhSjuzDF5yqvpzrPqvz/dILnI
G9jEmGutYS91kDaWJVUbZtZo3MhUy69mHBx+0LAt97pZn5ImOxK9FsABrmmLKayzVrZzJ9GqDKhx
6PfpxkXqr4teawzv7IIDkKgTX/TYaA5X3rJJfPKiZbu+aVFkmp4FQ1B09MPQ+BPQstARAOhdQImm
9uNsyumU6eOxRVwkLw32DLfR+oNOweA5cy67MJ28G0pHm0xDvCn5JmKxzZrfTXrqHXdsjvB1gS2R
qpOWLbHmzRxFxm+gnoLxonR/6JkDOU3a8FGTJzr+XyWOuCfyl2Nn/O2Aq4/qJz2EN9l1IcS577Nm
/hlqULB9L799HkuOxS5Kif/H2Xkt142t5/ZVXH2PbeTgcu8LpJWYg6jWDUqk2MjARA5Pf8aSt4/F
RRaX5YuuahW7BQKYmPNP3zcMmhnHrs9pDWLCl2AkOBpQqiIEHtESLYq41kRsuAWeDP+Xu2LA0FaQ
6PIkTz8+0euTpfPeUst2E4HCWK6DoprPpDof7fygQP/7MqcxBD2YYpBVvvFhzR/MYgxxj3n8/Lm9
fz+khEdnZzzw6QGfHthp4ixjVMn9pkOver10jeXOrVAOcvJ/iA24lAre9LhBHp0j3669tecB4VPZ
b0Q5PSylulcm6Uc1RN8HITaf39X71fD2UifLvCD3GCQsWTZG243FT/Pm3l/6FDtO0RX6tQKf+O7z
S370IKnO09Zi98f5QX17d3qaoMxOqDIjzNoms2O7lrH8NTrJj8+v835NwFZGs0cRkS2D8cm312H+
AFVOVh8NvR4V8zKXnj//+9/vEMe/n8CVgfmjtfzJB9uaVVEZEveR9cYuGg1PwXWDtN6t6tXttDON
7o/uxqKCdazgIVl6V5bIoWSYA3dTl8sO0cVVP6Ht/fyOPlgMHJNUrtWfR5dx8maYvlJra1HbjWKt
13V5o2A82WHIsMq/ibsk0jh2ajnbj7xGpp5PYn7oSHkv25itYSYce6h5u9sM7foOSzSo6ZNcXuBJ
dFvrWARIZn8OunDcdN7mbkdhKhbt1Hd+jpC8XRnlaKT6ourtxu7GbRMLf76VxJWs7cyxc4uJLGQo
z2xQHww9c03sNalVGLSpT4sxUxY51AITeiuZFodWLTI/j9Nq1+Otgn6el3KZ987Ryq7qH3G6Kh5w
Psg2o2Kve+5CdsWs1z4A73GjLmvl2Uthh7jhqeE4dvputLGWIBSf/c+XxAeLnGMXZh7nPb/+6bmb
kU0kVbu0m0h+EPGVlGOwNmHipLxo6RlM+QcrHEkoGRGVcVoMpw12ZhxtVK9Gu5mM/DE2oy9OjVnX
57fzs9b79tUzyU3HDqoInfx3IW5s5wZ6+GjZWLP8sOJCtMEJIAlSbWw9K9NuiWrwftPsC6eP/27G
fNoJSYyu6K3BZd4ox5xMOZN5vt8PaSxzdrEuNIpmPysNv0QaEW42+DLNgpVBvyNTv8pzsW+q/MxO
//7xvr3M8eP/5TJ4qtUlcncBh0x6yetEDXKcYH67rnm8yFESdlTP0IZ9e5HYyhoULYOAzbUzrG92
/zWzz3Tx3q9ILgFfATwLfqjs7m8vEQ1Jjs/DKoAHMZ6kRFAOGZwbjEIhtlful9k6c8H3uyIXhI1N
2ElAz6n89oJ6W6XKEKlMzplNWGs4mi4RXtUGvctzacOHSwGXaNoU7PGUI95eSo2Vlj3X4PGt9s6x
hjvCzEdcbH77LOHhUXugfIq2/d3JOA3NOjW5pAd93DvbUR+STcVU5ZkF9+Gg6K+D3icHZDbiPWLP
TK634eCt4eqPOz0o/G5T+IVfhXnQeGmQB/Vt9Fe80fZqiEmTX/tVUIftJgmK294D6hCIy+ZMXeKn
IvTtLkBx/5ehjpPnLEWrxBBqhjQ7qHb2RgsTr/DjIL3swtWbA+zavNZLAkxmzxwD2vFgO73yr938
41f661e4ACJN7KXaFLvR1ze93+5IoYJor4VqIAe6p/nDptxM/hwsPp24jcy/dTs9VILeiz18fs5s
8D/DoLe/EWHML+HYyfLG2W2wCirQm/Gr/EV97b41j91l/ag9p9/mbXJdHbIrcZVsq721E762S26L
vfjWf6uv8/v66fPd+YOn8yYsOOVE2FUZl6Tr3QbKwM46lAGuFZ65Wb86Yb5vNuPB9C2vvBhCrBM9
wF5BE+ZhHGLo7s+b9Fq/O4fX+kDL+3ZDOwmJmpwdKO1GsYlNhqk3s7HLvzWq2+jelPrl4DbnZk0/
6BG//ThPMqa414eadFds9A4nMbtNlF3cz9gKrker9snqMCJuo/tBkq0wPlIoXEyE9B0lZHFmaXy0
0/6yTfx8W7+sValI5DHRZbEZpcs8xSGFJNsYU98cE6Bt58iHH51Px4iQoVd8G1BAvf0yiDENzLZ6
sWk0ph2lY0HIss4ssA9fp8WQNbVBUt93SRxOayn+V8dbKpHlu9Osjc+lnNhbXRq7K2aAh02v5sld
bHdpiF1LdWXpnXbmwP/oQGFuiFCbghsD3ye7jzWl2C9VrKmiubXHZ2mpt3ZJg6k6t3rPXehks9Gq
oerxsGLxVq9thdIBPV82pOh6zo0XvC/PUGD75ZZOtvpVmlOoPFzJXjvk9o28VbvquWu62R1M7XWq
lcvOkH58vl18dFoymEc0QBeGIs3Jl0JI1VmFKrFiFpTfw1xs6rU/dAO1+9++EIke9vioU3DbP+X0
9rqTqUVTik3bZDdG0vmpkA/KfI5j+cH39uYyx4f8y/c240qoZGYhNlFdgJKR/LLYxcmraiOrB6T1
+T19sDaQXhJsU+xlrv10Rilpse4WZiyouG4NGTqteUyHOt+Kit+Pn7gSECmSCJMJhZO1Mcl9F+dY
IDDNOqZhI6pnjLsf8MJ+ksz53JzABwsRkiWBPe1upg9PC6GpMeNIZuZ8W4sTdnnq68WzpqDmLQJL
G/zi9fOn+MESpB7ECDWjQyZTwSevTB8hnAABtoK6n5Sw7zV5s2iCMXFNXc/sxh+kLgg4frnWyXKP
JYg4a8OtGXxfV1UpRsjbc76dkqI+4GNffDOboryqlGYJan2RwrJS8qDCvcEDqhL7a1bToeit5uHz
Z/DBSkLlxPT1Uetk049/u2x7E5dHTZuMoI6Fvcfrf90NqiLd64szhkWlGOcexPsYigfxywVPHsTc
a46FSQmjy0saP0d5I+HHJkk+fiv0YCAo8hOtkQKAA+O2oP1GD6gqz42oHa/yNm7it+DAgrhyhAKf
NoC1yk4WMU/MN3dfVXtyG8AqjvOQSReWTtg23JtGe+bOP1zcmEHwlI9Uv9PFPePD2aRZIjbMAj1Y
cj/7uehGL+v7gaEfMe8HVcO3QIyPn79h/YNb5bhC/aKiSsG+5O0b5rxuhzQjA1KldXJTXKq83h5v
P7/IB7vf8SOiK4mQEevA489/2f0IsuIuUbhIp0pp4ZVZnPwtgxL5WscURPGx1auvEfWB3x6vxWSD
qgzIQrIh+dQijSJ7U0MuIrtTCHQlE2dTM2jlbvv53X20UVCGZOaHfsJ7ZFhXgzYxjnGkIZG6imoc
PcXqRJAv87mz+KPvkQiHE5EWJcWb46/yy4OMRJFP2NzWm7UV1iHG/P9JaQvjuUzm6jFWc/H72STk
nWMXj8IkAxgngZusDRq1KeQXki6qPSW3+dJuOufr5w/wozVI6xNJGc42R5Lm27vKkBzlXcanrZcc
NV7b9ibRN8ayc/j5hT56UxShjv1jeiTvdB6TVsyZAzhms8x4I+2sDNcgjMkbZugGDujg86t9eFtH
0xXEu1z09OHRYnP6duBl6csgiYu4WSw2spKhgN9egDb2LiwHSolUIk87JG2/si7tUQ9EmX+dl2Qv
lStmif14JsR+v/reXudkNaxKNsVjZXXYC2QTkozCQb/UGYc0jrpDJ2nJ7vMH+P514W14HAk8FlaR
aJ6s9iFCGTqtR+1EI/fSpVMseRwOZtO3wVAxg/f6+eXe71IEgOwYTHWzT1GPf7sMdSyvYHDF6Cic
Jt3MTavdpkY9vOL8lf01cUiCUMSS60wA+kHecpSHHhtQuLwd/XneXnaBT2Njlo0CMc5uykLyBJ6h
rlFJPlM/njDlUJfi6wyKiNvm0Zlj53SNWscHrByHAsjKkLafvNIhSQT9XViKkebMOwE3NQRI8buR
2/EqJH4EOMRtR1nn21ucUDXOQoz5hvxL880y1S47q00uo1jp9qWpAu3mzN30DerV33unP6/MFB7+
NQRxvKO3V5ZmZ1L6rMw3k11gC5gr361Kv3YMpD559IDe8TfBregrmCzV0K0iEUCzf9oLWIrKTOJj
hVeR0lvis8DmJPj8no5P69fo5OclrOOM35HciqTj7T2NS14LpHfHp1nCkTjavmvKinNsLn35/Eqn
QcnxSuBhDaqJCHHfByUVHrjpEGd4pIjWzUW1rSvLCqJO41NYA7ltnkm2z9GUT7/D41U54JA8aIzP
Upd9e38CEfZoqV22cXpcJEaJ+yMYvFEc9lC5uuka6eXz23z3CaL60yka0AZh4FrGouftFce6Zjav
iSmVmjgeHUzmpawDk97TdOGY9VrfarJcW0/M+1WMOamy2j4ncRZDNJoSqTjjDvb+9RKtoBanGo0s
7d1ob51bGQxI2w57DUjZtptTW90k+TAsW2nsu/xMa0Y73dXZ8NBYH8dgadDQkD553DO2RIwnJnZY
DMlFuuy6/F7IuE9LTrAWjJgsqz+PN2p5b4JI0KfXaYSqU2PSLW5Uo3Gl7lbNLLddnnC8hwuVQs0p
XRQeboSbcZopl2hetyltraxVD8tguHKchAWu8QYGDXS6vMieNuC5Q+3c+OG7+ie3xm7Od8+Hz3F/
Koxvi2RINbxCw6qrNljkhwSnYWMnfmGuAXHUfkmap2Z2Lk0sy8IaDWBRt96YLtcqQykuBkEwNQyT
UZtr4LM4V8ueFr/0qhPIg4KPE8Abs8afGrD5VumPUJ76zP78/uVASEIvStGMd/SunF8lGClUCQ7+
mjotgTShldGTo6Yf2/n4fpZ681wb7d3yo+mNPIc2D7PL1OtOvgUoHHojqZFJNm9ZoTkaMuU6A7vN
9CIvNEkNz3x7767HvCIdfOIxomeC6NPrrVYxDCPvaAB1J1zmWoZXJ21F4WqpKNUd/u6qFaxmo31t
ChxX3K4q9Br2EISOvcglsE/OpGfCo5VpvcwCkcvRyOu3RXSkZcxgsZLYddFHnUYHVI9KZngMMyR6
sKBWGPCdgiGSG2nfoxQXZyor74z0jtdDYkLmTfpyrEy93ZMsp9Abq+ypjo+Vtl3MOt1EeJbtM8nU
Aj2xsNcCbEYPM7akg1Mt9Zc1asmWmcr7AtWpqLy+FXIggQENaNRj/hXJ6RN5b3PuDb6LIVA8EaQx
8AGLkQL3yQYymL1AGWBboTFl8xZfxuIK+JCKwJ1C0KXRrvbWhugCDqrTMMfsGHxX+u5SWjukWPCW
o4MhhO6l65Fu9Pnq+mBxQc8khYGc+oHzVpmr8tCYjRVkZWlhIJDqzasy5KMTJBSFjTPBxvGVvDmY
j9KvX652/G1+yc60QZZ0hqmtMBrzGY6GVUWJB/Zy/Wq32dd+mONXZiPLu16W5Kdi6KLsTIv23Xl9
LB2oRMv2cVYQxcHbX2DlZG2qWjfCqASZh0Ory+z66pdLFURZpWGLXGytPDozWvruvD5elQ0D6DhV
1HdhelFHhVMukRGW+r6o7wzM8i3zoaj/xhfkzBP+6FJUGWmhMglJbfPkCdNCSBQm6s2QpkmUFXf5
mlxra3mRj+AnG/nH56vno6sRwjFUQORPQ1p7+ziTelEpsVncWG0mMOuwy80k5SWRVs4GIj3XssWZ
VPijN8juQhZAyqg472I7mCZFJuVm2FbYgdfLExrJ+8qUv4JH2lbC2aKNORP9vP9GyHaOdFgCLvjj
p+d/pLX4Haa490/YHMs/Og0P1MNsWXl3RU1Fj8+EN+93C0q4ZPlEN8cd9fQVmrMkNXEsjJDFuH6Z
jHbC0WE4V8F7N5PD9BHjdbT28Yjj8z89VlKhjw2G63o49uX0nBldK7xUmaHRiZ7Jl9gFYLpeTpGe
PrVyI6eNC2NlmTDxnvNAk5ru1smG6CquUuMedZV4KTqHTnIdF9FNwx5c7/OKkNIVq8xsiWsywzX9
12L/95f5P+LX+ua/do7un//Jn19qsbRpnPQnf/zn5rW++l6+dv95/L/+/3/1z7d/5H/611/qf++/
v/lDUPVg1G6H13a5e+2An/68HJc//pf/2x/+2+vPv+VhEa9//vFS01k6/m1xWld//OtHux9//qEc
m4j//uvf/68fHm/gzz8OoDeWteu/v/+fXr93/Z9/2PI/VCLfI0CX98XUDLHQ9Hr8ien8gyiO0JwJ
TeaVfi7Rqm775M8/dO0fqobY9hgQa0ThFh9UVw/HH2nOP7DzwA4J1TuH01GI99+/3Jtn/z/v4t+Y
/bqp06rv/vyDet6xH/zL9o6K5agLQKTI0kXeoZ7srvWqwOGyjGSb6S/t3FY+40Ob2el1Nx3FGHYO
/0Iy7XVmafsS1DFrnvpj1qTeOPl0lzQp/dUuN32buaT7VLGAKVVlj387OOs203q3r9dp21mL49s4
K8LOdV7h1fkTLOP9yJASIzGMk5lFWDjXdWXv66LrLlXDxQXIhlHWP1fki7SWVmBkrX1YF0w2h/iy
cyLDbU0bXF423prtFHZVlri1Oe+WRnssAJsQxkMmi+sXU0or1xy5jchbIuW2Hiz8haLZ2JZ1e22a
xW3uiOd+6G1/JbuVpXQEN9HkQS/ku0lKiqDqTM2L4fJQbh2/li14TjNu5W3XzQyltFOgp7BEDOUi
UasqXGRsxrEVf+izVAHu1Hh11n1FmmTsM4BG992wIpEy50OrJ46r2w+tjufzagB2Suve8Ie4oyFk
8WB62wyTxfmCAWa84YjdRYqxjyv7S56UwgdI8tKkiO5ghnxr+O2H2Zy2KHH4S+G6lIOhYQsf3TJn
9Mq4WrTDtNcvHMOX7Nly5S6zMQijhFBUyeLJdFqCtqGLpzbZRVE/mmD+Alo4uJdl/dd0XOK9sire
asbpdYEmO54mZZPLzuA6PRzubEigea7PoH7ri34W2x6IKRaooPkkEZmBdJBigH9aa6AgO4gOz0Yh
2dJWV6faX+uBOcG4Z9xaDxqZ2W5AsJQA7Lne1nHjY43Rq2INu3UyfbXPnyOwVAxNjyyysYB/bCEF
z5L2xzrPtpdC6C4yU9rxu2LMnEUPIwn27TCngZlZKUJcE74pknZjFCIwYMd4agU5W2vayDMq3I0Z
sIdzo3fSwdTEno8UZrcSA26NLBE6ufT3XMiNh8lSE0yReCScTw6RlgJKtAQW6iC2SkMOYB0pHiVM
aR4Gb+l5eI0p3zrMfoGHabYG2xxQxfqLqc8JjyB6nJvkxRl7QhzZYmbBcHzwE/k+6abuAnu6YLKc
bltUzbgn4tkI0Kgbs5K+Qv1Lw2oFXShA07pwGyKPsO1WG3mvgzF+XftopcMI1BlRE3ylUb5P1PRR
afvlhqYqkJ0l9jQJzmVWWQUUSaZUBiu/sXKWvVpEl/qY5SSbCc7Xd5p0zScxeK2d2oES04o1qr2Y
gPCVuqQD1nHWv8DVAETD/txt1epiAK8bjk8lu1ogOQzV45q+q3A/CmDRpq7h1Ol+lrKLJe2fZjtU
8tbYsWEnpLP3cZFF7ghVdDPPIJ2USY3CMZch/ioYACTRS9Tq8laLnSCdon7bmWTC2Som+sSoKtcb
wIfaPjuSlIauuk8ARXtEsq7aL8wxDdrLEumv6bTILi5pHSsZdyEV+/upsZyNCt97rycJDlp1CiA8
6g85soAM/+i7SVxRRKJTW9tZoK2FCLOJDWZemDuxjj6krfSsKNJ1Qirvjk4UeZKT1GHJlAWDKcYC
8jbPwKIqkTeokiumyA7arGN4qJ23Sik99Yo+B9a4Zq4h2dskafSryRK3LeM9bt6B0krmwfGqpfHK
OIKWm5pY1UBKT9hAWqUP4qW9l9bGd8Zs8pi+ifyxkgKTMpvb6+VLndX36YrZ9kS2rcXJYYW951Yo
T90GbUTIFpu1y3AJBe9LmfdfiERH9L7ttpDjZ2nSJzdaqIUwiXvAOcRvYqrzkdrdpir0UJBmt4tm
Xse95FkRdhUtoBhvmHRAh0K/0xuieIiDSmgv8Ze20vc8JTSTrV1fSzvkHg5uyU102cSN41Gm82DK
QMM1qg5Gs4iRHHN7o+3HZuZQSxKOt4jCo9OoXVZWvnOQ7i7EnEFbTtUWjN1L2UcXcgMR0kpGZVtK
uux14m+g6/ftUmY4MuNkMaxK7sO92gsmuoJ5kCKvJR8V0r5L0+JKkXjShjoX3pynXyjhJ34Xd5Rf
a5gtZZwfw2hnv+jR7PcqPiMVagixOoeo6l/6EjD5nE23rKrXWamoCEwRKxRenKr1fjaYwiVg+ytu
buxGe5A18beaa0+w0vh8B513WsCpdTaUJUWASrFizEqnmoXDvAtrJd0ujRuXTeELYWxFOdohdgMP
vAjZT9V68hTy6X0zq34Cs3ZfKchB4K66UmKtOzykAqOvd6qROxdsyk/2atzLZLobttKXtDFRSJX8
isuFs1iQVUGiozRtn9ahHvax0BW3Fqm7mtZ3fPW+29l8Z6jjehvn+q1JNYOHEeOUw9Zt1ynWHaUE
eR7621aJQcNRIVpvB6EOu/UwYuu4G6Vs9Y78bJsDHQWVb8d22DiQ2wHy9l4ErQVvTYbYugycAfac
rAjMMtxZyp+tse9D4VjX4NoFbPQKfpYsXsbI8cfBnL1p6f1xXTV/6qvhoc1MZ290U5ArxW3lgOZ2
5vQZ5m2YD7O/AJULcqYTkmEeQ7mThwtJYJ1YF1W8a5N5d3yI81A9dqmzmRzRhErXHKx03SGSST1A
b7bnaFfmCDATppUnM4PrJS3vmbl3Nte0vJE76Udr28yMFv2XPM2eyyyqNwAdv61SA5fTtKAHZAwJ
R3IVcDi3Xqp/G0opujDs7knq1Qu1Q3NvrjBgCzZ535mxbF2mweMd3S4M5+9sTragLkY/GtpvUqv/
na9r5Kt6onl9aY6+iCgIyqNxm6RTkDIqfEO8+CO27YZPguNtpqKYdtOF3PVDWLYNSePS52ibAeKO
piVti9m8z1QzkONx2du3MQVZX53be93OxbaD0XBTAdtLFEoGyZj8Rb6ClctcHaKm/Tbkq8NcvtBd
QXAVNtSe/Kri5BJm+4TZyfc24ntKnfWizKfKK+fcCR0b8HbUJnhy1Ycm6tOraZ7hdS3RozLGiZcR
Plysy4pGbJpe6WtkRG6JDp7WMvdFVDE6pGrbwmQyMm9kVId8YGOeiV3dJcxLdortwZPMfAqvOzud
1ctGUfcrkjZjGuPNPC7pjTo7njUrq9vq+Zd5THq/F/pTFUs/lpGEfbWNlpcgMeIZ6/Dy0icyrjYs
pBW/mOl7m8sXepdOLpY9yjUSmXvqX08z1GTePrx5c3hxJIIa2AEdSEXsDbMYCr0ZbxaqPe4A3dmn
WLV4NYDkZMU5GfYqA2VzundkfKNbJb9jW7jX7C6YzfwRXnNAcMlMgvaNCJWTB9YsQAfnCvj2ayXZ
9cFyLnNVnUMCkava7raibeONjEeKu2jUWMbZjA7UiXGupSaZdtcyZTmPlxeCccYl2KrdqLfsQB7j
yNOlynTNfn2IZdB9fZ9LfjXIls+gBBhevl170EByO9pjjnZyK1F/LewmrAx1AZjamK4UPSJ0SA/E
khD30tKVBhRsfU3OYTfqXasiwcpg6nGOohY1KnjVahL7Pd6ijHiUzxjytvs1655BTGehqvIUpulH
ajX5paE0+QPC2SYamJtOQllfCWlaELxUQEusfqUbZxYtRjStdhd3ByPdOC27UK4Pz71GNkFaQR8z
MS4a5z6JGuNmXbK7mQQqbOpZu5CFUu5ie7xXiowNGIJxOJbpXlqyaWduGlW97POqxvJYqN6gpDdr
4/Zz/6BpnboRMGlcR5LlbSQR6tJkX8JW6siJUr31MqER5ZA6MUbm2nQzV5CMBzXp11BkZeePs7Y3
pqfcyLWrMbHqoDPmW6snrtPKZbpo+Cc1otjX297VjuW7SrFGKtHrjWS25iZx1jBRUjucel1h/qqT
N7GI+dTjYa/RdQ/TQ6N1xLf58GjoVefFYJ1cvLWeMmuew1TiVxvrSNoUxiousxmXE6n+C/+eYl81
k+xKi5UjIJLvaiJ4f5HxVexU/Uddac6DhSZXnnJwH/Z9ZXEiNELc2u2wuraRJLhWqrejAWFFYeQ1
mezLzOzMECHFlSorWPblsc9A5eqZo+6OnO3bvDF0L5eGw4Q9wU4ywNzXyjdFo/ncNoMc9GOdbPL1
OncUsZ80tqukHASxqDH7WptqT3YZE3LYVR5mVnMrd055rxNdg2Qtd0QiBKC5RGQOD8JTiISuZTDQ
171uPzaF89xFjexXarbeDEK+AnRb+9J0P1LyDpeWKCUF6O2CmeaZTJNLTP2Cp861PhOcFJXYjVnf
uHYmBi/WEsynu/a5N4DcEsEuBJbFX31EwD+QL7lRHC077Jn6Oy395rROf2nLG8hyJXth4vjdaAOS
cpbLLCGcKwSM4JSkMCND9pXeKuC4WiKQENR4FpX4TZrj0Z/E6qVtNPJTL1eDP9i0yqpOdSGOE4IS
JXqOlJHEy8tGFdK6E05BvCivR5jtEvRHIPvaMpipx+uj0reZD85tP00DnO5eviiVRrimCqOyJxn0
k3G+LIhIbjOTEq41lDOA7MjTqpygvsxMv17WyXeG8jFNRe1ZUvI6Rp3qKfgQ+dMaJVcIyIhJLclt
JGNiZ1pmt+t0Qm1wxq5RDJXX4cOx0XpxLaxpl5eSpxu1tRcJm0ZqpNlWcjCvURvDy215oDUIs3XG
+yUco4weX2cPWxloawKi1I8rTffjru38OHNmF8DKrWlniBziWPOATRdeFEWkiB3wOTma7xqV9maU
xoMXyf2jkOUvbW/r7ppLOwtfZl9Nhgfwmk+tU5FyoXCEBs38tlykbjdXhKJNkM5k52pTzUER8WSk
rhzCSOv2+mzzTqL6VeBMsQdnld6PFROMonhAiF1smcdtIF/3wN2auvTkyr6KTYIHJ9VQjNmEI+tI
AadYzBC6hYMctCWriwWRusjIksjgZMJDh5wmLi+FnPm9oR/mKb7vleJaOE2/rWWFmMyQD2t9US9l
EkR3fSqNmyZLU2+pCYrNtbgS8rzpCkd4zdijMy27w2Spl8Y8WFcp/9KIL6mqxe4KAs+DXVcgT8p1
qK8531+AWrnyJTDN7qwklEZyI8y7qAomqkX+in51KDrVV+Bfk27m122P1gAwrLqPsaEhM6Fviat9
EyyxqL/YZv8yqF15DY9rBy/92zrA/3bmyDgeTDz3tO19rKBFsGCctDfsR1jw9tXxI5rVH3XfKcFQ
p8iMx0Wn3WKKzSpsqgOlD5Zk8ZKVHJZyKrrQNUAvU3n6NE+bKjYIx/SYxh0lBxzGS0I5vQzUJLk0
xisnN41tjVbP02fRuXK1fteQtQSNBu966LQvc1X+NQ8EaJQLiPW7FEOeVj9Mi7O6Wm4+DMS+GN4p
IeX7e1wNnX2xtMFMo93HA4SvpE1wMWZaK9BzDfPIUVkDQ80nn4Nwt1RadrXmI5WjzLzK1mxrmIO1
7ZboGQFxv5WsHshzPLtzQuiudAEw4K+rXMu7Kh4OkL/bIFtUZz80fRxAWBRenmGuX60lO1jc5Zca
ad4cjX7dvCxQDXeirJIwggvtRtGgXifMzV1XWnRfpRYzv9X8PWVm0laz+3Uw+ZD4gDxLW/0m0Zav
KL8gpkUkBuoaYtffBpR0PAjx0X7qkhupFfeMh2eusJPSazqCRZHmgMf0Jkiq4VLoGrIsuxa+kQ7G
lT1P3LaygLWV8qvIump6dhGaLpG79s6jum6dI66nUyTjQtfEnQ0d2Ji1gxaZz7FcqFt51lr6/822
zvX2UhHDFbxzhYBYiT0VMrJnqaZ2yNr5dVXje5WQAtjhGBC2vM5dX++dcaJgVfYsn4yjr53m/RiR
uFtjUvGuSMwau5IDRxRdWGTqS4PkQkwdPvsjYYpJ9GuBzHaZtWD9Zu3XoZRJbibNDvooJedR+QB1
gR7LbsxLKj84qXMLjRl3fhvF92OhKaGcG/O1GUmHVZWTIC598nMRxHPPFKE2H5aqtS+s+KVRUUaU
ffV1SLJtyo7YWoI8yfJala8san2pqa8AsSiHOckOxOIqa3T6Fk3ZwcksTzeTvSWo0xSrc0OAixR3
YLlHbmvPvdvOtVfawwWu1N7EJJWHY8G+KkZyK+euaYBnq4r9hZP/BWsI1q5AQCTYvl0Kw9LOTBVy
X6cMsoztl6qr2JepqW+0VqY4VvR8my0U+i5RD6kGW74BgB2kutgn8k3cpuu9Tot5HAd1S2aZhFkW
zSFT2r1PgQElT1oRBXSTW2bLncEXj5G96ZlZcTXofH9OhwS3XlNvHuOGbK/dDlFjenxD6lZbZAXJ
0/JIeligL6G57zRSuJgUJPSkS1G0xNmTraYHO+dPmNh27pIri19HCxGb2XiV4yRB40SFj5LjMU0m
4U699KpN5XCR0REmJ/iuxuyGUspZIkXkkmiRN1LVXKJXxi5msaO9LK/RPm9HivYwT5vYUbxixrTS
rNGKj7WD13ABuhRKdXlpGCKjFC7+6qp8uprKQgmjntqHnRiWZ6z/j6LzWK4TicLwE1FFDlvCzcrB
ljaUxwEamgzdwNPPdzeumSpblnWh+5w/sstKn/kHLuNKm3ZzGrzyoWtK+WTl3o+84dKbI5I575P8
MN7Wggp3UeVl2jbio5ssaMb7oj4IzpO8KC5dA2TWl19LPfEXjcVPvE1vYzjFLeWkSb35FElV5VvL
oB7L3uhSuV3zkp+2ueS84PmU9sp9zykLP5t6uyAkfxvMykttPSgEOFbHUEdvx0BmQxrYZcs/wQRK
h2yQRuUf7i1ZsV6N/OS3PcPHHvJtW9xhRUELwGx/3FPLErkVN9MuxWEmUCU1uj92MPAFpLEmc6de
cxJJs54fPxfLQ1MuH25AordGWXZBxnkOnfpxts0uoYi+ODd59LqHlfOMHvRsbvwDdjXJax6UGfCR
iotIs5bLJQtk32be6JvJQsZWo4V9kRGlr7PKn9ahLV5kr54MZZQpqoSPRc8vMyGTJ8Tij3JtrEPA
Vs/iefZ0Bzoy5Cfd7T9FjqxOuuvXOMz2QQx47kUQgiwN+WfntD9a732CiuID7D/LfeNwdNyvqXzv
BB9hXfyZFrC5Sa9+ZunpsuRLdGjb+VNpxavYzhsD/l7EjZl/5M6bP9zL1Cmxyqxlz8ZyP6gJ6LSn
pe5i9MavZnPyOJKq5/7omSbtyo9zGZQ3d/GCWPX2Gndif7EM60pEdffdR91nRQZzujH3siYsBxbn
8GJ0lI6QLuLT3FqqS3OHxNsO1mip/SC2DXsjp+xT7mYJ1rx1hx2cJhFz+NQs7l8u+fCK165+rfm/
cBDdr3qdWBvI3C4FNKqFRDbbrWI4KG+/GtM+PUFofBUV2W68DtAslrya0bRQs+tvyaiN6H7SVC9j
Nf6Yd96AXieVC/w2i/dcME2vAwl70GzQZOXbWonl1OdzzRF922AbglVa1Df6JI0p30gEs7yonB/L
uBsQUvyEzdV7ne/grtbNeBmCcI9rx9BP4FZm7I7rRzXrLxaps7GCBM5E4RL3LW/Glmd5RM4kXpgo
NrU6IK3CsNx2K/BrgcrA2C+zPzRP65ofKLW6vyVVRWlxMZ6dzvnqq/ZgrvkbW9+HP3rLqUscYXPw
2FKchtrd4kHlxYG5aGa6Zkfep349UBPbghd0aG9N49ViOtojB/Oi8I4CK3E8ucAj9PQ5sTlGWT0O
DNiu+zTw7aQViRataB72laM9r7WIa2Vo3nyTlVCZ7yGgUuKqAsJxW/4Z3i4g6aq/q9TWOVDV1V/y
lsSACH9EwAwjhEn3wawvVb3b2RIYVPaE/1X3Oi17a371uVmkVOb8XYu1JZJfLvH2HKlCU7Tk9NzD
k8lCyxQTmk9Sy08kx99uvTWJM6mfWkQ+5g/yPEPHqM+dAQcUNO2TVavp0jJKS3c6r1PeZN7W6Gyt
DNqTc+fBsc0t3reFybGru9iWsuRZj5p49rXNvxnUs61nHN32dKHQzUy0GoYXq6aMemxAEfeczspR
nssJcbq29evk5VfcJ999w8472O4rr1EbF7XJo9BUJzmvUDrrGDeGxealmfqqYuCScgc3tr0cMLsM
0naN3tCvihMcIpyQso4GH97Y1O5hmFQea9ahxY7iaHHGdJpofAQrBAAS59wjNziXdpuU+ndEdPij
X3W/wC/luYPBphEadEQhse38Drx84xXPpYfdqbz30otFoXqpAZoq83fEyrGs1ZJYY/+KI/NqDwpk
iPpnFUTNdXOKt2FqJh7CFtZSAAwQPIIrPQrf+UteqbdgEwMnG+6/zLyBRzeo4+23YE+Lmx3i2Ahp
na5F8DKWPGTNzFhjFc1B9R6qyNbR2RSta8LA8acwq3/73IxkYoK+zy4hIvx8UixlfmwN8FxoxHLS
mVn0LPyPnbmyIVccbFKxhpLopw9YrLZ4Nn5iXbT45nWV1B4LVcvWLGMwn+PG9/XYDPUj6dU4HNbS
SlXZ2AntOX5ihpuZFJ3ZHqDP/oZKL4/e/M+lzVySvphMRfF7ElWiAuaopUK/ueSKOTxwxywsvPdi
iqyL6w0vLenGpwomzm/ylocARuN+F1Ka4x/AlkEOApUKRzIkN+WeBsBUFzr8HoPR37J6iuZ7vvif
3ZangYqwgP9Ig24cmfSkebW3xbwudbhf9TKUh6Lw2lhYfn6aJuep2awoG1YihgiJHZ8Qqs2xlftw
wSTZd9IJz7Pr3sdtI+YIPayqhroiqGzb5uFkVP2BEnL3AvD7VDrFfCz7TV0r7xKUQ5i59L8ndaf4
CbV9NsE13vIpPHVKAyoJD1yIRZCyLu+w44/u8kEn3XLHQHRQxV0RvZaGuPbR+EZ4lHdzouKlNkuR
Tm5Gr/DfIOiMg+vmKIVzkCdgkKDfXXCZFS460r+41efj0PgUKYclE/J9YOhKUIDvyQSx0Us3njiB
H6uSwiqkDk7m6N+9DCtikG6yzoNDZExfrfFIMdjPwAiHrK234tFp/4lVZvjH+qvsgndzb1TmLW46
hohW4wII8mGDPlLVDjRNr/k6OCpWmxmlHH55HBTGf6u5fGw95Ke5V8m8uHkqRGnxonRzGqo2zIwh
ePDdZUxWu2VUAm8wZ5NVzlFP9jrpoz2aDZch5+wClHnalDizUsgpXvu3ma31GjrZBEbzyPdUJ4UC
xRM7pNBQc22FwUtr2U7SM+Uk+aYS1Xcn35i7dwGOrB39mrfRevB7UoqVLB42UyVrbMxaPTb+bset
l5O76zh1XNU0fU51eMaltb1MO+DdfTod9nFO6sm1EjNYXlpUphBINV23fXPad+mdREOrgE+aFhyv
0Z+btpEpoMkEUsytNrSDOFlYb7ASwWH7VHCcIfcry/1vGLryHYWEjpXuf+nag01iEiPl8qe7UdXa
d+JZViPwzLTqdLfFHguWjGOhgzXui4YTW49rmgNdHXG5/AyhRGHdmpdtmkaazQ10565NqrmvZFx0
23ztRaMuhf1j29Fkr6ZxtTSard21ru3W4iQp7YOhSJlqFvuxyG2mxQC82PpJxJr9PBW6OI26ASAA
kT8E0vpF9O4EvzJfastmqXBlntlOvLL63Txf3aOauyu6O9DIsoStbbcbH9V6vT9gbQmD05utmWy1
chN3sC66i1KX5e5sECDhj7mRdDDYjLYTeRfKvRDe5KdNUX2Goxe8EHPjMyXGhtFBT1rLz3qIh3UD
t9+C4bnEBEOU6xIXuZHWqqM0NwRIp0BTWV19tnOPMkAlb0oI2oOHNxyQJ6CcNcNI/jIXvptZTXUd
EKrwRjIPuLZRJIYnX3KeiXgrN8QU5h+4GSO2gF0UabhPJKZwvxjqhze6vAlB8+obQ0LEapVUWw3e
3gXfqtV8xW7sIRqdI9imA9reUmG18LswpxK1NRe/HBTqRT98RQZ3l1vuHdrx4F/PoltGRRaY1CHY
u/6wdlccG9HSsKLf5xoKFXUwczaCyySXbrprbq1WOxvpuaT7D4XABUuI3T6x/+ry5HnVFWfMcO4K
3MFQhmnI5MOffAGPPhVzYB0drYckkMataGs7KUT9HkUbegoVAMvXXTJPw0tkdSdrZDBcAG9g05ne
na3/6krMxkE19rxU00eHN5A6HQ79Qs44AJgoVV08oXt9MnOfcRtpNvbPZCdFoDYQXk8me0NVDWBt
t2AIwXEqgrjLrf2lbfevg6QFzCBIOsfIwGxGit6KPJ2a2YjLyPndlBAcYx2C4Aax37t/Vf2vrfzX
QegnXakd+yxnbNvXf8raRmO0Qh9pcIHCMwvmQaM+VRMnaREWTWxJK8iCiJsOF8PoeDyXxnKhkqWJ
6wHU0Gudh7Isn58LTCBMDqsrr65W8krPD+Mkt/lBYDpMQsixxNl8qOXqEQ8c3+Bxlwiy1IwyjGwv
P9t5cmffANsZJfBaIjp3xj6gf5Tbt7NviFrG6PfUPTHw/mq88eRP7naYpa+pENybx74k6IToWtCi
6b8a1VmG1f9bVtGlM9zt3IBiVPsMNjWmOqjnc14z15uLfuyq8D+cr9bLoN3Xyg3beA8XjBxeQ6TL
vP9Hbi+7BSZuNVSXjWXzFomZkUBXr8NkvDBDLqljLr9nHtxtberHwJLFs7tMiVkaM7iJX2cIQ11W
vdlPyQv80roYL1L0y+tOD9HFFpTOmiT2XQ3IkNhe7F9uWfwp88Vg6zWaBDytOS3CEmlp67tboTdi
2ozMZ6SLj2ZTRtfCt+ZTP7tV2swu2r0JqnonhMrfnFOh9iwsQ/yItUo6QLwzb9LyXPvAinvwSe2I
8QNIp0p0hDiFieODnOGZHXODb9rd+VS36rgM8rb0Udw7kEMBBONW5foyDZFxRSqgHW++WPV+KRvq
joxOCzqV68ySc3gzSJ5FCDj3l55XO40QvcYl/0amtmFOBOLGpz3ILba/FdEjOfe8tHzFrncPnvFo
TL59qNfmB6ZCH2NNK7KgtEYA84Ba5cHxM1q+9qQA7Ez7JJjd5bDycTMvmXWKq8LOWkfenK3D8FLl
/dXtkEkptz8BnXtvVYiDaHfWd7K9392d1ppKBVYyb1BHcrlz/aVmeyvGIDNbjpu2ZNwl2zkLg1/r
NDiPZRQeSh19eYuuMNIhFNL++rMYGoeXuS4yr9GUr7Y43rr23eNQTpnEiqSXS3g2yjJ1i/bE64GO
oy2u4RDq4+JsmdUBlJXrfnF3e05r2rESBEFxV7Y7DAx7Uz/mZ2GU1qmjIu5SgA4cFsf7pyuvP1Bg
ywCC3Y0NOziuTgOqb2VdNaw3d17VkzPPW1aVyo+3nScWU7CRLHK8ipZLhw2E22KwDG5bJ0orWznY
2CT+pWG5TfZjYOQkCba8jGvXDBcrkA8bAhCOtHsvqe+nXLLWBcHjfAjRmTdwN4NtPwppjqm1ryaT
+/RH7nZ0clSz3cYg7kXISxGAW+WFrWJYtqfaKOwXqaMrVtalGRwE1yEXx6TRHzUlOh50hvXq2M9h
yWlqVY5GQ2AXFIwAM1NldjEhy/XYbOnaRUG6gJld5RK8Rqs1vRcuIq8W3jDDF8XOGpXzQdMlnHRu
0SMpZIV1qe88GYX8RNJwmzbLTIQuUPptJrpAvnRZlSZgrOUnIWIfHrA6OAq6luJZaLitvNGnfPfW
5zGEPKzce/8cprtxLX80RZdt62o8jvOaNcbSP+uVKu3WK0jq8Lc3unWqmwjA0oN5Ashw+bHo0T+N
3lM7V30W6uhvXUgrK3aRpyXkF9/+qWP+WExXpmMw1mkUWkaKN8BGKoC9Wt9LXO18ikOpwWkLgiBm
ybBnDg119aPPe8H0VqEVkb78MVhyeDJnj9Ovqz/c4iQir7lO+dwi3XCB0qivSlThQoN57nlY+eiX
sSizWQRHYl7kh6M6O+7rDqDJOtTG6p4adbJNY8s0RVRJWU8yrcdwSYtx+rP5fnNpxoqtO1BGSuNo
cdR2W8VNEhK8kFhq5RTncqrXa2l4RdLsM9JJuHfeScXXIHkl071A8VYIoO2zQThW6vq7TnzUQaw4
AWgC8H1vLsvNsd9Fcweed3GlgFBkjeOUN581mNOiuc1B9Xu0cyOz0R8mOmQ1yJv5bEZsWt0w0NOz
JmM551nE3H1ZZPTAiS2TYc2bA/z5k+HSS9ysb14jzSNw6GnzwDCLykBr19bYeDXp3kjZxjgPF+vq
yV1dap4Nmt2dz3xef7mzx4UZLRdVLMMVZsi8hA1j5PbRVcgapxkyQrUiDYr+s19MxERO12TR7p9E
Xeuzo+hKro0PQq+PixrbNxp5sh3a/YRRzznMWUTr/WlUbA/BSman5ekU3LtGHSy4c7RKx6mLYNs/
ynEXh2lEvBntBGnbdRgm24AYz57QRNiKPLWqW5JBVt/N2HwUbu9fuKD9i3f/BbHwZ+fVU9bl80M0
L7wR41Q9FdExakcumV5bCSCmnQ6+8WvT+cvgz3a6trV5cEa+vInQsXKA+8K+llldWfm1yIObs05/
WAPOq64ZO+YacMO+B7oU0V9Hsf23ak9toF1IwQPBO/EquIkaBWXoMigAZl6iHYn1gF8dDSciNqe/
P1gL1MrOoO0Gmcjd5cSKlzPBQYyDmN7WmThTaTUizWYenbNRoRSulsBC4OJk+bpcZFkVD2vpWqcB
+h/WEhk9P/fWh9scO/5gSGIjABRCak0yiiHz5dpMJIfNM1fFNB5J/Hhe4Kyt4Vp7rgu66iXebI/c
tE14CHV9lW6lM6sCvwn29nNb6i93dbcj74a+Ug05pci+Afx3/yYi6xWewTljKr4FJjyYzIuviESx
b2QYhb+lKhLysjndQ7l5X0jrlnOp30xBe7AzoepF7ERaMTn/sbv8qed2SOZyMpMq6s0Yl+l6lC3v
RriVy02a5hFUsPvslOuckS0smWA/vLRrrRn0KkQUoLWcqexN0ScWPiBFPS7xVDZfBfFVPUaYuNYc
7O6Sb4gEqnfbmu/y9bvwxzQuIcN+6GE3E3e2GXum6MQHO8+MNPLBrYIfm2OgUfc/VGXk6ToC4mxt
ewx7330slchkARk1qOK/QNtDzMTWnpCFwPdJb8zkSPPRbtppjsrtO0dOj9x0/hNKUIkeZrz3/fGy
VjYquUhgz23yn2rrL7VX8vB1IK7+4rSHIKEktyZet/8cNo7CKngJ2nU5aXO1EvYSHKgB969Us3lX
VFkH5P9cYANisumKjcWIN/LdYmsr5YEapAdHIgdG5aOb/A1CEV1lhd5FbUvKm0n6ZeVVMRMQGkHw
/dWuQfWC3z7Q3rUpgAOKYkSwFx6lJcsTycxbP+QHCyAkxoDARNlfWk612DSRpt9FaFObv5de9DuI
ljU2F8UdOHdOWgfFxkXI3im2/cHXncnbo/LM7ESTdDYKjbA0kcbg6D3OoQPJn8tsDcVv1Ysp6V3x
pFSIXjgq4VgKJuUgROwGiPlaDOFpQFWoJiQZ1os7WtXJj9CkGLR0r2N+2+V95jYwm2zReDKG5Xfu
WDK25gFQMMdxgosXMZU11zfKLt2EkLJvYoOXE+0ee1oBEbZmuPM5BCFPBApG2b/t6IoudjMhRJGH
IkQiiQWzfOKTpPeMudveh/9wPXZppT8W1zfpBym+BkKUUoVpxou2D9e2/nhV7RPmZEy0ylvBAXTr
0anqX32HfNo11YtQFtgQ5s2sjQquCmk/mm1uIuiZ0dUh8EuifmiOvyxlnnX4YDWmc7JW5t0xYVr6
rVD0JPbCvihE9TCslhNT+DkwFJgH0vOb64iYJB92kL/xmlO1YxgggerOwfj9pWMhdUqFWH51MGr2
7h+2IvNAXhyWn3xCN1/Af+ihuoakmyZO/m81q5m3lIZvwKk+kSPz2QTmTtYEWacsM3cDBswsUmo6
FJC30ZT6VXjbfNqcsUyI4UZyTCMpKgR+JQ3ef+9q6nXJxUBtSSnavLlX5fBI2W7/rMraufTdYsXL
1uexGXSf7lIEV7tax2RkkUC7WXI++M5wtmT72Fgl0lX+w7YVuCTyU1KoxVM+MbeI+S55t4zjFHhs
duJgOkWXSC6MzOvMjzqXzgFg559r0+1arY/Ydh+mUB98ZzpbNIk+1+MMTFrzk240Z67PnQNngYyr
cM1H2VUbNGhepyKHS5jCb4j46NkIe1JHhFEAi9l+3LlKXzDg7MVPtVr60mg04eaAelogWci9sb92
64TXCOQ5pK5n9+X7CMhfktzz1mZ7Gc3HJZ/eZrVb6TR6zdku+kz4/A7dAb2uKOhEVSO5yY9myUos
zRacCcdO7Yv2EOachiXpvfEscxsowKkS3FC1IsyMMI/vIp+NFHL0uZrr572FuXXrlWXQGpHj2eKB
WR7njY3WuuuMnWtMVgeggwn0OZs1p2MRKfGgduN+DYzVZze6bxZGgRSsggO64O4uO/60u3zqMkIF
ZSUWosW4kt0jX6w8GAGz96D+rWHzB1C5eZTMsbUZNqQxo3oUhvs8o4EDZHMeGofz1eDSE3f0Fvg8
RFsNTRfaxgd3+C+/WP85c7SkoceKNxtzMjnr89434r5LfEVlc2oL9hhSALjKF33TZv9ut9bfohFT
Zn3t/QQ1KoIvsZg/inVrrqtaPxcByKMnS98aKvZAisDvT2Frf2sDzo4uegqCcDDUfrgeuceW89gC
bLbWz7xv+pODrjcs+jJdA7xW7Y1Unx05rq/phlInL695mvqxYf8klb2eGT8mxQ7sRzwqKBcaHX4A
daMcq3i5pkEkyl5HyIiIQRglF9DmCjwofg11xJo+VT+REiVBaQ9XGJ+kmosglS1xia4e+595iNwb
LcxDYIjHmiy2NGwqCkmED9AThafd2r/MZTxHPAkcR/uauVt4WZ17u9SEsQGEe+2bPQFluwYWQ884
+j9CbIGR5mMgPKWN5Wx0hwLXnld4WTBt32vPHE4/aux6TIPbxsXVKJyxetnf+2kIufuXf1iWGjb9
gXlTdAqtpfErnOfPgEuMCoCfKm/+juXmpFZtXqGPrhGrczwG81XhXA4JY+XHW+5He57MeF8SFh6D
da+UNv0u7vCMueZlZRA9sDwKHk3/HDHBjEvnPbS+UimzhL/7R3ttDmJtqx+yThi56UzzmuDSLCSR
1JN9KDmjwFvN58DwnyK3vVAh0ydrv+eJMBEs1FF9HSOfpEjNvmMr/lrUjh0H/F2/+NA65pfbIAIE
s+JyOrF2mFlRDCPk7HIZNhSbsDdhtrmUh0XO+jCKsLusZv6lnOgSkMBR1ThIfOIEFlnH7gpBUP3t
nRWyd+ry6z68EhCBVtOGSKm8/Ntb1yjWVb8lU9d+tOF8RBS7Yx8ZnlBCLUm/D/ZNRvzufbjDt9hZ
wipdgvan3bnGqbKiKR0WqNR6+wxaSLLV9EBhZHtaZQE6qPdYDixaDurbUeHCqSeY3RJwci7uR+Nk
jWjwb+My1Ai/7DpequU/C4ix+ZCVE13V4jwTmPIEoYc5LUf+GU19kare6q9534vMDTs7GYcmz6qx
fhbb7B2YR/lrDHldPGwkhjmjTJrMm+dsD+5dxFqERolMk90WZTu8EOFPKtyeF0Iq4gmnSyrnIFuH
6Ut5wXKwzJyrdzi3qkGK4AXXGd8T7othPSoHdsxbdvRhm/chVv+gOvHk1Gmv+/VTLxct7QZyqMNl
uS720dskr22AXg/l6gFTBHaMfQkOqEm9OBirKP4litB93IroYI5k11jwMOPybih9x6oEN6ClsIBg
oqok+/hmvMpiN5+9DaRaD3eZgvrTIZRN5OD+q8z7sjK2BrQfm6Pt7vE61+4REcm3r1kJ/WW4wN1E
J3TKUTLlZM+VeI0hygZE2wHFzl2FcXj3JudAX8srsDOa2CUUGaa2MDEESrrR6y+z6X+VBQPTBBIA
R8wrpHWV8fFzuSVWeLdM9dHFIjElbtjdkHlBLcyKEokhaspD1B8W0gCeerQmuC7bdMb1wCfBeTC9
1zjqOGTQbYQF2/EO3+OL/s23N/eh9a7VIhM0j79rJd750Z34/g0Ez+CxAk0np2adImsE8vQQXDI7
cOyHZIupdcY3Q+lli5mt73WYkQF2coaye+3LcoanL28eEzFqEC+ZQhXct0scaL33MBf1ATnRj14Y
TyhgXGR8g5mpvGZU65iCmO+vVYnOi2s7tssoCUlcn9AkQywzW7+QpcZhEo3PNA7K04YS3NT4ZFfj
Zx/uY2rKCUSs6A/kbOuUAx0ZTx9vysjfyrb/cFfjBZnFZc+NCm6SDzw/9CZvrDKMg9zdj2AzHliJ
Ao1dgVirQxCoNTO28SE0RusEg7V7IF3agZB3ZxGL/rQPKGqm9i5i7I3XqKqrpEdAnuJ2CatkcCBT
tOXWWe3m//nBgrDyLuizy5MfNuOh8dDVyib8b2OrPuMN7cAb2h/eEKGT2HOVQZ7dA5krMvlFYz50
1pepYUjvAGcjlukwU9vHaGMD41e7eexbFMX4MxtvJTCmPTQSu7cWhFf6nLj4V6anxhdJENzqUC2v
QhZtmrMdta6TmF70I5js5dDdAWq0nHAMe4PRsuiq8xQQJ7r2WDYVVmM9AUL6e5WJwalS967Zbh1+
8K4hECW7p255ItDv0pXFnAViNLO90k68+cCqxYooMli9o98PP1y//4rCfHuidu0qSzpE1iEiSaqX
d4QlOPVuO76wsfsgbPzt4sdkWRhJpfXd8bcf7d395Som0GomndhFB+PN7ksTNO91I2kG2M09kVJv
wCjUyc3j+NOcq/d5NaGhdqtDk/ix5iRYtZR6nJBVww/tdFOMquVe/2TzQm9gmc/Y0fubjtDVBcJY
MinZgXsbn+Poo2Xfuu+ytaqYLKWQWSvgieow7GsrDqYIMq5wH+cFf7kX7X/vu5ecBUybdH8b9V4c
6ZTlPu3Mv9skfG5/0PkJNCCp531L2txSuD2dNDB1eQicjTPBfy/6yjkW0zlwkUvAhjyhoUK/6xpx
wzINgBj+I7HguwvPdlD8B0xtH3FFc5nv/geOQf/aG0ONtbx+KOnLyO5nCnxx9dMpm7Np1oRn1o6f
WiN0r4g4PipWEjYSKHbAzIc70hdsSNSnTVyq3fBip1rWY48iBd1X87RVEtDTtW4SqxL4bXccDf7B
prHbsBTGCyIMhCbTX9heUnG3G0Ez9tUOsX+U4/JhdYZ/wGSXYbcFmlMWFErh1gB3U//oDcykg69f
W5zVp8b0ju4YcrXbK5hI8WkFJXVLG5xFd7e+L6V8bkCV7BC7unKweCJhdpPVmDBHCz4w1wmZHVrP
j+u5KpgudxyHyAcQw/DIURrSaKwqxbSnvjsRkZy21bY+6cLBFjoz6IMnUwYdsARF8pceh8sa4fqH
TCEVLTjP9fAdwPf4pf4RiejNtBZwzBKrfsU4ULbST1uFsH4J/hT1lODLtXBMyArku9F8R+QhhGgX
xp5Zae3w+XB0h7K9q3S+V0p54gnjGOqTMrawLSURIqCDQPq+OQJ1qZlgbkYZMNXrQclT21nu0Y5e
bNdLOzP8CUaDkzz8UuJ+gEfumJbF1zKGcxrJiW9TwV7FXieW1KyHMXVzWFC794YMsbY8W7NO8j6Y
TlE0tKjxsB1Dzh6x9LP5rALyFcqnNkesHTYmHMIM32qJ88VACBrvvXET9V1yVx763X5TzaFGl3ky
zO4ND+OPXc8X/HA3/CXuITKNd2euLkUwxtIe9xSIlpYJcDHkZP0lN7rvvCWstCLS1ppJbCkjTMh8
zFwg5mCny9j+87c5oVE+yuwc+UQLvHNUxEudHUe+l8iRjpbd/+PcCFDdG9w0SC1S2/lHDC/ecWcH
dFunOg2WgFCCu/WchpSh3zBos9qP//WRTQhsFQZx6WJcsnUEaUKq2lDO7VFFNOBCSGaoM7rT2nH3
b53LUFIXP8LxFOKxP0TN8kf01m0W+9+QQAmLwOx4x1R9MH3Q+UVuEMfEEySNmA/MQt8+9NxJGIQo
uOxEkYysR2N5XeaoxBZvQNUCwJTmR1PMAhE18AD+muMyAH+JDV2i/J+5M9uRG0mz9Kv0AxQLZtx5
607f19hDuiEilAquxn1/+v6oGWBSanQn+m4uqoBKlJTudNL4L+d8xxkfkmY+GYWZH9JBcbmgEDP6
Uh+G/BbmiLa1DrW9M4u1NtgInonSGbOUuqOk1IpeNNk9g/qKfYlFJWN9wug3sHnpGecgZSaVT/pL
HUTDdq765jmRY7gGdoboxA4XedO4gtrMGZNnmR+lzmKYaxb7FIQOnTPNU/FZIjt0sPRudrZRf7PM
WPOLudpJN37H4xl0WX8eFMKDNEiMLc/soHF3NoaHrMBlB20x4/YKd+WJ/oPBxqeXbQY7l1iCTW4/
A5LHSCfUjmu9qN8QUjSHodPekrE1fYMQhnWZym2I5CgaX9zA+cxZXZa6Ia5Tn17ICq2JjjaRUah8
M04OB40iBYYkoF2NB0Yz7BwuUTI/WDV6VFyQHBvBwYtLcUE35yT9awJcjXY29ThxUKybRnepCnQd
COh/xKb1ZdeuRXmXYQIv65uAzWEbGs4Iu7+wV0DMi+3WxJdOS75OYECuc1FMyBPYA7PvCqHGwXPw
GMLkGZIU5XyhBO5vFrI5p9ZdjG10Imzijg4KodpCvR7r88/E6/7iGyVbb9S46ohGwhZVYxHRamYY
zleJFgpsYCASujozV7JkFBT1VncYlXqsay/atpKnw+s8xnejD0YhPZmLq7BWyHHe01grLlpHV6hP
8Znz6XWEvedXWfijrzzzkiJhUkE2n5rR+tYCjGfpgA3XmvBtdtC4/T7pfhYJK/Ep1s80+O+52Tpr
pl/JWtOcN1yZlSrQbuSzu06KN1PkjyHt9ZEz3pf2qqeuxR5XblClsI3Uup0e1S9lvZ0yicwuVwct
NCzWR5QNuqe+9c7kPv76rxjttZwZEY1Nt8WN40OKZECW/SDHW/imDExGDJwbwLop6isOgjjVnjrg
vPsugtqRto7YoQd4ykLtOivcgwOrFLAGBmVjrCXrmhackZ2hHeGPXBqV9kyLxWMQ1g8j6cQ6I8NN
kLF/s5hLnNrIyzd6obERp0hCSiT9DiImVhALS4xoD1aQlYfYXKp91t9JFr/Veq1uvdP+ZQVvkkAu
AJ0Ges0ZDUTcljiUE9g0DZKtnaLLXVkibtGX54+in744at1LJJzvaWMxa9cxTeqNs++ZuVdF4B0M
EpzrhMol0VXyUGTqMLe851TCYIyM4JMl6wDegR5g4iTrg1Gaj1m12gkt/+xmBl+2jPbY0TaGgpVQ
yAEtQeGUPidKt4GT+VgNzSfvcxfNhxaE57QponPSlhZgL4GdezA+ENyrozEGh5GFpz2GMNUcC2+7
UNUmZUuxxnEI1jSgnhi0oqdgHxERdo1vdRHxyRYLzmnMwZd4glIddKxfFCNOOxZThlVdwgPWovKo
590eL//3PJyxnUHntSkE1gGBXytGd7Sun1CvixvICd5/WUchGmFhmrKPpI+/L/t6/Mos1joelEdo
cYCgWaPjx2C0TODBvBmwZMNl7QZcrGm5WZjDi7LzR508p8Jg+ELv7WMx1DTzrKeJLyR6r7jINB9l
Zc14tjzFZtzc+wDRd1TvjKRoDxP1yEQU6qbF1Qi+qfGYRlmvYftuRjbmnLAJHwaLfxrQnPpTqO2N
OAHyYJTPy+ljNNfGCN5CVQ0nVpPkZczuTxC/Pm5t7stkYGZuG6gVjelZa3sGfo6R7iI3uNKYXqMa
TJFBHdN703xy7Po9aKYBpUHi7JMseCfKqrqUYfdmYL7eLvYGM2cJWitGTbYep+eajQnOMHZHDJ4Y
Mj14eAXOpC2yyHuosrZeS8ugPjb8si1+ulplXXnnP0xV3NNtSQ6/qbsFXiw2XeLMK4f73Zm79kHL
8OFEeLQqo9I3AxvIDl/aqiZunUEe79RS09LXTEx7cA16CBmodZ2O4lY+4CjQkVoCdZnceA2OJDhW
9lPqjsHFcIObLOsKO50WX+IcC3c+qHQdN0W4JufBZVMs3LsOKZJ2nnqddVedoKlIqaTuXsfNsMyJ
9Ca0dsoIoqOkeGYfwmajYqHYKde86XGD9WD87AqR7V2uIiLCDlsjP/EpRHrMXaIMRAKBvp+ijSJJ
2zdRhPZqZmc1tj1sBW2+l5fRdtKHNr1S2nPzW8b8HNnFhwESqAB85zslc6cxrSoOYTfC4o9fOki+
dAGcKcxLv5LI7YK6k+tC8aIp7EmxU31mtUVucJ9HfoxMKbQubrdYcSUSdk140ak1eu0sy+mWVYG+
cef4UbPz14qAN5wsXX4dLccXnvENdry3rWZ0/LyqfjJ2SC6mMx5mwAV1hVzEZRLep9CT2wHxNMKY
vTdPP02KpF0u8SVvQrS8K+RssT+U0HzNtJbAk0A8EmTnZh+8Rry1ObEzp0Sl40T0S4N0iMWYnIKi
/NEZ3Pw55eWYedccgSvE3MnHAIdSOe/vc5q5mwW/MMKpY/gMP0g2DZo1BkdTmSbbaareUiNaViWI
7IpQ7BGYUcKoacXVG7dAFvgCvMv8QOgMpEIDI2wgu00XFk8RAasMk5p+o2v4FsZgz/ap33dyfm6l
zB+MxXqThD97kWg7LRheR6uBLhA47MfcletGMaeZdV+SCdeINbPCeEe+PexbfKP+XDcfAtyzziN3
bBZUTGc7m0jFGADgdW07m3oexFp5whbrSy+/s1FVV300zyPKmzVKPB7ksN6OdJarsKcuSIceG7Ud
vAXlwA+G2gEMQbcbNDRbca84Jl1eVQ5TWtuJvzppiwMEpP0cRcvGgM1JUTPGoSq4CFziueG3xPQc
KFvjfa3NyFKLmdsVb6cL9x3qm2CgZMWDn2a3Sv6ARDYhwNO8vTlVH4g1tfXc8QofUXIw6w6PQOZY
KjbtPR9CZ5ObCioeu/6pi+5Zn78MVkDIghxvyfiQ0lVhY66OCO7zQ2yN07ocBj+IzW0+QmdivJAw
+e3AomX7Gm+a32aLmqRhWaP12V88ZYlvs7FgJ9NbB5Eg5IhboBpjOX25DInKOOuRq5jx3pPpOc9/
cWuiAdEzGCKbFInYYLwqtKDajLKQtAqTXI2KHGGLW5XDZMOCaUJF2GRXViF3mFDswjvHHy00jTpy
At39SAvhbPqyvmTmTLFnIjeea9SkZVSs+ynb4e/Kjk7dfeEBig5IQE9Y5ZOjeKwymGQ9Ya/rOLb/
6kSeHPSZ2Rlsj3SH9V9/80hMMkUVfTQSL0PUvtEWtywylm6w6qJT7NHIj7xd5yHkKam8Aw6HVMh4
LTsLG79M441sISEJxkVuDPM5Eu/EXd1A6Dym8Q29eLRnZZKCGlLaftRHP0p6+6Dr1trBiXgadPR+
WfqN2XO67Wc+UYf6ZA66YsOg5MuRwCZcfM5rs7y28VhtrYDCI7HZWfeO6VEtUrm2ScEmog39Rocn
yGsUfaH93OiQQGLW8H5zJHwKF743pWjgknob1ugESDrRcVUDHQ2ssl8FaorWYWdga2dJWuuhgOzC
TNktlefrCTu0ts4oFUmqBaCHTLUdD/2idgokGJN+2uPykDwRXeEbrrdWMpH8FthJtJMqRXGJbTgV
DGQxcBTuGocsd7ILxkQP4h9poAGekFnhxxaoDiaJAWCQpmzXLSJWH7VkdZxajZIMD6OYNE7pho9M
aOqyzuZN2lZBvYYyHWPEY6UAd0in+EEmEgbJrooZ7UTMIhANMATLh794Tn46jVInmaIwj+y9Gcpq
r6tgz3P4IzISfYsEcMcrCU2zzuKlrFniFKkhz86ArEGHNDILw143p6r12qdKqa9k4brZnfgMHXrc
epJIeaHNm6kNfGXR+3jO/JeyPPRLhXZP9Gr2uwlFeKE5q8I1xIXQc+bCiNrZW8QaNfS4Z79PxWW5
CqFa+X3gVbyD1XnruwlDI/8D4dGFxFuHaVtHVGDLgLdCFJ+7Tb/LENDk8HEivPdUY2LdSx0kUY5x
rGMvoMqcQ9fCj+L1zmpoHGfdzfMmn20bwofqD9LBYRfJ8wgT9GjkoVxbaBb2uTV/ln2k7+KgRhsQ
v9Ts+TaVqesbvWONObcFWlXnSlWhHXWNqZNLfX+YjHnTRj/zqR4/BbF8LvimVVNwgcLZNJay+Mbv
EaxDjKe80vHeq14Na5XnN6Msa6B09k9yQst9BOwu9Frc/zp+Yg1dO8AQltUR2y5lV5LhfkO3KqXv
pnp2NcFulcbWgpKxyDRZiqTqfcZ7ve8FlwtLA8qgaHqRpXgZJDPOmY2wkbVyxcdhXm3MCLWK6JAM
he7HGv7pIuzPjfyhqR6Ui8GcLpwZJjrp/FPDbevjv6QrJetNVVVHktMI9sPCvl/0Xz1IUxwM1l5H
d89Z/OUGCNqRXiOrmHXkIYImWYvbNTo7sc2iylhjz8UXQQEGDWOjt0G7Q3/uroIBW6tIAZvY7HZ8
eHLPXZc/eF7LgeqMn7JH6cda49YRGbj5V+0kpesQgscdnb5XI78FjhaX57hGkTMw9kFrhOpUWp+x
RAMVt2i6o8I7zFroRy1t/WwiyKLbsXiqwo/BCeOHQobMKWbrcTaQfRXddErMbqQRo66sJts5WmHE
/33BaKL0RAKJg61D+MbQ0ZnsT9eY0y1KRo0VSIy8c5k/RW7Oq6+irOm3I474Y4ZpIodQu42i9G2e
m2XT4G1HbtiqBC/V1oGxdjPHZVKDCnAY5n5PS9SZP4oan3k85DjszeearIxVZvVAvsop2v+rtPXU
UzIP93ieWQlNOYBBxLVAPlPUajyAzchZ1ZnD2S7GZ4yZV6UrvwxDpo9R8dVbDM/iDJaHNQJLEmaL
RSb3LnqQfi8sSgaE8Qc1mk8ZEnIiK3DBAxk81JQ0W6W5b3TMd3SRnj9FdYb1u3u07fBYCethZnG/
YnzDIgfvYpvWYqscZ1yr2r0BG/iBTQ1/gRZ9t6PaONm22mvsyX0w0NOG3A9MAMhiExCmK1a27AKs
9FXYIdJHT+yz2N1bY8a9lDb8owR0RpDhP+Wm9GdKXsy3eInnGa5NkvP5ChRSlti79KVzkW88V38M
mszZdAg+aSe6o1L5exlC6jJzT/mTyzivtR+FzhwHxYnBB0qAb+bTvWHSvwKCK0+zeq1C6xsJ6AHH
vdasE+uJvKbokqF/QZi3IMWSxRjeLrNzHM2G0HybYajeYrNJw/qN3laclDCfnVbLj+OA/sjrvmlI
+9G9GSOi8Uo+6s05GRu5El1+y0a8JRBbbwjwX6AOGOuxSz/q9qvJ+NW05jv5CCh+AzaRCOtAA+fx
pU6ahyGqfIZxTI84sUBtWvsBEQCGkBiXvLwNbJ85K6BnaK8MDZKj1WmvbT2+jCaDE1K0NeC7Onmn
OI0FsUhKr6175LSPeZFdSLyOkZISwpbDcNr8C7dtIMGxJvvaBtaAPO3TWcbmCa6bFXQMPDa6DXMJ
/pkMyYjLOhtVz6tt9zGMNwqmUUCjcZnTyHFmVZnqi7E7hLCAIEbWnb62hwDawSh5oXpJfbBFeJ7L
/hpourh2wju57fzYGsW3PsXJGbZbA23LirFNyCQkXwf64BxYBJSHZcfdttr4ODXWdfK4Uf/VRA3z
7yCP9mxFz0Bb5xWiK/R/hkLRwXudzeE+MExWP/OiN02QkVvdGVJqtm6glG9+Ebv/V0Ty/eZx8zt+
/HeC+X+LLP8NYH552j7/+bf8hjj//4VpDuT7v2eaXwsg5P9xKuqfH7+T0PlT/wdqDhT937aDz9ly
dJ2MVB36/vBzgZpL3fy3dEmlsHWTAY61kMv/H9Sc+ChhECJMHpk0XRj6vK5/Qc2df9vU/o4Qli0B
MJrm/wpq/mdixZIp4zqegcFCWAsjHeT53xIrgOrFTdOU5V3aenAwi+ixV97wmKFck+1ISe3q17Ep
Z/IAInVthAs5QqRHmJSMaVhxXF1xADU8L69wZpFYDqnJaTlcDdMuIvLQq5tNXqoXVyZqhc0YvZo7
zSvLLM9Usw/oFfuTGU/vzpSCe6rM71MV7emFZzz5wWudjsu4fjrzFoLUrm9nBtsbMxEvc1gegFHi
URuj4uY2Y+qHU37P0tgCWTPfVdUBFFlM9IWt7qh7abWy5jGIO2M7Jsi5Ei36EYw1JqpRjsfYrdU/
RI/8Sof4Gy7e5doSiyGZKf1Kq7CWaJ+/XdukL+xhZBZ2b4CX+G5FOc6mvUZEN+9S2KU+/UTMiPyc
5C3U0oRw5bpxOjhj49kzAd52kXtxioAO1OgfzQmRWqnhsLDD6lYWf1WJmuF64ssspsn/2138f+H3
//E32L38MxNi+ew6MUBL8oVlOOIP1P2ouVOL1qi8l8Yv5lwB6ou1If2AvCVNAHMlBEnhGhwzjp7l
u9ZWDnLeHwYannXMHO2AsOcV0tg/RR3KPyD8v67q8oEgPwjPAcb/+1Vt2xghsVNVd+iM8RqYFO06
rAFGtbhiY9VuC9Z+pyxG+iPd8BnH+7gLZnibpLzq//AT87D9lgjAhyFo5VcggbBJJTaXNI+//cQ2
HtionLL67uKDZJ/pInDrwW7igX7W6ciF1TNjcicCJzGZty0jRhula+xwGwRJc7HrND90NlHGIPSH
h6r6GIYaX3/hVKhgn2jBarDXkbYJCzSlZaosiObZm2o6iySucVtjfjhktJUIJeyDNWo/+1F8NRjl
OjKvMS/M467SPhHeOmsKqNa3ErvdZC66NqOY36ppJE54Tlltj+Hr/3wL/YpH/u32x1EgPH4oS5Ir
a/66dn+7NkMV12bmlPFDOkHSTg7hVLwgqIRj7YmtVbFs1BEqY9oDm82UJW3tHfLij85i/hTsgMWx
ResX+3BzKcr0slgLm36FRessID2pWT3gnvhp2gz3Uke/Vk346jXh1RbZJZ+nLcfvygaPisg23w5t
9C0K5KmKtedB069pURyVp11mE0T1As+y7KvqgVlMjh6vW6d7n+1xEzBj52fq9mHjgHqoQI+pbWeq
Byzoz1W6LeZyh2cDb6pfKqf7h5tLLukyf7+A5Jc4HPFcO2m4WKGWJ+FvF7ABDJzkk+E+UHaarmC5
FWHKFyQL4cJGMo4q8jSaIYzYtHb82mIYjCqp9xMDF0jj/lPK059hOAZ2atOTAsWWbrqwyn//OKTg
AfuuXHVvC+0mQQOumDMH+65NP4yhS+Ax0cAVIC8wxLZvIgoeCa9Cg9XAmKo1ae1EDHGjh16JUgsF
jhP/09lgLB/htyvGR3RtT5gcXSwynT/OhkEVUxi3Q3bHB8hi3IQYE+QoP+oyP/VKTkAnl0p08Fwk
2TRwKFV37qi/hW2ozvilrX3QttmlxjVVYXC5irjTVkHDUx0L77XTm609Je91k7dbeOHoPcb4qlrI
Ve1IURhU2nezMTZUpojk2xT2rM1ySMUi3gQ9c2WZjdlNaTDkLW0U/3Rk/5kcxIHoutQTRKMLygbj
j7Ais86klTIyuwe49bQ4Na9xgPBS0Umxx683kuJ4S01IWLjxxcIZAj5Ij/MwHOOh0ldSGWoNFRtR
VkkwiUV7w84xefqfTwX5X+4inexC/rBpSk4vKf5INYNJDvNBBfG9DYJ7nXQX1A7RecA3uqJZYgev
mKFI3K36nNUbRJrf+h5/GOP1vxwFxtiZBOY2lHAIU8Hk4KEU//DcLRXZ73cRqDzSnpYXt0fgjPtH
TTQKjw+RafFdYUJe50AQDmY1W+9B8VekkeAlerbOlrYzdZrBFeNZGIx8JfiKlS8wVr4kJp8xLCcA
wdpwx/koYYMW8VYr0Yfq2nNgT19xb35BwAnXlWamIEP/KSiLqd9/OT/4HhweHjFL/IdK5PcHFtX0
pLPESe5WC6avt1jFQ/u+6lrqXG1m3lNpivVoivGOzesuNZbpVaTeQ6gxuejVoc0F+mGFy3aoChbH
9tkMXF4+ARN1NB2ARmP4CpNWHhvYyWvLrLEEzeIWIjcpW5u8BQPvZjDa0cns0jeGgDmcc7s+uDoP
kOmVLM70PNzU6BWHufB2FtYt+uL4B5nd3wFGNtdIVy+wvsGRddV7HtnHKa3B8COEW3Fb9ChgeR3I
lMFdn8pdrCFaGxH6HSaTSDzovhdW7g9g6DEl5OF4TTFGthisz3YnGRGL2jmHL6SHhDvHYK4bJH48
KuvcJG3he4yr7JYSq/aab+QEsMRtmsAPU+TQxYCnK4BQvYGqmJ/MUh7Jrx1bn7Swe0z7h063fy7l
shoep3LbxJK9cJrsq9yx3qPj6Jp41NpwuDTAnFyVZRerk99Fn9mkKJl463VE49pA9VQMr8IyLmzM
nYeE8hmU0biTCWueOi5eVQcG2qjn/mb22ygp9UtIPBuraAgSbolRws0B1RgSEWVOU3prwIGvyGCM
djMLc59Gg/281qmLpwDNOPyqjDcxYmi2+51jJt+U6DOLom35RubVKs1q16fxJQs9l01J8ZjaSXOr
dJYlPeL0SZavvfUJci0/m3LJSEOdc0fff7aHull3NjVSVWVrrY3rp7KrLrEmtpOqsEHXPPUiqcYD
gCbcEWan+wB2OxQRSAWb2vxMnfowkoZ5sTz11tcDuoVIb24u72yR1LhQdfcL7SnMYss+OQa433Ru
sM0V/ItLpwxJ6ypZD5SkNpmhJjZ2GHxMQefHeZjdGFDgHy0Ma8Pm/BroBvqPtssuPQ7VsigwbXuN
9CdDfJLv4p5ynMMwt4OrYgywY5K41wuMQd1YHBpavYfcMD6BeKwcS6qzPEQjG7pA9BYhAaHJjIAI
ENNpjGNbmTej53gp5/aJK/BSglw8NV1z9XSn33SQCYEfZlCXfoxeRICSYKLJ+0xudB6/3pvHZ2Pb
x/ztZpP+bBv7B99sF2QYyGMDuWinPmN1nOz+pPLp5IQD6IzIunXOEJ8bEw0kAk6Go+mtmZqDYGli
V66PwxtBjCeIQcWIA/Zo73RMKfTWPcmazX9mUUqNpruSE6v6iku9oovdegg8lIa/bgTce5DzFcn3
Icor54RntobehnvW9DTgZ8yINxpPMaZs4RP6WXU7gwBsfwAsLLhUK3c2YGNVR28Q9BkmudiJpgBa
uckug/+YNzALgo/SrPtjIb0fliGmI17wGF1juiMRc9oscTG+UOqQFSDRoj4iBQbWlsTj6RIqevBU
erNmg+CNJNt25dSte6aG7sQ8Rcb1SyFKUnAYQWVivFSJwbGlhi9rAFM38q3MpP/J+cipb5pot2Ln
hb8PTqQgBMu7dbG+LFLCbQZLfKdrVYuVSrxDvWe7l+RPDYjuVo/VbtIJiYk/rApJxpAtujZgvAg9
+B5ODm0+cjYPqQkgSJpARVMcTysXsdI+JgFiFddaTYSl867wEYmKGBtnanIQJfI5d0O2BZrRoF96
iCcG2qGI30NG574G1ARw51PTdh8CoVccqMVf6ZdYtlj4sdV1ZjNdS3QYQBRWnTveWFsClaHEX0mh
PgjAfS5kXG71MnqH5YykuSKNK4U3VA4GITCjDszRtQ7pghCwGKdzXjXvBVkeOhHnKxRCzzSNLnPZ
tRo8c9MTmLZpCvfqMo/1SV2mhI3vQ3ps2+JWF/MBwZFCZsSSVGB75sx04UQ2LAdKJDVabz9REjon
JvBric/aLyOodqkavzzNYsIOzNzUuYSRiQMmEfGDm+AzNtoGPkf0lrJzgrFTH1MnrVewqnF6Gkcy
04Bykgxg2zk2Ec5FL4PQLiWvzABFzjCgsR7YmNAir8TEiC9yBfcXg9sJ06o9YFIWJcRd4bHSTnWs
trr3FoWTPGYVuruc0eGoxcdg1OV60CkK3N56MpR31kfr1mMaO8wj8B0k2IUfKBvJUwrWzoEca7QY
nbUo/lKjdyeXGdNmX0ILCLC7Bd4WFxFJvb5bYBkOIuNrmrEBtsCC3aTnxah9zznX12juCSXN5DHI
3MKXHWlLPeCgxXXMYhjIke6Q0cGJt4IZyuSacBOwYBpCQaSDhoSJ3xsb4QTdJiF0RDeiBEcjXXgn
8J3PMaVFEq1bo36YFJrIpEIwVE5E2UNRrYLiJZzTF60jHSdIphvyB3QIC7I9sUj2UkcSm9mXtWpk
6dU+BsyUBETglY7XEysm/Ow2ExzSYCLiifCQ1kN931l4bKt5DT5AXOpR8Sms/tuo8KWqmaGKnKZ3
q+D9OJH87s72I+xCBr9M5lGzDGtoKUfbjc0NivG9YxkonljT1tOnB+ChxfptQ4ZYUbexe4zVBp5H
CmXps4tJqcGFTJZRZflT47zkac245IsLrh9LW3mr7lfskrHrutnb2/zCCDwW6q6lywNZx8dsdLtj
1OvZ1vO06KQt+JG6imceaPNhZqHOovsr52jD5WUW2woB8r7CnI2u/CEUiCJ+lesQH++zVnvY1YAF
6vOVSPFmCxAR2WLYj2iN4/rcJXeb89UJ3R0jJsjTDWZFVOnYinG1DHVXPYYDmT1pOPdrpfcBukJE
JBVXW8PcdO7L8bvT22oHiRXcRBm+66E9vA81b8JmcD/rFi+FSLvjPARc95KqcAvCChrrsvsBktc+
IXypttj7gm2oetSX+shpixzsQbMxxhhleJOq1K5DLnRuRmQxpR3Zt6jNXtUwG68JReGRIIqpoS/I
eflfI9GqPTXwfETuAcK31n7YJQttW/Tau1sRO+Oimbl2iyOjQjhCf2p9b7vc2huctonG45t52PFi
d37UNYbwIpePmumcbSw6r56DrZ2M79RVBH2TkHGqi+mBu/dCM0HjsRAkijl/jF0wzp1GXHUrImY9
7XaKs2bDZ4CPukxOC8L4fLtju5fbIPJ4IO2tm75C9DYOjPC/wtlItpHCuRXRZ8iZVVbF4NQkeQCS
CCrFsPkaOFQehwFRJHoJbu8gep08wAfOuWWb+iNDLMzKDtBLoD3TKkFwy5EfBoha33DA402ITPMB
vCEGpo7EgaqYb552qBPK0KnFalJEzlcmv4hLI5IynostaPzIL9J9NxND0kYAX9qw36Eg1k+zNlB0
qGE75aQIWe2C/SsGndHSiMwXLOU+q5+ycp5uXhpjVfFm94gt2kI2QSM91aDFJ3RANQoM3BOmduwT
TkSUv9QOEltF6yYXVtf9DbfytDPJb7lNg1r2Mv7IObQrnYLwLm3BhA/xzg7oXakr0KenAA1NLfuw
c3uDCD3clG5WUb7rP/XOBBRZB08o8VAYtbLaOvsp7cRFOEiOkKOT85YZ49rtRH3PnfkkwiK9qBZJ
SjzASsuo5deATlizF9V07kB2HGcA0STypY+9rUfrqs2+cjsOmVCH4aNZzNOKsS/EUb1yduFcAoY1
5TXrG4y3lF9dWQwHvbPgImTIvIce7G420hXboX7zAnQ8xFqOz7NFRkBrUGoCkoe5A8PGdcbymurq
aKVKwrlnPvSrnxJ99F5F9rRDABsiC+C3HlupvWpz/mxG2tUwOnHX9kFYDIRhUbWFk4ebySnIit5U
XbWf8SQ8CXc8EKkKEMKO0mNYyF3eQ35wzeiShPlFz2yxFzzh28zhgAOwX1zSSH9BJhX7WGN5+RuE
jkg8W2vCSi2yMlAo6SSk3cpBY8PXSAHyGHJ8rGzI+PWc8fbviyNzsJvRcNjYvOHcTNhbHc3boI/i
1Ql+6GiIT3gET10ZNX7RkxhRWgVUFURo+6zPNsrKM0J+pLE13YnOdvrgDUvtyAq2Q0LJNntAVG+H
ZXxUC84wyp1pSxowcW9u1e7jwXqqQdCgC+yoMEtr2sgmuwFsMA68YvjD6JZYD99sIkwD2rUtle3H
YGYMfdp5V9XqWqjyYylcJ4Un2y1gABtxsJLMxXLNMXyMt7z+ZIjFDwKVbRlbI44Y21b2dxKvYkS9
8afDB1pR+P6FYAVRXotZH81ev/KMc+eF7/NiAA9ji0ASLz4g9/fRR7DHVRyUcUCR7GG7cFqoAEbL
p8XcQn+X20e91Bsw7ApBiscCZHlUBGGUTSkgzsQPrTtOexu7+gERWn0ZJzRi7IKbbVRgD8Y+FvHn
xPxDYut8S6tyC4Qd7jg8kjs1vQCITPiNToKob6Y46GQAP8wwWdLU2Fur1jyM3cI3SGlzuoq8SWt4
K8O/RoswUVMk2TmSwxssvujgje5jm1v5JiOxab0oqbWxKB4439YEFWoP4FKKqEfg2A17x6AQYzeF
QHdEnQZe/1RM9VpLobqQy/CrNcyc+rmnYF0n1GAbyFK4+l3zgzdlv2F0Ma0lOu8cNozFF0704oDp
ZNXpETstOxtPuATtTajN59yoOMmzID03/XSa0Vk/4m6ZfK9xMYwPJYMAr3obAfGTHZzurbzXdn37
K8XN0J5USz4r8yyGhUHFOCCJuqtK6b/NCAFbVEXrHv39KhppUW3mNGtSqJqjPZrX2jGLxzkOE7LU
PHeTePWGPJNga2MBXVu0njczsIFkoKXvO9E8uS4cN5k5F5g0xNCOUGBsAOSHPi3RrXbuY5ekP4ek
AAGgW9N2RlmFP0DcB+Rdu3HChRvSMSFOHB97o1QEsnLqD4nTbMOoo0WpEI5l3+fZaXZlWS5pD0Js
GlIV4MDTrYUNmSbs9auVGVbV1i3/k6Tz2I0c2YLoFxFIuiS5Le9lSrY3hLolJb1L+q9/h/MW0xhg
pmWqipnXRJwgBm80CvvRistPo/VMPjNDvPV19Jx57fhxNltPn3tlPJEz9dDiUTy70ASKrraPaTst
FBBFK5S54amx0wdGzUhKm+iPUT+xaifoy8nDozuZt1aN5Q0KiVhpEyoOPXez8cMA/e4EaYLlf31N
Z55Wg48tUdno5hw0I207P0Wyo1V1ahb0aXJzPcx7KCI1EJ4q2sdNhp2Cm1wNMOtgNdMThQIaby26
N3Qo1aaktsS2AC2h8uLLf39UusGFAEGEWT3kgf/+oM8LtxhEf7Q/NmfbkLD60vyZdBPzzOceEGVl
v9YJrvlRAfivwB3Og/vEZYm6nv3QmtgCTP9B3BzqGO2CnwwPBGzUeDXIRMAC7e/LCqwk5e2tzblU
Q5vdSmgM/dMybpiUdo5W3e4ykLzFULm3Pu1QwM+lPBSyPci8Jiezb42dHJPsjL2lRpDIxWTN8bRr
Sq2f8voScW6Q6wEoFaTicGkcTJcR+wfC9JBnEdKxHyaS8+I83lZ9ArKBHB68ofWDnFxWyeOoN7lf
l9vSHO2zwGavIlHQ8bbmhVOtdWx5VkMKRbkb2kMPKIcpAJOq3ocPpXEUFEF6QaC3o7n4+595+b8/
bORjbIjvbsF74PwocKtpY9dPkFuSrTaqlxZR29GLa3FE8LWHQ6mfMqLesmSyb614b1vc/xC/oTVM
EOBbQG1nlZD5gWILHXVbvhv8B1S94S+HSH4OuxzKePZtxbW+iiGOeJGajEaRqWqx596cvgl+g8xY
8Ms5yNM2zsL0pCxbSzp7AL0qPtpe/gNHnRikqM5erQmDMB4CvH9jeTcaDY9jFrQFsxzOuFqz7mZK
L+CknoILbtKq0N7N6P2B7LRZA7117iCbMsCXjCCkamtk0csl8wop84rbLPhoogyIPOlDdnRXcXWV
qGc3XuShVs67p9QS8jRUj01liAPgOKTOTn8t+Et3t+Rjh8wI13NFdBRa1z307LeRfyyhGNYsK47S
QYw+eeaP4UJbbJbTxRUdyXW5xj+pLo1Fh/DfYnQaYd7NxCvBOqv0totndWTYwZTySvi2WDdR6x5m
Tjmf1co2DLMz7Dx8zSEW1KzJ1C6ittccsaduKjAh4kvbjRGr6BKwgVJA1jyL7XkPO2/teDJZd65J
vHVDhE6AxS3NFyVSJ3A1svdYSG5vZEYX66aCGFcO/Yck0/jiFPbOQC/00ZcGU32oDTUuiGqiic7t
gdUQQ/PNGKQfTiPNU8rSEfugyTBY5q9BGOOmBCm1bWbcMYyluOkdUG9VjciwcIz5MDU7c3SwsXru
VbnWFXsm7km8GAkywZywQye1t0HqInn2qkNdAYfp0XiZHeLVOlUnoQe1zrpmC4ZroeLDaG+84gUj
H6sF0ZNItmRzCh8qtQkUzCSbYGvFyUnWgdjMhblhNCk2ZO02aFn1v2Qk7MxhCA/owfyMksLaNslw
LhrXOjgOl2M/ZxN0+Alm0mipXWd7N9sX+AE879FtGrahEW/h0ARfMHRwpkmyYwYzfZTSei9pWja2
dHkLDfEwm0ySVVpDLBnjl6YfvoQ1XecA7HSXoAHu+r/ggriOJyaD5GQqF8Nob3c0QbZzG0tzI3s5
XoXNOLqJtjqE9gBHBboforPZTrdeVzXHtg+IsIIAIyMfd7us/iVAf6zeeCfkbe0rUjek7ut94KhX
plzB1l8QEmhTuL8B/oBkk0YXb+1EGcja4teOdcM6LDlfBpt9mNXIN+XSiRdMHBOHpUjNyqq012y7
yoew5dAMzas3jeTrlZH97EfViK0yOI2oP09klZ+NAOosADPkjGhrKze+BFwcTICSL6fScuVFMuSX
665ehd/UC+sDhqcBPI3B9dgzmcoD7+6b9rwLCmdm7dz8BEPZ7fA5YFpFVs0kpf6nEJtsA7u7YfLG
ZV4hYAsMITfICYh5c9I3w3kbhqI9uwaXivCzHT1JgTYyWI8+FN2FM85Ea/gMVccYqID8VbhTsSnA
QK+nDiIUeA/QtNZ27CwSnlxTY75qD37rnemJ9W7u658OsxFBB2gI+4mv6YdoGLWDF6znlE2JWYQp
g+wblmZd138Cu7oluRFv9VwS1lg8z65CKEG96cwdsRpmxSheo7Fug/AnyyUpNN7OMUB5RDyIuONv
GYEM63BYYknANpPf8OsgoIQ+49Fn55QHbYd5xrZp0FUGEH0kNHHl1oTEiijBtN317iapib7pdaI3
4EQfOre751QoaIwxABGH/hhla9FGwNrz8shnE00oRFSGKWSAC8fEEDv+gGE9+zoojgS2EQe5UHQo
csnQsiPxxyeh1CjV43/C3djqT8yM2UpPDnG1PcGLnllsbA7h7Zybv8li25YFQcxQY+hpqDsXU0bt
kcJt0Hq4wvoMWdIQEEmIb+EMDCtGDJeqUciGCBXMjxFGozUxHhUpDtmdb6hW49Q3u8ohAkuqjk9Y
iT3edZ7NkjOyGmVFvuoMuKOHYDeKnzAzjH1ANajAbGwHD/YEjyGoQxMShensIG1NjFm8f4WtrI02
yRjUrDVxBM4s2g1mloWsPQBm+Q4Ryo2gSjpys77XLOMLNx8Pfoblq2JLuYpKebHIrl+bUMVCk/Ai
04ZD5OGH6U4GDHKR5a8pStcV/UEERot4MksenVyzut/qYum5YujP5RTd64EKYnGXEXqxC2rNNG3Y
qtZeSA/iXOB0SnygKpH8rR2VHgqCRiCRMWAPHiQBJasVTjS1bqzK35XAPxD2f7rmE5K9aOePfOnI
1ywY4ji+tQaLnmjCBmVFyIuJ6UMRFXfmzh6dYN9GmFNIBoZxNNjkXvfzNTfUvcYMZmAL/gjS7Gr8
N3e21nWBED/lcZmdHC8uRBjyHThITHwGRA/sgVFBuFeg35MR/HuShmfMWGAdIjx5om5uqHhfEmn1
W3SFyTpiWConWK8zqT0cHfwN1ACOz/RFwxkjl9iiNOahmO8R0BcGj4QZgVKlJc6il2EuELnOzdbC
81UrNjgSTg2rcGtvR6BkbCwuuL71ho3vCHUcq2Tl9x/z0OMobx5awzizq3KCKSLDlOQdD6baGItq
B0IZIQvvfhsggoYbMGwiO/2EpqAvpAINcIrNO1JIF5YHAEVD1RsSQUDBGrq8MPF49YPewYSrkFoP
gHqkyA9hAaSs8oetLYdHpOHBGnL/W4+Ru3VQhiVjB97MPjddtcltsk0CN3pKn/Cm3yiQNXAH46kM
1a2CCuXm5UGwAur1ZTAH+vYWwbGaRxjIYQuNOdsHy/xRs+Eh8QN1SBrmn5PTVrtKhwc/Dq7lkklE
NBj1rKA3FDQV1by8tB3+IHySHzYsdUaLwxY081oGoIQ4fWaLB9Xuc3g8W60kQLi+OhAss455lamV
nE2fymfTfuFzjgJaY5sGgn82y4EwxS4gWDUGuGSESA5oZla1jYUhd6M9Kz6kUK39zeCVsjZMP4PG
hULFkD13rVVn7GyZce3AM6HZXfEgGCuoeLdudEHk9/rLty8+OruURadRqA+SP9u9TXBbbTpfk7S3
Tc54LE0LNtnxW0Ck3orjSVKFUYGzk72gLkSj7aONEwj6UYSCJnuCNt3K/ibSHENhPrFDnc0HSaok
wFngpgo0N9KhdWiX06o0khhM1fQdKObT4xKj4kX11lAgQwySz6ZJcXZ0XCdOzaCuTLJ1V55US5QK
rlGmRuKXWpow5yjE95rqB3JKOMdtXvdi7xYpqtQKUxqYBN4nlkN55qPeETA9fFaaUFowfPJtQtcv
jkU0vyhTjzzN2zht7x3UQryX/sF0S3AOKYiEMgT4joZsnvsjs9M9Eq5xlVZBv0KRzwbQU58I3w8F
JQ4sKT4/KXtGjKEYlyeOTGcqzkGDRNVA5UWQyrtMhLVlwd2v65qI5KZmHlPk7YVcTQD5Gqg2U6OO
433xOeZARYEQETrL9UCj8DstDOlqeoUBjRqrR9CrGlKDXDIg8RE6dogOCx83YTW9T79uNexlAKK8
2TW5fFyNTz5Ja1y+3W9vJJdF15X4vbUFYcJP4SU4LpS1K7XkkKWpXhkJVgkm7B+l4O22ljBygeZL
tFg0WH/HWBPXDTdjBvjCD0tSCKrYW7JX4Ch5SEybAQKFfKDIJU7TGLd6ozPriDhgPqTRdKkZBQO0
FOAq6k0bjMkyhyaFXqOtMigk64D6zuDsc5Zkv4JNZjwP80EHsXW2C/fU5R0b69JPjv3gcqsTOQlC
VjOza/8AdpMHdLbrgipa4DlgPkHmuekyv4ywuFFXiWHvOdl7FU+gTMjc8mHsulVNi0BbnORKruqa
PNbAsntg89PBY5JiRbjC81FKpIcd7hnGR8bestyL52X9iRzs7mRJUW0bk7GhSxm4CQYY1SkZuvQu
ZV2c3doWO0QCI34yprZ1HkjMp531nDTeDaLnxVDVhZho/yOqeWnIXY9uLvuVKjDDixcmTz5JrtAh
2VZ5VckfMxdC3Z3RSVj7uuwaUownDNU9HojZA3UJlZ/HzCX9sD81ORhTpxUvScoHthwkK+xlEt4u
co1+kd4k3uq3U2T0CWgXbuT8sPIgbqwxYQ276bfbhmzLgM4XNIp7tuf9VZnAUFwDpzOZPVuHOX4p
F/HNQE4BLkWsFiiJoV40ttffHJ9kKpPZZdxpifPdfk5Jq8eEEV8iaVV7Ogp2wUSzUGw4JIkkTnUQ
nkqo418aFgamd5KyDJBqjg9GSzGbzUA7WAATdWLDacNcB6dF88DihN63yGVQmP5WfKmJRA0epl3t
wFqgfPUg38301STWMRGlacekUtI9Zn+cehEOvei2+TsmELYQJDzq2f8oJCBkTq1XP+UHiK3vLMye
3RRdzBzZzAP97NMcX8lzs87acF45CG9g2VzcV2rdVq1zD5sMU3989gAuwzqwCsIhDl7Ju9Vr60Up
eYrZdK4Uj2+aTieUcUdtGrsc/GhQTG81/ORjLf8xJyW8aZ5R4FpHprisG+JIcyCyVJ/Ytse2K/eY
WZ68Eli/Da7bzJyjDljY4hzdE7sRUQLAl0Pz+ORxzbpo6EEzUNVOR5lZf1vg0XYQf5aYGl10OHUL
6CdV4jEwvSdHX+BNs9cPW1AeoXHN+/ndatJnFgwIEwU20o5fIuyTD0yfl94D4EIw9HVmVlbre5kO
3bZCSL7lwSmaGvhDYy7xCry0w4CW1De+xnj8mKjMC4+TGOXVKvzOavLuPK8+koey1U3y1U+tWoVm
+iK8RSJrmFtE1EyPW9gJ82ZQvAlRQ7psR+/gKmCXbvI0jxcb/xvfvvucKcysZkgeYEUIPgbwFMos
/NsaJigGd6v55Uy4xyC65NUJo/dganl36ZQr2tMeHKsYmbUTCZepYT3DdKdOhqLEOPjDXtiVqJua
mF0rXq6WgRmpCgBQ0KGGfN7XSII2rg1QSooSTFtxYQ+U6R6reGcAtdPhKVdMIzLzpXR4gpA9o9kg
gGrrjpjpja6lRh+9+zhygHhXd517fbAGf/jPtnLkBzW+5XRat8r4CfszjXC4cyb7MWuoqzE+kWFh
dMnF7ux3aRoQpfsaMhpqk4wbZUWFdSJH8uyk6M1rtpyPLHBDSIoQiOKeyi3CPLnCxf7INOoSW85V
KpeFgMv7ManS3hNaSxxJAAMzGDghW8QPhAcnbN66q6UhfqY1CK9sZidmxqAi2vIsXEoBlwTwtcFO
FSVS85iR98YbV/zp4b2tcHBH64Gvt+FHeytpklZsHJ76ASVCT8QSwpecVtr/gvxVr7XbX0olbawM
abqOfMVedoDI0FwKk01MjvIZdi2FQlmSGAMncZ4X7nc6V5uKrLc1LgB7H4X+y1iNKEZaXK+u1/+y
acjPTBoaWK/WsUP8rxw0FlnQIC/OWhjRKMYOTp89EMg3MAzFglK0jMyCKUHrxolfxvrVEuYrIrZr
TkI79ly2mjPMYl2zdXVb8pQKRQFjfdowI4iVL0MyuIPt2HYJYIurjjx8MYqUqfKnzRlLD5pBQ4yJ
kC6e3azA679UyLlxGh1gbJXTnuohfVRtc0tsEz90b65r959OqwckRR+4RnY5gjeuKgebMVgCoJL+
R+3m/j4ESuf7wGKipymjDSAd+L9K/4GA6S8PvtAOigg/dMcG1mPP601hgR4t/Qk+BtHfTTH96My5
tO78iHJzZ0Wus09aFGocmXIV/LNN6wuJ1N6rja1MuH4t+Swz8aNt9iEQ0I01rKLfQg/UAHF9IwyZ
1QqhK13nckOp4eQMydNguYgCi+Jfx0+0zSd3V7NZNtH5u3H2BpB9PXu1dSbtnKkQnxo3DX99zyXu
vLIHwFfTp3mpNL920otvGVn3KseNPcGMIMHg02fvu7Y9Z6HkD5DtevSATrQSMRdzn+a/g8PzkSTD
JxYVpEHV8IcihjgtgaOyITOcsFLbUvTMDGNUatIFxO63m9oPkHcfkWz8bSQml45fwfKRXVXjN2uW
8TIlCM6dIbuNHd+j9/fdjAyM3Lo16uAvHcbWDiTaudZLByL3oSj7bYMmrMzHbmM0ZxWpj8qB0UDZ
B6ZlupKeDigF+NlUMSnxrZzBYT5een5FiG33vrG+Zeen1Moli5iheDfQbjGc2RDeDmTIDk9lEbDi
d7n4nNrN7pb3V4kSBhHzZd+NumM14qzUBhqJMmT/qGz6odgFAIkglqlbjqpnYKtuuvIisuqhWOLp
Ujt4dgdk62mBWKbh48p4C2khzVxjzWgYzDdZqRuCxn7P0t2NMZH1hLWtlQkGLLrbBs34bC9wSpgH
u7hiNwjZfN8KHNGWz+YkKZ0XOXn5KcQou5YDexQqxZj5L7K0lAl/B58HoiA6evpSoxpHqK0V6NaY
CtQrPBbLafqbOXwwo6WSyFpn5fYYuJyxyLZxz8NUYXU2wSKKZcVRyCX7F72M0t28wTkF195ZIRVF
DO+Pn5oQHeJZi2of3Jr3QBf20Yoll6d+7vEtx7P3r3aDcB063peOvpzZ3kA1ueIGLbaOnwFjzdIf
TcTpNBfk1usXfCss9KU+2XH76Gj5nTLnp3JSix3DQc7kuh382BZEVEp4uPEpWiCcdmmhLTo3sn3L
MFggxIPf2zp4wgu/v7qz8Wf2goM38cwPU8G8KTOPllvvrEmAkgVgDK5ZLfvuE3p0ZHHtqQSUiXm3
sXZu6h3ibGR827ARSSdna820XnoMdmnW5Uws8xqvWXIDSgD5Mw1JEKweoFWgvuwbF22teiaA9sAY
QJ0aK2uAPncLMPDkKP/DGzKYhAse04WnlaJyWmmGG5KxM+cWkrggeOkdTnYNt2Vs8be17Q+D/aey
9eWpQLH4VFeMfDLWnVRl4ynzklNl8tF1IvuPnxKaanPYw4lkzzYl19QsP7IuCLBrGXeWnDR9DjNq
PCg7Iyjnw4ChfO1wWsB8HnAD9vFp1kwB6Xq/TdzsUQJSLiJBlYwIdn4zKzDecOCv8RjDuZo4d02C
7tOF95lkdwhW/2KG4cnSC6YpB4dj/fXrudghECdLBC3FVvnHzvSgDhhE+DotqRHs9tdax/uyV99D
GDRvhWFdOUjZOstDhDbZGLlB+zhJX1FJZ5tkmRXFLcICRzH6dqf+0AYQVr3U/RrJJFrV4/xKF3td
cGHIeojn7EEPr0hgoLDI2fdYYwhF1Ku9TZ43b26n57Uw23NoD2vfGf6WoFUxm5L9ghuzomZCEcJe
iOGwsLCr190CbUhPUYS6uPWt1ziJvlRm/J2r9FYSCeinUb42BPRORvqoLERxnF3/Th5hBWZwIwzW
hGWR3SmN2PQTOddkDigsdCYaCYZpF/k6lDi8YGU8hCXyQdOMh33aubci85xtON37cHqhGTsTMDqt
7J4mrybxYjMsyBcvJFvMFtGBNB62SVl8Fi3QJINnGGsWpihkqni5kQMbH04Wl5t6qO6N3ezKofmb
eegWyRoa4B2f4Aklm7LlKRbMSQp+942Xq79x6QFek1ctIcXpAbh2I64W4mm2DmhzZ6gfi8KXDzHz
0sxioEHEDqlvpEzS+T7VkffPyvg0Dbx1fHZOYKvg2bisgXCbrqRot3ZNx9oK9TalySkyy9PE6UJC
38CrKv6iOlwNkT9tlA1E0LSyczMydjCNiXdq+S5unXwGZLfUJhAYr/zpuhAjmENEIQHPfczshVUf
VxZhJlZcrealphJTSLwwI1g+0Os2odrFUrC1Bjo02LcMplIDqHz07I4uV1XqkQY7LL9CL7F8Wt+l
2Zw82TdII4x+2zbNtRBVt0PL+DrWCKKE8QU78jUJhj92VtzN+q+X1L8NXtoNA7TjXOPe60zeIq+3
31Uoro7irPLLcWekRFTYQQQspM7emKIR3Nvs5VCDwRDFgZML2tDys0zaVDyFPC/wwaG8SlSVLZ/s
1paYRySpEGy+483kLfagihCy2k2CTT4AX3GMPzb2NVx8dA2GycDBtsKPVlDuSxU4q9wEss0k9gqU
+mgmxs1y2AHK+Hv4rJOSMX2P10E3vGfkPkgdvyPS+VDTQOnn7Tk+sDK227AhVxFSiu8vkE/+YwBm
uY130J6TTVpA5ZiF+Da43UATEKnFqhFtB3JYStd1lMjveCDpEP05/BQkdkJyIjsGccr2YO775mxC
jdh0S3cMTeglSKB2OkH/6Oeazt9zL/UMFEYIa0+84b8Ix8SuAaDN9vBYkDiGBA3lbJla89Er5L71
2uZcWFT+KmbFwNb8dwznixDaOYM+v1UZ6EhpjYxYYvHcmO30MDBTGbCTHjs13Uh1f2xmNGDo7hbf
Ba7aMGWF0Zf17zyTvlnS+RRMxY7E6KqdGMRrUxq3cLY4V6MeWCUP6FC+h3zlfezNJfAEu9hHFqsl
NFzgxP8weCJngPOAPfF4QHi2WpqDi5X0t0mk4d4qBJ131l0qROCJRA5LDNh6dM1in6ofx2uW7UL3
p8iQ0oNchqfpDYd5TNEQxKaHYPPXrTGkp/2XZaX062XzyMsY3wil5GJOzZilTUdYIHfJzELnFJKz
yXIcazGYnRwJJo+OTNhtSrrBckCpO/jxMSdKCgLIMEaKkRMgK2awCFSmYNWaEkGWCc2zxhphU+vg
73A9zPMbw7iEQQswZZp2gkrt5JgbBH7AulL7A8rBtuKw/WRj+GVI5mhlyDjaq4L6jDaLkoplboz3
bYqxJPMTTUSnGZjGLWtTAkBCDzf+92OxhbP3ueMS+oRebiPd+mbA8NiWyyXJjG3EHnSSvFiBoI2y
IzhjzJILg0MLYNK8s+nX4fTSw4jM3bPUT85QRsPLVE8fGQpmOP14NOqAqEZ6MGRJ1dgdKhH9c4Xu
z8NkUVpZwy6S8ReLnVOWVtdCqV3QddXOrxd2wWIdF7Jj7sSnZzT5igUg+Miu05NBtR0Xw7NCIEN9
T4RsoWq9MjyfTl/PO9UV5RmC3o+H1GzX2yqgDYeO0IdFu1+6zIyUvjNDS2bulreL9XyIEuQUiBPf
SMh7g4na7gDBDluRUeN2tjyGyh+O/oIOCS0+pRkZzEHnBLxrS3ebaPFYsIjAWhq+WbRtAEJ5+hni
IOEf1TatceuQjoQdHeGvlcf78afgptpPEe2E2TuHXvN7BSw1sLd1/0rb1hwTrt56E+03cTmrKZmd
ExzpZfKGI1bx8pdeK1cEic3nKQf6GNT1uKk9OA1pHX2C3LK2ZYCe0J1zyjVD7yAaiZ1mKWQYKESN
snzMY3c/TxGDa3IdDyrVH8TCMdjwwm8kBYQtKRlSMXfkOqjku8MetpYVUr4MxO5eDNDvHWvE8R3D
mrQjZu3EH0SbyRHHKV6G5ovUJPHpYlLwlBx+gCT7YWDQjvb0jDVqj3AXyVYO9012xnQsrO6psUV6
6X0AUIYiuUgvtv4iAgzbsd5/gLmELQNZXGzbIf4JwpEdqPGdOUb7hQaxramC6Vz+m+6gQFH+mO2R
zKYnljI9DmizumUURFFurJqRK9tNp6Ot8zc4hs0+6fR3gJDAhyxwyjWjAq6RaENFG90lp9PW8B7D
LHZuKCto4LHT8fyp+Fw6ElkD8QHNgAtPMx/pAOhTRQxkzZX4VA30WqtYhTMvUw97QqbmQ+lBWNIO
0WoEX/zRjbEuGKH/acovgwUmIPvzABhxP/rGcZ59djylhwxWBtcmQMpqkH4liDp8yRySvedYv1TK
jpdif/iyEth25WJpnLp/9Cjc6uiRAF3A4+djvc6gi5u61Sc/LvguWYyqh8JknzJx1SoTrC1t+D8p
aUpIpZCZdybYZKjmGHIMtM+6XQEz9E6mzd3r9hh6/LJST/IdefnicJzUYzyQgZG28LRtHoRB1tGz
1xHT5g+xy96+11dtwQ/RrnRZsHG1oqa5eyIxiUrw2Ld7oO5Csu4fwwd4tuE2FmHzRnz56wTXKxZp
8GSYmbVNbXDtS+5Ma8n40Zrf54bk34JNAR/Feb4gIkJqrtQlb6E5Ti6iWte36WHIpXHcfD6pUaF6
APa3ShxXnc2BcSuzZSImo/bqJvw8eTq8dQ0jO0Moi8D0mma3aYimYjiSVzC+y4kFLeFO5KQPxtGG
bnRKqBoJb7ROTL3VNhkSUrpHk/bK/REjitd5ySgKGgrYZgqN8wxHY9PxPGwxvn3BNoTxQloPePzm
lFgOfk5LlB/hhLmo8K8GO/eUeifB5HnDsbMWs2juJmGkLLX3vGuITwLzZBPrcBhwQ69rNQTbZLQ3
gD/L9Zjb0cY2hnmTM4W5YttcsWQXX7x1SyMKcx2jxA4IGfDfqbvjwqOETAeEvi0rTczKxIySZ3I2
HeOSRVH+7FTbWmZfrt+Ulzl8JkQ+3VtTa28JZ5iOhGOvR/4+Hp5g2BWwYFZEpnnvgwYDXwnEf7Bp
XirTexY9kjdch/k6lzJ/ECUBjNPihJoSXoIQZy3W4OwaoPlQbPBOruWSUTHN+H+s6NITr7EFrhWj
81vQrfs8CctL8h636Rllx3gsC+InzWhOcbVp+MK/WdUjyuEwuRkmHkohgWn6SE6Tzt9kdc3TvFC8
W5nt4oYZmLAZWacLrlEgKBMFQpQ0sMhYRHXR6zc3qmw4qtif6pZd7/RGBrG7cTMPjZGwz6Oq9mS0
JRe0JTZxoB1XXVMe+vY9EgZCVhvsbDoe5kXVR/f5PTpF+eC678Ku3QNbSOiYXb4dHSJDYf18oVtE
o1/HR6fL34JSo6KQ3rzFr3NbrEdzm7mPHl9foFjcdn346c8Kt29BXLTVRKesr6ILi8WArAxxVkxy
9m1Tk0Ckw2PkN4i/DUkSMalxrK0K/+R3Y7hXBu4Vc/D6Y7HojjEwkKdpkOqBbHvdkPh39nI2Mzpg
0BKXMlv3A5dnHxkOsovpT4CjnNDE+SFmTrsbmR7nJFEOoadQZkjYobI7Jn77A9M731LvAT8takBx
TOOqIvH2JI8zXTyIxP4yiqrf/fdSWRZv74iqlFV9QYaZl1+Fir3jsqM3BIVabC9J9QlbbALtu6Mz
FG9uGgV3hJd3A5gYHmVveo1AeseyQv8LsO8ge/cTgXbPB8UPdkVejnghyuZQLEJJTnLUaYrsGye0
GWJwZV375Y///g0ZnKIly8tturzrovuuCwjufERMrpTHjrUtkIVOUsxM6rzBu6ufzd78N0fUk9wd
LCYsGe2oCnOQ/sE5r333MTasXwABwbkT80uY+KBQUhJhRa3dBz/qQE7gKjBRto12etDL+6iqkGlg
VZ79KPyYxNWVJP0RSPPYRCQmOeNDJKzhRVfaX7c9D4+IWromo7rBks6PY8BifZw/Ki9LF6ONu2dR
kiHwFKiXyRsh3qPcM21N1llSAXPN6KrCInc2Vhn5l8GTYPq5b4TD9CEu+J9MTTtm7iw18P/0VkE9
lHWnrqwfC1LBqHq2lo5I7hrKvwbP5i4c6CPcHMpzHjlQoZn0lRSmB4SPiGk9cLzp+A5uMDphB3wy
qpgtuKpB8PXnvsey7o0BxwCrqjW36C8hz9uUV+T/hCDRVxkZK9MxJm6OvwLI0ZxVs//Pe9DPoCgP
lm2Y1znU6X50HrNWI9oxSf50+yo/EZ/yngcKKPDCKhFthQzWZosfc4luTC8EdmURr6kIopdZme9a
ByYcDucOFUYvi1fteJgovOnuNSP84iZDBdbVbKmtel3WNjWDM5rHueDYJu/vaHRsMSfq2p2riUj1
0+k8PRt2GaxUNFGtV3Tz0aSxCCZALIpcr11LIKnv4oOQ3DqI6cjYwcoWX6rUf4AkSsHOm7j2PAbM
DSapdWSxGcEU6/VP8D/PxHav8pao4Uw9oq/ku4P33YdTvzYLB1exGg+2kUy8hZBX+pouK6wFoyHt
XuOSEd02ClqGIU2/HnoSJoZoesZAdpljE+r43L0YiolPgd8hSsyHyoo+DVX+EEv4jUqQTRihMFNm
UdaGYh9IELauGmocxDPIBte5BbZ7n0LogjxJD7kCcWmK8Vf4BMPSazzks5Wv7XH4DNLAYIHsPmr7
ieS+kn4THlOOxVJmH6FDaBmkBfL+5ntapx8xoXoOgQlTW7kk21wUL/BDbH7GcyK3cvipNRpv0Dc7
Q0XHKukXCAYduwgW6tV/VT2BJSsx2+oYJf4/NK6HVHmLAuZV2sE7I17Cn6OIQQYcqSIdSAczEqRD
ukB5KYlPAPdNTRDmLDC1ycCRgXYq3e61iaJyP0eT3DMzuJHqQkZJbzcPDbvswWIl7fpo7gwiK4yB
e9logPrak4mjSDOWCNRLAWBhP1I0HjuRP9fauEiGDf9j7zyW60a6bP0ud46OBJAJM7iT4w2PoRMp
TRCkRMF7j6fvD0d/RJekulL0/E4qWJRE4gCJNHuv9a2lVozE50b59saX+f+AQmIpm2p8+PDDPPsZ
NQiT7P8NKJylcv8KKORf/Q+g0DUEnG5dOPOOjD/5H0ChJRT0QQFwECoXuKX/AApN578sAFomwED9
hlsC81PPv+r//h/T/C9DCFO4WKWlbruW+78BFJr/QjWC6G1b0jZdy1DiFxgPhQ+i3DQNyay0hoWq
ImRlHvuMAUb1wjfdnZ/XJyMzsCLZSGgK3HVAWZdGAlCIAh/RVBFKqkE155izDG0eejnh7Ch1HKQ6
44VPFR4qVJzbHv/lphn879Qf2lNAq9mshofUK6xd7oZUTZBkbzm5dmQJw1aJD6K7eq5N/yjWSaNy
p/QUmOd/PKzrD3TVTxy+f/n4jjCktKEzWlDvfmGAVUVg2W5T+VdhzKQ4vaL+7KOnslqPNe6Ud4ST
6hNRiShi9AOTHpVuvDYjNOHPZuscgG0fBwMmT29rUAkwcBsajY+/XOVv3C2DkCmI5qQ9ugyX3yiS
ZR4g4EySa5yH0dJOsTdKl6JtpffRISvDZ5UXmLr9UQNMy7bBTaMN5t7vBA1p66Cf3iw3rXaEyxkL
2vfR4c+XJ38HOjFwyLHmHs5fzCP8nyA16nV16Rt1fkW/Op5hFedre+jfdTGDXpFj3xGr7a9iHGYE
Ug8Xq+lILyHlp0DKvuCtnNdH/6RSCwGzARM7oaIT5TWQ18J/QrtMST/7kDULVAB5wkqIyGJIgxmO
hnTrds6hwpt51Dwy6pp32dTOSWBxOWZEbj9UijNtGM5WXkfYlA1I26paf1jShyT1hqoJOA7ErvWk
1LEnTWPtgr6kYep8//Nd0n9FgWLggdbnGPaMMlTS/WWopZ5Zj6T4JNes6vSz7QVvdt3l7PHZ2nfm
HCULrAk/TZLuFIGCK/oS+SfXQryB8xrbJTUAyjEZzf3YO/dhSdhUayDwtrQHf2bs/flyjflyfmK9
cbmgPQwLkNgMpvsFd1aLKjJteqLXPDXzPW/OqtesOwAZ7MtHJKWpp3G/k4Imf20SdbNoXe8ppZ2v
J3q+a53nvoAWPTTJcbKZXSJ/9nFhKB/me2x17os09Wj954uWv9HPTGFLAZ3Nti3DFLeR+g+k3xTZ
bqEajHi2SdM8zTimdJFzX5uStmPpP0HQWSeT5hzjNSwC0VrRU1NUT+QQZOfOdD8rTiz0kfknDt9a
Kz/HJeTpeBHdEvNQVn0KpnR669GamCAoE3QDGPPknTb2mLJVcEznZ2siyPGnPD8hWlx7YJLuGpsR
V00jTWhSPzKTehE5gulTHWZroDF3orTG+9Jmjzo4Bm4UAptqvNHOEE3LziKK9c/36TfIp2nqkn2J
KQzLIZpw5t/+841V4EDCoW2cSwk4bQ+gFZtnh6XPJZ65H317o+sdjzjr830aGd3ZL6yXXIzqSF/M
WP7lYn7jqOGJMgzH1BXyZb7+ZQmCTq7VFOHqi1/gq/JpFfsF/CI8twI6ALIFzzsU83WOkaHve83/
FFrkTiIowJej2V//95cz3xUWRIMVlnX553vT0BJv4dz3l9HIeAmhWIL5q5jIEsGEi6/ZKgYDVXBt
zNbibE28eshJF9Wiy1fbRmv/doeM+XH89C6aJrMHlFtFbgE7gnnY/2NYw612fK2AFmT040PRivzs
l9OBll/SBVtNYr10anT0nAmWZtVRjyBY7XM0D+OIjhJUSdbZCcLQSP3Lpvy9qvMYZPqGzOJVUtiU
n5toWDQa8kc9SNXflq/fphKTnYqlIKKyceFZz4vwPy4/ZUQVTZmTizpPANLR1rMwxabitFM1dIQo
oZune5SZi5jQTJNGJZVzQBnd05+f7e/oQa4E87/DKuU4OobRn69EV63v5HS/LnFlRXdKdgQggI8m
UK6LzjGwHOhPsFvJkp2OKZ5RGZCGmRceVAxLEa4k+0vcBqsm6s/+CK+fDTY3b3Ag71MQCItg2GvR
dKaCwJafdsqO+C4OmLTB//xB9N8nOoamaZm6SanO0G9//o9bynnMDXCMywsNgmhLSxf+RhN/m7SB
+csl092H3DCCpXw0zSdk09XZ92giQQZdTWOWPoMORHzvKxwZhYecxAGX/OdLNH7btJjmfJtNW8dd
bLLH/fleC/KNrVEP5YWrWFWeTy2VtJFdV9L3j1N5qPBa61a+BwEecgIqaNcW2ckfkesV0+eqkuM9
VkZCd3pcEDVhO53K3G2JWPAu8NlcUjhZ3142tFewAZKMoMDYQJFB8/jPH2UeFb+8fj99kl9Aj61T
pl3cB/KSptarH4QH3Y3+sjsw//VuOQxPNqGsur+OTCazqHJ8x7hQQ02ueeBbAIh1NnX48FexDsSi
k7j8pqB87/GJxE70cfuuq5WwvzJcGX4AAbzrW5ZYra93wq8AlNLprIlE3+hpsY38YeXPepHOpeSg
9yrfF3bxNr+4uy4U51JG6VFGVbVh04STwX3F0HXVRa7dlbaH6CXNsG9o5tOf767+b7eXd1GwJLFs
C+uX6YFO8OR2VmRepGE2z5FwH/VQR9BXhVgbp5D9rGjEpsIbB+yseqfOY58bi0T23B2pVNsT6sGs
kpc/X5b5266W8cuBzeAgZrFt+3UvoSmgswiw5AXZ8105QwQakkDoARvqWDj3Y2Hhekgh20DujK9l
jMaCYyBRBpm5pZGP664FvuOjA32gvXnb+1CpfE8sWFFeXYUr8ikhKego15yOUIr5NehDVhWhe+rY
VSVy+3lTGtnIbGVlpjvHGdl3WISd5LbvfoocNidNev3L5/6Xx8FZFSayq1v/sjeYlKt6ZdT6xaAz
ugnH2aMn+rumFOHW7BAYtqm+tWpMjDA2nI0NaQBbTeeu9VydSRV1V62FwiTolb02QUi6HlRNgbQT
Ck+wbg3doLEwuWgvvWxHw4h6aDL9WE+jkvosnII7PSu+3u5YVBnH1Nays1VG9zTDsasGlvOX7dC/
LQucfR3J8ddyZ5brz1PV5EzU9WI+clp8osVPPLkr6CrZYH1IIkFxqals03k53vV8+BK2ztdJE+0d
B9pFgVLtFGLQJF6HsNw8OPpJ/5xU0ll3EzV0MW+kOoIDIQ/AKycUDTbBpi0K5/iX5zbPp7/MUhbc
X/ZPMHV5gvMM848lISncSWqlblxuo4anBeu11NLjEPV4z/xRLG77OR1D+9LzompfiQfPg6mpgHLF
45WALGchKkyxNjDUfUaEEF7ivN7opv7QofJdpG0dzeX66I4p8c0iZgzmgcYUZTQ7XGL09DrOIQlJ
juSmW385kPx+fjLntY5yiSkh5Jnil2lCUW03SuQdF6KoyD+b+qOF1n+lpcZXOBbO0rHsVViM6Y+R
qlKyC5vkyzjxzgxdVx9yh+a1172MDYr7oVXBCamIfa+BJf3Lo/iX7bVpsTpzHpbzxu3Xo15nFVOA
NopLLXqF0UlCzI4x8g+yTo6YBN1V7mXcuNR9HDX0ODEdDfp8u7IkDP7Pw0Kfb8uvw8J2pK44F1kg
4+fX/R/DYhYcJJWWGWy+NCRCAwHBAlGZHqu9l7onG8L5BhszwfUyxgZmIMMJQkviYkVUIKba3VVz
SAQhFN52bnraqQSQC+fhbxf6b/OOgxWGeig0e9ea5+N/Xij1I18bKBn71mtQtGA3UbNtRrrwzVQ5
97drnDeatFz6F0Ssn6Bbu/dtjYQxB7QRlH/fuP6+BFBh03U2Lww7FzH0z5dkt1Vrm4MxXcghR72c
EKZaeoW7rSiwLyhw4TgOUNBMRAiRbAt/rBGpfr5VEejmqEVYAoLwp9DYGr3Zbf78ZJ3ftwxcHdFk
FidlU0oKgT/dMJtmUmPTRrikCbBICI4aFGZRAPRGDZi0iUlEJqZo5aKw8cr8a0M1bdn0nElTJ7UP
Se3RsyTVqWmx1+Zm5q5TNLI9Tj4kHPSS1awoiTxJ6SR+oWFSfAZNop+heIR5NaMihgtuOG0pKwW+
BIkvEaME7+ajYIGqneLz7StQZWxLTAMwS1RWaz+ubDanXwNKL1D5UPFwttzZqW5tZFyddIvewY/D
XmBcwQ9oqKXwxES+hWK+okQp4/YEAdmEC3IYJ+8JWYSH1HAnplZsgEugRlfD6jbVlfDLrmEQ3btd
r2/sIi1okiY0kjPziWRjEwJvk6wrIueXsOwpBPlAWbWij3YaWiOsW1i6OqWtxlx/0+HQrsqbTVyz
NrdH7GAXwalmyLVOHFYUgsWoVeX/5TEb6jbMfn6FoRpTgbEgjVsm4p+fH3SSAS2FUvGfmX0qhuBc
ih0YjnCryi+1EvGitQtAPLNZp4DttKo0lIuAqV6dIcXMkRQPQ2mtvci3z76pXqXHot7OB1UhWJrg
lEK5hum8MgEJrfXUprOfFaieemktwV4G6/EQShE8Oi7dFzrLlyl0PwwTsiH7TzxtcIiX0CiHZd/q
QJqL8k0jz+8IfHWRGyfAQv211SAjV5KCggcGazSG7ug3CYqk8txEU3evhf7a7gnG1LHVUd4EpZBE
nb71NFCImltzSIt9dxWQF3GKx7IAE0yAUznXBRJbE5hIPW2VQrcGfgx2SZC6cTdUxTpGlbqiJTiy
aSvfQwpwy74eilVlJ98CsMALe3YmoW00tn3cZegjkOaTzfZxW0YNMfZfYbH5/H2kVWEIYTZz3wHb
XBMNrWxCQOUQu+usSq1zRg2gUiI8MSVB+k7JpjmbBi+Sr+KtVjv+BsXVFcBJvQZBh+PudvEpzXRn
QKukxu9A/KadI8OvTdb1p0E5HxpJPxh5suekEYfG4ifXEZKzW1EuIWUrw2e6cC0by/EA7Mof+pNl
a7yqRvKt8Up1laX/YovOWZgkIV1vtQvDbbHBCdSkhpyT5wLxlHbnGVT3anjtbJaji9a1Hw561u2M
Qem18Sthqv7e6iUaMYh9OcXkNbB4WCLlLHuU3rj1Q60A8qpFa9Qqw8YREzaUek9nr7pL5x59zr6W
zA39rNcUVFg2o6WVTnxv0FaQCrimqSquih5ZOTTPvYg5F85Tazc1+tlxF4Y/pl/t3N90ebdCPtHx
xCgm3t51gUhuW9MSNKDcb3vyPJamxYNJdA4L80jX8qLmBwMX0HBCWBygzmViGBjBhjfL6bJj5gOT
CZnlumaAe5l492M1gGRKKozXaPRJ0KzRz5K+sMbPklS9Dbnb5r76QF9lfOdPbOaL+r6l6igSXLON
Lk7pvMUYSrRFTQJ1AG2UXAcRcrcBeCP4jbzQNrg3k0VAwIEhELMXDQWclgwEik3ppxKJ0zKQHjiU
qVtDw6/WbUIm+0Qh6mwLMgkt3OmJsoEWeMj0KQLQgI/AlDdEEdLzdNbmBB5LJR2RDo0+vJhXxyVo
FoNATGUoeDfTSD0MTR3stTyB9FirTdpKdVSFOFF3oMgl2CHkCQmvQQyQgjvkr+lNm/YyncufrqBG
aatmV7GOzOG76hgmYs8o1ZeYDqeNRjjBWlfiJYtkdRwap1vfRmEhx37joRc1YN4u4izuloXrRWA9
U/EwNdGDGQygfGpvO1k6iejzttL3OsD8TlOi5mzGc9End3QU9HPnXvhV3ZOhy2/QYuAqWtNT6dpI
Jvcwluq15jLG548V1KQDNz6t8aFE+6bOynPbl5gCyNKca5sueetgieeILDImBuuViAxyN7GnbXil
Lp6vnW47RsmvQ+ZPsB/w4WMWC7HzJ31/G2qI2rxtXotj6EFziMjqWOFQUwtTB9Xip1/y9tUdwDA4
frK7nXIMQVZi3AT7fB74KBs1SAzz0LZ1c1g5SffdKRHKIFG/K/PoUEelScouLY7b/rIDLLXG+eFt
60JHR+EZnwKmJkdrPwW895oUlITcZj8oYjoT5j1KBa23iWS8FQ2zbk80xG2yux3xUuFvoVWmB61O
z1WanfrKfkbbWZzIK8RwAr1iGfghji7zPibfIkkMxgpaiLkqensVp6k4p2aoYRIz7ftSSHlft9nL
7c96B+5FjxrvDg+iWFlp+FEa8XSKWv84FOJ9dpGKIscD53IP0I5Ujxn0SYRGpryYUSNWtyvNWs2E
xMFBberSldfV0+k2mQq0K12TpIfb3yJBAqaB059sT03LeGzVURoFgqtI3cex+w3VIfW8KP+gFA+0
CDsb+YkQhJGEP0yBWt8eQSL899TKCwz/aQEm1uO0Oxctb7VMDu3w1HzASLZ3qhwxMnR01CVIYdPY
+gBMlp1EbiAyQ0In7Oo/m8Mg0E8AcONr1jabzJEpVCZO+m5A4FFTkRxQpfqn23Dt8/pa4NbT86Z8
VbAhT2FtU1uc4Gmm4/gMgLRYDylOXsVFQNm2Hol2tg4dBgjoPGTbB+JTGo3FceoMXAYSzCBgdM7o
pNvuqdpiIhYI4Wv4S+CYj0450wnKRCe2MzPGg2RGmiYYC1EzfM1zUFkmsWibIEzfqX3y9s8HHFli
gC4S6W1uQ3GK3/TSwdwbyOPYNQ+2P42HShLlQrbFwQZkSaq3Q/t40rJtjfQaEbk9Lqw2qzYDCvAl
NNJHvL3+CnpMvYJNjrOqdu7RNB/ZVlQ7bhGL50CLWHU6oho9eCHllvEScCuvKspPxIB8r1OlH26b
JK/v7JUGPGprJHl2IfRSohK9Tc283JA8VF3d2/wIpg0AHY1/HycBSSG5lCfPY0+V9lFyMMKK+9qN
oKMx31n5RNtb0/JdHSfaulAxcfG1m6/mHw0ENNhUJI9vig4EQjMOL5ln+g9xlaJbI2yAeuk+zcqH
xPfNXVgyLPG/pKweVMWrd6+q3JPM7LtQQUbr1MSOPWw3aINYEEVNDvh3xtQc+D540PmKQ4c/bWg8
kjxiRy17jkO7vFD7QicU1VRZ8eO52BEgMz9/NF3YgQ21Nla0PaAo/1y5BbHc9bSyTM1bFGXYX8Oo
6r82I6K8WawNm+8emwciQCsaDwnCW+g83koTzk62J+AZ4TFIe2RGMaxA6oTXKkcbDo8BCOM8ORnt
fVZU8d2QE0I2n9hI5YJnN7ltei/T8O22zIuyIJUTMqtDHkeBX8ijBXp/e685/ex94HerW8n+9upZ
tMqu2nT25bjpBncJfJta049piEVv/r+Wbxdol05K5bjS6pydugj7i5YFIzru4eN20Li9epMdYJ+q
i2od1km4M8Qsae6/4EWZ8Qrzf1SEOatYB5meriYip3a32TIIO3tvVOLeLTlkmaV11ot4H5M0c3J8
nAsYu5Z+m48HYm0d1mqkEbLU11Q37N3kxPp5LPVviQt+T+tlsMl4mGFrjQylipncrLy1hVMEVRJO
2QJNKKurExA2xd7/2SNyxmndbHNbuMpO+tsh5ShQmDiHGz9alQm7Qk6AqCsQFdExunWeRdMcQjyW
QO8HHbEHQt8Rdkgbzh2k+XVOolmyMVXYN7H/aJ3f0K+hylnI3e1e6Vihl35XlMfEleWukelzQ+N/
IZhCt5Y/AE0t/PSY1p256tKpZc1Bz5dRO/L1HteJ/1mZGl3O0e1XTE9yIVT7mf3kVzmw2nlzE80L
vR1QO7VrtItXB0+xU3ezSWe4xkVy1QHdLLyi0E5+cijSqt0ZWIAmNRT4wVM0tMoyVrHFS1EAWyGu
gshgzyXEMXfb7HAbUFPALJRMwI5AQzboOXZN3+tnsEZHOrQwsSzqf0nQPfQQ0nYTdtqizJsH19lh
8yB1Pn4B1NIBZAAhiTWc3rAsHtLOSk+Z9MJNBuwNK0D8Xmovk076nkcv+gwid0lCnsMB1NnB/CVY
z/WDA5rJe+LYIbsCQF4Inw30bTGl/q9tAHJuprk/y14Et0eocaqfV1rhY80INA7zpqN/U5lm7nzc
YosC7P/GANkvzOy+ax7LjhDiPu0/PMYQWTqzn0GxuhNI9C2nnRqgANjj86h/HN3oEloxHTCYxfpa
oihZdcp4ZEeFnyp3IdqWQ7u91el7nWFY4xLZ1CRVdjRQ1kXWelu2HGKHNQhbTA6wrW/UcFRuvE2a
Pl9HEUXhEGDRw2STHzrJqaSqWKC+jXB3xFUNdNM03EvkuEAZOH3opJkDikr7w632YE1I+etKXkVy
Q6Hzr0fCI+oSGCczxuOUTF/SJmQDjktlCTjprj/dThxT+BASRrGNAz/i6nDN+bG/76LxQxuDj2RM
3T30WmYqveUJQDYj64pgHAJrRlsYP3pUpB2gUOZQOhcxylWedgc/PtY1JVTu8mc/Mh4jX76UXNG5
lcOHLe2nkN7hoWEbs6kz9yxdSEyRKQQaTOulHKA6UJ9DlGPKghudk22HgrdwwhGJehCewzxuFp73
ISTmS1MUAmRd/klXrxVhJLGydloFSDM0jQdcst0m9qbiWQufg46chDR8CcwaAoSHNbehvTa5qny4
7RprWmeLXrp3CPwbED8pxA1DS1e3O65o2p3j2FmVZR7/OLEHZnRVTSbPIrgP3W6mbPY6PDB4bvQB
RgIZ0ME3SfBOunu0JaZjXFa9SzfX1w2QdzAmy6IP1onUe+Ji6PHYHuZ5HHVqqSpDbgIpqcWA796W
wvzqaUm3wWsxAd2K76eEGIcw501oMuOVfSuoormxPTj2NzUGSHCH6QF179kGEXoNGR+V7CbO5LPK
RMVv4dDjgtbieH8rPth926wK2GIUdRgJaWrjI4VXcWcGDsL6NFwGwjlDHojvaUEBORVXJnQfqRrc
n3E0OdDVco0ChV1DECcrHW/SZ9RZ5bIvuWdNWHQHmC/vhqrcC1kc32I8KOvbybdPxWMehTCtYCKe
OZrPISkthcvi0AzANpNMr3cpCfRbLwofSaJ9AxcwnlvOVZgS6owbQOH69gDbXn0BDZXfE1oxOt5G
0xASh9QM5jzlEH/NHAaRkerbXen2eyuiWdVGb+PPnYPhjIpYs+wBZxx9wpTWRGFRiCtsng9kKY6Z
+a6Z8jvwtHQDy6G6hPG51JxvSeTEj0YLqVHARJAj3jaak6dyDHWCHN031HwkGun5l0Alu8ny3+g5
xE9OP6PZyjW42YazgFgIbuBZa6zjj/VzihYRppYVZkP9MaoG5AqJe2iy2qBQon/KZf2ex5N/b1DK
QDjmnbs0HddS9cxFSU3BA+fmWyy9A/jLccagFfe1D2a2E9Z7L3v2SAYrh9d0z5TkeV5dD3Rt8Ldj
I6oVoMLwhLPF3pdJQvHbL8c9H/vRNxoIeKSBP7op3ZJNHwzepQTiqMCsHa2p/gbg30bH/03Z5GGw
XkgZJ1+EeK2nblvkpvWtmay3ynOd+9zS1s4MmgX9F25SXiqIcUFH4St5pfTp7nPUccwoySuKy3jH
XN9u2o5BBlUkl0N87NMEkXnUtKtUS811rEvybKy0P5qj/PE61bXWbYbaPyppuMTwhBMmwQolexa4
gIXvAS8GWLoHcxF4m1oP4n2D2OQSoSZcpKI399hdONVwvnkSIvs2oSqfmBHvGjfdZil3VAYtSnZ8
sIvJIezGn5oP3Kd8Lm/EcuI1b+WsEWucek8nt7zzQuRQZd+g7Ahc+wAXgtbfkJwnw/zuAcPbJQ1q
ACfBMR0k/sXuI30dtm1yZ4dutEhGOBF1Ow7fRKGxZbLJquwqd9f3xtZjI5+gdqCjkxqMku9TUlzH
SD2HpVrJOSwIcbuH0fqtL03shRaBQiXJQtwYVglKGhhN2C2P7zYZRBhgVkjTd6PpmGsiHg6ah6Mx
nIOLqBCDApAPDfqGSxO1myDpX9scQy3NYuANZfM5a8AXenYqTixPhCONG5WHOlxcHR5R3FCpxH7P
IuyvW68mXCni8JwO0WnUqwdZ+8O6K11OPnlygAb9KUrJYCRvAOdjf5n82ctbhc+lkT5XqaT+0BKI
YHrXsqEY1ZqcVuYQKBGeuzkUCp0F8VCVHW7MyjkQwtCuEYSimuix5ZnWMsro0k1msYQmTelwNlwB
0XkZFWFU6RxLVdHXhgWOanyOrAJRf5CSEKsoMZxlMnypsdyxkMPonki80ki+cucILGsl5kAsSTJW
N0dkFbx824zUrGxwr3aufVQ18QuGjkG1JEUjrXSSsFjAVtpEL6xCEr1PBV1/RppLQtdAtRgrraEv
qbwzdgmtSam2hnOwV0fCV0LSl5P6cH10zuDhfHQda4IQIoHOfo4I08kKAwsGONn6kH2HGdDTVwNc
yoU3B4w5JI3BRFNskTDKh2zKIkc/zN30hEMXOoKKgw2BZQXJZYhId2Q6WEuNqQcbV4HpgpgzQd6Z
B8V5jwT1ezlHoQE371akLywxwtnHqZSPUIco4tl44hKbjqSAC+LlVKQQ9aXbTg0gVdKL7+wR/qNS
tBduQzBbQ0IbeQzTmuxcuR4g78whbk7eP6WO+50qISWr+pVsWp7HnPzGMW9fD9Bcy55UuIR4OKx0
CNB0IjA8x3vh8eRAoscnFcZvE2YZYFw841brLj4be06rm4yhs3Q18IHlnE4HCmDFevlY1/J7bFdv
ATF2fleDuSXXLgBmFM1Jd5F7Nfibi3zOwAsJw+tQtC5qgtxWaRVs3F69Wo0CiCMMEzl05ewciD2L
QIO2mMxZew8+ZHyWnOxaeoAbIkxQfSySbWNo3mp8ZSfRbXAKJtsaDJjlxY/+RMT0GIyvhM2wcmfs
yiBnaGuj0RfBOWRjulYO5NFQyWdQwhllHpxgfVV/JBhjQMRAm6yb71bXZTsMMCfN9bBhRflhsPJn
kVrTakr5UDbxib3hxBsCLO4d4gvtOcdwwA1dA00nVJfTkIE43JHxHgx9yBgux3UwRVtCoIjRoEB8
yDXrqx5E3YGh8Cbb8gQPjGCjaGvTKNqSabRVbgdOnzgebL2bmCr4woc8x/tP2IoWtlsSHGOxilwy
gjjArn3DalaNlbfLySKMzXV8kvj4VEVxbmJD7mFL1zs63gtqbBtLA0pXCEhV4ZweCZz288CrtfKk
ddQyDcul12a7yH3Uhp6jz5xCWRJrjfSXvUK914zw0gkO7NxMArqJUOoCdbF8tCcJ4ZZW2h7HOfAv
ei8D4yuxcDTmMPDUcyimHnxASUsswH9D6rtPZZJDaleJu3Rh0S2w5iX3SekcRr37HJtGfO4hviM8
i/RDnoPKhZtJA67F/abyQ0SFwm2NagvYxCPcpOmvGj2XnMpeDeQRG1I7nCfNO0UaMS9JkjNhFYxi
7gW5WZiAFx45QGtwmP6y8BOdxdv8Fgydh30oYIdQRADGkAPUhvao+oa8RYPZE1KGcSJv8WCZpbPT
ZIiObEycOygQ74OWp2ddYGC2vjZaGZ9qkL90fg623iWkOxUlYbZOQ3I8aouCk39sk4QFI3YPBC7Y
1koFO8hkuBzyfuGYNBfIGswRzvThKkqVfQ2cAP3PICh0V59hz08RRjEvmR0TQGgyx7m//acYyLtt
Ayk2rp25P76HY+sDRIM63L5VQT9Yhd0ES8Yo1N3tPzZn9rsG1yMCeM/e9DAEDhjKv0QQ9O8oxxJT
QVFkZQ109jIpST1SjcYprpxhuj3dvhm8hIifuhD8p40coNXYOTL5uVQQTh4Fbs7JdDa690C23RPd
NrePH/wk1443fWysj/160NwHvxkfUVfuZ68AfjULmjftwF5Lv/tAVo6Bz5zmjlc1NSA98+GtqtCk
FX5BV5ID2Wj2/UkzHsmMg1FnUMW+Vf5vgutaNO7O5MiiUZiNW0KvSjN8wX63MUlWLU1nl4WqWJYx
siSnbt71sFzrVV5ARCqAWEf2cJIzjBh1AeXTGh5JsE7drPsElUf3QbDk/VjdtxFwofk3UGp8dAsk
no7SUB1aCrod1Ay7jsdNHpGHmzvIvkGuR0ZfX4yqfm9V1R06EC5A+9CBK/PcZv0+LSitSJU/3bRf
hefuoH3SZZ5/x9BrH7ZDCKnocOHGHrPHTEC8yY7Rh5knIUD7GtQojq6BR6ay3lKt06jqjwdPGFcJ
9u3Y9NlEej1HoawNcrBzuAdmCa5JK6UJVPE4okJf8JOAlM71Pj+kGzzGw5eMjtXKpfRzyAAp0tTL
y4Xv4lnzEqe7s1x+LBxkwpI5oa7iEX630gx94Wj1YxQTMMAXybbUTW3DgYu2PA2ydrKPqqVZRdGP
2N+qwXqNcBPdvDTLAyxJOvnkkeL7X5tzZ9siwApk+4sLkfcSkXnR2i00nhIdmeU0jJv5Y6WNKvZ+
q1t3ynHPvYtiMMxmypXM2adbbbxC7AN9pYPeXDImUOcKc6Xl8p5ddbK5dWsKJ36tkf8tiI1Qj1qu
sYbXR+l47DsbKQ5Zxg7ewim9bUf65H2A5yYdN71nEavU9weLzNRjAlELKBc7mcz9UfP0B6dbeQkx
In7qxOeqbAGZhZa36QHkmXrb7fFN0I+x+sfU6dhx1TAB5TgXKueWhc8R3qiPABa7o22eHDIDTd0u
D3oOtopjcLBByZGfArt8gh1C4bYNHvUh25CzKO/wAV+4o0QvEhC9xBEPKMeMP2TQVJvGz6HGzTfP
t41mMbWp2g6B9O9/3L0ADykm06uYOIoVYWQ+Q7TZ9XMVF7/FOdiQgGmw0KjyLszs4jO99+ColXLf
q7Y4DjHVjEb2PeCZWu68BgGAJEzDBm+4Dj2L83Pyo6JblOiyhPdcJv0n8KcuvTzOw/PYyar8YhbD
x9iJ4c4o0aVH3pfbbENCm3MM4ZCKyfMJO43ApRUkYlStjuHE66jU1unGHeo7evPYxIkwcRu/uVeF
jxy2CUizJiMoKqlvDKsMRg+ZBNMXJx+fo5jHNps4D8WIHutWKjDYj983urdm7ztPeP6UGNTOSLwc
JQdaXj2K4GFO0m6byGGNBgeVprDvvdlz1VkUVmptlYi7kXLO5tYKG+3cPOpR8jLMLiemAUWiJO3I
KqmhxIqUfuQsyg0Vjt9edHjHeVf1qFTHSVWbwEOsUtbGBu6Qsw9mLqGNVHFAp/cYEP+YZ318Qg1L
Cg+Yn8WkLBQEKcjLBBXfum5sh5d5Mre3ijylhHRHxWtxa0qVpXihZVFvbtq9nr3BYspJs7kNE4o9
DiBcr91qzMz034ZoC0rka6Tln6zUfLV0wLrlf7N2ZrtxI92WfpWDvucPkkEySOD0uUjmPCg1y9YN
obJlzvPMp++P9EGjLPuU+gf6RkDBqlRmkozYsfda32rAIimyOOq0ecGtDz8noTLPGT54ZUMUQaht
/IQPzyF7xd26oYaY3kRSkCeM7MaxSmunyxEW2PypoxSC3vLnkywjj873XhUFAdp8g4AqAcwwOcWZ
gyPObWcovsoE9YcPsqalZHkYTZSZY3svOG3uYwCa7hBUcoNt6a+Gb/FU6BOXbVBrQPpp1z1qnM0W
MaAMNZC2anXNMy/YLGsi9ynm8lBw/o+Y0RjYyZQin0td61Z21feloWVM6ej6HhgBH0TpSi9Uz1Vt
FS74rMUoMT8cVJEKTlu3kj6W6/kTBNbGZy4wP4ljJOY26mNWVyb0BickpLvkW5jKaitn0W8gxnRr
pqm/5atkqM3tMdvWapTDw3DKyY4A8KxDQqSxtjY0hr0AF9BRmABwlQ4WDB/nZNbanqFxzyQhpVsE
oY4lFRKOpzk0ctd8Hs9Gj0VkkP6opMXZM7vD8tbBj+OC7oJxhwsq3xDNjU6gwuikm6G2luUT+xch
YT4T88D0DyaNUkooIJmd0m+KWeTiw0SPO13bRzqsGkX7qWxGjvDNIqf12tBYXYY6oaa/KrQX1nOq
yfzYJYdQUwZwgBllXmjfLH8WwtrLVAKe9mkbo9PKOhK2lLOOUmGGN0DsRhi2palNBgpj8QNUBxeX
DkE7gLx9m5QpzEj0O8rmCQTAtaZrdHJqO4Ion9+2gUqqnWHcQqGMIzt/aYvphyZq+hup1X/rsuFb
05rxmRHRanmEpypFsxOX3wYrNnYOY4jbCKHu2SwY0UKLDgFbsXDFBwcS1hLaqRTQ4WgvMOeI4Zn/
nHBhOj/b/gWtF1m9lYW4OvLcUrYjwGDbuoazQX25WTrdUO9qHg88neVj1d6ivCP5NDvRJquvqNkg
wW1AWLESe0D/zwnbpufAipzKtN1VJmiKFmzPCreFvbcUcjFavePysyvuWsTC37hGnMzsydsnvnqj
xOWrFdcVU+96h4NxPyetn+waPg4HsRvdk42bB223C0djS6ZjssuT3t6imJy2yMzrlQfn7r7UtW8y
1es1r0ssGXM/N4xruSdT6A5Z+4/Id9JbtaL/auoWY6xwvO0L/a/eTkDA1QhLyEFXz/A9qDQWKUue
JvcI1XJkOZGJyKQXE+FmvXqjzT9I6LRWwT3Qwe7GjgNyANkwfJ9kynZW2A9eWXwdJ7Jf9WqyHydO
tprdRi8MMcSmHRCHaDyyG+RI5UNQgTixHY59NU9vFHzRgdCtayvlvDyvVENZJe7ohclaKnxBDYAG
QqHGHQ7oYp+X5k4UJNYllLgHTAYblM3wEcW4Hxr+Fpirn6rsqP6W9i2RGi1TEuiw0UEmxxLN2N70
I3M92DVQdoFOxs8J70xyMLc+G8s69ZxsZQeGudOB6ikm9MKhkND+B2pRlIAnWwf9HODcE3okXLWw
aX0SeokqpCLmrn5etiLd64Dv+4kFDXHcZ9NgX+JiQzQ78xL1OTQKxhxefeiJh+dkQU2rNeYljwA0
5l0HxCjvyBnJ9TfyDsHZDmp+bKvxZpi6Eyl5xs81DmEYQ04RflfCzr6zMoLZkkCpbyzPfiPu8dr5
ps0QN3wZA2IlUaGeRmGcoty75YPGKKI8t2hr7YbmIqmklHxM2hklcNjdRBzDSS2Wdw2f351i2Fpo
eQ9wV0EHp43OI8hFr7kHb5yyME9VWYOf9mmI+Phb2xxsU2jmGPuy+MC4D9mUIp+4WaGDCMztXV7M
lRwlJD41psQpASVqUMYUo+KhEYp60Fuxzq3oJs1Ic7IaGiRdrJU7BDffptJD7p8fy1QWzDHK52UG
GwgSlgoAHVtQMWgOs1o5kPRILBGizaNFuevSNeVcucgrQAGciElJyyF4MAITMsi0g87lcIadjrbm
vAi1U0/LBtZlKrV1Xh2s0f75p5Zi2smjM6KhclekYOOJC6cE4soys0dZozR7bWoZkuiHzLOMU6Ii
BkEidCNflwPcTGdPUkKBVJDQy5JHPwHG5Qj5WZm8Y2dVHJtZ5Y1Of4YICRccrM6aBk/gEoOY7kHF
DOCb8/lwclfmnXeyfOVVcwA3Cy3rnkzd11Yl8dn7stc4bRSq5bYpD0toWimtSk4DaR4NhGQCCZ23
E8+21N0gAarArWz3Si4BM5mGxANHeEauJFsrTSriW+KGJ5ITaWLWIB81mB9cPeh1Fs/DrPaKbCU8
WJgJZpWUsvXV7qWeT19LkVzKSd0L80LQMH5eu9ERcgBybR0jwrJIR46iy5Ey3CRmWbsRSZi5IFwV
MfJ9VerZIWp79Cwd80YYhnn/3Gg+ESh2MG4ky1+fN825bznJJWUzrYrAS7d9mfgXbiEDdj+qMfPs
DR4wQaM/TwNSpc5mcWKBrv0s4mxiErhLlkmiOECTHR2/KlWloUFFJq6EolXNDM4kRnQXqiCOPb/Z
cXl3IA+OZlj6pyCKvsdRTQKW0QxXJCp+zEgot4JvfmEna1A19jGAZiJjoR6jsqbJW1QXf9DPSjfO
X4P31dM0OiMDzGqry96sYPg+6eR9Gw5h2yOpe75Hj96sbzypViuiBqAhlv5XMFZk/VqA8x2Z7tOJ
O7u1APXzqP20T/vIrDmf0a8ukQ6WgE82zGRReiAkVYtdirnqhsYmqgjjFnYTscazwNOpcRdZzHAN
c5bYBMWzDzrtNAwj0cN2z5BNI515JA8D5jjKtwDouoUXVaeA2Ic68xXUKedFAeENSrpZNlsNMdne
6b1q7ZfmyLsie4mRmga0W2MgJ+jlxETaWW37wJ6DRBmjPI0JAMhJdIhmmvHgvWaiJb1b57iiF0Ck
BRRbkr96P+e5mYZma+lJtK304srZ1aHbocXkwgY7PConTNCvXhl463/2DvzB8YSDRhIXYGvCBPzx
QVJeNlQ2xBiDKJwVh3Hke1dVi7BRHrsEsWnTcXCzVRoSpcYJGFA3wBlUB1oVy52d0HjuPaD1FROx
rDZPXNCVIf3ixRr1lxYe2H2jhhresYxGDBOziCI9Fp8YRv70GbBEq1KYhqUJ+dEw0g4VnZ4C3Jiq
TxJxu8y2VpgXF7/k9DM1cL/gKbQBalmv6PJLHUXtpquCnMPKYOyFR7QSDLvha03ywGFvj4yepOL9
aEkm9OBwvEFIK1YwEYOXscuJg4iiT6T92uwr+1XYD3sFIowuHanhNP/AWAgrp+9aT7F/WrbItsvX
XuVxNgVWzqbgOJyQUXniWZhJ+yAYvKoxVrFRfOow/92DLx1bsyBUCLxtULZ+tRgQoNJFReor1+V0
qGRG9ZwxGBpF1pFRm5VIOIBuAgokWi2mCki1gY4Kx9WTLQemFgOCU23eQn2k2lX1mpAla8fWMCuD
oIvPki+YA/aqJLzBVM364Z/vZ/HH928a6mx803Shf3A5cVanz9NMyrUQBQmcjX/1CmI0bH0A9zQX
HPR21gHyYboQLJ5OoCib5ZRP4h5TuEoeFdP87hfqZshq40WtKGH0deBkxUvWkvWRyRenIthx7D1y
egIP+Fg9xWuvYJXKojxDTahlmx7l7sHPIx8NqezWVdRwasnsT6A1v6M5oDjTbMEIYdl42cXst/+b
U8pLzMzqZWlcmQBx5kNlfAOL8zjNB+Gl1lsuogdVh8aBdohLu944MPm2qIUWpV3G/HjT9tNB5EF0
yhxMFzHK0T4L3i3z+3IeURs7P3xykX7nANi8a1VqwqZB6xgfFh06mXoCYF5cKygBmzIM1zLHNo/O
9EEwu1l5DWpqUzg7XydOIEqjetMrTMySEOnYaD0vwo+RX4Uiy5zSNIA7GxitDv5uOcxVJgqfetaW
mB4YP2f2jCzHylqDFylDnekPoV0UPMBh5vOrKStlw5nzU+/7Hz8puAbVwVVKKt8Ha1ZuMHoPAM9d
axZ51wwRU43F9F2PSrgV3SQ4GWELjaCe2gBAVcXot742JOvazInBAaW6U4eeNguLHrpYWRJ6QhG0
iFnp8hprJ0a0lTCnbJmBfHKVfl+UuEomeAQMLRaf4MPdJXRSjTMFPzWe7bOahzQZqzBxkxEMSksc
DzQ/aG8gm7NNQ1jQxo+kC/mRg/psIvTzdk3yRLhFOmOeozpx7ZS61mPuhjJxDhpKxP2UGl+LovyB
tMpkVoerMMODvcXkL1bL3Vca+MVynDd17xyXIvSfP+QfzKS2CicP+qIqTBPOwK+P0Ez4IM8n1JF/
N3RbprL9qiWxv8FB1TD0NbyT0a11/0hWhH0LhO5LDIU1Z3y3y4lFcFOCi49VY5rQTMMnPxpjAlxQ
OGetPXyyVf9hk7C5DvOixsMjpPrhqVHUTmMSgvsrTHiEwcKaK8xwgGQDghRZtYujYrDb6eXYst4x
DHfMLFmTjpm7n3xpv9sheSe2aRIrxoaFrvDXL63XSSxUugQfmoZ4LhjCH41Ti4vYFjWp12ai2fjQ
pvogQprYjJZOMRtymR6W5d+qbYXYAYil//yu9N+XflvFnMndqquOY1gfvh8cWTg8MlYVos2ASMwy
Y4TKZINNe6T3pFfNj5qWEY7B4ZvKsy9BepBVtDOZ+Y5B9T1vsTji74vXudKCXiDbBpLbcNGJTNnl
qv0Dyzp2EeqQTyoY7Q9fqIZdm6s6Y0ks9cOuRZGXm2pfW9dZ749s99ipyO+dAp/b8jTZHSeDEsc1
c2fnPWcarBWh8bO1mtTtQz575ZNc/ffrEsKXpMSBNRcm4uMGg5ebUJchNq/Lw6hLyJq51H4ME9Gv
osG3YcxYk0IhlXdh3iyHMi3j8P/Jtf3DOsp+bqoUqqoj2PZ+veOUSlOdefRyTaZo3AmFHTcSB9IN
yV7nnLbihDZuC8bXwxRT5c8lak41Rygg4TyeKjc24HH26wLg3BzfFXkmCOEREv3cqTDLnk0klxej
lv5nb/1P1xaikTQtDdyBZn24tgIcILWIZV0to9RPsuxfEiLjbNKHKkxA1BgAmhhFBem3bFCDk2dj
zql7nR4C0CUFTcNd1sPk/+moGQ0DAh4hZogmjX3cfkn13MCU5fWbutQeMofDqxK16nH2tv3714Av
3jS4P3XWyo+lVWGIVPGFBC0KDROkn9I9trV1v1RPWZC+9HZwJX/CuBqjvmP8ILexyrQov5Cdq52W
k/RPTlLe7Yn5NGAv48wbbvqTxNzSD7F3/8/veFm8fy2rbU7HEloSvKRZ8/brXdMMuUELvTWvi1iy
M9FGGjH9onoknoOALfJSrG84FDyMS+l1uXlV37ikJn0xW7TCddQxujHC+MCMM97887sTv6N7wKpp
rKKGbjg2Sv9f313bFrk1RUZ4u2g1c4+BJOoBwjIT/rwzct4aJNIcS+blugr7hzIL9stqAFP2mQli
f2nBLjwUlvaio/UBkEu6Ml19iNPKuS7MAfwrgTWkXikNtD3+1M9xH9j3TR2b450iFSzz5m4xwMRO
841SFqh1HBPJ5cWbnvTgUGvtg5xFdf/84f9ARphJl7Od2ea48xuNIDF7QxmKJqJpzf6g2vBLcVrS
MdANgh/QPARq+2RXfnCyJ907LMOPJDacWz/6hO/CQssX/eE2sR3LggQleT8UGL9eCFSwvTHVenC7
1FU+3fFDkcLyyHO4shkcKprNFXGdAZGi1zojHJHdJZiDNy5DYWNMwgrTWRp8PnX2RZKNmzdfPZ5F
tLN3RVuGSD+GdVuqz0lh9RsLYeF2+TEJhHLanLlJecG4rAnvM4NmriTV+awpne2OoYzhas+P0Uhm
KGm19S4uxKOYxdn1nFo2WSNQNCw7bdjRmyfIPFBlg6uOjoPKUGZgyYN+jd9SXevm9JwSqLWsJZkV
vyUhielhpV2SOtduAj9di7JViHurBW4VEhfj9iS1/K3tOM21TABWSxdFhbkfROUXxyJvrAtR0ZJu
SPpykFp3Qy+faacgn4yufjOk3zMjuSoocTks1fRYszMWSXHnZ/Z2UfJHDU7byCjXJqbP08QIlxbZ
5J9Tad/7HTFEJleOMQaS5BSTMkzeUcMkXJDoVRo/TLWC0ehxEHWC72HWm+d//z4FITn7pkHSqcbH
nRknR4wPj/t06cBqqXOTGhbFa6B/t9UBdVM80qTRoN8v8+RlDbHbujp0iAU+eS9/WDAcalQdpKFu
sQJ/qFV9h6ktI3USCn0CCbRstDaLd7/o1SM+om6/vIUF5fJOFJi648BaulWsHZx0ehxo566rutmS
dEprWIunTw4MfyCMoDvUUbpbM4jsty5GZ9Yi68kiRJ1KeMjIISCt9a9Vim2xLcrqWZu8TTAgp08h
Qu7FhDo8YL8tjBAuEGNKt7DFX0GDhSPIC81to+Agu+jTomah+Pz6vDsz30eHRgZtStgfFt6x85wu
7/3kNrCUM7KS/KzMP6Q23taqhd6Nx600c96sUSmnAPkGVo7S1Y2OHGJnlBeMfvhftZHMGILenBZ4
41IgLTf0ctBUwAURlwH6Q0XRaY412Imk1V/k1BsXgUXvzgSmGDvqOtcLa+NbRM5ZY1iunCx8Tp3U
Psm6+u5k4l1jX9+pBM9tilurexBIUTaFN/mXxNIfB8Hxty84axhKjWib7EvUR9wcI83MZFWFCrbO
yrAPAkW1qyG3PvDAJ2FbHKy2eV6U94WBY1UpfcQ5HeKBMnrScoaRMQ5r5M9VcanMfCeF08PcrzQg
2ElHD7DBklUU3okG/DvUh2BXRUO+ZebNVCWwqktQ9jc47fkShia/z3WEpboTQbws8B+DvEesOYhL
X9PfUgC13rZMfXaJMhbbiSV6PZsZh6TZZ8VtpVrD0Ubnvo7K7NznyIGTCMPi5JBk2/bjdGOk8alq
mpYApi7aGvyJVTRI7WVpIhddbFwK87YjwGAbyro+aOb4mtSoLIeZ+pAWdbOq0ph2MrmYHBcCcbQr
525Us+MY0XYek/JuGXYMvfiq6i2D0MR/HMkfUT1IPrFzarwO8ykl8cDs/UBXa7eYjXPEOeuSUSOJ
Av3GN6cRmzlhsBY6HaYuHpEsvvVdD9HDTZ+RgvXfD+80FDUgszbYwrkt+uue5ve5wew6yW/9QKET
LmLjpOoj50TjPDDnODZBaZJ9Y5wYRujX3CflrshJwm0Ny98S6cBYuIr1HTk/lHbKgzN5LhOxaRci
U1iDKlvJnuniJwvc76UyqDGVg6UO/Q1+woeOg9Uk5ZQoUXlLR7eh0V6cS1BGp1EbUTNqMJdNpHdu
mYXoEVAvGwWBFvMuhSYVkl31RFCveBrD4Omf35eY68RfFgxGLECnyJ+l/qBS+LBgBGhCk5S58B2Y
Q2Rqdk0SpVNtrVo5MstG0+W0t0qcr5bnqYsrJp46Rsm5D7LQimRS7C2jeElYR7bqTFrhmEpsq+rX
p+W30HKleyhqAQKBGSFEKtOmjRk/JylmQN/YIqwImdfqADTC6t7qDBgJFjIkLym3DbQeRCnjIl3X
bogcpF70aE9qAJ4+OQRoct5k/v5dGIzPJOxpOhGUS78VS5I5f2G2Y3tdGmdL8V+M5p7zPBlsfbex
yxF4fpN/aRs0Iy5tL/vsF8y5FrN8lqK8qGV415JPpN01rLpOaD0HQfKzETfRQj0Gjn9dSjHV+JIT
pblfFtfAY06rlawDXlQTFUEW38qX5nBsqILXeHDSS/7WE7GzlLOdGTCckxVaa9I7ye4IBoy4iMBN
xFfHxksvIAR3LSOzB0o5vJARBMqxIVMN+5Qk3hEDd9bsUbNaN11v+WuScb/1+jg8jLp8Xqgro/ra
d80ZLaDjpmbLjDvJv+rC+CZMvH6gC8nhjaeNnvtEos7Ik0g2NELEgGGjo1ZLW3IIEC6sHckoMxD2
Y+UjWRTIB93RHtEq2GJXk5LgFEdN0V3Og+rTcn+kTpmRNBw9zSGFcedohzA0SvRv3CTLoMAyFNJ4
avOyVHrjUKHAaauzpEsXFyPjxkDeMSRM9nyAcEvwJ8Oa8qJKlON1NYpNnoTvinz0hTjWCEngLAl5
t0yL85pEM8PYZA2oVisj9dos42ArccRxkq6hejrI+sllWOlB4fZ+L6517YNpsxDJxV28tWe+y/Iq
pU7+HPbi8rp8qNGjaiQUQsGRkMNy4e7vGr18CKGVzUc0DV0a9ehUYHoY3vA2FRu/QU2jV6mzAgbt
IrsPD4uswrCJssJXZKs3eV2y11C8odFFzDKMydkAZ71Xw+BhkIF2gG4N6Ea/1bXW2MmquW/bar+c
UwPTetQhiz924TuKDXVrp5ZxwCKKmybjefbbs2LkMPOG7EpOXg7gJDlneN0IWPysQfTxiEIf1pAa
tHBhwSH7rWNuOn02RlqlXr22D/a1BHs6xagZazOIee7wFIugvqk0GIVsUf2ecCPjZ3n3/zfx4TEI
CbV4q97/g9NK9fat+c/59b/lxViFftD813/+8l+Xh+3jx1/45ffr/1r+2X/P12/N2y//wR0WNuNd
+14R1lC3yc/X/u/f/H/9x/94X17lcSze//f/+vY/Rz9Qif/P0Q+nt+ktBhfz9iEvgv/pZ/KDLf8l
NEvOp33o/fT32Nd+Jj8Y1r9AwDvSIcZBpScr2Mb/O/nBNP9lCI2OJted6AEoHf83+cFQ/8WhB0Dl
PKnjEG2Kfyf5Qf+worPjgvjk2abJp2pU7x8aVDZEsUTY6bAdmNm9RAU5gAYJ0mr6NZu2hDVb2wmf
BJapcJWQg7nrYHNsEriVdeGPP39g/qEXrprrScBlZOLBALycSEVAlVfbcOyFcKvGG69jMGHKkULc
eqL4bKw01zR/25r4IOxJVIeOaUlLwEj7teYJCGSa1F6BOKXjowh6T1yYrIhL13bWIbWbO6UtG6JA
UUEnvTYd7Gg4DDWmPqluvPm47pMFTGNKKPvWyy7UP0DPkj4+KMIbwAWMMQSmwk3Atl9y/z6hHjp3
MGsM0mnWg9/hahOB+RAV5nTx0Z3F0tQwtRr6WYzqZ2EL5nxZPn5aJrSqwxSNDtfHU8xQizRXBqAX
NDSNHSRqfz3p6I/5keBKYnIRIXVm9pgPru7ESNfHwXcbSpUuJp8ZSCgMHfLy1vWolat+UC0S6kbm
lE0oCCiL8hvFC/DOaZG2B4gxbOKJpuREJoY3akguY0179NKpXmvplO+wGtr9BDdm/iFHFeFwAuqG
LU9eOCWR8ZG1buhM9VWdiCVUteQZyYm6ic1BueatdS37mtyqWAHIkQ5iTyqs48Z1Vu7JlB+I15ht
mjYSMyLWjw1BncFk3cja/qS+kR/qZsGoC5YVO65D8UwIxIcStDBUBjwiibfhjPpJrAp+l4Lnqlb5
khKALKtu1A5EYEUImb4LNc0IkEvbTVU2zyYC+4OFb3ftN9VJGiNHrWjMtslY55RxI9EnBJU2ElV1
ndUFjkYbgZUX3ledWlEL4SopOz55d8i7sbhqFmQZQ02bgxmNJoHfWJoc/gS588HZHp4Ch5OYzeB0
HxrGqrbzu1yjziI50eBBddbQHS6Nh8crykptraEm3xU4bZWRAF3MdP3JzNq/iL/UtsgpSYruG3Ka
68b6K+peI0VCp6CJfAcHi8TrJnB2mgj8fZE0L35gdY/c+Np+EpO+MsziOS08pFuqArRRHcRTM5gS
D0OtfDKQWNaiv930wtQ16nDWShZGVsaPj7gvJ7pQcgleR3pfzq3ZPKfi4H7tN4plQASUriJi+yxJ
2NoJrX73ZFLTiGMAZAZ+t0stzsjTBIWAsNRT4eOjbVqj3GDx54oYo7YLq77Be2FkN+9W1DyWahq5
Xg1Yr9QZdWY9ugyopzBAioTGV4bkBVHWFyNq9LcRApBl+t573FGXqteIxif+DcxHiZeV53GodVAD
3beJIXdX294nKyBHDWM+i/z9G7IZPyFV4F8YaGrS+NDzNkcFRBIcCXSgCTURtNljRzvF1evmazjw
2XsyFi5evYWHSycGvR90tHAlqKRI9KY0a7p3wIPbNkzkbU7sOc15RG9cZ8pkxW0K63slzGJFKChk
63j4KyjB/pGnbhE027TkjdGJCly6evVdkCLMi5WBAYsCTU/DQckYsNwQOPaDaGo1ijckw3Ei1jDq
xXXvg5Ga7knkOgb+KG4ypXcNbIBYK4uXCqidLOZqP0i3Hq2Y1eirzbbD8tIwaoZaU+5Fh/W9FRT5
BtMePSanyJbJvRGm18nKGCSHoP8G1scDpeKGIOJ2o+q+7RJj+diVJUMWk+kuQhbJvqBz2z/FOuAN
qzW+DUjJZG+1Rx8wSFDqwy4Xg2uYTbGpLRsmG3ISNpRsm3dgWxR1OKrs+7Rnk5cGwugqxYiy8aCS
2k6W0fvqvmqRF2Aqfe91sNi61b30KmEg8KddrwPcE1fqIztdshqN4i5j5VlX7K1A/9D+mk6AcK3I
rjhBLcLG7a82BDYQMhOHY4iU/TcPmcTKq/qvvMSe/hTZuRk8gYo2lxilt8frJC+tNn7Tsd5n+pso
M+8YYT9hcNu9EohhQbjm/Rlpgn6xpz/RT25Vth1y9F7ZEYGRrlqOyi9KtS7i8HlsW/mmlv1rCqB0
bTKx77B2blIACut4mpAfygZk5xxiz2HRY5qBFbtZc5Tu9mFGOKSP02yFAgpFXDDdmiV2eQ3TygE1
JvQk8bXtapVOkUWqbpg2R9LbCZjvml019N9jSUZEL7ZSogWhRNn1/fhsOTF0BAa6VRx5m4Zm7cHM
upUT0o2s7RrJ78T33seFReMDHR9dmYMqzU2Ef3afdalBWJCLr9fc6iETCjAj/rEdX+2pBwEF6bLv
SnKx8MCikA+iNW12w9Xt8AE5ibIx9OTiR4CxtABxC5YWnaIHTy2ZbztuArmTOdRZP7R5sbp5Tohh
F3bv7YoYnWvZdybWMRiDYwl2Bt/0LraLEi+idxGo9t3W68j82+FySW/w0UWelrtCcWD+ROpJVE62
d6CRTs671T7bngH7qXNasB8KehGE1wSdDohq6FQVls9ka+Oo5Vc9cOpd5PC84DswVf8947iHeHJ4
BQ1S7Vge0h0gQK5RwHl8yr/O/RACxVucmQoYS5JGU78P1hnyb6BePM8DYtk2hqXWadmpI7o1hBMY
ORz9W8HFs75I4si/sL3oK5ooI/PQRkVqeBeFZUnkYvaDRv9ZBiZtOK1GvN/cGpNZrBtcJye2KjIA
tOSeZqDeWvWTXrWPneM/eH773Y8Esfc5S13D0MRF2L72xZTtRtM0byId8k4P0kC3XyMHg2tuhGRF
B4G/AUQszuHMy82tbAclI4JDqcBpMK+WYrWuVupQNPKYXLOYiiCM+oAk4SSgxemN5zFt5NYxu+fc
G4/hVImdT3zFOmmxovsVnloZOBdZ2A3OUMVep8bVkwoOIYuRUaFggxf6I37kJ4309IOEvL0Sonpv
RephkMCGGnumdMUUV26K12kqouShVoTzFHWu1YXJliTL1K10G76Bnt85poLvXmmIcpU0OVmEXa/Q
72rH3/IezNU0f+NIkyRSxx5YaM3QTY8vw2Q+FgABtkDKgDWk9G/LpPAQjZF2DLeow8iv9J24ASNp
3lUDz7M3S6GZvFforbWIuN40PYeac20buqmtdBwG8daroUzWTkigwpPQ38rpSsPbWPuQwo5x8gBt
692zS+VpQBrLDC3ZKIiFNpH+w2lL08WNpAK9G9b6oAwXcW3KecrpVY8tH26d6nfZIL7UIRW32iq7
sXXGtaLhpimcVdJpD7pT0XIHMiC8HqgTsd4FISIto85Aa9rHVOWKklf6Y8gHe4s9DrsuKzYcorcs
1+TawIHtZmLYWR3HGQlafzcOesH+3UFAHsZNX8POLbzXhhhoZLBm5KImJUOzMZxVmaXJDVVsjWk4
ee8zW7qIScwDXrr7utPwZ1jJUyVe0G6/GmogzhSM3xk9P+WYyN12eLcGAUFtwhwTyjfqor+sBv+c
lUcnVneiO3PNPGYB29oILAQzbf9SKQBJnVy5G1Ij4KEzTukxkDHc+4T62aO0fAr76hVxV7cWua5g
/2ztnebjPyzqi14zIPAcS+CDK6FW1ETMOsYIW/ILGqpxF05c5C43UEACwXUCL7sdAnYX6d3bUh2e
rI6UU4u7weKWWJctkIW2CUnn0OOtro4n+DAMeZ27voXaQVo17jzHcD2jIr7IVtcFv+uKNtqDYo/v
Sg4aiK3GY5vS32l8eQdP5S/D03RW6OaQNYicGp9Wawcm+ig0JP113Jcr+rhYKNsRjlRa9Cc/m6w1
7Azhet+zSetXvdH1M7SYFmS8oTqmvkkB7BGxTmS45caU0EdzOnkAVKexulUMOCOoOTF4Qv6UZdbB
7h9aVx15WRvkRMMXMw2M1nKveCR0+XXUUpuV29D2CTwZ7CJOvtXomuHA0y9+jFg/N9rxsM3DAYhd
OILbD9gZFA2rrejm0qVm3GEOfzlTkB+6uC0o/+nqBvpXRaNg8aM515XsHDC7gdv63czKLNwop5Ir
yVTPwxjW1gS/jbnsFnf6u7AZ+k11kKyiCas7S3Doegc/s87l2JT3dkadk8TcUa2Pfzt22gsESMYX
da4TnC1xCic4lgk0c3tHhcyC00ZXKJFURY+uDCu3sFywLeslWCkce8Y0Wsepk9ZRm3+APMFkm+Sv
VaP95Uf5d1GD+6MDG7nps9718tJU6Zx5N4Vbr36q8bQQs45yljjWVTFF/T6R2E7hUR8A8sGd64sb
g68cL5/us6VQCm+qMFD3Nkch3I7PRlePq4RO+8GbrL0m8hROgSFXBd9UakDOBTW2knpgrQiTXpE2
cJcWY74DscGurvbOTh/YcQN8jTfgOQhYhFyyc+xWO2FlSzC8QUopct/Yq0O2D5QIjW9QwCOVNpZO
bBB67XnbvD8nE83Zsja5JES9BV2aE4Sp0AIZIahmHPfcGDzgpsyPnlcPu7LJrsz9gyPr80ufsTZO
tCAE9nnLyJuDPYWnSstscki0fJWIqNtLQBsbCsYSM+cjK1ULgXRkW6n0p0JPvIM+qeuBhgk3F3d3
qgs27anBA6erwaoG/zLEwwlsXgChNHgDb3JqRztaidQp1rEond3/4ei8luTGsSD6RYwAPflaLG/a
qa1eGN2Sht6BBAni6/fUvmxoZ2M1UnURvMibeTIgITdH9fCocaQFdUs/banJy3ke+DuFwznU7XuJ
EHHs5v2USlQE6Ej0ydRvIUoLtY5ZvrPX7pWRzqESgXlAazaeLQfBOkwQOl0NHjXWP7ykwld7vkkl
3IfSdGOCVXlDKyeFZCA06yU4c7oKNCbI0Y5DLLGbKB8FsLBtHZwsU86/DiMcLzZPykMqSejmbfOu
2QyOlfPSlGCkmoyye5TknRfJ5qjVY+eFx9SR2zDqYXwrfos4Aqphf832sl4dVKraUv2TaDXMhNEn
3z65PKWN9Z6P1YPlYbEk3rX7f9yTyGd564foQIaUPsQZPzHUteUY+3aBQbkDCTbQiVB/6m5hZ2AR
3nU3/sADLx2us1G45icZR58RObpdkWVEVGj/o8MAc0g+Mx1pe3zVIfwlHo7q0Ns5BYsLmkSWzT9j
VKT7wvH/mmDODvU8vrEU6I8c2GxU3PGHlTfhdHy0R2wS+KWj59rw0HuldQu50T16vD/dSa+QYGxm
Gii59AHMz22ahke75LPo/QRQgH3Ia4hpveM8/BXu5CbTMENtA15/boXz48D52eGy/p4WewYzFsyA
Arz2LLzpik79lC0yOPl0WXZpqE8AJLxD4OuXtKX2fpUxKU7lsdljfkmQR59DnxKDYMYlwB9tfhxA
aIIry7a1BTqxNeGhc45DJ9ctMt7M/ZDC9qjm3Fp99qv//48Q+A4bHn47M5CuwhLl9NRfxNXI9aPr
zFmCqcQYs/MoJCM80u9SQR3LjAQUL/rVtjz0kfKOm8zKO/XRArbh1/kO+W3Tjrk4pKCAuMH2RdLB
i9643fq9iLfaKbAwW5N7bjCzuLC493PlPktH0qjLlOJr7lTzIGHdE/q+I8hsEK0gKiZZvOI1hXTD
1ic23Yfb5yesUQ9hmfYX0njF1qNC5P+/WKWotlz4af0OuN35s19tQy71vgXMRcc0hxnsQw0AWsxc
bbGb5yng86k+UCfv3KFH3fVkdXHLDplVbxdfR1slIQsU1eo8pqV5beL61RgnOky1dlD6rP4sW+Zi
crkfPniVaGr1TuepRz2wc9YgY87zlIypsS6mTEl/TVXiDaY/097AzdMvLgpj2l7MUHY949RvnmL3
ZrytKCEwbrZWHL+vGhSGD/J3X1pmvw7w4C37zhM10NsXJpB4Iv3uckeKjlXnnyO8hsQc43grLGU/
5XhvlAWmD7FoF0W8o7Ki/7fYIrs50C1MOpdnlKC/NA8GMVUp/TS6+4rjHwZd1+6rolcvhnjKo7Tq
RC5SHIRhoLa9HFSf+9K05lBCXbpGNrXppeiPzJZ44bUbs7X7oD2qSro7axDzfo3HuDyrCGgsjNuE
LOt2LXVxa3hhXJV96/phZpe0sAhFySzps3lwF/d7Dqvp5PK+79oBUREAT1gu3vG+zfVWwY0no9yi
d1doUIXgao0gogNKw/uMnt0ihdIAim3XCxVDR3g0/F17FrJwKov/gnD9WOyQudCLb2YUNR6H5Zcp
nAcxEKFrngEHEUlEvzsSK2B+1SBaMhVD6dMKyPt9B8sGkbSpLA+L9uqLXPPm8v9fuctcX4aaGdYq
nlK/RX0f8Ap05bualwSnZw1WQrSMGSuSsB3uvBRpMeaGHWCNua6eddGULQcpmHRrvqtJ7bckS73z
bLoPBks/hvWXJ6NfmOL+IT7NfsYdOoZ7RzCSWN1a0hQZoH1i0Lt5UF2ckKeNhzUJYvtfndXfcclT
nY4/YoVmrqLpUYqQi3IXHAMNVorZNCnwg48W/uJimU/F/FdV2SP0rWkL4BF33FifFOmEJCh5aNqc
DweA8FcPo8vCKvPgE6Ye5vDGjHjMp/HZLid6FmFlsgdvXt3FBCQDUGrCdt3ZM4vEzPJpJc5jfdEy
/JhjhxZRy8I14ntHwtYWd13WP/nRx9oFTTCHXDw2B+ms+Gc6F2wAvFWHNr6uGf4RkfdBUcFMdNl+
OgasgFDvJEOtbTBqsE1r+qsO4/8AxGPLWUiG+rOD+uLujJdxKTZNvxUeA25v5Ml1rCwpPbSStKz3
4Db4HWm/bksCv9N96ehb/IHC5sWTHqq85GtlzCUz0wMcR7VpIuZobxJ/hb0cU/a+G6jVDvX2u3pF
1esm7pSIq7xHM3+nNlMzAzPnTazN8Cte5WXWr4A+V7AWFCIISKSSfO0mKiaKfNN023T1G8D2Pc13
Hl1L+ZF72LQZFBlJC7hcZDbBZC6h9EMgoD0qYqghfMzeuelFDgJCuRwTBTqwkF/Zaqp91nQ/hW/O
RWi8RK/3Tht/vUKu3prZsq/G/q+Dub1dZs3XtjlUsQ4vIij6ayf6K5U92I5657ciCT1N0kqC2v6e
LTmQRZ31jogpQ1jjOE/xOq7clV6DFjj2/KWYSyGL6Y2cuaZMYmZrvmACi9Liaub8GOdgB2a+kV7Z
T5ycXZj4C/NQXmUvQ9aCt3FfKj9czyFsqCTl6dqKxp3RS8GwEV21twHmeIboydpOo162oZlRcNc+
Ce70oHLE4ENDQQUPDM2s/7ZzaCJVNv4eY3LMXvh3cGa6W6ZaceMAJSOpGD/aOn5wlGdfm07WW5hp
AwMux3kRXgh8ls+ybyAHGFo+OXyfEf4a2hpjO5mt6HNkefzQGXqK3MaTl8wr4o3l90yJLpTO0Tux
CTVQKQLnmNnZ/5vlRg6143T/gqq4BDHsUF/OsKdG331qHHsvyu6XnRZTUose80ZMtbmstbdtJtyv
SKxvgVv88nP6B33HuslcgrovmtMinexExDu7phmT6BgQF7SIYezt2f5ihWOdi/IYDXF87oT1ujhg
R1z8NzS3UYGm54KdYDdt57DONvmdf0Vo/d5MAiwe3zKp9h88qe9916yk5a2LRxrvSkdSjdHClPXJ
HZaFMpkcjwOfFIN09065tH9lQ7svvOa86iZ/EO3EeKaX3zMBm9Qav4JyHtBA4qeeDeSJ/dTXmo00
NI3ZNe+GZTMMI6isPNU7NX2jvBFFh+uQ5/blnZm65nlAn8vjaO+N/Z+iqf6S6coOS1DtqqjqWPKR
kluWD7E2WJC5VbVukEOrHV5Fs/xaCUhurJleFk+uVPCI4g+Adm51jeGe7+VxYqXQH+k6ROJWp2LV
lOtijNt4jCobv1kq/jiw/Gc1XDg31TGNu/C8inOKAAB90/5v8tx2nzoLAQYi9ktjQTFdb17vmc1K
cPkwiY5yDv7EGVI/wC35GHrNzGnUCzrrJERhLzC7tFqb7eSh6EZVxNg3ZhA5AkYNsLB7ig92EFwK
Og4YIrqQZdEaLAfZLMuD5Ju8IbM/HawB+4rP+A/BijJsejm4uI/usQ9D69wQfDjPo3dj+8AyGeUn
81n02O/a5jpGm96rnAPnBA7jc/G8b6jEf8QgwUw0T94QvrDYsk/dCHRRSLZ/mVjC3WTw3eTcz/jy
hZzKzTDf4vatYxv7AqJ6s2ptTjnomXM5LjCau/RNrJNzTUNwV0NpIa4wh/t8/3caIn2iLdHvQAZ6
myl8cylQ2Ue1uaWcH7uxqMgSW9NXJtlCukORHYfhvnrxt3ANdDKZDP6V6rkPMQMlRAHC89Q8OizN
4fGt7TFDCOUffjkUxwBvTUvKoFp/uqVBdRyoH0yM8F/GOHr1iLknpQszzymwC0ZxDXkSoEKFvF8x
56d8c5XERNQrSW4/LZPavrpNo2DU9FAFwQ9wdFMGF65E8xeISmxT5qlOmGvdK+GMi78M7g2KFh8d
rFzVh6cYdkTiG+iKraOevRg5BakqB1rlyq2/5FerF29Fxftb5ZMmrN9OibZnC8/+Ym/WiBF5gtyx
sfFHMUMhUGKlCZqhv+BOnh682aES2veRXkLKFPQI5Vfew9hZ+ldi5tpg/XihjxOER+6/u/YW5xlr
BOSXw9Q2G/rL+0S2En5J8daBaKVyUjt7bMWITet/S79g9A0i5HMHurHLdm9vVxHGfptRD74F25Lh
O0ZAQlNymQQbTKWVZfCFZQf8xk9mFngER3pyM0iGezlm+cOctjuFS/RS9mtSlmXH3BD/rsLpaClm
pgi+BAkGcZsm7qUocEkvxh9DNROwNVrP3eKt72ZzcCrqgT3nMqls2E6h9TRJrudlEMrNShBlV9Sc
tVLKa16DQ5mzCqvr5E173zdLQudOses0YWtFsSTaHJRNf8A6Hy5mM8b9u7cweZRzI7Zp9wFc6b0Y
KduzKPrxc6AoGW69jel7F0sqXwMagtdt6YQAdwSLpfUTQbJd6/mBZe8emFt/jiN8oYVxdlZKaqME
FUvaeSqOpg7e9MptqSjhbrvt+Bbch5/Bo54WhS8fMnnybDSpYRT/+M7si8ZvbioYmkcA44VIDU0c
HPYLUkDa8UaIAeZu0jUFQhvVVzIBLijV+RlU6ZdaxLArXWt57EPGkXlp5NlvfNh58uYEBEwnaSzQ
0O5HtJoDbJ+zC1QG6gbcLpB4NwXCanIIHWEOKvBb7wyLw4M1cUsD3b4heEEuv7KZFJfPqYqemfv+
YJSoLp0Y1WHC/pm4AhpnI+JnCt0+vJmoXJ+NX7bdjY9msi8lyYWN27cxn5WfbRZnwW56p7g4GDtK
khBbclzlZQqoDVBB8OlOj1EKrpaGD/gVH4usgHKntjxOVRBuisz7RbXGDCVxgHBZUTqpZ8Sg0NMl
QRWYW05+RyqvbKNgBWS29RmWA7T80n5e6KoAAy1e4jrMr15jMNla7C9jm1YdbPxPdcz2sQv9+WxL
/4XaCraZ6g2GJH2Eq3MOxvlUjeJPigaO4k4H0R0cUrBHwBO42iSqk+Iu+9RjvAuc4bstUAgqsMau
9zXlAMHhcL3bnnUrUImyoP+ns/IjGNmmcrEwDKdpdqZPPRmp+jov/cfUBdxel04eBvARa/kGAd59
CELvYUzD9gik/DkbzZt2w7tJ09pqbXkPaWeTGiHOLlLK5PCUnDEhhOhDSGjSocPHYgG4HXrQTy11
klwKeWHXOdZLlMKujOs3joCXwmpY8ISuOFDo+DC1wWnB9HzG3s+dylVZglAOfKqbX3JSSXy69QPo
sQvGEB7ScAbEjr6Jk6TY5Y73NueEw6Ts6y8GSNqeEHLovhDbKoe0khdIgGQo3tg2Dxfp1/s1kndX
qdl7gaeIxuJ8qFsq7SkQxAXj6N+N5oCDtx3neYeZ1f6x5U1R3vC6Vjg9EQ42WuH/Sle21sINZ0rW
CAaUhlRtAa4QILKNqmphj+jchJ2bc7Z15p98ir2ZiNajjOvnLnCBZ2EasGRbXLKF5GkE0Zyv3bQj
m7Vu720yS8PCy1Q54hLLqr4Ns2M0cTZjUSRN5dssWtcknQhJZQadK82yJ7727v34+HAlqJhGPkbd
9NqpR2j92d4dC3FtQ7CrAhMYHLbxWNR5dapzTABx+pqmCw3PeSN2a35HAEX21nBEJRBh8y2P+7fl
kDF2y7zb3tXuw1zCzJ9MuZNc0hkea5QGnE+VpQhfUXTBLh+2sArWoxkyFtu1KLeKyVZhtHLZZ2BN
Sm0LwS3gRNHafSg858VHuNsK0fHKYa1hdy5iW39GrP2DmDdxnx/Aky3M0VFHX2YKPsorELkb/54Z
sxEHnfFjGV9ilwIQFOPb0JU/MX0GG6U+6jX67bVdvvV/zTPyq5UFmr/PJS4hLhu65O8L2q/BS/+l
o+HfH3GeuPWGd8Zw8NP8NI5LsF1ttFlAc86teYdH9ILNhBdO5cabHowyR3z3sXqMBlQzgDXSabal
HyFC0s2fSw1MfabZcOOU+X9jTJY8HRh0nE/V6Gekxnhn8dTlXHacQzVUOPRDGVCOc78IReNwAJ/q
bQf7E7FGbNdRndr7FQyK4Z3S1uTHKIt+6BjfLBBDr51ciEtEIBrGqX9zCCLsqnqO931wnum2eaDZ
myQFVSqTRBCiwRRiuhkOmD0O2D9vfrGu5GfKaW+w5+Piqg9Ez0kjL9Y2wnQwGdCD1EuR3mMd/3Sf
GW13+DPhbNhOfRUnC+lIgjYW+F124W5AGdKSt68+A3ofeeNToc1fglFJqjKg/kX4J3Og/DurkQdm
s3Cfgm2qeWBTt7DZwtjNozuM7c53XLIS2Zpv42adEy0gRg5hsAty+9sp2GYbp/H3VR19eFDGFll3
W7wZbPIJ9m2q6cUFm3IwWXedXJBZZlQp+3qbEH2eq7NfvfRrdOq7tHwQsMvgu6Azi72KoL10PrRI
lh8JcEO2CIJ/BFMzocWnP3EJBo9uDUjSTbgJBtOcIFJt03H9S8KFxzSKPtcFAXkszs40lKchhTcm
dH1MG/06OvMTxZYsJExU7kLc41Y1v7uBrZ6jNoPIoLgS8blmihPBVlaw6+102KO+ss3KTqu7qvMy
AT7JopHuBr6gYPqKZHIbok5dBBJmwB+gR3/h2gH3U4AgHMuqTtz1n7vOOxuOCWVouj74pMlASOfF
gRXaFzP9zxD3zs0TLnWINlJVXTDkchGKH5cxbCE2VGhyymnPqd/IxMt0dSo9hfud0FYKnU048fRQ
Fr6zBYIBoH1w/3gDio4dF/JiUUaT0A00v/tIDAwz8AysgKWUzuefArA3EEa272Ln8gCTiAAu5uWn
ZTDXrtVvaoAgqph39kM/UchANUsJrI7ksfcAWRWI6Joiio76LbLvDTfVV2i4ZUfVLs+IlVE9d2DZ
/9bQMsDQvNI7U7/LaAa16AXDIUxtbAfjslM97ZIEIQ+sA9MtHc5AxH48LkyUKaVsLYqCv3xpURgb
51e1kvmbZsw+dnOqyb1jrpi2QwANAQEl34XVEnB20bQE6BVXgWaJYQg+bewME0zYVvWhbf3sIQt4
G4namZK2Uyt+N5R5mg7vtIB61xGuoGMx4FTOaQiSa83KhD/b5EOWDIYK5p3G5BapbFtiujk33v0g
iH7iLBaIcJhzgrK5LaJ7yv2peQry+T/KXKS91Hi68s06GZbM8UDVH8c4xbPTb4vrw55SYWa2cYEk
CozqqGuswswMb/29oqhT93Ts2P2nHGxJdGibg7DbiqxLd0eHlVSYZV33UloM68zenyO0yaS50zHL
0oIiDdW2LqxfntF42vIF63Ur+bmwytmbwkyHXntqs9reJnXTuzWtYSVvxd+OswLEyto9sgYpLwnE
EY3nbK3aR1f6xhD0bRXdfM2CPN/oBZG0Abxr9RB0pPLYO2ikWTC5Zlcb67uOq3985uYalBsCnxSm
IKTV4G/OgV09BBYSqE8ljSMtioRZEQwTzZiIETciUUeNCZUlDWwtbefnsDRTAs3w0Uk1oG+PKXLx
+9/l0LFTH+P3eOLNkg2o2w5iyrbLqBjUgsst6Y33ni1ABegzmBCU2vVFka3bDw7S+USLIIwk9dCX
8AaxxrS7SNJJ0fvc/egErk9jZjF8Oayv6MWtlDjOhV9eLd2qjTW4O18Uwda6B6aDqOEN3TxlAXNb
3BKLXvuxPTNFt+VIU5prURWp9fIgxu6ijHdhDwSs21MzYz/XH2yhXAns+XtWmTmz0cbWzF8OMxow
YupimMPBFEWrTOB0Ut8XNSDyM6rL8Vzt3Kbyk1WuLCFLn5tsX1yDZd3Cgdjq0eJalZEGnfFL6CEo
9iSFXkSmPSyR7Wma8nkvzjYmjw3vzXAH1uqXbELruDb/hbVFq7FtlV9xK984/bEK2Cwds3z5j20u
WIcleMmLO1Mfn8B10s0/HxvsQWvxPhVcFAmgBd6KasndYeM6yyOf8ZkeSHnqZeYnTTnfGnS+Q9gg
+Pl6/M4d63EtzU/ozc+1V1i3yhHXxXbOlpM9xvCfksFbAWVETralWvLoLklmbPtriL+KmWvuZCpn
25a1uTTePsZzjd28J3Jmhl0a8FXHcvcCV/dcr/Vfe2TRLLynznJeYSdGx94mPRfUn1ZUbe0BwNuq
r4uD2lJG3HFZmmgaD0BUQD/cCwd6NlQZlhUIDD1zyEZE3ZMt9K9aU8Fm1+z9J1EtZMagPkdBjC9q
dt6mHpsiFgof6vafrEn/RCF+UTlUMY6+4MpQPuydFjiec2hqb+F+gJWuILFg+/N+weNI+H1XK6oF
5F31lZ8kuUZyCXvl3+80CFlbqayV5XP6jvkSMcj/Aef/2jZ3eZBzoZeRfzB1bbOqnDOs3z795XjL
N6RV8Pzk2W3q8UaN3rFYc1AqCEJXKs1fow4Ug93LZJYuGmSQJis14IMTZU9+hrCY2XcXRp8DDdX8
76Md75WsphuwTmYWpzoXjDvB0PVH0Da8W93fYVq81UKZbWU1nxiBeamV1TuM1edIvS0NzB2obfgl
ohNmA37fWcQE+bA1WJCEto7itN1EUf5boJ0dFL2SSR2sVkIu+zPOaDmxkcg4PYXT3YJCPVa0Cm2W
O6khjCb2yXb6YkC7blyW/tBSqJRTHW1BIWNnFHMP5qvKaNl07YHouN643uzux5E6kpqzqCjNR5r2
NjMLpQ7VkH4zCTFCi8qlcDoTSVOI7zhlk9nI6muRHrZmlKsynhGg8QfiGkLTpwZl55G0QbIA71fO
oLO9Ah1MaXEblu8mm57iicdbtq+yYECiKgf8e9TymXAmurY8Dzr+qEKS6HC17y1L5FC7BRdmHhfL
qfL0qYDJv2nS+jJK9c+zwquDQ3xHVw61YdmY2FljtnNNN8HqilOYzv6e/wfvSd6vMNNzCBdpRvC8
fCr7or1SMYWLrfgpWN9we5iucRzw8s+/lxDJRyz1Jzgw4FjldHTp8y3KVrzMedH9ktqhW7jEzYL8
O63UhAMR9oYm3gmTa4iR0D00KL2MAZLN5hubP7nzi6ecDc0Liz+802XzwGLjKlbqVy1wByc4tLzZ
5czWj59DEA7Pi24ujsZohykQObrLniYnmhNpR4+DhT1T0lU1RkQva9gVQaCvSnH0jm3t7kSJwMJV
iKxM9woJEk/AvVeX8bMNyc0E8icjVPA4Rf9B682SeBmGbdiwrGxplF7TGW2WpqxEe3qE0IHbwFuK
x6p4bCYsJxlk150T+c+ikCPvYn5emPDZmSOX0x1wnHm/ui1kADTl9tA765AMTGAX4KwPSo3myQ3S
J6v8Ha4qvHZ3QLkCDHDUxM7pSuI6nkbuMedriULr603Zx9OtdCkMVum9G9bxcF30tA0om0qanJK2
7KtysvkIPY5qo/gLTFH6IwRAAm5M1Mfz90zD4BLFNkvWYCi/bLZHych2Eger+Rpl7r/NLDp1QxrV
somJtumpySKQ6TOswZy3rx8G6q118yGxozJ9W6KIOlXbmt6zLLA2ZSGOqL3t4wC36aBqeQBGuG5y
/vCKmP5Fg5jpndwCseFZT7ajz61n36uQEbaxab1IM0xJs6QCGxFZUOUHj2KMzbkSIU9B45cnJZqG
XQw/HwIJSc0P3vHs7IqtqUIKnsf81tx3wpavNtLLeF3c/9s6j/exiPlFpegwmYh2PBYsjnT06GDT
ufQd5LTovkP0X3x69E5LM2Ma65z0zV+Kz17CbZktquUdhuQt3R4v2ALKZG64/cf2kx0RgKvb6NtF
GT1aKbueXqbuSQZkh5qxROxNpUVVRInpxQ74QERX7sfKG36hl30qGXaJbwmFJijn05qtHocwuOJM
eih+14H2BNuv0jdrqi4LVbxnofzvqccaUvrTY0XE5DSjA2Jc1E+Y+n3Uc+2f00VgWRnGBVJW/Lb6
7XC2EESSaPS8A2Ksd1hXxizm5Pelxzua41jvvfG7W/V4DMv5i80JjlIK2kBSXtkii1OhauLfQp0H
E3JBLWBrqkDpmxglJeyoS/tOACzqPIO/yjk1VKe/uTIAd1tkV1s01l2v3hTLmr6W2Acw1JTTblgE
PPpCOtdxsX8LO/xPzGPzSEzvro0sycqof1FEPC7O2Pcbyq1fKLPJn3WFCFba5QuZHqZ1lOir0nUD
kjo6xzH7zaAv3E+/z//1vWmepHT/OfVAZGCnMprG9OSP70Out759t5mXxW3sBcZ/ld8qGm5kQDGv
G9IdmE/FmlghjyEy9hV6cGX7kNJrrCx5XTQP3jQ2D///FYZUUK0drAjkjzpZ+tl64R1THDPD+WCk
eOkHDTYIUMMJjbk8Bib9XrqV2ENcIfjb7v0qQu2dzZU0LTwEjUI3h7TjOkM7o7MFp3GIU9R6e/Sv
ZmqQiOkfKGGKMBBiPI1q7yOdJCJFPnzPDeBh1pI+QRY+4Sy0wR3z+tDV9DvLcaGEdPywIcJIE2d9
snKvr8x2qlB1anrsDqF1Kw1tY2HbBAkzot7OpRtuVTleuhVXdKNXligyfadoQhyNP0e3KJ7Ji7uK
fpMqrU7Ar79K9mzHKftp2r45jCH0NT+jxTg8Tn56r9juoRhmgI/j9WpSVx29qjqbVc14fer53IBH
SBqkIbDjCfPAfuLO91uhYLl3Qb7mbvnsSG3wuHnulrTDhxtj9IKpbc4it/ZgqcsjER5zhu/yomt5
4sbwgfEbN7I2X9MqoyfhqBGTYTHcOpWfUapoEHfoS8xJJyJWDkyHEeU6MiCZl9M+SJkiyzBwl0Nu
t2dV9GwW3ZT7uMqbm+xHTqretMexU2IjWXJ/yDo4roX9bdySk6p4LNK4ua3osDfIHeICVhnFZGWt
h2FonzMpPAlU3F07Bn0iPB40bKwh7gTctcs4//Jq4pNkd/WtqhauDHwsaE04bbKelIHsZ0lJK84E
OzV8N8qnNGv+G322qtySrFicVytGEq7/9qlYaVeZiu2oCC0o1PGooD+r5JuCTu03l5JBb+PY46lR
FLD5DoSFqSgP7N9e47hB/XJW7zYEkXdjNN6qdcqva3vBfox5RawFLdwkqFxNkFbyMt7buP2x4Gd4
WXAdwhOIofITdFR1tl0pOdsUrjOcfZyVG1Hc29L43icrgz4bEa49GYjKpCi6bSXJZKx+hSGq815Y
svP3D2HlzNnyh7UfzVwNJbC6+LNQSpq0SJXoO2bZt1P8WQi6i0y/qIcxQE2knojKBZQ53Ru1jxai
EMQsX5vwtTTheFEDkxKvR6Yzepax7u1kllrHe3ucAfe/rW0/pc9tpsaoDNGkYGzfZz56W0pzbarx
00HBeudif1A4d2g0yU8WwYCDi/6sIhoPILOYDKuKIXY63k1ow/g3YE9T7U0ZlCBgcaLzKbxRD4An
Q7cMss0CamQ28TEol4o6lDXpTEeNgku6M6zjJ0WTA7Q4Ngl8/CxwaWVcR695VutDHvLUevgiTWn+
ravZjfN0drC7QEHwhmMzj6elYGldhm81kL5zZ5szSuSdBl0dMiggm0BHv0wfU1g08aONXdc85V35
yuu52dC0bu0MM21c0H3JzR/Wdu1S9bMwePoFY2Pt2C9ORRpEthlvHmkfbMWhTR/JzsH3t+XKztu1
T2+jENRvLtWjwx3xqNvuc1HuR1r4A9V+XIUowmb8YxKS6Wxf1vrXRCmRqBtyPrF7ssP+0PkoHbVY
u02YBcNb0BFR8Ie1PsYZNT0z3A8aOy6xpfURI8RfiuN5tiEr88biXrTkiv4fOEh9K4iKhtUHCY5H
h+wLMnj0jzARAWZUlJYimFPYki2si9/zUnQPxPhgZtv3sIHofrOR7g7dOn+OeniN0P+DcJ4fvIhJ
yXYEr2kKJWVBAAhzlEA6UmeplDlENuAjBrGLnzq/Kql4UWJLPQa87K2VWtUwW78tT2TXOSxfs8HF
AzUQoa5ZNeAGrx/K1jwxU/0r8vSPCuzylLe9vy3ZnNKkew8vhvMvRFRkBRo0gPTjiU6n+GSPOdRK
AQkAFNpBRWo7BXRyeLeZCw+uO7zp8xBh+aSr1GQ8wjbROV7cfZL7IqdkKv4Xm6q5GKV/BVYZbsou
Tg+uT9SARqtoO+r8FT7S+ugQqqOQpHpu0vY46IzRtvHaw9JxnQHDd2wK67We7qA7yraO4+RtIhNU
t1oW02ENXZlgFSSxV7Gg44NPwihDuhLcKuy6vGQOV8HeoptPlv51zcPwwSxL+JAHkzy0Vi034CBD
DD/Db6x2K/u75dmotT5zyfqjDj75qBHmCrPRvmtjvujGPXKRbi7kbU9tjcC/cN0a6iB+MhhA88GK
H0p+tk+9mhIa7+gVJxHvs3YlS8KSSNjX0ULACmLrUbRlccZo+hyZO0eqcak6GATNtiC0cdQ55Dus
xHdoD6qoCz6MM3GailHriG/ru1M1nnFXf+d2/wvesoPPGX0oquZ/o6F1F9U9PwSaSvLWnu7ElmJn
UeJ2Di1YLKudMrxXiLzMfaL8H09nthynsm3RLyKCPuG1+r5UaizJL4Qt2/SQkCTd19+Bzo77Qlja
O2yJgsxca805ZjsezEn4VwqMYyKWsnlo5UdYaG9r9pyRrMKTH0nZPsIeHXCaNu+9nT21ud/vWzAA
Bs0pG5s5fDES/rrlmfCcX5qFFKhM8dRX1jV0q+YZw8lXVoxksKhoQsDBDHLeOTPaIDdKvE1d6/cp
5F3EkX0hK3aR4qCyZE1NsxwnxhxMKGbm8O7R4liVPvcs6cULUWPuxUDY7/G2b4CA9Sh7df5G7z+Z
8wlNsCCcj9fHMTN/BQLO2VStKi5Ty19fRWaxlcuXvmcVlwZJEcLRCcrVHNUna7KGA8f0nS/sYFvH
Vr9z5+AduTpNmLZIt2Fjc2sXs1Jk28ZGkI6JdMt2SoLwxtLaKtV9aqYHqykKOJQmi1+sLhm1c1ra
owp4FS6NGXjD3nrQ1jHJRfkKffKX1KbaOUnKyRrFpy21v/HDIEMA66ebpmMZYQ/MXkwnk5dwLh9O
BF0xN92DliTveZXxwC2JWxPZTYnQu4uN6kiCy+dMeeU5Y7v56CFNriu/v+eg0za5nyfPMVhZqN15
TvI1osut51nWLpEM4hCydGs5YAvOeDKBxPW7Bl034w+OU0jumH6PDzoaYQaKJsEuoFKewBnrF9lT
yU7pFB6+kzBo1ON6EikpAPxIqyWJxgkJLcPgqjaADEmg18ObT+YuZ2dsP75XECUa0pSzE+Q/8X1s
8vTG1jjsaWbTC1SsmmnPWQAo5xBhQwmqn3X6B/yF/bAj2tmkRncSEa9IQx+7BnVdaOJnjT97l76r
7RmkhvJ+MPsp6M727mtY2qhZo8q4F0WzCYLqdwFbe8tYcAoKeqK9/h02jEPmCnl0NjqXXuegvci6
nrNkGXLC58qQNvR+292zWhHvSBM+MBL7iDXrR+5Bg1f4IvtGklfth1BfnXDTKZ/BUj00+wAxWK/G
U+Fw2hkhd6yQBZ8mbLY0fMnns9lQ7KKfzlWTPydmf1F6CPZmMh+yXtUHU06vLisrXc7NTJzlpXSd
PWqd+alP2J1djJuHomeZt1F6hWosn0p+3CvBsDfXiZB8esMPCCDzPauWWGwyIY61Lyti5VCBGjGf
xcDk/97m6bvZywm4b0lHOU7p6jnDPqxbF21X7u7SYLoXBlFThs/v6U0Ti3BEBp6uXRuQllUiYa/I
px4stDqlfKKB8inzFrpANGTb2VQvJI//Kzq8+4hsSWmHtEaJnM+0atXzJEngjhHmMxZJnY0ZzvD7
2lyc0E/5CFFKeh8DgZqiuhkj2AGnDs5Zb+bnRCU3t11YL5JzuhTWlkaOPdX5T2Mm00nGMSLdnhbj
2DpkFSIIYAq4Lx2Cf1hz115SJLu2+qiFPksNyhmgIsImUsQSnn3k+QDg7bp0H5II3DrDRg3Imyb9
xqTfsXE07W+kDuQ72/zrQ4TOUPT6zfM8BywaKVHCTrsN98o5VCNx6sHMb24RZ7dJE/JWiS/9CuId
DmFrnQ3pm2MiLSiQ0tLWyCT2PuI0M3q0Fae3NQmz6kw/YKJTKO9Bds5Vc5/YAOCtyH864FwcRExA
/fKz9kuI8iXV8iZvYqqBsRQriIZ/RUOjV/nGtI/Mv57Vn5iphOdaLQY60lLdeofBNb1RF7nFMvMG
DmvkQJfJmYz9Ktprs/ts0/GP1nVGl7Dd012h05Z18cOwsPgTXsdI1uOoiBvOaveTYTq8VJAtl60j
4pR+GCPYwKjU62fs2+NmzAT2d24IEg/v4tqqufL6XQOLngjVbodZSDz8LK2+XJzycdXrD+2FoDCV
mNdiKliBEEqePLIwTsUIQ4ToAaZjsmR2MPhrm6Da2CcHWHkCsoTm7WNRhTvmmmJjp+nRdPCG97P/
D1fu8GtMGLNmBXoKu6mdFVM5zKUS17Xj+OKoN+mE1aSfwt+jjWI0dKZ3KEbW3ZHxu8VLxVnUBjWa
IG2cdMTDGc+/ack8UgHp3ExCBOMFY4RRN3doo0jyqA3sUJe7NjRyYLqz3COuoApt819Wk48PgLXt
ocfVuRkZ0osf7IfWqmQWuqmiXt7sfOk/eYrf39S/ZkPog81Ljh/QhqIYMqc2g3Cbl8wewICS0F6s
TM1JrjQ523bJ1bcMtdN0affzorKxlosIWocQSQRkuuBRS0PKtAB6CBWIZuyc1+arsr4c3WKixKwz
uJbxlJbqni7tygyRyCHQC6W0Dz+9Muq2SYeCBLZpua4He7kBkAVm1j42cfuUQobtiNttOcTo9Apz
q2YDx+YJE3sGI2BtkpSDa9rb9T2p/XsZQG1pDeeGL+pgGUMEF0L+8VOSokR31POvxMt20CrsJ5FA
iOgjI19XRDfhrGIUUGZbr+FRi/FHrrsSzGGZM3goyppFKE/0Poyzz/lR9lG9y2OW6I6Gvymml8md
9d6iVb52IrYDTUxLw2QNeEe9ktSKXt7aZyTd6JOyqjhjjtpZ5HltdUI/Go+tv7eFJg7Nw14NdWCn
Aumf5aDwsLFg1QMlOmpByjGi66rcee68xjyUXvgTnksPZMAxVl6dIOSNPO/srswWT1Rp+RhgovKG
gctaIbI7wUjtd7LnYW881azMqsT60L4bSTIdIasfY1pyKKwoO22BPWF2BI+GsWgTxWfbMF6Ph2MR
iTUFFRD70TVOo9m0eKn5/HxoQJa5NzIbeEXoVXvii/7MHW3oKPT+me2ij/kw4XD8VONr6vh8jK46
Yq0I0FkKZFlT7xwnhJ+b1MOjN7makf6MrsGxDpACsnXuO/O+c6Az9jXGpLQufLy8drkxq+TmE8Gx
mvoMCSH/5m5c4kMZJ8p3SxDtqlgqXLskJ6gZi5NrW/auxiP3FowjYZ10VrJ4unSBe2OPqXmK2+7g
Kd/k5aChmr+SXtkeZhQ7FyJpKjedbjEpwfjmMkIwNYm5mdVcEDT1J4IG0cr4v8QSduYZotnNHtab
QjTXDnEkNTB7PgNSGviTYa+qvKV2J2drFS6GI/5W/1AZJHeyMl0c1T/VGVV1M4zPJYpPaFgpx1gM
xXkzxIgg4WFMnPg5RFtQpRKJQjFT5J9Zzzyw6RMdWr0Ny5ggvC7C+e+CCgAtLE7fF+RYf+fJBT3q
N6selg6UjWuC0RZBETr+yXC2riB6XgzZXWR4SlyHTWCqLNgYSlksNlxQFoUbMaGTthS0sU4cy2js
7vTOYYeUCF1wKbpHEODZwmtBB5HPn/mAerZD+WrZtXOwneBo9vF4zhAgRg4CH63IXBxsYrscWx0B
QHlv3YTmxxNtvMuF7wNtCwhSnoYCoVd7Z+pAyFPFPDAqYXYwHckvAEFrcnRQX/etf8W//uG7ymPE
UbeHekrOiATt0yycfGNGCple3J/QiXDfo5igjUk5z0T4ZGxSdvixkAUGnV6KdMLEY6m3ojm1KoCu
5jIN6kf5Mmn72aqD8k3EWH/Z0NHpKXIa+3J+qIH4sRxZT90wniDy22OjiYfPsaiZc6Bzlz4CGAWf
3ymGAwLUWSOvtkbjAdAyhMee/Rx1if/bTPNDz6RltOaXoiZc22SfL6UGODCQeG5Fwweyb32PGJOz
5a8SPtu/mY1HQsqFlh4wL03plzjZDGHfq9VNzkbLqJjY4CpymIWK+FLlUhz8vJ62VHJoNBHCLDiV
7lzo9DnohH6WQaQgk+AeIIwiXVfpAC6/C/9RDRtby+T9w2/3BHtrpeyR8PQAQbHrJn9MXxgc5UeM
MKliuuvW4UOSnHlqkg6hqh1mv8s9eZPxwRohNTkTS7IefbFteg7Ufew/LBn80/BSeP0p4mKniU7+
wOxPNribxrpHM0T2rg3cmnmvqvd5X0DKa+jSSlxriED73y3gZ2K024PTWvqp6Gzz1s/dqtdVdo1q
dRh0YBAWn1TrmVHcVmaYfroyO0LlXWWtJW8y8FhXicW+S8vn/yrp9ARM93Tl/iEDe7qYtnfXVajP
qeFgGp3hSCl+Pbb6S98TQTtV+fsXjqWnhlH50Qbe2zR+RNaV/pz8VuwRULvXLn1tka1Q0vomBkwa
Dm3o/YLUa6K9zzXaJRmxVclh1w6s5an4zVC42zq++pw6lKUxtVSAa6DDMXp1NftaM7C8DD6IYh+t
BsfoblsmNnKYceHqOg22Xi0+kZoyyJ8qzHRZ8ZjS0FzT+fdeDGUdHMvYj8JTb1LA4LJfkH5xznFA
h7ioWhFwnpOu8X/4wbEs6egXrfgXdnl1dObP7wP6VD9kbmVnYp/idd4xJq7zTF6ndsjPnpAbOXzl
ZLndooI76GEdO/ax+dXPXnGbPt1sUjfHtfbwpoZNm6NFJn/kX8bUEmPhXyX8+ayXuVK/+Jnp6G4i
v3qvs2WXNv/SxAjxHDWolpkgiRjZrTHQu8xac9jwblUMGpIKiswn1W68C2CPJU5Xv6ASRbnpma9h
UMiX729RdhUzltveQPmkiBIMy7TZoAhBHb84HA3jY6Ze3ZkCIRD6550bzeHRJXzvIOpxA9dBXH07
aWi0NZfSGuZNHIGlCJPMvaT2uxEZ+owrvT9zgF/RS8bYUYHESvqE5kNRIGZlANvXCRQhJW5RlYvr
mL/MsWwu/swktM64sanqorUq7GodWqy5wrD1d114NT1sIT7cGYrDz2jSZ0eY5VvVkcKpsAnanCwP
pQ6NYxAaOAxDZ96mVQy1o+PWBoGyt4WZ0/9cnPu0YtqtmKLfQxPgrYeiaRP3d6hb59dYQYOYZof0
BvQ4s5Lv0p2+QiyeF1124S21q+vgTbdIejxLMUS5ZCJKy+wYNUwWrI2EQDd/7F5611XbHKLaBYXf
pW8R8RREd9PAjg3cpLbyz2VzJNMsYlr7iTfXvhIx4G6sGdtt35kflpqcnR1Sbkiduehbp/IiOVt0
zcGt2kvdzOrENECdUrK5N4M70LQp0vbYdvnJqAaOYVl0BAamMEiB3SwnHhjTyn8pS3TbyQjWQ0LI
ajB18Ff67jXovHlJl1uPPdvbWIDbg2YEsMYsGKwMmG4EUq+eRwfmzmFupdwF7mhhuEm/kijqH/UD
Xli6zdIRQHuIVwDCLFY7QskY6tMRAMQZGv+wpSC8j7tTE+kDEVHuHpKIPllBTwMWDRuiMnQ9PiCC
bqHcGY3Ylo7V3DXDVbQRB3eOX+K2k+CTGyR5gUnPXsFhcDC6nr4vUhMtDwgby78CbhdRtnV9zwNi
IyESdBxaCS66B/Xh0YNc9gBEs4mxF7QoMO0drKB6NauCirLIcKVosUNCxDpsln/TimePEjcGcLCj
550xfM2Hh4Op4eqR0OpHyy2K8SwE3qeHsRsyHKzMgrZUpsFrzmnzO01CWqfoKKj/1Np0EsFMz5pO
5hi+qdQbL0EIu76jlJjnO39zh5+949Sq/30fkKLIpQriY8kJt6SGMm4mlatDdgKWtyqMNp5d/LKL
+lwoGkQxtx4zhE9qIkV94M68rtlHP2rv8n3JO+av9P3fZTz/6GH3cYgqDvASxUbZGHMCLy8P9P6Y
FxnJazBpLHRVPF4Q7dDNLJ4Yy91YfpKT0ka0GpPSAJ7b7vKeqgGn3meZoTQbdmMH+lPmHSx0XenF
N4p7wlZXKUhBAA/AaX1qwOsNw71w2p8RfMVNOtJtkKZBOG/e+2golktYZeZ/f6pLcxV2Zrex8TNv
Acf8xaQSrRrGMXTwXWM/tNh8G1ud7dk7sn0cNaoC7ttY3EvPPkPIRABI9bazPeuXZ3cVnopGndBX
aoI+QrlzexqANEK6TevZz5kNDlDXxOdhMV/BIGtODsCSVTInA2gBKI+mhbk+dlDKEcRxjcjgwcmH
mqGmnvr+wREhY2r2PGx1fXiMrGZXVc6PgYjJHQ+EOlkxS7Fy4nRj0oSCuKiaA7b/l6GN9soivqMm
fldmNZTiLPnZ2tN+4mFDs/DukGVy+t4qqIQkMkxREt1u7BpdpYewsvDVJ4hOkO4x3oD9sotTi8G8
pNOEccoRdPr1bH3NRrUhF2U8xW7IoSzqz/OQykOmNd2asMZVR4glW0cpjkVVhCDELARpCBx+Kppe
yEKGYouzst6GrpFuB/Ojgjd1KyUxRQa4iQNtJHkpK+IxUc8CnHMvCK0xho+UOI5HDEvCqeVAcWfB
B9nWBE2e/dA0n2ht2yvFDPp34wEwbBGCpUnzk5bmRhceA0IT/blJ1tcFJ2GzWBz0jwhzF/Ju3kA7
OjGLk5g/cupiKcGSQMDbu8qdrw06mXxgwmoabvPZe3dzcF7YT/w3v3WLfclQ7Dg40n4egqV/6kA7
qdUwXWWAlbhs/F8aSN2qxZGgO2/cAyNilmq8hkSD4DU3yMdWZfZD2v17OEzqGhO5uIbllPHhjuZZ
+yN/mgeTlgV44nB+zrMseg8CUB2DPRJBDKHHGKODXSYodwmoXk1zNJ9TxJvbInRs6KBeDSsTSEFa
jnTK0vkLGNe/YSyMF9XgJCx9c1t2SYu2whxeSnLOVpm36PMJ1Gh623+P3A5HShiIRbYg7sg5MUck
a1Hk4kvIk8sg+Xesk2Dd1uVwo6cUnK0JQZpSTfpR5+cwzw7FPTUU6Kz4hk6VwQQJmaWPKEb0yTEa
MPNThemu+GodQEF+kdrbObGwcXXdFZzAcFTJ+DYK5NpJwp5VR1hJzTneC88yLy1RBBRzyZdZTe07
CKV6A8I7uIdNXxwyNjOkLPoxgA2/6Cx/UEv9w/a6mL8+Go/wTncs+9toBLvWkBFCuE7vG4Ceh4zE
wrjvwy8fqQeBUGgy9IjuQYOwXrVTYL9LesKrBrQ2nB2T8Ao13qAhAH3Nmis8qFeswPrY+Vl26DJF
bHMmpqNvivcmoc3j2qZ6KymOrXlw/9lJ/bDaLv4F2W5c+SkT6lY6JJZjqnh4C2Grsexi5VE+Xwpx
oigQB4Gw4xTScSEQKyoOfRDB+pLVHx8oxs4zUuepMzo0NUJ5L0hyu/VgJPl7KpB+uERh/pzL5gfH
Fndno+86qVzi4eQsRuBOT3Oiln/rRHxSaMWfEaSOtezwzE1tycEYHKbVBwv5KpYXA7DbxYmwNg+V
6b1ODcnBVulTf3OWEuO7dguQRwR5JkhXUIHvGhgtPxFq3pghVmef8Iu9KlFj2houRpF+kjeETB9l
MXzzRd/A20zqeHp3M2/b+3X91+O1ntyXNLWS34HbwHJooX5rvMP+KFoqfPB4JC4595zaAAbZNt4q
TuIvquvExstt68lUwQOjBlMbx2/fgMIlKyb5/brJGMnAgqP/3Ii/UY+wOGK1Msq2ucElQJ9Zxk9N
IkHyIT9kItWB+CDOS0l9ZHRc8WMTERIwnlYWVqB2Gn8m97AUwJQi3kMXzc9XiqPWHl/t3nO+8IDc
DFoTX2nz5pBfDxXB/bTlm2whfYjO8a7ou+Ud9BEOtwmgFfOFAv9QDoHHaquzQcfwPVtoz6ETvFJa
2ruMF3PdavM3SU3eO0Z4gEdQbqg5+VLhnV2hSWkudmq473S16LaExlvuwuZyC1su5xVQoOgd3oeE
+NrFORbNMNL9b/tYYI2H0naAgVuxfMsVTgFXY9Vxs9QGRIfUmqyQ6GxWnGDjLm7fxq5/j0pSz8r4
xI/HiJZUjBdYudMjiScUrhjYu0jjENHc54npyTN7Bqh6Xbz97xIfYga4r2KhsPUS3V2r5cPTDZpJ
QMJ27xpbk2ZoEIfD/a9jiOSN9EGOP8hKT/SQsrcabcQm7yZj3yxf4gTKIRszFRjg+uxHvCMwFbzs
4BpmQ37J8s8gdDrZSI6IKzHEUxKVNPYTk70jRxetRAaIYxrvQd7dv79qVes/42lef38lRYaKpTHy
k48NnDJDr2dO08TulvE1VLTuGn8o39XQjPuE8xGVfVS+CzfHce1X6vT9X53aeQYMUK9sVbQnt7ZK
Rtm4TDM4rK5qCihjE0OUGOEkw0UAUXG+Cbru1U9h03dd9OS7IjzbbX2VHdMtbTAc63rAg2WEEsTG
sX3Gw+RsRwPQSrtEIrnoLrfYXeh00eoEK7xgd+SmqMfdZGRkBFcEhow5BhHK4of0W7UvYv8yQCJk
zWdFNLJ5b8zyEDV2cixmVEiId7eaXu+qT9N/oxXgeRgDAswxw4Zp1d+sZWfhJ1j5/JaotrMIP13w
InLPfdETybYkMUwWBofCjOmQe+E/F+rF2iB7etuCV8LywdFDxHuzYj4EfmJgA5665Ti+d9pCX9q8
KddRbm1hxQU7zlr2ScwF3arhjYJlZmqVExXRLAq6Wd9Sh8iRmRHsc3WcMsa9YwQ/GV4DtHzWyYPy
sl+iTtN9UwM7TF3zYPnmH9sgYq2csegMc/Vm1RNRPKMYaIcrKCoxmgNkdT0tIIAuSbQahiHfV4lv
XkXbIK3CSVS66Idg5fRHOlyAldM23WQuhpeWEFUIMvyguWdF27yiQkXKMARFdchTBJe02tZu6zPo
9JBFwkrUCL62+WjVd9qDr/xm/l678w5AkPf4vsxykZLSZj4p08dA5eBEtscaGuFXz1kMV603b0Iv
JqJ7nNadMdBobK1klxjywt6b0WGhxnX4UNAlb1tpyaepyZ4NxOt4WJhGtYujqTdNgrTjtjjTlh5Y
HX0bYY4jN3UB17TumPggsuF9H1KIiHMmDqY6MS+Tp7boPZAk/UsbRMOO22Syw43GtlHOr8oW47kc
pvGsvPZkOXo4ttNvIAvTJYK3HC1ls+rC5mCxTz8pJxth+8a0cgeShWAPXB3YrMfSZ8Y4XBgaUfK2
/Q8gN2pbo4AdmvJf78fyMLnJO3IBiBiTTc2O96TBRIfmhd36iZkOXEpka5yhl296BVhYa06YEsv0
XRdpcNS5A8Pj/y/ZbOytVLu7RKR/0iwdEH6wjZ9Zyi9gvAPUGm5WIgj36o1I8Nw0JETszZRMjhWy
kFdzCPqTrMFFAFRPD+3kdU8iDrPDTFQj3ulcP5VVBGEm6Wm4CqyD9OvOoh2ae2dGgvlWKhZXMiKq
ng6hGfwSwaBPWuiLdB3zAZiLIWenwEj5VzvK/PP3V007MOkR8+c0Fj+MIC1XRtRmG2RXzS0LAbp5
svmULpMOmqZ4Uyi3L9ptYQbgjBFZPPMt39+UqnqXPkoaiQ8ky1LjptzoJS7AHsvK7rcybYwnT5bh
k6KyyAV988beDYMKX+jM+uepxJ5SDtlPjbT5Kt3BvctwvJf4S/akb8FxDKbhPCOLJgAj2FWu97et
669swPE7ePNw7L05wHfccBBCILLqzGY6D1JIJIFmvCnTxHkdzGm4GCojg28SwQHkHr4UKD8c1NGv
zYtpzr6XRoBXAabcquuCm0t/8a3KAPC2uWMzYfCtbRaPUC9U/Sqc2ttNfZif3br/JM0iBJ9BOViU
FRxpk67ukOR4uYPx3hn1yhqxMXtO/TXMrXi2U/2TkV26jhMYzjnObmtctH1zhnYOOG9ccZxShb41
BmaEtAGGZJsURJkCXBu7zU4wKi/ymWW0yG5BVL32FOmrQvbVFYhjCA1O/Akn8+bwGx1djzqubrLL
94Vl8L8/0f2GXIcwGRM636uMiJTsKX6PLDk9/MT4tDHTrkgrrbbKmsZHPNbthQrxLx/sD9ZZsjkC
oe8F0kFF7CX8jrNk69vQJRh+dl4Jri559opJ3rpi6M9FXtYb5p7dT7gzL0p0LxIR/8XmBE03qURX
WMJZ6IMhvtcCFULlLJiyIbKPXRi/mXRa7s7YXGqX6qXuc5KGeS5LZhvrMdUBCiW8dbgeZDfvqs9w
cvOLOfx2LUpcVfqvdEz8k4lrEgI1ngHyyXvcODcdQAMneMIbLsCQ0ytsj+QatkF3zGfj4Mb+a4s3
eRuw1D7yEVyxxUxkPRmgs/2u9w6wk3I6Z/7n2CWo8oy0Ql7Uv+t2RrND8AlCoGLAbMHHlGeI2ai0
gUPYbn79vtS6TbZNPBfrjHHBf9+jE9vS5ptgTi2NVErDiSwQyI0Gr3uRzafIH/4UTip/0JZAuVlX
f5RQO8/yjxTlSP9SutFTF70JEQXAsTuEHmrkEWuce1i4ztPotptYQR4IYsS4hOqw2i4X0ZDUnVty
2BbY29HNg/zJC4X0NkRVpon9FujVzTlMr98XBbOftpR3azM1P9qKMZIHQhKndWUWaN3mGNiGMCEb
siN99C2dfnok7s1QIn/TwMe+v7/8ofToI2km39e5ZwKuZb6hPR8dQ2vqVyMIAIAtwwvzduf4jRmr
GQHvjCZQmyb8GDyBbwsT7CGVA6DKZAFKOiDou/xJMzbaImVXq8YDTBcYrXedyyi6NP0jMxxMXw2V
Hi2Rv17iHcJiOQaiYm1DFe6ALgfbyHKzq6prb+XBVaD/3V6DRdwdFpjqIbR8xjLtV2nKs98G/r73
G/qecAvIZvhZxBo353IJbBPAO7tIXhawjZ2u22duCl5T2M6LmcjrkOf1uc8/uZPWCiQmi4wl3vNc
HDxQ5zwd/lMdxDT0MgORAIJf5UzVvlToMUImXpxEGJrrksFRRLm70B8Y3gb/GFRhykwGXOdd+obR
s2QrJ1ZzRH2fOAWEQL9EUY/ZzinBOJszsX8EMvjnfmILqXmrkUFbu84QX0Em3IvsUC2qOoKYFwWH
bPT9szk6ximEGZHXCFHQIzbP7nKRDj5R99UMNCORnrc0o/G1l5zh71NjYO/JGnRjEfY3vJ7hSs1O
tF2slFYfpdtUR/S/K7Bjdas0lh+tOcFubIO+HurB7kzfbNhinobqMbkgJL0S1EqXnAFHkLpZ0kde
AhV6NFsXoO7QV4zxrSAhC4wJZuLeqLG82FFxIweIbhU9vnUc2y9Q7n7QH+SwWpY5K2zxwfk/ewVH
/KUc8yvwiGmJF/GkkfGjlYZ4RJDCz6rLKTf88T2bOjo/ovVeEuwmeU2NauOj27EAO8juVtpgSpBF
zqFjGuxjAc1jsm0GWsS+jS4r9miVV+LNilpnYar3+wlN+Nkqm0PuxtE+GAiAKDjTfB+7gJHl3MWp
3LEmfKZoBc5JgmK+L9VVpMz+w3IcttTE4WroF2Gmy8S4TLzFyLj47+Ce0L4704cPtgMfIkeHOoQY
3A4nx1p7hU8MyQLtSjqnvviRl9M9L1gN0u6zsEGDKYHLLutqufVaE1mVak9oTRnRBh7qQIJxzTJg
OP7UDvwXaSziMd2QckJQD+V8S6hL4QAqiqyPPvQZdcdsQb4NNKZLg80MWI8UDvnAW6b28dh7yBbo
W2DiME75cqmG4r+L6irFIMeNt3aCZa6GR7t1IDETRQOozispLtLQ/RE4aXlQcgnjymL7YLfxFVPL
cM1IFSG79MyBFw1UZw8Xe7I+8lCaGwe/HJNHb+vVfnjwYtcjX/LZkklz4uOZ0HlF57EwIYN3Xfmc
TnjqfXEWwi7OeVVe7XQKsIcVw5Y2eIucK6wBP9OoJudakB2pf1ooY08zLsprCra5ZnCIV2eAW6h/
QJiXm9CNmmQLLgzhCmMOKCPmG461bVFG4VNfk2/cRZR/je29pc04H2LbEjsDQsu6E0nOTpCxHtvO
aXQrdRsaH0x9R9OhceNdLFtcqqU65zF0j6oY/grXHC9x1o+IBTjvC1E9W16JnStgLiN84aFgDPdN
QCppOzY/Gj5+jNfqKazmAw6N4GjlRbIJMvvVK+ijlL6FrT5EOgd7iGcNL/L/LklzV0sJwByT4dqH
bWV/O4vKGmVEsOpshDHCeo5tLONjuIAIC4kZH3Eng5crE1EkfG4KGz7VyPpZ+1e0TITt9Rcv6IPL
959yRuk+E/Gx7La1h1HVygkEzI3wkfbobTWg8A1lVkCzb6q3OOYXUhjLADpFtgEfTYrkBtkhNbcb
7MpiOtNgG3dM+qIjVLZfKOWfnZCBk2/6fx3mjetedChVEpK+Ih7Hd1OOxwqKohn6+rmVZXZX1DXR
xkkG4zUKI+NZctNzO/xrmin9RY4RGPkhOs3O9IZySZ6+L07vSqx72PfhdZ5KeuJRaiLYRDw0xCgy
VGl0e9erUkwc9EhaP1yVDlRdFr+nOUAZ6S2jfbDn9iZzohNIEt66JM2pl4fgLRMf6eSTVFpCi1Dw
cLEKlic1RS3JQHCv0jo5si7t6fu9uClSqVl0Nmzv8JMXMH+g5H8PDX0SXcaxdYLv0yGYIMoTJ/Yo
rioCCYW308LVgxJuBsI5ax4dyfgZiqgDonhq7BMy2d9ymHATpHI6Aj4lmKUguMQZ0DfTVZqxdM/D
w67f6qB/EmPXnKRVHPxk6Zdro3hRJdFOGGy3FmAIli9S7NxSEfGTdN2lxZHZrUqRcUjjYcL81AlE
YTG+cnp6577FupZavW5okVUGaOXYRwKSyDulS4pSDutph6dDKMqTFoDR6Dwo9VmcQQT43iI5KaZx
bZise+0QZls1tk++4/0fS+e1JCeTbtEnIgJvbqsob9qq3Q2hX93Ck5CJSXj6Weicm56QZqZVBsjP
7L12rBNg3tMcXrMe0SNMmyfG7Id+k+NiuiYdd3DWVf02xft21n71N3PaX4u1RnjDSEOKbXs77Y2/
QUAMO78OMT241kUZ7qun4SYg/mv2zD7bzbprQ0HCb3IniC1IuZuorx78YYWmknVlisDf9KidoM7U
t1SORIllaH4Lw4ApkmSvnhVBRMuBLHqrI494KX2bBLxkJcAWMmhqLx3BKzZbYMLZxuAujN85w4cL
aR24fykwN1MjxSWZp/QtmDiK5xwllu2yYchCsDWTyTYwLQ9+0MpLmQvUC4TKJHELbJsKXvkxZJ6t
bzWfBW32PhEIUrzCpMjVqDzbhMkdB9c1lSjBBsbOXFfLI/itn6ZNBCjqlJlyjiwZnf3GHQLvkgu3
iGUbslTQoFTS/COUP61WnH2TVW+YcNOoSegyNvUgS53q1jopCnUHiTpHqkLMX8csvhWh1PTtChyS
p2VxMZ1g67rMaewaHgslziPe55m8geXJW5BO+rJ+5ssW+yaD9lavV1+12FAIyvah4XA8srfDZ4c8
cKOC6m814GcYJwNObyZJfNIBJsNGXlIUgBvXqdS9YVH5wAeQsCqvcZxCamlNxOiTBMcjRxQtPfSZ
rBrfgjRAgpFEWPy6fgLaU89MMvKcMJBB3Anw0Wcv9xium5jLEFPsLbZ7nRuCU65Bv7rsaVOP9SAh
lXjq58m/Rv4M9pYntouumdSeMgR/H5B0Y4SXEYVhjNWziscVP9avIwt5Xlq+Z9uenicITSPX3mZw
gZWbS/llVUQxhcYfrHzyTPaRuDRpDgx5EuwzPiH4YZmBGwXdmpPSNXrjI9fqm9/8RC2bvuDI/vGW
dHyTwfgufPOAEQHBr1UzdBo9bz9q+dq0DODyCFu9lpKtM3kVcSDr2DJYSzf0LzzS3fPEh3PJdFPE
NhMymrzoSDzjvu7aJ3sJsrviOyui0zRiN0e4NIBtrI0b+rvHOUGo4LG7GDaTpgxBHSOPWHHcbbPU
ZH00Ab9zLm95opEdLcjKJjcEEWeq4SBJ6zmiYAPHThRnj+xeN2F+Lsv+v3DSSLOSIo37aYyTWCzj
eMYl94Hc0DjAIgHujdkTrMY0v6QsC3cWPILNJMZ5r3XbnsE2Qe7X4nEasUUK+vEd2/I9om190FX+
GA3gjiKsMtqGZ0v2hnuJzBbH5dwge4Jeff33gwiz2Clb+wruDDvjr0b1xjPibAzOzbiCVodTWzM5
pJVcQVNAdpf+F+fveEw8NLde+JsCrT1DbS8eaww5GEsQSLY3owdTgXqc8NGR6ysoIZLNJtwb20+u
9QKCtuirm++2QC9taaNK9+XNZk+LH8EgGNNTyAP+zonVxDVqDPqQ7quYWn2EsaduzUKcSgGv+QCn
PQSkfLJrHH1Q54PEnV7cUTMsAR9QuqF34LzAYSvRqIOXOQTSJLOV4B9RsohuFS2MJ/Mb41XzJJYP
eJ/d3aqcv6N88ckx+Gpdvvkkg4wKOpZSOk+sy1jAvewjk5K7BmqzGKV9clM7zvPHiXKBETjym8E2
jtVkaCx5C5scXRyZetWEwEUL9q5wR2Crhv3NVh0AQI7Bbh7uAPBDe8oQXSlr3+p1X8YyzqnZk5lN
6h/VREhPxBkPuwMhTeUzl8LoGdxKAxTjQKWxa+vEfDRn8jmMDM6RmSKOytIoIIIWoGYV8TY7e0Qs
mYynIkPLgSPC31rtgWcLe1O/HuKS1fj/iW1HX4M8XCo81n7NMiiEx2ob6zyDOAS7Kg+zieolUua5
TbMYKez4+E+d2CIRyZ3pQpkPEXC02CfLxrsMuaZ3qmk+l6WwHvzJtC9ZDe6gYuoqFoQXoTHUtyp0
61tLQmu8EK+4sRPjxWgIFoJJsSfkrX5C1474Ay1DWGOAh3aeAgSkrNCk+2yl62cvkpb1IAy4AMKn
3UGLHR6oELrsXmkEYGwtgr2pfHWzhuncF757CJg5Hvoxu3fKg9GXusYV2O+2s/uTPYfpGUrud9Kk
6JXS4uYGbNybkZuBg4DCdZqP7Mgc4tQGN3YMRkgVY+exI36G6xUZJNtBP838C2Ovezi6b74jAmbm
84FMwhedMtHKymZb9C25bnn6GGEEZTCHm9Ej9GmB+v3iBsujNnvQU3OWXBU+QhnKJV7aFNmjj3XV
toYXxyNjQpprcA0Ozdg3E2fnn4hP9W8eWtGhkc25iar76EmNVvQlqSO8y2nTH+to3LmOAMk9O/8l
IWGRUxZ+dQKVYKaiQ5AXQNRn/xZ5PVIyi+gKmT4XRX9d/LR/IKyLPGlibIrqOJhIDlpMct08o/VR
eDEyrI0s0VA/TmZ4TGSNbnPxqCVfDYzT+5Qd1oYAUu4Cy6Pkd0cmzkxzScFg8F6GGFoIL8pvA79K
SIbCZOWV8b9HWoYvl3cZHNvZD84VzvlNlSHB1QX0WUlM+EZV+gB/hjKoyD5KKCdglMybJZ3soeAl
a2S927Sy0SUgn0Wumn7Yxvi0utgcAxZ0/SvXDoPO1jmTMznE2VDorWs6APZMUpIsxSsJajSdLhLh
pLpGn2rwxDFJ/JDRfHLy5LpUbK1vFEp7awGWZxsU87n0sTGxbcsL/4y18c5k3jyZRhgyZFMsg6II
35th/2kTT50D7bC24KtlMukwjqM86vwD8dAnntF7qp5bSFBm2c3L3Qx8Gxd39F+rx4tOm/a3IUKG
xsY9CnNkGGnzgLvR3BKlCudbEjRERQQyOmzOltkNMa19sV06Pw6aqW82YdMH53+Pfbux3G1u6RfL
774EheWt8Rw6EjmK3R9jaLuL+RJNvdppN4SeCYHuauXGNWrT/ilYf0xBhjCMKR1KpFOO0SeIKpY5
uNw2SYPZA+YALjGeeXQpM9dN9SdySnnLQ8CHS1ifEo/OfbLemxwrBTmFaqeMNL2yid00mrpFSdJZ
ElYmAd5CGFDjsiaSpeiPnIjZDUbTgyyGBWyg9VCT5HXmNT4E7TzfJ2Q9964uy92cMwwxHfhBTFeu
9hR+sb7n6e2Mtxl6Ftjy7NSZJNTUcLRja8JoiKJNbKcxAqnTzFeO2FPWl8DxxnYgU9vRF2/CJVLU
bBkaJyEP1iKJ3bXOfb9AP0PbjUX/wmryu5+y/uzis8IYVH8OklDTprC/fNSRGcSsduYEFS4dGsUp
yW8ermC4e0diXkdUasUut+snkXbZsaq8DwwdycEjz8FuamQSZsWsgDCID+ECoBtobQTDFgdhW0Rs
r7binlIU0YW9Qb1Z32VEgNQS2DebUidhCBk1E95hAlVMWNW8dG85dFbyZks0pwzsjkppIk4shE8p
RUMzkK2H9JC3MnI9XQArREwTvfdF2O41SFqauD75rESY7wKszduSNop1Z+CcCeFwd1kwvigjoydh
Esz9goOgDHANLI2JhV1NNyAS7rpuOfv51J966Ec3KzXzfdBE//9e/73hIBftTadcBjNsZnCjGBTW
V/DvRxr00PNqV762HfbTzCbUArc4S6yQI8cbxJ6kEv1giDVLa+h4UofNfJ8DUAJ6hq/+74/DeuUY
XjJwbK8i3PWPs8a6jNR+S/oT6KuRKHthLMV+7n32+YYPlt1OA7GzEVFNKvWuhoMhsNXV0aAIPCyi
elMlJBUgjmhxavOW5999VhqQHTuq/2F665K2jgcL4p6YkQNw1b9aU3gMJjxhSw58YSJeetuQ4q7X
JyABY0+1yZ7EY9dL6N5yHXC95m6BfEEvettUzXIPyqDYsjgbD+aMkbcyIfiqRjAXtsBp16Ldts10
S5Ky20s2aARItdXNcVJsox7eu2ixr+zr2crMk8L7ALWjEUz6jQLwu2/d6oqKq4pCTOQUCpMVyucA
8B7SOqhoOCX3Jn1ZaSTmrZWMBoDfXSL6xkudHP3ByHZEj1FTZ6T+5hKqL1fCVrdYJwxz7jjAEJuJ
hLH05C/PfDm/fGBox8kguc6tuHiscowb/o5iwD7YPYnQRdAfHMt5bYz2Y0AujwariWXNs7qABQDn
GhBz6FPlhUZ3sYOeBAYc3R75NLCRgmYfshLYeGHxJ/cI4zPqJry5HsrswDQRiTXsTXpxJhTsP/Qy
j3qom7hPUHx3AEIGMokfC6o5ii0STupUPvZR6rC9E+UL0n91nM3qe1LGE9pia18XHJ5w4Gs0dtM5
QM/9rFvSk/MguLWtuJNYsx9l3zFHtuY9crGj5/Q/eRr2v6BIcZjOuojHgNkarOPoWLuKUWoo31zM
a9tahIRj5USJ92uuRIaOKkY/TsnpaZpuXY6X1CIDse94LrO+3Kbr5N4fambUQQRkaqKAce2nzKUZ
SckFOU+cm2xdgKi3zLsyAQXDxRR9SJ0Xpibei2cJ8+BNDXGW/JMAhhy1D4N53VPZ1tGV7t9JuNPB
WpLnWdcw70q/eZVIJjAMdShu7qVdF09NXmQbHGrR4d9JNNItkR7YEomW/7Th/KxPGbCaKw6oeJSI
v92y7gk+ewknwh3RMo4em0HxVRXTvnJQNLA4OkUEXx087B/FGCxXg01rqMJ7Mfz2l+gcsQSI81p8
eCU8qlr+alw0EEWdEHMxZFfgf/eQgn+TA6ZPQf7Z6/1Wr1jCsFEHYOk/IKmafTZXFzz4XTxjzYkH
poyV/5JpVgd5TaptEsM7eA95BMWSTIDNEt5FPjlbt9O/5yD9TwNqxL+Epri3u79UX0+kodM9T34O
a2xZ6dUuCu+5QuBgXrpoKE5myxKlpaLosX2d0+wtJ4zgxkWxsQQa/aJzuXtNDoVReR9jbWjCUzQV
ixEQcWupM2SWvSCS/Nx21gk7JQSePM13bdkiPyTIzstZtmQuowccZiAUstzYjSR5joyFebKQFTiH
ECrFwk2Bz/1ka1Km/XVq0gef+C43HAccaYS0Er5XxJTjFODoX6dkfiwzEtdovd+sXEEXzXLUlGzN
toqYMswUwK+N0R62bo+wNeEJmzbmkzmV94SUibBkHYofodz7qCvXg9pc3d49jAOHeX5R47/0Khst
ZmQAT6d5bABhZl67lwmgIO4EyYxhXEeYj1ZBzgM1yLydCbXbRMBbrHUSYCz60ojxW2q06HVVQKMP
pXxk3PXSTO3CoTXBQDLRXIGD+pIht7xiEYo8mauZR304Ra/jYIe3BhUDSmH2/IIAFcuOmmvEMzFr
gYfaoqRykCS7aoa9ykF7FDgIZAglONpp6Owah/rCtjaGQjw2e5AjO3O4mgUaJu6bk/btz7EljTqs
QYiC5xCHZIQ372GYdJBVo7C7W94ap+gBSVpwkeKbjdSB5Ut+DOXAfthlJ9hVcbd4x66y8ZgCY7la
6gchBVWj9yRT3HfSJSWnwHATteTJmJb+pgAriULqWdyL6qDhf6BpsbnxEdaV8NIBtctncs8nPL82
oqBDMBCvwKYipmj+Hk2cE1SHzsaBKKcdSv8ENi8Tli+nYsuhkHBC6wwFamifz7QGcDkx+mtSQBKe
5AjrI4tpLBKr9piRzr1e8O0GIQbWt96F3l0Z2KCIDTukqGVnkR8CNyAJpYfHQlLUbmrN6LToMLq8
W4ZJtvEcPTr4U2GOLW+GUTsneCfPwjGIHACm6XeM9yYHVfPk/QF0bu2ygvJ+ZqPVGdg0HZxMtDGI
FZ08BPnASSICphst7imzwDRhBHiC8yr9DheEhXM/veeSLGJUfenOm8k8xsO9R3uPXsZ9o1AVW7Fq
8COPiLGx+nE1lobgEmn8VQp/8T6R85flMvEJzRpouhthtCvfR54cEGbwsIAe2WJS9HAe083bIZ7f
qH1mmpzGxFCTI7BEr0iQ0J9j55oWotztetWfGpe6x0dbFiPqkeA4jETQo21gQWGxrzI1LMyRWaD3
jKZ6DYIlONSY2ajhR2XPSa3pt8LHXlIz2MFmQLFYHwGO/ubV/2EBLe7oHci5dhyYd2u2OfO6BeUF
rjxU7CnJVzP2rfUmanf+1KNbYt+pNaWWpdg4SUSF4P7bV4I5htiySndnGTW6o2VCGZGuXLlqqc+e
/YtEU+BkhjI/LRQLBcKETdZ2WNnO0IrBafbLzRf+s4n47GHxu/QUte5fuEXc104jd9Xk0SP7ZBOT
Ofbk8M+CreIAysxnEny6txZtWaP+sEzFhpE9dwRgbNQw+7vQTl4HC0sjmhJjXQZsUfnoR+ZyuOMK
0HBomk/lyv+p1x/NpE6zXRVHG2EQC80kRpzw1/ZP2cTO3+tYF+Y9guUW61WPlzyYMIuwVGlaxjMJ
YwKaBLaJRgB2zE6H4+AUf6U5owPAm1+ze4/740i2DeHNPkpHkgHUQKvapPVXa5RHmB05RoHpVaMx
2CYtrZSchz8waH4CJIdoM8dHls0nBdNq2y0hwUa13A9zVF9VVb9nFeaepp7xCjbMjufG/rHmBqen
/d15OsCsN+ynldJVB112zkFPCkb152jg8QmeLee8cKlgK9kdOCXzawMrtprg87ZBcqtE9kbdyGnl
R/a1EfnfycBp0mbu01qAWmS2HJwcuAs9Wonv3964feLtZckDvtPjIV1lb8XIzJH/KbqKIRMIvL0D
yUqv1Vzu+zG8kLXdn8hu4aPHcupk6/0Esy5qVXlz/IyQp9rDUgMJCe9ajwDMZzu9EQr1UBBBspmq
dK+9QVHH2WCmDPUYDvIUydK6EWHAphReWjPRixu1XfBXcANVK7/rRf/YnQZJYjlMONq6PPpommfp
O1sRtW3szmgrpyV59YafinHUBuAX4RSZPvidWs6TgvE/8I9T6eqOEZ4nTmXv3bxsJY9hLYgz8ceF
ynrts30KSztkWPiIBH0XZqbNCo67YYjK4MlhH3yLagy1/i9Ire7RNQkvxCG+QFdgDpEoFm4G2d4M
PxFplhiG54iJfMFgJ17W5s7w7FclvXXn7x+pCtsYMzHS7qF+S7KRdWZgvCttNEf3jxmp9KhkF8Qj
PiAWT96vSPytTOeKGh5mJp7+7cQqwGrknsEmgmZIlzBrEvZR/vQyjvpTedyWCeP2HYil6jT3Kp6E
IkW5faYbb3dEDLBSHUgFreZTf7fb5G+rnpVfstPIuAvMwO2PItKHBm3evvSnT9tLXmtjOZFVt0ax
DthqyRPaNWX2FpKRhx9INgSXB911TOZdHcFdtJHTZQ4iD5Gxd49UR2ScWLJzb73mPbfxmEzGSa1C
Nzftb3T28JqEhQDK5veCHSEpwP4gefXMZ7atZU9UMRY/H1QkGWA15BC0OtyBBCOboJAHkJ1WlzPp
8/LvxnJMotSrp39rqLVQl7wPozXeuNzKs+3+zkwU0bR2L+6UMXYO/eaZh+C2NPuUVpRj0kC7ggrR
2PUT+/y8fiBAy90WmXK2UgJ1d20nrtzK2aNQzACChRtfhd6xsLOUxRmM+BnbPCJUhurMe3alRO1k
NZiAa2ZTmFELItRAgdwqNnYeXjo9dX/DMIqOVYFBl0+MzT9R1UzgrO8C33ma6A9RaR0Xw/hthcwa
Wewf7Kl8JD3otWEBvDXhUGwCT1OKWtbj0kI9YIyOqXI1Inb1FO4USaMbvmWNpxBFrGnlf9dTaW/j
P46VRyNrehhjEEYiIyGZdUfxbIPGH/4MJM2nZe9zJylwFYPtHkA9nQbfuyg6sYNZdltvsNl2JJVk
lMFV3nLkbsoKpc/aK0ErXT/njOMIygSDfJ/wiOHSZDMldlU75x7lSCXxWXgDD6bIg90RAOWDOEtO
FJNbjHzMRd5zH8aTXP7hF1o0tNl47pW7p0pWx6gjpzJNILGoMLhKBt8nJj0nW8Ec7TzGFVj46nvj
tIegNwpeg2NdEW3FFe7wdSaBScxQx7zmUeeA0QEj0J372XotnVNkCqxAVnTIte0/9VR2RzuDFMLi
O2hcpOwGQB2uGT5KL78O+edQADVUwQ0R84Q6wtTbFc3qqX0no4xE2BLGMQOZax/Zb04DTjpC565z
2Vxr/W5CA39QxOSckNN/uMw/TlURbfMrlsCEXKJ0js2MA83qqNZdVM8LpeGRc4XJxmg/2om1sYmy
gNttbpSb4bKlQsPO1ByFZaSXznW9XW7QqdCsmsfCYFZZL9m2WyF3oum/7ArR4nWcxWEEM8goK2J0
bTP+EIHR3E0hm7u/n1lvZoRmP0AJHDYdXAOAtqR0JDziUAWBKlQDNZVIzSMgB73poXcBhfLCjWm3
xqXX4j5m0L0g+97h5X5lAsaWIPtA97lDhB5rcVOTCB0YpIa6xIuOGQU+c151xFujOaoRyiVaQpoK
SOr+h/4riXWtQUGd+tWesMq7kZmR/j6SnTTUaI38mmo/9FvvUIeviED4fAyg6wvs+kpY55mx6y4l
UmQafQR9WbmrBduhFmKL2U7lFYbehuWRe0496YL5y8g3d9UlWD3WsP93ftH1yMHDd0Pq/RhzJBBB
668pvOAJOjVw+LKaQ9o77uxCcbdY+PLbJn02vE6ioMyvDiOenlLkQSzPUR7qGJwqKbe0lpaovU0k
F/lo6nQ6Em7A0pDIhmEkCUgIxc2KHEuGiEWn1azM+qQ5EjIToB01kr1tBv2DpWoEyzm5bdlM/Gg3
pDVDu6HaDs4X4AGyRFXNuqwPX5gmM8cHts+rCcMdb+QHG5GLqGPtctc8gMKj7p5toNzsgbaJkvCr
dTRwI3uHEKmdbkwQetXQnxKR0dRjKAu9Ad6vyxorEC92FXpnZu8e8F5NUhGjtNR1GbiotWpEhsR4
V8qDZRBNrVKuqW4c1gVGSbaaoNwe58V4Sohj3ARfyWyyLi08GLI4wwwXXoL/Ggj0pMpnoELNbCxR
+YoY+mIGxKw7UfufpVgoDoDqH9x4bNBaU+f/KXx5QsAAk9sadDyMoJKkI26IgsTWGn68gj56gIay
SSsCg0r/mKyIya7ADlBjAMfFYZb+a1jmej9Y3zSbZ9xM4bGeixg1Z3/KBVz6NNn7TSY+Csc/qRFp
cs/YkRlpiDeCgLyioi/vzORlWVvBKp0QuxNwfyhMgyFNhKIpZFyDlreMPu2Enr6b4x5mC+HW2dHx
zOWZghxPtu0rlgbTm+m8WBa8HWEY78QJyxu40m0XsCqYK4wHBmapfFUD1iyMOyNlKZxmzSfc9X5L
TRcm9nJCVwdjj16R+r785EAJL5Wu/LPPs7px0XUsLf5rpAux4uHy2S/Jbi4Ddq4ZAoCucKszHuKL
qGSKPIiif2BNKPp2Hdy7aC2DMTikivwE0/TPC/QtPVvteSg8skjWZUbHWlB3CkVjAtV1NDRPtMVF
YW1iF2NMv1PYu0Euwbwgl4sxKDLduFlnRxwdm6GVr0DlltuEPSBZENuigX9xShIzF7YVczb9tGbx
7jquc+rH+T3L7UvZusm9cl6jKiBXvjSR6ahCYWmOTg74VTozUV1bKfDacfkzfbGj3VJWt2iy5kcI
0l+hCAOSr36XAMj5+pb+GVn61U6jZDeFtJEywi/peSPqm3XmWLXyXAMxYi0B1i5rYQNtsr8NNs1r
riG9mc7fwuDMaEv6HZvy7zwtATT1sMb84/v9pcNhuXP4r/fDWAYHVCz0gx1UIQhK3CPmtXCnB99J
RpzwkXn1EFbG6Dk5KLpxV+Hzgmb0rqO23E+lx3A6kgAAghJPohmhpwDj3rQcEQML+80sayCPCCmh
hcd9l4FXq4QT+4LtszT7ZpuvkBHZCtzPPhnrXcMeJsx6epX0OQDMQ8m37sE5XknyIasjbdWugym4
E2bzYbLLOeY2XtsgwoyDnMyIp3HJL0nVM1ILbetVZd29l/OZwfr0SyjCxGdR780K1VU5L/qZC+dq
eM4hixgiWYE1XvU80q8cgu5NRq34T6QkLSTEOSyMfQ9pNPo35UBkGh39kBIjd8b0Czsg26jQHJ7r
MINspF13I+jc05A5KQI+HNQByaq5/xZ62bZdkyWR7j6giOb7TIJ6J3xSQSalb43JZxb4lyayol9d
BwoZ3RFweUY/QFkemLuR7OWlxwFNatw0/t5wP5YB7w9BL1tQEmQqlahpTGFURNv3+YqK/W3k7rUf
OnnSYAJP0eCcANhBlCDEaMvq0PYKD7WkTE+tydg68WR4HJrgqSCCmLcwdCe2g76bp5+9dTAMp/4w
Eys609/+RL772MGyexVuv/OTzkZobpZ7q6gPiPxgj3oesZ2T3fH31QQ0MjIvONSY0oQyvHZ9/yIc
e9roliyKSgRvDR3QLoym3+20IB1FFaJJizy13X/2NDIKnurqwnBoNzaOOjHMcC5TGf4AmUe/Genn
VgA+qYx31yLByg/lOemCJC4VK1po33jbfXyUrL+P5Yx6TYFfII895OGgEZBRnGUY9JJlt+RvbtgH
T9mqV6ZCKjB5YNmvQWIOsgoB0qs7bONvPQzOxlim307ENmZSfs7yvTmOafMrx2dPfivr3mzcOSWC
uMgt5XMCNeHZVHSYnnOfq8HhTh6KX6h4Obg8xOtASdA1RnecVdsFBMBNLtVDYJCywKTr+d8PQ6rv
UtF6Ee6CwIlqmlR3FvPt8FESZr8vQgb4fYUvJLHy5o7wsI7xrkK6dBUkKzRzyCTFecyaPVRLmI5A
Dh5sRqp3IpbAg2ek1EUeOxu5mMzVCgs5V9tDjY0Ix+r/2j3bqTIgiybCyzi16oNSWu0cHgpIp7jE
EeQtVGKRPKjKBwMgEIUzXf1PN2ydWFr4W4f4qlDkd7bsbOmo5ndmXSYINdzkZgPEXPrK2MOkOETW
KqKBmLObkzWtVLsE3o7I1cMqVStVpj6X3Uhkc7Lm7KU63duu+Gm7tAFM369ZWMo552pe6Uy0Ut2O
MAr7LBK+IQKOoTGwjjaZeKWqR6kghmGPMhALSoiHLUvK9gmm1yFq7E96zB5qlj+fokcjW16oMRiM
pTVgX8JEuPApdFqPsCES7do8N/aO439Gw63NAc5qzWuvGose3hdr/x4MrMdIVUm8Nk5rrmTN53uO
rHdR5frgyvG9B9404bLiSOfB3HlMzy23vxgTMVKL7dHRQgpmuEJZmK3Xv5jgXVGquZGz50BQT9no
0S8WsKSZN8TYH/wXDh8oEFZ7zFc5t6IdYtqLlhJ5lL+ru3VosFjjhmz6Yofc2NtXqfxWTXB3SZJ+
hEO6BWbay8x7NgfZPUyoscSS/KlwOx+8cHA3ndb2wYd2St02weazbRzHLd4yUMWF793GKPDenSU3
D46RB7u5ZyARYDA+oNQGq2uDw6Ap2JYEmSDSaz/RvVqPWZi8Io12jzSyoBvnZn7n1H9kp3JOsEbS
cYIPN2qwHSB3tE8QQPjld8tTlwSHTGrYWE5A5018y0Oe1cT3dF66G1KH+N2OvU7qlE+TzwfHaz9n
hgfr25xZP+SnNupMyOqyfEK6AydjUvmhnSIkXy0ke3/9P6IlZI5x7KbkMlvmBT5ShEDCvvhydE+h
MWJZVgGbtil4ao3a3ArEadDIuuWee7D5qefynfJ2Pv95UpV6rxYMjaMiNLBeqj8rL/JstZ3xgD8a
6JpVueA6eyQHWMS2nu/Ye7ipbLWtO1VY+hA0ltjXREWxeWZBvZK1xxBjsnR4DkWB+zvsiIezV/2r
zBbaTyeaHt31B/kIzC3sZ1KrKlIzZEhQfZHKMzDAh9ZeGCRUWUrDMrNtAE20V5AvjzoN9/3qTVjs
wTxlrokCqVDOpnNbgjTws7ioEVC+hdwoEfmfIAw6KhGWs7NgJuyPEwTd5CjTNVnStMnPcNriaI4M
jzvONTmEL1bAwSX6Q0dLdwqMQJ0bo0M0lqMgQV86X/79sMmD31CNeHhQ0JZlSE5WjzafkA62/0bC
pWRzaiOO3bmBE8Guo4lNnaKJkwrsd/VeUS3DtHKo/yyWEnyPOo4yX22Sahw3AaBL1pTlO6n14Gaq
7yWSOIBooR5TTlWYUWsmLx0DFrS9ndnqiThplHk9tMaey5C20n4tJC0YkEwwaWRIJTWTB/+EG+TA
sKV76rt6uHO0xIQgmVcjrK3rEjE5qsrmAGGF3vHBzDqJLAnnDkbSQ1TokS82qV8ijJbEXRNCYzkW
DrhW7J0A3l2uFnEXlkVqmYyqKy7Qy8xg4x7UL+TRTe/syulSuhF+YFHe+3TKDjPRX8STYDgLW7NH
jZTKrdOC4pPzJbMofgoIbZN+gfaTfBOle0QSvkJ4IJNYoB+xD1FvmppHVbPkp9L/r06Ve5FFuheO
RTfcOWhqNcOk6m9Rzc29oDW8wPU5NDhcr7OqvsGsoEK0uIB40cS31gVKFDfaFlK+jICmi63EVWWC
i6XQx3XoLfiJyIHAIcXpujVCnj0dGUCYgXqgCuuPcCZNwwWrx5Cu9ErnQerqPyP6qpySjOOlrZ6z
sL0vs3oJE12+ehaQCTPgoaQjtGUGDH2JCvAwOd3T4lfW3YPowdwdquZSF+eQvD8uswSyeAQ33u/L
WBTqAdPcD/Natooz/v7VTWHZBNOHcrVzpeVVFEt7Gs3nfkazv2RODIoVNdao/6Phc64kkbINW1Mz
SkdMh9lbkCQG8sKDyjkb6q4xS5FUXfwSRruclvVPrjV9WrXgSVcY3w3+kCNrKcdB0ATu8kuFE6HA
Yf1fWoU+6+khPEbT8MtHVfdUsbilx/qT5OrswaKJDUZyB2cmOc1yTyJ3KGUFsL4hUd2uQ5hRgoaB
Yg91tJ4GCnU4PDPH8dYxDAs3DOgLPw93C8FabOdt+4LC5SNggyBnCz3//zg6k+U4lSiIfhERxQzb
7gZ61jxYG8LSs5nnKqavfwdvFLbDlqVWA3XzZp4E+XJQUu/BrsyvukoGrJJsbQcfPVal7HVopk3C
Wj/rMS0B6QSd3TbBhjkdK4nMQ3yku8Y41q6N/EQ7CWCfIw5Vd4/F+MLyItm3vacHWOIu+eKXD1bF
y6gQkdaSNBlEwoztDZnspMpOVV0Fdon4VqXCiQaRqL0gC8Dn40aUExtbvK3WHKwgkuzbLKDXaxIf
KtbVIANoZLJ5f03mLgH62gCgVtVf4Cq4v6hqwU7R7qnoAPavpc51JA9n9LjA/4Vp/KLnWFBCOCCN
j/KZzGT8yYzf3YbtFhCMs19vsCisIWtuEQ+EqcPO4rfWAY9aGuW84o+DmQc7W9eMlDbb0E0lO9We
sPY04xrv/G9rZMIjYHeDoMbc7LHqjD8Zgx9yG2GecfecpjHAgfWjNbW3hn9LA4T+d83ob558eiOL
kdobWW1CdLYclOE+Vcif92IC01w/ahDSIlyjJKTS2eHxvRUPLeyGWgS2OX3NR6dFJ6EQw8sasADk
NBsbyGRhDHpk+etfIeLspFjDYvNzcFUS2qiWX53DnUKa8Kf0DNOdGAl/EVpnSbnRWqX67YsMB3ra
sq5JJ9Yvyr67+fJOHsN7sNwqx5nWbMUgeeQI89zV/U3lVJqk6PNuR8+ykfzAH2IsRyPcsx689lwx
Fp1PPBI0iDeDzYHaH8NMbjq10VMOjq1521sSSzVCJfxp327ZnNvCJMv+yxA75DN8TsNlZvF6mGJ1
EwqHrlcN3waAySHfviXFWGqRe+AyOLUWPsyZw+8kYV1LSqUbR3oXy7E/8l7FJ2ZosJHMnJM5Jxen
YmVg8/aINMSFtXGpbtPJMLQmcXu9J/1pcc2Gk+184Kw1r/Vs6IcCv0Frm9c4bcpH7FlkcRyb1Ock
d2utMwRRuxTreO+HlHkRhIG2zxLnzZLmfKRRbWgn4haY0RrL+Fk6ZFUTYnfsKf1CfdDr2HI2Ka6q
GXNWwza5v4ESL4NyPwsdjkhQGqxtP4RBkzvkMWvChmAsYxjWQpbIBkPHsR4ONhYcdrzEMbZjApE5
/pstZoS5kEX32MBxt2glpwYclIfO6mbaVgMQbOfbTDy4LSxYCmWzsH5Zyxd7rTROGN0LHbJ0zvoM
0Un/Y8bqufSelrZDGy1Y5OMm4ZBkHYxyEQgBvgw9qr+PS1f0gaBCg5vZI26TOhqa7kUVmnV3F6FH
PCrClnzGQd+aPPKOYzEnemRV9vfGAM66mtK955Lt80Z63NSGFTMEmJN7p6DdQFGXO7yi2BwXZ3gy
bZRgc7gbaZ8/1FQqeC8Lz/7LggyGPWGsosLV/aATmPFraFYRZsYZfuBkH+oKFqAugETF1GGxLN0K
zikAWsEnsF1dss01QRvkhmAZ2EOty/TIPhG/TrzyhSMRJtZOTotzsQ1igEhU/TspUNkgd/sUAwQV
vXlgWXNQGx07bCE096CN8luNfRM5aENt4hC8leuwtwn2Zum6E3THdrL/zf9oQx7xfvpVUvyjtxeR
D39Zqc6HsleMLRaeZX2z39QfZtWkd5VmJ+Cgr7zeGCuSLqj5nk65O4W4DiNtHMXrhhcfEPoDW+c5
0DcyPxZldl3E9JYaFNM3McfBVDHBU2i1fNWZeloTQwUu0CAKb1iHW6RHo/Lbr+g2NyzWGzLFGQqo
6z62OityRIjhPznX/lHzO2s/0IDuF19ATj+Ua3wqLLMzt6fDsqAs2zHGX5oayFAGi25jWB+SA5w0
mpOppWoHChLaHtywVfqHVNK5oJxtAcfd5hB7mKE04xdTNjMd6wpTkHv1LAMqY2PZ19pk/ZAP2hsl
Us+ZqbJdwm7rNMa0w62GdkZPReNFlNrzigH3WOd7kVFB0mM8a1BRN9ZC77EZsS3QTzX9xMdE5Njr
hsiS8/jgYAM+0GFThxZgqgvuoEBpuC+gzQRmQlh43IS8hNxex0p4GfpoblnNpKrFvQL086XUm3rv
2gXWjnEsQyYPEdpLn++BMh3NeYIjkc8dXgyQTjycTmoxIKFgXGKT8TePOZU2kja6ys42rgePFbMh
wcC75KFroessMYm1egTm1WLMTwtzeRU+EjorTx8A/c1BaHwHJsNbz6I3DlxsNBrU7ybsm6LS4S6P
qPnGeoumOs+Spw7owjN2w46zQUORKEVcuwzwwx3rCM6gHmkb5WJ6SW3tEhMMPNXO/GAQQyYQzFNZ
mhV7Yt8h91Gm57W3IRik3ytdAEWF4maD8WQ9ND6rBNXERpDBv/I2jxlWgXYljdRLvrmynO42NIon
Y7JvU12jlk4jqJCxu7Sx+m/RYDNw9HF2Fu6iRCJIW62Pu3qa5hNO2fbgUvmU7LlarVvp2D8Zdr1i
QNdnDktOWVyciYV1J3LXRBJti+Dz8sdKETdnbtrEHyjvoWgrocdF0IUlePDPsmXxxtohdFvx43Ac
ftLJr0PWp+9bS6V+0GyrOhVCLWGfVG1YVrN/Yr61t4AKh0rPW45NknHOkPLNToGL8L4Tjj9+psTc
zkTqyZrEQyQ7r3wijkM2wfJ+MyX88lKsHoLo+lWrCPqZYnhxxQZ1s0zyfSUQT3gSQyuKEw6z/mQn
bIVbIGA7jHcP7MBIq3mkg2CRwdzljaSZKSuNSjBXuvbJ0fX2mTZ1nCs6ElFckJPXl5W0DyJ70DXe
82ot345j/xpXfB69PeETruV5nkobJjY171VmBQ6u14bY0s4c+7+xXX1MbJqPs149uCJjXdAZ6Pt9
9gHHXoMqEOTPw1xPwdJAsbV5g+WQbBARjOxgpN/DxH2hEzzgxMJcJBqP9dnEX5ASnFj6sWQa7hkp
/2Aw260yEVgtqLO3rGoBJVA8+oU82g7HY9/M+OeSZAJvuhQT/17iRGNWb+cgdjDSIzuAfNxBqSmh
V8hj4fe/WC8fiNHh9fCLz7rT9ma/DLvZWMR7OfH18aaJijgSHo7ZmY3Zr7SOb5ZIr06q/AOcWA46
Vu7cYGLWUbEMf8V6tUt9uuG7v6dZa0btmPFoIDzfr071gwmJKMzgUATYodLH0i4gkmXeLp0liqBN
PJaaObaNQLqvhCD3Tuc5T9OoYWp1yLdIINPR5GgEPvuSGKrPsRILNuSgrBGsQrgP1C4bkB4JkGPL
sKG3efh6nvbCweTmuOAIJqFze9f6knVBQmBndoD8xMW4FzHhFgBFH3Pc8ehpIcto68+a/rLMMTQ9
0d9z/v+96euflAHEZSaePS390bA4rdR17hjRhxACx0dbtumrbOrfNpSC2lzQFHojJHGEBxnAaThY
Zv3kyRqTxCQebD7RnrIjgB6e+y5fsxlfDgM05qe0fyorI/sTT8wetc2KJFM//aYQIqs825r5Nhn9
3eoKNnw2k0OWlYo5PLmmDZytfx8oZ/f3saITsoP2U6VNGK8x9V5znwCBr+2jYJ+Bn10cm5xGbfaL
GNu4UaWlhpDaScU81t/drJYvVWvyzS4WecjEDtvhparqJepngIwxO9BINRUKt436cED35L4oEa5q
ajPATbxD1YRSAxcH4XDDB4CNxTj/y1PgvYfC/FjTNugN1wkWikiBKU159wpbBzk9tb69mOVvOzkv
tax/Z4mBiUDrXjPWOmBtFAsgtzOP7vyOEH9TXnwkEMRK/dnxosSYxLGLh9eM3e3OHYrPW0dI4Wnw
nS8ugHDOvC+Mnx9LXSlExvYcK/cjcbiJac3Wt+QUf/jkVeiY2tZskJrhwggI3fUj6W2iNj2LJY4a
B7n53Lp9Rj3JjjzlOUNcrb1QWIxMZtt6bMcwDiXxCjdg+0CqkZW1+Z02zhKUbvvOSOscponyGPYD
e25B4x2LULWjKO/eWkRyLV3fT/C+Dlb6PPs6MLhVxxdG8hgtIj4k4EOyecRMI//EOgisNfdQ/wCg
BCVzPut7OPqrQrJHzldtfHJcL5CmZ0RFmr04AH88B46HS+0sqnK6MwnSLTAMeWiXrKFTYrbJkAaD
W7UBdJmR4OOCbp6md93htGONr7TfbEHNwQwym7uFdH4MGhDSmbWCZeHNHDV0/VrGsMAc6ywTG3vr
mBAjS17WkfY89+p1tcdY1sCfH7MIceVPT3dpiNZFjRMrb4rzjsMMxELa+OwFTFw6iFxOYuD9hf1p
QxNvJrr1GLHwcanmYxr1N/o+UjGyOU/wFsRgRxv+kCfz2ZMQbfk28T8rKDaT9ljYcX5wkcB2KAsZ
MQ8QlR6jEI1+xWcRY6+dlHtekvHck8/3qyELqxXKT1Lx3rZMJUNMaH+rqeTROGMpyccbpbm8ldjQ
7CaD9tQOjS5I68VlN4/1Jkc4tXob0aQnrKt0rGUtUPKkxUJaFv2DM4z4W6iNPRQMJ8GwrJvmj4RZ
OjOBHDp1VwNIxNzUL5NuVYecyfSAGHUeeO7wlxqHqqH6a1roERA8YVSdgKO0/47Qy47Sw4qakDcA
f/3R1QwjmVDWHpcCsSEHL8OhKyyMts9lqrOX96j3GdLxadInFVmkFva50D9pwTCuBZ1nXW/Pe4lX
d0erTWyO7DPZ7QJyYQjv3B/atxlGNuwRZCiGSWNZw0HQULH4lJCYdvnkK/fLHbV1T7/3a5sxqKjZ
jebVrKKqqFCswd5Q+crMEC/m5gTTAwvp9tBtKXV3TZ9QN5isaQfsCXhVW+mzYg6YGP3gNdqYTePX
tKxe697ELdBJZonW/F2tZBUzuwmU7z7AVIvYDJ30bwhlNUwAqwhRUNPDbEc4lxIqJpqtf6C7lon4
YGoCse5tT6uZy9GIofqYCA0ySGyb4nr5u0nXu2Pr9zFx3QMdmgCHfOYvcgh7FX/mun4rkrUBc/tp
kToL2FU8Q7Z9GWwDkru1HECIU9/aQvTjMGqpQp400BmLN9/n0UY+W46+hnDPUWLauaxlGVKP41xE
ntDe69qbI0BAH3rff9hjtkNQCK2KwqrebW+GwZGcVzwJhMFri+gAr9uZqJgf3cfepMPLXXRcxLh/
/Lz+lNV0ru1XrajNoMOEyd/tfkGapSh66yu9dzWGJXpfDvNUnZ0yyXcUwqBthGlh/eAlSm37qYw3
CBPSvtEWOx9Okw1Zp6yvPYQK26EsXSjRndIBJYUj+w1fLWygXRFPOEjwtGfUCQS94NQmKyIQnENX
fys9mj5NqX9ZwONPpD5BR82XJOHyyZb5v7JkEPOG4l6my75421SljZVwoG3z14Kcrs0Z4LAYtCsL
kHfG/HcV7+zl2xfKjNwlfzBY6u5sfaHadTI1/CeH8rHOMetWLY+1qeG44P3ohagv5eSzI/TSYMvd
72xLzaFe4wfUk+EesxRuuePsgRqygSiwU8pkfaimo6V8P+xb1zhC0hNhF+P+Laj/Y9G7ZGc/H4xH
aFHEZ/1JEB7w+PqTrx47ZISZdHOyVP6Diu1bBSbpWNICdCRufu0EVRdVgr9rydqrt/IiLwN0R/SG
DZ1MESoaRcjioCJB1wXgn7hNpBoXG++1cEQ+NyhjZYLEiEC3xAr4iqxF3zm3wh8rTPIkd/lj9mjd
kypw0VYzqJy+gYM4s8DYOS1pdSIEJ4K3Fn3cxnBlYnmz6rq5ktp/a3s2FFsWGbdzMIlLS2o5og/i
b95Wr4aLTsFP8jw6zdsSp/kmyPYoAoGsHQtI9RBTWTVzM5NLMLvLmzdwP6HrNw+R1ouQq4XMECj0
g24uz6PZvv2DnDkc0Lif1ZglNtIZ6KYmzHqElCkHQDnpxneP8XdfgYO5G6MXczdOelbCHPdT09Ci
tKC9pMOBHQAmvmAxWwKoiTu1VDaJGpQxfkJ7Zrbhx9wO79BEiBLp+kunYXPIfezfGvg7sN2PxE7/
DJ7hRqyKyYQlf7QkpZ/bHptth0aHQlv9mfQEGHQHXpWbnX/MUuNF1NSK1ExdYxfPxwVpQXLO5g2Y
kxf0yegmmCtP0+zJ8zSJvwK1g+MOYzsdXO/l4hsXrZQY7/z9bGfrmZq6/7rMYF9J6F4DxjTP8CK8
RCACnYul7/dS1JzOQDm5hCiEsIKhIeaIzLYchWndxLS0Nx/AiTJKHnN65j56rMce01r7ahM1UtQ2
VQ9Djgs7Tw8ZxieUr/5n7ZEhsq6yz2B1tgJYvHWDb9ahRNDZyzX5zXvzxAlkPNZlcU3ahh0lMMqA
xSsx2RUTTTc3PMWMLmM038x84LPYVi6Asw05Xty5/5jADIZ+6yBxyfZ14vG1d1Nrt1Brv+uIVJKn
z9NLBl+1tPFY9c1Jh5QVaHSQGBNl0ayLuzFJjmacQL3GGaZsCzLYrP1NjdhAGnKMo77C612Zg/cm
7b574gzljaVgeZuGhQduhUCUgfdcDcroW/x7uYa8idV+NrSrjYvZ1MnYwMTFD5Kwj+NMdEZPa6+l
6dJ6yhuZNagMZD4+tIXzX5+R+mMKoJV7JcDUJvHNTiijNYjPsw0biaYUW4CnBA2iCeL76zRPoeHM
/9VhR0Hr1Zgp8dDHgc3sWBDN4fQaYBBsqvSBjrsdPh752BSpwMuMXpb7jXwUzXDN69oPjRw00Zj3
nLVnQcdK9b3kaYlJJwnKmM8Ne/LmQvDHAEcB1+hweqyc4ltprkEf5PxBDMU6kgU6A7Q5aIpucMdj
rZ16dn6rtIZOqwmIpgdFkRwLm46O89CCw2SkRqiWVn5l2/F3bTC4ZobsTh1z9DKPiDfoqlxAN+gJ
d9+Y/utGV7/Xaf+ox8aj7BzrTsauC/rOutVOLYOcSjAwXZqiW9AYI62tnmkDESfLYRS0DtKaNloX
7nrelJc0IxoIzh2+FdnRHSbB5FCa0QKH/4YZwsun52Rs8tCzOJ0BVbN2JeNxIrFHA64jNjqaxAvM
/J6NvvWAg/BIEZI6Vu58M4l9n9fK/m4tMpBqct9kRnWuYYGJZVE8c9shVYeg2+uSTi6Q0DXd2ifl
NseMVey+MTlZaY14rARucEgmkNwVP54OYTYdtYgmN3nWB0b7qWc8+IdIAMK9hGqIf2kmY/S61QS2
7NgvfZ2FRAmb3YTHI9gaUtDdangGGCE4h2ofNi0kQtkfRk45REF1BJfki4j5fuuSM5KiV7LQy2MC
Wy6amw67L7USqIMJKjlh6X1dNF2U8RXTf1ULrNP+ccj9+q6ml3G7KKt0ENGYe9Xjmjtfa9G3keGh
FjEUj6ENpf8mhLxguKTYtVzp5hNcYw3iywpZlt1Kb3p31kjciVt5+/c71Wx3pnhiAJ3EfQEfvq9i
/PcbvSkBE73LlVhumdnqGCksPUBrGLFrIh3EGT7XqXHpm6sw+y/dLWZVvE+71nlfPQi1xFFTv0mu
vrXKt17QALNwijFiKDsdKEyCn6oNyQdo5361Q2Ocs/O00YlzV4Eo1rmZUl99XharDU2jYf3TAMfJ
89m+OWrn5GZ9s/OWVhRpwZlagvi/cnQeWBzaT/DDndtiZ5HOk//mF5w2bGqW943ONZVVWZRLBrva
TjbjcfHXJix5MkhWbnROj2ApRkEgBhSTwbLUbKD99hC0elxdrDbl4GFbt9HUuZR6IYKEqldj+ajT
mYP6gDTqyvKqpbOJZtpcRZFcXJ6JL+zYQT+nH3q85L97kf2RJBuSVs/uFQfuax9VgG32q15i9lt0
6pprfDBkAnbQB9jvGsZtSMi4lDL/wxMoOaLv/Geyig7g+Lg7CuP0s2ixgYwTsKspJaSZNxD/rcZj
PqEz+4C559K21L8vE8ZqYoQObu8xvsrSjq//fkXS7S1HLePH5EQEFnC8l6tGJoNCKa7UeV/m4mUA
SRaRLGMtODGkOBgdXn23FmGrdDz8zUDUBh/gwZs/yH50+7qe+6OB8Z4VJck9F4lxJz32ObyI3mTL
sIor9PbZh2CH1znz5VNGMOWSSQhdMQM0ZYz6eB9BC+TIuSdCR299q96tAff+4k5vpgF/uqxy88ni
2JdtJV3SmNez120XPw8PHi2gH1Svv1VTDfe5RP5v+UKgeYzWgdeMVi8/d0OvJdWBS8ZFSiPhOmwW
T5Q3qoTfS0a6vEe40Kse2EIXf1Frx5JGwBrcN+t33ALb6TwaC/1sKXY93q1GVJTY0eZ4nMF8e12X
X+ycHj8Kt84yX3+T1m6eZi2DB2VUYSFd7yEPGm/RHlwjR9RUlPdqfk3rJ9XpvBArFV1p8wUf2QVB
RXDPIYl3mOHB0g5NptGzu6tbNYGUOTSXgqdWZVnFyabO7OzBV76sWT0fOzEdfUt3H5dhDVkGcREu
qRHNhv00AfFgaiujpc6f4lSSxLFqH1W3Y9EITYL9zCxCRQzAHeYqzDMuQjTx+AJG3zu0CoSh2yCp
FIPD3huL8n6tkylym+kpzuuFjKYsD7Lu1z07IXmI8554faBz2/ts4R0Ece85R68S069RjwBPm5/Y
Ea2TOwoCp1pl0d/BEJviCOtwOgS10rBHmqP3OCSu9+hPtGUikP5aWYvPaVU9/vswbr+iygOjcg5I
veCcBMyYvuXWHQlJtVTorGJDHrGlDmg+eEpVRj7DI3sZG4S79ezgL98is7Geo7ev08SzT92mBMCt
Qc8Vr9x0owR2wwWTIZd+SKhhOOQrmIQmxkaVgXjQ0DCd9kt53J1BD+1KDt0AwbI6SoR/zbRZPxqW
ilileoe6cSi/0fJT1VjzfczWrZK8ol8s+fYL8ZEWVMeuM/gqlkbsDwqS907xA3RhCfrcni7MHFeU
guk5E/+oQKc+y3lnzdYv0INrmImzounhgH72Os9YdjGiksak5NjSOGB7qcbdgtLMR1q3cLMXzgED
lLvhYrbCz0qQGRndk+lvBh+FhYV9NYGUegyyJW2QBqhNXYS3hB6XPQV6FuaaerwauvVgQNfcGSZa
JVGKlfBiF1G2sgVfK/jorGnqVUJYM194ws9B3scPeaXGgLyBzaKJaNHI1Ikms+iAofqjtNjAmzEk
bBDo1NBJFiEJvJv93NvLTTp4cPpGIGmZ/vOQLSHA8y4spdOc4mVhs9eWeA9VhHGn55rFbJx6+pOH
tBUZpos47WGnN4DQTYP33S5W/oQ+y/Mz9VmiuNuay/cDW4hzhSLkcMPbI1cvRxyKRDqm5kGziuVx
XOtu7xaoWbHrF0x7FjbwjqE+G5vfnj+Aqcb2G5FgyaPcBMRognhu/eXB8TlOLxzmOX/zdCbfpjCp
wiqyVYaXuqMwSk3Z0eqyKmodFWTO8q//Qh1H26NHWM8syFqK+thR/oBYMHGeeIAO+i5wW4VPv8ye
4DCNR0VfoZ8B3Vo79buYcwwVo55d/v2KVvfX2FUDFhoPbu0II7RrzID4WHfOq3XCN3FtzfQ4mAr6
slKnpI5fOqf+QtUgKDvFr6s5BJVdyE+qcOcTzhWO6pN+MOdGcqBhuB/wXT0pI8Y01KbGo45oG4jR
CTm0T5Eq1uVEO5YA1mG/2gkM24Sr0HEhFnjO/IXD79DrQvuBnknArZ/K59mGkmfo7kHakjJTS8X4
RU17T44YUgABHuluqkvhJ1+WFn9odLc+p/24AmbfiIAwtmjWtl+mVQ53yB8Xq+yaQ5/1gK6KIb4P
hhHfu+1Dotrk7LPKtRv9CFa3etpclDMv3YiJsgRbHw0a5/HWN9aILzNGdiy3CZZ4xxqV+tad6Az3
zNHojtDbKvz321qO8o41Mb8k7GDCyhLPsxh9HO33Ss+MazUONp8mVaEo6L6dKBHEqKuzx1rkeG2X
jO9WG2nX8dkm5RAPVW2fjFztXEYqhLTZuutp74XcmEChTLIj2s+HSui3uFyGE4LpX1artMnh8NLp
4H10tYxGIQFWYKKi7G4VzevSGm4wG9V66MeChXqqxpfG9UiLOrwN9OWPnWCE6otvexxTms8G91Dp
yA2U0+G2yfTPHoXJW3IXc2xFL1DPYSvdwh5xb3zCq2VV1BrdsRwRBFtCPYMNd8cYKASkFlaEjoux
HAy0SRhuNR7tuqRssm7Js04UoqK8fc5N++Y18/BktANVLdg3ESKMSM/p+1hB942Q34i4pAV2bLZG
MLkIMBvG0XG0+KEBIPzK3SaBijG5EeuSbi89ypvtTk5P7IJRR5v1qBZWbEiEySNO2j9UjO6lkVtf
mg7COQV5dwLPZ7/zPggXNYrHrZiblb0iWVmmzYFFTPKeFoselTJLAqhlyXtuyy0JNmCx9xMiC1n8
PhHMfC5LzlkGmp9BhkariWGNHfpx5nbOLyZd180p71qyJ19okDeTDG8booqn8g/Jlo3yE/5n4qX5
x+wVPFSsklePrMkDz76P3HVfYyImmIXGPPJRyt8qlG3cN6Z8xmGcBPPg7Qr8lweNqCAyqt/fCdz6
s+k+xD4+umwm8ZeMmffw7wMTNOTpf+15y3SzUp9QWRMDpFX6Ww7ZSiXkQ9qxfPjX3WKZxEeN1fYC
iCssegbdDztFr0BCR1pQ9AYljgPwtq78s2LpDOFhJGh0btSuzk2YFCuwpP3lC+NKqfAvbVbW+9jT
YYVpCVLjUE0Xk5zHwW7qw+om/RvXS1TbrB6kpf3BLb1vdaL5pVJPWDEeHSOHeOkQu4274dPIPYbf
lsjJOlQ3B3gP3MyNMUoNVZOs9iXtDKzfWiKvchouvaP9SUZnDBgOecXc2LyTUsH319znXph3G0bV
HRzaUfod6+R05Tk/7YsCGNNYDxfeYcd+nesb4dK7coEX+AsDtMQkw762UkemviK0ak7xGDy0oCIJ
tuOInxL0E2/FxqMa8xa7J0j9g1c7+qPuUWTechekD5FM9OyIgXW+n58zP0ab0RllncG8Dn5OdEx0
1le+rWo7+YHltfgqcPN5BrJN1bv1ke5Dnac7Mab570D6cZ8BAscDoJ1QA38NGq0jXZstDziryFry
Y5kd432e87elE8MRqXE9YZE/xeTFIt1e3TuUfocugAJCSuo/Nrb/0pq0jQ2EVILmg6x4/ZqlaXbL
5vYnzwoRzhwLDzEpkCcUHkXyzXxzJ/ZDPd/wc8b6dUUSIXMCnsnzHAyT3nxsZ/1XMdN29YX3bXma
6vF3WUiNoqus2/c0VYX/inHqDj+glqmjRXc2gR632I9699iGvu+cLX4+9fJp8mBEHBheMu77+2FU
8lXkewO45p2qjQLoyIBXAQkJYxnnm8LRzAeS+qTpY3RTt6Lbcp1ZsMAG+W/+15XcbrXJPtNikPsw
LidYrvEkoRukCH9jz8CwzgWVZrFFq0sK5t722rO9fdDXNaQkcmdlAoKYWkrWgjjssQIkZ7OmlFwM
auIBmn/NrjFeKq8bznhiOKRp4pBviECJXHWaveEhzsfqkvo2JIvF5SHimmh6ZFcFGfMIq/hF9CyL
O4VNzk0Ejb1kcZ5lwoOVNt1k2dChGetCJ7U/XLdpI5/FzdHo46e5U8u9XOdX8v8UW1pf6bmv9S1i
kzpPuc39OvWjrohXjPXwVfLGfG/B1lNVqrJEf6wKvt6YYfdgaMYlydDeMvb3yeLlD0TaaFqfGvU6
coYSVfVRwTF6n3xO1AtPGZfDzqejwBhNDotGP45iFtOnnuaT1XwZV7At5NNuOVvHB8/R7q2uMqIW
TDGreq1W/XPFCxyygoa4IJf+wt419FkV0GJrGORjFn9vVSmVApBK2T00zSUhonW3ajyrOejY0MWJ
jVvXYsKmwzFiSGUcRCIH+pr3daA3+5IiGc4ak/niYHALHF3iyYdquGvcefwE5pLtR99AVqcBwbWK
8Vf+pTXmj7cs1UOscufBduO3ZHlPkr77ZXR+dkj0AdWPOeMg6fKLzJn5RhvotGtqsYGefzQQpmQZ
vYpKyYVriC5Ze4rn61/XVOJPshmd/YH9TDa75s1Mm5t0KQNudC+n3qN4bGFo2DXuwDxmT0uGONLi
ZXzg39qcYPv4NJj1g7Q3HF9dboJIQbtTm2AGxi964GCLAYNjLUM3s5UsDApx0IDJBZ0NezGfK915
mQFnGGPavUlTpTiqwDf4uX/2WPnuEkcbcdCwvmXkeVWjOUUrD57rvH0oYJKEy5r+1aDmA4Mm1iKV
EzjF8I3MiKu8oh2ZC4dlYqKzI9VMqA+/1tqZ7hVq3L5SLRRoQl5Jzc9W6nFCbx4rHerQdoNe+bde
h+NbQecJ8u/GRers6/hYpaYegSf+Y6CN0sxQvQ/C/a3lW9Zm4pIoMQXX/KUb92E7cEtP7UoiglhD
oR0PxuCEbMWF1bKIjEsD2+N8znX3jlX52y1nchd6AdOkpLyZ492+H7iDZOt3l9AfzNMewwiJeKME
4LWaCsQYnyefFQjVbTVFjH/vFAVs+nEKq4Yz+SgEzvzsFbcKcrw5t3t3ikxFhAcvxzO9S1hIk/Xq
ultjY+e/QZL58fvPth1n1CzOtiPOCtJGkWM/oCuzoS+p8UCSByC4/ld2/Gj1xLuMBHt3ky5gzevZ
uRO/ZWfSDtjPX2L+obM83mU8mvf4rv+MghNlpf/NxPa4d/jgjiXhhvknaXm2pAVckAUw5zg8LKKr
A+is1A2t9afFzYG3jzYGnPkny20PUoI+UPRnJw0nQ9MELK51vDCyRG1Kkv/afiIGBmkUuP/jwCMF
QNf2tt2kj4w0dBv7hzie5UY2eiLfgjuDt96TSCYDMkZxwAGbP1XE65N9kp8IvqL8//tdqkMDdlZ5
y7fnb4NEX7ARuGh+Zf9P1XktN64s2/aLKgLevNJ7SpTr1gui1b0a3hRsAV9/B6B99l73BUECokTR
AFmZc455NXL9QEqvOlkR3cplVzDRTANJGgX7ULa/lwPGfLRvSCWh38rDoFXgM5KaRueHu3ALPwl3
93bkhNLUTaruTLO9Pf/vbtuWcxCHaKAiMkAgl7cFduCAwMy/H7T8fFrcRsTITw7++xOzyj812IBn
gk+b5/9/lzbvsv7vp5Z7y49GZf39QIwABg31DIch2JaXIMNGxzRQomPnroeK5TzY6d/vg8tPBNav
wTLI9mQh+9Jm6jBgFKZl5o/nTiQss0bImiX5r7+CkNMqWV5rY2zCR2C075SBw4Ncw3PiIbsG0Y0S
C28LoMOJ7CZ7znZz02f6h/6TJK7gjXz0rD5CcrOfQ4uZLUOnFMcrnw1IHF/KcElLKfX6WHOZ29rW
lF6jkoWzRQWxI4/rjLYw/OwZUK1rV/+NlFi/at6c+QjnZB3VTvYw3Gxce95Qk47HKVf1xt0dlXrt
4urJKxkkpVI3IQF4zj2qtPe4ZiVG+/ygO2BtMdHKIz5Nsijy9L1uCoZejTj5zIt3vusyIUGk+pB2
hx3f+sVaglMp+Vn0NxgodVMPq0i5r7lONFNpVzfPbiUvZIpByRJH2XWKrrOlaLZEI7lj3LWUZq5d
nGKkOdzRnVU/i2DID2h1p5VnTb+y0m8fBGhwvqdXQKQAMfUWlpwuguZpB/84Q3wzs8x9nfmpR3xG
fQfvaeXyKmzmhtkO6W2eo/BTjPZ8Ln2APkeXmjdTssapKiiV4bYsG8Cef7mC6dc6FD9jxE9nJN5o
2MMsZhmMZws0Ks0TJ8qLu1bn/otd0OmJygu1H5xau3RPXuyTP66Lsw2edqXnOfHGGovKWWoSj03+
4uj91sbUXiDTOXW4AI0mZtzQlccxRdMGC5RMnWE6NnAxnBq+WBQH3QdIe3c/sHJk9MVvGkoz3Xl0
928VQ6xb40OycIy83yF6RewZMRVbmw2DSHhx9HladFl9VfI0YN0c2hGFZVw5zcMvfzqpvx+GhgVY
g6vdseHJRlG2HVwQiiuJoxK8MaK5NELbjE2xvpYRHgZL8y5g4wB2l0YB2SUrr4DZXWTsTDLzuQ1h
PPdhll6/D83HMx9UbD5ZV5/r5QYNUbKyjQ4AVdT/SMJyfEQNAqXKndaODdjQajV4oEzi1j3kmp0y
kw8hsulr4p3XiLJyxHT18/KIAtXY2VbpXk1Prv3Yspg/AgCjYaMQ4TcDlCejP8hJu7VFMlyWBy/7
l1vLPjhQ5iEDAERyghHtCGtJzjRvWr6+gH0m3aM7PsLyaMIbWDf9ilb8E8+ujQDTHx+BFa9rUTuv
y65ummgHNuPzcm8yyXAfmFOGQ492WjBEfxVWpOkXG/tkB+Hnh5da7wUhPCGVGlbrsf2Lm+p32fbV
B9Dka8/rw0BtLO+cXuKjVbTTIQ1HHzilh54+RWYvMr/6Ob8l65BqHWJ1/e5gKrlGOqgYf6oFUys0
stiUFRnfcQkSScn1YMbkarhItw3DNVChJpSepdyWqWWuWxQRp7CzzA+XgDbS5uW2KwKyVvBVXu24
sJgqyQrEJyV5IGr/smxQzYMKEL64CkNEv7Ra718o8L31wOVjFbVlCleTDoFBB/cx6L25Atz2c8SK
zysN1dz3bOp9Qx29RsNP406oe738H8W65MIc/Qs3eftSO5QyVXKNgo4QvDLw1kLE4YsyYw3+au+8
oZaQk/7ldgwb0w4n/1D15S1M87dEoSbqrWC8F9YkUO242G98ZEo+ZKIRqCL91OaszRGKk6jkSW9+
cQJnXoPGjEVbY6Z7rdPVNSkHB4c0weshl3q4H4V+tGx1H/LCvadMngo6j8waMzz3KYhYH6SiQwv/
vqnDLucDltTVgVdInAW+grMse+YT/TlQ4+86SWscp3xoCNdCjG7p+AH8q1V/YM7Nn9HoKZqmkEBc
P6+ZgYbDg+YIerxJlofSzvdoPm6eoQU3Z94QyxSfTLtSBwqcFSDHhmjUyjoz2QxfoGp8aWIgWM/E
Z2eG1maQdA5o+TZnt/x06QWeCLPdNpMUL4NRPbxRdx9tQuSt5+Zi3/setFe6G00Sd4RDOFsrcPHo
mh3fiIQv4POy8YGkrYCPuWkR362QhT6xNu/DZH/ZlNEvXlY6ByEQlq+Tkkn9csVfrupp564LSBr3
kenAOoRkyFWQzmWvzJLzGasEQOGFy8eZ7uLypQ1L61aDKdgv9yadWTxpQNHcVc3evbJt1r4zyZMp
xuw9SxQqZWFkRCNwtKhAYgPUXTkKF25hOuLuWL24k8QQ7mWHcbOa90lfdy5ZUx5hcU9H6WBOA18P
ryNhlITbf7rk3cvEsvOY9NGrjQ7Ad2t5gdWID3KEpWjjJ9glNcFBDuXzB58PsAOzc6gIJ6Y3kk+q
VawNDEznycPL0QZ6cC3rqEU2xCdboRTDCjbEn7ndvNT6EL0MNHL2jOaOg/D16wgTjnj1qfxIQ647
9B7arVMi78sYUV8qy2Ql1sRgGjMqcN2Yyi0lp/0SM8wtfBk9hzK8h4w8j5hqSyoLuvFpIQ6BIMXe
tAmuRj1m74u4qM6t2/0DSVs/ZoU5XJWtHgBVnUNr1xaFMfV6FFXmoQ29N8yLztZGIzHnG/p35vQe
rKmc/y6O9UuiymspVX4sNfdEceld8qT+ix4MW3NNzx0EcXerR0K3Ujd3LhD1kYlGmOvszhiRMYNP
ygl7uRVOsm5iRpim7fi8CQnxMj1UCknWtZyLSSVzRnICLoUO7AHk0FOz7G6zjKZK/ZinRQeDj8lb
qL/3oqsvhev/YWBr7cbBqqlXoACWDFq6VYeIZm1lzjuilpyTE+g/UPfn5ZXwndncE/0Y27CFhhvr
ryzViSbzPbWuZ5st8DzrtZgH03imsw8vyH4mNx87K8sMZlq+ey40D5FPyIzH8+Nw56c6SWwShLiw
+BcygjbAztXjbdkE5AnAJkK0WmtHtFzqKxX9O6S95ov1oF9+yQZNXRMaxU6L0K7RZXnyLWlcYiQM
uzSMta0Tq5kcy3oO6AcS4qhdgy3Tn5XfRxePdL51k0fDuw6oA+Bk7GfXYhgjUnTrZ4TnuO+cFDyk
8rTd5PtfDkTae5HliFaTiToBt4rR98GKarGGnTnVlyCn9mpg3e7RuT6We+j4vzrQkA8kDmsTtkZz
m2qjfBIFcQ22HsQXzKLY9/Dmn1pZFD9oRoPxct+iohve8pEuZFTQzwbHQz0JQsCbGzNNOOLrkjH0
F8gmeVN9OopAiLptwiNOrfJHjxd22V80DlilvHH2XcscVGcWACK7Z/18kkNc7lunAHPiC/lTr34m
TuR/Jn0MUsrUvAPJ7vmHHg5bR8ryqQ98pJMDXhZNQ0jLKQ+gIpzMnc/V/b3q6re4FO0f303vBMca
H25GnrRpBvqJwmDTUUts26AwXoNC609TBuaumllLGaksd82MrkhyjG5dyGfIdeKs+8YPmwkii17H
vId6+4cWZXVcdpnz/uWW0C8Gclq0Q+LiFHH0QEEQXS0wL8u91HW7q+LqAq/acb9E1Yqz0o3xOLLq
yEpsclw8bOxCycb3euu35aljohBONJBqDyU2KJBA0YUSwzjrdUsPBIeiZmOhbLraP2ge2sZmtG9e
q5mfSoNXRZjk0euK9tnHk7xmqjWtkF5gs7U8/UxHFwmXACkRjrRtS/udpoJzA1/828ygOCs9C66i
JxZPMxmdqog+eKGACjSKKIZu3pDkZYT0f2yt3o9u079yjtpLZfnHMuzoNceoTJi0mfZeN9VzZcPl
qXpnI/GVi9FJn7CYGm925d7QNGTA/lvjbT623EO7/F5FfEQ9zWj2QzhU68JuYEnPm1Ck7b42a/oX
DnKgcczUTqSBdwK7/eWR3LmVNho9mk0IZ1aal40nY94kkJE0h4J42ZW6cicghF7CnMjbOo6ce2go
4xDhXlktdxNdFS54AP1qEHaJXqbGhq1qH08hULh7o4mfqezNY81p5+4+kMi3j3pEX+gZXNGy+e6y
L81CEj2c4J7yAXs4XdGcMgkckihjkGa0Xjj3PJuJYV/naLWrMW8G5obEFEgsVPMBc9YRL7egYu3p
+OF4mVwcyaNWqQumFHXpWlrLEPi5vs/7ksgDuGLF+MX7uMA+p8d/3FC0Ozcb9KMiUpa3GB+XJZDS
B4po7+7nEPj1c5RU+7JIxLWb7/131xgCCQFaTZT3ksfURzH/eYZpnCvtqfen4jhKCowJluTYQZWE
6pMPIzNikiW+90iVyZ3WM84WHdxURy/uQrJId5Wt3ys7J+GAgBUiN4NtL6OCWa9Cfool92T5Wv5a
ZoO3m6rE2bSexS9PybSIiPW9BbMebKhn+4wX4+Pv0a/3eYH6XY+j52Uz/I47aT8p0UbPBR+0AIvR
wW+Sr+VD2ETol8sw/3I8SLcYkRzyxQcqKZU+jW6ys0q7weZg9CeolM+KycTFaEtEbb1ZkJul+aDq
WGpOZhWT0xo8z5/NbZigwhJO4m4dm3UmCR3HyWaWJezplxkWs+ehGfd5563dovQ3Xm5UPzMDHkfr
Y/dybQwmQXtrZNXdpl5jOCeMaZPpAVnIACs6zZpefXqyLCreljtB/ySIoXoBur3xMR7dI9aW3yuX
TmrFphys4KDs4lmh3No4xIinGDOhFQexiXmDcKDQ4rqxbIrKry90O6KVo3vTbqEVBiMAwzFVfyN3
W7DIeapqKz1odc+Hq8I0ufbprp2FKvMHobr+U1tbGjD1PLiRq9lvCfaG8KQS68rYzdtnsvrNz9cH
R9NfPaD+5+W0VKYOdQh5hXXhDddyDAAGhsDSFF7ga+C7zqmE1FLnRbEta208ox2fmfiY6fm6uR/F
yP/ZUCW4KRG1dkpuBNIkInbddW9BwU4i6yKqzt8XlaYfmfbvdYCKP2sJudnBzHaGbQdbKB2DnW6j
84BjjyzZbx4a33pyYTXvvCKxYY7/mKqftSHFh68jGun84R4OgbZ35nq7a/Pm7inSZZCsPShliJrx
79RNEFABWazp0a6m0Y2fIyLunqQO2MUf3as3L7HJTbWhvyIT+/Cspqg2g50QGAPnmTQr4YEodaWL
NbFW2lxHo8QPQmcXz8mLzvx4LBScwriYUWbDdYJBlr1ChBvX7pTqrwKhHEnpPfx8b8R/6WvBk4Ww
YYu1EsYfWvZpMOSumEwanpbJE0lGXtLEp8+Larw5N/MG5F1zRj6NkwCbwoYmxAzBMLOnrmO0F5He
dmIRDT8UHZ0ZJ9ZT5KTJ1i+lvTHlZJxk1PyIZWc9seIhKq8HKvqokc5u4RY9Qq3Y2WlkHjpsHZR0
YWFcTfItSXYhzR6M4aZhBEvOl/gTMKV6CsGsPkUdRg3TRUZGP5W3WxV3+iyYY5K632GAo/3cM2u0
jMy/VFpnPrWNF67ww2oWQ+61p3tqN4x0CWCLX6p5E5p5hEOgyFGpYTycJK+3Ns+osbID85Vuf6kb
K9plthLnyh6rS6iX7tZPG+3qAFqwUxnceiNE+0Gi7XZZLy77lo1GFOuRQNtPl1bvpadDUBBC8Arz
b85YT7t/pPbI2joERygI1Y0T+UBcou9zUn6PXPSGOynfX+FIj9wekVnEXTz+cMlC14NAf1cDTiqq
adzNwfQ5AWq+ttSzx5jx7NaMbfkzwYALgC54knQ3n3RGVziLQwZtcQKTrBi0Uzvi4p5H3NCvbclX
JYqugtDqqwq8M4XIodd19xB0cngKezbdkHT70DICcCLda4bT6VQyquFS2RThZox4Jz19Baox3lRF
Zb20EAkA1hUr8FKU1VhEnVPbMqNfIaW3UTDgI2nHTp2lCUa0yKz7svF8563I7e4Skfkbu3gOTY/P
YThCACOVa4B1bVkW/fZ5Uw9mwwLe/OuMbnn25g1nq3JXjdg37NKUdByxzcOCionUFn+A39pPFKL+
jmoTTSEWrNxR9QMyxTyuoCNdTsa1Jj334gUxDoyaqWAN1W8fScIlqHqLi1sI8TYNNI4GJxiumfzV
i7q+WIQmHo0S2Rkqqd+kx2m7wJTVcZjAIFD1xJfGGtq1N0FXaJPRvS8bLxb6SnKtTBqAPM3UIyVt
KBkEiPC+N/FUgguMJ0I9abx+IgkeLnaRq6uDvg50FPmwzIFx3f5Q2TD+qLIvly/nU2WNDamr2adZ
19lz7pcJbbOp7/acjqAyhag3iccAfhH0kwtGxqFto8FiPxZ2RVqHN/Dc53YjQEKGLw7ACk7I6eF/
fchRQUO3+k5ci7DdA0+BwGs3EJ8dN3qBMkQ2cyxmsl/8w2VVscoqGO1Ga7jX5ZZq1VvUkVZWYIDb
TMLJzsRVmo/MsL5cliS/gIxYdHvSEXmd61xFDfnMhrsnia1+gIIqH8Kyfo+MZc/LLsPiOo5va41g
xAFvITq6F139DGv7JSuS7MdYZj5xd721dYjJ+FGNWDemovsyfJtCykU3Z7maeiAjkPBaouElNxC4
S4QYr5X0say6TvcGq2kfoEhaa27WYAK0xIs2x0IWyHKwsfpYTFkYbZOhwf7Q49cbgBbSAZkEWrq4
R7RBVzDtu+5qIGy8T6rEVUfRDB+HrmLedvotj4pHW1b1MQEJdmVYEt6WWz6rvrWMgLxESH5pcGhh
ecyGzuHs6IlD2NvVOlfGW84s+p2/WB0ss3c3fPGs99ht/zDPJF+u9vVdYUEo1IElgkXowRsY11Qv
p2tR1m8YHc0LK792nQyZ+zOMJMlFMXDRjm9oXxIp3dCQ2dZ1UW1tty0PzLldGnFMvOFoP2Wj89Ki
CTrx54cN9ubkpxzh2nsTKINCu0Xw0uktlOmOYl9fwc+0ER54J/qfISvlCKiraN+LwMYdj56wi4Ny
75XwDrwE/d2AqyDjg/ruwcPbjgMjmEbnBGYaqMsTf/iklKPTiFuhzLPw4AP0fidGD2FQc4kSoKV2
6zVn+kyfiHbGXZsS6RWmDYqfOkctj6rF68ESswr72xbWA3NIswMwmj4y5FYl7eR9hSQc3T9hhYnG
oiwVQ/zgC0XfIKu6o2GGtKuhTCCsHTaagHAXu5w6E5GjJoAi1iQ3BFZ48OnGrG0xwbusKd1rOT41
DdGqnUM8WlVR8kLktLYsZT6GIkmPw4LOU0haq/Ha0VvEyTUCk7Birj64De2SrK2u7TEflr+DsBwu
fTZ84RXAnj1nVJbZ3yjIinPq6hXNHzYoSzaYK+pTx0KEAeks9J6HEbgx5J4s1g+Q8pfU0MzD6NTH
svTHo7Ba98LaJjzPmSKtN4diOLQlKomMQMgvrLmCBBNcQQaB4JgHHfPkGnP+gYYmYFgSSyJs9xPM
FrOxrmnvzItZ0DIuATj5nMwLo7bEJ2rqTDiD0bl0vcWHdBapRjajKheo9pauLeFjxVtoNenWNz2u
lC92WZuXKUu1rSLUbSDNY63pxDVmSVPuofmkd6trb3Fgi72V2vjHK3zotdPGpMiIgrYQVlZTUzjy
UwW0z+CiatZ9eMQQgYOkdKGjaBOtWSzyRxkh4chKb8LQa5j7wtWSSwkdxEkJ8Z67uMxF4XbqMyhM
mw4Ew9lv4dw8nWNJD9Yg/9FBoG4l2eaYd3ViZsIxhB4P2q2CNAdFUh0H3aR3k0beWY+F9RHA7huD
JNhJl9VBL0X8Srf3pdJxw1aSDnwdxsmbCdtWQkhk4hdf04GExL6P9TNFVZJbzzLufzMKNLdpGRD9
GWufjleEx7JLFSb/HH9MUtbPvjtXQAkpN7FX59diHK8FXaVzVhrZtm+IxarsoNhPJm4gN1e0ojSK
SOwD+6BS6mx1cb8bA3W1WuepzoNHnf3pyqnccKCj6wEhOmnDJ9KBqn0KSw/foDWtKoBfsjDA9pTm
3tfsa+WSR1pTsoJKuaiEGG5LQ0BszKJsZg2vaCXo5UpBiOsoe6Jk8PIzkYN5MqEoMtCnjDEMxU4L
8AplyUmSp7zTXDI28WuQ+ZobLHtwHJW9Ji6kDG2HSj7poor+6J3/YyDUAsp59mIgOPI1809tSSgf
pjkw/SpObU6axuC8B6K6tV3AjZEeWrrxa1Bd2GSzTsHDiUcLXMZAn9J5872Cnqn/DuWxOfSozjYA
j+OnUrMzAj+a99Gxm49m8livQdgtWirXrKepPjD9NohNu09uwQhADZs+Hvfa/EpVtgxe+0i9B97U
HGq6kJj0Cf5rUrJNWgUf0qb5HWXDDQPMszmZv7paA6EVjF/kFRP8UYtyIwLrMVo+wTt9+NtoQmh/
zp6wO5dT0Jiec+gNg/a7Rl56HvKk3fQ43KZkzkIsV6VflnQuypUSnGRYfZNSIUsmpkP9hwaYVT68
AaGISkCfGPGfME7zC3paui5ca5MxA2/ToC2tD3nsNYDN8Zq06OokZIRVY2BmLqMRwWOPsNkHMZJO
laB7Z5GFDbhsk3iH1EjsZ4/PCcvKlkw0mgiTabrYmbQncAvDIbfJKsygWmpJhExag1ESizg5K2Gj
eZ/3xVn7rmuw/Z1OFyOhPn1xMkRJ/k410b1dAcBS+cEjC/XUFj05uoRaFKeBeceEQgq976pbbi8/
sTx6+YHl7nLr+1Hm/Kjv37XsXTb/2jm0hOH951d9/4Ll6Sw3//Ww5RH/2vn9sH89se+n9L07iIao
OX/v+b79v2f1rz/dLX9aj7zxP//n/54bSpT/2/mvv4HKfhb9/usZL7/3e8fy4H/98PefX/7c9x/6
vvm/12x5gELKsmmhG2P7VbdJR+jvBrP8WKcgtZ8brz5b5sg3xQiO2qgjDADf34fYOihjg/w9Jqp3
h+T0VonmV1G4L5jTwRpV+XlEHRBXns8UqF0LO/obeaIAz0Wkch/br+akr/UApIUxxilDuMghGgpG
u+5GR9GRIoNJK3ISh0YsRvvQ9G9pXXuXuh7XdRiNBzdq/+oC9WKNMYXAWdsl07V+C1qFIYPIUSwx
FKCbJNYG0iNzKO56y/fNgxoRTiQooSpgDctAbkgdzDf63vDkZxuMdPS0MkKtmNfdTQmISNrKsivU
0z6ODIKNvNtoAV2U/Q2IU3QHc0H/c0rDQ1YfTCxnvBJWfHWSYAW9yrlpEirwkEMYTskEuoXafH2a
by1HE1BqTPuJchlLsa5Tc8Bx5VW7npDgdQCqbVvgPl7HPSr5PBfkj3gV7l3RKXUws/yfKSSegySU
zdDDYw1z2jiTNHLg1+WzHtvWTRsT+tUNb5anddF+2efWDirBkPQ1S2qI0a2+xSyYuNeyeQCltr+f
H8Zh4KTzXZLmFV1AkseXu/SpV7bWJFdQ7M7Naj1mmeReAKDHC193+N4r2JB2R0a8imZhb8c4syIN
ZegFfDYi+m6GNMNzqfKTz+TqphiiHRxM20iKkGvqdXbU6AN2+BRvTFsx2qC1tedngmfP3AUwbblK
dgwaB0IJFI76sCexqzPbYOcrDb/zPEcra+OtKO7K9szDUsFFjavR66Mgq2Dz7LyujS45H5Eh76sV
06SBf4FJXD+Sd7m8Tsumt8yJoenQbJe7CUzzNfkc0Y5RKxN4e0TJLPBwVHyRuNZT05a45VjdhizM
bS6EuxBFOUXWJZk/LkQl7iYFrk8GfGrnF7Ar6xdDTAEfVVAnBf2dO62cn5YKT2Gbksdrhy0uJZKT
xxGjb1P2VLhwhPaZqcu7lpYtFMfyk0qO0VDg+ytBD52RDG+Q42SbYqarG5grVswTgHf3/nFYB5qU
T9oIz7N0KAOhW9LEi8W5wOiISgSezVKK0zKTzAgpjaGgIK0sjDdBHRjY9dtyZxrWIpjK7zvxtNGG
KHvTIs14I+AlZ3nznx9DuIL18HU50tMzIOD3dfkFOVACzzG+j6TdUzz446ux/IL6Je/t/vtI0L+X
ht58P0banyL8Q6yd+1h+Rzn8Ibwte+W6IHcs46inGbl49dDtpqFI8XClK0hlwVOH+28N12XcB3OQ
hS6BIYI3/kPzU2zQGNvnkdDAS0H/uJMyRor5rtHHvNd4vBiKxN3VTcdTbrmrQkbxKeG6tXKGaXwz
8LPn8/OpjHx8w/6wa7H2PL6PxSlOEBCKy7EaBpAfRf3Tciz3KJci3UCEweMCFLlBVYjb97FGfRpk
m92WY5PW/c0KDPrLMX0Aegs7xbssB/E6Uu2WefF9N5eEoRlVP56/jxro2pokCU7LXSuAFp92nvy+
mzljj/y3tI7L0UwDlMgaA9L7/JTCqaO8JOD58J/HgrhNAekflqcRUm9vPL2e9t9Hk6jcpkAR9svR
PsReZCtsrMtRxHPJTmuCbLccFSpXu6okmf77qCiZGPkgX5ajJplt+6jKg81y1GwiLHohiOXlbuEa
w0HlKGKXu0gb4uMYe+4ahp56GxMUuDJlvLYcdeykOJmpILRj/o9GLXdO0sGK933U6zroIw0A+vmo
nfbxRbDW+H5fbZ11TQ+P5PtoLLP26qR2+H3Ua8rkFkrn1/JQlVbOzaya92Gwbn47TO9VjY9jlqm+
WGOCeTX5XSQ4DqKsEKtk8Jq9sOuRQbPYSFmFH9E/SZHAvegme+8ESXdZNpFquwvIkT+JKBBsFemt
cYGh64jMwgLZVZ7YH1wxLRA7PQxv6wMnY/dqed5fUVHDQqqOX6uu9bediLQLfg18NzOruhjqMyvZ
9JmmmliPDbFQekFDTe9RHhup+rT8n5UQ9l/m9q9u5Rg/0qn31lZnD0+4S5HzdWChccN/usMjC6v0
4ArjSN2q7UauRORTtM5ds/2EWOppF7j6P6HGex/NbBvHfAsIrsTVMgWfrZndoYvimrRKdQ8RUetc
nFJBZoey608S3F7CqUD/7rjPbcdbAZfTQ02MyGBoG34bip+T3tnwK2rdIoJjIO9GD948rxqu/qzF
V1EvD3T8za3Nsqv3Kg/b3D9OMf8d6RsnwK32L8cFsUIRclaN3j7ZXcF1NPXEfQoA7iLQo+rObL5R
YeWfMtcFSASr9m4oM2BCpXWvnZ+TRszHjnF6+PDCJYt1PEFt015VoCnEEvItY16xCqapxEJLGFvO
qtStyHWAxXHB7hATFMtJmyFVcg1VTBDrfLfGgQc0AE/Ea9Cb+YE+20fcqOigF252zfFG+5nyTqoq
sTfHo39hhmnTKpCljapc/11ZENOmAGtEEGBnz2HAw1AQwtgMhXkhifOXrydc8JC4bjB8+hdIFbyz
PLoTFZJALzxrKXPybkEX/HdjmD127dCMNmMu/VXrJ2g56nSrOx4CAG96THDeDkZIyfa/TegmJjB1
Gyrj/E9iCvphETlPAKExwcSk56J0A9i+hNx1abpgOrb5cAQl3lwLQaKnHXgRnWR806QHahfNiQYo
TS3kZ4/+RDTGLGHmhy4bQg3h9iHhRzg//aqke/eKAP26L4d1hlX/ktLeveTzpnPAIdSROtCD6zkB
hGAgsdng7DDV1nILOq2z0Lcl8otU7++b6THz01OaMPbP9eyjTdTalUN6Jpwpu6oZrRH1zL01cEG9
5Tn7OAvuFeOis2q1fTUG3oEvgnZuLDs+tQwG87KNQLvcpB2ZZ4Lr2Cy3/rvx1DBPScO/iyosnRdT
rSgU7B3sbVkwwZtnqunQjCd+ZxkkxirM6dKH2xYL5nmIRHTu5k3atoR4tjSQEweTRQr+b9cHMEEr
8rahAUiapW3krdOhOXp2Va+ZMuag/MJ91bHUVWnwluq1OjUdQr1UM3ZNMu2J1rFOGPLhJ863bNMa
j12JzA9R96QVV/QPnDXwggGDZHasECasRruH+powrnMFzhLcEacc1DioE1MGp8GVB0MplwKtvfUk
t5755PySkf0rFNEchp1sdYM2+kS7q7ETEB65Ud9DmgFoR2n9RrG+r7vSfI6V/wXBbdySzmohGIUX
wftYBqM4JLFHu4fkcaZeybZJYCN0JVNtZRAsslYuGMAE7wgYQOIXNQ8yYm62al9aZfqcGYMJj51M
MznfpfuOlaGjeLctGGV42nbKBbchmWdvrExw/tqIxn6VevphWQziewk20/Lox0hwj00prmlLv9Vv
nY2rwUdpyK89l2G6CbEBnzA/LK9uR9wFnQqYbbCxaGomcjvOSVUgRz4mGxnJ3MWwOuvnIHGAWUSJ
g2ReEeUWbrELirqkIsKhviFfQjumL5pf/XbxHz87WdmhLSYwA820dSFDm7W/CxDJhAQts9cZihFb
oY8ECf+U11SQ8gW+idCDGNitEXMOPy0bDWcAgWlV0k1jQeTrG09SH/iT9hQKH88A4TI4xpH/dMPI
0NEh6IuUVOvLoVhAVLqxvGg6B/QtOdFZN0fTYpxSrMz0SkdUJwgPtMG+95VWnaeaEiCJjfATTu1X
a8blzYfcDOLbulpNT6lMfsNnGDPvc/NiejLqkQholOIrJu8r4B7yHOAr57Iy9cTF/VEojp5SlXY7
CCndpvex3qnOv6oo/RgJcHptyHSbu6X5CaFO2Hvy6CgPqTApA9gVycWTocV4sB9JyAP8+ZJENiyv
iSCsbnJ2jQrac9ek+1gz3RdQOBntcwGDS1CvTY0uQf15KStZOTtUoCtVznhWxgx7drv5kyVgXl+m
nNDIInWvWqiZz0x2tOdmu9zOWCE46MpulukxuNBp7liZ8exYYXLHDcm4iVyb+Yacul8s4bVnpEba
My62WcTpky4qCKJzqHr7Oa02WZXF1JxIm21PmEr+H2XntRw3lm7pV+nQ9aAPNszGxsSpvshMpKNL
GlGkbhCkSMF7j6efD6zuM0WqQpyJisgSRYqJhNnm/9f6Fo2dHM6GsRAJUlwoR2v5U0AiNaHtp7Ql
NG/VJ7hwgtYfjjYKe5EA6IKeQ3dSFQtKBpmKEYTb2Bjvl7a5N6biZ8JMe0QlmsLlBSbSqoEYFqck
Qlv3Qb9BgK+PGj1VCtgQWHS/GVjMte1+HIXnyNzcxkgOvKFTVzXyPi+ziGMLYc6vKZLje2xS65rY
HLkKEXpvabbjtU30I/BvZraarIIcxl7bFciJeFxYuCbnbszGq2FYaqlBmXmGlJxEOmEgyoHjniJX
iCAQA+qzu/CaFgW7dqNbVgIugW20YSkP6/S5ua18JACGDbmS+/DCFHDl+y76gfkv3ErtWfjKOSh9
vi5kMm/73Uw14tgOwHQsnh+ksYR0+yYWWOu5xoR1YNG76RoTr9HCgRnn/FrD7klEChr4oXNJCJ+e
xnHotw6plkTK+Qf0oC7Ngv+8uH0y7duUwmhu/8BV3m4XomLrnL290PZy9rNUoAEz7eztpZ99xXPS
SPS3bnrKAITRL/ZRt2W6tbdBmP7pOek7guX7pSyfxzT97JkFjQbOO6tN/fzPP/b54mVBue/xxAQE
2Q0a6BO+Tf5acih954jDtzrPlJbS8YhOYMNTgFr+RHh0huMJD94qC5iW6xqMDABqx3v7B2+Qt4RB
bkXsas1iuivInuJFk25EuG7uhMdw2QO6jlz30EEAg/PduD7Hf12fMYjhbAtnCIKDA9RKpTYDWQhK
PCZCBRcV2KLuYeLcnP35QmXyzz9VGCnJ7SjL9bT8XYND4pgReyKw6p+9vUDaSP7809uXhZP+zFG7
b/Xl/DqlS2+2X3JGixyE7jKZ674en73N7W8voa+ajW24kG6W30Th/dibxqGXo+kVFGvOfGJCl0Iz
yTIdaGQzVfmxb9oC13UD94DPv1Eh0CXYR+aG8PMXp7MrMG1ou2izGGts5tau8t3rHIkKmTQsdAPi
N9da2rOCy/7zMmkmqKkm++vf+dYxjaP4GIClNtcxQVBHxn+DLWXzbUBf7mGJavbAG3bJALMvMios
ehtNSvPZjS9b9qpPfvoam3Z1Ae7w1DOuXnRFWQJQBVwSNak6Uxa4rbLKf1Zt71JS6W+MJOOxtsaz
TdZNxNLUxQotPukCjqlv8DrGLlejMO3bOc6ORsHaJHfz56QKf8K+zLZ9k/8oheo8qx2Ysiy6otKN
d/04PRMtop3xeUpodjrhdEF8yqzxJi6wdtSsuWkq3zBm32mugSaUlKGsXxYUdOfj5J591U3D8utc
p820LYEuLhJTcyBLGmOqvhQ12vAnVHuslgh3V/hWdzU6Utf2H7q42hCrdw6z9bktFxa2nl5hU1kE
Kmo19OIB2eV507tnlkIorsqaBmZ1mojCTO3se1qAk/JxBhqksQ/fOK00aHM0miO2k7jBZLoh5Ce/
quzYoh3hXaJuRmjlsu7q1MGE+bMO6wVzbTZ3WYhlEQCNG9mv2OzbbhQ3EzLtVTz3qxICDVizdRXB
UNEgce59K0s9BFURup5hvpr1SkO2TYM7GrqN7rAm6mvRrYwIFbo2BIc+q+PzMpSeibJ/ZdcjnmRM
JBulk+xAIrx9rwZnE1XNkx2mP6WeACKa7XhN+/WU0BrDDhtjesE4vXes4rxm9iabjV2oDqVu3cJh
vZRWrq/Zwxr7ml2GX0/pix8mYtWngX/dJoPagxMxd02s/ZAI4nYqzdOVC+4Xn6j23Qly2IDFMG9r
p76Gf0Q4Xd1BX5Fwvqw2zm/9LBpOVANojd4U7mzevb1U6HGVeUipb/JNqN1Mc35mstiauSexG5q7
kdAVuJh076wM8gOdsmIVuwGVa3KW1iW9HYimFleFdIixcJdASIYm5hhW9dV94AR37FnVm7x7VQ3z
irhU8M1oCj29YmqrXaae1DqVIMbWkzOhUnApIM9dcPzyj//613//14/xfwevxalIwTzmzb/+m69/
IP+vo8WM/v7Lf+29G+/tX/zPT3z4gd1rcfmUvTa//aGL2+3dxx9YDuN/filv++/D2jy1T+++8EgD
aqfr7rWebl6bLm3fDoAPsPzk/+s3//H69lsA6Lz+8eUHFRwQhDevQVTkX/79rcPLH1/QnL+doT9P
0PL7//3N5RP+8eX0lD9lT7/8g9enpv3ji+Y4/xSOAQle4aXRhS35XcPr27eU+U/dRtIthLAdw5C2
/PIPdpZt+McX95/ScmxL113DkmA/hPPlHw1gfL7F73NxmbmuZUqSc6Syvvzno7+7dv/3Wv4j77JT
Qf5B88cXS335BxCr5RIvH83GOyIch0AIx0FvbiJF5fs/nm6iPOCnxf/KQQg0Fpgiz5Lsn1jGd6vW
JuLHsMpj5ToDEXzyJ9GDSMhmMjrAPmNAijRyxpoFVEEYq+PSuxvka9+ZMaIv5aWxjckDvqXXmIsX
rnwEy2CuBX5zL9F89oky7HbxRDNl8tkIyqD4RmD4RReWRLB1S9xTG1UercJ27IwD4QpjNXqRhgA4
Bw+O562gPaCMQ5ryuISYGtaFhXoe1gXwN6SJaLEtbZVP8k4reJz/cnH/fQb/esaEbv16ypQwHMsy
HNNeTtr7UybY7/DpwCHRXcEZ7ZY3WLriVQ4Jr2NlqGr4FWZ7yWTuKSuTW4MOWViR1jmzLWk0+vVL
YXAPxs5kCTnwBAcYQ+38QACbAGpWoeJHuLPGkuzV5THroO5P2NjgpSlc1/GmCEzqaORVqwzQsinu
RWG8GipHOmWDQjkVhLqQXgp8RJXXRZ03q4yUIpIlB+DdUxBjOQR/Vsn2ByXQWwEeBHfidoJ2GAhi
APCDWrbWrYughPmqiN9V2kNT0RZkBbSLY3cfZ721LnsFMqCWr66Yn5tIi3eRcjeoV5qk+k7hWdsX
I9sXJemFR8zNU2x885MRKUeAGdd0428tbkVvgKDOSKg7Wb9ikXGMtGf7Pl+TBkDvr2WmpK9+kTRq
2+nanV7JVR5AGBr66kbvs2hPQJTtVdWdjWeNvdXCrJraV6mfMLVcFs4haFIvzGy5sYLwiXKFu7bF
7e/vCMP+5YYwTKG7Urcc1zXUxxvCZsYrujThhiiims6WhPIfhNcqJDeZWoq1ntLkmwznW80pz1z3
mqwdtZ60dAk+TOJ1ORAfVGP3oodWbkb2zOTcE141khU0tBGFYRKPbPR9kL1PViK6c5+/+OQzLM/5
+3FAMj5JgxFBUt7Tl3Hir+NAmhOc2jXCg56Bz6NZpllp7WtVPdHwvPHVCJQU2WqbzsT6DMF1ibIA
k8HPaLSCzThd28Q/c3fF2jqVVAPh6vVj3nhFTjZMj4Cq2f7+iMWvR8zApQhaMi3OujDN90dchGWb
9NDEPfphNAP171o8/2wc7GP2AizQ82epof7OyVsz9QIyC2tKN6yjT87crxffUTamCGsZwHUyC98f
Rl9i3W0rp/UQa+Kal+oBN9hNo4Azf/KBl9/0/hLxTtJwlLRtYbrKff9OeUnitz1LMNEFgH8tVwHw
6SKDsP49tKOLgZbWZiZNdqcM5LaFxdGIhepihIfJHBg2fGLkVVx67hADNqtzuf7kCMUvRwhNhWlJ
kJDqCmaT90dItHmD1Nmt0WA3BJ1U7HRZueTFFWK3LSGOV6EXyIHtSXplyubuk3f/dVyGecd8ZZg2
F8PUP5wfn9s3KOlyeDPV4al5RMiEl7KsSi+JagptCcthwKVeqtcMF/PPsM1vGjHfk3/0qkVnnxyN
/su54Gi4YCbqN5sMjQ/3RaMFMvF7bExyirwO/bHuF09jJR9mIrpWk/T3TIctuogyLlhdsEJ7t0D7
6xT165zOOKTjaJSm5Tj2x2c50gb4gV3Ueok5uysSSIs1DxC5iQH19d5tK2/27UMmzYvfv69YZr73
dyjXX0Jl06XlAmxYzslfBhFHDkNSNXbtibi46oburhzUedUE3uSqk7KslzCab3w3vyfw9WKArij9
UxyW91UsLpySjXtRfXJTGMtF/3BIBgphW7GgAhxifxjXGmtWiIo5pFHoNwquYUP8jwkbUh/r747e
fidpb4907tyIxiupdRfaFF90xrU7z/vlPhowacYGIr7yzoxwyRgHN235B93z1Aw3uZVeIUt9ngua
vdzz+Qy9WlWfDHW/DjHq3Wf4cGO3uFURfvAZHNs9GuTYu1b7zLO2/+Ty/TrA8D6ObuiGyXjKZPD+
8kkC7cbYmGsPBQ0G8+lGpfPRYLPd7geR39uVe2S18WL1kK7RNOsmcE0aIYTV4VB5Tmf3iEv7s3vq
bw+K+UhwO1uApZcx5y/3FNz5Ni464oCJxEYyh0ZbMxHY0r3mBm8N9udJt0/D/GFKnJPVIzsJu7up
53uUptElTiMxv3358Ptz9Td3umFQLXJ1IQyd+/39UelFnGaD3tdEG5OAPRcPnSkumr64qsfG+/1b
ib8ZVVlkkvbI3GxAjvgw0cWkcOogamovSkCJiLq5Kyn3QJtYUhQcqvlD5OzTCj0IOioywCQpMJFi
1fnJcfw6oinDdEzGFduUltA/3B4uAgg5ol7xTNc/wQYPiOYc71xcAWq6kWH93Fq4E0Pz5ffva/z9
+0raDzZvivz//bmuNDlDEqlrrCf2i1Pm3zONdDYn1C+yrnrQiuxqGsurwa828WLU3FhW/J1xUaxS
fHe0lzHD6CH8nXGMfzbRkrBa3xuj3X92fv5uqCFkj7NjQXJR5ofHtBsItqhakon8wD0Jq38ORPlQ
FqSJUVzJmhrItW68dGKxCmC58Qf9a41tYSO1wJvb5sc0GpscKofpOieRdM9Rj4Tu9+fybxZNyqDw
z4QEDpUp8sO9BIYXu3WY197kF19zwFumfjMJA/R/ewcV996wuG86rfhek97oE4zoyvCTYcb8u+HM
QnvAtlgCc9I/XE9Gj4zI9IAnWi9+1AN9kQHFADfvzMVqyFIU1UaZS3rKwukkwoEaCn7h4Ji6SxIU
XRoSBggs0nvSXnF0V2JBsDW0+DXxU+VWse5jHACzXE+chZVV+lcaDsaVluxmnfCGdeeUhH2iY0ay
7axr0O/jgo7obQyfvz/fvw5eLqUr02ZtyOcU5odHBu6BE862LrxysL5KYY/4tSeqPmrnKGxMc68N
n63Bliv4fsJj5pXLnt6hyyGsD2e3GQxJSR6oRFuQ8RySFx/hgg3MaathGmc1MBEfPgPWNewRK2Hj
bpURns8llTunrna///z2r9eacYsD0hHdGLYwPoyT6I0ErTRL99KwP3dosPhJRPYrG74IB2lwOeUN
OzVjNSLmJjmGFLeRQODLzDJB4lKihFb3MAXudTaqK7t/DcsEUXIMCWhM7W8S7tjSFTtPdHM7xsGu
berntII3i6ZhTZXBgAu0TrLwR9bPBxW1D2QOnQC9nOWUQAW9J2vswWsyNtBzjtbSdb+ikisbTlFS
kwI/DopCXZXcwwMGcQr2TkvqCxBnq85BiZ3gDsri+7QKTr8/beLjRXR05mCW0awbl33lx0lvjrFK
FmE1e2FKKCPC+bUY9fuAtOe1TUpapqH8qkoFEjYJXjJZ2XtdS69L4PF0QNz/3wnoz6NRwnR0ClXq
rSDylyk4zEDA6oQ2eAHYVVhs7lNZEg0fQf+DRxofBwH0di5RRAkT+ek8kOzUq/b19ydlWan99cZe
jsISQind5XliG/R+GsBmI7JIz2bP8GngzGX47FjZLgD14ZrFfYFZvq7mT55f8TdvalLokQ6LWZON
8fKA/+Wjg3kkBEgkkyfS/KtT99wkACHMkSpHpu79dthJEdGrcn5o2XTDNeMh+iFadWeObroWiIXW
bqndOYF5nQgVffKwG9Yv50QsNUX+Y5xZlvrvD48CYV3kI3DqqUl+jpMuLjtJU7+19Ptxosc30FpY
2jlbKfwnhicQE35NHlNDHgt3DaIAYFkkdODWNHc9eBEP1J1Ya2FaXlsUo2IRBxi1yyu/9L9lZZh+
MhcI89cTzJwulMWdoTNOOB9GSBTnZh/QrvbwmTU9VLbGpq+PfnprgVDfGWbyMw11nxp4He8Asuqb
aKapXFfizk8RbhpJ6mE54HGPynqvI4FkWTScFWG3sYwYhVvf4053YRPQ/4PvMcP6Rdyui6ucQebQ
m+ULMTLuoWrTbzKZnN2MvnqVJhq5FyBQSvrBXjSK3WjRgrFSsjuR+NHsraODXiBKAXbqrxCVmIw5
nMYYTxIiUv00EUi6KtyhA56Tz2sncHVChhbzL3vjtW8VWDJCcsGmITrHdhNvrARMjQoizx39PbWu
YzqLBuulfaMvYFRnouGMiOtRb8VFqoOE1MKftlbc0+ckmSLNX2z7VDiqpkedbckzeQbsHxNFtC2h
FyC4u3ac/iED8GnGpjhvhTAJYE0pTYIu7YZhRU852rWReyrHGDS8jQ6dwjboI5IjZ3AQmxHboIfw
DXUF2tGhteaN3efwb3vXy0a8V+TKrTVT948u9GYWGPozbq6b0cr4tykjhE3TrnMN7SCXLqlBamzP
vSrxt9HbLOoru9VXJeP6yggoevk6riyoKQtZdaF80znbGk14AOlEby4mYZeMtgxPkl6ssaRHiICm
p27m9PuTVZy93T1th6w17QMXpWBNFFTYAPoV9s4l1nhLq6d7+P0QZfzNuL0UH+CwMmq4rAPfP492
rNq4VWr0smwC/EuQnBvcpOOtU/s7UtJizJNwBSZCMtc17djEVcCeCGXVrF3NTa53/VU82ckqrZ7l
nD1pevuthRSPT9QgXMhqzuvSPPz+mD+uWhlWqSixDMNZaFtSfthfjdQVsY3XeJ4TDaoH2g+f1IyD
mqcH4apvKrpKmnEDSN39ZFf7y7qed8ae+FY4gwj6y6OfTCStpRqU33YxfNfz0sQ1sofyJTaz6ylb
bN4qgVoxiycY7jtVjdusjZ6zfHjA8UwfGTNFgxGOgGyLepe6DEVAeXr6bIz6uIh7O07DWY5RsS9+
myP+Mgd0GObsgco1PkfqAk1/Zcz6Nh6i66CjpFSYsMz14xyQjVI1JRtCOiCjedGU3SbV5IE6HKao
EmocIpPus/X8x72hozNysumgsmG5zi83nDZh7LVBYnhBbgJxsb6OtQMzufxu64CFpPXS1PONA4qX
rUQwaT9+f+/8sp3g7aVjuVLx1oZ0rQ9bHgIglQU2q/e0FMdDNiIZzSfkBQ42FeeUxTp9ydAuIGKD
ByPbS2xLYZHfHDlXvz+StzrO+9UBR6J0STNNX5ppH+aRLJpzFcoUGqk7AayBpBaUB7/vjfXbSrvB
nY1ID6pWT9QSkNvv+gQXj5atmPj5hKDRRDvYfp3c9PwUNFVt3cGfvyraaFuVCPCjGr1b5Q6kaI+R
sVEFcq3S1RDp2aXmRWZiY6cgOFMuraC3X6xGdGbdY2iNxu5tckDAuPjjwnEtEIXvkMF0SdqdDxhI
yWiCgT6Ep7w3u0sJ3yGAmd8F/S4a9HEX1Yo7TQEl1GR3mIHMXrtasMYBAG+xgrCO/3cXOEwYVtNF
nyzi30qVH88tay5Lp5fn6nTF349qLGImtx7w/fii8j0Cwze5gwlHFoy3NigRQ/0EiwhorVgM68ZP
nSqGZ3VSYeusFDTyVaqs8UA6C2Arwvc+KbWaFPx/WQcx2ipWYhyli8frw9UPhd8Gvk9BqNIqc4c8
TMBLT41lFZbvAb+DNJXXZTqElyYsIgeNSgvXbtdP0/DVjpJt1HY6cUnYzsE78QlHtLszOZexSHZG
VzVrsgSys6BGKRCgZ17WgGKs3Luh1bK1a9YNsbeIpEZqTnArsf24xOzpjF4rQ1m4t7PkCW9xv6P4
SGZjV6AM4f8imw5GA+oNX1a4UEq9kjxkLw8J9/LdMl6zp3meZowyhFCH3WVTUvEZ/Dbd5hottHhG
2we6j+mPebTv0LAFced68YQuMZuZ5TqyXFEZAzy9AAe0kFdTkPB27m/9ZOamSTQkpuVwKYknDEMT
7cdsDWtDK8ntUZbRghUctulyDYU2rnQD6gpGhRhGMOPxQCauDVjhkhDufeCYi4gIlbeJsGNKBx55
/Hp1mLBdG6uLApfvuhzPjBahNIo4Z92V6j6E1OclU0FefQPlGvp5i8HLeIGEr2O2P88z9YKR2UTG
kGFoI4MKvThFkx9V7WZ3tpHmtyD9mLQIhILtBjnYvhjLyLqyO/ArQUaS77LII9XHc+oWc36oxpXL
murQ2DW6iiBNvcBAeNHk6UATGcPL5PuAVgegFMvbgbYkRtLVX0K7JmK3RS8yBdEjHKM2sadrTH8/
8gYfhQN9ACn1JKBDzz00O4zPLGeaPc0x9txB43rWskkid2oGiYnLIqqeKdTlX8lP3OppcwoJFPqe
lMmp3xPwoh2yNIXuGOrNRTzNOQ5m/JJZ4axgRk3n4fQCWKV5GbD0z8L3VMBDpWbjhwNRehuGAPWV
NZwyg4wvSxuuIASw15WA1ZQTFQf0u/l1y25ELcJeoN734sw2s/Sclk4NasWdN4ynT9MyvTWDaT+l
hgMP2yE43ExKDA5zaJwLEjRp1EM2bAL33Ak3TSRjAH8QYuiRrmODa8mmiTswJAjPdu8HmrKzDTc7
1OuQVXrloIvx3fts1Sw0TJlKpFYWWR5+Aeexzg/8QuK/aBgRsIzYOoPBby6Ep8SO7rJBLbEA+k1c
OdeFPbWP+Vzxfu6lkhHvU6jhhmI2C1o4aZ0077QksK6TIr0IA/JLdTPzzzUjN9EYlzgsSSy+q8t4
01bJCH4e0onfZRCUl7FVwYng9pE9CK902OQKsSDNhOwsqTQW6LsE+snjrPxTHyVcKNmUtAEENqRu
ehSzqdD3aPMeMbx+JSvtaCECPurEyLIOD7FnGDcDzs9HnnFjgApS4fY8hOZUbVguhodc9o+ZVk57
28hzXCnNbmYN7JtInt1q3mZ5v3WDxMa/Q5z3slLkKoXXGgSr0cG9ag/0+bXkNjJQA0xu3xAtND/Q
uDduuoH4DMu6I6y4Pwx+dtXP8PS1wTiEDUMc29nzMI2HfaiLc2sQRDPwMTaymNxlvVYfbC378yvR
ZN+aGE+w2VB5Qd2vwfFd5w7lFXegA9f6zI88IGvCxdLTgBysYDS+QRJwUITqOUINZzFbV2zEtsTx
yQiF4joMSR1xSgbVaNlSlQ3q9SIcT6TxnlDjFjs5YbRtieSV5UT0ySTXFV5W9AbF/m3tP7HQJixH
bZRVKa+mcrAyrV7sjXw3WcRKUyWv9xhXvtdaSImlPTqj75OIhIA58XVMFPNYb0JU+1eOmX0FsrWf
ez6IPqfFvg2J54x0zLhd9+ROk4EnBG8qPIGNwxrw3F5eLBR9BIDl+xDsGLlI7naeijHwepVh2gnk
BQteCIQLcvCFhYatG/NF4LTjpS95CWgJHP1Ev0DKaayCXIhDxYBxKxNhnk/ZfF/7aPUsFwFFr6c3
Qanw/cKh2b592ektuU1VVuI9IH8zTwIQasW4jrTmMDRud8l6MlvLsdG3FvPbNhD45pr2rB0u2oAF
WsyyEhgOS4x2wPisuyPTSgKaSeOXEGNieV1ZUUfsNHsT+5W75eqYKcVVpN+nbJ4HqA5406RbXldO
cK/sINqldWwdkDAPhAai1mHlUwI6IwQ0hO+xs/S22fRGrV+iLX9iHtuNlDRmWdjeoECjdjAyR4Sx
ks03VPoKe2tfbNkHPPpqoLmLU64y2EaVI1zZKg70lbJ3ugGTTIv9+SzPUhZ1dNDq6tFuS2djVTl8
O0irDr6WHn9YtOwrJ4KRmKEs5JjzDfmAo0ftnsBEMx8PIwLOVdBVL0qKw9uOGAzsdaove+ja7a+w
/3wt7N3bfjiNq6/dBDiS/R+eypaqZNbvWskZbCPID40ur9NqQjLIai1qCD0cy4C6i4a0ZQob1uoC
iSBkr3o/F9Ym8pPiHA49piFt2FjUVHfNzIKma84puCFWx68I9eimdRqxHchfXafipcoCTPM5I4Gt
7SW061uM4Kjz567dpUBT2MKPtIxiJdHgRENr3iAN30892/m69HFPaxWJBI7YuVFHFCuguA3NHSLY
k+FcD4efRtMApMustVXZZwBN7VVTO+EupuVsGs2hJbOtjORLabZMzGWW4JwH3j5UQbjRI0oFczMv
LJUpWTvtyjfS8qLM8vs2mJ6cNJtXEyGsa8sxKbNCxbbBJK5GS/i72HZt1DDsrkq/F6tJkVPZiKJl
TJ7PU2DNg0amvD7rYFH7aqPXcAB6soPOQZl8S8maCQUytAx5jkCrYunsH0XmN9ScyKQDUaTB+9kl
qKjxpRpbty5DTxZil9SsicBverH1zVZAB9+KF2obwaom/qxG1WaRE6Wsly5DyqpL9+A71asxdxOV
aLIMWH/QwOqewj4IzwyHpaQ+kt5rtiWb2GY6A7B2aEJylSlHZ5uGePY0R+2E0IyYUqTTKyK44kMM
grhPnbUNYPkmVMa3WnfkquqdfA2sV+0zDV/LoAcPUE7EqbSJBRK+HL1ajGdDk0gCU2rncvAfi6Sy
9gZloF1nfsVBkZ/d5tSX76oEmHSH6QfIEfbfdq6vSJ4m4b7VPMt4BhfCKBPsWX4wfTcaOLMo76/B
5rVbvHgXnaMVt5MSd6Em7Q30fT5Pkk1Ada1XEhyyg5HU/VqbE9IuBqKuwn5i8F12Ww4W05WQQG9G
DAL8KSLCd1lsZ1Uyr/XRAh7l0zPKr9Ocx0q/H2yt9CY5FOjDa2ptpa8RqGcJGtJ7lPTV+duTaCBy
XqHQS5oCpX20Iz2bSrEZk08+xDEfcBFnhM1tYX3DW7uiohYe34pfDmJfCFZDu8FCfjMG8y15J8k2
F+lVRQw3Iz9ya0Osc7ckxycgsYtcU+0A6mA6U2D9E+Qfx5wEHzICiF7uaMqWKoEx27oP0vczCm9E
SHWaNA9GCo9Cr2V4TvuNDmc3kEBcsl/K5KowQ3kyJshQCRHNq2GYph21Bveil9Fi0iyvbBWZZ8LR
XksQ0LswQ29WR+gESqvbNoQ+At0Om71Jx7gOoHTGCBr85ApHokn0b6g2bjzV+9x+LB2kxoQY1dsh
1IM1HvxHbUgMhEJWdlLyOyG8sJJ0IuZnNzh2SXdmVG4MGTOcGPSKe4gLwfkM9nJlk9a3S1SH16Of
jjiLMy90Bn/FmpBSQKX5e4yaj3lELCpPG7uOsvQaw7KuCnwfVZZ7nDt5jj5UXbhN9DhWYbwODV/u
YscmWIMlitbT6WAryTSgUZiqKcqtGBHxUc+RoAQvmbiS7ubtDoAdt19Q1VJrn0XQf4cXXZOCRnE5
teStGd10PUNE0YJgwlAxr4dATSsajMa5KU/s/QBvWWm4dbPnwAzkNewQc0XahAc+fEahmtybUVyc
ZeUeB7B7G1ox/Nihu5JoNrZzYxzE6H+tCAMgR7C3Vm+H5JaBtqER+5LMnME8EtXBsc39fRk19kUI
v2IdTVRNhpaHQ4vLAJklc6fKU3EwZ+zwXbUjCCM4TJK024EIFexl3SORZTiIcsoZep59CzTaZ7L3
47Vo5gA2CwzrNO7rbVET5xhR4mU5h27DRqQV32qCcxliXttjijw6Uz+cab4TYddoQ9Ksyy7rzlyw
oYFuwZaSDuOkFhoeJtatPw3lQ7qeJ78+H+jQbOD+FGskbPdp5pyFsXKvpyE7VHGIty/KyXjHYsWk
7VzElGqu8zq/mDW2DUNVMVI3Ect0oIrXTY7MI4WIOhA5vHKLcM9TpV8HemAfQac/TCUOzy407xGz
soqc4/pQFZTacD45ln3UyuCHDxNwZaDhZ90TQ9kKRq/q3eoM1dQTZppk19rDk6XjsRhJSN06yuHT
21TAtVgRHK+bG2Vf9nYbnzdRzQMt8jvAwGd3KibBuHSzkLjtflVnwYWF1qlN3QKjUPm9r2sgqrne
7Ay1LJnd6JbCz3Pct1gpuaezxvgO3Fy3ivQgMghYWZfGVJuSHxJ1MBZubr08Gr+mxdSuZDA413jF
DtyD47bxTarumGFvxq+U8Y1jDlZs5UgBLV7+pJfYHmlVNnBjciAMwcLqjtaOYc0Xjp0NG61tt535
RMIF2mBzOvWdYa39SL/0SSWqMVIe/Tir1qp8rWj6ra3gASJOfHCj5oboBFxKMliS0NvTLMvdUMb9
EWIhSURUOlayrR+C0mq8tjFdL2nuc6MMd4FPj9CarxkbjkwNAEADQjxj0DpeDBsN/KuxHudbM3cH
oLIoNKcCslQ1gWLRBcEhxC94CmjtzjS6vfCRMrc0/zHzGwdH09lzy+ilzNonK5zCHS47HzxUe8vO
tVmZYIXxeQVMtvp3hVeSwot9CfBdX6Xhglvo+++pYBVFTfwo9AShdYaqoC60veqs69615RLdCXG4
JFJUH4dDMD5ncXPb9InYxo/RVBBs6g6s+SXuO2xY1z323TMxtfWqqMTOiTEWm+I5hXfotVm2j6kf
sHCOH2VYUSxyMnPtAhVhwwR4ouLTMI1i8JhOlF0H+JAUIl1L5ag83fup0snkJdVuXVd2iSvGYTkC
+IAaPWbUUusOqrfXBRTcVeWk5Dmn3UM+xVAHe7PYxHr6FXt3vmqR0XTyEV/Pg8IPcYq3ZlkEVLU6
QJ1d/dRUYgJOt1jHVecekj74mo3DttQwXbHKnDdqFMe51GEB4sHPcrPw6Jo3m1l3vgcUPFeFAcWv
s2uxidv60fE1ZIetrq0gx8CBqsdDEjePbcEGh+COvVmC1R1qaOo9WWHwCHjURxIDjD5lDCRIxKxV
6UFJS0Usz+siIEDJYj1em3JNukocUcDprT1zbr6tKUhuZWlsmBBvwBW2OzOgjBXbztEPp7t0fkUr
Hl23BrHgiNp5Povt/2HuvJYjR9Is/URogwNwiNsAEIJBGSSTTN7AKKGlQz/9fMje2bGuGuux2au9
q67OqgqBcP/FOd9BDspZFHFRuwiD0NxCeqZKJ6JWwQKOwElEBRSZIvMgwvU3eWo2B4IMpK85y2Ud
yOxMrAvtMJER6zX8xwB3x20760d90wrY9C16fWhEfic794Y+/w649HVhps9Q60Fw2gzYGsT9ppr2
9cwQDwoq5/k4/aqs7BIbrIkQsfIrajHx1Wl8z6LmNwEnWN5Ssh8K0zgK7yCwK5F5Dvl+lJwKEUte
q/8CFHlOYDddtdSEO/qcX11OnZDZuFERYzCAnBjfMt+IlhxDZdreTwmAkHpCbKC0bGY1an9H1tKc
u7PEffBQl9ZrkfMsqWi+gnjn3EcU5raXoxdsEzesZzvazwSkVWlPocqKFriU3vkc2BEJ0N11nZi6
b/Q2Eow69ytFaCGqkxd45i2W2yciaIjkbakatDbqw5Qr/lTOaIFqa5nvc3aJXF0rWAYvCUvG7MdW
GLdak8dhs0IXW4DHqQEfubLjZhfPV46IznrpkArKcotwcLtNTqUxwDrCoFdpK1SOGnOt1RmHkUTP
iZzyg0VOqDVC/eiE9mXF0bclqhFwhE5OZeF8NdUMqNzJH5cRgkT8rLvxa1HQqRWY9EPR1T9WIt5U
dD/DhR9b7zp2oGGaM1E9WW2/MZohuWbIn/vIOlpez6wYX/GsWpO/WIrANevlYCz50eq4FZJ+LJ+M
2Px0lHcWUhkPvU0PUm6FrJ3rH6ds5u/Xw11OjkWSKHA8bK/wUJDVOVHdOHnzqzA5Q3mfN8Mg6OZy
tAq18Ly9CYUHK1IYFfX0a42SFGZE+8KMy7tLmuJ7toeRJCAuo14Q0UQsVRdyM0Kqykkx6q0MgL1e
wvOcyz1tYoOTz0ueMRZvgW7TN/wc7+w4+rJPrIoJpc38OGUJwormJcubMbCIDTl6WvoT2elhgKYK
ytkEP1v/aCMyCuLaRzqt3ioUUH2jCJh+TliO5ZlhHUY/SWKOEzcvtKkPhYsXogKbdvCq9VC39ngr
8eNU6UEs+sdgkpeuEioop6it8zh9MZknQJYoT8ulMOIGHg0MemOPJRk06DEdPEU7FZL2l/tR77CX
7Bw3ZCe+7spaO7hW01/hdfz9R0KhecygvIQ087jVgj8VecPU/cDcCjtSHt16NKqbIVjf6/b0Zlqw
NrzkJTKY3iflkvqFoxqfXF+QGJ188IBLqEoLO9ihOzHVZTCXw0EW48esNcSJcvIBcKfxZRBBah+A
XcS6ULnZQSQXz9nbqB/IWgYz0UxlQIqzseOoAlbM1gkdNPKBlr89KR9aVR0iguOrfXObuAvW1Lhy
iFLYNXhQ0WrFz4LwKKBsIBwWrqmOB4YpUO6v5H90w2PW9VqAqD5hsS7ucRB/xcysDeTcJg5i6mgo
LbPjOyaphiOUrF2cE1jhLoxHIvmOR6GkMZ9+G96R32C3EwQs+Xo1u1TOBTls8V2Jh6ZIkGlrOhbd
vncxedrNs4Vi6MrU0W6WQ/7EbXHfZaAheLEsHUwt5MSeQ5R4dJJ9zDpvJsu5068Jy91wufST/U+l
Wj7BDk4PPkBQIiPL+olVDzIs+H95HQrmfSg67CMlh8NsAFSga5GfaRBqaTEgxkDELpNoZAa7jJKL
1KCj6t+0rteDRJd8IZDfuLicD2EqJ4zjpzyqyr30xgmvsTxbNYjNQlLw6ANGFbMzkxBucYg+7RpS
ext2JcLqrM7VvoLmy/yzOMIlHTbWUqgKeEslhfgoeQFGTDYZExsCq+dXGxxQmJXFBYN+tgP1U+wV
x4hAznZSTvJsI547aIZVnIf6SXVtfYOMiniLBWLwdZ3mZ2saic+z7gtybLNTTKrQM3T/XT+kyVUb
SYi+hJSMXYUOc6TRKFxkFQ7fDv1tc1pNMphJs7lnPZ8w2AWFCoh42w8HoynOc6G9iRTHMFLP92wF
SLMWaDnM5NEh1ONkysHvzXg5dUOnh9OfgL6CUBnIRCmr/nhyv0AhLHSWUXJwnVq+G9LMj9MaJ6FT
v7b5ZHHFMdjRUtClXh0Z7EbhuQs1IiyIf0Vlc5dXESgWCl4BQkbXJhelTdaxlfbMk73ea+QvE2hb
FIFn1PFRJuvzbLLZQJkv/GHsT1iajWNce1lAmKgZcIN/FVNHZcoRN9GZMjvv/KXqb5Mar/A2NFiQ
Q12v4nVgoL7PC5sjRAzOtRH1O+X29Xn80SeuDTSQj2XNb8lr4KfmhmncSIVuq7XiL4vXjcX9bOva
0eAGO+RjS6BwWpKenPDvseo1JuHafGq8gdXJhAba5CNqB/ISOoKOAWO95V5+jolMxLjMJY29coiL
R9FP5B3BzyDlYjiZPBUuIqBuQbWm9UyzgCs8GzYqrBIvEfWlv5ZfAwgWilF0GACNvOYIa+i2SNrj
ojlfVln/zDoWsJ6Ot2zWYJgJIZFMqXdOfXI5h4Olnaq9mdSXusjo1ONteh599B0/pzGPJpLcFmbS
bJBO3kOZbVuatB5vDCM1qCGIUFQCbb1O4DqXQsVYWEXlIZ8pvZlAAM5uKtRv7PuYHKbTrkzJV53J
pOYFzVy0gi+2wloXAMgi6wwzrN8QAHvKEDEek2aq/Nx7t9YpekiMfD80unfqNYdyNUnual2rNw87
CW4EqHIc1CAzygruuRRwjjRBXkhNOo9X3wpNpyaLG33TL+Grz434Hl8WMB3TPdtaFDbw+M9oo25k
JMJRW16KlhfQzdhqZYa3q+oc0PIuauZ20FK4BBAtMehXUT3fz+gcofhoV+S2Qx+BaxqWGRb5UbOP
+mroT4Yx/qLDV/EgH4Ai76NS8ADWjOMjmFShlywA74qoP3r9YIV6ufEAdLPbZ5ISkfNL+PyriPaz
oAyoNMKAm1Q6xYKVBVGcchWlKTz0Bu0UnoxzQ7XsTnNyW4yU7Zaw9rUY6udlYhhH1K6P55WzJi0e
2cdn1+6STpT0QWLpyWMr499/TovCsOmfIhfy6ZAedQe/a1z+VsrpHuNSXmvCOxVdM9+nCbqb2QV3
bOdJ649Lt0CHIg7XSQx2lzHLcVZBjLIIiY2RQiin3oPYeE+tTNG94FXkLb97jVtcpWo4ymyy7gao
71pVY6z1sGseVpsn8o9Ooxhk7K88OlVLlp4yYaTAT30Y9ffR2jeLNJkixixcnfloSFLfkjoB/LX+
SsAxnyjd3i0xJZT8AhJehAYbx7DPPPqmGqvk5HSZ2AlixbbZ474QqXNPSO8z36h9E8uBjtvgjtbz
382WQ1lFLUZcQ2SBgYc6tNe6D9SiQTjIiuxMMsY2QlvLsBoT6w4FJKgJ2QOuLObipNlvcMLnOzOO
abJlSxZYnFabfndHj7N8FUv5ky90PGar3/Vz495IV/CzgkhkDPAH/vQDSTf5zgyTTK+sd9eKfS0b
lC8qCh+l0ClMMTTRSjks06mjbEb8/l1uTO3RstdXNXPnO4TPz0rc4g5LD1XvPJDpW/kiqQAOxkA4
F96c3gJJzDrrOgcGydfoPldM5cB2UXZFivGfCQOHcodKBkibwxE1+fgIKEPnCtpKtgxhkcNvN0l/
ahedCTbXUlyvQX/Q7arfi849sJ0gBKvJeHqr5naItgi/yA5MLf+uWoSB7pS+RGl3cZLxcelh9bE5
/12olDgLmA15pCEL7RgeR0P20jb5S2/J81K5RjAb6T4dgW1Ie/HtJU/2SdyK0E7Zz07LDvDoE76k
NsB5+zPDfttNAyzKLgOe3761UlFUpS86U0AuUHzrZczC1ebtqnh+FLVFZRNv3pbYeh8b69VqnZu5
NT8g+pzXBn16NkwJTRnrjkzQ25F2o8+23HOSm7uqMB8JIZZ7mCOf3NPIQnLiVYtWP1QS8JFdUBrq
QGQ851KW8qdzUneXyF2ay+Qa8fPtMLKYLRCL9PQkodZ0d7VDZcgsWxTpkXvXCxKpTnk1QDxhYrYD
/ziV4tLE+SOZkIqqzvnqWXtXI7pewyk9v8iREfSILNZo3pk23VODuBz6CItKC6p62w2hSdAzH3n1
FAsr7Gfnp7WTF73jz47mDB3MaIYrMIr8Qnm+db6ryVYHM4rnYFWkcZX2tLNk8eE26toD2LwDw60b
/XAFOIRkLGINMrcgcq+5pIPgpw5M4GB3r+ZQ2Dd9RRfaJyKYc4SYtlcMe73x9ABZ1GGmtDHZxe3Q
IbYhtngSKIrxTkOSAyCpA2aSxojLlkNcpL7ZGBB6++xOGd4FAoiNpEbAjeO7LOG3owIdu121Hs20
b7egQHjETXZn4X8K/rjndW1tGAuZfcCig50F635GX4CMn5NerjAOUCRI0IGpxr6owIjXmvxI4VMJ
C93puqRHr1quxYZey8A2VqhAxMxFBYA5w/prdqh5EmAEYgQCO2L112oGVzEjbsE63y81ihGdpJDA
EWxHb6aNQlBO2W4LsQpMxf6nYSRVxA4TpyZvw2goXoaOOtUzmDHx36MBDrxoiMKB8ElAXqih4kW9
TlRewKS0nUywWMRjknCcRHoQu7xL+Pv7QWfxK/ipU8WQIBnxqtk0yF1m4sggg8F8YpbkMMpi/5OR
Z8ppDPOShl1LGnpoZjvAwAg6iBlDJ2tHBE4P1xzqNGMb4kKEUV1ghCLuquKRX4CmB04aI+tjUkqm
QL+ERSWQo/ySJix/ESNpsH/STru0WDXQEC/Mj9t+X3XFt2cCXjEvcw80y4NiqWGL3tFfIDWI+9vY
ptaK+9jcL9c5bRcUtPp3JWBoS/NRs/9wsvJ4CAmwNfa6hy26OQu26k2hf6cGBgtE/9kOrQM+73K8
pKv97cwDc4eKRCjCVG1Xfdokq0zdqaETZ0rFkTpLTo4VUZFVQE+DnA4NgjQucp9orVG7TCBRnUeZ
tLcV5rNdrCMz65f0prOJYhyX6mqtaiOUeXefDjVannJiSrxNatb1njR6sI1MxYX1tgD6QrPdZP1t
NzS3GQYscIS0SJBSQ7GC8zOJkigbkitoWEa+KlLQHCKukxtXrhtRryIHS9BaS1Y5TsVh5r7WA8qs
WuYHq6DtMhh5EMikiKjHWJklttpSNVpO+umK8IKbbDXn3dKY77kiJWTIUFibCIAbDPI2SzCRVQD1
dCP3Gwm0M1dHrbD4yVQ86kU1fqnm2S3Zb0EySY9OqlsoBhaL5Aid0IY1WU5Jjj8biZynTRpS7fU2
F5DXUyq9ZaRn5vrBd9EABLf1W/SR+VEDksGPWNIaD+mjQZUXqhIoQNHixLLSap8bFOn4Bx1GrMtO
JNSqHe+hyzg92aD61GJvBcjCHQcOF/XUvZbt+P6nfmhY14JcvGt1bAJegcmnhh3Dj7dwDmZvG0fZ
0PnkwgHE17ODS51l+nK5uxfovujRKCXM9tvWhPnqKCgZsk/GJ8x95Bw6y3rfYAk0FeVJNwPrVU6L
qapuf1etA+gb4e6+y/tbmch7mRJRpGhbIlRSPtoUVAuSst+YNETA1qdr92/YPT5o6zv4qqNvLXDs
poVueAtN4xy/7qPsoyDubG/DKcj0NoT1aQFOR8jPXvjIWXLRp/no2uqpzzOKVcHHSpqpu5I8r/h6
HbbQ09Tc9bn1VrXZsZ/XszdACXXhDkYOuY+evIcPdWwwImwdvNrDYaT6bBiNpe+gSD8TkwvGQ0ql
KzIBldNIH2nvIYr1/rx0k+LhQ9TYAA+zWkYrkU23sMB4GPoXA/pN44BQz4nM4JeLGIdFcfY25t7D
1Fa/2rnxbf1VCfup27b/RORcTA9pFDiZHBFlya2AQQGKQgTFfbm2WS0PHXHHqka3UdoPk+puukFy
V8Sskpvow4qhrjtpMJacnAMFWbNwinCvBdbUPWc6veLa6reakUNtZwGKNwQ9DqvfK00VqHeM4bm0
qvtWW17VOOxt4It8jjtXa75qS6fNs981hoXT4u3lCP0ZPA2L1ca4ieDi71hM6fiuqeeb+cSiPumj
97nsj+lYBkvzKFod10f/lijxnMber2Yhi2xla7sQBpSp/Oh68bFUeFFoXOjo1W3bW8M1n5afuWYW
FBB8G10cKvDe53U2ftpiUqE5me7qWyVJEDMw+KBiCtiDtDmO/ZbT4WxxIPaf9I8/f0mpX/2f/83Y
r4bFAbveWMpsP6Ms2Rm1gKYjEJ+VV4tNQG8hyic9hsOQ2/W3ueKv6QCuBqZnvBjJSAZZFTlBYm6V
6fSFJLv9Pc7Qtfnqac6So4d040JnvKN6p08X5XhXMRBkP6a5Vy67FpmiXSF+EBscmFBtBKkyUtj7
XWKXZ5N8MqchYX2N2wylz+D5nV5/AFhl5sq55i2D5ivG3TBTH7yI27frWuomC6WiQyfjCllynYH+
l5vrIE0IlasmabBNKx6AzLOAN9HBiATRiLBomf78Pf5BUxocW00/XmdrWIG92mEVWph+znxdfdMf
UPkSgJlXdxEoWUCgKTlGsVbzRTE1T50cAWbP3T9ugQEzUkwDIzipVLe9VpOPbshzZiCaEAQRsTLu
BvN+jn+WGfBq0hsirJa8uSmA5pq7tR8j8ED5p1OiHJW8gdUdryOIhb5y1zQwhuQFPTNJmEk6B3FG
AyMdPaQtzoMIFNsuRVBOAG4Z6iCqTNBtvkA/AmNoBqw789Cl6QEoxEGv1eRPyltCsxD3ZvNtoDLF
tbR6jcIdZ5/TYc32hbfs0X9BM92jm3lK0LZd9+WAsCYZ9b2BEHrtPSYlHcl3Y/eRdPZBNk5yrojr
wZXzO4+pVhrEaNgh9aDRcF9VOM0wy5/M2qLkkbiqDWP+NqWI7iC1xTsTLH4PQveJnfXzMNVaiCYF
488cXRhY0GYN9WeSb8Hxy4czQr7qh/yg8+v0S69bAxi0GFLRVI8Kc7nqk/4B4xGLPMP6HjObUaw8
5zW/Pks2+7ha3NtqfbVVRDyml74mOb6BeZZBTvyZn66SUBKjxZyVQpV2x42eEoUiNw1+gd6VtCaW
t5hNJ6SwuASL1zadeCjdZjxqZLvf1A23GgKGq2ky7tvR844qmZYA20jme+xsgi6vp/1oiS+eQDf4
p7mC0fnBYjPBZOvKWBcknl6C0DFiNaXFG5t8BN7gSLIadJAiAcykHXtC7Nr42xBAxMAoh+aQYG3s
GdOMc2bTVxWkqo7CX4xCXJE6K915hAObM6TT2VN7/VweUO4yn4hvSiIvAq2Tt6kUxLim7vdiQPjm
FEqDkgG4xYvPhPikFJj44APdcOSd9G7SWpE22hjMqKuzUVBOy6TmyaO0OiuTjYUJDooqqHhgPkNo
JlNJg+Bx66lhQddMY/WYYbB6mHv+ENmVAVW5vc9U9mM0VX6SQwofMIkWklv5XPtfKALJO8jQ9pey
+CmYjkoA2Xsd9JUkAooH16qbsOmWz8hpPgzlwiMVCXIA4aLPQvVbSVTjrkIVWXjDFv818w1gZmpG
+a4QjKSpXAI0zS66Thyfq77c2OkQ7+C204u66Rag/FY00cUQ2CQ9jdiCPOqyR6DOWTD3xrtwKOiX
1kIsZy2FnznJN5ptIyzX5EHoQK4Gyt5BqeO4ej3bxr5nkc8iK427ZG9p3V5i6kGfMl7TfwQOJCXC
z48sv2/a3qz8UnB4r2RAOn37sUjelpbLvUBHFm5Se9O+NKRd1dFUME6mmAUEfd+x/pjHc0wd6mfg
c4Oa5fIk3V/5WPZh1+kuOu3hejBRXVcpA8eewjOduWGzpg1M+O4HfX5nFc5UuqawXATDoMz+nPiU
hcmXPUmY4j25qHGKDT0fBlRuK1yZONn0608oZ/OwdvrB97T5ksg99ls6nTVoQIKB3E66gwPHFNtm
TWwdPmqOKJt7BhxrCob6gJIeRxH62Mbijy5JMl0tq1gOCYhUn3EIFtOpMIPZ0RlKoYVdt34olca6
n9sXlBCo98y9wkChr9WtjEF76y0yDOvc2+QiDGL18DN3N/la8aPBQDLNjsYxR4Yqo+2gJlOEATXv
wIuf2fPtsiyB8csXMsftqa62gVnpfLuK52zTWvZc6ExUiXcqRHs71ka+S9uMMXncvUdDcoVrswit
gv8Ow1/qTRANoa68w0zRRAZft9dXLQ2LXrtbBsQDcU0uX1kg2pHqnveJRVaey5waUIdORzk+MCua
LaYQLEDDfCYExiPuRrljYOvpjy2ak+RjdSidMdas/W5SE0sZy3vvma8xI8ecwLyqnXAhxGSc7HQ7
/yZxGexr6VV+QUD2zmrvl1yyrS7jIpym+U5Fy2dTS+3UejUsUXLlUcTq1r7LRuWPibtzEC857EiJ
J1yetaJob0BJp3vGvcW5mxzu3ni6muR8nxHjsbfi7npYv5K4JtiTZB/ufEV9A0B5yhdUBCVxgnkk
QFQLWkBR+da2gY9iB2wBmR3hyrT05JWcewttOaPe9UAWHWE7SaoofrofOTrnnvSuK5TI4dLF+qNm
Euk15+ygdGDlifTmS2enOaxd3XsYFNbweCVDo1pqBcgf0Nvm602jaHpsa0KTEUCUnBppU8U3Eyco
6YHD3dLhV40A01mpgpQsrd8ZHvy9GaGbhrs6Iiv3CRU1kHgkmHaH/sGQ6Eg61D19x8DD0JH2i9G4
HWP3YdUkxgoLCXBUfaXjI6sawIWgdXoGd0QdofIaZk/sXIpJtRQfpppPBWsQjTzf+bfhPKJDe2Gq
NwZJKV5g1tLy2AolmCX5ZrAtbBrJP7ptaxnRW85n4QKLY7LYgatjiYfYBUYj3oWF2IaTVm/uoVbt
Oq5chUHKzsyHqdrkwoW6HgeGLvQvvoo1fVcriVSG332W/yitPcqOtXNCqLafzPHnwHLTacvfpYiv
VorXaPryHP1uuhJ2eZPbHf7ldiSasL5uUwod8vE+0my+YPk645b8ZbvaS44dB7RSrJN8aY1nYkz2
WiyeOq37DpoWY9HUrl81t6WvziAWCT8vW6Z/s/qYaZWs/CcmoXDHBin+0ATDMTkhcUEppzQiS36n
SfvhiP5zibtPfdavLJH4ljnzbIgagBoe5bHmvB6NgzSwaf1hZZRI49aV2c+Y8kXatfacww+tXLFD
U3YYC/08JkuGhib/3JKqo2H4hnMR5hl+ClIsRVxcxdP6ZFj9KxBUVjrsj2qr2bsGmQj65jenjqCl
2+Kspbx35VfKMMgpm2fdaPodtoQHETt8MPoHOBHOhqZ7nVN5sRg99Cu5oAl3YZCQfXhQjANvPYbq
tDupXR4SM5t2A0lNB4fHnjnRvPpyHi9rASVu+/S1kYsl5pvGlQJ7uM7koYq2oPguhITRB0bHuBjH
W7qvbK4japYjtUTcUZ/HqBIPabX8ghlx22YpWXA24j5CThN6X5TlU5GBSR6ss+ymSw409nYmVHw0
0D+kjnYaO+Or7MZkL6eGXZpZU6hPs7EjsrxjJ3mIyngNzJmn1XXtCxcP/qTKfWyXqjwmBcOqpFd3
hjm0rFoa1MqrOvwxb2jZBs2s5aOqXPuEgYvZX1eRWUbuNKBhoHj93D9asekfM8tNGTD1DRPsi4gY
Yv4R4Mya9y1aAplYTEfYspBe4JUL56mKua8YsmyrjmzkLbosIGuhxLHKPVAHFTyFVNeTw7NIE/fY
b0r+ak75w4tTBAYyv73nxlaoeemHwbzOV1mUcZhAc59XRiiEalBKRyw+XCO9LE0yks9CFEune6E2
ZlroMbsKGsSmQQuV4c9RMzXuerT5LnfAzukWaJvO1IsGlV1q7K+kwVIi65SzdwhE2oGpJy8CxGir
OX6a0w8t7Wc+Fns3g1CugRzpYyoJfSY/WjFWB3bNlT1Y6XQSBfq2qSMRk5A0fuU5c5k85oJMvCxs
iXgO+8l8Klja7dwhrWlHQZ422szOCpub4QzmwdGq0MNjyOmsniOTGV7KNjQUs3VeY6Qz/94obf0d
GbIhxJC32A6xGUCg/tXMO2kmRh7daMPJzkbG88aVOdWPBdfzbnLit2gE7CKd60i4j2VZJUFpp99z
aWFL7XAxMiF8zor8lrEJMV7gOjROk2J9abTOvukgV/fxSNeWRhdGTmTpMDdH8E5orb7NKdOPoWuw
+dS5hvuENq63Yztk/mFvuyHLIrfWNe7RUEhCVqpnMWX1lWLDvcvTKjkMHN78m6QP9CP/H2AEf+Bc
/+pxlo6F742JrYnVSvzlY7FQaUeTuWnZRmK8i7oCDO819D/1QSF7KBv9Z5VTHEjUAN5a3jL0pv4t
e4jyTvHS2DVPRs2of0tftfONSZCQCDSdkiJ96BzjbdIIck0Q3THDhPGF9AKgH3gtdN1m5dSM4+2f
vLE+Lamj6MkK+rMvdwNtVNgstVpV56gBkDt2/4O5++9wA+lAUEWJ4Fm8bfEXB7+pV228Yl8IB8u+
FWvNzteN34fCxVyFgmnXKl7Dv38EceT/za7NJtEEYb359W3X/gsmw5GrZrjbCiUeLmXXfI86psml
feZUn/wS7wFoj52mxksXGRWDYeNcFBQtc1Ua+7nEZMBQQANCvLMMl6OxTMkT3XJKy6tRJ46C9EtS
H7+11laBU5F/2BKYiNAvooMcr6kWSTsuzLu0iMMicsZ975jzBZb6oV85gvUWDWGcf8R5cyDAJAmp
jtXeWV7xTP02SraJC5XdTneMiieBjlrv+5KBbkdgfYrXPeoEBqJZzIHso19R0VzPrldex+0zUDOH
4DLzEZ4gZipvD81q3ckxGVjhNxd2TR5Jcdd5ZT60rnMe4JT53Qv6GBVGHpqmZWboQQmS8EB8Zexw
caNgu8ZtRUXax0Eya29MAzKjYUFZMxuxo7u2NM9eBqOGccoYYv66cybtdpNaAUvNSdmeJXIS27m+
jVbH+2V3N6wUBnw1Kt6TbHcsU0EHU1e/NYkruxp096xZL3Oh6K8ZXnrubJNlxwdvLUCElv4dAal6
7rrrf//M/I2x7EigdUwvPMGaFHfiXx4Zb6mBQE5tzTWBjH6urJu4zl/cSdVs+JJ+5xqYwVJnDAxr
eWCWk5+olg2YGy1RgEFmm4g6ohlDN2qdUuEvKlT/28nNzzEtw3UicNxmg+wn2lr4C2HUekOM4b9/
D9tL/JcjBkqTYXgGICmD/ZL7l7cw8v80KVPuUG5tio6SsbXa89RQHmHQfpRaC70jqU9//qv/K1z/
fwfahyb7+Z94//93nv//j7j+jTH1f3G5f8P1X7/X6l9g/dsf/yesX+jOP2xKbw5DCbQOnPd/svqF
rv8DWKIupWNIMBg2HDv0sRuP3zD+Ibd71OXeADJrbE+m+ieqX5j/8PgnkeDjOHGYD/2vUP2YXLYn
5L+eIDA9nm3yIhlIYYT7O9vPrYzajLHDnPhlfyvPYiPnntJBuexByTOXMeBxUBi+7joQsSP9VHbI
0vAT0tuhPFac7nadRceIEbhu3TR9SablEufM9FtU9RVV/rDFZuLP872h31aKeA3WRbvjZf1aWEaH
s2aex5FCeUKhFSICs7PeIU4kWx7zZHw70fUQ3Lws0T6f0bJPLEs0nQq4XIDf4PPRr0qPvfc0mQ3o
J4DxUfaFKi6oWo7/OUXIXRB1tshZR3jDcDvL943D5tIFbp1rdbkT7D1QH8epnyxs8vSJgeHYKUSk
DZMbYrH0ssOUkDjk6dQtXbU+AszW1G1vktoSDyhw5/aCgcU45v1wQkhEL+iN2dkrrgdm436Zc58P
7mX11At9pgxGan8AEZlvmNOV0U/jER9DmEz279rEVUL7daenzneb2w/oJmQg0QrBsUpZtDhH+PcM
e4eCMK+itK6yFqF7j47Bo2rdARQBT5BrDYFB5s7JQKzkbr01/BdhNMBBUiqq1e4esmw8CmSENBmb
M4YpeElgfB1h8FF6HyJmeePDIbmuFkxBxNhDISGxSnvEhY2uPOb+wzWMxnVtQssd68BOzOchiY5A
lRbmQIeyaMTZ4vVaAuN3Fp01k1psmY49mICRoikwl4Up7DQeGvbPKh/mIwuz7bZL8fOShZI6D7LD
N49mRzsYa3OCReH4dY0U0GO9z2TXHrF/42ViJ1aXLPscszoMg4tqQmisFqiGOpfhLerxh/56ApYW
MBtHg2CpHkm2fdlET+xGs83GiXD92+HgTGTxXQqEy8OK7yAmXbuOlM+0d2sevO4wdag/0AxHYqEd
ca+36x7I2ucqzGfbYREyEo0Erkb4nTYuzK1QYfbOl57bxJUC0ryqYlAODWsTDYWokV9jo4t2eTtS
joEtWQD2hgtSE3qkLt33BmnWqrlYTA6PdUX3LGX/zcDu1i69KES1f7COpBacyRajzPjsTZS+zApt
P7PmRxikSAq1B2BJ4M/m5ODM4/Us8tsxEd+02n5X9QwTM+NqFCyzTeAetaaRCp5Gh5ik+UM7slgQ
irXf3JiUoaj2oxranIw3ajSed4hz6DcXIH8zRE5bPufKvjh4BIk1jW/itV39ZSreS1uNQYd8qFNx
Av9yyfbDZuKM4+oyVYXyi4JVbtcSArEsKPMRnbAcd6abysmchwo31C4fDCIAczNAXQ7AxuTRZS19
0iuTbhNSpyF58ldBthp8UF847S3g8OI4pA4WZtg4vYcdirWQ8ozfXYK1w+2dZYc/OoerUU5siwmG
qBC9ROSiExpXbTFT/DoEnlPUBkcxLhkJePLKcpKnzCuxW5GK6tP+EXC3Qr/HOERT1tJGRunuPzg6
j+VKkS2KfhERkJAJTLlcLy+V3IRQSarEe//1veg36EG96pa5kHnM3mt7tZyo5e5yymxcFyxA1hzL
WvXYxcyncU0ceAw+IqvLdp7IJUsVvkVc6n9TtwEumyLE5fu4gyOIMzvNKjTH3h+xUHAuNHCjNPGV
TetA/jJfNu/Y5LA3VrGMwHr4720lAfZ1fwn+OQqvcE9TAQJE+C+QHfeZVAPLevwmAxSmwHwCuWDu
ZnZswbRmdOTI/gz90hfyJWkTK+D2Qv4mHuPZmQi4pq8361DSaxzY7dFb6/qn8DQma+/kGvp3Kckp
kEn/QnBoOCEtq3PVbfcD80w8Ojg41GgHZMs4B9eA1IvC0Me0X303LO72Ix7tlMJUFOBvNNUM7BSH
EWkhEcKmJ4e3NUGJuZtrdoeLD//O5W8GZttgyGinsKtMIMmNeyPn7SlnPFbnfrgyBt4jD6HzQay1
5YBEhrzELaExtVqeXcO/G5wZq8m44psjM962yDSZuEhBEazYrMwHf74WTvOvyjtIFdJ5hiXwzdgc
KZvv/JlauzpMmOkn+D2hSLtNSvrUS4dNhPmKPnXYEXD/zp/BA6V/9/EFSAbDg0+UnDIJyPGM7940
NyE+HlQ1yUfhlDKIxuZfisqF5A7WtUPMLijxycIlG/6rAPzhG/4LaywG0nN3brz2iuyYdatI/nnj
kzamkqASHOhJLXb+MutgcIuHCfDE0NGSR9lt5qF7KIzkvlqBu3UCmk8s340WoiJTUdO5FEWij2ho
3UOVLN/STd7UyjND07NSuRNgBzW5i/oDpIT+ploZ5dktF+B6u9Sug/+gwVSnU4R3ffXRE3xLOFnd
oF+o32S9oRDak0XlXKzuWz5wReRERyGR7S+bUywuBLxl6CBiws3X9aEWo3l125lfByhYa/H2iDxk
5jMt9bwfSEy/wOIrrDtVsDINChlMuAhbuMjbzPjOuJbYtKnt2URZ0Z+jSv3jEZjPsfPPzSKA2m3r
7WqmzQAF/o3FZ2LPLQf1mGLU3Ra2/pOAoXIQzoTV3vFPeb02dJCevlPE0Jmwn+iXFkmcjPpHluu6
ywQ3u6jXw8AGoVj8o5n0r3Wh3qbls9O5fxpQmHq9vI+nrtkXMQN/u0MqiPT3ABfX2dtjDBKgMF4x
KBA/VCNEacz2mTnRdU1wXxuAH9qixAuWdCY3bn7nmuYVhdJzYtXLsfEGsYvcqQoNgWgUEy2iEQoF
Il4Lb1EHywCvWZR3cbZ+xhknjdFg49fMPiE1GBh/LCdwUuvBM4j2SxLmhBSU7O95Mt3SQVuZ2Odo
sJ/7cuB6iQYnUEyhU8eoseiwJ0vx7BQdxZzpLNG+BJEc5NFyjwqeCEbWu4cqMkLTir/BvxdBLaGd
xGPD74DHM69Q2CUjEWXbtMfL+x+L6FZwfL+N12FkzseAmSWJs3ixUz8hVpYrjnnODUwBgJNyVoG1
yENgF/OMx8r+0p1+oLXkyJxKeehU9prCiwhh/9c7P3Pvuc9hMPKJBLKjGM0s45VA0A8/hafu1ExZ
xKaks5hLXw1WsmSJhf4qPgtbvE21JD39PHuGE8Tz8JUN9slAJ2QYw0tT+6zf/RNSPwN1MGFTpW0+
Rv56TjwkxWT8TYaR4gDoTl2NzHrJblIp7lO3vffGMkHMggjexp4F/CUPB8d/SmaeM+xggK9/TBtp
vGgw5fiutW0V0ksfMfBcfPRfmTPeWJO+rwqiMF1/umQGiLJ0I9A56/DP65bbja+UkEp9rkVLvavG
W8dYHlr8Nfuks94GhhyW/gDkha4UGVto1fnHRN1RuuyU0urkOxNZ0fi6cJ0hnPOjgz1O8261ZeiY
k8FdaBSHDAftaH6TSs+ea81YBLETCRgtA3lc0HHmqfU11LyZlJmBzhWWbhKG917aY6Jmacgqug1N
tOpkfbY7HjzBb77D9khiOvmIJ3sEEgj8B+46aepJ9xZNkluzZ+eQM8jQBTkGqZe+j/1K3z4Md6PS
RIL21HFOOfO7BO3tDawNbXTo0j3p1vzVDO4Ouh2igw+9uz+PSGUuOX7OJKNAT+N5pKMY2GOihO5W
/xvlEBNMxzli80P640gVDNC4A1egSE0rLNmVL7On2Wz/OCweL13EI+HvyHhuT6KBlK4LceX02s84
Qm/Qzl6VchZSD/E4c8M+5SU+Y/wvcGpGcaK5eLC19WoXgx0g3R7DGtAx+ev/6h7Vjlz77tDg79E1
/njSEH+dtMr30nJCua2vNC+oNNKbou3+KFm8zT5KiMS4s7quxe0DakCUN22HGYOcCAUSS/a4aLxv
OZX3q48nWZXK3yucDIzjKBlNdcfYufxoJOjKAjKSxTplk2/OjdsQnjAe9IC8dShv8lranAaTv2PY
dXYWlyzn5tmsC42PGYW0vaUKRWRV5hM4DAy/P7jPVcRcFFlufuSu/0UsHyBzJ2J3JWG3iKF2RIyC
1cZjMpqPZS7YHkzcqeMkDik9W9VyYy75GGKvv8aqpwYFfLwFHkWopXZUI9Udsba3hY3eas7c5BLl
/q2fKPjRtgmdb2EO6JiBTM1vl7xaKlQ07sbg/22ti07SJLSz7rbKxFln6Vc5j3rjiT9NPkU4dEQc
Uv34wRYVYVD5tmBJw9uFG8YQLBvd5Q1R1SlV/jMB7FtwneWi71h/196ZQqgYGMXa6s6L5jf2D8EY
Wf6u8fMIyCJgN9eClcVY9KYU/nQ7L1MP6UZdHUcle6wUL0KZ+7geaEJ6q4eTk7AZXUMQ562grCjt
QCMDKKdsPkU2EvZZaJIfE+91Yv/Kmty980aEgAyftqYMpbIHonAPwGmnc7N8QTf52/ekio0ND0yH
EjG1s32G6HaoZzcwtf0pC31p7hdzuLRmcmonVGgmO3gCiqaTRMa0b7yqCZfMffCxAI0WmmJiFQbE
fae+Kt4V5cWuWYYL2wLn2mFQCSYDujSbT11it8Id8wqGDdHoyhF+m+kKblK/R0P2p4avxQqTg5Ft
2S5bisd0KxYImW9oUAEapIcxmdBI8/GNfqSxrIB9tLYiyS6MQ48zwXRvrE3POOUCfoX3aLsziXfO
eIbnQ8jBaVzWChfy8pC3w2vTyE9RJdfc9QeUVmzTlk4emvlD8T/scdlbnVg/EsJJMAxlWPhWfcJe
eMrSlCcfFAA2UUORVjgkKf48Yt5ya2FIMHUPsVsg8C6cF8OSADOINGppELhaKVWerIxihHbhJ7Ef
xhnJtr+Ph+kEr3oTePn/2GhSVDBM2XVO/FGb9VnhUcT028ahTRgHU/XfjSSTd56Bhb148SbwAQ3f
2sXKm/KIj4n2Bx9qGb0kNvwSZ6hGhMrIaiIMrSxcEUP6vgUlBNeO5+IV8xbvsKymeYF7wQ0xd4ci
69eLYa4jpwJycwQB/+IUfqRIIi8Em1kFnRWtl///QeAMEdmC8OiFjYUlT21nEA+X2/U5VYif2L3F
/TZ3t7s8TAz1gaoLE7nF7UV/ASfZf2vnGZNnfp0N19rzcL05yghrNDihXw0fpmSTTlZly7zdRDoY
edDf6m+k0xU32JOqnOmcRCYizM7FGlD0OJ1ldNez2I9MXzOYKh+nmEQyBngHhMc6bHD3VyNiTiKq
5a4ghXme15MzGW3YoOQM4Or+Sy7ElzgXN07RInGbmpb1iovcuTRAInl4xckT6R+3Z0XZCdzCkTt/
E3NNIIFi5qVYKWo9sHy1+cvUonZNexstDOiHOUwRBxw607+x2Ymf/ap8XWbPhlvn/fHqr1zVZ3iS
5q4xaxny4arWuDej/Hte0nNOCMretskaRzy321RBVq1hjG62PtUwvDatPlyEfV0n98lL0WCAB6pH
ivSJhbVt6+Q6afPc+oQOAgkZroytghlQ2LWGadmM2IpLfBxT1++VYv3fuQQNm+Ur7lwU2XxonZW0
hAeMdwvpjZTQetcwkfOTBHncAITVqLw/RMELGt0HkU/RfQlzYVpYskMK48kHKZV46DLqOqYmJrgz
wEM+HK3GJrVnS8lB6MagbMvOI4ETwEkq3l2hQcP4XIJdMUJG9nF+Yig3OjX/baoeW6hXTfeqpCKx
K64WgEY6zYDYKAczXC2bm9ET9wuMpQC1497P5XTFzIUva0ieKh/Wcx0ubhn/W3Jm8Hql8hiTh9hr
XnCGybDrmFZW0VIRn3JOwdHf4EVBmh23B8Lt2l1SbQnIyFgWU7w168Xq5Rv63WxvuERhZLjXTzRk
T7hdmx2oOMS4qTqSat7cuZ3ai5X/uj3Aacyx1AVmOtF7zqytXQ2CTWHasu30nhTrZltwbFp6nnSP
RDvTNf7l+LXJDE2p12znuDTqZi5a97rMNBbxvi6iGHvw9LimEvqcy2RLeCaN0dTyZmdxhyO5I24S
NsdcHkSlVpD0a3kbI9byzTUhN4dYlATtCqZKl/nLxgOw3tKyAXI2SPcIvg1PTtxgpDKauz6DccBM
YEcmk03q5alEFh9mhGl3rQdrUMNI2cR3CsNo4HHEBBlo0oWnYo4NprorQtRsIQYIwaPLISb/rWIG
/TI1F1mqx5riKHTyTYDIvdmXpKWXUl4HGqOAweI2oOVLZS2UU28bhfMxBHaZkvZO7Yt0D/VqQkVn
owhvW+RtY5pHwQr5YieTJ5mzDQPctiPCLGJY0W/gV0Jy0hK4K2NrcyVJQ6MxbvTER5M9U6u/YpL6
9Rt3AnxFebvm9RFpFFTQlleF/zLnXTQ/18n6DSf5IyYAMPBmarwqzS5j1QEPyPITP1kEnJDQ2FUA
jLUiTX47suOIyPIdW7DzvAmbs05cipQWzWyZPdoFb/uycoFb01yHrRVfkjr/XGUfpAPAh/azboyb
Au/i2nHyygajTlk1eFr07zC0Er+HP+4VJR2Y30loXBoIweWCQyeJSsi/JSLRbEAF4fCbs7npM6Iz
g1p9qG4Z9/OCSnlY5JPdO6gk0SZFw+MEnC2MbL4nt+yvM7lrpnlKjbrcjR7DWmM23yiybTSnznku
VrIgbcgaUa1Z8Bo0YcKhhfrimPkexcykCU/zIBGk6bq+loPvMJNF81qIDFUkR/zU6VcVJyUqlMWi
SM4+mnaCoVCKfanJBkra9Vzx9K91dIoNbIcxAjLYVAPpIhhHYfIeVjWdrB6wcvY/DmXUTBp0djMn
83vcTF95xTNJrHyyy7AuAxePQ/QviPjzoTxOPsGA8O8WuhsHAF5EDoG5PoJIyA/zYkQ7EkGxIeVs
ITS3obnW6ASmw5qBhKUmaHHk4IgdbnFO7KMijCePmXSbO+dE0JxVFHFKzMwjRQ3TAUwrWh2VDh+i
rd+6KL0klf/Q2Wl3LN2n1ICNVCSch/AmnvwBi1RklEdv5mBHLPpi4moAXsCnIWbzkMRYi1V1GVrB
bNewzJthyF6dpbuDB0rd3NhOkKg5CksyYCIcAVhWyIfK0aMzQydAzfNQQqacnXT57SEGl25gh9rj
B/rwtH2bteR1GeoeF/39aPPK1WuJ1Tp/LWzvvhmj4pBoQmN79qyiAgBUM75lsgjxaX0W/nqaPK41
3mFsswoOVPO3LcUfmyfuaNHU4D7svrcoegj5zGFduKwwOZFp9A2vrzCPnlcs10IuXyzRKBoUvrsB
3HTLZ1vH4mlagZeaCfDNITdCUTUH5a/NgdgVNJCcjj0rCX+07lmaYqMtzOjQ+S7HoHhWsXXNVY4y
mC94cNPhTaD2CRasuCStjw/dPFw7ns4LX2Zv2NVzPT7kls01aPCN2Cni435dYf+NDMXxU2wHzj7t
Gjqt0nny9ITQ13fbs1MYR9uWz4RiPzQwe2+qJrvjGDD3RR4z77aH1yonUiFNsvu2wtI1SRIIy+K8
2kxkJIohEoIBtYMfvIJDqC6xmbRXV9HFSWV8DcBWz85qMRjzs2ON26ho069RAmwHRMCUOeM5qqF9
2zyKDLmubPyfxWZ+Ro+WOymHCXb8dBK7buIIMdzkutho8Qp7phfUhGZpWZOfk7/OpUyPk7P8llYB
8JEVS977FBl+jLUMh3itqOHrN6z3+6Sfl8An53c3VB2Ke+Xs3TV/BTJ176zFt72ad+hukMPb4i4d
h4/i3UyJQSgx5QeFTGFF6jY9RFHuHaZUX9pG4GUEBT8aPosyRdaDgMbhNuITKkVxGtwTWNaHquTz
IxPtlyhBGVB1A77MHiyfn7FGLhguUORIjAZuIlPjwxxqfaiX7WNE7j+PhckTA7HANTFGQpLaw7XU
O18xAY3SoxWnOdMW6zyhIweowAaLSJcb1WE+h1XjOvUjaQ3Orls6CCMYntsS5GWOjx0K0rcLBjDx
0vU2GzfG96qhfRRgowhQH2wXfqoqXu3oTne2dWxWfT8m+CudaGmOZsY4NZnh2Zg26y9t4U6enNah
hNURRnkjOyB5JbYgoMFoeKWK8whxinc8Ppn8PqgicKzntg90YvhuIP1gwO1SzERsSKz0MTc2GQqx
gDA9nijWmVilLJiXD68amSuXULTMac/ixwmz5Ewf9IV14mkoFr0bukgGcWNe6yRtX3V/Y9rVbaW9
iwPuaWds9x7q0b0U7T29zuNS+oBPCRAIZgVXDLfKVm99zgMAR+gULOKPfZr8oxo7R5gz6nQLN685
0yo50hYkc+B51ODRSic2uj8oZs6pKW8Htb4AaHb4cHceBg36Cggkajr37nNB3w3rrEUFYn9k+N1d
hVveUAV5URyf5De1vM6JetKK4yktBNyYYm+J9s0aAX4aPj1b0zNN9/mFFwPZT9gjRGDz244N82Kl
QHWAX4ZQd1GKJpCZus2Sm44vUUEaRLUwEK4z5o9LWE1p/8LxduWG21dpghoqK/dlnaMwy7aMd8RH
s8x+cqWRisUTce4lw3usdKnJsq8qxa3TN/GjmDEX+dXj2s9MYvHa156pQiaPPzGv2sGrJ+oXqKzA
wqAxQJOypoWPrP6wvA7PUDLa7BKaF2/xd3oqsEGxWe7H91EsnDDCgG2HFSIYMK0HDpUwBL/SZRaI
SyGSXM1L/yfW8kVCqqKmT5CeZrHnHLzuxikYuoAdj8kP70pUABhC+GHQJ6Rv6azKQCzaQ1rw2VYe
D5YJqKaNRkAu/sXV63LBR8423twpYwAu1IG07NVeoWSmsDUxEsQmt3VFm17xmygJngHvwLarRW/Y
mjJUlxntITMSCcuguu1ZmDBXTtu7qiWrJGMF09f9dnxND8LXZElenay4dXsmOuS7GeGMkL6PNTJA
ie5/fsDKuhxkB3R7Jm2DrSSjDCS0u06yHVNTL3Fs2Fht53eOUJwPLQvUuDZ5VFidps1qHMmHWEMO
5Uu/2e2BzGK6xGDQ9BHSdi62PPZux5zvueuqj6aq0kudsOOx7fqqc9Ykfc+EyV0D1LlfWghz36vm
r3bH21EX351PIA1OdvYqFniv+LXSNaeQMf1IuAm5VgwQUIogC+EJGdetcWI9aK83JYS3nU1cTmis
SDkWjto2/W7FKkOtYT5sH1IT6Yt0a81YCQQMg5PolMLWxq/T3EE85udwxUclOe3RTcsAzjbsLY/Z
tzNNALn3dQpAdaybhFcpNCL7PjYhJ1gNUQzYa7OdmMTm9el4odln+K35YcAYU956txrWN6ycb1sb
9z2kbFD9zEXdxP5abas88OqsSfE6G70I2xkHspriDCP2uF/d/pHkh/xcLbE8V0b0uMzRG0Q9kM5T
+94ZxT0N/vM4JT6EcUzKQG+AYbff9kT1Han8HZk6foSMab0yw1X3PLAZT3a2MGIlgGw92rzSiNZp
FeQMHcAiWnLtNAFeFQOBuWwfGcLfj8ra6xnTCii7hyzvQ5we+PACOdOZNIlfhvqVvfhPPGJ3gdzD
D5fTLUVxVh6wWrL8G8TT6jBErJUIh6yDEG1w/HWtfrFNdogyI46iQ2kNMZSkA00JGqEs3c8wfETZ
pWyFgSUNAhJQJL0HXPViO56e7VkiTOtfZmf8VSlTVtdMBiwpzYPvGe/L4L93TZmAEEhZMyLiWfKU
RbAuQy+1D623/IvBKQNY9YJhlC3mGLpA1z82OfmRltAEQmUaAvzrnPP8Zw1LNbgUp2G7ppFDvhPd
ybIEt/E2eYhiZ9MN18l1BF54blPqnHY2Sd+JmCkvi/rbcVjT9FBP6o7hPTPErU/kz6plPkLCeFfN
TDSdO7yYo3MvjeFHdqV/iMzaPQijQThI7uxVi7gNWK2+Sku/+i1+ocmiXeouKwNMk/UUkirqlWjF
URWF+UpNaMVPeYVtY1twpDETqFn4INvj/LR45tFoGr6DkS4OjQwGBRBhSyZ3eTVfBuRVO2UPPNwM
QmUH/zfSbzI2GIXRjgr1qBz9oHgCDhtz32qWmMNwMcKUOjdHCItEqruJOsc9+HZ0T8YOvWp1yzUT
beohkDv1n0ITakv8VnNM/W0Inel3kRA+SzAsjLNWHmwGjgpIIzv5sJyZ1OF9uBkcSCHT9g/s13em
0H+3KUfON58kYFKqZQ2tfP4cCxIpMo7UARJkQN0OZuptbaiKFEz13YBS1vTROSDJp8/pT51T0jrX
kDDBR55truILeXjdrte4ziBALiyB6x9E0veOWRIyFXoeeO3BRU4wE3s34ho4FENN8pSlzpEyLpVI
f3gG19MigQoaiIco3GagVPNljMcHr7Lg4iYYPm07Dix//BF99Qcfg6G945Tc4i/AvdrPIHNR77vW
cFO18900MR6rPCy82MD2hsV2azWVgBWMcJsY+Kd1bK4eO7Y5Nu0n3tywQHaGNQZKhLtO57oznxKl
H8AB0gYX0XjRdY/7g8s6a8xLV4D8nuhB6GwZitp6PZJQBoslSW6Vo26nrlZnVZl3qGCB/cAyo4Ml
TH5197y1kC1ldjW9DuKwNj9LbyNuNL+y1NSj0chpgyaLXdTJ3bgG+GR3fcrw2iP0hiUejAb2uuOO
1vsIRwuCJ+0N+clPeQ57LcEnogRATiLUvn2ykm6Bcj1Ofl3v8IreL1X8AxeDubRyPwSUfMIKD7JH
TjRaLFOa/Cv2phZwy0SJN7mnxKheDHMRzA9mHOVj73PJOS+kKV09kilw/8IUzPICQYW8z63auVHL
2sDueBEZReXKDpGpbfdji0xecmSVuxS7GcsIEDQJluCRX5q7uvTiuC0PY1RxhukS3ki1AF5fGB5p
v3yQjS33g0gk3Bz4M3i4ItW0IXipq9KnKecPE/VCAsV4bDMGjOkAjZqwINgxBqknRSPVkeyRO4xM
zglhQpZEDNEHaNpI6FgnyQxXOuYbreKIDd7waogaKJ44TWWvT15FtjLpBgUL8mM37NLasALjtu3i
jmCvatkJy0U5I2xJbO5k7rxVf3eASmRCDphsG6Kepjzad7ib19isTun6FJFZcPAm/zfWxefk0x+P
A/P2rOb8kBgTA7qRcyn9LUZIPE9z+1Z41nNlW+D+2AMHGEKaXdpENtQW8+r06XxopP8CKQfkbN1e
su0hcVEVLK73NXvsl5ccMobjr3+SsQNSgxlP17AY0zn9SKMl7AHNU6R7/Hfa+WqXe9tgj+ta9Rya
8P/DpE4fbX5CTlKzDOPMWoNyUK/IadZzFx1Asm156AQVeS2NAFzVYyzKUyI5OUjK/LQi1nXEX5GX
oN/cyTqhGvtLE/q1GrhojIqyOMswFjI2N/Pa3ZsO5tAKvQUH7XBnbxb6Ebtz3djdYSFPknFEt0ez
arAeZAG7jB6yODgKxTAuj+VSPFRtRPtPx7cmy+MmvWcY7f4pJqNkQ8SSnrL8Dw7qFpMpBHUgdEFU
5f25IEwLnzj4b7ovbyM0Irmk7Zs7b9eBCdJy1oe5EywrnTxc5o5LYqNqxgZgqEEhH7WM9sZHMoWr
aLP9I/TwRiYWZvnedvwrHSE2vMMtzMoZ0G7D0Ad9w37hFCJBsP9oBJjsiY3yDlsbOqB4q23LAgs4
kH/ArcNXMzHGpkR1yYPS+BWkgO4rJ+CNGBfCzB4J28yuqbouRftHdWYZuLiJl5T0LLydfMmhO3AF
3tiWbxNU2HuokdyXrhJX4Xnf3aIe5hbcheXG57lPcQsizJkd82s2qUlwtf8g3SPLQ8XfjJmSS0Fr
k1p7u+WJs+fJO1vD9mxF4xQ0Nm0YWl6HjQom+pjJRLTFKCVCvcBDKiu+dhXXl4wEouvsgaYmN+6E
uuNhxFSK9yjd2zVDP8bHxonkMJipVOdBBorIXr8zC1GZnwjAWGuHN9iWoJwkikEkfRgCF9Rm9cpf
VytauGFKTFw6fE8jNgLVz4C2yCRhC1b+bdrxGCcsf6I8oZtpeJ9Tc5+4+j4VVbkNJBnXG8VIRBdc
l9zL/hoDBdnqXtz6PsbLtOf6jQk82UUWsgHZ80XrqPnqkgXRhg0NHm7yJnlAt92K+zn17i25TFCm
B3B5jLdtwbDbaCyI9PW7RxtrbpxpAybbUbDMLDLD2yFJssMUK7NB7JGhKOwrshphd3+Xka3PckQm
kOAKJ5pnCRtqrXYpaqpojP5mCnO+dtf9BOKjQBS+WPIYE0EiNU9OlRgXLbyv2O7eO5+6Sc2Efehw
BneZiGE7biaoerxlzhi/1wOpODWoCduV3LoIpOFRg3GH1UA/M3nxvs3xyaNaD91RXVbVfXEUXaj2
/o4dgkOcTz+s3riMV33tVJLv7QLVKBNoZpXF+pJHFJptx6BO9Sg4nNlMzh0ofqTTfKU6AjzjDKz3
hgHFbKFDAheICrH4/dvee0NqwwT3qs7TeM865FfV8pzL9llpuH4CTS3idwAq9iL4Fz3aQ2wdfL4I
5/TKIMq+FbHvHPKOzT3BHBCbjAGVb3mhimP6CX+y5ggiTn6P3thj6aAhjGf6PLk1M8Dud4juBLTY
w2ybTyvNV1g05TP7z6tnDcXOakcGSlUThb49QKZGvJxyPFE/PPnpcAuVa+bmZBDBaqYbNMkli7uf
GiJ3Wqsnd9qGuO2gi6h7fW3yrbJ4qhygufqc0B3XY8eyjKo8cDJ/CFoAsZv6ubVWRW5b/rfGFYhG
5pFtBrQspHYifRYClc6DT67gHp5khgYgepzl2dVWfUigSk5GF3pldTPHaHtmZ6L4yGL3KMuVpZ0n
TtUwUXA7G27nbejTP32+iKNmYAaJdrkvKe592WNld5Z3v9IksNJk7DJKyI0DdVYGgSb9fJ9lC2Er
jvENcwdUv8YQ5rk3PJ8RgGeb4M+WgnXZBgqe+RBbcg92fdgboimOaXNjd41/bntsjoRZPBcjmpx8
pCPWMEuwKyc19t1HaYxjgGDDwTgxMXmbk7csLdeDS2jsGOGdXdAT7pLeZSMBVvD/xYyTgkpA5H+u
5lUGXsmIlBfOQbGxGwabcX2R/nhVDH3yzrCq5BKrR9goHUxPrudBq5fBjUmGo7Ohy0TK6prcjaKa
Tl4Wk6vnXDouh/ssYhdoNQMQihpvhUiWky7n9azMlJTSvoKZopK3HrkTkizkeUZBiedXxl8aB0SJ
3cICcSk+VULibcRcsCeGKKyxbCODIP0L6QTYmoYy7KvOWcinrCt3/QBJLU8PjAAwwqOU88GNOXZ/
ijP1nc7Ws2Oi0LZRWXG/fjPNXG7kU2qfkNRmvK6NpPmzrrHTe0Qrlb+5s4XT2bjWowEOuW1sSvO8
zHf8CJxA1XCDrrY6IUI/uTX5NcJnm9+NqwfFNqXm3WKa7Ow8uzyMvtZp6EUo7poMt1zxh9Agqo3p
R6jORbukslsv/6sN66NXRXb0FAoSSa5aOIjmmet63xnij8si8Kyj4R1bycPMLKbISMEgIcY8NTCU
sio7ZaJFVYVPMiCEoqDahdxGIhamWcOfIB70EBhacNQwxSL3qP2YxVz+tWzR5zNifc8jh800aWbr
GEEHqoy7Dp3F9nP8swC7MjXKD6k1CkBbkNZdp7cDKdxb0Y+nUbXWbQJPh8GbybFFk7iOy0asS3Zz
BVbSBNYJEQI8qVV/rPWlbAAOY192jl1mfopaoHuXuA19CW7KYDQVwu2xplvetXSXq3EKk1KfrVIc
h6TE4aOb6uzHHzYYSWw4t8i6bW736dPzIjp+Pwddj98jX0nVSzA5Z8tfgifPEIRQ+bnEELY8Eeno
iDP6OaSOBpdIGiENcjABrN2DH03OYR7Mn7YmJra2jafaQJ5ZwqT0AQbyAISun9kHuTYMsrJHNv6c
gJEHkokclXiAICJZ+xS1/mxW4VwgXN2YY0L0SJ/uJfLDMAHLFbDl/HV55NfcqA+orb/LkoEy44wG
QcLB2Zyuws73/TIdlrR6KiZSbusuflFlfeIzpvDyx5rDB2+O1B1sfZ5NrI17dkPa7Z7jfHiImGvg
GORpNnsOKrrJr2wRsBx5ykNSzFBwMXe95gZRmVrmN/xU3LcmiqJFZKTjNlNYOGR9peuJ2Cb8PzF4
RTJkgtplJaxaL9D9ZTbiLU+OmJliqss7t/4xmvQvuOFjbTT3C8usMGHyzIbplBfZuBH8h91o3Q5z
aoPh7Hl+c5K+xuw5cgtG3tmbnsaNJub8GBSHnkwedEwcJj8z2BOEGBbIL04ggtimlBm4Lkxn3/Cq
eWxLfYtdZ9/zjVdgApi28pnjpANPV1uPqcv/KXRf31f+p+ibR5PNfBh12HTc+m4jUAdmBD2RUQ6E
PJfZSzmgEbA6VPzmfxydx3LkuBZEv4gRJEEDbstbqeTNhqGWIehBb75+Dmfz4k3MtFpSVREXeTNP
LvSYABixttkmt59Fl4rjhNWgDtO/nAksZfm/Tgt3jR/TXevihRVWlI54FQJHrF6pAhg3OcW5q3Xr
Ynxavn2C3OZubsEZ4/M3rjQXL/1p/JhFXQ7ryHAeu765HybD2OGXXPq199Ll4VLY6rMXz7k5PBsE
rgHSGFf6D/ZC0sBIayMIlbF5hzmOiD85R19l7rYS8edQ9NGl6caVm/UMiktjZ5vfzXADN12AVw7T
lAGpejeFVYXA6mFXf0x5aoKj8S59ZGDBWrOV02tGPLoCLbIuXY4zPm95rrQ9iz7uUHMznYwu/PSM
GTyT1f/GBh3nkj/ahkhfTWu/jmb56BHOZcYCg0Fn9sp8Rihs2Ub4hLnmpYAp9iDkV8ZzXEFns/AV
F0P1VODtAuy+BsGRbETmUh3GFh0D1NFN557aOPauIChr2C4sZJjXtY82gl54LTx1ztvwnk1OvxjM
CFoMNGMF0y9tSBdKFs9G2907Q3pm4RD5f7x9h71M6g9uTbyrFt9Gyi3SaNVz7zTEpxvxoIwYtI6D
ahaNJWODz8OEWeCkIUZs/QzSKhNfjOOysbkNqZ8k45dsDvXzqPq/cDGV2BMb5iDK3nsv0VcbEpya
gEdPRLBXE/lPphMPDM8AADWqN9YvML96b6XZn/YUvDTQuTFzVpg3ES0SO0clYp935mEKZ3edGFxa
JFW1vEr+UGGALhAjeyivROOA+Pc/sfYeTKMJNyUNdT2CyDBwHPtTcu6XJt22XAht9jFRw7AWqSXg
/+RPuimB1sZsu72ePYE74OC0smMWz88dxmGrw0HEJ++hB/svl7SHUCZxrHqf0sguprnf6dqdVqUx
5gcw+E/2mNn7xGZpDLzNXqd4OilfvYk4kug9KC3Y2A8UB7/O/H0rEkXD2UwzavSWpLpbBodaYwpo
IvvQTgatvkGebhsUxahC3nYa8z6wYGSZCZevAi9x3z74bnOJVc8EhvbGnhhHASsVLYODYpTeabJE
K4d1UmUE9ZrHMHBAZ2mQKRr4LfGjtukcwZFCMqs5TnppRIk9+lii/KWP7n0VKNY9TPtx3P0pn+/N
GvL3iI8fnmPnDZOaT0Nochkp7SLkxSYjLrpVznUl6lrrCJ7vTOLh1R6xcLQSmd823rpqgbNM9ngY
gwcnYBGUlHsvqbJ94UHZU5hwVnXrYpZFZea0wZqAFAbGmhb3gRIXsj8UVfn5KWjd86zRvJXmJxo7
qNClyk/A4NmD9GvLHNOt02FRlBW1HnAxV2NrUCFqtfdkTz7L2X3EE8gO3tmZY/IJD+khwwF/5dPY
TIAIChusaSFfG7/yNsCVeP70wbPntleVeYRw8futphCY2iCmG48d48Lbc/H2462pGCvd8i2GoIhP
veAExp24KeVXzX18JS9FqBUhNRz30BMq1wRwwI34Ejudx7IIsE2bc981K30zHhxGIxYCabCqSETy
/I22ccHDZzTVtajka5HaAGVpYJdjCF88Xvbh3XgxuGZYoT4jAqAu9dEDRGjJ2MjcnvtU1MmsebC6
oaD+iMQtyYd4VQXTuU2C30LmxBPkeZqdeBOWlxolgUNjtDFwUjCn0c7ULDg9Mo+tNaYZ3mzdXW5d
B4CaKx6I4x6wbMtlB5TkuK+T+JmrKLkdzdSUrhtNCyXTGxxuSjr8QNAvRFRgahoyyzxjqad4ikX7
rKAGrRoHP88w3uKBd/1cFw/+kJ1sgzs6zK5o8a1miPu88bkIb5y0zjY6jqzDOI4nNTkae3cLUCbt
JJeFduljKP90U08EffgEJtAvV+783fPQwapHgVkoaO8I4VxQVvSTk9QzO87xcW4YraHlRhFEqbnE
fzAWxt4vgp+pZ99qReW4qRN6ZFLQE+QIM4tfbhDt/Uy4N6OuUFaSF2kX436m7g2RXVwFDmwgNKCF
hc/sQQRqB4ih37R8lSK7uhP+DM6M3yadOlrq+IgOih23jT9wn7n0VHhykLvSKZ4zwUVV+tZdZJXu
tRyNh6InmwjN6h8H9Sd5oJtqbHf91lDPusK6NtKi4t+5TbSNQtM+C+QrJk3nkFMowDATM6fmwz6j
4Y2YYfmZjeLoenz+fImiajvVtRrtI7U7bMqSNwhmxb2uLCQJF3hqMNI464Qof57VPjVGTb46sTD7
aeK2qJCaodQ6drOCZueG0KQEIQB8wVgykU8sGxybZXEMomquiwlEIQ5hl/V+SkYxfA5hRXGi2ftx
sJ9nlpRhz58YQkvtjNQablMLsTEjo+rMPuau2nrekndINhSilViZWS9YRyfNLikfXH74ZVjm88KC
P7/4cZ6tZS6+/FKfseTxfnStNe8eiTTZF9SJwzZ2kBrZQPR6Z1D5c5AJN50on3ag3Zw1zal712Sn
kbn6lHkqepCyjbBJG0dFpnFtzSraJrW6k6RgN15A8Mwe/P1oZnJjpOkmdayLsTBPh/Ihh3zIlsj+
aOfw06wdfCkzmRjYsWsqD35Jex8tdwRzZFo8AHOjx5sQ/gtHhJQ49Z54IvZcyPEJhHzlVeU5j3if
/VPs0eYRJSA9huy9cavHvi6ZFx2Xt7CH4Za1NtAFGqhAKdn+9Ci552EHZlyzep+AOLJpNn2AsfLW
tjH/UpRODVpe3uWEVO+GwO9wrbLcaeNHBgzMLAaKc924XyFTxkQ3xdGe7/KWgEBBRmFlme1rTpsE
Zeb61vlhfKKn77Z4rMH/bqwR3pz/GcOavqPx4E6WYJDtymcFQ7Q1cwnmmmQxZ5f/1AWbA3rq0FZk
qXs6FOFtnbs5fCUjLVapBrRLM91ML7q0lzW0+K0XJarB4stSfnpNbWONZr4BJFPeo0WiJQCk0sTh
2G+w0B80FxM8Lyw5VmNJctOfxR1b7AthLFq9++JImIxZvhRbS6U8kk8Gy67QbMtj29ZP+Kf+4Nls
VD99kOLBFwKgzSBWsUrzcgfPtkQ8sx5qEX5l6UIDjKPXxexqN+MXWJ8VmML3xJ0Obey090nJ2dEP
Xy20B8o+cxYkmuAFJRMl8wXxTpOI4dJtFD/DtsUHNwF88K2EWg9CvzCYk2ubpQjH/kwjtyL9F4qT
sGuIu1Vws2GqnGkdwbhrOwc3xaOFDWnZmhr3cxGuyoJfmUwx7kb5OQVn1jsVPrOCh7Cq2Qu1sbud
WYpQdErMCJfqwXdsFNMIg6jNUymlyRhpnXFmmtY1ip+5pGtiRq+ZYScK408bT9Jo70OQzLlIjF2X
qH8sTfU5DWhVHgXcP2iAJoov768lSlmR0zfB4gUhERyvaa/24HkHpEOI0t8ZPLNtqu271EMJriPY
PGyTcG9FSIUoZnax5APDiUvOwAkrG9CcBU0L7kT2yHTjJwejFqp8w76i9Txiit06Sil9hZNIYids
NkoCq2DDseO6Bm4wLO8o/dHbrMa80lv5PSaFaxQwoKO4EfASBJQS9Z2PobXiIv3DIzU3eVuF/GJR
qE/LnnMzapoGzHRk8CI9LX0T/awPfyZl4QOtt5Wq39tgftSzfRvLYDsZwjr5bWiuZ09QDdKUq6pK
f/xh/A5zz1gT5vqny3l5hiJDjtm5dGkHMDSfI62o0pTcFHjKsnJGUgEbyp1qpkMte+0Sg+R3yvRf
p/SY62OUGVQMBmZ+AbjAGEmPoovxxy4MzifL+nJo/PIH4EydOXaHZjS+fLxhTml+R7jvyMAOLBoC
fmsiu3OLwUP8YWnYzE8ZHAsWg65mHrFxZgzsxPz/AdmJ91JrOW7rsPtjoROCjW3AmtgJXRy0cXkz
LpMuvVayeAJ96vOdhs9+jzRX9+xqGL4yNtOZtWKyN7h1QnY3gzw4dnV0B1lKnnDoA6mQ1pGYNQI4
79+SfkSkaCC2RWZfowpKLd8rGitV5CstQL53fedug5h/HGXhHgWeHDgS0d2snuukOiU+p2HoGDtR
mXgH4lePIMYaWglUCRbPLvXgOxtNjq/4F3euZr9vDpc8+pfk7ikpHKBJFEiiHmI7nxSyzWsijWev
DF60NZt7WhNR1Dn0+3a5z0kiNjRE3UMARrSFD8+Ofh8/02x/M4BQXFyiFXiIk+/KpAk0bouAZxgr
XanHfxz2EGcZBYceUygAXJxb9ngaCVeRMMZihjPiNSiraQNYDH9m/Q3w4RhEJvo6aTSejtEOuV+v
s7B87jNsInjSOW+V99i5BEsG0w52haSyHSj7NFX+yVF81SFGDIWScRLQUjGO8osp83FHi7e9aSr+
KVU3xw12CVLFZpZM40xBr8MEPovyZKyHtSR1HXxUlR+dF6pXCOc/ILgNtQZZL57z8+TT5cKmAs9B
wzDfAknoceSRgxME6raRS8QNPyZAqJNVz+MBI6resz73JmOPUxCRMJiezKF8dYkwmTJ6JV3DbsKE
wx9iTOaFVx+VQXcJU5jyGV1xaV9Gmnsp0H0ZMeutfZT108CSa09zJI+KDHN/WZCETO+BvQMMDVlW
W6Ph7DGB9KuBkWFdenKVYALYxzxhhjS5WUNxrl12/8NgLQjR4o3Gr/nKPJFtydOVL4U8BDHJbC5a
ZPtDo73ylKqx364qrgokFK/dhIUns+dpiz9p04N03Bd2/6hquiM0P05QRDdRow33/LGtPzyREOcb
mJsHFB4+TwCJwAyyjwoSUmfWOSkHtFDD+xgddsIY3FY4yClFnfk92xHitSmG6xyS+xiw9q0Nguzz
rDzClYo2baHWBXZFGnbTfdW6aNO1eXUHj6U070JDNJzK2cbU+kvU2XZ2zWfh1mjzU6tgg/S/WbyU
KOLsFwDbSXFUh4y9zGa+5GgTK9WaH0FEMVcYOmff7sN9astXjVMrICq4GkQAfz4P7wASsNIuLKDo
0c6m5gOppTprCqZ3RvcPDyw7XxKgTDm8R1RmEJrsEhbKHGMcLqy9+2qTFl6/E+DwvCxnukRnAxld
72X0bTalt20x8q1Fvo2Bfa5sXFXk9lN14O8IN5oEMnlgss0V5rRuGsS2zHS/rnJ1KflqhCrqEx53
+q/SIN25hXvfsrFsq1em161KjbOnDcZBATq8cZ0DI+RAQg8NNK1wjpX6xEW83+ejgIvO20qZ3P2K
Lv6AehLyGYhDpCqKAiM3OAjb4WUlCDviFDMqEMyBGdKuIEmWp5k9wOQgtkLs6zVPVQDzj7hvk5RH
3yyefO3Ey33/bvbw3WZT+ZYMV8kT7eRIVsRjUt6Vgq4u7rU8idnKmvbkr8dmKWTS8jyz6sDhCeK6
7MjpZaDv91qdrLFkhRbBa/RpD8R2xCV+IMTTVBOYdbmJUQZd1NRIE7tXQQ8JJ8fpVluYmWjn4tC1
MUHHsC/iiMidywXYoLKB7wDrc9Uc5zp6M8I5OmY5ux6GZkqqQhSeYNktI5xiTw9e1BTvojZ5blg5
E2WFYhjU5ZUaWUAqwCu5vcxXytn7E7o6mloCEoLcltf/9CmidGYUh4EbwlR3Kbxz7g4MTkiP8zd7
DNRCbqKu/gr7kueohfzMu+eepy/VOMNGB5eZkmyzh8YPUOIMmOOfZ1OCPgDMlGCA2q5y7nJRXcap
PBqddbL77mE5hxRF0Ws2FS+qJpNmq1YfRNicAjs6ejiQ4ZVjAB/G3tzk1P7YXHb3FfW2m6iVziHs
k2tPrgaikWnjl0qZb+iuYURjZOGecTWi5NuvvkMGmptp7Oox1iuy23hjzKq9RID3h3l08K8mT06o
fvl08TkZm6+RsogHyrwP2qI50hQ856mRMJT5PmJ04q/+4RZcnceeeH7css1rZXmdXNLPgD4Dqtiw
pcXu+El4F1x6zY1SFgetHbaW5Zftlfm6T0eU8d56Kkw8HqaRfZWh+ZQG3m9ZpsQhpgx6f+vxSeYu
iBMA4xCerh5vwL5YXFK66zBJLB5NqpxMiSOi9Zt/dDTxxkjfZ8oORhzCxmicKOmgGoWc8DHPgWsU
073teyHmNBy/mCEJEw3m1VQdgKXIPXv2YwJog39ByLaS2BLN9KcfjFeibxFLCpQsF+TMjPiIBSJc
zPdH8vOpmCzOoZIYddGDFWLaYZcee/jrYEbITVey72YL5G4LPvbaBhdJapxWPPcVpxqlBgc1l+dW
MBNLGzaWNFANic9uJ/j5i+aJ+ZsCGzBhPa4cDgvo6TI+4qM6jrQRI5+hlACINPe+Gy7JuuLtC4vj
xRLkNAoMX7AD/D9plt1u0amGZuTWGZDx6GoUitiU2QWKW7OJtDz2GPrXRTF5BIZ4Vcrw0QEnAhao
DT8w7+ljbN2KJsg3WLOPVkRp0v/7NL8nsTZfSEdKuhphEQtrPdBf7C6J9cKF5zLc4xqIaHCjVw9L
XrwsPCIg+dtZBfeTVDXZyPRnGD2SbKTaoUR/2on6NezhQp0A6Q5uGwsLLK8flkYrWEPeTxl0r5b6
HfJ4Onbx4G0rJ39UFuf+YKmXAbDwmmAxQjadJq5NBtbXAHyq3rCoeh33suE1xJUHIp5LrZZGifE+
fibSAV0GmKg/cnOTBVcJI+Og6QNNjyfiZDJ21QsL8c2giYEYKrl5Rfs6mfDi8YAUvN/mh5E3Hs7h
9KPLRjg+frAKXQJmVgWZfyDj07dvekzj3TQx/0zOFwH3KwYrXszpD9TQbVL9tymiZz8Sx6BFgM+1
+HMDg1Tk0itChKJL6nsnz3aDH3/bVvc1hOMLOaoXCWnPMDCaMY3v6G5jqzpT/BVDiqmHD1FH+66q
AowRGiO7w00R8pcY423seduZqqEwmkCMW3wAQmYbb4FiEC9oXPuUsSsVSFYRI5Lv0P9SdSAxSCzC
/lBPAxBFJwBzXsX+38S2dL7OLoUPhmIaDDKkBPPTN8UvZUXfToY/WgCZr3zpb7w4/HGlcelb8FAV
RiZTnJo28NbUGxiDzzoFEz9PLe6/cSwZTr5l3L0ZHtUdWeHDvbEJ4pAE4/MLrwUG9tbUKTG8xnpr
IDhTIMoaGBMkATowXiMg8tBW7ykBf06cQ8pD3n7gx6AWl4N2ZZsuhiuPIsqhyg4s719sVvNeaJyR
bU4Jbn8qGZLfeow+mPXXfkE3dF88WQGXiiYQb9Ic/38NUidmnCMkjf3DXlJ9RUpVgVnf2qj7i/38
fWGXbAkuv+e5tR+xFliKEHxvnqpmuBsd8GeqewAQRk2ktYsdGe2tJvhwYx/rDsGAwESyIDQyUJX2
M0AB9wzshF3HxX2G7uOOWIcJAQbVCx2YMO0ZhQKTEYzgAvHuxFskYnHPdv9e8GTmxQvs4UV59gX6
rs3VeWckuMpG3N19gNhVsMTxoP116Cv0cBGXhr0xPSzv08bpoTQwEhdt/FqXgnthjjwdi/pcK+M+
8F6hPfVrGQiDnRlHTq2SPwEYg80ThjKKep1lLTsb6dF0OKR8FqOmyo8TZqoN2igWaPLpQ+rse8EA
2tnNpbfGS5xObwntBqvMwSMBcerZS3EXxzPPSJrAIde8JgrAoy8bKh4pM+lN3E1hH5kszMPbJLut
svR2wm5Xp/21My1/S7/bHy1xD1qGFPMCpOn8dGeYXPnsOfwiuopDMsNLgidib0XqUGTZyWUTvEnT
nk5UqKCnwKT8NXanvVEHL1JZD/2Ezbl/H03xmdjTQ20VDzGPRR2Uj4oypgTf9woHnYXqLxoSkvzX
OX6TFcmxa0/lwz6exls5ZtdQWmJdxU69kQDR3Tz9hNhF2h7sPvc+EioWw04h5YVuYW5XJl7Robjj
xs2sNGS3nNDIqjS58Aj3IISY4CvUNzbYF/aGcWhfiQ6+Tc1waZ1S74V1lluUO43fyWZPUVZ7HioL
OibLiX1Uz3PPAd0kmJ8kk3Q/Z/ehJsGekc83a98/eV305Vveydb+c0dn0KZiZrU8AZROXjwa2crW
/Zpt+yloWguYQcomlgxJNhvmQTjU7jgAXZGdmD8H5rxm4h0i0n7r8NjZwDXdKEDYYOOghdWm+eLW
093os6qZnb+OG/R+stQIs4gIsTJfGvpYk2JHLuG5hYK9p06Oc0ifHZ9+C4yYjgPGkOLAV8tz6+2E
F3vlmbo7Zo0v136408lM7nGWkuAwRn0cFvBKQS6mrEgQF1bK6PGrzNbGQdImpb9vzegOZ5DY+4ob
swsDuoydF2/4HWfrxYk7qtoIRJMHfhVteNeBewDcTXuQSF7tCau+0yRy73nzqfTxXhtxkd5bdEdO
DlsnbVxMDGpbBNqU9Fnx3pgIQQYlYZsicSDv2DbO/6D6CnoudzmsTmuO1nTa8CNo/zMDjLc3q+wF
EbCBIuT+ZZ3EMtIWxknokCDJkMNs42tPSX4HheCaOBVaPvbnaOJ6tURxzl3y7Bt1u62QnsBGWPzJ
9kumkA4R2p6QNc4z+bETQpaqLHJ5NHWt5wQjZEAemIxlcO04mGqggd7k9NsY/PbUOxKjmfde57ib
gV+xZ8r9FXmjj8Wfn3rZr80HZ+UIbCdkJFjawkM1lb2vneIpO7D07DeVvE4UuBGrrJ2HIB7K9ylh
+upsb9rMhJzC4tiLgjXxcMh72ElNwM7U/YHAYtwX/XS10QrXttm9NHTa7UzTeCwHXPb50t8sg7PQ
aJphwvakUJS1NPETFTNPSdKDSDcMsOtrY6xOBAbIM1lSHWmEwR7vWmAdo+HObrnhl4Pi9pkjybcp
JYe5oDqYHnVng0IR78xQXWfk7VXa/WuGKH326+eBEAM7LYuTL733PKL1FfIW6U1+e1Dm5iMxx8c4
T9qtKkYcbwgfIHeyf64kjOhrtbNYrvja7GkNH4DzTSRApihYwshQZBHD1naX76l7odMknSjHKJwP
V+t7zxFi6yaY01AQaD0OeEoABfYpTsP45hzZ6srVxl8s8xFukk3cmb+8XXCVOHzaeN13ZIN3rDk3
5CpuuFmAj3TBWo9YRKkWJMBK85rZNSyDGtxEDmZjjhhx1Cq4ePksLrY3rmNJfjZRcM2sGac9nMqV
gTEgisvvljeOrfceglJdAOybvgaWDs9jxzMRm8UO6xAt2l5Eq173PaaufYSNv4F3unc7uulEZz0j
0NADS1HYOu69YJVnBd6XKHiYBmh4/GI8GXzlOZDRcJrDmyPvpJm+cWsyKC1zATgqf43Owz0ojsix
4gxZIQ0RY6/1zQm6N1i19KHycuD+Pyj6gFrucJTjouZNKl5XRkUyLibtMVcpT4rsX4xVaNuzwhwG
dwdR9tTb4pTQ37j4rsUtTvuvvOqo6kVzyCA5HkSqsaBGuIjS7jGWaXvLLZtBjJicDk7gMsuTaIgI
AQG9ET6pVm0yZut2ZA0FKHVgL55bFPCyu3KZobR6hF9Yberuiijd3Bo/eyD+RsCoU2dLe08Zmbtx
6KqjImyjAv8dhmiwk1ANffYz0xwQsrH0Ade1+bRkDroUUDyVaz+eJyoOavt7NIMayobLtAdvxcNL
uCvtL8NyMczXDi3K3c2YO+er7j9Qvj4b8EBvOBT3DAWQ5cr+X2hw/k6NJogTT3gnnWKNnOouvSDc
0QqWZW6XyBN8ztpc13hJzy2K1pRQycw8D6q5fKwi0mhhbF2aFFSUUyTspg1oQKQLLym3+Aza5y5v
sbl5ivruqNFEjRwyvm22Tdr2HZb3Jm3aCAdZ9FaMZYEgHb0UJvEFW1V/Db7IheKj+TvAPzvNfDDi
jnibFe5FFordMKlTIXoWv6j1if+Rq0It/OP5mLvMajqHSxODGMB42JI/bmsDJdznUdgiM49Qa0Ji
L7BrN7WLaT8JpmjHmfGOmFne+TJ8wYjsPQ+KHmwqeq1DRqwZNC+Z/pxAQac9WDZ1i5YbscEtlkBW
DE5v1Fa7psnjiib350XOtRDZccQ/dJcbwVMfTWe/BI77/2ahduV6Cr3yWpsV9/YHp5/js5YOfu64
Bpup5zv9UAWdyTdHK7i3GFWNRAUHI6U0BVtWn1/Ro3tAoUvNAnRStgTjY2REr+4cqEPlide4gh6N
a3hAXDT/qVBtSzP0jzHMt2IU0aXLyS9jmMCrtOCcbZoO5uFNYEUkAtg/9hn1yZPV2jd08VOSABGb
Wm+nTV8+Ffh2NoPH6FJ3s82JhS7j+1xWuB5uSScluyDorlHaJy8xjfFuf0gys3k04u8qMNob4ta6
DGnwiQZiVJ0wN4InU98DB4j97rUJ83yrAj0/Y9LIEVzTCwh8rg70Zd7mKXmz2Xza/ZRvtZ1RZEyE
fDS5CmpAmHuI0WQQvYc6KOyzCQUJIqi9G+bwntx1eG7K6UZXCs2cyyClCL9UZt5eQ5+q4i4K8IlV
qOuNml+CCAETRGetarlX1NJtaywQNrTLLTkc9LAWmz92nHKr62RcB477OM7pzRVyz1mInJo5lKYT
Gd7TpXEh22QcZSGgXnghm6buGyCMoksez4rVnA1VgEQJerK3h8YEw2wJCkaq+ZD4SGd5Nd+8ngPY
CouDMMzmjCXgC/eqIDbntUeTSqkN3ulhJ6HeELhOKXXk2N1kg3Y5crt7SwPwGqrmtyxggs+N24GW
AhpceXJRCAHVeLSDdHn+QnPyeyCyHkETxoE3B2S3xopWLvlSsEHFEOe+xZ3R7TLZneEGi4d6srae
Tyqs0uLsxaLYlIAluLsfSrte0AJ0UUZDF9xGc9i0RqR3OrDYiiVQaU1imHRB8u0MY8sfLALaMtoD
we3ySKqucVnwttr8iihv3CeU06Gus5V2VUafvKSGTwSAi6THBj/2SLP5/t3QkSUtuQz4dkhIUtCd
SSK20Gl9ZE5+wlWf7wdZsMjV3kG1vDZxS3Y9iBvwXX36KGQNZLwXx2ig2jxPdbRv/QX5zYczy6mT
dtXBDWdYSFVcIzMVP9CZWDUkwxtySrUTboYHtCAY3smHIBLZweJ2yOUyKJ4SOLnqI+EE2pkl8VRF
gK3KjBQfwJJE9h9m10/36RKrSAwY3kHLsOSg5oxxMbIcIv+JQRUpzALh5RWXqeM5Am7xD5wLhbUx
QmxHXWYxJ/5WLn4kFoVM1V22twiFrMK2ZvqMAagOXbgPHBvBJwKD1c6AzuLa5fqoqrOTI6vXERsW
HVcn2Sw2bnmp58Da1Av5UVsu0QqgNX58Z6Gc8aNZByOjFE3qOrzMXfjizWb99OP4TfMUmdylEsz+
e0xxT2Md6kNPOha+u2tvtXdpIzojR9vCNgtDGs7VnLbPdPf6Z1mFh3kePSoFsmsiR7EdSqoNhpLH
DkgytMGQpU854LatlfuYTjilLeEFm7qiDnSywfo386Onq4cBwyMJPUCBdbTN2/IzNtNunwFXDRaG
Jx2gbH3a6QNk0z/Y2Hxfc+zvHbVtdOPzgJozEJRRw9ujO4Z1PmxDOTk7YU1XxGiXZ2BsP1iq3oAL
QRdOo6eQ+uUy8D/7mDYyP+Jw7eRwGHGTXYSwL7mXHZrSgucL/UaOXIrkEKzzQP5Z0kJCoItwHLlZ
kPXj5d83LYm+QUn0Rgt/X50Q3g2/Y74rXQl5DLP0ZXCyTwrPUtRKkFezqN9s4dwMoixEaYwni2Ql
yXfs0ik9bzOKDwkv1pnFhiqby0zgC58L28vICG6xxf9JcJofkqsbyC9NLmTfl+O0ybpozyzfrCuP
WqLCSx5UUT7IZOTDDM7hgn8XOZuBLmOrSSjc2YdYG0KLxYyqp5coTK6NToINC1FEa9GVxJpqTF+T
N7Gs5vG73GiQN9bC819joSLOoENTPMcKUppNkqZtHdLFuQnTglbtVcVleO3SKsVwoZlCPiPuzdCF
G8EKNPtTqd9B0UOZGzZeh1qJH/ChMCmpNnTHxQsVF7s8m6G4XBSmOD6GjLVMwnnwaC3neeu/JAo2
F0ATanzhDuWseRY64JROxa4tHhtVMSrQ26c79SMI6ff8QlhMeqAOaL2YwX2fw8x/5NtKD/OAYQUa
UV47aBcJXCvpAMNR1v1hxjV2CIQ74GBfYE60qiceRiTTzL/KSl5av8Lelsw7p0MXj6aq2ibiI7Lw
4cMJxZZcgdnAHN0yg0TW1kIFQBSayHthWgQ1QxkGu2KcKzar3Os8jvWuaLJ6h+3zlKmck7NgyRWa
d0kxmhcTLKlwX50QnbN4cW3B25lwrk2u0AJJ0lmgkQamRM/Ka3Y02BpdWAiNh8AL0b9ooLzVJh5t
2z7GPmekP49vGvvhmlqDj8ZxeY/GYtP0ZrhSNXqN8i41+0qb+PLOaYfhUGkEINMn5srdj9dXbALk
nZXj9b+SVw4/3MzqHeM5+xG8ipyJceXD/y3x43LphCEPt4IJtaET3MQyV+GG+v9/orQBYauCT6Rk
1DWMYnnv1/uWxpmVst5rXVKMAGZuFqx7WvD5O2gry+585HA0bY8fwUGkmysL8B8jqorDd920ewe3
wtr1l7rftvuuW4QaVTUX0yWqKwtsMclUb0eZPTIzbEni6ZUwvAzJZ4a9BV+TYFl2HHqHHIcNwT5q
IYqEQ3ToceHuKHWe1l6D+XJkEjAZtQ1KVyXsScBMcI7VYL2Grv/psDXD3AICpEpfRnZ0qST5OCSa
tG+W/jIDYnyoqJfnTNhNI5fLJHV+pna+r+wlczTSqzEn8TuSSnUaTZt3Af7KdREaf9qFP8WDC69k
SCnfGYkn2GbyHXSHw50kOs5auh85N0EaiGtyNjXdokwXxL/1No+Bos1d+zEU3Odx+7ApWDjyIsAM
XkbAEgGhr11F0yHx8dzCB9hlks7izJnX0iQ0ENAHoQ3rYvHLt9Lwa0jy8TI4yUFHrFmj3qeio6/7
o85+e7M/dOZ/tJ3XctzIlq5fZWJfH+yASbiI2XNBsnwVq8ii1Q1CEil47/H08yFLEtXqjt4zcc65
QSAzF1AWQOZavzG/zWpBN1bH5QYglxPSxXxs9h+h3AaX/coeE3D9WvUFzT7YLZ1RLqMJTHSPAkgC
2ZB5rcIDhutOQeCSOYjS3dhwyLnG8lpXFlVBLlBXhiV6+CBdvLKZpYS+6qPyzBQ3YRIMBCKIwXYX
cElXjZ4cEgRfqbRGVA3c+MVJUtT0gFR0Y/6KHNxVyF3pCk9EcJOh9wmRLJzmtBabZBXrlxqUU9pY
rCCQ8KQQad+MoLtE1MBwQgdd15QHpwXI3tgAfzsfV6OwPIuAp3yaPnTz25jc+NEPgwXqMrhCnLq2
OmgeP3kyADNG8BJtJKh/Hj5zVy4F+cWA1eJ1O6tzKJRjwOcA5Yl60pdG/TzkycvE06/VxWe0gqjh
QSACxrBGDAVLXtgG16Ff7GzH8p6YDucq6hp1nJz0ylgEDvPKGDaUz3wD8lur7HF3QjDKvVUGu1v5
ICgbTTlRsLwBg65dD7bZL0l4X/kDeaQgQMbKHJdaaoKya8gDWDofaMafF2p5h14DlFUVdYbAmok0
zSpCQLKgCtpr/Rk5iVUbgwSzB+xpu+CsezCOSwOavfPYTQhxNWlyUw3AP7OCW8tUTJtpcij4Qida
14ADl1MP1S5yFWVt9dPWUKKXEq3YRdqF8U0bmltK39y3UbG78kLqVgGE8QX2F/mpshdlRfkXMSt0
60CPtAjpFIWyUll/Nw5VC9xytmkKuo3S2UOYvWgYQ/JdnuO0Kre60a9KVspX4yy22Xv+U02Fn1lz
pT7nbfotjdtTnCvBMzWSZT28qbaVQSG27oxSbB3yeqMXteh8arxwBFm8Aqirh6AX1GOAFtfSStd6
iQFmSQauKi04RVWCs01RXoOI4NaKxU3QAhOn3kzaDbFhz9FbvLxrjZtzNi7sEYHezrbHi3Pm/8pf
br24X/znH6zg/us//+Avt3rPbz+n7/XfBv2VS90fTlr/lzzef89nV7c/NIBLhc14175X4/17Da1N
voHvkf/Twf94l2d5GIv3f/3ja95mLIvv38mzZb8axhn639nLXVWfpzD5Pf7iL6cY4p+2IyzNMWzb
ckxT/DSYU2y84ugxhGUhuuPY5k+DOfOfuiUcpDe4KNAFAXL/02BOMYx/2qZqGqoudIR8XF3/x48P
fsqT0c8zvjN+Cb6I7+3/yFq0LCDZ1P/6h6ZqfzCYswzHYeYGIHO2wHNUcDaMf/18D/9zDv8/ogVU
k5AEupqY9F4bWsWyije27JGbfG0AzfuQlL9oapRyEfr6vhnxP+LKQkNxHvA6694rEueh8A2DeRQl
2rYD/Msq03icSFBsMcTBzSBTjUeBo9RWjmqdpV9GMyiO1A9/BHPto8IRmt8gAA/cJ80ORZGmu3OC
Hlk5zcflbO6TA8WMC0kHUW5a9NyBlLaYISNq/GYiPjQq2BQDG7Ps7S+7WjqLxVZYJ2xJT7lwmn0m
1prIW/J5deAtMG24atzovQun6NMUNXcRoD3/CrP3tibNrQzBPalG5XW2G0MqP8rP5oS4FgJP40Ho
A+Igca2sC9bCtyzTZ2P21DuPaudwVw3iT5Dwh2g4KaFjfVXD6eS79WWHDLD1lWzRKS5QOJuHWEOh
T8hihCehQJnI1/v6iBFgfUQ6/66pu24bzl09XvVwz43i0icjZKwc/Rkr+4fO7v+Nmaz1F/8f/oOq
pusWlTohfvv/TPB/B1PA1osV1YgPgRdvXcyUd3LjI/S2MysDbpRsO6r968hvfR/HtVWfgcH8gvA7
s/kAsEiTFuMexHD7mACkvupSrdpNgMofMd1lotTq2VaOdrUqwDMWyUaOBoGxQ5j90BdQ9h0eYUrr
q49USfcaJggnaLS0gvEWxEJ8GfNt6xSmvXGUkX5RnNG3LI+xQy0nyI3TNOmPCs+4Ly16LFdRQ3Ja
txFAoAhVU3eogy81sndoiWmvQcGkfrLTctMolAd/ucf8xZVrzvbElwt88/avf1gsWFQWIyTwWD9D
jlBnx91fLtzEGpFzgAGPzEYTkcaqAhQLg++bNNGqVZXNYlmsvrjG3qEzzCxjv3hIe5gkPmv3XQV3
au/F6yJQubrA7x2UoMYusa0G+yDbSOjA5quavcu1v7btTqnID7u3k9trK32+itNcAyMHZWEx+TrU
C8ssmE4r/rkrjeBsI+SYjEwsypQFrmn1h0hLKNUjFyHIrMPw6LQZb0FGFthp4x+c+SME/Zjtyg7F
XB57OwUG8w3s0fFTk03nfjTas+z3Avvl779TXTdNbu1/+Fpti/wUGQndwq6Vf/Q8/svX6pu1hmYf
RsUs+rzPXV62Xxwzta+nxhK3DuTgXWZDj1bUqn9u0M3rmcDg345KY2/1j6IIxHLqbH9Wha9PmYsC
iowwjGufDPJX4H8dEOd2Qr9+VLd6oEOQHNPuKVKtM7rFyRsp3LOPatzTrCyzLKxO37oeGhjKpPaw
J+vhqw5IZ37VBqIrVVSnPeHYoGxyvfnaZlBL+7h0j7qP+tig6eO51WDVwqdFsW3IUGChWv5lwlWK
hBtgDtjk5Gs6SNqBBtTMqYpvqNHfQZ0EfTOTuqaqCp6DkGpS6yT+ObBEtkBqoT4O+kSdCtzpHoFL
sQGfUW8CKvR70l3eMsjgxzkVoArMnFG/dnNBxUXrHjzDrDfJwF9TNkM7LI7a4BxsN+gfZJeteFeK
I6p7DNO7B+oEVMyRlNjJwRbU+IKc06y+6GzRPgPcnmnZiU9A3hrfSai9g18ggYv4pBO1txoKKycZ
gnUKt+o5xAHR/kvImCjpCd+aHBxkj2IuDA4nih8r1dEf++mXhqMsbPggj2VfGPOIbNSJp5+Z4l3F
wYHVH5QjdirLYKcx9rGejySsjX0je/63MXmu2/fQ2BHPr0Lj2g0bsS5sinxZP4DwtIsUtomtQRX2
cK8ITQAw86jwVO/op/VOtuSmzN67ykzOYg7P8uFzlnjNQQ7JUwMSRb7IhoxaTpP92oOiAx6tPuPy
qGwyp/XQIAqcV0sbHwLWYPelcKZDmALsjbCieUUBFghP0Je3o57bd9xRXuv5PJVN0sNV1XGb+r7x
FKcA4uf+KYJWAx+pXaldOz4HqLt2PnYfDlCcwV+Bt2anz1Y10yq58zdDpgz++8P/HIPnHc7Qto0i
3y8v8+e4P7+V32L+Lw/n0zpkYk0/fCs8AIye72v3YnCdFSbw6B2rnnvCAxYsYhQZlHz3neJZb4Co
4XzG1CVkqCjU76FpmXyE+sia/XJWJdKdlQwtvMI7yVBMkT7O+ldvQIbKNwBemVrnr2+AR5y5LCYQ
WFiXaXeAkhDU98wnXYs1tMzxWZzmptNVwzpUK3Jddm8+4WiE6UjZoVYkgwuAaVNqkZibRy3Duo/7
rj7JwaRboZEbPqGmmmP0aJD1a1YgbdrmWqvDbQXt/xibonqwLSW/HtW82gwYlj4gmZGuAgHmT472
UeQfhiD96pZ19SC7AFskplDOMjyGkgAyV232ckyzHLDxYISWcrT1SntjdLNo9fxSrtepc8FsJQcT
A5VnBEjLtYtCbDJ2z12S2gcbowU8x2lCvqxXkTU4C9nse8QoIatrO9kMRxiGtk8VRIXlP7ni4I1K
90w2sto2irDAuHCO1jcxgkm0bi1H/cD7isgs07+s6594Xa+poR+Z5awdHdao3uT1RjEb/y4HBHzt
MVV+8+wbFMyMr3AzcQV1ovCkqwgLmyGf0ogdykxu/mXKhvqtLzEhG4T2wjwqRn+l6faul5UHK9Fg
ivuD82qioNGNY/UGdo0sgKVED/H8uh5liyUmYnthduGt0jjGwm3j6X6ygZ4WjWo+txlftNZo2lc1
TldKX0HlC+LHLhXetybFUyGJxKdUU0BPwZZ49DOlv1GYQZ4AZAerifvy3oRGutWxGV5b86v0A/4U
6NsDjnSoSlRaG25JVyZrterUI6z+jrwGz1NvQMioz0bjrQZM7Tl5DRERQTgT+YPPsNjcq1wz+3NV
Kchhwa9Y6Vp4nOIsO82sjqNQ9lYyZifZIzftqNXcO9BI+hiQoda8/lm2gK0fLewTHz10bVC8cO5k
V66MzyMejwga58Ej7uJomKHPtpNNaoenKQ03lh6RZA9Nsde76C0ojfRBzF2i4te2lXvZ445AdTNj
Ask5j6V5C2PY6FPYP8gnQmGqgHlZ+b23DWO1uS8wz7ln/aGu827EPnJuyoEeaVfSIq5F8YK+ltTR
VW33Ij6MvvMAXgmP3CHfU/RtjiCd6svGB0kaqDl6S7jgIjffR72z8sF0btv6DVZEflsZWbLyS9S7
ZVPHVuRWboArmle6i7/rRte1CD44UwS1aMpjXVXjGSrUFgfw6YWZa4aEGGlBw69QCHP7NxQXcDlA
zu8okuL7xhYZXchJRZ4WT085KaqdT838bmzC8ranDC1bdqVVd/CCL13o5Jhrysv59ze38B34gIXF
Qu8GGMciVuphL18oml8thIaM6B9eqro1GdcqntjTE/ANd1OU/b3HiviyqfEbX4asC27wMIbGUVZI
iql14qwnsOCXGM1E+CjMAaHPh7lFO2KP2UJ0xvbT22JHq9xXkWkdvYmyZesM44uRTrh/W8DnZLNn
GoEzGOa6TT/dmMy3djZUcXLJgpJCNEIOGp1E2cmR39uyEz4DLtmInvSBPWw9TGsPeaEiadgrwwPQ
E5xuy0B85UvAlUSIbwhqgtUzQa3xQ1zz7MnvrCntVh+HQ8dRF51fjw8R9Lwr6lzGV8UADSNy8c2d
8l8OH1RqVAhhtKt6QNzGrCBjpxPFqtDXkUav2p0Cg247kqRcg4TIbyHRYiWDz9m9S2IEMSw/eh4s
hHuEG1ZfginYK1WYkHdkZgxSm50mXBu5NX41S24rRZq9UOcvyYKr9TlKGnx38cI7diAkkUGKrZWb
hU8p4hJUjYrxU66i4taYwXPX9tUG83od5+h0+qt+GY+T0yXeynn8yPP4wvj9PJfzOwEvXtThptSc
nZ+rwJER8oATD6Zfh4fgtrb2KbMryCJKjHtBOlE8JRV+9IVirzSFSa8oNHVnY4u4gpuSnSIf70TE
L9THUAFTFyqV83nybShyAbz5xLB2TevmOzsj01IPWfGckc1ZKqke8PXTjFqIholQxn05N4WFZ8rg
u2cvwPWhbbtdlFr5sw/jkRxPui0F8NAscswn2xmNFfLfwI2hWz2ZAdTiuqhwt5ubVswEJa+KaS+b
HnVWXymmO6tP4idRLWVv2/XtSbWa+2Q+oehwx5XnZ127L8dMv0NtFgWwCCnhDle5I1IAISgFbEKs
vEGbMbVfPyLUzveOSab8EsETZXjo9fGhMM05ia5NnwF38Righn0XGqa2YwHB/HQeyPAf142xeRmG
pEGqmQkYXwGPXtBcMgDqfnbTOROKglMU3MlTanXbLfG2HHC65UkB4paKTeHzaPr5rGg1BwpmrT9q
Wuk6VzJOaRQIt1E+rYF1pScZLOMaaCky4tI1D36c82Mgc3FFqH7EfvSHU4ep/Kc4a7IvaKXfoOOi
vLejQBbY8l+cnIcpbnjjrRYKj7K5Ma1gOth3fhLDYQemClsvc9RvoUbdrBd+MtwJx0NqozLPNRny
a0Ryi41s4sjTbJTQD6+VXBFn2edBN9X0M7ztASsGpVtmHlihEW3WV7mnkD76vofWzn3LJOSKjFy8
Rz/3Cj1ve5vPrQRx2n2D4PIeVC5sLRkiR+TGmSoXGZC62cED0fZJZaj7RCu1vSfyTWxkAJznrsvg
3F8rqHA28nnmzzeHjj9mmdX6vuXSxq9+flQN9BWwuBA3cO86NWmwzFFt5HEqZ522Q3OfR2l6jxfG
PCQ3KMjwK8/ECzcEizLEVPbMwbb2wEbA7wTG+JJClrwJh5aLZm5OFHNSp1efWBOtkhbiBLOMPrgO
DdQLStPuIeVVoHysrgD4NKE/ZRZPTSTeAzJPt6qN0eg4b+SeU07hmvrmKShtcwatmw9iNKsNEL1z
N1QpvKkWYt+UKsYtHBznGDNRC0yAnNf4g7lHdNv5dGPFh1X6pTnEGNvMK+UOLbSlh1D1tVw4f6ye
a8UE1qIoB9lVBPX68gepSAifulo3Luvly9I4CwE5tFqyw3B6X5RJdd+UNk84TG3RVDKeTYSmNqOj
J+RDC+PZbfBisKvExgS1dc5GjXpN1vFWNUhbi0p0s1jg3FZbYWFXWFILIZl9rTZFicsWF17SjsWh
CeA1flxkSOizSMAVY2mrk3u8vN3O0K0b0/UM+BEY2OmBqj/KZmyXvzblKPI5BvnH4KbsLOyZvcnb
tTUqtk1eu3in0ZR9DQqqFRLJP9qyU25MHtA7R10FSonGSTPo+gEfE57kcBapR4ZfR1xwto6qomqh
pEClkbdAWJl1+m7SpmwZCxMtQPRTwEACdQCbnQyLYiwx8pntRyc9q44mRQZ0x9Phs43QY8GV/oY4
MYQWv28eYADaS8PTsq3fAGzxq7pGjjnwt81IHicv9fFTXIfI6msGHGbPg943MIWBb1co1+Xghft8
fiJWuuI8mDNyQAmt4KqeSgsITBWhA+Ari3A4NYOP7VBfQavXOqbiwlT6A+meeVYeAmkv21NE+vm+
8XWMTfrxpUwQCUVPIliGbTi+eEX6LaJ5LEzEiWNjNrhGo/8wZMFwwL9gOBRAlJa9gcOKHCAD3OdM
N8eGKS+dOLvzWloKbAioIiobhor7Wtlw/5C7qTLaa9Q5thRn473skpsx8eJ9WlTxPlTzO3NEr1u/
tss0WSm1cjeQVXrCzTFeAroUoI4RbzRJ/TEF0dWvToBgSxO9JTnmfeDG0TgSZrZVnH5YushcPlpe
/iQj5nNxcT8B9KJWbFbOQzCQfIMHYb8lVI3T2lM+kbtDzSPNvduin/2vgKosTUU7YUCOZgncfere
qnmWG+waFzi5WCfZshIkUPGC5rFlZ+a5wXJxR7YGIEZ0HyDZ/dY44Bgip/iKthXQBr7th7D3gXGF
qb03lcraqi1fp9Ir450CEAtBE8oVtQetGZWDfR1E5Q0cugAStYLgDJOPZ5KoVyEV3UdKqMMReOKb
W7rGczSmzirOu2kho0D4f00d+7XVYAT0AgPQhVeB1fi9HZiDhtMg1/jCVlp04ue2CZ6HbJ55HDVo
K8w7WrjhvEbupiihTF25lc0gNTduMvjnykisO9CiR7SYxfNvBwVh6F3X1KI/DkpT1z+nsWV+HBTB
9Lg22goVnykPbrzZclLPnJs8b9XNMITWTnaFGfmCy6hsI4RhrodIHKwcvJ9rGglriJAnxbwpsQtG
ga0Kd+RP6vs4morjRDZADmK+yKLM78aF6aKqVetZ/4qompw/4mtjL8fC9MAqmN1rV/3SbePa9xfR
5tydlggbRcz713yD4lZX3fraGsC5CAoJNvm3atrHEfCYeXQEPGlcafvSHeKVxfINIyi/ejVR4jRE
XD9MTpEcmtgI8UUay1cr1JD24em1t/vBf6QutIrJfbyWBv+fxM8e8yGaPRgb8oLzvNHwdTjftq9S
AWd2OZiocmk8Rnay2cTmyu6C5GwnhXfvpgNwhXkO2jF/xZbgVDM3JA2ZFHt0A8VD1mBKHvbaa43E
17LSHH+N6rf22qKHbfq99ZzpcYIEwCigsoSETdYni9g7JEO929Bv+it5uIUqBpURK9pnlwsIzR8m
MkrQbDChMc+6jp0xP+cM8KY5TKVxFpd92SHDVZNEdl/71u/hXkVCGPHHeUiGm4l67OL+MdFasW7n
uohGTfiA7u+Rij26DaPA+Qjsm1hHCNWdh4H80eBDPpOj/Tyqe12zHqeFXPgbcU9RyZSWoSz8/Syx
TyLNljJFICOGsjvFhjfdyhYQm/QmtWqDB5HHUqCeVNbrhYqJEOxmBRlRcmFKUe8837xrU4US5aUv
zAGDqhm4dPqsXhtPrSXw5/BWvSm0+6CrSio4wLHEoKGGnljREsZwd1SZmc2JyX7jpMDYGupsKbyI
AoGUThEbOTzVIj42JE8vo9OEgxq6wDNl1bCzvTk/QX7ZWNNwsNpPhojay1huFcMlANWU73uJ+0uA
QDoax7+tm8fjbi6F7GLYuDvXNXqUl8PPsvXR/1vTRDwQQa75iDCxjuqEdJmG0EvRKEfuXuJUz5uS
wupVxYwNSfQSFV2wInwjnTXcfG/XU7vFGPcTQE3BLIWNPJgzTQV80jgJkjvKmtHC4fnPTK1DQYFk
4npE9Q7hZEBsie60L70WP8qV9DA+N5MWvcc1L6yOaKwC/EPkGX+MK3UIuRCZgt+UIgq2PZKeL0jY
ye5RK7sNiOVwoXR9+aoWUI2U3DsNrp2c5NFmhFS7l2jeKVLhsQssyh8NKxcLaNbt3tVKe+fqPAmn
RG8eMh8CWqzb7XuWUshRzLOjizsN4tyAzAJYVMtsIbQNgQuA0By7VasE90MQ5CYJ4mo36gpQMY8H
1edwvMmYte8ntNv3pemRoI6cB6PrmNpP+tRCik+0feoWKP3I3akCv5RU3oNs/Wl0Ps3UwO4eyaHc
GKb7ePl/4SrhXjsdkvDf/43oLTtxfS//i6PiD6tM9XSANvNftVRnmw0tJAFUa/d+6vV7tbcfybsk
ZPwERqJT5N+pRmftoiK7UzMfZ2xPrdyjI8jDWYzJrnEW0O4M44ASpk/GhIOyECIz8j/KRvZByvDv
9LCBC2iXzuW8cqBv59IT3Puby6lwtaoRswInJ08jN2hwfVMwwthQtYzsq0x1GsQZI39dw+Q6eqqC
KjaorKtctD5ai3OMO3r6VmjO3aXJrEYcq0ioizJP7Gtut+I4s6xvAs/Gka1pI/wwRNRvxxKxKRRl
DzEUm4Pcs+Ipr+e/Wr+dMgEBIIz7q4+YS/uvhmWMg87MwcjFo2c39boBg7V0VJSW5SXf6lGC/tnP
W0BZaCUOXj+G5QX/cf3LuIhTpVGQAEtWyh15PeTy8r4poZc04A/k7u/t2Mixl5e9uABEg2LBhdeB
LIR+ukjHmZ9hWEDBjSrslu0En1sufkC/sZCvDGwXzL46tDLGnGOCAAcaGXOpKc6VyTluNKzqAKRD
3w6AO1Oo4eOyylpjtqxj5VCSwb90Cu7CC77W/lo+J7DE3FQd9vaylRpMBUSMnJRsCnglBhXs3ceF
kLeDfV31Pv5n8wUkBy5XUc1MZilKaHmsqdDCCuzxOp6L6sjPfmEsO5ElUljSN5a/ikee4ejemJf5
Vhuhn0Fl2NnKiZUCS0IJRvNsan145xndWU71Sje50SHXUbP2lKVcWgASEMgmv1ZAnEhW0R2p8fSp
aFcVMrWvaamZKxfyY6OP3a1MsxpQJK4slwmYTO+aoN2vLIuq/BKcPdpNhQaWXuCoApZ5TieHiJjv
EFBfX9a88Y+mHPRBJV4ng9Zs6qp7wx6u/+afk9SHTK0pn63ezJ6xomxvWiUtjpHiwz1hDrDpCqbg
mjNM+K8J+8lJq0UXRdkmT4MFfobckuI5rQAMXdvHLCL2OM5wcxJaGsBFupRcHdFpSzcg2ScrrHlt
G9tercihzeVZXJmcIxzFnazdyopsXn8BNoSR8Dw+NvFnJjbdpTybhZXOWkw1L5XflNx9m7GukXkw
wZosaJLkMy5fNqosaboPE1xGFJZbl0wZ9oFXvjP9m4hwjqhcwBzyHG0RKbd2ioLdz1f59xHBlCxK
9KdBSno4p5Evvu50zXnBVBU/RKN099ziKKkb1AH7yH3RKPOsqcchnlcN7kuTT9+SzIXUT07jTlTG
g4yaIAQtAyseV7KJgva2JA1wdiazvh3nOR1qt+5L0HYDJqBNsJVhZQtofnKeIUEPm6Jize2a+CiT
xy7RV3KvFdcO7mxVGc7+YCHJNvT90u+m4cxENrwN6+YkWzLCSs23VJmSPfJz49nFrn6FQi3M8Tm+
RUT4zOJnPpWM9kJzZu7YyVo2ywLoAiCY4OryavMxQlgHN0ERQ3aFipMtPT0NF7LZJmI8ZRrSavLd
zfGOKlgBwgbZynegdI6+kZ/nIwSHhuuggZ/EGvylcEkvjlNePAPyRmLAbHreduTdWJMZnqiSiGUU
1v6hixxvHZOc35p51ePkrTmrqI2aWwcc8sLsG/UOYY/0JoHu/hhEPvJXqUhejcT+irZJ97UV/lbB
mxqjJuUQQkwEcawj4GUF7vsEFRRKTvPZT6LySoVNCcJ+tDdjp3VbJr3ujcypq4iZ1H5XPqbMG7dW
Tbpb5tQ709i2c78p6m7LJ3Bv5JroZ7wvmsditDVYK8F0tqGLbz3HoGyoanVJbbhEI2NwT3LUSWsB
yCgD1hhb0xktEvXA/+4sMreCGt6ZL26M4pWMZfEG3WucKSluA96ohnMPk+vqEqsLVBQGFqroXDHq
USABhx29pkKML5148lmmPxdUc1Dy0JNrWbaqeFbPuOhh+yOqgbH0HOPUjsgWzGXZTd4dzULAUVtf
i5S5JGOgbdJ/yfCBfYk16NpQk6d7ENrOQtSJdqCOjwBvrvYb26XuWaQahiKUyu/DXNXgrJri2bK1
b0CoCxSi/QXQSIoNeItj0Cn8dyefvvi+aFduyjVj1uscT5XXJGjizfy/Bhyu2Rg9ewezbt1zPJXT
vgmj/lr2Z0yDr1pMPI4Z5q6nYZaFaucD0JhDacVW+x1mVdWjlySI+0TOKxwjRGZhFa/l8ZpLQtbN
IeD42VrrAbPXPHdepnkvsWv/xYm8CYKLojzLvWju+38YJ1+th1x7BXOtpNbn1wgp/399yd6pt7rq
DRtZcnXAn24TBypl1JRIVrNBmC4d6lUHoxPQmI9SxRhVJ1mRNcwi25YaM5pLNPNtklTwWVZyWG5+
HpEiiY62VDhcNxolXU2HAyLnC3JtGRbjEbieOMguZ0xsxPd+RMi+JEXjf46Q8b+dQ0ZkPyI+zlFO
iAuEzVZWNGWl01LgyKh206w++tBA3yV5YxxkVwg379YpZs2GH5XR2siV1aiaCEGUWrsTqv/8UXVG
EXNVOG6yN3KzPprzRlaj534fihhrFGYlV3K0tptLnwyze1vbKJX5CGxROVgOnmJTwkwtNchny76P
jdlYHc/wWSKG2I/NR2zV1c9hUGjrj66PsCRoF/4UafhGBojArTt0H29lAlfuORgkbZsBpvgf+4e5
KQcrBmV8DVzGLRVn9xH6M0CGf/T/8dTyaCOssKfEvi9var4UyklfvXHA7LUsyMHNTUM1fzSbvrs0
5aQrn9TooGbipqkVGzpmCVDEie7lJhCFtYS0jA/Vz77I0dCObxJ1/dE3Hx7ixXYsqjy+N7HB3vcH
uFWHj6p9j3DxEaskVsI/+j/K7T/7P0r9cn4o+/taP/StI7Z9RHGDi+rWnjdWXHq3Yvba8SYN5vyP
LtmPXBr+u1DEFnJALRITwyWtcNaJ2X2RfUZsVHvDd5dt2nUPVL5LFtUPAdnlBxDxX1jaxgc5VMMh
vdFGR6xkE0o9ygX25F3LJkBR81B3zbNsRePoIgbd3abIFGt+HH7xUh2qSY4RSQ875Zi0ioUMrhZ8
KRrrLlX64BF5D2cdqYax1HXfeZmPFAaO8DZOqvCdQH2jLKGsO8d8Q+UeEFBjg4SY91TTU9a4/7xF
cxRzGlCQsu9nrDwci8uZtjU4K+bJ9rJOEVMNM6pCtW5rrBEnUBGm0bfrKW7doxzRfApJfvsqG4md
EKZUsGlxRlkLxGJhP+uIsBcYua64UWVXiATHlAe0uIF7j9ZH6w/5Lb6aWPNkiDx6aDa2rXBWSDmJ
28T2jMvGxOVqE8/82D/2zxTTTQi8UES1oy3HXlSIBs3UQ7cJsaHs0m2ntNXeUgRmn/jlNLPILcu+
8D1H+fuzH7hvf94B6Bt8RvnklyELH5QeyPFwlyvvkaxNOPYA77P2bzUf9YQubxASoIRRuSLdCBUp
GFxKZ6XBGp1M0e78wkrffbQl5M7Pnj/v/EUMOiW657OKzrKHxmjTBye1F3naeifZCh2SEyzEEPCI
7fQhchJtVcJWgttKE+p6f+uaLqkpDbWloLWvA2VIllhLePs8rLxN7WRwOW2kOyuhhIvYHsYHnrk6
6vJK89kMqbtqmk22ur+L2rH5Fhv6Mx6DTOFbzCMD12/uPaRxlwmSyLoK42p0Qb8kavneOQ219Qot
yMaY6lNhufY+E7M+7Dzgh+66M1IDMW+vXJs1K0g3s9JXUNVXMiAeWgeTXyveFQFS5sFMsMtD1Mwi
XVFht7Dn9+qf9nKn1E5YUvx1XDAfG82jfx8H3/4okMrZNKIMt6jpFquxxP9ZaRH7qLXUfkOyIijj
9t1wFPgYReecuzARy7JKjS1V1Pi2mmpyJmk+vER6dpSxTFl2baOOr1MbINgVFe6tmuu4ZJf2YbTr
7iGl6sqVj5sh1YPuoe01E3UI/AHkqJcr/kbVEYmSo0NfYNLuTCckLDx+Csh9STA594VqdYhiwrdr
3AK/iKF67sYqW3stfNnJHEDsqF/iRq8+V4bZLfgwOBzkbvXgafm94sb1Z9UcahzXPfvQe6p2VEtc
rtx5wMfMKSZffK+B6t6N6tDfXE7EC1l+259AAn6JhhD+Gtn5+xyQ9Q02At/38l7J7/0YUTe599vo
/zQums9MrYwz9yjr5wqFUoRBuvOY5Z87o+mxyKQF5MJdKTicXssmaZjuDNG3drwQE7Q5AFm+G13P
mY3MzaiOkoNSJk+ylcUW6f7EFZT/r0rE4D65boUpJcKj3Lu68dOPbnTHppUQRrJKOvejW0b/oRtl
rnwBF6hYcn8cThNkkb2eVwdFxOPJ6Qo+BT4nJ1VNSEoDEfeuIt3yF4oZiRt5RObE7w2kUSbHZK/5
E+pLw7DJ3AE1OVz65G6F+ip1Vn2pzaOyNQ5IlsHnzV5MJ3KXhePnlKmxwdbV3oddNbeb/2brzLYb
ZbJu+0SMEfRwK1AvuW/SvmHYaSd93wU8/T/BX1XWqVM3HhbITqckgth7r7WmwQbm59v/OBVH5BjS
gZ5gEIh/nf/78+t3atOPO7XqfmeFPl7jderKIGLegPUit3MZ165nCpKHga8tj/+e/o+fWb9dv/w9
XdgIMH1rGJ77jOgq05cp7LahF8kdGbENAYi8FxZyC4bMmnrzXydYjWEA5u0/JzQIgD8/4cbcYZs0
0m60aKbhEEQqggm3aHuSKXvDn3s+Kn0ipuQxdyQJ8VVzBgliVTe9Uhq+VraHJM71TZyq6lMz9fIm
jPPHcHlUNI18SvfzVKpP6wGZWvd1xPq6HqJpkS70bYt7Ec92lMjeYshXtuvZSEvV46QTlwNIJLwa
1oKsMsRDJ38PpV7eN3WqPuRDUtCK6yqMeJxbvzDoxYuWjvm5Wp6SkOF+rcLhdj25HtKUovMBvcnd
+kuIRI1oIcaXhBZl0VevZH9oN4NK4S7HuXztazEfaieyyYHgLJFVlV8ZxKKtZ0VYvKVGa91KPZ5f
DHVnNGN2/OdlbLpg9GeXW3CbgAqYFjEGbYX8ro9lfuc64bvEhH6KZWCjRvn388L18fpEpw3e8KMk
p/Vn1x+LizY8QDfogCntmjbFk5jM8cuSIx0OY/Ph9goE5GAeL5J+xD3SNlpcywlLQYjBHVC7Gxrh
XuIGnu56gpbtJUpVyd2b0V6nl6TSjV374fxKrZ5REA2rncNycSBX1/9pOAoH5HmSWB89ilIn+kyr
udiOqeOcaJMlD6bgv5u0TfxpE5q5qTR3pPIOptPUFSjoCohUem4Z9WeTzc0+TkiyqWL1af2ijoZP
T0q/L9duIP6ZDWOH4rKe7Ny49kOCDffrWRPFJ0HY6eivZ1u3d84ZvjSGZfy6KRTVPcnjOz1jOi5t
KY5DORu3SpEOjPicdGePNW3/9WCJwUpPre68PmrTwLgFwpJfiUD1+wy9IaOevts7ATaSv09xugI8
iLXE/+c4LLs4zX/jRn6000FDvgznlpaofuiIb3z8+wycpI9sXv+/Z2QNQkezLejY5Ad8P4yFxhxQ
UFOQG4a0i75m3xTlrpjbGQp1qR7stmLmsSqlInTyh0FgeW8CgRzo72MWBZzZMm8xV7exL+hbQGFQ
tmvPyNa5fce9+ppR0RyIgOe9WPScRUzCmrTVV6cVbJuX56/HA+ef43+fXwztR5yXBgtHY1VPKQnK
cHOYb0csEXttGoctjPfqlfhD3YNl0Z4Uqy1fVYfLWPQR17KdPoeGtlkPE1g8Xbn7wxMkigVZMfpr
i3by1kVItI0Y5ZYeoZAiNIyHtcZeT6aSvJv/9+RaoqdoErdBjDkCMMAwV5eMII4HWx9e1wa/DiEH
U7pZ/xyntfkfx4ehavZ2p37kxDrdTKpWAau3kvd2ptZepERTaHz0Tq8+G/2U70Kq8bMoyMAJh1L1
LD2wnwzCJn/2yTPNc+HGhLss22N1niCiDWZ+05nqVvDWPgx14zcYBh/UxfGbo45bH/0YCXkUFpHz
kEQIXbFgAq1GTrcJZlH9HkdCTtoq+Ma5/aYzNH2dI+LuwNRYVxag6aQSkLQ3rCh/SElyVZTgSuBr
+8hCdePkWvVWREqzc8VMBPjysCJLZmhIZmMX7J5TlM+kcqBuQHlukLOugBUqh13sDub9bJRfqwYq
CejBMXkiNaJOzXsl63+OpyMIdHYQ2dUVQ/ev4j83p4xxhX0iu4igmOWl1GMS7cr4i2DT2FN7kd+j
UbTx+DvxQRZT84CWlpTHvH0brMx9ymve7Tlo3/JZTNuyN6KzbgGpMmojgCc8kXeatY33c6O1Mxh1
E14hPtCLEGq9s+qLl9PMrTt8ePUOM6LhC+lmJWGCqI4NVd5Pjk3SU4V47D7Lqu6u0MMXzZUVO0ql
fair3L2GjXFeH61fBIOj7SLS89eHBFODtV5NADhUKnDU9a2ulsEri26K3sfSL3OVTJdJQ21G0p/2
asTDnar21tfy1JrworXUmkLUCTulM78rmAhXXoj40pdPOBkZOBpueF0P//0C94iG4zoRgrM4nEyr
CfwC2cZuLZOKsB5PVRIRBL/URUSn9Q9mxc59qajW2qo0q3fVrfPrWji5pDrSjW3Pgv4ltSV5M9LJ
MMWzsW0u6OsqNvDLt3YaJweqeKrT2F+3I8R4u9tC06Pj3FrydQqin+ORnP85bgStfCUC1SdpBtP4
VGQnS++jR8Mc31CfUbIuj8gaDk+kCFBprm/Rv88ay9mAeIvjenZ9cq44h3oy1KO5CtwQ9CHKWnRt
imzoeynzc7Eo2v4eXx8GfHCAB6zrRDSW8yYe0hkMFdKYwGm4gauOdbDQmjLEJpxKG7PitZqSz7ww
9D/1ZW4r+YeNy1eatc7L+rPUiwJa/YOK5mATZ0L/RKm+JVrD+KM3RD1Oo3gfqQMoV9rwIWqhEbmq
lp6lqw2XyQCNXgR6dTHLhPkJkag9racPaVpHgs9IGCbrA/1mnX85IUE53OmxgY2W8LVa52+URQcS
G+JEk2UjfaVebOHyuI8yhm7YVJisUL3VN0ywXwYEsPd23JW3XT3Wm3UJYDte+m7TGydz0rTX1v1c
D/dWZx5c0aDHyjB5ajoRI1e0l1r9aeAqAla2zB7VAuyTiFXVwzuZiX3rptFWpYL757xGoqPnjgiq
WZQ7zw37/LjaV2N7dncaclR/fQjyI7xI/Aab1f7Kpls8JNwN15PrFwCct8xgIrz/5fCUtHlIZlNA
rbNAs5l8aEdlMtBMd2q1hMFPkPgsTpEbSs6za13WG2NXZNNtSujO39tk3FvyNsF79HNnNcUg12f8
PCTER95mnF1vqf/jd2QEnxD4X1S7tS3nSBC4jhGO+7Vf1+EiYa4EGCfZdUR34MZ1uuMw1g/qImCe
ly/QYsub9WFupP3R6YgwzbT/PP7zjCH9NDB97P9e/Baw7dZ3jZhcG6Ti/rpArEvF3+d0zohyYZoK
h/DiKPXXM+RqAE/40RgxtRNECxfpkcDip/UvYj+FHBy6WAIQInj6+weuZ3/+VMX5lYQdlGJ1Dph1
Ld2ytSMGjQmhqbDzw/oQIKl7yyUc3VoME/921oqM8n792bEyzj9rH+HgxbFq80Je+x41Tas16G+j
hVMylkp/Vl3aWLGh3IgCcx35TuHt+p27fGeLtuO+9q9j/+t5WdiGxJGKj/967vqb3OXn/+t3rr/9
v37TIm/ftugI66bNTmQTmc+l4R7WKb8FI2xbUTafqHL+47hppaCDQSXselL/2YhiU1rNRxpBapDV
lsfFkIbTcT1KX+muNIzHMDRprK7pAWylGTBVB6VqIkz/SOPIqCfySsj/fsZ6cv2hv89Q8/fc7hcG
Qqy0/dldrpMwXl7Xn1d3vXAEKGNywhBs/Rxs7KGkF2AeVlGJRsb3OQT+HEhJafojNMGHL6f2D6vZ
yDY5OmqdGt1IiZRy0bKzMZJHldGYj/BCf63xMnoV9vDT+lBzs5NTKc7DNLi1l8hW7lI1JrVhsiH3
LHzmwjZCYEJ8WU+s30ViZJmqdXQIVFZrnRTgCd9FjQJLcznWLV/W7wx9JgZRI9cv4S+OhXC2qDUh
MOslA/UKiB3+p/LaNVl/kk447UvSh+5jdI/wlZzxLZfhHbIj4482cbdCXfTbjbBihzN0MKXTz5kc
aafQWj5AUu28uE1ppyzHrOKTfzEhIIUHXCQS+YRu7WrN4fmNHVznakIEvpxcvkxWF22SUtfPdaOh
J0via2M55nEwaLqZVRY9mrUb4QUwXxMcNJe8ltHj32cMuoVwsg9RA1c54K3lbIJ8ayi1beEW9SFE
MvZWZ8g6Zb7crgroPly03npcaglxlzKBQCN78RAb6UODcPgNmEbw8+Nkk9ZvHemH//Xj6/G/Px6o
8X/8uBBzsAVKToszITRMT5V51+OhvDatSb8+6h71TrOvORGWENE4vn63HjPhdAD5Ksf9eqJzIzZv
aua8N4MGJimPlLPCdvuMETcjkgOCEyxsIOvLsb9f/texyq3paa6VqEli2TiCfJlbRzvgPN7HaTec
scxWgce6N5yDERfAs9W5B0B516bXdzWevvfR6lABqM1wU1PjnmwIX7syCPvnMmp+t4Vifi1PrUKC
y+wgusiAPBJGza55JukXSsg8DsAI/33QkEP5z/m2qXkq4J78IGCDzZ0Kspocyw0G3+7GAJ3xGmY3
dqwVL4WpJkCfktf1KJQFOLpdAJtv+ZncrsPtFCEl0yM9OgSBnfm108VMWub5lPAP/DKTJ3a05SvZ
awQBFinspOUwFyexJeRCh0H2yMwPCfpIWUpcWkwGcKvf4j9hkj81+e8I6ipuofRdQx2+ldo0HYtm
jM85ekM2uuTlMgfjW7VLv7VCJ/FieUSiGIQ7287aS7k8Xg+uD7Opu+N274+Otuc+Ceh67DzRRsoe
WFm+GQwqbMTHB928j+fmxQz428KqeOYW1l0dRX012aqeDTve9Ebh7F2MgGqP55Is5JfIJMLdUAXA
JzT8B82dm01jamTqEcHQ4UDZglopnJLyk4yAMk/jfezE96kK7RzmKGtFw1ajNe/RrtzGGkbImQ2x
7cwEjhVtjTg/30MGI4m8GLGSpuFNlrnBDv4NiDn30Jc6EjnTlZth6J/wnKPhyWiMEET/rpE0I1TE
KOgimg6fXbsQt/j/x495QIyBFTXbAAznJkIE600g6I9BpBUAwFzYvv2TGw8ULSVOAoJyF0TJPMNr
oDOzcdWDG46Psgwu2ZDi2ysVdl9SzzbYl0Kf+Bp94yjWGVRwtmTVaCetYdKe6WQR2Gh2xRhdXIgK
qQJSlyA3GJZ1dAgHObyGqbEp8uaXHaQM1ZPmVx1Bd6Mrfqq0VNyltVY8E1H8C0lF6TE7O5pB8u0o
BZIv7Skw0fs7k4AjDms0HAIMPKhkNkL5IPK89ag1MlJ2a+GHOcTZAHssohLmBpDjEDFlta6cwzYB
RA1qCjhTf9N29n1LN8PQzH4Lzvip5Dr3ZadXt1NR3A+FeScMCLYGKeUVQfBYPTZV61beVOYTe8aU
UEXZpZciRYlTBtKvoGCgJmQuqOVHNrymV6bxmy7ucQkfa9K5a6Gxf7YyXMrCwFk6q/mLBrMcqgGc
xzlsN8Rzl9SVwdGl7mumhqhmAUps0r9dJ5CUg+RM1otwah4C15/M4iFojIs+PrF3/xNL5VYNDc/N
7adJ2rfpSFFmM0auZd17bISIZ4A0B67QEtVjEQ3ouMLyXc2VJ6ECfB22UTjGR2nYVOk0StolgVoW
3DS7NnpPVBEfY4f8G9WFihfJmjBRC8YBw65eNw+JNe2IeyGWIoI/DZ+4vbUhB/hw5win1IKd2xNb
mmX8Q4WA7UMEPMUh2aTZcMDpfBNxcfOi3nXGhGYASPvCsh+I9PUSlUgzWxuujA0eGcU/TzSaN5Hj
funEeft1UxA00P3p+Ai8Evzawa1yTmoypXukEeVOo9+GOEyPtzQ8IJSG8ou4uW6LvpOIrMBionPS
IGjuNIMWtd1qBJkKbNT5/EojLN9Bu3kPidgnpOc6WTL1ByvX6RZywOrFvQjNq90GXwosuFqMJP8K
ugfge76FLnCRF6Y/0ANP9GLaE25+ZwOv5V/Bj6eDVtaVbiNiwqibqvhypvSrlPWLpRpP9bhoxRBs
QkXlBWx1GizUVCFFJX/TBD4wql+z6dCT2rzp3e5UCWYS5sXpDHJ0SnFw0/HKXo1JJCFWTyPeGDpn
Z0fvYNGVhL7GuAWcUMtBXUO4wDbkWXbLvNyV17TU/4xTBLz5o7f0B0ubC35L7266of+28+khNJyv
QTOJJtflpqoA8tSJ9qnNGWGBKAMhk8CRkPwH3IH4K2yW6A1s36zbMwY1HKvTwoIU6b3W40u0Ztpg
1Vz5lia5nsl89JppYsiAg9sM61OBdLxxwRPkRadujGk31c15NJPFEUIq1zw94Z98gxZAiHRY3SVx
gvE5WKL7yfFUBrCCVLl2Q2gqtrytWpv4zwYg3M0vuDU20ZPKI+rVhw6da3mvdKnAPSGvs2UWdNOG
S64Eb0FZPWpEz8PNbj6tpph3ThZ/5N22nLUSEBoh74Umvo3+l+5lU90fXYf2ukOb18gIa7Fo6OMh
DFUcojWfZdNxCdnv2kfXBQmtkADPO53xH8RpSayGfWwq89uCSkk2tBV7IaGFW92JKAUg+NIfeMgl
eXZNpiWAk8cdElgJ/xLmZFRFiJqsrxjt9j54s+ZJ+FVOspudWicXT6CnGuEWdgqgN8geXmcg5bPZ
l7ZgcvkcimqDDHeE8+ahnXFBGM7veoiBWkCfGi2n9Yu42zpqmhDpBIGMSP6ThuCIhGZ4jqUs5ztM
Ri8Gm0FX78EOtznhNp3cRlP6aSkgPmB/ZhszvW+4UezNyAHDPQlwY016+B0L+4OG4e+esn9LaTvq
Zu8XOYFpQRqlOyawg1dY7Z2tjhGzPOR8JFEjQqJ+jR3pc/soPSlfomZyTzaNcxgKXL2kMu2bKG3p
aBuAKFiChMsWljpBCYLc0+YUF3N/N9ZQcyPAHQO/6x77ya1CrIQ/9LwBejGc4ROYPis9PKdc3U70
s7Zhr8XbPmxYWOw59gwshKeoqR/iUAn2VWjKgxEr91j2aApiuKYAWnw80qe2V28TNWdnN+5mvSVM
Xerm1bW08wg4y5dYnJQ5fSAlNw++lZFLYA7mbV4DdeNDfd8lJ/iurof7dYRA09/Qm1A2rWU+zRHr
So+gU7B2CoLzvKkhdiqeNfYs+G+7SVzaLsZMn+1KewY5g3xc6j3sBtifVsnHzzKGZzNpf0X1qak6
fatRiw06UfNZQxnI/9H05PxuGbpfyJ7bDQMwouBRy+cs4enQeZNOPdxg1fRqLfsqQeDsJE5Df+Kl
m0b2AkTAvWFXfsGiGx647xIdha5vTH7xyY9RuGIiNmK/CNC8ZmJuPWXmH0YRcZNGH3OQsH+bhUvH
vaBhBgsHAOqGjgT08DHac89I/bGN/1gNxYrDkM9sc59eEgC/AJw3ids3MDSI0zMbY0clksCDtaCn
qeO1HAgO7oPkXivZT4nxOdVrBMVt9iDQeM5w+q4Qge5JnLf3gatcwq4279rmkEzGXYlnxjO64oWG
8lIUpmwoBnSBDQZXncz+wTZrz0ilSwCm7h5SLb0K5SW24kvNS7gJw644GXhjN9YgnoZBcXetiF4Q
/usHvdr3Imz2tRV91oh+N2XepXuDzAcH2GzQBXt43TsitvYOiQE+jDh+Swmj5ZAhZFg+ZWzI2Z8Z
zYZK5QZuzxI8Wr8zMvtjFXAc6vKEhneTzSL27V77XZTVQbWK98RBkmMP6IMMnZVKbcBGBndWUn5n
2T0IuWaXkufuaeZ0o7R2ve3V4b7WsA0NWphtKmLEaZYthlPqCl+6AnARgZwqkXi+M6DxGeS4Kcna
3U5FOO0ATfuKGVz1DNpPXDLPt1P5qCPm9+cpOBuO8m2YZeRpHcOAnE6X1T82qXtSMjgRhROf8vdW
SZ7TCI4fJQiyEE3eBUZ3N7RyAHqZHnUNwZE9XienstjzTsA0U3DWQT17XYMxTmUHyhYpcB+zQUd3
NeqNJ5Exs6KiBuGG53ARM8WD2SlIcmyrVzyEhILoS1QM+PBCHGJYuaTFeqNwqcydPtqNGet6LbvH
rnZSzxyV57FEslrOFiSKMEU6PKoIJrRP0zXlrqjVkZv3QwDlOy1TylSb/9Jc94dKMX+7ISFBUSeZ
KETirk0J3s5mu7qbIwHIFBB3MqnGzTjW+6Qy060xTvARzDL2EMjAWezc2Sfh8y1zm+0oDONXbbjH
eurt3UxGop8H5RfE7A+l69/VOPuMsui5Ybtwu+St6lGGki0ZLo5KSkQJ/Q78A50JbtHDpD33EysR
VrQbHTzoJkwxMsJGH/eZlWubbIRKBmYV0pTJNBH+yqz3t65BlHUdV15kMP6OMi31O6u7dWBz1YQS
0Aol+MIYPQokeON9Ap8wU4F3jcZLbt7kxGAl8s1Mg/vEERo4yHxT0KrY6sFrRvLtts7te9gBwW7W
+ByWKvu9XAZcTcj4MM6Cay1z/Z4gSsQFREmSQqUVtd8zo2WnmX1YOtwrgQB3ayVdvnUxRHCBoJCx
Z+IvID14WFdDn1wGkBg0d5bLrjqmEwmho+brQ6qegra4gp9YjNhdhfsC3VLtsCK7U1Js4IP8CgfT
RROlIJhx39WAKS4WJ/K0bNqxUXUkyv2pcBq/Si30qyhrJOrAs9sm57CASlJruDwBx+EuaXdmpZkb
O1H3U8CWPzSn6tydiGwwD2NYXgB/f7IX6Q5qI6cdMYfMyjO3P+mJSlylDH0zI/Wm1xlCdNbNSEY+
cpzUryP2ZAHgdV/W7CvcgSRa67FOtV0UQ00mNWbaEfI2H7rcTlANpY+2jS9FN6H9uZqCx7ml7dKC
z1UnXWx1eFdOBdPdnOuTOZQC33BBDvrgXgetfsLkjARUfJqaxaVUMvpxyakl1wusgVFS8OWBL4j0
Pxo5qpS4bX8PY3Abu23xK9XFIVjyLxKrzfxFt6gpGJnbsTnkGey1LnltSSbaUCBE28IwaBLFrY+G
Ep4TRgebsmGg0eoF8cd4GQs32BJP6+6NevCwVFoeV8TItk5sVEXHARpiX3LS59Ks1X2O5gi+CJwn
Jd9Os82nwbK1mypPHgvpz4TkEIQ2W3Qo4bGNrZ4AUMFyNmnnNgiNo3SAA8/sv/th4FOqq6HXpXhs
lEglcc7+mEmW2CtG5TxWzECY9NyIIVRIkxlcskSBsZb1rTrX75ra72Zr+mbuir2AbM99XFCMtq4W
Hcv+uwasAl4BWKMRvnQ1/xtHlgfwWr8sWM4YxumUOA409FhrwcnInLQeyDyq3gFHy5XqQLzHUyB0
cKfxE62ifGOSXPQ4DrwsCzU3yA7cv0E4OFua8oxNJtZTjbfQTts7rW/LnQEFBr0w5ka7eEFRae61
JL6P3Xzedkl8W+j6yIRLFuDaMshSmthVNmu4TbXtDkwWGTlVFZWdLTIggbxDow4BtTbiO4QAwwWQ
rtfA4vNVxIB+Biq0GhObfi/DWy65okLLDobM3SQ9aohYASqXTKyUJh0uLT1qpEVHEW1dg9T6pOPF
F1FnbBhlZwgoksYDbFFtS019ghwwbCtD3BiqSslgGAewhbPHeiL93J1YSLT+vVaj23ohi6kiIidQ
1T+yvEkuQZTwHlqMP8e2p4pJ2G07pXHStPG5Yii3vA+UBSSAc20FN3PGAjmzhfejzn7i1vdgqqGz
tYMl3+lXQbgvIQKNdkIDKTYS/ytJ/S9ZZ/42UL0tiAn9VJoi2JddfIE1Iylmbk3VuMvzVPrQZgUD
B+OL9Xry5bwIZovkjLtewb8JDaMyfqlaIw7WMH0YOX/pOBswuHOLdcaYfKuZ511SWu8463dN2ubn
PGQD1I6fTYwFf9IcNuhhfyMt+aDeC2mxCaQM0MAPpCVy32pw3I1JTsbGafTHUVmWhLDNN700QH/q
euvZHeFBkAv3TUb8YGJGYP4CGlDIQXPfqfNlYbxmThNs2VUwNhcwX62boOQObAYu/IMllCQaLmZf
y52VaVxxBCgn/acW28U+SsnbJciaSDkMPUVIPAV0s40S3pbq4MJLzfFFusRiGzbUk5H7P3aEOyYn
7gFK3O8hdjdjTEo1gKDyBLzLuigadc0KVA3Y/SS5NsGhj+5Su/4cnQxLdmuFp0A2hzR6rs0BloSb
nmdHoMro7JMWy8SzggK567DEOhNVR5fITkW7FwUzArMDc5QayKeNlI6Jewoi+SD7CAvR4JCFqYHN
nFzbPaL0OcK6fcqRjlyC2nxgyclmgB/NzIsip/yU6+N00HqO10PykCpjdm5r+UH0YXwqxlZFMZFf
QhnCODNcFOYSmFzFKjdzPwDSAe2Mxdfauax++GrjvWxznjnRqlRhPVIB2L6CKAAiVmVmxaNOtaWU
dsinbYFsFqWvdohMNSbXDg7WvWvaNmLJ4LVv6QxULn20lsJjUxFC4ixlZxaayBgnit8oyW/lNu9P
He0b0NNxsu3KOmcW1SAlmOvSp7/6YovU9hEotYco779SZdqwCcHxKkdlb1Nmb/WY1d+eo37TBtys
5zhWPQWvgioj9Yi9vtoaYMuwKmxNgyNuzLrDQorRKaOJkYSaRbWO2I3dZ721zC2lrziDIR1tL5kw
swWMjw8Ct52rc23pFNXEEdknIv6nwyQFyifi10MRKzubK33s9grVrx9HLuniifmoLxPRGi2Nx+ed
5q5V3cUz+nRhu/HOmpLYT8fogOxr6fdm7rnpv5x5qk/4CGAzmkQn6i9a0X7YRrorwUoejHCu2anQ
I61r3I0ld5LIXlhXIDAMI6y9YGAEnMUORPGgzwDxuJ5b9z1tTHrdcRS9SVsfT44zH+aaVlSOxKFN
Rj8ZWPkQYWfOro6Be1QhgJ8qQU/P/VDdEq816MRmZpemTUD6peSVS5W9vcik70yszYn7GCZBcnbI
uHRKaOJ41umGcbEgi7b2cYtdtIoTHMF8XnJX7nKjeaoqHRC2Xb/gyqoJDxI0+ptrirHOb5xNIXOk
VARdeY3BrSyLS8LbP+1OwoKNa4nJEsOgNX2JEbIsPes/C/ikjoIzt97Wn50uIZ2VpgCZdptqqgrP
zdy3Qri8IyIufThvz6EDJLSwERyVPVuwyES2pvUn0SiTh+npBgP3K6Nshgaj7aPos7wMC99AOJDf
TSa35yx/c5Bau8OjmUPGTY2UFhW0gyGWhyprXJqe6TaE7Wlb5Rt4Jnw0Fogd0ca7sStH4glKxGUQ
zLXOpkJAZQbdxM4ofC1mqYvp/ndSZvxp7jIWarXbCEOwm9nv0hDvijFDi5jmO21oXmNpsZGvzTcr
aZ4dPteEJqabVpKJiqGWDKn4T5FgCEVPTRCvjjpSgx4VM7pBIerckp0PbgnXEq2JU+k0wy7s5tKv
IS1l0O24l/fnJoEsFpW8ktRjm9TNuZTHLX3jCzl4V43iKmeCOI43ZdPuApdmtdU2z1ZYVl4/s0aN
Tswah5zf73TKiNnVrjMqI7SVLJyIysELfcQ0wPymgE4zj9FJKP1j2xqhN49mDjMxfMCE/TWc9AWk
RSYaGS+6p5dkpkL8zbGRb5yIClEuVDPuIryhmCe06th040nJIWRbRpRAciv/FHq1K/Ux2UMwuA0M
hln4Ro6hrR2tEo0TwkdIcQur3Fa+teHkRHs0da9CzaG5jw/CnGitxX2xN8KbqauKXQlmEdWh2Fcm
lOQEBWgeAjTuE3Of4Zxlm8ALYOnqJ9WwehCphstSf6iy4j2e255A+OCTxpO2ter04PagPuvR6sFc
dDj1lMLXRXUNkR3OKuszOLeGtx2cRmBw4XG/10sUxkpHI11tfxVGg1BHDP6MNkGXzZdahyCHnOaM
hnmGmMmcHsmuZ5fdQrRyiDKy+GA5+lWW9hVZZXWgEt0J3mCvQJZLj0h56iZAXm0wXQY332puvYvS
+U3TXRVx0juTBHh2NygC0conyhPJsku/ANoulmcP1R6Na7O4CR3nEPbud4F3wuuXPqeQTE5aldLJ
RWnpJtWd6K/GrGYHWdffVelPDRqYDslR1r8Fjmofow7AptALLnQnpvwI/yAUhw8lL1ralvtab8at
NhCkJ8tmL50n8nUcGqXWr1xDECVIMaBcJ0BXflWCLnIxV0ctZxA8ckUEVh6dW916gpC+dYr5u00p
r9F6zHRznbsgzE9V56oP2gAjl9fCS/p0gcx6FSmSG63lbj9MPVNOjbKkn7eKu0VLL04d+xIHaYNS
sesmc+q3YThgC4TDi2jsjGlRRKZ8kEq5/IeyQ8CoRjX7dmuPVnnEHA5cGsk6FzNRLA3/thJk41nr
amAtsBFoFXBfNJU/WX41m7zcjxrNr5hN6Gz16Wl2cMOULVvYRq/oMY5IYpOZBCnMOjXjPt9KjBI/
SffN2PHRdnqXDPrwBkUply3LKd3A0htqW9kaKVsHx1Y+1YiKkAxeBRCJ5UlaXmlxKGjAbVPSUB0s
leh1STVgiuqbg03DpR0Olk4fpIgfTZoMlE/TphuhQYqGkO6MCbOX11AARc6UqapoPCnJRx7BzdUm
2QDTsLnEI8Ojdzr5KI+P9oz1iEA9smLzr6Y0lj/CJht2pocpUCFv1BImTUWq7FKiq8FwIJao3+AI
f2LAg2Mw/t3vCnBtEfeEEs6bXD62bMxiMISsyj0pzMVDE7ZfmXRMv8qqTThK+rSJdeX+Fvk2elZQ
B6lnuVDMw6LYpnFFX6m8NYZFE99xd8xG4cEM3IimEQQWgPQj0OHUpt0JxKufV3VDvP0Mx5Yo7uWe
5FHNPOfqfBUToQllYmbbQXcuvWPD88yOOM88izCWc9vD79NIIttYNaJA24yfTUjZnqoW/c5Mo0fA
A2fqNeDQOS9lE4NNT2yM8fDX4LsvQv3hvpi5xRemuK8ULu1AdrthzP2AfO2AWVpiFyfGJqQZBfxx
Rb/gG/DOWRWdWtpyEvwQb1w+RHcRO8NNCq0RqE32mQXjt5qz32o046kk7CohBdhPxunu/3g6r+XE
tW4LP5GqlMMtYDDO2cY3KgRGOWc9/fkm/e9z0eVuGoO0tNaMY46B0+OZJ0m8dW1dXWuDsvZt5XFw
yq9ORFDghIRoAAIC7Ndl1sIn3VqnLYUcBofWnT89x2P5UYF08qIba+iGm6zVlnvkhx4z7zU0vb8m
RkwtVNJfO/Uek0lHkjBmHBBtJit2UFpRjpCPjusipYnXtkSFqFx22mRDzkp7w1zCtxqh1rjWnxfo
TXLfRSzjXY38eUV28CWfYTn956B6PIBw7zbZLyDZHcpRASyrFvbS3QBpfYRFCSIrNf2ipX1He8Vd
J7o/Umx0T96CKLHevk9DvCt9gnsTwT9Gx3CmpHdsxR7xYBlm0eJfQE609Hnqk7lPGtqLeTyj0du4
JFCU81Y5NFehiZYhUCdOS0kmmlcPM43yO3ECnYeWjXHQ44JBBRN2a2MumdDO9rlSPPE0EZKjxgSS
jrbKOERnzTB3KoIeLlm6axz6uH5o0uR7UTnyvVM/jxZKhQRZZ6hhaWVpzDjbY/mKYnW5dqNK2bRs
TtWXyVnV87bAyn77Rbtj4g/K1+wbql9MX080WjHEo2pEjaqprGKaQmWfm3u7iJ6MfqoffGUgRU9G
HwCaf+tbXDljYcXG863yZu7RhXftEPQxpSCP7h7p05M5oCw8WQX12fwe5ijU3jRmOXEPdqFttYZ+
fDICXRoqpNoNw8CkE8ig4sx0pQZ0Fn2bS/lVGPlnrlMKQr8Y7Q3zMSYbUX0iSlfDP0dW9NB5sGsb
wQQl6DrWTXiqY470nNU39BEQiXTAgPXfubmkHCfNBDPExS+wQMUywgE8+0jMjKwn7f9t60UTVchp
25dIGSh0/4FTABnnCC97OAixGf0MOqF7aMbkabEY+rgez1j78R2VyRSaEU0R7SMLmz742gMDNyIK
0G5Mb3lIYLhag7tbLcPyluUf/jCZb7DEbBhwcNeQtxN/a9Fbb7mw+ZMhZi3VnAT4c2fV+7phorLM
h0dN2vrXS7Zjx1g1TrHXSOmaiuxLQ9dk3UcwOCH4RuLKRsyX5teGtGsS0YTO7W4c6GAq4roO6ovS
tJSbtDN2hdftKfe+0Pv/GyL7Kwrnd7PKPpEL3VMK/3PU8nmsDUbQnBSen7I2Nk1q3rTWu+Y46b1n
t89N+ES+2NzoEwjkxX5ULAaDgTR2dA0pfXjUJeTwUp8zmxTVM3okkIjczHEVdKCQLNCAAwBzmHQt
hHHz/Bw11Q74avqLeKV4leI57RzoAmzkZGIjR9qMKltEocnDFtoDYo/Mh2xsWIfWnorrYRaD6DYN
UfWljDbNDAejoZuSa4MDdvqInTvaT3UoNLTd8Ox3I09niup16FXf1I6oRtIjbj3jDn21LwX+iRk6
ZSIj87EhfVpr2UTM7KqP9qQOayeOqs0SvUEdTP3Km6tVnJDK0Cq2BtK+vniuwMZkgpRoQw3VJT1a
F8hKeUZxmeE8cWeqUlGNX4oN85gLEykYU0IP/TzDBuyVZbo2Z7C/ipVtZ6fTV/pC/caoPhSleyxC
xAmALb16FoV3WEHblWk7X30RP7WVvgG4rW87ZPY29SpMBmD9lGKICGCeMchOs3DfwcjTu9S3pzR7
BxCzhmUW9u9pfBiK0t5oY/c+WCpMz2G5ypf4OUnp7CYulUOlbQEnoFIzxLbOcSl29sJItW5Un7pG
hQHyssHrnuYcDEPi4oAjtzmPaojt1HUQCfNtGbrV2lazeJv7D/WSy0HtiSW9JTBM6yMeHtQ5RrHI
8vrbsUre4z7cxhR2V6XanwezfhkY/0bdl1YTFHEj+h+ojoFWj4p2vag6Z2RCQKpSF5IZV3tQzP5F
dVENpLT+4TC9w8d8dMnRjr1lXZtTghHSjnRU77IaJzokOhCGTq1x/XQXQ+PeLqrn3vQB0ajVXU3C
Se+xvZF1xWJAODsaWy8vL1MHrKlolt9O99ZW2nyQ8d8ruX8sUQivoxdPT33orSHA7jSHUSD4sAom
e5KpePYQcIJIcD3ZWbYJO+9FYlNo391VeAO3mDHZ5u2kK8clgTNnyn8mkI/DRKNqbGhj9oD/m7rm
Slyq47Vqv2ltc1d2Y7W98m3PC8CqceoJkij0V45FuOyrTMfq87oo8zc3TKtd6Jj4/Gmh1Ey1LTOM
R0+HCluDh2cw/ZR6DaFw3vJcoJTWN6bdA1u1k+OwdCVNC8rJ+dzA06oija7Gn1hFOIS6rKI5bZ4W
VL5WTmkFY4tqoEvVFmLqwEr7Sz16eAh9eIfObr51gEiuq14zV5oXDFPF5FKaux9t9DgIV5Wb349T
jZEPKev2Sfbqjtw6fL9BO9LaG/3mRcqS6HDfJkW1c2f/q4ijX61Mz6TSxgxUj2Gllva6vgupqHcw
iEKSka1hrTMZ08WdVhOFjWnyvq0sRxIOZu17J4k+nfjZ800gWWZEL2dmii196sxqb5RAVj3/M2H2
YqXZkEWa8Lz2cHGjPQjfUqyuDRvecoiY7Q1IDJ/tFX80HiyeGQUPkEbvcev/YSYudCA+YsTrTSr4
c13c6sZNkQGz05xbiiVTFcM/A41k4ZT3FZVUploRiSViWXdtAoMs9HqJl0G1mCcf06LTASp+VQVL
KZtt5gEmDv3qvs3rnV0Mjz50u1YM69esPzBC++yY3acHWAEpy5pJ5lXbogtCaXupadAhk71kDcW0
+jS5sPVHOkg6Wg8oML77aFYAiwTwGEnnZ4Z+AiGAiPHhGJeRnm2QQDAHtX8Vgx9+QTodpyBjiq77
jMCoQflFzxq1rpX4FHdwD0WsN9Af4lQ82tVjAnm2QaE17Mw7m8qFh77RyrBB2iFd/kI5m75492Sr
36GX0SqmfmIh+T7kGSRuYbkBXpGyVSo4X+h0Y+XXeobhLiBlnnoLK8Gc+3rW4wCCPWYbnXLTKgoV
gz4zSNcI66tZhx2hvEChsPez+C2tMA9d7MJ0QH45DyNy9ypKAYzHbWw3v2tLBh/du7GpE+hFTPqm
XUW3FcRCM5dIhAtGkKLwzhv0m7Yprf22VzBBmgJxrg9PmapYqPshxDwVy6tFOw1EVOrcEqftHG1+
MEm6s+XBM8x4n3rGPpxbkkAvMjb0VkEO1d2+zYb3gpyJRguFEJd6CdBOyN9CgKGdt+tN58taSJsQ
hFmBCAfn1infddRndwNazqhueMZN2pfTTT/22BQmdDrD1Z+NmuawSzUBae6bLh3NB5SRCr2AzTNh
27rITUCYsYCRbnZVw+xCNvj3lTm0TzYANl9PEH6LQOe2ymZMcxWmFuUhURsNBQzch98glRbOCZvB
TnJ6wQNwKwYJHDgllAKWZQZTmXyOmTgGXoFyMmXmBVVN5DhGghZIxcH7lAy7ucPByenVO9zrmtP/
1aUISQN3QslALe7avr+JxwUMYGdkH30es2co2SW96jF5438BI6aM4X3GBgJk2gitol/PwFq6A0NT
WGKlJWJhYIYaw3rWluemBEsEn99KHzEs6fhaO2Az8zB5GUsaji5dKdMm9GUHRyHJAspWAg6n4up2
3bsLYGCtcRQY3UVPtKsvaLNy9Cvl1TNVqn99qXCPfNKYPIIoNJDxS5F1nuILguftyk7jI6xrrhOZ
O7oopNglWvU59OZmB3WJauwSx0M/hiYu6NHoxgQYWhSbOF3aTWb4j9VA+ojLa5aza6vuT2fQ3ncs
eDWlsjY6ACkmmzMQGneZp93YcwiYtHQ3i02ORquksQw4ZtDaZcZXve2Za1wh6XDxZjdfVUN1l8UQ
/I5dvTUr+OkJLPW1okEm55t7Rh6Y4B5IVTrL6F7hG3tGCO4DEqAAlS97SwS6dmqQXPmgUINpsdpq
Ma/rMRK4Q/2qKOZ9J50Aug2UCSAHYrAv2lIQ/gO9A5NYhUYH8r+l7X3otvGB1MMzQCiyGgo2hjmd
wQWRRtm3hePSk1PPJS1d+WnZxotA3foWMvwJzRKGbt2RNro9H8vMDqZkOdIvoPahbtWOxrnrvJW1
HRRmHCh+ETBsTPo6vxhT9qNUw8W1vMMQz/cqvtmajWAm2Mjq+Tw338rofNuNfd8q2MpuPut+dUg7
7ey5KfRMHbbHObSmcnKa4XeoEEno2i0nLqii4ZKVw2/ddut0il9U3dl3JVCQPAugzA3kJ8x35xhe
+dn+inXt2JTzuXKKoK2bDyW6kGzZdf8aVfF5bLIglWhQBSE2XgzEiiONn2b+kOFZQFpj5pZzYyQB
LM2XGbCvb9KVFDmDJHCX8OxTsCslku+icFWnKZXQLlsvpfJkxf5JftlZUED2mNpJoeAf4ZXGA0TR
cEw4KQRy41mv8wDJOsBlxgeDsdJWPwM+XKmj+tku03HuuovRt4/L7ACzzf/k34uv/sSgdmczkI9I
lPTbLJ/9TD9PTn9MmurPTOmhKXAcG+MZyvAjTACPmYRuRR7IazFUon1SPEWad4I+I6jnUcirgjCV
5Np9KZb0WwOiXUxHoqlzT2nNjXW6nDrTn85Jfi49s6ijt1ULZS8foRXhVjXsO60yA2fujx2cK0Xt
3iX5cn1vYnsnPXKAbpZEO+mt3mrfzvwMl/1B3mIYy7GlR0h08lZaXEk8HZGuC2wb5KJ10ErvFHfd
r9wvh3aNUORz0YUw3+b3/5aPBZ+M5Yzu6qVB8MZNj1pFz67Szx402X2/QMs8XmKHphp6uByIY8wD
pdV2mRUbqgQT37qc+yQ6w/waUrRiGDesnvU+C2iOANe3ByTU0G7lS5h2vY9ybycPT/ZCn7Xfi3H4
73nKA18W56ukbcyY3CpLptc2ow/NZpBNIU9AflXtcsAm434p+2cLFbzr77NEStMf06S5q1t8hLBR
sACyCGSdgbUcksh81/irlyUBFZrgYcrMk6xh77MDHTnd+b7Jq8OSmkGRcpjDMf+stQuUvydgVgdA
lmDEwp3XzrdKUh7aUQuatvucrB9gYe+Oz+B0tzKYvdK1Z3m2S8jCcgEtqjleIN/AHC5t/nm6qAr1
Tvy82WyI/7qBkXHEEEc6F5lJ+GpQrEU3iiSuzpBPk1+VP6OPWLnIZnGtmn+Sn6kxvhUj+PMkRfSU
q5TbC1t41iI07NToPEbzmbB0xWjOp6+gIhsa15WRi6Mi+WhBsLWk6AWB3/J07wS8K4AY6WLq5mFR
pnNjvs9l/RlHK1YFFbhO/Y716QIlf6DrfL+SBgCvd/MEfHKJ7rTY3yBjgrRnFkxDdg9ZwMZQ2Msw
Nw+aDSuaFoScD/l6tFeC8GM0jV8rBp261I9+9O9QUYC61x3vq9FpWYVdeC7H7lfurFU06VzulO7f
iuhtf8kVbT1DwzdEXFaOFnpaWY89lMjX1Uab4iILhYRMOaW/8hCvB4UD4/X5dcma1juZPOSxLJj7
4Yn01mHWE+KfBOJyl6kRzjhCkSvTzF8B4Z7TJjzLA3bYzCX6MYyHP1djz4gYzPSl+hCN46Vd8iBp
GVjx+3LblHSy5hnjUAburJz67NmMiw9xAZVi4ELiQ70Vy22Y40WnJrHKswzNMXDXHl/FYBKBAO7G
yf8GezXPcL5gR1vmleg1bsSEGS3qzXl79Ja9GDi5wiSpnpKQ4jCLKiZJbr2b0mAo9mh7HFUerj1y
bsOMWDt+NzNoQToT6xRyvtnq1XJW+/HsZDe5XX+l80zOy/1omhUomX2DjM99000X5lsDSsc4ySLB
hN3Ofv6tsugMO5Hzzx0FtejebKKziROl5BSYYKhkaEQqUFjExuyPsvqaUv8W5VlNY9RYrINskGb2
T8OdroE65l8xW2dSu5NPouTAGkv51+qXs1hIMQ/yM1GTQP4+3RTGq62NH1fvIsZtaN3D1d+o2kud
+V8V9kecAvXRWOt+mVA6yv6S76HfstVib+eHzMQPcNAN0/H6q7Iycmk+E0IARl+xxUGpZgGYkrfW
+YT++QSi8ICK4VPZk8LrYQBPKoa4uZMtlhTqecinS5HvF1M9epPPbAKnO4VXri+sbbyzkvTfS02i
EJIVf2018FH0j+R9cpp9sVWz0bwkoOUiLb76CFujneX+ii1Lviyn/pE9WvH4ZGnnWv0iifIeIUg8
R7pDL53ngtrfbWhCEccSiHdzWEixo3KLDlzPxXGkoFG7oD+Szjhc7xwFMuYycCpsEh9J2vk9RHA1
Z6ctPDrmwM+kLZ+DdjVBcsZkrSj1PjtAFmp/PMrNQ9h4KUMqYXH+VC7TOY25s6yeiCP6la4rL4vt
n64vyqGFegl8x9r1gR+ze+Ql2XIkEE+qlnAJQKOuS3M14Vnxo0XbeuwvBiwPsn5D/V0l2rtOrqQV
/iuC8Wda8IgJ+6dqrGlpruZpPsZyDXIU5DtSiihDom3qqtvKxf73vbr/p7rsG35VVdWdfIzvadoq
SdTHaME283TcOoPMNrlngubF5juvBlo+/HpTevPa9ST0rIIX4V5aZ7kY3ach3BP4aVmtdOARUPFQ
9aPiZW8Mp6yaJvwSG6HG4s2cl4hRPwkiZLfWaXh2nU9Vbd7+O63yKdkEj6TRMzINmRHoCnkW8nZ1
6G+LOdmVnnZ2TPZ4dxC7qoM9ysz6JtLsRz49sAo2SB8F0Ol9paV2FsMl0SFAKY3ENxscLsS8iUbt
nnLGlxbtxWr5yOq07beYvaxJTor7/4GWmCo5nEaW3ln0vsUi+/q/J9HF5NUJCL3+4lYFxw+utFFx
TjlkQnmfQAQT78V2yNnp9fkpBh8g26b2idq09M+m3hnykP57iaZnUxtPso7Xu9b0L7967bOE6SD7
QbZ/xicVY/rtK69KaAbEuFdHTuWW2W6YfRT9oGXLWbZ1qhLe5cptW+rbVEXA1LmncnnKxT5H0/RW
tNPX8IfMDVQ6IE0HMAXxB72jlazWZBYHZajuTR9lYkKkheGWJgkfrKX6owL4Y6R7CVrl0CH+RuZg
Y31y6/p8M9p53Uw45TRnVYs/7XqkUgwIc+GbQdQEiY5TnywySu9+Ld+mRQuNV+3cKuqZgn6R5e8N
UUSIpy4bBz50YzckmP4FhBym0+52pna9i/m8eC44nObRkU6vFt3luneYRLTVBII+WEVg+81mMefH
1Gl/xXkx2Rz4PR3RDB2szg7QdT3mOFvtOCfetmNgQnaNntQHSRXA+qGO5t015CbX7+y1+KuwP9Cm
Osq++XeflnKXQ3okL8BWcB6Hn0npPkd6cboKzksSBVkthUVKiCQZfma0KHmRhTIqiTuH7EkHLSzG
XylEFHTcSxCrwv8ppn7ExhlW/DyrNkAd89QxrJIEg7ocYVI868tPr4Nghg7kGgz2Mc51TpDAVfYj
gbrOBri6mP+5F9nNreEfumInntKooO0llOUTG10SFJyAOIMedRvD7N6YFzhJHCgxm699j231czU5
Yh7mvn3TtPhqKsiwLhOmpNGrE3wTGCvxrcuQnqdV3uJhG+QHVYXmFS+LN0gazIicG2Rkn2a0scU4
GvjnMJ13EYhOP3QODrW+FQP39w3IjDg0bhLAt0nTw9tWr1rSPKlmI5h5dnjeekpWCaQdJOM95FVF
rZxKEki6/Gcw7Uc3sX696sYg8EMNY5+AQhRD6JkWotvOnx+Wf0qunDzjM26LjVbCgeXPx7ozCClj
QjBMb9U9KnBseoV2dFtmMf81wKnpki43C5eqZXUQTwCJtKNc0ZhRhBfOQHZkj1QqehS0kAam6fm/
BfoFQBZ/vVf9KtSNeA+CH3fg9AAfYErQbAgU1mMstxLuyJfK9co1MpmwMXIbfh8wKskO4rjg+vuy
tnPo/w30QkPrOxzTj9K9kd/K7DQwuAWqZ9e1YpJlN/jVPvPs5851aPXG19cjsulx7GmkobTEuWzJ
1N3s3/9lz4YSHhlOOC+3+Vger0uCs5fHDnM6dDswFIbsPKV8YPQ18FH6lit3WR35afQDUCJKyOgO
yt0y/hOI57nupxC/avj9swR5eeRT6cRZjXr2jBrCyjGYM2J57bSAjn+6yJvahpLw4LyLy2xqHNrU
HDKSIHaR7M1rFJdPD5Dcg+LGXIgVNkihOhp0fp+8XXe77yGmIGcwLJoDIkn/3Ec7ndWIHWoN9yAA
t/L3GXhrX0W3csBnc9rGM2QrHR97NY8u6UjubIFL7uXfctpHMk3XHc8F7S9D9bdpj34CCS4bNJBg
BwGB7yrfSQgm/iAv3beuDpyU2VBzYqSfu5XbKCz/1AOZ9Gdn6z1NCrQGtcEV9Bd1hu4j0X+y7r7x
WDMebFTdOubwLedAzoT81PT2V66ATZ9zJMblS56K7L/rI1ia8Ri6CimhszPhiZgrWLzl2chOkn0D
vvDHQPsXv2/4YsiWEQZHuufM/Yg3En9me3kwg0eTW8GDSzwAqHzvLy2DAGQsWA/5aTTGTYb4mcTp
kkWpFXk9hYdMoW9n2UGb/AvzU9/f0/276UDXhr1x7+HpRnc8Gm1EVjvSfsBNGOlfVd0gOn+vOspG
4iHZL9f9z9oscbpnkG0nu07WyakoYfFH3gNl0CNtijW0rjETC0QXdRLQZH5WMkhga+FWzR7Fe0pQ
KHF9mU0IiQDhVvuj5N7iYaVwMqxBUR/FPs6tvwPTvRPTKgH3kOzR3DyI1S2V+pT6WsDc2o06qAgb
ETjb9l3O/DuyHYQb/+og8oFtC1UriCM4ilatqjKU/y+wSuzlaWQES4JgBSkIi91eVhlse4jDcRKu
iZB+rOb+s+q7O7UddlFPvo4PFWMghs1NzRdRrDGH5Mspfpy+DkryN9ov2JT2JwQXjWcOlQLrNZMX
z4iRxzDyLccOp4yeQVBTT1PQ1Z2RtmnT8SEvULn3QTJlFlluhboHVQ90UQWSP/zKpzgTgiYAhScc
qeZ6BxdTEpvtp6YHYguBRB8VLQUU2j2J9bFV5ztJn+WymGw6+FQXTZ2V8MP30fPexNiLIbLa6WmO
AWxgzBSVSQ7LvxPjBtHAHxikN9jiqb9jLsfwIu6x9fwvb/gaIuwU+7kHeDKo2k9YfvZACMMkfcla
jAe/IYG8meerRfPeJSi+mqUFt6cAhNUK502STc+3WUzqpDDaEla9X9N0Sd4VWDQ8WswSphFwBB2v
MRaAcZJ0H+LT84CcmD+jaw8ijqhQIsVrOlMk4xYaOmadtEAe7Zy2gabShwGaWgKTGa0/ozBuGKTe
K+70RY2ubyjxufVvqto3zmLsxZ78Z1cgyn9VNNh1OXFib2rNZj21e5URNtnt+hwC+2T5OZ0Ikt95
ev0robj85KPlG8DCbIfG3izg6KUu1anoaOZ48JyqqIsz5WMTz0BhmxI0ZRBnxE+wN3XbZLgGNsfB
+7saC6A+D3EbybzmNdO+WhbFOMKRcVim+LeuV7K9xFGPjhsQ9NGuLx/Fw0Ahexj04cywTFAgemuZ
B3n6Veo+MJxI03E+w6jJ0OByT+35r8VDI1vyaxvtKdtYrl3dWXa06xW327r4z4rUEYsob4sp/pTz
bmm045Kp3+q0E0e7ICF1NXqa2uxy5tLFVEgWJtmsOLgydiA3KUFfNDtJxcTPyAmDafR9zNCu/p8J
kgOZVMrZ72/EK8kDva7FkCzI8mSP+myfJHST5+NZ2NPyVyqxYFROc8Ymac9aC3gpi866BLmhX+9B
WO7yQSq1/SUJqZpHL4pgEiR+lYB6zPWdors7KXvTcTplUxGAiT1poc1cSv5IF26nL/O+w9d6bHTF
mc5dsut9k06YcZF/pjhV36leZ6p4DtsbmO07nBfX3gFt4HMNeK0I1Rf5CinKSwE/VR/6uf6SOJlZ
5mCx3BPgT9Kh7lGuTGJkBoQDKPiioTiUlO8pfr4ARAs8XJCNC4LUb5PWCvrgpKBG+2vxeNQarHc1
M3eb4nj7W/nGpRwu0m3II0/q+ZIvQKL5p7JvevYJsycvRnoau3t1UE5mfOj+Gtd7k+uUap+htV8a
6EA+KHamS09sFDHsyvynhoOEiv1nUW5HbINUDB0j+dbN5zjihvjnEM3XXoni5wfT2I+3nqKf5L3y
wR4Bqk09VMqIXc1Qrn+bmc5W7kyaEiUpjVyD5cV7P0axkNcXB+fLPqbT9OrZ+L354tJSkTuZIxtl
CkJWNl6GgIQm5zf6nqzoPq+yrV4O52hh5VkjW+2eLHcGnU6XVv+xe2oHCAXz2Eseu1Q2Hb/6qdyH
nD1faTPsyt29MXs3rU94XSgnWXBznB4KxdukGE/5FXVCrwsogHh/WECYhVLWsmNCXIlck0ooCvcM
E87+x/XfXXXw57eZkgdciO8liOCWvT8tlCyJ6nN21AAYACapV3ldfiWRcoIH4J0RK2gLpxXQONw/
Q7PgiY/SfmJoX/PcszwYM60Db3RPSXWcoulTVlJ1nAdI1Tay4HILqed+1NNfmv97Z7MY51YFYJKA
7yXoBxH4oOfVjTynkScvdyqfrBb50wgss2/J+lRgy2lAQ5jcneeqmFRlVPu5KKd14VKMcSlT5h6l
bTbC/xa3YyzRZnrEtVg1LkU12z30xLeys+QJgt3EFXb3puodpJvVTMA2igDisGBpqTv0FHAGddMM
1QOUF0e9ygJK8oSBe80wDpJGAkM+4mHexzingowZkBD0mmxqqXqcQaEzH8wM2NnXIkASyZ/UuKR+
yDDytVwB+GID7xWjWDE5uiSR/8Wktsz0DbS/G//0X6wKw9qeYaOdfLXsTtNVAwMeo4SZlAXTOXPE
e3Z06C9fTvs5JOQTywCD7aidy2LLyOGvlMzldXdknLgg0qS7JpWfeBqP4IxXZTug4plJyYJeB8eu
qO5ixjeG/qYjGCiH8Shvpy56MG9bR4XTrD6IGYnj5AmiBdrh9A16Tg6WMbrXzfjCpDBefvhNxmlv
KMqNmMKBoA3oVXykbKtxNxN3Kd2bxY5eKpA4/0Xrvk9qndcPLdg2pgKlyE8D/JIgzL7qcUsUQ16v
53h5AJ7+IxsuI8BuaKg3g3YntkReUwYVa+RuGoeMkwhjrOCr0sZbOU9igWHePauevkZy6TnlLM45
YWzJtH007yo2tOxS2diOPzzMkbLRPO1rSomQ57PYu6pzDjHliIqYzvkxaUvJq1bMcsJ3Xpavw6dY
DTGbOVcDCbrCF17Nkd++Mfu0ku0u/3Z4yxTO3+nwIjt0acvjeCvfrHRsfNnEYldUrfjNUmDRw60x
Z2hRZ1dDL3UU6bQyg8WAlvuujEZg+tqx9dvfhkmSsRzeZEXM2XjzYOOXo4YvVtU3q5i+5FvkkxLW
T4y/W+VPPkMMjO3+73/kiuQdmsEQ5Hyv+/aPHPwxTba6kd/LPVzfGiWPxgwTJLtCXOFs62fIpSxV
/ZWFutZrBv1nBBiMbbBs/xOPUPf49QZgT5Qmu6vNCB80tf2SulODh5J92rXgHq3z7IZnccGo8p6P
cuDkOISGfg7XtbEw5ZvegvI4SacDZoc+/E1uCs3/lR72tesB6PLN9xKQWYE9W1+y7ezcXSlZ9Brx
d7UEHaoQ4FLQl/+T19qI1P9y7Y40zMgqw6cc08Iyg7hyf+r+7r+eslstl7mKgjkvXpMJIqH6oBXV
l7xbMtKrjejUG7NWDojHni3qVZ6r7twQnWgOryzf4Een5rOFabyo6/fIhr5JTwOfAiTNa8CdC1Am
HNYYbUoreuzN6W0AQF1V0apUDdgn1Qc/fjU9euhEL5OlnaNQec2soCfQFSdQhOykWklQv2Taunjj
aF8EYiDGP8WxeO5XRjyF5MKRXlssn3jWGsjW+nkv70sJv0cfngYmRRj4f6Abtuml3EzEIv8/a/o9
qHcw+ORt8qHyAY6X/gzltpbSEfXvmmiL9PPNq6mDL8WnByPCCDcqleF7sy0DkFQ3le/dhwTp3hR9
LYX7pyKlMdqElhSa07r61uzbmYZK7UFUUtcHJhheERfC1i3HiCwVab5jM9k3fZ/cya8Am6VM6ByS
IqT+1j1jmQgznMOkUtDsty2cBAY5Mky0ZN3ph4vijFx4Kwm+vJibFW0P2Gyw8pXdnJhEIgcjizLn
T3k4cg1+Wt7OLUK08qaU9Leb2jfbQvGU+5U3kZwdnAltbyN91+gqyvLImkUMATgYavidvyOqj2Qh
zYIMoOfedaX7bCc1gBQ+0zLbD6AeTNpRjWl4OEucvLWanLUZSfLpInc/TfGrEzP4xBXKlVoLC9Yz
dJ1E4Ouxu9BmndSh3Vs5arBD8Wd31akkLHb18CFUActz3+KLhWkbhsNur1bwjGXqUerImUX3i9bj
wNSRGsJHRMFFLPy/Q+j+YNCv1lkObE+BBhAAc9/QESB6hOGnnvtgMlQlfxdfJGfbcRngVxFPY1gk
9q/gkjF1nvOcrkJFbMc3he74IS16v6P2MMS3OIM76RmFoK+IgvJATqrePMKNA/vdr2s8VAL/oikg
x1caDuI2RoslVGb0hBxoJa6R+fIcl8y6ht2vuDXDo8fgIaETNY/XEtO13EqDqwZXh87Hm6RUKusq
bc6KlmVzlKxUkoe2mB8VrdlIfialXWmG0qp/tBmUdrN1jTyZQgGjG8ug8jpgCgm0at2tFFdk/rrN
lFfp1eQMY7W+/v6vRCzTF63zW8FmSiNP+oZSuLFt/SUJqV5SC5YWghRG5GcNajHUSDVpMcj/ycVK
+iK5n+bfDNH4K806HXiDNHlt8wsA+Oe1eylPV/9J4/ZPohPhMncNmBqSg6BQDOgn3NJYX4tGFFWk
lyOd6UKbITxp75aK75KZ+sa9do2ufWCI75PSoh5MEYZSi/SHMTr0NMLqMw13xfXqq4JAhlBI3iGb
S7rKQrZJPARJ3OYKkYFEC52linELKduoWR5Iua7TGR3Lp9vJGgB0uy/yCdKQkbVI4ai0NcrCPII6
y//k8Sxqu2/Sfifl8evaSsPHGwB0D+XHNcfjuZn+8tmNv3Kf0krUwGiUQjAVMZuSETMZ3t+14GfX
+XqcjRfJIa9J4zK5L1N6uRYZ+rp/l0JDAh2TU3nP8uHyiZL8T1m4tZtu38V0QingS/soStT3NC/h
B+luzSraStlKnpismCechUjR8GT3tQ340GSfsmb1rLzqQG3lcSb5uKOPutfpmkqndWzzQGmpVgn/
Qoy2GITWvfKY5sr3MlDZM9qn6yMHxP7aJwyS/he3CrAL87DzZ2UvznLhiNpZ8u2Mb3K45SUG+4NM
dQ6S5UqYI6c3VNBsIQyWhlXqsun/j6vzWm5cWbbtFyEC3rySoBVFivLSC0KtluBdAQX39XcUe+97
TpyH1UuGpEigTFbmzDGT5RNLZBjnf9Wu6JekkZY3qesvCYV78H2gKfWv2/S7LRSJflwC91WFBnSI
UxBktSpUrvvN1NLHlN5nFWLKaXmYOpoxpbaBE3l3q/Ko6DAC6Zo3n6n6FKou2HqqGEMzufuh/rxl
/NvB7VEe0fpA9+h/EXPudV/s46inxbb/VQX+ZEKVm36pSotaNWq3fwcbrfZt0zFCb45OKkuoRp6a
WSq92GgzSIge0A4xDSnIMv6K9OFFyTiiAOMd8aTujkhRfDFf1LMo7XIqq6/qa7tNd2U17dXvbtox
tASJB8+Z96JkS+qv4X+ALJj2suj7dsfUxJ3ahziZ3kSR7OzKP9SQ3AyFQXhRL6qSlHXmXYMZwAiL
jHpr6udq4ojhC93rk7Wb3PlbVePV5FK/UFocldVYfmWQr3ChflRzrDao0fNesIX4Vn+3leYmaQJa
WRAYK4Gcel31AHVmUaKqQrldDcW/ZRPB76DHb+qdp3Nw7iFqLeTe1cVX98hA/bVRf1u9iFMX9HBE
PAjljdrkVHJ4bGrMrQWtgAGF7pbbVv1RKSiPEXIrd4COKRZMVDinqQxkx9htInlumiL0rQxtifm3
oDQXsa4V+SmJio+KoxctZHtqFvB/TSSG2V/65v4GqI9ReJdU+SZqAbl0/ibaEqaOR5uhz3jqvlXm
KrFoVFrZ5XQgGkBMi4xGHcZL/2q3tImQP1Rp9tsHEGa3aaWOyzKxMgMKeBFlEs/alUmyFxK/068U
rWHMhJ7U0slS2o///g/5+kp76r/iuzc8qVuifq+Ghfp/DgV08epz4qpbQNJ77qgieqQKB+WOo6zT
jkpPo4aVUvup5VsBNrtWu6ivpYG8haiJ/qB3+yL6dk9TxU0jqJYbtfarJSRYrFOPqEftuAJ2nuY3
j3blfauqqPqZqpmo6qirWReDCbZUA2Tm9lbYbyrrHmL6Vu25ag24nYaFXn8YKAN5rhovWer+yGLY
Lv50UMIrNQx8J6e5WO7VuF0K5wrsDMQGn5hF3UCAOHCFmj4+wFLZZgMXVW16wbIryvKQ5PVHZH9z
s1/UPlCrfUZNItqVkhDSabhU9jqrgp3a2NQRXP1BNVnUHOhojJNcNrrf1BVWFQ/1f/WQIAo2gkqI
mt5KsKcUAFRJlFhgq7LAqtqSjiTqKnetTN5qEhFq9KqCmaESlenyLmzrPh2v9HZTUGdX4FeqBKRy
mbZ0zyKGXKGCZEJWVbgYDGIk62eQ7mOqud/qTaqlALsDxomzXrTh3i1xIZy0q7qS6lNGrv/jOvqH
7t9uoHp4nUXUTRyoOP95um4/WlCf1R7kNiPizvtqGCE7VT9tEj+6hX+Z2wbSpCpyjbegwYOssoyY
ilE3UVNTbTux06OiIxBpflGIgf95zJAqqIuq3qca7qMajv7O0dwXdeOG+VIE2rOT5yE9TpiuNG+s
u2rN5cxCU/l0paa2ImF5K8XdFjm1Vfod03VeD5x7kMv9uQk3SHaCh9gJzzmqrVvlbH0lyKnlhGT2
n3gDtmfYJvNJicTo9/hS8qRkyr86QQ8qmjDGhpQYojTWWnMpoxBxKOGpjVV9Xz2p1cn0VKjhXFT+
QZ0x1cZX0I0a9NmTtMs/aseZTO/FFLf8j8qkqOAXGfsqz6bnW7KGp4xGpZZp+FLc6Zrzjh2cjXsc
wwEv/NVj4/U/C6S6CkYiftdgz75VTKaurlohqXHhKx4do9b820NIQYY/f9ho57jfLu1jlgmPhPqc
GqW3MI/8eZICLKBqoEpUasSyXNPAGq3UFb2tS6rU0cX9KpqTW21KKZtuKqg84kgSL48ql65imsAn
NvaWeDtG1Z2qJtA89j2mhNpNWT2l1q9a1dQ86vzxrXMf1YW93Tw1JBcrUSIWVTRbarr4ZXULztQ7
/+/mhj3Hi91jOIKYQNeOahaqKOW2wFHQUw9trOBA9ZOC3sFxvGcl8r5tf6xAShusDzuj17+Sgpmj
9b9GkDzOAeas3DZ10lDSd7OjJ1XUG5X8UvfFXBIKKv/CnSRwD7Vjb9VLqv/KzkI+S3IEYAWDU13V
zrfvfbMOb7PPo8+2pMWOM4S6S+pj3sYXaxWdonCZfmKr22b5eHuqevrIhNVb7zrTVKLGnpogpeop
NUqsNVjwmVJa9hQ03vMtYEzblXpFlSNMM/8AIOtWslEz8lYVd7BbAJgLcZhbo+4T6IE/qmTadvWD
5xT0BQaH0dWI8qmDEEMF7JTqMdqQfy97VarpXftjIGNv4N6eka3ilErkoDpm9F8hWuoUifMn9dFO
yek6cqFNS2xljKgUeeg0VGcN6lyq9n4YklzK8W/EFoq/MGerGpNB5fVSg0ez/w5sry5Lz8hipvxU
aKe7tJO3rrqrVndveZv9FX70cXstlxFP6whszoX2EsIo9mG/bs6Vg21PNT85YDT1ofkTyAVNH2ct
3dzUlnNHE+XXovS/UfLW4INEIbMnTlQfLMZJWeu1bbpRtUtVQ1cf/1aYDOR7N27UGq2+VVHF8zDo
N/nJkgyskcuKG/0lyL+r1bpYitfCBPr3b7dvadeFMHGnZDG3Gpkdk2nrnSf1giocUBI8SjVPEac4
Ne3UAqSmo9p2ga6TYyqfVQFUPa4GIVfaaClIZaqNRCnIrb7eaKl/VGcG9Tx1YkT1us+bFidh7rxa
+tJx/AjwH/BRVHIMVZW/ACwcxp+wJeofNRlVbOUX27YQ3+6U0QYP64z7oFYMSY+AGqBKy9fne9vE
Rq+B8fWfxUTFE0oD60B0zcru/r8yI/VpysS69ol7K1mmFewlb8GyZ7ots44Qazlk52nOfv67pWex
/zHxc8M2MMoSj9ZYYnbN+SxZflWood6lVzzFsnlSuwuJpT1JuJ2aHuph2M79ILxnz1EPVGuHX2Ax
EJgI88kCqFiiK+5btjolwlLrTTP7YTey/suGnmnKtim+38QtZlqEoO9RSLNM81g/Tm7Ll/pL6o2Y
o7PP0QbYbgBw4unfokrQFdcfJWXRsW7vJ2S6/fhWG/MvqfEPrjcn8E91KlRhX5BCepHZpQ9Igar7
FCXdpbOghKp12KTrglGuRyjvhYSCzSfhjDHlA+eNW1Ak0uEA4XCrKoxqpVA3C0+yV/DD6s3QfHaL
g2zf+OuAHJLxY4UYQwk2RN2fbYGZXcBeGCm7PHd6UMNR/XeTOqlBrgawp8FkibWwb/HiIgJRD7hJ
fiupVElQ6EnIKbUvbVRvNb1ig0lSlMH137SDiBZsObKNuuUqbh08eZD9tL1VpT+1uHxX9W61GynN
Y3yqLfP99rbsYv7qm+zOpe28cCSCW64Q8NO/KwOuGLVCtdGrOm2lMuDklos5bzYNk2VFoQUaJYz7
UyZ5qGEvnAatHJ37cqfFmncwI+0B6LEZ9nEEHLPWoDQOrb1uzPbHSZzqwTVg4Gf6oWzq6IxtFD0A
Go4VXuVvpAdHClwjLFekN3b9pSPruXqi2FaZEBvPxwnZDkQWylwvd+lo4yxhzrtuRNMWV2N20CKh
AaWWq2mp4is4eUba+JCgNiM744MO3tpW3BxrpPEmEtlZ18bnxDJ+nMbQDo1dwDNEvrapk+Zo40V2
mKJcUYct4EZd6W8nVCiTeYdy713Is8kHWME8wn4FO4tNNkSHskSNaI5NcjXGbpV5cNcxHaZRDHRp
4tCmFhWDDRucN60Bx2R9di92NNl3RjOh4pLOJSs0BQ8PtoXVP5bR4GytEpGjLjZO1pjAIjJnzYEP
UOvK0yqk7/2jUZoiNLwAZiB9IfTgY0irmfVrMQhrtcT9R1bQPT16yz6Ro8Eplb4QDv4RDKBLN1mX
TpDhcbHU2dYqRILgUISYRU73M+KU2ijCoWv/FlCwimaG5KZzrTFgDIF26SuaTgdE00NodcBryrEc
V6KZBzChPhV0LztaM8Va166rjasl7nrGpBZDGtaVnv5Qd4xfLCMIewu6fFW8QHgBZVZZl7IYDnk6
26sAH2g40P6jEVgjjxPf0i3OtBIakOZptBwNc+0QvunD/MfypxNuVQDyEivbmOJFo6id5umd9Jpp
jeToBNT/xYBCuJL+yJNh9GuOux/b9G8lEtytZPkE9LZQmf8q9Fpvl+e+IIyjDwpOk8FqMPP5SvtF
j+nyXDoNejW97VJ/gxVCGDcFfTimulwB0952af0aqeYXCxxI2+JTwVSwAihRkS+L0xLRh6nprA84
3yrDkoQOWTLJHXXyAKhyNuQ0Oy/05y6Ddq1pxB51cj2Fhnw/iw+5xaApYBckM42Nhn3oFnM6Ao1l
lS5o5zbpQgNG8JUMvXGmbZukzBzHB8kMiIMhHOwv7JLdbU9ToOp2PxKsbaY/sVxOPvvYKrUl2rBG
IAQzp70uHEBidXPyPWTbkTPr20iymJZRBkfHWTCdqLqjZxTFVssh/0WsyKsMnuVGkfe9iB1Kcwzo
4nq90iz3fV6Ki1FP9jGP2w2gG9pC2gZTFADjxmCGyeCOqym2nrEiBtnMKTmNaNpMMOEYswlAFZWq
iuInacn9mHr6dtDploibeC0yxJkGWP2lrZwN7mTgJDqk9WIc8AkW+6Es671ulNXKqdKJft5H3bWN
Xco7o7OE5CPvYuhB3Jn6PO8mQq3FGOmUqkE3y0Fmu8gY5hXgkT/Lrynmd7C0uEd4Ng4p0KMnSBpF
P25p2GaowWY2lVjNGsdtYzFcvCrbjbFyOMxRIqW6+TrSDqkaTXXalo9i4VN7VuetKLdf8tnu1naB
py4GFS39snNEWfFLW2q6C+enOqiQriytttWx+LaudTvj/pNg9lJOYBHajNZEMZ5LD7l+NEFICgRa
xtSgDUCZDehNVQL4NIywmhpnOyKtTPoCqbmFHw1qzW1lfNgkyo+RM2yGAj7ADGQ0XJz42ZDLjOzd
LNd2OlPK9xZ/HTjmHQqR+uBHHc236bitBwPLIoATxggt1hqwMvDpQGM45LGQT1moO4Hylp2yldtO
EDexhbCbYFhZfhuEjWeQa869GjU6PSdOJkt4v79BRHuUxM6pLF6twon3RS4RG8yAF4Z4PialF46J
iNGJ+deGznNLQJ6UGUTHuSB73kibm5wGa3escOc8s2UaK9ejuljQx7YyxFMS6OdRJfITqDsoeRf6
izN6XqRuUtOoQujdY9i5xqvb0h+es++TEYiSxmOCY0RhVvZn0OqQIh1xGcvq1RhRD+AEoxX5uAHp
8uRqgw9uOgHk7La/oI+h9zfBJz6HVthrZ4+SOVtw/EIJMljnUY/sEddoTIDmAPw64vh7o/p2NG9L
XU3rnasmGH+ex1DTACaBu3FocTd/6whnZOmC4uo4IUSOsVvY8dPMpMI7lBg3QAiqkZMQ4893zblB
C/Tsei4LvD/tkSJirZlBb89cFIC2DS4vKNvDYGhbIe0XsoCCUTv1QOGObTY9GfdZV28KgkpCgSDb
Abr9Tjre4QjNwq4IZQPL2wSOcS8LjWIXCbxNWlxdt9/7Fuas3vxgFse+S9MtH5tGPlN+SNfBjq7S
P7uo32Rzg0yM0p47xX/AAzUbUb2WsTSPTVmYR2lb+bp1dApq+XRspM9yM0Asc/B01wAPTEw6MLU1
eQPgKUFhbX3Hb46Vb+2taRl3tBpfa4NuykkDAeSCNGSztAC/6s6CpxMIdg7rqzGJ5YHQP1iZU4sr
dSrb4+11AG/nK4ycoTVa3RseKe+VDZLRpvW5lcaHocdLuJSAe3UDrDqNUnoh3+uRQgJ1swFLVFhy
RU0zZZdStu4CwfG0sjA7ep7cWtuOubgDRkGjEE5sTmrs+qh/HmEcrpOieCxkAfRT/ZNYZnuEwUOr
Xt7+tDbhKNSFi9PRiWKWp6HL7EPdLt0x0Nvu2In8gtMipEwOQDIDCC9zavsDHVO1dpyqrAHCKw4O
aoUViHEKyiZCLRMK/qZYtZwRysi6Fvmytn3OE0vbWjvPbfemRzu/oQOoKLHJRrxTis0t0yFchkKU
sFx5xKd6O264y2SW1VXMy6Teapb+NC5DtiGcZiecRqr6ljQoqVc09bpW3XN+i2rWqxyUTlATKxo5
y0NTH8Fu18ehdkgjEVwVM8YZ+ThZKzPx1qYJ33Gq8AKsqxwTmvLOGyXEM0JEa5HfjsV4w4HiZKNa
agR74ZjDB649hk5kvxY+7QWkpbeJhW9SoJ0RyCDZnbZLF4XjYjyXPuZSFRZuNcoANUqGxuPY1ZAq
FU6Xb/SmpKAwLPBJjVU/mSHrBAFHUq8aOmPnOR82Od0sa90GqzT8xooqhn9JsqXb9WxZQCYBo5eF
bGlwuM2ll5g96NuF/7DSZ8iJSVeAEe6o08b2vLIJY9eJhnlKrXKLox9afn/KBrBXlXZnWQXc3qmD
qpfl9MNEJ2HN39my0MQg63eX8MTr/K2WWYp2xj6UxKYVel26mfGcYAF0TgiBDYCy2adWQEUZDC6y
1v0YLiM7sHSukf2ZGtwhGQRn4Uz2xhOk7xSK0Z7XkUZgUmAD1UgXpwD8KcvkWGYYM+qvoqDNfTUz
7Y7mUMJGmeoBqKFJfnR9+6muftXcHuVI7reXjYy+25dFlnvAcNQD/j3h9tzUaOmbbK6jizRPI+9V
JITrZuKo+10hZkDfxp5R5eN+CYS3dhXaxTKDZ2Oc7mP8B5j/XIMJU86uEh3BObFBLu01oIFx3fZY
ZASyW3eQiRO2hrnK5o2u9/cyi8lpTUhjmqKXeEqSaMy6XU8m1FQra+BiskRwj1rHGTfZWP0OqXfN
zDK6i5Nkh+Ed9Eo/+snn4GEJ/vY9HY9Rrnu7eJlRmAJrmHr7wi6urarqlHTBc+OjlxIomtKl2fds
9lixJfs+pvJObr7YmAvwkto7shV0RrUdBpQq1dg7+Eal74Weeas5Njd90777mzaA4uNkY0BcSaRT
mNZdXPgfHS5kK/pUu6NfBWtbi7yd8F9isiHrnjrjasAmci81XHUSGmzskRowCH7sqhdvPw/0m1T4
Y9BO8+bgrMuJ2OMgKeBuTySLVGNraCy2c1o0Fq9qNk4VAn0Unsud2+7kHDR3nuG0G7WWz7GRrLEd
09elNFjhQw3k5bpuqRbSCSXX0Uw1ObZBKRUPnY9PhQT3U+DpZxnFoyeMAhqV+PEb7TLCr6JbaJ+O
HQlksMWDEz922nPeYUw3aFZoKRmYqdUmTh/LicTTyfGDcGwr4NS9gEXeljguD/66bOxX3QTNVVbi
7Br6I1h0nL1KNv7Fbo60/ryV8/jSlv17NJbQQ8v0mOPfzBKDHD+a0UDYk7iYLaH9ok7bUBAtiPnL
j2Zm8wprkqr+NdIp9JLM3ugigoFfrHW3zkJjGE8GSO1VVJNJBQX2MDUuwVqL9VqOEhdFyrrQpVjP
2fLSeAnXQldQtFwdLpok2LSu2LlT2h/NPL54nP9QWmkc05p4Xjt19CfVl0OAn1QY6MWq1oKz1U/9
hnLctzb2CZ7IYNgX0zloQxrS8oGCvMGiE4llqBXSX09LSrKQzNw21vYVkdO+b/1fTEmaIlqwVdUI
UxHSNowH4bbvnS6DtT8aYWYbd0FWP42dj0CkAENudveNhZXgNA0P3Whfg2q5NLC/VpGH/QZCGvIY
m86wsQjpwFOQY0E07RxQG+yF3jZwmBAi+buymC44Zx/buX8SpvPuBvmpH0CgwVth62/vKsfiL/rG
dYArahoZ1ffhfi7o6sTCUOvLO1d37hEEQjkUrQjjzH8gu7nC6254sCz5EZO7WzdkLevIIQiA3UzG
wtxIjWsfFchC89StTkD1B/2aYthlZtxuajddJL6rDEskoG3myijJAgxNd7fonx5+v2lRn0RdnIXp
29sxiLsVu+T+zZwRiKZWLpmokNPc4JA0c7px+2EIccoxyT8moJPygT/u+vIBRx1Mvf7KaTSPtYa/
aufV76Xrrg0f9GM3P2mVTpGcuZ4KrIQEhhwyj9mSSDyvlkw+oNvf2DXQTTpiH3zNPwA0LTfdKO8M
FznjIO70nIafqogecNYd+NjBVkvdTU6ae2V4hhbWMb4gntka4WI1b5XTXTtLIEbA9qMq54ryQxPq
BbFcy/je8iJbGoCwlkiIVb1fw8ieOluc28z9Ne23oCfA54jxALBsH1R+u/HpwIeVfbI1J9hKgWlk
HhvPrK6XZXYBnJEtUyHY4GSX1EEzR6GF86TIV3D9QSYO67dmH9mkMvoGJH20FWl3R0jlZhDBAba0
lNsRkWBJGCKHEauM4NAsWaxaXCZWfQJgayIYcFkSTZuPZPSPkwOmMrFpCopPorc4TaTzFr0oej0N
2qDwjOvtfkVZTdxFMblsdqY6FFZB+95q7EVmd8Etai8KNo++FyE8oHXqADkzcNRa6flCdssqLl0V
fXq4qS9N8dq5yFPy+mDQ9LPjtNMd/+cfjTzY//r29ovG0bd1Njh7OY5Vte2zXuL0iEnAeh5NlXhv
/v0sJUd+t4giJb+pvsSGKWIbVDmipIPONs2BON7+8athZwHx32tucG31bN7b3H2S2iTBW7tGR3Hs
vLn+yAL94urlc2sP6Pp895ilwLYMmkweaB5NWE/mY175dKz1WHRpdhJgxpsBu/eicpPDdAwsi3bc
+i1OgQaOmCoSgQRApKhkwbIhd+3JHa6i+8XSCuCpBNS1+aklvA8wp98M2/goXH2jdTWOPx48zCGp
DmBBi2P0SK9YxZmE8AkAXLrGCeAh63v9ybLPqFrwdRhruLdj85FZOk6jc7zDqy8/1FniY7myAhY8
7WY5AeKnEXHs7Y6TbQGwz9vMcB1HzKjW3VAVqBHNqx70z1VZX3ARouuhjff6VPXrodX0XdRLQL92
er/YWbWBlkzBiRm7ytDhLa5RHICt/xA3HHwB/8RspBbGpFlWbS+J752fyCy7DT2rcL9S2Gp6dAWK
J8Jkai7EZjRvx2YWgntxVvgFeio0umRRmYZZVN8r7w/lJ+D59UNTw0qDPmp60dU3tavBkov+4UHG
7a6eXGM1lfMrlT2BQVZ8H/ScMudIVKvaN74RfHwK5700iAkR//IG5WmUGQ3fHP+zaqf37kYTFWqD
YNxRryjXMHe1BZ54aznfi0M1zJ/jX8ty7gsNXyP6zzYG0nuCgelJi38gkL5U/qkbyTOZASkxt6oO
wdTdAY0u9rmzAcuKPYzkso0ZORNtpFXRBr2eVhvdfPGd+q5soZA7LVmoxlm0nXrx0unPSQfLWWWX
sUQLTp3fP80tlYwOsuEQ+083m7Qk7e80ytTrHo5E3SfVuokQMCgvoqIntgg662ly6m0AZ+pgqVi/
jbXNHMXbfBQPTtYfM6PcUpvVsIQgCQgVjbmPwaY2DR+uTS0y7YwfgdB6dbu+o9DoX3MxObLcPhxY
9XCn8N7LpyaOj1agL3vP9QVpyPGka2LnyPF9pmaztfr4Gks9Wk8aedIJMObKaZr85JhQvtPcOBPW
iyOWGXje5g2uMn2/7AvakjcNr7wRIBtXg4zGrbnU04mN/4ojSL2TbXGCoJ2EfQW8yG+xgtcj5zkm
S7/WdU4uWsk6pCF0JnIBF+0FFabtwULm18X2BSG6A++//CHZXIRYZJqL7Z/nhNg/S0oycrPAf8jA
4S7S4B7jwYqXlTSxC7YllzzKvqp6djZomHE1pUZYQ/duY1Ym/IjybRcs02p2Bv/eZ1tl3R6RAahv
WzNv5I6TDZmQ+f72iNvPc6/gMN+U+FPyYD2clLU2TuEYYgLo1ploYTdp6cJBonXuvflraLH3NCvT
vr/9A1XR+fdV2Sn3Rey8Vref4VM503ckzv/nseVCqDj4Hb11lavN4e3XIu3bu9kqQCb6skM+x8uP
Mvi0a/8Lt1HGSgY6fcJW8t5UX92+RSDcnVz8HW/f3X4O9cLHRpskBM014FyZIKTVFz/b/vseX7lT
ncTOYTYc834O6K1ZYs6b82DeSzMmBZx6rUGK0Mcl+39+CI4HqElempvbD29PTqmYeMRxR8p8Lu4S
CoFk5NpxVK8cl5GYQ+J/96BXBSJI9ZDbc5k44zZKcIYopR3c56RG13pm+6FXSz5hpnOAqdVvBgbt
UYjucPuFtaTRfe8g3DAn8XD70e35QWB/a0kV72/f3X7eRrjB4P9ihLcnNfVob7GOxPL+/7+sbY4H
QAv5uV2AtrKMJycIv3g5jLK+G5QxS2/PYIj5ZYpoHERxPz6ygrcHUUnO4GkRhZySy5MWzftcY5nD
3Kxdy9F5xud5l4qCU59OaaDO6kfIK4TcDWhjRzQVnXqocNF9bO0MtgSwjaveCbGNI9qnAItqYJ4X
JOhpDUx5gHqZJ92+hT6yilCjrH2j+FiwQh3tDl8Oklf4PK0bjer/UuAcZCZXFUjmBVHKkAcfbuQ9
+BkLC/UUkco7UueHFjMkwPfdNp6WAJuRIex8utLaKmKSpCfq3aNiOk9+SUYjIPVQEbDj7HEv1Z6c
Y1S/mDoFHE4yzKlHncoIkJJ4g/cEzrXNcfTJwniRd25iuQ2i9GJqzjmXw3ZsFzg/RXxvutjuaNZT
H2GZlbeWt0aH8h5hHkVXCI3JXURywm2Bfmu0rOJ8TonnUMZE9TJeLl2e8yzhwzvo+jezhGllANFJ
6diyJUr93H8bUuxNDa85lLLYWVO1D5LrXBQHOWrF3neivevq8bpxZnpWKAX3jnX2qn4v+/7dSvyz
1/ojVtzdESNFnWWadZBi+4uHGLbIxKksrLe49YjzuZ0cvtAe8H7j6YEyIKFxT+t2hbyQugMV4Es+
AfNZCs5RCP3JfZd7IPjVQN6muxWPJuM+gLFkcwracL9tC+ebDgihNQ0XiiwvmtdAjPZegTx0G3g9
CFpqDutdz1rmxDPM9fbSu+0pbb6sAirehC/DmIa+18u9l2n3ODSJsGzjh8r8yiIcarCYTzCc99i4
Jyijyvc36IBATSR2V5GJ12ZqzK/a2L7AyizwhaFC1EptoG1UD2m+5yDcVN8eIzKxVAG2HFwQz+mP
Xzo4SBJKYdKGh2A9/CSzSRcuG6CoudH0CXJq0OE32/6GzfpYJ5yQgoE8nEWXTtjQBM8bQZAUgE1N
SY0ibETD1v/1Gkdbxa1q5axs1BnLzmqnsK7S9iBBl7XUQcXItpk4Kpkd9KSf5+24yF1FYefkamSC
Bud1tqnR2xqAiqE79Vpy9WV6MD3aYelGmmaF6DX1V8xrLmZfhPU4Q1EpD5S+4Bq81Z6Vo99rL3Fc
bimP3g0ASFY+ealtIPEBLXtqhR1HYgxT3qaypSaNl2j+bFTiEc81lSh69Ysm3XL6RcfaaRw7fSwi
8qUiQ5eE+my89MJ5wtB1K6zhGFUlpQAguRm+aK0wT1RQgpA5R11fQx6Pi2exHEtot7hnEzA0Yu+3
Lf0vPs4bon/wsoauJHTULKa7rhlfpzbqaD2Z3o1UhD43ET3BvPXygUr4tPb8ACSHDftP9p8FzF+I
scnZw2kclKR2HzXWfQxW3DPKX6dvT6NrN5xtocRC1UyHXK4Ni650wyU53vkN1mcRbfckqDCic8yc
anuen0y7BcdSe87KIL93V9ug69vFO/t6fylH8y3qhx0o3fYAwIeyQP1Jxwxk8cZ4Botb7cfnEcku
3QYgRJX7g20tcLbd6jUn0tZ9kvdTVkOzYQuu5Ym22ILMDbGnI32Ys8W1I4ObufNBK1hHkjmhh04R
5uu6fVoEXkqU5WiownfY6RY2aMej3/91pIblQyk8YgBOGZGkcNv220C5+fXtOdPjMMf3D+42iPHW
9h9dP3jOqOxS0W0v0PNxAbssbXdmPyR/A61yl/vuUztB5WkWvAja+K+eZA+9oNIQGJQNfeyz1OjV
S9JjJY5kKeX6rCMDDLH9JShdlABe+0JaAr0neRSI4Px/SzECs4GE1EkxzGGqze8+fTTk0R8wEqV/
B4PEFZhGAjKsG7LID/Me7qXzyKBCKoHbSpbZq8XRcf2GdU4mlYRKYL+lRo8BTZeQP8OHeDSGD0f0
bYjhJC6FXirEyjNIe1ZkvsEzza82LtcJnV4df0oa/ONQ68SjhmLRAgIaq7N2NyRDFjpGug284L6m
LLny4vaFqPDgWZRirVclRJpjzIld1/M3OOlRaxUPpl5/Bi4DW7oPSLRfW6v9Oy90mGlLse/gabgo
XneW8dhJpALlp5+VDPx++iaPdy/jTe1lnwR4d3L0DmOcbVxnZMMuYm8NCvvJQxi0FNmT4+UFDc1U
4/L5buzBPrZ2R0NkyWKZjxcYSZ9Fca83+fNk/HFFjURkKA+x02CkYwDgaLfSIz+PTPZSxPbOhf+w
4RWAfdjztmnSd9+o6HqPoRfTsBtwvHHiL4qle8eb+Qgmpk59Jt9kL051ViCSxKPS96o7A4WFG2sf
SWC+4k754WQMD01hz7F+X0HGfgumoUOFwN2YEv276fR3ybkF0TUsk3xVQi/BJ+NU4CBemhP1qvmE
tuKImTNN/E9VPuDY0stXkrwApNJXmxzNuszMp8zJPlq0Glh00qNOhV1kxdUW+mNt0pGQELI0HWwd
sMQ1tsnZ8hk1lDl5YwcJZXj0zG8tos6WUutJbIIiRzzhDjRv/PKzEeyYHWj4mq0FmyoiqJ07N9vC
K3FQ6cVed+Q7IGwKR9b8Obo9J6uqeIxM0ZO5Ji/LFrYeUG9wLKaYrjOsSCUdTHleWm+T5Xc5qT/D
IEFnAFmvWsw725niOh5S2z41tbU7DRvIzs6ahLNxV8mXeTLOgcYu7QmurNtLrJ75Qs/Lo7SM1zF3
n4s2osPPuSM82eTLcKGkVJ/j+JSSDfQpaUbOk9ACl31Ou8RT9kyEfG/GLSk8QNn/j6jz2o3ciNLw
ExXAzOJtNzuq1QqtfEPMjCUWizmHp9+P2gUWBoyxZ2wlsuqcP27HynmceXetApSe+gwaR38oMu3C
1sAzRcT42KiH1BCa3to5FEP2PpF9uCk8Yz9F7cVHJY7KjLlyZCtue+/Vcnm18hn6dgnWWuPcfYsL
IsnKDGIak88XOPSpIQDcTovmZC/l6wLcNVVldRwrYs2d5uwog8PefdNap6FpDdfBI0AJDwWDFaqm
aiaLIFFdSNLNW7Wwp7dq/ujoYVNDeV64LqY24XiMd8OY6T3w9B3u63aTTYFYC9gxRqHmBXORo+4R
XPV2yDZJ9BfVmKV6wNQVUUmG2aATx99sWmbLjMROmpRO4P8oSz60JCF4oRphtWbY0yo0KP03n/8C
HCPAKkLeSNPOd8ikVxJin43ePclIXH1AczyHAB/p/WLiVzek/qqwKUcOTBxv0xw/O9ZytqvyTyo8
3jC45arAAWEFT7khv/NpkuydiBkIjGJ2HfUrtMuPYhZYb5yOzhLJNi8YrgP7JSdIJGrLUyJHBBKo
tRuDh13Ehzzp9uAFTzQfL5tiwfXmDOm2i/V/y1TDKM7fY/feW0No8ODhHFj8k9eetHYfDccqQrJh
yx30G7lpLgkdEZKV7dIx1JRp8KBbEAT+CmOjPtrGlcqwLKzmtb6qyP2d7X5Ppv2hbO89qr2Lbrq7
vui+BqdCIovLyh2YzPryS7t8W+3YxQeIdsSxqcBxihRgYRUueYrejnl+9iy2fiMzX0nv3w2FflB+
iXosw+HNFDzNxc1fckQWK8EsJ7YfY7hk9iiIeNy2nd1zSrDdFf7Aip6PeIC/Kbd8c13nGJc0UklE
gXg+Ho02WqswVrTXdU6Om8HAZcQw2vlz25mXZCa2b4z8h6WZH+q6ry7OJD4Nbmp6Jq9K85gtQ8Zd
hByTB/BTt/a9UXvUi9D1MfXDd9QHb1KonW7UKZqL/xJ75t0mRLfnasfkv/E5LHbG2uUl6u7Qy5QB
O7gHl7ybCXfRVCYwuExk4BsQPpToVRGvMmEk18i/h136h/KW2QlWs/4PgHFb+N1lyrNHU0yvtjV8
cbPSFnxMLAu4dsGfiljCV+gnDZmdA+Ki1xTNCNhJlG6+leUIRxETCWxYR7/NvxovJassBWaEbvAF
2fdlOu2HgtI30d0YVJ+yenkL4voazNFRphMBKN0+m5OOQ3C4Q+e3Q1B4EdVoo9BjkjKs/B1X1Zcd
1YcoTY2NNpdd6vLlo38ELG+oTYVLNyoH3GPF2ZqTGXAslElzJpUJmUP6nGmTrzd+RV6oAd7oKiPA
9dHsFasGlqEo606eCTroeBPAI70hgZa7ysTq4QI7ev6NUsANhQ9kuLYnY8j+E5rI58YK+DCQGuNC
yX0OnEf15yu1XwjF+IlI28c8lu26tcW8QZFEm9A5EeolQolAIOWd8u2bM+ZHt4oGkq+Xa9zZjBMN
VUAicqiVhJdLslncDcynke/t6ddqlijMZ4vl155udES4wFLOYbatg52MVDaTaWuHxeAQhALUO3L0
/n4TE+GTMo70jTsyURrLiGM+Gat1fFUc+DNt9zAbbYNfs2iEXgkl+BkXrEtwyLme3+8Z1UBs6KEO
bPOBKrC9rdcnViXuhreJQRYWnlHq3jXkDdyA16kYP+y+/OcWHZyqZz+QpcORvSxQVBXZZ/T0yA5K
eDU7N/2b7QFV5umAIoLyTxiAiCDG/MsfvgIKvMhTg2Cj/Av5R+Q8dP0jGMEhDvo99Q3PHhGMHFsG
MCNhlCyMrCl6vBpieKzR0IQUch5H8Dm7ly+ualN6e99z6eySwM72+HDLjRRsWQmgoIN1ftMG1aly
+1syOfbOmv+xDLHvSUpkSuQATDCFQu6IQlWEg9lwVubX1iQrW0mKmieTgOgWFWQDfR7p53qGdu+n
h7LIduM8/KNPjbmeuZzFh25XB28PefHzlLwOIKWH1pLXOI2hjEYaCGfziKoSe3X1JCwAzdmU34Ui
SL/FerNx4nOcLDckMhbhNhUDJllgVfyazOKvmsh4G+zvNKPPMUJBMtENSReHuym4M4AqweiV7Wxk
DMoq9NdUOt3BJ56BrFPmE/p+ugE1kJjvEuH4h6KbFIjL8rEsw3c9o2ApOGM0IUzlqj2OpvSDO28f
N9GLUmDAed0ToDv4/wJ3uNEztG/h9Ov4uS9Evl+fE6fgGUnniH5THB79Amks2uhPvFiPC6tipupH
g2y6DQFi3wTwhRTFc49F/SYaypOz6A+qhGg8RBdBTCwCSfR/Q19ymmRLiP6Pq7lWdeiPwVNbOD+5
l94UR95mmF/rNQ7Szs5Lq04LHbteWYAT+SSOddWuo6Jm/U3C7mg3VeZxfUFchQ/DGqYM2/sP7z5h
uSzRdSLvP0t6sE+4Lk+V4bobp5s+BdEXafTd+7O36QauFGc8dHg4WYMRLFRm/AXNjjSxzDFcU9sR
kNRmKTjttCJAxmmOQlp0hfIvOL545te7qo+SF49MOaY699plHgFf+dFYSIMuyLCbYmc31N1rNoZR
Z39b690QS6jqKJkf17NzEMutjvh8IoE+s6pZbamFO7Hxf3myPJpziYJ9orc16s4kXXG/sa1u/AEF
zlCvrlS48vJvPssH1zsbIqFtvjYjRBs84WZfvRNjZFRqOcwDMOE8MFv1LUE2cSr/ONURTvl1SK12
n7G1B9hjrIIYu4rYEGrYQc0mi1JTRQx0mrd7PxvPLTV+HAfToc3aFxmPIa6kf1S54ht9aeTOnSPz
ZPj5j1fA36b1nyxI9b2PJ1WtKagLK/1dUohbz7HIsc/Y1Wfyz5xu45Y4+2i89YjUc508ColwuOwo
CVdDu1PRpTIEQmtAy0MVzZCLpYmIQr8Q+nTUVqo4EXFhZwPdUVmBgtyMh/chF2yzVX/2YqyNXf/X
GOu/dUAXSpKWP44/2cTfh+ZoVluItlOAhiOuq0Pp5dW+gpze6swdjrJwaGJDWuErqgRQWZJf0N8V
67bSVXemro8ym+6l558CJGWdKwucFfpK/88e8g96bcaJW9rzxquyS2foS7nM15luSh6Y7sMnhDMt
bOKGHCzd1JM5FT2EttIPs/5iFI02Lt0L64My6uDH9iO8686Hb/rbutZPHjnsxlBKSPzCgu3dOSpf
+4Fqbg1NFe0oo/ww7WbAsZMdBzdLji+d31sbYgSzE8FcaOMsWoPyBslKM6Hj1y7zcXNri6fUyLj6
OLFAcXk/qTY10QxnAyW9DBBQ4g466IGCkhH9nWHATZT9uajdYutyhI1MhfGE8pcqPMLoWWNDbZQH
Lx9DH62NpUeazXr/IzODpx4nLxbup2q1NQcxcdkZr6QQwYMA4drNItE7/bwoj/rFOkrCOOjO3I/4
Ilw/2holzYFGzA8JmbBDtRfhwn1dklop9bdsP7wswsokppheL/8JWG0fCP9WeJhJ62KkAmrWF/IR
plB7rERkT64aX1fvoe8PYvb9k1GuSe47UuC6ewKrd7lsYMFq63FKS+xDs/NREsMcMhRfrcxCFcO4
p12yL9yy+8/t8WhOdSs3FKCTFD7W08OCah6l8X9dGcxI0AnjcNmHl7Vfk57r8WS77bEqGafibIn2
LRLXEfwNQKu1thN4jGVFp7ExmMic7A05+6TMnQnET3s7H9Y8j8v4ULbAezYDSZf3Rx7Ov0730vTN
h6OzG7IKZGf42sIpGbrr2uXiSi/a9i6nyy/LObBJoX2kFuiuRce6r/MBCQr1grKkMdesD6RarSOF
RK31OiSrI9kOXT9GZJafWvyUG2RRL4T6kW3bbFNEa0323ssmCRvbNnet5IdnTcEbbKBkL+UnNqYd
Fo1CPTPfUVcsDIeHlxenrxqi/2n7WPr8wXMElw5+uw4OoxjSVxuf5W7ANBazhPXY6BWYv53NpylO
mD/TDH2bMzwBbe+QHgWUf6HeM4Y8DiH5Qh/lQQgtobZ9Aspml/lBxfiTVsIIXm2HrOedTNJjbaiO
BXSMtqIHsYjNdGsl0t2qvn8hw0SGVIJnu8Cs4ouSWUjk13OeRa8LOo4tPX/B3hXTQy8c4xJzN6pV
ux9o45JJ178EHAS8Zcu7q1vzbU6pc6A4YT9jmTza6xA/Oby/AEEe9o7WH8dNbpfMiJMAKzLFYVbm
SzAmu1GgegID1aHletBQOqEdVwIf+C4QRzCJb1zJeDpp2lqBgT4gPm/QLzriVBVx3B2FKFl/0ulp
QsWRVQPhR455o6KCr3oCiFGFQfl2UceYU0yLOwwLpWRI27XAASHtiykLavy6WFFoOJzfw/AFA4Wb
I8Y/Y6BZtgsQM9FoOPzW3ejmmhsx0/iy6xvfOFeJ9YNusz+1bgDKJ9nJpgRLhdDb1MGAF5cBLzkP
hNnhLSnn4swidZFZ5G9cqpT3aBF3bkWH9qxzuSXfxAxplT5kdtaeOt+6LHZb7FP6qV0ZHVCiUi2F
RSsevT/V6FfboelPCthw0xjgO5Xj+qFujQw0yQjnIKoOBm3DBMx327mwPmK+0XwiNIqjTr9h5dla
A+0wicbz1CQjoUC4RSKXlINV1p973l/Qon20NJ+U52wXm0YyRETAQ+mziP3haAZr7i+39vrCicAH
weQbpgqLXdoEYAsIh9WacAvGzYClZSg36D73nPV30ofcMft5XU7qOzlGt66sqUGQwXdu9De6uIpd
4BMt78T3mYk3ziUYt0mO/QLKj78j5OFZwFyaD07EnGEULSuH4R5/A9/9aDGPrBF30qabeEhdeZrQ
aW6VHyDflFxUKe19tiRwD+oFySvSgSypeL87e591c3PsJDa+uhVHWxKKQXrnJiNNdVOl5pZUFX7Q
HUMYBW+vLbrY2Z7+jDMnTv0XyMHF7URVs23C0BEFYlfNnVPRoYc43duOHWizNxGHWjcAmtLJ/IOf
TJ80Jcf8jAdS7jwDLCgR6D/SYRXt2Xwi2OyA6BhA+QnqfZouXCY8Ex1tpKnSHtB1TkO5w848WhgY
M2veEfMfPxXGhxXJn7K1aONdPPYLA2HtNDvOPVlZl9lEsWB003OEZy6dSvcoTFAFZ0aa4XvWeCRA
/IPAf3OP5QaToJdvlupidygrVbIYYUR/PVoPdSWPwN0skSCk3vimb5OxGpLdmFz8K/WQUbP+nOQk
HGd1esBJ2lL8Y+4s3yk2yofrHwiHFwGC0wmjWoiWPcSdfUc81ZPfg3ZKc2LH899It5+3Rp4lTHL8
SAdhkSn30GeBz243xTt3KaaNWS03VEOb1IbUiMroSTkLyrISaTtJ+diCeiS6FGHZbP6tEUqDRPGi
rQ/ZjBKJMTQ0IQgPka+fkXaEiPdDzxfZhuiPF98dg21bjGgXzeURuSeFvwnbP21Uj3ZlvdiD+ezA
HZIG+I1Vkbo0NZ6cqrtblA13zR1zzmmgH3uVPYJXfdaNhOWbcvKIHTYDAlTTtdixO+DGRLo1F3eO
kbwpUyOo8rpzUqifmhwhAF94aU8Rnt6b31My/2fIfqs74N6+WOg3ZNSzh5pw5IKu7yGieFeW2BUi
HHHnoBwvthuPB0KEX4z8w8EvUDqpvbUU8qS0I1tRTcheUdclaK3UayEaSqYJimPUzSRxBi3VFVb0
5o9uwMRNpSIq39n7UsKYcO/rj3aMurtYiP/Gubjgti8hza0jNelj6BHVHLqRT9x/zhgDQhiCkzMh
LIpmZxdPMnPwVvjztLXot8yOuTF7JxeIvKXkfIeVyt5KxE9+4KCirsimXxSxbssktlPJgE9fNJW4
xYDYmPchn9C7eQZYgDtQ/TjZz4RRIgwmQ+dMYwy0ixERNVOQF+zXp0mRzwAznBv8fO3BMHeoVfBS
RiPjWxFMNHx6yKKzA73R5WyyJqnx4tRpv7ccHEOtaeC1Xc7CMPMj9AnAKB4WEM/ytIzAOKWKKBYp
wH1lQLJPpDFoNoOD2cPPD976rMpMvfU9A1ngiHQ/yEmc0868eTnR46NzFHE2nSewyp13NdqxCjv4
me2C1TKpAp/ZkuBZQT9nJXmT7Sy0uRmMdujvMZE6B5vDWqDu1xXoRIfZf3hkUnhu555xIiEqQcFN
gH0B71Yt85JpiJCgJh7WTGH4wtBPs3RPR0AyEF0ImtT2Dn4CXdOPuwic+M5071DmCi2H1mAaAXtb
G/q4/Ec6pYGsef43Nux+QY9SoBXG25LY6NVsvlILb+3Gw4vGRLoNqpGfINy8ZQDokgUFffSTTXjy
aFwdWGGpwEGUvqlLWYLYVd1aHE7zrS4GCoFBN8wlOS5Jz/8uXpi5WpyNrWrF2fD8Pw24nkkOwcUp
rFOkivreSzjZpWrxRQHYhZVGAWXhCumrNNpJl3veiPRRlX3FWm0cDct4itwIRUMsXMzHC0NGu9pz
fv+WY6GBMpcYNbxlfISsGtlGcfC4699+/8jvr0prKs8UwCDO5OFefy+ovP/7UyjAmEHBkncF7olk
VExt23oKsqOOSJs3kkWGskU56XT5i/CpakPUM8A0ecTSpea5rt7nfHBC1fhTWEnjWRYQmnZDRjL9
qKivp3+FcIK7cr5w8rFSuAQ5t10X5i6KGoIaQfhqt974E6YlBJCIlhamazwcLl8pnV5VEt9XrU99
b9bceWsdQ1ssIbBnfdY6fpQyG+8mmIKyYKCSvnNExEOwnXFSWPhezTwLAO78IHQLqrO7yP52cF9K
x0u2Xovp0h0lBoFhwAoyvXZzDYNqrJZ3tEou1qUTJ992rIeJRh4B5ue52Lf89hKkj6Xq+H+I9pQ1
WATY7m1q5sxvgdBjR2Qybt58/lZeM14sOX94VaBOjeghQScG2cRCEaGNevV01Rjdeqyq7ppsmDwO
hj/fCrxWTmEb0PWScCtDDWHVd+BUUK5dvHyDvA88IXLep1X0SFDsfvHc596jnIHEyKclGdiqRqdh
YRV/3WiMD4ajOhxImruBFtmg1ybKIaA7G/yZXcjfDx0n+KQRmeMFvp+IrsLy6qAKCKb7QDiMaKN6
EL36Q2ZfcUbLnJ9/fyU7S0Ks+lVy0O5457lOgH9vtRv97y8ND5Mn2yjq7vVJ/f0dE4P///0hq7GR
WLmkUPw+ur9P7e8f/P9/TMb4qSaoYf/77P7/Ex5gV8o2rv8gccH974Ndr4/63NOYsFoIjYPsxeH3
3+FOu5jx8iNy1Is5IwTrMH/Lbap4mUdfrZrH1i3Nmr5w3YZ1MlC8mxa0S5THVC+wIaSqZguZxFSw
h5xE3Cc3kfagIsULhWRRAtPoujsYhxYfuvpTCVBxvuCCsaNstlZFJcEwil1CK3QpJvc8GrPaenra
KX+tI86Wn6oSPRgWxMOyIEfP+m1TPMT9PF/jAF+ay0kQKqMkZxYcby7e5w5BXUc0jhZaIRm62qP8
4nG1qWhPGc26Qj6nuvv0x1tmZuxBC0l/haU21B5DviqbQrmaTmo39m9KWv1x1dNJCXdIPQ29mXNN
rSSeuNk45ytp0zcKdt/lVUidMwNqPFt70oRegz6qcdghCp2avTflBf3Hz6aQ37xKFs8VwST4wu68
Hj9RHdnPhennNAn1ZSjH4GjRlUOQOaO8YIr0XEhAFARMXGAU44h1f6CMHb4pZwqDC9hClO9iO4qe
viz4WVTMFSm/JlWKBprVflwgV4oF1Fm29n60O8gF9LbbWqhoI0kV20y+2BMAbhyaeV8kSfoQzAFb
GnVOUVGhmclesq74M2d9/jSmRzAoUibQHN95g/Gd1/XAdIi3xfc0TkUwhYH/xaXN+a+sOUd60e5k
Nxeg6CYBeJU091UOkYHFJjnWU2HDaBqnth+Hne9492nRAvFEkkmvCMJygJBzBoORYRiOI4UVWJUQ
gc0zpEDpNkef3o+xTbgIovSel/8HcxKK6Ei/T0u3bGr9KReOWiBYL2Ab6gP8D7KcM6wRXH5Dwb6E
r5Mzp9EV3gAj2cEFnYEa7c1glE99YCMdM2Z6rDiiCPP6jshmsBtE4/Egr0lcGVunOZim9+rJf73R
PlgpYwo1dnLTtWR697hKHXs+ZQVN7UlHIAcgdksspTiYPvadCRTJ8/FJ9xSE7vPb1Lef0sjLAw8m
mb8QfXADSO4RQSHNSfqbn9hv2uzc0Gubv1HK9pAHPLqGL6srSDN94H+kPalNZyTdMfYYo8f6Ws5j
urMAao6W+sPRt2bTY3DiG4CoCxYjplg6vaPCID76JBea29iPMA6MjD223V24Sh8wzqq1uTIkLEAe
Uy9zwtZEzteA15PO1pXnNJPF+fcfF6TRfO796muDiBGedSYdzjp72WydB88hsyxoaLAhfD+d83lX
OfQSi9Q9ZGaSYTAaUcO0fHYjs9jZYSQ64tAhdaF7mIZJHaa5REiFIgNjLjszf24SzhHDGaK2buGT
SRGpJV5w7EhvMX5KG7TZsvTezFO4fJzP+jCUyf3U+QHCvYS5JnY/HEI39k1FomIQCCx7Jl+7HEDv
CJcbtmXFSMApiFmW9Ijfj+A0Psn8MDRinrpz6mFhY9nsg2Pjkz5TVaj9s0aEDv5ZgiqCtYTH56EY
YvFQYlWaOzmelKGnfdD6yb7gdTgoG6CgenHdGJgZ56qR6pg6unJbNBgyusRl9m9GeTJz46vPh4ek
XcaXTIjPdE6+rKCLuAjJN8ms6sFlOGEShAYXqrw2jfdmpf4zlxrsB8xRmPkmsyljJzsxwzWmBxX2
c/6CdvGkURG/xjHCjHhKDiCB706dlcfa5Rz3AoUvbfD9TUH+AlQhpion6ba6xjeoWiJ8Rgxy48ye
r356vBgo/Vg1db2a/RLmGTKkWIeSe40jhaT2+QvXFASLGeCgaBrc5uUDgS9nXcvj4Hne2nxlh5J6
3VRiwJ3/unl/JdSiunNrvlzX729BmdDH3YwvgSpZUJyh2keFZx/wVLJ/kZfDUTbal5YgGYAhosxi
vyVVcSqeFNrh2K8eDN3u80VUtCXEP3nBfU+o7YER4mZbLtqBgAQaxQgtgvaH0rWAjMfklg7LebL7
aacXDWyjLFQcQUMRNY4rsci9V7XkrU/pedYMJnbjEgmJlwti9QUSRPNZBH8skkQ4hJq3OtbIdF2o
aDoEvdatcTsRKiJkb96lgq0yS4cYj2o4Z2jbiNXBreTr5Ojaw6fZ4pMR9gTnneUkfzgvMk2LNdL3
JWiNO7OKOpL+ngurWZCVDE/54JqbTBjoCuYO0w6DfpcSHjuztrgk/HENmvsm8h6VU4Ovk0rnLfob
cx/StQQrgxx2jj0+WZX4Y+s4tPBfz626KoKUjbklysFk7XCc/hXrq7d4kE0lksR0+FmK4CMZu2us
21NNSXpQNHf10l19zYvVY5TAJUR4A9J2eDj2D+L4njBxN1vHT+eN7ZY/lnXsg/YcWelVu0TxLJAC
YR8TUj+X93nUWeG8hIE3qDBZFZuE8VAKtxykXTGkloi63N66FfPyFJHiovM/C4RlYXvN3o7Q60ak
SeuHNIiGEGzuksbgCqrCSS9x7G5Ly99x5RLV0DthKue/i1U+TEl0Vygr2/WDT92KcTWiuT3mYn5A
m0rQmao2YhwuPmZopnjoOLIxNMKhWLJMUaXpgSxOFrEVCcZEJ3Cf2DhFb/LtmOsPOx8ApFR6qcfs
DYB09Sd7b1pU8a7tG4qWmFNLB+PW3OJ+1f1TZkjCLvGFF5pvpHLHtyLDlySz9BU31yVPxLSL+vkf
8VWfpmVdRg23KbT5HENRhzTkfbg1US0WUT5Ta+yVcFtieoWxMQcqPNLU2k/EyXOsgWOk2CXhHkhq
MI8p5VXbKL8WnZcTYRjfA/69JUwXCdWZ5KH1D0a5k7Ozyr+yrdWkrwrkbQtscimK1VE5NGFZ9m85
oDmOeHuDp/qatvEuwFFqN9UHcmioCw7uHQjlfkg9dRpNE745O1olZAUS+N6DhotS6MHBa674Gr4Z
K2sM02MG0wlUXLgmnhOywHqbj+329gDPpR+Q1zcR85LFH9zGTPkVZUiFY/1zG9zsJYfv0HfkmseR
velII/0VQAFVOsl10ugWkS8RB9UioVPNaF5nGGBhqodm6LERIUfcLSS0E4Zo7rVePThNEe/iqc7x
EZhqh4Uexx5HCXOdiUWXSgLQqDTfpLRcg/S3YdkazsmDXNcGO+FSMscheeH4MMxHWzX2XVIn/b6Q
FPUYtulzki8GHD5UXqFMvM9FQi51y5UjwWxwt+ziERWFQM2eyZMsexSXbsZ8blpX7kckDBEqAgHw
BQrD65TQqDWVAmVP8jYZKEVFg8OHaXkz+hyfAW5Cq60fqvLBKKZkFzk52j4doMICcjbb4xwovobC
fIwNlJj+EEEo+DD5DhNwQOZ0189y6004P4i85NFYym0/i+8KKGhX0clX18qnhgJmPOdwCEmB/DD9
6dZr51iuaRh1yzFsxdbPmGc/Y9yUfwkWTzZzKa6lKCfIlPPcar0Nsi8yHRjYYQw2HU7WPt9B64Kw
o61kO9omnmHcVe1S7Xo9hJDFCDOdWxfE9rlnq9VjBIoUOVs3z7xtBhmWmOjjZmL40LVv2omgI2P8
PTn8XeKbD67Fd7aYk7C1/Mvk2wD02Ygmd2Y/I0uAQT6RJZQvSA/UMttyo/xdLbIPO1tOQwUYjHOD
BetXQajU+0I2wWHyxMUKLH1Kuh/teN4dUnHzpEr5FFWR3ssOl40a872czBOmmWi3mFUaogEgxncu
Q+QICAFERvqjfauDjH7hMt3bRvzXVtatLifGOTTZNzcnCspsBOrb3zShOkghrlPkyHYOEcPr0JVp
c50mfZ+wDZW2P1Ha59DtZ5IMANczL8nFMwWPVSBRPMmZpB/TfStng1C3xBHbtMH1GiUCrKi/RvGg
9/lkI6JvJBLVI25Ptkg+4DYf7HobNAi8o9d6DbRuhXijMDHfgCi/FdEq3UDFkkETErwxrLTmvsgC
lCQw0qiYGtY+rWDz2tBjKg1Lrn/m0oTPcP1QBAIdZ140ihMvpl1xP1hNdOxS98fNXyZLQBGQpNiA
WQLvY8pn4wvi8gVA5MMvyLCK102LuL9t6n5YsUEDIQN4rapdSjbF1mJf21iZaW9Jv/y0O9SGtC3s
TX7Q7eAhpkj6vwTPkTPZhlqTpTRFNapDliCj6R6XPDnlrXNLRPVuSuWgFVJI1zVIEBV9DvYHi/S6
pXb2mnXGo/0FiwPCDZbYLpwRkZx1zGFeQOTOFfSyLD6LlG92QC6P0Vw0GQiLn38aBs297YAQiq2N
0UO9GyiZzyI5NKSWEsASkNmTVyfX/rF7OP+shHAqbY/3dKmxVFZTSCTCccyRfDhe5IB8Yg8oA+PR
wYOAijh/7BupwqGz75pCPytvfiIh6rnEq7lxRfuRJ+wEE0LRzjnPiRXvTcPa9DbJXAmhQt5aUtE5
t3Va0hMtoHGBQy8WutvJABF1FZnntji0tVlvm7y+66jXpXr0o+WgiHwXB3tC/FPj73pFkn1il5Bh
QIp9kr03PfeZsBwm5IFF2idim3uHepU/mfqFuNIAgUL+RbHDf3Uw3CNgw7/dBe4xqt945MNyMco7
NjTJ9hiThIIMWtAWE6nXKgM+Wx2CjPP9jcrc+/XzoYWbjVcOZ3Y7UuuLgkBbJM1Jx+DBM/sVj+Ib
UWGIWNw7CMv9VAhhj80U+cRDgQIyI4MHjMe0DoLtNN1KVJWHPh2xu6TlR4ZozqmYDmfGcMyxnt73
tVxLAaguUXkbOjPeF3PQT3ZVfSEEkU31Z/YxPg6kiKjqUjqIgVMbC1TKa9WhJzejw5yoam8K19rU
YxKHFUkAQWCfx8R8hGIjG3ABYscoj7FUNiWSf7IjJkaprgVEdycPVNkHlcv1fjI9qCYss7W7fDtU
6Bw7THSDPx1w0n87lnhTymK6GiJmEmsgEsLJ39V4S60RZ1+jcpQ3zc6kMmdLft6370Kh1kT/I29/
m6ye3JGx+Vso526o838aTxuim73ZTHgl6y3VgfTM8Pk22n9fw7hwW1gcr/likVcWDAheF7S47HAw
83XYuM/ZQB5D0FBAllGzAhBTr5gSrC3RiNtBj9kJWJP7PEJR2kCpQdqpfZSCnREI+0TBEiq6KvpM
oxY7eDGzSGM7wW4OlKCxOfAs8cwhppmaL7pJTPj1+L0EhN4S4nhvIjLbqRlTB3oIKLQJheksxr3R
1c9Swy4OROzA7SXVBgn+f4GOcS838YVksZ9GxteUUilM6AiaFgLL9mqAYmgmN3TtFkpQlAsGqTxM
CvcfArl2P7uSZuODqBdc2E5X7Y348vsIT8PwWtn9RQuO+Wrwgd7AlXvImzFHqbbanSrGLQw09fTY
4neSgm2rHotzEajXpjD/9XaE4LfEstcjSMZJyark1yK0DdRkAn80TGz1xJx4LnBx0sVmh+SO/E1i
teo9HU71v7mP52se+MB2yhruajQ5nVfAAKW7vOzSq5qh/ePCL7cePaxJjY4v4OhpsyzDg4kDzciT
/+HqvHYjR6Jl+0UE6Ml8VXmnkncvCZkWkzbp3defRc3FPcB5Eaa7hWl1VZHcGTtiRbHK5IMx04nO
MRl3L0lvXJK/yC/NKrcGonM5WI8SbwmVxxjqkESMweNwJnBZt/N0mQlF7LPxvc/du1k6chUNUm29
Ljix8sWC6/uP88hpa2CW4PCt9+gIm77luOuyO8XCBqV4/HAHTCbKgMnnVfdGkAYbPkruBobSvG4y
Pdy0ib4dsvFtKJY8Fz4ywyk3SKLVxoIIvFYhp2u7dG5tDkmdGRTX0TFqSD7rof8dtH9f2dOT6TiH
WAbPHrj73DVh4oXH1DZOEaGerde6zk2arsJUxIyq9qoeII4CB8WW1TnR1unH77AJyQL+mqP9NDrx
E/M5/1wnOnZz+lm33Bwqo30SfXuIOsQ2EXzNIRTZodBfHl3QeShmJnhe06a2X3KL97ZJWSE3xCb3
mBWJG6N9SZTPvoZQZhrNOu8gvzMRV/bBsnmy+TPTo1eO3rYxPN4pIo5+6H1mQ2/uSgCVmA6oCwru
CEicLXDNm3jgOBRjEBny1AKaoC+8kN55qgxUHM6ROzcnC4jLdJAk88oJNqtBRPPoqfgncJyfTJnz
Dh3GXicBsJrReOgsH1C3rpxVZOPFDCSpvoCGdCONzINvkpDIsu5L2FgUpeYnQopG7p6/7ZG0Mw8Q
KHGe3NrjpAiGEpwzRnOf9OS4SVXnaw5D/DzCuBYyMRnr5vSh8fP0yaDzMpgGwBmHYTD9E2oGF92q
Z8Y+S11+hFPXHmKvmO4snFRSiWyTKfHtRx995bA1ufHI2R6yAV9xM4AwswJ3NfvDr/C3TVFiPTXy
I3YvlLbJyVeoHATP5EwbjZBPcg5pABnvHCtPHh3N+UhWhNrnPOOtAZGBOGAWm7AHHqNS+mVLdPyM
AA2n49dIRXhSgiY9eJnLKnFUOWMtBxbMTNbGE8iYUTP/RoQ/2miiMG3FMwwvjucxJTcsXWrJoT9M
PsEzqIOVIUoQL08BFAU+cSttn+CBwujxK4r+ZPVoW1zkRW6fdFHSWYG4PIfVbQ3JUvqM6c0LkH0e
WQpurO0xXbMKguwVkAx13uc4l1i6YGaYGmGpscMT63JzX5jNSTZ5cRESp82kTW9dGEh2Q9qVR0pI
VxCice44DLQgS1ZVTp42yDOUw/7VH8Mn4VWQrKh5I0YUf5lyILXUF1AA+FSFdY5ZqXGi3VjiyRTR
cRgDTWmK3qVVtYT5nF9MgBwDWXZCWo6gKy1B8Wh4C3McF3RzY8ovKw6rQQNad7GAWBl3iWo7cqQ8
q8Sx9vOq9orknNrmS4ix7iYo85iniN2u/SLZ92mQr1ungD3Yeq/TX+oo0uTwWXDOLs4c4pagmTlY
obKbGz8QKIlNtR9z4jI6YDCdSHyaGRb8YNjgRfaImydPxLY5Ntdkk6riACrhoRSwPKIGQBrAuVfL
GZjrJeI6+3hMMnnY3vxW6GS4uEbCP1Kwxck4yDmCukGuhptYqkPXl/4ahjWevyo7hbBK9w1uH2za
KocYaZ+bTuUAXpsYcK6zY6vDLDl2nP1fcg2fBKL9sShQldIOziIpbdS4BVswy2w1qiS8MTP57hgD
72cZvkeCnEWb14pcvpwRMMwPpW13HfbFJa6DE2g7Hz0eSYXZuX1KMQw+eulmiF20zJptqtAcnDEb
/toGjk0e2IzuSe4RXJfx+0QFW2L297p3znY1n3BKvPeZQ5Na7oGi5smEq5gbU4OzMyXXDkjtYe6m
YSebg5sonEb9+xTgUnFDOWw8llaewUuUViV9p3PQbaJouvfcKlwNhAAQgPdV3ZIw8foXfPXfM4Bx
TgzkcQMDBY+lH0NB7GzbzgmPtNJkrFvjcxg15Cp43BSxleJ1E0eWoP6uoE9MRom5ScKUZUEKcahh
Wj6lY/EG5GdjYc86YMA4BrUX3Pf909hT3J6n4g7TPTDtFmafmJpdEXfFlfXgpdH1m5QoIrpJ803e
zk9hSdhrrr3pBnGI7fo4+gd3YozAhLyPMd+sln0x1mqvS0J4piPEjwivHuW/l74hPOAovaKIOT2B
XfgKhJ6OvWtPK9vAl8z4RstJobz11IU2y6Jq39SxOtfJdIp8YzwmPihJx2Bb43nm3u4Io5TagH8u
cIZFIjnlemoomuCTiL3TWgm3Ip1S4GEwsx1bmId2mN/4aI17K7GOUW0XO6flEJG7iXVpHVYSCifz
TRqw3odD891WOGNNh8GhKB4sTEtHon3ZHqMmcDF7WVRGYAaR1JzIZniJe6S2aW5gd4DPSAP7pYHb
2rmwFOCyNWwYmTwqDHVFPxLGg+XFiduJ130G+8tzF4caVrwYDQbizlIBEJrEIyvW0FO8cJ26VViz
8i1xQQeUnDqToVjS5O7JHb6GhJR/injHVtO9z+pmr3L+j25zCV16m1hfJnwYMJ70AVaJAAV23+IL
3mBg3zL7lKeyIvUjZPqWuyMfY4eiYEgQ8TbmXImMMh7zCKl+wNzEnfk9bOf30vObXd6GvwYAJ7jP
rt4mVnBSOY9r9mdrGG+wsHMymd5XGROMCQU42aJS58E1afpFlQCPARW3Y3GG6zRAt3PnfDum/KzA
uYLbIoOmNib1fY0GTQDBRnbv5+UkoXAf4Oe9VwPUftH6tIFq95TVyL/4sDlpdhCPCUPRyxHnxypI
nBPlP46XgMZo028nmdTV9lGg2xyZp2KeWjcTN+2GVvKdKEqCdiWvJQ4x/1QOYpHB6PuBwgRBMXWR
Iqdd6Rd4XiGXczPElpc0tNJE8aGJWvWd+EzinXfbycgF4iJOc2TiIg6KhXcHdVzSGCjsSd0kLZk2
Vh0kx5ifUftsf/sjWqzSBPPg4mPkNFOeTGw6dVJ9tiJMaT/HeB7g53S6HdsGRI7W+XbKLVj1GRUj
fY8s+2PqTcX4VLGmVSQCinBvzP19mkBkbwL7fTK7eVNJ7ulkWLcegyDZBFSLdHTfBZk3uhGil6qr
QBpb3QOjK7CTZIEuDRQBSa6voU8ZX1L7iXfb52UQJx6wK3eWFWx1HqoTybXO1hCXYnDaBFrXraDE
IPHxBQSCqdtvYAF0PAVsssybJnWetOLD7fU2NKYenN4EYK1yQW6CxfuCbXU3Gf7v5ObGsQnSBMoN
P1NGnztHQOWdPSv88HW8r6tebpSX2CsDAXniM7L2tFqUoSrf9mXzFU/m2lkOv9nA0aLx1FPVCDoW
PXxMzCtbDFAtaqlhsQm11qOhnG1M8BdbkwFfgf12CbbjPIXdlwFaiRikvw56UDpN1O3lyN0xxr7Y
NKxyRWH8dm15UTDyd3hrr5F2xnU3CliLRX4XAl+DnUjfFIdlMU72Okor6pBpkWBLU4mdRagsrtuE
k6z6mbHSdJM5XNM4XFVJWm3RM75CGepVbHPGrVsUKSdLHKyG27QjDU2yqzumMGsYjlpWUVX/FVAd
dapd524K/WEFOGpDmISnjMHlx4nhi7beY21B0CBtYgLF7qBQqoyUeGfu7Ggqtontn6CQXbUEeJiL
Di4d3IQwbHf24NmrXIKKgKcK5q1reBWT7Kmcfb3hPnzfauO62G39iKekOyAUjn70Dx02b2FtWN7z
UNSMoiyzikGoo4cCSh0220TyvxYWiHZCIxgI7bvVXYzyvC+4589e+GPhCQTjFuzogcKMJ4C05xL3
MItgwhwBgM2AhojIHE7ao0WYzS94vBmbfypeJ+XFZ/4NA0HnMOFCWiexExySCQuUG4NN8POLCU54
T9rgrpO+ecrt8BnTLCEOd+A6RABzk2OqnTNRSk7H9P1VvcbMH7HGF8G5zcvzYLn+ugf/SDCNpK1f
FnANUHF0kE+8CNatJ9hhkpofJSeThLrvyuuPFU5GkSxHyqgzb8s5QnnWw2cMduDFSzns5DYEaUVx
yEhEdR3iojUHTTbVa8YN/O0lrsWQz8W+qsn9I3v4ixQF6Q0aNzfBxVxZ43lRDOjseM3rQmA9oZWK
m0piCEh40u2EGDdjHb4NYzpuOM7fRxWDpJD1w+jVnxyXoT7ZAfN9eRsaAHhUo59CEfCGJqRt1KNV
aJyHhrkVgBJ4c9HeCxoM3B4LR0B/gGvxBudddZ1xcq8bhcaO7fOxMAOuSHf8hZlDBeFMy7BHygPz
++K+wMSWlNuKXiwnYaXVONAY2u5izT3IHqBhVhw9CUtcfCsM9r0K9mKYH3sQqKj2IVla1fw0ON8R
g2prm8KiTrvxI+EIckmCBOmY+e7QeeUBRNIVg/SwGcoQfDlchSrmtjbnzRmxYrhRYr5WpZus69n9
FaN+kktwGV0gXyA818b0vup+XFlT9jp06XvgKf9GnXPJOxIa8W9nT0Rzlg5417jUyngxh/mZKGy6
HcdlQNcI8q7ChhHZD/YEAyj2yh9g9yEbpW7TGvUdUwl03CW42TTDufN5A7A7vgYVh1yrP7hsi1BO
+DC+jqrf20PqraYM1zybZyrh+WH6sGZC8ChYpqPDjNJrBRjdKM0H1K7aZzcbDIcxs6mtVNOO8Dqb
FGpwUT9PY/lhW6rZUT/nrqj97G9kQZCkcpzy1KOGSd7eDcDbLyUCZ9W1RJjGoefGzqNd1QJfELT3
jR02MB5ZfrG2/cx4JZvUe62rrakQCNyQaGlbADDXJfEAnRJdnOuSg0YPnDu/K3vjtzUyczOVZrvX
rnpufb87YfpByZUnI/A2RizYhE7eQGy8uiecSUNGTRxn1y4sx2F5LZjnA6qFwshLD3PgEpAn12TZ
lMnjI6EDFJMoqbuD5Plyk2TQl63UQ0eK6q1e2o+yCYREwjY6imwOHdnVsfotV0KApdakB8M1r6qf
uYnVabJb9N2w8TiNfI0Z5u6ZsPWNvPUCp925SA4cna153xrNA2Z/Hl6dxDEw0SADWHgl6wCyHHOj
b/PgG5vulDWRRVtt8zPk89WrJsUp4C1Vpb4IG/+/kd0JL71l0UE5K48l3KxPVh+iNZu3rmSDkNIH
v83ofnH0uSH1NSf2LuUk0yclFjanXBUMrkZAJtvp/GOgmoce2GolATz4Xfmc6v41q515a7n4fI3y
pfQxmjnZhzECc3HL1zZAh57Hbg8Z0hQQ50oX4U6XAj+Y3s9Ji9+KMm9kjnFMN+F4bbKZclpQ460V
QCxVCOBLQDSRLeHRWD2FOETIRGMrQr7gXvqJVMfpfBxbju48A4sQyHPIPss4d53164tuA3AxR8Iq
n5KADzxb4Q2C2Hfokw/CoJ1r+WYsSLK0mQ6T3dPLMtCDQpwZf5zkHy7c2F2TXjphbZmsosV7pzbD
WL0WE0SLPOtf8exAJZM7fKX7lG9hou3gQVFTxAoUJ3/qB2zTstLfiI4ngEz4zGVWOvNjswy2fYdv
09G2brDcBt4VqsC6DXdWKc5tDJTNCK3zB75zvbJD2miiKiU/M/PJLhYHBMkO7hP1h8aOHpM8WbGE
xNkpu7u0EPfhaJt7q3iXcqQk3nj0WVWVGSp+mpZfjpOMHJnxDgyjlay6xmP+6IfPrhiZZfzpoWP5
kpaCIEs6/rOD7sHET9RbJmn6OC5vh4F32eLEswoC7xdPGhwE1MUirWBjWNHF8vtiUyTBHd0MHjKI
eUzDCK4gaSHEYIcLNCr8aZWQQ4NNeZxyzRQp3aPri102gyRPsQ2wjvuFafXeSHlGi+UEg5Nl5sAD
AZPQIAeTWSKwtfJMLdermbrGLjDrL9tNt3QSrX3xGHajXgV58TwsIVnPK7jafL0bJbnhtPnJfC7S
nvYyMACvhfswxvpoMHTc2LP1Ycaxe6idlIoJGz3XI5zrVi+EhOlkquhKK0Sx7ikHQ+qwb2Lj5Dl4
L9BUXqsEFH3VFtywvpoIERwy+tVMH/qZ+0dMQPXG0BP5+x5MosI8Eqt3J2lffF2tNdXcacGDO2Cy
u0lG2rniECG+vxrxKchHm1FnyvbavIB5uarSex+nhoJMryYDqp/06H2RA/g0LEa6jDgzwDmA+s3y
piZd9BRZAqbRVmnOGgAXPjOdxcC7aiKNcf5k97SGNMSWksmyrlEf7YMC43mdkFNxFlJKWRDL8Igf
tVH0pDQhsskNkM4B7LG5frItytHslMqIBE/F7BfP5P6Wl+fN5II7DGmAWDYvkZAKXbyVFx2mv23f
2pvOlRGXtrfVr0aCwceIOzZ0EMd7G2Z1ycwRYncqZufHQwqiaZOkhJW/R1DnDWX8dM5wpM+ox52L
fk6meCPL+Fb4LDbn4AYcdfD3HoJDu1NeO5za936sPe7OaOkoitiP0rtwyh6a1EQ0wCZvV+nGadF5
spw2LGu+zbhHrybVHqzeekZGRHxy5nPp9Tsl0RmDkGUkjhorn9c2S5qbKur1OrMQHiM+CrojEB/4
F6/qGRDGmtNKdbUpI8xcPBG8dol7bKpy62Ph7nKWQezbMBm3I6sP82uW/4D+MB6JtiIl8AO84Mmh
OGhb1+UBw+IqHlwgYf4+nzM0AFXdUgpBzNyq7x3lHxbVIfbh6BeMmFXX3bIq44PWMWyo/F/Qupep
Xfoviu4Qcj51wpVrVpcGV7iObArA2mA/dLfW4N9Os7OrDYYVkAU3lMJhnmloFCn1rfb1NbcmkqQS
SH4v7+bU52CDJxaDMqxszzmqRSMM2n0f4NGzLapH4sWaVFS804Fl/5sU1k47IFibbsY8fvez+Qr5
Y9P4WF0tUXKZQLysOL2wU/Jv+pbzhcduxEqZVQBD8Gh0sOu1r7GJ5a92SD4QmLxx8AUS9RweMrji
hQuUbbkIpTFfDZPuK2QUU3ZHIMQC39i471jUZZF9ZU7qeaYPHpErca4k19m8+CtiRF63wq+AjciK
7CPH7StsOOB73WMtGJtQ43+Gumw3s8P+skHG36R+u2nN6RraGOvGhHMSGaSVdKKf3qJfYR5XMWyR
GP+SPeFvYgl6heOyair6Mvqxg8N712MLpfbE4sQBXsKNTVbd868zGzn7rCld57qjwKktPhLXo8fc
/lK1fJbyxBxFZbAAdUhzkWMixAFOn3Pr1KS8AK56GM2AZ7KBw1WazvMk+4Olf3veD3Y23PWMOf/I
7GbflYsx2p/dLSI9y9Eo7jFcp1S4dO3FaWzaLXxQW6kav/mb2PXT7yhYRAxJ7xwrl3KKroz21Hat
KKweNr3D35qWzYoWkWjfdbw7geYIWcrTsFihCGHiUKDhnTapnYVIS2HhxVqCuyZKmJ2kYN5CcW/2
jGhV9Kk6hkT6A2l58J1fTP57v4ywt/EXGAIST+cAbF/qBsBGWdAZ4gZ8gkdgaCL15KVIS5a9A2Vg
ZQ7Q2RrsfOp6pFuUf6L08WVJaVXqpP/6uypxkLFotqAIWBmnmpUufr49dp+zUdOT44TWM0nGcZsQ
jJ0kBUVZqe7GUViropuZ22nIW8kh/xrQqtZRjl5GLebaqhdX1wIwNuBM3DQWPmuzLN/Ic5jHkF2K
OVIq1jGqbtxOFRe0/9mhbKVp9EdpDvaB/YvCogVKAEf4xD7Cz6jcrf1jrszm0tpNe6Tbaxdgir3Y
Er5B0ZhLkGT50wyS4Wr50O77Ji6OjVEVx//+650BWh17Th/Qafjdvy/8JC36veOvS6ME8/bCB5uz
2OxD+8uMF10Y2XtHzy24YW08GJJsZE+j9iUIqKKZy5rlBrrqUPoTDwCen0vM92Fg/bRKM2W8mU3z
FhlO9EtcB4F8jkh4pum93YDDMhuHwDBjpJu16UvBoWydiLq7M6s230X8s9Cd+IRD0pH8cxNvR2Ei
FIbYYj3QIoLMVWJja7PHU1i2/+9Lkqbj6e/3ov7EGjI8/v1ZosNHjZl993++/e8Pva4Ij6o+/+//
JeSxfiJOTVx8Eg0ZvZYbH/aGguXoiWkeJtn//2J1PoiZsNi7Tuac+j60//viL79ssjTDK8p5D0X2
NR+oyPr7/b/vjYYoRGsPxZvqSxsXVnc/1SQbDedOGGxRZDkdQtgJu64AtggudOQtnYFbNSEHN4iG
inMRj/4cTq6kA8GyWd7Ps3eMq8w/tqb9JVw+eTEOlaPiwIrRD07nUdcoZBnZkXVJZ7EHfopCF+z0
S4SAnrPi+Pdf1n+JArEOADXtgU81R2U5zXEiX3D8+2Vet9keeRbIWN4ch+U7KsG9O5jp/0qCZuSZ
rFhX6JTHxYhvJZTk7DJWj5N/P0kyHVjIFHkkuzkNzS/F9/I0t+1yDVEC5vCDCH2pdAP7LozBPMOu
gE7UNNWmJ9BKHqkzjrOpDJCujWMc//uy7PtbOzZvoOnLYz5kxn9fqqhBJMg7TKcEndD32Mz8fUu6
fIu5WLZm+niF40HmJgXJYPRn11sBq1G7vJsOM3LL0aOgXY+OPhUDFMauOxvmb2la9THODZZ0PuYt
awyOuOR49rZ406UV1eeG++yhMIqtJvZ/xOWGmsDyXE+f5Ir77aT+qlZa/C2zxTpH3LB6UWxL0AyM
UfAkSbKLZYZsjg/gsGMyJ/QeSAI9vrR5pf0TetoAih/sp99Xa9e3nHU5pEQpAxRT05qfkNbwqHrN
J3OueaHQSjQI72pUH9wpwhW6kjjFHJGiEt/qWE5gUxwKI0qQQjRSxKt08LBi40deu66/JETowW3s
jWuC5Cgz4BLWVCNc1ObN2FKK3niIcOz3T4Gu4pNJHfJK4cuxwpWuNU/HCkroQp8Mse9hJyVC3mWP
dOsa80Lg9MdtaXUcByjnQ8oNhxU/IkUb/7QUxcEfgF6X+Lfcmoo13T4jL52ZR0B2w6aR2FDXiiZL
ONPzuNHyORbee5LLvS6qt8o5VdRzjH4KrYr6jYKDHUd1Ywun7KZP/inJEQ4SY8FhFzaE+CiGat+W
3nEsiVU4BQGv0ZXnHGh71MT2OTcS9kdCHsqmADhEprJ74j7Xmwhd3XDXOfYPm8puzSS/Y4GsuFaL
bgVJ5Dmw4M4TpeEnZOVQ1vRORkyeNYunKgzWVlHQg90+ikh8Au1ON0EVX9FIIjIt73kcSvrt4lVp
gLlsh51I827pI9vFvOvYELx7D7u70tFRt+JWOfTJYihkWtBr0Q/wgDWhurL117XK7iunvQ1751dx
i0OvB1lnxihXULmpdDf32D1LWOKh9otVJPKHqei9XaunbePFD42/CNJ5uIkdeUnG0l7b4ZEHxW1X
NY+GFv2N3YC4y+17Ag4vtu89hkvh3NIFgEbIgEh6sCe1zGMUX6RBZYii7XyO4PiVEISJiW2G8Cvj
MAlFxS3zV39pPcckHSBxqoJY1tT2kCDlrxYgZF2bhRFTURa+lXn1KozkFSgXlkSqfRkaWst5hPjK
ky77TngfWUs5bzjBEdoGBnwbWvHNaMO+H93wPhn4nxUtxianhy8Eu9jYpMtTcywJwDseghteiCbK
78ug/2bodm7MVyt1sJBTZxkNZrpL0SKkCWZiSnjE9pTfuNm3ZoeUpup3mJU45LrZtoZ8mjVU3tzd
dKxgL8QLNBS4Q1YV+6ANXqlDY2sQcbhoJGPKhBgYDj9dMlP0IJAnpb5aMCFxbZNziOU9G5+Kgwp5
dm2whPfJ0BhAlRjgLIemRO9QRdjt61zeSrul7hZ/485x2ROELM8SGGO9AhMwJj47RYOtNE46loxG
3b/Ti8VnwF75hQtjLHY3+ZBcMe+DMDU/zRaUTCvsbxVj+6ox2YELmVlweu6boAIViQZ8K+XCG7fQ
P67TGRuTfuzS584EkCmH1VW822YHCdc/1p0GdZlz1qydB+LbOCAz+NEu817aTtswJIIYzv0XvvQz
5vVhKRMlEQV8McsjDwghaJcGF3KVezCI5+a7m81vNhjRRrUCrYdlH1tmpuyJwxzr0xUrcf6jZ2lh
q0atnDx6q2HYdiO1iaXtYhbMp/ep9x9cVFoOJ/mxT3BMCpkzAA0CI+KY4UOe22+tm+w4BPK25lgu
SaoeZN6C+JnFJuX/xgJs/ihGpOt8zgdkv/AexyFMv6G8kgod1pkovmyenrwNvKC1xdzjWTwpUvPF
D2fSaoH1oqpmY7bRbSvKp94y/G2qz4Mjol1XQ9HBeLWJ/YajBca2utvNWqP3luwvEanjeGS3aB9c
AjNu1Dz406PZtSc/S39w9+G6yTF7tsMzO4JDkUDNGK27rJrqVbwgMt08oEFydvZOrz8DKBC+F20n
Zx/Zw6Vo5+gOIj7APzsAPIR0BA+f3BWFtYxxynWvTsQqoQw3Y5Qcq2Kpwx7lPrXCcZsKnAH5wH4W
IBoNYfBCIb5e5gYeV1uALPCHCgdN0KwyG0vinMzHQGI0LGMgGyYxqEHFL5hMITdNMjniwtibjX3f
pFcAUvUzAebxEegG2Jxw5m4NaUQPSmGUpzUUfJBjesUWeATw19a8WDhSOdtBwK6y6r6IRX4VJQdN
p62hqXVrKnDoVp9EyPKz6A+95qYelBEN4uSuSW2J69+X+oNlR7BqSU5XQlvnuVcYqyvgN44ozWvi
RLhdQ4WcRTJey+5BfpI3PrUZZTRe7vHSzRJNiTczj8xV4jxicWArkzELyjY4F8wSctn102qCZz8p
hpVFbwJBDuZByyCNKYEYjMNHFLvjuS5L0JM1Gxpetl1ObhvfBu4UfANsv7InoG7mGfw4G99k2KNz
AmhwJY31/XlgsIfTazOIOdO2pkQu5EdwtYkOUCBaunbR3WWqwc0pOy4uK9n0/tTd/f1+ENEYU9ot
sp/o7shkN2vlY2LKFJGSiML4rTSuALTju6kI1f2wfEGMPquKTnS79sPbZdgopiK+NyLSkjzAmKWW
X5bLF47sNdtneonHnlJlexJ6+/ennZXKdUu3NQdDvo/LG2uQHBvUSj869WV2L2ZsDh5FtH7MoQkZ
z0cDm2Iu0Qydm3EbB0ni+4IL1Trk0j5Wqn/uooDyE/JCaxYaDx7XxN6eRmPx3QR4OZJ1OFfoJC19
C9xfnqUGAUmSCtZmHb3Ui1+8G3xKStcsFMLbWmusb7E6iuca8jsTlvtW9sTNRb40g3jh2Sr/NdCh
NpKM0ppNxPBs29BqXePp7xcDnSwje+JVXabVPjGt8bmGZCrwnjz+/Spro20wenKnXEyHdRqMOOhd
hY/Fu01E6FzVXBbPpWv886q8vvz9au6ETcdXqXaOrR5ct9fPXBXcUU30oFol+tl2JhfnVT/u/v7U
HKfVbA7BOjB0DI071M98WvqdxpiJ/60sn00Zxod48p3FYk0C0mf88bB5HlMLAgmE7/I5D8eJTwXr
kCkJYBXiMnxp0qQ69VFDXGQIL2yn0ivHSzDjKr0109ojemFt7RD3ferxoB05OVkO9/aRGejb9/Gi
nbqs0B8Ae47AVlmC5EV69YpZbqZMIAy4w6lqg+lc1Z0DHSSkiWWu30G2EJKM/VU10FJQUPG5773J
wKfWPhk6M+40F6zDd1fSCF8yDUYp5XQ1ECDYc8QDa0hJ/U1LFRYL+ekxd6hZlcMr3HLcgmHC3MVn
H0/ObiKRwEoKfQ+mDNka57vJhm5DBIJj3eJYiFjp78oocOhSxVgBQhaDbpSxQMDeUrmiOrRRuG3b
eIOV0UYaltEmVsytAeCBqenvipJ1fuOEcsONlFbdW62KV9tOXaSR8JFNJoNg4fA0saBmwCjQO6zy
l3Qe6zU1gfcqIPZpUr+YL32SdjX8pJQ2Dyz0+jrhsmzVMnhCziw434mA2CjPVAndkKGFx5b+lfN0
pdfd3VCB8QL+D+Mt7shCesxbcjEIW6TRm7F9S5320Sj5cFdQw+h4U+c+uJVuBXiXfYfbj+QvTlqT
JZCcyBZ28XfK/ctzuZrEwAJ+csi/1o1m2eB4YE1dY8NdheeImB5djjHtOCweF7hKPfZcTjr2bT4O
AURKBEjl6Y0a2CP4wYWE+2dUGrDpBNs/y/Mf7NG/twwNRtT3voYQTpuSxjqBvwFdwTpkWvVYLlpr
tzwNKcasd8Y7WFi5Hzzvmw0xMnTewWGLrF04WIDERrLBgNp4L2P3Q4VwIEtt4aMg1mRFnJKLuFBU
QFSPKUNh7kJQ4Ni2zzTTuSHZHAWiN7nb4IN22H3NmXWHD4CVj6hZL5IOHeIAMifZC1uXjGupf9/U
C8mCfHJNeyGSFeJ9K4MNECfAq+UoiCERk/VMA1wJZrQYUSgsp9+MWTZzwmsNwFQ5HBADCcwycnt2
mdV3VSZ8fI2WGhOXQ1SWGnzesAbGnLAD4JGtXXHbj5koUS/xJ91HaZaukYa/1OyLjY1pnAkA4rvO
7xjkn9IKDKcjkJ5KPdx5QtxgstKbqTI5YApyIQUoqg5gjtla35W032QUDDsjI+9FuTLriGFe9Xk+
noqY9jGfZ5EKaM+lxOChdXC108ip133cojW5d6Xb/ZpCfjWp8QNqQE2Le1Kxts6t/pIO5lviMT9N
kUEFr33bFbB1UdQVjDZE+xEscDwMe6d2h42Tfc9zkq3QqdYiHH7VvElg4q8ydRl4Ow78QGhh+WfZ
xPtS1W9ChcMh5PMOVvI25K+6aXPatLCIz3X8XvfyORHec9fU1iYpyivu69tRjj+sMup97dtsKeOv
mNvQYaQlMda43WSGU59XCXW0ra5mHP0PR+e13SzSBdEnYq0mw61ytmTLcrhhOXwGmhya9PSzmds/
zNiWaE7Xqdr1CnliPRmK9a//DoB0M9jq2BScNp7RU/tqrni5WFuOF/jea5d00g7x+E7DXiO45Cdm
ob0rYhUhsBBM6kAZ0sFduI9E0s3OVhD9GmdknOnxhSgOmOmRK21rXYGiAZFgbhWTxBDgcMxlRrck
7oBE5i3TEhCcKyfeehObAsSAlWWWlB9lvCBDBpQCWzgX2F3lZkxmmX0NZm5NMrpPRkg0xOSzBwpv
HP1ooAokiDG5sxyP4eGvxnay+eJ6b1NP8huf/lNpAVE0cBggpo/MYaCy1iBecKVJseGpwA6NWvY5
6T1zrfVE2dNbS59I2OPgQZMhlIHnnh1bvTYhQ/RFqS3tGNnK9iLMtFoJ+Djhlga/uB4RaBL5VJAV
2Hn8v3JKAjwsCkS4iRZLZGAYOdvUSHjDFbSrZgj/1MwdsxZjRorYveGCeh5zUspl5Ei0ofRNhOV7
5NhPSTK+FHELtTeQr+OY2aukcN8t3gljM73KZpq1mJ4iAZddWx2Lmyvcl6kvuMrEsz8cO6OaqISx
k/JYG+2DpCLJWzqEo7imKgAvO+y5olxbJEqQKS2S+ZgCmCQptMxpBXHCPzYr6N+Og2Q4UYqui29W
a3kTFuDSQux41bDzIg0sg31348BfOb0H6xyUxBjr0A8zb592IdYHJvdMB58DxhQfOOYf22XHyGyw
pB0JV4QpXoLOu7N5uGT+SINY6u+RbflxR7XVNeM166J/qaiCNamyiQV8q/XX1LdujKFobUmLGJn/
M1r6bsxfPJ7fsQyf3KFBi54ykj4aVfXMaejmn2YdORuPfCFmf528IOyrdspfEkw/HCWnINeeDDs4
yrT9sBP6LJ2OK1mYfQ4OSlNpGasOsDAzY7fhbY21LLRw1mnOmdIT1I2SQPUkq9MYFsN2DrCty4vr
8JdJZ9aNM5r/KOmZ62l6fmyNlm7YbEuoMTg4lQ8spVUbGEKs+ubgSAaTG8DVhxvzpKE0RISJeQ8q
oBm+yn/SLvlX63wdQv2NkNkqo8IcpgDTi4nkmXjesDT74hN2ANLgUL9IK9pb6hpjjWLjg1fIgT3S
Nvw2ehPexwwsKiuWe+KR6Eh9Mug6tlXEEI+2yyyxj16dfHPwrhzBApnq+INRIxJxNzpAbz4nfjvs
yrZ8aYS6O51aEqS/d+azKKeBEirC976evdIYcwgN+1uLvOPQ8obQGkKkVUMfq6POdcBFv0/dFQTZ
U9si/VjmvuG1vWPleuyoEecdbmxdB6BQjxelqxYtQ0OJoYCnvH3quDRte5h/Qc7DOcTiafLsZkWw
j/bA6DOp2pNFyRlvSBRS3XhrlXHy8rBGQZplfktx0EQ0oPwVOa8Pv6RoorBsY1dnmO3mHEPTo7BC
buPwRMHUTWYYw0pn0BoYvhU780vsh7Bbd0nff/mUFHHPw1ZQjOA9pwjMsQa6c8i2mZxYCPefesOZ
W2CLMHwQa4Q2jeY8WvwI3Fs1jrCKlpBLZDcZOlD84appODqaf8NO9ZLge1v7fkR1qUM1N2VdqfQw
53EWFuKv0q1uSwsWObT46pv1GykVKrYGKu88/6tFXaS5RZQ3v7q3DiULg2RXhKDu2j+Vze3fMMWJ
UtWex9UwP0NoWuxkeBvz2+5yGwaWhaLeJIjObQ0HrwrknlMISErw7ocyXtcx58SoQfayI8EKvSjB
vXrJWlT4nwznY6DeHkUj5SMDd1HMVBbtN4gFw2uRrMZAww3aqMM4341sHClez/TDV+VuG4x2Tad/
oR5OjY1qar2PZfdjhvUeF8FTbOgbkcSfKfqGpyC0Sh9NNumBBn7pLTafoIPj5DJQTbHxozi7c2mB
fvWMR2F3X9nIia1lkhtA+0stLvlXJPGkfotEcMbv/qB3mjFW6m+Imr8Y4XUn/XUGXIVTVX+PBWYy
s6Cko55AqZsg5aqhSVeWsDG70T4yBcE6rcwt6TR8tlq5Zf2+/n/PkuYoc5wnwpw+wK0cw5a88Vg5
X1BZ15HjP7ywuzs8xW4tUhxNv+BswBVOAHUkR5goJNV79t8TsuYZ4MrWyxF+G7AJ1J4vyPPhRbfl
ye+AStuBXOOuEAjeLuI1sQY+dcxyNLuV8lCGrTo07s1OY39V5donJXn9DqknHqbjWDUT0BGA1EbY
3srE/UZdfzItb1hNU30b7fIcpMmL7QCTFxF1hONDjMFKd4Wzokfz4abcNiCX+yEqLI5J+DmkOp3K
+9QpBVoh2kYwXzifTMwoZKo/ydKRFW/NLzPEhqB5mMQkcXcVqaUIudskqOiObTxq2ZQ7CqBiHFYU
djkVMVy05PU44RzzAGrENuBit0RMNd3+M1X1fsyYTryg+bDaCFi9+S+ejFfomc7azmB9RNZz4493
sqVbXXSvwBXVmXUCNeVY31QTvRY17Qqaju+hutkVxa4FaqPyvVVkXCnreJT9sLPj2fHZ+P7KoxJu
yL4Gv3zHyJSB6dCOWC1+W9TzQ0uuCM87d4U2FRimA/bkJWE7j2W5VJgCIPydJ+Kpi8bgtHGCDKdH
ne2kRcUPCD6khhzzbffhJtG3wsaw7Oy0pG4P79YYntyE2hKdnWZvXZRCPHekC/J2oLG0onxsjEDp
Fe+AHcnWkeRYzv82xw0/fcYTJ4+JxEBmGxrWNZmNyJBGdNREXCUWZlW/kgPbd6MRbWs9wf+YUJQt
q39DSODf7Eu8eFTmAgikkGJftdi7+AMRSn1uk4jxF850yZc+96qPMp27PSWZBAf6H3fD9JAk6Z8P
7oG8vXs32E0p2OrE9+yNAcGfIYD0YlHfpig8VEa4g1a1pNzqrEmok3Vds9mxnU8xTvs4yZ+TqS+3
0o1+xYR1i80cw0j5GJrIwTGX2itL+cfQgpdJScmLGwR3BnVGUqGXMAeoXch3k+4FdOsm8Qq7ICNk
OLUrup8Pdt2cQsFAA/FC35om2irvxZhqABCCNLzVqf5kxhXIIOV+QgKNjl7W8xN6WBfL/p9XlT+V
U4wg9aMVZDQWaKAsV51K+K7LZg1D6kOEfbKtGx1zUTxhNpQcDtLMuchO+SoqjfogQsYTBb1CkCWw
G5o+AWLS7UO/WDML/k9Kw2uTZsQwTVOdbSzsWU/Et0VSJ57n3GPxBbHL4f8yrnsVkGno8PS5UBGK
gu2GGmiE6KiX8tzJuqTo84KUNe70lUpqpD3VvuBIuvnWcOzznWqIR/RZ6/M/ibwrQ2iZsJgCsRfW
qTiMjvbu98LC50flVxB8GDWQlKEYkL7MV3S/uZMcZLC0VLP3PJxG5WFoShbIMh22RWCoU2eeMw2f
TTt40SYi715Pgj+uZKT3zIMaGm7c8Edc560j8kxeKaQSVs8iss/ck2lzFitdSeJppDLSzieGnlhv
sgjxZ5XHVHnlr9nbz9xdqycLvyRbA5a6js9CbtTk3gn9gxaSG9Z1nNmthHACnd+Y7zLhStf+ggzD
SVwfWboVu4JPpq+np94dnFU73K1YYQ/iQfEmcexNIoeiv1ik6g/BMJ40Y3JAC1kvpAtR7ZWGqxQl
xA7hoYw5Xljb3WKCoH/4ISREYE2KS1CM8NpC+eZE3rYA74JvGWhSZ4MgkZWzGph4UI2SX8c16y2r
97KdsFKQxIzc8VgnHUnhGMKMOZmbQaGzWW77Mvl8PZKof2g1L+3I7Njn0dPOcfdncG2C8G/4iO4/
2WylRDgPdkasuHtVv00xmys7YMzjrj+5pv/kjT79QX4G6khWPwBwloMruL95bOk0g0BtPZ47R3cP
epuUe9ECGilUst75TR3QEjsr8CCnkMyrlcjZ5Qb2D3I4JJ4fbTD9FTZ1Z2E16SsMpuQpNcmPjz+N
ozputWG9rmptE4yyOKHnfJlKkHdtwFMENWWDfXfk2soJ21Oj24uXokITcJQaF1wg6SVi88mFcVwM
VJHNRAtYOyRYUeHuuUsyU7vVPnieYErZDkn/2nGTETm2iBZ8BKr4A3gPc3/twcXmQeePRrOURmlQ
UGRvss5CumdoGBqJT1IN6X9gVL1Og340VLK3khGbEA4n6GI2uiz+aQ978F5T+P2lw7M7rfWYHSV6
W83E1R9Gz6KzOYG5WRbrHPHspEMeWk2StFHH4Xau+/CeC/gdY2Xt0W/yrW63sKAiG4BSWGLt9+m2
xFZf4n9Y0piF23ZefWCci9W5sIiIj91f0sTXivT6shtdLDJJcm89Zr842ScW0arCbYtNRYpSEMhc
C4hTyHrkzOgny6vjRFnKgN5gBzMMrHnVDfOnltqR1dwqdK1bieF5Iz1yAPRnReGni77dpPFXl7DI
BDpx4RM9BlkS7LOKvXbI8rPH97GSWo21sU9XecjatOYAFBPfM0PkwJjs+pe3hSGcX6zf1VoaG0PD
KhYGmzHl+QhhDnD0WKSnh3OEMQGG0wg8iHbVoj3azvQd95nJ2LfS/fQF3zlsqrbeyMR4dUhfoOkk
P3ZE3LevAKmaJg+fA9Vt7cyfdtm+80t7nKo1DZLCu1mB8Tn5+avV/0zN+NXIVB3KtPgaqMgbJDl+
uA3SGM64utSaN9FH7Xon0Y8fsUkaENcCgS7AnVzfxG/GaneJ9RyqrTbPekq9JRm7AX/exQ+PJHRz
kHHFslQA/WWPXknE6yXv5BstYdgpvC0ru1eNnxYYPY3EEyMUvwVmd02/NJF2IYqy5kaFh6v2BO73
RRGO0Y4C4WkhOR/cVv9g/ztwxACXmLicLxOE00gZ4RLC2LMcB5O3DoYAlVTfboIHuRvVu2bC67Q6
mwe/czdJ28+9I7hJOGBpj6irnQ6BaT0J52BkOv9OnlLGmuEosFEgtwfw5h2ei7ywTkH/U2qUzlKG
N8/0bIwt+Y8Oyo+IyuiFg7eVh4GgWFZYyJXdtK16rLloXOx+2/ZjsEHOGBjAl6ZtfI19Q5Ez8ukU
qoXwjHHFOdTS63PWbfeqxzT/eXNprMO33IyjTTMTCkT+PBQZ14ZYimVVe6i44W/q678VoaCFNWS8
YBubOFpb42oAtoZDi3xOPdtb2HLo5Ysnjeeyct8KoA3Megn7x4Fvk+HPknDRsOjKgvfQ4Ezj90rC
emRS771Ffc2Q2HH/BbwhO25J5FwX4UgozzCd/dCMJ6sA4midB0nKTMdWttBFInZjW3GWZcCaZcJQ
R3iV/2iaji0rUhFFOB89Z7740qSXpSRfcWMQOMBUw6i5FFZyY6M3rTUmnWVrXnpf69jElSQblfjZ
hb6fr10Job509DN5RDpqi44NhumcKBAstm7pXOKCry1kH2NfOh0fi5jrKiuWPwPr/DJG2isFg5nm
h8EOvzZADF38NYPjPTUkwheR+TymjE8huvZEzm2T55T2EuJpNevO1websVH++mxtWNBPjNVzd2bs
yKvPuIFl8isZkq2QpB0qame6YcVJ3S17WgW5fbDJKHmi0OrOeWzu3VE3Nr3TvOihdvA6sQY1tBpg
btjps0siHdOR/DYlXU7SLp/DhNTN4GbGMie3UvYt34+SfiQq083pV9GuBvoJV0jaRdvOL7bjmNOC
WHV/Zs0p6aQSWADfWLsiQCnp5jYrDrOmt/dd3b9LWb6BHPu0kuojdLdyJFZbNPqLlSYWGcf2nEho
KwAALlFEAK0ZuV81Qb+RkWGvwpcxHa21XY4Y5fTwqtdghYPkQwYV05biLUVlD2O+j724mID0YSP+
Hjy28tVk3sraYGJNWtoh0vRW+Az/DTmtFYEB3uUs8Vc2tlfCdMhxqPG/9kB0t2Ldi1s/XQVB+iud
8qs0tqljEDwQvHRcb9wGFm1RGbYTbiEj5Iimf8bwW/MUpQpSEd564OURV3DJqkQ0RbzABLdsbdRy
2NTshJ9UY4FwLG2GiVq/qNa5mvwziS4IpGjEsjQkT2cUCfOmvoXDQNtZr37ZmjwPZXkDzQGOWb7o
vKk2ASlbFGmgjmZiRAcu3VigyAikOK14by/bEReS2Y8zQM87VEnOj9Tl5HXxv+lc31sKk4LZQ8SP
DsI7TVhphhmORad3IHBWOn/KupNbvSlfp6bc9w2OKp8eFGbKrOBrnzKGUCa0JZwOIWZQJwM+OQuz
ZjKmdegRkjaFSeekk/Gs6Uo7ppo86F6cbnosM8sErsVa8O9aaUHy2qOM7guZP5AX6p2v720HwYC9
Op0PVFqakfbaNgKJ1bLRvnTr3amqhxVagv0cJ26KPlgqEmdD3iQLLHUfbDauEXeamhmSLY+oue2V
//tLDJK2CzMPp83UGCXbVcxo42gobvEe2Kwy/WtnDacYULiGiANB+Nm/Xjcs0mrGizgNAKHXtHqk
K8+iy74GUZiThl1HAye1joJvmTCrMAJPO+UIXhWNectGF7m1kQNLAuDOARA+wX9J9cKuq51oqUeD
vrCy8DyGNvu7ge9ZR6Ql1fyYcEY2HyiYr3ki/t8gcaHX5saGbNkorMW+UREFwkJic7xleNlTk7eQ
n9XvA8iDkj7PkV0nhZ9O7JfXAerMWvesgGd8M8ync6OcFhaR2vOOsKkSIaIOjQJjj4d1sqvvpRrf
XAHqMxLkqltOeQQi+rCM7CPq7vXkwb4LH6Hfv1BR8wuHcA5Rm/rSDXmhVOLHVO2bZ2NYCHTjb8iI
5du9HizZf0BGbJgu7RA10mlgAlZhtuR4QCXkwXophYtFhlE6iihjjVCFuAmwTA3YNBXBZ101P5RP
HoDN7JucUDRtgoX20nBQweQA1UHovs/eMHEvYrfbWoyaaEsC4zB6czt9w2V9lZR/tWyi+UbuwUTh
F9HgUvJGK/RbHoBED6d4nYbDWxpKwF+RqBbpTxXWL1Y/vtqlfpaUxCwejdvSeA3WxdKNp8JVz70N
Stjs9qwmdrmX7aZmODgRls3R/fWT+CGU+1pkHJuhwB5q8iDIXyQiPm2fhUGVt1xPuH7ArEw6l7cG
4EkoeiF0pP//A7rUoa3p8l1LGUMmezOABB3G9CQ6LKKaZeGxy12MbujNI9bj2IQBSrqaZRXvCnui
YalIbybmutRiZRNa72FH+qpJnysiBCwPlh0bBqXLE8I8KSl3OMVJewloqqvLaAereK/J5skPjb3R
IuuTY5jkm2TNYMTAOc34DGWB4WCWS9jIJzSqgSOp3iItfgTTcG3czVT1+6Qsr97Qbwq72EexXMUz
4sIMT7WC70jXHPcsLYo/h4mhvMMwiPOE9G/yCZ7j3jvhFVA+MZNdEOnXxA1vUm0Zx7Gt9O2z6aqD
F3qvRYfuVZLtMIrXSBV0x5YwwXgknJHgjFtT8+gn27EGxTbJcmlX1B5EKadBQ9NM4/Twcethm7by
0nU1ZOMJ1Up8CqbaCPUHFujBhegoB05f8FU8qYX8Kex/Zipo6kUEyrr61/LgzVZmouj6JeeMfijz
gnFWEoTLMjPazX5eLqCkziRUONgKS4VjpO0AVw7pg2/AKXEJ5gX3qkxeBXjIKDWvEWVPjp59VgpM
JjB0QjPWvmK524/pe2N/6Hn2w76ebrdgvI4JJ67O4zjburXgB4gDOIwE1c7MBDzsZmv789Kg4kst
n0u+pTzi4yI3infAljtrzE5Zz6kSW+MPsvE9ochVG+sL3Ee64UbsDqBKSe1ZK1HnGdE+wHtW7q46
N7xQCwsFMifvUUf8Hcbhkk6luVWYDheJPfuD9XNvAPMfy38uXcOjsF60xH/ulPlMIghVPlW/FWnu
EXxHWECgh9uymHJxAxL10OfW9RLRglKsZezSmJZs00wXaxZ2h9qv/9WW9kcqbsflGXR46gLfs7VT
7nC7UHphLrxAXVARueJQ0YeBnyQMBgWZdis/6d+bubo6DK2/PCHQ742Y+vojzkQs3zOxwOMfp2zI
XWOAz67JuO3DtFnA8kvKEYZ49MT2c1wW3jbXudrGNU0CqBuFlr1WvVrxZacbt4j3yh8OYeIShxiA
w+uUUTrFDC0Z2eyWJE+QE2LmAzv6MRr9n7RIRiqZPLB0bozU581dQ0UUJOPaqd6z8j9bRf3CIPGV
ZbLdOYJdP4wqClWSd3OCG55nmG/L4R2XylOq7WqD61KZ9Fcuz1+apjfcwkfUffckkcyJq1kLVPFw
EaTT1k5M5jILuB0gisLCscxcvp97/oyIc8cco5uZ+tu8dz/S3r45SnyULKhWhJBDzbp0XvOXdBQf
FtiDc3v88RNzX/IlFOovpr6P82245J/VXW+4Qoes92xV3FN/eGtH69uN42dpi5eclkEGcQo63OpB
9fTRNcmk+1DpQnoEOltbO9xUQis/SNRpF/0VtRC2cz79cb17Nj2rX6Kq+8LZssOgZ30rAQd2ECqW
829Nz2y69UrBljw6Wsl0YZFzMbJqzbXugAd2xm791jXzAlmVnnp2bsI29uillgeXDEBEyrrLHKmb
nLaulZ0GXlkjeWw+1PUghh+uiRhgGev1nIMjhSy27Cf/OnnwAAoATBaAk2J68hvzLnXnMw6ShMNo
/CWF0yyGGleaQQKCy82h6SfA7iBgZMP3aihhEVPel6PLYsp+cSKBN4/k3qC2Ya9uNLd3kFyLLdLL
3ePDnIz8uUehJy1NXaCF/192+Qo7b4sNx2EYdH04MTHXzLAfVpRiJmtHZd+EetZV2m254VKI6i54
raxZwvm8KbLsaSi+cJ7GnVNt/NKT69jiuXe88KEb6VNSaMSSbEKnE0wSMlq0qU9PIVtiNm134Is8
xPCNnLR+o1LuT1HzykWJBnJ9Wrstl3iJn2zRtMxJX7gl4e3GysCyEVFCZb7S3zF7rLhTOe08BAUH
w6QuG1lsyA6lrZO+TjmwwFcvpmxaiI6CmJhqHuZh7hXMSQhp0b9cF87SrsvbCD9oVdZ8oz0+ewy1
K4O3+yoHYwiX1Vg7UXGPm/AsJ//cdXvqyd6yTm2Norv24XAMq2yHV62mOGsr8amlKvjiflXqVrQM
BoogvPBT02I2CTAMK4ITi4gKrbEVa2gSe0vrKLbT2IhCBSbEzKNe4hmhLm4bazQsGKO+HtghTbLr
ATW2JJVkotAZqq3C3Vc72Un3XH3ZZ1Qb+FyiiQrDDkdLbKt/TiHPVq2fzQSBcer148D5pFxznbTg
uzD9aWqHZRsTPa3FacKaqaigmrfOp5Z4mBEg1RZldMybFqCmjhuhUW99zadZyRyTyxmQM9c55vtF
YjxbHsnbXGYHs2mJ6d06zrWJftuF4UV/8zM4FuoWdejZTPOPIenPstZo+Lag0YSfvW8dAqe8B7l9
LIEJrIQxYbcFxF9xLTn1LHZXflteC0//ajQsjRWrNGV1RIKK88TyyBLkaAXgiczil8/Lf731m6fm
o3TcZptq7p0xPK99Z+lys1/EA+F3We8HizW7RQhTa1S5aFXGF7QDTTbi8me+Kfmj6zaBgZzO+DGi
/Tcmii/G7i3nVFuAn+W/9wnnz41ZpPDzhZFZD4vpTmtZJHN9XyjulV0hXthO72K2t3SLvFsDpu6Q
BpDJtd9j4s6Kd8WaogHKFGjLMJDNCY8tuqyFqumfpqG72/1ENiENNgVRO8uX0MkB+Ll8KFb5/5Zr
FYfXnmBqHH2j5JsLf4Q+ophyWdv9kQG7hxr9qrA7KT+HLB97K6uCHCcAD4Y2NoJSEROD1lxb9s0T
jKKMApD7FOY+INmWpNXVx+KyjM5i4jWuGQGBIQAc6DkvJMNugiA+OuV3N/k3mwAQJ1ClcLVc0/gf
dqVkKRrtPLrDJaJxSI83Sh/WoTb8MUOVexWilusPSjLflB3/iNrZKuFvh5ZVpmauIGYP9zq0r/xz
tHVQAE5OnfAQ4pYWukmfm02Phy7aa3BsRPmhWShRWUFor2vvZYElWbeLr7rtdq0J6yFUjB8NreZw
mATZgKu064vgdbuxTe83by2i5M6J1gBW/EjOhLyKTdwySBjafmw9Mtq+sWkHunOQF9zB/5kyBhrn
N49hJ84OzkRnkZjm5cmJwK8J0PuhKM8wwq6eDB4CZFrrTy+2sse1MuSzVVVA0t0dF0E6C7Pwk8aG
d7rRKU7xlh5uutKzYOOxyGH7pN11Mf2SUSO6Vu5QqoDIdt0ti+O9qBhCEp9RJiW52bDMaACuh+6J
rcOFvKQ8ZDJ4NWhXXYoREQ2uFIbxH6HCv8Ynvd/GO7BQrF0o3SzJ8txtOF5BhJOBLcmaC94hhTBk
usdKmTdRKIVuSYGIp9EmVdPIViDNp3pzLs2I4Y/llgTpulCsSPgme2vO6wwiIQFvz5kOJT2Ek4bN
wdH7YY/DmkhRjlNL9uZFG82HsvORDTkxnUDHrqpf7aljOncuXUCrBuZqtx9/ffSDVUgjpDN3igl3
OJeg5HryE8Kr3sgKPIqpvJUpF3QqRf+B17oOPVbVlpIzvCAZsz0BM2zZbE77euk32rZR/gnb6RIE
C71REfuAlNe+GA8Tt0mciiTSTdVsarc/G81nEs5dtqZ+S2nVbHWBzjqt6+CFfDnkWoVSZY+knlxK
EULNM9eRWeqL2qcBWNbXLo6udW2i1zNRMZn8uGTWjTnU07hUVQPaoNrnTnX91aaZPtH9hxGuadt7
MeKAHhgod1P8GEv/TvybLApXN70ZrlpQ3Ew/3XawooGNxVr8GsSP2k1vVtE8rEz9pTRkEDuLdeCI
vMn3aRLC6njpG3ltermuLO7SEY0UtKpfASMmxLx4D88PHBFrgCiY9Mos+NWzf6UA8Vz0qLZDxUI6
S8k7yO+4izaOJt+zkuaIjsKBjVd+OKr+Lstp2faQKpJaPELbufJIzIQdlN+40nG8unDV/KugNnPV
lCGehkK9gy9AL9aNt6oK72aaboXoN7Hh/zZWhn6RDOcCgce3gqc0M947DGdAndapH29cQKH4s1n0
zsHGWqrfSetXkFxGGhrIZ+H3Bfjvd9yerfrR6PmXyD8zjya60OVGWzNoo33NFpA1gck/gi8b/G14
rCJ9WMrmyqw27UJuyjRXPw1e8OyFCcb0ksI+0Xz0ur3HVcGrpmbYs5vs1PfmIYUZCA/bfzU1n3w6
z2pckXkQ+U/hTA97vJVAEQJ3OASW5a5n46Q0q7+YwFE6+j95Kr5Ban4T5d6Qankf8RoQGOQ7iYnx
1a6r14pznd7tz6ENbpYWIZdEbAwtCoScPvrR9JFGB+Ar6u6W6pvPB3NTu4QXSLg8gMHcFhnKGsa4
SGQb3et40/dcLrvR2fJWP+kTWJD4L6ydcmGb4aPp9oyN21hvYKqzlOBvORc/9Pm6MMRfxOXIqCRw
n1m5M9/KBizHYNbhcrKtnRkcKST5dg2abijCjWTw5fnBG7VSB8IYS05HAja4+nQh3unERKtzxBkd
AyVFR8ttv2PRPQZHrRsFslg8wcN/cgQDVckEWZ/pGn2faGefL1RcBNiDxfZblzNaDfVrRdtDK+JT
mhAL1t+NclybGHxjCIc6blnhOdx/5dU0xm9cbKcAua3oAfuYzk6CJW2y9p2Cuz/L3TujixzhQgJo
by4VfiXZgMg9ccrtucHshW0+zT9cJS567W2ywth3Mr0mln/ImHJbRkmDBSGNnMmV6I5GUEeubYvB
We9i5IlMe0Brksv7wBEBTOVgKOufFU+nxq1/3M5HzvJvauboJs1dH7kL2/M8WOTLakxw9Mz3J+QG
tEQaE6HifxC3YKvUXOJmFUcpV5di3iOnTG51Tfvmb+/BDUp0vpdmRmMBe7uX4r0gdikSjiQ3oCDM
w18dx8ThwxELK1zHpnTXDkM7eUiE+iTu4Hp3W867i3K4ARtQiIMORrKnzTDVFm8VukINNbuWo7kw
DYNIQr/rR3mliuG3qYlNtD0I6tA++lAb4ksKx3bJBjNgIVxcgQsSU24zmEP2n4cDshf4oZrka0yj
EeooI3Lnw8SsGvbbJrcPjlzdj3/NiHc/5wJEt+FYBP1r0+hHOaGq53g4ySENRMYVZpQqprYnGv9s
z8MRO/DrZBc3Eh955VzRkVH06zObJsTj4LXm6zHV0TtEZ2BUTXAOQwaAVuMoHoGtebNLfaY3ciOD
9P0tSWUc3XZ8DRuE8cDBeqYX8DmyF4v8cR1GajF5Hpog6ZYf38fpqvPGZ2D71+nF2eslp9v8+4Tp
q9/w8CYOpnk9Zjs7KsIwfGa7IXrLuNGsSrDfCE/i0EY1GV4uM0us41RiGgiyCMLxnJ6PK2zxQx3v
nEq7JcL6c4Y3v64/ZYuHlxQVVGiXS/zUDfTriK+yI8pQ5jzjKUC0kTyaY0E6Vt0LO5r3uLFLBDNa
lhwxnD0jeaKvnufNncvoiGuE+WfAlYU42YamS9SkuBi39AwQd+sfpY+lohtY5msYz414+CqQNjsj
PYbTpfdGbMe96jaMxNe2KFhYV0TfLQStgR8tt3y+rzSVJ5xhpPkfYrAyFq3uGTf+hRVSI7T33usr
nig8ApHdXbQChNwUvmoJqUG8r3+Gzna5HD/9ivNEwusDoeZDDqPKu4ly1p0EJg17FrmKFXXm1yZv
AR7WsHiYMNGegzcChS9BL3TGLvnZ6exk3Pi7yUZ7Idvg2yPIRtbqbfKIdnfNifqqVzdBWKHzr10K
fKJW6zzm53+AA7toYkj4wiVJErb5t8UYPoH5QNrGoDxV3pueX7gS8adWRbSh/AXHN4gv4Jr0IUyQ
YKAE0oSenPwY/1H/H3Nnthw3kmbpV0nT9SAbcMfmY11lNrGvJCO48wZGccG+73j6+aDMrqmstmmb
vpsbmSiREhkBwN3Pf853MJlGAw1cXc3gPa52ck63e4HIt/WH6E2GWTHqJOnSJShki5daHtWU7RI5
jybEypkmzJpAIRcUdr0RiibIPchZ6zeetSZ4GXlgp7a7rnNKcFTESYdQZmgjX5MQr5cWmn0z31jU
TfjmmXD1DvTGc684wdPKBbKuBITFGb6fSLfx7tY62ydmEcLjrsun5ygtHnOL3UFbmfWSIA1scy7F
dMjWHYzIFcPNKzLKRg9BQ6R0qSHX4XOP+3DbFtpzqFUcDxns2+V3pIzvhosVyeIpM+yXEUyML/R5
IEFdUmc8mlZ9HaNtMIQ3lT8uaYZ9xGHxpqAbiCvFXB+kxGoO09USf92jI/O105Ya4d8GaMaUfOqq
IBlUY09L6ttKetcuG6/62N44Y8JwXAU8q2nbGYhtqtz+Ao3+JrGUm7BiDBPKrXLzPS0L3yYqj62T
65uN8Mp+ihGees39aHL2gVBIoCyyJrCfgPSqXZ3cvQGhcRHyGpGL4tlkkUdpOcYZ2TGhec/WacRi
vshWKnu2Mu8nFbgbLGO2778GPkkzwUs+UCAKizi6MR3Fv01fCzYBwPyhOBgWbIIq7ADLquERaQiB
dTFm+uNE4C/rnG/NGoNVkEwfUrvrya1zU0cEmtA057bIgdVt4cQEXkatWRYNE1A4vGeY1Y9Fqz5q
UE0rR391U7QmBdenmT285HUoXUbzNrBsVeZHFJrPOMtPYU9znFPNR8zBX9g5t8tY4bRAIwfqEeyt
XjE+dj+qsf7k+9+mM3lJ19tx6xfptyvd74xDftTgcE07PAR22W0sotLsQK1npg1Iz2t86W+uhoKE
u5+KYUNeMqt6qyau+p4W1zkSvjIib+0QlCPMm9GWCr6utLE5e5AKy/mxXhgIsIxfa76oLqqPsdav
VU9yxPgy8+CUx81tUnSfFgeAVWrXn5iD9vChVoTkV15dvpEhod2n87ie7kMiweh3xJlkhQkUNiM9
uxci8ngzZUvANH6J3IeIGD8F5/TLNQn1SXxHrutcskS8AbDDGdG9h1171LFeFK7A08rCyirsYyPE
GOFJ3kp3dN/Dur0vTO9mNMKLK3T6WWngqihmAwW0xASBZ6RrhnUStddMON+m29wPjtqHpvXAf/4z
ZuSHe4xZPq1TUqNxOJDMpPAyuQPTgNL4ALe6z0LrVjKkhkZhvo9R/GYs88C/6YhsL0hF3AdjeJtq
gLh06d214bBjZIfPcSkZIDNl7T9VXd+UurPtsdPCZucJycUZ8i2PvveNlD1O78KY5eySshaTWyIY
X6LExLJIMIFm533mE6BKaRe3OZWXJSiRqHwe+pI315avyrxvLWirTF8Wkof1MjXsz/I+dbV3z524
7FwBhswb9yXVFZigyolwU1Gw5US9DUXznbTTczgxa23Hk+zmVkdjbr+lBljkvBmt57zYsBIgVjPS
eFCXBFgJYLIeVLTiVsrAa5SYegzt2U8ZyUGg47juAK+O85Seymaex3iKywvKsZvx4GMfwDSryDFX
Vy+tkT65OVmoeWp8otFxWClPf4lbPjExDMJwWUQ9I9vBxCsOUUSaYjB4PGQurLnUcr+m4ia3zO+6
wjXtzWEpUGk8Vv1jPRGGdJmu9klF1Q2eW1pFggGV3tYdGlVi2t6whXCn22ztocBqRJWSrD4DPtXX
lkL9t1rsXEncz1Va87SSOi2846ym8IZ8JmjNFDz4GcdT8I4Gw3u8zolwFyTQZrD9iHuEWBEmX66l
iT4uX3txyuRSyWxYFx7VW2rblvnBqMWVPRxKcM+P6AuaF8KLCtMXl/AhU/8e8wWnBfD1zkqwE6vj
+bWX2SoPr4ZZeOs8FZ+yDe60iAEQ3q0NHvtjQEAQ2bh7oW396Ogvja1hzKyRxyxCpQMP/6aa8Bbh
jOf1qaKe19SM00Xr5i+MeQ6jzi6pN2WPLmoQ1jTvJzKhWVOxz1CXwWQIWA6UYqW28enFsxGrtYlc
OZ+uwJVpR2h1BBtfJsd/qFvvVc0pKFI4GAc8rL82zZS5Bqwx5/IIRHfPEGfuZyIRYu+ASFZrTItn
HTI5p1822tFgvzk5wkWU7ErzFEV6jxYSMT5zmM2ioN82DuGUvIArZ9ESlOjhpkRNXUJ2ZmfQUdPn
1De8HMSBJo/nH88FHjULXiSg7j1Dy9yhatcJizUhkfPk0MIYeR1z1Ch7lDYZysEtv02tvHEnQr8K
Oqrdy4sWhWfqz/H8kSJbO7r21tvmd4d/qTbR1qZ0zqOVgrE+sd1QZ5zbZD1eS4hBKb1RjlZzYJ70
vTDBpcgaFD0TCSK/3tHo7JXpT1zPA7unkIznkujrg6YXq9TXaHS2nycdPH4h32JBL2kVXHTPetCN
8NFq2gaIZ/jhZwInE3SalEB96uJ2bRB53VS7n3xcfTrpPLevHgcrgcM6hhtPd78G1vgqxSM/Zh73
HUkJ8pYGQwaWQ8ZwV+q8LZpRQyjmC5AcFY8SA+qdcdHNbI+p4c5mRVggxJDUqy/6IPHauVAFZZ2c
CzbFmCZwNRbo0cJW5capI6ZdOif5Hgfmuh64C7QUUWlA68nCiqEJe+0I3PiyLnOOObV/6/shLxaQ
c6pWrKec1VFv4lsM4G92xUbCRN6eh24UHatiM4aOWOVojBZXMGtD9FMb8o+YcR/suOgmukn6mAto
KrVHnIL9IoyH4B2WNoOmfF05ZvukixFOWQN9W8H1d8yMjnouc43gNOx/c4e1juF+rR8ym4KEwgWP
gCOhqsv0xoqfm4nzM+Bx58Gk4Qcxb5rBvukFlyoDt9G8NzjqrruBEkpTz5O1n6ABBBpgFJ3iH3LS
Ybygyy0+srdEAdcrMspIap4CfWX2erPtpkoDid3xqnrNprFhbRoSnaSaYdseDuN1MmDWbXI/Wc3s
SmJXPc+q2gEG0gUXSw8ZGSo6G0HpE+ofdZuLrH1WEwMrXFGbwpXVvsBp1ZQCt15QHIeMzXngOd6m
Fu70oKVmCv7xBiM380rB3qm26fkqXZ5Dha1vJ7vcmjaST+wQIEmPieHqq7iU7WpqSHeDlUMzmSJt
30RP8ARi4LwA6T1+DNV8BVaP/nXnTq1xipX23upNu7L0+c7NQv5rkvB+HsDMNa5e1xVr6cqXTjPR
89nH4V6hJpTc7qpMpLUIg4BlKokeEVs/DLOH3ye9p2rS4bRzQDFfDHoQVmFd3bZ9eIU4eh8GYPmS
0H9L1Z2X05ArQlqkZAyYibyIDe3C4VSEC8/cx7bPXZGHwxK08T01s2sSAYd0dJ/JmAPTQI0OcQZW
bkwAFN/DyLB9EHm/cQa8HfiV6dxjk7cCZ3YiY7gT6JR9iQXZakpzJfgJq+kA/bcKPlIhzmIIiREE
0zOX/B12hIVRDveuhzqtza24gk5GjmNQqQmzaBj6jMw44E99CUaDHXENpdcYyiWQzXJVluwKwgEZ
q/92aZiO8HOZup5tGfoAKY145SpdR6BR4ksrQsEjrKXhpxtPoW4eyGiiIEcanStMghqpXsuG9jQH
cgN+Cm7uUXgvSad593k/4+Nkg7dN4wkd9mA3Zm9NHYQseetGuKfeZktmVukhMSU6jJ9vWzu/Btr4
ZrHPNyfsNPCK0CDin3mMb1F3gccHFr5p8Vgp7dpDNQgz41afpp+ky4au+lmWDYhTf2K8OmeevfTO
EOrkA6PgoJ+8oY1mTD1ahGAoF+PPMiWN2sIPnJ0inbdvxGKY9NdERoz1ZP+Bc3E3qXznhe5NKXsI
gAF89jw31v7ILCntaM0ic/c2WixQxD5pDdRB04UmltNq3wnB7tNnfMlROcNipoHso+YcpTnleddr
hNPCrnyffGeCTQjJXLFRyTlrjx5bDlx6PAwygr7ssl+GBNkTDvXaBCwOHd+8mXxW68CctgiZM+46
zBkPtKe4SVcXEzcb+QZASrnui2VnF184VylUGtCVazf+CXSRNI7zTFKzoEo9uxt7/8R7xg4M3No6
nEB42ETkF9Vgvc6iL6vdnhjQ3ZDy/QPXh09wmFIXHPhofqlCXevauZHZ/H6X5q3ec0bxjPpuHM9c
SfPJQJlLveVJJWY1WmQvgWrfzZdIbx5HN2Kld3mAGSp4DQdCNp5nfcYtcxfbdFb39CJBUqX9j71n
+imAFJAG5QwzmNeA13kM2jsnJBMF0usoDbx6vM2oGdRSLbNLbaCTonhP+2kQV71z17T27Eqj+Ol2
NlYFLT1PxidqPbsLu/VWER0cPTjtcQoe3UltyHM9JV39YcXsqEhKlxDdd02oPyU+MTQiLLdUvdDA
VGOrEvS9LVyisTzJ9ROtconaDaF7QdFnCOXV+gKV87F0Jvqt4+8qE/ehS/MB9Uifie8CQeRE6NHZ
ja7MYpRsmXVjhaOoaXZpApdLnoDcELeAZEvh1wUOwsJV0b4G2dBil8+I32i1eG96caq1V7ds6W4I
UgLMxUSXTbktMwK8SbGTQf9Cje5BTxhQRUtLV1/KJW9Z13dZzUrQxVffVzaH5XstxWRY+uZJ94ct
pyxyXQMZb6kPzxNtb8CcELENhSaG+6vvXr1yhevvAQgRB4FinUblT29MLrErDoEiZRwISkFHuXQE
NYskvx6YZq81DT5ZUHbtWuT+Y8/ta7ndM2LRbpzeDFL7CiuNNJHJpa1oI9E+YJzNAiVZ+d5+qAK2
+VMLGkFLnzg2f7ZaNeEUFQ/cFLxUI9SDYvDu4uTLiLJdH2MzRU1n3akMYhrBJpuyT/9X1ZsOb3vM
RnYiilISsymfxj5dOWBbkZsAyk8REOGO+EfH1qyFXzwlOkGEgGeEAXBMgzIXWeea9lGeYT/N6VRZ
3dKP62+zJFVZ5ggCmixnRyXrETWyJGoaJC44hKng5utSuYcNHa39Yro1uFas3uo3HCP3NFPj1Z0I
vjoSz0mnwSAYum0/QIuNdFA+ZCi2eUgvFqb384TBQUXjTwmcl1YBJhxRrDApAVwfkLitir6njohn
kFqvc3ilNchq0Sj3aQYVz2QxEbmtP8oAMqcWV8ehGp29ktdYU++GVNekNt+Tsg/WODeVYSYbkLfA
DNmg11YM/GFEXoOotA9w3K3omTjYcfzZAB7XsAqEoCRmfNebayoTDgy5bhy7huJbbrLgTPAH2117
N2XkmAvZ3kZD9z4kY33yuvIu82MQ02WApShnYkS9IUJioDsxoQTNxYsxi2YUEQYeir6pILeITUn4
E5C3+WTMpAyTZCyLvfLcD1tmpxayjpkQw2sKnGYK8Bsay5KvwEms3CfPYKJDCw4Fa0vPEiBbRgiT
Qc/TvRufm44kbRO7R5+xxCHvxSZRdbjtKgIocXOPx9TZ9B2yN1CaCKHjwyFLwUJeiZVio8koGr3U
1AvOLah3pEABjJKkAunanR07NVejuplKIAJRoV+bCAVxMk2IK5yiLYtzknzJZ+nASog3JiZ/UFAb
NenEnJtWu/VlMa28dEJU8/AFjEgmAM3ekr6HdlvtYIl0ELl9ba9j8VK1hQE926pAf8qT8msUzW4E
icD8trDBCgvTwjiERUORqhc2oGd66itnPhaPXrHiGOrrzJMj0L/LOPOf6Fy4Fs0cpSZSuRo8cKHV
e5VmktGP9d0SJ9DTnjd4whlaVx+JSj77zsXO7wT70rDdRezdkXzDQjSSper95uj5r1ZVnW36h6uC
56nFJneJSexVdyZojgZaMNI52wCemxFKpAQIQC7yVjuRUQpeCu0a+cOTlTCX7Ea11kvayeCh2vP+
frWMRy9beXgu8HdxI2K+OiXdwH/v28dy8iHlOaeAreiSoK+D5dTjqFr5t4VlXZ0M5wkyxjdtMssA
0djn+W2qeQX0tQ/hc0eBrGKKYxc/I73Gomq73WJnlcVtFWO/8z2jXVs414IweWui7qwJnjllCrcs
lbif8SIgr/WXARWBrB4kKCPm7BFD30ukd0ORGA8d1ljIKRBMLeOpto0voyluA+LoR11CIhgq/64j
vKuA4GN78GoAKdVXpCcvhf3KxX7nzj8Q8/MNpxVO7oAF0vreQfrFcEMbXKgTYc2akck1qa3SfhwQ
7+fjGfEdvFYRpH5t8sHRqIKTieJFbCt/UwwsJoZ+jHXkYBKnUElNut+I7ehp5y6pK1KbDoYGo6fZ
VXAUUAoWuQsjTgFeMPGmq7J+yoOhWJXPjTVmuzSoTFDIzq7x6RYd9eIJbiTdWT15gYh3ocMiso5H
GmasoTrliN9Dj+SupQgyFX4FwMP93p58JvHGDcP1Edz2hI0PBadHtdA1ue79MltppXnhpPHYhEAx
KNnMNzAkDbtkN588QBuZiLl7dyh132mO5yUdTw2lqSPllagHWJYTZBZbvciebGtUHfmu31HxyaNb
aA8AjxkGZg0Ftg5h9oInZmJqkhCG/V531gf0pHtKPZO7McQ6DenDaoxDI2jgcRxJPsCfsZoISJp5
V46sCOzzGkplolcXv4tNGeoS+wW9r2j6Ir8x4NmtxqR4DxzuprbCO5bnlHAOY7qlXRAQQMHxShNy
2XjfQRnvjGHM18THORxhAsRzZcMi5vAj0Gt1nNMLy2b6FvTU7yH+anpDiGwkjod+u9ZDZvM6wnUK
M5eDAllKmubMZZHHD2HKIdAyx6+GfuplzBSj10Ge1CnldUUS04mgKE91qOCmUWk7tv0yJQnIKatv
jwYJOHaxrHKxKTctLVsk90DF2PNoDdfLqxho3Z2Dtm6Mg5GRJcXY+CRxGPW9vTUHXnvyC0EOBrqs
tQTTsktqs73QyJxiOXMwGWA5z4L2QeC3r3noLn9xq9K0wlIcvoLg+ZIjeJmR/JFg/zJaqcNAdNo2
IbH7JJXbasrEI5bNmbGbK10/CY0DQBnybmEtvZJDuBVMDh/8FndUPptFaThx10Fnq4MV4Hm2cG84
FASkk9SfbE02TEvpZYgDQAPeqKl7uw2vg4BhEGasdbDNmBHW02sw0JxUMjifD20xIJzRXwFfWXM6
6AiV+jU3MMgTbnwr/ais9qwa4iJxTj9xCPHPhfdLWBFuDdsCJHeA1YBtSMMCsIWEVtJiSwKW1IaP
jCfdHBN/80BnBWYA/VEEcw2Tj2jLrOM+wfXmKBzPk86lg633xYeqgVLBOaLFHzqVw55HkAJENV05
9S39pvigK8zfsFRaa52rcwGXr8Rgwvj20IWkVxnLuXLAtk7OlEIE1ETzSCCkXYVudu8pZsZabV41
ba66kzBaAEJ9BEZ77rRK33sNO+rSBgEL0OWuwS4sDAnvI+h2vjR3GAcUO7DiSdesu8bpTqWLB7hC
3vdr46Zo44vlwLceOPm2eQxsqM2/nM5/qHJ5z0Bv7TuRWnZp/Wq0r4qMvWy4GYqkvuuh41CtFliL
RGO4HBVptWDjFlLOHX+SUmdBK3/2ekaxi81knnwupjn7PaE0nNhL/JVp5jqTrBIY9xy2Nv2+WlsF
l0xUOE9jmL/FPWS4kDktblgupKIfj53jHHuAHjLqD0knecQhxKU2fLoGTJdl45vPJnGN5z74UQOF
5FfZhTPCqQq/iq7c5tGlAmKypDDtoJkcwkbUwlmiYWfu/szh8zJGJ1AfIunatvVBrD+B7Ewp6Dgy
0LPxoVKD/bOw+jepxw/UXUZsWFkU6gYjTddpxCQ4ypKE98ya6+q2S7qXwe+O0B3xIdiEh/rmsUua
p1oPXnvwRKQ0so1DtNQODLFWFL41MEU0C/wrssG70CVoCgRGq5IWCV33TquyFcBI1lu/7lZ6UGyz
nOdI6cqrALCsdbSONIwMQRqImUKF0DewzK811bFrwVSwZIidrVNRbXXs8iTHmOlK2iftKniWn6bD
MT+ksYsHGyjEdG4disjM5iQspQ0MxeRRG/oMNrjiJgsPUUE52VL4DP8aMsUj52vcpVhNEJYqd3qh
jBm2K8prI4167wKe1mPmNaHlAY9yq5tCrxvASn3xrOIn8BH73G5OMnX7FQdsYJrK/Ya+d192SMma
z2wvmS2y2PgZB3ItrR0FZjrSxbMvwZ414XbSWYXZAQ1rjD7hro28YQd3bKWnITPYgiFLlYZPbuA8
2hfles/DaNEi4oHazI1jazQHDcPjbWbpWy7bcmUT2lwSvgcfj307VdFH4cOoqM1dwOhnaTRslSZF
L2Yb6xuRSfKeEjWu0JKD1Cv32epx5ChzdqKW5O3I0umGtsd60VjzHFUAJc1rzqfCdTYhG3Pyplgr
Q3KYImRYVZnEKLTAOIimWIu6sjeCYjxyywbVSMDyTPNKb1S/qqMe1LfQj6ZI6k1Y0rkiyGiTBgyx
4xQEEY+S5aorivjC4389K4pysO5jo2kf2nr4gg/yyfm/Zb1J7v0RgpLvV2dqKXM9I00QyGnVFZAd
XM3llpA2g9o2YK9ggcec6mprOTg7/Uhews6D2sGnmzJ9lFEevsbhMF/F9tZl7d26VVk9RFa7zkb/
0Ey3gUP5XUjiYB0HIqaAK2KHXNGeV+kxKoRTSZ7VSMtslD96Uk9nIExWy0jOz5tsq2nQvXM//46F
2HbMW+9lPT4ZNRFsA0fI0iJFjtnGoV7ATULKYzZeBkltjDKUPkweB1s/OX1lHvzEuZUDdp46KkgY
jNYJJtSqG2ODRzFnGKbbkSHsQ5HbL34sOJFZ6Uaz0nRTiupjQqU++oTYj79+R9URa51krABInr09
/zVSK13O6LERSCW72nvMUETQ0mbuudTP4qhpU+fQWuzd0PR3rh+cRh3I2qBXxkpDU8AaDPAK66y9
bhvF0LF07kMfzboVlmLxC7d2sOEwzFjFBQhhFeWDndTpqk/jaY9ietF0mxvBNdYjhgudrjimreO0
tdvpiJHXov15++O3f/v7v//bx/A//a/8Lk9GP8/qv/87H3/kBd0eftD8y4d/337lN+/pV/3rq/7x
WX/8I//4kC/68x9dvTfvf/lgncHqGy/tVzVevyAoNL/+O/77+TP/X//yt69f/8oDCbe//fjIW2Z6
/Gt+mGc//vyr/efffnBs+PXz/fHjzf/+n385/wB/+3F+/3jPf7v/X9f/9DVf73XDlxvydwtYtiNN
Q3KAV+aP3/qvf/wNqDFDF0KZShjqx29ZXjXB334I8bswHM56Lp4VV0rl/vithiLxx18ZEFaEq0yX
UgNbVz/+42f/y0v/f96K37I2vcvDrKn/9kPJH78Vf7xD88/mwGWUlm4ydbOEkHyT899/vF/DzOez
jf9RdFbh2TZL0QQsQ8I+og78IWaxi7D4URKB6w9HN5OK2fFFRF+Vr6nid0F3G/gPPHnYAe/b+D6b
jkFy6pINkdT3DkN1lt4EFbYada6l3AZtvc3jfhfH9VH5V8vwt0XHPl6iXnjuUuCLRCPbag6hBktS
htkuWr3FoDIe8iE5i2b2JIovQznnZAL3Y2hrs6hPidwpZdOl+Gl0/W5IWFunetW2l3DWphwOC8V3
Xq8iY0fiay7rQL+IV0UbYmi01j5CPnrKLB/a+bNli6/YR4sI2Jqkaq+b3rPrH4vkp+zkKoNQlRWs
y+lPKZrXeFR01E6LinFn3uns0iGxjUhfto9ZvD8MOmu9PNdqWP7TxfXnG/jPb5iw/vMbhnnekS6W
PGnYQv/rG6Y1JgnVNuqO4cCa4r+zkzB8/yfmT4g2I94wMPdwzyDoFsW28p5D0sQxud/3nrVv59uf
PsQjDPZ6f9fKR8vb2TJ4Djyd7Fb/DTxv8V9/v4Yzf0P/coVhvQCEgkBpK9ra/voNT0mXFWUBYljv
HzUTM9xdRQAhwdzXhAj17NEIAZfvsfmGIsN8hs0SGKWAdkKbKExSY3AS0ypjw9f0N43+rNJ9Be43
gawUAr7QCsLnXn7mIcwDkInmY1kfdecSjh8WDPEZ3p9yOfJKEU8HgZIsm4cIhXbUniMFCvlkDifP
fCuxngjgzYwMW/LZ/ruf3FukBNPyNF8T/lcah7c2+yvbsgEFQw97NJS30mHAEJpZKBZtLXnJ1Ift
7ZLqJjTuZHUKi8fZV6l1Lz5NkC51jaa1VnJX+CO8an8TDHcN7Qw+sh/BLAJczJxAS3lY4UlSLEjB
r5z+O2f3ajxGgIzYVy4sBgl6Qk+NgDkDjhkqWwRu9EbgSk7a+kGhktUwmLEZLEyrhLoW4NliJuCR
Eh6LjZTF2gjSTfTZjmDZH6nFZmg2HwJbuguqO6c0WKazbUUdMRWcNHjO+8RmlWjPfXijax8+2WMO
ViuTapewtlZMCdYaWGsgckuHupi0u2uj6IVcwbbU7ds8n65NuyUVtnNKayVHY9tCGqBTqsm6+6bG
cexTb5fPLiOo8SXLTWBiUvVT4N1sTRuoXWVJSHpcSWz+FolFtv2cUheUnCyIPZMkgeJQ2wTQFrM6
9N9frHbr6/pfF6p/Xtz+/gzQr/j6DN//y886328e/stPuHnv9tl3/q+fM6+B/9+tiaxirPn/tzUx
z3z6ZN//uiTyJf+xJKrfFb04FKYxArdtkwX2jyXRdX53TMUtZPN0m9c2vubPJdESvxuWKUwHuA5f
aJnOP5ZE0/gd4cVm5K0cYaB7Ov+dJdGVYn4k/dMjC3aHmv9/x3V0Q5hEj//6yKro8lIq9FI4Eyab
M9oq1zl8UCMLykdc66hXevFZstlcMKzeCyc2bks1MJuk/4oDzbcIKyLk5Hle21nA85vgg44OdIUM
+l2MBeA406oGF5hmVxc8tLTnKjYANGCMWdjmuAJgqZ1iBodrA1cWHqi6o2UXJ52J6dMzp2npDK0C
eqolSK4DOmxZroVwOCt4eX7H6ONCJ2a+CNqpPFWyMK8mVhKUDvMhtdmQO4XjcYClPoKenoVF9Hcb
dPh1RUMdbu0N7EHTdTcO7b6yzfC+dNq95jrRtghx9gx4TYVZardDYGJWVPklYykfSgey+PxL2AOc
qiXdo5LSM85RxM9h0B/cHqM1wdsJyWK4iSxPO3ajV+7ZKON8yc36Dkh3zZCZ32ls+WUXxqcAH8oh
aLxXXxPVXR+ib/bZxAAryTo8Px1PTE+fcFTSgBdl4ynLhveB9sH7AjKCmU/hvimHL8e1f9qyy46p
huPBHy3rgoKUFEl4/fUnYYuNKrQDgLOgT03jUAzGeI+bVl6aZraYkEFuyxIQYRTonEp0fUWDnboo
MHYMR3Rryw7FvYxFk52lP94EMfU7GFbo2gUy59Nce+GUDFMSf8AWZcRrrIvAtXXRulSeyC/eetis
N7UXcbnI3r7kZmrsYt+nRHj+EL3LvqSlzfHCCBj8kKNcgARpt3QAu+Ae6SG2xGieCciYZx7QvKeM
z9f1lJtnw9DdcZXgUlG95hzC+ipb2z4xkpVnVZTyHADD22h5TgJeV/G5nH/BnbEGBgRoa9a0aizU
Z64EQFYtW0Jq8lrq24f2/Ot3HCf5GV2o178+nJzyDhdgsA/t6b5w3HIb1sUKEqSxK4aWQK1xl3uy
fNJU1N/CJftp4YrR1Nmtw34bToD+x9GueXn8TV221U0TjhaSJ3wZo0bbwbuiFr2aTkTjm4uHUXmR
qzSmf6HxNk6vP4iCZhfsvhyFzCy87VR3oiDNuiWmRLhRN29m6LkzjOKguWfwfJyHR3hDdK8AFkDZ
dEU1HHB92JiSOIFHmR8eYFJQRQ6Rn9LUwoMrERUc3+MuPXKhOtxnc9YXmjFVj4bAjMQNpCfaG+k4
kBRhS0NyjzrvqY6AI+ipW/KE465S5c+AU/QJA++cO+M8f9J2g2bux2FUjKA85JSiirmB9T9/qQmW
kKAKr65FHVLcdzep5EkkwMXbSKdoQ2N/7KbCSff2/Fs2P5Vu/wzNiXya7/dHd/4FAOka61118IwK
j7XctyljsJa53E2bgDbDOBVSdGnlZxUD2gU2ggXL5y+Gvs6prcEtbxuQf9iGnY3Mt880jtjk2vkw
Tu1yL5LysWAu5yJNfvRMGdvAHG4ZG0QPPlydBlPFmSskfjDkiHpFJ9CmoXAErkqZEHxx5MEISQ4x
T8W5GgKAsxid5VLdOXb/FMB12VaUZCQGyrPtJN3BlIHAUyoxUFmeWurwG8FsjN0R5ml3bGiaQY+c
Nq1NNsDQEsBEzVgdsfBUK8kgXx8db5ESCtx6OuHziJSJLUebOC6uKk+FpyJ2Q7aJSXQKiYQAKGH+
R8QuOxdU9vqkB9idMu4rg9g50S73poQNWN1iQ64xZ10nXGPnQAvEXH5SnBtj1fXJtInN4Ozyry76
hmuGt/A+miWSKphj+lIQOkfacfJAPhg8gmyJJ8jNjK3vuu2u6LvkOUFmWPjM0M08qk+I7PHz2NBw
Y23AU7i7wEDJb3qqujqSP+4kb8yJZ2aC2Euuuq5PQQoey2rH+EmMFsFn8AO9gX/fUCNFHIoIK6RR
inZjxyhA4fDLIGwXaom1jxvIqjHmBqiM2SrTO2zpho+ntpDdAatO/8cvgczbDd/rUz/Fl7Yo7kKw
FYecPj8Dds+VxjSm9tpD0CgQ0EF1+fWRGpIPK0q7czfD9kOmskxcszksVQUHml7aVVpZzV6odt8i
FWE/biDNY9UWbRI/VYNPWYM7WEec0E+TG4S35kDpFkxUgI3WXRL1r4Z+ckeBFFp64Bks+kJrgs3L
SpSvIf6JdaqxsPXcKlTJuc5R75oPS+beNdfISo8QTQ651L2rSnWLF1F/9LK42BUFjym7wYEYehwi
3BzE4hiLRTFIZvcemnpM77ua6VbA9zHGp2ZElYxcIwQpilTM76asSsIccCiFz5zGzk2eSr0YziIE
7NL5xqsg8L/khHRgDae4YY7XqYQKBYZlJABaztyD+ToKA7l+jG5iXWj/m6UzW44U2ZboF2HGFAyv
ynlSai5JL1gNXUAwBwQBfP1d1LkvsqPuUy1VJgk7trsvv7ikl/1yAfbgqfjC60Sq26lONZPZgbt/
eKFI9Ti6jDlJ7BJeNrTBLaF96BGSbxSaEciwmUdY0d1b0j8IKRj966R+9HP5OsEJ2bhMUM+L6hG2
kNUPHYaV4zKDRRDijUqIc6qBynsDR5c4a+W2z2hg8jgUPudCLPvertHIhhhn10Bu+5ADGTTe8Isy
egqK3OEeyyynfQ/FV2uXX2n9YlndL1cM/i5V4aNx3yKyE/jvWNzrYlwusbI/JuhPtMeRNeEBvs3r
fGKv3r7Eg8q3QcQyuquwn/pjt3eJ5T6UFDZdKtu9xUsMz6qL47OWob9v0BZNLbrHEl8ysJIq5+40
ec51LLLgU3TRsc6Sae8akR9sh/dRWfFbXg7RFcYltyJSKr3c1mAcP2neBCRZbT1ulM8Gagc9axQB
NS3+2ZiFvK0Sph38s3Q5R6vZYuPiW90zPo/PhUiwcYDzYSu6VQykOIK1vxcxeIgWzJVjhgn7VDk/
aAGHlc+A/WAUGK25nwAp1ZRR9AIPc2lT9dgXWCD9qbAPTRc2j8PIZkfFbOAB8XzhrC+PWRdv2ate
LNLLhG+cvem538vOUEwpe5DZKx7Vg5vwIGcWvsNYvkowW5W0D84yOJvMkoyJAn5YNxM37uiCsYMl
eAjcpvnsw37bWdB14/YolBFXL2JUKzKY9dAUKLLJ3EczE/7pqRpmDYxk2KO1PES20EfT02yJdZg+
Mk4YEAR9TaP28jWEbMa9uroNWTk+sIJGNAkDYM9e8NnMERbcjpiz6Ai0mMKzbm6o/QcKfTraeGR4
adcvTQoeS7i/nApBFJcr3Ty9cb8JnOxmLzlztsSnxpRynBKkZ4c8y5PbZeIYejNqlWtQN/JJ7tiy
cuKukuUCgME5ADorr23CI86iT6ZzKImug2DehGP8Vc3pgU8iddEJ6ao5fLHg2tEgOse3cHTgCC3N
ifZmwWpYqqs7w9KFe0MXHXLCOKCz6T6EL53ntKAk1R9yDocR1OO2AZG7z+I+2ICfu+siHa9JQu7c
Ma4PPUfa5yRixwBQsD1Mhap2c6WY+91ml4RmeSEC+jMcFeVgWjpvSlO3hGfdewsxixHKyJ5JFBaX
smlx6y7TngLP5daJ4b2b4/x5WFr8uSoCFTrO9NLL9GaW/iJkOZ+Tc+zWF/578zMsBoTTBmR+FcPk
sZf5qxU0szrIGxfAFBRy9EtxLqYx21VrZiStDJ0vzB03LaIfqq3gu6SkjqhG0679Z1rDB61qzoQh
6tUnV1/xhAxbSBnlBvtUeytF/sMm7Hnn5X+YXNnfiKHTCtnmtFtw670Yy731zvDuc+P9mrv0x8gg
+tKGyK/ak2dYK+OPrqKpqAVPGvVk8ZKJk5jKpfoISGohs5wmq0uZZJnn6yG4BA2HMd8kL/lcXrQb
5ruBgeCyluw0fZWeJl6mlh3+mS7c5ioAE1yN8LKza6ttao3x+d8Xy8s/eJIgauRTe12q3DkqFd0z
k7MBG+Nyn6dTfim6hNqFTqGard92ic9FOYKPii1bnSO3j2AAcIckET6OtKM3SkS7QWDVJsi4ZUk8
ne0qQ/ew0qszpuNTMxe/GAIxk2HwpE9iZAr37XVZFl6tBVsl4nV6SkPnP4/8338+lCM7QiabeWgk
SI/SVMidlf0M+xnsZeOD8uz9x2DIzq2t3EenS/TVsM3TMKrDVNEjoSRuuDAg/Wwjh89B1R0zN+4x
0QfO+xrq8igvqMt3OSKbtmEX7rCtHJssSHfSsl9A2z7HOHo3FPs624gY3YZq23Q30iMD2ci7ZFP1
rjViYG9lZNsr+5IVAQJ3QIoem2mwmTO3O448IEH7eeG+60PMVzPMVRIRck+OJuRWIFP0U06SSfwK
8Xja5vnEOd2XE4WVuEaV9XcB1noQNYIDwq8fHaxleaLnsLrMfs2jtTPXHLf2GUc+ec6MKdOmJ8TT
0/9/Qe9b8Yne++zalLTOyzZzBueIHrWGwiphnwe7ts9Vy2oPSs6813joeXRXF3L258DR2P3U8BUD
FERJxC2KVcLHqbNxTDbDDMm2pRnsPTdJVm7iQkFJdu/L7In9G4DnLQxlgxkbORHb8ExGA8b8aAb/
QqvdZtmPHPJ/Ea4kshjwLtPTBhUAQl/vl9PFUo3Z0QJjYwPewH5BhKvsYp+3LduRZc6I3Myf3JC4
WU+DD3JyTRWAE70IJ/6YYw6Ss9W3Ox769c7zxugCiwGPeLyBxdkf8y4BWDPIw7hWhzQUzewxlt/s
gJ2ozJmUK7YLu1CFRNcEVUWZhtQYVDD843h6tU1R4kxX3g1fYrKx+ShnxkxfKGKh3c6fIgckmUqx
r8cF1+TS6pfWQKC0zZ+FHPOL49rxxeTUBAY50oLNU3AHDGSlTz70Vf0KzCp/mYkqNLbNiB2HWIjI
1um87D6XFhaElivtKk6XAx1IzQEXpU9nLt3QuGIjWe/dbMm2npmrp3rq9lFKipn4xfJkpQs+7iww
b9XYFNROMrYN/t98KNur7Zq/Hb5vCgEYwNYai45iEIgr9k3WrHxrQ0Fsoz4gi1B7kZNxiIjXPjbF
se4whblV5Z71mNrPFLNG56lMf//7zqWvdJe40tpQ/z7dI4XxL4/9W19wqXF/wyzqSHUjXvuVtc1L
aQ0RXeNyIXKBzN6PCWYMH+9L6qQE4MJkvNVTCZDP9u54BoNDOnUvQjEthrF4xEYpL3OTMDZCSwlL
0MaAzMyV4xiuIzVILPKZtYdVMdFUln3mHxZ59EPgpQv+kQDbTK3YEjdVfopAq/dkldJolS/7nF9l
DA/NhLfYE90t6Fc2PBcqx51hvJjQDh6I0aGG1oyEBJdwk7GFv/77ErLRk7LDMV/B2Xgoh+4Rv6U4
Dl0737wp1ac40M+dbH7jcayYc61ha1E+jTpc2rcxXFijTPugaouz5WDB0X38iL8yEr1FmfLY3eag
uQwFGzDXQD8U02M3cgdWHdu0fpIJO+9YXuwBodjOppAje4XsvorHAJK3eRxc8XSZe1tgyqZU5710
eN4RyaINy5ufRtf8wC1Mx6kHZZctXbA1A4ebEKv6Lh7C7bBu9hrl7TPNmWSUgzhCKn4LPFp1ulK0
uy7AnotkmF2l42wnf5JfRaGYWMO63kiXrncZJcFbHC+ADTuet01/wBwAS9ZvXhQh03vd3UJDUeRY
DB9EPDkiB6XATb3sgVH8Dagd3lEdbGBR5cAMTmORl5dgZvap7JNpFPAm8jNGgEVLBlzac9z6tyzq
KTgBc9tMfXHLW/OZBsufjJFjg/G2OEHPwioneXzgjYfOTiVLHeCBHDsLGmY45KdJl2f89CUZgeM4
0uqQ1zGGAtBWi4Z+nntWtW/tiuu/+NCNeRpske9nM39wr/09uHgxcgsbac5JNBEw9pSpfuG9M8yT
RPZp2U1fOvg8CaOE7Vn+GQQXGyL6yg5t0C47W+KPE0t8tUG8hlJw+27Fc23wJWN0f4lsu6BFUQmW
DeTs4lorlhMfrsCtPFF8ryduhMsc/RcMhXgkovWT/0MBVBDXk0tfQS/UzRNFfPBg658WY5/diaVu
hg600UUwnKQmERdwEORc3LxJd3itOrJ/pfN7Shyu+Jpsc0WB0mmcwt9EhgsuroZHedy+5DFGFcg3
u2Qp1K2GCm0Z/xaMTn2P0uTnaDxzkCz+adFgTwKir74Ydl9BG+BfCmC681zHNeviS2aPnKbUi5Oh
ZbdSYWFN5x9dfZjoEuyS6hUlEuoKA6FM3Cfo2OWOqUUSI/6YJ6QgR/q0C/QwkdpWbXXUT5t29vuz
mq2/akwPjQ6L11QcFhPisipUeWmqi3SlOmfrlySev5opLfcT4/ll7MqdcaIBCEY6nvQaFPbj9ObH
ED+MSBLcoHbBQZk3vBbAS1ydFxcTAUb3kxTYBcvAS+y5lNDQTprNeGAABVA0XVrBNW+4uTSTPKZ6
OMxsLzZBaaCQEXTmSBZzoOoNCucy8BKBDxXV0F/CajxYTdVsGHOqfQO7ximXbwtuCzST9ljOg38K
owFEqgtSRyp1XhZrG/YRDUhtmF8XXUmOtbhhu6p8ycvKOhQLA2iaEKlxMIyBSycAn8OGb14zmaWH
3jUYwBqHFNcUZOQ6+5wtYb7rYt9DBWx+um1T7erOPoEmXyt27Y5zjp7YmWPApXcNVFEBz67IWsMy
xn8sWlyVUQlS0LiBDznT++XiGCR5Uf0sJUiWwNaGhkqeXIND2AmJfTO7bnqB+O2z3kA0yfOnRmEO
KkK5XyqcOo1dMbir8tXLGpdaAOQXejrx8E/t2Ve4BKqs4MLoNw2FlXe9HGfqmx+HSD+Xo7ry4Fj3
mdN5iVJ9SEr9w8sl9x9voaqBi3DPnoLycDghYynfWq379zKev5vAOgRmsm/5WijbCec+htgHYkeH
V6CWqL6tFiduHnusaNwVlQdQSuBcCOW0Dyt1Lgv6tedRfC5jbk41bKKHuMHvtHTDdyPaYmfIWPZ0
e2aZxWD8N1qsD1ZxYh+4yaYLrfQgGpqUsvUwg2khfMg5/e4Chd0xCkJaWyElrRRMjLJFEp19UI2g
mVJWQIONuxb8U1xeEtcTh7C6ijsJoKvxU3XPhDwCLrBpfyBJq2Z0CuMXe9YJ7tZHoHkIZkBhrv4E
KEve3J/8desFhpNGW1+Ia9tTyuc56SOEPX4YH51dkjbm2hPm5iBsR5gsm69Kk/zKvCC84U1g9HR5
ZtXFpeIl9OtsxDtmC161IT3PHmL4PCuemVjDu2i0NkswuCdl1EtAM9et7iiWSicVH0T0U1MyekB4
YyHVD8yzYSS3FuwJAjZqz1EfXpmYmEhGjhhABKySQ1OWqrOOY/6cj5kgcQqY3RlgYKLiutoIz4t2
Ag4vnwPbp98xvPc2Lg8apzJIApnY1CT6kcluInHgXa/PIwoYeC4O+d5eahgEPZCiilrSbbxYdOte
wYboXer1dz9Q95iDhhkrHjIp+yaLsFjflR+0Nkx7bTv/JXRUHI1gHumjSlF/PRLnL4DwLc0wonzs
3JXF4/fuR7u+uVryl9W4ZHAPEV0OOA9ZwWqoiVwOPax+N9h6lWew661uyFIHb96TBarjaZpp5Kjp
qS8c8dvS8c6xM3Ga6vavA+5yW8Y0PAUBzCW/rEi/pvV8LvhFnSxT+8Htf+UFZAV7cpF84oGyzlgy
HYIhiTGebjOgY6P2jrYf631RtTPz1yFKS71hCip2BUFPeDHP8qOrGdRSZ/wIKBTZgc5PsNKkKFYj
u684+3QqmqqcwV/bkPVWNywMhnY8VpI9UxCO/Znu4AcMbuXFa4s3N+h+Tm6SMrcsRw7m4z4gKU9G
uiRf19D7VhPWthN1gaxAggxDUxPRbTbbD2GdUGpSBdsijH5ZS0ewLfhEmvy7dHp5zVYENV4JPWHu
Z/yqNj7e0bOAa5J14sNU1nsc0OpTQwPHKPU48DG5iVw+N3kZHgMa7ld7x7y48w6A13ao+upk1gna
44nG+a18i6Uazzwnfq3nIttprFvq+n90bVuwnnAexi6hkkJ8cN+0T8AFN32UYvhsmMwq0W78lV0l
u7B7p//hzjqFIKRTPQJCA1UBCz+Pcw/y1EpVhysv8c7DRXx352Y5OiSeyEACUIALfslBwIO/D6NT
kZMWULm1K230xYHRmc4I8dnJ+HeoqujZqj7JCwLUKZ5ozYsv7Uh6iPzGNawszY69+S/RbnfOI1bc
MsvwlKm7sKPpkgc0hnmAO1y3Cv8Uof50mwQ7ymzoJcvzB1aB8pAzyeMqCQ1273Q8jENKM30CIkKv
Id8FJtV1rLunKqZwh3wjfZPDpqnKjRPNzLcFRWcVyno9EuNWRJgf+qSAREY4SFelOg5J8Tr+661Z
qQvNY0vaeLMkbsBfkRs7c7nX1y3u6frIMR5OlgGUoMu1EsKljEYzHnEow3jK/ZHe8mwXxTGZiz45
2T3tRJlkCdm6BDvSmiUQATGlA6RVhwwx58KtDBXpBNzLVVpYtGX0ZKIlk6gD+uKLBwZgfvRfu7Od
W99CPYlYmWZV8lEluHq5v0pW+/veigkPrOqTE+IUoEmWUPuwfDnEk4E2Yode2L5B5dHFwXOLl0AN
DFei+Bgsh/C+657hEFRHJ9TXFAjUrrFAzWNsCHF1E+a1Hd1shzq69hFvfFxIlAd1T6jj+99ftsOb
3TflZzixW/cFooO9jIQG9Xaq8JmHNERvRRP0OxPnvC2cC8/GYIevG8LvIRv9DY5DvKzEjPM0eQxk
TwhbYLDPEUrOkn0A7gr5X0QJzpngAyfS8a2t+Vm9ZV7yRPy10z9yMt2TARqPHOrtOgwkD34QgjRC
tGKsl//1q2BKLGJDTzTb4Cxgd4YGwotiY1TAj8/nGC68nP3HtoMWjfHVoATzsjoM2IgoLLAI6sQc
/AugDf0U9sd+4MfQ2M3kF0zmweck7U4GJGpIGwxSvEUCc3zLFnN0ddJccf6tb7PelbyWKZPZnEQQ
RexHdhwstGb+eOyFFB528Tn383AbKZOyYIsaOonYM88MiWSnUNyJY8CfeyQQ3T2n9vwa1xYNMUHK
CahgPqKqIdxksSyp9YTvlnn9s+o4uXqsVchhTOXRM/nvaiCd3wGX2VjhWg04uT8Sbxl3GeSkTWMR
YJDKN9taEQmQIbUNIJgoH7IufCrX7kh/G6ZhdK/T6FtP1YbrpT4FdfyEdtA8cE7vDv0szmTUbApx
7rU9EbWagAm7rrT3RTwv9wB/9akx2Z8Betkhy8nLjKx44f4hsmq7eGrX7/yJ27FVvuLpYiVgEbHw
ihQFjn1kXcCb5NqON2GW9ztrcFm9RXb9DBWr2Vp1/KVzdn8x5S5Q/yZnk64xOnSpT4ZD/YgMTL1J
zDaR48B0dTQzQO8GzaEgx7UJSa/+9tW3yMivxZjl0TpNdfdz82wI6xSWtfy2LDom7KzaWbVub83U
xABsqtcINzZlIQ2PgzwFU9cEe2tiL+PGn1Nk9s6kkmc64TdLXznnf1/Sio4RO/mtCtthImzds5Kf
mRqtkxpxBTIj/k0pjGpVe1TCGmHKRd6hwxd/UapC1K7zg8+zDYrlX5oPpqNodL8rOsGeu6zuXf7k
aeUfXDZTdKD7DuHMSrKvgnHqmAQD/KDMRWS825F47SJL73GkcxFImgxixA53uLV1wuO5qdUWQisu
/ywkaWt9Czd6ioxeMJ5jv6+TGR+SIiBa9JSjdjWEX2f86WPNucYyvNlypNPesx459dwb6tceHG7q
REC6L9F7V+16+VERy25jIU68AsHohofas/6LJuAbIluiB3KXZFIY6fPSDS4ehtjdmEQMd0U/HuUa
URkSjvuu7d8SnZMVrb2K0oQxfKq8j2yFEmmrSN5wmlKnnhabBG36ugzXrho534aRvs05bqiMRIBN
n9ijn7FF02m8ox/G+fLzF8X+bON2mlVlj+Y1eX34EEBOAxvTHGJrucoBl0sPkqHi/n0tZP+TYCJB
bCvNqbGog+tUy9/UL2GPVNwnEt8994mglVshbCAk+scmRQmh94YeRyegxo86j2Oe8nvghEMLlSJ4
yvEEABStT1NWm1emIY19P/3UDtyjkK7Sp27QsBTEU+AlLS1m82nx2dl7aqI4ESWX9hr1YOh8pjwr
FwfQN8UnyJX3uGIFrO2aQ33keJdlyuat6PyRaiArO63VmMrE/Rdx7GyDOYHXz0Ixh54nnj3245fG
N++t8C2oSaLfzVPkPy9onw+uNOXJj5y3jqAAkq2cdvjp8Ae18Xwfg/GnINl8IkzqPsYw40hKPc4G
3OdipVvZx+GJVo19Z2XlMakgaflDVG9cLA8XWcLzbarq2FhYiXOBk0BndrP113+pAywLc5Ty60/4
xVIBJaiVv/TYdc8ow3gLnylxJMoRy7XdRqxpF+wX5LzyoyPL6lZ4+lqGnNOLdUcwQhFP5eIfYC3Z
V5UOy9VJUpqUs+424SKfGApJqhFkk22Y3T0y0Tijlnk3r+d+Fm5AEeZfo9X9E/PqO5fygxA4m5Tw
Dk7CVrWs9I84icW1dFpI5VgFVW76A+cM+drAj+cjcDZ+l5594sbHZvEI7djRpye5dKISi/3QZjde
WOegJiQpU/JkAdMh2L3T9lg2QGlai+JrPFs9Gy2xowjKeQvpmlocnH9WsM99ORN3bk69oLfaDvUM
gtIVl8kHvt4M06bIXTq+veUcY2lSTpJ9DP3yYYctzpxFL+82YaNa0RxC1je/jQ6nxMEux00bs58f
ez4jlFGfiAVhVh6l/SBT2vpQj9WzWll04ZPPKMAhG84zK8xNYzu8j9q/DGbJUE0Z3tbqoDSKrTcu
Rx9zFsvgqhLfVk8tQ7+UH9XBo3KAJhqqlcb6FKeDdctZLuALIHdmhBiO9kjoM8jQkBOXJvLSbzE1
JdFHtdDvkHe0MLhRYZkdJwy2HQPJbum38R4Z2LtpbySQaz93uo9YTrHRqmbzpDBonYKmP3fe2L20
4KFzZMQHY3ftod27IpiPOoJoJDC6N/jVwG14GzcsxT1Wet62I4ADHWfT3SzsUiPBhvPftwEROnoX
Fii9S38mCOwc/rd/X5fwlcqaM6XZb17HWqOIeh6QilRp0Royb3CVal++TKyQN9ixAO8VOSOCKTrK
j5LoCL/p5FjGHEGs/GplZZ0cWIn/9kX/+1JoSZSbg7lby7UaBFWY3e/j4PpojjI8jZHc6558g7ZB
F+d2kOAXl7iv2NVT3QEvprdc8RQlMzWXY4DLStbi5ExAVJjqv20h03dss1BBvia2nn97wEszEaGC
qsCSeCP7Kb330WDLLDM/q+VbB6gnTdvKd2ewgm1GAy+fMpe1hRqHMzG5/qrt8mUe1szbHDpPoSXG
Lez0eNtTr7ql6YvCB7zjUHiyO2BDUREnTk2HjR3ebx5a888ohHDvL/SRE34MRdU9NOQKECynh5k2
DYwNre+dfacUxz67DROoTQw3LxhHNTcpiu5Xn4ZTLPaPLIokxj3SAQik5jjXot/bKTADytbJt6vq
caq0f7SdsabYNVQHqCfdYYHAFEH/+5HPEBhzx2GW7kS5K7ym+kY5vrIy7V+ldS8IS1+Ak8IimC0b
QxVHVrenFGRYwPP2WXJDpQBCUon4cfYKDz0MWSqu3emgKbGBKdE0jyk8i83UWfb30oOSHoZivk85
UQejHiFEQiIo6HmzyG/i2YjKAx5vC4dZ5lCxUYDqMnP6mPuI1lEg7ix0miM/Lt6IRT8mAoTIMqrP
kYn92CWDhrI3ON929ydsrWPRW9Vr30YRAW79K1DVd9T30c+mSHY0SQPWa6rh0LXWfKqnod6pMbqN
0hTvY4bTYV63Y7yP+KysS+AJedbZDZ+Ju9H5rciKiOocO96k83LLaR5n7Chv42Rs9MInVzuA1kjo
fovyW4oV2uG3v4eRe9usqWOUVkedIDuUyQPVwOlspNBOBjvb6f+gPwcsh8FDDJpK0Vrl+ujr6I6g
fkhFxK3Ae5xmJ7gSmrdv9QDZA/guxaLNMpHSa6cru1VGTVmA/jVg1Rtn/i+0OvdpcX6qydFPrciT
tXnjt5ONEZFtG4qnI5dnp/baY9iXvG/rtzHc5yPmQT4opOtvDY6RckQfGurhxLYMN09wigKemV7d
+us61ttNZpDHJPI/AEybXVE08UP83srIvQZNAJ5F0U6LonfsIvcTYy8k2XC5uQptZWCo3dki8glr
MRdOoxu8sn/FYYrOup/42A9AseY6/Q1UedcZezolNZdx2YblHn3wJCTyr6MtgCHOWxKG5qUPY8Mf
zzqOEwtLF5W4lyGe5n1SsYI1KvIf6HKh/AfFPtOYogYVeGwuYQ932gMYA50sReimpApqk3HsdLfC
y13uPwd+qf7EWuGo6GK9pclS3QRTlA7L7Zj0ZFhM+bP1dXtoUp1fNfTPXIfiFs70uARuLPYjz+Wa
BfpppIN5JZYUY11d0rX8EJbKxnhNtmuiesZqW21jPYycYnDyF4Y2JEET+Nhd3IFOTBlcbV2InYNz
eD+MDpXzLPM3ZdT+MpCHKFwW1jFYI5be+ISdo9zC+ctPoOw2rmwHpsk6x9U4rXVGwfSSY0VWSfg9
VNl7mmXu81ByDfYWN/XE4ajfwN350WGyXwoZ/org3uEhVcznoBSQBCCpzQzZucuZpGBxf1d1sOOe
ZG/x+tbHuK1+OHRbAgAmlTSYrWFCVC6RB9uNTiwdcJw6CY++cc6fBn7+Vsxi3pUYDJ7APrjnRQxP
ueW2t8qTjPBO+pd6IXyWbvlsr6NcrxnugqGM9rx2HGHqFEPnnHFMJNrvUMYN3ZP3w17EwZi2O/Ie
Y37UyYimlvE8w26y57MZH+BcwAblv5iOeMqXyq5Ps0iP41rw3TaotnLgWFahI9HVsNznihdwcAYS
t/IzTOr+sbGjP8XIPzUjxT9T2Q24FCYiW+Q3do4akgN+TxpGkvCIBfyodfxB9pFofb/ggF2t7rlL
ErACLdQFsPgcdAyfsyv4/wBfcCb1W0xO+bBw7qwDYd4hq9e7OPEpSUMp3g7paPagB7EVLmDokRUV
Gm2tuftbNqVwFmpH3AWHAJbh6GPT+XdG5OYCeXFdMkjV3AbSGynnG0gC7HZ4CTti8cXW63X/HeVN
uaeUzz5iNfzKi/kTOz0qt7SOLGAl9wZwlQT8nDP+onpfcN85rut3I/qnfJr+hBkEB3peT3lcw1tA
RHPQiVIf0a6v7tjig2PbyV+CI8lLrJyGlhTQ3hP/49/fNoZZtmn7kaaBxIZl2DfJk8R7FBtnflom
CMNDjQY2hSLjsevDtWnC93isAFVV33lZN4iRWYp/piLA0WUvcw1IfsnRM9m6hHubLkkZde7e74Et
1+1jXu1zZ07pDXWeAyvg1YhvSdd1ryNla9eiLigpyOevjhq3Z+xZtHf0pX0o03rv6GV6L2ULA8Lf
4aakdEKE/ZtlJ6DO1S/M4iQIKSfd6r5PD6bpR8AqTE9F9V2xS/iZruNcAVTC1olzNg6OUGxBXw0z
+y+pyQrGYs5fGtxluskpaQvXfTHjGNNfhBCuUHMrBh1cKW6zb+jO9K2AVEyMGhavPGQRcH+Cq7gN
W8dsf2bIeBvo4KANxsE9WO0yIHfHA1N2RJVy2c27ViecxbPyicQBmkLGYyAp6duMllA/YcRjqqDU
glH3oWU3dBQG0cJZ/cuSSCXRRuuZE/kJhl+ybVRHQGjq5lvil38UczjgvZIeEYSJE76n/oH9BCnB
BN5c6bXnRgS/rTWuwz1s3Dh+sHC43UWTxhdeNae5G2pOo6wWO+914n26YU9Pr5zW3Ych2cR2j7hE
8/leJcOPkFDuIRxZlxZ+skNbeLSA1vjsuQgN8CWTHbaRYEbhl1gg4Iuh+BR0byqn8O4GDsMQ9+ck
956L2b9V5TADc+kbfc4792fpfNlllt7dEoVLh10EAxd7Nw+XNVYZGpYfNACFU25dZoIf6m8e5f2b
mD1rn9COvikqT+Fhtz9He3xNKSDDoEnz9ZbYOI+SjMstcxFY3Xr+7kQDBtSDqth67cXSbXeZQpKn
GEDy2bs4bmnQUtwYGwRXWRfjwRqVZ20aDXGDXblCkBNfASR6/FTLcRJrgH91pwgrRPGIG/cUVo+t
TKoznJk6cK68v++Tb6IDm9CTC9j2bHuNeuQJvHeYGMmRwVUL2XDtaq6Jh2JJ+3ta1YfaH371va8Y
Uy3reZwX61nn+VnRU7yXxJse3B5XMUtvc/HLTccy67bMCUTFELIGZMrNEgKNzHLwcJNLSCbJ54Kn
PQhfo1lMMUXJU+vFy/3fF4LTpGSV2UWDwP/c4sZyzpm0nMPE3n/wYVEGhYyg5QDYLdVwDT2yCEUK
tn+Ms/FqT+qhVmF267CnqEzfHWhPfSm8K/rp2oLndvuxZw3atyDuyoqLfipyAXptcF9MGPye5w6q
n9OcgsoJcROH6Tl25r1lhdNnuf6mHKyKZJ7g020z2Zqrq19tCWNU8bDGWT8wt+NqSKNF83oApWsx
wsJZNq8j2tEDB/qF89UIEWniIjbE2aLZ4SZPsWm7d2Ys2HlCEMRlqMarRBkILm3KPS0yeGBZGsK0
YfAaaTs+tZgPUBSH8wR2yhAVOgty8KyMSmxFxFbAB5FEEp4aTmYe92YIwh1mlIj6P5ofW1f8ijCQ
PbR9V+wRkFA3Ars+V73zIgp5DFm9ez7/tE6G5TY5HbfW1S4+UE+HX/1xwfZz8K3wgehFferk/3F0
Xr1tI2EU/UUEhsP+qkZ1WS6JnRcibdnJYRm2X7+HeVgjARaOLVEzX7n3XOuXDlL3W+SuLLRp3uVR
1F4rtjOgGOP0UjUBwbs64bHFszI65YeBYn0t/eJdx9Jpb8w53xhl2Xl2EJwAuGvJTzTIawFVlbRW
/1bwdnBLPkp/ftZsMA+W6F8BXJAHYwxh1vko/4SXYolWw4X7oN+Y00D2KgIZ5oau2gt+98wSSJTG
4OyjXn9ULUlErehJi527+yQFwtq6OtXr+pwFuRM0Gz9eZjAs8BTR8sLQjqFuLbn3YyX5bDFvYYZQ
mNNHP7e5860Ch9G4DXD8EWijzNOcE7mFU0gakSAbLNt3Vu3uMVJfW4/EFnKsl+tYKwIBffxK5ppJ
3oNsXiqBANpMd51+b53EurSNsC6V7UB2qsZ033mecc5T7C5Ad49D3iEHybtib61yE9Qvm6Zm1wiq
qtqDuv/JihHpUIbYxS8NCCBLezcUQejS3vno2t0JpXk9wqKR/Wg81XgQeLW1hNcXlMFRs5MPfc5N
YIFu9Qob6xW8UwQULlGggLrgpWDoaUn1BcmYphhllmFN46My+HEdzpFDxgXHphB1z1VlT2f+xT/W
QxhNEdBDAwyGytsjnlsGRcXcTYeiIXvSEIQz5IxfN1XBhrsjL/bmdTbjvcBeiCXiUO4jxIY868l1
1Fw7iIe8fdS1yd6x5AhhmFx3f6pYYhMDCM+nOLtoAZsyYxsQf9CjBbDOnOlsc8yNkyJMTbHFD7L+
aiAMBNWIPpt1+Fm31V8Ms9D2JnE33Kk/590jZ8lyKED68z12fU0BSF3pbat0zZ4I1CkjSuRR1PQw
WdQnSMVe6xIIdIAqZeMtjHzKBC9/N9TYOOeqDivWXHbOs5qOVXJQWr1WvifDsUeMXAvL3WbNnO6Q
w6KjleNrfpsNC8s9Q99zYxgnZog24lqdrgpG+WKXPk3NGpSi1dPBQlaMnQ5HBTZgkZz2NOMufoKy
vliGD7EDPCAbcvN1cb4p9Bh8XEQ4NEgfaJ64LVBlDzhQHslcUu0W+inm+IUePj/j3ydLtYuey0hs
mhy7B+PR/oG7rHt0sAhQIXmHcJTf89GrbolUrGhYAdRZVO+XuGQCBh191ze1OpJB/dU3QXszLRmH
g2btoDrYe5hG4lNh6uJoe3Kf61SEBPXAi2uClyCbllBBUaCnOvT+vAJdm2fpsT92TQt1iYMdzBlZ
rnQJk3fWaOGQAyKfANNvc9OFKUJOW2AhQYIuzpyjm8BaarKD4iI4WQW7beV4N4yH/Qbv7pfFTcx+
pUUJ6eSnmp1nvZS8dhGjbDvO4iPSDfQYzPeCEUSn73Vh5O+bmaekLB5rxq9KeevzYES9i5CJrpwB
XEpykvGyLP3njJ3tN/X+PmAPNY9DA/Gbs4SJ4d4t58NMFsjJ7txgC+3j3Z8NrEQyBpSGULuCl30q
5XyPscsQO8BIZ9Ej0fX2Gox4r8ms3iq7cOiatL0d+djllGH0fwRnuEScTLIPxeRYHGOguzsFxpEM
A2iMmQXLa+6Hjwke3dzFJrlv2oZjXHzVogWuli/WoSUZoysyiyab4ZPPMKCEABvr9yEyl1CiMuVD
mGwXMqXjqcZ0XBgY+Xigs2Q4gYnPjdI51x6z9AEMBofGciSUgAOQoeahrwiYiZBx9D1cMVbDN5eY
q61P9lc4Ni0hlbPm/sIAikqj+c/wcPSSz45RNa8vQ1a+WLSf7OOcadsby61aE8Jwa1K10ZAjeuHO
yC+i0J9NBzDTZbObuYoax/mhMTNuoxPph9bViNmqRhMhGtFfIyd9RZrMpo3qre6LP2z8vrMhcHxj
2KGvfwVwcmly0iSSkXluGq0poeCxunnmhI9XkwRWLJMGvS2Mx8wyhv8R5l4yIYLOe3vVSRB/nQXm
UxN8eCrn8jlRx7JA8Kn0ZmNB+zgbYUL46baW0QfZ9JAiSe50Wv6HVHLCazbotac+baj3BW3XJlmW
/2x7wfoNTLJLEXRM1vKe1MkpzxfN2vbHbDsFcnQ++LNBhFD/VcWk4ES9tc9iKGJM8eKx+7AVZsWI
0bsfJdzPJaa1Ue5KbX2bouityMUlZYJmzfpoEOcK9AmRaLbrZfC91YXajjJHsRDHEcakFPZhNRA+
xnDdiDlyc2Tcspx3GOPeE3xhm5pAmleiID46jYHCc3sPipZb3K315bINVHOO57zg5es+yCt789AO
Pljs9h/a5tQuvQmVGLxCj976yK7iP5e+iJpUsHrq+wWRkSUO/A4+YtfxPEzaAXZsO9du/RJA7DzV
eLjJQ4f+qZaLEZjO3tUMJpqgci9kpA6U7osEOV/XiM7aTAiMBrgtHHchY4FIiK2mWRRk+54ln7Ie
2OKdTia951aW3rV0f2tNwRNR9G7bPs3uk9v3RyKNvmYvno9pn/2oOERR9o/haBvFlcxJdZhicqaE
YneGPAwLKYMVutQeQD9jJMuNXhF7fMp+UicHETljNJYvcV79ypoeWzGsAK+R1sG3MzjRMwhztv90
N9W5D4pvhixa9HBudnT19HtW7W0wuvloDlhf8k6bG6bC3o66HR1jqfap3/4lPvee0fXvlemhcyBi
7JK7LBYCzOcbRTFM32VyaLnJF+mL1slviuEeqITqcqKySlZN6nhFlK3JDDdPrDZsTJoxahMkRmh+
WijsER4MUScXC+/hqe3++3c11yP+87l3v4qmcM//vsDJBwCcJmqXOQ6+9cjCwluNT8VGuBfuZ+rN
/GsDU3Wsgxcs6tPl35/SBD2c1QwxLISqezHRuGxbASsty5mwchT+Ta0mOlc0vw2eh5OSpBB1rfsG
ooDSU9KnUaceONBWLZwkYIhdCvwgZPme+yEGHq9KAhBsPbyDrSq+/DK4NwYeSjtvf9WkX+1KwhKB
msOy8FEsSAdvfjaUYZJDD4haosHiNnP2fkJlNmR5cshUY5KxCJZxLk2bvSeeHeS763zCCtPClfc8
x4hrO7kKA6jBaay8V6gQ7muGxmGvJ1YaVixfowSgR0X/BGoaGyRTS7NEf9CQPu052P5gLVlm+SAH
hyzePFv2JvYUnoUsQb4W3NVQdSeRorYZgxNM8YXV061m43gE3sJtWjIdMQ1iKGCMM9AzzmxxA6SM
05vHG8qdK30eRUFXN0X+NVu/jHjzmOYjiSqqJTulZvOlIAy1vouEAZcx8YBIXhfumMDxvtm4Mzcy
4reZmEFv26l5N0GpnC2zf8mSugk9FR8aojYWM4lf4FMnsHaL45g6OREvhcuVAlm8Bw6xY5HjM0P0
kCuiVd8xJwsLZJSnqXEehUY6U2Hk2thpZBBkzKMJ8eAOyWWK5RLSm5cbIAebYWIThmxa3ycA0H28
0HHTXWxsm0ePTb0U4/CEIoXF236mXlE/WM0gkswkAIfOO5mtfXIa91AZRJYOldU/exMpDgNkSnzX
QEfbRaHxE0uUCn02Pn2Fto8yaGCJqo0PG+sgEQ/9xwQ+abSIx6ot1/9JzFJYYBq/et3YYKOQLwla
RN9GN8hcC88cGEy7HNzj1I3HNpZQzxJWV3bwFy2TOPQzSs8cpvdDCnTgkUALo37pzHJfc6dM35Ju
wgvWBawQ1r+SzYn9OaD3sUm+UV633Gpy0LcsxonfyVGralHDfzB/t4WXH4mTmlHEAKq1zWR1ihd4
h11yehz/MAvjayLPvJrR5RhBhfWwxq9WtngIFw5YuHnfgtlHfyeH5mjO1mtnR0j7ung6tuxtZYFT
PIZBOfmEggMXL3ZxJkknD9KbM/62RpM8ejl55xIRbObSUcXCJm6KLLdTguVVgSSFgraKpNFgBed/
fyIv81V4nnuAyxFvGM4Mhygl3Fb6HUwX6zXwjGJbItxiV84CpmgkjGyFAE7mxE6KKH8tKyBzHmPX
xsh/lGJQL0NMcDCc9DyMk+53QdV/nFUZo6mj2Kdtm8mV8NVHr82/vtnWT7Kxgwu07I8kkANjd/En
q7uIszvPnzkxkFCw8z1qxglfDfozpo/HTjHqZ6nh1G0WMm8iqFoTfKjS5hQEMQbrKeX9XQhe5o1l
pjIxrCt8rjwCudvZ9c44a0g5G+mGnBaKxzKjk4v6AZuUT6astCJ45IbdvGaaEX7fYWQmcMaySX6p
jfIJ2JbfO34XK4m4LRssQGhKcdf7mB2L8uJndfm6Np7A3OjEIINXDmNNmXTtK261C1nN9hb/JPEf
pgP6bfA/vcA2d3Oybvvlvlo97I3Zn9yGIoNTPrq2BqXWQgfYOqJ96zRYMGd27Y3rTzkqL+xgWRR4
V9mZ58ltrgwXQZVbLSxQ3zx5+K3Owol3i2hQmZF31sRmdwEkAXut/jvwLD0weg/busENGXsnFu76
NIwVJMElwwTCDs42+4RjtjbOQ9vfWnoaKNsz1jcH0GAJpYeBubGLEIq8YeomfLVUsG7ZahVQaVCu
6xikwKefiPy1HwgrKdvgDynBl0BV+kwvku+MjtrYrbO3JRuso60yC0YNB0rOphrFEwhzhQ0+SVL7
sU57IjP7XfkRkBZOe5ybZIvxrN+7wImuUZt9MS0RNw2RO6l9Hw2Pz7Sr4cs4R9BkEcdmgz4sVmVf
WhG8ZchKz0StftONdfSwsxwc7amdxBl8YitorlJwQgcX3AQun7qsSL5LAJs7WD0fdVN2Z4TPqOJl
f46rh4OWUy7ZkwBSguAJUXB603sLHKa6dFxvboUwxNOeu3cHdTQC0RxJLw5rz43vQUOqjEeZO7MA
3k2cpltbedNeZoC/C42/xIgTcTXaC13BC7ox/Tb48V6XM2e1oH4hvsiuGElSzoOAR/qxZQIgtsa0
r7iE7rgCVSiW+r9U+phGo77bu/RVTdN/N8YiuJZLtUYwZrhXfRus74jVN4+6UC5YGp0Yfm3S52ef
gJZwbocPoiF4uP2AUszFATUpco68yCKnQi/Ri2RRRdaPTaF3Y/E0nQaGUnY3luFYqTdCzfvNQHqP
4zgRAlWIrd5ovEb++IoKKjn6ToWiwEQvO7WU+plVhj094EOojlxzUdgY72r/lgwZZD3NvYSz/dJY
rrmdLQSSsm5J1Jvgdujm/Luc8D1JE34e+y2H6cXoumYo4+HMgBFGCCbO2JRotHo6xqoGUZzWB8Zk
I0tnP9riaYEgXDfVZR7Fo8AEHPaeuNcx0uXIp5GwOmf5xNRTb9hWgMj0HLlvBVTxZfzt5VLc/YmL
qddOc1BN+TqIdjnaFb+yzjGDVUTELK2F/C5z/+ChB43eS7GPB/1J1TccyWLmvBPbJOlsMix4fCBE
E97pP7nDKQ8BJLykgne9H78Ja/SfwIVD1y8Q4Mb5n8Io08PiIVLH99wmpDsN83jzSHshvlLe7bGR
oZUI+VEVN96K6tBHw1/oqS9OH3XbiF3LbvG9+WL6Ezj3xv8bu4yOx0owojJMtc3a4qfG5n6spffS
URXu6MnpHZY6PS+UXUFbOZfGHJ3LHJwjSJ17/Dbppml4Qk1mlVvK1Tsji7sLlGMf1SK6olhiaNs0
5U7id7u07hqNsGTxPlny9Ppvk+ray1OpGTtnUbyW0O3DaiZTxuDmPCxV9tdc4BYrl1F6qbH/Kyu7
xi6e9VVImQbzK/KRPS/KNlAQnABl8MDX3ltSjvlx6qNHYREbNsVO+t1HIH0sDQEE1jOO1dgbB6Pt
lpAx5QvrJPcoJnirLbomu64vhVQee2B04nXGFZOrjLhrwZ4qSsV7ntirs+hXG1XukWpy3k9gbBE+
VvZ13fsk2j+5HWQC7dHPOAM4Sy/V80XUII9JjwFjhXw5sqwXMPPGOaG834+2N+GxdfJnFFggLesa
8ytz/cKlKWkDFjIxKqtrW3bxdRq4EmeP2hhV/2nsMdGonNgu5THPT7OfSJaJfzEwcgHUgJjw0UYk
A6NW3i0d8Z2cgT+QdbAQ9MmNSPKnSlz1IjE44Qs3IOkD5hQSUhmR2le7OnTtqB5LroOHjM1XpMj6
5OhvXdsHV+wonTJfEpSmL1HVvEHfnPHxTr+mCl4UFPefdlX0p3RsQDJnTOa0xwHY5mCiXLN62vZw
XZqw7XkzOrcyuDo99oxefHGRlbJWuXHqfc0DlbZmzio6jKq9GL2tIO1iJyvjRXXucnQIVrm2Qcns
MwEBrMbkvbXbN9O2f/lVkV56jQPFXpjSaGvq9sIT34zBH05FJl2O6aV8Y9ZwlPxmF5kkbwD0Q1sb
/ldeADVK3T9JlGO/reQFHtf8MXUHF49LwIH7pCIjNxbF8FYx8QKaYv5HPECwt0c0IHmDEN0v4984
mXFjTwgZpuTmMKK/zHNRhG4LKKr0kvz678s48gY5TNM3fXso4r58+iaCulw44mqpCvdNIt4WpMp7
xg3etV2xXYhFvWukhw9lz2QWrguIsuXYHpx9wbe4mcJ/C7SyX/IyusBGWPaWTYYQgQNMVboKCKON
TKA3jugSfdBidPV+uyMJ2GMMkzw8Z6EeQk+yJRuzw5qMszbu/SOajgVNR36dCrQBNDthElj3GqFY
WFprvBgryQvqEI46gxYcMoDpg/pwMP5OBPStK02VBA2r8obMEljr7GmQWy4tKoI2+ZQly+B2wA1A
9uCZDiI4+gHE314zl+8tnKJ1k12nhhleW6XNbvBrVFYInsAwrdswWZTnLOnRdM6b3ICvX/BNRxdq
IlKt7xOBYBEjNfSV3spOSwhT8bJPf+rEpRl5wgyrS7FN5c2BbAV6JRxG7LgeInktO0otX/b2Jut6
yEEVrHMH71gO0B2N5Tui1zcFV0/SqrLyckEG83FoSI+wPLTasH7njWiQUhDBGMJWuJjaZiVYm29J
4n8vyU08LLH1oYItdST+sQxlrEUpvKEZVH125Wyb/6hNgNoQ/321RdHsYMXQPksCJJfpWB8SBYGX
Yaa9kUN+6ZFhbDBsr141H85sY897w4wRDLTWkzoNUy0UkHg3TsnfrkL+hLd7JNPuYAwJ80mUzDx0
RFRWZbwdOrZeHKd/52a6rPtM+rK3miF4ZPi/aIgPg1u3zGpTTPeNOqf6LYFxhRAa6FCalKcUI7sZ
MFzMJ5Rxecz0V3CnT3YgrmVgkwrTEK2EwxoJ5ODeF7Z+TyGIGhh1FaFLNV9yllOHygzMXd9u9TCz
qUO+vIOGtYNJUl8mbUYPNy0InmQ8jnGluOKE2s4es8LGc7+Tk3he0Mw+A2YV+xgy3sFrxM5s6gvM
tmE7x0qdlc5f69G+dyOV4tT7Yzio+H3qCfVFq1+/W04H5MaWO11oGjj6NTatNZKHVd4b9PbfKKqd
pxEL0qem2twS537nUSCzSNRos0yssE6St/vGUmKP0QoVl8yqXWbIFjsHejdbmBmJSL9m2UTXzi1P
QWUtZJYL82Wtj5ix/xyXqcE4aZr7xYX3NBRYdU1b3vxUrWuDFDj4woUx0p8Aw5TPXGMNy/lE4CyC
uRGDikbVjLFo4jmhWf2TcQRvikl+SWp1HDlQEdLkzsgxv8+9z9ggMI1DGS/ktOWuwGlSvsUjTYiH
wuTV6ox7PFY/s6XCN1rirIFJEwZ85PfeYCM2Z+occvx+l0bv3QsKlhDfKTdPwc/pTydrCGbMYhwK
44hupanUiVrHByhWIdqbGQBQ8WcXS2jSIdl1brDphk4b1z/Sd3Cy00l2ogjHAH/pAH3br7PLgJIn
BbP9Si+waXqHg9WHMhanFbw2dAWwLqbtMAK0yQsT2W8a3wpMsE1xDvCI3Bob5X6un3VlgF1TPFB9
W72JNG3COUnEMSFGKVWCdD3oo2IEXT22QAxkm91JbPX23qIujSbTA2edu20M5pSatbxamgoD0IYp
J10KdYdk4cBOg6vY5DZudpY3uQcmJxHLpjFiI9sHz6AyGZBnKIlBG2IIZK6+rd05CDN8Ss0o9NGa
lp8gd4z9INmKJxV7YEEVyqdQYqUSEwxCQCKxN1m0M6x1ckXHwEwuoByPI/nDW1zzEHvCu9nw5HZ6
JU/J6kc9OCZ2XGSNyOt1viCuMkR+CxyxSb3Oea/cTxvZziVOEGChMpEPw82fhKSYHzG/ZMxS99Lm
60EEhu07dwjz0fIoAvdXl8pTHJXOzY5MkxD2+p9Bun9o2gEUZka0syVgeos48lene3UrON4lgmbe
eDy/jduF/+Qiacu72ZLbszeaaV03E0LpECOZeA0xFoZHPpZTcInWKoyb6qsbsPsPraaLXWBaeApS
H7jDHdScc5/oCZ7LLzqB/3orx/6EkAhiBTHb42Acs/n3ouLpEICj3Y/kvhkDAY9dkzT49PMYQZMD
ClFS1RNDEGzaZvFCJFBvvWZWHUTFCwkX4NMHtNioKA2WI0tLfl/U3Jt0FTIC/cMy1THRj3dNHmM6
jVm4CIn4IiGUTs4m6h96MrQvwBEEqcRVWbiHqTd+BCYQR29gtctVTI4qpXRoOuNLsQRFGIEpMkZE
uIEeCfKd669ozIJPVq94Gp274eER61rGLgEK3tm/5iU0l9b86eSTfhCFjf2RnXs8DkQo5OZL4S4/
k6KhcMr7nZ6zBP6Mhz3Gf6QgAzDp1MZeNCU5hTgXS59cFl3E3Y/pP/iAh9HKxdeM/2cXzNZpTlHJ
mKX+sLDebpmorHax6BZ4LBAYifoXs7LffQPxjR4X5yRZxuBDLXzKOPaklWZrXGmPsQ/oLWT+HUIw
Qqosifcb7yqKj+aNdXjAssHn9esFi1uLO0Mr6vEWfRwUGE+w/8Kd8oKAYLks7bZdrPri6/xH7hBV
CVbXunc4G7EBfBhp8j0innZboCK8TEzuGd6ONLoIv/RkN7A3Z9ZQvoR8j7xsu/hFuTWKShxiWaFB
gwwZJOiTM2M/Wkv8M01+Enn96ZlyPJvDTDRvTMnS/yfo2W4tozjyeukZyDFixCj3bmwBFBixWARw
55AvuCg7jjm6FERtxc9BT//x+ZhOszs+UEyywDfROWFWAiDYOcgDYn0pHHmL5qo45HPrbAzcXG9x
75xmA+3XnL2bqgdXM/ugx7x012eKugR2zjZhoAi08YiZGrXtao/+Z1qaJhsP+5oT5cTI+Rk3cKY6
hr/NkTw8WkLkT3WSfojMeQ+6qrgIx2dEWLRoQxkiIosCaBQbSKPxsV6waKmtYauPqqTz1mniHlo7
Id3SH+PHkJbJAxCRuwniiTWDwa7ApxPUgMxvfTl8j8Z+PjiCWABykcqjU7L3iFSN3xVm3TSP9hah
GAvSqVVnk7ils7V+AasBGsHgH/aDP8tgVXdTZWCyILzVJIcmuNAF1sWnzdafl4x4jj7N3zJm+xVq
6fNSWxDACt0/ZTYfUap0vFIDdqWCSHA3/9VS2bDS6bZg08WhQKPvzuZw+je6tNf5ZVCWu7RtgiMs
A/tMq1cdIGn8cErWDPiDarQrdnpLdRIfZvPK2F9t/LbLbjplHcCyhB/e6dpnU+bD0W0dYE/6jsVV
YRRBSFVKFl4IleGuWXHBuy0ZM7ODHFrEBY6khCFe6kdhO9Z+0Gayg96bMsOI38up/q7kWISzh/Df
5IO56VYON4lJv2a3zzZM98pDZf+cVPfGaBWhUUO6rew7/lHU0ty6Zove82ddMV4uNIhJ0vXG11EP
mojC4b1zqmrDAGh4kNX1lgoO4BrQ4m7sAD2O+b7RnNIJ3LIzl+GPeMCkPt5EEpUPM1bto8vgVEg5
sLRNnUfvWMzYa/ecoOSjnTN/oVhqkcXq+AFtDONhmt1Ujt+8M3GtQ4gtQ4SuAe9VThB8ML4tCRGE
COGaY+v9N5jU5nHjkXDkUV913XAYVE+nY/ot+gOKk7zMX0oXyYK7OuZi7RlXVp7fPIWMBcb9Y2ic
9twit8Ahah4m6MkXcmQRjqI3g7SAF2/EA2y1MWGuZgkhfhVF/vvTrLkKK2D6/yRjRskIoeKw4tPi
hv3iw4QVhMfLZI2nR1PBXe/47NfcX8YQzQe/6RS1Lk84zHAAwSwGpmJuwyFhwz7P6ogaL7R6y6Tr
A5QyqlnT67CcQhxvcepvm4w4JyxR67ASLwbeTrhiXjXuK4HUj9zs5vzviwoSorK95XftFG8zhded
lKgcPRCz9STL/8CjZakEbN3KU5x+ixXT48zvsWuicPPbExMJdZqCrDq1Psa0arhYTimOxQgXhUfy
xVkp6P++iFbOavPvj4BlGYJ2gg13Hn1CJkQWJ+RxauDuleylNiNu7F3eKhxxTixCWTJ6gwAV4DUi
z9KO46djzQ+Eo88YLlKIE5TtkACfHfuIVtZBXbb4JIF2CCm6jqdlVtUtqsSLcHgqK4JmocRaHZKX
khctshKEprLeLLgebeAVk+mmb5gGFKk+7S/KsWfqZ2EZyOs8tHSyIjcJMBy/uXA0fCLYd4ETMGKy
692gq582Lx2PFAoZz7iUdnw3kX7vfDkSKrPo0MQKuXHHXF9adIQXe/2TR8JMm5bG0VtVlv/0lq3P
sZ2U+DVWFVTodmwqpo5Jb2dKf5dlY2hiTrnHQfwlNHBmh6pg0dGfsfNe1v8GD1VELaHD1BHjF4PK
YWpe2oygwKZhmzXI5Dqt6jbagTXLi51UzEuHBmDUyNL6otqKSYSZ4tIVgXdBA/p7yGaD2BPOIwZp
FN41qeNiflrdRZf2eEocBoP9kLLxY3W1LMu9jlJwPeuXiKlaiGPhgtVgYi2w+LsyYcTKQIPC04u3
S965p9lvXc5lFBuxl5h3yl8E/A1MczUyisjT/GOJXIw4HWm3cU6UJTt3jEaZvrIaAL6RwDSvka/E
CsNjb6Zn9gjj1myQDJWoMNzsig3mXVpQv3IyZXfmHN1A9X0OmAJPCwzBZvnu1GPYkx1xAOxsbpay
q65VGaznxfzOOLO84vTpnwlhx+UwQc8pDYR56IjQgWVn5XLdM4bdE/boIiuCF1N0KLxSojQTds2j
BRGkKQEYewmyOEzjbOXXD39FQ9OUFzem5GNwdEpZxjPr8LtdIaB8+j1g17zgA5RXCBEQCbTVqWyp
xdFbPDDWMPFiiMo8ilWdLNgd+8X3oIhpxmJxQ77wXmcoj2IDQI82Wvd9dKk1On+JeLK8Yuu07mOc
NIe7QnLs97dpuREuGRyshv6s+BZl/Xi2U8n2fUV+RvYvS3Dt4+P52TMg2nolfQGyXfifs5k/0oDA
qp5snGoyrWM+LQowAtyJZIg+xey/2hb6Z6bHGEOz+YcEYbDXrk0zFClw6HPx2Y8Sto3D0B/9JtGj
6Do2eQCzyqnAwjSlc+pkMt3AzjJzTZmAJdCQtnCw+HSijzjMREZkRjsfEyevzwDXcLCLjqUzZsGD
qv8QxQT7K0VZpOGl72RkM4VmeicU86JWryFMzF32zcBIwCO/MFOWf57l+Leu6Q3t4GBbIDJRY+wZ
lOFYMrFdpEvrIXpq822SfwZYrQ5yWc+yYL6zuBzOZFCQAJaJ8zTCKkKTcYROYENEjtWpK+2zt/7N
x390bOzp7rtc1RNZsGuRdgJeNj4XeuNN36A3RPd1mL1ULZvQG0uQwElyLNePWRMs1bZJrWRPTHv0
AFwGpMBqcTOx7+Lquk/myJnARb+EJMs8Fk8jLGsatPD4YU5dzRPWeIrv3iI4KpZTZNZ0dKR97X05
kN1aZHdp+P1WKyS7tjngrw+quwtUBUE1TSIA0qsaUmNnjkl6JHbkeztXb3ymPqkfzGdH4aqr+KYS
54+SlKErJsg10u4xGmI8BYN+h3dfb/oZhbrZ4OgRXnEUrDSKNAaqnCUH0TbtrR+6b6yykWPg9WHz
GeGmHyj07F2neJEmi7o2dj/1AocmwSxB7UzxMZtvk9HSDTPmeKLryt29E7G7Nieh91GR/NEl7rTB
4b40x3dvTnK8NJYOGeDEYM39/olIYJ+ZzUAayJLh9k28cDGGt8yNzxmNAqVY8h5Ln4staT7dBJmk
BLaRsUwh/k3IpGGdUXqH78kAC08QlT6i0ObzN5M7tSuoiO5j/1VaEeZKxGbbUgcOL7VDwAlMejPO
Mnos4kl6+JWhnuTfYSqHw7zqsXMs8IQ+ihicFZIBW6NFLznevQwfVZ8cRuj+26LmRxdt/SPzzHpT
GjioGqHTLW+k+e73gFiJLDgtWg1vYsZXFBUkmi6BBkFMIATDfWCWRw7kmUD3J3v1S6ytzyVNk8M0
lhGMsH3fZA7AGLq4QRAGVpsug5jBIghz+Fs65k2AkwXvYbnQtE33AviI6SbHIepvrgfQBe28G4ai
vmU97OTZIZivtH5HDMfvgh/IEbiPatsC/RUjJc+T9kOKAdfpUH5jhLz0YLFsDKVorTAL+JXnw3CW
ZHHimYy8IKBZ9C9TCot1Zhmw7VfhWKU8Y1MY/rhHjx3jJiPeS1iregt6rKTX2g09+Mow9wd1Bgef
B3E4s0tB2NZ/ExhCQPjm806kVGWR5tls1ffeFi/8ksYe4Tw8KMu4lWX/04W/d7CzIt6maURUtwH1
OnPUuGvn5ghpsWHAoYtwoURFQkUYWxqfq97n7RxWFohJu0yAxKfX8eCz9/5vKeNv0h4oiQ0C1ni0
rxrZDr/jsu/G5MtWygIIWYdJP/y0SrwDRkpTXdb6K1m6MYy1Y1+6yj10/f+Mndly40iWbX8lLZ4v
qgEH4ADaOuuB8yxKohSSXmAKKQLzPDiAr78LyrxdldVt3fchmaTEkCiQgPs5Z++1qwctQIYzNtEl
GJC3ew5dW916z5v81WjUxauzPWZFcQlaj0+5j4esb35OMYEPVpiC6OSixdQO9LVOb4Z4hbqsI5A2
im3c7BXz7eycKTNcFiVQQ4grhMxvB6lwdBvOC8G56hQglFj2nocL0QNziUBqZ0YhyY1FpB00cBDr
2omBAUTFKdKmdJNmtAVTINhagdO/c2d0F1xqsJfyzoyTeN/awLIyA4WSsA0EXTNdxgCTuFVJc6sq
qa+SlkEyXUNk4L1bXQu3fEkMNBexPiBBkDbiIFScMGLf+gC0TQUzYQNsDkTkDBCOUgNnImdV1rcZ
9M02XcrA44LYcx7pOdpWjXDeDRxCRDh+vgfJzuUbemlRk+1BHbDKsJ4tU5D4LE7UcbJPNDYcEHeb
uDuTUYAuUUd5QpA58pwcWaUMcWWqDTM6WgJdOefNMb8ghgLFLf0X5B6cOImiC6vbW/rqWAL0/gxU
zzw4CEZn4qlHdxchBiP32oy3Dd6fUstfqzSbjk1CDrJZTKAex2Y9+I09j06huiqqJ0Oh9IyCO7Z1
zq15qjKodR5BB4nq1DVArMkGXe8WNEVA3OkdwhevYqqJ8LDznHuzA27S2iAZK99QqDYOSDXYUSf2
O8TTU892g/ZUu8GpovDEhb90PfuFYW1AjzM9FGljQUoRYNrJucBin+gXgwurtoorRPBJIl58XxfL
0hyekw6IyxgTByHcz7xo3ibQgMvQwiJGJbm08VosTT9xAcwOq7SGnKj5A7vMdZarmP1BZi7jiCpH
siaWkq4NbakZFiSHZWoP+Qbq1o4WQbbBR8nHvaGiCrxuqfr+LRs0fA8McldRB7ScqIq2TF5dxY9M
vHOeWz9AJJvXZujcY9ZQWIQkm7eSiALSVa5l1z4Fpb1AyPHLNF8eSoK5d4F0rrRLg7nheaQ5Bb4Z
ltKYkfzTxgT+tAOaJJzns9Zn5v+ke6gkhDpm07OHjR/bfopkpmG85UCbF+OVUpYweZ+eZec+I4wy
0OpJtHZz4GQ90IqRkb2Z4u8QlulHWuMPNyYf7esG+UxGvVccjTqO974cVv28ikRx9Ku3dAbnUa0z
Xa2hposny2aV9qPsvvIUmeM5NUuUIwaoPBSBWd8zjGqCdjU0oGMdqxu29H5RAJLRCQ8hfgutptx2
sloWVrwOTf4+YdchW5kufCRSwaMXuSi+3tMo55LqDOPS1Qgcj4Yi2auKsmVAFqwQsZOwg8M1BU5c
191NI+ghCPmYO3qCu9BneTHiqtoE8BmJkUes7OEnC9iapx1BaEWc/bDz9lVVOJUrIITnhDVkGpy3
Pib7wuzQp9m5j5HV89aMJ0B96tRpALQNa91q66wptTWlVrQuC2MX6cN8TYQLQug11gb1NE7AqGi1
bZIoYhyruaydCS8nH8aPrMVDWlnpITVrf2HULqILuJl0VMe1UTIAn7zhmWHKiAiJ44NdpOSagfUS
kKz0jOXQoMtIIRvDodoCXcqAwwMNVnlt7PigqE1h+oR2yElgZqpoSPCdE/DyH5wcD+MIvUU2P3Kv
reBBZZzF7oRmDnYyQ4k1pBl9gfjkuwo4uujcsA1wVIDbBHddYRebBG/5tnQhu7GEP/mI/o5AX5AX
Gy1nLdKoZBX2zhPt/c2Ys4WQOpQhmFSUGGx408ZZZ+DeUKYxPtdQMtlvQOY4+e0XgFjiOyDjM5zN
O0PH9JtP2ufItSrykPJwsNVCeFNGBid964gBNNllgLp0Bt86P0rHgZThEi/s5k66E+1lX/waXUwI
ZVjtzbapwBP12sLyokslEZx4THPGgkFdkqFBBZaaL0p7ldMIK9V7q2GOdsLAw7FuEt1e+S/TgLu5
1MStJx1sy2zBkZn2AO8WOZNzn9I2XtLqDJF8Zid0259uhxqNkcs92cT2ix4TTG90OAuowFP4UhOe
huIDE1t6TX2gUalprNRUF0sVBYKctHMea3PXNaTl3boTSbZMBuIqJvcvYUZEd8rp8UHbBotMk7ZQ
IDlveYVRzYBUZXTLjCLftQ1Vls05u5g0Nry4DwYbB1tE6MNlKK0fWhHGm8zPiFhUEVoZrVzgBkBt
5CE4LNEi0XzTnjjDBjbLxsrxLgBJjTORGwsZT8YlcapjFuakjdVkTpGYdvYQlKx9RMYQ1rjA0qJE
7U/PPRtM3lJrJZX9oyrBvxsGlB8jz06GHZbnsneTVWY+9TUrDnNnEHRwtLiKjkuh6/VuMkcc6N54
kqpOdr0ZMXpLKwdJO0Ql/q9blr6hr7wJCu9V1Mmhjikyu6IL114HqaHiyCtNg5TQINZX1aP1UGoW
v0BTDLykvqElmx0iOAfHkmSKOhnibWBwydf8kdRY2+jW0YRaJ6wtMiNogmV1xbZj1sLUSD1YrLGf
SXSsaRe8GGa9NxLFDGGadm6H3tqmpC8TrpBOYD1HgM+KqCAaAPHItqtTFhWc5yyqrlrpRYy3KvBe
KhxrEc5qTeQmQgHSHUtIFDtN0rRzkdvsLCyWDHZsoiM9ks/oEBDqQ7lapHhoc2vH0gW3A1z/iH+G
6v7cVqVzpktfbnOPM0HXynuhc9gE8GXAK7KEjxW9tdEMHnf170wriGbEakcmj3C39OAdkps0uH4q
BrhpTI9kva09FU1PEHFODifcli06oUwlKgiQP45+1MwiO+QeVGwc/zAV0mQTECHjjy3TSlIfnm3l
nUKF3gvDsBPnhCr28pVMKrH0Yx0bCBHxzCyio/DT8xDZ3toJBeLYft86FZMs8spcLhZrQl86z2Ac
odJTHEU/pS2wXMn0XJNDuCpx2i91oWHPLAudRds/YU9kEzUa5aYIl65iY1rCftwrae1afPNFDOsN
rW+zKx0nwOAQXC0/zLHJwivBKLXU0Ksfu1T7iCsGJBWygwUbceaThn0fZjWgmAjtpk8t7VWnsTCN
pVsBpzcLLmzxVFbbsh5Zvs2hPzuGhQ4+8HexBXTW5hIgYph3YauA1DFqyCwTvFk+RfedYuwsSZrF
Gwa0kB0M8YN9+aZmsZGHITXpfAzqJLxurMkmYCHfGaJyVmmoYWFUsOlguX0lpCrH6zHUs7BrRoaD
rAzJOzbdCmFlUN3JghGAWZ1ETGWitAQPZN7t8sH5KBMA04DAF53FXh9l0rQ1QkCQHtQXdk74AEbd
/2H4GCJJ1EVM3Q41NCX3wKz3iUI73Xk4H5lW0sap6Ul0tUIBYMfGd5SDxUYJ7d2tS3uHDhpIKdmU
9JYVUSg0mhCiZegRaT61ZvcrKcO9OVCIO0CD2BK9ojnTLzZClUWdNESOJPkFR8YOLKzkI2LqW0bV
WKqC6oJ39EAc0MnInOletPlhdCFnRhWjTUl/nI/vSNdWBufBRBVpoHffBU67y0b5nlm8PmsYNpwa
d0VJ7TPF40s8VNsO1WaZ4RsIs4G01hK0HgvGqxZPL2nA1ktU1DhTj0HFDkVDmyiN1jH0AUYv+TKo
afImfUhXrLDFUQs7EkEpQIoEZlAVeskyoBkRdtbNnD7SSSdXA6uC0jH/lLGicyvHlegNmMu32vI7
QGSkjmq0YA5tm25p8BDDNaR85NpbNFsBk87a64aihasXNXLEtzYpmYsV9WZCTdJ0wjsGGhoKo5gO
I7IUGt27KWvVmsQdEKZ+u+l93h9r5KzTtYhUL3N4NBv91zBo6hYnxoOho2YOHOPF7kx/GYBPW40Y
NVkOWnNljprFbEjiduIjkFfxd0EnyzNDhfBp1R0b9kS7yijPkeUqdHh5AqqvhvoS35OEGJ5k2XZ7
c5Z6RiiX0O5aB3iiyL5966NwYn+NRYeWn7fNGgPg04gCzMNLEK362Tw6AYe8QJk3UZoseNPhsfi0
NZWnMZVI54mFY+xs7zmC1bTHS9NvkIpQ6tGa4eKc/oyrcp7KgR4BSU5DFqcljuHem9XNT5phPqLN
wrY0dJiekdF6shpWemWwDZfC3o2qeXEkPSOw1ou6GZIbPqaSZqoaArWXdiyYHUN0a/VOYzA9MR1G
ukJSuXu0WuNmFqCqCo9GlD/Wd1bZbOzBzW6y9WGbC0pPttTM6wEK9gUyC2dyaZpn1XNApOLKJzLw
Eg/tRkEw3QfjUCy0wnho6Y4/gGZiGp/CcABcss1sxRQux8bK0ujdJzoBpi7WjslkzDL1XfXgMLgd
BupHKZFaZOSLrZ2guE+FDniOmmzWo+DpQO0Wq+ZjbGBLjUhrd2QjsoimrnsSRUkiTvg8saTcoYD5
DBzsB7kn4kc1kDso/WSfDPY18MNkq0TFPjpnCtabZXeyeIvwxdRHC5eM23Wbjrb1U2rq614vKHHz
4prAID4yYunoAt4U2sRz6vn0DVo7ZGIpNm5nObuqdxmmR95mrMJf5B3p6J+1btlNVPrsjL7XPYgU
em/XRLGhyjqOMgUCkwm2fzzTvjj4DVeF+e6DkN6Yjs1JoSEZjuLYfGTy2q6nZCz2Gi5HiDERy0YH
Bz+itkukq61MW4O+Y5Bd5GHaj3oGeFqCCk8W9tpHlLYxCmJfGOH8kjkTzyi0Dv3E+MizAoD4yQ9a
6CTXSu9ipGxSmDifaSDLlSsV6vmPxiSqsPaSzcBu3PW2Fnrvp5C5wT7FyL+I7OcsaawHj+yNRRMK
f4OXDXaFDUFHWtYLctR9rQt947iERRAwzJlE5kZjVdc2RlIhzAZXoXHL0rTA0lbyTyE28yYVUJoy
gL/EPbBRERC8vaFfT1p2ZyYOZINpbv+OFhjv2IK4Kh68+85PIFR20TOJsLDnQspnSsEDXLdwjcqq
fhii4pke9Pdw6FAD1SynKrvp0puLFI0xMAAITmg6NSALCOUh/MckwECZzaMv03zjmPBm0Y0z3a9g
AnVcZsY04uRxyDeEEeWySZzUQXbOORvS+U3GDeNWJQoqDXNZK7tTXZUhskh937WgqRtrWrTJc0s3
Hnxns4nMpN1pmv9em268BA2AcNLCpVWiXli76vtIMOOSpqpYhy59bL+86Upzv6fjTA2Hycb1njFK
ic5kNRLhUvc6UwiRHDUs2LRWtLPVjfaRWaNxTHJtn3s5Kd0D0iLfsX6ZGN8ujY0HkY9QcjNb+2Di
OFqF0TkXlEWqhtuqVSRZKupHPFavIgviZxaCrlX7KvXkCzBWXIJ2yETK+okEs9oFTe3f9XX6PaGW
9ZCV8Q6G+BE4v45Ao5FgEPnWBdaVGDh6AM6kdobWvScTtDAF5potStOeM8JQzh3hIkuKfuw7E/32
JrdvbkEuwkT4WeuF16mYWSwd+IW+ofTEAE9SEjSnIk+2YvTvhiS1vntOuFNz7oxHYM1Yw9GrGfDy
0KaTnlk5ggYQ/b3ZhBu7v0ttmM96jlEIyfus1UV+60YmDOOtmZrQoEpS8YQDYqnsBIQXFz1mRRa1
nknG3hUGyjhF3hyyIfMCRLkl2lrJWMGIVLnQJvo7U51oNFn7a52LQxYTMWx0YP0JIgt4MnjlVNFq
BXuF273RcUsSp7dGHmVsvTr4oYgUrWv6jOjnNb/uLlPhPVlo+pl+oQtwrIEWUEzBb+ZEeep4jq3x
rLg4olkmhY3In5owmSpqV0LHYOW2XHRYHkfpOYuoq7PVKOryiEg4i4DP26LcAQqOnmNggLGHUY9h
k3ZHkYPrDJK5S7+LobJ3QglOAWgVyK3rmra70l5DrHKLkg7Dxo1uJBSg0WvNJ0g4YFsdBZHCpPmQ
2w/m7At1erp1uL0T2qletaqIlS2dpjy0ZbT1SS7aeI5zT55outSYii0ZXdByMFgH9AEZvkYdHoSc
HFF0rkLDOcuyuuoVDRk5sS8DOE8oOtJ++pAAdwik3COa4R1Mg3DtjiQsFwyugXDoKU0hnPgST+8O
MRsqlOHA7J/ogsSeZvZ9hFqtooZBONy7OlGjMIk4pMlq3FIeQsGdbxzCK6nt57tjbebTUqN1H7Of
3vlFnx+GcYRsHiY36DzZCWbPA6JziXjji9UDbDhIk+qR+so/ZJ6GSLJ+dYgFgqAvm10isJmAL9oC
jUk2zjT+Ghj/XnSzUnscr0+RgwSkkAbiCWbVCot2H7W0eoAq00qy8ZLhsxqP8cii3QT9sS/R9pn+
B0xetUzyEHkm+5IdPRXAmdDOsRZsNatVxwJZNvWFD1grRSwTh0B+aD+FS88X2UpP0vJoDX2Cdp2h
NG+1uLMblBpd2R7I6TT/uMmFYR6QPjIc/fri1+OwIBAxTCCszgPLUDbxerB1YLcZG80Rn8zOwj2K
Wjs6Fr0fHb/uiZhkO9E+xUMcHdmQw+AYixYQsKLWZi1b+LTaHjP09MsOhjYe8omeuoKvbVYus4Z0
q1MhJRl55MiXwOVK+76wSVKCwLLIJXswOoctzpg+JxkoulZGHl1l+aiFfb62CHGGti7PCvbDrplp
SZqT8CEZ3IOwBfMMPt+5qz16VlI/TBZ5g1PZ0vsRNqLcPtmJQptV+2l3qYsMXc0AdYvoMy4zyiBL
gPDgBVOUdGGUE/mBAvBFpcV0BpWE/DjhuQNmXq9zDXROpJ09fxaBMO1qZvinzZ7y4sQ/JunWO312
Q7aj86hVjIBlhiO56rVZ4jRcXeCZAMUDgjJS4uJHzg9n8sDm1Kogqkc+qUxSa4fmaUzt4pZ5zMLa
JH5npmhjLh/klfpfXke6RJte19fDGLoMWjtSZWcmhKUxzy4BJpX6nTllKLntmNLWKGf/5bRMbClu
MhcEadnI+zWuUJfa4bLBtgJwlEAv0t5VYWt/d5iAQeqLV2UOI54npxTSwbivGu3TnB9NkDCV1Rx9
a+7ejcmnrkftux/W73lyccum2g5E3W06bb7q2d6AgvABWnB2nRfrRk9eey0kUOOS6h5c8258LEqr
xdkdvbIhx1joaejja7rXDRcbDQLXTiZcVuIIFFdp5mdPin2Rp80xR/MoAvKrPRBoNAEKQudSG2Yo
JLqmiVldSVIZ1E5v+WyOGXuUNhokU9LiPbAH5zbNEtZRH43N1JDO6ll0EOiMfgBZmm6JgE9iBMMT
MltkyAifmZK1q0gzIaplHcyi2HkZjIbdS+xsyTh2wUw906cxVmBtS0YbqE5NZKwLHQ4HMyKxhfry
UI34+ioR7dm/3Hs9HrU4Nz+R1WHq7rrkHqeHNQusoFUY9jahCrxUFu8roioSciEEj35m7v3wLu0n
+5IFNOucOY+qMELyZhIuKFHhWcsWWXAIDfo7rpZTa7jVlqbuouiG9qG3s3vY5u22odY/INiOt46l
Ad2jUkgE/vh2wO0OIRpiJJs84UWsC3OlqwfjrrYkqBl71rENMj21DTSi0W92/gg9okp6dO8iD04y
/4woU5dma1RrpjjzGMC4jrkzLgb0myuC2Gh3+ma37sMYQqXFzgSMDDoO7OHtOP0ENbd0EtNfC+bA
sQbsca4fRX8qtatfmMEdR0gnOO9BoNhZSfoO6yK4tr6SF60O01WMC23p61mzo6mxxdAu+Fxh40A2
GN993RhjQ8B5TZ8/xZuA4Kzc++694aHSlFNECAWSCs5iWJ09qgD8EvrBbdqD1w7uuaBpi0ziWKJH
nvB1HZu4DY+B67MogHDkWqhWg41Aoxs+u1bUJwL8tjRx9mUzwK4liIU+JBAuN8ai38dyb1D3rY0O
20BNqEs9yBAYjotXBO7Lzh6JWRoq59X2Pe0alfGOBUs8TLl2BKqiHpQSE1s8q96aJJGtAhPCC4qx
aut7fBxAMqBcQD/BSIRGWE/tm9nYKxjDCjE9WM2IXc7n2lSLUb7VfA6tvo1vKjsTl14fYI8stBrU
BASV/OC2kGkyTT36YpxAVYr4BPJqVbBJY1ZlwZOATFVE8XjvW5yyIXvBNBmqZ8RfGouO21/C0rLv
WCJgJ80PEW3RyImQfDEG+xxDOFGm29mHr3sin4Z94x5K8eJwwT93oAvtIjKflEcL5snXBL01yx/v
zH5umsTvemb1XAwQuCnPwh0DbYMrM2OQfUtX+9oUJSEerWOT8kOZTcMmOJoewXNDbz/UQ5L/6pDg
xxFpPTCbiG3IhteqGrM7LwIvPGC+agdsSTmSVilvxPUunFR1axLwXKDuQAUiVi96GRiJC0pKq4ym
I5tIHEEFFoDeST/a0nsh0AZpoUY6T02cRBgvmCOW5C0W+UcVbQQpMaZw8dfAINwox6Yiq1S+tZHG
wHUErqWnkHiGwT8r06g3sVXQvI/rmJgVbiB2LCswcMZkHfNWYUgkRgqJWfjUlLBLPAN8DTqrQ9+4
b6KAvMfGw1yYI771IqsfkxnPMg6dvqQoSpYsMcdRn/xDOMNx4sAGcjFquw7UPAV1tw9UeCnbEP+C
aVfnJsLcqMg4oi7VEHB5+niK49BnItFex7RwaGTixNUYDp1d0z9PEE/2Tnev0dgAundpat5rI7GZ
tPet5IQ1PLAoU362OQB7sOH3QCQkru5mOIBjehY2SCYd9IyYAAcmZENBo2zuKJOXjd1EN0d0cAIF
w7+ciPNYS0naJdJCS9Ira3J6hVux7HO9OeQEn9h62EL2ZlYQBPhlqgysUa2DJpvs+qOJK30TMlYl
ihhUBySfk70KKF2PcLAAYqGIXjdazNHs7pldjkesYe0JIJVgF0k0lQYI8ZxqKDMNS4GQmvPbTfic
K7sCZySEcja1jq4D/W1+nujP0F/zaW7r3rVjt739CnjEqV+B2iweYi/Kd5HTJWcZEnROpsYWZkNx
9L2lJs1uR8TYxvY/ELBYB6KAocVPrE7HFjTioaRPYbRCndo5WBmddr5Bb0CEHijxo/51kzlvAza6
jVN6/vHrZgqVxqUDlU7FAr2KfiDnCPZFE70YnR9fbXP4dJmYopnEXDgOc088CMV6yECx5X3WnDWH
Ag+A6TbxzVuu49x30DANlEgwX9D/4cYxSKdjNprRCTfBWNtIzOuYqy/hCunx6wafWHqEGsLI++vu
1xetYHgDLAST4AujBFDp6GEcPAqxDydJXMn8wJ+//PWEsF0VbuGQL1ZELo3UGVwAw/U4Mhs7ji1S
nDKSt6xNi+PXIf26xzaS6uXrce7XGf02NkgdopEMlcbY9DlxIg2D1gij1dKdrF3XQDEIQEQCfZ21
emnTv9IY/YCCTtSKm/4yCFzYAbbZ1bM3KRxrlOqO+6L7Qh05d9gWl/M3vh47NdamKuHgZ1U5HLMZ
aVVX4uRIbdwxSGRj1NsEaXvJLtaRYRtj9jQm3r0/x9mM5NYx52vOZV2fBBywvV9rzTlhKLMmIC1f
0qqrLhGZDHZZZuvCKO61GlUMjZoKYk/tvAtKgF2ZqJtbccdDwWAwCj3zFxboVfB0xATmfKWu/hG9
WvowOqBvb7gisE9J3AOnYXkkjwjQhsXbMJX3ZdvUOygL4yD7nQ2cbBjsYqtqYObz2+XtUFLFx3R+
+te/6QZYi8uvu2aSmAfaarDD8umAMhf6S9CLnYMMLzMjehUsktQS3S1KIoBJ4bGvWKiJc9VAkXBv
nPX8ODoYSc/C76+bUIo/7+k99qzeqebOiH8QjO+AcDPV9i2TTysrOIo4vpE11UOUwJIg7YS4JN0c
D1b7qc9UqlSmCOjo3i+IyjtkbNt24cBmHWDAjpBkfChW3hlM12v0AMgysWkR5rPwolasIwU70KAp
yMTZoadlyiK6TDmMixgl5D99zTWJ1aFyJya5ZExObQe0hnFdmCJE8LPcPf/jxqnZsExsX9YyTZ9l
r+g1pd5ZOT2SmPne1804P0SoV0dm+cdXsDejzcLat6BQv28Kue3ps6N33NieKvZWZUYbjg/BPDLa
mnkN0nb+TUi3Jpx2DsfRcZvbNLOEMubtwOBQLy++fk+dW4dOt5Mj5zYJhchsGgDWqLUb7ZzK7LM0
e8D+s2iPTUQw0+LzfdD/quvmSVRw24Yq/aEP1n70bii7tbdJ0hEiaOtReiPVqXI/Ggk/0Gyj7nsi
qxpVX+Q+0oETK112z5A0+mOqXHi9smru88p4yDLCTK2oCQHNiH7Rh7hZlcTHqLy6OhBGOO1zu2+O
jkowq6YpPtdiT+7pcJkZtwepKdxOVJbmmNaEi/3qaVjv3NkpBKcNGX4R6hfloY5ri9ykEWkVG8/M
YSRyFeQK2Gbpbm4TRI5Pe6fdCOI8ocQ5GrN/CFEGR/8iHrQaRrGf4tmC5hBx9FSWHilA7C2B9wys
/DTYaV4DyqT2l1quv+YvmYp/ZjmpQsqFAdnRw1l0JSJdzLNw38ux2FpDeG+YZgG6rjfQ0aCzGPm9
kVIuzDFhLQq99EBt4vzXqwSFXQs4Tlc+XpwJXLpM1S0hZQVfw6OoRnWrlPZJX9vl+sS3+lkY6TOQ
X0O02ld1Mt50d4p2TB7I6ZXmcGPHlpDlnn0EduxvqiqBTkhpcy/12YRep9tcB5wSMIhkZeWmTooI
tXusbVGD6ff5fNPBZVoMXZ6iuQhH9kuMrXSz/mUoQ64rg9zeKbq2jVNdR68t779uwFgjg83Hu69H
SR7wYff1B7a+uD6A6G0baX8Gcai4eGTAeDLVzOyjm20VzrnyRuf8de/rhn0lDmvDuf7j6zrX64FU
+FM4UeIRBNlRf1RofBz3LKL8jbAxzC3zCVN1YuKqQpwhyYnpRdBu3lMeXYoU26XwGbhVUaqOouKO
VVaHrxuGIpiSuyoGYF9P9CBnN4mhGxx60W2z/JPx4njCTkQbxjV6/2CBlWSKFZ650MTrVlg4oVA7
rsoOd1yk/RRjbF9CE4kRhvW9oBo66ToE6U7i9AOkHp6LiUacYVVIqcqQgbE12Mtk/oY7rClmrq47
CHrU1uMIYGMr9QMb+nzlhkQX52byCN4NtJRAcyOad49zaTV0RFfqJnN26VQNyjHVYSIEemW55cHx
ox+lR9IUeUDqiHZXHftI/xycgj78ND4kTY5WRuuVpBHOlKNsCWORsq53jS6ZQXeuhYeKYJOxCAsM
C5MsTzb5OycrtCx6dSykHr2bxBLsTlmKgrYG6DK3C79uQtf8897Xw5YWGoYE3VzmGYhz9rFYzRy7
2JXYkFdeACgYdt7Gl/pn6zXant5NvCL1bzO6oA4AEL1rEiO0j5Yim6zFt9/+7e//8W8fw78HP4sr
KgECFpu//wePP9heQ1QN2395+Pfd+mH99S/+8xl/ff7ftz+LyzshWv/jk86Pm9u/PmF+Gf/5Q/m1
f76s1Xv7/pcH67yN2vG++1mPDz+bLm2/XgB/wPzM/99v/vbz66fcxvLn798+4IS1808LwLJ/+/Nb
+8/fvxnS+TpCfxyg+ef/+c35L/z92/k9fUcn/f5f/snP96blXxve34REPAzISgpD96xvv6mf83c8
72/SkoRmuIK9F0WW8e03MmPb8Pdvzt9MpKY6H3nHkrYrdPPbbwRHzN/S/wZESBieJ3VhCEz9tvj2
//72v7x5/3gzf8u77FpAMGp+/2bz68s/3uP5b3NcR0rTELbp8p9tO/OLKD/eHwAp8Gzj/xBVgxlN
r5vthKekqMT4ZgrLgIQ5iZPe1vWDnqm3kP3yfWlr4CXgU0V4OkXrpvdJb2H8nGh76j09cFquP2Ha
F5e2STHMDVUersgKeygxQsNz7se3dg7bCyqmlEzwm2NTWojp/XxAm5ggjaHhoz0ZfuKw06qvI9KF
98R81q3xbZrwGywQzL1SxjZ3EaontgD+iVmcdZGGdlVaJPc1821ZA1IuXctEXuQN17a3YFzN2WUb
lRHfYDta+WolY8q8p2zuJhXL8z+9+38e4X8+opb+3xxR4TmGS63nWIY7H/F/OqKZXlWxgp24rV0p
gV135SlJux9B6pMXjNTqPkmVs5pyy9l6qQOzZYRSZAAjWRRMOYp5OqQYp9NorFClK28bTQYLjJXD
LHvUYF63eck0ZqZSkxcT9HVyC1KHzgsNnU8p4FjVtftu1TWR402HbVIjSpzfcVHIilZEXncnhCCo
dCY2Lf3ogNrPaSBqdURGM43c/+VweP96OJjd8LGyYQO7rgBD/dfDUQbCp2A1KvA2ycqL6x94JhFc
WfxKmChsEwvMBabrFCcTxvU1dgKsi3ldRotIbjLLGiH71GJlIjd6dGKyCSR6LUwQ45WdFDi9nlq5
dqyKdI8MSjpKqj/yRpyzQfrOnD+FJ0s6+tmrKna/hUPgou2RqiGT4dy0IDmTiXQW1ZjVmQgykoKw
WaE1poOuT3vyHCZbqrOPoGdHIBWmzCTPr2VCHEhi3RlMAZ+ooMwjuRM//pcjJ/565KA/G9KwdZf/
eVwl/vWDZKagX1Qhpj2CRrEH1bwOqKehb0QkylRDtA6F1T4EJWmFFuhiXJAZSSINdb1jOvehWbJS
IhJkqEprEuSipDAF9DQ1d/Q7jvAwH8oCOV7YEXan7OynjmJum5VeDeMOaeGsqiDyeK2FRXQXqmpc
QHMgodf/noS2c4RTgo68ycRpoie6JNaJgAZarMeotvtb1AJwhrs9ANI39OX/fGQMvIB/PTau65iu
R0/Ss9B0mI45H7t/OsmCFs1fhv1hm7RxcHBMle9UJX/KIVjbtte9gh6FLa0He1KxtK0e0I0mdpcz
sS83ox2/irHwVm6v59tyclbIl8uN0vqDSUj5nKpMvgRxULVW5whswzeIn2cqTWNVDPKhtGBuNThO
g7Ji5003V0KVWAQdO2tawJRZ7ODJUfdql6CpBP0mvTB0rhXZEfD7MSjaKzZn47JAjIluOlvEjryq
Oe+d1ZwYBz9AQkWBQkYeckqEG4NywCzRokYb1RyrmjZiH1zRmnVHmLjkEOXJVQ8igDuoyvOEFx1q
PmE5QlzHIJwp+jvDhRrvleWdb+RYjH3ShnmJX8+tQvB74CwxYA7wUEaMgEmm/fRifPx0+VEqNVQI
WU7sUcWEh1ZbYfBaO/v/8nVevY0jUZT+RQSYiuFVVJZsOUkOL4RTM8ciWSR//X70LLABi32Yhqen
x24xVNW995zvoGPWu3+ZT5OMxJl1XlX5GkXShOZ9vOtV5+9Vav4oXhde3n+twJUrO7TUvHM0ISdw
wZK8br0s62MWmQxW57A65nXpH5C61+/sS94qt33cg1zuY8nQkxk/3Rg3Uci8YiZ35Eat807sONG4
58os1bEyjafKqce7Ni4X0xcWFejcnKfq9zlr6bkXotjYMmFaWigdieGs9zgHI/nIMny1RAlnFxE0
pONYPFf2EO9dlf9WjXq00rF4EUobuYQgRCpSs2Q+f3LSlRdm5/JSNvMFbM+DmNLwRMPRo1cpY1b2
Yf6UYnwZaB5htVjApqJ5lSF5t5mwZ1xvmrIOll+gKCEj8D0mhDFoOmCdObjaZzPXH9wyJcmLfv0q
9hVdOSXaVa/84mXECfFcqq3LNi8DtPDAYU2JL55m8MkWFYNsueQqhy2d0FkAkW16p+84xeNSiqg2
gthF6Uv7GGbp8hUgBh0YFGZnifEI9Ut4IKB7YnaXM7fPdrrmDvdt0Rk8KHAD/j5c5fpPUcUe5Q4k
KqJKr7ZjygTEG4vifnCH7syMIFrJ5S9MoOHWSbmsUK66XRViw9J6EoilmvubmowC99GdBfXjIiyz
vYEIQ2ATvTJ3sO6slF1+5eHNniOP0OM2Hz951PYFEKt/NSjIuLCdTwNpL9ooTXsi2pZIDmirVEDx
e4Y0fGbPvg5tbZyjEUzF3+9L+jZpNWoBT56zdpfjw98vpqqBsmqTDjujMFpGg0tI7UBA0iksBY3d
v6+S2lijeS0RJsU9M2jlguqMohzqaIRgE42EyCJU+KkunkUxITBW1ntMyfLMgaw5GgMpN3Uv41VZ
58CrErd9xIE+7GzNpuatkTDnem9ds15BSzfQHVPIoauTwDlCn4mNy1/tXrOLl9lyPyIwFteqQrP5
91WskwNZ9dZzU8ztxTT7bOeoql+bsJCYRoAv69vRvVOEY5JAIHnLIZzd1cvWl+DRXxTPiXfs4aoc
w7p5acJwPCQa863CtaO7yK+AeLiq3ZFw7mwSBztwMfmflu0wFalSZuh6auWb0Cma97D3H1NnMAI0
7tonU7qgNnBUSmlSFXXJcG+E4XtV1PcW8v6nJEK6V06JvWtGt7mXBsaSVWk03p2f5TEuuKz76e1I
cCjQ4UEP5YPeG5KNimSboR6qe+ROZ10T44V6LycxNrmGfXH4741vethx/vT79+KaSRP+z+/v89Qd
0biYW9+LYbv4vbj77zAi3fmtGzPtkUn6evQa4wXFlvGSFva2z+3kMe+ekTepG7ceiZB8i10khtWy
PY5wLd5EM+LEN1uYxIbZvo19HKg0164mguy7NjfgG3kk4AxO/y47BMWdgGwVU6i+EIUU3fuxfYV6
P7zEpju8WD4ytcJ5JtZufMohCmlZfHO9OX6oolC7WV/kDFq3KUsjnOJYCTITXnTEU/ouR1mvyWj3
kc+1+g2C5Zqg9/1YONZP9Rshkc6Qfaz++yKmh2ECBqH1/T9/5//1R1KUEmebFDIIxyIkoixEntCq
NzPUsMfq8Rew2ee81V8JTnQeUXLn2wKHMVo6lR18/BsHTo72WUjryShpeuDBs+9zwMX3eYEUM6Vo
WqU5jmFcDPM1n4puYfHmd3nJpxAtyXClZKZIUzVcWX44fIWJs4a6Mn6NPmbhgSl0WDg/Zl9+0evT
A2ASxn4SibnHUeptxyn1LkRTvMbx8DSbvvwe+RPLVRieYir8DQ9lvWulJFSvK6BWDZa4VbHR72in
qI2JYg2iKDTjiKDwo4Sk7TYLbi0c0w6QELoZ7u6PTST7RWeqtcn9sgE9N3A2A1qsVdZTCWfqsUNq
hXBbIpA1EaF73T1TlfhZpsyge08aB0Nq5MZ03hAS6pYtThD9pchMEqs4+pYKfFNphWeCcNSWOJ/v
afZXgJSrVU6rAbhp9NoMbyUHEz1EHZcIgBqiuLkwwF46Z37TC8TQWs5JCAr9Pac2VEA0kUM+SCJ5
Vs2sGJA0eJiJkU/NMBzSiZ0coBGhdfr0UteDoM94YurQHU0SHFiOyXabh9McR20ARgzo+0KIM+yt
hFK6HK84mhUOkx0Psy5rzCadGhjqM+bRIXL3kQcerM/lK6ZAETh68ZXnh45dg96SKLZgXhliTweV
iVuTh++jk13LSueVTUjmDquPxsZB0devFZcxABj7jcnGsMdX0bR3eptROmaDuQF7Ne6rkSFZkzD8
Ifcaz4+NTwqNng0S18hhx/IAhqgMAk2z3s0aDwt5T2QS9D6Hauh9ugeojvvv5BL9nEk4n9dgQ5+2
w8z+ymCXfiknkFa1xEA3gWBQgmaOVFGCGQJZe8ubAFYwT2okgCESOVTwaK604SwyCxKUf7TS/tPp
7YbvjKi6anqqErF3u/4FYNgpo31KK/u25K36ItUPsZNhhzJRabMQOezwGBXq1txPlrxVQv9nMe9H
3N0DcSPINsjc8pqTaN/GTRVY1rRkmPHLSAwvnLbvekDOOpSwYsNavnYGRaJhNKvJdLt1aP/UxBdl
ufsVpuHVmYdtmcKnL2F8JG5NnCOzB601gGR9VimSo4wVbZfGIGQUWWUDGrFxdsiMksNXpaVXUnJJ
TS/1ACe5iQOHPOR4JjsvAqBCxB2yzhJqa2TTtAaNLluc3EwFkfJj69cdUku8qJrXBeOfcJVWAJbs
wae4BO5PMBACDbM44dEJYepDmxkZXjBqvEQPhnnUk/kBa4y1m4HFLJNQaC4ybLccr/HKPTRabl9a
AW2nqEE3Z6+Jw9ReVD+VR4Xdm+MxVv7FKeQPWV2kPyXRg5fjwoXgw73kR0d9jKe6aNKtNhlM8Uwc
a/TDx02bS3E2m0IDs9GLDQYcFEOGdgrpM67gSV+Ggd3ALj4YSPyQIU4Mak3R5xguDebwMpl5zjP/
kA7Nq+Pzoy29RySdGWlQ98UTm2R653VwV5rBWc/J4G4RQxWED9g5ojPbJcuVPZrT1S+BZIi/K2I3
YujF0zwOQQbPa5VlXbnTXV2hIXW3dLjsDbLRxeXtvMlc3RClFUjFeITHudh0NspvEKNDYKPv5w3H
lVbFD/CRWY+87GDW4T9hjrehdwjPjHjiZn14Jm0c445DQHvOR0ia8QiJkFSedSdhWQ5oTgO4ult6
+eBzh+ilsbt6i2v5NxYkspkqfCLL7FgxD16FsX5ISwyKfstfx5Pzfd02jygqFEAZRQSSBv+LgC4C
9m6hhfSLUdjWF6SaVxlG8qY9GnX+UGnmZ+ZESO7b73ZvpkRrR/yTEs2xDj2XiGUhGNmEgFhrk0Sq
ioteVXwkp+1xn314g+ls8PF8RD15Rd3YwyhwzeucW0iCSREWWv7eKW4dy9yCDBi/iIJ5RHJQBB0L
jIGGmlzTbtgDI35VGvPN0rEXJsuu1vJvWdYnsGQXUIeoPpe7buA0gri3UkbDEq+kWrlM3DeAqie4
T5LPKuvpZnaJcdDEBsOjgPHLzl4N37QeSXpIxvdOPuYpcZcOXNQWId0K7MS730ACtuq5WlY1Gniq
5X4Uxntumc8U+lVgYysMzJrOwnL9Qgakk9Xk66IdH9uJtvUc98+ayxJuduNjCJ5+PenoAQijMAyV
Yj8FU1waBTdF6ndPfskync+oiowOVZ5pEgkgb01nWdjXZvKuZkUw+SVV2bwOZ++EhrXYRClaKaSR
eemTMgBf62y3T7HJi2nn3Y+qyGkvaw+dkLUPlZ7CJjwaNk66UVmI1saUMrYZb39vT6ilWIaxKGJB
dsAnTNu/v4iqocO21ggkOjTiHVSac+TpmE6WNcfssAgUhrz2KRavjMP8rhes0zJz1n/ftC+MWztw
YyZqeHgKJYz7sr94IY/h8i7ECRcE6cu+zP1ul3viFNbsL65FzB49VIIhfkQVXpKoedMN79JnhYsZ
CCFmxYa16jz/wmNJl6C1A9xh13ysfiwHQUpr4bjVm6fJpCcUin4tuP7IggEi6I17r8fzjjKBUAsa
bBwU523KSz53ySGdGUpiDix5f3zOvyTAwEHZ5jGKLt/Dp53P/wxyWmgtdji3TfdK/xg/8vKSTUPy
ztoV4erOUTdQsdQagdkKPBW1TrOuNc9beYX2z0LaGBTVOY7tDMTfkmYx2xBrhr1ZCiJFS+S+rFIm
jo/lx0bOkbLx2DvmgxEX/G6Wm5tqetbjkklK76obwVgxINVNiltv5Wpkfbb5dNNJ3l7jQoG7VYo7
L64vTDDNVSIFnrEEx4HufYD8fKYx+JTpgK1toHerqEqIh6rWWd8ZO3ca4w3TowIcsrt3JPtYSfBm
pSWfjLH++fzLutFPkgnqFgJds0rHwVlVxJfdcUfRr2QkD4qGg4RWokDHbAJudtWENY6jhmLXV9bN
8qf3EsXFvjSMHUJ9OkAWyBm9EU+iAEOCxSfA4zKv2LK//BDu1eDBRRnCKyg6zhNjq28sUunzrnZh
1MZH8HklK3xBtztvtR3Gmx/YyjRfm3jY19N0pvW9aCvQ5JvtLHb+0Dj7HFjNymLctB9Flp89IFha
MZMoSZBnEsYbK8bIMk8nryYVTuO4jy6/fXCdeuuTsce5qIw2zgDiqIYHz/YxzmuLYSbu2RIbRcvw
W8/QWDHLZso/XlhW9P2cinCXDdMZ8BcQWdMN0rgs9iQwEyuXBZiHVgl+t/u+ZlGz/YVQiATXKPl5
ikihdVQOFwKC69UCiuHJAGs++MdBhRAAY3HGnGpvzdHhMjvtnR2RjDdhp6EtCW+zGgkJwIa5ynlp
dnCe4UkbOsRFmEkH5jVtoPcC/MvjjHxzPS0xhgsJ8lBwTVcMWcunMC3Kp8yDKumlTbf9+9e/X/rZ
uw9NnDC63zxPyQhJVr1Eeku4HOLLjfr7ndSObqWHfkKryubS+f2pjuVw6q0J8bzW0S0wiGWN9OmQ
tZZ+HpQnd97oHuyp/GBuFKVbFkITwChFNHhZzvX2YZgnaOOjCFtEsNFDPGAgXUtrwqywTEG6lJiF
UUwtyL/CPyIO39blDMLEn/1zx1gmaPuaflQ4x5csRWDE/LFyyP7uVgzwF5CUiRYx3c5FI27ROBWX
1kx+acIGE6BmCkFN3TknzbTLi5ZZIGRAdOwi7wkk6nTqGb8flg+glfJBeZb1aqZ8u1Y5N1XU3vpv
MNPbpr8uTc04zCVG0B1PFdjgrp3Zxa3fqq8n2L5gfYhxcKD84DzMvB7/cDh9CNvQGMsqsuxLtKjc
WpqRY41SRmt3aGcUi6SOvTpJrWtTwVqD2YwcdOruE6vx13TUAvBY3i4v++5phjZzAWBGyN18Y3oh
dxir9LPnww0b8rLc/Q0Pktl7a1xtvvjo1AJlTfIu9A0oSWVz5kjPvBhLCzALxz+5Wf30d33g4AJC
sl2mWX/FkFAzDD0MAr+2eHLTpH8hm5b/mPJ7x2FpQiZkv+p06cgPX24ipo8lHGrMVjaOiH079vIy
uTbJYZJqI2uqe1W42sH0UkTEFQJ4VCmnTgl1l7WiJlIYH5myPHVkqLpNZ8VsrbEVBZU7HWbkHOz/
yzPQeljjjcw4JbNpvcIb0A5dOH8g8LpvSty3k6oywhmYHe+kBJExQHjlrY9QN3qiOf33TeAD4BWp
XWOnp/JG55CqIuZMZxjX3M78fdhgWPFljC+61en8RoT05tYUMC0yzrbsPTLkaaUVcbLLYereYHYi
rjRleYwYrF5Ntz74xjbpupvnDu05Hux2b0nNxKlJztjKCnN5+fuFYvLD23iuiO5M0VlXvSnfhPPw
9/FVHDMpd6ZHX4vaO2KVqTca57PsUkhqy3inT2FLjwyW1nliiC3XGNjcLJkMEIm5qt0h/WJ+s3Us
Zf+jB72tSs44oTediXUtH7Am0AhLPFgjRBVoOY3oSqTebm61bFNzSmoKN/+U9t6tCe8i2A9yYUS2
mSLgLAFbsEECVDyym6JbTiMdsAU3aqpm47bcQNuDIiDK9i0OxQIo6+trPQ6M2iJu5PKoLzLKnfAS
BrYF7W5d3S8prwCoS0s7NFW8z/LOumtDcZFtbW/6oZnueg6wiPjmh8rJDjEa/0ujmGAgbOGM44OR
cKzhSonzw9QEcXSSMOmpPANTI5u3ZmID1MUL9S75HXX01OdsUsZSNgDpmYBSteJZQvcc+tbehjpg
msRp9E0FOXUNXgkXIQbZQJOTg4jD2sdwPwN2/PFhMObmUP/WPQTMXshpPyc91qIy9S+FP2obuuLj
LjKNrabFeDtS+7OYz5Y0rFuV5BOAkkXrP/vUWXH4rmkI/StHPgOd+gZyTq1vNtEpgrL1WvewJ/TB
33cZP6BCvPeoGpZXO5+J/TMX64YacOEv/4Fmlbu1/q4t0UJ7D14hZ/sqqBVGIkzZYlPG48EZbPrv
TRLrd0sIqMhJY+jsKrw5c0hfmWeCR+Xw3wvOeY6VL1SJeV/4CbMP7mK8akWODUvECn68RMUK8So+
MJg7h1XL/c6z9pxmtPrsidirZUfGA9S0B+RqLTuAAT2SIoDs2pPdU0NS73c7R/jx5b+/upubQUcP
h1PC9Far2aJ6Dv/75MwVxDZq6EAxvyjuSocu9fLtDb3wzg2cB6cGqpLI8tUHxxAkE4up68WnOC+/
/u4N1kCSRhwkrQ3fc0iJJm8qAkRU0ph73dLkE1Z4sjGZqrForodcTW+4d9aRJCxkRje3ltjMo9Yv
L27fvVSKV7X0ontm1s5Gqzzt8r++0lIeXch25PWCG4upWq9miyCI/QcAlPmua/lnhYT7NS9DufaJ
q8dpArA08bRNx4K2Nv8WX1hQq7/nFPWcQ2pO6B7quf+HJqp/tAiPITcw/LWH+d0RwAlplxe5UVwb
/yVfJhGzpq4+PL61UCWYfS8faPGXgOV8GAzHfHiPoSS+ogY3OKktQtP0YYQ3+qq1th142H8oQ7Nu
5faRde+5j/3kxm9UFerYxNS2TdI8/Kkwete34MQzHvxbpXyZ7yIUngdig15CmxELidl73iB1KJUB
zjac5VNnsBZHCzCc7fFU6lb9u3yhDSQli0ziKFiWLGXqxtaPlw1syhAKxmRuZVkFpwL1Gw6aor4b
Ou1ULmM2eq/mXmHKmmKWKmMCN7x8VTqLpVfxlaam7rmau0fOw/3R6eEd//2iWbBA/v9jYQtVzP+h
ZfE4BDJecBxLGLpnif9balAI/LuFw5A7ZO/uqUQmO0uOE6oWFn/DOuhtq217iRUbHT58ipwzJUHk
CpfF0G7dWHKRbeeWi3J64HBJSKNlwTj3xgdNe49EfzYW9qChV/0OTECzt/TR3/z32vqkk0zS3xZV
Pr9AH63fS6/mNGQLE3SfhuU61Pb//8/Lvrioc/539Y4PvooGuy10YVu+af1fn7igua7yBNuLDZsS
1dA+Ac8eLPj5Ireboz0iCfW9gQU4sWF1wDSavYTtKVqwm2RetgXbht3IE25u0AGCNoaB/2dtw/xH
3Q8CiX4a2OSFbzek+6aLIfrNycWt5hTDbP5UUfVw38uVkbvmmh4mTz0ek74DHZQ7e1bAIqDf91s2
jtr91dzJdSxo3OIlMWdYOwSto/hbdsRJqT2zEvvQmT04JzjEHNgCSwknKMcM7QfYg+zZRopI9wVy
VNMbu4bk6+lkOjzMg+oOMNh3sWFJGNT0k7X8rSKMeE3iFHc4HR/TDgiIwxh2V/H/9qzKK8uKrw5V
8mqohq1b1SXneOuOp8bemE7dBiQ2D8tkNdbj7aD16VnziodSCmLOgHQGehXtQyoLcLTeO5YMCMiV
+lqU4UHY+PgvUDdOA4NOnTyJ0CGwYkj88AW/74sLFmdXnXpF0l8RGQR5VN6xIwN4j0p3PWT0MBqp
Xb32jC8Z362ia+5VvbZxvAV+xoxg19M3sGAaa7K9NoVFQeQoeqNfKdOLXWtPn3MinbWWRNoKbPCw
7qb422pzMkUtrmyaM2CgDHJ3rRM3B11ymnHgFUXJ4GwIldUCeGjfkFDshzqileU7WEaAcm2Uw1yh
k3g2ppQkOzs2n6AIhOsRURQlux6ktcTAICAMGU33j49me9ErACAc/7O20igH2b9iou2jcOMvDR7L
eXBJr97aNtU/Eo0g9TAcZbUNoZRJb+QQhIO+5AtdPfP5ECBeIxm2JkOHfMB+0BV8uZDtNeit6CMu
ytNsEz0Z9vNn5NfngTTorCQ8GNO9Bo9dDrt+Y+XjL0XomrEYFSkhDoHFZacZS6iWRNPPKaFB2FF9
u25G6wfPIcyxBpg2hF073YoW/dKEDdqis3PMYovDcnTkYu5Ta/5pRHOea2dPmOY/OZO2PBbpR9cc
YNihR5ipkvMphsops7WjT+w/EkCk86mlgl6iti5mDvpsXFS9XR3kUcPSWpvcdCHfgX3TcY6KTYEW
asAqs3LF0l/xxp3RC+1pdvE6qPQgBLCryNyhWEGsPI/3lrQectcXe5mz/nle5AR2d51rApIJBEav
lzjvWDjfM0kcKMgG6HU8s5O1PMVDeON4eNAGcVN+MIq5WfsDsxsmPYBZWyilUDVQZNR7J2eQPlcO
GCessbn5qqccOoBQ7oaMYlefqNQ1YO3kDJwoPJApMxjdGoR0aYDeBGgHtErA4zK3u+QAHxE69exR
qPdmUzuOnrG2SXMqPRQ6xLYniFeDpC73MzsDI3jattoAeGnu6r2I/V9MWuQWF2OMOlYyrRUMOPXK
QjxRFofGBuCc1Mo8lHPxIAywljkfbArFFpzNrvBoCcgk8zcxGUGLkfhq1YiH8XLdGWSiBCGjuGYo
g1QztI0hvaBFOZUPIroQfLpNEUqv5ox76KW3Llly1nzWW7d7rF33vVTJR9y27bbn6LUKDfuxzROd
bzmXmywDlljTcZ1lMQY8TmqDcYj/19Rzxn1Hb0C8nfegjKZpJlcXqb9h0t1xsuQeECv7e/XeOe20
bcL8zS0s7C0iOZGc+kPbL9wLBZazGDue6hQ7i+do115qn2Waf8RxBeMEgx9vXw3un9cAuABx18gX
HdVfohg+ag104VzCo1bu3F2ZsME4mnfTXOQrLwF/TxZzGnbcjWgtskynfcVi2eGfPfYYLcjlpU3p
kSoI/bpaefr4WCcYgLH8HJI0f9EKPpefRcww4ALTREL2iP+wpSwadbq1yche12dX7A9kPjcowwd+
hhyuc0OM5jSH33gZMK+MIZ0KoiyyX+/PpIw7aWW1CFvdQnvMW5h2vscQSDGpcjmWnU3YY8HQoI+i
kTyFU7bahpEug0bn9I5PUngZHQTNIzEuBdLfED5uWzNCC3Z3R7SPvho/x3E5BMRWARMkfyM1Yjfp
Dlg5BgI72fTW2rFh/Y5E1ceQJTYo1EFLaj3BbgRfKlqPOvi7teRgE/iJv2GZ+bBrSAIAq7kb5tzD
LdS/IwPhhpr9naV0TEIpA5IwLOmE+LRqHfkg3P45Nf1Ps1AEVlrexRDtyRy0x7Kk8w5Mi6P+kKwb
G4CfrxmXJIv0jSg5xGrmW5WKA94EzqqYYddVmt5PhoVWvn62LRurbeV3K1FZ9TnEAe3VHlp5x8DB
mSEcTF0eeIMEJsuY6d3D9k6dMw8JjGE5+OtcaSnypeGb8gZ6VUQopujJTJCIYX0LDhYkLdSVWjzt
a5Jwp0jM24GU6hFHG+ykH6/ZdgmNLhCUA8o9OA5+Jr8Hg9aVM74wOWUK1aWMYRR8yAqrudX5gFJ0
59ODkT1qqBAT9vVNKjxUtiPr/Dxo/2QlgHdwkVPLIJRCQweEZXuXuxYoBsv46gvzya/oo+DDuJJ1
HeLRZ80R9PyHUttJVIaxMF5o1LP5cKVRoapLrQHfHEDg9S1SK90xeaGiz7xV+BNpv2/KMCY/aOou
bS3PE66Errb2bKU4qrJsE5rZ99yP1wl5xRodImNPoOHbnrDcKZrZxSpYtyPztyALCZiiOwh/wp1Z
PWcGjWbstgf6YxG0mKo8KlOhTyz0X8zLK+mPPpmYBTyMmbWvoPu1Uikm5aUpnbjDB9WztemwFnSI
HFzeN2gtQTqMeMOygrWabAq8IxwrYUJElvkidXUEZE8hwJFPNoRitNNzYgKXTCz4p1iAcW5okN4Q
3K3cMSOXyU9JdcEUpUrUTuKXAnAZJCk8vFCagGrzkI9M1JbvjpfV5k2uH30zPIVNNO0SJzI2KAHQ
ckY6Zbc4R9m4Smyr2Hmt8RHm9bhCx35Jw6ZaY7cGswh3b2NySAiq2JdHPWbu3Ezw3w1Pnoyp/Nc6
dvIMf/JkZsZjrPFEDtGUn9y5v+/9YWaUY7x1LuN6q1PXotBeQsnZ0o2WU4HlPQ6F9zfe6z3n3Olp
uOYoy0btWq9dTNpHNOPVcGiLOLHziFRkk9TdNzNj3o1wicQw/s3AUYN0rNlD0zqQtnZqovmrtWb6
rLG77SbCanTcAEHjdt81RJIAdRT1f+WZD5rZrBO7ZkRNMEVT5k9+rV7h1BG8kZ4La/hnDDFQ48yb
jmEZbc2hALCRELOoYwHe0PWP1/zQs+63+ZG7/cAVAx04cejz238cgAi9Sd2NRTd6pXT6DYtVZDWj
qA7C2UDKg+o1XxCaipbMFnbFp7AdugP2v77CWOPCCzzQbSYzfPJokjvasDL0ZmWC4lsZTg9yKsyB
kCW8nMVjuyhWoRsXcFsBSxm8hMRjI1VBHB8q3GaSpFBpDiT8LvGPgINXRRJ/9HnMdoWFW2Q1SFOj
frXyxlm1I6cET5lkgt5zkNr4TnyIWGrorRH0bIXauzumgTnG3aPKFH/DwvvWXGqh2qjGA6X1c1Xk
HHI91nnLNjf4igj7TCiTCzAQdbaT2SRvYFxhKVGrE//NOL3o+mPnkM5LOPHGHRnQzfFtMuR4hxoR
1n+Trmce7cZr2yMj/ieznsZnnZnYvMR+Ti1YVbyPHUqSH8icEHJQfpY534uVOpvd95zYkn3dDQ9T
Or+osAdaPcn8ECELpNRuV6pmuOJ3xXgePEMDyZYHHTErz/aQhAyRf2Ttj2+KQ8BqLuYHAJvdfkpM
usk1g6uia95CYfeL+g3v3SQe6Uey2maCMGsdgWOVQRKvsYkOvgIekYceLKF+n4eas5IleC2WQH/T
1SzXckRzj2maxBm3Djexx/A1RXqE6T7qtROm/21PtjxHeoGvdI6zbTXxqlUO8ZeEVNxJvQEBWtln
VRf1NoNisRZJ2jBmCJ/aOv1oZxRGRQLUPIzyK/QLBjgFdDl9eBOV9l400Q0xJwsyYahoso89sKCN
cEYvaHz7waEVRhsyfU/dvtgCN3WP2Kysg0DsTnjroguwumHtFOCEij5+UwqmJomP60SQ5OnwFgGU
yv0NaCKXxkH8ovPUYcB0We9IcpgZUo/A1BsZpqd+YfdMzTfeR3HyBPUR8+gMUJWD7MhjWeC0n9OR
fsI15hxKc/lcJcBv/tSBFJZTWzX6g93c2wWmMVDiauOlM8cpKz4CoMk/mN4Vj9xNWKEsG8EAM98c
pHlGhoEwKfb3k1vu4fH82DEKq1wnXiC0Hdpci12ndv1db3HcUS4JZ61/HbccKwuWMOwWwnxguae/
zTtELxj+nP+ilwmOWxC5W4pbthrf+uqTQ63I2BG4G9WtcQeMFd3ImKIOT6op6fS2MnCj/Fi3bUUE
GbZAD8XjLB57oT+7M00/Ssu4d8YlBiAQDbkJ0w/6Pm81uHrCqFN8wXUq17rOhLkl0S2u6+aOQclq
brD7tK63cYzqTlPxj9f62j3EGGSYyj1FlLKMn8U4tiSvYh2PQMvQfyTeQwc/KeRcrsbSAHeT3cfO
SJNzYRVSniJCs8v7KWFYjkZ3kf6RV4xKCubUr6Zp7snI5Y9ekVuta9UP/ZnTJCdGFQxPsauKU85o
VEgQ2IwhMTzPMJ3diprYeSXtcimlORfOeh1YlU9MeGHurLDf2ToJG2YOHaF5q7ToOks9QNtdkmnC
mYLZ8XCnwD/uTdmEXAb/mvA6DFbxasCIH3qgakgDCAko7HrLtKqg/8VeosAME8NpkIkNKTLgfMoo
D9pgQLsL5y8z1rwH44ckEPuyb93F9mHMxuoyQa1eJcD62q4AQGE3LHomNwFnKgBMkdw873eUrLx1
xRCiDRUIIfk6JC5Kn0UwkuEkYerr0HbpkMxqtEMiQ9xNsqI5XXSwM32f6QLQp6mivS++6hrVHTFm
L7XuPFcSuKEv6CE4dROdMz/5jTq9Ps8yObql/zFOpLXGLrKCqZHnMZxvmUSCOpKnojksXkaU0+so
GM55OuRHFCYsYN3FUGgiW6PZ2l0jD1Ig9UHMMxFDpJjhMHQfTqMVPrZW3SMRohxwuiJIl+28sJCk
jTb6FnsMUS3G2w6PC5sGTylHt39e3C01c3zWKF8wxNnMT9bghPQXmwY8BMLwW/rirfdIlgdiueBS
rU1GawLcVLFzpcRW63pAwcIMGn0hX2wmLQ2iwb6isIvFYAWkg3yl3Mg1mUIcirwpXmOK2HqlHpLX
V+TB7BIDJDuuHFk/hBB4PXVrnW87B6r4nFo+QgyyrlBFTau8qY6OE9vrqM1QMWkyvx8lp0iwld5+
GhmKl/rEIdvsb/XYk2I1ygeOzu6dqVIA76F641h1KHUqgv/B1Xntxo5s2faLCNAFg3xN75VG/oXQ
dvQm6Mmv78Gsi27gHuCoSqVtpEySscycY1KodLtKS0P+5PiAMialXjzDqF5DaoNGZ+k3O+bk7ph/
WKfCoWSyscwsiPtCQvRFsvKZ+Br05/M5HtZKLXsNCVHPxFaR+INbn5Bsy0Lk52kOpRFUaFaTYJkt
EwiH/ZXm03VgLr0cJlJRmpyw1mwWE7h19Mjy5J9Wmv5yiHrmBqS4tUTq7GrWpj3PGpJI5+Eo2dtu
6xSrgQXchmjze11de99jbGmV9cIsOEj1UV5kAijHIrwuwdNBY0SUeql9NUUK/bMgNalG+472IcUU
QtlMJ0BQhjnudAfGal5enjdmUZnw+gZQjI0jgaGuerZ3UB8Y4aDwRD6Z0umbcMa+i1I6Zyi9Gq82
29mWi4vbEIWQXofvujyOgpgGBrvbtut+UjtEmaaPZzsj5Cr2f3/7AylhVS7eO53Txhzta+QZ9zrW
frdjaPL8KM1VAcDvqM9D8XJMz/hHdEzsN8FaZuuVTKi6xLmmfbcWlrpXDhzJobYQWOodiz4lZ6M+
39hoBvfZIKN5tochPEXFB3MrM4QJPhcWYU0rWkUHNQnUfkIPoH+izGz7L7dO4K+osTulI8OurtM2
sdcz4AnitQjxQpKJjtuGRxCvZcDejiSsErwU9NPPotdencLjDmiih+L0WQnRoFsefni3OjaQ7mcC
bmtZJihl6/aW6u65HjP2t2TJ1R1q5rS+6ZCnPLf5l1XjgnIF2aPoJUMBdLeWceX1TwkO4VIUPWNX
5iccVdHL2FGjzSf4piMZkfRrgtFYeqxiWlkCw9jJ9jFiKfssvR7hO30neRuUiPACxnAGiFHRcwaT
OCN2EyfHNohJaQoYxq0qfTQ3rQkiSc805LnO4LD9nsyFsMkhjyrMK1LoZzdAwRmRxdJM3bQEuYek
oSH6abJI/k2cL2nTB7sy/oJ3Ma3NPoPnXJi3MvCMG+bzwunDW0Q0ibUtDQ8SW5f91AExnM4QC6aU
bnvQGmbtzaNWTL87Nn1rRW4nWUZnKzWLdzT73iQxRF9lQEQ5M5K/et9jiE8oHCqDkbYh/roMl/op
0t/q98h2UOCK7CIkHny3qT8Z+L9IOVRrO/IW08BQoPBIQLWa/NiZKH7aAG6FnbA0VwXRQoxcSIzw
1lVLG2YkQBA5u0Wvtk3Z4RAY8OiEiCdmfBRCjhdSET67Ssy5DfZ5/r+j0YRkGx+d/4XQtT+NFsy8
KuejM6r3JEqZl2VEh6X0arqTIIPKST8nlLJmcSpaF6daFG9h61PLjdZblI0VgjRd8uYPTMeSUHLx
Re/+vMglD/HLkekN6cdLILZazUEL01lfTU380bUjhw0b0k7HOJbkzbogGGyVBIwJo5QmyMVxhQjX
/5YtKrOUsoazk3ylaVxii3pBX/FOhXIAtKtvHJHEq16XzRXG/Mp27R/c5HtOLo4AleGmavQ/ZW7+
qSzyjhm12ytDqFsd9eCmkQB4mvAvRl9dTUXciFFF/+qeaslwTnB/vGUwpeHa6LpFM+bGysG4Uts2
mSWuA0+0hsxXZNOqcS1tUZVkUxoWWwXJvrGXjM06GRHSSmadWbV/+8g+4V7+nNvgHJQ0vf2I/N5z
ftvGDWnXSLoaGyWTshDi4WcGUA5LbnTXBRMZs+pe2kgQaDGYA6aMOdS5/ZZzImxUIOBhzkcSq6Wt
zQoCYZqhN1Twc5VUHzrk33Ui8BBj/HskBuMWxPuMIrvhaEzVzlDpb6YxmA9n0awZpsxgXEZskTjB
J/zSSga+sO5MDlo9WcjKgiWW9Nay9503b0Ip2Mb6yUMtYkXzYcw+o2uqcEWM6L6TzWKoJCAd1K/U
+f6ynwju0pTZ8NyNCCsOt2khkmXXcmBXqrGOAO2FaezTsriWPhSShhTfaWCWPZjGe1YabCaih9bn
2gbpGysby6FrgYbio0hfpZP/ivtpo4ZarKDzPsJO/upBaSCxJdKVewOD6wH9FvXi2H1UijmYNtHW
gpDcU2AGl4G82JJyn4sBqHjKzSzZbqzhL5JYC/MsiLxrIMoP0gh/A+y/ViLAsDmanLliokTMZEUu
xkiz9Pye+p8o0aaloZg+lYg8cYTygzMyqZxLYEbfpAgf2oG2xPNhc2OAIeMTAGensGlwseAqqcL+
99A0j0HqXHWB8WoXRrcx4vzcZ95NS1wGAV7Vgyuvi5VtpNO6yUhLgOPIsGmWSMU9fiC/fTD3+piT
O3T5LXw6LeHLCmcnDRSwkJj3jKSEwpYnIx+WxBnHmyBHlvodf+ds5RYI1Whv8h637Pjq+fDCDGVS
pHQSpTYrAwgr1o2gxpQ0rXzc2vR8yDwGYp/lQY2WuQm99tRUhrutM/3hzuYSpdJlYTo67BzSVAst
mUng6EzGdpWz4gVIDciyanjy24wJ65T90KC0myvCz4GAuXkja++aLlyVLgurejBheZsPmSWIAWnD
J0Z3JwamCCURnuL9B8jmkR2IF1psIhb1U1jfnLhKNiMAg9XQvHi095gpwCPOr5cxY2djPUeLaRPO
J1xvE3kmiForIdUgtlcMsb1Nwt/CWC5cdKVxIKwPtAthQCu9R1Y4TAuzb69+50DkN0DnWGD7qkLP
sQOoo+OShdUT99DX012ZtcMjo8T1Uozk63o82osHmpS1LpOd203FPfTuMhBMX1pwQFbyi4k2WrsS
rXtOmFGZax7QI0rlooLUWjpqEZqCPii7OvpkL42JVUKtwdEGVCfJ5ejY/nROEG0IyCNhxMKPjdPG
t/P8hSkppoi2QL1AkM7M9MbDU2XDR56gsNbGz8nhek+15jPulXGl6jyZ1Tj+JksuWbRO7u9K9omA
DgTjCh6lZIkMh+eHsNYXYsA56g4DRvPZ5/z80GSlxfQsIy7SDcWBoa8BAi/rt/hPyBspruasPWtE
671UKXKbsGH+7bfjtiDkblN3Y0kKApkGPEEUh9309jTclTmOoBBtfpNbEVPAEjW9xArg6beUEK3j
cBCB091RkjjwOMn/ykkWtJsgWnOXM09CSLttHLIGXEy/J13CVAUy3d+N1H5nuI4FUjAMlBmKv6iL
3ZuBO2+L5KBEuIeaSBGBhNWljrZjahvmwto/EUX1zC8qS+RDsj1jTZ1YnA3pBuVycx81ccwTwTrE
wp2Tm30HBIsZXdQCLP7v0/kLI5q4ftC0tU6i/Ekb7XSTFGFzZ4XcEMyOvShuImK9NWkenpK/yOzr
F3DLpL8z1N5Fjlm9sOubobjsMSO8mnkCcqJNGQx1xrHT0wahqgtws5rZ+33znc30WsUAZeOPLqLf
QEfxGJJNiJ8tIpOG5dNrQVHYuz4JoqpM/o64nw4ZGM4NTf549ehLrjWEdI+j7FT/By6pGODzv+2T
ZUQrdBRpl6FGHWhBC/oOtJ5Gd5hssADUIQCShExWJtUhG0KDR1BTb1u9z37MxuIHN6MPiuSPqNG6
jRa41iOe2DjqCViVPsyuiTEwnehIvIqG9oiGIb9K5En7hqiyXR5py4FCvhWTOAa2m5+LrrGuQ+L8
KWgpNvgry7XEUHZqO06GpLIfz/e8RdRnCw8iVSPvBEDMCDI5XZNi0lZKWpLj/yMYXPx3LkavgmuL
Tq96MAJNNvZYkbpQw2pVSSuPrY7QHVbxo/KYqyLY6d4C0W2CnqN3GFzzI3YKDjxmBxcN8hxHabbR
8Bl9kHIiN6BXyq+gHA/Pvy02A2cxpB0HVU/1GJTWFoQKYyTTJT/DlmSR2TZYdLeXDzdtbs2EzDaB
6/fSIced6wfBqDj79nTSPdtwdD/gPPluZpx8xjWn1Ov3WtTRvhp9f9eDIj0GThGu8rRhQPq82tH6
/HuKAplldBXb7qaomMUi25m/E3/RjwIX2ZioPYx7F1XKqbObcS76/5pZN23wGf/UE7qYKrfeCL8m
PLj35aaQQUkMQsgzdFbeZuAOOWoT8n3kyK1f84VOQg4NCtWswHwuHXSGR7vO1tXoRictSuyLGYbQ
vS0cULVm/zRqMk+gRAeKuynnz8bTKOdr2hu17tWZ7HJltIXEbkh19N+dMd8LAzLkGQxEYq1VANyK
pj84U8OXXJT10e69/fOz54cx1Ai2YR63VcT8bYrCR0uedxSJWu8R3JmbqHzA0liuXn5EEp7qSLW7
bQaSO3jK2vvM7aILly8XzyDpnkrPuGgYA4hv1afTVAQg2xqxeTr1g6Rp1lnpg9rWmuL8/IA8rDjr
wWtQh8n1+avE1GKZhTykhvxFn/06+pjnxPmASVYNS4iprM5khaCZrblhnp9iH2wPI7oX6J5K4/x3
GxYoXXglqJV7huWKjgqXITntkRaCPTdYJhNv05wKSmYU17pPvkEx8Tzx+13ZoqJsrJaEEro13dKN
I1r5v1lYM6L2EUfGoSXOVGp/n89+jL2A0yc423jNbkkis9dUz9oLnJN3rruk6r5tgi63hl1UWzAZ
Hrxt39gjzCeRPJbZ+1RDaAgGVKFTKZOjFJmxHTocHq7IgnsleNQ3lPvt6Iq1MQsxLaP8o2sTIymS
IZZQDKNfSJ6OPh0zSRgfoQdRpuqFfmzzYs6p9D4ajdXB80VjOOcfhbvJdcdedARP/BAq8kXVox6G
UwWbvmt+rDnCQ/al+vJCenkUhwRomg0HBYum9GQZsgEb6yw5GMQjrrg8/XRkXaDQTA/ESJhzbqMb
M93r/nvmzk+bZICOXgXVh58DGUUYtNQQKS0x3+L1DriH07gzUUP5wQeEuL2n4TJKh+C976FIu8BY
Tr3u1y/ouv7VuZuAWrhDiHAIh2vsE01Fswx8tz0OE+GkXWfcqn7468SW2hdwxgHkUJZNhK3tIaqe
SjOq11R7E8+U2bNdhd4PBzTdXEtykTTaQ21gXVPM9xY91L2bF8f5qfXAd1JPp1jrSIIW0obYTA5n
CR2EYWYcvjbggdYqjB6RUZOA13hiS/f/9EOAjNgRWWOe3LECs/zepq33YAU2JzO53wA8vHflMcVh
mM7oPeWoQZqXs8AuvBdle+5L+B4OebRB5wfC3dbDhx7ZpNnogCIpMseF6zOYB24pmBiPfrgZeQzc
S0OykPdpDOaRZa6X/pUh/c5Pcx7cuLm/KDm5hwru1Y5ukHVl/Db1vbriPNnZrocYv+iCjVFaAyay
TZV71QuBsP9kE4ZnOw2IrTNzTE6Nio5sLckZz+PmRzePgyq6Q97Z/ByBPX5pAohTTBWLeqC9m3He
HSQ3wELIUR5crxEkNoZ/ExmFP/P3J0fDPTytHGVUfIQ6Avczmrr6EPdyDkniQxwrmFqOfUXVk+xE
w6IzmTvfvJgIPMdnXchU/sneypRaDJ3FPLXFZiBUc2lI+jriBuSQJRsUcPieoPbmtctJoQnCh5qV
3EDthmWiNLUziu6OdF+cEgdVbenHimWN+BJNEryyNIz3bdtY6GIYGf33FgT5wNMLSPi5GuIXrZpg
F6DAZZTCoKZvo23L+7gtAqXPkW3DOa3co4aYc5+rD98grI5gy4fLTJsiyVsSaMMvET4ZE2YEbdEZ
DwBOvsukqI5J4YtjoRnntCdywa5T6xAirV7pCAgP2eBf8o0lB77z+ddB5IkbA3CmxTqsVEVzTwfv
wpiGqyZ2CEOS1pvezqGMzwupTody93wpVPWWaGTjDiL7bWu7/75M0NNGy4L+Td6Altc7zwurVdFJ
b0dunQ52WbtKTiDmlT0+2dylF6IqrACelO6NyAWH2CarP8el+AxC4Gr+TFSJusTdJ03/0mbhzkT7
SqosgF1SddsFDAJrbRIPRfIGVBcw/MXZM7bV1HgUr02xKyr9LWE1uEE3Pa27XCYIF7QYy0MXLPSh
zC/2gLPCxRTxWTefkzY9emMQNJ8dqdfPItnP3FsKXIqR6wtOBl4WROc14KOV1In7anGA7Dzb0ZnX
6dbG8n5NtbBvmYZysinZomKnJkXMa/pHzqwHMVXF4OT5ApcEnJ2JSfxjJ0F9ynitAl9YdwxzN85I
8PcjqtiuBnzXTH59ccwA85Q0h0Nq03jpQP529WhMfEfRt0aGFhz9lXBpaTW/qR+2R6Av9MDy4jOE
3PWtPdJ6Tf9cR5l0Vlb0AvIeBdGIpBjLCRsRHQJyZvX1PbBA9LMSWzosdOfyhxckYIuS5+gHAyN8
9SqGsVqNU4CcHpK6ejfgui70FYwfc1l1njiicV094Wtm03erp0GsmSNGVamJDewF861ttGipd0Bm
lGd9tGF4nKoxRfowpzuH2ixAHKyPDog8UILp2/MstYlDBTllPtMadkWasLNPcejaDnnxoKYVOF90
8rl37WO9PSeOOgOhGJZlgLjNfSmbafhoWCNcpIjYLc+fmlWK2tZit5PIYPzQ8ojJd6OtbEY+r4gD
X9IgfgEHKy4WrD6OKE8yNsgoamzEK6noop2YJGyPPoKNxYxwm0uNDAUSTna6SWmq2biq01YbLrFR
cDZ30IExzqAz8Ksfs9R2asy792kwrZ0Lp8MgdfWga+jYehGo02DMs8Iu22VG4n7rs5s/DW5DcEg6
D9vccEgsJfCeVN7aGuKKxwR3UirS8pBBsmINYL0/qx23sMMr6x6a6R7X6/PH0Ad8eP954YL28/k7
kRKn5JCwXwLogIh5bapWXrLX3Ij7bQLN5Tu59pE8emEx3H23uxtVZsAWRn01DiRwKfYH5hRZH3rf
kbUm6gGdWU+PqCa51iYrOLu1/f0U2IeCiE8btAYMJBpOF5dk+1sRP/9DAcaDKHyZfAR1asaJ0E2w
em4wkrdu9fPfM0LhJdY6SwfS2Ff+CQV4ulQWOgPWxeR7xPAjSpOt2bNUWxcdc3Mqp3rdeB23o6Md
7Lr63SmLR7sKj4ICFn2R02HjT7LfBSEatJ94gOHWPDrfvrJXfOXqKi6jBFebFFh5RpgDbKvMj9pL
v7xEFm+4Ej8IhvkHcHY6IAqUi6RFi8tjJLtGRvALyHvMgWTzbH02vC1as0PRp/0uHMVPMbW4hCo3
AjglRuy/c2uZUchhiq7CDS+EvKVpvgPy8YWojUbP6HdFQT8I9jnU8jUmrOIVbvnLBKjs//3+SUKx
eiKf8OckK8ai7lbX2zk/HSINSSX3IdWyq+S5vKMtYwDQtc5uchQmUlmtUy0GBMfkAvUOqoeimKYz
wlN74el+9zETF1l+OocOFs5LMfLLiGk6MHAqLprn3FMLOv1kxPXN0OYlewAbAGW2vOmOe7frYZeA
JfnSeYIQyrAKLV+9eqP1oUZc2aKiyZ1RVaNVye3zIvZihkNgYR5MgN+fzSrHoLksQD3u8O4hMs26
dBfn/bgMsjw8IaHYkvYFwDqqHlnFQKkDro38TFsPA6qkViXDxg7yrd2X29IvvyXobt/Gv57pUbwL
smk30xPRYMeLqSjPvr+dZuUeXQmVV+/+RumKtlhR6FEiEuBn+7C21lbdX3WCXngHQp+EHfPickyd
Ei0+o+/7mYTV4dQvX/Q2ujP7XKJJudgdXvHUTD/bau3hgV0KH7lKiPfCd8qtb9nrzMgw2BsP7BBX
rQ7L+eREPt5HvyzEuq4XfhgNmbK1YP9RQMjrFHs2I6w3DGLjA/iu02jpEbKONKKG4NZ2is+gVX/y
qh5RmpYfMmW57Kd6vyNFca8TcZfX4zEbA2a98kGXhcyPWq7HxMBhE6xHki8CGeas3eJVzgiDqVWx
cQyWoQgQ1C4dW2Z9IKXWzlgxshu9o+GO9cnwGVHOk3/4sQ/MC+bVcowvhinrlJ3vhcBcF6AZZ15M
0DJigPBcFwFHkWOyRjEvUmcHXyrnU6CaXIh5X4sXgndMspTwJlip7h3BPgqKFqenozyxbmTPriz5
bQyNv1V2pVZ9BnpTlLsUIaPWlX8qhpAbvbIO8HtwGXUrPQftPXbOK9x8HvVeu2JkIErr2g0OCLMy
+pXOwsC+ooDyMxaQJbu5jducDb00zm6puI5QqjZJw5nRXkhP+CphUZISTZREPGh/0/xvSOOBmMv5
llCtVl1O+TngcjRV1Z4yzjGIDQ84uWBAunTha264YiGULg1N3jPhfcZMz5ZjzZPKt9JLbLnnPgm1
lWkFH56DPAajNySy2rkOQXyRErkykzpnh3j9mgX4EZilNUv08kvgxjy+0dexjIt2FuX2Kc5fAy4o
FadvQTnsZam6rdNRmkd1fesDS1/CkyFjN7taTdOge4FZgKvoPobe3sUTsAr0ltuxqF5DA8QdGzIk
+r8BIpOxkmOmnOM7c5NxQebZf1uRAwlz2FpX/3IEisy0+KHG0DnbBKrjdMn+VKn5S5G+zQsau/tK
KGK3iMK27VsKMkB1VDHdQs7ErB4JO/aP5FdNDtjSbaNHTXzNnB7BwssWr4MK3T9WfWE/wJKAv3QZ
HZLJ5i5EPp5GA7ApX7DRCGYtnduiZqNmm/T+e74BNsObSCpWJ8kuqNSlcJ0/HdwookfY02CzsBSb
k35ZFclX0RKIkkWnvFSkTGqWh0ZLEkB211nN6YE02ZBZHl5wtn7WvCLjvQX0YYflu9t4bFHoxdwO
q3LSwERB2rf1ishANKyx5qsJxpHlWxqzOZvzxacCeI8x7YDnTxsUPgHfEjYXC+143+mkpNewNtA8
fvojzkoe33OsLzpSOsW0+LISer9Jke5XsA+rcfbpY/rIZrwC5RT4WRjuLyj8WrNPV1PH69vnNccY
EVxu8hUDFTwlBvqZLrMubujMdnJ20jkpp5tCld+icNsNV9IfBbL+VOLC9Yt95gf9HUgRHdoMUZDl
wm3ybzjXmHOM7M8EQ3LHXbRzkvo70Fx/wdrqx6h5VDWRPDE93Zbg9ZA9oRTA0rMfARZBFcFXFOAC
8ZvA2thmVK3VVJXXiRTuWTt/6Lmbl5pXqWOgWC/2GuUUP0u0H53+o6l5g0rca0WZCnK0Lqghdyi4
vwxbH3iEl5gz3ZUc3Vs1tx7KkS/VkNMhQQy4EH/7u+0jJjnstKO6U7QfaDvbC6QV+6ZREsIJ5CQH
FoqJAKz26M9PDsuo3qKyu00OaIwKabqGUno1lS6sPQSMZkv8K/KLgV1H2a+cSLwRGFWsHHJWTni4
gyOKhasH45NDJF5PJvWJxx52zQEfr1qp9lm0pubxbIw7DcTUVakicl5Sa8UEmp2vQZaxnhR7pO5/
NZpl3U+PrWeJveXj0uZKdwaPxj1ERxD8a5X8YMdUPPc+ayTUFDLwNcuSYYaRzvbMeJdmn0B1Ofrs
hgKpm06h9suBKA4lFyFIVJQg0rjBiatus/Jglj3rkiH95Cb5rO0MGaEAlEsPAwJFatg1UmWu5g1/
MyL5J68PiSyX4wk3DSrkAnMCop2rZ6F5T0E8ovtYcGHlKPeMl9KUe0gme7f1nWNlU0WGmrft+/SF
jHCsNfUeTMpiUNUjtvCKiAZ1UulNtG8Y/araf2GQe0/juF7jwsKYV0yfEg5xF4Da1Oj+U+vWIsdf
wkKoV63nkRtDIJmZXGBYOqwnw72k3+S2I0l3wh64DZSJogKmzDS6y8HsBnh542p03WjhqxFzOvq1
QkPGLNk2mzGEQE9e/MrFHRIwvvJa1guN84Z6y8azfDQbudYDkjry+aa2cUIU7IhPHqMf6dePLJl+
jDjWz5oZq7skdyfOdyWJlMmIrNV2M+wVVp4daxfeY87MVsX/ypZT2MlG5nyZulk8AXAKaux0we1t
gljLNibntsHyZGWaYGZ11mBLFp2nJrFgxaEpY5htqIUKKFhkjALUMhGdh5N78XpngcEY9hHC2QDP
S4ILD5ZH3J5Qf7xoImC5OeNbn/9JybPxNHOX5nlqKG1JuGL87McpdAhTPzpwoZaW2+EoGRKGmA7T
n0NjZMh6M4fo09rlutS1s2MwZwhta/yuhEALoHeMV4KEPKoyt1cxgsP789/S//23pKndnV16360w
47tkRLWAalRTJUTJPZNlioxAJwIQNhxlupvf4H+p1cCp+ga2k4zNLlZfhh7/wlga/FbBlsinYyfM
6QuTfLwKVZ2gZeQOIyIK4EHc1Xe3EQ4HoZK/DfML0NHw1zMQu9IqRm8FmGz2vY51ZKvinmquft50
fdtPXnOPQh5nSe6TgAEs6RAmtsK9Xy5tpxW/NZMC0mIEeleSe5vW6/lhqtWrqI01267pCFhYe3fV
SG+rylsqbe1SpvaO8/CfUbvl3acNPE59I0hWy6YfBVTaTbV9/ySgeLrm70vRfWY1kK2+MOpDmCMQ
Cau4vkNYC7ZmaXqHvtaCc6vRCWLWrF6Y566fYwEXPuFevJvIKRFsBul7G1outma7vkTsBpceSNWl
3bOw64Ni/PZi8F2+SSgL5myaWW7Rzm1fO2z9KzkY3dYkfOPVReq90AbOIUgzj3wOLzS1YlqTI4m4
P/OuNbrLHS0nYaOdY77Zwi3++5TS3VRkVUW9b52jQvPHBU53yVxp6ldF6dorl5gRwKgpDE2trYN1
RKe0YjMF3YTtZOfn3WMyyoOWmfHLGAPHI5BSA554dkyH8KIGIZ2ve8x7NO/8/Lfnh4ipMxLJag4E
56u67gT72AT5KerqZg+z0wzN9KrO7er2f/8NZQiwBfrbba61AkMkZJdOL4bLkOuIrKVGjCCH8OX/
vtDMX/UNZhZCb/zN//eF5+9N+ofTGMP5+Yka2D7BrUCiEYen//vAkFk7Agn83/+qygxZXIz2PU1q
/5KNoX8JIHGfTZTCgTlMZ5uI3Xi0gl3rkmIEkqa4sNs+NtDz1gZ70bNCi8COOB52JK9He6HrIZwo
o1uGrQx/aWOw15y65mbGe0rAhI1TvAIsgQz7C+Pdv0jEn/aUxcBhe+/ufzKN4IgxYvHOeL/eN6gV
V89Pyz5Gb8Shs2lRus2jomnmsk30xXVXsJJUrucchDbR+4XwqMrC3FVFb57iyi/YXVUGJkqhU2LU
v8aZdEHYwHvF9/2V6rvnLIrV68vz6pbjj21qams+4SJsXcAPVg3B2jNwvAsTa9OWlrB3E3FnKSqg
oynQ3Dtso4+VKbC/l86sRK+t5KJXkCj5xkXQeofn1oC/0lo+b4QhSwBB8kcGM8N8yLJqnWQl/t7Q
x9vJ2cZTOVsOdmycxNh7rOl9/+F1qBp4xOXL2mMC3g15dcv8bP8kUQhFYvt/iCMVMQjPDTf8hWXT
7pzm29kkTkxoom59tsIa96EXxZvUTbI1u4ByHzX7oWU59nxp/3cUx7ITfTPzL7wi1nvTnjxmImvZ
MH7AoJa9BsawCR3duhYtpepYKEC4TW5f6sni6Ahc2l+Fw0bTLWelO2hUnlCVvIaNN5QNFXLsym0t
u/YWJwhVTVKnqZkalEOiTP2dNkbL53f9/GDPU9whxponvOAkkMzTIZkESTKxCHBoLFidxCSF07X6
E6PjBC0HD69qR6o5HpWOVfjzw2zlUpGT3FRFqK9RR+2qqlAXykn4LHkt514ZwWYISDi1vKHfPCcZ
JI7yR88cKFR74wm06caVb063R5cr73nfkJVMEPPSHmr5NWWI97Ms6y4Fjdfpv1FXMSo84WpOT0S9
ymBZoFpiNDavlq1hInK1xJjjpu1Kl7l4eIhxcS5zQGUomVlJOg8nYnwXBGAbAIWqU+FDrRwq3TgM
isUxVBdgXhbLj95yvxG1j1YRPthOeksyCa11NIYgqiJKHV795x6grbmV8xeAoIy2YSC/SZ1/rhJL
8Nik0P008QRUgrmuZfJmtU3U3I3c/ul9YzoWvvmdlx3iVxHNvCrj2uMMFexi840YfGNbT9ML07WY
OtyFRQoiOAZzBYVT/KQ+d83zg4scXcNNeegH768eO6OxIlNw16amsgCEaBvXYYvKxcBPIhtjCaLD
WDLYM8CYyxRTk8wWrltg7zPycZ2BIHmgbguvaTZtKqKB0dtik/TtWr+QR0+GybwDdRTOMZQDKwAk
47ceJeupxCWIlO7oRJl7sBBpAd2hMjMai4J0vsBEVe7Gac7C0Zn5oKmj3AFJOezKCYdl3yDLWeNM
7vBzOpVFcWtZ0O9MGxXICTyrevhJ27EnKL87MD97y0ytHazi1VT4aIGY+7BCwUXRmik6GLIo2BUS
PWO4fyGivI+lxZXlWjdukgPQL/BTsfdXluAoHKrpixU524mXkng+D2ioPhXYo8iwUIpFqyPhyfqr
Qh9eIoXcElZpiJmV3MerwplB1EBz9xobMx/vLCKsc67cX870K6hd1uUiWEJu3VtVjY2scO6erxB4
ZtD+k43TU23XOqkwQ9a8UrnUG69CXc45xowRWiPa13arlRfCGYJzhIcq8eQf0s/IlNcqQq8zivg2
92KwGIjmMWSXmr72wGfuWZs9yqYpt8rQAnr4iuutleAkW3gUFL1T2TyMXodwmmAwypDhmtY/QxY/
jqX92Hg9NzkwCzk0aM/NTF31Ucs3fe99WR1tDAzvXV9bKGAIVCpNFe/qhrV4PpsP2tZ98zvDXWiG
CZY8yVc8cZuS/nIAmMFJwC8cJvsz7UtwsYnzE+vyRzDOxStAgvGEKAX64VkzeCEacoFlXM/LEZ00
B50d+oTrh8DKhRszuKl8OtmwCP+kJDtvwh73yJwv7VoTFWQzveRWvTEmfhBsUjp1BDrUFGhH2+CB
sS3z6GYlzlwse2TvID0ICW7D0r4IswDCWU5eaQ34RYIaPUeJYL+Nur1CDNo6iKpSR9/6LCW3cQV7
73+YO7PeuJG0S/+VRt+zwCUYEQSm5yL3TEmp3bJ9Q0iyi/u+89fPQ3mmx1a57Sngw+C7KZQhW5kk
g7G87znPifuDn4ScGXPyY0uBgL2YxcqcYDcbDgCWHBMyQrBMujBD5Y2l22kTdouBophQw8MrBg1Y
7WHJvzY6+oxKiQ2Aw3mEJaz3kkcMyVeaQKY1ckKV77FCTFkARG2od33jPNOg+hiDb+1i8UgQPOhB
i9CIEgORPXJ5TY/yht4emcaF9RSKGvYL55tk1uGj0Luh+zo6ULp0RE50BaFwQ/WNYkixikyCnF1o
DfT7zHuyxOLOmDZtUPqrssCSlVfm58pbIlTKR9lFgHjw1zLrs+yNVF0jrzU3Law8TqbTn+z1n/Jp
1KuhM+2t2QbXoBYbubWbTkCfuZu6c1h2UBv9YIcUER2Am3+elY0RsfLOTKH0PBfErxV5r2kF+m6a
sE4wnHg41O4tqK4cvY+thwAIFhCawP41zur5wpzVo4kdB4N8NDOFaX3pe58q0/5s9v6x4Y1ESV1k
u8S8ClqEQ9SgxQ4Jw8GS/kMeyL2rsmxj0DjeJkjBtem7h6EsAdES1Ok6xo4i1iugvGdRsxbK9jwL
/ZqZuDpwl+JW5HyvTuRRclL3XAIWJn/r4yQtKoqG7lIasF1rNQVIE80G+82cX+JsQHpQmzSOZH1y
7Ty/sipSTIvEVqvOifGvhb1/KJ5Ga/r6GzbTX8KbiCt0sLFZUjjKNYX8MaCIHRGgULqS7IkK/wbF
sWCr3VhmcgzkbKKqEObtN+Xg3DfU86xGnI00EvRosx3F+emQzdnJ097C4/TF1iw1EIJ8ApYwpdgP
2l5exqkrL7NJdhcYrFdqmccSIGsMWzXfR4unso9wq7Z9gK0jLJKdFdE79GhvrIO8RgfUORneyF7h
lS9PZj9ZZ2pc8U2bHBttPaUWwtaV0+MM+fXNke+wVZ5l2q6tTYWUxXaVVEuE2uvzv0PnsEglrkel
9FgAumDgGS01sPGiDQqCtNDDbsyCoEiBpJQEkLx8akCiuKnz0attot78wkVpROho7L4SrejeJ57T
knbTH9jMehcG1RALqMipcGC6LmKUwQKpYcphvoh0dhrZ419b9KtpKBAon5wi2RWnTk3efWw9A94D
JpXRszYwMiL0ucWdM+9r1TtPtd19fWsalR+CLrHZeoXOw1AUp1A7ewqo4YvPGYSyeevxKSW7N0gt
IjaL85xFEzI0BAFvXTuvtpqz2Xf7uBLWOUAgVI3hfR5AVvv1nXbfhdFxpwX9EtN1OYcSmOW9G4Ym
4seAzqlzfItU8nxBv2AJMCNbadhNBrBNkfTzhVTGAyvJC94jbC8V7xi7dLGTY683BsEBZw1LgTy1
ah306XjSOiexpgZY0CLssHWEBtOm7ES64bCfBHFgRE3sgzALAQ1V0aXrWn+GgsyatDJvWo251IG+
Arm9uNcU87RKX/Ou6x4Dcwg2XeODEWSXWIbECyZxl29wF6W73tTFChKCv/bBsMEqp1g6Sv+CEhQc
ut6MgWsBG//1DXTeMeU8yzFt7qKmycn/CufdDewgcZSS/dfRLPzqq+l6L1R64ie2CRH8eDGSO2pF
h7wexD42rR7N4pABX2Oh6xSGPavTdI2xxmPkBTYHQUess+W0RgYQlqMBP0drFP0687r9UATGntj1
8sS9AkGZ0WVMZvcgfYQNfe03Jxkgcjc5O/W9214Lp0PBr1N1frvm/9qEz5+Fd36f3fkfI0D/OyZ8
erw2ZKD+h4TPm2cAXO3zj6Ggyz/5lvCp1B/MHxrVGntC2xGO/j8Jn9L8g5w63kDIsv/O9nTUH6ZS
+Ctsy5Sewxrx72xP2/lDmY7taZd/YZOYKP9OtOeSM/kdG9AhJ9TU0jVtPog1yFp+/t0k69QlffUC
otPo42pHmJ+G9m8mcq7i/UfAJPRsLSxSTD2x/Py7j8jQqYmh6gQOjWIrWrvCWpzeEXXw8N39vvn2
pb/P1Pzp53AlJkxLG9P9O8xhF3Z5M2rf2U5dc9U7JUVt5BirAJPU7ybMn10R4GhoiqaU0n53RUPR
TjVAHXdLb2jB6a3i8XFI9G9mlZ9fz//9lPeTSmDb5BhMHGHMK+F/aOnOZvnv6JA/uxKpHK00N870
3t0zQCRunOat2LqcOToOK6WafvP4lxH0boRZpOP+74+wzHfZsezZmrhlH7Rd4pB0y66GjtOvn/xP
PsJxLeV6y/NADb6ki343wjT7wcmXHPZy4R7yVqN71r+5CuvdGrm8KI6SaF0F74p0zHfPvAyHgIXO
cWERNuQr0x5D+zQM4XMnS7Wqmqm9VEUAnD5mV6vrWWxamuoXv77QnwyJH77EuyFhEOdOvlzpbjP/
aUjZzbyW3vbXH2G9i2JdLlTYjmchErSYFJYp7Pub2YFCQDoB5nnyBGl0/g0h9rd4u89tN2KicjdN
+jkKH0EmosCkn862XN1YFuGeaUcmqDzTYO28eTUOp19/s599MWUrk5Y/FEkQrj9+MReuRGYZFfEk
ZZI9z0UTPuEArj4i3iXkxaskUVRjcdZT4jxQApPy77+PntRaLks938N59654PT6/riHeBuvSBsHO
zVjcgFL4tq5+WzV+Mov9ZCx//yni3evSw4pmMxS62ygYUFSq+yms//ZHUGmxXVO6li1ZY95dSI7V
1BEdE0s+5FsEmusCYM+vn5VtvRuqAmAZxxrXcST4WWGK5Tq/eyfjlJigvnKHfdgWCJlHIZHM5kTY
nrAFJN2lUWvK56mLdGItptT4YE4sIU8hXiKL3m01mLQ9jeDsTyhdNqHlF9O1FfpmdNP10eQ+hnWg
g4dG0UjZNqCT1IoLxTUoMD7125Lztr2WST6jnJpq6WE3DI2IxjtAoGjbNYPZkKTZGRksuK5MAkAT
c30ZR8Au7uADkNvVuil5XrDE/I46T9TTjIhT4lYQTYbBRhJGIu58r6uNdZskbo6+3cLmF+QB2o4O
VX58RfafLT4POko/QFfui4vGsr1sTy5kODzlY4HwNUWJWJ7w5NfUbv0pLk69Vc7lc4UpBCisnzIt
O35iaKzF4TSdmsRBo1TNFnJ0EcUFioWybhBm2bNv0geNMk4oDJs5Hx7SlEnrS2ZVvXcZeLjQD2DK
8vo6tm27gWOcawqYZcnOmXZs4u9ilFTJg4l4sN/jDeAQaQdwGVZ4Vivn3nAruzpzdoIivuEZhfNT
W2MMPTiVLkI6UPBr7jKLWv7JaXh7DrWb07Vt/UnID6gms2adOM3UwZ8fp/K67iqMiwGGAwittuDp
eTmhNnZJZOFVlFvBx2omMnQbVwva0QPLU297HYsIHyzsMAgSebir6iKX163daXxReTpmu6wm3pbc
2kEM1J1qokPUNXo/8ofZBBk3SEYTdyMmzi7AwhMDZLUK+nKjTT1HV0nX2MBuMsfHtjZNaO0tl+9/
O9ThGN3LYrAo+NR9scd+0oEV9os0OzsI5aAEGoSSrCmtERztddpLTtbsieqpHsLAhdaCZ3Prem4x
n8x6Tv1dWDhV+9HyB/2IyLD+ROaoL4nuwK12jrxRvI4RbQoUbZpEaQ6teou3YgwuiriZqw8x0Ld+
72aVDRihRy033HZDNROREqrA3vimrIJTmraLU11IlezdQtq4/bx0pL+TWnW5nRAQxcvvH7tt0bhV
syPg08I37CVgGgdg+OHl4KVkh8dYMYk4SVPYk1MequLWI32xIG2HRWTXhkqEh36YTfGUVUvaq5Ie
tNKwt8dsM1JXoZLaejHVWIlH4JwQeWgg2h4621oLr6zp7hskzF2zFhk+8Hnm2B2Eqjb9EFZl6z/7
rkniQ0jTG96B3U/YyEO/mL9IcDU+TZrGKwMaotMcHxGht9emYkACF2W/DUk3QtYWmU45PsPsMtTn
yM5rskF5XGK6VCr0a0qDlq3pU/t2ed03uYd8FnUNkIIstmPj2rP51M+ByqDDzIUr7zJKap+FsuHC
AIfpzLWkxpdyQ4tg2LuQzQgutlElRbdOPeKF+vXEykLHxPndfkqYbEEEW1wOnex1WKd/nFgNx81t
kjLcbaGH6YpUUGrxqoWki7hXVdU+6pKCEnWfWRL9Ym7VZPUEAZwAr+zHU25UfvDgmBPlcFazOr9V
ZtO1zyPX2R9LIQxSwZphRMHZdXV+LzI8tpfA0MVwOU9+LS9cF7vIDd0Bb/wQUqChB5FQVEMISOMd
uicUtwZSScwyejUWTGf0OgqrbTdShITKeSSBNFvTilvnABjd0A/USeFtEDgITxsqeQ2SfLIYqjtE
LGGDP9n2n6NyHL6O3oJOhviT5Td5Apv9EzDt2L4fR5sns9K0xL37Rowz6c2y8cAINBEtpc0wtA1q
WnroNY8eZ713HaVipj81UD1H5UmFzr125txrP6DvtOcvVE6D8iYHo6eu864eMKBFo3PPrWNUKd+d
5yN9qoleFMl0gK3m3GzJdOkaPJZYE62KzmNGEo55RzF67K+xUysoCIUFTTNagwt1LcKpXdle9lB0
TKKPRW3d5G0WxmdrzHNxUZZgYU8IqnKZrEtViAYYBFLGHpprEElYFKNrBM6T56hGWrslBIb4Qx0G
ZrZrUesEr0CCyHbbmix0MZvuLi+jR7up0rZZpX2QAAPzSPfMrFWrmM0+BD6xIsUu7DyG1ypQDSEY
tmz9+qaR1Fy3vHWzva3sojdXFtp+mjz4I6hCjzDd1uASqHhH7MKuOxlbwaapZ5KRw8ru4hXsvfwy
86BhXUhvTsWOIk9COr0xgUI1WZm6VWan85XVmwMkjKh3YOeOydhSz53Ya6nU6x8GI0zqR53PwMpL
VDI8NjMW2RZbpWo2FtZlkMCDxPydwCBaYEENmKlS9jE4nzFDumsOVmNvcgfS/1UGyobCYsZCCnbU
J0zCDy3awFWOiEDJkJZB7blTsYt0T5+nbjFxfEbR5/sHPUY4TBPR02bxBreM70TZjfXjaHHDV4Y7
G7SJ5UztXceZXR8dkabTWxkG7UXva9Yf3eTTpnRj1HV+IcbbLOhVxfIWJhaNHfjl2xp9zNc2i8hu
7SHt0lvUc0mjjSZLi9jhGTdnHaPGjhqxpdgt5r2NcAj1MhYxtIY0+/QxZq3S930H6xFEq5tBW0RB
IsE5ToM8qLhzXfSz7A+usCizD9JYIgWKCydCZdqlj7Vt9S9Brqu7eYk/2MW5MfgnxO5edaAwQT0+
6Ec1HaasTsOnvo/mGM5tJjO1xZupv0h6hve1UxhPpAu10Zrqpo2W0zGJ6tn1VdlIZG6TYZDeZpRm
Jh8dM4YPnTZmPVyP80yiHOFPy3Tt42RuLwJLGUv4Xqsn1AZY6F7jZsQomTgp5BBpucar6bK5xAUC
au+SzuFMfqoXwz2c2cUNz2xXmUp0jM1gH70tKL4DcWkTJHngIFd0gYCjhaSztgPE02T01mqNUb5p
LRoDb2tVYrbMvxt8E/l4YRD9ax5sP0tCSOx+4JtbYpxY/IAzshDWJBAL/EZvC6SYDbEx8jFtL+e3
RbRsohB2YKxyg3QjdrbbZICrdYyMeJiOtB0ccQDCXTe7qfanbpsHCpdPwCmIfQLvBfq42gI5U3SR
l+wzWAUW/tzc8LdjV+Vyl7LLZCvgBxYKgM5yijtdGW2zpS7iyevobQcRAfbzHyk2K2fl9woS0Uyv
6oT2lF3H9LYDmTiKvOa4H1ERijYE/hjhSdzmqewH9DeS3CL0RBa92jaf2nOWE0+1NueY6QrlJ04k
UioBlIUNSWV0Gqo5M+6TWrlk1aquG+5t8klr2Kw+QI2BnVS1p8NvyfXiik5OqrSHaaUsKDTsFDFw
yiBLTbrW0EG3dtQqF3WmssyDlXTUkuGvFg8EQrYEjMyZSbYQIQyIFBoxw8jKijF4oJ8GWqsGA3NR
iLTNjrpGObcqy1GpfTmx71n5k4yS40xxulnpKmh4M1qXXreMy9ra1YZDSEIgS+M89rPVb5JkdECg
CnqDa9SY8HlMkZKaCNQPGnWcK8+88tp+6DaJqkd0FbUbT7ugZjgfdeOgcU+c0SofwrhT6T26GJuA
3W6OLzgC98VhbLT4VDrEl+0jM9QzWSnQGDf8tfbJskljBibt1mbKXUK1sauS+MazTaZOIFN0/rLI
ap+SLiLd1YoLeLFxFvoVsmNV5tsmhHFx4+K5c67Yo+GLJa4CIpjVeUzbCCbQ5Je2bZA967Rl+DIp
EmI3VganlfNRm0ztQba5nhTYt6ojWds0i+wymGaJyngM0IjE2gw+jaQg9hvBa+ecm7iI8IUBj4Lz
q+RcX3AaTkkZcIYhIoC3R6IdaNBfe7YuPal8Kg01UmcwazV69rKzv5ZeU9eHvmQaO0SeKLCbGyU6
ESrgAIur2QE8lUHOFqdRJSSHS5kN3m1nsCVFUOJAD+y06vpd51GvpWMu8pd5ckGipHPYomaHiJ1s
QwwW7q70J7gwdjxl7aUDoDg49ExfIy7VGO8ebpY0Oqdp5JVfTeEKgL+eJ9pPeIQmEDNlWa2FgHZz
lSVmWt0VnUvhSBZmSbCEkYu9kYXZk0H+0T7UowPm32hadMoiqHlNBflmOwNrFhR2PRrNqVam/VAw
FakHzqpjcIeuoKNHx29JH3Jap8HZMrKa3FT0mdeElY3tifO/Ua57u63kfdfF/nieiCy3IWMgVXki
0SSwr4dG4q2zKzAGdPIV3LVJzySvu6WAXlTW3atNITrfGBV4fDQcOX3cYBZ2/0jOlE1YeA+IZoUB
xQ2vwrTz6ws4S7G3EkNsjwjeBC2XYESKfWtXUZN9TjkuorHmfXNvHBp3801XLyBmM8xM+iajGPMH
3wNqR5hqNSXtzgh5uw/d1CIyEvlIGNWqr608/2QLPytomLWCsKq4qPpXv5ml98UeRBTq65H8Q+JH
OXplttqKMAjny8wOWphZFbqo7tUd+sBckZQO58V0ecPQLhj9kO1NB+9CdV8RN+EgtciVm1cnNkB1
fccuH1n7uatZl2pUgkqR4urbvd+OG/bIA9KHfhDxAZu0PZ85fFmYZ3o/5rWJB7M9lNg+9Er0oKZI
LOlcxBsxxi+m11o5N1GfBx6kgKyNPigfBzzqywGPMMiUCLgfaoPM/dKE3tj9OfsheTsTGqf+0CVJ
nV7Cfc+R+9Siy6w7txzn6amIo6x+mFJ7JufQz0O2AEZgPIcE043bcBrB7ppDnc1bpCaCeIAOwoh5
OVe1r69GNMQEJ/iJXR2jfFb6JnbHKicaWiKldebO8a6R0HjIV7wKKCXIi4AecckB9WMP9dfGtO1X
p7JvQpyvUUZjfVMiOiTiJukLIu3srDZWTZD5H61JFgDMXLP5auIETKF3zjm2Xr8I6t00GaLacqZJ
NUKqds6uLE+YI/09Ow+3gllzQsSsUJXsqj5AOJ1ELYe6AI+yxb2EVgRFUMQINaw8auHcj6REb1La
LvG20nOf3gZ+NWAzgBEZopJgM5Y797MJAWudeCbbR1FVBamk7iCndeqrQhPyw2F1M3EeMF44NhvU
6IdG1ARtk5zD3qIzs5OjUx1CwZ9SHxV7afYHmbkAsTi60/EETqBexmIa5z2DFEbV7Ebyi5+0ArO1
1SRRvK0DO9H3pP+VOTFkIIs/hEJbza7DVVY/KrQBxZFmk2GaG/oubbmi90JmA/Q9TvNDkPgYsKJi
Cq7o/SC/KBVcf3LYLOc0xgleX6Kwi6bfSriiDUySQS3clhG9fhjU/qfI7kkzJXWz/shkrQhpqBZy
Gxv4feKbPp6cmfrAIluK4pO2nMC9S4VglUD4XrH+RD6caxh8Y8gHGZUeHkLSh9IXKC9D8gyajurL
vm6lUyFdZJxuZIqTPekBSGUoDWB9QzpJQ++UTiCCt1hbfPEclHZrHooeWzXyEDuwVrS1gSBrTi/e
laiWM3+zyGLSNrawnRJLz4bSHPhWVjt95AXmFCaijOaxo0z/kyjr55j8XU5JsoH/pBM+ltCQBq8T
3R+5UagXP4jJJ4UkFXYGAaPGd0zOg4nXBJ9ffinGjIa3alqw3bo2C/AGKOKrLTUaM79DVDCQJct8
ghthZF5ZZbKW9Z9BnbIVbns9B7TFPKQyfkSj6RiOYwnRPKmA6BBF2L1QrrfwGFp2UbEsIz7fRmh8
sD6AeLSgVuWIW1LHBE1TUclCeQRwxN8pLWzsO42xWPBNrxQrH0RC960W8V/bAt5/Lc7P2dfmf/zQ
0v2fP/6x+fbn4GuxeW6ff/jDNkeqOd12X+vp7iucnPb7Duz/6w//8fXttzxM5dd//fO16PJ2+W1B
VPzQrn0rYv/nDu99lAfPZVF/paf79uuOX/71z7d/863FSwP1D9OzFS0CcBjEvNKgGL427b/+aZnO
H65nUXFnS2GaSlPUz5E5hPzoD6E0f9mTlqblok3KOU3RffuRRUidxY/4r7Rtx/pbjV75rrOg6TJT
ilesGnB6XZo7PxaOsiQiQbk2ckwd89lH7NLXSCWacNqXvbEtVJIufPdqJ2sQ52MqzBV2+HtdzHh3
xIaCJEhq91AZLrs9SP+Q8ToPknGAP7WPDOjnAgbJQOwtZ0xYqH/mBpEgY+UCQwRRNPook0a5ixWC
kF6ml4VClm6l2zLCSxGwj40rxZmZzCAPrSQApHXj8lFRRoYL60Q9wz5I7ioCUYdZHbP6PuG0nJTZ
5zcqmvLhlUd4ggA6HLyMNPf6RWl5nhD6rEuT3X/Qb/LgNZacRhIWoUGl4KTABGZJsHM9SdTmXa3t
W8df+BPuIUY/Zatus3zV5ctUFWcq38BU0l6Bfl832l1XFJo0NxKx4lsCRaR3U0b2xkhwaS5uXbf8
SDjYPdHJi18MF0firNohv1l+F34KZo30c78kgJmgWSGPguROQPAGfn8lpxfkccSQEpM44r2KzkAP
V7l6nKJj4Ny1RruBBcup665FizPJ9YgNzZSkDoQuzZY7x/VPaXioUD/bIfDPxMn3yPTRtyMWPk6h
XsG85+gAZRt762F5urq7aQOSSMiPyHxKqGQnzTVg72LCh5/b7ccICnJU5Zdh3JPNNpSfmu6lMF8S
7pRhpZdm0uOtvzMRpkr4THzL5ZvTvVm/ebVrrMAGYnmU7n2b30zTHbrat0ez/MOph3NsCiTu6Xb5
MobDdNrIY1sFX2Ts3np+83H5+z0uHzK5Pi61e7dqr8KcvxtX5Trjmc4mmO54EctAc6PXsaKBsuVL
SlscpoUOwsEyMu/S7g4JpMnYWx7ERArUMiBI6duBD1nnD0TO7BH87OVIOzdZVDXFyhbdZrDUThFo
xwZrPTTVXol9pBYPo03iG6WPkTGMkK5Dum0S7VBG6zHG/04JwfWOsv6yfDy87b1hY+yCRyIB2IUo
95fxHtTg+00+o2aEgW6r062tEMSWbDz6uwByaQaouhizm9aS5zzur6ou/4wd5bLx5QFU6gMonYsJ
uJsAmxFj8WVMQBzbFQNjQo0faPFsl/ExZemV4NjMiKcytKUws61rf+/ogGBXnnzIP1HQC6bCgA+S
7jOCgHJX7uDcX87U/FdOO14xcVGdhf3rj9tUc625OnMA2Ls1T4WrJIB+2yV6tzy15YlGrU/p0NkP
OGsGJg8yC6GC91c+b0zZdZvlOXjeyGGP1JaR0BketFZHRFQ7aqaXXghJocSgFoiDY/Fuo8rj5ejs
Zfzoo6/zeyIbFnk2hOzuigPf1hLGa+Yx3umWrwtB8C8uOXZxOW3hZezwx2Km/dPdgbijsB9esADv
wuA8JfgkVHZZ11TQRLWLmNzXeqbOH0lV8DKQV5AkE0Q06vxdArSbTKvPfld2eyIrL+PmIKT40vg9
Nn3lXEqPA3FWTPuMOJBNt8h3vYweKP/GqwMJKAoaUdhlK1T2xOpIsspcUi+pBy29DYIJii7csfqf
4wHsZB0qe+1NBfvyoFw252DMiGzAqnptox9bChUHuxpe+tk5lhbMgre/i/YMXV4QPUR5chNSVN+b
gAN3lFauGtujRG3BUNGVC8ac/lcQ2VeFRWIss+GiR4aZC/Sr8xD6D2OM41QJKtWIHIS0Dz1E+zU5
Di7CEQVej2KLYkOEZ4Nt33KRb9+zdRdPWsZ14hldAoGsTJLk0Od/yjxbCub2VQrYBm9TeBWwLXN0
lm+ckA5tg2UxdskgLbrupGVZ7rwZyXTb5nvbgBMb1eEndnl7OjHRjgPqnyRqjbBNbWMf5QYhmQ3m
Fjm8UFTECgUca81CtIkbjNrexAxsdPOrNbdkoM3B09SzpgUNxH1aLNtIg4pzXD6NfXNZiQ1Kw0PB
ASKF4VAk6WtWW8fMweCS+x/BExFOPV6akcLTCjzBJIsqPhoUSX/d/3lbpb9r/3xbxfFwW6CePJdt
wY+ruBG5nggEYTa+oXZTxZTLDKJIUVDMJnNu36bkgSgKtziRfYU10LN+8xUWecD7byAtMtEkijY2
Eu/UNv0YNmlGbXw/0Jtf5R7szT4seT3SrRIwwKKX31zyzzYuQBU8PktbLjrpHy+ZRk/fBbMuIKyr
M8p3ZJHgZYEcD0byGVXbreAIBnp0Q3lov0wleWLsJyYH9hy3v/4ui+7uLxeviFtyECV7tkB894Os
wWsCketIFjASc4LYmLxZ16ekvBnAyE1dsMOttU5IrC/kyYjuiWg6zcml6bQfOD5cxrbL9KAhttw2
qB8KffSKL1PODmLYDZjPIgvoR/hau85e4rBIyZDyh1OJeHM52oyWOPtGfdLOU0urth7lsWoR1Nra
uQpkihn+xbDVTrJENbxpJDrAt8q2jnT3DVXpGWIEFvfFayHz4EKIF2esOF+elq1I4MNT4BKWvcuv
bxlNgp/cM0yGHPktG5Xxsvv9Xgri4HRSZAYVew7ue1jrp9If+nVX6h1Zkt+gtmx3Uv85Kb8s2y7a
iLs5Jjdkqu2rxImfhWt9oJdya5Rk7Bnh+GFIb8uB0x+M/3DtNFASvOKrvYezATDScq6XKKJlPWeW
V3F1g/EKWUkPEFWdow4NLh9Cc3dtZg89kWXL5pIcOjaJyxoazMYJW/F2ntLtsvIv7xXV+y0qxr1Z
5vdJrx+409gf1+ZTmxKjxuIMI51aH+FMKFDwkao+/zywiMmG+ZC0I8G6WNpyN7fqiLbhouyDC/jj
23oU6yiSB5CL6+XPKiFtQz8vwyBmyYzHu5oHJ3PsSQOurUkd+5SCQ7+puxcaBHsL/koBHUXGULKt
u2HZo7N7UDCr3oYST97308tBE8cxFPcEV/xplAI9NjtLyzgBokEdeSaH/FwxycFId1HmBMZ4GGt8
ATgTzmD4gbcbW5I4/hzMLTRzBBjisNT0inHPJuNoWYSKtJjN6CfhihEz3gP1MLTMRDr+MyJKbYvA
gwHm7SnDf1j23RUF32XzM0J9N0DuBy5ZYVxKzWYS1jJKne1yp1yOC8woPVGaSuYvTZZdtk3+qXBn
CjovxeyeDU0iE+F6vx6xzs9ectwhiiObYitjLS3477RLuWXbIe7kYr9s61LI92QlH4ZgJCiJyJPy
ie85pC943XfLnfWBP300QyrcI7tIAura+oUnpzwwAdJ/287RbIRThFs4MNigssuz8aFpfAfZvvlY
keDYTfV2DOfzQKO6pHS1fHBiqLONRsjQYj+RNfabi/zZNO5xsJFIJ1EYCwTJ31/k4IGqJmSl2DOY
lxPHOAnYOwCIgD+C9F2XQ75bohJjjmYk4W4JRcQ9/KITDinhy0p7+U2Mv33w70yKjyk76GTk2TEd
vk065d0yySwnKPzaW50dy8k/jT0ebvfKFs1x1O5x+Wk4soyVv5t03iS47xcpTzqEHjLvWMp6p3Fz
SiPKB3dkno7TF+Ay7iSO2jW3EcIjOJvyWODEZz9LB/JlGdAMqM796iTWtcg4F8S8o7TY/BJXV9es
eie9rJhSl7ewGJepVF2UVbb79SN578N4W9t5IC6TJXYXUy+auu/GnZNWDhTchi/Ni7wc8Ub6JgiX
1kMmDstCC8IPdH2/oQFETW0FsBcebr5F13t2FG9Feqb0fTQEDZn4YxexZHR42eDHvESPvl8xuzOz
ctKKgY1azR05bttlvVrO8kCdrjAMfiiYBicqaLAV12O+lS3LkOQAOjsHKpf0PDjShS5FVmInGaQB
HbC8cHdwnT4u68ev74i9LA1/eYzKEaYSbHjIvvzxjqQkpiROlhb75S4sx4FlW27zFJA2EnrzQg7N
OlpFbOiHAYwr7EjkzOvlRLpcoll8GuLHZX3V8K9FL9fYLX6zvNnv9DjfHpoiU8FxNNsy/e49csuS
YpPFVyxHoMQcR9jHrLnjy7FwOYOW3MXlDDSNKfrC/Ns+jTOn416M4+eKR/hWDnBZuJmCDYIyOSSN
iuMhqqJf3863Uf/j7RQmJSDMVJaLhNl8dztn7lzvz7wVDj7P1rkrGnQqPFFFLEXB7D0E08EGVhTh
NcdXQtzOEvmAW1zsk/YshmTjVPlvZts3wdJfvhRPF0UT380W9o/PeKhs35hql1HPIsqFk7xJuUYZ
W1R6myDItst5m9G6TJwEphc3qNsujEH+ThX717HGzfnue7yb9YntGLPKYmuXzPV6Rq8otEvuD0ul
vuN5DhgHi/h12RLkkkWZ9WsZiNqQh+Y26WnZ1SRwEjKzjLduMerPn4vkMmvQdNBwH68YyyfVvIzD
ACP5VMqX5V3SuEWRQuwrooGnBstCnW2XV3C52J4hTZD4587tPrwNhP8/ldsfDDw/c/j8UOn9b1La
XUTO/7m0u57oYzb/eDz/4/y1a0F7/uNzkf9Y511+wbc6r+P8gYkHRTvFWtYWuUi0v9V5HZsyr6PY
xmqGsfWDocf9A821WGwwjHJXf2focQS/D0MQx7mlfMxs93fqvHI5gXz3Oi26bkmzmZOZyX6befHH
1ynC0mH31kCAtwmVoxO0cxDdao+8knJdOxqVSLwZq/gjapRT7Y0H7drwwDqLNSN/onl/kjMZFk6A
uMskJXfO8Fv7Zz8/1UvJMgo+AlDetG5FR9O6QKVxZaoRVtsYG9jywUKEW4iDx97CNkhaEftasfFI
Ip/1eNMJ42gRGoiJ4X8xdybLcSPblv0iPIOjxzT6lgwGGaTECYwSJTj6Hg7g62shlGXvJl9ZppXV
pHJAY5OSGAjA3c85e6/9DUYUfveZhgCGqqnLZYUJWnDq7WQBORGjQRhM276icqrRAjJjk96GabYK
aQCZP2e/Uj0awcofwpMbZm8WB+CaUNKxy49gh89BFu1V3F//4764/LmO/2kywnr1L9f3SwXYUI2Z
OBRmGFnzZAzQLHIvT5ZI9STNg/BQNc1zE1ub0tB+pxku/6Y/ggOdFlbW7pSv74fYv6J0yUDbk+Hh
hLta9DczamqQRoCm9B4goZtPC93WXjBVfXhZ8b2EfA9j4Ldbq4VmoYkZdS5tOrmPVZpyDJ5A93jQ
NMocB1fjfbQ5XG6kYOzbhGWN04sTh8EmMOt9q9mrfDBOuSzdc6qynwRTwfETBEwLVSiANtbFKcqf
zWC8EmN7TuP0eYhg5hhAh9D0k71YQXUd7JdJyzl9eKdigo3dIq1PQUFMb1NlP2S1seqmgkwjZmVt
TKxJdmJZPI7W9DyI8MFIk1UG7T4bDdpM1TJtIpDzeXMby3AfNnRo0mjDrJ/0dmdvEmUGvTCgFZ1D
SNW6uZAjL03DJwDJRYDhTeW7af0yGa8l7FEswkDKdOPR78tHd4IaikUUSvUTgPwXRVoDvGJkJi6N
VUUC5iCCy0BSrW02S4bXb3aoTqM+LYn1ejYxGSwgcSWoiKP8WE7uD8SdZ2ROES1GgIT5c+m0xwAK
CifJtFzkpjyZyUBIaLEinR5zMENjjuD7so8PAcIl6km0AEoxSNHPcaGfQSRtlBbQ3HBm3wNRcrQF
G73cSo6lnsBMC2R2kXjxuqCHBgXVY1xCr1QytyjSDhEPaFoMaGVuo0NHMq+XvItAEiw4uRtB7tMC
Jg/R6250KHKrWyRpTsa5RhqYP11ry6RblxCDClfUSZOJZNLqu2b5PzUJB7NpSdmK+z0w5o0noWEx
1eYYaTI2Iba6J0++s5ib0pJuoLT71vCaWfQI3aTeETUeIpAsP+Vs3Tdq9VLGwalxvPfeG65ou99b
zbA3rIdILIrwLeuL97oV66JyN3mbXloE/G1OkOFA7p8jGzRugqUlIm6xtJ29A8HwzK0SLjUYmngn
IGLNOL8mPnuMfyI7P8eDPMeW8ysUZC1a5bXo83ViqqvWXvo4uIym/duX6H6EOzzJxnxrrPAX6Xf7
MGt+FAQsNUN1JK1dkpWiPXO7vSPI/EmM0dOAfb4d9G8QEVdaJX6NzM8ghl+MvqvZzZmO9GbE4hsC
LkCX+5y63m99DPIjtA/I5BzCASzgoB5fpOuthFWeuhq5izdL7Hs5Ms62PoLM3Eami6MBCGiu7+14
eGAAcwZJ9dLNPSQMNAHqnxDFaPMMd2rVhvhkhk8IBnPDe5uocOMQrqVckueSugaLn1FaewA51fSW
EC3M0NiDqD3/PV7QQVCDUyLTD97RRwv/V0dEsLK+AZ9ZY/RgRD4+JMp7wBqFhiI852V2YMK3Uam+
mdmMVU4+NI+TGuubSJwtgrwbsr7HQtNPCe6KOogD4pTKltIfoWgcKvJQtZ7g3Gx6LUT1MYxuffQK
1N8Dghfb+dDiwplj6H6XOg38yCsfGiR7a8NkUzMmZf3L6di8e5L+vnW6qNLxcPsuzRrH+dJobKuu
ppXtiqVtfoad+d2CD4dQ78US7WNRfISdvpX6D513ybXGx5zCGA8Ire1rlXWHCBBcLX/7/oQkCoIC
vGYSIweDoqBKiSpm/FFkRB/r6owaEKOSUNfZZO9WLT0G+SQS+WaPLaxcxz6xFGOpqeGZUXzW3Wbw
ozUCtlU3oAYHwpTzdWYD1XUMbY/PaKYZBZ9mhAkgD+tl5YTPae4dYvIJ+sTYJv5nlBXbiZErYeJH
LUHaBV2BMEh9GUjraYDPlXs0ZND/MeXtHqYOBljM0VeVP8eifRRtdDGD8kzPZIHnf86OfLXrEB8i
xKOCyFdKoE2hmRcs8r9DD5Cf6t4GdwJUoZZ+DI1T1v5CUUC2XbvrCWCV0qZXJZdZ6CAioR3Pkojk
iHlhs/NYM10igiA6altw7GcMnsQsdg0rebENO++cmwjyTEDBLVo3K3EvfpidbBU/M6+4kGnx3TIg
UubN3m61X6MWvyMNf8dEMItpb2VX5kBF0TtVgJU8XV7EMOykj7YaiXs60mR0m2ZLXsVPHDCsXTkK
I2jbP80mpmWpcYt7R1RNDw30CuBg0UcuyEpO9YdgWjclAGyWfKY5nJ52XINXaUzroCOsrRlXSREd
hzQrl5jntG3qeA9IgJfwnvbjXF/UHH+a8ZMS8MmoTRYP4xgTrNFo1BaeTasSMCC0cGVcqIsXKrfe
XL04KNs+F+QjVhTwC3vq9wzB17Ae5hCFhejJ9ptH5eEVSezvvjI+x2K4VMjocCfd8t5FxFmQRIDk
M4zgmY7BliXjNIngKUEJFfGCvdG5TOTwLkqPDnT1RJerWyAgP/gBQCZgwKgrQTwocx9ymCNRaqFX
KU7RSsIQGeXGhcK1MC3KpZTSpwvKfRt5P/A7cDmNMzLaq4EgedF6frWsEqaOnux/lkXBbVKHUD1C
/R1o8PeaeYMtyTz2BaLeAHkNgSNM+LJswezmGoXw8dkaV4ZpJ/tatx+JJn2ZTOPaZMTK2sOWK//e
KvuRPCFoTP22rgV8cmPH8PyB+AmWYOdqA2GtagM9QESCd8wFGz8koesVg9Ca5ARNenvdHPINHoQD
zaKLzLXHME4vlhQbIyCfEUyljlxt3aP8IMA9egVoMevyuIcTsx4PaAiZSpVmyH7/0/WirW9/ohzW
t6SW3hrLeWo69hIBe0T5/nfPJpgoD86+SpdkG8J088++nftbJpFbc3izjTcZH3LzvSx/aIlz48jE
0YaJNX3nyojOevoIbDHqm0U3DRzYjGZBhinKTv2m59q7cPrHOBu2vhM1e+6VjTc1l9LRmiURkiQn
uIhpW+gUPkxqP74QgfgmqmbrjGrbqPYhNx3amma7ysS0Lasb+YlHvDLkCUQPhca4zm6uSRWAlA+e
8pZfjYndwS3aDXLpYwpdFRt1oberFmiarR49t0QZUT42cf/2zwf3r30aw6al5gnPpB/tI2nzvoyt
XEESu0CNuxzQRZckqpIrs64SnboncNiuevmulRrJX9Y1Hqy30RrOYwg/QEj35jZwk1XR7fwCgYCt
fbqT3LdgsYuR2YqdtWtzMk5uZf6x5/8/1+n/P1bYxj9W2C/yI0o/8s+/aafmP/K/tVP2f9EAMnFV
u76B5Jsu2p+a2nf/y6SYRWNsCp2+6PyTv7RThv5fdI3EXdTkmnRN6Rz9pZ3ib6PM1n3ec0AQkDL+
r2pq62uPzyHA1PStuXY3TZei6+81tc6O4ZNC3e6kRsJYHnG0mvqRvVNL4Dla/QOEyesg8vjRbtMO
TK5pLJBux4tkCpxXpI7nEGBLkZT6+9B664lTyCaye7lXmgalz26ind71tzaKxKlrLX3O6WL+MsXL
Ce8Xs8aOyE/Nr96TZ5W4/Ytxx316taUfJmMAH66Ips8lKVdGSXQoaElTGs3jlAL0G+oYxwUxeET8
hRzV/82Wb3ydlsx8Et01ka9hi6dxzZv6n11rO4GPlaey3RUqjk6d0w2cDSHQwUWuZI/RFpfEwYKx
dIkQn7V49RiY0M9LZu6YbSkI+DVst7pKrAWswPFZugF4dtV6HJNBVhJiwkTEU3P2T4O8Fkk5ZLJc
AWgLB1JrAk1BRQJkDeucz5oi+LcO5fwK/uNcSB9HN+hAz4gJmKPeVy+7W/Sd23fzvGvigzuH1pix
3JVloG0nPXrDtVt+J9ibOCxk3Q47MDInWa7rgKygOw7Z9rJ6q/UeAYfKMY6RH/7+l+Xt67vg2jbU
Ex25GXe+gZTw7+9C4vujkSMbZcia0L500Yg2Q9c8gjzuTyVWdmbF7aPTR9m54sUsA0PIK76GjxoQ
44bGCU0iBikcifhf/VFePKfybz10uabGidWMabqOCahc+ymyEwzv44USiIA7dDvMH8Vi0CYC20a/
28ROaj3988szv+A3eAtsa161WQa8mV7w5WiObNmzR0NHPEXNLFYYYE1s2KIAhxqlz01HTlTshnC1
hFZfc1wCDzpZyGc70/VlLsApuA2hK/S2yXYY+s+RhsexHsFfN0ZWPhgtd6yL9/mqpSSZkPh2FLZh
MsfFHpow9TuPfewcGT3DRwPU6B8jI8kvYcS0759f6NdtCm0mLUXa4P48lYM8+aW9ZFR+hJcg77dd
g7rYjvQRuplkXD452c/pONBUY1UJm0cdJP1iqvp2e497I+v7mUJhPLa+WVNi6dlTm4ZyN/lA9Ujv
OmC1JqdgqO1nt4yq/T//2ubX5vn8a6NhhSFjoTn3v874lS1ro5N6t82Rcj5oJl3vcM5Ntl1/ReIE
aDmvq2/SUQdDT6cn8q1fSTXA/2jnPwIMs6vY14ITvidon+NYvhdo4XSHuGVIqOfCUvJY5Rb83rB5
QoxebmBr57Pf89UY6+xnShnJorwTWicw1E8FWV/iX94ZMT9Bf1sFHLAoREPogiRkgSDl709YWFm2
UXicGj0NCUNIUMWc6hTXcfTcFWJahaNCxUFNhttlB2n/G8TO6LOjR9cZVfY26SUDf68Ml3gHzGMc
9NpBzv2Af34njC/9X24gwzaQ97qogxgmfl2shM+RzCqBmZohoM9SjEyjwqEnYimpNvfVmSwctOcy
pVkbaHH7Lttwp2oW41jrhws5uT9CGUWHP4tvPnLUrMj4pUuCP3ak2zgz9DtUv1WmpmeQFsPSiAjM
vq/QzSCMf6nLxf98RWzgDlccnTR98q8bzBhlUzmNXb3F+sN2QIkQEZLoZ2cUbOLKn2rWxN0iqx2b
nBw7FGmtX1I6h94TuzSOwhlbnKfiNpj/tjN8aQZzsbnIlBO2DjPHsvUvy1JeuJOlTL3estlbewXS
bR/iNj9Io4N9kSfmMXfKvalZxS4cc4CVZvltqN2C4OI0WKZeVK31xR2x/c93wVci3fyLcZJChu7y
nw9H7MvN6jDA6Nq43Q7KKLbY7ZunZqBJCeTLhrAxBWVx+sMILgwxEu9VtzhzF0bhuoRDKP1IL2pa
kUg0fbgiWUFk8FdjHuTLwR7rk15RIJZGPS1lVuTrrs+co54YD6M0h0tMKuce5lNH8IE+oFkmCtOy
HgFqLAJjGs6SSnnzzy/X42b4+nTCLcSeRlOHrdr5H6cQqVAYml5BTYczr1Or0R0PUYFGE7+nf8iD
dNHbw7MsiSRTnQOe1x1fMe4CM62yvSMTDGvoaPyavilGcVRYcOFLwyfITc/XRaGrBexdeMT9+GoI
55ukrY2mko1FVd6mqW1UoZmeb/VZWlhhnllG0nXxnEbPmWr1fV2Gvyyksgt6B4D9DRJEEgN1AUNR
d9ODTaKl4q2gL8RnBD1XtO3x0tBnKbFfZMSoV28yomNJxt8gKTd5WhZYz9dA2dulsvJPuyjfY7cj
n8x/vCdxE0B0whIq1wGFMEKGSqPDI+wTZFU0u8aIl2cUBMSRx0FatqwXEVETq1mR4ZL4svGj8CJ7
/mk7az79VnsMiJoLuZmWqfXpQOtm7vKmjWNIHI+2i1xlPdrTBWvwEnJ+s5FNQtpXq5ULpEkm5by4
DNohvGJQflQ1xXeFJqMbyWyPjOyICDldAeJemj1xelHhl2sH+GtKTGsxrSanL5ZZQItRZhEl+4CL
zWW/NmvjmI/moingHTYhJJlYTmgmQvpvCCG5aJG+7Dmr5Vp8IysH4RRynM7HPkjkeCQFrSwz6rd5
rApGLx/BTLGPkCTlEVWoSaZKRqwJhznEDdpNt/0frYg3XfEL2xeDaQOzwTBWK0N0JJBLneBfAtqs
EmDugDOQB2ZRsziiF+KWS5pih9X7RrjDtAyKDmBPraFGtvXfePpfdYxxO43GXZk0GKoNRdefTHVa
PrG+L3hw5Ji/xrNFtbRIoVcvhGzvWOMvODOrhduRhYYR7kMq/+AkJpKjU54uG/p0SH+Z64RFuTbA
ZpK/GZzd3EPRS56uNc43Pe18GujvRqN3C8fsjy4zACqSDaIPH60d1T3PK7mnYhERQ7xpfByTQntp
rE6tAajO5i7zO8AhsYzQ2gpJkHEon8YRzS4SBIuuT/GOM3FV9DTRZBMOuyLpjbWA2kVqWo0WaKDx
jjWk+WlZxHqYdv1WsRgFXf0eWe2pxmSxaqP8VonwnYzX13qc9pRia8Rb2aYscppS7b4qyh9hwnwy
G7q3MCWBiFbNzsHJvcorkMd2Sq3va8miUppa6cksr8po5iiXW92ssV/5WOwbTs4txv4siuWiY+gp
+Q0Ow3AU0YQLxdFfSCGVyK6BsWqd5S4mAbS8ICfXa/vdSPDtEjZUAksqLXdDu9aj8iEu3HzbGKwP
nTN9o8XfvjjZa2wTWyqwmKOHRtjnf8u16M227GTpUcERy0Bl1Dg/OZEOm6kLz36RX1pCm9ax8ser
K9JdVRb2qxUNqEKnZhsVYbseUuF+ZGcdn/iPLssLWomTe4g4Kp9QBx3wmWpLTWH5belt7UWtN7s8
0PRL1UC2b3LdfmnoyHHS1Zdd2NYITDksJrXzIuaFiHVDe7aiiBmLkbmfukSc7sTRj2p4CuooXjlq
kMSEls43G+yJZeA+jQxx9CySzX1lOt/6aKjIHE+KUyB667Wz1WJkC9vQWy63IWbYXZmiswyjUnyf
KIRJFZcv1Sjdk9kWFb1MV/+uVxUPfA2JCkB/emwCjxRBBJ+eWzOm8+unsfT6o6c1bw0zpBOwJTKf
EoGBwtKvrqys5aAalPrBkUG28SANRai3rY8bPI43ygQ85vPVG8X44SNffKQbNFz8fLAp3qPXOx43
DRkzssmr7y4BvzbS1p9YJzXU+tEpGROdBWFMDrZCj9zB6nhqPPRkvHfwwNtxjftU2yeB+FHa2SEH
rvCi7Ox8LzFwA5ubPiRtsKFP7gR1eei1rj6NyqpP+IDMmNRbjCjXe1hC0/TmOhtMsLfFyi4Q7t/D
3yt61E91Uq9xciUbSAHOWlme9qJZaH5041Z43r5zimEP1d5ZmZgD31oVXdnnSeYSLqztJjhGFuJb
18jobVDZ0qZ3zDP5OeXWE0OxM7q0PhgBt75KSansrIDmMJHbux7wDxNUl01OJtlL4olXrxTyhx0J
EsJHd7h4FnKnkIipVa4h9qkzFyhcYBzGhpUBQAsyLkAMb5TNJ1KCpgU4s/KpzfPi4I9WsvFzS9+2
PSwSMscJaMryj7Ex0rXHuf/gc9x5yTXtev++1wASjrPOWFWz/kHN6e3WnGACuRmPUySthZyzTLSE
sDiXwC5igdqLYeAk4oyOE4QYlYuav1dxHjjokfnmTSapuGUxQ8lC7yGdP9w/o8uZmNZ/fKOeNNwp
lovbiBzGRcEEdNMWQfxYQcb482HyIYLxkIjl/QfCSDQUtekwW5LHE/f7eDJIkOwWhY9ZJ2rD4/17
LY//n5/+95dwwED5qPJMYkXYNOICMkFc6tEUF9qckKbHrt3HiUWUGXMnzgKQKGIAmfdTdBYLarYS
J3XB6eAhsatnFwgOxpDmVMjIjQERRyWtHRUuiXwtCNEbikclIwzAgxE9+YXivJNlcpsUYuHMUROl
xp50P9MOPoyauW/jVpk8N612xhFeftcAmiZTDgk+4UZEQRKvlRvoWy686aCNh25RdWtm9NO7C4OK
vnXmvhiWYpQxdjttIJQ60738Zs1HiD6/COtWF03zZNn29ECGzYoTIgLlQVsR2UoY6v2rWHn5jrDB
W5t1LBaaY3Kfe4az11q2/d51amzIdniQqARNOVZHnpo0xUmbwh4v6zmZvKiO9w/3H4v5//FghBzC
cmDLY3MDuUVfnesRyiQi27c2uyW9hAuDkjfFSIcUvdjlTFP/yqTyHquCjN3CsZ8DBisYKlK5UiWX
zvBD82bMQ9twDJ+TcXZnT39WosIah0uASu9P0Aun5Hz93ylTOvrIXENq6PgSDptplgstrMyfeJhX
JRXSNY895Ok5R1zoT21SL6SRcJ8lKEHnFDKofTryVsDuoU9wa1ANxgqoXvMkBvemnBCxLDCs4z0X
ue5u06RQfTca/BZnTss1i9mJojFWy7QyXN+Xm6CIfnH+pVfWCWdbxNVzUfr1yZvsbZHOtTziv0MA
F4/4TTMGlEd4IFF2SF/HiWpFAXXY6017s+p2uhSt/ssSjLA6M3kc+2g2PlrBg6d8ooQaXz52+PjW
hGboh8Iv0mdhGe9hHBc7CzvvzunN51ZJ+U0rTbWCt3XFzmqsBmL0HuwMcsH9366EWR+gtUNn0J2c
07Lq3vLksRj68GCmVs+hnCxjFYDUKlMqh/uXfZjd/vxxM8/FOpmvGSg0pCWhb6LVJ+6ZtLIRmUpZ
nKMm+qTbBWNx/goR8LSOBoLxmJMj12kzzuktaaMm0A/mTwkJIHnXXuMgu+qic05t1R4bAbeAUHqR
7VNr6YxD9C13Pm0dvRQuM+wEdhxdpNcPzPjXjdbJS2+bIN0jpvBWLwjM6PoXwe9A5GxkLoiY8B5o
EfzVQasyHxs0uc9WQNDQHKHadCWK45rd4uFpiJzhCnFy78z7Q2w6yV9XTs9UdFIOSCKwYc6jGHW5
nIo9b4zxNjkGlH0bubvdErnUtmAOZU4/a05Z6/2MBAFu1Jce/N8+tzGhlpUqX610uDQZxi2rz+NT
mIDLmSyGlMneygW+l0TfJYyagKSqW6/FzbnmoUTNwQOjQiKZImhN1ybPN14v/ZPilO+2Up7vH+Bz
Xv60E1zRb0CGzQd1Hj5b6o9RnYVbi1xA4j7tjxgRPa/LS7Y9vZyl6ER9lDotwnMS9TqRAGHIrN//
1Nr6ILtvtTLh0gVOurMlKC63qj/TarQfpyEO1jZyImLZx2fO9Ok5tVKAoa5+ur//iaH/NtS5dFvj
dWaPPeDqn2FE6ereXuYUhzasa5HvJNV3V0TjTkhUGjHQOFq0uTrY1mBvCOkAnFEbAXKPOFn5kVs/
ce7A3tIoe3//8n573r8nJs3am9iccGQEwz4wtYkEvqTh3DH0b9jEuSaD/63MNoPK2wNuM6wBqjRv
Bc/0ny/rop29TOmTUgraVqDSl//TZ/TZbjaqqeN9DzY7T+zIEGqOA5fdiORTKIoz0av6MkzQEtqV
L59LIks4fCWK+FGrBng3cjo9kmOMfh/L4hna5C02kRwM5Pxs6WI4C93AW15ornUbtByBS9RbN1U0
5RId2l+f3X96/rM2p1Xib4XZo8WOzezwp3+clMmwNvIJFB4cIPS/kEM2pUWYkT/vZCOxo4uqS6J1
iv0NvVmW6Wu1jTIOGSlyihOkInHK9ewN7WG9M1vDPWdl4577Npn2TIXPxEH04JlgvWJR7H5a7BX0
SimFzwZO9Y4cCFExXzKsCOzSHOd0/57R1d4hIQS4GYHpznkVGcMnHqc2ZDI0B6q0ISGp8/BlEpQg
uRlHhPeUs9eyyi+2l1Ay9FQhJWUzLERTnOj2NVeCCd8pidUhrRtmGD5DeBJeHkCUDp4zPgSd+utD
BO10de+Tc56wzro9/rr3yUlSjrcD7jOfE/fzwFq1ypok3pJsTuAxmVV5SSjdnzucmpEhsGpXdGq8
FUcB70AlTpRm8VaAy3pIKu2XntXNQks8/UxaNZinArTuKJmeDLqbEQ5qiUVRyZSbo2GiMtjdKlNI
2BRYgZ3GiAt9UtMtwWAgFJrtsmQDgkOJdRmt0tafXnzyVKvkCQzlZ0IqytGet66kt3rEcQSrhbO3
Z6A8jMdSP0AkkOfcCcTsBDF3JWxq5JVwiHrlFqfUkvCT7/MI8DSs1tPkP6aBXW9H2dsM3/X0YWJY
4lnOgDm1KHdxp7nfrP5XD8v6Jffk4yQqY5sldbLBUjxt0rZhmyQ4KcZSPTctNYQD7X3epeDWLfCE
5GxMkjfUAIoDdZNaPgR63af60Yv9/DEVbX7Q54So+1khdMkbVGZ8IWiGvNGc5AyheljDlTG+p4hF
myw9JG1h3+J6iNYTEWKQLNsTeK7mDNVKK8IftA8woPTt6U8epx308aWzJfVWK3+wCU5EGPkPRRXl
a29ebrQWiZ6e4moquR9b7Gs9R7eCB7Kff9Vk6J//jPAMot9zB/SyB7RsAmnIMsTwKTMKY0uJOq4V
rd1FU2pr3h7jxtv5Swtt+zlX6ZZjqDhYtU5Zb0YdPu442AMKY7u7Xy0kbupUY2NPbGN8vp869cnL
5GpCQZolmDNFzYm2dZP4ygy5X6K/mzZxj4zufkMEef5+v4BqKqxT3mKiVSLOD7Q7m/Wf7XeK4Jgm
/nAtXZxdWVYROHrvQhtxuo+qntARAq5WCUlfCfd/Q9ym45/prr/mRZswBx1+6LDxryIdrRMszKv0
iP4z677ekshbP9kg5g/Z5P3u568m2pALcKjGCsOpRHfDOw9ra9/XDSA6Pf0MBH24SYrhMFgu57L7
yO/PrRMUQ84mX5OaO/9VtUE2NIFYwS60zPEdoIW/Gvy2WFrGoH9vHQ2ffagf0l52j/BdD8D9kzcR
MMeJkbsGhXntlay3Omb2DZgu821s46McPc4emv+SBdPBUGm8HDqljmDdtNfAyh+dLEifekcf1z5m
k0XTFMnRgvhMvyOu35LfCWhhNkQmbUUS/6hkEB9kCNwyLDJkTHPn9V5b0IIacXWjMvRSVlGSV81t
abwVDsWiEk519Zt6TocOXwBBRhuAlfYBah2isZqX1eTOQY3AW++f5WTu7aER4MafP4M/C0SvmYJ1
qtP/qpKxvg5ZnC4D3tptr8P0oa3TsPCw/1DLZUyn1Bilt8ic/3GmP+uxRJTtNBGtNLI7iQF3RlIo
Vcgzm+vq1Q8DsW/x2NHd/IgCfbraQVTvQZ6Rf8kStCjyVAcUQQ3loJ9ZmgTEwDQcbvcZq0m4/X0L
un9QCf9Sm5XnqcE5WCTmKZycYRs1dGhV3lGC0yt/qFpcng5ZbMa99oe45hdxShVDueKhJNjUruud
olk6nsIXDcAlPmK1rOno5O9cRfNR69Hs4KVOKWpiB2GwB0Ik9uVpirVirVKyL+ZF3uSO2MxURxcZ
wp+aD0FNuuuG9BdRZ/Qt0oNG0yD2NhWkb/ALqMrC3FSvMNNzaOJQCAi7I6E9/uuzUGAywyi8Ll1j
OGSxNq1LNqN3okCpUWT/I06M73YUeVCbzN/4+FGhxrI56SVlFL2ohyyN2yea8NoyDgcQ8xCC8Ygd
oijIFiK2OFaN2VuJxJODtEfmZjd3911friJLHIq0dtZJPZCLuHEJNlvR75zxWBR3Vm3EJ0u9hKo+
IpV8ZZH7cGMtWbIN0brR5Q7MztUDlcyMgS5r3mN+dYjRtHekwdHgVDq60Gmk5BsgdzhRCK8Grpow
KURlGH5n6Iyu0YcRlpkfWl7PpLZgn8wNDVPRLTTD9Ccas4OwkpUHURU7ZjcRM5RKbB6k4aUezkDE
osca3Ukhd3reCzg/DoUVg3UCz3ta1XLr+g2IBr5aYBF+HLTRWLq0RNm9Q9BWKmYNL0mKZzuLwVEI
Gm7RuK7K4FfJb7uudJzXg44cX0t3CaJkcKcyOub6CMldSqYCw7My4bzDczsITKwBmumh9IyV3a5H
Dd0k0lJ7VTGb8sj/TFKfvxPFG824eXEimjLTaN6O/rhy2ibdcdt+QAIngF5D5tx+Cr0x9p2NRK9p
3CNYfpKPCGUVTr1ELLoG2r/tSIDa0UVINqNOhlYJFFrHvwtKWdHip7MSuwHy07rnuNEtuLvlfvhM
Rx2aMtORITLytVsDSZTMrbjjFzU5uzbxi414jeisT3q1tLuONm4yXbvQ5cxleDfqBBBsExAJqJbb
ociIVcFKvPD65uaiktD9QSPZlKg3GXhLC9g86InqECWIQC2omkb0g6L3PcAQse3Nj0xjR9Jj54Se
rcEv7bRMQrwlZVe/hl2N5mWM3/rI4HI2A4OcfF/7WfpaMVhY6LX/raZJs23H4IeN2NuyI5rckC4Q
4YlhN1nhqbRJRxsbJn1Ru/WTWbjbN2KXGmVEVDh0B8InzFJvQaMaGwOQHC9E4F1D+yR9N9xA5Hxt
mnIThqhhSTvYT3s99V6zyMacn6XdAkaztgUs7BDJWCN0THdU3Z+jzHfjUDQrxrMnu8zeTGc6jsb4
nUZcIeQl9+WALj5Kt+GYvAZZ94NQunGluc1HbMmbOTfOI9cONh648gLENpb3LN1E5MtWIvoeDwH5
ouPEpI5LD+0N84DWn/tY/mCmRaLGr/lZ6dgQCaWHHGEm31gyA2h1MVmafbQtaddOov0dpi6joaba
y378UFH5qw1VstT8lrkccNRF1+L5NEJNWwW5fwbIbm4mL2KCN8Tge1jQCLnfxgp/dx9ZLz1ap8Vg
dGu7Lr/rAB3aCWYGVedbXNcl3M76amX+nrh5dMx5uXJtkhODNlkUuv6UWWj5Rf/bKTZu6UKNE4gq
BtLm5xNoDMEm/a6PHIm82NwERGrGIBxDkT87JDhwGAqXUZpPq4DCRRTBs60BKA5CNqpRJTPaZu7F
yOxW1SDavUK8kzm/DRUOnCaNjk4sg51pkApo5R9eWBE7aTLpK0KrnesJlzSMYG94JTnUaXalfs/X
LZJ2GjmU5wOdnA2Xh4Gna4c4960VG1S7FW32k8cbvxKMT69vu8X/4ui8liNFtij6RUQkHl6rKMrL
+xdCrVbjIROffP2smpcbd5xaJUHmMXuvzSDZ28JrvHf8pTrCmfg8Dlb6vSBcoA9G4mYokpNbAfwL
1M0Kl9tUt9EKC6qtn3xjrp0jo5dMOtz6Z7J6P+pb8THMXo4kWe7ayuDuYpGWGU26zYjudRb/YjHF
ifq8+LRKryRZvvnuxTGzK/jkRdkzLfs7WpAgl1lCo+l9FmUWgXY5gIhwwD9nWdRN/dQfJsE8fLRj
O2UDxrTIoUHN4cWUr+I0Vba5t9L6ODal2vVsjDZrZ4TbAdUFi6RmprAv7jMJhia1OZjycsIJfNvO
MZeEfjY/J6yVIsJC9iupCnhTnxaXW1Q6SPsFKXI3Bhaq9cJyGNzqF608vcHmC2HgZ8oLwKE4oDa1
UvdpR3BozxwpkgJCtbjxmOq5u/RIXjd15ub7CZHmzrZHHoNZe/dFeG92zj8BDQ5Qk8tPhkg7YzRa
fjLqpe7tYwsNBkYBn5p28+5GUBNOfyj99q8bFF8NtqnPJYOfSNO8qXSpT01KmCgCXwPqCf1Gkbmv
KEpG5p5NBAde7bACMBVgdqxCf5d4xisXCTx2cwL+MdDBdP1BttJ4nDsWMEEpBIu2fMH1HXzmi2VE
Kl12rcFm2Fcq8lXxNWeDAr6WMwAX0twPmfNVmc3WSgQlD2/F4nncdgxiPQRT7aqNDWjYYp+G7CRZ
Xc5dRwpsw6pz4vugsruTBoCElRyr2YJZF6Zg5JAX/3gMInsFtkutDg4GhtXLmL91AAWywFq3oKQ/
uwL9dWcne5xHu5WROCts4DViLpm+2b/uOuyChbQGCfc/ttdsq4yAUewoH1LUnlsnvMurWVwyUjR2
jAEQNITuXvnJcOCBOa6TEXVkMp+Fq4LdMCx7MagDUQLhuTLqqycr+14vw37lCqzNAaG3mo989+M2
WxMrJp1+V5ABGq9y+R3NfjdNAW42LFE0jVlUGom5TZzigkjqsRhDAJO5uZ/S6Ra/JHEp6C+w5dN5
TYMrIexbQcL0ocP7YgDB3JgLI7taA4eaXXkZhpYUYXc5+E0ZRlWGIVoNX2RrbBKXftP2KzYjIb6Q
tLZOCPvJaFFkH8zpo3PLge987wwSKosH2V1mloq7BbUbeexIshdgLusI5sko57+FFc2ZwUQHgyFZ
CuNlJvicJfYXG1GwtORabewxjEkXVxs7rDQZ6eyZUlHEqyoeFivUG+HIk1t03iENJ8Ya4k9b2ROj
eqZza8WW1ZrQe9m13Ex9+Nav/CDyrvjT9MwnTASGpdFEntFasVYwQ/ualPpQPdY3ocyq03OYgEvL
MJKVdVrz+/X1bpzNvzMIkjicxCXECsnMIf8ViflQGsLY2y376qyg8HOGhBbnxgxS4n0JKQcczaOK
VbZfhYN6kZKvY3VLZEFyXBUanNxAtsYD3Gdgi4ux49CVmguW6CCDVKHDzA0I8o1bpfPMT6fJjtzq
yUHla+yWlP6SVhiSgXxBLY3xMzS3wEgBLaSUNnAyWI9siDnVoISMdEtmKAey9TeV5TeZ12RMIx3E
2c6ESNMoTQX5GclK8hBE3Lin6yc9QLzJWYBQDPMLdit7G05+Fy3ksuB4LZu9J5cRauErEVbLU/PC
hO4NhO6VHJp0oO5P3Mchg53k0U07eEt9F0gdco3vAHgaJ2V/Lsh0yHyMXEHH1B9iV23iACgD67Uj
SIbtakGJaXH0okUFHZvyFLXok10gSfWHZdQvaa63wK6No5v9oB96p6ZHMLXDfXlxbqJDJ3eqRxMq
IbpTP3m3pqbby0qD5ZsJh3YGZGF1/qm9ydvcgs5OrbE8pi6thwcREF5eFjGFagOuHAEvYTfQdhHk
PbVw8Vpy7ZZvbZpxHtoVoru134CoY4848pdNAnIfcfAWTjaRTnQaBSHiG67IA0Up5avon6oqORtp
/VnJezEMnwZzONAz60B7AI6mci0GLDSj9q2saTlv972JVaPy81M6hBNeOEgMtT9QYJDb0wwLA+a5
R7bktUzleQ6KtM937PPUwer/BKs1kS1EIMNVkcOMx1hmu9pHt8nS9rYks0+WQyA3sJW95yc0LRKM
WO8T5GP3LwxUPOIR+uBoeO6nxcZ2W7INikhhxhYsPoSN62KYFvxKOFyXeiGZL6loLzyHB4TApCzn
Gskx2Ywye7G4ZG/XDRNT96nhUTqomQeSseiH15ZObCdEYhRu+9RlzswM6WbaBYA4uU+L5U7bdczq
A3donFpN1Ap9XzRlbLhze1286YKBWNy7LXUdzQlIbosJzooLkxT47Db4YgMs/emQwbmF1zdYWwIX
B5qO6WrXzOmn7t3UCQ8aKiaZnUN01BulZ5h8GrOJCe2q8bkQ2BitgwF5O0t3XT+8D44XuX3wJ7fC
T0x0duQX4TFBCL/NKsKyKEYPbpdjNMshoZkNJtvJ/jOu4blch4TJqabbNKpTWn8wXbOvdk++tEfU
UgP0gFLA3Nucpld3UFc3vDeIfz8NlvPPVS8lVeuhMx2PGxBKVJMwBxo9HSvL7Y9QovOtqk95ICI/
xdqdkh/A/H6OjWLxN3bTi9g00svYjH8d4Bab/BtLXEvEB9svV5pv5ATHgJRIJ8KgViSYI5FZwP8w
Fq7DpufGDSDShNUQNUdXl0TzFOyxFK8eFcZqgKLFZNmFKyqv7HsB7R2P1nxz5Y7A0dhqroj7cmUj
AHOCFUaC+88w0YW6E2bCcWn86Pa3EMweQvErbbx0Kcj4yPQWWI1FdeB+Wy6unf5hn0LiQGtdMuen
J0F1k96+nqXTkd8ZQEUnsbeExG1X+P5b0RNgDBj1piSyH+qArJoZQQm7l+kzSbvsPA+u3A1LxoZI
8Agg4GC6V2ynXnmfS8W/2NcIFtSnznW4cy/dUFm4+QnsUG66bRPj38QGZUsGImco5PLTNJcfYmGf
1VF2ApRf78vS+YsB0ozFyLBZZdmhHOx6A43ydymoXwKpOVmTeTvoGg+ZXWwRIP0xXDKzZvPNTUhm
CYV0b+85UXeFEQUNgQEkOZsZJnxI+iZXUXrIbqPnzOKcd5awjsRI0ZtXVKNwK3Z+mtd7e9ZISmaL
17V50gXgq7AxIjpETn3VX/pB8W/ny4/pUmnOKVl7IbJy6r5PhKRqS0oFRxw/fFEZ1P4L63lOwJZy
Xc5DLGxhxLllM4iR7TE3P8YJNzbIbggrdlMi2eZCXo0vwOdqEyoihv7/ny5x0W/Det+hH+NXRhyB
m+P0AcLHoyclAWd4DOfKdJEeskOQjLVdb/pFqU8aibnatDQ+D5OPpkV2B3fAzErSd3+rqDBVehdq
Mg4rRhv+CNheQBb3WBOqUDN4Wpd3pvHMdaxjL7jM256SdG50bPXeHDPUw8lNHWvWXdzMBWMhEyS9
CcEXWQn7Bwbslv08aslW7lDnwRsKQsP3BDPlu+G20SdlIqfAGU5riAu8KZwuTsxrZ9tRczu8m8JG
R5F4gtdCAH8PE26D2iQnrh6i/iaX7Ayu3xaMGCLqr5akuZ3TdWnUFqTu+bx3c5ZcRC1vLlh/k7Hv
ueUibCBM80syGMce58y8bwMHHXmR7xpazK3kbROz2At3LQ9G5T8JS65ojte9Lc1bycYF6ggw52P2
1zZVtxsy9To2T5BJmpgpHFF0tTwVbvWWj+0dCYlZhNby1RVuNNU6fELXQMMzF0ftoOUsgc4z4QAZ
1eE1pLShpoCQHjx6tt7Pu66y6YrtbIqbuv1XqMVmMLP4SDy/JATYKuEHpDrD5vm0KZ9qajBMWj5x
dCM9V4anqXkphoNiK/5EuN8bAdAOtmrUgKMfuWXCNI8Yqq1pk3+cN76/uXWAkWNWV3MVr+xCp73V
Dai2UgeH6mRFxcCieYJsxR6RAhCsXN60FBUe0i5v3S2suLb1mBLTt+hIGaO398Lgm4V0qa1DQcwB
FOzwIaz4P8aqibtJywv6TnY7hYy8daQy7g5LQxULsSDCfPzcyV7uiKt8MDr53qUe5+hilVHbFl9Y
vF9R3UHDXauDTJKfvrib0JZvlizgk+FVgUiyx1/Kaqwaz5VVZxApzVeyPv+Fc0hAWBBs6oq8gaE1
o4a7w7Gti66JVJm4o4K0gG+Wy3AjQ//LwP8O2OLZyObhYuEp7sfcekwnhsGOqa9GoJ3Y6JBOJdN4
5AntAc751YFW1d8RZkr2PCk+nIs7wo/+gNz5HGfye1yyRbZls1wyUY57Cx/d1GW7wh8TVI1cMFI9
dv36tFqAaFTfHyzboyfRA+uxzH2CnIgJKqHAn22HwWA7sZFo7YmqcbF3blBxdzItDnG5SgLqzgKJ
51pJgn7GD83EbExJWlQeEBTX2iF+XuBaJvKgMewAKjNBChCB4Pp9//zrr6J7ZrHyGsougRscrJFv
mAfLH9gi5ncjwq6zMt3XvkM32VN+R3VwCfuhYFSeq1NP4+jWYR4hwz0XHSbokb3Rzf4hd4ljeTtz
HpM9rVCEWAGH8OwzdYKDvbe5iPuUZXG7Fj7LzWBX5pYF5ZbJud3b/9YRM3mQIoiRFPpFSTJEKdMH
nTdLTDoH47dwCOh0rLhyPNL9XDInF/9xTp2MubBRnnIuXE4HIy4xA8Vu9lmiMzfC5tkK0f4kqV0d
+jF4bBsrclwaORmOKh6K+V1U5AeOQ/PXhF2/9cigQxSdHagO6bswsIy+cQAqke6z2aBmReRzdAL2
F1P5lORQpouh474fBu8yS9z4ARd8Mfg1+0UTKVLZkfNkICxnVLf6SJEkIra2Ykivq+CObUQsNO+9
HSB29YHWXKq6josytFGnQWpse5wftPbffUpxjzhiaKb22ATjwVEJGC/dRHPrjlskKcwrC6n3KmQW
PhqpZCZNquU8hg+tBLiIl4Kj3IXZwojMq4KGMYO2z+hDnw1h7Qrc/o+UDWcWyMRjdu57W/srsrDg
tbJQ1RreSifBiJcUvOmUjubHVNevlcfl2IHb7rwg3Rbtku5Ez7dDiqXeOPn0m6kxhXRG2pqr3XOF
qSBSUmms8qgxA/Z3segwNq1ZMR4ljzwsH/d7LZL+DPXuoHxDU1ybD8ioGJeWej3Uo/crbOspDPkN
lTMbIQwjudHj9N6EFNH3lT//eMjwkXLaZzWNaGH51XR+bu8JBhw3Q2XMO2Iv93otHxLHfRp8mM2V
WNodnwoBmiLDBmk+A6TmhngmY7DPOlpWtkJJmkNly9bXqgMxPaUh8+IMMoWoB4yoFv2/d9M6hR5S
Sv0wEi56Xtbkvgyt2PR7j6lAY52z1ntcx3mLNmHe0yfkcQjrW1lQBe1JA9NF54p2450KanoIfWQD
ksO1NBHCEwO1vgwJwDhOlrd5sgGewtdDrSYiskHdnUzMg5jR0ofG8JAWP2VFS+ZNh0Jmx6ycildE
6FfpMsdXRbvDEmkBUdHtsR/B2dJoYJbveFCV8IPndfDiEjTnppiaE6Nq64HqhJTYanpyGOZi71zn
99yzLmsYUN02iTxP9bVd7PRSOPVeisQ/5kmGhB/mKtKtqKB852a033iUMnzO6dsMxFTm9hKBiiqP
cyemXcHXmH/Tih1fWmbhwSdukJCcOWPtMIqNeizleseLKu7V/yiwac3PVfjYC/WMEZpuqeMc6cu7
gK0uc6BUn4m+edZdb90hjTn6TE3zQfyjhLhqsn4480xQL3S2G0enJk6PbjgRmIARZIazaLFDC6G1
jEFpwg5xGeWYmfcSBMlr2mDMXoflo2TCHPPQs6EfRGSI9qBJy00GuEqSm3jsDGM7YiVu06PI5/6M
p+2xcZmZ+KVYj02GMLYv/M+WEtOejMdFE+lDQRDXrZns04J32+lXhCcZb04mIySbaosl6h9lQRj1
bvjSoZinPQrfAqtJ+VpjZBvqI7EahoKDHZc2ugi9quPY+2W0IIFl8rsA2AGpaoB2dxtK7aEMjNhA
Ek8kEIVD+6QlCLa1kD6FmxHRpOdnbD5bJ/LGImCITZWoa1IpWguDKqwyRsUjkWprj0gYodw2a6c/
gTeRy2cwDrWleudx/uqnTzYCzvc6PtidU6OcAT8irW+/NHWMiYndk++Cxgq7iFLhxye7Z8O25u+E
zgEtCg1Ck4rnwJQHhDA0UL5XbgQ35ARbOBzdD+jQm6Gr1XEp27+yhJfDBO9suEE8+NWj07f9Qz9e
HeRcETvrx5qgvM0POCF9qRYw7BtZLzDSEqj4OahUNnTZAwxsOKRT2p4ABc9TuKlzVGvw8fhS+dPC
4pQ9DktqGFbDrTJij0AegLf0YNla+8GY6cvW0uI/reiZ3HgEFZ35EipIVv3RqtwToMUPz1DwejMi
LDs6+j6xS/L7pnvMrTx2FM8r++1U9++ICR68uofB4iIzUbSPJ8Lc6PfXACn4hBkwn40jxt33Vt+N
siVG1yGA1JP+d2JVCKzzrzbxHjHtcAAteIfouPXWlkWxBQj3wio1PeUkiGsjh9fqWmhG/+SeW+6r
ZuQxZssAbwM6GOKIF1V+38xRNxW9Lfe3rVM6VD843Y/VcKuI6hFgJeYgsB8uLQKP3CztS6X8Sz8N
9hEYwybpJ8noo89iTGt3hdfieAsaa+voYMvD7O6rYXhAtxQFso35Ls3YDqD4U7PH2lx+U+QeUPxz
cd7wA2JeVHgOEs7yUCTDiCA9xJ+HHRvv+NkHrrrzpGSu4nwCVFPbULYlk9l6T2mQbm0H2Ju2/D1B
hm3sSIUWo2yn50WVG6NK46pnNoze8k+bsxYJB6kPuMh6VjTZk0Me4NHMMYjnKXeh5oLbgue6BysR
OTnr78l4FqUoXnrj20B6vCENFNiKT37D4tuApip6oZZgWjGOULZb/oBaC+7HarwrV81ig3XuthEi
O7q3tNtkUSdORZwIUV5MC1iI+rnLn9eAhYtVs75YB7aMYXhu0tqAsuxbW1MYT4yystgW4ytpyj0L
en11+sq49/4yNM3iZuJyL+cDCxN2PQ2IX9Z3GbsJ1RP7u9hh+2EUT0BIeIjuuuBa5COjsqMdyOeQ
IcXesXgKERS69oJxDlT/huLgF6oBYWzIKHziX7Mq5zKtzVPWex9Agtky19PO185Ep06VjB0sLYOr
a7CpE0WQRhDJMKM3MxMx/9sQuj2RgHoeO/85LHUbOXL4TirzhPJs3QVGN+ym4sUKChetkM2HCP0t
QYXJS6fz61rUd92Kh6Wfa369yGSaoTFO9YgKngf8H4Di/kxQ+msdZO4eJsaXhUAjMswVN3W9xgmh
xMTSfvsErQHDc5DVigDWlGDXnc3NB7VdSR8PpLWQxuW2+LZs9CdM8e6lz4KCIMqT2zP6tjVLPad4
YzFGC7RO84UZ+91oeG9MaKqYBTp1u/nqz78SRalX1acAQtFmpKvfjyK9S9MDDC98eqYg5LIfNjjD
EDdUBgIxR8Psq/hACMVWeiIaDD6CHWfaCtDyZOMR0y4dSbh2O9cf3lgr5nEp6fV1F3kgbzNCjDM1
DHtOEciEcQA7cnCWV3qqiJS5GeMgGZSFa/4bSv/CFu0O2tAr0aVib7YsTbAI8sQT0dGQxblLeAuh
kiGNwXThZBCDuoH+33VscegZHE8qZdrhSFDQi3iGWvHtTfquav2LxhG98VjYyYBTJ3df7MI9+WP6
bSInOvkVp6EhB2KaqvuwlPuhoHKBaok5gOmhV1TIOBVzE9Eq0g24EwySVXfhzjHPo9PKPZnRF9ux
3/PKvIYlR7O+SCUf1pEU2K4D1b0Wu2TNCD/SxYOsxnRXWdVdNkKOr4A+A/e/QNaMmNixoDcMdLka
0ahpZV89+mYFWgVJPT0+m6Brvk4P4+I0exgf6HThR68u4dHesvQ7KkA++4qwN1+YF4ftE2ALlqfN
I0r9RwLmvoq3QvBvi3R99HP/tfQWvV+kOkAJqE9iBeESoquOfFGcJIkkkwz3Jb4uLLK4ca00+F4H
S25o6kqGedDFreDZ8tdHHUKdgkAAdH+65pnYhQANPAStmRE8WAVEpiJgXZt4GebqknG5Iaqo6d5u
vmUFCgewKBUTvIKX0qnsTU4kOk+efh/N5TLg6xltN0V3biG14AKfcuZtLTDWW+onlIaIM5DXcymO
LWkAbGKGnW/QWDp1f+iz4h8CEfhvkNm2iFWJtBZvCkdyZndn439OmrNSPBXpG5RmJsr9iChx+un1
I6Eue5d19sgeuBQe45PGg5pILCPzaSKYcVy2GRDsOrqVrXhgXzNrWjfdm20t96Fl3jeDRZqdmeqN
VFhlw5uYZ0LVxNjp9cdb+BhiVXwwDQRNKZelmN5a2d88wDmUYQ1mPsezIOlERR9+kqWY7lfyfP0W
0nM2Ps5OgiZlBOWjTxZTxwHBVxKs+14OH0XFeDYfyw+37v6J9MEPZvqBoUy3lozN0o0qB+0S5K3H
vp9ey8V8dwmT28xdRfuWnxViCSNPPgI//W1c5ca8eic8nufRR5DYha9tciP3MXUB2n1b1Cch8zZU
s9a9sOafJsc7zBizVsZ7u3AdioTxN0JH/Pk5qncTClC64qLlR2MHRbZTJLLnuX+euJQ3bgIszTdK
H51L967Xnywn3Mu5FQyBHNiUovjgGgZ2DIhvIBLimxhR8PNVclGd/7fzAz9yxHKeXS+Pu6z4aQLx
y+DqqwirI9vibNfMqBvkck3ivHX+tSnKc9bvrFOTJ+5ewL6VVIwZkQB1zd5p3WuN33RwrRMH8qb0
PFBjg8eCGOOXkbIiCS36ZH9X6GLXsG1zbs3zWuKyHRjtO1267+fPMm/QaK7pPkBwv031EHfsh6Pb
r8BW1mtqTa9j0X87dfqDDimeiu4+bbPwJkY+eCEzA2n/S4aUOWBqH4Mleb49pYXyHib9D0ADMrEh
vK7UwvqGUVvoA9U0vC8GznVQfAQVWdx6HJIV0GKICgzmVbXD4fvopczZgAKVGy9Ub36RPeAdQEaD
7bhB6vPqdCMhSEyffa9YGMviem8osZDJ6G2Ia4UlUv6iAsSVbCuItK+CTW9ZTBM8pgcr6DIyXjEI
MxvezOVELC8KGobgiPHM7BVCKse4Uz9N+eztFhLXj1b2yzDlbfW8v6TOs+FknIZJd5sgz2SPAi5B
X0a/+EVY+9VYjHIWUjeasfy7crNtRRbet7mf7TyFL/WWIo0Ti9z3LLvni98Hs0cOU1Jt54p2zDb5
BGke5dXOuBk4J4YmqtEb1+l/VZGd1pHoZ5U+5j49APkTX0nivTqPTihuGRJ/fHym+zUH2OM44bGo
lj7ycjI/6gwzv5puBGXPsm4tzobajzGImfxbWSLH0vDIoXDqC/EjoXyfEGxGfYE0IYEpwA4XMSFU
vWOvOSsn49pp4oPWlUiUxrqDQ0BmSu6+jwML9dC4XYnoNkbsVzx07blkC3GoHjwX43kiZ5ZcBJCQ
6DZL02VZQPFlk9AdQcTNNkR7plHSUs2O097X7aGytblhcSOz8jgR79LIlM/ULIBCAG7WoHmiGX30
Isq/StEQWwoOY6mB4lpPCAncs5mNd/4srvwDxf6u75CgpARPl+KelPqtLGpNIT1V0UpM3eD1AAU8
fsP1B5wWRmP9HzPoHELTJ4YFqAPUOJ5bl/Zq5vXZk+54F7AdPOSigPHH/VxrEM4U3g4hZd6vTMSz
aVTfLYc1+zHzecYmtbE9sqYSaKhKOh9hc5AdmLOcTNqocJcvSCegZQa0ITpBcwMg6qrr2+yvJJ/R
XOvu7K4+PAn2SLn48P350Ic6rlJEMXSeBzOVxaNTTN9Fg73YTrLfZC2e28J22Lrax64WA/PwCRkX
UuyNqPfWnLQPhvvjw+oMBvs62UYkauoks0T4a1rrHl2of5qf6LevsyzJr4RHGdVGQrJSWhN2SBdg
+twUCi5/LNnJ+dN4qi0hD3jF8h3a91dzhu7Q297RnsbbLPqkGco0trqMo3LuQvS9JW7vnW+ZsWRn
tqbN2cRBxTGdnFR4YaYZtjI/lFZ939l883XfBzTC/TcPID7/KgbW9uO6nWZWRvM6WOWxlczaFaEz
JWPY0Jv+KoJlWayzWeFoZ2Nw8rV5ZTjO/lXnLEG7FvtQuMJDxQ2crtVLZRUx8qLXeqLvKKcJv7TB
1VAP4TbD9MxSx0+PtpW/a3HMb9v1LhPu5ua52cg8ZX1jVGJTKLrXoEfRaiCPBC6Xbkxgkg7HP2q0
5TvP0gtQ5r604WL2iHwULSHxa3lyS6/1I2tpzyo71c6c7uWIy0Xb8vabbogsFt5Z90QnmRb58UWD
qdcdvY20F7HFG3XnBghzmRrIUzlfa92+C88QJyS2d0B3wL+58tkjTP44C1SqzKIwG+m3zGdxigB1
3o05cczkFNc3gC/ksqVEN4auGo3qOUzd8JC77TFr8yTCsJtE7Zh/5gIVs50aGVtc91EPrGUS6JSV
Ug+rvA3V+bqbwSV4K6Dk9yUCvrw0zm5ZobRSb6P69hr3fsTZF489KUt50J8cMA3ow/KLsw4wvGzL
3mm/vmfCBK1VCbRqjDsiiS78MAIQoAljPbD2u2x2lu0K2YSd6Q8KgT2UdrmnMUZtWONkarwpdvqO
FxmPJv6LbBNagM7zynjFEseJlmYzZPR82flkqg9QJBBRnm2FJ9NNUkbYjbmvU4CidXJH91jEiV8v
HLLEHFs3g0qb7KFbndlND0RFLp9W0eLKOmXDqIi9xsjEEGvr2Sb83nz4rszpVzQNnFfd0l5q/UJ4
9g6FxnfAUIvfENe8ox7NxDmtnbh2A/Vn2JZ7XO4DdbrNN4U1R6wMtW5a2kWy0Jg8SBOmPV9tvBMc
xf2tzvCKSKYS12pJSI3hfZYMEBhKCaTuxZlgQ2DJIryXQIxQUKhHw12yvV0++8tE98ModYc+4sGS
E0QRT3116/BENPTE/m5Bebjq3aQFn9e+egENvj0WEgEJ8wFzuNpL0HI0wgvqxGEiV/t1JDRsl0/r
euUmfQckP8WTN+dYaaqzO2PW0LzYa5bt25LA98KiSuF6QeLkOPsVlug2MPjiWVneVy0Cu6Ti+EEk
uEjcKoHr6JMmVHubyldt1CVSr/CS+6gklyAmw9e86CD7NDoUrY7g42CJIzwhoOrm1Qrq+o1j9dnv
O3uj+VUu7qYsVljktCRs3ygX+c9KqH5rWDDYzHcw8cm6Xuw7u093g58jW/BhuhZrjW6QAiipA3T4
CY8IQ9ZO+SRihZ8A5ehfw8GmduFPqPT4JgL2alAuy8hJ2fX0D6UPHczP2GkyvIv7Lrk5MXh7YA6e
ljxNSIuAs7Nq5Z+CFE9ZG1yWGxxzctldzpn3FDQDiMdKURUn7Ys7jxLhOblbHbX8EtrBZjJnEnd+
8BdhZ4fOFPl5+MZQ/OYXhTAedLhHlJMdlilg4FD1j1aO0SMI1z/mTaKsVBfyPPXEOOZw5Nj6Q2Rx
skubmg/qjaO8ourKTU63R6a97f3im1R3zJFMLqiE2QInsif2uebFK/JXEzCUms+BRrVtDR0WVErJ
xvFOyfinN0KCBcxAsg7+R+nD4t5uYEdJ7xhIfjBkH5C0ZZVvXWZdqsBg5HtzyInupLMXaIHpHfpp
3ht8vEuGKQFxO5on1ZhAKfjLoSdBLZ14QVM1AVVuAwh8JPe2OF/oHIuN6ErrCMIpThu8pGAd7jhi
w6MM/JxJSoVPhpoJLDiDXNDGhCSwk0DY67/0deZvOkJWkY5cLW9lD2CkO/KoCogGPfAOjrA+Gf/1
Mlh2SeG9BgbCigrZLH+45tlzoeEAUzL2Xr8+JxDyQLBTSVZ3OYK3iCqgRshBA+y24idA4jQsxvck
UFUGc6cirI4Ut+Y37Ci1gdZ89RpM0bK5mSnYj2cVDPwFpDR7hb50qcmL2w6pevOqtaav5sWQmjnQ
wjgDIRz30XpJlVdspdv6zE3OU9Mjs21XlPSp+mPUUHKCefmBR/qXmTSiKNvZBkMitiuAzJOG/xGu
AkTy8pSL9sM0FUf6GivH/1saCFaRbrWw8Gam4SgArBb0dD2cxnrkrExAQKOKWaf8b7UkBANNyZ/A
DvkbuLadcZg2DKCvnE31PQvgaJAO4KayuUPXQD/BOjINcNat/ND6jvoG+nUfJ8m4lavl4ROFwD8v
cLCEmT57OrMO9s2P0wW9gZ2UkQ55oEh1wIRuFMglsxTpFvs+i9+EjhyOW499ltnqulsVAvp8Z8+e
d/D74ZokBADkgpq4VMOTZyhKCs0ZPDsPgIdI7s5+g6B4l2HsLjPcio3vg4Eq/3aifS6yoWJUUP0W
c79sjETceW6BX9898Xjuw9Z6GNv+e2DEoZuvkk3UspS7oR3upml6uYXS4ScgH6F8aNL5o0QbOo6C
WaB3H0zWUVu3ilX515RUy1nlzzczTlvRLBsVDrl28hB4ym3QjB+ejWGnNurPZTGZZvjBj2WoCCXd
TufpKUV9Y/zH0Xktt25sQfSLUIUwg/BKglGiqJxeUJKOhBxmkPH1XvDb9fWxRYvAhN3dq1WxT3IV
luaCn4XUnKWN28TuJqpArCdr+FYjr1iaHFBj3/PWeMhxCNpMoUX9QufdCVMk50gaHiHIn5GiwzGN
aypqpbcpyurcWZiAuEgb5cINCypfYkMTLco8jBnEcjmegJGUBqHA4Cp88yzN4J81mWspyZuxSh+z
FstJdt4d4/BD1DMkgMStQ69gGIHl6dAZPT8ugIhlqrI4Et3jWNCX6jg4y6+l9lOPKoEkx90N+cue
qlPpxeowx03BDZqQokVDgystc7teFsZ2gbdvFfroezuq5WG3J5YVTrn4Dpz2wZtbMKzog7xYqnmM
4V8JeCc1kzsecU5KFKAkBqYuJloi5LHZL1PSHzmRzWHXbn3dry6ik5fXxYlqOmoHJopRTNF523Ih
j7PYZ9/zd+4KXPYFLJdsuDUieXF6e4Ku+eTkfXBbi+BJ9Zy3aLZ8olT41h44/uYWX/1gVSAwtf0x
1RiP46jbx1PcMqyPabBhoMfOOj8UJlMrL4BvSIl8KMqcelJr7TGhTyHD6dzUy51XNGevMl4ioS6d
P2B7Ic7D2HFT9TU1s6JlPVeMWLTLV+XYwUOe0LgyuPHOio313vvbx8NtbOrxpjcnCFABU7WfgFFV
CAE2pmN0L4V7S9tbu28aDLbmhCZkzcl7JW0SBotNrmlW+yZafnvQw4hfHe3IXYWxoy2eS5R0trqy
39uSNm0NhN5zUsUTZ89h1DAXCYgrruPsiTIWYBnUvqM5d1L9MlL40ozzLx5tNgiHP1iJ/nIFTbOs
g4Nsf6u6f23dOd/NrX6E1UMwmEYTipfiSl1yr7xnbeKqI7mL9+OxV/om7Tg0NzF1Fx4R3BaHD/WK
WTLeFAtonRmVhnQDOggqKQTLCMO+dZsMZAIKKX/bxcVlUmYzjj8XWQ2zjQt2ivOt+UxNZAIGLl72
ml7eg2/gNkcsZUDb/nCcNMNxFaA9DVAiLz4YbAJL5P9IxoSJLCeYWK7ovr69jSI73wyfUcI6SUq7
ufjFlG0Kj1ShWZvJvoS1Y7t8vM56p4kqPxAJ3gR+QM2hebYHoo8xi7xLKOaEYeQO5hrQx7g4dYqz
QDBWyZ2RqltjUcbebzCO+ZQw2ZgPyMH426YRby4tQPwVo74X0n/Dwa32DGpQ+OACIJ1/pwNpRuGn
kOclBuoRb1CVt7dFb9f7sRDnrqK5nVpfCEaUIEHtNLRJCSqaR2FTXW6xzldLv9yOcXvuEQcveYOU
y8l0a6aAc80O2IqcyQaTgKnr+NJzPuBu89ZOwxjmbQYonJg4CMAU+XHJTmq2D1nCnLrmXk/hjJjD
NnSGmOOkEX9KTDljic5HhCPM+YhDi1GcuAgy4VIUB9HwhFCQTTyJGSAvy2Hs7EOhExJYJTVjts2m
l0ZkPgfrWDLk3kMXI0qII96A46DG9rHR88l3DWgseUspEiwc8j2BNWJpm9yLkQRvAfc1WLtUp7ud
eK5R5ZccK6ZrkNlK9Uh+AW/OanOke8naZQsjn2Ru3rhg790ufRkCstrMU+g4nFhXlX2y0W7JP/GP
ZynLXF/KBC0dExnugD7QBMSKiFWWt2BYJoJt0hsOqf2UTFVzFJn1Uvg2kyAXHNRUuZeU3mJYcK5D
x30R5i5uym5weK15AdIevKHV4oDW2am1GHAOJrI5s0qMo/yGsGWRo8sxQCyD3oo8W6lZw1ck5yMt
6G+ZIr7OcJjTWhTd1n1A9kwQncvsQ6RLThoe05ogxzUwgf/Bw1Q+Z5XDNMrqOCjbx6At2sNA6B32
77tTjMOllT/lyHGZXHaGAdcr7IcJSRPXrPdUKUcd+WXsilTsi5p3AbPmtNdWDAeM75+b2KNp4Skq
l+owR9NXVswet48PK+ahlcv4ifHiMicNaFVaJjxhv4gYlYBo0L/ejpgXEAqrNRODLgA6RiPN2zI0
qKFZsatmP/QxU1C7Mb+0Yv706K/FN9U9tgUlRo6dyI0fm5j0yuIQmcm8TQamGtUo4k2UZm8Zn4d2
YsgI4CMeByaZGFT5JSR0LroK3i0KK52Y3q2iGw3XxS6hYQhtbBV0K8rABo56bXLfj/W1DIyLtNVq
9WeKWONWKGJvx3/qiva0bt1J611DH1nH7RzPKDD7hJYPDGDAAYOEkU2kxqsb9cE26krkcnnETEK2
eLGyzWRlPjcBnIkN6OHQw2HZNssxT7/qqY1YE1nGfP6wiasCWxI1P3GLiCsQQE3P+83y2DtyWNsU
GWuO6wcY3QL/zLVpY8XqSFdTe+DrBZY+Ib5hb1qNQsXGzpbsSCDWYyCtqb9AD0hK7ropNVGzRw2m
ENOdS3QeDxMhpjKa9iounlgvl0PWTiQresYcZmKvBqSzO2LS1SW3giivsjCxwEcrc+AUgBkJBcfh
xzewZ2WEeJAs/VVVcYN83y87087yNW0NZLvD9Uaoo9SB2AQwFnBlFjU5TJv/Wn8HoOhd5dHLlIHT
DUCybDqnOo7WjH1OO2U4WO05r41rP7ncmcpCHSturxZjo7ABZb9pjukKvbVdTGeWBe+Fhj2galx7
qD1B5q8IvmkXpEgahyYkzsalea/zqMBzqdaKXfeAyRftTgaXNqYBzXCfukDZjOPZe+WAmzZyUH39
JH8MXPuRkTeBngx8gJPWLDz4IjGb1rSQJRwAyaSr9iFqWHKb2qb0Ji7U7eTPT8Ya/uonWlnk1DO0
NszD3MONNXDOEMg6GS5WNV1ae9+lNM+K+dNc/pqVDEKbNnfvy1L6YWsuhz4QqEBO8NBkBgSZioCT
kyH6K0Zy0XU20/qZi7RfciVX+QRPDU+QmGm3YirIxA7Sd+jOJb3U1adr0ktauDMQI32WTuByeWjo
x5lSyNxLf2cO8gNR65GAd7atA5WQ7eJ3YhefmV93J00AJs3jf8NM+JkNc19YLF0lrTrDnBfbrMWm
XYPY20b0BsbLX14xnZVM/jeK8siGI0RSRd+mAhbVZyBcTPfRoelg2wzDJYnwESewG/fUr5keHte6
tbmvlS5elRxTlnqONFczr0nYB0wkDVdCBcieI7s7obheLYDNGEtrJGDCXmgh2bUaPdjOyQzpYo64
liHddNKKOLdl3zhE41u8SYkCf160LoIccX2IS4c+SwmKu58Wgd5dI7JlHVkfOWrSAObqCjqX8RrH
s7mZUG1PzEDDZk2Vm9gMNqMHEtocf4GGJjsfr8uYOneTm16cjAQkwNGN4GrCsTTziTTYAT5RZ9fE
klsv3ZJbLedL2YIYZqX8B0/9VbiLD3+XjJ+ll9uqAZKcSIHTwBPvBpaRnZfkf76HRQi4m9opdWY6
0EIltWBCOBQyuo1Gt+MBchhTxi6DVdEwNaP3fUyjewdynM7JdyP4U3chy9taSsDPvnMOciCD5qpb
DDQ2sPx6GbNw1oq2GJqvjvYtk3gTCfFdk5dPsU2+pBix/3rpr921+5k2AKba57bKcG5oij3yKv8o
BQJE59yxSo477MTPSzf+2Km1d31szMIBVrDI6K6pB+fYljw3id+9axN8GvWNBO2wh7BYY5RRkEB8
AsoIi2QPG2nAJMOxYcwRHWxkrqcRzK/FnMHXLeDL/moNjEN1BbFP5t23o2AgieapI/9BS6q1ln3h
JrJgkC3GfYADd6s1TOSsqM4CSEXJis6RnU67mv3Wif9Y73G76766B3ga9k75THhmW9rGdPaGGvZe
suKrcmsDBpvQHB9pUCBIB79jRJKAU6Rc6ViR1axiHORN5j02PtGHqn8QIyONIGeUYo2FTcI+57Kd
oQFZ0PkGRFhtHEvfemuwgve5gmJIDg8cVZDwcpS6RPMjyRnM7l1R4htQLvjba+8SVA+KLHpjSAVW
FXzfDKWiwMyVD8RScLBtMs1EgrHBi6AMhApZMLw9IVRDQvFkEm4FGj4I/5ALa3KnDOMHP+6dTJaf
UXEJxbNqhzmuYArxXEzYzU0VeH94s9iORNXvfPHaEnwJk0p+13mEdVqa+0gTNmlZyOzBvJR59JRP
6lt6DVG1doOA+KLlHYhkfOMNrw/h6euQwx7trDTY981Z1ORREaS2yQxPIi3VnTfjnjCH6DpUBp6a
IruxMvB+hX+fLg2uFz95yPiPZQ46H6rVDMU9Eyqlk7IJOe5q6DiqxM/CoY6f47mmoVS8MUKvo/Hc
1wvTA5/tkc68bdoQ1oMk8FLOY3cYA5oC9MB0TDA1DmWUf07kgrYiY241EHb0vBWZmqRknUFEbAWe
iTvREfbpza1Ep76SUcoZpHE4ID3aV+rf1DUtB3KkDfcy1ezHY5R+dlOHvDmcDK6afSs+/OGvY2qI
+BfQBs8MP52brVijXokD+2dorGtuGd9wuTdJQMwPvPvnSHJyWaEX3QJxW8pj3I83bGhiGFXY2jPc
w6QheTnjIuxqOi649GGpTJebhetlt7Rbj+nRZAxn29G/5AqeJd6Ffs5/Go/CQC9hdUr8KAd1EVzy
3p4ZCDvbQUWfrUNAl4vIXx9TF2T4zr2S5DRqC9OR166MFAVVtQELsZRPXul2JwljbBO/R5I/4QcV
7my/fo5SInilLvaIm1eJquCAzXAbiDienb2Cj+AueG3BuIUiokEZnwZzQFgvTg0RKD56/J0NQTmJ
AYDpQi9+GQ0OqC4ENv7NubrvOVgjVVjXMm8Ico35uYA8WTrlzWiSqG21wkyk7qqSgx4YpH0zdED9
8d2oNDAZjsy3bZ18G8zWSiKyOIFvcvu5ESWAOoxGQ0PwAWVyE8fRRzlH9gY7923cJNeIDxph6DD0
hNmb8pqM/T8hVhrio9yClBvCkkIYnNTZg7sSICTm2BzISyFYVPoiZ5GerCu8hjdQ5whNcfddsQt0
FAwPiXlpR/27cIHP3JH0rKUCvhT3N5izf0FGIoq4PPykgDGyjL5rp72bA3OP9fI8gHUNyuF9yaYU
CjH7nLW3Xb8kUUBQuZs9Z+O0Mw7HSkNIme612VzqpuJXrzXz3vIRbwBwGMVRNYmos3Tn3ZSN98R5
7lXCCqm1ZVDAIEnQ05tAhNQzMTMzz0LN4blk4C0PMupYNjvBBQAJ0D0YYg2hDek7p6FrVTC1ZFt7
pmb4JWsmc9fQ2LojT0FZk38eUvMklldr7k9F4CdcVDiTmPRms7HPFnOVpIAh5OJQBLF/zxHmQaYT
E12PS8k8nloAe5PSQPW9G9uyrykBgHRe0fuOfi7n7tIY1TfT4we7uymD4iVS+hwVATo8ox5IbniJ
38aeiIHhHDs17TuFdNHZ+0XT/MDHwKB50aX753ocq9Hgd2k6fi3NcAl67C6d2BXO8lzBvxAz5jHT
gvAg5a6yc+ZAyU9gTG8RkHnTMvhhkosanm+7epxY2+b8geDHienlWNZhU68azeA/t0l6MfqOK0aE
KwZVy5j3Wbuc+0K+8Bt/yZj5TkazYkcreMpl9upi6oDSwvrhNR+TIYiaRCW0qkXAy+2mt46pB4RQ
7q/ZgqmSPKTy2yk0iCyOwclt2xDnbljG4N8qXlNzwr29EFORQFeR2NcPZ2pCq31wUZG3jRdG/iJm
xOmTect8/92dvM8oiDm1puNvVVTfVu9PYRanV1N9TLAPKA/Zlq1/zFu6sKWNJXqQ797gEjCFIieo
J7IqcQP6JURteAsGHWo7Rfg4ju6yn6PxJSrr+zSbjgNBG7ej+3nUzTspR9yvzjt4qUttxj8kONd1
Vx6QITnRog5gS9IhQqhTT5/NwvtothcT5YfnjD8xJmgqXvy1XqeQ7CQMMKKRC06AmcXKMj4DBQR2
tKE89HVNXk7RpA31PS30zsRNxZp4an0wFxiA6C59LDPY7vjKz1m5cEDJrTfDGD/+/4UPCNX4sbC4
5tA3xFpGba/LBdXYwmYMRVYQUf9FU6RVEYjzzGPa/y3QWOKsfhKqgLm3yUZSm1MCa1d4jN1GloCe
DDUrcWiMy62mUXfJyRI7SXbKBlS/9Zsey/Qzn5KXgQvWpukIIPV3SfdjQ00ifjOGXVa/WmI4mj4Z
BIFFxEQkDfvRBmCmmrNdVo99ne3AYB3jYdw6k8PerZ4E13hu5L69L03zO8JUhQvXcfd66vYSFfOi
nOkWxxIeYSVHBtDlQ13D4iZNiomBymEgJEjpZHgaXFpKzfdRXxJ3LeJL0o37OQAC0wTGi5EhmHpC
IFXhc80e8mGeT4turgLwJKe4fu8KnBP/TzjGrvwwRbRLEudORljJmOtd0Hq++4AXYKzfW9Smsu89
KEBBBrfeAm5QzM9IWpnfvsZyAKXvxa/+KgRpBw4mxXsYBu+91D0QSJw2gzPvkqgna/A/XU5gCZ1O
KnYfsmTOKQHcOjL4jVtemFrpdOv74sfQMA6YEbzkXF22LVprDqzR6S+J7VOpoXF/O05257Z7rcnK
TF701ICTYYbMBYreYarVMIHfcCumZ8XeajUdkZ8uqoRylyYPY6GL0Kimt+q5dd3TioJqe4gWTWve
sGTDVK5L2H+USSDL5F9GUT1UrquOXvbo1dXDaFKssBxkJi5i8r9HH5zdJAj4i0+T8rkd1QA8nA5+
QR7YaqqeC2vqQ0sDa8mpBDApFW4660XJEhm2gTxBV85ZGiifSQXGF98w/h3ruVHWeOO6iPqQFOfQ
KTm08XpjTKhT5+yUTs+UdfgY+ubk4/SFCEu9DEpPcLLhEyz2AtoELPLGGjhYlab4szt+PRA7rVsM
oZsqmG/0jDsGSpK7yaRzhFd0azvjF/YrzpuJ/m3m52DKmOYzzMJc0f25eQwmux6QoJ86pjrbxEza
G2wiJiW+0phOeLTRBKdWYWFrfhUGydUNezcSlMLpCr2ez4FB3kIoKdd+P2by/v+j5uSCPV8d08V6
ttsp3g+kMm19ZVnGWZ9wWtTfCWp62LKd7ajlHbYk8z7bhcgVac5AxMFx8DmckmGNhmnYFn106zow
Enqf5YJ7OfSI5FAUsJcpuspYDvFlFdFfIngksBxu5omZZjyij0U5I2pXn6kol0CYgMfMtvE0d/pu
kMo4sJk/ZHO6Szx5NZQedpZhfC5DcQPN911y0CZdqTyu694FjuxaugVFrzkIf7yMjiSNVLY30djf
Bj6OyVa3ZCCIkm4K5PRlNPd0FXCmKOzvOYnZODA+Yd0oNikni21V9dPJq5xLrej7QVk98g3kJldF
YWXnDlkd1wyeOwv8ot+ldrikR88dDqyYxUZ5miAjcKbUjP68puyokSZpaxncnfRsHaXpAW5pDQLb
ghGWUJ57Zy43QY/lPZnT0KHM3uSp4mfgaeKEZBLlxDfG+fejyqzfxrGLm9IZ6ZlJsq3DNH9Tu0Sv
0crOs2ksB059lK+YDZFrbD3C05ifM8H0DyQStmwEB2u5ndgzKFzqSdxutZGWF2yQGIpQvIAhMNJg
n6GwZdv6nXvhmH5WPi0KgdvxhMvxKzHt564jF+XoYjXFr2zKq0MW/ezZHPhNOSLJ+ONCZq+7N8dp
YizjtSEE/L92nvZ1zN3QqcUJoes6ePYTD74FTNgiIV2WT3BBvmvLPECGYLBUetOuZyPdtJmfHomG
og90d9B4OIyaMO5IcV1942qaEXzQ2brtl/jbaYu7thlpR8Z9vyBsb+ccaQN06Y/AMSGMY99ScETG
hdFydt/1PF6LTtptKoOb1OTS34xrnZcr/hxzenFT9HmuJ1im9ckgoLtxi9o8NH5yM8zFiVjEtrWN
9m6Khr1mCsxBtGwZUuFBKzDrVJxO61Yxra0iwVSAYLKY6jcoo8OhpXIKPQtpMTYwGOjGD51KX0kL
PLe+wZlkRE7NRNLu6uSeOCXagInP33AGvvUGaC+PNH6wDR1eOJCEfO9Neect14GEHT0eKgv75NH2
VnAU02/OLsNOIBDSSWPBLYBvLXt1jQoqrptgOhEWqXEKGsZ2oSWZUUGUj9usA37QFXJG4zV+MJVT
XOd+JiBsdmK1CLoCh3qJbJDKrjj5UP9on0ASnWFBbo2ieewhe8EBoYktayv+PHs4ETMOOoPrvWUO
2I9qasV+iJIrs5MnqTxnOx9M5b+kmOS2A5hKykcVtmZiC5wNcPiMygvNoIB/A/A+Ug4WBzwQOmjB
lxNIaKaROJdbJHsggLRorJBWw2BpBFYclFa2My0ywEV9V7Qj7lvP+2SibpMFzTn3iK5i+IxEJGsf
LBFEnVHeOm2fHDN8a5sEG20yE4mjAysnqq4eXRtAHS2KVkbQqqm826axSO8EzAwClIwxLx9sn1Rb
LYevGtfsmkW6mcflxe/sh35RMDKifdf67YHOwL95iK/jPLBg9+/I6A/W2IFuk902mp3q4NsU+kI3
hoDPuxvE2XnA/zQSpo0S/ViPwRtOWpiMQyK2zRbNzmMwDJUGdgWmnHr4R5aAwRjqvRvQkYdJSvAc
GFsOdTn/uiDYo9PSBUbceHbhdpJZED5cTw9RP3gUCkt+wkqLUVwisi7Gn+2rL8fjQJ1GGvOlc7Ts
9mVgjwoH0V2HJGKIxvB/bEcCvdoimRb/khjHaZR+dQ68FvZGeD9x98wx/x+K1kGq7Dy1472irQtK
Wf6DQsdvQ/x6RXktO0+hBC1feAvjPeX1pPjR6tIwgCj6ICOUOx0fC3/6J614PAgzebNSfruJ8Wo2
Cj63DLbLAH9MQzzbOMoY9m5QcVEk8btZHZxKpj+t2T1UhkMZM9H3zmXUg+PKwyvqESypA+Lwrv05
GNGNbnm6YjRPLHjOe09ULy7gazo5rhmFbrhJGRfhrJ2e8AVB1D0E3LSR/9qFr4YNr0Vmb+aAXQdj
PnrL+Y8736uxRqiV8bHk0yNLDpVoEVLN7JDXnJjh2PzwAluMG0ecTHz167rGF1snZFP7Ry9y3HeW
4K2wkwN20/eKAUJpYcmqjB5WBmuckvBJZf8iugV+CDJnFH9YUfs8CK5sHisDwWis3Wnx26oCZD2/
KJ0DBuPG/6IhwUR++vlSQzffBB5OO6wJHzp1e/gM6a4r16HPBAQqdstTI+5Vw8ulJ/9QAUplQNQx
G81YDsgEIsc8m6m6kUHnhX3AsUGV8d51ynjr+dGXaHhk6Iz6cxHu+VrKM+diJ4Dbao/c6Ai8cJ1h
b+eRuIecoJnVC/yzYKb6ipuEkU/b0llOsY+DdSjHYF+A+prXW5BiDufJ5tP1RirvvIgVIooOw0Ls
GMMjZ142F+jPzDWWBYt9ktxVmVeGzFhgK1q0GE4if6eQiW9mRg5u+unamejw0md/pDL7xYqQm2b2
kQ351z9LUO0iU0Li5AO2yUF785MbT4ekx1wwLz7K1EPCJXRPzxsGCpF92SaC0dKkH8vK1GPyx0MK
g6BM81vp9UzWeVUqnIylP5wQqp70SJGeGOr7zFO4P+u7wMFEi/hFYtr8F7GGjRaom8XNMe/6lHXR
d3ubtw3PbXrsgfacyx8iJB9OTww281aJAE0QBOMS7VkC3fSOcpCTthniMoxnmFoP7yvXHaF/w5Lw
7IGj5vDAgC7mCJFHyBxD466uiWCPr+7Kxe+gSve+KAAaRDxl4xKBSheE9Qa8ff9feH1qzBF7GTkZ
TAnt/ruckpNqOiidTXDU7jjt4CeuIEUGOSgofNVDtaUq66cvbKhZTAhAh9kf+eAIHB+faW4te78l
RaW6jzrVP8G6AyXO4gCOXW5U8VmgUdHRxd7oMRne4YS6ErSdnD7EuQvkQ9EuY4t/sWPhzfCLuyi+
oXKGkqplQZG320MGO9/i34IsIk8WU849QPVfJz3pAn+GnTMKN20Jl6Qbz1b3OPNwMnPjw2Ybj3ea
67pXMmlauJkk7T129Rt3gcHd2xaJB86WKREKJtz2d83Fi5em75jflPFtW1HJW7SShEdZAsszsA97
5fTQOLBFCiEAuHQct2KSv4pDEexfoK2rIIt9MmEt2QJsyQiJ8aXhv3UyvjvDG7F5pbdTkLj7cfox
HQLvRraOPx0OhoFroKtL1qJZFC+NM37oZcIh7c9bPxmxUU3UsBd4TfAAcnQkGAj7LqUlY5JYltru
tsrTeDfb1RuR8dDFWrPt3/C8v1UQQOD/TUnYx/pmdhFrIH+BP1Q9OG5EZ551tHblkRWAlklKpsC8
ANrjsHhwbYb15sS10IwgYfsBM/c+g/6be+JY63mHf7XYzpNdhqxW/GiNMbcmRtSJ5qgZ2nA05aGC
WTbqdFeOzaOEgmPl8X2S1F+Zyjm36eYHQtYiArmTZvZKhHq5JWwWFjY3ELqr4ahQ1zBnWFp62Tlb
02DaLmoqPpv4XdO3eZ3wl9uu8djq4R858WWP1teFnbijEroMxzn+YibyKoN/ywBrdYwwx8WmGKg8
IXswRca9ZyLOWRykHKd7MU39OMqE+96aJbOj4WNdNEQJJXBOvKciy65uXP4YiflvAby4cXIELeSk
zkNTj3q7Zxb3Zg0MygowwVE6vtgE8cNJzUdVqH8FKLNd5dSPni4+ez+VDE1zmIV0bYW5rN7byXEB
lrXfkqEuDrqY/ZGTlmR64Fdvlpe0oe+SYRqwes/zCwViE0eo/JRMXxbrcFoND+T+3rEGnqN1Jq/t
+isqeSW0cF8HObE9GT4FmdxIMumd4/bNXh3hcz154CiZM60yG9JntwVOkt3mWLrNpXqrAuiNHEm+
S1udswpR144QrXy+I9P07S2vIt2zPKY09ZZmdpfT2sLkk2HLQG5J1qDsuWWPS1phFQfpIpz00QkY
w7VW8TUl893UltmGzjnurou3BrfyXdSRUnVybEzKZU2s43YvMvcfRUXVISESN5fdcfahvM4tSRHm
/GQ/nlMH+uJQ/4gSLlhtkchQ+MC83gypgIB0UQ1PEtYIOqT/GI3de8vkHgyOhzFwK5vU49LBk4jh
P92qzix32NSjqQs2jEz/Gko882poqCPhzeZg3W0GFG045Q6/rfSn4lSIVb7m3671sfWApyImmln1
Zbc0Twz0e6TGv7aAqsOEZGe5SHF1MxAhrKEIecQt23H8kVD0/v+LMZH4RDVQuKmSzE3pBYhFcy9w
rwBjxgeaNre1w5U/n9nNomV4o4xx5w4WGVelcPny0XJA6wfO44j1xaGp8PYbjv+NpSvMWkZMjsd1
hIHTBC+AiBJKIdcONChn+aazks5IeP1toF81mGS7bX+XDnV//aCiIYkW582n5IgQLoJ11qiiXVA7
F92i3uPSN3yTkTYpZsuD85gz2yvw7UOIw52+fmBT+McaHD/xB4t/Om/ucyT6wj4nUfc6rz85tlS5
s6Xhhd4QQiHYDPbyVBPpgV6HLspDcS5Ba81ExHcqtR4T7hAEkk/SgW9GYjYg/+McHEmLT9z8utwc
N+7IZ8g8EliyuSlmsoXeGFoTuzKncFwlQbE1G/E6Yo9nRDhefY1uou+6Kf4k4wkhTjg/A/0oSwW+
KSolrpapfwMEs4MpxobLEM+IWudgUzMZ6ZWqiDRtxtwrDdXgHRXEVyM7umGyRTJ1BBNZGTFyBuIx
e9fISBe7a7s114hD5FdXCmiY9dLnUOS0Sw5r8U5KEnSPtX/jLVxtORcZbD7yVjlb2xQNAj5O7iiu
ESozprQIic7eiO2/wJmPzJsgCPSJ2KNZksuGnxMgJEqgt4wTLEi+5BFakb4yF0pv1XAYK+t5cQb8
Td30JGs37KPCOQQ6KNl94bZNgPXiiqSo20BOkfnZrKZiKznQClb0MGWYeQiWq2tIesO5soMkBzRK
fGAz0egDIoVvOUg5DAtRvTGNmO9ABU0bvXzqemz2RCc1M9t1grx+U2XxFoyY+6NuVSjJ6pC1m8SW
kNQf7F1uxpmz0xPaTl1/OH59ikxKhNlPwrjj08UUTjAzwzcQQ1aBu8o4HrQRTkhun1g5D4F1puEO
HgcFRLDhM2e7mDo0IdptupSEq80yAJXmwxHRsB2YO8ue373ldW+1X5hAvDm6aJtBgL18U0J7nbNF
hWbvQIhG7jTUzCI9/eFV+k4qxdh7SqiDYEDVKT5pQPkYRUdUIW0FQblpik9Kicc8o5+WWSZlXCS5
cGlIUt8J3VW6Wr7A0ci9NVKOIsbfxhybY4yLqDYXuDNCnRgyVTzrhEQrTEV4ivR3i461sZag2rOm
Dwa+OifuLniGIBKhtKE5pzP9o8XY3fA/LkypcKFBvmbvuWuanc5J/yeiF8As2LQBkWLzKWMObDfK
ZyAmahIGkSoN5LXVbFRYfNtM71MMu5tgFSSoJ3p2qr+uryRqNe1ECVV+eAEhg087YpbL3tMBqit4
KihJ7rafFjIVvElbaq7GXepwVQnYxdihvIOKXkYmo04PIiR9cXq/RYgVTzZmL2dIdn2FoYep7Fuh
qifuJbhh+S3QLTXN3sq62P+fW8uoOpkbGAfEGvDJ9tZtmuCPlhNreSM5D7tM3Tlr7acl5skMvPvS
sna08jJuI3a/NWxGuKb1spTmPnPL5lg6DjSrQW66hs51dNp5E3c3VO3i9Uvf+pSbxRL9VnbL+aHb
OuT9bhm+vLkryt8il7NZuvqHCel3PawOUhvcNRWBJVmAPQbuvsADnq55t2FCsOc6TsKp3cwFChf6
hD/yfsZcB7Da08INpoDcD/qgtUatltxgVJWl1yKDqWyTUN563B64ro0VDPbWelSj/a8UvIF+OdOB
s6Tq3nEL72guBMLchgS51cruxg8cdU9E7tHISM66NXpVlUUotBQ49ArieTmz6MysOO78H2Nnttw4
dmbrV6nI6wM39sbc0eULkeBMStSsvEEoJSXmeWN8+vNB5dPddkd0nAvblZZKSZHAxj+s9S2Wyli7
nxilD+s+7d1tF3qA6YL4nfir56Z3u8dwZl2hXHkrg7J/VF2acnuh4EXBuKcT7F/Y7B07pSkmXXb8
kCDRldnU814OcN9ml01CAzCylnKLO3n8SYRt5WctIxJCeN+CJTptcDpzbwEN4KKFBovN8ZjaSXtr
TS3Dxn4xWMyAFA66nfwUc5d8Nol+8ciOeimm+dMb2Sj5lkU35qBveArtfhl6qXvPHcElZjFM1Kqv
Gt/QlLUuAkCuxHYZB2wJ1f3MOsFx2PQKN/oVpD3FFtiGe36x9yXD1pN6sGcvxUoqIcSW1WlyKlH/
nqJpeiv7meSDWrn7qUg8+6AZR3cJS/z+L2GGr+13KBt2XKSutgrPsYRWNkwU5NEcsjPxTAtInaMx
ydS7mTXbqxjcFicM0IMgZ6yDIp2BjSCXM6jYbSZx6UdWnm/dfvjqmSbstNkIz0IDK9KY2IizGhzx
8n+lUtO2IC4fasKIj82Yp8fCYkCNRDTjTrwGbrMLxIyPozO3piA2yirLQ1ATUTXZcLc0E1aj1Ikw
dGrNvHIAWlfpSG8VxrHcEMOaAojPG9+0p/6SFV5/SYBvAnILqO2HJUgwMpaK4/ujocKotlxKzqZD
vb83BZG3dWuHBrNH2MBBVgbHCm4LJjx6/e8I5SKEgFfw721Ia6wuwQTKecZvskodtXxLhjLbZo+O
NTRek48U/ypsVuUmnNS/3vRZmtPxWyNjOE568QgCsaZo2lVK230ngTYFqdup7PFZOwltphedB8sG
/b78k2nOwNNSVeCqm8BPC6hI5Gg8p1Gk1rWhh0cx2MsDKQO860jiAJwYXzXJqDuRLYiFJbDYWHI8
+WiMU8QHsLVg8jCztxye0OkrD6ZkP9rafNXhQu5iU0MpxHAzFC4NaoMgd4KGyH4nKR4nywsf8/t6
eaC1krgsrFLdy2xhWnOIpbe7FxGOtUEPuREElyMA4Sz8jksLZZQe2xZx5BKwGcIzW+dNYu51QKpw
NBCKKwqvg6FyhCpaG9Z3Zjo9K7MIDuqvazdfvCnLRZ3i6NtVnvkQ2ul4NmMS6OzlykW2kpwmK9Eu
2dg8I42e7pK8jc+Om7KdMKb418CG5Sau0O0gAix3fdw2xwKKHU4Dfu7Ug4zNsZUMlKmAog2wGoz+
KDySaPPXvQ8dBaS9QIfEZDjhWNNZm4b9+a+XCNUp8L9jI4UMq5sEscAmLBECgfT/zDM5vUywI/Rq
xH/roYdp8Yucvy/ExmoQB5ki33E396g8x2TPHophkj2DdTE7rJFl8aklilNej8zH//qnIkwRrSzv
GjcESWXhAj6RpdoNbf3pRIbt58QzrQS/pYeF4MSztiCNtKlXMwbIXdSE7sESHywxxvNkVPkxB49l
lFZ7G0n58P0ZAblZXNdMHkitKE+zrluPqY2ALarEW++Uap3ptJExEkBTHbkiSsyZTrBPnpK+MX0S
JPi8zITAc0SEN1IvrMdREfNnQppFtB4wilLgpqJcrmxc0beELTAUgbzqGvWhgXZ6m3dUH65XXzGp
3FOo23el7ainmhY0yqv1LBr2zRYbOjiqzcly9exEOBT4ommDNBnw5zjVDzZpprVW/Yo9b3qtdVtn
1TKQduF0ftyGDPqzMT1aRs0AxmyTq+PVF9l7ni/0oLwy/8QbQCztOmyXd8Ob8UXqIThvut0V4qjh
jI9Uw/NATjEe5ei+Gdxr05PVVbXDPWRAe0/LjjgrHaqXfPwdRLNvwioZ8V48hIFnPdimS8NiJT+B
X+mrRKMFDlV9cQX2e9OE+WSqE6RX7bbgzFxCp9jpJxLojSmKU1AFCGohalxghep3IcZpCv/ZuAGb
1QcboocujDvoSETtVADaP4bCiPZjg1mpsvEq9iHZTTZ+bvpROHi6E04/cZRQ2kbNtnRhwfWN48up
yT+GDKotyCtxNkRBosxYv2D1AwCZwBgMLeT5CSPZBxAfRABoefLJ7mA7jdGhUZX9VKOuXSloW3dD
2l0Xdaqf9kMF5Qm7vlOWJGrm8Gu+b4tBpvEpmGb9NGj6yLqGmEBg/Vw0vendx2sN7xFIdje9MKsi
XrKx4pMVZeQ2uhAHm4lEwsww6T4G51ia1ND47/ODYthyMCbENNGjzpgMJLLdrOZ6qPeO5TTbooJ4
axVmyUGJugyk9JZdobWbU9f1rZBgJgxk507Q3CSR4JjHPJi4CaToHqJiLkeCYBkIDID+oqK/HVE2
glBFKhMnBcN50yOXlUMd8aJ2MTD2WEa6gpt9Tgnk3mXEgCAsKoFo6Kee82Kr1KDD85xvDb0cuA3R
bcYsS300zNxMAySAYZxBqHjOqm4I4m1JJPZHiX/Lxm2WaM2dk4KUd5HggiCG1KC6XYSuHazifQNe
At7KsB6AaJzQcHm7lOcoGXOElqBVJ/0yxu/BEzWGJjqcXCilAMOzdJ2zwjKzhjAcmTMTgbjKCCci
ybZydpIE0nJsKGpzl1aoD546N/fdIFieTsEvrcnnBaXFsKxr/bm27hvDC7fS9qwbr5Jbp2idncr0
t0Kaz9QROaVr5a5mF4GgJyH1GtwaOFMAyPbpLudiLJJQnOORRJcJtT7LNBdBp37kbCvpy5AXFVr8
nvOEslp0Ua6grO/bfGtzUfpJp8S2zEr0MfEbe7D4hkMdjxKGS8jTD12u/YyX829qjbueQ5zBan07
pfY5mljo65E+r41efzaYVq1Qpy/aLyeFtHhCeTw+83LYCqLWKUm+mGB3kq5k3jnFBG3BPtDVsIEx
+aEjxI/FHMOkCMEgrh5zg+dgHUZmus84cgucN06u/S41uIXCqoGADJnySzAAo0IJasQZuSV9eBj7
+K2iUEccDdEAM8PTWJVw52cCA9P59yhyh7hK/lqeTht4FsEa0e5Zl1jJFsQH8WHRPtYHPIXzpnQG
2nbWTivdHFnh1c4ykVmZQdIcPXKfR4mx0dXr+9owzhS8JXdN89kwrncyi6kaSqTK1rBS822WFbkk
W+fOfhYu8tb61SyDWyWGz2DARNq29k+Pxi11rSOfqNoGZroTo4H825meAWERGZoOt1rR1/tYEV7Z
L9tKlQvmtSiCGwbByiJtI+lxH4Atj+j22yehSteH21wS/0rZZYvq5LputO0tnThV1iNwY9DCGiwo
WiNlylnlaxp6oiWWH6rq8Xk0NJrkTJi8BU1J7Bwh5GRuNqaxm4sKx0yZbI1MfSoQWaswvM/tUZ3G
2KzWrHFOZlmQADGwMNLsY59C6+7n2zxH4t+I6VCxdt16afs8SXn4fiHpDGeGeIabK4WLfg4Kka9N
i5BH0kA5Jm7iDHM/I1lywNv+6qS8y5rbQKJEE5DX/RUzfrbGnn0gpuhZAIO4MXpw57hICVGc9IfE
mN5aLuK1WnwrToKQ0WUghsQwfas7aqMlRsVKTdT+0XUq9eHNThC8FB+JxRSwTyFuOTNGZVvfp1r/
TILYsz3xvIzPLgBsQOAVXK6JnDZO4uXp+8omgLnwotmeY0DfenFUdfLROlDGJrExB+wapuY9d2SU
7SoONcTzrEJqBBtRF12TuftlNgy1SPPL1riE3wrLwSSWizt70p9sDRkqjRQTnzL7idjR9okHtJpu
X1Ad3NQlA6FSMrsKQLi5loUA2mWoDs8RaFvC8DZZtsM7LWg+Wpwk4WS9kzgPMaX9fv9cS6DMjuuN
Z+A8a/ld06pmIOWA/2Lv8n2TlU19ZYcCx2POSZbg9XiRvi8KdM1WPh2YxQb3IbMjZcdflUkP4fXh
YwUrh+hyehCz1BH7EfT6449/+/t//NvH+O/hV3lX4o0pi/bv/8GfP8pqagDsqX/549/PD5vH73/j
P7/jn7//7zv/3v9fv2H7VV7e86/2X79peRn/+UP5a//xstbv6v2f/uAXijyla/fVTPdfbZep7xfA
L7B85//vF//4+v4paA6+/vzxUXaFWn5aGJfFj398af/55w8p3e936K83aPn5//ji8gv8+eOR5Mk0
btX7//yXvt5b9ecPx/qbMGiOTNvWkUFbhvjxx/C1fMV2/ma4jmBXbJDUYtouf1EB5Dz684cp/qab
Upq6MKUrpbTtH3+0Zbd8ybD/ZjumMHXP0AU1gyt+/L9f/p8+vf/6NP8ouvyujAvV/vnDcn78Uf31
IS+/nMML8AANEJ2rw7PXsZPx9Y/3ewCWfLf4P41D4eNQ/jKiJnkhagFsayJAsJ8+1fHYnco+ragw
Pg2SK0tyrlgxEegbht5qjBITmBf9uOIeMJ0AnaG0mFylcCxJ68mbaT2FQXFo+g2zMIpD1mdjpY1n
8kDgJxSRhtSRPrcPjF+MEkmnaQHnkdgVcpMHRrwisBFP1WQ7B0A13coo6nFV2sOxaMVy2pH1JUIY
AQQPXQEOvo+qscjZRTEeKpx4E0NtjdJ6D4l9F0FRfwqF9QsjacW6qw6ZaJLPiY8T4/5ozMQepa//
7UL4x3v9399b0/L+9d31hAGplNLWdBxdOq73z++uSLOxLyMptlbucsjl4oXle78CXvsqS/PT7Btj
lfWYH4LQQmLWrfXcic6A27CfI4BrSK9oRIs53sU8iQtvHdm9PFAttaA6fqJ5O3eVHfllpYfwqTHi
zhHMOIDzdCmY1qO0uk9lYa5mI/9i34OYW07byiNpSznNsMoeywGfQjAbFwdRC/jGst1DwGf/bjyz
doQA7WBCJkJn7Y744j2e7UWOc8HriKrT9S8PcWrkNNqlFfP7oMJ4V5Ghi9sdIV5G+WkbGBkNVR6K
mec+2p78EKYpJWpfb7WZCioy0f3WZnKxBrJWRQY4f1RtuK3J/nPmVsNvGtorO/LQVgJBmd3J2OLT
4FoJonyLhZ5dnT49zrpdPFeSAQYOn3E9JjrtYYX1FU0t0yDxkhO7e5sjs8C5sQFjB9vVA0ZN6QMc
AAFlQuyAGdWHPIWvRkQnbd2aSs/wBdvfG9td9skICHgIZOt2wn1J87FTI1bS0gwf06Kb97E52ztN
Y98IdAGltuU9QrRo/LAhhgkFCB8C8JUkRHQ5GKx5sgwrrx4yGWHzkbRcnrK96OxgkCi3XBYBy0hk
fAyAM+cs3Vcyh3i21FbHmrh9MVz9LXAt9zkVpQ+nIMAXVhu+TNzmEKMPWtHUzc8W5E07wn/TMthB
m41hrGjDsw3Wq5PUpXNRnlyPW5fKuszygK27WCxL8qBJkN5BgDxW2vtyxpibSxyZ+FPJZiNeZO8B
Mtm1CVwFstgfnIA1LkBFLyzBLk/DnTM39yS6Fbhjio7ZnXtRU//Ecrvf5G2S7m30gjy6IJuo2KM8
rJMnhJ07rYaWmrpdcxmt/LmTasuUZaT6MectmibEyflztlTC0Wz1RJnoLHj0KtnOwvxZOEOwpmSE
SRbgJexT6xJZ3jNOmRvDIaBcmnxKEgYMlDwy55FCTgQ7tdPAmiuqYTd4yapGkAT8cIH02Sf+BzC9
Doulrgl0FFO1NpL2olIGwzT1901pXm3AEwqe5UqbynjXay6zxYKk0aoTgNm5nHAQqu1kGM05Mu67
2moOrC6Zmc0Hu0FKoCEcIYNjTLaa3t6bU/oWNGO3g3CIOskGpG2xYXQiaa91LXyJzTHa1lZkHKXF
fIJGmhfozCcZJMYNtvZ8HbKhLuOkO9Q14o5QiMaPMhOKVYtKROmA0T3bBavsoFtXhs80grDkQT84
bSRgfkOMSjRL29BOXzycoBvd9tRNxfLCnQe8iW0YICXHVoIHaatVqR9C+NvGpQX3SXi+crTnlBAb
6nXs/m35c7Ti26RB0psZclsga1Em403XJYHcrMtHUjVqajgnX7kpkhLPerMsl7iSIo4P5ZLdm2s3
LaHtVwcWnha5jLi1wGbOAV/NJHhO5EHMqDljG53MKadJdvCsPrjhWEMU0BTl0XSLm8he6shQ+6kn
XUKeQcNiQmLdtQDv2O6I8gU8vG+wjl95jcOa25vvcy3GlFEaX3YQA9YJ5LOeVk+DFjONlUm0dhV2
5BD70Sm/AfTCNpUA+STHgFbPOKhQO/moKeCqURna5AgUVqat8zY7exlE6sD6GmWMer9uQQJN7LxS
E6m2+hLWvG8B6nnIvhlq77IkdKB9pnuIvhcWuprPnOsj0VnXwbfBBB590Tux64pydUViTFgzIvWN
jYB3NRLKAmYBqJ9TOh+ApNJ1akRqq3d0AY7kvQJu8DuqU21tN8leybDzNRiBaLKNQz1kZ40EqFXV
CJcedvEleESyO+UNOKEI/lT7Oio9viTEDAFZYGVYyIH8Yk61KqH3ybrtHFZMnehYvZxjPnUIr1zc
FEGuEbce3Ucy+p3p0fNsAjmiUrlvGKac9N4q1zLe5wV2KGHCZvGq9yzSW86+ij04/TnKGcKsHOqL
CEFkL4zswHR5i6R4OJelYKgsgaWOZsfWK4TfOjca0mEAVAZiSknLRvgYJ3Ti7kd0cTRe5iuRUyhb
W3Mf5PDUIWYVOGL1mkchZ/gT4Z7QqjXNPBUUoyifq27DfCJgmFwqeCk3gW5luyIkK7kSRL6ArgGx
ZJq3cu5IIHON/oXmqqprtYNIydDIJBEOZZC6koS0PDMRFkfndFjGhg1kKmwEPztd3oY568dMc+6A
DI6XJGF9Bzv7MJgWl/Di0WXV3R6yzN4jkTP35Avz4npc+U0enZCbIqnOcS564/SzMr2n5T8aDK9V
ViGQLEf5WE3yE8wTaSH58DEM7kvXqedy9BBHe+ux5cEdh7I82BYeqBSsj8/IH+9mod7mGg8FkT43
iSeqDfXxNHTdyYEUdNMiZ8dDzzvdDcQYMTEKWkzXs8TGExszarMG+joJNZwy2A9SyClUfTAxSvDx
7P7lrH14bEZu+snaiWiJ4hp6XIjS/iwb7ZGAHhR2PQ2o6khp7iyPcbPFxaXokQibcZivKETp8Xzv
uJ16tBhleQkQTlXXrGFd5i99d24XTVqqILeoEDJHmrBQrcb6QFUeX20xfY1Aryyy7JFZGM8lqRJb
Qp8PGPwWUThWutYiz54kGOETu3yHcQMzgFh8BzmhRWmTknI+cJ+FrnjrGJJA6sUtagO0Ay/+YoEZ
4GOZ79rIHg7NgMCsVYzuiphArlllxwLPL8vn1yCsHtlo94c5GvZmGV0Ekp61RD6L453DLG9RVckU
muRIanvce9d8NH+lHrIIG0VW3MvUd+CRtHLM7spuiRLQpjtD6v3DTBiGIZsn12zOk9KzlQa4oAiK
GhOqz2QWI/kQHNoU8wEpsECXHbMmqvCd47bBWK8ZPgNPtr48IZCt65TR5es406ZWeo54oLZGP7cy
cR4ScTe27Ys+MO2uMJBRgdX6PAC4gLLmkoxaZch1+wr9EJUkdXTMucmHFjF2OMEJDxKyN5z20bDH
ehuZ/Ysh2pmgu9QXsPpW2RSZEL/RaVUuoheTH6Y1HP/UJ0BYGA8NgXyJ7BFpAOeRn40jiPGCzt4F
Src8/LQVErffpYO/vOWm2tqz2kwgRgEttpc8+2iiLn2eSpx80I/WtWsudoU+OoeGTWETtpiGCzI8
Ctw8tlb4JRBvDCvL4cP+AqeWh0LB07d1KtTeE+lnOxnjJoJeC64PvvKY/2yQsVkWM11KYpj9bvQ4
OCPuxokNF5HjCHLn9htGtw1tk5M2qF9dKiU2gXzQbY2bn2ypeo1D6rGI3kEx8VybhksRaPGBEIS6
PDR1kR8i0d/GnnlkdJQeLD62EprJ1sqoiFt9Z5ruASlLDOK1u+dpZex0d3qL83EdxEaxgqXOmIxL
uzLarY79cWg+pW0QHG9+FYiOd7YRgh3jLe0rHR+Wo/I75WEagh2JAtnJt0NnDiAio0fUtP0q6cxP
ELft2a1w/2NVTxd7L5NIRS3OGHhlJFHMIZogi6rt9IrW+8jhhebSGtOTS5RNqmprLamG1vZjYzjs
Ddy426RhT/SQdPY0DA8GpKmDa5W7IC9SXy6gvIqEbSsfvlI+/ltXdL/j5Ll2R5YzBVsX7dUxDIhr
OpZbAnfyFQrceE1CI95KKS7L8msbRsg4h/C3U7JishCMr+OxvSflhpYBdttqoqpf5IbPoRmC8aMs
PSU5TJlpmhu8DrRrphA3niDymwUR+nIDJ3M7HoYSdlzOohwYXXmRXfgQ0XFdUg9s5kzgi1/VtLUu
j6Z1XHTVMZHwlgZawcnx+oNAtWZBWhQNYFdLAn5JplUyZryeZiYuwJg2JX8T+gb0do5ZVdfcLMCW
9EAwg1PSzw+VhV6kzWbimwkkHxiLNQnQqlPpdjChQ+1EPl94AbDFLU5FtQvt6a6Pu/lQO/NWc4zo
QNUyr1AzwiaEwo3JqMTBlBZvg1cTKBsibh3cp7LTdNSOimNvQlU3U14zmpkRopMilM3M2IuqfySI
nEgZF2mHntneodYGhgezZhzQSXBYgALLtI4USO+2g97bZBqg+5RcooAojD5heI50MNLqI9ESPgt3
n8gOzY8d3Y9Fow7ZqLo1y8SHKBjAuZreXWEFt01GMjQhz1y9OudPlwmAjhVWQ89DrU6I8YpBNPbU
oeEqrHNo8XglGkNe+uzRrC0TjDyDkgiwWhoMS3EAp6VICflR45CsG89CmvYewK/2K71yoNuASrGl
uTPCnnGFndpb7oB6jR3kPs4GaK2GNa7JtddvDKLMVs2HpVz9WJnyVfcqfeOyXvXh53HGBPXzKJwt
yydCExCr6rHOCIctRuCKn6rzEFEH7Z69drwBT6VvyUVIbngCqR5uuc0Yd27Y5S6q0aqNM/LDIaEu
P7hGKbamh75I22FvQk4ZpjL3hc8z26g0BWCuYeZIg43BObpNSATd5+MjZFVWlwRdOYWZLXmT5zjs
vG1npvfc7AgyJ5bR5ly8SRX+TMMXiX1lJ+cKKwcOBORh1noIv2oeq9E4xw9pGxNJosFCySN5q6b5
zQiDu0AQJgNUqyU7Mm7hT1DkYbVO/FDYd3UZVcxTvAXP46OFC3geSR13a9GyBtbXlYusEGC+Y5GG
aublR9DL0m8NkJ5uMB2lvtPRFvK8xnjeUHQc2g55pFNeSRVdABrdWVaNy/OsSBF5JsnGyAk4jANt
ZYuINMxGNFeC44GZZ3W/ox45WoyjQOGpM6XcalQ93IR23E11BIwkeEIuzUHa5c+KPE0gReWuqgS+
Dmu6TlYnALjy96N11wa6J24y3V+QTDC+qpPGoCzEB3SEW/A0OxOtXgYLN0i133lHaVaWdrqZLcgc
xAwfaHS0Yzbws5m/Majp84C5moYolV8VdCgCu0UoaGJBQ/vEj8ag4c9GEFxn13k0QCwACR+1vZ33
yMZaF79Q+ekAj9v3XoiOsUbdrrUecHSV/lJEyLMyqOYNu2GkL/zYkaPYW+Z7jktyBoIp6nIcDEW/
LeemXCtNh9PkDTSoxMpzsidwyVfZ0YlNjrCC0ICus9JTN1aMKuPyNM6/0g4zQ6BaZlU648Myr8S2
QplcFDIi+pTeXavCgyfq11jwMhzGS35ePpGGkpxgzqyxb9d+JV0Q3TWaS33QKLy80bnJPQtYcEux
hdwA/8HXnAdX+KUGQo527TU1eYTWNOxsjE3Czn7aMGsBoMIZX2QDUeE+a8JCfqVxS7CCzArn2RLW
ZiSP5gb9BcB/g5O8IGUTuSvED4u20Yy8m84ej6qbG9JJ8vhBThwbVdK+Zpj34Y6J41i5zLsIICKo
E75aezJtdEI4KwZftUQChDDs8xqNol2r10Gj7WykMOho3NSv8ukeXk3quyPqPd0xfQp+l0CQ6pdj
Z1em07es9qxd1VFPz4G4UhsRkoViGl5a22QfIYdL7rDFmmvjaWiAnzQhUui83xgxfjrdQKyawEWR
8mQkBEilhn0Mpg7kfKcLcBr1r4EKHVEWdXLcnrlXD9V0K3ud86ThjUkgxGTTTExdj1jW+9JLbJcp
cT08KpthVxgzC7RwxknixvhUWF75+Kj7h9gN4Jw2XrSO4u5ej11xpzHmu2kynAslVKlJg1yZ4gms
nbjfqAwdVmaUW6PLGaqVH31T42MHkiV7BOCdM/4KPJXjpaiuqg0enYUmLuhUbrQBn6vnsSk1VKC2
meMxr7ORhQPqziME0APzChRgsVqlVPzpLKE2u+DavQDKhmf0v/MCyCRpwORJ0kr0vw2rGv1WH6mG
6xoMFtakzsbuwVyTCVc6fyFBrFaeQZhbWOCGUuIDrX5/SjSQ90Mpsb1Ee92YkYHnTDidZeVpDOl7
yTMdF9T0RMgfMQPUo01blfgWq3w3GMkrRluCmtoaqVeCmUiuWxdZ/ETe05oA6RUoSLH2ks47MG0G
ehZFW8/Eim2aJQtIM/9ws5AYFcP+opZA6lQUtwHB3szBRoINpo47q4lormvrlo2z4asS0ySJaTD1
0XaWUzP+6qKvmcm7pyKPdp9SNsLAe1C1d+nd+o0DvtuzNAE72TNDyPun2lgUrVYpt42Sv+xaULQi
oVtu3PjQR+IkHUmcdN4zsKQ5I72BgZXj0OC3NIWg+jqXyqDoajaxSOrJOUlW7AE5IgqUEVUfI+07
EDbTk56BbN4YeLs01V4aYwnVtAG3NDVVLEkTWYUsvuJPsq9+5paLhyjQ2w3yll3axLDboaj7CRYm
cuYM/VxxpvQTdjPeICT7ZXTN2ZUfoll+dqnsWIva4Wbm/Wkn2AORA14Kt8iv1MIc3uT570Z56gH9
rjvZXMNg1IoG0H+vxCkboORMOhTsUlrWfcvoLtNcTB9KfWDe3ln4F3Yysnf0iDdumyPB6ouvYlCf
jk4n4X2fjwL9Y2gk22wxgrMs4iTt6hVSxZioYAu/RO9hY9UnKMFBxiJn0mgDggg+MQ9lIlFqyEA4
H1UFUa8ljEhGO1tPNlRSJXsDtO9Aoz9KjcjaNqvDg1ZDQbVz1C0TcO68rctzdjSpmo+FSHDFRd4y
hsVBRvcIYZmSbBkzjDRNsZ6Ne9A2h0DWqygOsU0gFgX4yLSi95A61DLUFwt2vQ8tSQEHlh9SLkdW
z1SmS0a5GSoOecn1tdHdPr3hbut8fZ9IOa4VU6NNN9mPQnjstTm8nVmF65FiyJmXHjPUvZVGeDio
BSiC41jXm0HjoiB0tmCdvsnd9reRVASRdCnh4LN80Zs03TRZin4QM1dhW8fAYfwic3uvzAEeU67t
sobMPKSTKPHjW8FY2fX02yVACRRC6fNwkij/VyFyJV92VsCHI+IVQTV6Wnt7fQhBNCIOTzx51Ahn
PQYAE1eLh2AvI/WiBOelXkfvDE22Ed/0IiqRbo2ZqrTXCzA9sf05OLYgyd2xfYHcwosPyrSOxpRH
e7fpfsvYyg40/VtSSJip1oy3TOzDoMtcf6iaM5QELMfSfTcmxpCCaV+Hcy4GCAgP5s4Z4+xSzWj/
U+47fwl/jaJ2O1MDwtYqBcSPgFuF5G1KEE5F1qJ+lAT9TYKZaD2SDgCcE4FQrHU++NtjJ6zxt93T
7GbMkGc9Z2+GLA5jBtOQ2Yo/Z1Utycd03m3G5cVEamfKjtAWAa+UnJdbYjM29cCQGQ8WuHV6r3mu
6QiWBJHxWudipGwIOG+Kp2nQbnF/o3dJeEGVbfuuau5MF+ChyskVWPD+PQlD9CIkbDBOfg9w6e9y
HYRAIz6y7FZZ5DexO7OYwJS4Jz0GlvocTOeCRVzpsHKtQG/tnXHdwv+b3BbqZpjuhoZpjk5E1aqp
kp0kHXofi+x37hCp5AxkfqMNvjFLtMX1PHZbqiTI2uh4DeW+tE3ZbqM+4f2V5JOQI9pwrXfkMU0C
epJ5QuiSX6SHGoFQIeoUwsPtmnQRVQriDhlrg1HySSFk7B2V6qAzPuqt6t1qAm9toOrbVbb+StKV
snSeC6N1x7CbPJcJZ9uCeZ6s9j7Uhme0LAtM98v0CLbpmBBfezE/TsLod1OwMzTm7ipoez9mlrIi
5PlhyTIEK2mQS8IabD0kfHxGAyklnBgZldN4ExKay8lozjsI76sUou+GdJmXuUqhMEtCtGTb/koM
Izxmlm7uPLAphhs4lPDqjtDpyseoMhHth+62ci7GLKpDbwwbraw+ar1MjtwPSqX6FgIPJAegbzDU
MS5kbvbeYCdnJmClLMjGiiVhUUCKK5uO1FaoAcwUhAZffGZwSOTSgkzUkB5PO0/DcFKz2zDKcBOq
YY8kNDnPU/BJVVSA7Z+8DUkBbxPsAX3oiksTzCD4neLZm+N7q0uJ2M71WzKHtFOi5/FREx51RMcG
L7LOial2cU9gexaH3g2L0AqO7w3HIQ+uhr6hWcISsrBgcYWyCEro76asfAOJ/Ua0ing7l30/S5/F
/mV8xHb5PuO7I8aVfWeXXli9p9f6rM+0YpAl+UzyGVgOpXvQgk9C1zWZubHjcWHslkfuekrDUwcb
j20jO7l9YDvgMk087B3TxJgArUbwhrXjwJGA/koWRXzozMJC1RmgQhLepm1zdddrlbbSlQ6oQ1ZL
7PdrJSz3TlX9wjvEqJgPCwyzgDCdkD591nkU30g3uCU6NThX9gO8W9LZJhdP9IypyhvJwTPFtV1k
BF0gWy4EtPj6Tmht9hxpGbNmBHLroEU7aWJvmpxBUtYVOGjz8OAyxb8yJaCqxdCN/Fr30TXeZiYi
nrlG0ixqefVYzV5qVX4N7nq0vN6vByAxVR5frewRraY4Wcn9qLIZ9UHi9zabcztt05NGwbCGJQae
PxlwiurA19vh/zJ3Hs2RI+sV/UV4gYTHthzKsciiLXKDoGkmvAcSwK/XQespJEU8LaSVNh0T0z1N
DgvI/My9577h9V348/KdZaeLENGh0XCaW+9PMyxOuJINTRZRy1AA5D3QcHSk7CdXfMzzc1Uh4DBs
RjQJoUAjuR5Tq/2JylYPVDOrU5oSPyGi7mIFpt88u3EjDxg3Dv08gzVscabptSmvUrBFsZybPrqv
U8O/jfIkpJhllBUP+RktXncwK85yfPqx27UPkV2fqozKCqUkuwlBDEAogckalX0metF3a/CEJs9N
8tw03reUizBwSqst433G5RYbPKvA7oBjxmRy23k77DnZ+tqRkQ3I1YCaA8kqHuDJTdknTMuWQr4/
iCVoHP9Ded9/iZE0RB8x2cpWOGJJFl3lchY7PYw++hkh2NRUR3UED9PcafiLyzEE5VoS1ehTDHLV
Y4IFLLeyehZlfdIzXONyHbRy2IeYtldkNiIEJFKP1X1eg29CHWePALOUk70YY3hQTACPozI/RzKO
VnFX2dsE2ue5ReJxLiTMDLBD7Zcs3UeypXBAlS4QJ6GarQHcIOD53doi2ndzH2I6L74Sy6kCIeQG
vw5bb4KF1sJIOD8Hjd7SzXeYc1mBQv3X6GyuiB5sRKZdsKxjuVaoOuyUfgtPS9Ji05e6+8Ei2+OV
Eb9hUz36ExuscAAi5aUlebh1gSUy7N2F37YAaT3es2ha4oBvzaR+hoacQx6R+A1XWuyjSumSHmYa
ggBzpgVDM+JuGWqBR63tdS9xvPUR6yRkK+NJy0owwGgg4bKppTy5erVBudMM+9zN7krmL8wSAbbi
w6ZXGKR/whGGbkYViE88eT85wxPrAdLtcoP5HErZvVNFz24uvVUf4jXLalrTEvXzvtJSHnu/+A5Z
zyXmuFFtv9Nn1J8RxziQF+/x7y8ord+nxemFf9imtyoOaJasoz/uiFd5KUsVKK4JOFlzhZxXslRd
zSwoLQq0Y2lWj4N4Y/8A1T/v0k3JFFN6b7iDqTUswm7Kfr7J0m4CNaYs/MWMkNMgf6RUqKiKzkl2
U2pxTA/yF+elDRpdyy54OBm1Vxp9oO4iAQXZftU8sveyqHW2Vm0eG57kGP/c0Y4aOsu4Z5IlRn9X
adoz4dlrZYTt2WW1tOpmBwyuNnBGecOH3eWniGXR5I1BbzfVRgD320nLvtMzTPYgd4oddzhyQ819
qq3iS6WlWC0DrmO1VIx1ICJlBrkb32M3dZmly2RT1kxHu9Y7NHNirEyCioNMew/5bdKKvT3kgWTN
xPR39jH9p8aIGmwoMLlVNyM1Fb7DYb4iKXBYvxlqY5r39pxP51pDqhBavEN1im/emZtd03Y/sQ64
ZtDas23bJ4WRM4vZheopOxm7eRIyvc8dTqFuSegM/ehLuM8HJcdxS7k971hH98xftqEeDWvPN3Bc
9dvSBl7uRNlbw+zFzerDbBLggufJWDPfGUk6JITdU/aJNA2mtE0VuFMXkQR4H9bEdicCji9+Io4y
MyRHZiFgzdBJ6njGT0nnbPk4/oit5/AotRaFKZPsIsW3X4QvTTwhn4O2uY5IiV6bQ3FgYBQFFeQ/
gP+g0ozplEeaYOKf0ZI7FktGhCtE+4UbG2sxQrf+NpyFGtSdFQqa+GVvmhVB4qbMGUdXHnsX9hRm
vo3DqHCFZq+Z9efG6e7qKJt2NvKidUouL5KmsEHqT4qX1ryChIN3hgQ/5iHHSIjGHwPZ2nZgU7eF
/z2wh1q1LulMDvddIfR557v6K9bdED2HRnfmyW+9ENS9Er1Lrv1BjfHl1ZzOxmQxctFdprGhR4yD
YO20/FOkezvEXtrJk/7N79i8ydsQW8O6aPqT0BTjYcxa5K7G2S6tqwvLnH0cmkEx6NChbGsC7Tm3
PD3mk+acBXiirS6x6OGYNtLqZM4lGDqZc1xbB7hOXdD0NOkStt8+Ke54Ip48tOb3VpyBzylwjvBW
e605PPiJuHT1dE3iHJ1Mrn3Ns/JPdUGghmWP9bVzWodOulkXvmiehiyN8M6zXS4SSKGSKKwODlBO
G4O3I3Tv8M8fCGGYDv0gA18f8GSgwHr0zMpc9z5jHGT4HrdhJEDUoEPCPxsQq36Pr/rso9E/V/RX
oiWMUltik/3xk6mw4t5u8QcbbNapqsCAxexfrfK9ipN6xUoDOIXNAz6TTuBGdhiUFZBxZf0KfQKl
21LOs7PwDjWqHkN/8ioCzixV2pv6zJqEUCA4V1KExq7vUQ9FrgBNnxhsH7QPyb5nO8ryuzfZGAyY
zSI5PvDmLF6WLD6pZjrrdfIwefNeUg8cz5hRqpe8oJZvQ+Yh5eSJjTP67SaSzs9gktKJyQ5fsTUd
YSTxLPVcfW71oGPQ3cPf20PEidZu0DpqvBK48Ci7Fuirn/iwUSd5bHQG09LNmw0aIblt7cdsSrX3
VAag0LWNIZJ9Uaav4zCdRoqSc8PidC9C7bkOQyswstrfziLQ6qi4dxz/UjrMdTEfP4fDVYvJGCqd
HgM/0160hhmo9vZZ0c4iH7nhS5LvLqrAdniz8+oNbdqHrzWQIyZH26EJ45p1XsyQWpKsvAcbnwX7
FxgtWqUDrHOa6W7sLOzxEwInG8YJwNxqvNROHziy9beDtE9+kjQ7l9NhMctvbF//nBso9w1+RlIJ
AUhovvc8hCl1iiWcdRvDUeGxemTrSD5Dbz7KIrbXQ5Mz5guRIsT1S6vfpJ3ijmjBYTXWQhFaUlT1
lKiKlP1WN1GfaZd5idDLCfpNs4QNg3gzoNXtEhFKJDG2uqR6ry5WPT5LO7nqfkqZO9u7BUZysiLC
7WpjpHpGV68Z1onA4lsYEhU2kAJ2X6G1YcRLghW0VmbO8dOEc2uDbnWr6d5xDA17H0tdbFufronY
kj7A8fzNXNRlYw8At9mYfMZBXkJD9A0SF2rB/F5xFxQN1I6mxB7dFdMeqCeutKUudHXjWGSGhB0p
fltTT884sNEG1jRqXgLbJucWYLFwGX3IbtBerQSipU8EQKKLRxsZAaOMSTtZtjbw3oSscMv0NDPQ
qQxYyszGNkLTN7qrlsEtMS5SzXskQHRRoGL48bQbxsSo7PAT5JJbzCSKe92Nyc/ohLC6SRzmy29z
D98GYvBNqTGMwpV08Z0WHWke9mfRDDe7jUk7Yg66NZccC4Xgb8pGk6QFhs+DuBeZfSusJV8tAhJf
AaJa9z0SuN5D6ucV736T2Bs/xoVYI85Ark76INPIvPYiMD3otJlEnhpCp9dpGlrbovJ/cj28AtwR
B73K32YClDbxBDVBy8Jr5nXVunD9KvAMEDCZ31NKRV5gmOyMRrM+pbUiktHZM5K9r3rN3racNLgv
xdF3rrkXyoOXGGQToV8twSeUbHLkjHGLWPdLShRG0DQMmgcogVrevwNcpZywKqycNB87O01fioFV
ppZik8fFY55wipinnqad8jA++/78R1W85KmtSDggEp3KE0rPYBn2zjcgmyRty5JoIlWgKiBkjvJV
dQLNNG3nxbK+S6C2945nrf2qslam0Ue0P019z2fT3P/9JxW51yzqn83K1bZTH4Hqt7/YUbhEQA0n
1qs7BmrW5e8vufWdVyyUMqRF23CJysbQzzyTyAaEZO6pI0f2GRpfvmfYrGHiZdTg+nA7GlJmtmNG
Lz31TXvHR8ChiALGccZ7K9JYWqBDkE7oncusmC+1n8ZH1HNsQRevVS+uk2nvoB8S2eAUxQXCOBud
iJktmjzEGqg6erK7NlXKzwxhfACkpt7PFq78FVkUj6phdOYs2cGYtR8hEW3M2RsuZGTsh8Sp7iq9
dNaxBUmxdhOaV5TBsOYNxLl9UNkonuYJpUbJhIXCiNmjC4dk3RvGjUwiEUQUrvuhSxhBKLTTZt1T
YAm2HpHOmRYWhDuRcJRRhAJpZbHe6qhjxyJPTgBgN8NIPpRU2iteZa3WbhgjYc9jr+FLwRUxHY8U
CYaTypmIma5ACipBWjBRkGYdHsKeMWC/YMYncQpTVvmmX8FJNIZxg8qFvlvUL6ZLFTQjx9s0Zqif
O4ftHQRpY9e4ub2bGUdizCQsomSOLLxSXd1R8gDXtF+Fre/c0Fxbnd4skzwY+bc21J+NpV3zFJ8a
y1kw6cSIBBbJuZJSfaPrRrVpLdQIkZOKrauoMNoUipkq3Hc/grDCnWnc8gzqgBbxhITxgywFEcbM
uvmSCyhRJ+gGagoQ8oRW3A5rgj8NIiLwjt5F7gNvsv88ZuTitVWMwFxjHwII0Md8vC1ldsglegrd
oh4Zl3YI9mcgca5RCdBrmTDwl79/rO/8sjt3yYwrqaKNIL/4nKX1d+NIdUC4Gm8MFh/rpkTqZ2GK
AVxCReu0yBw6UosxAFpBMktQFNKnLodBkw/Ufspk46Gy34a9+ibvn2pe4b2Rh2/NXPzEM8m5dlld
uqz6Imz2GaSiGzChP3j9wOHgM/9T3xq+LMI0gemzxMNyYR5S9m8YoedPLNfwzWEtZ03MDE6z2tM0
2hqZHh5/j1bdonqwjogEYPHUkDBY0urbMKX41mpJOOZMPW6XIj8AI13mcNMDXlOty89Sy6ttK2ny
NSO7S9IOdOIcubupbt9IBskIHdgoGJFbpUFrSVlnG0YfFEQM3tU3Bd3q7OjGfDaJjj61s7OeLS15
NCc8MFlX7rElfRMQeKxzOvE0M9Nj48ltigyChBEEACoRx7kKhwOO43Nox0RZ5Wz2+8iI16Ad4z0j
pWtEdvJ+DrNfI/TgRClXbCFaBSNp0xtcnawGfebFne1tPYZHA3LbE98srUtiOEHV4/tRuknYJ+yp
gTqTNqQ4RnRnfpzVKOX4NlIt/w4njxWL8p6naUH1RZh2GML9ZFqcnGT1UYTCPmhTuhKdLq4zE9ZT
Oia/YwKHlknSZgQStCOy57mVS8sa81WzqNzk3mA9+nzW8YvemMmTDp+N3pWEdEI4t3GePKelBxS+
HI+26MiTMIgtFB1jRijJx8FgjFoK5NlVY+nrOKJZcM2TPSawEukaikzu3JKuCdUWA5qUE6PMTB/y
WOcfTNMD6EwE0bZqjVcZqfEonDpgggCdpy+ardMiJl/FiMDYLerWdsLIYxhL1HqNWmxGPBEbVGpM
jp6nvjtN+oMPgha7DC+sVju3OWOTmyJjWCMdiJhQDYiYmBEhJAIXnuw76T+N44zCMlc+yUqwkfmD
DlwbA8Spf87dan5qh5hrmPR3pvrpcGuq4tuL0OdqRiz3JLuL5zZ3YL9kB67T/KIBNOYHT2w0thpQ
Id6H1xcPUJY/5KicNV4mD4hJ+4NoIgWWgYcoqRkFljUPVNHp4X3cLq5UAtsNGK14oe6KSbRnYU80
6glIHSrWGYjYnCzoC+6FlOm805KRrZ0ICHKeCsPjTyQxg+pJyyGCMtujdkM6YlZj4I82vkscpVuI
ZcOShDjFHGBJpTGCKLmRqY0fy5kfDliBTw8qF6xEC0ZYu3AHnIl9/0fUN+HLBDmH7MOrKGnyzMgo
mCZn2pGou7WXMTgvMAXP4JXLQoXbeZiIxjKeLAh0GwnxdZ01Bsd38VdEpBPeRswZXIJmY8MFOjEw
7nwnhQLsT4Eou7fasbV1LN0/sVFeLel8dISBMJdpVXTxBbqluUBfayL9HMyfXJPPnnSX5i+5mcY8
rU23Msgi6OfTKBB5zFbSMqUtwa+SSrtQM0+ex26acDoIbcxGUxc6UzdNu7Rzu8DAVYSwXp8C829q
LzcpJ/dML9re8ZqV0E6Sd6uk25xJvd86cr53rfhguum89+vpsx5YHsuoqlA5zs4mySjyrCb99Byu
66GU1E29gndM/T+3DoyLqHyNXiam6BsMdvbN9s4zmoI1bx7aZtf45uYiy6OrdwnK7I8aPhwzQwIX
5vmYK0fbCPnmaW18pn8G1GY6LDjbNH/RBdpamPPsGwmYMR4cdJXMvs341GOTHs1njl+UwpW5A7xA
UY/KhoUunRwxFNYi4+G0obOINgiKyZ2DJXDSrOzeL6r8EwsSmra0TC9abT4blttuVK6eOw+Ts+an
OB9Y4FQt+Q6ISg8NrV0thmLvujCeNb+Mg7iLm7VwtK0xFfhipjqYWShgVimL/WREfBLjT+RnxJ/O
WLpNHPia32CIdF/c2hiCKgw/G0SE2yj9HqfpDoZr+d1J+WF13rZgtfw6RiD2tJaJlfIr+9LlTLwR
qtSKaSTJZ4uQn7uodxxOv3Rp0Ev7aGL2wT7C+2VQWKvmPUUL4DipS2ObIzJVsx44YMhoGImSpJ69
8lwwxY+cH+0vTKWU9q4pUdJmuXgMq/lRIzAUfx/ZizjDOULaU1MivWCG0q1khfgd6TKDgckWuxZ9
hZkr8WgNdByTATJ3SMsH9sX9WgE0vMZwOcDxZ2te4+QJegt6b89e1eyxGohCBNAngVF5+r6k5k04
rGIJPUDoSOxE/8UA6LfL1FOaueGG0QuYsTxrdrSK1aM+LeMvHxFZwd5QQG4+tQ+dAQvLiFGdoNwt
927nfKhJEMJgaeVDKPsTpnMFmh+BMbHr2XOsa/fCj9GGu7PcNTm10Fh2Dp8QWKSBlmY7fABkik5k
ia6qyKgOdkT6kiegOjDwP1cN9Q88TEr6pk3uXJP1R8G8Ah2BsobsZBa4+iZGUE8N7r8m4v1VHYmk
syhJTCERLJzi8haZlBMgYtVxKEiOcXuwthXx9PYskgCaWbV1cuKJsspj6CJ1uCe/KkXAU1iTT8ao
uvkj4DXNtO+dypJ/CnahDO3Qxgr/VYsm8zxa3olYlKuhl/UHS7UlfYJA7daqCb5hxLrKJNT5hIiM
F3f8VC4dMPJK51jTgj/OapYXgmTOPcodfWSc2+hHgp5zPxlOReS92Vro76JEtyjfhmNpp+O+zAvn
RGExocI5eUMPlqPsP0bPLO8s02DpWftJgMQjeyzDL1uiB4rZp1LUAw+k0U0itlMuPtuVUqjURQJK
1cAPuIkz/qaUJXMD4kRoIJ48iOWWXR+pwsF+eHWyb83sE1m6t7cIPcFbObFHpnLRfIqZFnfy0V/+
KSXAnr8OXcxkXDC+xWjNoNT5wz2liXap2vEFlEt2QPgNuJiPBc9Ef5OcRIeqY3pqE53C9xR3mzDT
39pU3pvE0jMp4X4okt9UkFZotKBoqgHrdPrsZL4fEDt4YfUD3zIGnJDMBBlLfvrobRqcWJz6uhv7
pJfN9larB3KBBn9j+HhRoLO/uAZkawNbScBTiXBPC93sodbkFdCJvzPNhLOW1gkl0xxYUyvJOdic
iMwSwgzc3H2bwspax97gHRZjqkwzMEZdIzGh1HC5USQTVPZGNrh9/vtLZ3Po1IXxO45avMgp3oeo
HxgZWuPWuYZTqgMaKVl5eNuki77nKpf39Ul1GR9x/0NOih1UVQXecmSvtEDDkCvaLW3AzHLBvAM5
BvK0ZJw06C8N9p/NPEBCJz0S9WGny92kEo0VDH2Mi9SudOQzHM5s3TAy3YY03Yo5yz4LwSkRnQBr
vameoFl+DpPFOLFEU9FO87g2pgS/YizAykNgcRSLwA761qlULoNvyB1ELn2LGuav6TU7u4ENY7QJ
0Ek7SNGYq1HVa0K3WRaDey/FvSqHu5jTkAIwp4jjCrKixiBr0SKymba4Iji8b41kZVhMZ9BhMrRV
4w5DbbTNOkq+LsV6VyFqtR32V0kaOZvWQwvYosVka09ohV1hEcCFRf+J3xEC3pK5adOhAeJErBRS
tzia9Scr42lrqrza5VF5Df12CuIRS3iqCQZuOGMVeW+8Ot6efWeDOgxotJH3WAIr7y6keMRC1geQ
if6AMvBArlQV0SDvJluPPRllnNEQs/CYAiUyKxJlOzCZrl7vNM37zXPRIRT1kXk6rNErpxVMoGqg
hnwaBBtuS0E5lmk5SBVPvyunCsrLpF6XmDdoJOtysUB65bImYSkbKxQOrTvdF+ZwnhJqBngC4a7M
p6vE+VqSDgI+GLNAO/4VRq7yWZrbcUBGaZRmds5796B35JK7qnnWbVYqdkVEgA40OcU6eedm46MB
5R+ESnooIqsLNIeILhqPlYrfs2UXDTLAXGkIg2j/o8DQUihnWXvUvVz/u/pYm1YRkMpTEKXQjesl
S8Hw++/cwmkedhN1KiKFWSZDwNR9VUniNtpZ/0ka7JOopfGyKnNT17wJYxd7uxh/LX01QT6gPxvl
vMk6gn7UGAGDKTTNGRCuwVUgdhfUo99VyYklGVM+NRYbaIRHq4rJAkzH00SFHujD9JzlMCJnFU2r
pGi5E7vizS/HaTvUYkSccdPrirYQDYaFEWVjpsxXFEpUIh8wA+cmmjmU2awHxuIKQ1Di2wVbp6R7
8BVx0Owi0DZVZ9MguAR9MI4alhcaQg5jyD8SkilYOYAO5wck7dJfNUbP+ZywawQJhi9FAqbOpviS
TuIS5XSyyWow5EIapxDA4nGw7cX+GxKa10b9o4upz7MHXuF236YPhh0fDb6xZASD5WI700X3nJQ3
VNpPBkizrSdLJBYkc27j9LVa4DOgfSsvd7apeRJ5fs2N6DbrORuisoe9Uo5o/XpWf5CJdtJAsMce
udpaCmWfKbdRBxSo7XO1VhY3lOKspgqB1gQKkj0gi79OgHbOwVPaJgLflDBuJoQ4V3eGi5dYOPsw
IUDTbYpr3sIzKEl8N9oB4I/JDEDAsm6ZdgMh4lDgLdsKc/zsRYWeukJIUGDHqRK82PnsPnIqFoRV
TQtqONpzdjqNy2pajs2mIsPDjh15NFhuxaNgoG3obM1ql9xdEqq3TkL7BqaM2qmPLqWO/AvNJa/9
xqk5xOe7rgI80JY/nOzqjj70liyPf6fNCtoH6540hoeXER7bJQEtmwpQvWrbhi3tNLLX0M3IDUbH
/JAIYS94PnZhhBAmQ2S1cSfzo6iiHXUxSfcIBzb9MS8zbzNnKAqbYRlL49oNGjB3tjdtHALO2OQy
ZdAyXKQFeuWRm1P0+Jx8+YqUbNgOrffjeuyhMUPcE8JF2/7ujdMhqnumjnygaw76czdY960bNWse
77NVFE++ne2YtX5UiXHoWvHqhx31Ya1/a5oZLqJRF5qW/YN1AESCzdZ6M+cjgSf4dc+MczDdEgEJ
AX2rVPmNqkhmyK4r7CeVW9wRxYKHRlxaBOYGdWdXwn/DF2JinmE01a8SBtfM2ut4M6B/heBuPpie
tc/pvmxKKAwBJHU7SHIHGR/05ScwtAQFDNQuBW+Rk/M05IYFiKXLrxStQLbSn7xBGGimyXNuc+T3
Sn6opgDAiAgwzuOL8rwno48Jv4goRrtxby/IPksjT9xHx5BkTwJmGegPdSfiOtCbRc3A/6CxZGGh
54rhhCg2YdjwV9Dt9+SmoWUSFge7GbIsnBD6LClsyLl5czQs5vkuKyOxH6fiRmexUQOMpboiMxWz
6KS7LHQz6+KpL2XO+jHKrVcTNfgAY27TJlCOGHyRmZyh9lHzvE8j3H5EXGNHYxBguuzT53GOHqKm
frGAVLFsxJHSM2TOXrGkO0dljoRbmfW+xjfPKLuI1wMIu4Rcwrb1XjuAvmdXL+l/tJBDnbQP3SOG
rbe2s5k8FIO2J7njT8z6Y107GaETfq5TPqG3D1V5qPX2gArtNPszvz8ZyxyJmXdKikNS5tcw5cCB
hKJPPgtfHN+JA78cZR/EFPp94HT80m44V1gGPkd9SVKB/VC05jJJtvB2pOTZVsD7CiO5NSp/tdKx
Z/NuWaSpQI6Ps73mlDdRolOHfUeDOE8kGNX+S54cxOA8uXQBdgbY2pX41BWmiNRdjOrEq1cdNnBk
MY+9rx6SxSbcR+6LSa1GjYQ+DWcoEnADEQ8Ra6D8WpwP2rw32IQycSGLfpg3lPKP6LfA04zdr1Rf
SXd1G/FsdwUFpG5dwyp3eMNxqRQxft7c+tulZKw13Ax0UAZ7kDv/oSrbtWeYZy7nkGUc+ae9qT/7
Oahx1zl4NinrElYd37LI2WZXI110uNNyrsqYUWxKr4KjkpWWyLi2RsJIwA/uasPxAq1D3ziCIpdI
ElqN1AEyD7dWlBmHxCdl6e+/ZzXJM4wwdxqrN2jrhNmNNUsQhBdd+a76GvVL1LBplfkbJoN1Evfn
lityLXCvsBDsmk3qE7RnNW+uqd2pOJQss/IPu+QqzUxawNIL1wzGkl02uPHOIcClsbc927Vdwyhx
06fqgzb5rs086K4NtlDd6/hj1M+j8869Rs2RjJ8tiRiQfXeEBuw1t0pRddn+ASRfK8RnHWubWkuQ
d2uclBGPoZZyQJJEXQiNHI1iAePSOMRhhYIsZ3Xr4D5vBCTCeIR2ELpkmKbDeyIZ62QAQFmAWGvj
sR5x7nZkwOwKz9h7sj4jDKYTydKXUoV7LefEHAoMt/yAjVmMqL8XrA4VHI/LR048AdmL5I02df80
CxIj2eb9QatwSHNvx6YcY3EJUr+qkhe+8qoieot9B7tzbQGxECYDy4LyULQHkym8G3KuQE2h4Dc3
qHbHba1Rd7gJn6zKTL7TVn8QpXMwzHqmTvV4KJCrrNjs8pObKGZ1Jh8xWpFYFU9/v+mu8JjNsRka
UvXVcq+S/cQDO2uvTj9+hATUsKT++5v1ZB7cGs4Kuk2K2u8G4IlPTOmaF4uxVW8ypWl2YD2OOkPz
EhT0Ck/cI2aiSxYPPAE9kAzEo7RLOJz57a3ndOilRfFVT/2nUWTPLk2FttzrFIMcbVI7WoMg/9SJ
j43N4tnyunM2oe0vSu9r6jWoSAUAK16AoqwWNdNEbRDBRgZquB08BzN5ZG3ycHyQTHfZRHaoxeiv
uXhQSP1ZuC1w/eQ7METuH+TksBjeSgNUgTCjXZ6RRoYG1Vs37nxLF7kto8HF2LKeuQiG5qHQyNfw
E+91zLIb4tE8bYcllnTVQIEShc+WZf7wZvdncsj7iemXABrNS5n0meQoFrP8s52mW2fxjjP0JPrO
4CVC719a5X2smCX4GjoVlCxEsKwtRnjAWYhnwcW3ils4g9UcElAeR8fOt+hZWnLJGxeSbW4suhl/
36ihWvUee2sN0A25QvbK6XJQohkCNGfj1+pX66IrN+yP7YxImtMZ7R/Xltbdj1N4mX0guDxY33YX
fjueeCMm/U88giHsFpRqxJfhrgijS5+kd3B9WJxa8XtD1IFZty+xgyberwjAIidkzTXQcJ/V3670
7lSUtGtj7J9L6MHKMnjd0JhaRvruxFjeDTta+335yRSLTXSN/Z1Hk/TReFui811051+EOppryC5v
g2eNGw110I5yiem42axa1hILGIBcU24X5h/26GmMuHFu9lTAzHe6R6NKKQ4nk3PPm/94WXdOw+W3
/G5nWUAfwgyA1FhLjtVhpxzG+Y5OPCbit4W8UXAOIbAFR/U1gRBHqjhVh5Q476TE6ukk+VV0DQFr
Pnv8MWdh4SNOyHJcLkZdsme25OPM7MY2uCbQza3AP/BbXvGYWDYq2ObKjBe2SIY1Po2tU+2AYZcK
HobuXxGJBZzKS4ZCg8OR47AuCwR57ARa/HIH2OS7ZM6QoxfwzByjIyscoSbi4G2m8a44zGOwpIMM
mJYgv4KeAvTIteud30xlp2ToywCg22myfmy/3SKi/xEsENZy5L+ZsGnCrBJyb76UA5OZOsbpP4gW
dAHxh/VgH3LfvU8qIrC9vmeFIeJdVFlvjLBE4HrVfVZ0P2YxNVjTtQ8Pj1oBO2KHy/kpGiAn27+s
VZh78zQuD1xoeJe4R3fZTmd+xNM0IHqYQHfhZCI3bA56hyE3HAcTc9sBSgbm5vw2sl+ByvfbN3oO
qDL/caf0dZAzk6mJwBBWm0CCJnlwk+wztcBKx1nCUA7uTmAnw5/Zta9drX/VzvTR0+larbEbMHzj
KZzf8uWpLtFBSzFba7kpc/ut5BBhO5FvHUrOXSeHYrUY68JaLcjcRaDXzBesrIA6ErRZsLHSJMtP
yNkOmVV0J+ZcDCQtDFl5RVMzRNxy45XMAYgJcW9hnMyw387xjsCAvcdEpy8F5P/xj+ExjCpKZhAu
ZXq2/NTrnjQcUzQ3Yn6CzsbCzRaFSN6Zs3Yq3nlI0Yjm5F9GcNDD76Fbcj46bM7FaB9HI7tIm/0X
hvMP23UJsSvJiyd0JnpyGa4MKB62Q1Rgbr/TZfT698+OFgMR2+So6GiBcAjMhxphIMKAR8Biza73
9W+niRdOHOA7J4aDEVrtIYEn21ntYo9mY19H7W9eok0samePNrQhhpCN4YwHbUm+MuC4aGdsGo++
hk+zWPxwQ6d6IOdjv0syUp8y66GBz4SNo7+y1YSi0/b2DnAwQTisDyyyj7nqxsBrmV9F47FTlKFC
HpMkU+s+hcKijQoZz4Tmpin3MbaZdV5MkJgkSOzQJGWenF5YWTz0Fvl9lb7o4KkdgILXjrrVAzFn
LWMojk9O+onLrRkBUAC+5nrV7Bj1bMdjiYbtf88j/T/jRv8rbfRfUk3/P/JILSCTEFv/Bx7py/z1
51/wSJf/6J88UhMeqUHkhCcMbMoG/NB/8kht+x++7zicy7bgt33P+k8eqf0PR0eCAsPS1flDOiDL
/+CRuv8QHvN5PM+O7f5Flf7HN/dPRua/42P/NY/UsXW+Pm3Fgp39dyKpw9jXxZ5gGJ7Pl/Ls/87M
JHXZIpJygO7YqBVKFHWEjf5QWqOLERia1cBceFmplusawW5QCB/euSWRJmr6dLBYzpXpYkEeekZp
VUf8Uo39V5d+sk8crpss9uQFryg2OIrkWHpXaF0kX4zxW9YQiUam6DHTnRzew1SRVFG/RbY1IvMS
wHh4siFvQR8pLC8NuqJc9vosSjtzMyUJWuU++zeOzms3cmzJol9E4NCTr+mtUt69EFJLoveeX98r
Chhc9Fz01FSpMslzItZeexuMhoS2Sm0LAH/PI39gfkE6rojNB8wV/DuLsdIdUiamq6NC6VgY+7Bo
pI7T4JbrW99L7UszsctNi0PXfRiqYb2UxCTRzNbdFxrbpM5nSEocnnFTGfyiiAlZKLCl7EpG6GX3
X9xM2WNYp+l+NB0NrXdUXXt7/PQ6PUQM2vVnk0HuODpna0JEYbCkiWVb48jehsA8bXtscmDSFZUM
bHa86RScDDu/FPjU7+qyUo+a3Ton+GnOj+F3YSrzpeJBxp+MZL4KejgfQLJ9m6beKveM+lNvzIeu
C86J5ZqXpqFoxCXykND359gFUXDdvcFmJ//p3fzu8uElkaiTHYVZ55ayhgJBPQd6eHCmjiTf4tEL
VVYIt3llJsig373BGk+dcsJNLxszo/FpzNSpQahK07uonESC2Tw4dqM98XahGsq2WMZRP8Im0uwX
+0JHYXL1BomH+eayBhCrLorjkg/ZuMKOWR0TihHTroGC+RxlEZg1OeO/Ab9OK2vCWBaGVcVviFKx
+6Cu8+dRKzPpDRo3OLeg7erqnr6oGA2X91nqKWP1BbemPRv1tn2ssI+cCRBTAeFR4NLYYMLDXD1W
Fm8SJNq4R+1Q0ND5yTOzP7CIb4OtaCLr0VIWpcTmTFmchmig9wN+sYZRavtvucqWdZR1ay+LV0jW
7SSrWPvfUpbt7CJrWlsWtpasbjt2uLEsc1Uoa11Z8Lay6mVPSIdT3Z9jv8STIAvhEIG9xoaYl7r+
2LIzZjFMN4lNJ0fCPnmUxXIrK+aAXbMrS+cgF5ioxfUwL6A64h0N2FE3StNPc0HAhqoao+KNbBis
UfIRIYfLydacGbk548wlk/13zx58koV42LEapxaTpYCsy3HkbHv254ss0mc26nBS9CUgIJii72Hy
h30X0qyddLtkMIZDD+mh9427SVPFVSXeNbLe5/KZw53We1OW+gbb/UTW/GHAwt+T1b9TmsVBQ2ZO
ZOBIbe9y5oVaMuTPsj15zdeym58Njc7BZLafY8ELegENAkEOQju7LQIhFIIjKDqHe7/ajbSOboyW
pGYEn+q6zm6u8LDSRrHT3WCAo3vJufMTWIZzHAocE651z/GvrPHQCCDRQUpY/5CJuGnXcAdGfDHC
t0LACtpZlhMFTQAMKeVCwBeDYBgePEYNl6EE0GAEJsmHC+d++30RiCN+KQXpULAdAYzHKLAH27lk
3dpdBF4afZl9u+x0Ts+b0iEv3Agwwk3iyxKExGOa6cKU8ARpt/Sseytlhx9mEZXXoKyv6J94xCPY
swROQZNAG5RkuvGtgq6YzbzzYB8nqJZc8BZfQBcd4iUT9GUQCEYJDqN3cb3KYVPOjO2MLbZ3ikWa
6D1NTdI+dvCUlD8WfI0S0CYQ5EYZ2pURF9VH63EwP5ERPWDZ/G0E1TFgdjSBd3AmpWsSxY5gPZEA
PgTZLWHatrbAP1Hk4voogooLRowkRrOezFZhRTMCqHftSAPGqy84kQVXBLzIdV5QI+7XAwziw/IP
QhIcKf/sBE4yBVPixo7lXdAlLWbSDsN2GKGaKsGbUgGdFkGe+Bq7B5J9BP/0LRtCsCgBpFpBpWaB
pqDSc9YGgFSlIFWOwFU+oLrAVlmxAusHyhUMS9kbm8Ev2e2M0Z06uwns3sCPp/JAJRmgAm0mPKq1
4BaimV+bixugQK7bVS8QGNuwHyVYmMZ7ZJ3Fy2fbVfcd5FgMQZYJShbWQGXc9fO7AM6sgzcLBDwL
TUHQBEZrodIMwdN4n+ECFmQNJc7yNEKxDSwk539Y2+QydyKPutZnYi1Rrj1FzYGET7O2BYvr4eO4
4KILEmRuFniObNZ7LWVplQhsHe2eDO+Z298z1jTqrwXBC0zGAEZDmN5mSdA51rZGesLfeAmCVZC7
3UJ90fSTtLTmWdPJpzJEM5jpNRpjtaEy/GPZ0+HjVqjxYpNehgLeht9DtKMsxuCggWG1Snmn5pgK
PdqVBDfsBTy0BEGcBEYMBEu04BN7Zz6lMC2nuM2e0zhz+b8BZlygGhfBG6MXT7hWXnKPKfSjEgyS
ihUKiiAjxwFEcoKVHAWaTKAnZ8EoiVDrspVnjMB3Xys/U0EuO9jLSSBMOghxTMFl+v8ATUhN3h2c
8gXezPSewLJVnHq4TlIwDObhJUpBPnOBPwfBQHsBQl0e5oEgorVyLiguOqKWUB54i/exAKX80ev1
DGPqRy5vKHd+iGwjPuQpH6hRkFRf4NQSSnUWXBVA5eQKwJoIylrDtCYCt1aCucbwrjHP89JW5aFB
+QTsnz62knnianu2BZcd/oGznwTc9GuvUR8qYC2/24fSzaftJAaBnl5do3+r+IveDdRFrtEqXBXF
ZdvRaRFgJWx8CIkUzXyvU1qdtX5+bDwurkmAr9roeRelbqFQxhNOKsmIrf3Usk45U8pcoGGcCNpJ
F5A4F6S4gi3uBDI2J+OrNUdGfIFFj0SRssplhOQiAiz/sowRsAdovgPKPQ5Ghc6t758ju/nOkoY5
wODu+Ln+YHV5awSALvons570zVKVf0oQ6QxWuhBoOhN8WjZHs2/iNPT902wybXU7zWJFwnOrFgBb
FxS7Eii7Fjw7hdP24LVbAbdtnfNPpPWXtG6vqU4iiTyi2SMt8i0mZEl08B2rWqUGCGxv28xt+/wY
uZqz7bSZqS9nIV9A8hmiXBe0PHbvW0HNfZcHWCD4+fQPRBck/d+vP87BTAwFcA6ZNr5MEHaTm3EG
024I3O4J5j7Au3OyIWEsCDwVbfq2ESx+EUCeLdm0gX1AxQM8P/F9XNFYn6/zMgAjzMzn/IspAo9v
Qe+ZS+APAMZfBMv34PMNAfUrHjGzoPtKIP5WcH5GK0B1gvi3Avsrwf4tCQBEJAHwwNBZzM1g43oQ
IpoEBiySAwMJAk2iBJ6ECgzSBZP+vUjYgBcETwaSq6yZ/ZUVM9eH5cGiLzGFgLwCVrZe4gs9OYaJ
PANIC9WGEnEYEq7+shS6UfxDMVFVEScyWdk31n+LOTNBjSdv00iJNcUlE5OxUd/3qf0+tDoiQgla
FBK5mP+FLySGoTgNgdzQkeZOMch0duBszqVd4hujBDkSEh1we8MdzVAb0peProQ+Jol/mEP3qKUj
Lywnc6rD0iZwCjNHDtcF0UnZdOvCGqsu2cGTdNyv/PyusUBZWToQ50/0B8LEe4ext9N6Ees6b74j
9OhdpAKaAtnqwQG8ml1SCAMJ8XiEWvUd3j1FmBfbIcZcV0ogZpZoTCshGV7V3XNNbsaTAI0hURpN
QjV2OrfbXNnmvi9+/sE///6jG5OdXtCoFQbuviz/i4dmuiaKGbpdjM9l4j8Upl7f3LRpoFD4p0bX
oz0uaEQtpo0ZoilvYflTSjRokJDQTFqoJDXELRNZIT+gVcVJZLWgcKMopk7WfFWyg9cZGtEQkK3J
MH5JHCeXPORCGFjmma+/eV5Yia8SY3K2epu/1BHBplIiTkrCTjyBPnyJP9XkoFRd1HuuwnfaTESq
k7CUJWFwpqcSosr+xamchxa08NTiG/JxaWK09G8TCayEJJY9Ecki8nX0JKTFMLI/uVy8cglwpRLl
Csh0zaVDn73EvPgqv+kewS/0xA8lSTDWlBYRB8JhhsTEEvJihQTHNBJk5Du1fVQTKgtIl0UeYVKt
RuuFErLr2fSTjSfGIqG0xQgpbl7cd1LH+k3NCK0Mc5P0brN1U7bEPQppR2JuBhggJGt/CSQCV5OF
qyQUl6YJNZrk5FwJzNX11ywBOrvIf5IeSVoh4bpAYnYDeTtdgncTCbxGonj4uA5Uo+m7tNWndRWQ
L9FSd0Nwmi4OTRoe0nNDts+WkB8NDBpnCIJ/qYKKJQkYzhMbpkk2IdUzwqyW1DLbrwlWFlcwsPSi
U7YWpJQ7W38UfIVQt8YpS9DL5DYCwZ5EYrHQUMzwlqFq15458zkbpEELpSt84SkE0PaNxBuDf0FH
KUf+L3PCYZ/GEK4OX+pt5wb2oaHMcrCKbd0roBzyk8oiKp/p9a7TB3Ri9Kze8srEIdjm70lFjjTH
FKNLYsEaFVeYKTonjrNbJLYJA/zAu+WZ3dp4h8oVr7uEPHWJe/r6WyLxTz7+VJSSCA3uWomHYqox
7lqJjIZkR5EHYDuSOKlmESxt1LtFzjSQwGkvydOcCKrXm4/0UmLkX/rHRmKqOFqoW5boakCG1ZMw
ay2x1lkCrhZJ15DEK/N3TnV61UA2OiQHGCnGybjvnGW6o73MQP7Eic/HUwKbps/XJXISvv3YITof
Q1kTGPeJidvCK147TFbgCERzPQnpRqR1u7l587y3ASc4H7LoI3feS6JXW1osnlFL8mRKWadPTOED
iQL7w4O7mN5zwWKUvfldE7bFTWNH0Y/8tuoc3jGPX7Dqm4euz5oL1OoZK8crYYhDkpBBTAseA7P2
0WZPpcvChjQxrCh85NrvCO93OWFkGI1ul/rdo6q96aE4xmXNAKieDl6qewdN3XcmYy5IaORaleJc
OVC8bhKjBtT7sSVYXUjEupGwtcFGaeNZS/Xyzn4sPTmlfvDK7D6M1YXm6fjsK/rLMiThCap+qtk5
KOj1fxbPduZS0VfD5GQbkv/uJAgO2WnuPIKyeaXmTUxVYm9v0kUbiJYaT5JslFA5SA8r9FEPsda4
f+IDMEcAAIY0O9cYpL87zbcZQSaWYB8QnggaRhLfs4TZbYm1Lw5Z4Cn8bmLwhKmB3daRblIe4V8s
VV2MOr+FEpMvyKf1EpwPJELfSZge+tpc031EwJ53+rojc59I+B5D7NGXOH4mwfyW0Tj2NMwzRPYZ
hbBjkRg/XSHNk0eyv5WIv2kT9udUSIJLBAAOJoBYlAAtbgAPR4DbIgtIBJsUfQBRHnKNCAXwqT7F
xVVzEQ0ww6m3vcgHLCwEvegIGjO/9VNxnpBFNi4rcxEXhO7FEY+BCA1SURuUIjngsbgna3XwhuIu
haBFpbDwrmVoQLdMe6YzZFhnWBO8jjof/x0IRjuHWBUC0SskIlr4908B7gVdJAyu6BhgE78z7beR
vxZW9jhQiuCb+AiIa0JKbZrmV1bvy66eCMd1LE8Xpg0885z/HJFBpJ2ZsLWnv0BEEVwV956lS11d
+2rgkhhFKtHqvdpkKV8epwmmncaLfGjnZ9a6c6SzhaNejUX1ctPpiz7Rt8iO2c9Qh1mQ3vA205iN
V2yJ/dC/Z+zGtQoRmcHz+pgblOfN8mlfbGwv8XSeWG4w7LR3g2g03Cg/0o4QryMKAtZaQVdVA8Jt
Qekyk6C23LDa3SgeDSuKohVOi4qbwfiWisADCyMLY1pmxrottibnfJ6dqtvq802DG9nMmDT3LK8k
LWyf02F4yS38qzxNDXxpUyw3verIhJMExBu2BJhNbCOub9z5oh/pRESCF5T3MvkIUZQclPvs4yxp
RV6SsaQ/U/l8s5qnRfQmqYhOBownFuaTPKq6S90bnOrGn1zkKBSzbnzRpVQiTrFEoWKYNzoecCSK
XMUTzYouwpXFqd5LcnqcMAYMjEhZ6Pj8I6Adc2pA2EJWhVfYhyEiF9MnCmd7zhEnTgsT5MabMorJ
q2vhTYkKhlZjEcNEoogh5CGd0MU39r2nUjQyvQhlFlHLkEO4KpHNdKKd4Y9OQby2s7r8PHXzJ5oO
5pFRBGg5Mc0vS1KkAVojn2dnwS4bW/4CFUk4d1XbY38qtPFgedYpKmcU1ElLE44zTA/Am+m+Qhyw
SYje8fSr8zs/WaCW8es4lqevEydMd6DPICMhkhKnZvse1t1yQqPZ7mvbvDBcYR6S9L9DZ7cbZ2aR
XSgfO2/L+DmNvA/a05czbYOHpC/sa+zE/9EyTAK/N17/xaWXwD3y71bX+Kuw2TW7g/kW+UF6Jt+9
mZLwv2rhksABPtoBCD92RjQcIwdRc59U1EVUsP7E7tUmbTH40ZFW7rSWwZFtWsm68sjCEHHbxX7/
g9b6l+pvHp9adRxLLnkFTYOFAoWHPMLE2Q43DKx/lUG1a0zyZR1WLlcrfWRFWh8arZs35hwR66XP
qrWYQ8o7eJOMR3u42ly+SHWJGLpqbuhBxp3dABPAwP8ZtvkfMD0ZabO/cmYYpYuB33XJptBJhlcT
s3OkLVdXP/YcVzZWQxNYpCfLQ2A6FAnMyzazY5vu936PAp7fc8sXrCAJ7EUaY50hpXTKVHe5Qt8Y
uN++/zIKblobO/bFeFnDxYKxid5DJ4MNKpu3GPw6Mll3D+EZiQJBBlLUR5vurTj55rn/BcvBN43d
cBV6805vTX8/jDTJKPLkicnn0MdThRzuEtkPyovfqVBj5gNXZZvNx9kB1wclHTYOH8hLarTHuQmO
ruKAn1HNKjPYDPUdkNfM5GlsUlAMlUFA4O1aUytJdcVc4nZzrZegBneBHb14BryiPdJYRoyTvYQW
bxZvfAbWfrGq3Zwxv29sp96FE0tvEMNGXyTRb1Dmk3xCq30tFVe5ZKSewSgtzgQtn0p3ItFbTseO
kMrKDGJgj4ZxQNjFiL9epiodDnoSnY2a/hLXebRVYdyFXOhjRfzEMXIoL2v87AuGHJoUOWRsenUH
Gy0PIt42Ph8fH8c2X+vfpEJo548/bVaVO7UchiF+cxTPSF2L8H4UJJS9hIlKw868TlSxr6mA4vYS
rPQmx0OpocTNZg8bi999xzwqmmW+6tPONvl2aBUv0WlKNwZcAGMzf0RqE3IWbFNyNEQknI6TpWFU
f3Ghlr3rF/9S38dcn6O9HoD1Qwjh/W96POj1X0HP8IZAq0vcLaU0yKf6Dt3wPmjAD3AM0O/ZnOrB
YBnFjHedkqnZaHQxQEqfJi96se3c2sV6fZnHjkScegtU+dTy90Yrwi7r1VOeRrsIC/5caZeAxRQj
5gRTg6M/mUbkcbinmLCbeI1bvBZayoSYrZjj3kvzI+oLtC0VLeYKtsvnXHjUK7sGCyWGxHACh00J
cA03M9COjElhTVK+I4LxUaJj3iwRY4dGBR90a+3HWHvnK7Yx/QdqkIjSd4c6aqadx+WFDKSCosqS
j0QBNkzmzpA71JB60aozuHJ5Ll8x/9PPinHrQsHnE7vNtkre2MioVYZysGIzxIU+Q5rc2fra4i+b
S/hPPvDbKajg0mLQ/3BIjqk1x0TmtCc3Gt9o7Dv0af25EMiIDTSkPgJ3OIJT4mdf/UIApfQIUjkM
eSDY0Zwk83RDWYDC9ok6SibrhEkYx4UDmWuWYfOqHUxkA/yBaaX3HXarIUxdZBHc0NqJRBZ/hb2Z
+hddhpkZCFbQR9l9gafcnEdzp9xoPsbg4zOlOGuzIU2u7L0b+AVi0/HRqjWOGHFb3WUhaJwPebmx
FMgL4P52SnLuN03/ontClwa2cV66ab5EGGb89hdbACOv6FEp3iumKsy1aSAZn1o8BKSVLzGQxKDK
G1gVOa5G59DZJvQhxelJ05ElQ3LxjPHI/8vG1wKQX0f+dOD/O2FGVOqbRaWchrGEEfl670mDISTs
4m1oZdea2OSBJbYjroCXwSP0MTa9wRAx+bZSvFXep+t7f0C2FFt1lkaGP1+VhXEbuoaAkTpaKN1Z
pjrPjjnfHMRLu7C3NkngDlsVmPPaw5GCHpo505yTcigi83ekUGOV8FIlPOP8N8X8gQuzvuuYa0RN
RFzdte80Q4grm7UwI8XEjrXdwu9jpxOTobS8+VyoEnimw2dTidSpiLNhG0KBrqdGqy6TMu6VVvXn
4X0wGkrrSyj7vgXsc+soP/isBFlLvXQ9fJft8alRC5sMq3sH9uTvx1DzOsvpyM1yNriFmz/z4Hjg
qXsklbus7cENWCsYX4x9k32u5k9aM8tdF2iv7K1oLCaUZhUNS2v34FTEXufaJxcToSRMU+0cUBVx
s53qw63qN2+y91YCg80Klz77tjUhQPF/FxGwZ+6QSu5vpBUPhkUVcu3TBDPO9HXWM+l1bKu0VjCG
pkvB78YAgcNI2bETHQmwoZwOsKgN/PSsjdcapPlt/20oLNKLHGiQu25YCvSPnsvwPabWYW5vmUOb
zhRX2yJzwQuLHZ05PE1GOv3ozaaRXu1D1H93ZFf5scQ9tZAjoYPeK89l8aGFHikQzmqVDWl1RFc8
bCliI0Skp2/QI+VpYWJ2zHPvG7cI42Avb3YO0m9bUY7n9jYFxMH3pFvptjFBefkf+ubr3sMgCmu9
NrvoqSsAYlWtPNbdiGVg8SYzPzOiM+7ZK6DM0g/h0lw9d5i2puWxqSwQ2Vrvhe1fq9p4aaxg1zUm
ocbS340EZQNI3XRoT9YSPWZD8+LImh/42AwA97KU4ZcVVjuaM4kTeovkZLR3RiUlI9QjF9js0PvN
vTaxjnAD2qFbi5AzJ3a17XNvDQjFsDsiEhLzE0JFuh6DlI93UqutbzB86lL/Zrr1W8/xkoqT6xx5
JGHq2t34PI30pEtRD2ncrXlmurNePLLXOGQRq1ujZFzrK/+QS4Nf6jJhDMU4keWk1UIOC+j6Uahm
dDCMaXcMwMxX/OKHbIifk2X8z2TCvcSXmgX7FYD8aZ6Q/PG8o+DDMIpNas4H9aqcms4JfmZIPodi
U7OxHwzLugXVrvHzaNcPXKusBoK4ILEMUlgTJKn8E1AmRWIFJXTRLRjR1gYzX4+ONCa+B0wDyvlI
Grs6hdhUHTKYrNSMeDuGXc+9MHnUwtzkABMi7e0IqkWSSo999g9dsMQHFEb+uh8H/+D2NSUDfX1O
avdz7lK0tGClWi67YU8LWIbm85r5wR8fSCYCw88EWcHZnAUQcld1r83a45iA9JCcuCxcJzdjHJ8F
bgFaeO70gFNJI1E8n5BdjqV3pZUYhOaKx1Iy6JRlT6S59HGydzUz8E5jTFSBTzEpaGgU0dyciAtk
iTERw9iMJZWWE5r72X5xcMqyJwX2rwPUSr3HUVrZ7rkc8pLZcs3uIrgDHeCiVbcfeeduO68kDtGS
AW1IX4SVfvVpWV3nC3/LVsDL2AaSXfEIvrq8MJDezqfBLmIUD1rGhrtcJ3Nn7+iXuydmjyvWKw3k
caxaRkZi56CtQn4ZkBpkTkjz2/rGH/CeeKN/du3nqPo1hua7i9CftX3Nvbm65K1O6ipM5lU8YLdo
oW5BZ0mVzLDSNC4xHmwXCPvwFmXFYVQw9wN3k3XqDK9wrftUZ75klpZ2GFxyPh5LCoyCGmA/tx4+
2qUycBxrPdhTy50xV3s3HfbtWL1MSYVFakJTkNrB50KHKacL5FaqfnTMKTjXJiGg9JeDIG1EzGNW
hrPF1evttD6ANvFOeup9AO6Up0obrrVVY2vgv97SRrJsBprWLWBibket2vItoF8JDBJo1y3mD0ai
1yKeqO+iFnxdGcO9SeHSsfaxXPjpmUEgdaoA5vy0iSl5rEEdzbnZjbr3XfKqVpsZO4OnewjAdqp0
NBspntypSN70Kd9RVLsHhOLaQ+VkHVhXLIMccO1jRG4SRRDIL9Tyw2SX93FmULhLxAifJ4BlQHBk
lWHL5wcUcSNQMbaA9hyFJnvowWC8MZ+HuTUJo6W/KZyUViaQYc2rn2hf1AWAxhs16VQPfGV2+r+6
rZEX9Mszksx0VY+M9ko+XwyIEWhVKCA1d/h0aDuOaIDJOy6bi8N0xx7ZQilVX7XAfBsYEVyoQWNP
EPEGpxWpY2gzmtQIEAU94bmVjTy6uaVvjrO+fGS+dyCCCHyVJxwPmj5GPcrgfbrqNbUB61BgrQpL
4g4O0EH6WPCKa5G2anyqCi1+n1P3Xo/DLy0YTqE9TOBKKHqWkcloy86AzQynlzmgKIw6MZDZ9eL4
kF9DB0vXWsxyLJqEKsbMTpBK7GA42JrDkR96ZL3wPaZLCAsUUUxmRQaA2CF0+EnW6aaDbDqiyYf2
I30cepMcTrWCthDjs/P1QzMW2aq4IW4aL7nq08M8TK/RNOfnpCfvH7sfqmpRlXxExIO2ZqH/8vFC
KtJfNBWDx5Ccx8KVHwrVfgx03K47c7oHq0LIVbJV7CgAd8PpT6e9RRHSoiKQ2kxMpoBUHEoRCa+D
CR1JrkzjaqMimTXjPk1QT7YjZjabgDInz/xu9vKfZvgLvXxmK5rhIMnok6vNduXq6wkZycHuX+OS
8U9IBQlXHf7yIla5G/pGn8IhiF+b3kNWQWrwWi1UWHckAxhbrvjFkh1X/2XryPCIBCB1FEZ8xTWG
mCJlhKmKweBwld53cX8fBR2bLsOCdKd8i6aipVgYYow2UQ5EhayPJZHfePmuBZmbKJk8eREiiCnz
yVUnCCj7iLRO2VFwoO/NkKrIxs7xpi76hj6zp6JI+7211dvGeTItg3+jZGmg7myP8Eo1tSvKS6oz
L4aDXoferhhnlqWTPnIWe6eRaRReMIoRp6AHiPguE9BOvN6/77zPJGB8lVcB/SRcSDCfWOqu7UZ/
kzkNz9V8rM/NxOCLLmo6t6vo3jXbY+eN6H3da9Al051tHMKq+FOZZuyycH7h9kS5z0A/dKXFO07G
J68OuKJxBM1NaJEKVuAGHnTu86raTZg8OLPCKPEPSqfQpDYoYRkW3EEMLdkjS7MSbVOvOfslMP+e
8HqUmifW3vejyWA27mYLdwb1gjZh/BTesYbjKg3y+aavLwRWrYfusJgMCCJ77g7BB9u3BNUK309q
EpGZMbNX/X9ek7KwG7PXvFENtzLuJCylpu2sOAZZwZ+vBQtZkQSffkcqL2h1vENOv8qdkeTzrP9Q
XFSAZXHPGnGqGFV5CqB4mM4h2Fvmv6mht2RZzhp4k1JLfh5xCRuGz4Rq0ilpjpOr2TfVCrCqW3tF
gFQCM4u5MfgWgABdDYLiNeHLKd+7A/mM0SMLwq2W5F44Gnfsc4FAxaM7EBwy1cDVuMWDq8PhVeMd
B1nIhrjoDtnYOHtuPD+WP7/0VFBVOniUlycfQYRxXPNeEI7JkzNuvnslBSDljjd7fAvdSGNDteNa
UmJy0v1TFM7VE25l4kU+mzeqKrSWQUdXLWA1zGA0h7sYbcLMW01WgyXprgmPwMroaugax5IM1fRf
XHUH6kPYJDfdsPfj8Np07o+D62xV+l5ysJ8Wt+ufZzpwQ5PGCRJHj3L7GoZpWFsupb7EDnyxuN4S
HZ1SN2X/GT2bFps3Ua818T4dXX8/4j3cqF5OmgXs2py2Cg8IN4C87fZpS/CVWQ4vnJ7P1NBTwpEN
4Q/JixcOO7vUEVg14LViRiFifTjrCkJoqupgB6/ByJ+m6DLYxxWwZ1/p+zhr5nNg+v81eA+2rXWK
nWa8hIkkDUu/3PTD3G/sJLwtXs3Rkyz/XFsTJrYVO8lrFbJ/mDOcR0oJ1Jz356Dy+dvnv4h9lrhD
RwTDNTmfAlhhe5iI9xRTf4jdh4o08br3qle/GNJjtbF7cddKIAyLfkHVZXPSVfixxHnJqBENVDck
7ckPaHVMc1k4jT8919R1kDTZ57CYFFGobD/HGkaPjNnCHEKEDrYttuUg/J6UeeZXIICFuHQeyr2f
UPznmpRttwUB5VztqO97QyyFEXpckXF6MfOyYsmEWmvgHaHQJ+YRMADprQDJAVPh7DmMUIBkI8dE
vYLb42y9pQLsw/Nh3dvFW0hfv9phFXLamfmaEsAAb6LUiRzAyUG7s0U8Y7Ls7UueG2rvz1F/oY+M
RB+A257aYMXdgbEQXTI1daw/2oSkzePrerRamCI9lgRz8lQ4ZX/sYlpLtPy6NE56sqTBprxVAeQt
Bezvgw4dPUXaJa9xLZI35cZjXUIfa5xl8UZv0hGxTbzcJ0tvP7YhT33G4rCFEOdM340DlbzrqaXK
JwkHyDl/PllZcB7Rg73pxW+12CTvFQPpyqnOeer126UOuTMHf+5o3xvPdLvBaDW/SeCYq6rnhF3W
zQvlCPNeE119p6vzzHdg20NvJYGenpF0PwS2q/bzMierwvMAwDHn1JqH5Y9gL1vK4tlSWbXP+zje
dDEZoI6OF0Kk+761XwdexvyS5Scz1+KJRPcagWT7YpxVzCehpLIuKvyHakxOWc2idllgPtxu+XCK
HDQ6Wzj5DxFNntgthkr7hqz5KpblIV7C4jxMvySPTXQ1LL1D2awv1EX5pK8gz941qieIpsEwAoGm
oXk3hOlTVMZsfHtDnXxaj1+8gPWGNzR0fNGD5M4Y0mpC/y2fGxfObdss/bqu5qewoGRSWYj+55TU
G4OENT1TLtPDL48uZ4s77XbE+7Nruvovna2dB531nC4T5lyTZ0s/3hsBCwZjIvIU6N01HfSn0QYJ
maguIe4c7JVHMCyfzPd0ytCJWtWzMwG80HDwQgB7OBlNf6iwSZLbB5ccEmJuXhHtHG9eoGTTlruI
O7/Q6xfq+a9dxc5p0bpvS4M/Hufpi60jqWt8dLjV6T6lVXqpu4zuY//G+S8jQ9uvWLHCT6eKX97y
7mn6sx88+Y/AoY6oXNhWLJDWXhzQxseZama6RCpT7cbFfg6ThdqRNG04feLLT6As5pwBKiGRt97U
DuEcoRrRNOxhbrbC5xvsA1ujxPAycJzZB6ObowF176aQTnUvyZpXg9Hw3jHMeAuXAZqWolq1pJ9R
r0tsclr5m3r5FcIAiDZn15azIqq14t50LKL5sbQBm98sN1txYSB3Zcm60mqDWK0VcA6z8kPZuijG
EycSgcqrzzN6Q9YHLXtB9fKcE6xWRv5lRD0UOOcMuld0np68fwqXt42aWPEqLSDGnDG0wzY3HDi0
FQepc0xYVJ4zLqiT0z5oYUOVgh1PSCaa8KpTODL1gBceCkEgm+iJrtmLNZBgKCFREKaZVxt4LeWb
pRe5YspFwVETjeVq6qv7RCuI6Xd0fwwFkBZLAEjzaEvy5RWsjDZXNcMacrhYvNj6MPX5GTVCy2E1
y4+pBqIbcp5p4vxMspkhdwHwTLToMe9LYwXlmJHt6WBP+N+WqLtrAF82urzBGv2Kx85lAtk3m5yB
yJnSV8Qh4EhG5v6MHa1DQfmSAzDt0RtVYfTZm62NcYBn8+J/m3xywGMUaInXBKdQt/9aDCPK//Vo
mTN0p9zm0ByoN9g6zSr/6mftGgWaOoaGc290ZXywKvu5rNnBpzLHnKmB3i+uxvcnym59rNaOhcsA
90qw58zAu9eihaaF9UwcN9jlsevs8wFq2ameSsqjXdOoTnSIBZtQQ79T8Ye0DZ5v2VLRBlHEz7FH
LcA08MZtWJiNRkuUGHNWyzqef7vcklhO73gENmb8P1lnttyqsmXRLyICSCDh1ep793vbL8RuaZKe
pP36Gsi36py49aKQbFmSEc3KteYcEz9ml6i1O0iAT+rTMhOAVFSOWEpZXbUx4IGqw4rtLFJnn27Q
PEtx9D1STnrcsHb3Hd0kSiSLEl+WYH6St94j1yNlreKI8m+qg/boeqT45RPmiOpjqHws9w3Ehzxs
xKFPWDFpnPdFuzUcO35TTj6uvBgxNtCllyx39iHRAyQt9gffx1aeRTZDTbK2+Ht0LFGBFK1WG9p9
9ZNXAiSVkO7twPuGUvItm+0VfVeI8jVFGU4wC2o06l/fXjDWkUZqoj8Xu0OWVeMj3yoTneYZ7d8v
UU8x6LQ2viFBpdmZ4Ijyh2NXE94kp49OQhurC+elKoLisdHuh88JGyb5R+hH3voxkrN1ytC7oE4b
D0UX4gMwFb1SODUPrZpejR4YSIsTZDWaNK07/W1uEk5U0iegBlLorPRHaADucEda5JmB5lx17XOG
KBc9RIAhdOqO8+hTJ0TDO0HK9qnxfMKCtfhul0xGLcg2ByfuHrwZzCdr+MeCRR4TAhIfuUYR/l0f
hKvsm+mqb03YcUSkumVrVT8F86Ld6Lm00BW6CdGHOO38bi2SnGenz5bCKJN5iEScDlCDzZRWJ0YN
gKYk46Zae1rrbT6jiU1TOk+Wy3xHIAJlGvdNpFG5yxk2EyNkX23G3Mi4n9GxNBfRtr8YW5swY9VG
VOe2Df4Uk4eA206xGjHI+XCV368T2ovEopgvY91c2g4rk8oqxocJ+tDRncnQEy4e68r7XVOnr7xs
sHGGYxQZfgNnk4+le1ZoB+iY/1FDfPDN8KBoiRox1kKJYaWJ9crq0JY4ZeleVJG9oMhYVwYFKY1F
opBzNW11MmQbN7flg5MLBEWamplktD1ZTdXKqvGVGRuti204iccEL7/KUTUo7cDcDY6dxI7Y+hFS
yXlh9MpvOMKYWJtOsKhP2MmD+NUoAyQ9I+6CLLFe3EwAZAr5jK5UaJ27WO3dCsAH4t/6GMzDYwMQ
6OKTmBuIg9Fn/dPQR87ruFi2SsYYaIOOrk6LFwQY+cEiBPlhQKv04hQTK8DQnimevR+xnMJPwghB
Jmb0RpgHNiyi1pmbTZfIJAUzHP3qR1UDCGum7PfcwxspUbmz8Ax/djporqbbP0rDcQ6NMVwnTHZ7
ZnOg95yISgP6JwTXjhFHt3QiZ5faxVQuJKvi72hx1bWl8YbI07+lDoN4EfdnrxkduP1Zvp4DSahN
GRxoZJBTKt32zetzFh0AmoNkYNQWQ5QSXbUEGWUJA3+SipRFbJolcHnkgqqxnod1PtIOp/VhPR8k
4vXE/ZMUdLFAJtA8fRyC7pUANfrrjvquS9u8DsnvpKUW/2SSQBVNoesGMZm/BSZBfU1jTG5A46Bk
4ty3jembP2pUK0uqbd5TSua72uqwt1ESNTH8W30NhukcltGb7oNTdlJL4nfKVVqWZf7A2utWtRAb
F3ton7QIMUmfRmH/vbDxsmbzbiFvsWij/WkS0a7jv9aYPDc4gzaBmTOKpFtbxTNuKxbeZxmOzwjL
fCuStFu9n8qe/pZ+/85YBxZy+KNsNMbAklBmML2GoriWi+Q+y6F76ak2Tmymn8zO1a536FiZjY9Z
T1Lqj5Dau7A5ZXX8V1bZT1a9+c5M82MlXMw+9pkD5Ic/IOuDYEXGkFDPRF/TdBoOPdIGv6RbXXX9
c1LCOwwG9deXDdlQ0JyequoaxrCaW9/rL8ZbsSTnhXnyrW09+YQisaQFgoFmHpHHpHZtwb6eTziJ
B2ROsFKaIfEBlqBFdiP7SFPVPsZhgmqQy6N9nON5P1FB7+Y2t45J3kNVN8T/3lt+dn/osxW2oDne
yznALuvGnFVIb1hzosi3pVDosogFOZcMeEdXTzssTqgsRwEYktkUVY6g3TKPzjdzbqxtPnreqcu0
PFUylSe3KTxo2e1e0IgfUv/YaPzGbY2+zg1jzmJWaKYnP2zSEy0j4HUkS/mA70+WlRtob9vuUMJf
tOFinu43IszV1737Q3+2XhODNQHEvAINes4IllLqgUUGDxPNKeV+tw99lAsZHgnTcaaDZ6C1LY1q
qwc24xjPzoZKjkZ1ZxNe3pxdQhZBe4l9MPgUgzlDTidNMB10GHK0U54rWSdEdBuy3iaCRnYQmySv
TawOwoJja7kpIiZq2ANAGDglnF2Z06SPqzPurAolW/KIRjjbt4ZXn+tQHotoolk45+sK/yL2b51O
nEQWKmkcKm/boKw7cdbqib3ciE7tLNLCDsMSKR9GhYfIROyLBPmxLdEBPwgXrwZQA7IMSaY+iWVr
3rfr/V4fYh2OrQGj3PJN3W/iUVxIhOwQS/XLIIgIBqrhTRSaFj/LEWtKO9rjf1qNQxecRNR+Vhl2
iAl8RxGHpyr3NcXGsG4NwzjUANvxQWAfpORDZE9nOzWPJjaFI1lvnpq3yraeQPfLg9f9clIkZXQF
fjnof3d+PVxsveD/KCFXwzw+BS0NOZYMET4kePHFPNxgVxhoTtKnIOmMI1gR7GioHvGGOauhHMCc
k3GoenbNlB6iWUaM6ZhkDnUMF5sI5E4XMCvCFpWoJmoT1vQQUuoH2QREqyKQ3md3fArk2HEghMZm
VLQacDS1ewTmhC0lWCU7qN2jtXGU1nuzUMPRbiMgZ8PAV162NGXCxmQBsbgn/IGJtx2xJMk6XASt
Fc7L0fdXGnJBtfTvGZGgW6D99XEozfIQLWjRqAsY+9aXWId0e/1+PH7dWx7a+WNsWiQTVUZ9FMtN
vvxxY5Nj7toVK6g51MeqmNsj1UBsqhOS2ffEgfoi8jjbSIu4Y0xCPXE1uKVhFXbEPjPXn1qNuEKp
AAWcZ7HpqaTshNO5NAlf0eShTF4LTy1oXiWSiBMUXNYMATVPz+wUpmbV9M5rM4LCRX0oj5m8RCHQ
ZBigN7O1asbcrkk3GOpMYdDOKwExvYRoxup8pBVYTcRSkIPpRSPpWUX8Xk3OK0Wz3hvkOb3IEY6Q
Vda/TYeWd4VSnNMeTai488TjXKRbRInf5mgeifNwuJiPqtsGAiMHNZxEe+jgMZPKhvFiJekaRQN7
CqTcfWpI4/sUvN8Nxr5TY0n0Rn8H0SGkO1CmV+Mas17/0H7U72fUNbTAonFLS5BALhwjZlIM7yqz
7C0cgCsd/XGNcLd+dtX8XJCpjXHcyV/6RX0eUYbsEtuO3qZx/q5DSFlNWidHI23ppzc0ufnkBeOi
EGGIy4m/Mor01oaOZgzN2d+RFwaxzS4nMOrBRC2Fd5M0V9UrXAWM3kMWzH2BBHy2Us6j7s1V2vhA
M+zuMqKPtupJ0w85mIpEWkZ4h1zG1aqC/Lfh9ITok+6MPxq3pZScZcN4BR3cM4l87F/+0UvrTaWr
X5bthFyikRoQjucc23l+LGTXggYtf8a6mHceIMZtOPbw/qIlczpOo4PIDPnkNoipIz4BOSvAC4Lw
mojfEo8bGz07t4Xsd0QLlisOwjXEtWmTR+h3TZmCiXDjmQA6m05c5ZTqKWnd8BSlLULjDuwuuwT5
bcFuskuCUvI6nvaioHcfuKkkWWEkRT6BFD7iFER1uQ3LCQ4vqJxJTRvb+0nfzH6StsjPU2QSx9Ah
CfX79OiGprj4kb31ZP+LV93gHCW4vrN/uKj5pVVVJ0ntwYEdQxdNL0agymPC8PTrhijf8FjF41/y
2un+p8VZMCla16IDE6kpzptqYUg5MfkAQOnCAeya6Ld9PjjHrxs/do+JzeASzC6I0PQ7TGH7INAi
PURDYVMEf4YMKVZmjr+9svc6dawjyyi4hdDZsz27+rGwsHszgjAYfqNk09gmKTBjl1CzkiwCMKkn
Wp7xiZjhX1z82UvCymT0x3nZdrmeonHnYs1ywNnYvfv369ptxzRoq360Vw1Vw8mLG3G634Mh/Z97
cRQ+xTCVd0GuPhgQOtvUE7itlhtt/jCGzCP/ij5GacI1rz1DMiQmTCEW54ylCLs1CICswi/kDg2R
aUJvfXkTXmadmq4bz8KKp/P93tiG2P7ZG1fmwCQf9RpzV4uqmqSsEuOgiZwbizXd85zoj9zqsU7Y
DHPCaPxRzhRkVaywLlSe93XT26N9MDJrnxTAvGMdgJdIEQP1PamRVryIBEa4J9pqLykAOYLZZLHV
0/CfP3eWF8r7OuLKTz4sa56TixggpCfDyqX298xgmZnF/vmfmybsy/NUH4qpiC8auVOSy3QXig6q
FSVAJfx8UZCF539udOaGZ2cECmMxr/Ts7yTfnNJkCs6jx+ozc6efQTWjhy3glhDRyDkXouuDCoru
qJwMRsaMKmuefuEveghEa7BF7QttTvD8Ixlc8fJSEVbduhj9Y0/Q5inBDNNGyZI591yFc7REcVxR
78WHeGTi5S//IZPT5HJ/GO5JiQ0Ixhq/e5nTEY/hlZD8RsgrNgO+wMo22VjnZ1y7LU2nMX5nXQc5
WNTWIyZWY5sRV7+gTEhjK+sSEHQjrlauy02vMu8lzKGgmjQTDZlNH7Oe3wPHTT/pVZ8cZlrkhHrR
QkU+lE2f/qRbCWqztJM3c4TxUTeG2Hi1Ma3sODF3wLWtk0Mbcwj7GF5KGOzSnFIjdhyydIymOVfI
yCCAMyZaZIDI0H/kaYnkNFiVs9X9TmvigftU/ioMDunaqMzbWLffiX5Cx1Un6ZPV0nZm339LwnLL
tTwnA3ziKx24prmL3Kx3nX1jj+rmaxjCnVvtUVzlJ+E/V1J+Jh2sVgQqaWt8+GSc14bh/p0rTiFp
D/13OVm37ji95iN65GjMyScM+Grq0qeXqMyDaiNknU1LjryPtpnrTfBq1BmgaxB3vwWVqp4W60Nc
tpc66j8BtUgmLhVaEpMleVv6+a2yOlSd+DR6N0cGPAu5kjbSZeII3ktUSe+8neIixcpKJtJ5V4LO
fc92JHfcct9NdIZM7Qt/f/8tcgxa2qEbXe5/a4blsZ/K+FlN2gIH+3h/EpCV5BG+7ivZZ+67FWb4
hUwHy8fygtYSPW17Qm++nguPf+02kgCO5cmeyFlodJY43/92duxTiQLhKUnZ0exxd//pxED+kenU
8/0VPNAUOJpS4+H+UNbS2ZVRwde8vF0ymw4nA4bO998ihKWHQ3f8fH87OVcXZwgb7MGNfmcidX9S
Ojji0fWtx/98BpbCFDfy65dRH0f7RhvJ1+dPoSytI9rA+/vbzb2Pmgcx3fn+SoOMb15QxhhY+ee+
Pl9QJ09p6V/vj0o9E97lOCzhlmc4o5nv08FilLt8F66s0009TMbu/pA6RD7MSeCf7u/lSvexlrb9
tdFBc2RkUbwThqufZJqj6eIVQB3056lHp3N/OHqYrO+b5P6Q4Xi5CebW+dqutsMwnoAGbIPL34YN
0zKouV+vbxS4deroHWK3eLL4Xu7PscfJOU8CM/D98+fEqe9JGJzXXdkhgJCtOFt25q4rBDcs0tTv
pEGkyDy6fjZTttI8du/3R8KU58o3WIX7HU+I+5vbjnJbatowflbYb14dPSbCDW5mEIFE9P1DFP9W
OpG3+6+FFz/lTeN8PfIi8ymh63kTsWm/MYl+Ftk8ff2u5d8aZr/7eiT79gUqS/v1TIDnL4C2q6/f
1cP4ilEi/3qUTtmb1efp1wcwQFC55hh9/c6r2vdkmIKrl6OLykVZbeMo3gW9GG+YEaJ1HVY1Bk4e
OnTjQbzonVmOfwyl28dUBU9o8Y+ZqNCazMF+1rZxtYyEKX3cm/vGjfSNqatm3bFYy0wflZKVu5sx
aupbh+P/5EXGwSQoajNwGlo1ddPeZrP04cAYB9t6pxVg3ZKwy9YMvICxL+yO1LvKgkk5iYLJPoYO
7oJKO5d58GZEjOV9UwXIQGsk45WbVseQIBan7ElNYHHMado/YDYab8zjnYMo5Ls7dc41K5S7n/P0
5/3R/SYdCB53a9TCmSnGk1OSrpUHrJUcRvVRVZpH4lyPuC7Ma9RK8yrSPrnkxS0fEHkITK4sfTcB
UCsWBGS7o8Ii/cBGhlJVZF5qz12GNAm5xkvOxj3o0kL+OViTfYapikc98opdz/B1xsHLKIKrbhxo
WoE0cB4AcCe7KFXOdY4nbyfwhT7cHzazK66Of2NqNFxiBXhIlREpyxiUKHCwUwBg8662crxro6xd
gDbzNIR1sDdi71N8RX507vV+737jsolyuqEHTRVL/6yExARh/Vyi+rlvp8brw2NM4WguiZ33H0Wa
mW9rNpp0Dz6dapBjtTlDwmwkSY8LtrMy/SDDQY2F/aF0MBWUE46WwPbibUJuOBqKRGNYNodV37TD
Tck83LZmio49em7p9lz8hE953xfu95RPa82lKb++P7Sj4RdzK3s/Wom8Mg8/l4PZ7WeK2sCJkOli
Mr/ZoYmvtZuPqavKwwDmnrQIXGkB5I/AwcyOCJfCzQ6vI+kgq1zOO53Z/koWlUs1A+BgrBr/PFHp
W0+GKjWZYPLD6GHExjO6qnhukIPebxbzBYWF2pr4ppYE3R3zV0hofZUjSfX/eAEkiq5jsZvGGLOy
AL330MTnXCtCzWNjX+GXmLQRb2zi0RH3ju6FtS1L6XNBBbvTAdoPacKeoepjPeNDDydDSaZwbKLG
eGAx9pLp+kefO9d4SrNtkL9Dn3jIOw/aSxfswsg8pnl0pCsCyLKsT3J+wrKRMFl2rhH9FiZy43XO
GaYgefI5yYf50bTIozBjf+IS8n+PYXYVx38eRk43zkyaQR0/VOk4/vup9vL3Xz+8v1QLaxA95PJS
aMMwwPXaRgL89Yz/et37H9xfgGsuZdV//frfb/t13ykyXuufp/37HWz2kOb073f75+Xv9yzkOc3p
3//F/a3vv7vffH3G//48/35n876d/vmL+7/59Zb3H/7rn/96n/+3Hb5e7b+f/PWKJjiRqbcQAxEx
0kCBOIAvi3ZQGJ46utmEd/3fzRg8Jma5jKn/DE1yGWvyooM5/00rujs2VqewVmF2q2rrRDUUsnj1
36EjyuNk3zxPVqfKmapTV+1Y12BWyhFZyTLf6jmqTv1yU46CiK4q+ktrs9961bLEzIy/ybIQa/NQ
bo3C/hbK3DlJNTinAFug1XeUaZPIjgiumDV8DjFXiarNE9gY9pl1bbBqa2yRQ9ThSVxm7uinT1CL
EKFmwdnPZHSalYpPQVUxfQhSRLCmlW5K8NgPvmtl5/tNIcIaU0OdrTJUEKd0EIx6qIHW3rLcNAu4
vV6BK6Tyk3c1thAnUOJfzAbpCJqTrd02QPRaJ9ukRHL7c7qbpi7FBsinphFwrCtGxYCL0SkSJ4Ax
8RTK6hsuY+TFoxoPhm/Q7LF+Zq4hjwPn9ducjnv8te1WuWo7O2ZBcCqYrLRHJi/0a5ukB3sk9cPL
J6zIcJ6nTH9vHWEepuqCBEDsMTBulK5fsFgqhIsnFxXoAy2+7D1Wt4ZW6cqZ/V/+nNCjbEzSgiWu
3JjF3CVIUE+ly6f1J2VsYtt5L1y0CkVn7mzbfnakXywduLc6L/KdCxJ9MIJ6JVs4uMo0cLXX8uxH
IAVD6o6R9KCadtW5s713zGPt0e6C35rxGtXBMtMhymoidrxqICY4hvBXpbj0y3reN5Cm1f2ZWbyf
0iUZiplOGHukmyRiQ9orHC/YaRhEslsKYGoDjluR9UJqA6mLVyZ+HeFcCfr8vnt15lJtAxrlC1Hk
0nRozgL3lzn0w1biLPVZAB01F/B6uU5m5DiTKqkvpzQW8WPbI6WQVlAeEuQvQx08DZ6lXlqJvHvA
PhOyMlr3iHJw9YlDhgmR7KiNGbnmvm0nrnjtUGCq/TM1BOtA3UPv188HqlLxGM2S9jIZiiI0dqAm
X6KIFEwFt+0NFzdGVuDjoGVP6HJoYEf6w1l+tERUYSm/Ovma4qhM5v4doGaANrb2dib9UTFA3cHK
0V+scDgVWRM92tgl5RB3O5vKyffVIwKbcVeU/IVjsJBrRjZu7D5nC3gIB+pn0aQMuZDb7+F0b/85
wkOyKfp5TukEp+PRwIgbOTd62d2rLFlYM1PC6sXcRyxJ4VK5B6eAspkRBgDahy+2om0beh2nZpvs
cBJLCW+aDItDDYFoNhaHGWLOAccGPvORIx8aPRx4LFsrJgYizUuONH98aItgryLGIsY02Tt/TP5A
XGY5H85Ldx//3qTKYK2s5GR4ztmLrU3S4o1Ogyg5tln7UnU4XTy2GKJ6gktCUAWL5HuF834ljY7J
T6O+EyGJuSBgtu1r0pkEwFTtOM+J57fkvKvHuJbuQ6ujFnwbHUV0hi5J3TuvWxOlyZol1IfCGbOt
j1p9kI2HFdhFT+/ogxW7yY2QBloj+Sr0vTezphLWmMJp0Hln5kG4ATWO8qGZSEcpiwt+eHScmfXa
kC1zKioij1AYU4USOCD6jB2zNP/0TfqZausb6K0sK/1VCjNkZUGjM3He77TxFA7BY9Oi5V28cD1G
9QcKjp9Egut1A3LoMCyY66V34LKxZmtCtm+xUIyJd63UWcUZLFmzfEU8iAzYjn4GEZHipTf9qhMH
KlltPYMKqM9j61wIh2CbekTfWDjDdplX/sWC01zbZG6uhWzVrikqTqXadlAU806a/ji79yIuSz1Q
Md6JDrkLommAwGCFtzitvyuBTl66HieVqtnr3AF7KF1wJbQTNwQ3vAdt8qI8zPSOTX4opsHnQsbk
xtKVXPrctGXIZqwQSpJPBZO0CNwzIDO7w8HPaUWs/LghUMsGMN4W4qFxJKyqav5pV7/nEquxJmZu
KvWqUOOWsB1kely5LkFFY62etFy1SX80MRSQY+OVyM4wjozSGLZjR3wk8/azAiiJPkFCKLRsvWms
5rGh37BnLLCBOrlitCl3gR7tk3CZEw3TZ+Fne7sqkZbn0j617NZL9ERMR9cgPDd8CzIwKlM3n+M4
2BZZZZw0aFwSGQyWwlmid4lbXDznsffkyIXWOY1wkX2BQIHRcD/G9cU/0J8unmdvxtEV9xu/BP1H
34rpnzMzd3LRT4T2YfTSGDfJELB4H3+bHUph8sENttu3bm6adRIllOkJrWlpZ4R9khSzQR44PDVE
NhgBrMI5NW8Afnd2nPePsBZItJNzvPXb4KCaaDrMHledRvSEvCiZogbZ9x7VeNggzjAgQPOlDi8l
qPy9omX34Ifk3LRCXGSPw14NbYcKyjwDdU33Hqc5p7bs/TDTpJUlSKay2WdR+RiNJCPlbneDzMJU
3zTJEffijReG372mG8FSmj8CNaAdGQfI8+DnVNy2+8o3zxBXCHRH9dGOTksgKqtEhzwZ6C4tJ2Sc
JkH+E9FiSfJbKlZd/gtPMtevruU3yOEixaomaZnpJc99VLz6aix3fi9exwLaaqTcdS0BCVd1lm/T
9rPQQ3miyx9TCuhVXKfN30hSbAnTPOQjikWTSPlVUsrqcWK5d3DntmXSbjEoNUSGVDRHqlb56sqh
y44FJ6D4o+OF9umMI12i8bOTEtlWTRc2dXRK8SYJChtLIHZjh0Y74wsousrbpIl5sBVEDVNZ71gW
PkHkRbss5ijqhiO4/nQniyV8EBHWBsplR6iktwoS7w2Fd3aKZrrn0UyAWBOQSTB3tMS0TbT76BJW
5M9PqGIWm8i8xKJhH0xJ4qXpQ3g5cs41+CG4p467JnQq2Wa+vqRi0ccatfMAhvEoJBCryJgJLHMv
uF3DcTI2cigCXN0gyEXkLbO+6Bl96HfTLKIn3Zc/zBJ7hBJvNSYBmqoGRCuEPn6oolWXIBh0kBfA
38dnK7yy2lVMOkYgfK9Vl75pZswrN6sUynjcnJhnXyy3TWibguvJ3WzY5GyBus+KLeEc2yAle7QA
AFfhxd0pKhaVzCg1pnRVgmDeI+ihO95jFk1LIbfO3P+IBtFuR0h9uKiDfCNwDLppsgun6impYX5I
p37UnihOUzEi9aUX2PZM+Edahn0OFX0mcUo7FSfB/PfUTMbezr3dDIkBzKYfgezGA5OqlNlgvqfd
t6R+ktXXmd3RI2lxBw/miZGZR7J19jEvNa8n3tEQPc/2iEy8l5BjG84QpHVfPdV+9tIqUc5iLPOY
Ck6YB2Z44S/jWU/kJSaW/2paZbMLjd6FiN4esO1bexdbEQx3Cgmsj3+CsiXBx2rIMxTdS5/4a8Dz
W4V39YNYr50FndWeetwPAwbPchFbToGytlXTZmf31XcJSpCesh8wLtckyV6LqBt2o1Maa4eGeZJ5
Yp0YqkAVh4x3Eao6PUYhQxtv9hAgeEdVMtDHDwfO4W5rA9hL8lXgVMYWtN7VjvJfYT+jo/P816wu
fuuZdNJFtyTd2GB8zRUhyeNNqZnrqtweHuYBZy2qrvVgddHa8FEJ0665DtWI/Be2cGYXhG8PprHm
UNctlwsGn7ZghA6DbcSTtfG7RhHvoU/CHG9lWzEmzJaawEj2bu0eiUN8WdbQWzMlzHNq8evlRDeF
tmtRYVcksRc3FGALhrkjjVNAZ0EqMzkDPklwS9Q/s9oYeTltTAElcgo5VmBY1mvDRK8DfpjJrtUu
s8Fi8dVNO1QDOTGrYbFTBV29AjC7bZlIrb4PTik3cZa/WAFDFZOi6Fza5UoAPh1jLiASUwWRVP5w
EU7/WC+S/rjB6+t0zqGr5r0FUmQTW7F/GrzhZYRL9UC/0TtVJpNo8JcviWaaa6OqNv3+2cijbZ1l
4QZF9rig8qECevmRuv3S6w61bNzhXetr4lzIH2aciQurCzZ2UdRvnJUBuQI3cRx0HaY3P4ZFc4En
KtYImS5BSgHQVIuf3sEAnDQIyGXxq9Y0kTDgL4la9Y1LUduIH16UJg9aTy6rO0w3Ws5bFGUfWpmL
g+BPiFxyX0UR4G8CV/nsqFEHLoFd55zDIf7WK9e4EBfBVDEPzHVfTQ28qXfiSjizLTlZoQjltXTk
ZzWlycYN4Z8z2lvoSrN9WUL0Vv1bHYxomnoIA503HLhg/xlrlhpTWPQruqvYdxfaW6Dy6lArK94G
Y35Oc7Th7mwfKjK/H7xlpVRjMGjaKEQ5O5gr08RYPHvi52DJ7CGYQ4Aett5yBOuHxNHsoRrtmewZ
RlbWD0yoAcCxAM10G5BVjHMGCnX2XAD+yCozPSYqJU6x8vsnjVypDcPhBaEK+yBXHhaJ4TNBmOOQ
MtnssE7l/Oe0GkwYRzYBbFED9IYflVH3iMAOa1nz0suxPDC19DZYgMSnx/WizX33kbb2sx92+dVp
w1uNAzMypuS1QCbw4Mg4PITA5FAZkxZmYFPw3+l3mZveoy+CzmI+Uyl9S03YDokY31RbeFsHx55I
/eLgIYY4VWqb+3Ki22EjwA1VtrOL/IaiTx/jMX/qG3oaluyrYyHgeLr+s933cE1C1Z0H+ikPiRRi
A3FLHrG45HumkcRNOz1QioLFfSGH87qG9ngSaNNc8EcRpp0yxKwVCeOqGyPDHdxt+j6a9vbsb7U1
7oUc68MgYPuAYnOJU0i/j+E4snzpmXo4muWxfbRSAfeAiixOjioJaUEkzSWTfr2F8sFATWGNRlrR
lxWonQQdcMrid1QIBu0wRHhEMVgzu5XNltH90skfkXPKAvuwhNbD680UPhxvAPtSUAIUOoXBUn3g
hGhb8d603pw8Dbcj8LuH9mT486dhWhU5APJN9eXPcVGaNSHSTB8e5QCmbeX5+rmU8ze3wOHp8kFx
E13L3PyjIMUZkNjWRhJhGCeMmnyf+kYjE3/XIF7ROYFQWzqKc0bqtJHAK15iyJyYawaFXriBlQiE
B24rizrnwsERrMvJAfsAaiFM1bqyBHhNtLukb3Fhp+2whUZrneuaayEptaBktkpVA3FrrT7UE/Jp
VFZ0PFob9Qeqt5Mdz1sOCX2xYCuvbEXTqCioUWaIgfYM+ZeJfRTMBIg1+mKApV8T7/On1qragL4q
MXpggCkqG75SBJ0avt22NNwfuV/vS3fUm9RuHJovfbDLQ5Se1gi7uSWMOM2pGdHjrKfZS3E6pOLU
9oga6JduzJozrtQfuIMfSc/Qr7pesCpumFL5kN6kB+u58IvdpPJrXvjtGRv8/JC3Anqs793mzga6
jFiKjDp8OWhjVfQ5ukCZkaYWGNjWqD2sB6rFqzaxzmflMjPPybuweoMZ5oA1bRiwtrQjfcgs/IM2
o9xzUDzlSfgGcVdswnl+LSu3R8QIU10IhIPmoqqXdQmBuhSo5T21Fl12QnveriLD+tHYzWGeg5Gg
DbIlQvLBDYLAT1zRHdBY1rBm1Q/1h0NwsPIduMOkSZ+wlCTbFSKjae13bfiEUJ0js9MMz/N6XfRY
XkLy2lCV5Edoc+aJi/CeWMpwI+fykHZevp6a8MkQ4gf5rSFZHjUkfA0nNP7D0iU8mVCUVulRpbOF
ALk7dE1nbG2E0pHh9lvAp0TTV/NtGEM08w15ULIwxFpLCU22NT8jdNvbOW0/gvLcRMiNilnMSPWH
7IAU21pTwgI8QEBBtG35RgWEGn9qP7kAVo/a5qiH1HFxya3Ztoyw9kYEn1y4dBkbrqkOF97HFtEu
SX8BSC+dluSxnQMI0JuuJ5Eg+R/Gzmw5biTLtr/Sls+NMsfgGMxu9QNjnoPBSdILjJRIzDPgGL7+
LrCquyVVWWa/0JIikwwGAPfj5+y9tlVQ1Dv2c5qUJzO243PJVRf2oB8EVhO42O0GaoTNZKZnIgB5
sQWAught4G6EB2I0ZLazdDpr307gr8hL9pEFz8gL31iHNsoBFWopq7V5xW2tzcltBbpEwohta+3P
kCzLgMjXjJw0RuFD9hoi44rJhJEoGiFrxoltmzlzxDZiBEu+5S+VpOmSGJax8pEBwSlD/a4KG0mA
6wCqry++xdmn6ALIeARnuhZEq97BVlaU1VMSMWbSZTnuM4HTAV3wyouptbMRJFusDHQVDrpwGqdI
2p8DKsZnaqytcoc3ICyUxLa1jdU8z+0q98BsanpxMlIHkqx/RB0tr7UJcdJV0wvDKpJmUhQVn99V
llm4NPwy2pMIM74IHbkpVMxbqWvpQ6qL7ef/NBjI3TxG2ovP72peppQskL6yyRd2pv65cHCie6x1
e2P+VCEwuuuAGp4mLRieTU0eW8tsjxmjearU+HlgIO0FyUswudrZEOKHoI33UjrofcKUdeTzi4we
41Xrm8n286t2hp6vqdru1KJnfiJV+K7z2N96jVZhp7wnP+oZfbraA1gW74nNPA3EDr5NcRsDu2dE
xq09kQmV2NNT1ip35+PF5IBKOk6A3XJVN/BkcWGA9oHiBewXN4SFSBIJgnjzeodFJY6hjbXOJUqm
p9GvjWcCoHuWhCqn+UWdQfGULNwggbeVsm+ZinUpEor4oKxs140EYu7mHd9S8uilLjzI0UjK75aP
UZ8d7BvtPsLHuac1JiTPQmAL0Mh6bYrXKEW8KbsemDyt7DgMzVsmtFd2eO8urMAtaZ19bmzJ2kC3
l2KpMjYl+9daOsdONWJJu/IQ2FW9GgpLvJgeR54id1gSauCQnzWQSqg9wLOT1ZKotds25QNU5j2R
V2JnZ9hQzdELt7kLuqxJKu1liM+F3j2jwdSuDVzD29Swn/veu6C+ZM5MRchtUeHmxsQrOXO8jPIb
ZVmxyvPe2QZukq5VVHgbGpHozRpkvx2nz2ngaEXxHbFPyQEpn1OqTRAxSc/NcIfoAL3S3AYuNRbG
1jt7s3PV9q/Cq5g7RD6jA5iEYQVoV4W0Z43ev+SYlr6YfgiLwqPRaJvQptrWwN/YORQu4FDrBghY
UfbhXR0bw762Z/SvnkC1LbCjDdG4UX2IHFcpb21RC7z4ebfRjT7YWiPcrbBPcGiIeFhpiDheGlf/
EtFnj3G6bPvRsh8bNHjrGuTbKtHqYYmPDTGYRBnr5YQbIu3fYHsaHzsJW9y3J5fclxBjce5EhHcN
3o7HtCR+9sp8vTtWkY3ee4l4+jW1lH+Bd8uogYVxR4LRM/wGoj44z8O0sqf7zlWvpcN0Jq/qA4JP
cUT5JGiRcUqs1WRtMoCQOBeQXCHxVNsK+0FsBdmp4XnmFoaHpKutGcmVZDP/PiWEGZJur4Paodup
DYiehDb2a5umyFPUZh92qTs/ypoS0cu9b4YL2d1xefJzGy5NUgJY6UMXlI+avvaoxbRU09+QLKzd
mt227WfFUWi5j0Z0GSNz2ePzfG4srb3GwmLxbWH0ku0FFCCLLnlF5jCJbk/1NLSXGvXJIMd3CpDg
RCJV+5gu6qk7aLlWnUavpWVhlgeZDfoRnkaVl/rFg+KGUay6fn5QCakXGGQDhBbFi52J/NAbdHP6
EgtSbBTE9Mz+JUjFy8EyrRMmfGhdrZ+vLdsh5C7JXMjgHmwpW0CNHq6GSUmtu4qSLPJPRdu+5XCT
h/ILZp5vSIpg3ss03w3NXgeyvmjY7pdBCl8yLJydjDZjR68unNvSg29ea9kx5ovliwpopQ61eRF1
x1GICMl1h2qo7xiky4ZjUEKHgVo2ujITTImJsx5VmM4PvNvvlWfhEy5XgWxcOLWrkoJmkZdEoQ/9
iU4oCqGRIKcRKYXBUqywOlBz0Q4paWa1rBGDNWZHL+QEWHFXbhG087eqyQXyD+WNcHlJtwZElucZ
P8qYUkC60FUS37hg+ulAU/UAGPtO7OfCUw89gnadfDhpgyKcr7hXQNCJoZDDztTXzVYg5djYPdDd
MuMs4dGaJDHLXFnIue3+qVd9uknBIdAgR3jipvdWblPOUZxIr+Whoj+TeQiSMr1ZJonzIZkynCyd
d9SxUH9g6WK5nxAWMfbkII8e2HUEsu9angym1AucuEjMq3qhOCa2GQWNEMlbUAXbop6aa4VfMPTZ
AIcYH3IMMs7kdOHeF27R/HBc4kag4PhLrxnzXUD2LhuKz3w3m4c9WIJ9RDMrb/TeoloxshZsalqm
rDOyqec+ZhJ3BmnmPjG9NqfiK4ZA834q5etA590d8xIaUMvoAHnM2rRbzjcTWF0C1dmHopPTKeNk
q31YYgFRkRMgjXynXQGLukRo3Bdyh2xiYcmem6J4EJUNkVU6Hlg1M73qQ7fSGkjQ0LACYqYKzuO2
t5kiggx82Kf7nqRWosvz/JgNmb5JpMrO0ucRT8eM58kJ1kwcKdNsro3l23dmp6lFnXFCEh75tVpD
roLtOAfbmrDotGhS/Nyqz2hYkZA7FTgepO4Ospm7rPXbk5VoZFMbwcKh13fnZV25GtT4gxY9VGpF
EhbK9Y9pzmuCXecTwj4rymP8jNBUiUXv4QUivOP0F79Qx8Nfxpl5lyWQYDjkslElTPPLcVnrdIQ5
O5x40I2N5oN/aIxm680RJhVY0zkaZh27YJq8yQC5zaYzSbVievesF14GuIFGV1zKcEn1Em0jKp1s
SkErF9oP6LFliaGxEYxQEd5eqlYvqD2GjiZmP658sDY0yariUluzIhuJNnAEqDQuIQ6LNPbcVRir
u4K++D6jx51yi3MMU8ByGmFcLPqZjLYlOqiGcDzgSElrr8UInDpxows2OCZJ7B5Av1dEirQMQjqY
Ik75wZEZH63McAEKDg1ohq5tVu+SfLJR1BB4ZEILIdMngkq7gpuyqtvk5nplT0bB2hQgFBPoc8wd
iFaqMkCJZgJpJRku4Ty3wG1ukHaP7aK1FNccCLOVYe9AO69tfspI/WcM6X/kXXYtQPk0f/8DXOUf
v6aOukBHLTTIuiEtqRu2y9e/v96iPJi//T9L20i8TM9ZwWGBQgWZ31FE00twGycu4s33DHktRZKw
zl+Y4HEOjEsewZlG3AGVtzvtGS59vIfQ9SyivVUVrMu5fmmB4d4h1qKjoMmtXw9vqc+hnKHVsomb
e8ePT2AkU9YlXKbKJzPN05pvNX3Xqv3gary2BVjVVGZPTtdfsoFyXu/yS+7yiGUxYDZf3Py6H9ax
RkCp331FPd/BaNPyfS6sx1Tm4pAG9YvZmiNsy+ZgmbRs9epCD7ni8tDpdcAKLGQWQExFSXtK5IOm
cwiMaHUt60B+FdmzChodrwFljpmPVy+P6eXV0lzpBi0Yo7RuNgOyPmWc7/UZqLUs/1Jp3R5lGYkG
2ChW+EJuY5GvHMqLKh7J7a7pEqTpNZsmstflxLl/RpQ30E0cUmegwMhzkuf0WAegfQkeTeYhYgtd
dVH00bPpT8WKmHhCnsinoeBpVm7c8SyUlA3SzrZytk8EWvjNR7NHqGLzHQTVJXWcAaBPLdbK7Fe+
TEG9VOxn9mjeI2LfWUFD1U+6vF1Kb2lm3tUY7ReF4nGdmsEuNBPJ3ERP1hTxD3li7SzRwub1k28O
0xpApsDiZncs7hc6VhKEtW1XH7RwFBaZfNnm8iyLgRmM1R/rISWBlUCIJJPJbpi3IhDud8xRgsWf
396W+P3udtFO6pbtSV0YgsPMr3c3okBfz92Qxc7FZ8m8jVdRjzf4W5vBb8pdl0hnV7Hqpbj9NjUx
l1BWunXthIsyq79imL0p4R00DXuzKNXZEcGxQ4rEEE9vF07vQ3wBNkPJkt1ZDFEXOi1OrIcg+awA
FTTTYPxw9LDGKY3OyeMQ6PqyVNJedrPV2tYsnJ6uwzYNmpQaKEaQ479VOFTWf/5O6Obv74Tjmbqu
oxTXpbB00/j1nWjCeXX0c9p6FRF7g8OMpLWOwJnSJR0Udw2YaVx0yt1aPSZ+mmlrCqa5Bw/co3bV
8fPlzLHR/5t3/I/84+8FDfAoCNvfPv2v7eq2+n+/BE1/5if/z/f/1+a9OL9m782fftPpYf34+zf8
8kP5tf98WcvX9vWXT1Y5jevxvnvnkr83+Ir/O8B5/s7/6xf/4/3zpzyO5fvf//gO17Cdf1oQFTnJ
059fmuOdmd38dMHmn//PL85/4d//eI7e2/w1+5f/4x/R1brw/mbZtvRQtAmHtZoU6v69aVmghfE3
3YI1xF1Ol9US9v9EVxvm30zXdU1BSrVn2tLgjmiKrg3//of7N77RkH/895/7f8mr/vV2cm32Cn6q
oyPY8KDSzbfbT9tGp0hr7eyK4X8pZ3JV9lABvGBdeeJ0VNz99F78m12Kl/bLJvWP32Y7wFJMcvrs
OYX759+GUVMLRdV7O0cPHowOQmEQAx5I7Z1ZgwgwRvID8mNtpk+FpT9DJsEfd5gGHbPlxDFpiwBn
9rbT7STHacwvHARXCYXs0K5zoPeLsuaUGibW65+/7vll/ZTo/Y+X7TgeIUFSGo4+r04/vUlZVdHm
y3jZZqm+9015NZrmeTDggoHSCXLjivhgOfZ0LP78937+4N9+seey9BlUmCaK698edlPTuqIpYmcH
W39dBQ4UlWZYkt70yoq1r2EuMz5KWqo0ev9/8bv/9Y+2bd1DeecK3eSu/e2PrvCAQlS3ur2baoRF
sGksYJX1myyfflSwTI7uUAx7xX7FJCn8Vg9D8FCWCM7tKv2BbL04CAOtOWgJF8u3bTyVGJTZV17H
DGjgn79Y49+9WG4oS+dacWr3SIv/+QohQMtbexrVPgfctleEV9zStP3wrO86IM51WGUSZgjufO4/
jrGac0kMcsmQsZDCFDsPluo67c6wZ2qEJ7LHOiu+A31DlIEjjjlOcEjydmejb70xsdhgA19qEyex
opnUxjGy7BS08rHWc3H7i7/st/Wev8e2MR8bXAxuA8v47TJosawmIL7tvuiZhGdGENxXRvnoES7k
jZVFhKEK1sU8dneJbq7iST1S2SYbMyaRo611BBVDf4QSexXUXjsiMHY55I9HRkntAs3/eKpJpLkm
c/J5B7xl/+evX//XR54Fz7W5h8AFCKDcv14ZvyB0p7KNdm9m4AsrM3xIeljDALAlWxSQ+QkPWzDk
Ciydl57KDnFGFtcj0hXOTr5We8fPD4xY/+rpmp+eX58um4mfzl1uOp6tC1b2n2+aWqUc6AtD7TEm
kAOEVItQhkVhDIcqRdXH9AUOQwBxaBC0Zmbrq+Gl3dnP2/EvXorB8v7bS2GBFzZ4eIEllYX415dC
o9z0EqNr9lVWZo9BYpONpgc+yNfsPSQk9uR1Ffhnz5h+wCfgkDTdGWOQ0JlKx7lir2B3GAlUW8Df
ssi3XVilT0OFlJfskJPp6PlD+yGtsHwmmfQlzfL0WOeMqgq3qp7//Iob89v269vqmrqw2VEM7lzp
/laraTEi1MQWzT7oRhrXRZduevJXHokOq2l9ECzQNJJPe82+ReGX3Bzye+E1OGrCujtgc8gRxJC8
ko/TS09k6XkkmnyrBwEBvKo5DYVaDnXs/MUJar4Pf37VLneB5wkTNpPn/JvlDoC4EcSp2hYagyfS
bhhZ/lXt9vtV5nfYwpx/k03pxsr+61XWM2kgpjO6rR0zPkZPjA4FW3xmAYcoJjWtCbKcCtPdNXN4
ist0eJvllneVI56qAb3pfU2XCeY3UYZx/+XPr9v8y397A1g/bapKx7ANy/ltoVEtPS2aTLALp/Cr
g4Lu4GvEVeVqnSuzO8tsVGjupvqv9pnfFzjeDt52dlcCWkzHkPPXf9pcS518w1qn02pPNl0bU9/y
NzrLnCRMT/Z084bxII2MiFJGeCOu/4ku+zaL3Tk8LPir5epfbgNDpzaziHizDMsWnzf3T69GDp0O
URetYRBLBhzIgoYu9a+NRTMwCPN8c0lr/AhZnX6GMizoGNHSoVa/S6shfOAdtP9qbZjf+F8uDC9J
GkJnZ+NhktZvRVNt2Rws3bTbBog7N6VPHyYIu1tqgde1CWThOcw3tbs2peBMk65lE6h76oNxSeAv
Epxz1Oo5iWokoVGuVESwWmjjIkFr78/voN83YRfrgSuE5823uEBb9OuVRD+VoZTJqq2WOhfd/ihL
4nlJ8ARXimC4qVbK8gJaxH9RndGa/NerRlXmWDxRkhORK37bZAxoN1IbSfENUsmi5mF8kLN2y5k/
WDVRVJqrE8CXBWeGq8F5FH1wLpt0xXMKKqCNvdUYEhEFoO4e51+Edgz5Hqq98krSg350M0ncqKkt
4rrWtjC25dkNB9KJBEjKMMegnVfmKgWGjYI6Beyn7c1IGGTAxS3Jr52zlpon0bq57xF6yYOvAwiU
OF44kFsRnj9vEWM6y9LC+hgtbUMKuraOwYkcIamJqYt/0OougHmZx7wAtPWPfVQYxTaNb/0AeVKn
JHuJlEaCtCe/5sxtFh5UBDIZW6isRCWROYUS4joOxHebnFJ/dGQM1g3t9DH+1sKMBsar6ocmJnkD
ACwpy5nN+iTK5kvDZthUpgRiACMmr2R4LzOLgBYoepvPTwMGRvdVCMrTs/DCtxU9fUFJsGWHNfd9
HyJic7TTFHXTBQqCcYhqF6LmKMOt36bFksdeXejK3dtjpp7KNrSvsRL7jtyHQ8uucGdMmbjpGWBb
37LdfQBd9H7Mkfdl8pQPWHZodW16uK2RkUN+nluJCqHxpYXMQrjqTN6sgP9Mory34U27bvtWhOb4
JUhomNNgSWlQqmZR+blzn4w6+u20gA9pfOgFPgRPaMNDSVxCzXN7wgJE13zyvWW5K8GffxtZUbjk
QsElsOp1Y0h6YICsrqY3bQgOtM5JbxOp5hY1zW9r/CIDokZitwAJkmEVcZqoXzAwd+4GCZIzCMPk
rk8ULxWGw6rLp/xUenR7mPxhZdblFV1EvssR5h+0LiVexig2zRydDWo1fCptyryWN+yOCfb281Kb
lAXhVMWvvol7lYbOyhVtcPPnD3UZk5I1+ntDbw6G68nD1NHN64mdvCuFME4tYU+YA9y1rIR5bLdq
coJrnNcWKWfgEmwPcVhgnkwDbkzFVOHUFuo+rgKxDWnqmYFjPo00Q/WW6WvkJAJ4fU+2cQ6R3Pni
u2kJ9weqvg/vZCUaUL5oHr3T4LjJbhp9xrrkyrBoACgfaaccA0kbeizEPbGn3sUIcag5hf7Wd9Wy
AnlwLBGeAFX2kQ1pA7DROtb3KDZhmYbFtCkUUbhVksebTkz5plSB/pXYpKR9M+jjfbNrwocrv4Hm
kTZzb7ra8Pbbl0bG8GetwrymxfBGV4hTKQFtG1q60KYA/P2gHoKXVNDLHyt3jYhdLjoUjqDX0ngZ
D4a/Ngu/WaXkNS9z7UmNiN9Fk4Z7mZXmKhQlZIXZTYCYfzyQfDQdaNU1xLKY7DQuFJA6BLI6QC2U
ZASjc3a/ESSn37O4ofl2K5wkYrQf8upVkOm8yz072QDrVYb90BmNB5sHka+hn4esbh9IMRAXthwE
35Fd7qc8r79QnaFxIKGrjIY9wzDykPt+NcbucKibzj/BSuZDSwusiTtIVwzsr2Z533llvsnqDfD2
4pEsgl2f9sURacm95o3WJh/6pzm8iMyLZNpZB9cmVbpB7foS4+m5y5RXrZsa02BnQC7SU2/HdKG5
aWTsBDLuiBEY9L0YURMG7d7LNBAe+JkWosLTpSzsKWabassWtOVe6eRm2gFIyjHQ76dJVWdvzuKL
tcRlcu2CW+pC+y5t8UMRnWyHUXMscfLetYNqbr0RLOsuMX5UXvyO1A6kTWb1FyHqtXJj8WwwNCmQ
4OzQKYeom71HAgblph9bG9Uv6WrBNMk9YHO5N4qVjoblpCsrYDYh6L6FijhPgFMVHrUchuBEjGBe
DuY5J9yDnwtD1AANfZZTzx+esLSYMPqgzofBvmdAhmhYi2+A66etDzB+0fv21gudHMEJrzQWkOs+
RZECq3AZ/NBSLzqyfbg7Uc+eNHrvpSjDJ92hTYtMj9Z/0xzYKm3EO9E9b4lzGn2zghSmfxcqysG+
jT23gD05G8z95SOHRaY74DQZuib02nMHtRnFB0idOT4xccyNW1flKUhRgQ++Xa/ciKlXW8TqjInN
P4TQp4uiLx5iWVzCogzOn5+JMXTWVXiqxmpYh2aWojUiyIsb+hBN+kdLbXNzLVScIN90dB2tfgob
vyNLRS6ZUqt1VpGsIghKWH1GzweZBzUlAynJXGSRW32Ga7y0mNBWe0OBsxVKzgMatjfMHHunAVOs
oKzpaiQM0UQ5pM9hpRXhbazjdnP28hJ8uarWlVJMHor20XFlfYQ2uA/N7moSVAU3OYFKWwXpvZ43
T3XF0B03BatQ4weLzBjMF6k6sbL6yNmMuWFtNaPKSJoo6V8XQKYiXS1VX31t0yC7+MrpTqNRrZow
XOhIJr71fkDfPe6P6CqPjc294lvDLrD4Z+GIbN0jrFmm2PDPvt+9VS26Wr0ejmDWXiWCg9sA9Gsx
tWTBRaW66iLhtla3NCFbQinUprAX7/WS4Uka00yOukhHCQa9sxFjv4ki4zbOdlhykJ7hIIb7SNTY
WdKmBCDe6UT06toNaY5zaujtTER9nK3iylQerSttiw2zyi9BVV6VW5cXrXIBQTJ05rRl3Ty3Ip41
jUCyJcChhkn77rJDbT1JXyuj+XXyel07xSJcUxzDdh+SZCd1a51QqpxydmaW/Flep8GCPOcEOB/d
Mnx0s8ShJB9HjDuI+Hm9hImEsmIelCMUEfTkMX1YGymH98KurGtbFP66041TmuOfaC2UrZCsCEdV
Vf/VxCm0VvwupiFe97VC+YuSlzCKhPuhsQA1xiTcEhO3CSS+hyL4YP92jolptptiYaUqJTWeerSf
Im2hMT/BwdzuJCfYgyuJ08GGdTRFmqzGCIYpB+NxZbVhtbEjeyAf0kffEgTcYzXBf1jpnkO2MWwB
H860DPRoeE6ycY0kzFmk+JaOlaALYLjjI8K29CKytt0WUwA/uqyfw6mr3i2c0Ury87uxz9+0TGD5
yMxgwQ9IyPA6kO6oEw8jhlVl+PKEoE2e3Jmwg+ae1+77WnfIPRMdrhsdvA/M+f6pYhIH1rZ4bTwo
IB7on1Ur/WjftvGpK2WwKnW9OvQVXqix+LCTkWQEv882Q9mNHHCDAVlYdkeyXretsMbuCG5PiUL/
ZoFmQY5BidMG3mNvaN3Rb+wPotvuJ50CojoRciiAL4zqOKE8hHXFTW646iFqEvXQlbfMHzzAk1hU
pdT6k+/bj8bsLEGVg1nQ5rkLs2ytYuJTaGmkKz3rxweoQrAZbIBtkSeJjXSHYekLNNcSHOnSw2B2
tECLZeJxYGPeD0SP3LWiEnt9ekk7eWzGEcchh+YFrtsVIM81OWJyjYeW6IVk+BZQ8q4KlxWwa4Ha
FsKhNTnggWT2xL4bTqI9d3nVnifRH6wOIRkAwvHS5erDbrCiI2S+ayzrbXJyBLkcPkSnyGWzGcRx
+rxKho93ts8Pi+Exbiw7nhZJYqJs7cF5OZrP8sMVMnTmoDGRbM5Qr3Qu1Xl2CtrFI4bbgKiH6M0z
QFf1ApOf3kCCKT8KxqaPNU8WATGIuKWY+lOneeGmVgStd1b3WOi+scIRod2llhvPMdeMNzmVbKkF
GDmOxauHRvFS1RgUyTjKdpY7Dg+tatMH9ladeMwGyl1LejzRgiR8NRr2atF760b4ioyq5pG2oQsw
N5FrVqxyF+juu8Yp4bVT/bLTGrYrt+zXYYQAQKPJwVy0vPiIJ8gTGF80x7i6uCzWkWNU67IxyIXQ
/PFgc0z28/hH70z+W5p2J3Qi451kEnufC9AUWhFom5ZtY20m47hy4WXHVlXdW6xTZaTEsixBDHSK
HCsi1O90xP9LAkjfSy/g1OnqT4VOy8b1dLGj3zPOPgmxN3yi0pzSa4+DrjkbDbzvqQZVtSmssYAA
Q/6OnenFsm6N5p7OM+HJIYgYM7qNWOI0pzN2SBOidRGBdudo9ziobD2qvHlrW99iKkwIo8mp677X
wQdZhGVjnVn6tYLWOrUB2BU7OaDh2sFFugtjXNodWkP0/3zILXQiHkSF3h/dO+U0al+BmF8AxjVe
iHgedvFUX6YeDCezcW1DY7K5T13nG2x19dVpezyMzRhvCu5Xx8/02zDWJVzY4Dp4cguBblynPpQe
zflCW8I9EgG27AzNPgxlE965qTgTW2utNHiNO3tCK5K1o3mm/Is5ibCydBSQFjJBb/TlpnGqiwJf
CvJvCLFTNOHRdl46B+mzhZ7/CrlmXFtJ0p2y0VK8V0T5jRhoBsO1nt0o3ripDF+rIqCkiOSEM6X6
Vhpx+tTPefCyzHGXxZO/Ki2kTrpBMJozpt5d6Y7ahVLT2TPwuo0EhV97n2ZxVA/xLpc+fHFVGdTD
DkIQ07rkcLtXvQdFG6PomUdTQb9osBMkffkiyPFZVOhQVCVRVjaR3KY4GJcNaVxRwMXPpYskLbHf
XFjEbEDw2zPw32/hnGbdj+Q+Dv72c1U0Tc7LIjIuU0HMC3jCccHwhmPirMrQx6MZHPSsyq9ApfCh
eV6zCfrmXNeVfq8POAaSODdP3QC9HTJ7jCWPQxCbMZlOTfROzZMTwlDGG49M0VWJ625rSgyikcLT
PZF9K4by+bN7mNEDGNv+jeu3RJj0YWnNTeRs163eUIyVHI/bzliSg4fSVadwxcSP9L3Ntog2EVQY
46bTIrbiWg3r0TPZ5+OcVFAEqpcsi2B4VtU16IrocdS8GlpVdNA5cE5ZMxPae5yyvWAy1mAZVNOI
YKWt3srMDw5GfzGq2UEUDjouIeJMsmrwkZGO51pq6XlEM0pQM8FyHfyRle/jdoQzfIqLAmXevEuY
aJDBzsA30Mx102vOSkMWggPClHfIUIwVPZfDWCgd9EDTgl4J73jil6Cvu1uFQKaxo3wzNJ7xgg/O
baYznR5coOVwmNf10WTbi3LdXZRphXSZ05YfMJ1ojICxjkWUB40oxxy8QyWSx5Tz45fEESsqCm5Z
TuHHyELKptc5dmRsgRzKw3QdOuhfMoAxt9jrTwCvqMoAuG/wxz3gqOfqOpjpYnZqtGGc1/waeWI+
GuF9ZWOOc2dfYw8UsYiKRRH6W/bT10h5wcWOZQeowRhWDgepL/Fk7VxN2N9H45B4qXPGLfPsaxNR
yCXMg2yIvkYxM19q953M0qNGdNaqwi+rAUNo2IbUQuRvwqnqB+Z8IIT16RnQJ9KcBkvkbAaeagP8
GwRfuwCWYFZZfCByde0oEq6Vo+2LsajWdTJdHdE/jtQu1DuRWmk9CXqJ1DPsuepWNha+Fy0dzkL5
34wq1Z6KDi9+TjZFl0eELwzSea6FTHkPh3IZywzUTs7qgN2MYJL5q74HDJqYXgW0HIufG1pno9fC
KwxMr0pckJ22c6ek6XLBXXNh2yUVuhYb+9hTj1ar7GOcSvtI0o4mNbVPefT36LLIhYliYFklEa1+
C6MrrfND0auDmTbjrZrsDzsgAjDuOQjELdzGsBqwqIVF93V6I7L7OyEJ6q3P/fdO0duZcXlLl9yT
ZVHXmxjMTN1kPFUq9JeU5OVSU0GGFnnstqFyilPR6MaucthBCEBe1K3W7RIpowPpW+229nBTCjvg
7k407ZDlBmoXswsfGgnKv7Ahx1SlcQtCj8T3z/+SzkPW+6fU5hAma/JiEPm8uHj9yXYDgGamWHJs
b9ramb0cZTDx7lHgkxLYrbMOHC7RdgXc3S25BHJNjIv70JpWdgeJTP/Bi1to+Ziuu7pU20YIekeu
qPY8+NrN1cIfjqy1V9Xg8Unawj0WzDTq2o+BCbCwm3mRfC2B6S4x8scHDynhi+d/tUN74JCBzxf1
+XSvNA4OrtLyDZrveprYq+h9rszCqLb4m5c6msHHwfKGCw6Nd/SVFHB+7N+CCrGU8MW7N8qHlpPg
vF8MJzurbOLB9WENP8h8ipn0wZ9w5mULUPXnKUdW0UfS0gLQAsgmWKPH3QiGbUWxiGui96CF6cQn
tjV15cjUbNAl+Dmw+wvswd62Shvc+dFAJgwSp46FERbjE3/coYf+u5ccYS8e8MSgTr/ohJUe+KMA
H5AmOY7OM8nTxjIiY/lo80ji3zYK+2sGQPku4uBxq4z5eKKT0hIkaKecMt62wcw5L14DvSAJR4cC
PnQtQPUErD20wZ5oVDT7kMwf/c7Fmm9am8i6jw1CElMqTdbQ5NlPk7cqVuiZo3DccjVf+Bdr19Kq
Fk4+0bcAeQsFf+E5bkjsDlrXofchiQTGPYhxkrQKM1wh+dbva7rW59SK2u0guU+auiVsKM3lkaKq
uDV9/OrlKTdYXZHszOhx65iEOLcz2oPGAsgHbCNN+0XghVqOJGaTJwi6yiDszh55Nbyxz4IN0YbH
uxhNbFs8ON3BNqCouFo3Ij6pARLaaXUEnkVw6Ug6UdlxzsXU5HzHvnbHLG/a2UNggwFy3zykaU9Q
vrGLJX7Ozvz/STqz5UiRLIh+EWbBDq8k5J5KpXbVC6alih0i2OHr52TPS5tVTU23SkqCG9fdj5vJ
w2h0Y4gFPX80UvfTk7zwIYi7LyBLeOOO3wqW9ZNLSOEpYSyKKEHqQsN/q9x6+oL098ed1+yZeLBz
7MnZRf/9vu4CFpmE+TLq7t6mb29rL5Z5WLKpfqp8h5/hVKY/Lcwi2c0EraiL3xma5u3dyRiepev9
++8PLHb9hpC+pWvUfSa114Sgz7xrnY0UkNeSqpKkWMnCQDApODhfEq0neuzWyQ+O/aialPnbcypO
tog0GgaJZqcFC1/b/LFsfsidMam3VePvw1eePC6rR20qZV6/Wzo1mp2dTcnZqtMpyimcPVCS9s02
P/2cGEai0m1ZtzZIHGvZskEEQ58L4yv1UxEWtDyRS+yMG0M9Dbi0Zr5ndbFNBg6wsrfiZ6zR/k7T
tJFor5k818x+LEB0+2fKfORax/jA3jdEvgUAoUpX/6FyZ9rrqw9TyuVtkZixnXIYvqzefBZ+qv3a
SttqFJulQczh4mLmB6xhB7A8u8soYgu3Z3qJfdW9OGlinaZqTUI+C+Uf4XXfGKepbx7ym0QtPsKx
GSOj6O0vbgjQ2769+o4MmyqTbd9q0BXS3dJBf84wAb43meyOrr3wiN5/CT6PT8goAL7Iczbl/mOz
CnET7qOpK/H/X7h5rW91ukvCupz1F6vo9Wi1qViv+3qXF3r7OqwkdHO2FY3wiJWYv7LrLVZFg3/k
GwWmXeR6VAq9PhHm6a6ybe8Co2v8kLjkck0TvHTgUvoc33avHrOxbR9o/SMGRTx16yeVEcZDd7Hw
ZpPmKfY17WbEr1lT4JRv7tPVd+2SjKRrAEjS6lQwrgjEGz0VrqkiAyVlrYALTbQzlPf4J4SYY5XO
6XFGfCOqzgEvqyXdVppijIZxbNp0yXBvfhVgLYZJMq2jZO2k3Zufs+KlirZ16Aaf/T5TpROCJSEA
kdoLKWmzvAweZfK6IS9dKT22YT1N7q4zvrLFpnQha8UbSx8qkbA+v3FDt9OafwWopB0AaPM1mVOH
4jvN3PlkeB7HtsoiIkbNdl6N4dMUgZPL6cv1uFAKt6H7r4zV85xWX2JoZuINhXbfKANp6m3IJIa2
vOQkZE96h1pYW9aKiw76Eiy64TDFzKm6Ad2OMI115VJmX6Ur3b03yvtoS34B02/UFGFhcXXzW+/O
htW0CBK7tjGLRERuPb6ambL2DaCwwIxj/8XVtIdy1r4WOuD5aZuCzMYuozMonJdxOFil7K7odjNE
SkajrPBoIMAnrvFlHV19BmBgr/tSVHRhG8v01OZfc5k4B8Zsnr9JK1gbPSRFLy9VC/dPYMuGSD7q
YccUAAxbeZHRG3YIlqGK9GyCkrgYEYhAi1Gh6wK7pZSjm8mJVqX8ZmFRnuyBXgBUFxG2tXYF1+ID
APTN439WmApRIqkrf7sIL956DqCbtPTGneMYTzSqKXQxdTWzOXspY/sZBdZH643LK/vNZpeItAvt
Uu5Ta153Qp+vchqNEHDGUxJX0xniG6nq1De5qBkTPiKzBWwM1PjiWc7OS+6nyEKpZp8J+kNHb5v/
Wqh2txZb4OuC7CEVz1pbouphAAAjuuLMJjjp7vJZ6cTz3fx9lhpVuwpRyqyPONV+G3+5DLoX0srh
brp56K61ZM/Y+MOjQ2lcUMzmcu5Mqsfdabq3/FSfXVFwvdgqprCTqnqSVeX0p+9N+dGt/Q/I56to
cofrPDO20y4T15p8QFc1zIcuX6+ZJu3brPvlwV3tl2Wwb2Is2j1m5osjTYfWC42qQaE+KVHSox4j
7NHiwhi0fYzqpSmFR614RfHL/9neBALTGd56w72uvG7u63n1YjVUAjuj64CGLedDygdir3d5/KDh
O9s4Yxb5CgEBo5Szc1cfL2CBBI89so6k/QPjtnh1IO6Exlj2W/g7IWIBLct50hWn1mp4DerOq48i
yAIHJkxFBwRFHD7Nuva4cf7AplffDUJgUJV19WgaMyDLfKX805SPjrnmJ7dqH0YPpacpHZKRSecz
3ONf++8fI2Ip6Nn4bMJXAz9PscZ96X4oG2VfJEAhyIr98kbVkovBjx0mmMEgTYFqtipBy70/UvRV
jij9vkmIsPSohqa8zdtZQPxeCnmvqQRTSTenTZdIauOxk+iqXWcuLyUVztNoVu9SLcNFgfDIlvSx
V073yApYhsUIJh89x6BnNSpKn3fc1POBLZBRyffKqEE0Wv3+2fSN/gVeEzidzIkWFkMvmkMo0SPT
bBCwflWUSoLYnKaDMrlMaPMrZQxQrY3OOmmjd574qItEmDdZUyTNzNwdKv5eLsAPU5GVSMHnilym
p9hpvKjl+Ar+e/AqW80Pc1c/No6fXStAf0/t8kZw3o5E6XDE+WrZdMscv7A8fvYKUjxrvKIsWMZn
J+48Alt/FnYCKxCgKEyGPDvRxmRvCs+3NiW4guNYVny8vOK1GnkuLHYFGVBIcBG4jc921jbnxkOm
8OTwalsd3cMyxqhl+OdC74oI88OyhbZWrA0JYzJZT1TV5H+0uGe5juuNat3i0rNtpLNv9ItTMlXl
iXqi5JA4fRFUT3Sc2i+V9uBhsjramTbxOZLzRNOw0rcuwFK/crOLwdGNrOVSQ0w0OaBwnNJvDUHZ
afTXZGLJ1+otOtT8TBKH6lMyfCohU7O2zB7eYu9zptZzOg2YHWrCnRwmc6jFw3DhTTwHnjz7fE9g
7+xqVLytruE0cBb6Jh2jOqL/NKfGeyZ6uE2HU27MyzGJaZLNdN3HhEo8pklJpEj2K1c6o+egSAz1
xkKBCcHNDvbCc5sn3wvQne9YAwHRmusHPnMJaNzTT/6c5gHCTbzz26G9ehdzooxNsyYqPVaqKvAj
POAz2BqCgMo9poZNB2F/UBlkH0h+hWnfRs7IbepYf+hiPf13umcD8GULaCUJEG1L+rU9JMI+GYVq
HoZkBvSYeU9uSyIKoTtDIIvr0Gp5s1Zt5d+E2VUnyonHXdz8Vez1Hhm3qB2IAchkd7hCmexgy64b
nQT4to9jvn3NDGat8D5y065uMyAAr2qz2xqnoYK4lvHt0EcM0YxxAXUgDkdy+WXmP+RJ9SdLo4p4
9tz12TTcN2vsd9xVlseh0kjVWh6YGKA6xwE+6raokzx0MjB50lLwAQf3gQiM8e3m6d8eb+3GyWsR
OcTzrv/9QxGnNnw/cjBjTpCAVWDJZKfP8XilX8K960LtrUkudKhoN5+0wrGa278zlrSoyWPi9osY
wtWVrB5leRiS/ou0FUtmvq8oJ/HjSCp905WIESUVh6Az6aQqL1Y17nUuyVoJes8HAU++r6B7rd6O
cRIN4HjQYtMgoeuhyKuXWkPNnGeEEDeWZIylH+TFvSI+Xh6GNCE/iIs7tuffPL61PUXibCP/+B0s
qkw9qPvw2fvvY7VwD3XaGVoYQKj+cZ0yvBRcIVrJPrAYM5xyVGwiQOGbIOmT1O0vEDZk4bED09Gx
4ae7yAjqeJTomc3VWSUQl6XlpdUeFwQ7aLLpEPHtpHaK2E3hzs85G5NT1ZXWlXWmPvS/+cANR0A5
3SSCLs8Y7U1POGlLe3qOze6dSOBvzAItiicU6arMoQprERDWiS3yOlK3WU9BMrxMnVNHZXc/ZSye
mRbxKneHA4ufltL7BJN9tnK+9K8MWEREB8jCucl07WN8smt21VY15xudWjzz3lqUOTl5syzQ+ABu
bTwHWF4uVk/b6uSYx4QyDg86E3+kSA9L5/7WxRoZU3NV6qVaSItBMrCPznyinf5s8AnyyUH26z18
rWRUN6XAfgL9vocmPI8QHpDDkmrNtqvX68F4GOf1iZkRFuXyA0J2CLO+/qYiuwx9ikAoocrA37Hy
Rur2o9XDBZ5q6qsamT3p2MKMX4Gmmp4nn58PExg2hSSUa+ZQ6wg9c6YIzgReaw3peW4Gmz6zd5Ea
8EpoKlh18JleaM4Vy0m3u9pKf6Z9KeprfKV9CUDe9dxj2kAI8HKcnHWqexAcIGNMujXsjb7GYqL9
Fehfga/nHXsC+sm4TQNmgbTkivJNH0gUU2YUtEYzRKVhccdt6PoFyRP21qCTFQtGh/8U1b0XQFjc
P83JI7cGXYcrUwNLub4Qm7xNFqncYZZ/52qE5MKGI9BrNhNYun1AvpLF18bsslsyiXs0Oj1ohoGB
ca626ZgEjDbes+8l59z/nBJDbNDc2Eg56a0DJIcHlq7jJfkZC4w07TJakb8zJo5ApcqjZYBdrWL9
Qj3rHzNXGxhqQMRGkIPkTgPa5p+GAtmglP/ghMHyNSnQNqtoUD32+dGEnDanVxo7ZqbF4btKsX8V
DuCYisWBy5Wjd6ybVPETNW5Y/D2HUcx2xK5aFxWwc4qhfTONWMCXJuBY2VxgeqI9WJ/rDzEbDzVL
E/Qy66DF6Z/ZK/9ZtQkkI0Y0LkE3s1KGHcjdUfg55nhnPsp2q9FzBJ36bmGm8Is4AAZfmOx5Pc8P
bplHUPyzKB1HKGhZ+S8Fa7rJ+uHXLeCD2SUDfzWKCSXsP0wbqnRJ2oh8yLNVUFaekZsL1wFdIvs3
jT3Oq5HxjsZGlulJ/7PS5+h2gwhkO/D/14F5UfLbCfOTMZgV5iRSWgHFP6HDzSoVvZ6T/SiXYaTc
A1qKQ597PXofVuKPG+y0v/a93i9vJkRLVe0SA5f9VFhWWE1kI53R+Zcuo9j6tXroqh+eNDsaawf3
qNA2mdv/RcVGbfeSee/U3aeT3WF+vvygxuWGXfaS3ptW09lyIirpcUchhUY8ifefAxGN9DfV52lb
p+lhlPe3USx/e/OLLcClKeKV/YR3Acr6SjdJDUJwuSm1dKjz23YQKRaJGc+ZBggaagVctre6Yg65
911SuPsKlfivTQ0r/mzsBHRPeu0DJIFPzfbOUE97WBL8eGPHBOSRFRRn+M69yMZEY3PYzfpiAz8+
oJOXDH0EjTzBNsqAz0X7n7KkOrp82jhClsBp6/y8kGu+g56BxFLIrk/pbyWzp9JO5miw4om2CvOz
YsiIknJ4B8ILOXqhzLc1/hluJsM5AdTqxifCoV76AX/mk3yB2pbZ/O2rfD82JabZ0UHE1tY87Hxu
SZ3kxe8WQcF8xI+Y4ndUXr6OZleAFaB4NVLYbzf6mvCoU38EsXRDILA9W923lnxabIT2JN8/utTG
dQyWIXB03Cim/GxUPu2q0eUYyjXqKNeAIBGSgkAT8Xv+Qrm1o59WhGLGikuc5WL4cNoa9aCLpQn9
meOWkdI35cyFbHLhexuU23q3Pvdel67HIWBlT8nEh96wXWxT2q+UzZ6dLVJsvmwyQJA7MbIsbdfT
WulfY46yYhXQG2C4B0UNB9yv5N45Qif3UFC9Ck1MKe+vbvoXFpw76x6EsMzEj8xM37lDfmxj45Ub
LtFxTf1ZWddWsSc2fNeo37A3hrXO29m4Q4kXQFQcd+AuBuRLWt941LhF1x64WkqDIEtiVX0auPmE
d/t2sM4TPKSeTuuMSz+GtvIgCUltSvTSi3LSfdNw1Jki1lkAjGGtuDN6FKmXvgnqJuWeNi0OyXOd
ezSPua+31LP2Fv3uhceMlOcBN0oA7CX9P3yMI+BU9C7wI9VljgM/wQQs8pbKnZtOO9/d2gV0ZMSr
QBgPinP8T8SQ9sn6b7MKIu0g4AK1E8RpT5Rb6W2YmS8twRtAUwTrR2FwQPvLQ6pDQciE2PuCQzPm
CA6GnhduqqxfUv5luBA7D3zlnzrXwUObafe85HOMnLYkzWn2Wxwj4/hjrGjddhG/YU6zNkph4Vh6
Af/dIul2b5XNQNJu+jKD56C+Fr9S58WoflzX4ByunuGcQYu+Q22KOaqr4jzqqwj7wZ72WuvgB268
yzybFwSqV5/WKLCr+W89px90C7hnx3DqAI5wvlfNS5zYLyytQKt0yz9fqO5YMOpHTSeAS7GzROPM
6RoWCMgrCvJmyOj9i7Nkpzq93PE9g+jsPaVNfO2zJowNbb/63b6kKojVXfy9/Pe7cEnC1dhhS8GK
M7ww63gUS2VPdz6JqHSch4l5bAp5nSbc3CBgaMTobfpCqQWAdPfAUg/FEpHR0h/dhFkr9TqeTkFl
Z914LxYEOZ/zLGs9sGtZ1Uau0nkiYgZnwMvpxOy8SniP4zy+zMDkd8p60FtIsFrHC2CWxcEyKZWO
0VIPfWWsyP5yn7fQ2ft6Po/s84DGARigtg4eCPfpgCgkLpg7lsI1IjD5OARmSO9le2qndQ7tTP3N
4Bfonu2xb7qtHkW4QGXF4x3/1lvykX729DDwYi9rmtazwYvizGVvr2PRr4ZoIBhJT6JGACDXLrBg
wJxoIhxGC/Uf7xRs4BBvCz/mnv6pmKtRyccV12+ab3LVj0xkZGZE52Mr709TOmgfFPW1q/Xg1d4c
wpPErmgkaWiu0BGgaZoBrQCnoeUm3wHHwY4RW5DabXNDXXOG8AYSoXezD21qr31uyb2663vlc1nZ
TVRJJck5ss6XS7oze9oPG5dYke41v8UiHZxswLiKtyJBw02qKXJT47HGCnccNOOgLyuDoe18rJYx
RJNA8R26/EvIUmDyRjUySusLJMMdaAMSa6i9x65/W1dA9eBv+E7cGeDx3mlBkFTVRyy1R1xZL3i1
bnqv4J4y92JEKzyYLqj+hS7e8t54wslEHG4kOaNKMrR90lHZB1qun2OOp364lwf8QKQpdtKgJXX0
qo30DSixyXKtFrwUqUEqF9hH1HusYxPjkOU+mnIDftn2rBtMoNfKt66p0WabdXGHXfW3mNOvmg9H
UFWzRTHUepirrth8Qh0BQLOCFsN25e4Xxw9ZQ+0AilPo6NjxBmeWZnaPeotkWGe4hMamqILKWdaH
msYU9FnbWdJQUwMNCoMZVUb9kjg/JiuhYwtWwamVYo/IxdSUVI9JzmSvptIs/avA4viSO8FE3wiv
q2eiP0erk6C21cAI07RRuk5/EtIZiztjUF66Z3+AwGDMLulD+nsllonF8fZkzl90PLmhVdkvrYsd
s0KSGuB6uN46RIp+yMUxsGfN/WYwOb1bNf3BwrfFvZtu6iZNoulxRftn7jQv1W5czCQc4NVWLhwi
VosjcrnHxTdWRbiYsbmLpXFL3eJF8B6gAsl7roq0OtH0iIOQOWABPRhY+swoU/O+K+oqJPwQLdLg
dXzH7Nd+/VAk1psBRHaymwZISbcGppGnmCsxN1KdHNVdaoUussozi1WePXySXnYT2nRCRQdvTvd7
UD3WSSkePT6i0vXnjSHUpSCdfejqKzvlt1Wqc641P73lWlFsrE+9VT2z4TNDp/STXW6tf5MCcCzm
2zGK3fgZ0DS1tmAz8/mD0eAlbjBvdhKwmNMevUpSe6tuvBQX3mf4olrwMzrzTleypFXGCK7VXm9k
n/atTJvQJQ2Zus3wwL1yMJt5c5A8yeBX6hC06072jjyZLU8KjBpevvHXxLTGdeCzQ3rgjq5cLJyk
YSWFA1vHL3nB5mcfoWmPJse+WcLDUnfGLNPRWZ2dUgSWKuNn6l/UUwEjS+tdzChi+sSSLwtiG0jT
/tvq66e8T6J+Vj5eJC7kkiGxoP6j0gdmBtPvgvshbceFtR1mjtZ8rbfZePWSpsOnsBwNnhoY2feC
LxdPP5XgHYHxrauD31zNbJOYDLi4F7Cyw+vRF/EDdAurGNDeEut9bCJgpvO8ryffeFhmQKa5nfzG
tXwjBHsnl+bEbnruGkVSnOivCW3f4dMJ230DJjJYrdbciUw+e371ruqGqs6lLakUadkK6HDgZio6
RHGBnUev73+GDgHubbmUrM042/3AmeLHCg3ZLMUS2hqXpWkWUH6lp4V+XFXgkmhjsOlOGQ2D31r+
ZMJ5hsZQ0ZUgBtz8/NSbVvevVJsUgNw9JDiDtSVeYGsRJqmc9iNtgb5pJi+NbraLqAkLZc1hl1ED
lYJWv9TJ9v5snGdANn4xHnQ87JE++HscGQ2U7gDrDYgXnxpv2mZh3AKjI7O2aUCr8pogEJYY+Jp8
Ji+zn62N5O28qT0WIC094UglcR5MWpI+WJyyjdCYqQIDNCJFwwa99bUGdDhnZMeCBN9nLg/0GLZR
s4PfDvEWVMbLanvAhRxWXnHEpLlFx/0BT39Uaf9Evs147LHKFjndNeVQn3OryLdV07/Lyj+yp8t2
tO8I0Dplge6kRbq2HpuBB0oUHtvllGp6N/E2Tuw+ZtlQYu3CSYSPJd3EFDEAiwWjbNVZJLT93HOx
nxA/gnyA59u4zZaZWiL1YJOU5XtfMpcYFP91wumoJVyfYPjgSgUpQAOiEwh6QnEqF58FWUuGbn03
gHoMnZjFjOv2NMKQvjPhP22GiepPemA/Ztx/rQBXyM5sZLwM15n7CN27V5npBfcqPgvZo9G7NyQ7
+YNRl9Jg1SWXZQKMOphsaxzzORFMGEZq4vK9F3GXYtegMbKEc/E+UV9AEQnlYWZ+NLVntlkVuyb3
DXsEtWpZebYER0CX3qE3cUzIbsqb/UDlQ0HVhZa1L46p1sNYjuMGN/IOyOxDW1Vfk4Wihy8ushU5
SHfxY6ogbaw16LUNvsO30e6Pq6JyfXGyz8rmB2aB01FcgEFCSOZ1cTYSOQakUrtQDNgwBtwZXvMq
HLJY7NytgwRTzZWGXhlnai6C+orCXdvLMF7yAWtK3iHBJN4CR8N81CyRHmTT33h9rZvRYlQyBp5t
E7fsaH8WtQJBCJfKSzE6WP73LEgnmzBd2Mdy4bizjKnQTCKSET3FBnPGMkCmkd1Todi8q8XPNgbL
S5VghR6wCYGQ+lMk5EgLijV6ZKIFJsSulxletbZ+kAwguFazTdyAeTXzxthUlh60vGno6jt2UmbM
0TwzDrImhprHuZhQx3HTrJm86kPphoUvL66UN7KKDCAekz0lLV0/PiZL97Hc3/gZ9+dCO6qG1vgn
T3nW1fF1mG8ah4HA2bdS08wnFK+goCxiRsTn73mPqOKH0wb5Puj6N+UV4zFOWDV4mdzWElh1bnE2
6U6SbBq7+9LVl5v7MTjc6adZ6gdLUJU6LI9u2YElKKu3fG2gI/kmBtkhDbinpxtc+dZ2ZCZVfn3z
WtjZON7kcZzfWB6zw7hD68dcC8yZi5bw78sheP2FXjv0ri3dxjSb57Zejc1crgQfB3WMl6UMpyU7
JzKzD+WqbU2SIYFraj9r8p8NQucH1JFAkUyNYwc1vSWc0GVUUsQr21G8ZXoznRoghiHn229Zg1j2
j/6wjEGMlcBQF70pcKOTnOOJp0KipSxBV6zLC80K2SXR+dKZtI1Ih5P9OMSVF02234Wjtbc1a1+b
BdT6rOYJcltMSj3JOYJXTIjmEFbUYeFcY9PR4sGSIz67yuNYSYi25fkgN5irtrhFHhJkwfNIi90k
9ffMRHfz6RUacuPFha7uaiDC3ZQmb13Xvhg8WFMoqz+vQ/WCbsIagqm1FPfGbulrEO/lm0EbZjF0
X4q11wo+NfDThC7aon2/n1bOgO0G/o6M2kG9gsYj9Nzz5TSTR00eX1PTQezmKnEBsqJ2mWrgsmfD
A34KO5h9gIUTKJqGvsJIWRmryMVmpeyw/F/XBM2TPtVa/WbzdFpTGGuWubEztMYBZu4mM/IHdlzV
cSHY7OXmRyfq5lzq9lbXUe6KuIh431PSi9u8rSYuVu57ubygQ6m9OXdppJ6xFnLzZ+8iVi1cepXz
1ql+6rreq5ixtSMaWMdtwYYgC7B76VdKOi1UPKK1hYGexwb7cax/W1AcQa54PnEc/8x3mjyqH2jQ
a7Et5WoT/c/T0LWYKmYLZu3iv1Z9h4qW0o8x+Bo0bg3IDxv/xo1BKlKZiC2apvtKiBP64GauhXOt
UqzB3UKXmSqmH6yELUqqdy589cTVbcBHcGip4jslakHbZe02J/G3MPKepcLC55Jr9cyLFjrkP9ap
xN96UHEkCBoUjOaxKWtI6MX8D4lR3zpL8jfHjqTZSIi6Gj3EyBEfHzj/lawoyDoO1+W7ynLk1vWU
VPHyxM2DXDcyJOu6P+hhSH6zuBhWTFyDDbhqDj1uLIokjV1aJ/S+KFZ8BBo3uIYuwx4mQsav+RmU
NgwpnXsVHzPxB1cioGDFc7HIY6HLT2wxgefEaTQOvGodTBucwxSoWDpxvWUWQYoIO0C0uOj9uLcM
9+LgCQsmCtWQSZHKVY14OkI9p2jvX1sxNzcsy3wsSgGAIqCsHi/tada7/Vx5odLLrwy9XSIZMN3x
wjYAHe1iH/Q73UQzHljW2gHphWpju4T48FuTTmmK/X3J6FeF2JeFvkQTmzBtTR4J2X/QxcuBaMCT
tmXUG4olNrktl7R5eBfHgX/qn275vVpOcdGdzgXy9+sycIXlKzdAKD5YWqDkGVyY7TndlCo/6Bn3
WEafv96CTlPxKac2Kea1Yk37qXfrfdIMZ6j6MlQlJn5DK3lvDCQIZrM3NgWApaC167+J1XtHWVK2
WGHG6myWapm5t56qql7OWan9GHDuwT+ycZz1Z8yzP2U29fsVQljnViy/04j5qhtqdu0DSmwpUyNa
xNeEiDF77M7oACvwEls7QqQdrQ1JTOqiZLFc/Kk61IeipPKS7rVvPDlsFe+/JVcuiOaYvJcaizol
NVzwfrPyV172syTUR7QyIajBH21hkV+n8d6XiHxpNBP9IEIGPo0sQufKVDHZwV8F45Xdb1TS7qLE
ucU4Z4/1gvB/l8jKX1aAHckZgeDBopTgZ8SnGYDGWuMrd1hdtlxVVDweF3wwvHo2fCG5yQpBw5c8
4qsd5+zdolxrMw58HY4GriCvb1qMrpZ26UTqWnJIjAP98JX/rLEXYdi6I+DUubXmalcnNiq1bkeJ
az06PcXaObFtBlFzl1DZECyee8Y0DtW+S/F/aj85i5S93c9XW2P/FTvdQZQdhiSmmBRAAvuf6YNn
baUwg6uimK6a4H/qSlojcfy/qneXIwr7+ErnirT2hOjsqJ0bd+dPvEJ0VHxesyQIzAINAON/osvt
ZB9AtdwmWzE5E7KN3gaLtXi9AGFJEcng5LCZut0jx95Ufo9D70S0EQFCtDeNaQ9BbnE7JvzLsq4x
wjEhq1HsfQIa5EAagF+L5dzhL/puNPAdjcqyuEK5vGkoQs56aEylmpCroMa3ODqNvnmKl6RF7Dxj
jtyvqeaHoh2djRjR5q0yPsVl+QyjeMUXvjwNa1pt4/VB7+Vf2rOxq3fJocV9pln3EdrokgiccZ8X
X+VAg4YS5VFAh4jo7eVBl2sEuMraCqVf8nX6QH7brG3qh7PNP9aZfKbFu5l+zC5QY2pyOewB+zkH
Qoh/S7dJo470F8/Ii984HyK/K+G8WnI3hT06DRyHCejflq7UQXY2l5H2Rn0I4VlzNrgxWyxjUo9T
R5teYgK5lL3wb/OA30TLmpzalMG47upfPizMpYX+nRvYaxr1ZfoWfeTQTM1m2PSkie90HepKcA6C
bsacwx+kAHixQt+kHz3JtfcVIYPUWjGFpYAXXKpNl/BFzrvWT0ndm90HAbKvOtOOVjIgtA94z8l8
DA23XaQet01FZLgoKX6fPFMXI8NFlW+DaJcwZYlkMehv9FhLDl4D2w+R0J3IRZkaqUjQIEtRm4B+
NLrgjZgbLyyrFYYFnkgaxSb5ESv94DqN5PprMfN2w07YywT9w7lavWCZxfOaYB8SJjU9LWtXgt79
l7+wAPV1C+aKe5/Maz5LHtWAGtmjYzxITkSv+PZUWwcuVOzQonYAsklTh5mJ+anSI1zXzDolA2V2
99vQBEdQ4jvVHV7d/SxOcoRXtOAiBisvdjZYcuigZBB7KpVxqthTAOiSzlUTQ6u3EszxOM73uT7U
aGY/OZeWpOSPS9JHgVPZtNdJGe+7BLIwsUDeQdkjmIxqP3nylMezdaoZkLnXcvYj3RrOi08hwTlB
K/Fdar5UBy4kk8sSTP0dYGUz9Bjz5B18zdHJGWDeviMCtOzoOulP5zLV6rL+nQRmzskSX0Plb5gQ
KEzmNn/Q8TcUi/eoe95PwYwCIvMFrAWOhZb6elhJZ0tRTcDp3v+nx5AYCPDk8F02x9cR5c8uT7k5
3rq+Ci3K5R/Y7Y5wXuM1Ms30Sq3iMjohWthXqbCoVoVMeTEgGnFM6QEygI5mOQ6486ZP/BHmDoj8
/ZB2n1bqdejhlKdWsI1V3R3KKhCtvZHhcsA8qScbFjJkwEn2n9uBLyzR8iuZAVwVVA6HJQnjEn8z
sJE52bYKo2I7e+ycyX7gAUt3fikooeZ+nlkIC03ZH9oiZV0hzK/i3m9ZT/krrH7CIJNWbxjzXvuB
deeSLTdvtIjstzHdKtUjxSHLDbQtqR3e2BthshrN4DO2Djjb2axupud3WyfBf2byRTf99IBoDmrE
ogNOpwIowqPz6twT7IvGVlzAP6+s/Ask13ftG3vXyt615H8cnddy40gWRL8IEQAKpvBKgp4S5d0L
QiOp4V2hYL9+D3YfJmJnJqa7RRBVN2/mSZMKxVGcLUt+tZChwJ80RwbzQ1c38mz5RoOsOFtbTfye
H+up7r23NLeQBSyzog6ODWfbFI/AP93Qac2JGBZ7+UXvWiApTSHZABZWuhnwHRNQ/KzZn1AMB7Cx
nxHrS/uVf+xuRgmew6y97wF5ftuN9tb2gNN53nxgSnx1UtATo2FdcFOxn0UY2GqLQFzce84WAtFz
Hej3yHKefRFnm0yxFKC6HL1q4MAnJQeWC7M6PaFfEcXqpSYkmi5PAirNUSXcwEd68oJuKEKd25hP
QA3ho/1Bi8aSWSRkanNj2BgBjZ9iLrvQv1EbvvZ+Q9W0SV7y2SzRFNbCjI9j7Bz9jn3w0r/VOK4Q
OLDIRL2bhy6Qc6+nZwcnuArJEviJdI5t7t/7GQcplq+E9VODGbsvuMXk8YgCFtFHnHovQ9HuSJ1K
C6MbO96whJOwdVquhimLLu4eO5xCRC3hG8vIsjc2+012Zux9lrRK9kBCWDU2ZTikzDMDoc27tETs
cMEkYElxz0PQ/SKbU4GYoyzV+Ys7L+2By7Rzzd2bEsHaA0g9qe+uFfDwUYzUfsn0FJApnzR2EMIM
iVG/xCPrBzmCWqtIQBHa++7AknNB8cM0Mpx9rd5nL/7SSjLp1MlvM8nbQOv8Nre9R1k65l2yVD+u
TaFUQpdcDgYbN9lT0iJnpd1ADXi5HJTGrtUvtgWCnzBXt7aRUKmyRUfC09NU09FhvI3AiDgV8LW0
aP9K2dyL2PxaJGdl5eaXKM556doI9FHy/yjnvbaclt/pjM6Iz302nLtYxXcyysrQ6t0ZyhAzozsw
u88e8zyH1jlrYVgH6mgMFlUGdoRvwEkf6DV6ahY1nuyed3FW4UyafB6tWjx1WGTYiRDBkE9UmAXo
Jh7QOttar3/sPBvCydNITLZR0z1p4GvezYDOm/5kBi7QL+eaCQ87IMtsZKxg+FWrDWcecHG6fb1f
Uv0wyAHegZj2uYFdqaWZRY7GzDcg+e2hWdWle4ryLNr1aSL3I9M+C0smC5lOu4B7O9UyLe25pdH8
Bl46b7qYHh5Pkb4vDAk9hw02Oya0DzI+2wi+GsEIhLKqQfObPyA4MFC0JQHJ0np3slOp/YzfW3Ds
uQyREpi+HCwOXgp+C8AAC/dpL5vsPzJd99Rj8++vf6GQ8pqNAYiEgJa20gsuHL81/PB9pVfzRTox
W8YfaWBx5GRmS5kSf9tvXuF1TVuLEXlno5IrXrpSRLcAMiDcIn6YBZ6uCmt+Ay0hxCqY7Jw8oQvO
rvauEz84PIMQAjHwyPcqit/dqWG3POLsIkk2tCzjXUiko29A3R9ZR6Vcsiri/KjMEHUkpK0qAY1C
9ULKcnljlabNd0U/eng1k958lkvAEzkj7FfvOMC97Qwmh2reWmd/k7Uolk3xW2Gkb4bFvcmP2uVi
sS7eBGbj74O6D/YGxR3L4NxUOr347WQAtks+q3k6BK1aNp5DN7yDdXOTm5iJqHBaNmkV/Nc03Lja
yaRXJuN2z7vIOg2qAQ6SMMzyRSAwZmzg4KMbt9NHOXX1zqU5MeMdtB8LzE5L+tYmxDANkzBWmsFX
MBf6NsDhET3aFrDSUJFIxqfjPz8Te/Z79CPNeLYqbDgopRyTVfo89cGHlMZHu3ZwmCl9oFlXbkdn
+Gsc/aJIKcjcfk5wJoeT5zwMdo/njUYzTHVdFo4p/09QuzWi1bBe6o4Kht62FKTDi7gAv6XiF96x
9Ubn652EuoUw5stnKvOpmHiCjCSvQHxxmR1m/kzpgAMwKepf51mlmFSAXEabH5eKKpZNXegEEK28
hDttYO/qKrlhjnmkhiqDEBMgGSI6b4UsxFOBw3/hNRyudW6HZqDdplQEZCuJvcqkbQeH4CU2GZAi
nX0sc8oSywRdTOXTVjvzni2hDDlIno0yu5XZ6vLKKWaI4o86SZ4YlvjCUsd5wkf5mLc4TsnjbXlM
KTk1tB3OaclnsxvqoQJFa37HLXbXDlsAoppx4zfyYzTLjwfPIPPlwySnTyyHrKLYTVmj7TLOorE1
CgMN1m42zYl9a+iAanBxaItGD2J7o9dfLXdVrSK6w0GruZvGjeJNpMzPaBVrq6i+p0cy4SyWfNW1
TyNqTOFm27NgwwHmuGN3MpgZSQfF/F6wjHb4gwZ6GEqTpDMxWHvl7RUErLe0f05MROy2pU2TSTwR
0ep/K2TZLabPt5ayB6vjthBx1C8qI/3X37ll/V9i27yWjOFbUvtGSTSNDAnWZrNvLnBw963g6moG
xadKWVVS23ynMWAdUltek5QppaRhU2BHDjE4nQmcLOy5FuOw0EPCtdg8WWrFzWWkAhs9fHSe+TK7
NZgzBAU0O4mTrJq2c5KTDCMDQh9jPO/nh8hNcLgkJIhmRFq4NAYZM7kQFi3vUK+jMmZx3j+4FHNR
MMSQ5yifb5nbou+v9coYTQ3l4p9g496eKsuBTpZxu+SgP7oV33RQk3czw3FjOCtYg7wYmrXxMjBK
UyEPbMQkVc5Lkm43vH7tfHYUEBy+H5qM7JYNkbuJmi8xx3KXTxh7kiR5J63BZ+eSDErZ8Y6qTvZu
OcS7LrtmXFn2Xiqe/YR6Dj5mx35JW/VKES2GZ3py+qnyAXsSzwN2kG0c14w3lQ3HmhIWPtZYf0AB
rF1jIRmN+u23EOkGcbBl1+zF0nza4/xtJ9T4mmPDe3VkOmnGvxTG+p6A7W/BuA63hSfE1NNRyfyR
1rAXodvkEbryXWpSEg6omecq3alIUTPtxSZGvvxX+BzWKuCrhTN+lwAY3FXUegYpP7MyuHAp1y/k
RKnjzV+qGadrxCMaZcMLFwo+FVxk/rr7ctKKoTRy9pq9Detl5q+YDqo+ofmcaZyHQ50gdqCqeMBc
E3LSHoCKXnNfjFfdx7eeZKwYNCVqadawSRIL8Lh1adTa5mdNJI9DcOIBfdG9N55KCGKYyjbubAF3
x8PkLS/52uAu5Cke/F/+HS72eOw9ntNxYfu9zDPCHQbwben2BzHFp6Y1/hpPuAeOEu2Nq1H8q+al
zbDl7+KyQ5TrXPpNWAU5trplRbqjES/e0po0ry/38yJqntZrsSZFAmu+0FfCY1P0eGsm45Gf2Hfu
HbtopFqQr8uuizEaIn5H/vBptunJx9DYRuVTEJSsqeN+B83M4QrNCmPICFvjaOyn/ifHrdILkANL
FWDh8pNjL2nnMwVVTkGGV9jCIDFeDMKH+xLpmh0cP3ADL8UG4FKGIZaKryVn+BIQHg9qQkdjd36L
KSYhVHDr8+ZNc1qcqpUOmC+bpYHJLjvmuURmy5035j9eZfwkIGyGpIMEI+zkmLftq4oHB2m7eYwa
tGS3oyLZza89HaoD1SzbxOVlhVyIbeQgsccRHVltR5Wx4MZY64N5xaEJgZMFFGnoddQlK70PFvkZ
C/yfaY+QXnfgFbBDR2Qp8gfHWuGUvUup9Pw3Al3YMBA99NlpYv/A8t7+WnnLO1psH8E74QnPrPu2
tdO7Ad5yEBWYK2NFMMzNqh0nJJXSLZw1+ysd+s9G4FZwR/wPi3kvlvInpQraW4q3iu5l+LYZ6C+K
8ySXepY/eme81B5ve+UranGQdLY5yUxOIidUdX1J4/EP6kZ2mMvirWZwzCRf+UJMVghZV1P8k1/I
9I/IcwJZwzjlDn9GdrRWxWaIXii0wLG75AJupPvNfSzd9MbcsyMUuDjd+LumWdmKA4KPi/WkW38+
OZ7x7XmuCGMzBZ7QVDU8if7SZ6Sj8OsAWhRcc0oeG7wUu7bGnYR6fPMM4RF56d4KZtwNd39zh3H0
npRbfA2G/MEW7rMojQNsYvqlWiwKYwv+vAPH7BRItxFwggEbYL+2CZmZjRPEYLTNwR0jUj5ErBRr
tOzSiXIOmu4y+QMsX2aWKODzE8P4blNQvc8hD4RuYl2E/awg123szI/2zmBjENPi1pn1tiuxJmYJ
jWd0ZRKhVntw+0bIKIUtI0BhzJ0nw/KYAho+7cXeQ0xP2YrMBJKx4eWrjNtSGdsasEdMD3NE4FP+
GbHSxjD2k+Sc2URAq0M1Oq/a/c+eWcxka2GRpNMyaghtch8pY/TGsmtoGK63I7XBWxZ7e+ojSgKH
8uZkxZuOmKDjVVKlyLIzvJsp2ousUDwD/RmldUrifLktRtbtVWYgLUk53aoC9WDiIYnEEtC2Dvaw
bP5fkBuFmIidTcMulvbc9n7yjdfGNMxrlHqCuEGNMmmHFmtFPeCiXWSgt/EgX/wpxZoLAET2kG5t
5T9FuDfp3vZgcw1PcpbqQFnGA/1o5zKu3v2s/0z9nZ+6JUSg5sNH6CLUQjPlihLL40BQwmBB4U7C
pl52i9tBvxywmKSrfO0zjgx7yM5sftyZh9CtdjGYZRq/cGnSy7JflkfPxSy9OBZ24hwdcAgwUy8Z
RDydrqP46MchiJUrtpqUMJqBBNmO32M6ESHIrzZulU0GlH1v6gWiiDceZyGJLmpYHbXT7y3AoshS
5HaQ/JhgyQuZJz9fKozrlb1rFFpXBzolBtrlJrByCIe9zirT3J2yndScRDni5mZhA3KpNYhH/HS9
PTl72+1/Uv87nmznJio63rr0yQkwRBU2J3Q9OKfWoZMrmsx3yjvTA5niCg+XieP74FUaE4ggSlTn
fhj0j32TfiwIZwQgfOR0MpRztzpQ7a+irSlYhhrVY/EnGkHvbFH15F3SJaTQi+ZHxsW4Q+hZfFyR
VCb4sId1r0CDxn8saKm/bdkMzh3Zjr5fPo05uC7qK+3p2MNOK530q7WSM7wxcgAIGxtFPxXZyRYc
GnPN1szhAo6YdHgPnGxGgW0WzywLbW6xAjlPTQMiWhkBgR3Ko59jVB5dlZ9zZGhsi82G0hfiBNZP
GT1jQCW3RMhMPdUV1dRz0Rzm1ZUqW3/cTjm9S+n8ZozPTYy9m07qhOW1Q0Aww/drtVASyfmNjb4k
A7sqzi1vGww+71AuN8DL+wxaYEtb24YU8Z7U8BPN7gpkBz85u8JlHFjcyInj+aG9munVqnV7sJa0
5E9Uuu6lqyq6BA3a5gX43jpuGBNpoozG9jzbU7MTnf1P5euKeuUisupetmPCM0lTI7N9hveRZip/
xK6uNDi0IY6/SLjha8pwSJdLFVJnUQA838ocb8YUMdQUzT107+IuthYXw98MPU8kxinrlncpkQRm
Qu9C1dFWNMuGaZIyWzZlGE0qXBLesuUeuR+R84GYhl2edHsRrZZaaVINSLUWtwa4FV7VP5YdlaGV
xNGZ3ZM19C9T6137FWFTZXaYj8NwWnzjXyMJvokZScC3CWjXq4lMZDeX1+H/hTdvom11gdi0mkQK
DGZls7cWfohe5+3QcNv7IvMO0ONxy8Zxu/V4yciGFQy0xjok0QYjRbvvzXKeTPt9IkzhrWSynpvw
tkhI6bakOVIjgY8JF5yI8V51/NdtI4fzI9uXfkgfnHjJPjCkPE9+lfzLm7AKeLP26RNlmzPIPXe8
RJJ4ncc9qJfQ4xq3vfrsrsFR5e22dw92TU7JrTqyNrIeb7iVzC08zum/gWPV7QN2duVwbwdGs/Vs
9MU2sz98yy5IeGFgqDPu9GJZ7TwtRX6JKntkdhbJdZOkl0SW/TYag888JZyENkQJTJucrIJXv8oe
FmuxN8DLXpc+D0KZpgPvTjahBS4ffBzvVYety0oVgWCLP7fbP2XoDlwq7l2PZCVsJ70r210zJOWu
ZlQYu866LLzXG7/osfnk2XaIzZMtUMdKFl2k2DAEA/Xf+tluHv2nVLkMeh5MIKi8XFWjzWRUrDjn
6RxxqjmiIw6AuWrHY3myouIHVOYDr1EMqG4IC4nreIfl1vmuUc3n0hKHxsjfbHLXJ2UG15RvPzAa
BG52iDh923ucf9sFwsKWLeS+Bi7Gxs3m2ma4//Xl8AN1gR+TZvfj29krysaxWUHubN6c82JZbyX9
0WzDsx3VYqzczm4Z/UmcvShOhgp1MR9rP756kQvPf0icY1PBH48yfu1A7ockUGuH8WNg0tcwocyC
TItAh+tN0/n5NokQoNzaGU9T82QmeLylxrfiRGxdfYYbLJKbxaVCOnHGz5bSr1B4Bj8F/300fIuT
sbi004RSFbybLSt+I+NDs4b2kBge/z7vu1jz5iVqYiCUgJk3mpMh8oU1vX9cCmpSbf8SEGvfKCti
UFr/4qhi9YM6qB1kOXcloNmGEDngVmjDBa+Ys5y6fWWKGge7MlnR+3sfZtw+BisCmVNTDhBpzHJa
n72o9ShWUKHoiTIkwhRhGb14pYaDhwHDxN55gCZjnf0Rp2ZplC95B2AlxaRNiv3PTsGKtoqwdwBt
rTabk3ISZk/mNpONOq2uwb8JmAUbhvFIebBpMn6T48yj31GhStTt8hTh6gSWq272AUAVOlrpvARt
Om3V2D3g51C8OXn2+zK5+XGJSXWOKsSbEJHwhoPySPa0OWpYjY6Bfg1h+ldDaMAF5RH1+MxLZy8F
JqbcD0B41EjCrfuVq/7NT8wHv+/rsOiCY5WcI2c4ZbldI4DKx2pECDMRbyMTSJa1s0sDDAB3LVdQ
xdoH3OOXABNJVgNsZI5SK9+5gAU+DMhec/1oA/KjQBvSdJWhpQZcG0oAmHG9k+QOHcJuDgdOqd5q
mQjyip/OygOUNTBqa0jcy5yNZy/I3e1k1R/RchxT2R99t8MHw2nf5sFDm6AAcLJC2h+oUOqDbls3
jsF/Kz3SdH1WN6+Mz1Ysvghn+psuMT4E1j8L7ZwPUjPsrTbHRv8ZCJcvDtsmH178LlCBB3gX23Be
47GRhufhdQNyLty30Y6RhEf2L76Q49EZ+nO1Rt2HEuTl3hwoYaQUNtGWPsXkzTeWh5LU6RfhsKxl
AF65fhpMOFjGVFri2viWG7q9ufY2RmEfoUPDnUCxnd61qu8njx3KrGEioOr+tVj4kV5i0ple8Gwn
9jEw3He/YJeWkD306hzjktu8WxZJG+Q5OrbH3WgR4Y8S+6mcEF6MLPseF3HiVn1nJHx8VXResvhn
bhtnI8wE80KGOb1gXWyujQHCPMD+6HZBEdyNuU9KCELClg//jv1FfR/ElBlV7M8we3LueusKtr5w
mLKAhnJdAVdQAC0IPrFZXqA/ZQGabYYJPeJ46UoC7BpP+ahJZBt4ooZ++Ethjx3cyMrYucO+Vu1v
PrJRMIubLcYMek1CVLgp41uOl2nIvCNXz9PikJlrnEiElgNnUms8l8N+bH16awtMu6zRiSy45YU3
tNeL6hOX273AG00/KpII6dIdvTskPsfq5i7ypxM4BSYPgHnbSRJ/1XWg3YAcU8fWNYpvesIROar3
OGtfofVfo5iDMIi8c2C6oEvrgnCI+nOwUHIqGEdn0d1ep5ENHWT5h3OPGwHxZF6Dguj4/Iaz6gEB
BGPTVHckKNNHFTdPfprDMvJwDvRc6QoeGti55S4pbfJRJTp7l6njzAphkuSEkumsu+Z1LHuuddy3
EMtW1AhYz40AdoPjBs9UTtb3QIf9PfTunzxbUG3dfv27Q5g2sY8i3x2AJzELBuqUAK2uGCjJuezH
efqD3DgoYkoSFru1QCdyqymE/IAvtBXNdVi6e1/3Wcgh88HRPG0apOGiYw9ii9VZaDfvhPGJtcQ9
kq3e5gVf6xysGKYEbGTwYXGwKQCMMFULrcJGwjeXOJnNzGctSYRh47Lf0g23kjyzvqM5i7lkxSjZ
7NohrmF+jVxlkaL8yRo7hNhXUtw8ksEnMK3A669R12iPpxa1rcfE4hCeqY8l918y5PGepNdnWfRm
aJfruJtln+QCWke8V0REdrFhPqTdcieMHmQYJWcnhsRNaVK5tvT/0szKD5mhiq0XjOeqTPMTBr5b
5gzXKej5kKJ1T99lZ+lj/7XWF+PabbUJ8t+4gYGU0K+rneAJ5a0IHbb/uBAcuFZgfVNfreHSm8Zu
JFcza90fAbgQPTWfEslvJmCdTmbt0Q+4I7QAC9aw3rFpgicI7i/RxCa7F0edTd+45bhE+6cYWGsh
7He52F/4O3RI9oBNj3GxLIA2joOZZErYaOG4/sws480qKcsDbbs6WWZzL3P/ljQSXbUm14iF+o11
Dtb6CQeJoeIH3xHfdjlNh7BxvX1v8viJ3ucPuBRXXWGAHfijVIp9y2jDIKJwGGJm9zrr7i/pWHsX
+tcnvUdGP37hn7J7x+AOoIEtfE123CaSAhs6+aHXMOxXTb4zUKbyiEBchQ9/ceYIhAZJSih5RI2Y
0lKHL2jq0h9e4k7pKh7hoBfPIhUnr4LGiVAOf3MiyWt7M5sJHMojWNlgQLnA2G1swCNSWN3mtxiY
BOnT/gsXzP3IqGInnQdyt9wmyhq2wh2DHSu0Hk8WTzA1w4nVzOT7zGcRL5dSZfeGw8ZYeGm3VSu/
YnXf2kVy8YbmeRlW859fG0yM/NSr2t57hE4RzPetfs+KY0HCl1J27rfdKG4sZnC8Bnz986/AFe+s
bd/KWq4b5pMJFqCwR2ypelrWtpd/lkAG5KMjtMYXL4jn+N6NsbVFSh57S/PNjG2xN4OnXM96G1SI
3ilx8K1yPjM1/OOqAsVT0Y2zMpioTIoVbHA8ZYAh9Ekvw5fUNWrDNN+1Oe0OBTfDwUD/m6e0CGEo
Q99CUu296K+S8tfJA77P6F+z3AFW+BMT/9CwBvOidGiNJtIOO1hogbgmhPen/P4MAehf3mcRnSr+
uwn6GbPH0SIWPHbVezJiFwMSCjs5Kj5ZNldMzYUHFwe4uAeOdclODgchzI1W40XA8KLxDizxB2Y1
0h52H7DHit+rdP6x+X7sg2SMOf3E2eQbExknvisfZo6En44TrZUJlT6VEwJ+uGsw43M+nMiOPTTr
HUkLjK4xizojGqtdnj+5gfFXoLrwmCuSUdrfag1d11LLd870CNaIh5wSG7elHAyaEC85M9qtpejM
FVDCETX8D0GMGydjfG4Werv8WpSHcZbXBd1xYxoazhqXdrCP/dEiT3xdgaZYMlDH4pTryLIYgEes
4uQ12BgndhIdfxJMAslXkSp11r749CFThI4o+tAQqzPR76i6DaDMZePJGehdp1Uqqb5rU6A8k8xG
DX3Q7BMeRcK7CmfFqjQfTf/X87N723Qt+AZEfKhIX0diMlNmfZt7G0KUDfOWHP4d7W2EdVOZn6PO
PmFPWjDNTQ9802dkyPxuhnoUI3jE4MnWr229i7GRbbA3sfkgv5NBDtipSvO8ji56ScqBO7UDR8DC
kmjhGRk5Ena0JgTbORY4VnuOxtY3z/bEVdul6y13x5eBHj00AWzi7J9eSYkeS5mT10rGaq9siwWz
WnOHXfppITcM0pZn8qphFkdfHpRnWBn1c9sCtAoWE5EqrV6LWpDH6BWyMVNi1NA6Mo3mczAxJrjL
OU+4+ww1uAwrxjoUv8gF5Gxv11MYtH2x6Wfm7MZGlaiMr1gtJl1ojdpNM+8bA2myF/Dj27TjS6u8
a7v8823Fc+ckdEPNpgb4yq/zPMlMhhkPA7lbbztN0w9IkQMLzCvnK8K+HYUqbX4TXpJOgjN4NOSu
SKns8BUkewwEJzvFfudoChJKcbDI5m/Buz+UBst6K5s2KT7hTVEu773i6UiGGd5q2ZPNJOXVZSxi
bV8RJ/LHo04ZYSzhTVt65e6UxlspsffblnkV9uA/DZNkQSUSrEKkbW3gBpzf0f1cTs86ZRQoSqsi
J5tEj3n9UZvDS0lB4c3rJckvWy1njoZ25HcPpIq6gfwJnQJ/EtFFbMzlXdla3dEmpZShdO+Jaias
E6BnD1NzJMLG9413DHtcOLh+mlztZfVL0yuGYWs6UPkDJbHDJmzQmIKW638HfglvMpvOLSFeXsVM
dWU5svFFPzLLgnCc2ycPM4IjsFQvHBlrGXuic9wml7wXhHlaHeosaWjlWC1GE/YCd72WzNnUYIkq
1J5oLEMpu/La4iqNHpLvU3vqAKmnLLJ7amIWQGOIF0gUPiBSNfCREXzVISHKGGaotp6LRcBT9ekR
85Mne3wwu1qz6qaEhHh2lhDiww6cce7pE86jjnUqBMt8Nfo8B+BlIrd9NbLx6or4QBXUKY1mh9tT
RiKpYG+TjnT5NQW/BeTgxexSzsfaOJf9dG/VQFJncg+1R3PYMMjQ1+7eXHiQKE/0cXNj8vEI2BJJ
M7y4OUuFN9Zd6lNxXvJmeXCyJ1cPKHYSKJMspnfhJA/TSPlB6Q2nXLrkPxK28+ih7SZW6VsZseb1
De8Ou6neRbnHRl0uLXDEeEdLHEBgrjizmp8bZR04+n4Ju/2XS5xD7QJl37GY6ariXhIh3QoHYaXO
zkTkwCXCjCaRUlxBox3cOFBn3HB3vuu20Cz0IbECTK3cZDdpgSMM0O9vqnfgln5tK6kYuFBGpW73
1vzS+dWHsOQtranSAHt4n1rVeybVMwHzaz4m9H1lXADXV17m4L/L/fYSBc4/7Rhq35cTXTzm1iHA
tcU85+1h3ANrSJpyy0ubbO5OoTkOSnARKc1g36b+eb1MnkgXXFpKEbD9YmRvlTxlIHQM8v64i4rQ
y9Pprsi6CxLxqUX+D2uHIZuIg73pSvcQZCxipSSk0yuGTJVclu8JC9oRfZ/TnZG+QpOYbCwfZS9w
u5CZaCWiEU58SP1wi8b8mAGEOK7lJluBCjjqhCyU11FJ0Q2kSZ3xzkys7olbP73MRfHidfQzaqJV
ZkNVPLSt+Uqo8xmvIm4rB08Bjz8B4tJ8lSZxp4aDFUcvO4CGOaNSNgOrBbyq79zPkV+e9WJ/wzuB
adi7DC7/XX8xSHJ69kNh13cluuZmau1/9HRQdhBwxW5ySL0Rb4Q+uHblahmNPxvUOjZxPubyNUNZ
kBzjVBrDZkYASAQGcgBbsNJSXJrBxM8eQLFszDNB8//Sbn4uwdZO7fxfP/lX7MeXuaBhkP9tXC9D
FIr9hyhR91HHKFMq89IjwzMKrg4YeybhOjwAi6B9ZS2R69iw+eSt8K6A8ZohgW46EITS6185zc7D
zGNr2L8pNzjbb547VB+sJ+qpj9tDrZiJq7gOLezlQZZ0Fz0JDA0ir04uSRjWUuJQoo70SpinmDtZ
LS8aaZEh34KzzfVmmLjw9CQbw0W6j2N6CJb0J+euzYYBe59oXlVwqbM3pxyT0BuR1b0JgotdZ+Ym
HjhjKqNF7VjUf7E93srmxirw1++Ne5Gqf7UL3FONUMpimogbMOKbiGeffnoY8Ma4Swva1qZEn13Y
vJsOygmXn/bTn+ofw/T/dQsZgLIwuKPbI0n04D1bYug6OMrRleytsNEkGvPXNFPKA2aBh5u6zZNb
y0+Zd39V+tvI+oVZ+LPQ7pcn6lvFK4wS7PWypuDd+1fDaZPtIOb3wSz/LfpiBNmmL62PgAAbPayP
Mbm2VUd5W4DPbiquWmFMEVMalWebY2bbiCXflgudY0ahezjcS9ib0UvETj+J7TNy6EeBpwzLS06o
KJ2fCog9HVXJ5cTnbNAn5eZfmbVqNM3ThMUVo6X/bATmb2cP3BAX46X1NVedGQtP2qXfdZE8u0CV
ooqsUWAXB1m35kPsxMb1/+VMgf9Vyrl7yy0MvI0FCEKQWeAaws4xZngp2+hi2N190bBvQ7eZkF+x
CT7ko/5Hvo43BkYIMmv13VQUjx09pztMBqwWLDrxMhsfprC+0knPV6v+Z7RwvZyFSy/FTuTh6uy4
9G6PKx1boLNEWIP99v/JDIBEsn+dQDbetY6PmbNZx46elRruwFyeaKXgqwL3Zpqan0gLxZQjPWo9
AuwxvGMP5Pq/pLJ+osgCfj/lKLtuRH1NU/IiVxAmyoj2oIYU61x9jePiXEXZ07PqqJS4qZcdp4Eq
HBrx4uto9XdNhusTAhsuc0VKMfZ+8zbA+jTV9kWDKa+Vx8Rj1wQWZWuEQCTYo1Hzd+e6njpJqrbZ
nCTvLtPGPCXLa1JYDNDCvrq7Ka7V2R79wyipco5G8tlzE3xRNNA2TBuCizh0H856air03hKwHouK
+4FV42cvBReMUt1L13hERuasqOI7nIlUhvRYh/LA+IHgxM6ZnZ5NvMN0cc/0pIc/ivknojTJFfO4
x3D9bKTlaRoW7mgjsJEpEy++Y5546Vn7mXPnMFjw2audxpx2kb1113J571L5EQSIkjrt7jpX4X1C
187YZW/dPKOPy0oZT5231a8P7pXtUTWcpXyEfSce34pJtkctiqtJVgrGTn6CvZgfTLxwS6apEem9
P1Nb/V7jMEf5hRCKth9tpzj+nqLs02/4iulm/gUuEW9irBmwNxShC9T3FgYO/stUKhxsc/HQcfTZ
qfPlSJ65NLkvW/lNcPF54dvj9MVbamv0+uhlKqeN3dFNk1D0hWp5wG1nriy06kDyalDTmQ6OuP0Y
A9y6rYzfS+oPiIESKo3JAzCIQBHE+Z/BPzGKLN5lmb4PbIfARb7eCE3sekqwv3Lnhvm5ZIfJExsp
/26MtaQrtGEVNdhMcVLzqjZIrqknklH8QDWwGL+u7+Gfyg2Gm7Kgj6lbCvTERO+qFcf6DJm62I+p
W+8tLvcnyNJDvZ0Akj6AK+BlujSP1oAEbgAn62nd22WFoQ7Ia8wCf4BQ73GKvqEjP1nqMY/b8hgM
wabFM8HCAfZHOf2PuTNpjhvJtvRfSct1Ix/c4ZjaXtaCMY+MEEdxAyNFEfM849f3B2XV65QqLdW1
60XJSkmREUQA7tfvPec75jNJm3FuvyS6jlmXkzpX633I4nFRY0BYjMLDjBBg2Jga8LYSdU4CRGYx
6VWyiqYrIh/GzRmtPdEdRHJOW5KHQj3fMth9iXqUDhnKxgW+ZWasSmJCC5lrRA2q/wD/4jJ47LwW
ZmtUHSPHxMdHC9nGT+9NKEsmUQk42PWTkQ1csHmPSAgQrktkrkJO/XsPSGiKh8/oqYtz4AiNBo6e
rjwOEnbenWrmZJvGLPgoAbuDuHnWPK96cpNsMTP6uJZmuy5hie6JSNqSdxBtk95A3eaCpvSjx1Ho
HIuU+Gz4jPnysTQZrxAvYNf51t+Xltm9pFoMqjUklcwa8qdan56hZmo3MraOTeTDagnyr2ZXfMH6
Gax7R39EVoFZrd7qrG83UvWLMtC2AOsCDpw6HGGuTVmus6x5m9phBxNRQ/AI67AZTB4IrBhD4p9s
tInEwHXn2Lx4HT8yiBm8mh3yiLK0n4wJQVKR05v3GKnfCKM8NelERIMvaO7Nzho4L+iEmDRaSXN0
A3HOSfjkiAyUp+qJztIC89YnjixJUNQlSlTbToA7MEpW6QoY/QIZHQNBX53oDMGfqWiodek7Y5KD
TbnV28wWSTZy0Ygb3TpwuhdVDRJ+agbmThFyF3HCwPaZ36ZD8zLQAd4j20byYwrvpkJLsgEPE1z0
guYVdHJ8TKPzoiGPywkyPvR42ojco3sN4GntCaOGA4zXIDAYYSTMR1ThNsuEQx++ueI+rV/mRKtd
aYa0WkbtgFoUllO76fvsQTAlv9EBky5Crfos2/EkJ+Oiyf4YlvUyCsadjNSLw2XdZFr8ivY1PKks
PhiNQeBcinyugD1apTBRsBBtMQScNX3nRe1ZUatLg8Zra+DSSGPjNdVeyQLaGhwRBCAvwxAPvc4D
OUWzyp873HfvfE6OtHrYAdyyR3XEoFKhxDpHaBct9YRInP628M8tunH4pQyojaJAVWnSwekTLCH9
zOFR1atm5F/RFnkED9dPBZCHG3tABRRwrRhj37YIJ4SKx1PWkTLaGRJdNJ1iYEPNxvfkHTHpV12R
FVNfdB+qnouXyaZDyqpVrjKg2qbxZiY6JQoRkqjQUU5gCd7Qd3mpXOdiJphf02H66CfrzjcQumqg
Jjke0PgnKRcJI3gAhJIDtAr80YU1nWDAa1CasAdg0qNRMZRrt80PfmQZiD3YeYLAhMeXazjXhBYs
cXxzAiX6ZTHNVFGmuBinA7AL6i3W6WBztn5OKgurj158FjQX0G9M6WqwSEHX1XUM23qnHO12mvQ7
2yw/BmGdQsHI1LF0e507Henekf/YjWN0Dafy0IKCbBI7ms0P3bqNOv9ggVpe9DWtRwdp6G04IhQL
PZtpWURksIrqmQIyrCtDyifbmFOk+1GA0OakUfdIPrAUIJcgk1QMxVk4SGwhWvBYhlpcr6D8O/T7
gDWTHiUroJfRA/VvsLSRcy5Dt35KB2Hj2KZYynBwrprCWmO7A7Y0ecxcsweW1uBYRFSOqd/KPccd
akkISp4i59S2j2ISt5nWPaf1tPNTAr3mtkMSouuyoahR2QLY2Y0yf6Y9QLXaucsRiMG2M1p58kkO
Yoxf3RmmcdYiUFNkkH616M3A24QuilOMByK78FRHq8ok5N7GhwOn5ZT0hGb4DE4G73MRk6+ixvot
jvv7IqK4Hx33o7S7W6Nn2zA058uYiex0du3WfSpIO5GSIHqjZvQfOhtSkPJNP42gxj0gHqMsToIY
dzZ5P92Fld9e+kI/GWL0lsyFWEkDGkJDXZxpyVrHgBbHomlVd2Cq8AgRR6Mh4qFVtdpn2eVbANzx
rZFU4bmN6G+nmvacJCLbUqJsI7CZBxq1yNQC8vriqYiuiNoukSO7C7O+7mpZrVqGkw2Yp8zWxOjI
I8HvGN36j6Jwuo0qHbz9bJdYQl8jaeknLfF7SiuBNF+OF0yd9LxcDNx0vm4iR71QfrjM2ETFkVNS
Z+aRfe0rfBojxM6uNu11NYfU5PqXsmEk61aUCWgy+01A6iPWoguRI7R5IroojWOMt57uJPsCh2A8
BfkRF9PVRdhypCiiX2vr5ud20t/Y7FMYod2xlM3Schz7k+mnDpbhtCTQx6jmKXIAvyu8WHGhHqIG
IfPY1ygSeNJTDRpNabfPbS7jh86gBEpl+JnoGFqfcZydSEaMwFcCZJVBCQEdxsJFxyZTlhqihCEG
OxYE5SWY0Iy4qYxOpAR0+4k7s4uCS2HY5rkLp+RSSG+i7TJsvSBPLs38n7pQhmtIx/7CmgSbnMIU
Tz2HE2P+q51ozVEL6uZoMl5kbZz/blD6ZZZMdtOg4gOa4ZiTb0TwQ2RJDEQNZ4DR2wUErxzyNLMO
jszBCHz7v9/+kIUDM5zMvb7o1VF4o7efg46GPmGQatCLM5QhYP8kGmfX+f9aKE1wJ9MPJcHdggnm
Bii/cKdoTFNUwnyqTeBShI+968jdGLTZJmgmwMcs5XQovPZWJ+QdS2vCUIHckdsqu/WbwbqNddu8
tbvxBcSescvjuwCLoqMl77VVDF9pl99IN8geDQ8NMrNR2NkyvO05Qu8JmZmwx+JDKDALXy0tvXKy
ffMK2KHmJOW6DhNuFm+4BYr+CnDUfa64ElqLDxfDEP1F+3Mw3QOJac5BKz/j+zG2el1t4WHm+29p
5+yT3tk1S55MEBUMuhe//vJf//jvL8P/9r/ORBmottkvWZte8hBh9u+/Or/+UvzxX3fvv/9qO46k
g8ERwnVNmJi6rvj6l9dPIcnxv/8q/pdiZRgDre22cEjtRW4H1XayJH3cJgQS4RufPDMseMqj6Pj3
L2zq//bKSvD6EFilEsLV53f2p1d2/JH5jKAMMAqkRDbyJna+aW+b3ZK+jocWlJ6tGxveoR5ZDCcZ
bZ0IFaiHUDA2OhgWMzo27q/alPevVoZa3kLRlDI3YeBxspLgWSiyvcgBf0hgu91w2MgfkjT0z5RK
oLugRUWwP4G2FZveKG4Bh0LNIP1i1c/Hxpq7buMR+ktmuJU/sVtu8iDM7/BVWp8a19qa1ZrnjZM2
4Es6x2T0NJ5u7TOGGWuvjjlkRCjpHdhlp7+/dEL+eOkMXSITUrrhOkSzK/f7SyeiJugjPS+2IX6r
ReK0WJzBwc3i31U+Vc225pTLHIJEQ9Ps9aNfEXXMfSWIX6jzn9xBYn61724hw+Y0YrGecSaB9Wx9
/25CneNM3pIHDG2Gaa5kisdKJbd+rD1GbFHUW6RNalM8Lao6ATsVcYkpUhAkQD5EU3PO6p7TeU5o
Y9naJzi8HN0KvX4QTev95N2aP97wlsmQSkfm6iIEs+WPN3ygSproyq/3wKBqeBgpSa4QrIKkaw6p
cvq1kliVUzftLkZb4zcHJwB3/qMy8peIdNzjaEiQ2AHJdyXRvpuyEeWLexuUfvyi9fPoE+cLfj5y
StrGFwhyzVc82tPW79Wht0fjk16huwwLUn4AgO4DFXQExNJLrPAbhLmNiyuCjU3J0BybAWBZkRB9
OtIN2rrIWe8HmwSa0DS53VALoWbWcWjGGuMoLG50JoJhJSeIj02gdPh2XfQJQTz5OXo4Hsgt2gV5
rZ6iqO/Xlp7jynP9Zjlr29Kbv79LrR8fcK60YVnzxdal6Urxw9JSjHpfG3j+9+2QdJvJSLHFNJXL
kMwwD7LzUCfNXXAiEa+l1MM1/Re5HmxdcegLKnwa3qpKWJZFnqNmziq1NypO/CloFMTNZOD1DnhP
v7wvp/CYFi9NZVDr8WE+aZqrkcaeeCcWbtDkw7Muauu+pKoEjhSOR8IIwBCRHnL0XHr+pV+lT67T
I9C0W46gdFyqWjOI6rDMY4WBY9O54V0DMuhe5h1pJdgfUI4UBLbFnPTzkXReEkZgec+suMrViHfs
dw2dykVTxSGWgKZYTB7tVhg+ap/USv3ktpY/PoTzxVauYAE3DIWfzfz+IWT8DKUY69y+6dAiOsKL
8H4BkyDpvDnit+H83GYEKnRGehv1VY+0tGlXhUl/P7Ksm1LlzWObEPVjwdUZiWp+pACjOVZw/PC6
blh4bd9uaOGZz13pHUlmM+gFWRzHRWHtSJ4FXJtJi6gfo7gINqXl399N7l/dTaYuDCGlaZqIcr//
BVlf8CK5Trm3zKHmxGsOa23IrTmT5s1ujCfp2sHeHZrmlWnbIq6rgOCTyIGJkRBvbHGC7mkeIiw0
t27eBWfrZOhwQSl0OxCnm9FoyNEyy3DDaENb4A71cKJ1AWasb4raepPW4IpCvbHOOXP7U87YprFf
yygebotJo4KpU9wdLpKTCuuoDeKZ7J8OsRsXk3FVV5/cJiGxFsT8LXU+AjLDeSvNmoHy7F/MAFkf
xj5lJGdENSnrPo4uXR7yOLq3hlRuBlN3aLm091pNJtbU0DeK0rlgSfCPZFgSdkoP0UEEuvOc4TW/
EXG8NOY8P2y2cCPywFlq/h2tFMTaoJ2WVmGeGhHXB+IlcjjK6BrJ2vZXQvj3SWjjNxgMOK5aThsf
2/gxk+qgtMa8Q0XD3KeIOWoxE8fw89WZqnIfe/hySnQhn/7+o1d/8dHzkUvTcSzDQjn6w72NZLx0
eg7lexvfycbAyHEmWhB+Y2v0e2puuWRuZnIcRxucGWW5GgKIJfAR+52D7A2fXX1GdgLnofE2Au7C
DVlfDi1qIyAumVsjCsPoto+6K/k0t3Zv5w/1iA+UKvShsxNr79sVxivcdGWnWzsNMNZa9HWPi3Cs
0Ewtkq895cSVIQeaw7LaoUHgrMNbWaVO7h3+/nII44f91mIxxdGuG5YuHOq2H/bbGBocz0Ba7IkZ
oLXuI5ck7ZO0E+pY4FP0taYQIwgBurQ7AMHUaQqYvXbzMyesnZbn7U+eTflvHxCLsnC4GzHqmSa6
s++fTaZgDcQJ19ylPSxIQsVkhTRnmLKjHHVYKM4Se+leDeog/RzbcrweCMwIRkRggdpM08Z07b1m
0fVnyrGSZNyEhCD9/WX7cYFkLDgrv5WNlFw4tvzhPUYTqVPm0Jv4E9Bs1mj4JAyjpaYkek3kz4tc
JV/8NjzXk+39ZCsU9g8f2fziLtNzxzBMIdS31fvPtW6NkYMJu7kbfQsagw4V/Gg4mU0NGd/B/QuW
fTDeqZ5RTexaZDvYmMcADQaBAbHN7j9nWZwgZ8X43bbpp44gjp+8xb+4PLaj8wnaQimetfmm+9M7
JMFnqnPN4x1q3bk2wnWiuxvX0t4tot86nqIwQziVZz85BQjxb1dGzUcPA5ONUlJ8u3J/el2dVXkI
G26dQCbpHlXnUUpg5WOWbOzITQ5A9JptmfpoHJj8m1V3KSymvv/hvYH+BjuiEoZj8RbED0cRvKm9
5eXhtFPhtMlHBQweHEre2w6RiAK0mn+GgJLdBV53/ftX/rcbg5tBYH6YK2cIXvp8ef7066upNnBa
dAOBgWa8Vk199E2jXwVmZc/yNyg5lpQ/qxXmwuvPBbstLD5ioZtSd5RlKPn9ixLiYE/kudY7rN6b
SsuaLVqHknuxy+j4Ge7KMQM6FyFDd6f/KNNhPCZ2ck+LLV5FoMX6xHwJplajWTToC54XcQWNMt55
jvkWN7h64ZYGj2w/zLNZrPa1xGL/99ftjxvjz7+EI8x5CaQb6EJMpvL5/pfI+5KcStfjrJwy/Svs
R0OR7AH5ogUVWqP3IJALNWnn7BwOQrfCUCnbLhKi0s/sVaOyV0bs+lqGzdmLjJ0wXNJ+m2CHXAKK
oe6UZ1/wRxG8tZaenDQnKg9S606DHVqXknEs5qD6PhplxkzA7TambhK72RXpwUncS92a7r1v60vN
/lLLAlNBEpzqYrD2wsye+sKN96CqT77ni1MtqW97yxkeHcc70FG805XHpYvqjH50aqyqnOTQ0r9r
bT+8q3194ZeDAdxa6J8SBNtYeSt4gC1GR09nWCma0ly3bXQpddmvXZNajBrWP+aobvmQhyMFLY3f
rpEoNOHFqQQfnkqXmusHWxlakFV9k5h6UJOHzvHTVd+OO0phHsEQiMQQUB5PxZht2wCLDrMw5Cq1
0G8jcpBvwjHkvDnoSLE1u94UFCzMmRys/pF+ThPvidBc3kURVqAmYNwMMeEazMYiY/BOZlx65yIM
SW5C50SJI7YN34fg0ab129IsNAJYidUrGppg68Jk3YuazKA5E5kO363o++rMZHBGMoUmBYv2k4Vi
3lq/v+ls25G2yV3HTUdB8v1Nx2ycEPa8yrf4LbF9YFVKMuu2S+HeAHH+yYvJH59TR9i2q8hQ5g+T
fWv++p8WB1MUrbCAZ4ARwgwg6ucBd+dnGFp+KHdeZoXLuFV8IDaRc2OqljQDT15BYIztj08ZQ56N
siX9gTGoV1lTAjoX+Fc7YmwAeBALhx6SDjYdcVXbFxxu5k9+gR+P2oCI6U4YwjYMyaFb/rDOdC3s
2zrxu23cmVi/S7zjJHelq6KE/z3S4aSdBshDSIQ335aH//qurVV/a3N9yYuR5Lmg+eGv/9h8zc+v
GIP/e/6u//lX33/PP0536/u//Qfb1afVj//gux/Iy/7zbS1fm9fv/sJFDZvx2n6txk9f6zZp/tWX
m//l/+sXf/n67afcj8XX33/9gvGkmX+aH+bZr//80tzIE6zl7C3/0/mbX+GfX54vwu+/7nB2t8Uv
uzp5zd7/4ju/vtYNP0Y5vzku0QemMhWZ03Nt2X/94yvWb47pKqgQJp+HMviwM04ywe+/KvM3ynMe
DPiLtPRYjn/9pc7bb19Sv9EZUjaeddd0XYtT27+uweWP5+qPT+2ve5WCT/77B5DOAJUCL6br+rd2
0w+nwGJMsypHh/9QmQKGcH4yI/Pe0ivUVzZPgEcGMcwJo1koJzhJK/oIygwMtDaufahlbbIXQ56g
ZE2PnJ+Mm3Dw9368h7U9zWe3a20x6B8Re7RaTv7YdCaeFdXkIInd5Iw2NPJqMepnfOc4Oy1woeSM
GDS/YYyQuGzI693QRHJuuiot13mGsrGGWtLRIcOijfd2U8oh2NaBfc6MYjP49Yj92DySonCvpvRY
dwjM7GSA2hy1t7ZS+PC9i++64yHRskMPNyDRjatdIP4be3VFBwWyPF7LPH4zPeMQjUg1cNw7oXsZ
yR5gEfaQszsFIjx/hzD5MwqIq2jVJ0YjQOOtulgFogVBh1xeEdXQ9sUFxfPVT6K3Nk9eJtuAaTtd
RieMFk4S7IxaX7Afgb4SGA38yPti0iTzEoTaWRjglYu2HpEy+iTRXyfMzLNNNJKsWvoPSFsiI3rO
fXe4wWm5k4x4SfDZIUH5iOpn7EMrwjjumDdyUPHXUjOqndajhRA7Q9ZPI0Uz8hoD2aOy9h76xTyH
GZaW8VsonPt6VNs00M9Moe90ybsdauvsKQ0f5EzmaczPRlYYHIqPshabUjNfS79+ofx3ML+GH6C7
PvQseEnD8dbOb0MxMT6QvQFPvFq1Ab9eJGzUkoP+GOLwt8X0kuCXbS0kpWKm0ln2h+c7n4PQeAZ+
/gEUQ0eBk9xX3QK84kseEbdN7i4zTKv5kopTYEENSgu9x48Db1VF7z60U5QyDwyKwZ6RAXMruG0H
97aJ0zfP7p1lZWaXekIMR1YdA0WI6rQzQXnkxKSj0F6oFiWBoePbmPWOPlPlGPEUklunZizDHsJE
4xNbbBt2HhMSjbCsjAwMzB3Yx50xWk4QjuEMuVh7BzzsffiFZB4M2TK56gExvY4hr+6grvmA1NuZ
wpe6c87omvVtoQUr9KHVzp29LloyM55IHWzilbD4CREQGN51HuA0NJ5ydGh1hDkI+FAN5oiN3l9o
uK5XnYQvUvVb9PUTIZgNrgZaZwBr78qpqpcw7961RF1dW9v74ydluKjmghCSbB58ZFrwUZXh13Yb
zsfeAmBoa3WoIZinGjOjqfYlHLtshz8ZsoQ3f3JBhwR+KBFCZJcqjMfV2ExvvSkgkoESR4rLiBbB
5NEhL9V25RWvV4wYptaDCfWxe9sLf0fsOCnyVYRYCGCpm+zRZ6EyIigkJSiBJQtLW9edmCmMN0GG
dYZM3VvdPEREbKCqe+wcDsFdrqHSLcbn4N6oCTWpMk3f+g4PHY0hELWZt0DK7ub1EuOK2kAVJxkp
SF4Qvt/jLgnIOO8ZjSTjoiFcjsE3csNruK0Vot5oyO7rLt8wbXunscNSaJ07+ok78h62U4Ruugis
i40ozOduyDQyC7DrYLMr1JW6tF6gbNvpVPkxKYbwS5rGu0YlAQ19bX3S7cneavqYsjws85LQGi7+
apx0YoDqTdNAkQWfg51QgB/K7i0Ll2M1lgfM0fXKtniZIswvwXhgenAiXh5EY5JdkJMzWStENptH
sNkyVyaWcVWM4tFVDNMzH91oGb3FfciIv97ga5sRLXwQdo54gW10/+2G0UkejCr1yFZ31eAlIVtj
qB/hRkDuf9H77sSOszBiGyamIKZyMD97jXXywD1jisoAkYE4jjNWnrphDTAHdOFZ9MmA54uDfK88
dDjUmww2m/ZrjcrGrtJi5abOTnfQF+a8Ky3PLt0AO7nEbgFuAQ1vfixV9zxF1lly495UY/G8NZo+
YXaAItvIaV41+d1AaOpN14DzHab8pawnxsTuOh7086jLR69hqxj7rGVtQ57eVe6CtImjafIKcHHE
zYQ4dd6ooOXCf4wED4mPlkdF1k1Rk+oAdLcK83IZqPRBmxs3xRy02Zs6LA780P5TbbbjHofyAid4
u7A0GBNz3J9yzBXCuVVN8MTUsvvp7cl3EuxYjoliyL3nvHMREFZNK31AS/Guu0S2IxxhPcEmYzba
wo+QVMkSoJLMpSBiJiuWoA1t2aBl6UgIrPKLVrQnjln1EtssbG3UdItIR/TSVBq5YnZ+DuCLY8FA
h0NtRP8SZ89NZRN+MnPAAL1wJupbqCZK3I5+aC0qIG83xJ5X+aNmAdsN8TiMgRUsu2p6CGvxCe8p
FN2IHGZ/OOM5dxfU5iYzqwUIhM9V6hxFj1ApWNXIsNJgvs06+67sKau7dEmam1p4a6/FDqPPOa+W
WV1yCNjABHQCrozqQ2cunWq2uRCVfV+CieDWp0+rt2O/9WW99krd3Q3RXSMr+KxFsDfsghWF764T
bFS6B3Oo2YOKDG5Sd0pu7LJ6BhL8LPrmiyWnpU1myyI0Wh5aojyGMbuzq6K8CSammXPXGVoyuL5u
4PFJnrKUROVwtJcpTlVTH+QKEayzxICw5jC/tjt15yBicWLr3usolfSJ7c/OqmfmBsuYWzcovFdl
BR+eicUix/K9jMQ16PI3u+iaVWCbpAKDMxgsCzoQt7U+mbuute+9mNiZ0cxu6xogTzzFb4NRn0TE
tpUqLo50X2s/B7/uQnSe+LF40RAT9RDIA6a/YfRBCMALFrIH034uBm9YJdn46Hb9aSgnzFmApnuf
NbePUwaR/ToPkiO32rFM+aFUqmeK2UOsgbjjW6cKE6rmyUfTntMEnltCCTZu4xzQkm2bOH7Utemx
qCGVFh2XncSHbBFOZ47edNVLbwvvyRN+PfuxiATKaa8K7I2JJVuIztyLgLOiZYkODYNME63qCQij
65L/yaAPC7XlbEGIbAvEn7saaD0ohwLp3exTdJKtKroNBhvvMLpwfj1/XCmDD0EonSSVNdE/pLxZ
Q7CSgclgYoTSyPZJGr1zNgqKxMjcxr621/3izk2zF+ZHV7qrUem1oJdK8kyhZccl8BO7JfvdV95X
xeBf9Ox75hSrZZxYZ/KBTXoYzZZN9CbUA+AnOp8E4k6OCuNKNhF9VI0QWUltlUnzrgTu5EqoKJbx
ESfxR98WO7+qNoUgDKVssYe6JkZkLRxpeUhjX3jJS/FhMO5Y+pIUXJQ82zykrW4h9YJXCTqaXi7e
8gcxhwo3k7rG5nut8gDwqGdsDeSASY3BgxWrY63KILouesQzg2fdx8aqq9pblHurgaigG0ksdI0p
muJx26h8N3XZ3aTyy4CvoKBDRAm7HXGlg2AP3/yRH1ch69Uh4nACf4Q7SJnVnchrHpezRn4YeCWE
BZR5gJWUjJe6/VZZz2Rg7NMpYUEmwvamcbSvelkhOZ3jNHx7l7nJi9lXz1107fP6zVb2vZu6X9CR
vnPoefcNQDGQ+HGg1smXXjaHfFaU9RGhF1bOtBIdP2rmIbsk8fg4ymHTkgrZoGppdJ0Ct2snbFgY
VY0M1aBZY8ekj/vVzKOdg3Xau00T+Q7zsVmXaTabGFOE4cS9mNOiNJBn5vd94L9rPgsun+49k74X
kxBLOMi0U/qBLkRP0GCcPjep9yL47CdUQcjOwZ5o9vg4xMnF5yWWzBn28Ns5+Mjo2azzdyfSh11W
f9Ji2GyZwFWIWBpha/Wl4y7ZoBC+0I2Dhg/6DxAQ0oX4PRn8j5GQAMY370TC8OvB1PLEVSasCeDL
Pmi9oAWu2m0TcFVKhkeL3ZMavMv8XGFHIh7EYUEIoYtWdgHRPkNrtwVw/ca4GXyTabMSlNy8ybgv
+uxNZ0y/7L56bohoUos+vl1sDZ1gDXR09kmTJw3Gt7UfWhTWlq4+S44G7iIOk11qsny5qXbfmnN5
rtePIZL3yZw/BtgTN23EsiSKMEZVyhC5Z5PIRg6LulXh5SuG+x4dYsESuqzKWf/JRPemNfRorY+Y
1LPHRKppW7RVuJF9tIr0bZdN/h79AIdOEb2Ux35CLJkz/KbCsR2kTvAaKLeHESDGxPIV2kW8Cdnd
t3Gk0XbTMkKWAszQheveeSR61IeuOZYDyNRGQyiWGTSVdEE6AnEYbkSxTWTIYxyC/ppkeGhtAfuR
+Unl2vc+yCIneGlCE1Fj0Z0kVQwX5T1p1BdVnnCdrqaSRg8lE6maKLl8p3ZgIFFgmyq+YnUIVoVO
Ot3gqy81I8nVvPsv2np4NEPu75HDEN4WiL5xcaw65J5TUj+nWflsBxTGTvTo48aEMUXJWJYfYPvg
63wg+QLrAwSYG27T+q9YNDCqgo2BcePe96019zRJjCcqPEKKHoXdc2nPN7LuryTyAKucHs0WfzZS
s6hDATJ496OL2Yt+xyaODQAK1Npd5r+Hcf2cwcui+AIMYmiIysvhUynJfyt9DuEZWWpAHLCGm2MV
r2R9DX0G7+wZxhqJ1ePoDRaMAKo3lB+chhgPESrGH6VuwXe7sRX7dqQSoIs0mTeae1cMLlPGkkla
Z+pXWCFrz7KfwZv2GxQ0L30+PpsNR3BYaaRZFpcOFS06EizASXWHSO41BOAadtgXa3aVMJj3aCN8
m+zk2deyY5LSWh0aUyPsaFhMIau2gyxt4Qts2Ikd3KVO9ZGG9kYo7fNYsRA0qtTII3qXc8VmGVhN
i/ilrcVpbIyvFQG5OA/J100r31n2iX21fe4XIyTKLoWiDq6Uj/QUZBhivYEqKvCc+8luavjF7qNv
4WNTIeMwHxSZiZ7kjaKxCmEt9JICBC8hIadu0awstpqbGgfJZBNTqIq0vIHbxz2O75OgbiqreSfH
COgvxjx4QB66TwPzwxLDPiKFYFG1ZIqpethEzfioMsOhgqeg7Acqg6Slce742sKZcKOmeK+VX33O
2SC/+aMWJM88MQ3giJVRbI6FOBYaOTotW3wwR3xUd5yH9u5o34tE3DZTvMV/mwDwWGJARQErh5x1
E5KnzUJg+8PBqG8Hc5EKrG4u9VCoXx3X2XcaCLD/vGP6V73O73qnT2EcFl/fw9cfO6Lf/au/6qn+
/9gytZl9/V3L9NBmr3UQVn/VNP3je//VNLV+Q5DiuJalM8XE0/d/m6bmb4br6kzFaarSNaWD/6+m
qfqNQbmBdI6v24wT6LT+q2lq/GbxQwQcLAPlqivlf9I0Nd0f2vCIBYy58zrLghBa09X9foxQ5o4l
NRFVDyZaMHpqHGqeG5k5m8C3cXdGyRfLjN40l64jyll4dmx9Y2yD2NQREBa9yjd6cE0c8BUqcu/I
67VulDZuOGkA6oAnJ0YE4NKkGlLORDWuWJv78a4pszndqns1E/eFlyEWyr3RJry031oM8VTqSxfs
iR+U9OTSnQLAcTMvuIoArpVXDRAORLlrMX+3VdNuidOjqhfjlzQlBHismwdRxd3SrWs8vah3qM1x
8EtMDQYgekSgx8xqrxpr0aQRNpRksct7folnv6lfY2pwqFt6Eb/O/yss2qsZ8YWRUQPlKZFK1qDF
U4vE9sA/px3/Nv1GEGnNgv0rWDqcoXDTbFKbBo1ep8eOCh2HJHVmD/+TH2RycctPYZTfZ+57IMib
YRM+THVZLvXiSUBb02P3NZu+gPrnfM/xBOPFQcNxtu/4KQVxmFvbSd7EaFyd6bNfR5uhC9awICgv
wzfwSOiUyY12Pf1RBVQZKIPWDiMiTttvDOIYEZZ3rQsXTKcBaFYErrL3L62Bs3in5S/2JEmfqZJT
lze8aU+9V0hgEYo5yB6LmBQ7R13/6JyVinAMMHaeE39Ix0PSRwNMh1WVAnqiqMrftbTMl6EZvylD
4c7xAGYH+Z1vMzEt6P3ZiGaoBMPbVGkHevjzzh69Qe8n17V/5cXeQmoYgF9imxT+1q7sT3ZH966N
7W1WX8l9NVZSFWqjky1U9WaE9xe6qejDblcZNK99pJBhJ7bpNIlFZhpkjiTRRxLoj3gqOKxfrBEX
tE6136nukZwwPNgR7sVpfJKCYPqUdFz0PWwN9C0w3Dkhor/hpo1B8jNVvhTli97wHzi0vgzSeYHH
dkpJdDT19ItWEcZbPWOKIy+Ur6NGWjlE3f0f6s4kOW5k27ZTuRNAGuBwVN2oKwYZrMkOjKpQ1zVa
bxpvem8kb4HSvykGleLPtN+4vyOzTImMCATgfvycvdfuhvKG3NW9O9b4lFJ+2q/FF6+9Hu4b3AzT
LO7za9/J6MvrNta4oeoLZhG07KfOXE7gjKbsoduFRnefeHJiP5i3DV5thZk0bvj4WRHs/2kFt9jo
QmVFW/DYKew5leqRtmqU87DuvhhmPK5SRd4H0h1JcZu82MUWzS4k2pKcSegdR6vSN4DJsLoFFRTf
MvqictvJgq0voUYoPJRtXn7VjApALOJlTGW4F/11XgKYIfvi29RqjwbuSEMxbuBYOw5uLlbM2VgO
j4maXYFLhnshnmKSBleosym9Yn/TCfmpH6BOmVlXbVoPMzHfjEb3TtcObozoO7/XekriEY3qTO2t
y04Rp2Bq901tA7QllByWVy2KHHSCyB2gyIJv0tM5czvofOk08yZECqjfGtStYsiYzzmvscnuSsPq
Qavnz2FEeoSZdsNGLfR9r0EIlygI6Shiox2bx7yDDBvQTRodfeMZAS4BON4aRajvOSvGIQsoLsRE
4upY5D03gMsXn2E1s9Q7PUxvKi5QWFAgqslVIIfjaBBHTlCQbVLnuG58aDKyIkORfIImfx1BYc8T
98ER7RecDcTJSia17CJbMgTVGSMkhi28uRQwFTSiGcdyFs44+GSl3j7xlR2hCTeJ2T0phCI6/TjT
hvoOL8ipTqMv1OW3SGBObsaJSj1lxBhAA5qyxO3iKirDZZ5zdNBxkwwVRJuBFCaZiJtMJbYrYywP
lKrZVFkHhz8dhxUk8iYI00MaD8rMKl3MeyXohlAE2U5duREFI4f4jUJHXZTGpiYed6LF3JSEFsyZ
BduhwCIawO3RToOMnjydfLq2udRafp/ELmkH6TcjN/mW2ZL4lJiBBIfKjGiyuaGEn3T0BlJPt7rF
c+ImNAerEBmVk3QXSp9c2hW4S5NZjOKl2cYykZiP7XUwAbLiTFsjx+3nTuM+NugcMaVH/MMxXPt5
yIJYLtDAZGAvOtjPxKTT3GXIHw7yxhyNGh1zPCwjM7nqi/AwAkCa9cZ0/9slJWMIx8CDlE4PzL0I
ZK0dSMFqJgsc9SvLDxeyaLtk/cSKMJ2t4dBGXLwcHtMyIScDImF8KEF8ZxFn8g4XxYQhrhcJ3KTo
E6l/X/BtgZZQQS1XVIkKD1XqF49TXyBi0euwR42GudXliWhG+OLErbpV+MyZgWNybG+LmsPqa3/Q
ULNjg9FD/ToY9H4I3SOWTQm+ubZcwwTZWn5+QBe9SPPxQUfmv8zJiANJ380s6gY9Ktstwg9JHCEe
y/Q6ZjFaR8h2Zv51AwyNFB3e/LQDCbjYdEPH+9gHmUqreCEd9UJNiKERvbXma1Nn4H5USJP9veSY
6xtI7dXK/0Is0kXbdlf+lBqpMeitTTbIlm+A+Cq6EZLemAuyjbQFjloC6iVo7JmPB8Khld2F2EDI
gzQWbv6UmvU9O4M/00X5CAfnkxplz9GtrRJeZ7nqiSsFhimiWaclwaZE461FpsmMkJ1K58dkRH0Q
yQy6k1ny9cLLLRPrKVPhtdkBjAQ3cu6zgIRdsrTURU6bcCdz96FWgEa2PVwmWy0Jjpb1XqfbsSya
OyMeCsIwnXhhpLz9CUJvktADgQcqlixZreKSDnNsgW7XFH2rBrd5BnGQKDr6FhsSHQ74QOgXiTif
1mKfzAueN29kboTimyxxzDU4tzucMdZnpPC0b4DrLx2lOyg2fUOT+FK2UvObIZvvXpUfkoc3Q/x/
ayzOlRj//Njw5lzxq+PJf+C5QgrVQJbw11KMdYYG41+br6+ilZ+lGD9+8vupQjdQYqB2sCcVBDX8
pKr4LsXgb0yOBpO4BtWiMCeRxo9Tha7/gfwfOK7Km1D5WSQ3P04VuvjDtAU6Osm9gwdG1f/OqQKZ
4lslhjBtB6mHELbUNDrm9iSV+kmchGS26RyeX3ynIQFFgynAULMZm1P7AUh5H1DtD7G8GqrQWbKC
Qymn3QLohapA3FEU3g0myH+7IHZnmPLtevlgRuaLW0D9FuFIh3aaXyZbXas5MhTlsTFJDSgUopCg
UNBlb0N3URuRQjyi5gBk0hOnfykjL1kFuuiOOnmiey/VkvtKZ0wWIYp4lL1fHEeJOddRvhF+tGrL
IV4BPh+XbdwPBULlfumOVsPJoOoAOOSqYnAkr9pmDq00vdMzNB1eIY9i8KZ8A7vvlqggtEdYrv66
ptZYAsaD7qJ3OI1zxaREzxL4OJTZVcqE2yh5Ugs7arYAgU6pUwBnHbiMkT7eVQ0tVs1QopPSxlQy
uWbkuxbF4UnPxS7SGdmpCL6wUm4IY9hVbfAYeyyEkQ0m11A3eBD0TQ4faxHGo3EU8RSpANEnGPKb
tOlOHcb6NaL9ju+ruioJTHkqQ7OCuqdm9FkaB5ZQpZNDSuDNsPTSHhautOJ7wldZwSugewJjBcEd
/bMbRM3doHe3lTcwCG4T5VChEG7s7kYfrKOEiAW+jT4IhXcfPSqCpK3aM240A1vP+JqPRfjSI5Aq
D+Boo82TWF5mKccPh8BOm6RTznOxMo/oHy38UaBxUd18P+hDfj32BF1kDnABgmkkc3g5zp2iIriz
9i79tmOqJJG8ow74J7qyXy1Db9apv1zu/gMXK11D8Py7xQos3Auk/B89kOrn5erHz/5ogmjmHw76
dssxNKr6n5VjmvYHkmzQmMZkB9Mm586P5Yq/kYiYWEcsQ/xY434sV9YfWEqEdNBYqhpiSwTpf0c5
RmPnrXCTXg9vCzmiwfKIEPLtahVbrVNXDE+2fVH5u7rqWK3o9HPIL57dJntuhmmEnPjxyul19VT3
wT417G3d5+LSg5jykXz5rCeDdo1lGx8A/R2EwfqrOfan1bOyLV5rGAikq4kU9dpOW4FrxYKet90C
S/wmtRqxanNA4jy45abvNDjgoytWYJ/Z+UNFn5ulNPckZyfzgFy1lQaH7EpEgfK9M8gt+2vV3flb
dRCLs6HgOMHhQVvqTGjdel2IUppQrFiSH6oX/o2thNnShydWWZm5yBuZLBNAb//gdfm62FqQenOX
nG0wvV+qQrgZ/NmQ8UWqB6eoLteDC/u74aS/ijRgGhYE1A9Uq+eyWzp5gDVQJSG8Zd6mvzrRfvpu
Qk7Crtq5YqsUODk5iI3rVmmrJdRtdY/JctmVUw/WUltaVuNFYzb9BXlQ5tLPSEOKQe3PA18hoZY2
yKRzbtNgbwAL2KsiEvsImn80imLf1dGPP+pIbn96Rn8UXT+7usXZl/b6GRyOcUwdjckOeHbxaM0r
IA0yZ1sEoz7TQ+p9tcNSMjIbkgjODzVu1CZuDpWSfaqkAwZiABebA6ShtpaEm+CBPhC04FyZtXOI
SuYpTUR3fYzL59SjtdVF9BQC9zIPtfhOd6KTBhn8uozlsB9tglMqXS5//6FebRg/qa+/fyjuCLik
tDOhFL59iG2js8IoRVtjjXl84VShgAB+Bz7NgYF+iU0M4H8zMQRwgi7SgFYk8o55XCRiqRVSnTt2
/UkZu0NN1l7sW8oVS1D7wd1zbvWZ3iRvUVi2M9lJsKy9fZORCYbTtD1363DNi4IojRApfqk60XMw
+NegEusV0I9nL4GeEtu+B6HD9y7QgBAGgb4LWIxJxaF3AXaFcvblg2s4NXvPriHELfTYmJw19Lxn
1xBIQIuLXjhb2kyTpBJdV0poW4wpSfMl0CzxLU6gxntjltz3OupBp0mG7/Ls/9slZbpG9MNVyzJR
hvNWzq5REimm1RNhTzemb2hjMcNn0W45dWrjRvrqeJDkp+Ckxej4+88//ea3H99gYOlAHcCYbL1b
zHQsySgxUf02hOFuAd6Nq9wJDqpTvNCjyu9//2qva+PZy1Fws+Pg0ZcW68rZzUCGKUQ3Q9kqnteu
O8uob0rDp0/RpiU9YGKiUz/x1vUolD2GFWfn1sUHDqtffGL2GZXhg8aBwDg3EYSAbjMbZOxWzeFw
opWjMcvwaYlvVq4sP7n5/UdmMz+/wLjHTCFxSaBkOb+/VBhfzoATcyuU8WBDmZaGE+z1pt73CgNM
VW1Ii/fdcm8Bl/7bL20CAtGn5QHrxOsc5Kd1G9R43xFxIbeNRRe3UZ2abRNGBKcMAC8qFj8dsDFM
9ocqrsQHi9MvLvNUX0zmOfX1Dnv7TbcNWd9FEBF77jZiGdBWJpajkrvU0wbYk7b1wYd9v8DjZkSo
75iUYcx15NvX04Zc1jnW3G1XlemBkxfR51lEn9YcyOOIrg10R6baFKvfX+NfviyyN4lTUAhxfkN3
VYwYKu2NbT0QYZEPGJcM80hObHqomlUlOhSGerD7/Yu+VmdnjxGDK7zfPLYOR9+zD9uUKeZuaxJV
SlMC4g4jZldgRHPL6iEAEhJvIoS+J5Bk3mPQbfqSYsnLOxyT8DGYKSD9KTPzg1tdmyyjZ2+LoZ/F
1cDDSO7N2VoKaUA2StKYW82Lq6sUJPuV3YTGYozKeBdZiXl4/SN2HiL57IyM4ceeqC3VIuEmH/uH
AkIU+LKs/JsOYdZXwzFxZAjQKuyU59WlR98bFkLpbptcj66R4BMQmq1yajSCFUkxNSXw6NxKsj2G
hXZZ2a6+tQYEIVmfX+nR1e+/Pvl+z8G1TRHHfqjzZKpn16kcibQysqHbWqaNsFmWJ1zKzsEqjA0y
lfSQtObWTsVdpAIq9zI93RhKK3YBTqt5lpNeYiSE7umeoW4b8sfWYZPuEz0yjk4VMJ2Q+W5EVLZv
Rs7FRVYba0jHzqWrqe6qgsExjw4kl1UXcarTRUwykKv9IFYuyTHLAq8ITT6nf/RksU0Kx7opTevW
lBO1TKjxeqCYuJLQl35/Tc6hKXxFJl0djXVS12xOomdVtQ6hWikcH6paEI7E40XJMs1PLaUcAwy3
hFOkYQuwLJJQETaxnE10KzUgjGocuwRdkOMEa7JUFMOrTikCgt5umiX5a/4hUuQHu+a5S3d6t+yW
NvWMQN5rTcPqn5s9PiNjBrN1vXUt/SgMGJZRW089XFc/JpTkexGH4raPixuTju/Md9SAbvNH7+Ls
EMe7YBXQeR9CcGx1xNm7gLDVmsg5+i3iz2wmzCA/oCUkyAlEQx9b+t6zGuUQtZVzfOU/dIyz1tJr
8Lmgc7YJ9fugjnm/2dFNwynFroOJlwX57WVBctbDZpH6lhzBg8/SswjMmlgxSO3YUmhrufTuCaCl
0IuZ1XxwC02PzdvlhxM1OiOOZrpQnfPHqnZGj3PsoG+FWrE0hk67qZBCE7aTIrEOgIOObjmAmrTu
2IS9bdaVJ0+3k00qPngr4tyWNZ2TJhsz+71qTqe1txdCEMONUD2B/9gzYKy9PjuKACpL5hJE6fqi
f8SUBfe1FYfcJbISBE1/7JqLyBqOCoMycL8ds78gDZ3LtvfIk5dEL1UmsRSNz5gca9Kh0exvWuFo
N7Vlbx2RVJcx6apk/Cb3Mce5D/ZzRBbnV5dcMwS47LBYtM3J7/bzLQ8cvxMd1uctM6WRliUz5qp3
nGtpZuhjQUSv7DYni56ovo0PNsgBlUJiTKTupqMBsdUNgKBeqJcYJ1bkUq0bDvTWBEbRkwJwcLNv
PSM7uiVRkH/7xqC4R2zC92FylD0vrwPM4+TD50iKxRBfDLpBK1AR5CcF6Lgt5rMwdBC3F7K/Uofy
UDI8xKp8wRxS3P7+rZx3iXlkJ0aOSSMYPwmNjrMbI8YN7NCBwtRDkrdujTd1gxEkLW1/W4uFQrG0
tkhGsQhLrIzo1nXsdGWbkGrVcsQRZBDQjdpwZTMA3yI1ZASn2O6lT7ZX2ZgpoALnEWBqfTt+ajOn
OHW4lTZpabxURam/pPQNhiAq926gQaGrFobalieCmq24OAROsm+RAmzLxHBPg9FAP8mgL045i0mT
qjtoQfkH68UvWguO0F/vKQ32FF2VtzdVaap9ayBM3zVV8wVVF3L/3iYmzM6yx7ixjyMCsuvhdYEn
jR4Tj5aWK4p7ZRWDsoIeXuXXjo9izuuadFmRX7H3CqqbIhLlxhIrJsP+QaXFxa+U0RZkV7KBeyE+
uMP0aWF7u/TwpDtUGJZkDMA44e3n6FM1HApSFXYFGZRzxkcxktYRwUNiPue1IKIbbejFn390RmDt
fYPcnKh4SLjG5J9owzHFRn2h0S/xmcXuClFlpxovhJpKBr19clCCC69XnIOmhp8L+kx7lmLzpu9f
WHOZtgZNth5UkrpRN26Fkbv7zK5eRinalaeE9Fs68emD+/n95zYp76fpClMZYvDefu4wLsrSc113
q0SleVP0lr6Vnhktfv8qv7pNOMlwgXVWHl7r7KnxTGLHrFz1d2Vy2ZIEsgs9kKRuRQadZn1xBOzB
Wa7gOAhDfWf7gOu7zgA2bSIWL/tMX/p1WeJ1sLWL3q4P5SBrZISRv6tyNYcFq7kXLHsmFpjBXzal
2d4HZnH9wYd4X/UxIKIuNixBycB5++21GtkAY4u8z20N0Ghe9kGxJ6ti2HcxOUxpg3uotGMwvAZZ
LsCGeRixMgYpdvSik4TPCMbQwu4efCZgt2JjFYo8gclvZuwXlyOzhMu05kjw+3f9vqZ36FSbKs8m
ezqAuLM7m6zltleMKtolMTKKznk0s+Ep8UptPlYj+PVStRcZ4SQnr9c3MrKI5VXqa/CpytpWMtj6
0odkN7rPv39f+rQyvHniaEdynkZQPrXEyQ18ezUTYWQucPp0V3lhhiMNxqCdRtURWV29Ltt+XeJ4
Wox+UWwQsIKGLdwLxNH+RRwQi4dQztoZUUSwBgXw0qswMwVsPL4RurOpqxwqMtrAvCRxzQ8IxW6w
MNhVewrq/EakXfFAYPZdESZogHQ34BhvVR9c+UklefYJNVtlfEApQc+fqurtJ3Rz/MZZ37lbm07B
0hE2xyeb1UXxCAJAY2KtE8WstwanlV2l1k+MCKmrvDDZwCXBhRnKcGVl42oEVkwPEyx24EQ3ikB1
zFgAt2+ysmpVXWqB0yDsmD69Z9qLVCVeSkGzsDPju8jEmtmSiBJbnbnOUrP4qPH/roYFPkTH34TV
hof+3d5sm0oXSrUgiXCKvwOmeN+IMJ50g6YLy8wZCLzGUp5KOTymQQj6NSH4zCcFiFhkdOd5rHwE
tTgHSk2Nbu4tCA3TjeW8a4q1nBzUIazpCdqKtmhxy0MHNojMSDpJXkC06vJbMUBHiY0bRGiSmDcy
s+pkSA6Qr/UPVr93LQaHGpIBEtHvACUNc6o1f2rj2CFOJ7UQynYoiJaQ9ROAXGIxrPbRaeF9MR2d
+7aXb37/gL0yM98+YFOHQdL31wSn+vOOed4MWoz9398RikvqdIKhMDUevS6Tc8LEjoTKdTtdGY6Z
xSQ4LIP7QEM/hvlDETgx+rBD31J0xi600exIXIhJF2z71N8i/gVLxla6o2H2RRlGd4G6zp2nXWsc
3LH5FrfVTVlBdvSTCuypRQxsDGxsgerNnLm16ty0+dSHzVT6C+p46fuJtt8RraVva9Ixncbojy5w
cExoNT4D5VtcxspFQPt/VrkBEtyREwp+2vaDe1m+639Q1tFn4EviyzLocL79pkotKcyux/Mtc8T3
ZVwHV70GhbSs9kpXcotMgheov9ilk0Ok4anCl1RydM2JciR+ZENgmLjOVHONu924b1n6Nq4BVtsA
iIuyhvBTc0INY4VP+c5r7oJvcLTCB9HojwpW6i0q1G6dZuEhDonLCeOmuzeED4OsD/AMpZq10TAS
jb0f32eRr1yF1n7Qigsswtp1aWGNlm239aK6egFdzOg9Nq0PLtK7kxFPlsFJH1aRTS18XimpWddA
dRftlgAlcTmQTLGuOx9vCzqeljVvzliy/+Ds8r65MN2/9Fw0oJvWpAN5+8UEkWrqrQrgvlCIbFey
cNx3GDjuPFtdDghXr33RUD9lo0fMuRHsmgAMSzjauyyJHrvKourygufEkhtWJWURlV56kebeLS4P
54OSeJLAny375mtnGjWLatCXPysTYkhwsVXXw7YlInpZcUZYKnlsXQR4xyDKxniwtXKlBHDt+R4v
c418wFINrAeZV9k67tx4RdKl+eAMNato09YXbhIRPlr5VMQgKa51ori0NrUuX/+rMwvvQkGH/P2/
nNq/9mqmLk3hD6QzdtFaxqO9iPARISArNGOfOxO92u+fvdRUAC1G6bIxguBTeFeZzoNSN95W6MZw
IO7jxx9akWnfv9K/JaP658KDN/KE/0/sGQjrcUzQcflrIdWNH0RZjZbqPdXm3z/9p0WDbQVLhWAc
g0GWwv1Pro1hM1NkGgX95g3XRv+DR5bpqYbC6Z1FA6TfNBOn/8P5WVp/R53AhOLsIZh8HrROmMyh
BWCMcLbnmSAPM4+J5d2QF5eO+CoHsSv99BQS4hQq6gPAts+hoe8121thYd6jC0Pt4g5MMjL+8XAj
Qn+NcWjZ6MYFCbp4/itxaNkFRv/aHTkPQdHo0m5txMF9lI1IFdXMXmikwhL2uMEYAhQ/axwIfx6G
i+EGi9rJ6dJ7AE0wuOOFg9l8eLYzY5/aOOBQ/M4SFODEfoKBtauHxqbxn2Vf2wjJaxjmk8/fudVD
7SZRimUAJ7bF7zfLCqSPdfuk2OJB6+zLptYPvbC2jHNuM0u5pZ1w6SaUP3awIYYLhK2yKfvkKUnC
TymKH8qfz2lVomoSKFWTKPs6dDjojXg11MfCKdFrmeVt1BPeTYrvjFNnQVSc2HUt3OmivK4t7SZL
A3bZPnpC1LDMw/7UBz5TG1+noiHTIzGvPK2/gSNJ+rJmIDKuiJlq2xBlm3KXkO6nYu1r7EvJ/6+I
6JtFor5mnd2EWrXqEgvx5/gpCiXatfzUeMT+4UdcK75YSelunJzfyw6pg3zpboqqXIuwuVdGgSvM
/Sa67DrWuIT42m+SroViPlCgQ4vtWxLQE9EUc1Slq0iGz1SRc7XEVhpFBAraLnktTVbEaEOSk7Bq
fLRFMkfSdt/GZCKAxNwMpsWrZDqpfvmuFtTSNX/DPPsY6u1GiKqZuwHYAzTT0axTxnXoa5cF3Bqn
5YjuE57QJ9tm/GSSoD2DOAqR0qqubMwAvUeITlzyDeNuuQ+98aHT3eWgKpdmjGYipBTxSXlvYAIo
nfrZyNDs2r0E7YNWEftCea015q3qNEfFuI3r/CIbK5imsyq3rwIveEo1BKoIKr56BZ/QsVehYzBF
tZOvZIF6i1iOLyU+FBOXCdvaHtbpFC1NRKfR1euulsOqD4cHJ9QPdSJ3kSIWRuNdcXFnuFDWsaU4
M0NXvjU+Fr9spMg1qJ2GirNypQRL4rJSMSykkro4g2J7YbgKO3i3aLN0VWgwkFv1oY2Le2qcrWFl
9CPrE5XdBXDAay0DutAxTKeucbT+JJwYSLUykjKQrGsbs3SmLwCoIvIdOIxZ+Q2kqXZu+qCDfRly
Dm0WrU2PTrjuBs730vDlwRHgUVz8TotCISxVI9xI4w4qBe6h6NQ6LhlTpGWSPelyZzVF+bW1o01k
a8tgRfPsoAV8eZZrnwJtoeTTl9GWS6tyl4rdwosh1qa1ivVdnXYHv+5w4TTupR461Zwn/0kJa1JR
Y9TuwzdkytBBgbeH8UZFnI0S6cnN1WcM3Uu7E4emi0/a0HPO7/D/Zw025qI8cMD/nLf6rpqqNMfY
5nXy+kbpjsIUhghl2N8iX+4sgohKRCpJ7j3KTjtIx/80qPgXdAIUWvmpDYY714/BIsRwCAnE0vPr
Kupv1ALEIAfDweYWU6T/SenILTa82aRchAv8rU2VSzrSOxRGe6lfNPV4G2bmNjKG59zz1+WQ7FB+
7Q17ooH5a6tOPigL3400X1d8dCIccdjlrFcZyU+nHMx6ARnk/XiHRB6CiYkxv8gf0dJgYUvBiuXe
Z8JxDyHUU6IBD27n7wy3WIRJuyDM6oP+/TvRyvRu6C5QqmqWwSzjrAhLiE8qaG2pd/T1yExLuP8M
lL0evBXCCjdFq0Aqig9VtvIr9xI92HOCfz8nsyMr9VPikh2DTZwJwD8oe/5STvlhVfPmH/yqevoP
FGQyJZ3mWn9d9FDrfP1X9u1fFy9nAMDXn/te7ijyDwatJkQ5A2ElN4/kBPC93uGvaMRz4Lc4tk2B
DTa1yA85piH/AOM8Sf0cdJw0A/ipH3JM/moiy0OoQVzBoIsZ79+QY05t0j/P2lRLtFAZmE+dcAE0
8Dz6o9QbxdZrD/okBNDOeLDJavNIXDWQXf90ba6+/843QrhfvJRGM8mgBLd+UVkhqK4jq+KlOiXe
6x2wobjWiAKRV96Q4elK9kEWrsuuhh3v3YeFvKHNQRgXWIvY2GtWsem88otTqF8jDXxXNDyMUtkU
+rgt4bUD4rvKlZBtIiNwTvmghSrR5L+7UBo6f7RSk0zUNqee2U+rxIjwEr0KYSh2AVOH7sxlw8ls
BiowWPgOxP1ijjrrIC/zIISyUIAptAm7D670MbjuxJ6Eqwc11w8cx49h5K/sZ9n0yswNvK3eREDK
wKvOVTvfECnNzjVQ4wybWNlJFlLSu5q5prbLUCBoT7AZlibxBuqQDnNTHfYe7v0uxSirqBhyrByk
lhasrMHZhzHsWY7Tdmo+D66Y24V/PZDC57X23o+of3oDJRLCyplWQF+PoOrmIOgJDCt3gz55eiAH
koLMnkfMaB3rX/2UKg/o2t7ylRun1L5WkpN81l3QZSDXrMkuBaXUIsrACGgCfgYNP2vwS8LjOWF7
ygl3HBgnrUdeMKxctdpFqrJWdO/JHIdFSR7qrDaLfU6ikssYo079VVhpM8frlmpLravR40/8ate2
7qlTMgxKoPr6UdsmCAglqUKNJQ6KHl6RTHjSUsIn0njBQfsYExA43RzpkG+oBOTMM4YF3/PEMvCJ
/Ij2bdoth8p9idScrHh/mTT+rdsTTJy5YplVz63qW1xB9asN2D0jc7AOUVnGa83pV4HXLycaXOL5
WyICbqBC0RCOYWkpt0AYFm5SXyE1PWoEQeRxtB7jjndjkortLbvcfLF7/5R72XWBO1jRtsQurTHu
XeURn6gmk3OGSfDadYqVZ3aXAWhD7hxlk5J54/aIQm0YPlKD9iskGcepN+/G4aLonjoOIUkcwNwo
e2B3jc18kWhUktkhPUAcBmGizlupPQwtAr/WdKfKYPxk+P4NSIzrCCY4/xCgWdFSNEAwu7MHAqJ1
o58lKTcsywt4SKpk7Cf92q6bGMwJrl8klVisq3ptuI22agZYORxF3DVBWcncDTF4kXqdrQy62ApO
iFnN2rk1w2xVukDJxqJ+Girvc2Z88cLxG6KQeel1NxSAci1HxDquz60EWLAthieztjeaU3XY9NR1
E0T9inRIZ96M8TKdnlAnIOOwKDR/VYbYWUhSOICseahTY+/UGtS+Ajmqlx+TWkDqmrMBH+00WKsh
NwRBtDO1VnDcZ0drMJ9dz1mOJpK2CIUrsDMbG0YcUuxH+7xzHzOfK6F2+aMpi40qnFvEJOs6iS/k
RFUkSwzxtG3fVKZ/X7oQqUT+2R/Wylg9gVOhI5ZcNuSXyKBbZlZLZHy/IFvgSLwo/tWtpyJijoyX
Po/uS9852X5w72nkDTTwwv1+waHu0dFJr0Peg4WD16vdTaIqJ1e632KhfGuLcWm38a7Jg/thtK8N
K7qCTPViyhQaW30gU0GN+5kd2S+1bAgds/ajLl/o0BBmF+8qzf5adsWmz40XS65opU1yAryU0ZVa
51+GkmasJU5uUm40T92qkbUnDolck/ihyE+xgdC3je4V2wKkWEeXUnlu4vyGRt22HMhuHBmUpA0c
O/IayUqueP7GlsMUnJo41wjxckk1a72tU8WXUVRsTLe6aobLuqthXDbcd4rwiQFCW+FRyVbBncwS
pLOAYLtw73TKldXVjyzsL00dLSY6GaloJBZvbK3apVEEzHNYoTS4gip3bZrgTk3lQCQJkPK6OnLo
3adjvk6T8Eh09jOcleUA8Jzox0VheXdt5u3swQMBw4qV+yfiuB+qTzEKSJCWDVgst76ItWZnldEa
xTacYWWRwk6bjQ5eKRfS55AQqeqY64BJijOCQ7ID81Q2Nuy+ID+WRX50XXOft96qgas+63PrZRDq
d4Hq/9vW1j+GOf8HlngWpRkmvZ8KmXe05ouX+GV4+de+KYP4f/7rv6to+q/r4Iv39WcDzr9/0Z9N
LrpVU6kz9ZwRo/6fok8D0WxTsyFWnCgkOHH+XfPJCTaiolfHivIKfKb0/5NDwiSU3wjynLGcY8u/
U/Oda6VwMNJfo6ln4ubBBXQ2wBwcRJEiVcs7k4xvo1AJ28I7UpmLjHxsfngVJeTMZcPlT9ftFwUg
H/VNDfVqndQcVCgcteTkKTprhk/znqKu9foOY3znd/MSGzn7CZQof8WEcKnE+GFVLVkqHZwKBdxm
imm58OBpBPSkcZp35SzRjTnjiTWIkEUlK7JMzJXwk+dwHJboMZBUtdchbvWYYKjerecNJLYcNJ9l
josu+6QlJAwl6dz0jFMSR7dZ/omu2coskoPMwLUlJkkC7UWrFQfF0taqjrG8z7YmgZ+qA5/Vo9US
mkzCymcruGYUc6vW8Kz1QqXEcfD1puHBl/lareKjM8IFlcFLO0GLRaZ9Lhr9si3tW6hsS6/MnwIP
lUAlZxX/cJwiRTkYp8mD2V4lqv/g0+QYoow5gWRO1V+3ZsMG0rIbhqV9ZKR/m8OwcoZ+Pb0gnutt
2xWwdQm8ikr7snNamhiD7y+qOttKYRLIJaGEHDD5z0lqZSUhfqhRdqHAxQ07fNkHzhy3xzxV3c9J
3lmgmXBt9OM27dIN2/0XNQWvhPrsyo2rS9on+gIe56Pj4iMco+eYHhfNLnsSvehxf6/2ykqM7dLq
tbuJ9gFNycqhxgHgVOa1xIaa2Pu8PAQKKE1YMZobLTiha7OgIAj8Dpc26E0TGCTGb1tZmhmWHvcI
Oga4AgqLj0TruHnf359CtVTT4DjGw+FMZ4CfavyiKpKmhxN6h4YD/+RC7Q2kMtXKKUCgBcZJdtE3
s1/qlGAiDG5b09v7Dj2PkmDu2DoG9InAMizSKF3nU4ZVoewyyTElqB49rgf8tUWd5Wv/f9k7j+W6
sW3L/sqL6kMFbxrVqANzPD1l2EFQDt5jw319DVDSTZKpK5VuvIqod+N1FBliUscA2HuvteYcUzJ2
atizA8yAkL/EyuAZib6zCvU6dayNrtak8ToMXTmuFFV+gWNAdCNUV4P//Pg0mYy5wVLzlHfjYYZR
qYTCA9y4EXCqmrJ0mWzT64T4vPAwVSuI1Rguu6bH46a6kyJuZDHE6AcMTOeEWtgh+K7mKo/JT8qB
qcXciQCNLZuDTm6cGuy3blH2Adqg1V/qFsKgjQmHQMz1h9xoD8uQXSCB3vWtscmXdOeAYihU65Tm
02WkkcrVNLcOESp5Lh1DJblahkvyG3eao94PbRQotNzmsLiyeISnWL9AQhVY+kRq6ifd4t4viquI
xitteDLO2b2V0K+VPtByEgNLceBpOMVL+Dup+09vB8JGVrckPh1kCi9vhyFr26Icze4ey9BdbTp3
qczckxTaufZn0b5flPxzNbCUKdNlMhl+3afnfqw3dVvd4JytgD2ExnSJPmvbwqVIbMcnPj2oUY2o
tXrmZEQyVX3FXO9On4WX5NapXqAsaXz9cunZenIrKdOxbZr9SjvWreFcwMye6YT3FuVDI7YsGn7I
6t2FLE2avqUa8lILgnP8kNmXtVltQyq5cCKruU0/0vee5KMgBn6axHs5hodajm9b/Am10Hh/k18l
hW92UGX7nnCoaqtFLK4TeDYZC6QY3Ib2GywPLgcQu4E4jHk8J8RuTbV5go7No17tq750+7o7R9pw
WYDlS6E0FNBd1Hbx01xx7fgqVcZz4ahbaM4LZG+gwkw9MYxh73YuYuwD5nAZjvWuyj7j19gs4Bml
ydrI9qdW5aOo8G3aFuUeldwknWk7pzHIpp6+YQ3LPw2lq19vXU9mir/aJE87F+1vdEjsl7QI1XVn
e7Yy0PsrTA5i3b0Z5bvKfL8eIqHZb6OZKCa93GlSF2ha6TqjsZNWjHdH+9oKr2rL8SXEi70kPGni
e13voKnyVSPb1y3r4RDI/WGSlgu9JeSc56teaDNqbdDq+i7EYkEsyU5p3w3RdU0pyAz/XWeXjDm1
+yZMPq0PmMpiwOE/QDzmhrOD56beW9q71nE2v/4WXg/Q2fpRO3FsQRO0aidfiQz0XG0sM1v6e+Ln
7tf1UOOVR1V4kGkAUlPR/Pr1/tYLfXpBOkYajyDOV+31Ayi1mlRDkOUs3x8g4wTWxvI05mdWdCRZ
5x6twnFGutG2dErZE6bsnTO2gSmMC2UIY9rqpf/rt/SUn/b8RqA9u35ytMiKQRvOXs9Wz24Ezcgi
SxuH8X40q82SNnvJUTcJi89i6rumNE+DDdGp5kyV69uWsX2qGl5X3o69AVEGuS+P4sJb7aV3rWW5
qZ3QS3KOZej30CAj4JVgJWNhnSoIMlNZXqWAhFDDeupQ7iuHAmmoruwuZyOxiR5t3+lLdBxgAgC1
vNfTlp3ZNXuoPOUs3hUivSgM5xBjhm1z7QTLFApc9Lkomi2SZ5DI4iznuGRIBaAy6jiZqOZ02aW8
JMfBPBNk2OJPm2GONhEJQw4F0GYq7R0Dz7d0QamO4LhEpFQA9m3JGmC3UaW7jpTySYuPdQ5T6dcX
4LVGgZksvgfcz4yQGQUra5Px2fdfKyHdGsAC96ak7dpR32p5+O0a/1EVdE4+AT6rvvZ/jFf8r9np
fnYR/lYB/e+SrL08f3xe76xize8NblN9s9pYTSSs6zXBB/ej1oGoQeYMPVOKeJvn96kM+sEbsAE1
GsjRTQVD3PqzfxQ7iv2GZwtXyar519Az2X9S7DwtzX89sRzlKDdMVPhkvKPDR/rz8o6R60XWY50T
ZSgnnIfIgrFk7BjZ1lFv5LMRPUaStlUbsSlEv6HpTCtyMzqUHxyfOrKb9aLaWOODk+S7EUxrC9YH
6qmm4hhGEpz8mUppfbsk32Fjo7ePr1p7Pf+R5KFpLJVtfDI/D/aHSBnhjV9UNoDY6HdJgy8X9B+v
Za2+ABn2w1Pa57OHSaqcfoqEDe002aMb81qGfhpNaaH7hrx/ds/8pPp7WXR+ey3cMVjOMBojwnq1
g069M2qdlegehiG/T0O3iG4zZ5/QXpVQ7s4LSOTf2S9eTRzW75Jbi7J5teXYjEteXfrcKu04jXRv
mT7jkw8Js+7L+yn+zeng718jL2IqRD5gA11D3F++TIxtAT2uxMmLcXDjSegMtPlsDadC/u0Ve1mi
rF/j+lqIGZmg4CI2XslT5kXkRdNzybSa2DD9lBlXafUAz88b1fpkJhdadr+ewjP9Th1PhTgWFpJH
o0cK+NFq39nRhCSSWvFjP95RGeo0YJsGns7HjuAZmUl+i6FvucIUt0nUwpvtbGMrnpn6+eJNj034
sYE+UXw1oMDRMnb7EEC7St1x3bObiYR5evcVq4K3qt57esD2lAbxCBd5/FgWR2m4H/Dj3NO83RYx
/byVHH6nYq6nDPBmEIxfxrQCZxdQnu0HIW/TFAti9zFBtvDr+/GV1PbbNwkgxSJ/kS4QFoKXV60h
XNgyOmXNgFFvewIEgOYENXe/ZkWBLkU7UglA9j1GznyJNnFXMfgvxe/8fOtE8fkA7umC8g4Y9iG4
48q+ukdJrqqzknwRz6juZFJLkmLZtlUMQ8QI5KG+sePqU5xnwCpcTegE57bV+xBVBdkDX/WuI8iJ
tEIx8BNbChTGOxilHkanuFoUxbfSKJBtcUjsjwMJJv/KN/jsrb8aidWptJBlu+heXJVbuwhR42N1
GCC7BxFVM92xc2TdKJnYlzN8l37c9f1vjgN/X1XWsepf3976uDxbwbRGssnL5i20E1kvZuM17aOM
plWXF4TlYl9LEvldpfvrT/6zB371+zExJWsNc8LLV80HfZHbboBOr1AIP8Fyi+Idrogak5OabYri
N62zdXF8uYetI1MaZhw8WWic9Wt49jFnGRm2kTR8zIwgsfktmMkNuJnfVLw//Vj/eBVG1i9fJR51
Iya2jVtxAKD5RU8+VUQUaCcz/c3H+dkLwZvgE4FOQxP76uOYs2nOY87HSe17rFck7mJHEo4XKh/b
PAx+fbFenhi/Pefso2uwK1wjxOwvP1XvFGMuhkr3xvbTmAJBTd7++gW+DclfX55nL2G++uKasSg6
LePzZCbZFzXpX/gGlD4mgoaUnDF1uyIGZMnQF0YWqWhBm9HgMskKR/ujQm/sZjII4OmnoT+EZkCU
yK7WSKdnZKCBn0URfTvKczBbyQkvG7r4ipw3T9AJBJy8F8qW4LY7q2eJr6qHJSb0g6hyIj9wh+0z
b0rx1zFBjmMrIJ1jq0ZMIRrF73qbtu+4wT1PyIPhL9qXKrzV6yiIVZsJIjkgj5hoXZO8Slp1Z8QE
ewvhiTCZiITKsStCvxk7AmZQA6rZToTdtWrPdKOmDfm5m0R/iHBMpMIKYK4gTEpP6FLcNAVACpia
9K5ATu2g7hx/TXHqs3EnjeUxJ8ZgykmsmO0gKXjbzbTLiviwFOIQ8hIpvcdeW7zWmGgFXTtFsVs6
y4uMIVDzYmtKsQt1s5JhPeJ/1r4UBnkpFWOV0d7JAjovbLmZwAOSNHBewhXurfOkDTfSMgXF/BAy
oKpE6JdVd5ku08lSyn3b5nsCJE4rH3OhJRoXckCPPIrrYy2rtEltYh8Eap3Wt8FV2ugpF8dCst3C
wlyHOplvO/I+NYYbVcpopaK/pAcLnuIstOKysZ2dpDU0eVuPlwskiwtoNV62CPReKEin9r5c0o2j
3hn9jZLcZWuC0OVcyf6IwpC2KEUbSlHixIvxwiFpqeMYYnkZiElUnm25uEar0BmPvGE+h4BwyFCE
VUuk+ofQ3A3dRaXf9oaAM6tsTOdzpndIAcSpnNKtsPwhpQ0xPdRFRCpW5ssZhiTltuGoU4NYIAwP
aZJugoC9zEXQNznSxav1dS0zdLtm3MMMONcSeXR2d01O8Z5AvQ+aBOuWQFrbab/MYbRTTXFK4EvL
PAVCpUWafaWdczN18ZUxPCRDyXRMvhNeo/euRDYMbttNSxRHqM2wPrfIvTtSZhcoSwb2nALvTDIH
ZWnuukEN7I7evKm4INHo0iRBM8pHTUmO6P13OV+AE2MWKdMPuvmRS3VKkJLEOBl61O5KTEDLiM2G
nAJ8Sl2e+5k+n0atvBnsBibB9DGFYTNW4sKWieut7IMZmzuDAKM8azckNND4d/xJj3y7aA9qQ/Kf
zTi76ndDTOyTFvU7vJcIUhUkpN0lmVZ0Qe9M5sGGQ9Le+6VHa9DMYLzfAehyq7jnK8YegPdnQVWB
+yuwm2lLayHT0iBPDpX4nJKp9Os17hU+5/sqyuZDebdOqJ48O892IKA2Zjg1gi2vKW/KRTm1gHwj
7PTO+t1KYtewAdMYvWvsm1+/9M8OSKiTfrzy6wPSoKWy0mSd7sFZwa3ec7a4iSIJEUj0m239Z7vs
81d6dZ6x1Iro9ZxXqvLG14A9NykZFGb8r2xIzz7QqzPLjIrBaGJmAVHzGE5Hx/7NfvSzL4zLQdYr
Jm8Ola/KESkSUMMMgOqGdVnLAQRyER6S5jcnryfz1+tND0cL85jVf6y9Pi1Moib426S4kpmcmxLh
eybeaJ4TRe8fBD3q1IpYAiZPdJM3LyDq6OA2HPxnRK6OEftRovg2T59V0kHscbFJn4am2NlLG4x0
TUPlUKidJ2f9RoNE3RHRqDb2GlPnkTgUkJvpCuPDPLSnAThoKohLbEH9w4G3ibyUypWlezGFs+8Q
/51cyw5lfTIdB4vosbEPJt0IWs6qSnuS6ncd1RQw5zJVD7oTCJvKp5susHafHPMiCidvoXmPZRet
NZl9gxw0dfbt9PVHbaefKSNfNJT+rYbvqsMwkb7PP1dY3iVF1UqnL13/5Xn3yfrxm9+n7ar1hjud
3hM1PgiztWfy3VKiIpZU8VOil9SAJK1YkO8NKMl+g6UbX7ShoulbnVk87t/H7ZLzBr2SbNJ6IqtD
Uzly/0kLCpTMi/M7/RyLOhNHicm/BUNRe/XITzSiYUQ1+THC2HBwSmFs09XBZCXSzVqcK/k8vLPs
mr5wI8OILhLKdBT+8ATSRW+ulvTR6Aa3ntPkcowlxxvH+svKHAHGC1nX1uLOazkrMqybhEMwKic+
yXZWT5lKR5i5kjVGx7Inu7VK0TiRsUi6Yz/jy79Zhtq8BBzzcYzfNwlSL6WuA9nIISNYA1I/YN/4
BCPVJz3zYIp9S4LXvsZL6CehnrmDgy8lRHKstKV2PywolNNkS1LkfkZl5+aLSTwyMRpd1IauLLc2
9Jd6Uw3Tcu4kCCIccRI5z28kQUthjbH3DL1ZifbIkeJRCkYhI6LBFreTZvsKdnrrL00D5DxN3opk
+arUtr1FuX6cdIf5SDSVhzprZy/jm9kYTQ6Tf3iH4u5R4pvcD3O773Pg+kUcCD2dWCNm1Jy98mjP
uGPKbZ99quG408YKr41Zv4zIDjzLapkEfF0E+g3CU4aYkaic7+0c6b9KlEWoJhnidQ4btEA9IkKx
PTrYUeJYJvw3U+R9bVvHTEjNRoxZc9bz4V5qqyaYFNkFGPauYX7n99h5aPhMfjp8ePbQ/KT3Zv3s
BuRhQ+8Bb1UzcF29LIIqRuvLYNf1UQrTJhDZ0uzqgfi1hCjfoMqH5TAvlS/Jde+GjO6R2zeE7A20
1xPnfokhQajkvmZNIjZy21R+p/cQ0JcourEY0io0k2Cjau4ctbJXTaEXD6CL8ZZfD6L8mtTEVNWp
TT8VXQwYT/pGUUIlVrXxO+mym0xvSQflblbwHqqUSjlBfQgpfEeR5Ns5J/KQSS+3O9Faknmfj7K6
laaq9uK0rj1nKeBQIVfZaNDHBH7d93FpqcDPiOE0Y07jahV61tKsmPiG3JnFHDdVn8a7cgqLLffm
spvjqPeYxY6eJT0Y3KidigGkSR2YQTTctrYqsuuFaDhH6stdzpxXklVkESafGc3kO0GU6LEJc5nB
55oYbIeblPN7gdLH63OUb9ZMUFVUyTsnRWs3K9KVxmnxKXmEABv4cMS6zgvHbjTh1mbsYwFHkyBY
SZcxVc5oMnAVf5qwPO6wm5aXuEJPXdfq2yhThxXSr+OJUTI8J8ZbwmVuFlJErxdHbBWWkV2RlvUx
M0wyJAzUn9rEPH9Bg0RSXEKCntLrRDeDDMrGYdlX1delC1XYBfp4CfzadEkZCyylma+0fGj3go0z
7qYvEyLEc941eIryBbg3jdyM/M0gxXRyitc/8F5+qaBNB+gHzrXoupM1zPKNMJPb9CkuSFOgAZbW
ZGyqGDeyDI/CdSaVQD7IAdhNjIdQS85KK6ajbS63csvdk8GeOSyttLOd0YJ3UlT7iRR6F8uLvhsw
H7uRaEkXkMOP2bJsJmwv71UKDWcBTj7GinTdxhPqu/TUFlHldeZ6x5ZkCBAJiM4kaFcWzqy+7VHN
+2hDmbOnJ5vfPiCIvc/NqT+ljja51cDvkGYUAPVP77QaWbJsYuSLmtswFcXFmOnGVplmBMndVF3L
rQQhXbYuzai1/UFR66CuQAxojiARdjJjX08JMiHQ0h0tJ93psBWCUrFPkjRol+PS+EuqqiQ6hfdE
uCWnMdIzz2gKZMyqMgT2wlJkWH3hxVKx7LOwg0lcNvslM6dTpHP2iRJcWZLTlLcw3tBml2FCqMuk
o/BAkhz2unpQrKJ4m4zUR0Zj+30n6v2IhdvvcI8dFNt+sDSl90tkuO7cjY1vThL7A30P8l8IbG6t
YatmGj3wugAHIYxTFEXELkQ8+PacEEJBawP5V7IzlH7ZzqB7T6OhH9pGp1+9qP0JvTh7hAmYb1nS
MBCtpW5MUYVg2Gz9hntKC3IJ8PzYRfI2Yhwy2aFxK0L7AW52SJIpYVVFaZI9MRGWoZvFLq0b5Ziv
fzjxElSjaq54V2Le0Ec1ll4cSwbppVUOJyNUqJLz1u+LuDomZpkeZYpoM3VLo2uvjcwONKts93zd
nyhHJqLcZWs3AF7EdckCk8MVpT/cYZkX+KAyjHYMNzrdHSjghzCLdrbOMjoYRs+HpW1Ydys7sehR
oGYnvUznLRS8rwK6g47+E3WBHlAlKl5b96QoLf14aSgNedbrjpZZMZb1wfFzkN2eUKMBZnV9yDNn
cqWeS5PgKfH5hnmMHfFYO8M5W+rFJ7B8CWxZGiHH3TAcsRl4vYNPmZ/xbhWBLqKPcPysTdyVJyK6
V26P9jiTNnWh3diizE6h1ASWFvEgdx3pfUPko5rI9mV6V6fvIPjFaOB649paSAYwZ8RGHYB5ehnZ
LcvNfLSJPDcr4kmtrngg07Kjq9Jcr6Oh42q1EmzO7dK9y3X9qrDSxVuULvcHGmRNHM/3uWqz8ujz
WR7itVzgHEJK152Dyf4A8ax0B+yZdJ0InAJkewaQ9xDqCO7Sibhke3wvq2+bzNiayiK7UlyorqrC
LVBVfBWRU3pxhtehSYEzLDFbxKJO3Bmo3nGsm6SFQ+HQ4rjfRFJ0Hkj9ETyAjB0lH0xVe4zXfEi5
HbYDzCVvMBakd6pzm6kQkQuQXkGc0XDr2vCQyh/6AkmNZGSNRwJncWwy9oKkQkLSaKCre832TQfP
7IiRHuq+iTqr0jA3LMpngQTD7ajGqaoWEdTkt/qEUBdAS2ZqVY2EeLV7X1f9KaumPTSv2h0qiR1C
cHy0AD5oUXaWRuuG5AGUQDEjtzmlmeyk4aWAFZVyY9eG5dYZ+iqpE9tRl3GDcI09qcJG0EAkpnAj
xCUqiZBAps79WRobUbWqy7X7wAGGZDiOs7yP0dMH9R0b4nLIChQiqsVRUiowGmgQTVniPti5MA+9
qd3FqiH5rVUcUEciO6R7YtpjskmzJkAlhy5fpMSjErpTjqTrLhqgohHp0VRPcP7ack+e7P2cZYtX
mmaFvry6DNOKrhN4s01axjqJ2oo/oPMGPHtRduNOK0GBmABV1KY6dbbU7K1Q1Bs1UZeDM1DVQj9k
tpLW4ojKQ/JahXNeFtINJXja3Emh0227iHSjSe6JX9XzeqUzE4CdRkDktXUmFgvEbmISW3myVdcA
Cr+plDncTo2ebBqFOKPeqiQUfs1wQnkEuUTAJB8ZMakt4kYFFjVBP9N4o4ExUUdOuK12MbIaMF0M
9XNncXox1iXJHCpCmhPnplLSGfPwldOopFv0ncqSpd/WxhpzMWxLTpteFXPuUcLAjONLiGHnelbv
cbyTfF66svalhB6eC7ypinkrz83Z6ArZ7Ygmz0j3cGe9FbiHTTpWXHNTHsW2bhN/akMswXCFSbCe
D3pSEp5Dwmo95EPABsT8oF/crDCPIKPO04Bh2yBFu1GUK7mUPkuLfjZhhiCrNA+LJgRFISKWEWIn
OcGOvs9Q/dcxJ70lUm/L0Fg2HY1FiU1kp2YYPJI8/FyWBhNFBvhLqJT4O1YPUbaJUOInj5pejf4Q
W5+VUSWbOHWVbDnVhtzQTerekyi1l4tM2QhG7EZKMlAUQSqOm402QkyMCOvy0KQoBFqVdz2jukNk
D9NBnZ1DNkkkbYvFwZmZOCfd2I9Rpe4R6xebYelOqGWiAAfHTbzMh6LzC80VKsl7nJrjxaFqmloM
YxMx5uSzlNrQoYfDBj2QxGeHcXnSSnCHXXpvqTNFT5HgI8fbQFV2oSsIt4uV3BLkc136SpkPbmR2
6TFP0HBGp31aNgdm7rcUnfcKqaxu7UuNtWmnmNjURVm31PlQSWsC5MwaYik9KekcutMI4Hyqt35T
6epmGtVkq9cOU4iJ6D7AkSqngwgsVVJ15KANfAtVk2HZIvA3N+PPzFpoX5NrFDSF9Kkw4EfGu6RR
WEU7c1+26ttQrTPGc97Qhomf1cUjPBHfUBxC+XAnzWKF+hvWQxZFbqE2uovVH/ttvM+r7CvhdJ2n
ycsXOdWOoKP0iEipJibspFQGhn4IvDN+YFsOKzB2s19XUepapf/V8aKKh31Ao0BjAEcF9Tfd/CIb
bd4azXCM0vQ2teGgGV6yJjgaNQFhrXjIBq3bzA1LWRfdxpwKI10OphV4UK6HgK7fzIqNfW0ubHQk
2ggBO6YWniiPoprt5On9/ndDqRKkN843X6KkemG8fQLcWb9sKN1+KbPHTPwsQ+Ufv/2jqUQsLLIA
/prAkpdNJWRNgEoYkCJ1fzJj/GgqqQZaKNRQVLbcLDoIkX/0lPgRXEj0k7QODAA7QPj+wLarrL3o
v+5F+PU6WyQUZ1VHA8c7eSWnsXPIJbWdaGdDFaeRNEWhSQezHdpNWihA4d7XIr8haH6ziJlZGMnG
v3kY1o7B6zfABBynBXNcYOuvOgp5TikeMZM5K4onlwl0NAlfXCEwIMzUmK1i79Uo/WwMxdVs19qm
M8ors+7eRvHnLk1R/1Cwt0r1cdTT96YZfcZA+76Lot/xt3/2NgHYEb5BzIJmmWtn7tncYh6bTMHJ
r5z7tDrVmOeFtMsrWN/IKFmePiIjfGuqj8Xc/wYrvY6VX38/aN7QB0AA50q9avnZuZ4UXd8o52SU
Du3EBSi7CxVNMyFSd/OsXxhSeTWN1m+GCy9nGDRA5dVeQ3Y5Nxr9y9Vt/vzzCsTBdlHa1nkw5bdK
G/q4P7+u5oz/B2vLv44L+P/QKkYLFyUyV/mfd6vJu/9c/cf//I+7x+wLbMbi8XnP+h+//3150ZQ3
NlsJuQxcr6fl4EfPev0JDjFVRueqYfXilv3es9asNygtLQMVA0M4OtNc3e8t6/VH6+1Nvfd9ffmj
5eXlVmfZcJF01hbWOARtBqjzl7cRfKSlkoy8uo6Kr6l+P2FuarPO43Z3p7z0qxZ7aYwOO4fMFTEa
Rfjz7Ju7+vagPKcFvJJn/f0dvBrGxWGfaSS1VddNHeIpIe23jLwKq8J4nvcGbiG7uU7EQ2H2bm/i
D5c+//kd/n+nAv7t0Oa/COYLzyG9lRUd+M9v8eMjnfYke35j//Vr3+5sy36zLnpPxOuVx/VXWiI/
YQQi81f2M9sjaYjrnUsAzrpMv1AC8yQgD6KzpH+/4f/I9qg8wSyerck6NzMNZigONMiB8r2+qzuY
1gp0qXBLwCYNHGJC8N8TyqTIJWSb9vOgYsJQ9WRN4ByuSw3mdZGY9+2yrP0z8ytC9zSo0gHm/hpT
CEj+A8jeiw4r/eUMqqujD7tLx4timbSgC2niKrkjHxQOrB0KhkEb621m3GYGIa39VDm7UaUAHzRT
R6cifW4ogzZzRPtckfKrdKY9Mk7pTsmbL44pDTtj/FJM3VuNiPdkINFvLHHrJHTEdiW1V41aX4Xl
sS0b5P5RXnPmt8IFLdKAZswmJn1oC8fXV+tePo6HJlbwrqDFICGYPt6YKNFmWfKLMBcEwM+athEp
fc5apzI0BV5qJblJNdE8DBGBuS0hY9bkiEt11rc9DkWIPil9gKyLAk1uqPiJ56J5DjxqiiVKHD0J
b1ILr9o0z75szxizAQi3VhIdozpSrjI5JAG52ai9BRFrkDu/j5TebWOqclPp7nQjbA95YwRltiVQ
2jrYE0RtkxysJpnDINGpcLPKMT2QzNeyBT7X1qPRpbuf7v57ZZjrL//rf3z6Zwdr9ppfLQquaB8/
PVbPF4Wn3/i2Hkim/QYdNqAbQLvAAHkEf4xnJdN5g56R6plolGdLgqK+wXaHtABbgIYrWP9rNEtO
IUA97Dc6tCaGtOofhREyN35xTMOAgA5RRWePhhRjCYaDlxtdOZlTaobruCjuUewMbmwuN1JMc0bM
ftJHppuGN1pEyzgqrbt1/dpgnsmG4Zx+sOZkS3eW8QJcsXmCB5jqyQ2J4LnGKZhb340ZCp4muKzu
mDGusqPHWoTtmQk26DQMyqj4hLv01H9zNjtuqDOYoRnNFIHZIvHW4AdmcySQ2LyabPsOy+dFb67/
z0R6eDc+kGXUDUEu5K8VTiBjejulJBZPchq0Ss0cWMsQ5bwbumOuSHqQmF2yS6iTU8cJ7Cm8z9sR
Mp8mT/6sQSkY2gXttyb5RThtk6mtvScIluD0uMTVbZZCJYxmE3eqYtbIxkPSXaeDgJaSimG6mOqY
pHLmge5cdn6VOn2QdFHiJg6eV8M8lElew3AJVS/x57r7QPHebIuseV83UrFpOKhuhtxugtBApA6Z
loBnrVORCc79RjlWxsR4YdXvjc5iElKRfjVoAEtT3/nqDPinQUXqd1b9AAXoNupXQYlFZvwkN/2x
ilDOqY+tcm77dtjjvxiCrqq8OU+RkRV65aXD+DCjwcpbkW6UMvy0LDSCLcbRXVqlDHo47axh3maq
XRftKG+sqSWpD6uuvqytDwIQoGAHmHBnV9KBrnRxDgFRnPVxedupmR6AOAHUlm/BBl3WZrUXYfqZ
EcTOtuvbeggPRVg8ueGHTb3edap9MHIJ01g5H4bUeKiynOwc4Q+0ERPNCM5u3abcKM5UwKeZ3DyO
j+gGR9dWryW9POUDWEagiOTd5QaO6u49gwjLBxdJ3lBeXQlyMnr1zmFEvjH0Gr9JL1SXHAw3saLT
GvUOcDhzJcaiFiLWSrrDFnkRDoRvq4BFSqd8kB0/VJzHkQuPkXWFPJJZPVsg5irr0xOVbGjfMykn
u7s0Uh4GROq9xY3WW+ZBTsTHtAvvpox/Xo31fL3T31ZtddXgtk1j8b7usOKXJadL1bgAOfyR+WhK
B9rqNkM9HZSq2LF6IJSX36rNcJ47KwATzmi3vyZkqNxomX1XODRxBwn/QQdBd8w+WxKo4Vjl6SJl
p+NQyW00m/vIyE/YiLFkn/vEQSOqFKekWq6dCRTHHCV3Tg9cWfTJQxKqjMt0usSRvW8lpabR2iD/
RLhBM0h6rCiFzSTrPcXhkWm7zu2x06XMOxZdu07s+BaJOPa8REP2a7vCQlG3GSfri2RWD41CZhi4
u08V8aehuhyTUT/F2XA9CAO3YbopyzCYM+s93IGdjQSjqrMHGoCyVxgmfnPu5qrBPxA3TMPtcV8J
830qNbfauB7Wk+Y26QtoCGRr6GhCx3dzTuPz2dL/s4P7y4r724rKeY1Ve4WTQbF7uaJqg66PRV+q
Xt9orqxEhwUTCfPW6MsEhzqxwruOgVdZVz4jt+lbvf+f2/P6t6pL+ZqfXaC/mfdOyZdPcf+lREGV
vGiWPf3etx3aYX9WFdJDMNxZ9JRWqd83/RQ6qJeb7V+1qE7BaeGGJQUBy4CprKKr77UoP5JRjGJt
oYhdz/t/pJ5yXrW62JgVkj7IqQSDZ37rqb1oacgjjO0WNU+tkqsgzLk7CksLdNxFTlVeD7bOqCzs
ETfUWufrcsTDUKgEKjCs6BF4+8zfFS8Ffrb4yBwcd3ZsN6VRvZFrizCz2rMyrfeSVGkIC5/lYCET
aYtexlX76GNCqJDDQMAmecKlNjhFmo7DwzQuWR5Hb+VzpX12GiB4SJggd9HK4Z0StjssIdDVMtaf
zNi0y3TIaqvGyz6epabEICyP1g4TLoiTLkgUJiJoObLrlKGsmVvAQHvdDsphsG+iovpqh3qgKIwa
GBNc6WUOua3I0aksEgZ6zg17MUgfUTvdIQJIbjJAvnWaA8/HVrLJjBKUJaE7WjZubTpTl3PDShpn
ZuWhD7lyDpKEHtyWOQ1kVD7oLZFwUf+PzLTkaBOuwwopDWWSTnaGVJ2ScprOcyExaZiUb132/9wn
+N9JBvm9fkaZ+M/L7qtHKU+kT3HyKGHpen7Q/uu3v1ffDl1rmp30h9YoMgapP55li7O2zqbmWFTf
dKOMv7SQmvaGAzV/i7WdwAV9dfb/6Cupb3Q8h+B6cO3ptHnNP+krPZ31n7dFdfqSuJiQQ+K7U+gN
8PaeP8y47hAJ9Q2IEBrUnHrR8OTIa+UFS0Royv0n1YiAzWr9hjwBoH1ScW7Xm5V37pwKSZn5w1mI
tZPOZA3ld+Qib4Zedo42hoIJDO5skzZsRUXnGjMEBC23/g9757XkNpZt21+5P4AOYMO/EvRMMh0z
U9ILQikDbzY88PV3bKr7lEpd1RX1cCNOnHseWqVOMUkQZpu15hwzX7fzoAU29Ja1CwMFxZ581KLi
3dymAx4xtNjAHFxnlRQ1qiB7kWuBYgTAXbqby+io6VlJ65L1tANeLrAyb3pquopw48pf9bnV7cgY
Jn1Mw1Zs9bxVt3yEs+IQluCiSYnmXTEvy26KUVN2Ub8PewLoEg/HCwZgvpQ3+qh8sL8sIMBgheAl
GAMzQWpg1Hm8rQYPzCTGk9muoP26FmTsbPyWeoLe2YXuPv9azf17Xq8tcMCpCJ3nvovWiday5J/Z
mDtzSHut16AyO/q3BNDzEdJZvAnnBN8FTrkYTllU+s+W3rX3kxquzCScwf3RcJdSnEQ5rLF+hw+a
48A9Q2aJinGblr61GsZpVcZlBkLPcHdy5+Tvld2B7k9y5DBe+gW0McvnZkCrNYXj8fZHU+kf/Aad
d9E3FhrRKu2PTfJWaJp1N8WQQ0jKWSeRf80a/2gnU3WsahxNaFAzv+uRnPoHAeXbmaT7FMH+QyjY
l+fQfM2Wydr1ur+liPKaI9/bLtPwyQ+teINmCOXE0q7IEim3jtl8N33pPM5NJlnt0b6oDG2doMiK
53jYLXVzbuK4OoSmZgR2RBGiqbRXE30d7fN5AL9gNUFbS6Lc5h55CZ5wLyn0g6ZXtJILQm1z5tkA
wSQ2qYKIe9f9Gs5jdNW6d9tDiuE4B6sYXiurenaK8ZvhgRzORvOcsBKuyB8DMGUf+nJgNalx3DwV
uISC0CmQPrQq/T0vi7vZlcRHIb6tUYms4LpDZ0DicW6QsALsBi/UNhAdO0pcyTjSpgaW7dkEltin
dgGuakSOsUmdZgsxIrl6fYHAAtwjWBORnafWfmB3NW/SCTmyb7QxQETsQdlX0tidTdoh70Fh8uS7
YbXxWxkjNOvsbY93Pdbnb7fx7m9NC/9flmNZi/35vPD8uYz+YDbgd/5rNsD9rmr5wBRw7vzGoaMW
i1Qebzy9SPuf6vd/dRkMyrQW5VHal+jjyQf/bTYw/qGIeeAUHJ0mOEuzvzMbcCf+rvriMhsABODI
sAJjiMGJ/fvZoLfrpkjnJNwhG3p0ZXisXVTYZjWL3RKTie2bqFl7lWMzOkHU1fdIYIZgGOthLefy
jERk402Ou5uW8Zga5gu6ZjY+PjqQ1tUz/HTW5460ugulxgg817pwUGQMJAWs8+JMZQB1nk+GFqKi
/Zja3V7zsI/4ZhhvrezL5EXu2RyABhjiPZzCT5n0xk3TTRdpdMlbrn8hZpS9G8XIXb6E99pkfSzZ
PAPc6iE+DvY6yyhJSIo0nockPE6EH7jIwYNBl1iy0Qq0E3RUshHxcpF6ZYTaRYvI4NPzJzPR8m3v
Y6FJ4DNtinNehMP7NLw2NdFms4Hef2mdQEM4s0arHgY80zAr4oRZsKS/2ouu2pfW7OzYeh97A/Gr
F3rf/KQzNqBgNUyiu87ornaVGOfYyc6O1jebUcIDIGI1yBIEC/M0BBnIyWBIs0NktmuGDIQO72FO
/VrayDWKsTRwpD9Pgvyatu73hTO+CWv86mWay7rUTnbFwFu6xaIzkI/HMjW2UewPm7o1Hq0+/iyZ
X4JSS+y1sOSddNr8hLGI4NaC9TdCrHCFaPOTXUMLsywUMFNUP6UEjIG45yIOjMudFkPiLeRDiNEz
aFCWE44wA4fRk3Lnw/XAkAAxz6dz1Cwolr0H21u+szKBzgqMi8ubIopROZxgrDzrTu/bbDOl7qMY
fWYvzOMCtVdQ1ibdAuuTG9cmNfXS2VEJO3jdxBGaGTrxr56dbMbK/jIjqDyKqJs4eUm3aTKExGXm
s77pxb0V9vMJ21GRJfHRjMmskuKtjEmBr5oGN4WThysgQ6dFKz8nDhq1uNMTNFcdltkYA7Hm4vwf
+g8WKrSgKstmY6/9OSn3oZDUKXVrN1nFtP7fwfc/V7z/uaymGvzng+/d57qLP+d/MP7yaz/GX0//
h4BxQxY6ETX/HGV/7KxZjSs0CV4gyO8uvdzfdtamztCMl9pjb30jgbJQ/9dqXP8HCVYIPmgck3rD
ev5vjb83gNbPDTGse1TePYfNAGQc3vj342+KjJdJotZ2Y40HXDqTAXhDJYrITSSH6pgMGmBjWR0z
+aAI3AORFFqKda/yCMto0C7X06uh9a/+RFg2INtvUwsP2S4Zv8fwe4eeX7QYA+SQaCeIZmfGb0iY
UTSA7iTHpfBzMH6tZu0W9yvA8z7IU7pIXTS8LEUHwkGoarpnuntoHf4qN2oE20h2W+M0mBR3h6il
f+aMz3rl+vdzaRzbcL6gjD2hhM1WVcTTb6JQXPqpvmh1hoHXkpfGY89ek8csI8ZnJIQBuSlFM4Tk
/ZTZoSicGGK48erm8YvtsgCieXkRcZoHDR6NbZ+jDPcWlm/5KUlqutKFFQY+XOB10iwGZnQzOpJf
8hiTVBXWXrhpjO61rBeGl2aFk0RSpGs/UXvu9lWKrymZpyDpm2urFeN2NHWWY6jfTVkg20/xxAMI
BQ1OiGJVd1tjqFZlbUUYJ4hMtGoDL7SLjWUoCCcxXW+lA17ctsgOWXyGPWl55OaAg6bAzgI08fYD
Eu7UQdueREZDDszZBfcG6AUlYK0/VPWoBXQDXsvR9k/EXOJLGmo2T2RtiR4kEuHn3zU7OVit4W6g
psq1y+LzXrf2lTS/x+BKS3Zo/9tyu/7nAeg/K02CuW769ueRR73+x5hjWv9gcUZHjc0jEo6f2m2q
0043TcW1818Wgyy3/rXmQ52mUk3p0hls94VKh/7XmKN0cErzqApx6JjwSf4t4dovMkowoHTZFJRL
6ZNY1/0qURqSWB9KuO6B3MROc9U7A8X9SAz2pHnXTOib0BlfyjC9TxaaBnQ5YCXQlPFDStfIdz9M
rfhAOZlhhj0JwmXtIqrsPRzTdwbVIUgIsgK5mK7td7esN04yX7yFhljpY1OUzyKNHinL7b20exgB
DK5uXQW3pqug1e19oW0g/LsrgaI0cAUtAZt1WoKQC6Yj/S+iH0+qRp+WD6PjEk0RsyEL6wYqpo43
xh5a0Kn8qp7DRUDzTBRlyYc4RXb0nfba6Cjjuwg+X86Mseoa/1pMNAu5YGzNGq1ZeZu0GXmTkI+N
AcmiN/2YDuHVkfaRJjdsCTieHW8Z6nQM8cSmmzQMd1bMj7iKGO2igTYDo5suEs6RgtPa/oLNlEOb
RyxmpHAVK6K89+qt2hFxeIoPC8ExqKeBE2hQtwgkQU2zOZMDP35P3Sba6XVw+2JpwVkYIu3NHYS/
Gvqm2/hgGB1oaOsKtbneiuNk03vK4x7kWsPY4XEWW40tvEWHK9L9e2mrDDDBJ9tG9M2ekCPfjt9r
xrupJisg0ZL323nRnX5V14gkRo8jL4buEUUy2HXVCJrI4dCt+jgJJ1oZH+yRCCM9Rtvfux8czqSW
WhurK/lS0lylOsEANw/tFoLBwch75BHIAaUXqvikclMv4tDnvOVU194aX/uuDyOSI+KZcDaZjCvM
WE8YZDZDg5GmsfNlO80XV4KUuF0JNhMtLpM5AwLTwFYl8DyKMLUJMUJmAAWhe+Z1tlx/NQ3uqW1E
uRvyhg7SpO1aC+yvPavAsaHciQ68y1Q+LYW501KOvXaVy8T3P0XaFAyeXe4oINMxHRtz7RnxtIqt
dH+7l4l6ueistzPWiiCe1d0rS3X3LVyzufnW9PyG5oCqOOCxYUJaNDh2KRUHA6PL7SHoQv0UTfk+
tRBtTgIfv+vwCJqNQUQnk7hC32e+/ehay2MZQpDJa5q0/aJYLj1bBHXpnRwEmrQ/5XG09S0AJLrx
Olb+DnLZWj2rUtqXwjEftHqCjpG9J65oV86w3Bl9v4tnbrAl5SKEhXatuuQ9S7y1342nsEBCntI/
gtEdZctzNFpHFJSHBbcPYShgUCwa8bHBFtFwkOwkqqinM18OpFiDVOYL5TGDSHigKPg5yji1uZa9
64tzLSkbBqw1UEhUmwZe0KYHp02iyagiQsDtcziR7lz65dq61OPizMc4qZ7czt5hXNCDXD3ry2rA
Tk4b27+iEFbP/tPEFWA0cNZy4gfYJEG/+K0JvGS6sNsZAWj0JrickoSV9DsxtghaZP4dyzGPSzHd
G87UomlhSGnN7qUYeuia7O+ySv9WdPGToawmwmekxNTdsqrini27zSg+shFyg1Cm7wZ885VrUsh3
R3mKkfMQsHVJHMZUuFLfNNv9UKivXxsWqJk5Je6v/1Y6HRGEWfRWEjh6uzF6mpm3m4dKMTvXhkdF
XbsqCuugmEj9yirWYrhQhgQQbZdob6Nhf7AJ+dmJloCvGUir5jG0lfZCuZVeu9ux8NOM4nWqkl1L
N3rH9hQzQ9S+mb0Z48OEKuHbJMNEoIFHJrQNEYYr116mS9aEtMM/VNLrAY5r4cG0fWS2BDNiTFG3
u9c5/op035Xm+hqLn/ohZxO2S7S5AK3oHIVggFs4rbdRjaeKEzyvklKY69m8JrS2iEqZGlBC8gSn
/p01KxORxzmYmus0OG/45eKJr9M6uHM1d9fngo6RjF5ECmBPT8nXE/xzmjiXuU+/1ngZe9d6wOCy
v13OOiJQguCIoKkz60gM+BZz/Ik0uRqMtn9dSq6arCf88tABghzHX5Sn7z8GdfVQg+vTY21zmz59
dV5voyJjykW0r5NlXdRg4E0ctZw4stuhk3BiprUdmFgr0KYZCLAirryOEX/Uhi/LTKIelUi5wqHU
ZmQWmhU+JtNjhOyxyVvZsyQFTcmKNZPbXfc4jpaD9Xye2WRYtcL9bPZsgxHCBLMaCvD2dkwHLMP9
q1l6VzOsMkq51WVsmLx7I343qhm8FHwmts3v6iXjEL/fHi0rHN8cRHRREt/r+oN6cdrysZaa5srB
ObSRfcWlkwRG4iaByd1o5pmJ658fOWpGX0z+r1Z+MyOEGv7gXm/v2/cVp6/In3W8WZX+ZKihG5ot
h6wOKs94gjMyB2RKHp5us3G3nYsz4vsE/D0JXqwOE1z7ylnSh4wLXE7FqTCdj85QtBD2w6uvmxck
ctcZIZF6sfr6S+1dfMO9Gpl7QNF218YNcYK82+2gQO1zvZmRWNQFodE/q687dRgaB50vh6cEsx3U
NwypbZq8OANfL/dw9d0OqCFpxW64pJjr0BS269t3HCu+qBcSHpRP+KWbch2RDLmOF4HCcH4zFOfJ
VH+A3tpalfNMnGRCVuH8pQIhWViKSOx9jsOl3MmosjZdicebr1sw/O2Y+dg0raNefO4mSGSlOyMZ
xFRep5Ieq7o18My9jC57aKWHcjNOsAlgBeMClNFic7tM6oRQdaO8EQ8XfWZe1zWdlY962rLuSEuI
SjaPH+sQ/I0j2LQq/LqUyufpE4FVOJiJEiQ5U/XBKvjtWk1kJoZWLJwPt4vXNyYC4jBa1w1HcTvX
uT2gkqIZqy7NzD52A5gC1DHCxmJgKpLIRFeJ051ux7IsammlW+++zkDCFbrJtNQcdjuOOiloVun2
hoU1j5L63oNeH+mZHobG2Nsl6KfOVCeoLu8nx/zxuinnJ5ozdps54SIVXnU3o+Znpcn3BAz2qlfy
7CXhidjSOmgsel4RIKiao8tiXnL7ardvXND2pqs8HJNSJ9FVXQorib66ywAYnYcbJEkSSF0BRcav
dcFPWodFaPrdUdd3so1y56oH5sff8AwHotf3hdYUgU35H//2mZH3/vZemfostDXt+nZJZdu+WjHs
MvU9IK1e/bC7v03mSuaBb38ITJYnciT0SZ1qkin8wK6nNTmgVTDYXMVGjU01i6BNZoRXwHbPKILv
4OZ9v32g1fp3nu0+LLdH1CHAPCb2KZbV+zzhWktovIFpy3T/W9b0H8yMXYSHRElZ/KjocbBFRo6D
3XwZbFLHbqPD7a6P8J8iNtuOFaeCCiVetnp1+wUWzJzAtD9os/1uWhMFPHUWby+8nXQ0YX4ALs/c
5D3cNLm6zfzcn6zc5vpDJOxdn9XLtoNbt5pZmmtZtnOQxe0ctZDyGUssMItB2xWfzejN0/mhGkPV
sFfX2km30NnKktl3zt/TnlnaiktyMQQ5RxVLfolVRXgrdnEJZmszJD/NwGLtcxf5PrEPTtJp+55C
LbwK+4SXEiZFYSGZXwK7IVHCHJZi3RZLc4yteT/o1bJCgra7PbWhT96KlTRHZGXKnAcgZO6GVSgy
7or50nkUVKJF3aHqit+2Zc7SVsRU/XiwUp9HLCJgFCGFTeUGlquR6zig1VUw6uEa9cVWPc6t2gfh
rSQWTB/3Ud0fElt6azEQohsVT7d/vj2vJG4+F175oDuQW2piTArMlVrtXhPWMGqIjDXvaDQn9ddF
zQJVwVWvnIe0Hd5DyWg3K9VYMdgHNXIZaf7mK/YaASyVYvere9nL7CDHMatJubeT8KsRc2NaU8TC
k9/ovKta+anZZVb7jqniU3wOm/tlXTx4Iafj9gzfRoPOI9GgqaIXCwAVia/K1Zx2RMiUaZDbdLtj
OyG3porOOfyDHXtaKjYmarUxHe9DbL5bSVUKRm8ar0Oz8cC0OOtEiJUUBQi5hVF/isLPddoxJo2p
QU1MHGWOuCPT7e+L7x27aQmSkfOdCP5o+odEG3zwBD8Wuuoruc3yEpY50kqT30tDNST0Bp/ExdB+
rIvjmdnodjWxfRA6O4NlnCICb9mh9/6lj/1NzB6tybneagh32VTYXUV/g7+kdvKu/hu5rMSRSpZU
y1Z5xZ0czu4BJu+1N7wLFNDD7faOY9bEKB2nxjdYTZ1dK3y5PSphz6NBWu6r5kMTSuP3UC061Dv7
7FzVhbHUQkhxIVCJstXg0WJpjTywMU5GUZLEQH9Ai6yH/3rI8va1msrPrZftqP6f1ZIg9clZdjKH
SEqq8aD3g35gtT8KxhKBfIdYjGXVUXBDAUDQtVrz02IHVOBf2bIQ8kyJTD2/tTC+jsmh46nVT56A
6pQIfPbZ/HCbwNVLaO6w0Bjt7JiG7DlUVWOsJ2X0f3Rb7ZovyXvP1kGNBBL5vm3ibnbK3Fst01sS
t7fPvH3BH79KuaRLkG+GAhuy9Vw64qKOSkxgSAraZwY5OUGs9lY1VEoKKAhB7fQyjI++2hKr1zIn
L9vBcw+ayQquGXlZSWQNidDog9KaDbpaZ6iF5/TRXvpPt/cPGQBndyFtESCSTFa65FT92E/EYj+r
FphOr3urxdO9Ze28Znir1P0aj4xqjWK4SWPfzQgqxZhkK7x7m5in2ck5bipGRB9od1WFCYCtZmPi
iUjZrMJJYvBzHf3FlveGWiioM71kZrI2BRQrNe+qrS0rVg/5xqr1CXNkVrxtgFsTB7RfPd7WyU7L
oJ47S7dxWHEmmvllSO7qmp13CSquVv9DLuZSZGq4M267XznPey0K6SLxwGCa5jg1dNBgMtjk61GQ
qGcICTcVoHQ+2eV0b7uIMocxkvtZ51TGVnZUN27Bprusn2THfJlyZj1PXlzaT7jPyVc2mydvQk7C
C9XGDZEZa8+aksxtc6+KItInL0LUXxeXCe52498KJ7et20+9jD/QcSrh+0+tAdoWMOwdVB10L5Db
34hSPxkngXwZ1hT7NoOZcUbT+R0krKQuUVhfMigt8Io3f7/J9JdWqv9Zwi/qr3/eXtp9Xj7/n+eu
Seqf67y4+34q9NoOlj8sgqiqcJlSs/3RXKIEjJ4TE5ZSWLnC+VnqZajcBd32LIB5N+PFb4Veg9/y
cWjwVpiklOvi7xR6cWL8/g6i1ExLiUNQ0lJupF+aS11c25WgBUMtMQrhAaA2dLBgMckTVAQfJ1/R
6Z0Q26fXWAF13EniH6BWFMxi01PAMmRdbjNMW1c4ZOBhUnd8XybqeBCDl0/hIsd7RyQbM4oZkm0G
naaDZRzf2dJ8DO2P0qkaoFr5NS+iS12ETdDF6MraznYORV4fIu9ZW/RX09a2lawfYnAXsbSv1dBG
KwFNxwI6opxYVSAW8+L6rJazEHxX10x7ZFX6MRuNT07vssGOlPxyWIeA7iMVcEp5E/DLBGWJ/DKe
4uh+iey7NlkWfsSM3xWwiy266atMVF/7DFFCNmwdRXcgyMkx6s8hSY92xppOE8DGQqSsUie3dwpr
EjCzY2GKt75hndWijqPOlDbpJ03LRUfc6WKfnSqLIViCwuhCgpy8dhNNE3SX3RgWqGPbbVjMR+i3
l2iYA8twENTfdTBjpLlPpRO4Y/NumtoOodW+F/azkaMW0yO3f3H8cUG0GsNwgIg5H7swJ9m07rye
Gd5c7I0lGjewGsh/vexDIEc1VZbqfnQHYMdtEmq7JLWoNEt7eiReFdzw4uj19v/BUPKnKvD/hubj
28Pz50PFofklgVw9az+6QUSwUPW3aIXoN+30b3pQCzSmxeCg9JgW+hvFif1XN8jHwolX0sWH7CuP
1W/dIDAG9JVc1JYkUJhKK/p3Bgnxe/uVe8Oyq/GGbpU6gl8FQMtkV3DpIrg9S/JYdQIQ2BQJtC24
Z0Kn+9ab/gRZrD/bcVSrVYlcL6aog8Rzm009jOcWqhxiljJYamanlFVJ3KEUR3O0pp1yZ2F5Ap4V
WVS4tXd9oN1UG3eDRmHYzj1/7Y4Zlf0mT37cgbBYo28EFeZzVJU/25eVE/vn6ROujsJAMAgDnidh
9NcowVxv/CwrAO74FowSMxbtfTdrMSlPYcMTOPb7rl9IDzb75WTHS0ka9jSvZt2MXi0j305014+a
62aUs3svIMTROMHkZLoI2f5UOQrCBOTLiN53h6OzWNuxv2yFKfMt4z60wIi6/hiGBw/T56Ehy4mK
y7rUpuahPcUdCMRgIY4s6T1q4END9QcFD5VxWkJ/cSaMfzsTiIcN1nCGicEOoAbitJ8Vvx1ApgqP
mLEecynxoFX92ayw38L6HI8dknTaIzX6dCDn95brHUrnRIsJYKO3nHW6BJu+NhHG5NOA2ywGP14n
TtC1prv+aXb9g0umTIW/v2To4EB9+CYHjCv/V2kyWdJu7Jehsfb9c5tVXwygrZvKaYc9uuSd0Ttb
2+bsu1qU7HpR86OTnckLgSX6mmoyh0chKJ8bRTyGTdyO0zGZnGPsdPFp9ou9MEv/0JEAMOAauk8G
+2Ob6y8UnssrYKzLVG5SawVImYx7RXZz/eWUK/aZqRy7sZvsnNinLGGEEjeNqQG/i7TA8fLLfz4P
4g/OA3sw1QlWiAFu5N9fsKRx8fUYhsDnNV7iIXKv1kRoqCbRLcn+SHVZesR89o1Tb6No4TyA5lzH
dm7tNTO+9FOMOnbOD5KycR1dG2+cz77ZiU1ZPump+0MY+qdPmmH/22UjGddEkQiohQgen6Hv5/vL
7oyiA2ZGSE0sGnofYbXW2fivFr1N1jLrCDEMTSg7lXaPATPeiYEZy24qgJtlXFxS3/4g4lI7eZFp
/vAy/OmxiV/XQOxWHDKnENcIQwEVfr2najQehKarnFVXs2gtFq8DcDbkYJJCr54+OMN4V6ZxsZce
LcIyHdKDO1kvGYcGOER0pEnk0X4afG/TalimUp5PRxQVbsN5XSdL/+YtOchIeK0nNB+r0s+RH5ej
QklVEtKTc2dllnESaT7SjWrPnEkizGvD21n+MO6iKiPmHCKRL+8sDetMbPvVoaSamnX5U95P1YW9
1lptEU5mStGOTWDyKHv53Rgc8eLozoFe/97CFHOqOlmsehIwNMbGgA05QGL/vuiz6THijj+MtZ2x
ILD4mgyxY/YxL7rqEe2cy6BPybepvaeuEHRKM+PzSANpTQHL2c66W25zKCaVB0Mywfa3HnBi7sGP
o3obEkCxbX7UpngO/M5PPjg1Nf/J17aumUxnb+5JE6hdKsRxvYn1USLtHAhYh50TVJnD/q0entuB
Tm166JuqO8Rz0e2cyiIA1p8eDZBfwGqa/mB7Ib3bpmugGFsCEKGAyWnCYTNSex8uVXy6/a0nkpge
j/uACJwA9GFj0Jg7yCkWCDDhcw3zbpF2v800UKvTYD3p7sa1++lhYLOpu21OHG7YvUFHk5s8a8ML
vqaZqlkB0XXrRYQ1dR4ZrVbYlDvuaaLAK2HdVRPFfxm1p7GndD32WnIcB1875gv9LPBUpJzZ7s5t
LQi1WdGTNEmFFN270Pcmoksui9692YnYF6XrfWgmK9D9yHyxbZTii9Z8EukE7p/PXA+9Vhy9PLsv
YvIPllFSSm6ievschziDbC1khPbFqTPMcU8JfS1kCgm2H77Oon0WVm9+pC+5BqhrHMucPDXUATle
Tk1fS4dDLxz6lD7Nr2cnwYg8amO1GimqHe25ty4dK2VLRP0BfekhjIf8Q5iIOECFStFnyPBShuXw
XPvlsqtFpwUyKlWPpXE2bZbq98oUc3bAHYZ2/zhyF92BwBSP1VDa50Um8ITp/IhRf8V/Up6xJazG
WDxrdkXYRGw86lLY913ZVheZvYvwq1PL5DyqB5tqD43rDoVYbiCakKNBiXAU1T7UW+dojpGJKjfr
z2Eo/mqI+ffR2gGngTMHk46lY8T7/fCX2XWlxZHlrhsr5p5vEsLinO4JwsOqzCfjiiTsDoaDd2z9
eFg1XglMs5jfUuEPh5L7bldLYW5IALQ3OXVt3M5Ez+ctapX8mtQU8OJpjv5iqv23YZGNKXx1ly0m
dqN/Ly6Q9qaHmMgBW4q7OdTdJ6tALxFm1sHrp+VItGUFMySoInN6BGxx9tzhETGBWrTo+hYTz2rR
qgfLhbwL2LlY6QvjY+3PdypI2x9ABbuddU7Luf2ryfHX2UYdOQx3gVlKZT/9uq6rmzCG7mj58Fkp
mPVNdCjsVGzCWDxxgqf73jLTtd/44aZdxkqNTQk3kRGuZTdu52Qm3nlu9SCK2RgtHjmmKQDGyZz7
DaWsYtcl82tCUW2nxXq818QkN/NgwW4s5I9yy5/OTZzvXzboJgYxl+g/j6WZDlf618nJMs3G0uOo
2qDysxH2jYgzGusttmWGL5xtLSzUqx0C7YwW7TVmk7G3ZXst7Uk8TxF745i4mDi06+MYisMi22/g
i1cV29pD5oH+G0u7WrthhOKzQK3t9ICKy7yg7TaauOklA6XeR2uznO9SmkUXPap3bSLFsTKSSw+8
5L7JpvUAL3PVLUNx1KLxuXMgL5hzvK6teV4PMc+9Eb5WJvtawyuf2iqt0IRQyuta7oTJ7J+40Vuq
9HpgzPWIDzPJzpxbpsoikXdh4vIz+THyCn2Xg3g498vnlNRmIMNStKcu88JjO5HKpMMoKEViHbk1
zONohtgQ2uhIjzq+++0P3yt8CgsC/RY/N3pEmch/1aI8PbY6U9fU1t0KHpq5oUMuzDbdJylFYVuL
NgCq853ZCxxxchqPpIa/jzNA2K7ALg88fkcJneTJvo8P+jId8OOIkztYLzVz+L6Nu7uhSqr7Njvw
tFgkJelOsOgTHF6fGVabc2A2Ag5pbIx3In40q8k7JXj108Ipz309lmetLcpzvZxAL8TnWVbTqUMz
hkbva8mOcJfHiXWmAAlpus1atLyVpYqRfsvxtvQsveHs14V+35r1snM9FiJL5r6n81KfqWG+zJaW
PmVUZMspxyzgLMParAx8pO5i7415/jQ0sf2kWV96usz0O7XHedTzl2j0TmCNw1VYOvWuGqD1+qIV
QdrN4ghxFiuvAPjLXf4YTshfyxGncBpVxgYwTnmE9Y2/N+ZuDdsvRmN+7sbxY2bu46QYDpzU+AnM
fUXGtv80VuzKIHzc6YX2tZV6ozJt7F0T5t+6uKJFJDXM/rF4d9qZQke6XHQnKj4ZvGqVjflOdka5
n+sFvUUEntk1T7x9u0n9s8wxrFSk1m4M6V/AsA57q87FZml2gyYMuklJSyz48NKhtkKgs6MJCYvB
oKafAIG3jMdmiO3d2ANCpSpF4lwhj6jE7iYhWzaSsUmuV/+W+kjZfAtEv1lCxjFToESNSSpl+olh
CBVAWVyT3nB2Pq3+rBvGoM4bd0M4Wv/Io4HrJjp0g8RTmDqnam6dUzTMaiZHJkynZrWU+ksIXW6T
xVZ3Gu3QDOwBzOpM9lBHSNcYx2/hgpfP62dmoshFM+ckW8WDCIUFg9iBx94QiebL5TFc9m5DFotN
P+xOH8jsg3cA4cPL9nkeRftoktd4SrNt1IWr1ovLk4UsM4OaUfAl4Y74emWCFYJn2lRuehiMNSPr
42CgGjBGE8fHWH9quv5UzuJL2Uf2HlWafHDzZWC6RrLTNst8ZgijkdD7BlJUq2evxh/ggr+Du/0y
sBsMwEh9EiZ4M7Y8OtNj8jnztLYk7YKng20vnyW2hZz7O1aVH+qpt8j9BibCoD8lYJHRRNi4Qwj9
6TaasnK4nvxa5eVySZdpuRhR3u8RnIQAm8JN6AWQWcyuiveETOQwWgeTkOspDZIW0/kEK38VtiD1
4a/n8qhXLflxDYCNdS/H7y4xFIHdUmIrNUEol8TyMtcGeTtWsU8KlWZUsoXGKMgWeC+0pXnQYDRs
l4FM6iwJt7kkfX0sOOXplD8iXEQdFBWvDELikS7SYdHyN6si3LBnwbWey4rOZBeVdOu74s6Zs3zd
tFIJ0eDSo8ovtosrtftuXMvaqq80r+F5pP29NlJcZVVA43oa75yymM4tsrc7SQxB67ZPYbLIQ9NR
mfATSFZ9S9pP28Nl7sDK9+DbD7Kxg9H5v0Sd13KjwLaGn4gqcsOtcpYsZ99Qjk2GJsPTn4/Zu86+
UXk0nrEsQffqP2rmPXzUO/VImFd5MCODQPy8e3a8MbuXZf2pN9J64fW+VWNEzaDd4y5rCW7JOYKk
QZBuMIhGq9SuXYLD7eww5mNAejF+MFWU+r2jt+Oe5t0p7vPPjGj6nTWU40PsU+JlyiNUvTz++8os
q26pMgcPgJFYJw+R5enfV6Irt/xX3p6Z8hNMVNtQlAVaC50en8ZxeM+qctz22Ho5m8EDLMNlGlkD
gHZZXWWcIunpOyxY5Puc/czWz6rF/ROk0dqHQF0xK3h4hHVsxS6/GIo2qe1CNYmls6tkXe5JPnp0
WuUQ7m7Knd23X2MjjLM81ro19bNnNT2zMafnbgzSfThw02MSPk5T0R9l4vl7XLv7pg4e+tqRq1rW
Vxo7kJJItW1SJzi1dfffB+Itg9O/55IGsDnVQ5zBieas4yRBK6h3LD4JfQbaoG4URlfLYoTl0uKX
UEng8g4hFsN8uWyzSVyg9VLZPkR9BfxiDsYhSsf53+fqxvnMWte9kdGJbMfbOAvECS9KivZNSyGQ
KUgTA06GpJLZXg+r7uya5VunUzJjUOux9ilahXIdtS1wWHupa2p6Y2c8t05wjOq+PsXjVxl0xr6w
JgryMKOwFGuS2Pv00WUtEnmQnWUeD2udaw4fH6u97XYdkej2gKDrGfP5dDWMqrspdhxd+rfQCebS
ilqdq6k5yJFa+Ay3DERn3XAkngiE7g+WO9mX2rE/cHfE57A1jP0EeTJnLLKPDZa+dW1S50gW9nZh
Denc+1FxMT1tl4da9Z1IUEy9de44iJOdnXnf1VxqjQvuDvjW79wOf7lPWM4CniY6E4rx6+eV9im6
7onCT/lD7poNSmNHrnpr2oz7OlDmNrMZVyNnmK2XVEY6aPb3s8BkHMc7YqJwySkO/2OZTBfLQuwy
1Ha5GxxJCE1dmz/YCN0kiN7ZVoE9VbYfApj0LLReY2aix8BJr30NB2zX0asQfPpiTMcne7R/jXBk
RerNv6nt7CO1gxwluEzscCdK1t1IJzljGH5MVyB1yP9J1vV6S3C60Cxv5+vNwkWksfNHESwmA54/
v5ZV/aeJQxWPK9Obu9ckNJNFix/kVLwbhx5NDJ7vICCjRmv8dFeXiVj25bMVIgYOamfjc/E8GpXN
fmyn05bQdfJ/GkmSM1veNTfbC15BbDalme4JkEKENVTbsI/ukisdCj1wb3lAsEjIqKfiKth0cWef
wTXfdIIMFuMQj9+2U2w4fNNukBdqydQQ/g5CvfrcoqkXvnXQ30tu7eDBGLpVklZqNWAGfKgHn4N2
ZuTkHcWKFIJhXJIvaBwapnAiAI7pSMJu69CzUoTGH+bzB9tR8h15BGSN6LuDbUxvueliBEM/th/1
3D+PiZasw7zQnwESUuKE6uS3sp41u+Z0EnfWQR/q56Z1m7eJtRjPJYm6hhPHzAqZ2GfIbs8Tv9ja
TJg+3cZZ9wgsTmxG1b4Hstgbg5eeZML5qLMYEVC2VNcRZmldqci7E5RkLCcncl4SrYbVSqv403aD
e1WSm9Saany0xxLtFyAfyaQnX5DyvyAEaR/Jrv9GZv+tOaHYd6Vvr+Y83IWTF+UzXH26st3YebDx
KnDkKaaLcBNrm6DBPbpueU81vKA2IeV7KVV/Ugzv2zqJqmsbaISiOzR4cq4Dfp/MfFV6gE5O45SY
LrCX1LqfviFBL9FVN8aHYzvvsd0W3660zlMm5V/KucUfN6YPTrowrJeCiEhSs7y9m0xVNJeerrAL
Gn+eFR0LU+SrwpfBWWudJ1GkzmfYdHJBHMLAcQU4b4zK9rXz2fTtRAIbJSNKjQLgymiD4VHlqltp
mi6o1xAAh1aBiEpG6aaUo3HRahwNIRA8Z5GomM2/yL61WDvGOgcIKBYbc6qbH5JI6vteMO4Zo71G
PU/ba5jqq7Qe680gmnWJiBvxCTgUiTrdStRinMtKCKSKigH3hFcujabFcVaWJirFJgX6GV+YDRmI
rScjCPJd18rppDPr0OkAmRq0eXCK9AJT95xkbTbI8iev7bZZHP+yuuSr0U8QROcRTaJR8dun5Fh6
tOosp0gFS3Tg9rIO6pApJrt2ntFsRQzVUcmRZS3G2juG1rZprWFV+35zcaREgZu0zaoM4nTrtvm3
z6+zkQHxVSUtl8sgF/66GMSwNLpLCwb0kCVHc3KLW4+UdykjmSwqB+OyOYkcYbR+ysdOrfxEqb1p
2h8VEp+dZ2qP3UAnzv8eOG2Om3qwksX/nqtFz8Ao6m6tmoEmnVj890HMXyHDQN6b6eamVFI/6bde
BtapmL/z31f/HoSZ829E3Z+QNLpCqrVZVy4GGtTLq0xXFrX0PCgPJFGbgoMbq8eI17rqS/O1cGB5
mX8s81T//4MbaHBItkOSV8PzXpasTYkdE8XZttU1a9/pVK/lvqf2rWlZl38PYeq/xP200Us33yiy
yk//HmSXUaVm2Dm8f1IddaM4uqQV7RoVTSczqKZThddhEfHhkb2Kw3IQ1yCIWfQnObPr/x77KQNJ
Lv1sYyKQPuWNkx1qmzNoQdGcyQ144PCaIs/xWLbRlJ5yvZnb2rwHswiB8bTuNkUZoXaOvP77U9ip
/ubmTPgAv2rz77lAVAOlUHz2+BD8C0tbeSlovgtSC6VRooKLPz/Px99i+EgYigWtkdJ2z8qO3bPe
Vygr3dwW+xjKsYmrk6MX4TXnlPaMY+owNuN4AzzJnjOr+AxHQ5z//V0s2CUNw6mP//4y8MmVcThY
71MmyFnqh5Ldk/o19atlZjvT2aWz5PrvIVU9Z+0KAgRpP5v9/G0INUmqTZB61eK9qvT22sdae/33
VWuixqxpy1QJ4A+TIFXV1E2VHD1d4gHs3HvQE088BK7xbI2Df/S5z02tKS94fpOlGxrxfujL/CCK
iajWwWWgywN753VAX3qbLuegq8d6UMbKMjLzgomh3ZeEPuymMktvuWXAkzGuvBmN9iA6p//TUU9A
SOvfGhQSfTqefKoJg9lQwVOdTNL8juC49VL21WOhhPOu+VcnnOO1HA5elqK3gt4QsqLjwtmoEQtw
XfzgTwkbbj/ZNRRFuF28BiCGZGSkCYhQWmmmUJtkHH804KSNSIvhmkbpL5tGtWx7iR9xHMLjfx6U
IIjCp67rWDqLoMqcQ91Teqy4zUXbzYYAoi8x8Sz1ZIwvQ/dTj3p1hgM1d+bgr73SyYi3qORrIgKb
5EmrOLWDLV/dtDyMlHffsXKZT2Y6uxn4rmEK/W3jts8Cn8JSiOmQ+qG2NQgedZM03IPRJwt/PPpG
35/hctNLUiAVbSv9Wmjj/KsxL7tUeZDCidSOKMLJ23a87w8ZYP9DQhfJQgZte/j33H/+4l9LpV/z
ovM3tyJ4gMSh/aRbFT8yojXyGrdmvq7t6rFN6UJDn4PWLnnVBnigPIK7djKMeGEzHDI0f2U/WV/Z
1Ly4WYCRAzyQVhqdWvKwBquSk78wlcVAkRcbAEYT5AY5cWfoBwKc9wbwxZ5QpD64Zzb67Vz69zLv
nxvWZXiPwt3iwGEANXGFI2NkJ1+FRY6ZWcS/RJu+1THJlGVcHWjbSRdedgHRvdg2bV2ggNhQivir
NAh4iDwX1xWXgl1R0ELYxIszRNFGq3QSbnKoIaIOabay5LDFOzssZOVu7TQmpSHILoHOHEWpgUNj
IJDir99B0Poc5BaAr+hSjZ3ZkRWbINnmLqaNqNoTy/k2tNJd5XK0lpXTRYsSlJP23ARqQ9RnLW//
jLLhhNPhN8fjt6CkaViXWf2eu+FuwLEnAv8S5Na7kaDPV2OH6pZY52BPYqX2Y9XeRal85Xaj+KJx
bonDM1whrG32rpN/UQSv7cF9KWGER0OrbhFleyz8vFgyQNI5xQC0msoivto1FwBKptc+jLOnvot+
6149+iCEn/FEzIoSbrFIaJ/fOGwIky2jKwxktoZx6FZu76jLyNlt1NlnBl2A9Xoujimq8VZpYxvb
SiviI0J7gzYbgx68qaCtrQjjLRDfsG7C6SHDlEzhZ3XJVVYf4BRAMgXMYOFRqFi8NA7J1DlnzsXU
T9siH78MWZkcik1/lU1bv5LJ0gyUXLvDuKKffqVnM8bl7efuHiz0gwX8jCuVpctc1KEDUWsUNMMd
ZRjIxyBXJHW0J4sg3Ytftdt8Ai4i6mXK7OxqljeVpDtB9NEitcUnZ90PPbO2bS1egYdee0cDz7B+
SOt7SKx2P7jau4vWYxEU/hxkwk5X2Cty3N7CTHw3WpIjgQtPCH3PojNOlXTfq67TzlposbuNa5UX
zqLsoi0xxd9Ri1wEVQ29UsmySK2TDsfn9HUA3jxupjhCWpbGatGJ1l9UHMW8LlsmjfvSZAlDJAzg
LLXP8+gvNKofzMslr4SdJrXlN4Bbi/WZ29BYFZlzlWPszyHhZy2Z9sGYbRrD/cyimE0HJRcWhJag
0WZXxYO1xrZCWix55JbVHPqc20n0w5ubEW8IonNOQ1Et4JBpw2iKCOvb+Ehcz0sSzdkK3btt+EwC
cqtMVHuN/RLZ9QXTCNplWX15BSYoGLSHThgbriB6c1DeUne9SMXs0NDl3ezNe8HhEzIsG5YyaJ5D
tlWto9nMD7aFMh/TEG+lFW09VvnQifHOsjlJEbv73irOGgHwi4nSQtUWn9wMIH+bWAOaFP5Odt6B
DL1trw2IlwGk41YPl/RnbUSN0k3Lx4tl66TBmLhJkqz6QGlyBwiLCvuC/vqI5ViC3L63unnnVEX7
XOS+lFT9UeDWLnpwYMwwdsvgHGK+M+KT04dHkYtpq/usfYnV17u8FN+xLx4cBc2aupLsCJJjBumg
iIpeW6f7aK3yPU7ya5pltNHC4w5j/VQGNpuWDX3sb50Ri4eZTT/dhM+q7QJy7BJpPDQalhG7KMl/
f/Q0i65IBIecZpFjtrrx1+IcHMRD4UqH8cMm3lqSgC+KHVV4dUu6bO5UJ2mg55QBl05AGdSaE9ej
yXkkrjGoZC7+pV4mtB7X0Us18E5Z9qdeGwbmK5JtiVGbbbUdgRXsu7lNJVbgvkXJ5G7Bx7Yjw18S
Dfopy8ifWOA8z1LctkE7EYemEFPWPZpSVx4dL7s7VbkFP2YCLBsgUSf8LRXeqjSjO6xQ/iNBwWV0
DHSrIUDJOnRspyiNaMKLqsUQbcwYtEEk9hPUEXEg0bSy5EQCWuC/Ugwferl7GJQ8KpmsVVB9e9qI
S7LpA2jIfkMKEtrHLKeJk+dWdd5N60CQEZ054yYKvYuTP2ehcQOs085T1KJYjV65NghTyogR8Nwh
2gUhRpQYF3gcGOxLWIP7kn5yNzhpQ6notvpNetmuQGXWPaWR6N4NucaPvwAypKr4jAG2XA5Bi3KV
qvKSG2g1Zv0f+SHIYvr4mCXjuTHad7XMdA9bndO8aRobRNIXSyTrUL5S39mh+Y4ND9WduwNbSula
1ShHA9FhmcIJUdW5WOFZfvXJklrU8ldq7QdwfHl2cJMZqP5nD81W511YRs2EhVwrtno4ggikwbOC
hilq92mK/JekTi4IqNDsd92LKQK4Z71bGEn81BNc6JrEFdB5oFaJEz8rG1HMyPmlsgOwCzDRVFzU
oF6rvF34cyAyxy/qDAycG9nALxekGKcALza8/IPryn3kcy5iw67mVuKO6XNBd7OysiVNA49SUQIb
EoZq5AQkuwjqNiZ9DKMxBEc8nLQlhljDNT1dzQL9ftqbyEXmjMR7kKNc0fRFXCfppgD1RY9BRkQc
v+fABYUaQertYmfk5kOUYBZU04rU7+OZwjrwSsWg0qj21pv2tz7FuPOjW2KAvDnIOwjm4e2TJa5b
m9zrHkNVAm+xIdHyiagNsND8A6az4dSkv1lT/ZjHaB1hDQrLvSiKHRZZqe/jjtwKF7gLs2LNySSu
iKIMig1rNEH1TvLlTNoPCQ3VZpoatekysTEZ5LHic/A3CNtxGnuv5XSRtlz7TX3WTeIA0EfIwnnw
7EFfa85fn2HpdzXOyn7iflWgapZhMVbBXsRBre/S8IgK7jegYwRVtYmZwv3SXfNsGsrcIFsi2yb3
WwQ36rXoMKtViZvu6XjtCLdftaF8hcJ8SXpwNmpnPtNBfzVQLlHvHWw4pFgYzPO7reoGtLNJjpk3
EulohVdnAu6YXJyU/z5XqTdXerE42kcoLG074xOIhvdhRnrH4CeZj/VGrJ2FCRg/AZvpca+hkck1
oBYg/Uks3LB2iUafQxECY2EweRZR+JZU2bUX/SmKaJwenVtjkK6LTWPhNkUMWiXV0RtGxdlj4ob+
35/DrlTHwTS1TdmXT71TffYMXRvdaSzF+NUSf/8m6kQcDF2Sv05E59LOx/b4r5+yq8V/vxIuNire
sQHTBtdWMNnBUeo8ALsMKeMIggIKfLJMEv1IAOfsxQxRa2vqEFumOnSz6rTXSBQddCsF7VLGgUYp
4kLnr/490NbMIcCO/zRrl2X/NN3CX/ZVWG2p9r2H2dmU1kyPGdVFFSQUjbgxRy9Qu6RIsrn46pAK
eLyuC9+iFsJC5l/alJWbujLCe9bT7VorQF0nfpowTq5Q0EesSxQKyto1NsXU9UdjzltQyqZEpcua
s/pNxIRPVRUEqHcNhKGmn2jcTdf6GHGpieo59cdhWzjqUdOtP7zvVAEnpCdjQKQ3F8gyrovxpIB8
d0X0Qy1jSmcZ/p4OJfQsVXK3LQMsPabnaixYTZr2eajca6C5r0F4kdJ+g8TnpGGPr1w7J9P4lUb6
niR0TbceI0d9HmLsUC6LmdBeQ7368+Kk4dV3KzMt4FrYqjAAEYbhasG8E25KEaF+ozewdz+jvrsQ
K3HGNf/ZaeLZjhkWG3lq4ZPdqm7W+HirDSIj+LqKmDwv+2aBWjbF8FcWZct5ZhRE+C3dzJiHJktb
OMFw0wYjX5MlGxjxg5tVxyYM90P2S8DpIW/vE6rhvKCKPudwm+rbqLYOWu69ZqF4pcKsoqh49rJN
aRozGa6xy7+QF81U4NwKG81qHpognMwUSAVIJ//yes7NbPN/VhiAARMKUFrPfkn3aBOfldA2YeTf
oKm+cyIfgtnQ0ZbXyfKOpRmew8J7TQPnRwjcVH25w0D6l8eUavh9dm8Ca63lsA9picozy4dvSLZd
XeAhxLXImNkmC+6LReJUt9gYHtJJv/Ah4smqm6OmZccueaf9+tbl4BOqfm1068HBMFIANU83VcgD
nwEyQPsy2D2d3SjRJp/9Psu/Cgb6bpjeA+PotuqRkdPDpQGwxDv2l5DQIr3gRUmVkIXD21G39Yvm
vfeex7iMUMGSn1FmbLxYnRw3f8LloT+5WgRlRzuHBR/ZzAllLuNX/VNo2q3qmTeTTNuaQ0KXvXci
+pcI46GFuudkDpGFZ79sXkmtOOuRMS2qhqdzma7DgTLQOHypx+ZaDO9F166TvL7VRBKTjdI+N3p8
RVeyyfyGtzDgynfS6skLi62puJIUuntkImozZf5KpdtRwP1UHW4VCzWZrROSMkh6iTkV67b9Vvuc
GVljJlZMiR7lx7DjG7KWS5NZN1QDdy+fvmLXR2PkftN/orKKkt6yPdQcIrCdZbsWV7WOEw7nc7yV
lqADmDs2crx1bppbW+eadgdAJ/WQ5PrNNe1fP9O+jMImGiZ6L80Aa/a0GzTjzW6E4rzVvOpaexS2
Ogh/Y6bTpQjqu8ib81ylFHnfscWKmGCGhAajT7tOf6JsVBx+ZIUjnzhho/nAsP9gavK3BGZZGGN/
crZJ2PyJ2WFtBvlR9u1HLoecI3/zmcjiImoU44Z8CcvhFMfufdDT13Z8iz2NAAVAU0FkXj7aT54F
dWE38bNpBIdKn5aWyj/gPHdD+sTAv3VF9ZD2+WFIONQ7wxfFr/povKC2/at9kJ3JTT8D9P6Wjs7U
Td4im5UE/i9Y0tb82DUE0tij3+Dxnd7CqmF8Cwj1KzICZVD2OWamLcPwnfyPEBECN+z8rLAqbcF6
SyJVwfwOr0ow/kAKAo5jj/3FcCBSy977G0FcJyselpmIGkicJxrJSSaJs3BlTLTENT2J2CEjYOvl
OT7wnr1FhmhSrJfJrSyyvmiJKqNLYBM4XTQsIa45LpWvHxHSfw2Z89gHrsnsDbEbgeKH7oF+b22F
vElxC2skZib+grfQxv3u/LAhHGNGEP/etCx9OA540XX5ro/dKa1TMqGyvQjFzg90Uv+LZ8PcJJF5
m8YO+eZ0ol93VZsMwo23+2fgpuha41YkA+jU9NGu5x2eBrKwxsfEDU8Ghc921JFZ1X9QrHJz6Q9S
fgK24e6DwruW3IZrsovIRRwHEPZYq09OqR06jlcIBa96Fr2YRf2a8CNdo98PIxUDpE+Hrr9vW/vs
Tf2957DqNnTxTA5SNSa7TdMkDh9bBQneZkcUb/laxOFrXTwnEtazBMCd3a/3imzSTWzhsM0Rb7SC
KK3GIRHBcs6RwS3q4lUlVdTHfA24R35zQTEMhiyOvpUYr1nl3Cfh3AJF7bcfbhoT8YEf1h8oLp9q
47fMrZNTcD5oQwAUgm++J9+4eupJersor24ea5qTVG9JLXNUtdoh7I2HENVV2w07eKkLebBnUeEs
QAWEMemj7JJPgow5WLslFx84t/TcL2Gi+tZ9m8nQsm82+e0EWUWYf6PHxvPeC/GSl86XR5ELGJpo
kO2R3FAfRKc9+0xjgWlcUD1DMmKEG1N9HReE09ZXAsKu3Tin/RYrZXADFpL2Fys6k8XK5mP6d+m6
L+0onxCfB+mLUU8vxXwJmwSxd7QeWMhulpbHpxD+jQOi5d6U2RzVwJv0TK1sDFAlH5w6Immb12Zo
5iqfs8aVD70xhgQVsCH5AAd+5F2ofbHpv/F/RdI9kUOyNDP7N4swYouBqR0o6AZFD2KIDxIxQXjx
i/6FQKHCFy9VRXFbHjFuJcOiK4on1dnwCu5LrwEO6xrXur8NnWmZEuLZtd1TLlwU3ta987M/7uPT
WP0Nrnfum/RjCjBR5W2wixwyalvf/NLM8oh7eYBHp24bI8ZCgdktRZe/tV23HbkwEj17Z1oiaiuh
m9wJwRyK5qVCzrh2HDYXR5wog9r1FF2n9pwP3r04VnmINeOAWvKkqQHvZywfE29ta/6qql7HQdwI
jCZ9RtUvkdvfWc0WcgxuYuw7uqaBC8Yp2bsU2Wgjn4CZy3vc6F96pB8TSYIOPxrYhUTLIEs5Qp3Q
oUNxZgvHq9OV0TXNqttZUqDsnxcqQlKv7hTuZHzJDXIJnUh/tbU0XJkGJKnFCtUS2YU+TnsPxIse
eJ+aVV5QRX2lDWs4Nq5h5CarOKmh/RqQQqo7nrQHWjUw9HQgJJKPKIxJIpuC9E2EGEwBCNeySelg
t37ygaVqTNBw0C30FCJU8saBnJXWgZzXqSmp+hpVM5F2bfCnTc7PEM6Hwkl7HP1210fFp44SAiRr
TjlLv4bUPQ5TJBdFTLs0wAkAQepte8mlSSRBNSeE/Fnd+NSUI6+eICWWguTeE7/PAAoAJtofOX9f
HWo9hIkgBgHzXUFq0qqZykvpq50im2Ex/+RIR4xttD+UEXGRT+jqOsQtTQovU3PjulP1KxTzM/FV
vD6WmkT8ZS33Y6lvw6z5npokRCda0WfSqJA8NncV9uU3vN6yym30gn6KSz6p9igs5xYVnTQ7AvAM
q/zKK09fVJQP4JFbWj2/hkGa3hK8cV1jCiLzI90aSXsqHEYyjM/JIszyNyR8fBYhW4Z9rZUHEEnF
ac426kysBiTDFlMw48EMBHHanI1sumc5ylbXvoNFM9QSx4CXeU5IrEhg8sEZ2sbf4o3Y9MH0hd7q
OfSbgxVVR2jTZeirc4x5i/g5WOoU3W2VFYumGYnn8uio8c5dIH7iCVxvyF4ntANBlVBfHyH/A52H
BE9qDGMImHRV/ulk0aFd/EKdupJu80myy2dg1s8mfK2WxJuyY79rEOBxxp/WiZMiGhxS+ixqut/L
ZkYSYGuc8bdxKyabzHwRERkGWaOfWN5Xg989mT1iRythstXUHr58GQz1DRfY1RUl2SNaUC9xSGw7
kb660TGp4Dl0nTBOzqtHJcIjDaP3MfSvQC4f7VabzAdfad+g9z8qi75NPd16pn0cO3YbXbj8bPYn
VeXlwqhBjESjveVpcoDDvZq+ovQqAH7NTNSVxYc7QD+GgfqgeQJ+C+diM+skgls4sCI0JQ1fYffZ
0kvNXVd/smVknv7ummD2QkuBD+IHH5UtV5H22424hPrhSLIEArVy2IXhdHDYxzu9eTEz54Uj1FMo
RoIHp3PbOE/czA+F/zym5k+v2LHStHkHiBmM9pOIOiRKRMwj2Jx+A9YtPkdOvexa3F4Vi7LtLJQJ
uUoZyGGoeeuN2Wxmy/ybCXcvHAp5rO8+ge6xUPe2Hm27DDOaYT71N90Sb10K6xSU3TtNpBtb7x4C
yTuG2AIQVV9bBt6xIDaeR93+IDgdo2By07Tpu6nSZzUZT62NNyrQH9W8TBAIDSNQMPT55bM/+Y9V
2nmgBv2zBzUV1wPuUUDWZZXmHzEFfRoZ9Fo2fNRWeETUNprjY96og2UA2avuK+TUb9msTUbWXUdL
HKk3exKpu3ZDKHV+gkaxvdPUjx2mJN61fK+M5J7BT3jh0W9YCv0i/AgH8ZcqNDNd9ejVzqWDobCa
7HqrlHgaVfwGenCZrGrlRRfI3dcgK6/4wm61r54d7K26TI5BIT6RP/3FHPvqUT4iqVm6PVSDa8kv
/CLPA0MGaj+UkDVDdcPGsEKVdRq07sNMM5YvozskNKYaATnSIb2KVKiA2DNA6N07DtdzqveH36i3
HtMU0WWybqPps56vZNtmgjArqDOk3YnvfY5mOc72A6rX6SmxbrFO1Hya3gPFLVkahG1PNpIa8zyv
wxOB8xowh5MlnzJIDli2yVQh+KwoJR+VMHZjGxxiDwhRRkct3WI2CwGoMTi4IYm5fk9PE8EEiqgZ
R8DQR021EI4zLgZbX+AcssHFnGoZJdlXUunPei2/oySQ69Ahw86c+p/cshA2yAdSUd/7BoeC9FNt
kTr6PsPpqdfcQVGB0WoscAva9XqcPDQvZn1JntD6vmWVAOAP++dA149dupNFi6TAO/keLtBxwgfm
XqfKRrXWryfM3p3/1uqvRd0SS0TxoUJC7BxKx7qNjn6iM/I4RA1uB7ICyuZIAde+nVYD6Tw9zrHG
EJiIq20iw7lEZz9MLSmwiqRL762p00unZZsyW/nZ+N6i76fyBtepJ64yaf/8SnFoMJGA9o+iyRCW
cqXRK4O7uNhp8K5m7ELrp0a1KDA1iu57VPkfufwo2QOOy+mPnpBRwdBXL/2JshePqayuZx+3T9RC
Bmov0tuswPcH2DzNYJryyXxgjfWXRaRYKi2YLkTWvXed7H4byzk/rNR/VC6uKWu0ltk5H9asx1S0
9Lnqo9fqbuFn4gUvwdEIicVDyAuzn0a7Jlc7H5nbwotRrNcdXHAnVtoQFVw5DXLLYg8p9u72Cs+B
+nDwh2lh92qOxk/Sds+kPaD1fYcqfBKM0KPpYHKOD0hKtgZcTQZfrpX5hzC0n0xznr0gOdahvXKg
ntClP1oD1UWKC9n0Nui5tn6vc2uKtR9Gt9J2n12kCrPJPkcwSlvMMEARDfc+937t1v917tT7fho5
NYdtWa2KPn51ZPRkOY4xE+3ecqgRETrae+Ow49hVcsm84Wg77UeBBrbXaaXwK3byylJPMUS5Hxj3
2G5+unH6VJXxhY9mlRsDLngXB6HTkZBum/uxxj0h4/6rVfohy0gdrYxXI9d/UY/XGK2TG6Ya5n04
a8MV743d/h9bZ9YUt7Jm0V+kCM0pvdY8UkUVUMCLAmOTmofUrF/fS9wb3S/9Qriwj80BVeY37L02
suhgY0qGqbnzMdr+j8OSTcCnwl4EgQSJS13d9L+W07XMPFIbGKl3SmDT+fi6l05VIlkf1GK0Ixus
CRV6UrVPZe1uXb/+AUv1kozBfXKRpjnqMFjdD8OweYAU3zRAmW4S34wWoIEW0HwZOZlMXbFFmLgf
hf1KSgBb4v4nN5KfnlWQrh6DjgMr9PqzY/qYM4o7mv57oTX7mYzCX0FTVwId8N8Qa7YNM0v2KQvG
s9dGxndb66hdnPdcD286zo0FRwJ0YFxQuJQzg0O4z/61+UStZkHiQ8WOEAc8itcRPZJNFBJdx6pG
oi4aNOooPjFo0d8Wdd1i6sqvZv5aJUuU38/GLHOFeQVmWKx8WnNdI9SOI3SVWOqRIhRYchqhrtXn
chItpE2pPpO9CNVODpE5frqNtkI2zE9XotQSo3vSzXl06kaMfAz2TJXF41VbGrrCJFk3pi53ohjf
cNAEIAQnFgofhuzqQ/mDc1Y+Q6YFdYkYz8zvLezPjUXt7ThTuE8I5buGgL+SOvs39pWBT1ltzaJj
8k3Zj5DQU6uhq3XO4fBd6LVNFwMgpsrAkBMm/CR7BlixyNCd6dVltBGfaP6Qr6ZUt/Z20TOwbe2N
Dfxly0PSrTEndavJsx+DSg5WIEBpJjYLMNF/5OaXmaVIsnVooCwRL4bUnoZ01mXb9qvNMoPdhMm0
O8sfmfDWDOK+eRtLVsrBXlbO3km0dq1U/adN3u3K3Nk2I9fE1vIdBp0z6a1oS5rgq/KHkw9/jfzZ
S2qkezU6t3Coj36L1QOZBBX2PkhI9rQ8ELxmh+rAZVjddM9K2J86UhJ7IDZwEqJdGyWLVZAYZMsM
E/9YZA57Tf2dBtJqgHsAhTXOsOze/CqKlhoy2VdRsqeCweqsnUx7H3jetmY/X0mFsWud/KYS7UVj
3incHs+5ln40lrrr4fQThUW9UGGGwF/u6wktUWgestEmzUu8toP16Uh7xyJoLbvgo0/UH5EXH20w
XXSQ5nm1VLpgUs50REkuh1RNYMuQpS5xF69H02bPHkfdvmurU87kNxxHKq+8LVgjTOvS9R+xzbWs
aeBNUQVgtJIXZYoPJ0lOddXclRZ8Z667cUtnl8BNIgM9RCPF5rscaD3mCfKy4m3VZclbSmVmGWhZ
HIPwMcUmLi4VbxO8omcZ3dowaJ6nxucrSr13767G+F/rFrhNTex11lSs6XSSVTe6hGpU4qcnTB2t
wy6O5OP3j7jYJZj+cj57FZqSYDKWdc+jENeS5895YbVV1z4TogTCvdXBQAXLQSqfwRuu8r8ZXxSL
CvkiEgh4cGTrxAet/P1yd7afPSzQrQvlsh0tAgZhQKC12PvUyo7ysrj4eX5BDTYsx25kyJ8Jzki9
arVdzfDeGvWCBGL13w/G/LIwHNbmEz6RwOCt51skBDGTcMqTahHFFkNWbzranFPuIOyRrR6Dr7CS
8+8Hij5J+mfvbyfWhRdmMU8mINx2WXsL5M9M87uw32GsQanBtJHsTw/Wk0LJmxiVgUm0AAzLibv6
/RxBZ3HZOCc6yjflVcWydMPuYCqlHR3e7MfJdrsdPv//vPr91O8Hff4T//fHfj/nz/lBjoJe4cUB
DIr5A5FMAObjhL73fz/H/FfORiR5+v8+h8UkXqqMUCgROES7yRax00iSUDs7+YyOcRw7H37n97cr
o3eOZDBEK83SPNh1dQ2JPFRw/CPInmNUP/1+YD8+GCQkw7dUFokwPTbhbZMy8etoJJjWJib1q5k7
R9vqCYtCIIx8f0+hh0Z+/qDbGbQeHbnU/EqroXQnXYR3e35pcRO3HV9e3EZhT/cHDTnDIszMZpJn
wST23CfVf39FZsp/XwaZZ6/8CVl5iPxSbls2K7inbAtuuAqZWf2+ll0HWbxAc5eByI7Nwju0znit
LDHrZrTGXteCC/k/r0u1oVIDzynxlhqTnuhbx+QfkHKmN2iTNJhDNdSgrjevnjwqNtr+Yzx/yNgB
7i2QV0zGWnJbQBfiVMpYiNiRQQajbXT72MvWXg62BThM+SQSvT1FfH03c2JRVglD7P/zUqnyybfK
4+xuS3PCthXB9Fd3mARzr1VvsLGJJQMOp7aSTWj29QUmTrMNAmtkCQ0j5vfDEMjpYOv5uSh9deqR
e2zLXHx2XooJK7QndfrPL32XCF0h5XEs/eipmfo7BUuKI4lXv5+Ko+m/v/K95lQo79IoU23juLIu
ePaty++v6qpCn2RiKa4YkRlpKo6RUYlN2Kb9JtSF+agcBlCIo+tzPL8cu3XmqOjRRLp6ohiaCbB8
Oh/0ZOtnab5pulyDtj2Qgd1AjNM6fZskInuxu6TZc90jY5tfainxW6aNMCLxhp3duvlr1Gr23Yy+
GfPQ7IFweBXeB5trcf/9bYTRu97OM3zCKidnpzY21Mx6qY1fymQZquvVdAjg+N4Jn+cb1kxfKAdt
ikfDvHh0icBTYnyjnTd95SGek6apl0M0JU9dKfSl54f23o0n1myq5wQOfHmcCJu8YnY5djEHpVeG
yV5ojXNnaKbvLdxRi94Knfs4f3BR1WtDfp/MEN0vw5zELpIdDhUS3bTQPREhjiTeo3n/fWmaam5d
+Q04VxJhRxJtnFLNIlD5Y4RFtv99ZRHKsJEOps+2QDBMvD2CU1rW9ZBON8/2in0ovOxohQppYQbx
nbDfHWyDF1mbzZNFMfdk1Hm0aZWhsUZSa0zi1l7kaNSEtCK0IgGHyUhfleVlunat1PAZ+xbigMvF
PQTGIA5WZ53rzGj3hlCQa7DPPl1/fxmNIXyZ+ZP4ndvzYF3Q+chdOQ/+4LeW1Tozik2baNVZbwZ1
FVgGVmOCR5ah1sLKmv4D1W62A3qfIDvmJZ3v2eO/v4/Mvg4dEFQndbwljr3ii8iEWX3s/mXihtqm
Lo0XqhFrE+XetOBtyOFmo7JOpn78THSWIExAbpPXO6ffz+e0lIsQpMFBurJ+jqDElMSxs8Iw1HMy
eiydrJ7FTJla/KTBEetpsKkz89wDuDhE7DOvwK/wVZHNGmcUqlFiMpeEQnzSNYExxEnLNVRncKfS
0Q9pVhc7DoBNLRNA5Dal1++HBgXt0fUS3rLwGFwqq7M7nKU9jaffF35eK45Pcu8cshU34/xX//79
jpzMo2/9yR2b+JnfT/VMHqgsA1raxDj41tBfygbElW5jajbZkIxiZIZXej8ddyekZX+ZgTVIdS+h
p+0+0sAfwK/rOsBsE0CurKCR2exCFL5di7sgG2S2s5CHSTseePT9LxzWX5WN8hBhJkNv/R8Oi2yR
DgNRV0X5/e1jjViYIwNFwjxYBobm0h2LWz+AZxijcx2WPzIzUScStshacpFIbMnVP7cPPs3hORn4
UWbMdxZ4DflNLnrQFI82Y++VJvl+SlJKoth+GyinUPj8GTOGrZjTL6Y210DcakrXOK7q5IqP8ZoL
BltT7sL3KJ6zBrX8aHGa6TL/m5rZzbeocnuW12P34kVGTndWvRqB+7esDpkK/mXUzCLLP7kgPkdE
rIXznbv+l4a0bTH64hp0e8tnoK4Pp3wK9k6N0jwbXtGSPPpWfER6cE7dauMQJ5REZyP2b1MdPXdp
teGCZulT6d++RNxmXDlV3YSzVMG6g3+rrq4e3Cv/DGrzWrJwQ8GerUTuFUx2kjsGkBXa8V2T0J46
IVNtEd/1eaoxJCS8ySl+T0eQncSfuxmTrbSn2LJgFHiAl5cFzqBVY2KZ183P0gnB5pZHO4Epkw9M
J+LgJpvm5sfaqi3UJi3UF1CVQ+8Wm0aH9d0UD62aPshBYyheDy+O7m8LUHwcCxdl885Uor/Ty1w6
J3vxM+MJmSY+rmldWNmGpc3Fmw5Wo3Z+ltMb10h1g3PEJsDJtbVQOaj47moboBam+Mhw6gln+4o4
mDVAfFDur4X1PqbbtLJWclRHowyeyYZAdhC/9WZ4HPnJ9uy3mxDyTeZxJiExKQzjLQxheKbGPUBn
g8wvfS3c8BK1xF8GkMCLnsV1hKiVIBz/30C5lYzaVR/zfxXDP46Jk2wy7IxMt/J8FbcTkVLT+JU7
LDca2aycPj3KMnmRcbz3YSWJyWfYoK8VUgNNa65QDslvwNci2CT4FiPzxAqTpdD7cxHHap/ZxJv6
BZamzvwsuP0XRed4iw6ddqFX9/TCLJXdCz6LyfzUex4UPUGSx4P4t8HUkEzNpsJ/ynggnxaJIC2u
Z+MnSc7RmT41LRESY+1v7V5uhrz8LKpo4ObyHjKoryh9L6U7POxxeqFTSUvvAlDxr+kbNzhXf0SG
rQvfgxtTOJYEdEvCSjmOL5pUT+kVhvzbqLp91JZPUT++th3M62l8ZJnx2TjjtIh5SlJ6I93pn+2s
p4/suw2Pwp577p90SdXztU9TwOIz6A9jHBQrS4cA0nSvltNa7LbRu8cOTDpISSsZ0++UaKMNxupM
iRmVGdJBVvvkOqj6ZJXTEw36S9yC4fZRCcHywNUT4l3pOmZ9ZonKtzVfc51ZoKjMlfCZpAd5feZ6
fRKBMg4m7oltCexk2QflydDZotwKSQPeV+zV7PRcW8YtocjufMaKA5svV+OZisFEjxxviz7neEup
a1opn7Hy/ojS/evFmAxZkEYKqVislX+Z7ppnibPDU8aIf3kRdXl10rz+rvDXYb2MnCZfityxVixv
YLsFYieM6qGNObMt7h9WTE2L/IzBrZYvbYdTuG3Iru7ChLeGei2n9J6kFvMU+gXMNmG/KkwKVp3l
BD7v9t55G9a70bby6pF9db2uMG9MI9k3hdynTfJdZQJA+GAzonXuIe7Uw0CDFwRav4rq6tNK44fr
bPLce4/0FK1PfEiH8F9KUMTCNxk2zxMQRckSwZUItO+J/p+Lkzl9b7NvyYxkTZzvSWeikyVesGne
YXl91HX1z+xde90iHBNTDEyHhe0inkDjGrbaqSj70w/GtTTVhxi432WYnG3ZfAjVqHXgwMCPyfJW
YthYDgL4qCf8JFTDpgqa6KlIYadFrV8t2YbC2bPuI75p8Oio3r0vklbQsTdjvySs8pQjS8cstyPE
DciOz6L4dzag9/Uy9vRT2gO4CAOQj2zL1zihkEuOs/hy1fgYCKA064zQHA/hJtPTjMKLtSm638zh
JqM9DcoR44eGmS1Ik2VmgSqAiMM7gXOhN4p67carVnj8iHPNWicN2rQcriNvjKMAr2T56RcyuBCF
oXWLY9tahpM4k1M1D7malxHSG/ZI/q3KeeDzWliigj1EBigGJuPL03x2jclHJjj3GkzQ4TTuf1+o
KESoz62CNgohH3OfTOcGybzksw/SQx2nRzviOGAk1yzKqUthbyBJKlKxZFW2i6r6A6lkWLD+bF2t
AqCVvtfeuOyK9J+r8z6p0z+jjzQM8sitEgDuk/nvn9rwwNKZiaWxDWbP0gBbaxliSVkY7fRBnEjU
2f8GUDMZQZqJ0x4HjXXjpDSXaVG/Tf3pBJIIlVmGUlKzER0G2nALyn5Pd+ru+edh66DvVPbw6mE0
Qwl4DePeP3RxM+wAnO4SlSSHlnlQGVXatecONVVqP3lusk1Jh9GcSP1JmWUT4Y6IzgwemAE5LmEt
LysNV1TL6ubuWcSYGRHMwvn7zd6pWPPIpRv8WeMpHZrvqpW8ATrdXhsRwu7IyNQpSXm3MPlFLWDH
75pjsHsvvc2gs/OZMDeA7Ji6XeDVwyUw/hkgZ3mYWEtovvaWQOM41kF3SSI9P9lNr0HpGDGXJwEr
ZyS2oe8RB81qiiVy4F40Z9MET7GuRhy57W4M3WmFcOBsDQFwKBcTrh/nUKZG30UR4aa7QqR/88R5
ZtdE6kSapquyDt7rUODFEmW/LTUyp0xVs29Ru6QdkEA7xbzCxAAW/2Bm4q/VYqIJ68DeuhN+j9B3
QQvapHqRB1Mtx1hnej4JbEkjrqDR6j6iEqM8Q4r0DTLQIp/fZsXBSa23smzTbdRjdhqg2jHQAns0
iGwuVEOMHSLZIdbWV2Ori1XWVUtpsawvwxyxCtUjOo2vzBz1myHKxRQ/NLPgWwTMso71z3SaKo4G
WnermFZqqA+oKRfcJ+xoaP2xhOdHAf3KGNtpX1UZA/KRfBWyrn1UFVwZrUj2bCAeUZ+0tHO1vDrj
Wsc4NLLt2MH3klsfnxzJSwVm/otBkczSKx1XlT6+qwoPkVX/ifTWeXZnEVU5yJQml1omFWQ3jlgf
2BWPjDp65xBgMlzBQqW+fe1ri6MBljKSGdgKHT0NGg7r1IFdvOH2Q3N3Thyz/QQ3dMlSbccGWPvw
Ve+vdUji8Edx2OcEvFkmtzNeokdp+N82oPAl1I+NqwAPR03zjytkKU15Dg3iwHwVDsspU3ARbbLx
yp6yvPJg5JqEV5oMhRz5Kac2WAFXHrDvBifO+qsMNevo0oKsCBgcVsE4/uun5DM12/YY+MbZtB1j
RSwEBVngqrtUNqohgLuhPeeawdecZPc30uV9AODl926/9hDjY1ur16KP+o0xoisYqo0fQxSNlLMb
igo+JqKMeuD7jqmH2e5rYBUhGX0y3iYifs9r/b2rA4+cpJ7TJXZu0gI2xXDspXGo87rWg2RPDvky
9Lp/TeoOG2wpfFcdogoHsRd+1R+yTv5p60hf9vs4RbiRiT/Ejh6rrt1FeviDmf8ASoGso1Fn5p2C
f1axWrsB15vji/TZ1vsYIGc2Rzd9VO2k30C8bn3kI53/bSmu/D5PEKG7z43thndUVgB+cfw19atT
E/Nr159RLZCWdZe6t/nTHDwcufho6pQgUESE6Wqs8M3E2I1OOss//jDxovZVQZ91M6HvkaOmy5qI
vVWQFI85KBkxkUVQjYv7gH4en86DsNRwB4byxWliwdu1POqE3y059GEfJ/eQuvqpQkCVptpfUwvv
tqNt27h8cFrdwqgxV53MrlHTPXnWbFotne9iYvRu1c1Tmv/NqursfPJFSgYAC8skPN3xI+uo8c3h
uRTpWsPgvooVV3HHEgyDj8jROKB/WLJyDNdTTZGMlPcVZdwxNcU/dO7dOp+DMoUKmKDIUC3twn4E
WL7ZUL1lOrSYZOj5+0yQMUWJDauoCFz2Hx63HPcvPvhhDvep4FFM+sIaq+jQN5EkhhEBVEL9Fpia
tmNrqd2A7FPbcYHFjmvu1DTw/qVYkNo0bCasqfQjbnEJMZ4sXSsUawvb05zPNHDKsHJuchNkTIQp
q0GOsLfs6pMKb1p6ejnswzzF5JP11PJWjtPaC27DmNE42TFlBlSkd69gaGWwWG8BdGytrKLi8I8T
nJk2Bg6ZlC9JrnXY554cEwvTJz6jzzocj31dxtdiiH9io/pT2d62HQaSEU0kbX3Hoq3XjBGGFwEu
U3RpWCi8gAfxDmVpIIub3kujhXAVwGOfBjIg2q9qAvfCEOKMJPI9cDHTK1bZSXa2aBoWfs/MLAdl
0oTRV6Oz5GTJD/RJhzUiCy4TNFxuq2qgI1QDYYNi3tKOmavCLRCrm4V7da2C4acmJY2f5rTUp8pZ
JZ56ahoNkIpW3igxWYBo4XFI9G+0CYi0ZDMTXWDq4MatC1rRzy6VH2af0a9DjFtgSROtcQkYMjmR
97cEM0PPwJZQVumqG81q0yDrXY9G2e7MvnfYDdWfLmOtnXL2dCnj1k4D472LxXaUu1xW1Qdtllhq
ZRqQp6YFRHLWb5kWQ1YqRHXVRjPfcm7w1nMw0Ev3Jyq9eC0YYCw6j/lFn1HHkT3ob1u/BpNjxHOk
Gd1M6r5wFu26gj5HxgKrXx0BjHL2AKJZ4lD0k2g8jcyO2HlZfuI86V67LVqEz1xLnNuavpnMkkPQ
jZ7pTnuUVooxX3FxO39c4zO7GCp9RNz8e5czYAOZGpcpOxpwY7FJtrpVbtjQPGTRQIWSnfXiDOwP
27Chcyos3EiB81I7w3gAzvw9jEW/7+vmXNTbIJcfURs/y7J+cXDixlBr4yE+OJb3EU7yHc8wBlkn
5p/r1YvndP3scVz0LroIr8IyV6ND7CR1j0pbkoFjUNCRgXIQx94K2T+m9RFIH85bmidCezYYx86g
W7ahZWgrU0Z/Ul8jAu3ZzIE3mUEoVoCZYdt5JGwo3Hde7W0byy2vdV6f2N9gjHc6GgeF+GBe0QcT
aDQGfNWimUtLp1/qJjlwaT+Nm9KwnioL+6AIX5zReyNzymeHUHPz6HNKGFl++rb0+xZmNQ+snMZk
PQVUKGrOO3R8H6ObN8f4ut+yCN5yNzknc7BcUcAycBqxaaeRKKyVG4trzNgRazimNCeYEyEdxdsK
sEODcpXE+JODQaUJ6BzqVGxhgnNtE6+4tkN0+JOdPA01bqvEJ+h+dgNyioNp/YYW5YAzQBc5atlb
w881MIEN2Li1pLUudMiQKHOIaqoz3KDwDZm+wAfUDmY8oJ2NqmY7ptUbajW2hoaf4TeAK2t4LU5V
19tHnKo0STlmg4kA20S/ZdkIY8TN4tWQ64Rmz9eXI8Jylwb0s3rTUBypda73M6FtRL6UHwNSdq+p
Zx702eaQKK5/x0eTs5cI/HAYHx3dY05QqZFZI4GhxNKdYFQvMWnrK68uaTbd8NnL4BBbxpQuEeKt
iNDIT7lvpgsW1Tn9r/hoq3Cl/JlTGs4hfkZ07LI7hwhHgYSHg3YLV9Jsz/E9Rn4podXcIh6IKi0G
QttYdJal1R6LkMaBeTi+VHlFHLWzsm9M1aVM1cZM9I0am2teGxWWxGTf5B7u4txZGcKNWB5y47WR
esTlJs46lF8+7ZXmA/ths7z0ekbUSaURSFujSK8n4JyDZapNx45rEQp2AZZT7gxfKzYjg1uqqQB1
S5dMx7ZP9mFmM/Lw/OhkgkoI+2BlhSSNR5Llcd8aZ2I2750I+cLJ2PrA/eSDLdzKOgpXU3vhmvEP
UrN3NikQC/fhJfmrHtePHp8AlKy3UBprDHqvaerWSxGANso7cciSotxpjFo9m3calaFklYv7Ics3
bgZz1uM/LieLbi+ADeXIwd9EY2IwHrYMoEQjiB53bK84jOL9WGSgaR0Hwiqe9aRwP3Jf/ymrnL11
1NEazXeId/OdCISAIHlHlNF3PD3XVGxQmT6L1KbZtPs3x4qjlVchUgkGD3J4GX4PtvkgW4h+tck2
wcytyVchnrCFbcnPpBjxVxulsxnNqOLhhV2q1zMcp6n2dvSIJhKnMfG14g45213rMRwtVcQCRKBL
ucVMv8t9uY29Eh1AwIAgxlDP7ZMbG+Z5PETwb4h+Z1TIeWmlmn4z9f6vFvsm0BdpAcpgGWsHRJRH
0d4ee7JPPX2LssNke5W98oTAVe5qFxk2MdgFAeMrHk29M7Szj13wqRhKgbLYObq5umHkw1yv03yM
1kkZ8Z/Y5VLNa61akvUzcab0+UpF7U34NOihEcFOF/VrUiLnq5PP0aF4xSR2yu3PMrgaUfHBaDU/
GJn7T4gMxAarQIpfnseqW7N1JuJDVCuXb5c+CW/pGXQcqTdQPPTo95CLWBmDtRQFzixwZ/1VaU8o
bO0FBoK9pwfoLABcrNK2hjMZkGabjfkT43V0Qo37V5fOE6YI4xSVxjkf8X3HsgpWoXWu+ollCMKB
jc6Dofp5Hm7dax2LSw3Kzx+nmrDXQ1Na/d5o+z99n5lkKzVvsSxXedCNyJONcYtPz0BVaJDg7sII
cuvYQJDp1CsuwUfhZm+mm0vyHYzn3hxOjsL7EfTzjzgYYU+NlIHowWqLfsztxGfqkMDEoTrkIll7
RvqsjeO5Ez68lEclO4SvQZXgvRfILuZj5262BsVOjOnFMqNdWlfHRgu9PYtCNIEo9DxvyzHwBuhw
rSkEeV2reN+HxtaoGPjZwJ8OHs9/GXXBWrrDNdSST2yk+L766k9QN5QhnA27MonfEhm3fO2cchHh
PRPUEtKnalyLA04w4ObnQXZ7JRx39aFiPdk7hZPjpEGHraP8NPxntHgvedWCeU3Qfpcrg4pohRw0
21C7o+zhwB1cxfSR93ygTwtpQcTErQr+zhi73SSrk4mdYuHU3Ox16DrrSlRnNDnEdOOcTB2WRnjI
2Xb4CJCYhf7JtNQ/ofX5nqzoNFTOVxnR3vqOn63MFoRMGw0NNqH0tQzmYQ/iSGa2AF2So4FJGQLX
9MHR0YKo1CjOq3LbMW4zGiQ3TUzqFl/gG8KvacMuct9Xw0nK1toWPuwuWGQ7Sognpd0wVL50+C5e
rbKB4ezz9DmB8ZaG2rgseZgYNbHsR5lTCOvcsNXwjTDb27VgOAL/xOuEpOVyXmxUXej60O9xeuLg
nV32ftocefMyp4zCf/AcWYm0GiRLK95QX170MNyQlJbzXoGT0reoYQTfFkuYGzjg3k4p73lSwwc+
zPvE3oaeFtU8dB/NK4engix3s+36ld8zvJeJ89N4yc2P/nmx+prquLsH5a5H4LWyS2MOZK9vzOk+
8Codx4Rh++Bp+9x+4sDqthrrD6oxdh0I4TbQeIf1bx+A7arwqy8N3sIGgsoxKkV40dgEE/yBDimz
30rp/ENtSidpeo/RiDeTBFuj4HLs696xn1l1FQzOvhGHQXQP0PsqMtLhgY5d8cMQYzyEVg6GPyhi
6gIAin1zH1y7XFeESuycQZtWbgSpKbDwMNi5AT3bUN06VHbGoX5r0qJYN61GfLyDk8CGiyEYE0iv
OoTTdI1Dpe0b4+S3sJJ7L7sXAh2TwvxYefLSRwHeHFfAJcaomcUIe1snPvmFHpyIBLkwWGOQasH4
coi1xJfyGLTe2g/EQp0j/oIlQXpvSeD4J8zEdclQaMyDAnmTx+KmGgSirvbvKBReGBRmQRvf/NB7
KeHeLIaewiSgMM3UuDQERoppsL4LaW7TiSF2ocxtn9sXlXEkZjSRw5RFVMMwiSaSTvw4/XFTLmNH
PFFkF6vebd9KJiLQCVa2rJGMh5DimroAmwwleKFq/6y5+tqdTMG6aeKK1IN/gR1VtxReHgjrd9dO
jDXwUbw2GnQp2IKgoHIBSD32LwS04mWv1wSDZWszRhobF7RhRhAzGGG/uPTthi1Jlq8CTTNWpl6t
29ToTh3UG54SYx0BWkILi1GsbJ6aQKPKbgDatxpFW9blK6OO3zqq/aVPVPaOh6rBmzzdi96ifQoq
Akuq9ibz9mgVgvgQNvuw6VZewnKLb9gi7DPuv7x60KzPYwX/Q5rprsdwTy/zZWVDvIb1mcGbY1Yf
Zl8eiYRlytIViXNHcRcBSwzgoHZo41nIccYt64KaWPcAHCMuaTZawFyHtr8GyOJ8s8Fza3M6uuTy
WWXpb1M375eFDQ0rlyzHAI+/R5XfbpPvyAdSj1nvpRGoA3ESn8yO6mpi/qBbO7BaBmVziUPVdj7D
DPb7NJ3CZAIrD+6k7nHlTmI4BbLYg2wPd6M1obHTYaH3uprLUY9zQZ40DehHP7JgynA2LltUOhH7
iqUJvWkRC4xk4ZDx7iZXBw48EvGCzRftOiJFfIXxSK0UJy0OyLzfilR9D/D1sP+S30BOACyD9i4S
QOF6IdFYh6+NWX2HEC9WuRsdWPsSGNxDOGC/qy0mL10nfY9jufGJnSwehcSeTTRmiNfS0le19H/U
IG91Fj4qUXvrbsrPqvDf3aCWS8lgti5rfGQ9z5xhFum2dPCJQUNNVq3S1+mYnkcmqUsU99z4PktV
BKQ9pNqtqmxId37/VrTlB5EX1TEx23Htx9ck0s5ZCo5mzMtkX3WZt0TXQwVZ8KvALJNXP6mfbfTF
SH+4eYeZGY8Z7BohTN1MtOXMmkYUBZlcqS6q9kzFg1zbZMYYzB0PA1XYc8vOqL7Znc+HhkH7Xhvz
RB6qR5QcpBcfSP1o+czV5qtaFip66juYBgnrQeE0u6mNw3Pfih9pE/qqCfuHvQAYoTAASeyv8VLR
UymNCGgCjFbQljkq6X+UBuOnMk+Tjg/FSv9045zzsO46bQXF5lLO6w4UyXfscs/DEJ+70NzDxlgK
P7vamaLmRb1qVOaXNsSbvvXmWuClyfGB6Rub064mOika+h2xURetdqF3p87KBg+8ZEO6y6eElRut
sWwfhNfCunUOesP/aqJt2vQFJ/laC+1tDg4iQ+gAp/RQM1xnWnWI3XpH2MI+92Szhi7pJi8DkcDK
K14m6V1FLx5kAb1BFaSvaQ9pvI7HEvoJy0IyIaid7YPnBU+pWT2Dpz/qY7nvhv9h6ryW21aibftF
qALQjfTKHCWSIpVeUJItIwONHL7+Dmifuue80KJsK5BAd6+15hyz/k4oChu0aZwx/0AllNtCr17s
lL6sicUoP83/bv4Jmyw81Q4kfzw1iR79dVDChQ5poxzes4WXfLY236ge30sl7oBR0XBAiWjFeB9w
PdX02duEI0o+vVqecScCvlyMeflDtscuN8YXFIZX3QsepBI8ddN7IsqTa+TPtfZRCe9k29lNT/N/
wjRIjOq4jdOljtHLp73M7Djuw4vmjEdb4YiT+ipGXY0O7zpM/juolQYnbdQmv69iOiPPrJrwHvtY
YXLXk00Swkc1q7s5wCysoh2vytnHP59jntDyN/QQK5aUZ2jVoBhvUOF2edUfJA56v8C4RAKQ6XXf
iVPu558DZdPZwwIxkA+CTA3QfvFOmCutsnIXpsWfgehnwy0QRjVgJXDtjYx3p+KcZcWegClw3+Gz
W9AAs7GC5r17B9Z6HVyx7owIGjnuYh3WXR/8SUMqa2kuHWkdA88GGMG2b/HD1omVgFlAjaDp6uZl
JN/xDlle8yxsRMiJk1+zyTwhlwvt+CUNtFMvbZM8wZQ2dnzJSobXEFmevCi9DKYJQQlfujHiHwgP
ZURbm7cobPj1utYAuNu/pCauVhXL+4yE6MVw1H5YFY6h7V56bimMIAm1mgcPHpyQEi6+J7dfdXn/
xEbz6QzaIVP5eaK3FU0hipjmY8rEk3IvvC7HJLSfjNy71Gb/p6NYyqfu2INaaHAWubO1u73ZFY1e
K6Dl2y1tZFC55CoJBlRJq5IKSuktcXXqYXbTRTpEp1nRpsbsETZqX9xTkd77oN5N0nht5V5k6l8y
HytGQmZpmjLy9DxGS4m1D9Es1O6znw/nUIwgCOSTb2T6PHFccjRn4KkgNs59dAbiuH05aUejBlhB
DcuSPvZC5H7OCLKhGYCKNDHhU+v7MkbFOe3V5ONMSMNlWTMByPyU+PGPKaV3lnsJOe59xyrJrbUf
utE4zIcQUUQfjfpq2w59mIvQGcgLZ2n9D1Ecn1aEPoURaJJIEvw4e4aOvmtnb2PmlzeruMFofipi
0naL8VJp6SmzsluAgrSJV0LETFaD7gZs1qrEVrVAhE3rPAqDcbrzFknz0LndZbDyK1yLTx8JGmqU
BXEcW2rSHQxzko5plxIruNAlphnmYDHFCOoSm8iXgOPJ/O1cR31glM89sa8mY+uMxWXUyrv0xHmW
teJt8PbK9RbgcEYXJKBe/2ml9RJo/Vm4a4dfqBL1o8rpS8puObT1pasUY5wM7ZBJSqlhvKVGuWtQ
FLf1ldHZCnfQp9mwL/u5/0/N/bUhA4pfTJxMKS9zcaXRv+ir/KlJjUuk5XuNG2PsmrPUopPPjQdd
jRoBwUVq3rIQSVQKu1lGm6gyzomB8hqaSs564mQeM//iT8gAkla/D82Twjc8Ks16Vb0AhVvtoCSd
qZmRZi3dhpfD7zGdkKnh0aGdX4S4E7sUUPnIsIXSd4nokZ3cgOyFFoLXIOkR1PGjueLYexhIq2jC
qO7QI7I/NZK9sHRX8QcieGSM+NmRFzIl4HVmajY3nx8Bv58eD9s+dp5Zdl9My9i7qj0apr0Cn4ca
cWWNgrUWO0YizkTb7bMOfKkenav8VujuP7etqfyHZGmEOocozq122m7JaRlj8+JW46khfWVP841Y
1bC6EiaEgbpK8m0SPWJGguvQ68xlLdONSGaHh1kVW8sWHLsYS3Ve5SxaRkjLySvf3UBh5yHFbGUZ
xZsdM6xWMSInuqT9q8rsWzFozxDxkoSyIgFLuKjGAWTpOw2Pc+f1RBnxher2xzThTZQZ9z8Nm9oB
WqO1N4JotSUkS3Z2w+mXUDl9Zz+Nz0nf6GulVbh8WvOtmcxn3QA5weFFEU7dlgujp1ooWsjtdd2+
hMb0NSpSu/QOU0Hmc34esqf5zxgwV1+gz9OzDRYjtgattZCr1O7SpBOtu+Jf7VAF8Mtp4A+4Ty3h
Wesu0t7DBO6ZJcOjyYQhrU6kYCIiSa+tbdlcvxOU40nv9wiWeB/MiLyYdsLFK1PG18mXUWJwQfYK
eCFyJFYfv7uZZn3TB9EuSSR1oHBvRN390La+kYilTaM4m+1LzxWyUkKjY98g7Ra0wcMxWmDcCw5j
QZsqcL57kKuLqIQPb5bwx53awk0OZraIhmNb2PEbXbRtJ5tH5VRHAN/9UgoqEALGDQafhH0UsfsV
4mVaWO00S2mLAMBadUkz7M2E7QJfBZJv5kzdIdcv9DdHWZ+NY3xQt4KGTeLy4LaXlADcha3Ky5CE
aqPq4iq8mY/qQm7NDO/DFd3fmbZ61a29TlQb50A6q6QP/Ji4xs5+kz3BHHqgRrvl5UT5bfv/RiDx
8aTAxylqySH+S6oX3kGCTtH3c3bt3ye/0fHvdacSRtVc72195eVbEKxIBxvnFMnL0MzeyBZ6lQrc
jTCoAssKoioEAQIWjGo5xFFxyqLu4EeIBXqGNYsKCxUurYrQMN7aNTlJDDVDEAxx8OaUkHVNG3Y1
9Ci4pyvfQ5jLEb4wsn+WEf00th9sXZmDQWq7W20l44FUhX89X2kZN6Q81zI+BxPLgNTpgtvkl7Av
BJ9ZwS5GY/vGvCVf1nH9NyhS9MOa/ceMtQI5W/1EvKO16Ut23qpWJJ4kl4g6ZddQbCyrJpBrDRPS
Bvd1xgVlH2rDSeCwJzdsD6eaIoLppnhi1hYc8IJCM47+WZq0F+6nq5n1fj6r43cEc1w6645z66HE
g78YYqR+Ob3rix5B5k+RXjGhuLW/wrlW3xo1PDdx8CfK0wDM4k6g0D+ZqXHvcZXRl8Gj2pQsJW6r
kYCQybU16hu98/t1WPPCZZwfaytfI9JsiQAIqB27ak+iBPVz8Ze+3hJyzFfd2MGqidKCQySTMKzM
6WZkohFmAqxOlX3yxg9r0A/PavJiEl99TOdYBAOkKOgFEYoLCHP43IgRY/3mKHQpa3/rwEUFk/8g
xNnYRtnSSo1rb8BTbFS/gV0AewfV0ZpdnL0+m9yFpbHmRXZyafTzUIYzq9KEELi0ZHH37ConHs6p
t5DCEig6A/5jFmSK09xemgaLjTSSjUi7/Fq3XwlFy7INq2rtlDizC5sxkei1V8T9ByEGaydNtPF5
8ofEhfALZd2RBWg+ggc65m9iDYKW4QxdXeasyONQE4HitgwbFTS/Kkys7BmQDIidnDa9bzNSs+1o
XMftsES3uELPVp5CxQJE+PinldoPt8tPRHyqV9NqX7GRca32bnzW84xQRKbx7SjNFc20fNE6UEYi
aT8L5oJb2aC8bktyxsfnMSavO05kAGe9p+eHdghXvzfWsMUR79HaP4m2Fps8+GLrFauONsK7nmbv
Ui/II+iznQxJjhpNO11niflZlg2+b2+N+a07hVsRNkwZQvPdbuq3TDIhDsbsrDTAVm1XmAxxcMlH
ZmxudcMIV5pKNsXI7fBrySM1WY//kv9oLvvE69aO8k96TqTL2Bja6+AwmDFa1ZySvWIUvcyUc2kr
ec9gOI63sGPLqjWXcXCvyj32rXXb2slu0OQ2MHQwQZKJLapmy0phbwzWM1/vGmBooOJ9gHT5LucM
LoLraSk0Lqore3xBjA6LIfDZdkcwWanLHpfcw8690gBvsuZW1kxy5DS8x/qIop+ztdMQAUa5/swi
fYcscPVTT63zlItnHK+JwhJeD9kFSNFblBFXBEe0xl23CDKHbd2EY+SjUbA71H2TfKYmPg2y2ChX
+wg8L16aSQr1pBmg/dgUrrY6q0yRdQXvu5n17KVMPnAU/MzVBjqrrYPwMmrdpxz9yWIYIvIzqnNq
ut+uMfxL9Xcnq5l99Bvbo4fYnfs8Z0vswBe0YJPoVx3aHvXigGcjGBDbpLPUv+pQUxHBmPlPFgTt
SIzg/cMLMhX6i59OJB4VhQJ9EO0ln0Noo+yBAu1Cx/+UWuVz1Z2ahJZRH6d70Fqy3Ll9vSHh7Wnu
XpRMEsf2ZpTWOatZu32Sw9B6TkVxnr9g6Q+r0NEIF62utDlPZW7j9cUM0Tb6ceqCNYqp18oz/kX2
DfvVe6SxiCuIiJwazZdOd98QnjH7URGMAB92W4e+ENETnO50ujr2EfvY3dC97zaD7SjkGXjDORYT
5pNPb8Q5QgSh5+hfehh/lcLcyNx/+CEC2ALCLkfIa2ypb0KcUB+p5gfV04tWuasavcRYVhdFEFZJ
Bw3dDQPWov2UU3YeRvupmvk5iQ6+B19S9AP9fnYjzM2qOP9u2vqWee4VI0iwWKFo+0M3jSsxS3/A
8merOPrj8iOZ9RzEM6CM7z1m+cPfBEcXe2t5y6Z0BwtiYVb5CanKHvUbrDdz1Xr4hr12xpVwfTZ6
Eq+IlwL1kKs9ORs3wtCIsO8L7cpQFrCF/RYA3fLiaQVq9QUGxAO/1YnxPsO38a7GlpaFtqw1pJi2
/qYbmCf0ZPrUqh80fssxanfSSF9H2mH+pxHQZMwtap7AjGkCgrSz7YpdQVYfVQibrIlYd9ptN58z
B/vkVOmzGdKcctjCjJoMyM9Rdy95nP24ifWnLbC6xkjY8/jYhV21hbH0p2/ppKWhdbPCgDQA6xFk
6s2JGPspj3l/Jm9Fbf1kSfJAcfGel3u3Sd4KnD+MX/WvvFTLtPPvaOdcgjGnn0LVT6lCzj8WwT9Y
urvOk/BTgFJU7vQQjU16xD1lx1hQbhRoMGme0ux3uZzLymCi0V0HpJ9Wk9xwB7arMQoffe7i0ZzQ
Cow/NbSsLDfBKWvRLjDN57qbcT6ItEOqkY5T+wJp5NZOw0eRcKRWmf8IE/kjYC0brr91Qfm1Olpo
2WEdSqL24plAC3ixh8JrCcowcIJU3rsX5B+gvqJYrUeCwRA1vYUhSov5a4VQij3O0YXLAhJLe1j2
A6PLyPPPVvDXM5kyWb8wO3vYjXBG1gAMyBsyZ3qGZyzKN9DyL62FYM8A8Z/RlW6QB+ECKLnhGNf4
iASVTr2XZ6wgAWVpRIUwq7ooPIo3UN2nIaWMdyLU6xr7JJZTMuAL8SKD8JGhUkkj7rascdtl5dUM
1/ifQXKn/DAwbyF6aGMORVIiGDXK4J0b5Da0yVlYqeRS4BVIbe+mIUOPdHxXYVUcnSLZaJB2O8k9
CCLuKUqbdVbPSksLYFwY87pzetYbuhPAXG/VPEwxpLPpnOQTsvHSDfmOwodjMk3jurMg67Uxo9Sg
+soJ5FySHfivdbytEZsfY2K+y6J8lEm46vgFl6LHzJTGWygXJyTKBpKm6COk3cbP1vOaaebeDJgL
xrp3oqq8DWGLNELLoTFZjyE4WHH0kTv5j6OHf5p0PBi1eg6c/mVV1rN6jBMtTjJem9xH39/WiHEa
pBfApxa9gz+wFkDXPD9CexXu2MzxhGnqmoF9JwTKWhhKhgwn2CsBkY42BlZHsAP0De0K+5V15ZXW
0yUIGMh6Hgr+mIut6+tdlpcPb6iXkQOS1Cxnx5LHucTToMwI8RQHu7Bw3jQv+4i6zKEzyq/a8+oy
ljdKBIatob3rCSf2BoihzH+8asZWsMOzyT3ycsSgiBbYqXa2tjYMDQR4fu6j1iF3IaJZAFon1Ie3
KTffnKG8xrQWS9IV9Nim2VIqY6FZc961WLJrvKuEMFt7RPeSovEyhfEPoQ3FEnw1yayQDHXz2CHj
7GJan2PxHpEDg/L+YgcW/rEquMG6wNDAJMjrncOokJVEPaXpoovqSxFo3+GoM2IxLo41XTwrOWr2
WhbZc6zi81Anz12vg83INwpW1CjGW2OABmnc7ylGABdGwSHpq+fKosau0ukkA8gMbV+8BDpwPHMd
FPbfKWh7UG7YJEOHGqyGbQXNAL3JDRbYucvsf540n5JcvppB9+r22glh5Rr51VpT6m4xLDdlf+8k
BC9avKlqLhRbCNj69qt39rLPrqPe33Qt2DGdZsvkqi3ZjsiQbU3esZELPpKMxo7JxIzXQ+HMqDTR
Mvp3072Oy71eVGieup1ZHFjob17Hgb+qGSa01UnF6rmcMVpRBMW/hgFdEMeBPyt9mJ77r4mtzyrS
7l7xnYRIfmV6C4ruEkb+zh/ElT7/JhumFUqetSXaVVjPnNyaUx05BumPUUU/4BECSJPWJ5PXrTSn
Na3uuyJQWx5dlV1MXEKLHjKS1WGGrIpxRdog2uHuJ9S82allvyvXOfpOvnGRJSLCPKRWse2pm0IU
+kOtrrEan8usgLjQh2wjS59xeqkFjDu4mqdzQsPf9uL3kIj2RVbr6wmHHNdPA8aSscuNO75cWCYo
TksesmK8Cts59gldvYYYhHpy73KUT6lh32Nb37qhfBDN8h0LiYmoe2XQxEFNQgTsNGvHsXprNuWt
5ZcfFEundPUnmyrObGbLs3euoKTAW8pI+dOS9xaASiMQ6XJrZSo7Oy2xE45DDT4xmPEuqHzRujUl
K5T2GDt5L4vw4ccMWB0lwEbwRg3dnnYU6mDnqhPk9EDRg2mikmB+0TNCjqH94TcM9NLyxQmbbZgj
62JpUysran8miOY7bahfw0KYS9Uh6LFKOHhtrG3tOLpPFfTAdnLJZrKnbd37z6YTVHsy5XZlntK9
99Nsw0T1Fo+YqAYmV0TjxOJYIbIwVW98y8JwF1KFe19v/BUjRMmPrZXbstsKTcarKC3Duwzb8BmV
9vn3mQv64CW70G0+CWuyzkL967shuNu104ApIvvi92nj47SuwRCxfKXB3WlwceQOIYvA7PXII8tY
ai8INnUqCKs5xH3N07Iet1UIXLiZPuygLQ/y/z94rGnrMYMMqHnvfoZ853//7vefYn1FLdbNedEw
Jf7nvwZjxCf/9/nvX7cheJsBZn2Mw4DecKUOluXywOCPyG/n1a9ydjVNgXxGKafAvczw5/nfNX5D
oZAi3SjNoTj8PrgEju0HknXnnglN1BBizIFctuqAw/5/Hv77HHBjdCT97vfzv5/673/8Puc0kK5A
HvOCDC72/P/7V79fV0Ro6aYCuD6nkUFyiuuZjr6kMXilitQXwxB/aaJvnCInS2E03Z0OCAFep8cw
9rntKqTmJZ69jrJs2XlDBzoJG4zdVCcoMkixUgbM7p+awutYmbE6pmj7lzCNQZW/OCN3NHPLmJ1v
7gZz9oghatFdkns6zfGqybVr5gbjyg89xH/kB6ycFs19XBf1pqXbeiMW44+mxoPo+wTRCV0qj+C0
Y0SsyikLPUbNmrZGKRsfezJLj02skMzxnyPy+Og3kvEy2Rvu7wpHGOtqOb6RY9itxrnRNDJW3EYY
0rZhW2P5nFgnA5oxNSQ4NVEQmczc0MASX2QczY7mgj47DXWi41L0o1vVM59Vjl2uA2eWgLYighCF
5tAJoP0kVr4ZlYkEb+auonEY92k79CtaNCgvPMwbQ5S9RDXunEbRgjJqJ12VLDonTtSSK6YyS/MJ
NCyGKKN8TxxDnRxSGE7uSCShRk0RkCx0QaxnPA3MWR1rdN7rkm6Z9TaA971whtK2Hpo6KuLCPee5
TcFfwzCdA5/JUJP1JhkYbLvCCJ6GJvwLv5AppBx2XJfk+kUMe9Km0S/gvry1wsWMmUoHKkMzY2Wb
cX7X3uvciEJMj6ib4HbxjkTEJPESrGsZuktrpnlUI9moveUc9aaztxrxsgclDf/oBY67KXsrPTAM
2YH0iI6xMLOVW5H17fVuQPIBE6wxRgiGpJ/jbWq7XzFijbE58YadlGeoV/KGqFDCIt7XBEtoRsal
MtNe7IzRB0oKX1npCeYgeqR+NDC2YY2xkinfuRwj3m3zK2Pe3BEXdqu0yr7XvlqNdRHe2lqz7o6D
BrAhgirT9WdOZc0j8LWFrtZ6Qt9kiJhCFzIMMN1gA6jo4nAurCu0M6BZfcMudqFhZRdNFQ/xF6a+
djYK4U2LJhF8GMl3m6pypKVvCYZyhOKobiGUbZ8GD+G16SXOVu9TEHJSuehNB20ZmUmOLIFJh1/U
ySarGDpbU8CBTXfjmy1+k0zif5kjSXV2wR5QrxNpYgzWi19M7EciMxAO8HTCsL0Nwzk3iGTyl1am
5mVyuvXvX8ZN9Ma1FZzg2H5E+WR9OUzmuaztmMksLdHUIGDOZ6R6pXP9TXuFO4sI5nMfxMGDlIN8
adfK2f8+ZUCtYaiS9npkT6b0KMhdc5PxWLr9kzsVhNKydi3wGY2fIQd11ozx1pnxGzJ93hp3GN97
BfbRJhjLDAi4dS3EL/g5qlRd/a7Qj73Qz/QLumOixd3x9yOm4KxkyKNVFItHTS7OI7bfMs5IyWQK
zlhEjHJ0/Zt2DJkjdBtPiWMVROKUFsF6wtlXPWVc5Y9Laab5y+9XieHo/T7TFLFgGuXQWuuB8Gj4
rl5+P8rrIv3vI03T5MpxENGPVmFvRhuFqHCZmoF3TdmK8/7VoU73wv6qBVn8dxYtjuRgvOHJxnQh
9F1nFOa5m8fBYzFlLCcaIezWVCB+QDCDK+MuYRoDljKMD22g+gOgaZGSYXo0crxXuzKqayvDt6qw
y6NmwWQJZzDLFCf/fUqZlbXqOcKDc0BtvJLOaBx/Hywx5kfZbd2g5xwQoLH38rZ8RhvX77SAOOFe
M9WSSCzxyM2RjwI9utCBbhkuAVGhk40JyHiEoUMrPHXSjREzIrKGWF/3Ic6hkL70utNQOVhpA+F8
CsvZc8BsPD/1XhPffbcLj22FRama3z3HoXhuWso3gexmOaQS7hs20j+YB/wlFXt59Lp03oCvfpgm
Z93quTUaJ8ZMV8mdqGf0cG2v2wzpRK/lCO7s7pw5tX5N5yjy2X7c6fa9IOFsoXX0rBLSTi0tgmhL
uRB4U/1s4tTZFRbvRUQDKQuiqy5Ne1sR1LEXnf0kpTZc7HgfRcPFqSbzvc04IQZN3S3bEkBqKr0A
PAsJ1xJNx0b3mc8HVpfuImXpr7rAt8UUZTqWg9S3NRkaBOtY+oaEUp0xpK5p/O6awYEBm5IL+PYa
l1W6ttyElCZOijAoW/9YZy1ccs+kkRV4YbnBfYih2vPVNuSM/+b1zSZxRPtiuESGqgE77++nkVYT
WyxoEsoyfav6Md5OeRZsynjitouJC2L+cNX6dPiT1+5/HwT/9zO5bT5lnd9d22aOdvBxgOCh++66
wUbTi2Blkc2Hn5n8ta7yfNihvJx2ZTdol6Bh368yNX4jnF0WE8ocdOj/mlqrnmQmDlaUy/PgMhvs
SGNaltgjVn1RwoIjlGyLDXtYVToA8oj5OQ5TlMsSXExdMe7ThS2gwaTuwU+1ci1pUH8VHB96T31r
wI4pJ+e+k02n1qVHe7ebQZJiRBs4nglahapod+ZfWFQ2GeFYB0fICfEGhLklQ2VCFLtMx//VNLug
JVB1ftaFMeGpVUFLYLa7DmnVb3ynQ86jyupkRHhOLffU4rmFzSvghzP1nrqIXNesF6vJIEi30zbY
SUwsG+60hPaB4GfOi5s6hgBoEVdukbV/vWj8O7Za9l649GxyLRA3TumCJTHRznPPmZauv8ldqa1z
X6NDQgFlV0H33Vr9dpxVWH2Hq6sU/ZEJin7ODJ0HqzDOv09HR+A8MgLElFN8anzGHF1RvVg1jtaR
Lv3vM31Cr5UlGodiy6dFh1hEZ5JAtG2WHFQTxksl7Ltvl4g9sRDgd4Ph/PsUjkW4ZjIGnI0pUk3S
D455TQHsrebEQVYDmTj7wfT9Ldz6dA6m6cki0+/QVGd0QVKBw9TqjfJwVJiqDNd+DORtAN10wnua
bThHKTHsgUURRc2bsPQ7w2VkyxGCs/XCs3x0eSR3rfrOyvfmpPKVZZfuJ2JxiDa1fXfMssFUo+MV
8qx41/FVUT/soiFuf3xTgPhzpXnCdfU29GV3NHMLgeYktDc0/3O2O5Ismo/B+wCU19S5jkRgqysy
/xdACcG79LNyZwwuZ9I5uq5mawcSGOq8DOGOuMjyFjKHu+XEuWxq6Yer38/9PmBwYdyiy/QQz/8k
QEiwl4ZLz5/mXDm7l6nYwxcTEQT6INzUnLnLY1AzDaF8pQRmCooKJWgeNqT9cyyxW/WldywDQO5+
nrEkmrQL8imbVqmsxaXNrZGuJbYW7hKXzc4IJMXp8CZA2q8deqMXE1jEJXFo5WEZXcheun85lTVv
nV6YFP+RfbbbYaVbQASGWIk3llIakfwST36vta9oG8dgrkb74CtsXMasJofSKqq1vSVweg0BmIwR
Sck61pr0NNLzXvUOuTnKo3nRM6vZNOQab6ByOpcAOyQ/LeM6DhellWcgCFzj6PQT0blZW5FgDgSa
WQAq3A4FdIUOeRObeJT9cdIhPPC6ebkTbRoUxd+RGQbnZhz/GbmTnmVFNYsaaGO5qHfiIh5f/Bo1
sTZmV9ESaD1mzh4HH2tw5XQ6Kw6N37BH2RcLGmY9jBU7EtqmC4biicHDtKcb9AKYqLkAQxAAZJgt
TK189zgKfvja+Bz6CeidBntT3bfN3mscyArdOK6ozwhObp18Z0xCbamf74RwtkCN84wZsgF9BnJR
8fT7rWCiwch2QrH5PXiaXvsdt/gnOOKmx6ak6mnqMno3ZXZsRaeujk9jucZ3uyuRM+nlKC5ezW7i
ZOLIrIYGiw0Yswn7P7oz+jt0Dl8iz4YzbgAShzNzE6QEjCqhv2pNH+wS3z8nA/NNMlaf1N8M8pLP
LPsmOByRk65dQmsN6Tf5aUEftTGmkrqHhTk6Vf0svHDfhCvfJQxwEenxVmtcUuQIqwkKrE6y5aBk
NZX7GrRkiDL2rLfWBIt87O0TI6VsrZECuu0Na011+HCkU7yooS/WeFzz/ZDOnRFG8SOHB1OkuMpj
YC19kFk7txw62BeaXGMloR7tfXGmsiXrCs7dMvWI0QYzv9MiBSuxNcZzX9nbqSrHS2scgOiis6aJ
Y7bEiaYlWq4iHXHxzIUJlBg6VNVwH8IekVMow01VNZtJdkS/6ZyQbT2ZXc7F+DRPWXJdPMxZ2qk6
RoUhkHxIIRclI5qNKGtwrGv1saqQudZp7q6msTd2HE9o4LvRcxVWLFH6bOVN8Lk4lReBAEYM6dCr
PQ0VUTy5IDEtquu14RnRCkQ6rQhQL6tyTJz1kIfDWRQJ2AgyZthLLOfqJd45Kzgmm0oRmj2hEM2H
YcsQPD4Jv68RPcxSffAnbwIumqnM9Ow0dYpujHlU6aTOobZcDAKTOHiRvDXAOc6/D47jJUdQ4fI4
UJq2LQWERM24tD348zqym5Ve4KdpMpdbkfCizFEnZUfVS8U11826n6LSkDnAb1qxq8brFDvIFztb
lxWbPu8o2xqMMk0e92g60g2+I2Pd3/8SNi+e/Pa1TmgRrQtZhx8wIz8MAA5LUEvRui/D/C4mkCpm
bE7b0SbRTrnlcTSa787H/1bUbJjZ/CBZOrQu4c3RSOAI9BBLbWLXW0ayIAq8TH+NnMY5M/J1z7aT
Zssm67wVfMLqRBFSnTSRuevQJmyMrKP8NniMTnR2EWteVYsO18fv1/x9kMr8ZAasCB1h6QVyTRBG
ekzjSUOwTmnaD5F9JAdnMyEtWAda3a+qtuam6/ThiHkVKonaar2dnHNzQ2zRayWyV0490V0vHHfh
FBiye5RxrSfork9tdPX60Nxakdkfx6w4YOaGbl4aDj7AdEJbJzhZG+60j+PBP0MR/Qg6MUBYauo9
LRDnLTTHMwEaswh0QiJq5KcSDwQnp+n6+6Bka9O7Dp+aXkbXAj8206VLNLbZRVirLLDFXrTBZzeK
7Pz7gMgJSwKZYnjAUccTuzNs8pgqGotltrMb/5VXMTlxSgIJyxFlUSDD7acyf0rSYtiGkI6Wk6HC
SyT1aW9XXHWdfTW4ul9jZMFLSDfM0PDpbJIcS0M5AFaWWQPy3c34driXtuhR5BOWRbTFZD0GozxG
AXpUsxgYLyIzfi6/CxqB56omXt0WAJASSwRb5RjNvh1Is+AlpZOeNGuv0V9anGwb4Q/9VpB4uVF5
9Z45WYgTtEIjGcZPVlNyrkwWvkyCp6CXrzopRGtj0GhfDUb5hDYoOYTjNjGEuZc5HVm0E9U2jzpz
XdjJH66x7CDpE9NDfvgawbDtgKtX7yZWR5kc5IQ6ug6FvSQHDomGU8ZbHK7WwdTNeA3iI1sBcDMZ
Xnrju6jiB8THbj8M2syN6LF54lxoAb+crXR6H2SiONOM9cp3MmIwXQAGaN9L7LLtkb6dcZ0cyzv0
lboFHRGv5jjYWy9wz7ho+pM2aPWeoB5Mc8LXIGazeCq3C3boSZJliWdbK7T+mtXlw4wgdKVY6zeO
YAsYzf/H3Jntxo2s2fpVCr5uVpPBYJA86NpA5zxJqdmWbwjZkjnPM5/+fEzX3uVht+v03YEBwZJS
mZwj4v/X+hZiaLwl2CwNkBRZZB7GLi4gvOnDU9O5i47hetUwqVkPjKk3mizKZRG4NHbt6g1HVn/n
qRElQxgW07ke2k07MWPKEsnKEFdFQ7zWWjj2s0Iee8ZQRtpRu24jaCbUfw7gRe2FXXXVJsQK7RdB
fUBYMbnhvodMutC1Kwjvx7RnNib6HKKh/KB5mEYRec2RTBG8YqQsS7QA+m3ppnMeolefwyqhvBvn
kHJ6wk+63LkjHYXQIXrfsDUEIjRluydC2enk0YtAGGcGpwk1bjVeZ1lk3Jq0PCEwJCeDlB+z1IyT
VeYfgIuGW7/Nt0jACFLtjKtSrzlE4Ehv8fKdrfrc+oDx6waG/Vh3Z1+dU4UAdogkLg0P6gmqyGat
zXG6YGm0o0E1KU9Pl4ea27THvpzA+c4zhDKbsxdYr+3Antw36ZiebPcVzGN0vHwztAUJVLrc6ANU
V9aAx5DreR9atb1PUvNz5+EWKx1j3Sr00BHth2XvaMGWOWt5hebXXSQpqv05CjeojAYJFwAEgwLL
PkuRZPRpNC3CwQw/aJJpkhZxhePPyO66zF8xldY+S32ZTZl7SMAqf63VaW7m7tXUXQkQXQibIeui
QuI8FXS0ZuzNJBr1qYJaJlrzNMzwJzM2b8uu/6hKKgt5IP01pWDULiZFh2ift6QOFPPMjQz1JU3D
aeV0ZbZKEUBjTVh5kQZLKRiCjdZzBacE1rd9tqR52GNDdxFt1ns7GsN1hvM2ik4plbtb1h4BgBM7
XyNRYGSjG0Pk/eie+rwgTbGZhXpxcxj0KT3qLsq7y/hMVPa2t02TikXF4BrGw7bpCsiMY9/vbYeG
QO3ZBSozlX1g5DiZ9LPp/iVHfR7UTbrZS2WTqRyKzjyiKqJFFKMC0BIL1UwlrD2FuRsjqtprs9Fw
ZiWFz1KNDErsz/XaVQ05pilU7UB02Im0VUz57ZCnOdizR3vyt+C7ypumbUJKsundwLIKwh/hxWVM
Fd3L4s2YFthhg2ZEv1XCSI283F+2Xfy+GWKqgRXwuBBAZZLTuklwk1Gjxd3Wp6jzqBjt/Yr5Xcga
FKM8XUmAQWdX627pP+f70AkefB81du15lP1Kue+8ECzWSL1CS9Icm1LQAJsqj6iHDWjoxo0jCufQ
onTcdIljrsooi9YNCe4HxCTYKrpGAsUkS6G10JMMwXRNkTC66emeDoK11OAD2wOmc86zod138/jR
DN3BKSoK7B4A5dLRSQqZT6ETTWpHvNJmSvzmaKQvlylMbz9MPTBpMaRbMn12rRrtjd1n5pYmPPJv
L32NCmC9o+7eA+iAZGfn+4LJnWGPWBMmHPq0UGqex+QvetkMxN8NoUOcFG78DVjxYC1LFy02gp2V
MnL37DPzPcnQ31SdCE495BIMk6PFAsEFSDsXvG2X1VBvJN6V1u2VznK7xeO7QqkwHsfTEBTujT6+
cX+MeDCKK8cO1JHyIg40i1DTBqjEmpYfpisK0D4AlnYfVbT+L3VEv6BRU2fts4lWWHlDdhUI4ji+
fjHsYTU06IUma7xOK7fdK9cxrnxXf0l73BmS1jgkqsbmzOTe3qhAhAmaE+eClTjjLUVbA8s7ABtC
ri/TLWZgzT5SCFocn0jm0KeNQ2Ok2Wt0dRZaSGgd3G30ZjYL5HmYNu33bVmMJ6GGW6GR5oo2vlra
ZSGvabzK69aEC07CK5UP+CzbeiLcRyV9eZPNFKMpvUP3NpwuzzZMdZZph4t3v/3nP/7rPz8P/8d/
yyE+0NfJ6n/8F99/zsmZCP2g+eHbf+zWd+vLX/zrFd+//h/bt/z6JX2rf/miq/vNw48vmDfjX2/K
x/65WauX5uW7b9YZLNXxtn2rxru3Gk3vZQPYgfmV/6+//O3t8i4PY/H2x7vPeZuxUL97IyMje/fn
r/avf7wTQl6O0NcDNL//n7+c9/CPd49Z2Ly9/vbf1cun39ZpWL00b/VPf/6G7vqPd5b63bRdxnjb
cG2wAUq8+61/u/zG+J2yhGFRDnSUKRyD3+ADbwI+Xv2u2w6rRP4SjYBU7rvf6ry9/Er8rkzTFKTL
IXNypSve/fMwfHce/zqvv2VMe/OQyfMf7wzr3W/F19M976Zt2lCIhFK2rjvSArjJNhSfX+7CzJ9f
/R9KKBecAbeFE0XopSWWnBKtuuZat6b0gECMOAOCFgNtl76HjQJpvXdqyNSMKUnXdJsAt2ZSsHr/
5nj+uaHfbZjxbzZMWhYzEakDWnTV9xuWCpcyo4cT3jLxnKnQ6nYGoP8bI5nOZWfcaZbzXmcgKaIq
QCmAqo+MgeOvN4Kj/NPBkRwT1xLSdYX+wzaUOUJrlTvgR9KNLJr0WM4+ei3sttRqPk1aYOwNSIWr
2QGy/99/tOUqC72aKYXuzOftm/MCek0h/YEtmJXM6sfW79cseMftOIfNTOOxa7Hh4IG8hXsY/s1u
G+ZP+015WUrbMthtZUv9+w+vSq2o7UgUII+BBIxQ1Ki1VHjoN9QCtY3hdMw3SjxTNZtI3oHXn2Zs
x9r1ATmjh/z1oZjvgx9Og6srYdJDdeYb4sfTYE8mTrKxK1a9joENecW1VUTj3i1rqA1Zvk2cZuuT
OawzDrJq13u0bjh9MDtOf3NV/nxBuHD3TYjFhoEKVech8e1Z6TzCZS0L2EyCfYRQRIxBRVqV1xMB
CTQh4/3USPxKZvsoFPq+Xx+H+Wr7/lZ1ka4q4fDPcEx7PmvfXBK57XYjsnnCu+WobcbK/NQr7Jku
lLxNn+bt9a8/zv754xTXALInyzIEl+L3H0cSOgEQqKBXOZYiWiZIJRhmPrdCfxLdCL/ALQ+//kRj
Pnw/7KGyHT4UKrNt6mI+/N/sYdD1dpQOIBsMcxx3BOJZyyqgKRSZ2dmrUb/5ZnzXKTNe97445Sb4
6CwX25QFIj3mWbrrdudfb5P4N0fdcSwo0Q5nnI364V5I8gBGJg+ZlWtb9vZSROtLUR9ZIlBHzyJn
FxWQ3y3wbqqMYcYO5j526ifDNMM72Gp0EXhiIj6PChijlPQceFJHSJHk3SIIQp0u9U1SQJvq7qKE
ti3S0AybYkuq41wB/PXumD/d2kqnRWM6KI548ruX339ziJlrlzRaGpxzLlaXHlIvagWy0VoAvZnF
ZLQyBuC8g4kqefroFs9aRrxfS+LuPmzUDqAVxCwlnhKLAkXIhNKBYb9pbNJ8ZGsDWBHiSptq92Aw
2lDbtKq90K0n14V0IRLyKvy8JRxCAwzS9SXRmfnkXFENtNZVnK9/vbPyp8FNcQ3x5FC6y+Cm3B/u
mHYcDSnHBLggeQ943CCVUpfIN1OGfTEXVvZxmP83lQ3xaFDZPgGTrQ6DmJ7ScgjukQbk61oJdKXU
BOfw5wdTmOkxzrCIfRADKR2Ii+7KmFKDbs/pRkGyF7l40Ea9va66sNiwysQL5PreSvVyGxjK3xg+
FHyDJRfMyDraBBkwwtFS0TpAJbSx7BijFT3yR6MaX6eQIkGc5x9aPbxOk0n+zeXg/HjDKd3USShi
ESww3l8O4DdXg1Vk4ZTGBCdMrNc3xWCP68ve2J6I18bsTsMhSOCOO/h/c1+ZPz1e+GhTMv+QujTm
r9/f6zLBkmerqkGqHsGeHYM3a9LPJm6cY+FpeGG6YE2PR82hCsPSGBGlpYgL0ZgqB5yc364aK3G3
KCyGVVfgt8sJ5T1aAfridBqmaz/gOSJESiZm6uDVKYNNyaSOroC6Ho3+EWgjDPYSxzeLK+i0+AvQ
SsdyHybpvse8dCwcRpPIYUFEMYIqkCjl31ygP49sirmd4VjckabFwDafn2+Ov2LcC5UzNtx1rPkj
Gu52QeGBReQmrnFdTy46aNtCUa0c8oeykNpEDRdvwyAYr359txg/nxGTaaCLcU650uau/H5jasfu
ozJW4yoajHorQ1J2k6y8YfmHm2ye4U2UQZdOiz67yDXam4BX8HZ87ASAjlBVEDgTbSOA2lAT6py/
GXp/eg4rKYTBhISZKterNW/9N4eK1Liw7BJ3jrUEiZoIxgeDizSmcbHqiMH7uzvj5wclB8Iy1DwH
MiVTj+8/D8J6PsQeD2F3NM9FqO3dYbJv/VZrbzNSZJZBIWi7Y2UkUJgstjSDedWZtU3A2Bzy4tZr
i/rgrnPspxADXJpOIQJzo7yiqQjj6ipAGkOZy9sHeVtdYYEzt8zrPuAoJu3IjxBU98pckgqlHUas
x8oCSMEQRHwbXMusCNprCzd7wCV024cDWgoZP5m5PFUYDpcpjsBzLxQ9k2TYd0alKGbT62R4mR7T
AYsQuOqSTBAlGcjCU0Pg4XMGhJxVAhLG1N8PBOosDEaLrRz9a5ox2qLEOrjDyV0823ji3cAfb4yh
J4OtyO6lXq0RBuZbE1zqujEyUMfi0VaoGB0bszbDfgnqXe/uoVIly6yCj6rbM39bUnMLTGvbeG51
y9AFzDYojpNNn57G1PA3p1UITtt3UwzmNNLAdOyaBjOMH594qRLa1AdNvypQQGxUAWSJoFJgUhrr
+zgTUEQd/2C7Rb1NDIv+rCcUhaJyVU8avaPAaK5iATYxCoMWAtvobsB0g1HGffrZBIGTkSuSNUEH
V6Rzt7++Q8XPj2speUzAQmYCyoxs3rlv7gHpUJgIjbCHJok9sUgls8/ormmkfjJaH/Cp7lR7x6pf
NQM7qdXZBoK2T2aR4LBjCg3CbPLWbYNBng4A9rLCoFjqk4FaWNZ6HMsYmwcxYFHwmo2OhtSn15Zq
QGZOEaiijj0Q6QgE6W+eguLf3GpSWbarm0w1GRJ+2C3iGIgYKPp+5ZfReeYknhyM6ORRbAdhvw4O
LhqRmPjDQpAQwXRK7PgtTz39TKN5b6cNmUU1om7c2mQx9EgBw3YNRK28Cjv3o9uK5D1ZLJ9Kgdnm
1yfEsM2fTwlPb+WwGLd5iksxL2O/OSVp6Umn8xiNkq6O9lXYZIiyIp0SH8jqqHCtJ3CNmOwdOe0G
a9ShRfkQUwIZrrVFoOr+2mAFuFBafT0ZFqBUaT6rIap2SDWunUYHW9O7Lis9kTK/7OUya737LHIr
1urapwhT0krOtcxi9MGEMDT2A7qEZrzx51vbpUUQ6nHBWUxgTo4E/WgHWwMHI1xKdPEXZ4hMhALe
+84sn2RfwviyvDeZuJ+mysdp0onXMHWijUdNGnNJ+QW3aLzsAp/pnte8RSKfeyURwTIwS0hLGOwU
EWpXwh3Lk1sTPVxAf3ydZ7FaVQjguCoJsdpo0nF25CS+d9JkXMQ0O3a6Nz6kLlQ7lCLIM8k2QmpL
q2R0OIzZbavhLyfKqV8hMFn1EhUXc7ovvlYSX5NYFsnXHMU+ufLq4CGhqUsednSqW4OZV9EYQErD
5aAsfZ+rDNbP86j52XXrP5RlOV2bZCE2jXbuXNBoUgCmANgzoL71kLUN5bQeCxfteE1mYOrkz5Mn
ynUzVnModki2dMpd4Q7baEzinYYRxRnXaqjrA9W5cCNG1UOthUBhokOwDI9NrazXoJ9PNpV22wDE
0RgxTLYS3igUwXSh5eOaGxGNk2Fky0ivtwAjxx3cDEz8JgBLgQzaipg30yWyfIUTqzUoWbc8RmWg
LztLrcNyJOQlcvtTb5BHmDwwgsgNmDVi77V4X+sk3maEPte96dBuzu94H0S2hUtaLVedET/bu9Ai
DSDC+e3M8saErp/bKTwqWX/F8l+CdtW+pOG0smq0RiI1FzGFK7CLziq3mDbqHmV8QvLSRVGCMdXD
Id40rrkpRHky/bQB/zU2OytaeoZP9Aga0sGrIQP0ylsPVnYafGZvKlZbnPyj6MO13QF67Cvy4ggG
j0X3RRuH+1lXJSPYB8nk3DlBCVu/6wXz9uklrSJvp5L4KbPC21SKcU3YabtC2b3vAlrJuiYJiQkR
Cor0kLv1EnEniOGoC7at133sRyTYlH8iTNAAzXBB7wx9Y/p5eMyjyqf7QbKIG6mdOUYwUTW62qrO
tzKISB8OCm8VqwJSi86KPbO7ZT4gzEO/vaxpOpwKXKUyyFBrwzHQcmAiibJmoLi4J84gWsbAY+T8
JtlYBuhN0F+7BXBCN9a45Q08B2YVn7DB29fV/MX0xf3Y4Sn3PWNt96I9p4sMSRb6DESwTWh8SkAM
6p0CKwRohv4x3MiRZ65sywX95V1aMUJU+cQMZtCXPHlDrFbJ0mhLUKA2kb81C0YjNWuAJ7m77GwH
Ox8tL2dwr5yAiSl46ag1v2AYf6+VGsMkVoDcR/WXpOmCmVK1TAEIW+I2I2OmqhvMSHW7SweVLExD
wFyoAIK5XfG+nTK54QrCGOiVn6t4l7AG4M5DB+zOGETk0JniNilNXJ8Z3TbI2AZ5uSFqVtvVNjpp
ZE03daum5iypZuUxpYD5gt+innAGVt5B1Iz0ktwy/PThy2C5j31BfzKBrcctSPCOnxr+TnTtwyYP
IvzaHiZ2wpHNjdM2p1I1T1omXvHvPzQjdScZOsR2UaRXhI0B3yQ1QJNGvhxgjS0H5wA1ar6Sr0WK
ayS26MWGRbtHdenvuhK4LS1UigMUFACRw0CZaLuVE5UDbwIydVMEuJpHsLY8so+VW0SbpOqetNZs
yeBlKpq4HAKzbaHHphG8/wpxBQbzkTiqRc+TuvONJ/JKSCMhC9nOvAjcXhDiNrfPfZE/E+6wTjV6
ZMJCroA4DxclkBmkIm2XsDq2svcWoA8ElC7aNOs6GqSCyIm1hM1bmlLi92SIwHCCpMR/rp2OeUle
V3Pi9Tqwho8hLMA4Bq2v8NqQVRlf89DLtqKe7tPJ+1jVTrxSUAgXXvMZPRx0JHQxICCGdSLQwcdT
vNQanVs1fZgi0pizmF0laPuYq+KLZQIuJIsbakxALghc3DFUhG5NxpXXFTzEgwEpaEJLRJ+cQxNs
8TNSurMSex0D4Eu6CSaGF72J1nstVN1suurWHMlgMCfYvChERn1wVkGGQbC36cYNVkJdpj3ZsEUg
nXIH29ONauyn2kuwdTN5WyM5gnHaULyBb9StBkvjmCbNY+9TDIiHjwkYHSfMPvopdQGMXMiZfXyA
ZZ1XWz/FdV7ZjsXzxr7SKvL44HkCbIMIA67nOmqSj7VOtFw0DXdtrzr0dz2B2r2xBDg+bFFaACuK
n3KUho35qfDyK4fEAqCXZEOPSMvIkotDusealexIGPnStqEJ+sfFzA1ewCzgM+hOPoF6JkYqy66V
oz+NJbA2+R6nAM1PaL40WFdhmuHfSz/U1Aq4/lEMaHUIlpf+tmlg95aes5Hkiti+Ab94ShfgnB7s
iX5sIW6KC+QU8tvY11AHKk6d5iRn3CQ2zCBy2CjxST0+ELe2G7hwDHCddWSuCgx1KfoBJLyCBrzJ
55juW8K6frAD1liQCzuRM4A6PHIsIgHFbAgZBtdCuz/jT0uenZKTmhXYlk1sSEACDZIVwGREtDIt
qHaV9SRc78NoW+eh1J/mV8RiACNGtZfMLP0ZkBHTagBzRPfOEZXaZCGex5Wa9yOSfywDQLanAYg2
wO55PKr6+751PyP2axaijc5+x/hn3Nv1IBg1jZn0ET2n9QQ4IraQXo0Z4vTwXk7N00AX2k6GetVn
02cyh/tFaLXvvYPbavvYkp+GsEyXHWFa5DAAJ2j702A52dKL5bh0yKUp5Bcuko+uq1cQmtCVxn5P
FoGE7EqyBk7odlla9W6kdw2pZACYKnceN58vyS2ZdGxzDImfbfqqWgztU+8Yd9z60Z7DccNUoK/W
B3hzrroGTuAcL18ax3mspZFuL9/VQUF2jPSp3BRqOqgg0g+1D0TdiG1/BXcfE30+HXg4WyTo+CVu
AnoAixEb0amZ6ge6MxokyMTBc0gpuJmngjlsDGFYWz/HSG9l6FstC4q4wPVKgO5qtNWDznFatg5G
nIh031EN53Kh9xZ6Pr9mmuN/YDb0xTDqcK/Scs7WbWnUgpDBum5Dh/NHZG1EoK/sckjWHlNwMFz2
M71+7lPWseuICPRFXsEmsaBts5b0CDpj8hNkFlBiloqhxpMqb830ENgwl3uv2qSCVDhw22BHX1wn
tlE2mYSZl/Zb41cOIGTcO25ZWMDsYDVOTADX8bAsBigHRoQ0NEO9dADGa28QpNx7CAhOztNAuvqV
SsP7Gvn1fTkBRvaNRCwZTT9aOCa3drOTkWHewBqYcZD4RcoiXNppgZw0JdCk55aaCICMwB9eaXWa
XbkVi+9S9WoD5fA6MpBZ5JJYs8hJjuaI673Ti1Pct3sZzxhm+qOL2W61zxud5KEkdbYFN/GCJQMS
LBweuVJ7LWAaFWsoauksqZvMLM8SRSvDr1ZtQCbAdWtnH4F/i1r8rR56+9S60/Ag8OQsIwBuWUnk
XO7n+qmvcfjjzvWXOiEgmyyHexwwJB+FH92yjGiwiST1bZN6J5p6D0UDBD1rm/6hqvtN4vf9C2rB
o95rqyzHfCKrxoD4BmPHiwGeN9Zi8AHp25Oe79IxgCw57rJg6g596zjrKaoMFG/BMky9/GiUwO2o
YwCwCoPmBOUdXCDhhTA9B2kEO5NV1LLmkbQdeMBb/hwJl1UfDUGAApXkR5Gz0Im7/tk3IC4qNL1F
ET1HBtLpWqGqiWdKJtxkD/NfvgmipljHbSIA2odyreppT2qKA5csYujri6Pmd89enaD6YChqYkY/
HWNOViGMS/TyC+lzCzRo9VrjZl5HtBNnAc8+aA0amvroP+msE2ID+Jm+TwftAloYH/1ivBbe1BNT
oyd7d76Ym5yyqZ9i8emoUC5r7PcLMyWckB4ssbGF91IrD71bBdvBLVS7h6fCMk5Y9lI3rjWsxzsq
rAPzz6JZJyjrTlUVI3orWfF7gX8oAxBysmAEMUr4fjYMj2U6IgPmkr+VvTL2tSlj3J1x/aAFuGYo
HrWvVulshNEXXAwNU4yg48nIc+ouYka8UYRHULj3rWPvT8ia1URslhkGN6owQ7BfnrqzG5OmYQwS
bTD77Kj0Aj81VAvHqKpt55lIgAHebEoIm8yTm5hdCw08+RkaTTjphlUX6zxFEgjgZ1wx7z8UZZ5u
mLi5H02WHjglXhLXv60EmqsaDiWWrrh5rkPiph2X8Ir8XOcpdpK2spkvGc0Da881XDUUw5Z/tuiS
L3WltFPpkvPmd0yHOldcgd0/p21XnKhtyZvAPnZlqi918k5up3y010kDUYAB/FHJaH5cxidNVdRp
kdcuKwz2ZQlGsyaxCo8vrhnFZ21Iu8JNCJmlfqVoUWHUDQ8kGKt9U6t8GZWgxNWslx2xt6xD7DO3
WOKunDYjBATc+QZRnriaNAZaK0ts5GAhWe5mg8jbqiygufV9i3d2G3oZC9kwOtLisJdFDNofZdCi
kVmMfCy+4/gFt1GQeitbTETFiUletYP+Gtm0XUbcbsvUdsPHvI3CRyNpX6CGkMXg6eOB2eCuaUbv
Pu2Gz0yZi7sMfcamtxEjrR3d3xtWSu6UkPEVCrkE4Xedr40Od3wDRP4gzapdj/gh12Va1gsPznhr
aawqwjj9bBFWXwJd2WamZ0OH18aNH/AIwJ1DcKAeMbNwCnPttnG1icIwOvdezZS8QI1nae4NjKfT
GDTMFKrMfNSg0C1QDK60GTjTd6PzokKm3g5cubpRpFPVUH/m91r7dEBXYjDkOcH7wYRGpWtATRF6
wfxaaLY4pIL8xCmMo31cVofSnbWmRUJvNJiXxxYga95WUXO1za3DaLruY9LDSGy8ayTLHWTp2mn0
088oUpAURd0Zu30v4lMcyObAIvdTnlPmIcTMvS+U3e8tDjkPmV46Lx52j5tsgpYWEwWPj7znSdUG
y3h0zB2Qg3KTCSIOQZ1oG2RaBs9Hx13XhRh2KjPu8tKxH9GFF1uz81hLEIZFYq46tJDtT5P5kvsE
FOYj6ib4b9bGlJG7NBBN+lVnQLAQYkdWYXXDbEtH6kgBx/ErMgYzHZEE05QTwORhKQTrdR4XTEXI
QTiXskNfZvkMpzm5qnYIFSydKmgdcbMD+gSIqgWtYcnC2jc8AY8wyvs1pitrpTPCbJVtfGJdXnGm
sV85DTmDRUsrCQcV836Iy2ldQbhoH2ph52SgdtaHkRrixnWnx1CJOT+4aY5ZEo/7wuqGU2MPDMVg
GB6pXu9KyE3LujX9sx9QIAyZp2/IN6JtmpvJM2acV5TwAHs0nkvCdPubEavwDWYK/9hH0QMaYsLN
9Du7bJsd0WQxPUaclVXW9mvXdlzoVM2dVyUMXzDa167GkFbkhHy5Qym3MKCYj0U30/BxaMSjiOHT
B0bxKcJNRRo0LkXW0Z42gUAHBxkNWXRdFnEKnUqj/p1GAE4GHRnfmJZn2x/rhdmqaUPC0LAxem2b
UXw/laYOaX7+Xy7HWzyt3c73ILIpqAwwxpExpg65uZPlTpu+ok5P6EF47GxisuZ7oLH6+ip7Xzrk
YoXEagaYvfeImM2dP8CFCJm3LS0d5pXpZjfZSKHeQh+5LGbvRd+Ge0SRxZWb95t8eE81/FS1Y3+e
6qCmfECElzPrd1XragfEtSBmuwXTtWlyTnlq6kvTgo6sjBGtnUNYcocPxzYQd9K91I9iTL2FEzsk
P1nBp0ucKcBLYFIQBF0ri587TRx8MOCvkIC3CDppjGTBvnMINdYrR1yVGitHp4F9lkBgbYM1XI1q
JUZ4kQ2B4EuH1PNF7GnGjRkqyNNOeJqMCNu2vcqYeR3yguMP3Q1qoHLPpdUURG8UxE2MEeUQIQdK
6Vgco46psex5NhV2WUEYJvNhDOCxdA8+d/+Nqt3odiRpctFXUfQILnKpJvPVkbg9aA+h1sQseOsQ
Rno7C2ZWoeuAlm7C8mkcDnnk94dOD5xtXsg7yZj3EKDpaFvsBW7IEkWPDfKVdZcoBGHTYKit+7Y3
d31aBifbSRRge+xkHUE6oHWgU8mIROMeCLLBs2VjS3ZRjC5rtonZFWJb8y7rHgcNYSka80fFWvlR
KwumUMbU75WRrjR+NudHomRKy1s6Oa8sqsGwQGNA2yRn/+T7zFSnNJaQOOh3bpxLi68jTSmLDQkx
jlQ5iFlL6MG4PHH5bN0apGNjPuS6RRWhzrxDksQU8QxA2t3UhMeUxSIXT7Cx41q+r1gFdp72ZCfw
ttO+mc5ZKaez9LuNVw3WsbZHVAZDd+ORvrJRLX5fOftaO8J9j0NQniHbZIe8lcP1ROjCTqubuxhE
Z5DYxtpIiCwNswGXIukRK2Nu1o6dZ+xIU/dWlGoUkCtS2JBONfsuDJ7czIpXCStarg5sYBo+4fM4
dBoZty269Cl7kqI+wbyckexevUHSdNP6LGx5e5/bhpRVymgaaHQESFrdBVcZoevN/RgML+DaNKTF
jbWX5ZAy61BqNZQ1oQdpL8ngLZytZWgvvTfFUBGs/kYDUkkgWxwd86S+Ea3kqsSqcKYJf2CV6p8n
6Po4c5Ijs8fxloE+uxXUmbryBn3uBxV6PZUbSQ0/07c9kuB9FujPXc8cIcH+xMKQdq0pXQv6LS3u
gHS6c5lRqZJ5pzYtkwYqvRgKI98nMAIITEYZ+EBPelqWaRpswRvKFeuy21ldijUflJpOZNy86A0w
eK4qDQ9wjhKUc0Sj1xBUJKb2AOTA8YM99a5oZTumcTcOM/GG8gjEthszf+3xMpMpKtotxp2zNjv0
pwqiL6u7bQNodRH0XbXuWtIBa5QJtN/x0TaOesnJAtk5Ln5ji0njuqvip34eKLSJwjIzUA9T4L2H
gcwJ3ENn0ccmRvDq8mWu/2yiwoJk5Mhbv9Td/VD2Ea5Rcw+2Kk/wB8Mruny5EI1cvzcWuQ7pgRbF
Td2O3ReduQitk/BzU9kg0eysv1eGj/fTV+QglxlGYUYrpmw2qVX0uuluxOFnsNirqgz7L9ng31Ru
nD/rFf1V4hCam55ce2oP0bQPhr6/Jo3SXNlK2k95pn2axpDPpJfj2KRThdRXWzohj9YUZ2trrPWr
iYSiQ+4BizchjN16E0brglLMx3CMjpctrlUAxNiTL6IHAiqHvr3r4tDdMFhFxyH05YlseLkWFo0o
mQUN6DtZg1imaDzvsGl6j6wpgg+OCXuISXd3TtEN7BJYmruQm+d8+cXlJX4QPOGd777UmLa1xmxe
qXLXiwaw18NI0WrtyEKy4OaDQX24G8ntfnfZrMsGwuXcXo7SWPtHiu39Rzsl2Kd3ZHN72cU0rMvD
ZbeDvM/WQDDFox9CUstULd8qmDrzh8/HzZ0P4Ij7dWWVyXCNIgq2EMm8O6WXzc3l4OPHzp/n85rF
TyzlFfV1fzh9/UIZ68QDBhQ9S/7hNMxfbOCmacFkOqjmdcDlhZdf/PUnl/85pfTW+QCD8/Lt5Q2+
vtfl1X+94ddfM1pMo3P8650u//vmMy4vM+VgL9RUI/y4bNblh+CH/tzgry/PJ40SRGXf//Vmf73k
x92JbGfntXa9/7dbNe/w17+gjgmgFWkeTaJ/HorCJWKJSNR/fvzlLeK6Sw6GVuAX+e7nl039dn8u
v07ER+wx5A38cJS/ebU56Ma6KCW1v+/PzDev+WtPZ81SEpen8PKGf/38h62xA4ChorbIFfrX7nyz
cX/9Xa0aJin00P/60eV/P57PBoXL6j+AliYSzART5LELDvj70uuSNhwP/3Vq5+GD7O/Szs5XNf3x
XVxRFWm0PqKlxLfBpC3JROh3ff0lr20myBTMF1A7rJPFyhuws16ek7qbDj7G11XekXp1aej/r3wO
/5ON4f9DlwI6lm8ECz+5FE5vn17I8P7WmHD5i6/GBFP9jhiT8r1SKOwFaq//y9yZLLeObFn2ixCG
zgHHlAT7nuo1gUlXuuj7Hl9fC4rIisgYlNXLUU5klEhREgTA/Zyz99p/2hIM8YemGkLgDLAsiw4Z
coy/bAmG+Yfl4BaQ/2U94Km/bAmG8Qd8BEeVBD6xKgpb/me2BO1fUmt+MQflPVkXqmo7PP6X/qqu
OyOn2tAgdyv7IDAONTtD3KT5qbXB7+LIWyaKd7FD5uhaxPqGIyj+dohj+eoCE9S85WukwyNqgiE7
HFXNcmtveNZiuvglSxtU5RSPDcmNjYsWADClVQGBHcn4yaKwXNOi09yMpIXKjwcigdn1x4pxJv7i
PfD5GZ56n3R2L31bzMO35DeaW2dlwENlvjv2azEqzjY34nM7+OgJqSabLnzNiMtyEE1Ip1knOLiX
CJ1o6abRLdfIabY1wXYbEElyi1uLJr0xPWHFK1CWkaZdyLjd8d61KxUfpk+UnewcchkKkuDatVaJ
zJEcMqul/zMlybBUQR8NMfmwdUyk7yRBt1qOdvB0miuLvAyCS+zYxfM4BcllMEXyUBt+cgv8glnz
2E9AWJR3daJfaKnZgQan5Ra9oLWOXVoDUb1N00G+1AG84SDFu0Q0uZfv/LG4lorzrVflq11m/Awz
S1xSQE4C8RS24YJ2FEAs0RPypg7+jRPqW1qdR8qWXKloesDtJdMyBXZI4CasHC9m9tUqn31W3PRA
eRxVGmhOhvwpG5LJDfr0W2vJDDYIoQTRwshO+rem7I690buDGjxFJatv5AeE0kYOOrbJRqDH2NLs
g5gIh+YB8zDzL03/XReKwB9dTKskIZZBG1W5Qyr5qzNxBisQ6J0SmJeuFvc+Dpm3elF9rDnWu9Q0
f3UhDWv2Po+BjVqStIRo26bTJ+vwXubkWkVJ+DSObJfiQowYLqeSuLR87o72H7IjfWCK/RRRBw5I
Wj8fGiakxeRVIeqyKFrhLs9PIww2nGB+dYzmMSsOTaRahXJM1cFbMPuWq9mUsxCKnZ0GQzQkb0zD
MhjCahf66nlUaloh465XVWWD6eVNhaH2SMSi95EkCA5gVo3qKrN1OXffYc/TN0nORSvFqWWnwU2d
iW9dSnHL9HTYCOjNS7r+YpV4UbgWGm7HCCLA0o9CAVylLfa11js7C/31pmq7ftE7JF+pVW3Macmp
2/blozWjCJJBrkQzTwFCaR6MhHHR0FkcbqtoCcylnEKa+qoEggaQ6NDSkIbk29qFhEmixpx42YfI
XSTj/WXte0DbJVC1yfhu64pYFtUBayK64pBOSH1sHbs4cI97QA9rSZBXtTEmW4dOJrpVqLSS1nwS
4kOGpWtX+ncyI/az0G1o9F+FAIk+0SF6oNtHPo5RzoRE3schGXnrUToWvbIsqaPWUk8DF6DZBAuu
Sd+MshFvDHz8fWSH97Jps32ch4L0U4dOhYD4bWTWHb7D+1DHv9ouO8TIw4ckuXaNht5U6V/bMLsx
gSLdul0D674UzvBkU1vBbae3UI52h1PJYlsXf9RYCxAxXloVrpkun2AkqduhL6BKhwxse4JobZiV
sM+GTa40ZBBiXdt2kCGXtK3oM2bQzwTDKLQh2SM2+6e2N5UdNG8EonGLZqEfb3rR6W4qqnobUTwu
eigLoDRGupFjsk2bgtSbmkmBHBAw09eKj3XTvqCMCnEJjdEW2vNjNWWvw8Ao3W7blmOh5HRtolVa
Wc9x2e+RmwFTL4A8WepjNPWv9Sx8bsvcWpgodCEr6LAmGvqMAbNfzM1MSrLiC2UjxvdIOzc5oZz6
SAdcjZ+jqtkJPbzrjv5U2M5zW2P9pGuLMjet0VOOuINzHbY4cTNUX4ZnLZzE8PearF6lmr9UnXVp
rd5xU7X+9LP8qSyjoxY7j7DWPlHSkYrhKbQruvkaRT85ctn4koypNqdJmqOm7xpCRenhPBGYMR5R
/xmb2ElvjUMT2HJCEEEV98u2ec9yWhOlF918QgwNBUHLkMblokcGz7ic9ye7c40Y44HcvXQxKeUH
rgV0bUN/ylP7YRo5Leuof2r62loGmOcYRSqkjJlZwRCNVqJEc7cou2yHrS1Y6QMch0A4L0XVcmEl
yGU63HZAUM09kINHa0oJravoLtc9VnErOhsx+ldQKysz4HiF6ns1qK9aWOEsVACNxeaTLOvPkSXK
ax16/NZqUgVHsXpxGvEBtx63TiuMZZoXh6jQOHmTN3OIGRBl3gbpWjHz0G965wjX6ex7Havb0sNW
3I8zUjf6Bu71XfTmNfGLb2A91sJn3sItI70LUtrjNgtW4EBOfmXoT5rihNsmHPQ7DuHQLep2ndIu
KIdsRSeHXjkgvQG2HpAxN487wl6JrR/gMiAFQpoyBuqti/xH3E+PjiL2eFfWKCCOpmpf4apvhy54
Rwg5LOqgv+HwOHdV8JjZgX8Tprya3Q/6ve/oszPpVxkK1wFdfbLF8klTZvngUs/M33GiZospTU+I
LjYgBV+ZlpsIABvyWKLhBDOCOYRSWQsWXtwqoK5Hbyd7AkloOS1MEW/SemRPTGmriV2lvjRtQth5
AlcAskreXEZoBSbrYIXoCZEKkdeplt+trloSFvBgCwRVag3tqilTJlMTuwlaI62r6oRbjc7OVCT9
UBSE+bQd9fBGiAugJjJB20erehnNe6GPS3W4poxJkuYrqRqavvxCBEdS2H9g3bi2TbUiLW2bCchi
mPQaVCEaA4WUddsgRi5WvEWLlCHTvwUtULWilR2cM8Skcx2g4fOPle6RQcyypz2kJwEzTN8dtWPU
n+zuI6XxMQyzNuSaR9GiSl9IflsMBcFeZAKVYOaw+xO5VfhEjaaS6gf8Cwo/JP0c1JylnaZj/ZlD
70nGAhHtb5k/SOi5+oBbiJk/Ci+aSY9jSms59oFTIcfQtIh/kqQntgdhtZNhsqp8EhTit0nXEXbV
S8e8JWS7diBmiD8sjBxSKeOkVGy4XNY27Z855HxUonWTSFek32oCBVK59tGpL2dEimtF+nooyZBQ
7JUgcD45+vETgmSGlSNTv3inj89zeEBZ33zELzGzALByYqvT/pRoHeFUofeTG4zv91hM2zq/M1hY
xj3oitF38/KotKQncxhUiQYyz5d29SUtjAp5fED2NwtBNjnjKlqg9ppYXBpMxltXv0LlMHrix9LB
TeRnLvolHFRXSZAX0jDiPNpPFStj/iay8NwrxZNEu9uSmNUNPqSEdmPlN185eMgQauJzOqpRDxzP
QG41y8XKLn9p5BMEEDja4JOUNgkRI0cRCxqPnHoWnBE7PUNbaWPwHlcFW0eV5kyAA0VLX+T4CWho
IXUg+SxYHeSrpED1lc1yWu7FYEghWHISc7gj/2gC2SjpqYWEi3BN6Qs1+uUMJEZP0Rm1wQlrEmpQ
fteFF6MGq0168ORLePbnHJRHStLCdKArATOewt8W7JiR41SlcOSJrQ3RSQbE9mmIB+BGJvxX++zZ
Q6XTiZCBJ1LHwniwhuJ1YElFQ7EsufPJKtskKme0Nu+JWT7bh4xVUqToc0u2KY2+UwYL5SaNxu53
lz0H8bOqPzfjm6NkN9PpD8A9F0jcFtjeftmANxcqNgExfoRI2TxA/Y6sbyaMVjk9jw5zHxmdKK1x
e4b7UPE2kW/8irTgtdGa9dh4q7qPiW8ApZH7H34yLqmGNpy5C7QZ82Ya6yLCffOqE/0WmP25yj8Z
dHEXyhboz0B9ImuQ8lFVCWkqGvyz0Epg4sTta5hXnM1i4Rf9GzUmgDaCsqIDbG3UvOiYObVGYJnS
+EUIxIJeHwd7mzmXKODSTOzLiOzMQrusyhNg+EXOPVdRKvASxwIxa2LrrpkBQ0vlupuCd+xosFnS
7yC/t1O1ZZ7NmtJs0uQewJLosZCFeb524OCJVOwHtLsaQ3Rv+q5yIJAZR8tDEv6Y5PpyHE9+lKyS
NObSpcbKETf1K0v7xXxm4VvxplBnCeF6CMJ1adibDj3mmFWPDkSsHkFwE740qXq1tccR/33PzVOF
STNHgXZYa9ILgpJVDJ45mnAX0AJKvXciewcLdXU8uPFYfVZmskFm5pbCIxRmQJ3hrHK0O4NRvOfN
fbKtN1Ir1wF5eEHitkr5ok3a3tCbjToe24xFDui4xepSykfb0F2jf29Kb0lCNGevWAXqb3Wg65fn
N4KaiIcwVwQSfozJdI0ZKBajtS2n4qEhVQxnB51x47cWGsYpG+G9qOaIUIF4czGNS7u1V01iMagg
SLbMpt3g+78HO3tSJuuYTIQy+S2HP7St31WCCKQlhHJM7A316D0e/I7t/T4hpFpL1xYWv0VViy8R
sg1plO7dy50tpeoaeM2xLsTbWP2W8D7V0llSrhx0S3kwquDVsgNyjMnkrPyzQLDizILPicKmIqQQ
jpgSq7tW8T+bXnlyYO2UXX1kTX0aZcfkV7Jl1UF6d3fdzh5riQxMsbkFdKBLgPRtBKCQINevcHWb
dWmHq7RLVk0+riGjbv1Jfegrx9tSuV2TDtFL3PYvqsP0SioHtegPPpHGI+Mjr9EZknE6DEJfIbh+
ogj7NCLxAjtmn5fWjibFl9Ki2K2gkhsqo3UFehfZBq336tDW581BKya7pGWxJQ4yawo3n/3ERnEg
DMiNKhiMHjPNkTqKog69elK3kesorEBapT8NhsdS4qwhmBQ17KF4ThPyuGiZFVHylQY7mQInsMVi
NW+0Ed126Vqvkqul8p9OkvDeqf3JqSHSRtGDkhIg3C7tSFDafbKILKyGqPUQ+lhlrtnkLcMYuLtF
HpZBQoSq0AxP3dD+7qTKNq1flEmwx7q2nJsHXp6BLExd1CxLCA2LTP1tM3CtW7wlzuDiyNkhPBJo
IO2PzqxXIYG0VlDdfaQMrBr8LBm8dIVxmozazcF2Tka00Gx/mQb5Mk4EbUaGYbn92svZ8jh6l8aa
rRRBSohsvFL0/JdouX8U+VpldmtY3n5EVrHwm/ZGfMPGHL4KRmYVipa8qZdIDVDHiWUWVau2CkCu
Uf2oHzYuvlDXP/pGbFqa+wHqA4/9BUaji9NHXyXtiYbGypS/BMMbgQ13RjqbiqCjZe74DHbKnQUh
uKDSRnvKhLW2rgoWmNSEXH/SBn2J3gKkVVSAEqJTM2zwmkID/Z0aH/M+RNEtSKZM69L4iaznQhPr
FN1FCqMrz+4jZhiQi7OV4hpGsOxn2zIbuk7l3Td1F+7RMBjlu2O9qMF98B9AALXT3fRVVpX+OdG5
0Rj3LrlXwyogdbv+luLF8taiUtjxvRLCsBDWGczS0IKDo5/lPAEOsoN8640vWrGJZrbR2qou/Iwo
N55H0mlDpHYGAvYyvkpf2Xr5UdeixdDckXsti+x5ontkedtEkSTHDwjoOUVK4ufAVMVoOKWy0YrG
RZHnmvW0rqMI5BDJxznBuEqwMM1sjRtzD5UUIfXRrqmz2J0XbFXNFmEAiQrNp9n+hia9bJxu3atW
imxLEsqmfRYsmZmJBcamhTKJF9uXzx6huT2bmna6+tkem/tqUN8yK91LhbhPmB7sLI+9TAmv0usz
xclDmYmNkz1Lvac7tVINgj8fC/PUxDtcK4uShUDQCNR112MdoI0iw7UpV1peLAaQg0Z8YdjvR29Q
vNl5w+5IHkEeHSSJVUX9qwxnX6KHuvmLMPtVzwARxZ1B0mpNJpbPTaeIElqEya7EjU/hpy1jZ3LD
pqfNmrmQloLl4FXcIT20i0mfrlBurCYIDT6KBy9A6ZS4vVxlGAtbnK3RwCaQmKcIZ8siC33KkJDE
pN1UBht1BmObrFTQDhU1Xwiz2RRhAeU9Ml8mUmBnom8SR8fYsR4cER6cqVqLXqML+6qXj5FduFOJ
8Sl2Fn1KFknzSkw9HN8jZvcFQkPV3qIywElMCou1bSqS4yVSmbzT3JabZ7m1HbdGhzeA6YyvAYw8
Ixf7XDrr2ouPdjxeEk9ccpAMA9kfjL3f1EZubfz787YRmdYUfRQtqtWASDjLDQawVuW0DCbfndJf
qs4dsvDYHiZVix4OGeek3/ToNfSfHLvem55xmD0TShduEcch+1duNoNlukXIfEbupbJ3SldVeZRr
QFYIRTTcLEi2WqCLpSDyvdRoCat6dcdV/oE6sUbtQfstU95jjGc7Jp1PuRaWB03guo3j6LnU412f
YZADwdjI5mrH00lCIawatN7l0HyZKnfTxogfTRtaQs1fFY6qvctglX/IUUUOixhnZShVsq1n+0dT
mToxYMGwD0L1q/asdbqsq6bYBhYLoilCaGjwsryqIEQLcUEQWd6xVMyWhn2IEEi94XMdbohkpx04
uTtEQW7cH3mQNJB9q1ezVJ7sscSZZstTrEAzxbBHqG0Aeytu7vgIgEvUubWKBvTLEF3JKVQG85vB
BRVyVfm7zqLH7YX+mx0C7bHnjrLMs52Wqisfo2ueqOuCWG8RF0c4D9pyyk2f96g8V5o58ymTIqKN
MqQpLboasycaADDHXzyO/2jg9D8Ga/0vnEg5/8+B1KYFlJV+JB//HEnN3/LnREqR8g8du70kMBP2
1Uzt+K+hlOLofzCsEjY8Gok8jYHV/51KafYfUrPwAZiqY4MHmIdif02lNOMPLLu8HtyJqan4pv+T
qZRuq//dqgwOwJmHUkCpLNU0dcAw/93uG/cpsoMpizfIWgArFlpJZ7HBPtDfFed36qUJJYhmbumC
MK8E5lJzRyWAF3tZLndeiXvKby+WVZ3D94y21K5xpouXnAfP3uaU0wizP81EPkglo7nZhm/dxfPl
S0Z6IbaybAEC4znClRPFjDlg1PorxQN73ZLNEagUSkHjyZU9GPscshclGXLQ4eDFz4lPHzvVTqPu
QfMyV2lAhZEDdIW1aCCY7qJllRNlFWRDsxzMJ9/Pt4nPGzohRQp5Yng4OrFJsvzRGlHwag9Ry/Q1
hhIMRJxWhNdMX1kxEPvxRJLjLwqQ9xhNjotkStcIIETKpjfeXRZo0fMmopWZJi+qX4PUIuraKyA5
6phvfT1nf2jh7eVinKlT0hzvokBfTmIchsnSXpg2IkgB5rf1yfkkxRJsgaGQh9F+t0jNvQJA+ii0
bSnNLyWrbXyVWOmqSKC9IXBJK9/CvHshRs1nTR3vDDx2xBSdHYyEFzNjo0H802IKPbkMOmofdjY+
DFv63eqjeVaaZiIMlMVUa+VXa6x1u2RgFwU4G5v8lJEiiHZtOLTVM9SfbYrK7ZhZHIAyYjfmEZjn
+l0IM2syymtJqskSgFBQm/ZvTcfWZzeAf4Z4A28dr2ljspBYYBfbkuw6qb5BqqVPXJuK26IKWWYJ
OYNRnQUEcmu08WiE7xTpBPRQKfmLozUayrKIQDj3JB+EbHd7Kr3Yw6qVOc5T0MN5zudsevxDpyHR
YYvU5Wvz2ElmebXmvCZmwHjN6l6Gzj8oNcmzIb4qtNLKepbe9vh3uMtHUbOzqkDfeOVQQKIq7qFa
nBmj0d/f9NmXyV287Rd4IZdKkG2goQdHuD0rr6jWfRRiHyrXYCXY3dvRu5bY0I+pfcHQs+/pSM9w
xBE7E27IwXhoBQxiwMqUFVqFRkheGH1OiqvVOaVofal6Y1+bwFQrdFusDCR30B6XmFGGNDj7aiPc
aV0+Cw8SUa7AYGp8sN3eQHVSmW7m2ZydKhLL0HC+0qrZ1FVwx0i+oyKmZp7zUWaeeqlFb6oXkU7t
xacqj6+lFZ4fhBUeIXayb2/lBuIfDS1zQH2nZXCUaZR66oOslgS1HLyqefPT8NSZiJRVjGV7LEhx
VvKtxGmGUgEB1MwIyX5ORxLrOOqY2xgxtQtK82MX3cMmytjDN6lLMz/cwqd684IpcJnNn5QAMJE+
NqVrFtMLjRbkzr3qOkTWUPVvmYtTQzDBTLU6IeyDXBCjqqNbhZBp2SVksvWhOPwA7i1P+AdL75J1
j+OIrDU/XYd0/4nvSXtOOq4riaFtoWf2QC4Xya8iNha2HLzjKW66D23KH2oAJLaakW6S/gIHurGY
w21nczGgrK+OrChO9WYxMk6gu+NnBwd4g946H9PIlIM5QrjTup6Yb0A8K70iVc7X2NQHHp6fZiwR
XakbwhcongYsbHVlt1sCRDeyHS+W7z97FiWazsVGExUvteNpPVVbuyqxAvljcBeo+pneI2L0DHOP
W5OMp9JGf5z6x9yBeeCRo7cxzJEIFpqOSdLIRebE3+Mgf3EfCtGZ+4GbNdzpZaxh9B7ZxFl1i3ye
9syQBNKNlXZlMvZepUwh6Rxxk8OUiCNJ3Yf8iS0RSCffCE5NrcYnEWjdOQiJ6QL/dytC8g2JZOl2
LevRNh4Lfzl63owrSBYNt3N0i8NbV6UaTW1fuRYYQzdjEWYg+vwHEhKmEwBa6PKDBR4xFM/okLnp
KsV3gxI7nF1IjsOGqW/L35XwYszFngTesyU9N3qlpTIe8nhLLA/2v0GvTwqicP4nZCnZjWUcetKB
HsuqcjVEC7Mt8xuTxXlA2XxR456NeTAqCxLfsxfWSR1XjUoifJUk7tii5NNgxdM5pc9KsSql1a6n
wqqOHOctV2flZq0eHy0cWNRjaXj3DZVEwQyfdCRgpakVRAUm9ovCwOPua43zUg9UPDiMvzGPuYgs
3sde0jkK2P97dWwelVrYpzA0uRko+rMn1BAGdnqsJnoPhcwew+J3MNdjuRItp4F4A5z7jatGaDi5
1JUEq+9QOKsRSUkbjrepK0hshcq+CpN475E0hpOQhDrajwMSv14Zl6V6ggpIjHqTYT6IUEyn9JTC
wGDtCsBAcIzKhhq11MQlTJ0Hv6OqqfR05bfGczsS5XnxIopHJb0pY3fHSGa6aVRi5TSYMUzS5kTw
in0RC8BRMOmGSch1EaX4ZzPdOIxK4G8NOxgIaucf4ZEPE1mxfI65b67oOr6UFl4IWh/jO17lvEHa
knvqRITtgKF1lPCzHN940okR3A6l0bpFq7/T4HPuXRA/0BOezlPSfxiyNlYxMcaIkvHKjX5CzWhI
+LalHB8S6T9rmFk6rvOTKA2Jmx+TmAksxHeqDfPcHM2q4u0HpQ/X1FDnUPePxdg1p6ipTqPNoNgZ
UfQXWZ64NTT5DWuW7dJ5o79bSRx1oew3bU4SReBtOnh9O2xXz6hBCE4NOEMQfr9VlG2rrJ24LxaX
ySRISHd6bWuJ+iOIbTjJBKZh9ArVdQ57ISgJtTYcJV74dUfseENvsqoqaieSIIjNEuwjcmU6YMH/
RbAHQV4ERpJOll0tG7Yv/f/J0l5I92p3oazWSie7k9EQe4n6A0OtHr5WugdGRSPm2jREsXa8ILqR
4EViz0D4VDYK9pHI3m9eGfuwfUTFfV4QPBg3JzXpxbUNnxuyS9ZWT7Pqx0QRoN2h4sQiwQX6yLVT
73zwg1s/Kt/ZNZrH3HeMLXFrX04S7fw4xgzP8MOm21JGB7yAIAaYwRlQ3+Yxs7exR2ZvJLFTmJ+r
tifudogfk4qgIY2Bo+pEV6HZDMC8gGCFNFwl5rS3w457edpsTEHIKqESDq5k0nc4T0gxC1CMVMWT
KqpLYeh7zUiydU54SOYIUCKv7EkIyczYU9Hj3/aDOBWlwiyWXAT0QrZFglvCNK5Fm7+YQHPRkHfY
GskLzt9LGEgGBuZnSqyEC1rLwD9vuHoH+UgvBECSkiZ/Q41N9NVD69WPGkcjnoQbYSDCW9gs1fFM
cTFPEbiAbXrPWsRVQbwoPbj8Lcki5g4asu+oUR/DNv/GeAxdwCirTds1t7gc26Pei3bjoI6aKpo7
EECPQ5M1mzB4lH7cH34+ODkyaTpvTGc9in33H1/8eRhgtfWW/37453dVE78jLejNP1705zP/fn1O
5Yv73QgZwcmvn2f//FKRNv3hH9/+j6/+vKoaI3uncdPNx7Lel/OHyCGX4OfTn0dTNv3za/96SRgw
HV38vPDv7/t5zc87INNmV/av7/n7bf+/nu61vASPh6yNzTk+fAyUROESrgQFnIc/n//9zM/XyBhT
Jt/bVZoEVFArZbb/+xU/j36+1hK+t0uJZBdzFJ3uZGRtiOjXzzv+fMh1NF6sR/wYK0V2tOCWTK8A
2QWNV48GGrOrr7IqylUsjWzfdH6Oeok8LfZq737vF7tunP76FZnE/PWIJtJLV3blQhm5+HJ4PXsn
HSDSzI+U0OORRwc5zsmXnf1eqIv5YGZOuMYc8PLzo1ISBpYeQm8c1fxQLPIclPl3UBKfpB2lYbg7
JwwH9Zw9TDwUfXuBL2/vwzTe/zz6eR6LJc//fPHnc7sV/bbFefr3S/58i5/P//E+fz+f19OwqwF1
rEqrY3VqzWLfhkG5j6p+r09+Ri5Og/okng9AI7XgZy5rL8dSFThF+JeCnuL5bD7MP5//PIIZ2rnO
lNR/vubnCbNkbg8fWoP9MP87zFxqrgEOEGux3m0ry/05Bj8fwvlo/P3pz2EqcKQmDab1KiYceT5w
Px9+nvv7059vMsPir2cLnD/8qPnzn2d+XhhpAD097exZxoyb8SCzDNYyNdq1A1R0idzAH9EZRb3x
4DT1EdUH033vYmofoaNts6kDKsO/KNN20OU2fo3nXNWBYlHKwKmziZNhhD6N2YkF/IwnhFuAdtfa
eltl+VUV+iELibBR3Vh1NraS74vA3xVm/oEjXtEPVThu0e5uLOmtgqrZNqJaN2a+sTWSKdV+Teu1
jNdVRqlRdCtug5fKLDHd/vYzPAzhOjX93Sh0Vwj+OswZhS+ZZCbzP3Izi9HKmO49+7msJUvJuejG
6DICYVSYVOMyZdAQEfsxbJB9eCBfW/86ZsorUU5vGHJu3fDq4SAKKXnjJDsarY2nv97QYHCzjjhC
iKC5Uxy2VtQcEFldm5aNIKK9WDWhv0X8EVQw2Uvvm3u7rQ+9IbaTV+9pIW3x96OywmKKWNWLtF9D
Oj62nvnWh7hKqw+jHXYxslBNj88saBfUmlQEw6GrTa5vexehYDOyHkGkeWxBVWkjyV/5wEZ1WLdN
vO+HuSQ4dx1LiUJ4bnyHKoAVKmcfYN+9ST4RKHWDcbYqgnKLmbRg3ts9sA8+xel0mf8Ac3huYtil
yXZSnWM72DtSs7/jRHuAAv9UOeolC9Wr7gF0IByU9B9klc0dqv0BKfEXE9SdikkkQRis1hluqfZU
kDtKEhzCBO3ayjWIhB2AvY3ac06Ggn/TqqEZk69QH28JqVrL09AZe4GqJFGaXaLo2NnLpVeCJmoJ
GTFAlDUFsWnDIZ+ilYWCwySfUpcLOQ7n0ooOYaRvTWzFeIjpqAw3wKDnWJ32mkz2kwJOYuCnm9NB
vsgm3iBH2mSWvVfES5CN60ihUy8JfUjFulHtg1EbD8Rg7fK82IBfWyj+eKDiOY3GE2lZ21Dqh8ZX
r0CBLi2iWKIw+GP1FXyrdfYRhMT9jqCEUaTW7cZjgGGRhTzAH2Lb6DjKluiZfSvsI5CUU2Ukx0zq
O3x2p5gZcW4/juZ48Xpoq74NyZJ2Qx2+tgnJaNHCVrnVNGOya039EJv6vsirYykBQtlvmWKQWkhi
GPx8coPBnGDmPrbKsvGw44ua2YF/z3V7F7fP5vCpjyR61s3RDv1NMOjroODmw3jWH5c+huOyrK9q
5nPPDBGOGOcuY7mTeO+9p7hKd2qPSyZiqzmMBzF397pm3xt0KEyYFvY9aoHEWd1uivz3Qe/Ogneg
fbDnnd/EkNypqBcG2E6PLiCbF4ST002p5T42ozNNfsKO/FtX0hxP5LaodkxQF/ogVoLIKFk1z2rB
eK2071Nh7iMco0Vu7hu7uikyeGh93PyohPNyW9BVsQruVpm/4Q5FUdpegzE+x1n/YQe/p0ZD0JsT
oFWjL1xyaLcKJ581+beg7d7KuD7oZHNCf3CLRucd1OfQ1N8S3OJqqJ56VMiVpKmHgC1RvacyGG85
83Enzd5m9AXxiFvG7i9qh3iyEwisVMxg+a6yh5kBsU2INSOKYzOnzMjmolT5zMVZ2N6vYOieZYo+
U9O3GgNX0tf2mXa0dbELZH5E9HrqbP/uYWys6YWY1THzqbGIEc4gVCKu2iO6PVqR+RgrzRWMRxSh
1vA4xGqG5nQ8x3RgHDFdFQ5xrnMm4eK1o2gDAm+bFZY7cr0lpOckqXMKleaG5BcjPdpgA9d6GZ/r
wbpYCCLZvl49TT53nvdoSvQ1frbNJxJmwXZ4infqYuVR4F1DpUzGq7MxYdlMLU2PBnBQCpkN2YDn
McEysvg0ekvwF0SK5k2wz8knLoOOxqi2CzIfQacktkzfTknotmRmpR4NSbEN2PLPQ6NyGs4R51mo
yTO5VCcEz9tEik0PUSoX4akn2HA0rYuiZE9GENEVT8y1rR/guwG0YUx5hzwZ9gBWLQo9A+6VCvtD
97cedkCYe9vMcI7J8KZUQEPSG8yxfaGjZesm1id0NfMpbsTPYxhckqJa1gk5yv6KUxISd8tdpl5Z
CFASBEyTOp40zgKvG3dqNFML3zyye3ADEL097GikL5Ipu+dhtzPy2URquQKlePMAln0bzQGh/4e6
M1lyXNmu7K/INIcMPeADacAO7MnomwksMm8mesDh6PH1tRBXqnefXplkqpkmtCAjLJMRBNz9nLP3
2jPrZqWR+VJusbYV7WlonopuOOmO91jH9sV1IeWIdp9VExNAfd06zdHIqcv74pyXEck4ydHGsJe2
4bsj7D/sKHt3Y4+gpvKAyOZUeDnXtGTpLh7npHpJ6ShmUBt1v76UeSDMU50+606QEP8phgf/h6de
huxWhztC1p2B+fB5jqyt0X7WAg0RoQjcRlebAadrmbdSPDoY9hp811XnPmaieqib/DnBn1IN36oT
5AJXC8GeJfeRjb03XTquqF+kX71VMlwbjK3D2Dw7yXx0EK2YU3rxWU+mqVucvc3FrhyQ/N7W04tg
0GJA5ha6TVaEcN7FDplTXb9OEnPLO/Zs+enP5S2qk52RJ0GZ0UIES+LCMuY0EQZOW50TuLTtofTc
bR1dckCFtts9Gh6QMFJ7GxuDrpXcUD8oEyE/9nhZZds8s9FgmNvBzLcxo+uxGWEDujgemSw4G3x0
uzZm1W8LMsnIXHQIhz4mo3uoevloIRaMivxu+09C+b9ScbNb56Y1+hEcGVAAn5iftSnHbZi/T1gu
9FhfiUIFiPsAc48nGtNTMbEAz+vBPY7wQ9vQPJTddJHKPtaD/GjC+ouqObdh8HLsAh7oBzXO/65e
1nC4n+xoIfodt4+OcVmeppotvta+qCa3ifeQ5c2u9ptDJ0v64OMuH3Gg5kEIDyjk6Eb6E9FvMYFY
IsBsuyttjl/RoUOcJLtqY5hyL+ZmXZY//KjcpAYSJbrnuMM2ZGxc9FAFZgFn2g93FQIvc2d5m1Y6
D+RMnDxmNJWDr7rkjUIxTaNqFxVB6DV3J85OsGMO4Dh/dun86GrVYTZe00wdp9hAjT09J+58dn0a
s/Qx3dRdW6l+irXsqGyiAiznkEc1xD1vt4Rc0QGjzXwNZ5uY3TfES2fPiliPSIuGXkG8GxLn4jjR
5Wbme6jYGpXHmqIevFJflQyNITyuIxwoM5Ocsb0Ns7EzIJNo8YRlft6Gegh6JgtMRIMLgtHKnsbC
CCKyZPWovOT1AnwiIQGFPz70wAnLoBwAkgBFrOKXGS31aCPU1OMnP/Tod8Y7pnv4zwgD6T5hiG16
aFktBU/NvkiwtxZORyeetxDjtrjKdiCLT4ZBTKNjvKgU1XQ0rTxoFHkd7qt3wwSsFQKftL3AtX7T
zYPHVJynND5hcHqMW7mbMejyDzJKiY56xK2SbTISaNx5CJqCkSAYQSCQWo/3rYqCEbvlIIZNOzIz
c51dHJtrWjhbrjIyryQ9tXlbpGIz+XJXd/ecXj5eg3XpagjGxhOa4FPmD7suczZOiza6SDaZRHAC
3i7uim0PypiWxkvFZjTO26TpA42AMhcS8oit7tu45mVcSe45HZOT2TKuKoN+QPfZNrseIAqkQ06v
5C2Mw04N7FFNGcCiDxKkLbaBruklT6lRfCQvhU7bugvQgO8cizN+c2D5ptkL4ACRhDYeMXxgtOuD
2cLHhJB3GOtNxy9eztNuQGprVh+ZKbfWaG09/+QQC0EcB5pguQ0dETAL62PQ5U15pFO5G5mv2Znc
urzBOJdHgxDGCCABliohwp2VG7vGMs6JPcOO64N8tBk8VAfk3sfiVzIUO9IYQ4FgyLSCBo2LBk3d
U/tY659iVLUVitZQ6rfa59jA4XaBbDpUjRK5HVnK27DnrN6Mu9GAkkXoTAdhxpieR8/b1ZAVExCb
fcMcLdXOXUGBo/glyKwmyXjTefl2qvPAFpcJ14vNedFgfQ6hTXiEI/cZnifATOEE5tx5jsrxRxjO
r1knUEaqN1nc0cV+Wbr1hPjnAjH8OIruCFjpNgiApq6iT2nfKhuWYeLe3RiUWq2trJQbCF1V1bf8
HnJTEIe6bH+2ZX2ivz+gDaZ/TtRBEDozJ9800IQVMHFejSiTrZ5DVEzeA1aJ0HeRZE5IJfWLBgFE
9fnG1TgltaztrIBl6m5SuF3TFO84owC9Pxmq2vZ1cnEkE18DaaNhMBZw4ev2AcjCgBIoTkyEQSqQ
druXTXY0JhWMwiT8Qm6SKAqiPAp8c6RwcR/pBeztEqV6kayJvz1YMVQAYhkMCMAdkcAdMecl6ZfF
8BlCU8rMoMvcFcBURgLWdWD5LbVLN8OMyD/xzB4GNiyoTbsWl0RS1mvl0pUxrb2dIwUoCcCQdFBR
yy0fXtFqm0oMa6cfdkQnrwT/sre0d/rumABts7R7JAltjQUbaruVnb5ztBI7AeHEQxgG382fXC2O
h4YRYtXi6lwxkKqOSVks7MLly++HePmqhCGH1Byp/EhqKGPYouDnv7+FFGEZP0D62boFMOMk0es1
mZ0gIsooMYNpIBJnaZv8p27I3177f3VR4KF8NR1vRPNNTt4M6zfh2OCvaLJPZSJVcga6Q/+3gUaM
Z4LfgoXS6WklGZM8cKRBhtjYux5AW/Bnh81uGtoy360bgEyXtKp8yqb/6Pl8v947FO8ulgvyobVt
68iRsZJzBVbCfQ2GlmKjGN4jT8cAQBDHZehT9yUap7XQ6v49roR/GKocilLeL8yb9rWoFpX3xJHI
knrzlhJckFThGXWSv+o0FFhVCI67cHv1nhRgZ/Oo9I7fT2OGRyTvGK91NxYXsEN4CXuh3uNUYAIh
dPrw/WOEpATuGAa2rAApx123U/qNwtq4zUP7IWwKNmBa4LxDPw0KzlA7pOH4bmeXpDD/EFMN3rxw
SF40K9p4EvOHB1Bimxu1d8BIfxCS2kJZmvWYNShwQxebYzSEwIh0aD9GmJCy3B8mOgFPelnmi93q
B/QQ5jez4KYATRhYhT2yxV0dpwIYl0dZYNClyBMiKGt+wwejLp6ywbG2ihaBibg9G0ft2ZraX+Yw
NZfYqBYPIYmbRhh+5J7fI09OX4fc1/dVbsynseg9Ju4Z4lXK1ZZINGBc584mctsKN9Ll92bhc2hw
xgat0exnNr32cD+h7tnz2VgkKcdKxylIaDqMnqBPDn0Z0CkoqXeWTimOl21oMDy9AaUfILsbICAJ
2BqgDmDko8YhXG8z0PyQqAoqja2HXOQEm1kkywD2xtPsTjvd049Cb5lf8nv3zgHv9T2TJa2y6TCp
S48iA+Tqaa7hFy+ynHTe2l17SIgjalEfgA3dRp69XpYrWdfHPH3Iw4rBcbqx8+HQ5SUJA1wLOK6q
vllDDzwYms2ADlkbfjJd7WGpbWez2cIBC0pjL0bKtbLc5sz/o5lcas86Dg1B9HRuEg+Qpa52PTMV
mrW0Aqd90TeB98ulGme2cq2G15D722mbuw/Bo5yrrVeoFakoOOTEzk2mDVjJTarjeNGSw5jFOIyQ
U0efdjvuLbh9K7sBIGyIdYMAEt1AA1MdJfpnTaaQQrDwaVl3mhzORxF+ZIznDXKpk+PErqof3Npa
d9MpIoYGxQl09nqDecgwT6i2iQnhoz1qE5nzW7CEsRbvFgxVsauAUGMSJb8mflbunffCn6HJXkbx
bqpnNkSi6GN0g6kmCdR7aktWduMd3SoKFmfrR/jWXG/X4i8Jpz+YsCJ8jTem/cVXxgtnaSI5cwLT
7RfTOXoIvVT05nBfHZMq3su5OeEVP5cmVrZqEQ3i3jc3Mm3XM04/G6/6NLbQdUD2+tORvvVvCioL
5pBxht72kgPx88+OrQWZvA1QVRujfeeMRH+FFmPdgPdFqRu+tMZNsse0Ajytuk/IglofWVTxKbNx
le+dgfSF6r3ij7kc8+MMbxF4Z08zqQJx39SZhXTTIEYUnCfTK5RmyuN/WVwdWm4TAtk9AMxiwmrB
lH2PzJI7W7vb3qfOWaUiKbdpqAxIEgEG1lGFQtBE3es9+5N5IHr85M/j0Xfrh6lMgjlGh5siMYun
DjSSs/ftQ8X0XZ8KDnDWRbjVs11ZFNywDPQ6yGf9ITKHvd6cKhvePFaMmcu/Q60pCvEGeJWm63hK
xvYSV9MeB6DfbtxI7MQInW2oVi6VsdywzGT2PuXIB+kw3idoZJihFzPVdQL//anvfkgzmM2gVa89
i2n0sNzahknKQLnq/WHVowPQn1F7RAZst6unXbF1Y8285jCsslXyE+/q8CRHska2ttw7xqG1TpoL
vBjj1kvif/jpR5/9Srk/Gt3cyrIILMe5lT73DHT1hIpjymnNDCI79Jy/J6N/njijg/Ze592L1Q9H
UGJbGls7hFy7vjWZktirOLqpcb50ePOho0lOGL1GVFCSQNvVCT9x3otSIxWBwUmGtl52W+cDKhnZ
tKxhCJNI8zDdSwRRPRz8g+5VKPzrr+Ng6y+Gpz5RYzIfba7SmzH36kD59BPdmpLdou/UE0nWKwt0
H+UHYAGMMcROGyDeVAYts06vOPkRjkDC8PUNWNQ9NMVd5z/m6QUaxb5q+rvNJL73XuRkEuGEZ9pt
ow2L4x/hpMSjj4/w6Hn9yBLm4I6gBdv4xd7WuokiDx9EjhfpXKAsvxaLL9bpvfyn8M6FnyQ/gH4M
bBr8wGBwehor+6QVbrxhGabZml/E7Jo/DY2jyyA0g1ExxtKwSomQQGT27mcCNwM/4dbIcZSw5VM1
cq/4Uo+RqefeqegQY3lmJEn7Bn/bMqWjRMcd3jeh91z7pn61xPTkDsk1Ny33USjYprXl+oznZf1R
teFhIrHlmWZ5fol0nXWHuJWPLO+Ihygrg+x1MyLHWg8IeJQfcVtjO3W7wMv9n5Cvo8eodbQHGrfu
toCyjB+ZK1rLn1Ra5k9Jc9JBwz1+v+LoVrsdDYxJ39/LexeLSB7ddXaU0PDqI4gAccEZQlmwfEWh
Ji6Nq/Vr3FpfTKB+dBzLQZPMqVxW/eVRR7J0aiYvCQi6evY1RGCrUGV485eH768iLbtaTi32nVYO
WHCc/reacEkPqWsdXSNu1rYUiM6s6pcsacIB8EBuaplnuTx8fzVVIfHbEZRjR1Uutb+DKLDFLuIp
4hrGRFy4Lugs2P105JDLUja3oPhgJnLKzYuRyQDDgmacHr0usg8Zg3+46IN6LsOoZ6PBILU8+36J
A+ChT0d1WxyGqWyeR4vwpyiJAXEuT00NulUxEuf8/VQm7fP/HDP0/636/mtY8r/9L4lTRq32X4GK
bsXX31OKlh//9/hk8S9Enfqe4KJlQmkuiux/j082/0XXdbK4deTdxNTqyL7/Fp8MbYfoYoNEH+tP
sfh/KMKhHnmkHQqE5jZicsTi/4P4ZFtHdv73eWKO59oeb83kzfi2s3z/L/lPqpnFaCaus0FkyOgv
pjhdJNhRjOmnU3gh4CKUG/Rv9r6p6UoiR3hBbDTeisQoqRFq/aZr9h9Kq60vAK7BADy3oKH9OKt0
ZLYUX3FWFictySGGs/NnHFseBpwlD2lz0W1GT/Q1K5tTlXRr6nwD7ms7Pc6YKB7Qclmk7ojFYrek
7AjnAAUCa0k9zifd7N6kqHcJxsDLXAuax067hyPK9NPvwVqYv6IqHi5RSZ4UDNatNuEAK0o/+YqL
lIQ5ExCC3V8r1LicbEUFujbULx1d0JVuSdZ2GBeYroH4JKyXZRQz/M/yZ08tBpaWeSnwoBJ1L9Av
1NC3UCMmvmZLHW1zTwDeT5bxcRWp7EIMUPYyxcR4jlQgFqyNxozx2CniUMKf9sRB12lhQ0kXDx3c
WKYW8t6i8lxH7bhu/eQxndATykdVDst5xmGogu3dd2eWcTdRTNpbgfcUXpJEJKRay96wfb6Rd4RP
daD7a9OXWUJh5hKU7YjBFx8h44fsg8qvONMgpWPaxoem/UPSdghCVy4UdKIXJOeXUQElYWh3FEYf
4TvDyN/NBXLI99ApoRUruIPQxt34WKZGv5t99BfKLwn+8SSk2YrCX5T1xg+TehP5sGImYHfWmHKq
r5O75hGGoAFhn0VWn5qoq09Ran6aZkH3iYsgaIUb2JNB9cO5DC2ctcnsVpwcf+wZ8nrPChM2W7Gx
8TpiTuNy19cCBgWND9TRqaORFDLIXZlB3BtdcCQ2TIEqidcNgRNHESv+yj3cYR1j5ZB1fygjRz2p
ofhmexfoGMFthAIBpuWv5jF+VK7sYd6iR5wN+aFzD9+4h6BziP6MzPO0hMQB8R9vvl54azIqBMNN
mNNNT+jFyBYT6ubpG4LtIOIitLwJ+AxI7bDUxk/8h7JW1t0rCGDJevGjq2QEfdz4mWiokroQHGPf
gqVUlqjPvU75QwaBvcnDUXEmi/cimtlN0H4xTJnIxaVdS1JjJXeWektsy95JnamKxfYFR7nfT9U8
L5M1xrTIo62WoB8JGiArLMpyTbuCjX218yo59p19sAbfWtmtlr6jxLzkdkU1t+Az8BJYefUBHkFS
OjjmjsRZqNMO11sHXIYGdmig9SQdYzZpNadhRFtfMaNriP4hdozUEQ/tP0LN1jtrzGOpE3rrxYfk
kPk+cSpo1hx0gyqrScyIVUZcT6tPG90/jOYDERb5kda1g/ioZt4pLdrLvqd2I//bFjXJAaWjfZop
UxHMUnl0GXEcLbrt0HKNa9WcSX3c8T5f2t66Af/dWkC1KDJQ0fWexE6OM60rfJgCuQtz4rljNL5u
IQOvu3z8NXrhNWfVuuSOwcneF+c5Q+uOcBpI5qA/RxW4ti5/LWLX3tVDX260BMbMwKuqV781Gf02
6/GklNYEbqMRqWc5d2EN8y5F7ElsB1jXTryOpq0f5+GahdYU9CX+11S2ZOVZ7br0wvKcEqhJmQIx
t8PBO7aE5KRVuMUOBK5tJqIOxhRCE6IE8R0wfDbI6sDQ7WxcQhNptqNNIDU291NSvGyzOsSec4sr
i1K3K2mtAANPIvVRdmrjyM9+ycUQEBmoM1s/KJfUDGPJz0iXJA0LqARxId1B60jZSAdjC68sP5VL
AMeSxNERySGXbA5wrtNqxkF66eVQXopsLM7EOMGZho/uJSCHl5wPQeAHGXrWFaIrBXexN9AfBrXy
P0lzMFl5+d/UkhziECEC5qm/eK+d73XnxjGfnFjD2GeSOqKn5I9UI0kkOO0gj7bbMk/SFVEizt5c
ckuaSPmnjCiTesk08f3MO2lh8uXG/01u8D+ERfqmY5IRaDLlQwFj+pwU/rrh/g0wCRkKsVyt9Rsn
Q3qKEqS+uQsmslmAkSQHgzpugEiOzW9wXAMfl0aqAurybgFOwqchru77qULCF+WP+YKnpP1DoHu6
SRdw5bwgLP9yrrn/GTT6T2VX3GkJtc2//rO15EH+JX/UNoEt2q7u+iZv3fyHEPfIgWaCiyneyJF7
iFnoCt55vhIemSaVKR78qv01OfEBw+I75wcKBGu5PLIRlXj+Q2TzhxxuXl67a6dOe3RPITwDWDRc
+uWEfnjwgX0wV18jVURNbMUfbUxc3aJFifqtnw745h/sLG7/m2xSnHT/8Isxs+IMZFiWWOKk//5z
4aTWWblZJZtBJzgkBFhArx+poLYZMNlvwhzIQFMzQHe4daxcX8U5lAPHToqdYWHDMgsDvGqyZe5C
TKJL96/Mx0tUgy5oLNBVuFo4Cs3xvkzCdl8N8cYf8fxUsUE42EBrBo0/0x0GVK6xONMId8o1x73g
UnpjOcg1QhDTUf+dKMPbdqONoSZeiFhLMyIdsaabxnM2TTZNIIp8y9v+1x88JsF/+OjxNbp4EQm3
tw0hvP98VLSJGEewY699R/PRBxTXPi4d1PtKaMzvqF9sdsj9n8+V/dNVZM4BJJgCLayrEJ8uCrmY
1seqK9BojKqe7mWXTVs16FKdaUU/w/06ybFN7tz2LmFpinsg6ccTjZyNbkzJW+OvYb3Hn6y9UBGy
FD1WbU6fVcH5Ve+PEt0On5JqbjD2q1t8UDKBooTqaFY6XXFHj9trVmVgwyL1UkdNS8VLSONcgBhP
ezQpFjB/FHDztDZCxppl6enklcz5GXAcEWyR9lh1hYGGy/Pv1HfmKRfTA/wuQC/frzHdEK1311nS
juOoP/NZ0ur0M7mTtUA+S9l+KhokrXkpIhzpWst5R3anGoe+O2S0QbUwIhYRZsvsTxOzG9TKiT51
tOGzcN745CSyaujW2bH6u9Krbh+VUXcmvjrzQovYcENsdHjojH9ldKtzb2PYs0mEwqgheVTlTkHW
cw2N+UFXzsy96mlnwHk6mTVJkMWUHs1eyx4KzX3RgM3tSV5Nz2y6eBKr7Pj9TCizXflipq+1fEy9
uCUN40E7wmZIKkL42FvdjD2E5k8ZDRlLLcHLXr1EBQl/Pos+HdgrvB9myzBIIWp4rVgLmLhWP6e+
Rm8EpH1vJDNdU3yptckGlxvVpnaRFkwpks2Qv4kEALsPkQitmQ9zFExAv+SA5A5e2ocbXOblM0og
DYd7Jx4EzmncRM3NzmVzI0kz3fgYo2hHOCd2byegK/6M2REliV/Tmc6RK9OUG4wpfO5L7YlbtjgZ
U1aA58B4jS8IZwQgdnrNQLhS33LPhoMVfTCH1wL6X6MRkzhU/b5X4kRoj7GppDHeyFT4km0//NEw
63kaiRcl+ddLLsYw87ZrcW5SLAESIeZDT4JPrIHTcSzXYdTbFIek0z47jgSPdWpmJy9GwzCGOYzC
Ka4AywBHrWgUys6ZD7VJSuowxCezk1yLOPkyXz2JIW5g+ljqOQMiJIkaxvSVx4dJ0IOdfC7mdqz5
pxKSO1yjrF5xo6u90WJQ6ua2fBVJZnKC7EPst+FldBz9CDExnOEJFO1e1eGH4i9z+fM14YSrOIzJ
LsDDqu+jXtjHjd7L6aQZ04SEX//QZKvvfPukACQ+elYZP4em9Yb1p7mIqTa3YZXQCzWAdG5q5eoE
rVh43WPwIJUxXr6/8rtMZ6KafcRZ1aLzZelDO5NfODvY13Gh55J6QCSs3syXWJUPsU0weUuQGMAj
f6f60ttZPfyFtnF/GgZQTFlVr5mFv200mtufP4nqE+gCEU5j9kmMg/7lgrjbpkrqxzSZiifmSZ8l
oTWfsa5trEIPRIKWAwF88zA4rbjoaDcjZrOHXHaUuZ1e4UfhoR4NgfwOKBeTbH56uLaFUE9GgWC6
xMK0cb1c7jUj5w/MNOlcCMlMil7ehu48p6KZ4IfMJRuqmwT5pxAThl1WzuO2j9LsiqvV3ds4uQ6I
uLVzWJvVLmyb6LEdsNvBtRdvYRv+4elKfnp4LWfaTH48tY8VLcm7J9vfljuZ72TvIotGDb8fkGa9
Z5k81J4XPXeJmK+JGIlGWX6sDEW0NWyuUgeaFwdDBIdJKexLPgISn6fhbiwZL2y9w13135bsZED7
wDcy024PTa2/1wTs1itR8l2T9WSVFgoTruVPVxe05dWJyG3g8vWXfAqcud8v9su31USPOAHzsGUj
tU+O1pKxshydm2KmCcywJ5hn894VHMqTCpuRs2jfvx8mRKr4OcyxOv755fer388RskExEt7PaqLM
nSpEdG1nDzez54C/EC1d1phTBldZjmN/sBPEnpplEy8n+lOXoyUljcYBf7upSdZcx6bAaEryBJtZ
tNjkvEs7tfOlKYoTbirnMlUmEnYwtjBAiHQ7zJXbvqTYIHSr7DaJqc9BDcvtVrRGcyUk7ftJN2KP
drrkaODMuzOFFWvJ4Z0zN+dqD+5wp0bv4uq5f4li//dgJ9Q8fAqBORRF4FnJ/FHaX6MMewYJ7Wdm
TdFFAA4Cf+WXgPboywrfOsXLg0PL8uD7xTEdbBdPXBatDFyUrqBTDTtwPzbY2qQW/mzIxQps5rjB
YKRIhZBTJJ08Y0XZmfkEbgg/VNAxQd7RAbuFygTEE7Jxd15YPLW4ATEn5JQyAzMoipqZAWY0G6Tx
TK/Kqtd1NVRPCMbKp8nUf1FFeqfvZzgohoNRTe5qrNPynJSuZ+9Fy0XRdVe1PFhU4DsdizaRljz9
/oYDsdStcTynQ+Ptvx8E42zIKgIBBDaISrz4A3wzQqP8UZMPSY2TqqEWX8nRi4LSLNVOEmbiDyDp
RFL9aOMcVRrpxBkS0jzx2Arr/N6BKnvhooy39MLU1Y3L+qBSBIlFRvpd42UpHkgf+WrbkxzUarTS
KDv3YHOK7ZwThKTKkp5AO52+H3oyw3Yq4i3n9SUiJuFFNREetShs183EwdBq9P404MwE7Vjm60RF
8k6o3XAQZdmsoymq8LsjqA3JmDAzVNIqBXdp0bRw9RCZXuteanaWnV8nkBlj18Fjd4DW6r36WraF
CKUWDJ1GGNO2I+ruhJMHruPAoK8DfTU0mCWdrrzQB8d3GZvdV+YRR8ubcTR87PgPent+68AkWB5K
F93PGXjp6lLHHlsLuXCQhxl4JLMmd/CszdvUGL8oNfv3gcDOGYDm2VR0lKZZnnw2evbJLn6yZuET
OZTQouHw+WCY6IOXFKA5wY3v5JKOBNHiIjvDx/P42DVkn9YcfZk9eew4IZHaD8NlyLLu2vh2d/VG
gxqzgg2Dzn0dMYc8O4UodrOS3kqkuvkg2QYOJffsWOG9ZpKRgyN3zKOXqmLN4DB/jW0/PmikHsPA
MYbDgAl83XQolQynPoSVvNqNGd7Ba4UUZVp9LsV4sTuD2iOMfhImiZahaX9UebF0L6X3Yi4ozWoi
j5MtlWw0EDg7l97YVVcDMiFngBEYQ5sbRa6h5IuHr6l7zKIRFV5yH1pEJ2jU2PNDAIE9hgh8GzTQ
+vCq56kXCI9McZJDONq4dnyH9evuQ49BdFwqeXd8IAiTmZWfugBmJ5akoUg4NwSTr7bMh3e7JXdV
GEtInqWSbRb1h8RR5ZlDp8WEn9Foki0+VOxGR7sZy2PYV+5Bd4voVBR6cihdyz0NYdTsfW3RSnrw
/abciDYcg8svB4ZknpXjC/l25D7qytuy15ZfqX5vpAv1olb90XHG4rF33Qzy2gLwKDgkridFNVk6
3F8+ETJHkHGMgyOfUX82PS196QKP85c5qWmbT2Ip1jQiK8APat1yFJXNvkDlSVh3YnxwAgXmIPOn
WOTx2Qz5iNjn80CNjf9gCoH6Ot6PaWVes94Ipq7un5paW1KXh3ox/sD75+L63c7a9DBUv2eJuqYq
jQf+RJ8hS/+nxo0AjFrZb+QWwnvFt0SA57lvTOulCsU+xTDSRTL5MBZbOrbd/nWECQJ/FmqpM0NO
dXIIXFVahPvEs3+S6sOAVZvVkVL7tSHV65ZbTbL1TXhYM7vZnDsSDxMNUb2SLwUaGT3Uy/cU/fS6
hBG/shiHnctwIU3NMHWbgpUWNsm0k62AyW+G75xj/Gc3xbzleIFMh/ytqY270/mHCU7e/fshmocZ
/fj4+B1E9v0wwWwBagqNY3QGUntDmnMeyChHwQIjCgTgiAx8v2RHmxFXuOKEDOG5cBLzwTVSXBch
YoiGvvYGZcQcpASCbDKAiUdgzyhLrLY5xX69b/ypPaXm0NykhBCcz/tucudD2E3etQNvsyETnFg4
OAgnP8KerOKUKQCNrr1odHWGxPDM50GXu5z47fN++hxrxm8VmU9DhCDe9OClE4mGH6Iz0nPheKdE
heZGz9zyDI8zPUYlLiP4nRKPGbBaPfXrm4G9dTUS3fmhTCgW3lSQ32nJNqCv3oHwCOUPzZq3s9jp
bew+WiApX5oRsuWH8rzxrRqQWBedYGA9eL8YYifHIg+zmzkSrNrahxHB7IoOhniygUtvPQLa1xHM
uU1j9OKFlCagiXPyTCbQ0TQcEh8SdgwCC8YzgXDJ2mVFJ64YJD4J9f6rKxNKrdkiCmEop2CIyRpO
Z87rqUvuto3uwMAFt05yY9xlvZ89EDS3Yorhr4ZhHLdNIt/GUlQbfPnpVgPSu6lMUpNazN8Y/vDH
KTLbAo1/cl2o/BRPUXrHwpHcZ0DFeUEYco6lKo0lzgAbfW7Tj8Zx7pm66u48A0kf6R4QrNHW7vzO
FNfhlFfmr1HqjaTE9oHjcn3EiIIEH/PkbkotQ/6uu89W3hk/e/1RY6h97BmabyrgTsdieUjbcqdb
Ew4frehOQwegV/PMkr9ITEg2jnU6PUMBD2XJMjDsYlv5oUDgnkyM9guYBY1sHtBIPFRWmt7r2t87
HoGXVdbcUgtLeRH1EyMfM72iFVqCMNuBWXHMkk8MwsrQGVsNJsLBdHZsyK00pvFnjs/1VDQ3MzQW
UT5k3YwhRNrH/rbmHjhE6VCdPBO2q5kictbVU4O386mDLY/cvwv5Q1KqiNI/5pnpHVOt0jcRUlh7
qTdGBMBk22GsOTp17xEhaM/w23Psj9KCm1cX1ms8iwGFa9WieHmMANejgKn8kdBINxA9IZlkgKig
7KND0uM/UVUfIoJjYoStJNyqMhuuEcS+baoN+tqFp3IlnYLk4Bphvjur+uJXzUvJiOipqNLpqZDe
25gU0aXRJBhEy663tCrGu3sYGolFcHn4/mpG14GuxEr+8o1Cq+Nd3bsMd5afcybdQFg1NnianJOX
cx0pbOP7AVXWA8mc6dURFjF9k3ro0EfubZtBW++AuHA8E0TWREajLKwo6LjUXmVu/h/2zmS3cWXd
0q9yUXNusAs2gxqUesmyLPeZmhDOtEUG+757+vpI7zr2zXNxDu6kgAJqDxJbkkVRFBmM+P+1vnVf
2X3xu8wFuO8GWoTdcb+oO5bZXkRrJQqzk6mEqEL6KH2E+0BkrfCVH303/sQ00n3oyL3HUaSvTPxb
zPpLoibs3+lE6h7KKj6noB4OtI4tlqkuGNck/U3Ts3zvSQvr8tz6EZhusKb23R+Zj6buwHKKBFoL
isTPXlGSFRosRHvcZV9KML9FnosHaghUbk3/RE60JDLQqW9qDZxDLA31VJsEjboAklyjQOWa46zQ
wzrbRrZ5N3SGZGYoaAPldf1baB5MSFn9JA2wBqpbtGSVEydpdHryHIWFgzCTSyoN3fjZ7OmoRoM2
UrLJk+c+AASjRXKVEti+lTH4SwkNb+mLYtgXoApeWKpaC7WuxhtfqOV+zDXcC3mtrEciAFYDPUzE
LcFjNI71qgf1sAnK2HtwFdd8oB1sRgbLDmVr1ajt4G4sR8/4bQS0k3yFcOJmKBYcIbRV7X0/Rcfn
eBwNsuSjKVS+N4mXJ/5xk7YCvgUcX+AwxqXOrlXtoImmNuj2ZroczOYYMajgyyK+nmDGZUyifaC4
+2Zf1NWrQeg04trut2kmoKsICzfz8iVS/cc2SgiEGDsU8Y1LOdX/mQQw2aEbEZioPQZtgYs4BABk
1oTTWr/T6NEfQZv65Lv1BusDCOPtqiNTFcgYXoNUq2i0Un+asA+OCzfXf9agaCt6S3ZOiblJZyaM
P/1F8/W7pnV+pNVLolosCyJcTgE65vkvUkmpjzsv7fh2kUN4WmmiQfjniqUB8wc/WL5g0EsWvSiR
ViVEVgy0AhJZf5juB7muaFotS4VO35mU+xmMQ2PV4x13WQRFYtgJNTqY0TqRBZHwNiJ5343vqlIE
NIIqjyqViXHAweCZ62eH4xN7HRBQbIhAnz4EngFBpraJ+WjpNZhf/Fri5YKIQMNLp17wI0xSCpWE
G6zi+tEuNdbZr3SZ6Yc66ouwi5NFocrxGjw6MeksI3cuXWOVVjeoDEFsXT0R70IKOisRrvKSoXAE
/L2wB4zPenFr1savPLm3ohezpGFKNkW/jTuN49LRcu+sdhGN/UMNxWhFzs2lRnNHUbEn/zQLQbFo
N9po31a2g44zaZ0lMivE/D6NnFyUJKQkPoQnmV4EV3DYX7oBY3jhFs+aRs0jD5WGr8ZetxXpAJJ7
2NoZMAjJULwY2ZkeebK2UpJIoLIc406NV6mEgOu2Etk72nACT8ccEKvdEeaNSRaoTb1JDPu9SIIP
kaB/q9Bc1CULpEqi9e4hpeDti1Pq3r1W40pVoIly2t720kpXOtcvPVd+usB/NQ0FU5aVXylR3+iQ
pOgX1txukievVk0MIWO0ZGC6zax+HSUB0qyuIJvZ+yVLJoAG2n1qt95FQ95oaSbGGzXC+NuT8Rq5
TO3wP/uiv2ikvuM5QdKljiaGZveHFAC3DLlRiYZd5GSEEqidrAxzxKCl4iZI7XutQqqRNvFr3WLp
TytO3rzPlswIkTJK88azQmqa/tq04p+9Ku5E6QQrEnEg4RaUAQQwv5B8AtB1C6tUDOyHjb5KsSd1
OkxnOU6cWQHHSGHK5DUGPGCtf6F4IDdpgnHSx8tpumgLT0FFPYiwFmy/5hgsbDJOUZvT7Wb2g3uu
XtqTlyvIm30o8ooAAN9fiujUK0W5Qn3R4cAAkMEw6OoQzIBywP/z0SZ3CmEYCuUI0OxPdje+F135
guj5WPs042uPJozJ+myxTJCGZXrt7/xK6kuhqPnStOx2wZLtGVjQxWxYwdI/9zcdkrWKKwruLSnx
PnQykpiqqqRhYZrtSoV5a5qRvx1KSTpOo+0TpohLi5X0sjaIiQkCZu5WTkO5QtbS0S1Qyp1U699m
mY0U9/CR9Hb5qgwKSfa2TTbw6LIO8MZmp6joBpV0U9nm/aQbl5IjHUPtSwySJ8gQJmQqOEkjeJWN
cW3sgx00cmX37u2YMvDaTr2gH0rQPNzx5VAhipG2u1WbAhuyiPnRILdNduoiw3cVowBc1NROFQNv
ZjzgMcu5ruO64R6hGdeoSpeV1H5Jp9fZ0XFYvRpm2dwpJKGurWD4MdrocTWJiW76x6xbmL9+wPIL
H0JOQNaunVQvoQyDnd/QYoLKSm8Z+RFV88cekQuBAXm+zAsOn4DPVRABUrNDkIAjfWkSDsD9mOZG
xqLLCZB9T1G4WeZRpInSbWlzWZlDmCw9Wjf9QDo4ID2SKfwMn5q6AV+X7VD/rXMnD9eZAiJKr+tL
FmfBNoSts+giLqwkPoiWO2NLEWlZ+j0RMP2ePCRkPhgcMNv494UTvCSV7e6ctH/zS0rzznQ7Iq7m
oYO0uTJhAoZN+4iP+gqnyFqbyr2RpQhzoLat8Z+IyGKhRKMN6NAx6ixvTab8uFTLeIPQx6Knu5TD
UO90nyjYTC+OFdOwUfbRJiuIZTCSFgoi7ZI1kb/cZkMH95SBC3BaYiRIt7wpgSV2rjoC9Q3Ba7ei
U8EImNEBtxgg45AbXCDSd2unRj/LSsWPNJK2UMc0CaLkoeK8QoEDLb4QOai4cO/ZarwlnMncBA9d
K7m+u7E7Wg1E0VIXVLywxei+j/c2VrdAQsrd6ELVUgJJ6wEDtd3khz6o16GFC8woy+1IDNVSZpLL
POnXTNrQVmQM+r3jU6EbR25mrM9rRcX4oervcSwwOxYxHrCh39Dc6ugyqXLD4qk6kF9tt82y9b0Q
pZneb6Ubbft84sdD/06poq8bAruUZiQsTtEV/joa14KA8aWFmWZBhxs/FZ4Wrl2p3JkJaidt4FZF
QVVPTuKF3AfuqV2v7hM7WBZJqq0rAu5YlgdH2or0WaaemMApRxgchWmx8omBX7ej8hFP440PZINj
BX1Ddg5w6vje67gDtRXllQmeTcvgxjPQxCKbfooyLdqpWjAs6ih+HS3VQd7f4oe9KirVMrpcNWWd
dWgUd00W3ndtgp8Bm9IysJmCFITo6RjkJaGEcOo+wO/m5ACBsJZRdk2ozGOb0MLNaI7vBuHrSyN2
f9nC+/CdRFs0ePfJmH61+9CgNBldNXfdRhl4b1Dqbt5+FGjlC0qny9YNh4UizBunHs5tP6ySzHKA
TPl3hpex7M1UuUpM5ZfNALF0R/9JFB2FtFwnbpue3cKuOemElKfBsYtdl2k/lQjobUEpOA9UTuMa
xzC3hmKQaxYdSL1Zqyz1oBGbPu0fEieKHoO6929rbERLM6qVnxZ3ZULksvYOQVBJUBNuH2lTCk3B
3t1xb0O+CC4KKYmdPfmdCe2j836SPduvY7NP9pqpaD9MLJxiq9e5f4ENrON9QpozP/QNFxGGJV/7
IQoPEY2+lVmN+q2vET/cO9mDLrX4sfBV5YjpmRDoaZ8M6NaLzh27Oxhs8Q2uMmxA4EvRF0Ie7C0D
lIiiEu2FbJCYyjtiM4yTLJNbmTj2TxmM49rtfbnX4yz66bQgVbI3lerzPZmSDo6HTN+4XRVeGgQk
rtnEt02aXZ2p39Zgiu6o9d3Oj4Tafj41SlXQhKIXNz9FftXnX82P5ufpy//5FJXBLZ1Q69u2pr9S
KRrdzm/UWy/Zu9i/iLfGH66G6NFZEHNy4mUfdb8hsgXku1ImzDij8j52I5ZAinoDIm6dDepI/1G0
lLCijgoyHl7t0rujelLJj7vvM5V/UIVGWex8e6oK4m3X2/VKEHi5+vpOjcC86dv2567Nz09P2XZn
g85QSdSadrKb/uLbseEv0pi20Px95uctWpfzU1+b/scbIdmam9RRtSWE4ulwh4G1mYx5p/n99nS4
fZYizLFpAM9fuUOTqdo1s1+2GxWtQ3i31xDv9X8efu4b7M3PV+d9mLetqqgCp2P6+RfUeul88fDz
/dOr88OvLzP9RT+1Wj/f4Ift58OvTRIWsgXDA5ME5vCybJJyKy3wJICg1orS1Kf5keq7/j7R0KAM
tLi7ZkvHEPROCcEoyZ+SMijvEZ/gBXOGcDU/jKbnqMTADdbJ8pqfw+pc3lMuZHYtAgxq+lhNJAmY
S1XE4nP+GyB9xT3kMo3+CgEl81s+N6jCOBpKCvtf22p0l1WPOmWKTh83fybXhI9ZXiWTaXpu/oeF
UUxNRqm/PSf1CBBRXSEwmnZr/lzPi1BrOF727TOyLum3GKSTb89FRU79mkbfcn7b/BkDpKEtKxj6
Vv/4XGcEXAmFXyGbrSDLkFme3Hkt0VHz++YPDhUj2aVgUhdf7yMtqNzFOCG/PWe4cFI8D7PN12ca
daruxrBSF1/HSeiAGBj2ALdO+zG/4OQ2DTObmM6v9xYhnR+bfsu3z6hLNdl307L4275oXrHPDSB2
X58RjnCIUl1DGv6Pz9DGVt1rLguyz981Qm+xZ0JNB+Efx8Mgx2avJ1X47TmqW+EB3Sow8vkY1T2i
DaI+r1+bVvW4PtAt+fjaEhfYcEg79/fXUyZt+ANzy19f+4nQ3Dk0o3H5esro8+BmDOqfX5vPuxIQ
meW9fm0Lb0l101AW+HqqHGJ421b2PG9rPo6UhfQb1fQevzaPb8i+sRLz4WvzuOWQKhOMMD81v1GP
AnBobnX+2rxfVNUxKbO7r22lUdsfidI4GYwiSybFrNJR5HMpP0EGUZ60Tjso7nSDywflSc2IlYjM
dkQSxIvEHQLqTONqP7/qMdVaWyWMivnVHBH4tozddjW/atqWduB+ZTHe8t6xdqNToOiv84tt4YQP
GkuABhZvS4OUcg2e0sf5T/WiOcvaTe/mP6U/Q5xf1as384uxbgJxzYx+N78aSKpUdP/8z31IjbSn
Cy2V5fwqmMPxhpoFneFpH6TM0js3Vc/zI9cqykcqxYvPfYhYdamNEj3o0zcXyfBaen18mrfT5R2O
vdDTD/M7yyAjy8oNBU5r/raNfQ4Bfmyc0tMhROWxtwKzXc4PqZcNxzFHbzg/NFifnrvE+tySo5vj
E/Dbz12g/b4bnUT53L/UC6+1DnBp/pCwNtIlVAtrP2+m0Idg7bLi284PPR/0iKXQ1p0fqnmcHpgc
0XT4+3fDnu4pb/OjMCi6+0oSWj3t/PyUnR8xiRrM9EZjUVjEXja0bC+Ioe4sPaPJm7B87V1WA21K
UKEo9WPXJcHe0EvrOMQ47hQukgMdeo0COYg51basJ9MPtVUokmbbZ41FIib/p9SZtpofzn83v2N+
WPdZdafVNEa1wHoqSH17KsiMmh7MG7Pd+JjZFvzWaVv4UMgtVkVzM86bBuG3qrVBbOc39HQcqUbq
aPOm92u5NRxKrDmfmxulZp8UzX+Yt6QoKlIDhL/TdkRb/xsFsqb+KeSEgWubpq4KfEkYk0z1P0td
3dovlSGmIzwYSH3gJIuXPjxq/htGSU57z7op7Rq4D/OQbbcOPUEMUIjUvLay4V0PYI5oof3bqcv6
SKazfk7URGI2TRDv2gjXc/AUeJ6Q2XR98Ypf/z3M6vgu8Et75QwNwo6WqGYH5rTTuBfRwHTE1G3s
YVsFT0kyvDhR6bzV5CYtMBWLO4V7M8CkWLJ8iZO12kX2HVBR+nj9AIWou7pBqKxUqBFwt0pKT2ke
bTpZkFtD7w8g8hDtVY0da+3x6NgYsmXYCmyGzd1g18PRMwijsQgDSMJAbMwxdgmknS5p1T8wUZWL
KBHlyQhN9X5MPdoWrNjSxtO3RUWbXaEoPMGxqrXaduWe0o2zbxK7XwyMQ9Ml5a6VLKWWEpigx2pU
9jC316UZDRQsUWwFWtmRh16KW5q9QP0pbZ8t4FR8DYpMJP/pO2BIyEobRSF71nuvwrTZxKmurpzQ
z9EBmjnaBk9XDrZ/SIskfMeH9TGrf//vxLz8P2n4c+1v+ujVW/32H6hLKKqe3pKP//k/7nmi/B4C
o01//7fjT/vLQhuv2a7l2KjI/3b7qX/ZQsPloumORqaL7nx3+2EOFMIlzsjQhebypr/dfrr5l+no
LhEwFi4913T1/47bT8NR+F28b9jgSF2N/0zbAVT1p9lPz4uwsVwGJq8hiwUoRIp4C8vwW6SWpPXV
REW3yg/zTB+iWtjNqC58zFbgtNW1ppCUMSXPUotax336QgxUtXDS5vztOP4XBgPtnw2JKup4C4+B
IdhhbUqw+WZIjEZTC9XIxA3FrWAYdrURXMPg5CI3XWaes0f2eJK2D7lG8xn8AaouktW/3gd+iv98
mBim7elHMqms6/afVgAWsm0v0WCsCvoqTBeeQs15qloyQvXAw3BGqGrWE6/0rz9Vn5wf36wVBqUJ
3XERXuqmZVmETf7nb56HZERQoc9WQ1xSS0CfEyabJrVWJfwnBzBrBDAjMAClyX7l2NrCyvt9Hr7o
mbk0w4AEKAWghCASI3qlgrDG6rjrTeXiuOGthNkFPD/4d7+WOflX/9xroRmGyi0Fe6uhTgfz2+81
pn1fm7WXroRTlE9OTizk6PqX2ihUcndN68yA6u80N6RhllZQF8KiP9GQ1FaDNaSvXBA/Wz0UH4zI
WYzKSGiwhUakM4zCvn6QSbwf4xYJXAdbNbnNHHEMKZUoQw0qNYXkOD4kMjsrQ7bNhTxZU16GFJdc
zfeZ5W4QGe3TONk4fbmZAp6THNu/sfNcCHoWnq9hM/bOEjB1AyIksOkFEIA+1adzZQf7Z+FUzV6H
/DfSuTDjYEmO6FEjMxj93tYqQliVSDh742iaDR4D7xAS9B0MYjVcKzluUsu/y/XhpPWHDHHVOLAS
zqP1gCvKS4Ot1hQ0p/Wl8uhXxBC66ZGVz43hT/mizJtkTFhxdz/REoVzhxJwFzQI7ByipwPqH1qR
PY3kjyELBj0XrGw1fRo9ZZPjoQ+JEFv0EnExVi9lUT2qZf84oSREbu3t2rs0GjlrcQoMSW5Y/65V
U9sSKr2y9f4mITmt6bTHnPJyTZcDu86JLLOTnwjsa/lT7oykmw+/TM/aZTrJdGGFlHyIPfINyLWD
V6NkgbMkZ3yBtmmJgQdkg0mbMebmOWKeg9ES9vsCUKbEqW4TjJaKn3HlTuC7U5US1yKbdQWgBiv0
A7b5pUucMbk269obdrITc/4g0lG9h61KEgqqI6CX4WDAkBqeE42InUa+FoWx7YP2OSjy27qT+Tq0
zxTr6pU5BUr7nApzQa7tq+fYpMOn2/VvXw+3TllegmyKJ3Xp0fQQydxuvO9oKKykRJFOBnd5sBT8
LrFXP4KaSoSzrXLl5BBOVRFEGcHesNNkU/IFrZh0OzhJz3h0T3E+PNMFuqdX/btRqeJW/p05gLKM
+/vSQaY/HeVOTV5t4CcRQDiaKeZiFBSVLY6Vad0q4kKBYJ3R3bN7E5UuG45+dom7MvzxHAP7WfgO
HgKQPPWiKD/iSuBfop1SvTghvF2kcFbd7aya4mpEMq2zpZN7g0yXxlmzNqSzy7Gcry2T365tFChQ
AndXCsrSs2ycHvYbTSVsuFNwoqEiZqLsRQYCOTrNePRzA8BPc2gqgJ5avwe9DpoXZzatIh+ZUoeT
s9GOIpY7nKB7SQdCU6IzMZHCKDZONO6cytnUNGXroj8Uqr1D8rsI9GDdGCRli4HkwqkomfR7KwQP
EtLqY3E+DY1jB09z4NKLG+pQaBx6MAt1fFaD7qZAYgAvdccuLB3ZLR1WM/YR6w9liqNO5miu6DuT
KVYtYqKGTAYmVLJVy/rZ3RQugqcRuVDR3DfxsKcHyvJN3U2/b0KZNvWzvZSvGoR+zjNknxmeRPsU
4nMoa/iepGrmQ/bqTxHqvWXfITPEnDflYr3UzruZWSsiX2DxkhQm6B1SXJp+o0HzNpGE4pUpzGKR
Gxp5cgL91Iyb2iJzIYRS3fd7xYyPtbIdgHpoGUu/rlmDP6FWbTB4nL2sX4URnl8u23p46XI0AvVe
b8xd5+LR0cMHhMHXWPJTNob53jnwjGvK8KQ1rZC6Dhsj4ezzhfPqmSxLa+NerYlegnnsrDo/+hjV
ht+Reb7vF9BDRzx6qSYw7EpvIamLLNWMj0rV4+gQs5iGkz90Z+fiR5BgXEBJvGxci8QMobzRynj0
0uqcc8xw3HZ4In1a0Gj0TqJPr7aGfRvp0a2S3zmTs0wfNr0ZIswM7obRIDPAJ0ezVtNHzdoAP9lG
fvyoKe5aS7RDmNADNGDumT4975i6aAjuDQMfZtNXqerPea2Dk6nWLaI7P0xfCC9TFkodn/KEVkaQ
YQOq7rG13kQd1oYirVap0fwIgKBXvb/Dkngp7JVsGA+wKm0VlLwrJyecdEAi241OvaYAiDpB2upS
laa9tAPjUhK1XvhPyCMymuqO9kNNkoPaQvjqQ81bdBy9Oib7TZ+aSVaQYyrAfoi+nxwIfi/FUF+V
uORHdEArKTpcBUotsYlxTHtqbXklyO+CHRPLYIYOEM18mb3YVX5BIA2aNH1Mk+hHYeMdgu69mKqp
XO1TH9FiU35ErIAf6D9p7RVkU2oLd2BNBNgVaBPbECizF7VCPtGYXJw2vpTR2+AHhzhBH6onfIew
tQiXN8liwj19p7gVZFOG3AALhaImZ8t0n5wsvHoFXcmhRJkioZl7NdBNrPgDDdoiuNpF8VHVZEBH
sOg8RV4bvSboIB8Y2+CFZgAHFon5k/SyG/oQ2UrvJMo+o1EXdp5eUtsAD8UxTrITqqo4zq5Ruu6y
KgcYnh5T0mymHizJUjXH1ua0Jl0Q4n9KCotrRiBg4qsRksI8Hxak7fjYDY/02h464bBuiB1ZtADG
crwwayv01/5IFUETfEuJPpkpxh3iynJJf+1FL0aUUYn3ytXzq+hdgl9qpmmC3r1kqqYpYD2rZniA
8/zbrs1xOSDUDAU4SV1g+ozS32kbB4t+kFcrYFO1wo8ubAZnzaEz2QqOYMlZ6WVTKKoeIQzi97S0
nkV5S75hqccsfjFODFwCi8bfoAmduv7pGeEQQyqde425vK8x0lP5u6RDqCyoCS2l7rxrUjn6ES83
JRsNG3mdjl+Ws0CwyFDG9fmzSmpyLzSkwtIGp9vvKit6wGD07koCAMmUvKRecls6brcI7OQc2P2P
JghWotd3GDJQDiOUrUzr3czbc16Fe9RvS7xNT6rJD8i8ZGNDJtr2rn+reNeiNyBwFcklIW9Kcu34
hkq0T5Jc3IEj4vQO02XlvrTMa95MbU7soqgrng3d23HhLWGdRqA5qdyEEZMgFwNteirRW0Iyio9m
65WoAh4NqwSxE9tbM0ELZHN6DU2QrDum1WDsrE2Icr1VrBFkKPf6ICHQGCvTLzEWS4z5MIt7pCiG
CrbPjqDaOc5pCqNkZkYIeSsk0vf2RhjyrSMecdEh5S9M9iDXNRWN2IPddW+a+YxP9Tpfnxgan0Z9
WKgIO7GKt3SoKeVh5AN6x6N0WgjNh0E2HIv5bG6Rx/V++hCM6TFA37XQKaCQ02Xssdc+qmZ27rTo
mpXohlrgY1l304sBwgSpVpxKCyPA/ZhY4bCdlj51925bLsysEjYxlYrH1r7vwzJYaegGD7oNiULj
4gpvEkg3S5ZWhEwAfkAYYVGTzPYFtbGtBdnDKPy1qlCxxfXOGZr2T5q4mCG3LyvG+62XYbFs2xyV
HhzsMuO89uuY2HLHeHArcrb8gAqxovtXEDWrrjYXTmsCV82Ss0efeGnkobVkUXBAlJNljb7WVZqG
VgsAhiRU1kXxtXIcrBQOIzjnxjhdPl6FkLnL31zER0uLCTqhmi3Tew6s0eH8SCtnbWb+WWvj5yHn
U+g5IP+33bNE1MnE1VYWTazdcIQetaGVkN1hx2Ww1hcjh9mdBuKkmeB3hKOnzpPdTiLlEMdyJtW1
NV3GnTAOw1D+Qr7Ll9AEMXs9uBut42bbOU+eibQwgS2qpoRGQTKIl46anj0nufqsUBdOyDqlXreY
03ULjYsbw+lBDsbJLz0m++optnE/uK2N6BGrg1FxP9HzELuJzbWksLP2maKjiisKeGWg/KahAPAR
zZFyMEkhAWz5gaX4mjnB1dcoBlosgPoU0ZZjtZziGmySobiHVYJgXBvQYecdrmOdeYV7hxMOuddg
Pemhde6ZZUVWcla1KY/L581wrKcY04uiyCMyn0vd209Zn0B6qIlMY/WAsPutzTFyTbemsuR2RbLt
M6LGU+feYQ2pcK5yoyET5Kwk3FcMDK/hL92gUsBlE+c87eJuimjvkDyGo4Tq7RSZbQ7phaTXBDYB
vSBk6hFjW4LTe4Em6r1M0YiNDDMYVZjgoy+lGMz/sCJYJ7G8VqX7NFUx1XpYNoF/q2dip3K7Yi1Q
HCl6M0BzqgD3unDh07eKObo6pGIqgOuqkC/z+RFXbHtgWKeOROJEcOkV6hqaFV6ni5Pp26UgYme6
WGGVUJApn3MfwF3oPOkyPuaCOsT0bsOVjw2WNCu8TL9STVna5q5stixV0LosSu1Wur9S2Wy04PMA
46y4xJXzNI0O0WA8Rf5E1skuNE51JOzKrlBRoPW/AFiHyyZj9I9yjn4GHSUMOFyBEuK1SS4ViaVu
EtzPR1jozA+0NtmnaoGPHOVXEr3pDHArXZUX6fnwT5D/evHzPNzO77Fz906EU/AQ5zo2oyPe3XPE
8cXr8Hn9mPyGDmND2Sgk33BD1trsHKvZmQIIseHTAFZxPkXZpezZz+l3UYjahCdBWYBOUmD9CogW
XLDWvRRNelFC/iotLrisJt7zoZm8vnWT3/HFqHThGPBS5QaZ4C1l5Fvda96S5JHZE8JcR4dEWIZH
DirLapRCDD9vruFbiE3RrJreCvjtK1rH1wDx1fwN5q8Su3ixi10qwoMdUUWbzrzcYjfIrnwPyQ3n
tGg5hYvxB+iQX3LkRjENH/NIofjppRFUu4j3hLnKkXpX4+FSML80QWxmo3EuIbS6YDYTg3kPseef
F0QnGGumKzNLk18QVhlkINiRDy9q9sHQNcRc7REeapWWR6xIu3I0kIVuggTkqYOJ0Mz4XuYh6PFe
ED2/FBmSfVUlYcdc0ElbdnZ9M1opvrlEwcA45redNK5akTy2ZOK4VvORDuOTEViABqz70dXWGkWL
ujqOkquNtOaLyIszGXVX7g9njWmRNuiYI/O1g25xukWjob/4Ij5Oc0XdUdamqAgnBTRLiWCe4bZy
uI4alq/kZrr+54mRnO6aMmD/ipes9Z8SFRygcF+HWhsXnNYoK5hgV36/zi2cxoFrMt0uR2I6WsYA
5jYBYyXRucxiufV1WXhJlPAq4CuIqLivOY1E4l8poxCQEB8Jub/6Snsn99NgH5Jv6Y+Ifbj8Kkr/
i7Ccfg6ba2CgLryIT03THIhNefOY2pGkzNKkrH5jFSCsSkv2gUT0UfU/Eh1qjkbOgmDkipulCV7c
3jju+OaM1X2MhS/Qu3WLMRy5ut5Wl2lMzfj5R3bHKNUzfPLlPGaohfekqMoHSazn6dqYrtooKTEp
V7y7p67DGQC8GiRL/+CUrx6nW5kkR+zdT9PlkroNxjx5Pw0u6WhAg2CKMm9ZgmSfRj3AmpdWcpOL
wDGcQI390O30Eim3apTvegUlhqO8zOe365Hb5CMcTzLwTAFBtzKn8+Iqa+EzIE+/4Nikx3kymqXD
7xgn7zRDmY5/wGmSwVPIEnHpc6i8mM/uhEGFOmuC9ZCXvwStUcoJjEFY360P5AaXJPA38/UuBwVO
DbG4mDU6lvLBZfq1opQk10IPNp6Km7Ovqj3NmnipYe2xEtaTWB+P2IlpfWfn6Xj0VXTFtn3i1gQk
xlsPhCl0QXDN1fjSTLUS7G2PyN/u58r02DGCWZ1142ft83SA5hNkupv0/qsXg/WnYYp3ri/e245b
aeNwDPqay2kYgLSm3PNdcilwh3jcUDKkqcRtMmRgiwhUzirVzYHwa/d4oaJV34/RZnptRQ/0jfU2
ZFYCwFO8ULs4hcouCDuLR5slahZwVB2V0O8Y/IeVBJDcHLKxAMRv28AirEQFRNlYLyUS9VUTsR85
sJCgYh9Fh80RVtY2iY6twqIJWp7LZJfEEIV7AZpZGPwGd8E6SKM7uybiSMFrYldOhVYYgOt0t0dQ
XjOGAsCZRu0aU9AWZwISsdyVO0g5KA+D+I0MAZa5ws1xxNTUEHvuTHpjLSU8sEPYqPeFqBd2qNNW
LwvSwWuKcz/DwioOdU20dFg05MB3XbnQm0jeFAJDjcb9skce8jwUxbPw+/J3EKI5oyLmpf0PtQTp
VVdQdCo3gbTUnnUCu+6LDFi+w/zgNqEMjEkkCW7wvODa6dKPZsIAozi3tkFavcO0M2+76anewpwc
+7fzM7gRb9QOBAg4MYVaWkot4l93DjQaRH/W4GkeTDgpW7dt1fqjoespdDUribluqszGxF3nmViZ
Fvxdmo6o73JGeu7tGInCDRHJGOh+NkGxVTr9VgAqmvfm//cKsyaty+Hhw0eT8b33RyP92+/1T73C
x7fmXf7H/yrffsm3f3rb3y1D8RcdH1CgpgANpgqTZuJn29CgAeiSQ6viO4PIZE8tvb8hoYb+lyYM
fmxXo+vC63Re/m4batZfqmur2MKEA88KTuh/p21o/HF66bZBKw7qlA0G1cQS+WeLJ26iyOwIdddd
cSFTXdzMGKOBAOW9NprWzq4woXWCumcbyOBWmASf+JVek7imj3TslHe/U5TJtwyDnqzHYVS2diCr
8+Cb8lxm1WYcXfNN1cdpcPMh2Mk6OOJ+XLodfo4iHUCN0lm5DeNGvWXR8SsSvQmIX+vXFKjJA/CC
O7Tb3b9pb+l/KCXmby7oRbqmpqpgXKfXvzW3snKMsyLF+WR2ubIYGofiKkSC82D7+aYks3zjprG2
h/6C3TPE3Bp61trW0nIZyKnh5L+llRrvqQCHW6Khiffq2vJoVLScAMoMZ8l6jbp2efPtBDv/M6Vt
+kG+dRKn3Z6EHZyYGq1E3fyDMUdAdTFG0s+WhTkQ3Jxrh1TiOGswMBiRB0nDZCYJU0b+mxYmp+kf
n2vSN6WLKSx635b+xzhU4yUFSIQ0exxgTXYeXqQpeYdWa0OuGrJusf7XX9T6Lz7QEEDbTAMmnfrn
B0YasicbpNiy+N+cnddy20wXZZ8INcjhlpkUKYmKlm9QDjJyBhrh6Wc15PlkU39ZVXOjEkkQiQC6
+/Tea5cUOoWy0qtzqCH2K00//+Skah+PzoJ7BiPOpaptO5czndbgxlYTu8j4/SE8qIRTn+iFnOFS
MzhICvtWzz2Bh61QH3EQrqH4gdQU9tHv9S9drKk3dLzAexlKsCjlWCMro0+u14+/u+OYBo8PTXcs
G0Lf35crYhnfbn2AqG1ZElejVDYiPcJNhBjg8NW4KYLqmkn0+DNJ0YWwgAsOOYFOr99lLtg23IsN
C8BEnldxn4AI1c3h2evz/KE1uuzBgZ0bGp15q7kvQamY954GeMiBB29NHe26WaR31Yhci4FzIjNd
07tOqOkdVJCHoFn++3L5Hz+hS/PIQxPeMs2lxDT/eT97iDZC+izwPKDzLzyqw0fujFevdnA1eeXI
EMRTz4AnFDvDlmrk505RMQs2WnKlocPcEJii3bWvpVU8NHHrftKQ6x/OI0hFU9PhKiIVkRf13/uX
mNqAQISKbGB0V3pP71lPS29fOKG+bsycOETuri2MlxQblPpK1F/w4KvZY66M8cbuAQOZ8g9uboeK
DAQSx6M/peXdsM8wlzP+SVJU9NSbLCVcCxKeKmBcP6i1U/bPEmdjJvQMZwpvkw+fyCpm6cZfjyUu
EQ+BAxeJpTq0Jn8fXWGrpWeP2E2EnPIb7nslaH4mMDqCslkHxCUEida8djqFwDD5GlnZU14BBYR+
fPz3dWBciBZ0h+KTrZpcqKaH0OLyuaGXUQm/2qW4PtBueN5halXc/r36wGMzXBqdgZS9UI62YrXH
2KNS1KQ3iMvs4xQrGx/J1daH0Mjo1dmO6He+9G1P/lgqrs0p3pj21O8JSQ1XdAuJe+xjcUuUHkD4
QMnWJn33zKh22F8HUDS4+3U7Q/SgQZ8DvvrJSZ8P5eKkE8WI5sfwdJiN7sUlPzYqVi9F+ssc5KQj
F9ie2v7Ot4Ppymx85V5p+tfWg+9dlOMGAo256JkP2YfmVB9d4L1L1Qidfa1nNyYwD13zr8FW70c6
u3domT7bX/tC/yN/GqQ/DgUI2eGg//L3RRL5RjbRaFB4HaYzuckxkTjiDjrCtEii0iesOIEGkznx
boQE4pWJf8VEjLbVc1jG6vRlgBLyUnTC2+iOPTDk0L7VpHzcaz5EfgZFmygi16MZjZIBkQ3Fm0rO
ikzP8oRpCGUw3eYbJ6hvSid2wHi1zlUTD+U+a5PwuQChsyTGhnGEQ3JMm7jTVdznzdqF8bepEYBv
wirvHwJzyIGZuCAd4ewsKUwhnsQUuYcXNxGe4MMMxQW7DXX7SRQCuGQjfmT4lRd+WFpnhK8/S1WJ
7kMQwus88fY5h37v9iMiiP4+yF17rxrRJ1fK5SiCJkOVHUnLkw9xmo+L1rvJrQJEMuM9N8+gxk34
fdSvcH+ZcBfiu0gZH4EJya4CBqJLekV0ikbjhkBdplmj1zRTrLtCMYz9v+/Vy6cGAiBLU3lqazos
CK7ii6fG2NidOphauKRKAoOvYOOdoTLOMQxjyexrvdU1pu2KkdjsaTwxz15n/fQqIiYvo058//fu
XDSxcm/oT9HlwBfOibrcGyTWLTCrgkT0UnM3Y+4sOGXUiupNPKn7MVF+dMIuP6HuavLU/3ET0/Vn
XEergMUdgDg9kL9vCsuNUsAnWPXB/QVnfxK4apAMrXWJzTYU8a0AE7ILGbJDTwiuPLnAv49bu+gK
v+2C3AHd8ng0XfYtIDRxpfoQmaNvGgXvZCzVh96pyEdFLn8ciPPU7BBljhM8OETXhwKe3ifdy4tx
CLtgmC4yM820AFARjvD3WWgsp+7jsQQZpvQ/fcIkl17R/URPO3zST7hohuWGLHR4Jg9Oiw7VpUA6
HCPYfzXBWQEBCGOSPGEuWzKHoS1q0JiV6tGtaX4wmXf975P8Pw7QtjVbtRjIU/xF7flX96RXUVry
LFPIEwQXNh9hqoBe9eSxfrKp/3GMrudKiapO941Ox9/bSqmlx41hh8vSILebmOXh1uqteB8Fz2om
vphDpZ+qJjZ3AcLrBT1L9xoks7lQXH/82umSMBem30O9xEqjGcMZNzr0cyhB9QnNXbgiAtTZgerD
hlsI76iY2RYjFXhCYv4kXi7ZNmZ8KEx1E7gU2SCnrkaIE0ssQS0ZqOug7ommqgL3mgRR4p6VndNa
Kpgdpvn7xhhWfmgQt4eVm4gpoqvbUkdTPnRXSdbdJvQzlkOVdOfK4FGsE6gtk4+JTg2q9Etjm2gu
QktsQBX8cOlJXePYnq7hy0yf/KIXYwauJIT2tmlxz5oqQ/yLZ2reCqzXDXED0eRBKmqGs1MThi3c
p8zt4rWn1p/JSD9eQyZXLB1ck98Uwe/F7xpNaQgZlU6MVolHp+sfRdY9qvz/7+vn4+Uj40dkb07T
bAIlLw4MS7tZEjKL4V+LGedo5kNgV/CSXSSHrb82AyZqm+IaoU3xyVPgwxOYU0qeiuUgEHY4s5cH
2Klk7CVuQFnSXdeeQm4eCslr1wJGR6ideug7ewGYfv3vA/7YDlEH0BG/0T560NsvtzuNdprUusYR
jzpiRge5ns304i5RyuzKbgd7kTsYhzDRxsTvVgXiDg8D61CmW7qb2noIm9tPdul/nAraRBohF+AA
h33RLIg8UXzmswImEfLsUJWSk+vWB1UZEc/a7t0YR8zXqFV6CtFfMRFhCTivFU6hArlY5EPaDyb/
Kuqd81gTnZ5k47Rw9Ujs/r2jH6TN3ALSceJSOzIoTF1eLZk+9C5g/QCxip1cdRlkscDth1clww4H
dQh0rUl4ZRIQ+aZigrAIROLxV6ET9X+sw9D3ltQt4W743ZUDO2w5Arg6Ep3LKE1hhnoChkGHvmNR
2zulahd80gv5eB9zmhGmayrgWA7lohedZbB7PbytaCrHRzyA+6hhQrSF0MrXUFmZnzw3Pt7FNup3
xkkmowfKeBcXuRbDYBXAlCVQZr6LXe7k/5+7GF8BogBZK3BVOt5/NwJtiY7dBiWyZNIXGVbQPY/A
WZFD1PmpCdYdJI5VoLoJ7qks+awFYt1/92mA4JsmZ5Xj+9jR79vWDQyNshqtzEE+qOA/Hj4/xI+/
HNecSV1coxLmMAL6+xDhKERNW0F0cqRxkuhGxaMiUfi3zKjmV3HY/vz3tf7xl6MUz3hLVmbpTbsX
p5TIiaiOWw/m9FSjpyJwZWlKQePnRya7O3+fQB7AOGZRUpjoVy631DrZGBWx6y+oU6Dog5EwdwcV
Z7wJw97c/Pu4/sfWXFlNtD2MI9TcLp41WV9Uo98QGa9bQJvJzS4aSmzhULkbMC/ik4vjQ0yGTtIA
Z1En/crgyTbHNfxReWWICMAghCEUEx+RDsgDMuZMl3aJO7LOzfpcS/O0n3cxOAtMkUOUfk9t9dpu
/PpIRCxVAye/cWKNxtYpfzDFdlTbbFdAszkx5b8a0jHb6Hlj3xUt2op/n6uPjSN7TC3fowiKq+fS
QOKPTe47IwB0vU2rNYonHMTRBDGwH6a9GuJAU4OBbATDuCOy89OuuvHxwqBj5zFSoVppfXh4GNU0
aqHPw0rEnb91RvXH3GnDjNBDaOu3pYLDQK31ezVRJ2KYa+54M/ledq2BmgIw1b/Pxocrh5qwpjkm
9SxV/1h0S8hmH3uCXwGBdNecjGilUOcCHIx3DXLHvzf2oUlkcAK1CDWQzjVqmReXqTKBlzXZGiGt
0y3FhJYm56nEjGsk971NV6Uc3c9O+OU0gUFhBU0CSW6e7BLRN/j7GdORMazguvEXY2OZL0VPkixH
HR+9YuzXePRDYO1UYFwI5D/0Bi1YDNspdL0vTG2WR6A/YHHzh9FmLkSfgjPmcq/zo005hPYpA2bN
JHD52RzBxwEdO828Eo/g+VK9HOQMndG4dkCcLyRuEm/M/jx40NHALKlLjzyylT2UzqaMMWwSMI38
9T7RUL/8++f68LRkJzzMndisaAo+dCPVGA5q0Rt06f2MzGt/OCNtq2AXu/EnfZDLWSz5I7ExwzO5
CAnhuuwY+4zpi1jmkExd2O27X8S2F0yeg+tgDmbKLGU18NC5a5P+VYQQGzIKOIfYEeGV17SnphUd
ZR6SkPSpHbCGI8wO1TC/LYn1Dfihbnm0ILDLECAj7pPpXeNXTSk7rBdjscrz8sZOdPU6JOz0UFOi
MsMck3ULFhKpobdhnAbONEa0+O8TrMmeyV+tBJclMxYuIwKmLyyZMvhnyRvEfF2aUS+vzZb4dxvV
VJ+J1cDYF8Cgth/KTNsECQRdX6MgyQA3vM3JW8qbNDnrY3RbwtX49z7pc1/5cqfksMFzGGjTI7y4
YaA39rkS8oDsaiwJeekufdf+6nbARmu3Ra2aT9eUvyGRRQg6KMlqx3JDH7a71TvrbBqoxoJO3UUd
Kj2iooo7nrdfIuxlSB2VjYj9Z2HXGbKIor83VEJVrdjIb6ikkdFpe9/JydHPEnwIwmkBx0jssgYk
m6L2uxIb05eoD/TvXLX9LkOrRsf03qy87m5QlG8t8/4rkJGk4BgQKEs6+2VAyFxtVShm6S9dVwPq
SFcww0HjTM628MqbETV0XmkAAwhBKcXoHZTJJ4nCJ8bHzQpjGwFLGpsyf3SUU+rgEq499LU981tS
s/TiGyK9VpNI38Xg0cuwPWWho9wOOCUpfMI3yEsqyzq3kO5XC+nUI9BdxIfWVWFzl/VPvDf91eTZ
08FDy36VleHWbGJUf5b6JHrlS6dp0VlUVXSehuCXkx5FXEwAYr1ukyDXWeDYTG6KBu3nhLpuA0EZ
z70Rk8Nrlc991pkHYmtzmhGQxK6IybPzm3Flg2M4alr3GMIjfFBo5XcKOQqrZkzGx7BxSqZU9XOb
t6/VgKwYpxwZiyUEI9NwwkWnm8EhtBTrEHuJg+pIg6tAteJWNwpk63nxMwvaYl9UwE1UClDXTVkc
jaq50p0aPKBtkT5BZs2Rh3C5NlL9BNyGlJf8i11PoBJjxzi5ZXbr5g6WLRE7G9/w/aNX2teTZign
Sg6bJNCxXWiVum3HwD3FbvIQ12Q3d4n72rWxvTcFPoKEIsbADN+iy+P+GAc2jg/Duuk7k+A1p6u+
BuPqDdqv1rcyYnOJg9HYlqll75qQsZAqRLjXjUGsCipf1IZ9A/SM8QN6GjL4sOBKBfB9VVZoiAHe
ixsDz5AfRDCjW2+6EpOB1qdztRvDiV+I8h1A85DVXqfjSihqcOV2SfWU1zjhaHfiKgJshNEfI2RX
Yy43GfMRdkTidprcJGnz1SLU98ZL7F+2FRbntiHwLm9vGjmdV+bqLyeT5C5kjqZ95XTCJ05Pa06h
Ntw7BQDwpiucPcqsnVCd8X4icHcNIHbJMM0/AX9ONmlYf1Vgpx+yEnx5UJ2M6IrJBoHEmgwS4M9I
IVN4pROo9p1hacmt6vVQq3vlszrfh56J5zLLQGWZKVNGCJdNYEPHdYg7x1v4COMDjf56FVbaGlNQ
tGA3PmuCPpYQ2J4cF0g3t8rkvNyfPzq1fj+Vqq3TqW0Manxep1LlIhxDYDfYeYnqrBEFYCmj8b8e
2gFDWcL1aEVPwsKwkSs5+pL/c5EG+2eY24ehEbtDHxWBiMnDmD7T37vjkheFgIDGN7FggaAELK7U
JiVVEY1eRVbR3knUL//e5GX3jIctBUeNuEJKOJ5+OcFZ1H1aO76lLMoSpqPpI98HGmgc6HqYWx+s
fakDS46Gx39v9vKHZrP0Cpm2Z9YRWcSlgiV2lWiyWjZLDiTNn8sDX/bHXarmd7m4+/fGPlTr2Zqn
6h4TzPQ2mO686IP6aaR3Tahi9ci74spDPn+MNKI71S4jQt1VsfQNrbYt8EiudYPSpKLF0Sft/uVv
K/fBsKnWSzEGBbOLgoVZJ50/GtnvZj9JrHBtdNAiQ01Bmk9PQCR4bT858Ms5gnmjXNy2TW+FEt3F
BRXB+SiIp+DAFYqrfoyOtIj7tVsI4khHfRlayUYNDIPia5ChSC8PeVOk95/sxWWfUu4FU7tcuhSc
Po6Lh7EISsvtOHR7itejU+OjZWSC4qZm2rxOtpmn1Nd9ITK4HW6+icc+Okk02YIW/77P+24zdRgZ
YbnbnwwML+fY2A7PGyYvZD1CoyB8UR3AP+y7Y4HkeB6z16Xb3ZL6tq7q7qFwXaKiCME1texnk2nF
Y4TBooF9zXxSiAbzWSG7E2G70p//fcYuh6vzTqGIkKgJnbmVi+tVUWothjLrI3F3w5PfoTOYLHV8
TCojBmWJpTsahhVdzJve64xPRoeX/VO5cfrkVGdMWV27rCskhN8RxtJhoumZei4yRmdB4ZmfnHjT
nrVaf/Y5+YlVBHOcf4YbiKMu7oimJrsrLCY2lBs8euLyUDjene1gUkj2vqq+GglC0hT328kz8tcw
BfiYBvoL9bEf6Fm/eQ0pQsIEezdOK0AQXwxLTLsGRXxNYMlJ+uBzXxjXtXKow+kXUfC5rMFXG69y
KLYy9sSU26ubMiz6hR7kzj6QxobAKvo9U7OPnqK/MoSm++qH3irxtGKXD2RvBND9JpMULVxm8K9R
Mrvc9Ot0qq41hm8nftaFKIKfoGKaXZO9xrqa4eT26yVTmD+0pI232qStWmnHDPP85Lf9LyUvxQH/
5xc/8rud2ZVXqj2+tOoUkNQCKQ/RSOBKkrId4HLXgehQjzza2XRVpM1BoIO6akPi3gqERSE6Zp6r
9nVn1SAEvpSq+VqP5RfLKrx9HUN8MpRIIV6pvuZpuSaorlyXLlnOVnpn9xSUVCMmYCHyd5Pm7sj/
SzeioyQDTBeLBsq5XTm465Zr6NokxFaNnX0rCLlBi9UuEru6H1QTjhbY8Z3X60j1FO0cleND3nmb
dnKPGvmA6yIxje2I+cuugrumNn7aE5l3lddc6035OMTe2oxGbyfppxgQTIIsCDoho1eNQRFqhI83
kDQWkzpgGBMOxG98Cwt7guvXYWaYXEKzkUBmGXN3aW/srVPYP4VWCgqZkSyqP5uMLBIRDnaprhxw
zDJfOsKxkZBMRpQYKc7Gwqnq3aBSzwtDl46jhgW/baCulfR2/bCOtiJCeGCYIxAHGcrW+lt8G1jD
dKLEJ+xAuJHSeNt22bc2i7/ISvwmz4NtGhG20OgOYITeILRjULxjFQa/GFgglM6LFyHGaJkYolgb
QfXiFf6zaebZFqXqcgzw9o+1HV53hFxX/Yvum82xCadVrWGDmxp+Iss+O+43zB5iR0dCJkAtiAYo
F5rq/0I1vmm571ZTxQVZETS2EjDCcHEwqACftNZzCK6pA2hDLbqFJQSQw7QedlGeA6uY+iUUL2tZ
5jdJHDVbB5HEqo20ZzVmgqdwxAnCfboJ8/SA4oxYNgM/zajtpiIESGIMgCasEmm5MRx0qyvxJFf3
o01CH4WChecsIHcUMCs4UG7Dh5SBYk89E5jrvZKIMy7GG7unE19w20YthnUf0PbaME+gddYcTMRJ
XpGU4+29EXQfg7k2sVbTRCWo7cqtnZQ4tlCLECqOrT98RJ3DvFw0KMvvZq8Tb5n7+VKPcpwTrXKd
xFhVXEt51Z3kUanj6dbkTnbrJLwb8+HWKZtXP7f7e6DhX3ueYykj1y9B3m8EBk1FH72tFevs/FSv
YcJDoRUtEyVVX8IKleQFJ022INGyskMlEBorrWxfYwJCkSqFwyrxdWIewxdRYVa3C5KgmUIFxdNt
m9omSWEC45xaYXbbhHDeSDl41UMVv47h12dn7L5UY/kjxAqHwysRi1po2Qm0SJbAEBMWUBRsQxXm
x2RHMCvSmbzCOOio7RJxjUu+d6ce4HHZzB8ux6629j25OouYM4pfVyzMHj+pS/DGXoiY0JBC+QI4
3l4OpeHvk3CCAdTSe43Dp9gK45XeYOEWNtMnorjXWgAonZ0xl5TDkxMpiQbgshbWKNFGDGY2qn8F
btTZ1A4jzKLDiFQPD03TbQM97pdURbDSdirtsNhUQn0WRIysmqGzjpOdWMc2bXseFJ44jBk2RYew
rj4or/EN7HRE+99pzo9h4/pPFo8tGGPus5UpO5+umeq7BLjrPUjv0XYOyVg9EA1HdP2Qi1VUG91C
paT9kkxRsACggmoprfqjzF8oG827EuGEHQ5L7D6gYA8b3K/5kVtF2rboVpNHt61ChFRWM1YHQ/6p
zLKC5gKbflABnlSmU97VJaNwIwoe5j9BDcV6DBzraki867rxk4jukv4LrLN/4+seJYcwuJpfZWgC
biYKW4gm6wS8INl4PGX7U0byiylfmRbAjSZUJmVT686VaxjuLoqagTuuDJ6zlCemqXbpznXi8NnL
C7HoYFyfiAAKnot82kx5UN5PzGfcB4gw9Uz8bJq83Bmt3h81+Wf+r7ebnkxZjyylwB6A+udmsXn/
JAiD4TgvM7/3tmCKlW7LHMPTH++9LzOvG4cya2zb+nos2mF3sZp54Yv3ionIngmcem55qwK7z55O
Rku+LH+8nAAqrItauZjmv+8fzf/lTn7bTXG5w9ESMtbrMwJxs7YGvJ1jO1SF7pF6Uujmcf7z9rlr
iF9Z1/qb+b3+v0+1tGdmPFCrLRbyfaKW+Y9Q5TGWRFZ7hpiZHGgt8o2m5d4zHu19rJn5DyUOBiy5
iO4ytD6HnhZ64wae/mxU4wHYYv7DDxuwAbVvnh3Sg/a9H3cb2077Z4J5ruZ1uAIitT02/nn0SnNv
NF9dd8LB2Wu9dUgBwy/9yQDZj/Xoi9Nwb0NOeKpGWhezJYBvfj+MDB1rlRrs5pdGBUo+D8yzXQ/2
uQJPP7+NOiTaTVHGYD2b8i9K26K8Jkq8qoa7eHKrUxNWd31lhPcqsx33yRAxARh70T4E4AuzJxpP
RDvf1mqWFEvfJ2VtjFNvNy8cW6V1SkSHtI2vzitBI5os61QY9E/EWVImHvVfTjwUrwFwApQwdX4P
5phgKAUInybVomVnB6vaJl11EtnO1YLydcyCRwo82bM9ECAbJIADB9yeR5FpJkGTQ/BkReH3ebXh
CHUosMZvVpVNy47gu9to0GF5xLq7LRwzuYuchgQSKPs/bf0wrz6uiI1zssm6t0QDuUYXLV5DV7um
/acCPaTqi+k1IGrYbR6x5waVzDNBbz5tuahPtaeOV/T6iNKJivYRsc7bEXpuvyTApPw+eaJZwofV
bn26KTstUfJdktRcMFUF1rP0mgcCd4E01MMiLukr+kRWPoKM6NFl2ChKYzV/9B1FWxE9r27nT5UB
S1IcRQEeKxbO8A1sTcOnGC1fOrmp7lHxkJ4qv0skr3k11PzUnmpnj71Ba+9H48v8YYt95hYI5WH+
JoUWcU+TgGGX9cx/avdxHAf/fl566rqdcEiGnNdkGvpTZitkdMjNVCKmZ+Pj6Zi/R5YdsUyT4r8d
QORozaqJx3D3thNVZ67Dwag388Jp1NTbgKHc7wOo3XTfpZ62nBe2Y6p4qm+g85S7ZSTRcCKx4Wdh
5yb6XMJDnJQ4tUXYBqDAPD17+8MMSnZEg1mBnavxl7wvYyUhgS/z4m/vgg+P67K5mr/yvoZ5Cbqc
2dGNdTbw9rFSKBuyLr/9scK3f+cv/rHWKkN0pzBPA9yHXTEHj61+WJ38SAz2GlKzuZ8/fT+O+eUf
X46MoN7lOb+f/Nb7p+87On8w/3k/ljzFAQi8n5gheSzzwm878770+ye9Nl13MEx3TUtiSKxXe5LS
jZNTVsapr2xnXAgXAQp+wWirlORpH2IDeVpbnxqvGeptS5cHjxxIrcap+pGMg//3bdUnKrRpsnz9
xyfzx51ubL2q1g5vq6gcw97rWnl0xkZiKOSm5+XUhtugwVOxjHtywxbv656XUabgxatrmoMR6NBW
pGl31FHwvL1UyJlZT5UllkKtrhH3DSQONvW5lPPidKhvEHDTSZ850xMVBn+qgAPNeGq5WBwY5xxj
51EwEUa8Q2XfuTAxrt5ekjr6UCkewfbyC/MqgfU/5mY3XL2t0lf1Jyekzj5vdP4T5OGXdlCz3+sw
evGC/zV8W+JttxL7a6DZ7uFtK15cfw+60ji8rbLOgp8+oNbfL6uhe6X/1f5emGlKYLIJ0eTvh+mV
RkjsE3Mcv3cqFUyTUmPev+8VblX4FlR/QYNJLjmpY/kCI526n3dpXpCqQAH7IOr3bzumKWSDBU5W
//4O9SxYDp2b/bFexWLyvmJA8vbefKLIbWPkQ/17975uIt0oIUyuuXtbtzAkLSMX6o5pXmYYO+iT
jA0YN73tHzGL8La0HpfQvL+xwYwioY/Z2zrffsG2YrLUFdHvdTKCBu+HMH77ftwGY1HiG2N7+7Yd
26qTJXFa2vZ93zqHZArTaAegYvIq6FN6/FnStNtq3jaGv3oZWXX5x3qHIOlI0GnS7dv+kdzdL0cl
CLeM+2DQyz9MjNJejYnHIF6uF06etnTb0vr9ugkHE9Oz0OgSynPQgCVBxtsDx5+325HXuixIxt68
72ug+sB5UVJufu+ba5DyZUkCm9wkll1raNXbrnUbKD5Gt23NdQ7F3whbKHNl3Z2n2mqvNUb58ysx
tvV2FCjb8Qb7J530ANvGkLz0ZEKA+fdLxvxvge6JDJEYLWZDZaA707gEK8wv5RJv3+//36dvLxNh
uSdLxh3Ir86B8PNbAb/EnBE/vz+/FfGW6pLdXnpkvtiqqM8epdoTw9KtEjm8kn/yzImuDTLr53X5
h7qHltkapNQw2nBPraW/rXdQhuYcy8gFud55K/P357fIyv5j6/99cf7OvJSQSRFyqfe3Mrn6/774
9j6BdkxXBd0KXNhWk8EVblSX58YS7rXWxqv3t7zaV6+H+JvnRMwy9P2ZOZ3+XATKRLoVeT9WoV2F
af44H7YGUfKaUDSc+5AP+t4lh6dWW9bLmZdHCF+I4d6U5ft5b93RtU8tsR7zq/lYNZnTURDY8ftX
kUkecok/Xqq+8sepEjI3ROett1+1l1+QL+e1+UH9y5dRIwJ8BTk28VcmrfUNkFZ3qxHDcO7IKEHp
acjIEl+Gl8QyxiSWgSZg4E+ZjDgpyDppZeiJaxJ/MskgFF9GomQyHMUkJWWQcSlkgPTYjDAHWjJM
ZdAhiNGPV464WNJ7UIt3oQxfsWQMSyoDWUAFxIdShrSEgBENmeKiywCXQUa5zC8Va2s1S11GvWQy
9EVtiH+pZRAMErEjkoXioZchMbGMi4EYF9zEMkLGkmEyhYyVCR0CZsjB/r1PnYyfiWQQTS4jaShM
3BkhITVRPFAgGgAWCACdTy5RFCsVlPytCDLy3NokhoqdTatRLQcynI2kQ7fFv/NrxpS//zP09Lm1
W7hT/701/xfVlRy3y2/MXzMaC9dNCFzgbV3MVhMi8P6deQNJmlRHBGLv77+tZn79/o35ZVXB8DIH
lQHFvKn378zbe9uKmXv5Nk71r+9fvlz6fd26UlLsFOnh/RDnr1VezMG/H0oGhW3pBuTy/nFaLjY/
L610TrOHhrd7/+7vg5fH/b5L88dV7cBvVdztHzv4vsjb96CMJmvTHJy3MzRv823xeRV/7MM0uld9
f/jjnf9+u8udLgcTPFZlAkr/H7v1xzbyEvarOw4/PxzOf7/lvHQe1fa+SJ5qEcHtHIsXrdbpBapV
e5vFWbYT4zju7SqFKmx29FCRIj+VufK97UbxiwMs7MZ8DSNiI+Cn6Y9RQV4zY1T1lEdNdSh9KryD
a7aorjRcWnrRf52ICwDS1IPbi7eA+8xvRi9vO89s70wXsQ4Wg/jKM0vzSB6yue6qenrIB/rVQWe0
P1um+oTceBiGTy7xyl88ytirWBm7G9AgLqgZajmUAcTN/MG8CIOex997LF2eZvOTzG88FpYPTysi
93OMAvM4b7hPIm9jDX13N+/WvIOtHVL4ZZvxGAM8tcVXhQnPpdm2ZNzIQ2RypDrMh21PkBBFIozH
jEmJhYPy6FXzV+oYiV/yvMHmdp7GXDVWEQCNa/wn037o/XRXmFp7O5/8xkuKl2IIbt/OkhmvbIBE
PxTCNBaZ7oj72mirTVTl3lUT2N6Vw0TFRjh5f9/VmKXraop+wC5czXssf1fmDJh1oF3E2pFWhxrr
3NufkazGFF6isaeQGe/VsQbVn+fXgAuDPaGBVFuNrlwi2hqeXLUpV50gOh4uyk1Wkw2R1Dxj82Si
EfV93K1O3S4V38Lryhip1YrkkABftLz7QfPqb2kRT2vSSOFi0TlKTIiDGjkCKEhpRXNhAiMf+2bj
CEc52DywDzRYXxHOI99R3PBaaDDM4hx6VlWDzRpF/jI51UsEpf+1ha/u9GTKIVpM90lqZEz66g34
jaS/i8zyoNroh6YYbHfsQF+z9AIAF9iRjd+oBuZ53zhVU2GeZLgbbWJEcmqs7rIu0UjmIwVBMx5D
wXq4D5J79E2SWlttsWRPd3kl2cfY5U6HIvEf9GFCgWhEJB/mDEe7tH5SiVvn5AD+80Z750Z43F3R
RjQoyaMI4uCxhukSZGN5Xw7tD0UAlPWhep7yUG1oaMlP6ALyR+qxuG/dsbrBKDRuAkPptqa3rfFP
B8wJUX19sUWaP+dDpa1wEPXXVUxOm6VDlmDHlK1oWvuWPD7ywQja++piQNU6v3ooJDJF6x1xMOQf
iknaqoaqYkrgiiFBK6N9pB5rEKHAO+jAfuYOUBYh31LhtGgS2GJKdEsuIS4e5/VU0/PZGBLxkorb
ViJfOgl/0SQGxpFAGCaloth5sSUoZoIYM0p0jA5DRimrkhs8j09dOcSnaoQfq0XYj1J3wobgRMmz
qtMN6H3KuHp5zLpaOVqW0hN/Wg70Bx7cnGqcCUPiOcEPvi6TBhgL3aE7WGQR3gzA6bjkq0xVVlju
rF0RF95znUTnslfUc5jjQTeRz1p+MRJbGMf7oZpOTBOjaNCjeFG1vTIubAqhpxTBe5sr8UFXCSKm
dOxCBddiCGXIhorE+d5oAdWISgfNPelo8R3d3NkNpOXAyrQbnhLKqqt8beUINbxFPmV7gpRPFePU
uYdq6IDVbB3b/07O0rJKKhxhFqGSrt0at+4wmOCkiXUMQj0/iyje6Wb4sxrz5Dr3Yns1yUDXSDWT
bZCDzJhPUVkGzCbqQbHJ5MlqFToetfDTq1QwL1+UPH2p55N/0U53eCGXFWjaF1ziysKumCyDlpSt
seDyG3bISsokOweZV75MwqwWYRLVVNBMQonqCi6qWRxi0jlHoz5S914P/5ex81pyG+my7hNlBLy5
JUFvi+VUdYMoSf3Be5MAnn4WoJlWt2L+if8GQcLRVBHIPGfvtdF0bGNU/Qf4duYxSCYI0SXYWr9u
75j2nING3MvKbAnjzsr0nfHU5EkiSJjW2g8yqN8TJr2fflw7a2rg5Vn/13oqod/StvAPSglNwcv7
/h6MdX7MlQLLXFU0ntKKbCsdRoQNrAVPscmDSmIzPwJVRS0e1Hers84i0IezpgTjGWKnfurGV42f
782tKKiSAG4fq7yIbvjYN7WmeyKQG9XMso9qIAd1Ksp8q89P23J66idKlFM+FntVb5p90vXpfnIC
/0lQpi4mEMPDWL8si3R8sSaGhKTm2qcyivVX9BJcdhOqbFXGdzJsh74qPKDd/b6ll+phWC0u0zR4
HSPDoy1L/UyzyelWU+GAQAERrUuCFy2fGNlAf8Pwwg0nBz2GwIF6W2l36zojzZMsa+Oud0hwVSvf
RHoxnLRak6dyEPLUhMlHUFjfSjpAnUVmS0nP7qEpRDkRRS75d75n+EiJDy/DY2Vl1ioBEfagb8No
wMIp20+1/ci18lkjPPgme0o/o/hIaAxgqdCdoKQHJ9pHEcP9tOJya2Bb3zJon3aNG0zbpFSUa0/q
1VXq03cdgeHaMCb75ja18Oq8olWd59/MBuwc1336m+/V/N2BcCw9RS35qjJN+/VUaCrEWcDLs+8+
L12ufWZ9r0MHTSNNl7ueKLd2PJU5FPwxDF/oSpdPmT5Bylb9B3eO54WLLMFMP4T/othxewtTbbhC
0qZOXN14r8ZBcNk6qXUbbc0UgBa0KnpargnWNQ2OlGavaZjDxCr5hy/r6lySWI+C9RLTqkX5aPYv
Qxy99F01Gzfrj9F8H2PT+MQDqG4w2rRH0y8bJNQ6F6HSyY5IO/VNS3cJFGk3bGOu8hvCnOzTshji
HDNY9BaF2jqzZH2bKugbINm0u9/cGNJlu8YpdMStaLSQLhKB1coPXW17SLwiOCxPGXwY2dh5YE3E
fdLVbWe2+bexYIqmB2ZyqHZ8xokMCd/ZUJomusci37MIcu2Cu0a9WEVIKIVJ08XI1PKktvroOTQ6
v1I63l3V2xvb8YNNPKAcE1VpHodUizzTbSKwdb5FHirB7q1KmTH365q/qm95BBMVR9Nt9VWUKod2
KsZtA+Th0kCofZgDQGpb17SbE3GxVju5DqKx/MxLtDVJTa+SUu8LXyZe2DDLDrjyk13eCuPs017D
cg4Svot19WA2DaQv0jcOehB9Iej2X2yr3MFzECcK7OHVoX9Kx5dA1NrNxVNcEh48VWPkjQmgpUEO
9IDsurgW+rUdTeO0yFeDrjvVbsNnd+bLmx3mrxTbrwERsSe/JAFDaglS+TzJ6MHJraIn465ztOzT
KjCruflaZHmwnUJwwEYhUYK27VaCvTbCELhCfVXsMvwa+FEzqgv2jQynM1kr+8YegBokgJ60xlSu
ZXoSbdPuc5tRvp0BFiwVc13bFaAQAOnr3NDyLSKC6piERbKPzfYhGqznRaX2Vz9Vi5eIWim1K3u4
ZZZB0mEhFDI40CgXRZLsIycEhqEN/UlokEpH6IVnQce+Ko0rqNit0k6I+QPIIHEMGaSJTUJCK26V
3AZLLlhOS4dM+ISSDcgX2sbCRsy1c1vVnwg2oeB15bSlgql9GZn9PY2SW5D443NsfkltyB+2z0jB
CetmoxLW/IgB2W2J4lHJ+WjRwBgkXUmRHhswJNJJyG0goWEz+JY8xZSCt4UbfTllX1wy8tGJigEa
q0+5J0UvjqWABTuBtMtXVmCYNKNGa92hNgGYbDe3pi5rr+lC2wu7ATT9IGPKAXq/6wO0LZbjwxLv
XeWn01PhtnILsjJVG2NGnygArzZpK9z76B7iZhqeiagAwj+hHZblqK8DqLxejRHjFvbRV9HoxqFv
4WQYbi/BkNrOuq9rfVcgVirG0Dz7CO9WQW10l6qA9JtFw3QiH0/n0jySHBDq7d1PwAAmYVCs7GZk
cDVfndJY6Ou20n1rzSDU9caQntWkWvUz1PurkHlAWSWd1au0zlSF6YHwtdvIIPDZT82NVDLnxRr0
LbWGztMkDeyRkcoBhliyUePJ/Rjd/CnX8KrbwhovaDaqlVETdB+rTnDHsXkre1W7GZPirGNuqlgO
pr+snBqObY+wsH3+HM2UbtptUNTDZfDxe+mFP+2y8o539Zhr6b5HYvyt1egwT6g4t7UwkhN/aI3s
n+IwKsP32C3aO+m38gKl6MpfntE4cLVPGkBPqFnHr9DoUHmXl0QJ4gvmWuOp04gtnyIHrVedaidR
f+hcej+0deFaIFwBJ64rCby+tLXkk1ocb76urhi2/Y3mvvnSLb8TUIxT0e7GbWqNJGVgWUGdzH06
6UmNwlQNfT7taVB1KhArI9KPmkCeYlLUuyB5/Ow7t3pjNII/OnKDu2hDZhnq1G7MAdVClTvZqToi
udZf3UitqVnQ4FDxadiJ8UAG1zpewtwN2K9+GPow1TcASSwECAb6OaM7YovtCHwLmQPMj3JwVwxJ
lPnUcK+8Iq/64zRvFjC8j7+fJjR6dtz5ty6B70efMco/Fr/XkQdS4A/pbC+JW3mUdFznMCJV0oew
EK609dYafMkEJFP2uuVbR3gfwovzQdxHGUybKDXtW6z20FutuxH6ggwIZS8k/urJaq85Av+gUNWT
iojKU0ogxjgCKVAMyqaLp85TG1kzg+3Qo0TpuA6Dkd2gzp1d5VzVmrFLjfBY43G75vwWCdCBXN40
d5SD/SXtmaM5WdbtYvJXINrMht5YWG+g4nAjkZae5FNMciPqtbgtAD1UCKIySHunoALnq+dz+dJE
Z5/619Ae/U81P4hej85aS5qdn07jhtjoJzMf4n3lON0ZO5xDyMz8cFnEUdVvTXpjc/MUPvXcni67
Mz43RhplGnTn5XmKuCQtdWtf4ehkg+6Ds9X7v+qo5mlhZNynJTUkctIavHFxe27mxfJ0WaCwLz2h
GO1aHdyd5iokL1kZXOF5ETSSR2Ej21UWEBIzKeWEvG4eUwGsW9sJkpvEGrv210o/q7CLtsT9YkkE
k52MBz1B/aiXINxWsRzMi53JrdlN/p0AonVpMsduK0U/AXTQT8ujNvXzbRETjTmvd+3M+O/189M/
9/17ncYQiMyS+XniKieyEMu9n5NC+2vd79NzU/0/TlOHvPlYleXq18H/vy+/nH85tdvi/4pEcvh/
vtU/3ktuzkOQZW+jslwvDUZ19XufZcM/Pt3y/H8796+3UBPjqemwB/7Pj/mP13RSMIJSYr8vx/xG
KJL+3RCxXKlGWj2ZRcB8LLNGQofG9FP1BU3CWv/elsjPoR7GV5Rakjk7NNrlUC38iVZdfCZ5Tv4X
asgT00vlTsaktlp2CFv3lASt+9YZNswSLTT2wnGTF98tP5cdGKcGK36U6TPB3g3fopy2Q1uJd0rt
+2UPlboA1O/QvE3k6jD2RVw+ZXby3S48y3ewmkU4RnPAx+ckLvxridrz17sLCJ1Ipyn8oE4Ubx1V
hkc/lPkjt3UqBfNHr7KWbIgieTUyI9mrVqDvzKx0XtWIxNp5B6cB1RJG9fDUuv5wNMZM54Zv2R8T
A8/lu9G6YVoLXMDXpGiqSygYIS6HxskLF5+SyKc82bRV3526mBIg+TjmrxcHBUyeLiV75ldM4yiN
7ifa2c9RHn1fzqAr1V9ZNLbPKpWoAwmH+nZitP9uJ/y7zX+XrA7Qwdm2uM3goVMuK6TPzDG/fOZG
8w7BiEIzFbV/NpNav8Jza399NQARPGjx9UcVcgObGpV4WX5ST0hNGO/Oh3Zu+CzKvHnFqRfsQ1IO
dq3ZTq9D7T8t56agSak6Ks0nLS6aoxgKe5MM0/jh+6G37AHjnC+JgOJrYKALhwGWedzpSUmLxm+9
q4GhDsQ3HyHN1i1qdR9y+3od2+SKVtD9smeMGa+hXdO+DpGqVKR2pKH7JWztqEdW/5Y7yN8aqyh3
ckjib+j7N8sOVYlnmKRn+xxZfDdhkenoxkbnKzHJJ9KN+MXsqFO4zoBaR07qp9Xelu3ItMNNoLTx
qSG69EHcAF3x5cAZvYwB0nnSQ/7JFZkxF5g3aOVrqnXdp01Yy9Z0enlIh7p6GdLwddnuIjPFvd5a
tzyaxLlVqZRBo3K/uh6KWeDb70TxNLs600JEu0J9811xWHZwrGGA4lY4F3wo9lWJKuS48/fCH+aW
+lP3SkXO3JPKojNubrKPjDHncqQbtJ3XDX10NqvBOTuOeC4z55qXdfac5SJ9rqYcEpELcWt5igXW
P7Va+XN59mthMS2Lq6k//ToqCaNj4EJ4VLTeLNZx7j/lPqOrcj5nJJp6n0Rxu+5q/b9fwhFIqETJ
YG/egxo9wn9Nb73l7Ms6w390RR09lmMMMnU2Heksm2UHGwfMUxf9+P2WzXyfpgiDa7UaTlwu2vei
5vow5OmzRFDwwBJEfT5r38t2jE5xTvV+eZrFsGNUQN675alfMBpNC77Umub3e5c/nKTN3oQdWrfG
Eh/LmfsOpSzdZPje8xkRt5Re0+bysByTtOprJqru3piggZhOz1ev9h1zc3nJ61yi4OMgDBvZzqyM
YMslo31PVZ2AGmIrTss5KtPcBXFRPFf+2D86KtDLQRYOglOQGSDr54MIGpw2EwHF/HvwZoOesXbV
otNbttbGjYFI+SYJAb1V/vS57DR0VNBBjCre8jSEnesRDDz+eu++lb+2eNXvZt3Wr7ArV8temlXk
3KiZaURfkdQm+t7/s8DPqlymrpkupG6XGzfjcyxblw2/91sejTm/907q5Hn9fYJUHZBxLM+7Eely
GidzxPXfK389rAT1uDLVDr8PnDkMlL+iawLz6RzMJ0xGt6O8Ob+lpi+iU9aNmyRTcdf8PizMmmyv
lsnH73f+60zUQs0NvjmGc38cYnYGQOF4bH+dBrekunJIWPOIBvKqgFZCNk9Rc/IJfbVoPigNQ/Sa
Ss/QMuVsuWN4oYRjMfg2/GvNHYl/gXzN7Ff5hLYUcFDt79WhG9+NIvaom9qvgxYc9aIkdqRsIbl3
ybSqzaC9LQtf1u1NGiRc1h2q/D82JImmbkVjij83FA5umZj3tF6OoPDe3pZTGQ3RplNVUBKcX2NZ
tzxSwbOSpGkwTP/3hpDOywbiENygf29w4xifRkx04B8bqhF5W+j4nff79Msuea10mE9tWovzx1rW
LYspJPDSROay+WND3JekFJZt/ecGUVfqGuuBuvl9luURVTuuPXD1tn9sUAYMHpVPjPUfG9QW3Y9a
V8wd//21Y7iF4KmqfPfzht9fop/i02lLq/21Ydm6vPFRsZnR1bNc6N+nQoBGuaRBf/R75+VRMxuw
9Umf/twg6zkqKgoPfxyQoJqgG9P9Wh/l2KQCM0QQxwXgCS1vunHFkD7JCGN2arXxk/SXRCk1fHJj
glldJnD3vNDKjd+07l22gi4YUxkSL52aWLfMvLt90G5cppZEByXdJnUq9S7DqN+4Rk4yJvOCjVRN
eQ+oifJqYX+XFb++tBLNXWrjxH5OdQ9yXeHVZHlHCatyPiO7S9LcNjjBkruc6PbKQES8WmKytYCV
oJUW8QO2fxMBxULC49wbbndnI1vDutHmcOdXM2855SI+W6DjCydPwUUHcgvIdYOe44+3oMEs4ca+
xGI3xNsUo91NEhK+5VfU3tzeIAo2HutbntEi8FNoElI2xVbGeX5Lg7bcyjRPeTUFu5kY4lve2PU2
rcbwhtu12brGKK5pVXVbaRXulV36LWVj+yrTSW7TQDWvMraHrRugVQmyeGJrqF2Dtla25DlS3jYm
dZv65oBv0tG20k0lj+jD69KNqM1Qs6Ge/gYmARlQONDxzQuC73Ll6k/217LNRiR9Th0u2eO8K1ga
IgOFM6yXrWrnxnvKe4a3HArYrNnKzs62y9bBcV1PUBvb4WdXj2FaT2soyMZcPe1PyuBar8yVMUA1
Gdz4+SmNomqVSGX69ZSp6mxpc9OL21X2a16l/yFX1rws+yZV9MWstLku22K7fWvLOLwt23RRPqaw
VPZqESW7NrXzbVmiyEcDZXElDxsoiZZrjisf/tmq6Kxom6o0vf65g57XXlLo/QlVzv/sHomQhxC3
Do5wrst5lkUwki/GrIAW51ARDbzs9+vFfi0xHfygK+Dslt2JOOa1uO3iphJVxp+j7C4RIIt1JqPs
ixCgRwmI86WIwuFYpkq8Seb1FXHBTmLF35pZCMWHwlfnZvaH2j1CwrG+NNWwNxKszUEAQn+1ArCK
83GWPsW4lpocG4JvPSlQhHGrccBYZgauX72+pTgSrhPAmKTvU08ainsybdndSdVWsYZp5fcgnp5K
xypeCzvp92aLfEzJw/HdDRkLLzv0ar0ux2m8FngtL7hpzPVQ5+X3fIQSl/f0e6Q+wKp2qY7D3X+R
SvFtObKoCRsry04+BXkKVSCpuJ44qf/VELE4n7qEluHJ1JV0frjhlXWEXjlsywt9r+qyPEoo6591
RFr/Xv3r6d/rwoo5nZUnOO/mdYHQOMf8KPr7UdNM6HUKl3IE61O1zkgr/Hvrsp/JZ6EKLXa/1/96
nb/fTVNp3VYfqYdEUnCCX5uXt7Es5h392seahf/pHxv/PsGyToXm4gm9F78+1Z/vpZj08WQBRPm1
86PJldtI0vWTMi9SdaK9bmXnPE/+okkbbSvToLFVtdSJUmKkdfQCgZMCPWJW4gGF3FDXoiCotMFD
70QLqndklifC4LGsK0GkeTF4R/pzyiuolEEyDfOxiKnBZXD1nyZziDvNRW3fTYlJ1uXkP2tmdSAz
zNhl6CkQGEW9WPmJ9EpMlB4cKdwBfrIdovyHm7nOUZnC4ZpHmn4oCFyuUQQoqXpGV0I5qLTQ95lR
IXHIEgBXEM7rtcxWPnuGREkNl3PSC7nvouokBdz+MOnHp4CEmWDShjt+L8DNpvUIIlWj60XSNXkW
CNsquotplxEHXLWbLKlULqcgDWKCOna+6OKd7lfFhhi7ZNNFJakyihieZS/GKyjNi+goqLfjKB+q
/hSl2cfQGeFNuG751rVkao559FieReFO/Ccca+PeqOPwNDljelerv2LohJc6DV/kaApCuoiWzlvC
QJPAVT+Cfjhmwyw7s4L6oAk0pkYVNJ4doDFX+HgbigCrUHGG+7JoqXBccbVew8EsPuzCfENEsCoZ
o2txY94aRpMobW3nSGqg3NABG/eTXxrfVGvaAtB8qwYUjlTBI59RpJ+Qfgu/5JBU0tpwrz2GdBFP
WEqKAtNO72xK7CgrKUp/VahAYalJGvvE4dYQMhZg0l5PoCLwk6UVnrlW/wihBnmGSQG1rOYWNnIJ
/G50eUoHeJSJJfQHGvmLrkbxq929uIaVXOPQbo9DTnWoyJIr99adk4jwWrpm/FBE+VoQ5Xmuols1
PId2H33DRQxotTkOJsaAtphTyizw3nMlUZUTuGdpVGfF2eZBXBLYFSvkDd5oFwaXNORztfTv3hJm
UydnKiC+ui7eUmKXPGaLYmcOWeXlSYMqmPrnvu78Ev8/vrWuG+210aGgbbgn+zJSzk2jS3Kcu+Gd
zK4tpIi1awTBX0aW/qW6kwqUXFhrN/YABKbnbLSJoaNJfugrAggrZGKbjsrHZoFPZdQbMOo86rkJ
nVG9z0i2fKradhP5Rf+Y16QdPz3F7D5iivIXQelqFY2d2JqJ+SlLVTmnZWng5VqJEHlJmZXgNgNG
7HZpcpZQOFwFyeRWcTXedJrLSjQW351AWqseysCxdJo3VyTFtWkRETWFjwOZvDFPapRudMEceuiD
h2rb2dEO7WZnWEF4pq/lHPy87XbQPVfN3P2upcPVw6rjoyBi+eQjXloTrW2vGGV0+zrUsn0QVQPY
H8oeI2bcLyWt3iZn6HGxuzqAmVxeNfK9VS5wmpj2iUztDzsS1yaK+2ilTP4+7tWjTZ/zhf//Yp0D
M6JRG6T7SO/kOVfydB/MjzAvpfR+ZXoQQXYUAf2RNdpleRayvJlK0h78opMAznR7P9RM5tOmqfC7
x5LItpqY2a7L170RxTe6M6AxkEQgguIVjYlxopLI6Vj4gbtm0g/ClfaUj01g1yKAY4SgJdR/knHd
QB54DZkaGl1TnvTZ7RdB9ydPkUKS7aTO0YBZsqr6rNnHg/Oj6HOyohN+I0pdrduZW5S3HzKsDmpR
AcxrP/MEneRouv3t1zi5u3XcjO9B1apeRnSJ59YEBiat2xwCpSRjryF/K2rkoy/PZWHFHwgB1b1m
MsI10UV84vSa/YQWc0XbocymaQ9iaKw1goh2xwj7XaU78KhC+1vWYKlnrNIy78+UzZjYI7j5wnzx
UxTnaqO8q8ooTtLAQa9lxC3oUrxZNf+kfWLUa7SW72IszTc70j5MG/Gn4s5aEqF7JrqeXa+H5nM1
i/d9N77YNgYtWqnXThjXQWba2bXEJhr7hh7wqF1GdN9WqH0CwUq2Wed3B1/Kds3XkO0VmUD5LfNw
b6tKhEOh1891arLI4ge4tfBSA1h8zprTYDf9i1oXBxj3+prOD8bkybgtCzerzk6ruafBiuItFm6o
9lNU3QUTCM/GH3ewbeafTvEfUcQ/u57M2tzXvoOK858sgubTkyFa83lZRG32Tt7FWSPLAx8kKrCW
sMrPSs1eWqWLNkOk2QcQwe1GD6Ngpy74+Mx5ynl00McqPzpKHz8MFQl4qDv6R9QrP5gKON9rmVwH
R/eR7ev/CUIj24IkNbw5KOcxiOynYqFVb2Y1Syrzn00djrtM1i/UbBXUVuFFwZJ9YGCcHoe5JsmN
WT2AZ8RF5zavRh2aW7PktxEm6IF0xdTefEu/wL0Q34UNqa8NugglEerOVVAmKhIYNbqDpGjJ90Mp
1kxe5TQafk4iHLSxzn40KEEAnLnfyngwN7PL1anpOA5Cow8gTbJNh591p7YHu4urA57ovR66ybuh
ldg1AF1sEH5u21mJ0YduvEErBA2i045aUqeXo2k1zUajRYoQi1upkgTXOk/iM5eNg5qoDhJc314t
PyUZGK/NKLHyzQ4Oqoiw3JgdlI24ZV3oHK0k7rxg9KvnxIz3ae1rT048NF5oMrBlqHyPcEEex8Zq
aPGhD0LImlx6ZVh3zDewvFwFjPRvhT6ne6Z58uijCOhcG2xsym37DheW55pyPSTOczqZxdXV3M3C
IXWoAb+ouUTalvj3EOlr19XRpkvTY0R9mlzY4MNUtxG9pW9JXdnHQIfCNRVUSf1eIb86y0zC/Ez9
URVDuguqoTk6bSD3IL/bVU7NcaVFUfam9q1/VBWSZGVcYofK5Q+YQEz63f90ak9hMa12DW9zY3Yy
OMB1oGnnNM57WV/1KCkuoaZv6N1JdHhVTniiO22lrT1DHwpO+PPjnRMADUgilSqjMdb3gUwQb+wR
IDtRR722L619GpOoSYEn9XQh3D2hONC6kcch1LI99ND5vcmcYxt1VLmbPtwLTQASaeKUrFtmeKGi
vDhIHTczZvG5746m7R4NRw+eWqsr33SNcAqHQgYXo1EI6yMz7AfZ1XkSftqoC9c1XIrtMJazpFfD
A0wmVlzWSMqcHEFPI6WHlTm5uPlXHebVa6z3NaHMcNmWRWg06k9T7BMSvPl6TJ0Rq8i30/zj5UY3
eLGBBGb5LS9P+6I2NmDmTqiV04/Gqj3aS+ZzWNrHyYUv1IoyWhUiSikN4iER3ZC991Rre1mbfzV2
5KU4kTzRNyUDaAUY5GjjDpf/fIDWB6nRsCOXoMFXxSKVZALnFPUxrDnTfFc2D8ujHH6oGVB+iO3w
WZ81r3RuhYeCEgVNpb5YUp6YvLi3xIge/Jt1m9Z3sTpBgZy0Dh9t7BMw7iDQ6EQWe9Rwm73bFdWB
BJ+fCKGjh23QgDM0zeTP0kYPZr/OlVxK9EWZZ7szWyRq022rCgW/GMULO+NvrbfI4kr67hFqNN9p
qn0osvNXH2/IUWzvouF7betE9YIQX3BZK8c4qrsf46keDXnwO/iHU6+rpwQwxi6o/WdjFvhKCMkn
1PvrXuuK8+hPq7ywzGfyR4ebYY6HciQTLWgQRBBNq12AQdVEEAn7QFOljVz/Kw60YKNz1wX2V6t3
k6buyg46+b3x41tKeOCu5D94nYKwurXVi4XBf1sGZbPtFANBvDRzb4yUl3BJ32C24nigVGdKo+Wf
cPIITwa28kE/jIKWW7zpXZXuZCIurTYlmxxf0kecFhtmruOPoJLaagoI9tb8EALNYMY7YoaH1RDa
yRs5p8PRrhmmZNx4NQ1qZstFNpO2+U2TFPQ6rudnmmvaZRh6VD4osCfkIW99O4IALDEpZSTxeGqm
d4fEQvoGbNzmbwxvKOzb166RXwyq5Q2wm+1RB3B2NLQ2WiuSB6gY9znxQ6oZQZ79oAaoX5cF/Nju
DNQcoRo3A+BI5a7BXoNYKBX7SWmRhgUGLm9UKhvAhRKdNetMXX4Sci0o6vkQwVL7TfSG2MZdm+xp
cFZ+g6Z2XvjCBo3bK+YmdIfuuSM8o0ZJcKXgOQ+y1Ist4/fWqCljjGq7sUuDcL/QJ5uoMPQTwxFz
RZBadXLTODgI22E2M5hzSnBv0r92qzb6Fhc1o7RqIH9Z18ZtrLkt6I6I7B8nuCwLKfJvDQk9Gy2q
a/iP5fgeiPlSYZQXwx2Sm5n4+lZrA/vitNzMGPxMZ6Nsi00HHQgloDN4MvfDV2aV34pWyzd+lptr
WVflW0PYoedy012VrfYxNX50840pulldMOzlWH9Fs1Y6j8PmXOqluwokqpugiOd/P2Q8WSPkfswn
vGlDcSXbMd6LGJFJ0MOzrELV8irJr3dsnnTzuRuxt2huZT5xp0+9oYuMPWYask4oghp9fqcFND5Z
DTkojoWsLLHsO1gaL+1a8chVdSOatLjEXMJVJTwwukQqx01nYziDdjIFbBf8J+tFqqyUqTgYEV+q
YzJmjC1teJqTekYzgFBVIwcNVT88tYoOzUjPuNvbU3Lu6vzQdvygJgSc22RGWvnBsCVuErObPqJ4
l186ycHPddaTaaxLPMHcwj6wNIToqD7QZP0IEpyIqoHbI8c7dsmhqnrC5PdWqAgBzHKoN4Wrv/KF
DqusKoha6r9QsfhQ3iL7NluryLptXqtBn3ijBDpmtknLmnCiqztifsMs4F4noum5f8/41bYkbSqB
3USfeLwjQDgUc/RXp2WowGdVNA2ydRNimymNQP3OvIo7WNF9YA75GbSopaukZkhrMIfI4vpRKYp/
oLR3HXIpocEAqhV4IlYGw4ZThuEvUhtUA8FwIcfEf0D53o7uIH7KUxeOd+K96zfg1nDRiKnW+6B6
EaH073oxPdO+iDc9teFrPO6GIuzAj0byKVMy80NMY0lyJZrfRMnrbd7X3RnEseUNMY1y94UoC/em
kGi8Ssl8fuLuQyq6GkBKy1djx1VHan1F6LxtHxtGV1x70vGh9/RYFZGBevY1pI32ZL5UJYMS8rq5
yItRXw2xOXioyfRdp3TF3fa1H0Mqx2+xFh2cJO1RmsXjt4gIRSiVIRhJixnHos6cDJTh4DQh99DU
7Kvoryhsk2+JiP0trlAF6KFbrAuzbmDF9Rj4KBjhgsrNBzeN4I5vaGfkTDgGtfsI/R57Vv+B0JwZ
UiG+G0AKPNf3i62pze4W85OQSvugOoq56lRDea4p1gCeGWbIXF0DMayIuS9wPxE70u4gqf6sjTp6
1yU16q57L7qZehYj5o+bsHt31MHZ5WRrw94TyRqFs7VvhUNGCK6NXcdrPvLwicsAbWe32SlqMd2a
ynhpGKiQvT1+UoY5ycL2bL+oTsKkjqRGVAXloLwvUO86hKUw6cScD1ZxElFheakqgtMwacrKEEG8
bej+32TSgpPtq/my6vyYEf12Wbp/NY69mtIfaTWEM4Q5fM56Ls1uPWLkCJST1j3bdgHUduwhc8+X
WSbWFJSq7kOWSnsP/ouxM1tuHMm27K+05TuqAcfc1nkfAM6TBopSKF5giggF5tkd09f3orLqdlVd
s9v9QgsmlZIoAu7Hz9l7bTP9vQhnVU6viUt/sHQT+VTYWPzVgvtWStBERqG2LZmpa49J2LqJcvp/
Xuk9l3PZrLoBhVOt8moDWIJZjdbimFiGB9vPjJ0z5xNHb//mqJZZgrK3uT6JQ7Msb3hnsWkDkDnG
ZvuqsSuEpYeSovZm7SHrPevQe8YSwo9e5blDb0cb7LDurdc8LRFvZORVW+OrB0bnhybFeei8x7hp
v+rR9DBZxk65U3z8ejDdDvmS35wqu7Mupkg/p7HtQI6TAo50jxlNYx2J/W4evx4MurWm0JqLGyFZ
cmNvAzUvOnea3m6jBJOC01jaY4TSZ8vgR4H4WwmZqHcpi9DvQCJpr64+O1c/XfKXKj2Y+fIh48Rk
7zbpRbfpY9km9RpbSf+Yu+O3WJnpRmpKhYiblgdqrWPbde6qxPm0IA56nBNzehyjH5OtFDYWtiHD
RFfESRgkcc1feWybzVe/Ja06pn33uZ+WsXTinElDIwZu0DlZeU5U1MOuypZj6jgPJUgNbCclE+VC
7b+qYy6Pcy5NeaxMCYcRvxSHqJpWdp/+dCbH2dV3KN+MschUzY+SDvKqk63BqqQ1YQ7dplvSrYYX
ghLO3rYkM2PUGe1TZdKOdNyy2riZM56scdPYVBmdLoDkzNm66IoopFfrPvtJjm6CcRJSdvpX+kyA
ckHEIYFXJUeiSj9qWbUbHbxVtnkGIWQApnOzI8w0znOT965rvON8cjYLovwNh+v8JGiEj4KbEMNC
tI55x0+KEWiYbhaz87jnpf0yds7bJPxp3RTsJOWCTT9WLau0eo8dfpOCQ8DekSC3qKg3uCmj3WB3
F3zi1bWYQfWJAe9IVc8/KM5xZvjtOU9bLlhCJZnx9Ne+TqwPRhBgYhAoQH9JP3FfRFhl9AQO2F0z
pCL/BRoYLjHKkFYX5Y9Udg8wWpvfCTJj0UXxExrsbFXmzVp0mvyoaCeHHMWyxz5yifNqvUfRXhd/
wiTSu9Zz6zLQwefXana0q43iwyvxiGlI6p7jq7pjvfsoUacWtuQeAa+1wZKP5E2rKR6VBX4FoRtR
FK9jhX9rHtRdg6dXgZ+DAO+7/FeRmD9SMzVPSQqK3u3Zt90uaneekywrz+/zjW8w7KD6Bw1k0u2x
qttwFxC5Xm/sKbng20fiUI1z+5Pk3V8mDKb3ym3dAPtpHRZR1G2zrk/P0ZLjzcMSMViJuy6hocC8
UsF9oBxauuMzNh39k530SEeQ3/e+FupJJzAhdtMG6JYgPdSckC8CsyN6xH5MBq3bpnR1Ak4A0rLx
E3jegKi77QgolmlHQwXQtVAanxfnAE/F/aGjaxSoFkZREB37OvUPdS/j49eDDS9ky8wuOTdDxdxT
zv5xThv/aNz/1asFTVxnVBuWcxE009sCJuAwoNFj0zTjl6JGs6yXRGuio5+eIV/j87A66plceTuv
zucjvGJrJYySullDD2NlVnGS3vQz7nHPRL6Fa5aB/CK5QAqU9wx/fNmvyUBb8Ac58H1S6wHFTIJh
I19j4Tgqf0K7XxqP/eRne2dGsY4YLbnktlbQ3XGPovVnxoxOvfLMyd0oyarVUQiEWseiKYQyDxbV
a6tx11c97ILYtUwmlP13ocpj1pvx1c4QsCm30NazTBj5R8a8QQRuQ9TGZ0oFC9qToEY6Oka6zioV
2h4VIKuMfM45S+2TIboh/+bKbCoXL6H+axldIsUYq9o6DJBF70BHlS3DiqyetrylT7NzT80o2Wpj
47OXQAKzopp2eh8ygeK6SYUBdgfHle6+53GlHWFe7YcYQ8XUclszOBrWQxnf78X7cTThw1MABb3O
2jh98mnpEopZPaNGwCX0/wh++K8YbrIzTWbtlnBsF9rlvwLHZ32GK2FXkJnva9HYlzSuEwsItg96
YZZ/kYX/58/pf8Wf9eNfbN/+i3f+k2zajhgI+W9P/2O3fl7/7/v/8Z9f8a9f/x/bz/ryUX72/+0X
na+bl3//gn/5pvzYv/9aqw/58S9P4LCmcn5Sn938/NmrQv4D0H7/yv/fF//H59d3eZmbzz//+Fmr
St6/W5zW1R9/f2n/688/hBD/BH6+f/+/v3h/h3/+ceVPBCH+r2/1n1//+dHLP/+wxN9Mz9YtjLum
0E3jHlk0cvn8+Ydp/801CJMHF2vDiNZ9PrSq7mTCS+7fwCkbpguaTFjCuIPOe/bI+0t8P/jW3Nwe
YF6L7JU//vG+/+WD+78f5D+D6kmk5J38c4yJoJF8D5XnlwDu7brev4GzSyfrMx3DACDeh2ZpzX3L
2EdRXLMJdjo9LTRsHFIwbTU9btoivsLJeaKBc0ZyQ7HimNopWyTJOgO5G7LzXjPDmulBTN2GoaP3
yqVJpIVqN+hKvC3hc+4r9eTPIc+8S6KN7itRzcRk9uNLnmO4dKZsW6n6QVv6+KmvEozmqQ/uVyT2
q7U0au/kKlt9PdVHlWzavkRVnasHimjztTEWLv3Swr6WOebrXOqfmV3Pl68XNemvsGLiOiDbjkNP
1r+4/GwUFsZrjUHnwZ7qb17cGa+lbjXH2U0JKb0/eK1+L7AXTBHMW7m/xPLaqTv9WANgwIlLf9Wp
1kMvZXJLxwbdiOhe0DD8shd/vkyRmhnOOUjwEvtZE8tyi+Wpdk3/4rnLx33O9UT0BhYSOb42CnpB
yhAdes3X0znHP6oWrPuJu+0cka4HfZFbGdVyrfgcHswoeXXuvxeYDtw49/ftd9z5tCDMY93oOZxo
CGKj8K6tkeePmCjFq+1/GDasv45C+Bkw49bB2vRaGEYY+Ut6itwuJSdk1F+bGTxYY3lz+PU+KR+y
rehh8/W5HB/gpb7BoNFxJS/jLs68+bUtdA6yiYAoeH/fsyVex9ReHipykXaxMATLvR4Owxid6nz8
7pFAfFP+tTH1+tWOzfiZ5uXu6xksaEQxjh+TdKre5BxXr7REvFNjlwBZF1m9OoNrHvSENgCtP6RP
tvddx+6/4thEEtnQF68TNdmWOhFD4FiWr/WdVWWnOTjf0S5eI7JTs5yNzo6XrbvwwbTZ3TpPbkkT
u5s5k/NtASy/Nn1EjLp0tki15ptpqngzC6P+6yu8O4dQc5xHX7cRkurldLP8kqYedcu6dOzxZs3g
F0Hzm6uvpyVSPGz1aY+Km15qY9vqlrWEJ6VuAYR3LodbQzl9KGAQ/PXU8eubpd8Z5nqtB3j/5A1w
tnualUZpIRd5AxnWXEQu37+eLXW11Whvn+ijEAIp+1thTuKpLYEwo0+4db09rmQm7mLGn1+EyL7h
9NH717LJAgfX4bWqkhJY5XTwy2R5/OtZ1n8YSN/Pd06EVPmt0npy4OhzHb+eQs+COZZ5zm7OQC2D
/uNUoSUwVsYlGAw3vcko51KrwDiWXZ3dnImgJJ+2dPj1qihFf+JkdXUHG1YXF0ZMXf3gyuyyaDWX
ST5NV2Qsf73kT/KJpvFGFT693rR/NjtBqH3nw3805eXrWTPGZqAKXTuUWZE+1Ym/NdK65aDMreLa
WfTiVNq8wQzOkF2N0YtPy2RfMvMLBYFNT7GDrTJ30C1Z4AoJkfZeIrz+Tw0/VwOf/sKg2HuxjPca
3uOjWOgsEm7w4rjpFSWWuKB7dV7mjDsi6abp8PWixPSykj5XlXRI201t+6UpOtx4i6K1wGuMlIoX
ivnsEovhOtyfff0nOTdrCZ/1yVjaHGxA0YZm5ObITkT+MqeFi07A32bMcIGsl8NLwS+Z5rx3l7XT
Wxwy29S971Xq+DUT9TJKH/5x6Y0np++uZVu0WO4re+Wyum45SWJDSBubbv1AOHs1PHVV9pLK6FtX
CRWmA13GOrNus/69scd2608caFXiW7d8eDa9aHnR8tG6wQJwh8V7UY3VPo3Izd1kPdOsuFmOsG8C
ZB1Q8mGERD9mIML7JtMOSTKVZ1lUfTjo+iEhNehmMZUImtYvf6fPQF4ls1GEh2PdbbEqZofR12lP
3R+SgolxNo5ZONl2SaWdVkhN+JfrMTlq7PxgJHN7ZPjdHr/+ZbBO//Uv1cRirxsN7Ge+wmudcS+W
FE9KkdO+HlfIe5KDlw/5Ka/Ts3LHZV8pyweVHkEsSfXDqMbkZFnvOm5DrXZLmJFZD03FvanRuCtk
7zn11VNZREY4aqm1Av9LUXl/oM9BfImXhg0DX7iYMYfNvh/3nRVn25ak0FtGPHTsFtW+tItua8v+
IUNK9pbrjM9oowCPlvN0GBh9BElbmQ3iUU0e7fsDglJ5tGab//j1vL2/NW1YtrZNglMMMWhXDjUO
iXrKgglm4KWOQbQrIT/HNvCzMX+LcGtfBpgRQWGM6i1N9YrFXJZrQH/qTTUb8DIDZ/EWw3PK6ENk
2cNQEnfVpXooY1QBWlQ3uJUnC09gkdiAt+f0vHReyjAfi15V1i9f/ynLyF2wBRFLdTRYSDT+8eAN
HXSPxgBuvaTdToiWhpXr6A9I6KoAd1WQQgX4SB1Y+L5P9pHG8v1c1clnNojlw5T3XnDUzdsYHWvQ
ZgPBZPiyAnbX8mxy9kZI1MD31KeHnPPNOWUjAM130iLDT/ERKaTMDJ0Co3KLMyX/xhfAjhQpAiIQ
Zl7DyhI32HAjC27PpEAv6tXgu4Dba4yZFYv/Msb6t3Z0QxIz9A8aVoj6xmE6TqbrnPw8OYKFLMIh
af1brp5zPsuAhGh1G5dswO804RvOYtq00RjMeTJ+73X5mmHSpSuv/Vo2nrOYm6aVFrz2/m3sIp+V
zEnoGOFnBVsxv9c1Xu+ukvPJq308QaNqw6bvu4caHTL2+GyX1gZeU+SGj07PRiqLGcuSHMFcdvb4
ZsiDSpafBIN5H7bh8D76te4P5cfCQhFWpT0/SDE6+zQ3261BiuoVPPcQ6E1q/uSWUnn8MZBNixwS
MsZs2i5Q8R8FYrp5zHc+lEbQOjIsRnV2FlIBl/gFYgKJjguRfhHhZ+gZmmAE07fWdMZPzdika1pU
ciUQ2ce+rQd1G4ntokI0RoHS7OykgZqBjl0fYyf9gV6y2ghOgqGD3AMnbN8HfWTvM0uW27IfgcfQ
qdSKntdaRNSScqgovoliei4sUTz1MO9chhlSQb5y2nIzN9pvB01CaA/FsyXM70Uf/46JWZqd4SiV
8+Z0zE/6ohzBEpUPc2fxVyoeeqvbaKk6kfBQ5WhdhJiuc+L+pNEwBlozx0zDirO39MOBiRSZa3Qh
Q23x3sbB1h+cIhxbw9ro9mhvaNJSqS1disdiAaKHkS6Zi2ZnyfxIBxcFWJfoHJtzejxDgT9iXpUR
pcCQ4iWfpnnj0fcLJ1U0+9FE99OLDxTw1GPS7O5kQeBZsYd6geMkh2yRUWMktBzuD1//ogdgBk6G
BWKAgxFkiNAuJk2ei6cb+aWPrHGle4NJSEAHIpvhbxT3zHytjkpkjh7dbh6PLCGbYYo2mhYTReEg
JrBIU6pmMj3aLEMvOI5v7ATGqlU6zAQ6BJuE7gnDNCs7/fVQNW9NbpYb5rz1AYnQ3x++nqIXEJyD
3XiV2Xl9mMqSEYdVeNUhjnazsVhrs826YCLjJtAWoo2AUF8suBPlspRMiXV9U4/GapgJUJv0nwuq
2ZBuzTfG6CDlUP08d/IyTd0QoClW63QgDbBBkKjKcac79mnMSb2zSQa5tKWjGPLEYu0hgVmxVkBB
0oziBHygAztAsN15SpYCEUBt7eKGLIdu9hMQbzrfd2HLxchuHfMofWEsFu3dUq48ciaZcTMSzfrR
YCVKD35MYveUaWeRYEiKWCLrRZwi2UiGjWZxsKIDjYT2LPqSlN968AJH2vramshJqcHeL6n1MykN
EWgokA7RjMbT/mjIDjz4+XghcqF9dvP+aNvHiD7sGoUK4iDNscgSydlsZLXHIR4F0UC2xJR0pBc4
Yj/NyBc1LlQ8UBxl42Ezm023kYPgb9wbdw0x26ZlzcRMRCRCZB0HO8T24DKX+/BallyhFpuWruTe
WkbiGLyQAqQ7DpEPyq7v4kcCwlBV+taedV0Epi7v4RBpKIWTP3r9dOD7sv0u1XNaJfnZGJaRuizp
2f7ZERIdtpoeIV+0KxMZputu8OMQKbQw+JhbO16ZIlbBsNRndzCqhxYUzMY2tDYsCnGIFxex5iJW
pjuoUxq7P5U5GMcFbPx6wAcZJKXgoFV2N+njtHAi0urmyocKQn/uwN5ErGA0vdo9BF9zaaAiFnOF
PqepYWdQTJtU1bbxkieopDEDvjt2jr2ys3dGKsg9Q9O21l2BvKERRMRAkz+a6f3unzUXG2LLeXGJ
zukw2UflEXYQURaIjOwDqUUg+XoUWE3drQyp5DqKlBEioo0u2AO/0YlNdzPzULq1d8KfQ3aKMUu5
89LhkpeEeHgVWmV0N8TKJFYwFcsUpqSs7ym49PIBWAhG7/tDNIErcWt9QFnB2TehWRI2kGnWcok4
g43jwFWUHIymcM5R6S9b1IY/vCX/5qkh32uQh1BhLmqL/N1+0P3kPdWiFL0816RITOTShgGRNR8u
qS+IzKF1fvp60NoRA7EZbbXOWsGLkIe4LvuQdJooxEJkHAi20HA92BepBFqgyozkwU93rsXph9xG
OgqeNYQ+E525U8k+qeSF40C1d/j7n60FQyybfRXmdKZXBp1gBKDVcwksqmRjXvtTPO2ROHBtM+K0
UZyFOK6SHct8y4hoYnhLLFLWNO4jm+vFbK0TDEq1VybC67TzfgyAShov4uiSaCmz6DLU2yl/drRp
kzp5h5bWPVMiLoi2YVSmWg3TwVwrXya0VOaD5yNxY18k9BXy2aoe1olptahslBf6OZ4SCpit1eJU
4CqVRZtcEJ9fQBrnu3auN84YU0ZOYlhh/684aHNHGP6IzCvpt8od1p6Y7H1LURT2lfV7vK+ZHokl
RkNn3Uex7aT1hvIdA3y6UA2L+MoxKrsubReOJtsSM3rFgYWeDW77ij5GI+StHGcRuJzctjIhhHyE
U+1l918hI7egiYOJufRmIHaMCA86Euk0t2ENfnptjTaG4qcsdYwHu7GuwhPOMde97xN4DzKCqmEj
kqQ9Lnp9NvLeeSz02T/hYdm3qOkUB98YFdXYTPlhbroTeINmhy0KBTkx3wFAhmJYmP7XcYIUj73C
u0Zz7oROTmWojUm1gXWQM4fA/0nO3XXJk2atzRzV+ONnJIIQcpsTPmbPTXI0TLLxsqx5dPmrPCJI
6AnaYBhBB5yV0iOnNunGCyxEFvEmI1p40E8IOnVsSeu0J//IkDnid5tZVQIBgAQYUOnJEJ/RC2+M
yW2Ri3FA8pZ5Rx5ys4tRiSrpd5cYulQgLU9hfgMV1peMB33/4Co0NYBCnjpChR57NZ0LpxChbtDI
jmLG1/QQzq3pvM+J+IBXI6iOHFxq8fjbq41xbQ7Np6dNq2ExrWML2k3YuCxjml6N5SKwrN2Q8ONN
rxfdYZiHN1J8DCS+9k8jU1sTLCt+pfS9nNDGlUD3CNuSQQzY5eJWMUgmgs6WmYtbuE+U/C8IzX4M
CXCW0ZjiJzXWz7TDdq2RNKupKbX1ZGkfXUqh2XFHtXaWcukn3hWsaLMD5DkFRak5R3CmfmgvrhuW
WaSttD692K32a0pn71JP1d8fnh2ZLzunc/Jwvo+wrbgxnnrrEa5xf48wa9e5m5UXSZwL+QVxtjc9
67Ea8nUiLZLBYoc+Tp/cNFHsGQadyEHaO8031JgfLDtGOHf9qs7cx6625MfcraJWFq+AmPwgZahd
wfqsjHnF2PJW1dEnwdgcY4rNZJChjBD7VsqlIeJn9DYSBaKF61TkQHRMrJYbBVKvW2dSaN9ktcZc
l249P3vp02lTmql+NRRDK1BmDAr1/ndWi9eB3LN9Y5AoxP4dd368a7EJ4D2vd3nkbtMY8pTuwgpr
zbzf2A0nDBwIJ64jJFT0tXwbfGXl1tu5v9bMFENd9TqzWlbW0aFi8nx1a8Qsg2GMv0OGH3ca1EBN
A/1j3zFijvi+wMsBQG2UDDRGPB9ZoAnQ+9mACyVexmMiKTdbVaz7ciAFt4VFHbcAt6U0WDtNRFQg
xbXJ3sRZcgORTRhYxNaksZhDOsxJhh2Z8TVNqDdDAZug+HSd6oosa+ZnzPr99wxE6eLHHEjK4vTX
+64WzOX4XsY9E9OBBdXfG8J6cvzxrGXzkZao2vtL6In0ttyTOlEQ4h9cVMQYlx6UU7hwVVyLMPCy
OrSzBe9yuft8XCbgyqAWIBcpGJV/apbKeSu153aJXu9ZeVu9kN9in/FZR6wPbIklXIQRbydBYxUP
P7JndIfZz4XjV9gL/QHtXTCCXaMFnEURjvBSx1TUYVY3hfqMPWej1aiMNVvsbFe/tl5bbWKfeafZ
fO8b+znTKuOgGf61razPUWOpL+VAwmnmr4RatLXncUj1+L+xaX1md+mJOZ6SBO5VVHjpxujmgwNF
dl8raM847AFTattRr5ggc92HQ2p8w2xUr1MHsY8N2dEwY06SLosE3pM5pmArxzIhVakQBEWj6UzA
rzPr/aWkrYKugwzXSRm4rXy3lAPZUSBvkyk3XY13I6EgIEQCQcXctedZb6hNSfhh41dhs5jRFZPs
U2IYzQE9eR70JMdVxo6kHgewZCRD16jfqoTobxr+P/NouujkiIS4zuBGMQWXZVftyJzM0GygjkmQ
DfgR5/ikeJRlwQjRKQ+L2xyIl/L3LEY6p2lAgXEnNsLp2GWYMXeMMQzTW/aOtfOLKUCzSuk4I2oU
+bJ2B1RHUbecmKOHsdmVb9tsAqrn5AgcRwbLbmWeO4KtAX94QV+xonZ+q6DEuW+TRQuJui7e0r68
6qUY9k5XOxe6CMisxNCtHW1EFFhET3kCzzk5c5WnQdKzAJfwBenSGopSiKTB2MzW7WA/D23RBbmR
AcGi1AwyLd8BkKuvRHuIFd5LERq1eYqKwVgt2hCvI0FGU9x9jJlvQiFLLqqtjilijCeleZ+ytdF7
Du7PLpV35llEKqnXzmAtNpMNVnW252VT2A3hiF5jBpIsNoS32I96vrL/YlZUlcdPei4qsh/LPOe2
bmqCQ4m3rGIM24IWZaD3att4qB900bih8PsPy+1eJ8HrKGYgt5mgMZN4WAGBzFb6PPdr7sZk65M0
59nuRxWVqAD8xj6OZveWRM4Nspe/dmmehxYJhksxequhr/eDE/vIEwmJTx/6CtVxv0zJpZrdSz3z
Oc7ge9wK6h9+HiqpaqsS0mU0DuaB7vfDFl5PCLwkJwcJcSIYSpKy+dDWUwk8ir88epy0phMlisdE
e058/7MmAuTUiJqFcJ5PWtv3r+mvrJ+5xSr0bI6D9ICTFH/RRTahWJxqZ815e02B4yECD/MY0vtc
owuuOmkDuIO1ntAAbGlX0T2w2yP9GNrMuh4AMsNBHAOJG5cSpFkNWzv3QBSC1wQ/2a6huMRHbzdg
Nj/g9UTBrPfJBmMXh/d6NncTXoRNFpnNFoedH3Q1e8Jd1uCP1RKoLsIuhnTthEhmbeDwJuHTiTbq
2ozdlX6zztwqTw6+5+z7zJlgD+pnldNogB726IlHw+SQ3cYtsPu7/EWqEg/Igo5HdarcORNNnLlq
nR2dhc846ZoNm85mWurlAleHaLfRI4/GKBDyejRdrGpaxTYRAGKdeC5a4ThGXZfoVDOSA5bMp/oI
4f2nleKa8mgMmbFTbcC34rwo1DP1YrdH3/kdrdGjW2naDaeouIwCiLLMIZ6BJlrHlmkfWhU0+Miv
VT06W2irG9wRdtBrnnkt7hw4+tkh7OC3eerwDWtmuWo7/RNWwr2qUYHiEnE94a4Nc22jTAgqOgkX
P0WGPBstbXsGrXVjYdscDS58c9NbYCQtKaYA8duV2ctb+gGMcUYI4To7Wrh0L63uWw0oD+qSf6pN
mRzjpmQoFs2Ip6OGgZnbhjMG+VAuwylCdih1cF0R4x58IytTFe/xfV7WptGTC/zhXOk+x394Vtg3
lg9tSFZZOpprjcYQR8Nh5+bK3LhjjIQXPnrqeYEaxDM9gXllRp4BUNpm9jAfqDOxGsZcVGY5/8Kl
Q5MjGU+Sos4zx3Nrk+aGcSiDXpE+x1ZuknHZPtu9W63NfJqDJpNvCSEobdlDrEwR9iY1o+qk5f30
bnOSJmmN9GTgTSKNLXK5tQchz3le9ps8wnhd1QySBT1TAbusHhtSeX5VjfVed/OJ2T39Cac6NqxN
ATVox41dQy3tUJK62W/i5slXq8XzPC0LPk95svlR4ZQtLZyxqN+N99aeApXFgfad1COK16GgiS56
cDP5CihSHrr9SMNpuBkFJuMi9QKdUyG83zwNPA4PVbzTU4hGZdfrXAncUePYYkNyol1l1ycs/QBp
UucA4XLXyeFenKKOQbedBVblZqt2NpHl+H29shvjNkRRdkwH+j71cipSsKkpid5E2VYIuIDDRSoN
NDkv28HWWK2SoCxowHrUHYXz3pk0tuME43gf+yfEwzoptgw65skBmhMhe/Wdo4V6LJAR7jRKYuL9
8DI5Cyhj9MQNXVX9d6FRymJsxqwWI/LR0etY6V7zXOzHfPJL1wPMb0g6d7lHmR0zgFh4V8glVhiw
CGi1OxV6egUuKtYDB8MPHvZ2m8GFHPy+esxZlTSbIaPgmBVbZ2A+5cEniVsSnhCyObm7VrQXEhCa
HfbFwIvr6LDWhYtpstJJH+j0Z4Z1I5L67L2joAxFRanBKSKh/bF4gdlGA7cteU8V03Z0kBYHFgPQ
6eD+mPR2Z40189Alaem+LjpXui8YpbPhllP0khtHy28dyPnpZWxrghYtIpQsPiyviFcGayy1WPSI
ExDuRYHhnnAgnSHhpe3vfAYf6EXuUxADj16J+JIUSbwqmhgb8yKGU8HToJiLl64R4oUI0q1l1JjY
7Oa73wWjX5E9x5mQvjnoKp/G05ACt2RG+yA8bcF0xgdpuzF8EtMHas6VkXM1bCdTw2sbuzu3JYIn
dZaXsm/Vmn72w6Q7K2Xxq7mq9FYECtzw94BfdqG/d665ptu2r2UWn9KkEhv69clqWppzI7VvScMO
i1Q0rNKcVr7Vk2UglEVi7HIryzbbaJ52M+4BjElrfygKQXzK/oudW9zuizwOeoVoXusOI35QvCc5
BX2zqgyMWUBA9jG2g8AcqGCk357gtkCKmQ594i7PwzyFI/nMDzQuQJsM/b1hfqGB9bJ4VNgYkt/m
mbrOaGN9z8To3MKbZUxvb4EMzOwpIJtSyGPrhvBCMuu+DwZNDa/0STge+zM+oG6Ns/tVj4aaPnYU
YMOv4Cpw2IXynq/6NnvJdZgj9Kbkw+Ryk1K7e1pDUEX5qN4qDA+pNO3dpJrvCXajdRIj/fOr/jCP
CFUz8lK+1IDkCd+3uNI5WIytSbOcCkC2xRxzJnDeTEkYgSaGObSRYlKAYMwrxSZeZjC/NmJyO9PU
qnVTWkmJtyfYgL04plWjtUTs6XDpFR3S1Mu+ZZaJEDYnbEdMU+COs8G5iqT5yk4e0UNHj6SOYyHe
4U+Ifhg2GgGgyiQf04RjEbkzkkgx9fLGCwvL0Dda0Rw9p9oj8pu/Zxodq/hHefd7jK3+4GZjsqkc
D0MJZHNylhRlgp61VBIJGiTcrzswZnQoPe3d8V0IPSxw+uIggXTMOlA03wokwidm+jvhY8RSVHLB
0I8Vr4GVTe15I9sZ6r2v/0Ru+hrbHOm1pIa4VxH6UwmaSMx6KYkWcPYEuk5G8RurKTyMvrlO7oSj
S0f3gSnxTbUNOHxvebG0LqaV16PZzq8NSaYuDtcZiLrmzn7I9hAFwgPS2zn2J6Kw3yYHyRGFqzFF
Z4PG9klm6rboYH1j2NKekZsnt1PmCesKYSlWuY0dYqlro751xr2RVF4LI35ZrArTX2MxhGjzK3jO
t8QClFDCbdp3Q2ZsZ0HkFFPabXYfFA2Zn9wHaazgqeZ/0zgNUFLuaE/rvxVBOcvSqpUOqGlJVLui
j/la93hmOlVAyX4u/ZjT57oq9YxYcCiCUGGq0O7sFQvFcYwW/cilxVDQLzdtmx8a2/sgddtajZAh
afH/H/bOZMltZNuy/1LjwjPA4egGNWHfR69QaAJLSSH0PeBovr4WEPemlKlXee3Na0IjgwwQJAGH
+zl7r50TgQnZ0aKUQjH+wXOv0pDfAY190Twjpci4zW3Qoco0D2C7fjR5S+8rGf9wnfwpS9orZdVd
kVVf5WDTcDR6UtZePLwdZmqLrSA1eV3W1R7tOLnzPovPxv0xcJlDmB3cWr/alFN99G3cAUyN5Zog
spULA/wcjSxJ1bosH6XfAByws7fA63dctJjkKxu6d2nu01y8lWj3txqmnDXImS+ZmNx9R6Jgzmx6
VUDfr+OepBoDZLUGiG7dxbGxrkjcOfY9yREiGlfVND1baXL2W06yIoD4AUfjvgxpeRazRq4Kk6eM
1B5IqHn0HJfe50i37yg8q8cqsordJGH7uY1ztenF0BvmkHK6G8PKuMYpbK3Jm3HvLXdSmK6Tvee3
+qnLUdmH8klm9Wy0owfWB2Q3jJV/7rNCMAIRz1mF+rc+iQfaqhIHc7ALOyy22kQCmhM3QEoo/+LP
ts7LTUJe08e9dsC36AcFK9foAFUb6y1HmaES82Rp4mjVuXxiqrbDgnzUwqq9ek+IqLI7w8KNw5KC
onr/RBpExlp6qm+LQvP/a1j/nxpW2/gnDevbe/b+V83r/PoPDasl/8sybVN3hcvaFz2q928NK+pW
LCO67lgoSC0PweqfGlbD+y9dFyb/4gjkqraNvPVfGlaD/4IebXmoXy1betL4n2hYjVmh+qFRnrW2
jmnqumcJes+mgysLKe1fxc8uWV9mbqNQJZeeOmLBdMwhgGWvaUZ0DaJ6HcYwKQbEJ9If6Tgxxd/+
8lX9S1b7q4zW+F1/rXu2QN/LWtGwTN386y742Ow/dsFtooOqUJcaQdhRPnGSR9PAMYC3eEUrsD1F
KXUw1BK3waG9SaOp2Is817ax7x49WhlgAZzDP+8dYuHfvp9fd+5v4nAIH9WgYuWsvByvHbLa9OQ5
QDcIO8g3oMhI7nIsojy9/u6f39iYP/ZffxmyoU3LRNQpDTAoHDfltz9orgbN//lfxv8OBKmN0oup
YiscEGK2vdqRSvY2qjSWpD3sMqonxTDeFudL5H4fNSt6zTPYMn1Dl/2f92fWWv+2P7Ogmv6SLgRr
y7/uj181bpipnqp2UlXwa4GJsMpfW3kWrqUm2u2SCTExBCbVVF+pxNQndGKbsdJ/WFFZvaZVvGog
M63xF4tNyI+87lS3n4hf2oYW8pPaccxj5mgJwQQxSnyO3nuZyss/fxCDU/G3D4IN0TT5ej0T+fZf
P4jhlK5iIu+teM/n3s1joq4idawnJCmCANaDZzRUuBu7O8bzvGKAI5bZcvUfduNv2nHOPE5tG1W7
4QjGAOtvZx6t00C5FKVWXExw+RbmvfD1dZy1DmQyuqmmtXYGWA9+Ql24ga+IAWedB0ay+Z/vCKOM
xTBkm6bk1/3r95HadZ/ZGa6ctrS5ZJTJdfLpFsZl2Ow0L/GvzHYuXTq+TkzUVvAnxj3x07RJDAzv
/7wv4vfhSFqW4TCu2ZaEV/G3L6XTWh0dBqSdhNivqZqYUbh0M8phqO5yh3mg16tXshfNXd5ocCOn
WN/ltfGeQNuhejgTjQYDlmMdZPvehtZZAZdGpGabXyfMm378H84K6/ezQtq2QD1sCoZSSkJ//fK6
0oZS1FKDaWNnopgu9DN1qrt+Qs4jq364VJX6XCJsO0tLlGd17xHg/TxV2tHySu0hGJBydNGQ3ZeR
7e0t0VKrzmjkKKkerVA0d3ClFqnmJkKiuIcTSy5mbyCsnFL3HjXyTcVDuU8kUpLSc8vrMCFEIl1Y
bguvcs5D25JmOmvW0mZCNpgZ25JSxk6f+nfmls6lyej64NpZxaTJ7kPhov8U6lRZ4h4rFKVNy0bN
2b9Pg5+f+DIBPiSRxhQrBSjV9TYr8Sr9D9+q/O1bNeaLgcPB6Eoy4347DFJUlVTdbeST/OTzjF0i
zdjlCTUUZqcKcFKZMrVkqcECXrvQXLrotQDJwTTtkovwJffESZeZtXNtx165DaF1iHLilfAVNvvx
VkEU20fx5Bzpj6CM0M9oKLUfrfnsG0rfBNiRd+GofaLh+9YpDbOiG591kdFcCgckGOCHVTudhJU1
xwnKQPTdqt3ixRpqKKVagBOPxeVJ9qRVxc2nfz5LjPmi85dLg4EXhsRL4TJ1AOEwDy2/XBpY2Qp6
PJD96NeTatM2gMvmVVeO/BYorfk81tM3r6EjYBcRXyIqACqeEhlr5TxQ33Rocdrm8Z/3yvztUmlw
ebC5ghu24Ipu/+0CUYrOqVUPTkKhNLxzlEd9GSFiV+Y+mgqohEMWJbupfKM3pf9RKzqqEYE35DQE
V/osb64z5idlcEBbyU0jQXmd4AZYV9xdR06vtrqGN1vTa/fiyBi5i66fe8gmbjk6d6JXb4E1Uuab
uRueH2GBzh1qjPhTt1pEiraqp4eqr18y6jBBZFO6qc///A38fmXhG6BDCwiO4plre3/7XfQmr6tu
gCDpxdn3GGTLya8ydOaRi6Uy8u1DFnnyLrJzse9Z4u7bHphHRpX3P0xa/psDhDGJk4erNNdqR/xt
1hLx/cwWDX6KEA4tKT6eDyPA8rrLqGgTRtBHjxG+zzWLbBIi9eRgh+aPyRqtZwvjEjJz8R9OaSHl
b/M8LnQuM00HAw97tZz0vxy1vpUqvUbEtxo9moguQuWobMYj3sDpNJies8Z1i7c5JZFpJJhlXzl1
uY9oW27Gxsz2CGldnPLqsxXW5hVKK4GHQHocFvOpXBMw5TwyB9ypVCvuWm1yACW22iXqyw00pKvw
0u6WTuUhixXNjFB7sEM1AB7pHpzIirdkbZWP6B1W4+h2uA8LoKaza2KKtcNYeTl2altsQMa1GwMM
S+SX34mIwbXkhMMKy5W1cZHYXOJANTfXYqC2fCqoYW9/nnr5OMou/hGLDSFjYyPdb3YTRVSOatwF
lnbtqjB/HkWztbrcPyVagixqtE/8NHigY6ITMp0wRo8i2JqrOLxRTXx83g6sgjSP+OcABSWS9MJs
HNepKgDY1WZzrZ3PolbBLqggMFCSB6dcK5qo5Yzg97L7AmQj4V5y3WhGeFdVIMVL5H4by2xiend3
VZm+dyFQSDkhwLYN/VOBpH0umIHiVJ9DnKOpjG7BgOKusJP0SI/xU0ma04rkVULuEuPJp6LqiY0U
WX0NJVURj37Jpi59ULzAYU7xRImgifNnG4zKtjeeSSGK72nx1QeiR6JV0Bn2xWlCgkUi5OamN+FN
UAixzcb6jgQEWijn4qpW7tfSH+TZLzamcmiOjll4Hxsa9dwsRS+CF75l332757ujH7AphgO4wW+F
OzQYw/KtTPuYBLuq2BVATR9Sb4wwyKIGiEO1JyqC1qZZFp8AElNLBTt00j3zSBcru2fIo+c86FRj
FVKUCYEBBincdZHe63D6gvc2rjXwXgg9RxGoxywqu8e46UjkmgWJRYjucuY5DYWsb2hBhIyuyw04
kAxpive98GJtDVulOPp+Y28hR93XhgzeKxAJDmciGMYmv5tFCT21+TdIX5+Ad67MNPI/JbkRXUKW
T0iRyJ0xnPAt1TISpzGkZLj6OHyOnknJhwlid+p1P784VEh3pWnlSA/dNzfD+6Lzf1/J19r07UXz
LEV5C2NLouQ3MYTF2dEkKfJzI7gso0slipGMz2SGVR3NmCzAWE/gYOOi2042rX8PDsWDK7B0+65H
JaexKLLr8kQHEsNP2J/xejprW8ezMFHpODlietBYNpwxAp0svbZ3TYueM0AgfMaz5pJDBalAlRUB
SJna9S1oKFkY3Ukx8zvGeY/eCfgPeDfWTxLvAqNEs816Kvc2jr3dOJAt6lahxudHhOn2ASqYwd56
FpmRy56ZScqENKl7PNWVONHEeGycih66pqPsCNz4JgcgnLU7njxB2YsuES7JzrVOpfddtJylyOen
lTPruqNpfqPQ3UGH986onntyWpDqtpP7pZeRdmB+RwvcgcjvDPD0nPmrwYpsrkSQ9lsMD1RleziH
RJeRxEZWUV5hbBqjTjyG1cMU2a8x1tMLR0j0RI20OBr1oa5cubLxSDzD/GzPcZRf/aF9IThw+uZY
FYnCXvCSTOve8Iv7nsG5abXhkXlWuyIQF5pYHphXr6y4YR2ih9NcnA1Skh9dCL9Mla5p5RJnmqT3
uLWp33Vug0SB5h3dnREWjhK35UY3C7wjMeJpIwRKCtCNXgyzYo70aXIOnimHy1B2txJx1aqOGCMj
qYdPiVPgSouZIztyPRWhe8lUfEokSRaW+V5acXNKWJ1uaVZmb3QAtzA13K+C1vQa4lB5IVbu0I6+
OIiurs6c5/oxQfN97MVD5HThpfLTFqn44D3iDglgppssSnP1FcPOwfWe3Loixtw9yFRDeDMpf1/R
/AJ4yvvaNSHEces92WFnn63JvZRJ/bWG3vUQgEabODUGslO3rC1bBjuo216qXybxnhGqdqQfhLUm
C0bEIvVXAUfo0utc9LoAO05myE+NT6SjMH0TW3qF7p2L92WyaN6VuTWd46Hz1tDw7ss2iW6OrBPa
M0O6IpkO5YiwEBb2UUM/GS6VL8fmIAL7O6S26UxOUbLyQrKLx9FzNp2tp4/Ci7ZcZylKpxIeVOnG
19H3r71KhquhEcUDs2yVc8gRvaa1OzTBW+bv1pnCKCHrnI6INPFx6GHxpDcUlFTkDlsL4tta+jbs
vDzsEE/ZO5KWZ7uacQ9yYtoW8+mX4ypb513zbXSDL1OqzFVNlK7zXGRISgv3qYSwuRnmcaRH5U1r
8ckFSLvJK+3gdj5t/+gPXKHTUeTaQJKO++Ca8bgF/KU/JdNdp0t6PmUR72w3gbOmu3IHLJzycp/G
z6FZo+dJNp1uOUeLI32l4e/dDSEavYzAAK5ngEmCPqaRofJpzcWFsXHAVFSaU7drRNQ8ujG50umu
ts38e2rFX5BcrgUHwWNj4rnG4v4aNxFoCml8Y8h6DyoZ7Qe/SvZuNb1iX/d3Th6RrE6KWTUQ1a51
qf/cavpz5j/VVuyAIIq8S+uRPB/REivsptybEZJ++hMYUayu2BRSR3w7iSMXtWDDidCuB1yDK+Km
fHpUQ86gbGU/uq7x9sooLo6rioPVah762nZYaUYpnmtyIzRLXroge45qlmAK+ukWaWVy4BozbHV4
26smbYnu9Yx2U2pAUIpOU+hD4+rVCb0vBObVqxoZ183SA9qQWChWaJucFdIKLuNjj9U9JBbHnBJ/
PXmts+4VbhKAIAdpqmirY39ixEFshAV+lZXvHOLWvonG8CCduEaB3CSbNCGzNzTHzzWwfOB/eXWt
rQaWiKgfM907AoHLHiTgvz0Ji1jaMIsWIf6vOCnQK0yi2SeJZoAMyeIDsBm4fKTrwMl+nukm7ZhC
bEwOEojhXaGQ6mKCCdfI9YN1SUnnLa5Ql/ZtdWiZuxGnxvik9UxP6G/O9SLw7RgA9MflxoGcRfKG
vW6Zsq4NyGcCrZJFFjhEj+3ih6OBJDeGJj/1KQcG0a/ReuoYtmvcuipFtpF6wxN2+eEJ0dk+nDBr
xDCDE2I1mVQ1LgAYUqUT3HgbuAji2ifZsfEDHO/z4taweqSSAhTRJDF8k6O1Ajbmbqq0ueqMXw+0
vR+KTtS4L7g2C6ebHiEJ+ow02BLaOU3eMhExTzTNdxmu0RPZIC693/ys4T+5sxNU+/oQVQDbkJnq
fbMRTB52Uuuil3rUABSUBoaSIaDf3wr3YTxRTzaPvoPUAWcRqzX3SxCU6glwl7MNRRHu1QRxjZCv
x9ZXj90UmJ+NcHpA9EiE3pSrNStg7Yng7gJd6SiO4FJeNA1nThzh1mIcWpVGTQCydKy9BKsfa9Nw
TIWlX0lIknu7k98NzXSu5nzTU9ndl7rzOYkPPsIJcGEBSgJsKcPEBGdlMD3ZNhYceFCUKNhr1+Hy
Xml36LVCnGhg3htcdFEZKuKs/32D1GDcGF5RUnTCNVvHd7/cpD6BmAX2sEpX1WpodX83dnVzzVuj
uYYIcUx+FluzX7Bau9BsmuQMi/fL2KTifr7jjiSP5GXSzd3C8FnL/fJIwztbq8kjqtk1bS425XjG
QMQI6Uj8TxytaKESeQEm1YS6+WDPDjEMdO52qCzvgdLAJ8R5/XaKk3xdAJ3m4xLKtq5D6iG+Y2db
nayeOfGNS3US2V8qH2y7OUIU7uLPADTFpYqFdfQjYw9ULMRNCFWmiL4TIBN+8slp3QGjWiXV2F1U
irSGLzJ6oeG+Ys7V3DoTh5NCrvtYjSuqH9EjX76LhVN39xxE5T0qrDUX6uS2PBpA7W0cRND8ZOjg
o4IFRYumERvpqiEt1qzUwUXf45p/xOVQrkITK7DmV9V2QMxFcnt2TNrUemomwWjjRtWceTieM4fJ
iR7w9VhG8GRDNb60Q/7DtazhFDXj+KB32dbpLHnrWrLqEd/B6pPlQM3H2+beZBdr5utqbbcBOVeu
umvTILvTGgt/BxrzY2g7+5y26F096MD2TN2GqK1RhcuJJXe8/M7nCO5sq7tiv1TX0hvFGdIgRpoi
wp7X5sQ5u+pCYtN1ErgoalUb1wEgnNnvtMHUd/TIHfibdIU9rwvW1KPiM9oUH8+z9SmDkNvjZd0G
AXjCAlvympEz3ngJBVUFfGuv9dEfZacXt1piicrb6p5J3gmNhXXHRLl46KVP68P7xlRPf2FBtYlt
y5+pevHZTd2Y3jFu/WGcIBBMpGI4teVtpFbkh4GK+zozSrjPWRBcDGWJFdaC6VRHTP8yh5lbO6ns
wiDhbv0J00bNxYnebl095ZNlr7TOKr5qTO6F0Tk7syjAc0Q+VtbB/CY4LFYy8IPXsXgvVI/1zXGC
i99pxT1TNQLPvTiEw+HUG1KsiSvQxxSCuz09pcIgyFASnp390JWr7isTzpko2vHYRphJ4iRFUOSn
K6VJvNJuKw5uRd2gAm78AEhiPE4uKTeE2mHChN8yf+z+KYFi4ii2XM2U70Hat2XBE1I/PGlReRhs
E5Fb0B5NutlcOFn7YSHaOV5rPaS2ZZ5LI/7saqS3Z0Xaci2oWeTXNZO6Fo6pSzws6vgm24KlQ3Kt
EW9SRVn2WFeFf68N7zpy0GdUqvazR4xugBh9eQDE91GnQ3YzjNB+bizqoqK0x9Py0GkFmdX6GO+X
h52BIieZ/GazbMzWre5MGqUik5zNlo7t3hFbdKGSbz8v/1Dzg9Hb+XggWv8GbJXi9bInDtXlKWmC
88dudIWxYZDu9svD5Z4VxMZm2djH6+b/CAgeOE2p6CkekFTHgBQixxaXPgeWPnoJEh+F+Xak+o64
nwogOrMvyELg29RI3DrPBVlfXjIj1Z7NctSeW9jpSVj1D8ufBl/7o0zUdF0eUUcJkaak+Wl56BAm
ylxJ1vvlIXRAmA4CGvjyMHINm9HDRKExb7cTeXLlZPqxPKm7mXYfjclheW75ExEHVD1Qds27MsyK
InRq9x+vLht0zg5i5OWhE1LbFo5eH5eHmUKU1xOEhVGEN6o8LvpNWKjN8mwZI3LhSooZYn4WHWV6
s7PxdfmwIDqSx9RqNwqNFv73OKb2UQGqmPfBR2aLNDq/Wx7ZrH+YufgT6Fe247dzeR8q3GF5NqHt
tIuiVtsuzyJf4wkhfU5mtiSaAWlKoXcf+8AiKL8zCXFcnrTwlzyho/p47uP1Y7/pK5Cvy8ZIG3rV
W0JdludCXeOjOLZx+vg8KTaCSmVk68zv5NQ6yisT1OLybJdD8+T3Ux/7keJtvRhFjPR+/gyBP9X3
ojc+fs2s8vVnh6WXQJyI58LcFnPk1c8bLWNt6yPlZ9YKW+jPJ5e/Lw8HMy4PEzjpcF4G//z78uTy
EMO/WLsfCVm2M67+9hpfyy9Vp+zj8vdlKz/fZxgi4+Q3AlrKv/fLnVfaPx828HuQLvnFWlXz1n9u
YNke/HaSz+tq/NjCL69Jzbi+IlP7uaPLvaTHl7GiPhHuUb6QNvTnG//cb9trK7Qp1Cf1pgD/ONw8
T2QXDdkL68muzS7ucpPGaOaWp8Ig4fnIlmR5l0gK/3zNcm+5WV6yvPjnw+UebK+bjYL+sLxi+dPf
3w5WCe9kmrE81t0sqP3rLvzc9C+7GNuVuYmyFATkst//3Vv/3Pdlk2Qi/0FGgLb75eP93Pbykp9v
rWjXnyfvfvnLz1f9sge/fIq+SlldIfBEfjzv+89v7uP1hjt02yCJ5dpoiu9M1vqrD1HzpSmZY0YR
9bgQfPxLNhAtqRU6veH52YLZ0ib0E8yK88MW2+IuSBHKLi9OJlYo1Twp9+o8f7Gx8h7BehTr5cVm
D+WhyhCZLs+K1lC3otU/Lf8a92P8oEXtYXluLFL/SamX5f+Wm2FiEpcU6ml51CfpCSCHcf+xpUm9
Scylt2VLrYca2Ghief7YlMl1y4RZ/q8P0MBVAAYNT3D+AKbpaNs67eLdsl0uwfo+62zj4wNUxqiO
ms+YtjyrIm88T3O5PlPVdbD75tknwJdesDY+hIOZH8TUuIe8sfV7c6ibNZOv4uvA2lyjbvlujdp7
WuIC7HuDubyox3NupvVVr5S/oahhv/ql+bC8VDb1CRna9GZTewBWPhrAxPP2ZEypt1N+Zj2pYAB0
HA/Fe9Sdis7KvtuAbLCTtcmjx0R+b9NXOGZWn9x7MgSz21XjH8Zob5btG8r/owzS4BMRGXKbijIg
Nj52LzbRyFsEYNkrwsLnZfMUIw/55BVfvNnZENJPu8NYG5DaASaxxpP+VDAhBEDAJ/S/xfNcbSrb
B/DF5iHJrATJd5YU62Zs7pilyGtTTsFTlHruwXf9EIFpFxfYKKz7IpHUfeAFP2E8i44JtaDV8mI6
CuGT65P5DbXmmkGtf6z1q6PxM9tDmn/Gw6FToqB/jAQj+1xp3cMomUrVhm4+OIX3sPzZlk1AREQv
tsvDPqB/V9V9eAtcob0oU1Lv57+F2TkwIVBiF3ZuMRfuTf8Zt8gEfu3ojI3/4HGVw2Yl82/ESJyB
YPSvgx93O9fL3SNeGfmghUxechym32RFiTbwxOvg2hVqWFSoaTBMDwHE8I9toNU+ksHmveqlRbAi
zKITcdPtQ6TLkWYZ24Dwd2wC0MSDVxIb1GBS23RD5uN7aH5gi8Gmjf8M1XeZGnRvrILOFfaGQ+Hk
91ZcYgn/84YLCzABVVABW/6osZz5110qh8WxYAYtpiyF39zOTpT+Ahki6shqqeZbu5ntg8FwmQry
2Lq2vi2vWW5YbMP9nW+Wl4nMEPCrdfNTNsXTfvmv5YmPTf18vPxLjK9/F9oD5uVf3u/nJtsGT7SZ
qe8hfmodKe6TngflU5mjvGRp8qpcHYRsDsHbc+Lw1dLJFM9TL9y2VRm84rEegOqb7qERzjkxRmcC
IqBNa7Kcywc/pKZntnhU5kdDHydHPSeluQU766xoEARnLK33md/5dzT6f1hGlUTEQDi3yKRJEMAV
W0VzhWC5AYS8sjVVPratosqfetGulmV1Gp22Sld1CEYkcXu1z1rprZRDtREAG5L+cLLWoU3DLK5I
C0nDxjvXKiXpK+hJ0ZLIdCaApkZq629xDfG0H3JUMykz4Zn7A8LVOUUEjm0MTqq1QDglM+0A7uo1
JXJu48XK/4SK4pK5rf21t+NDkeU3KBHNV8ocB0Uv8wS3sweWUqE8g2EWwXMZX3XoHiPC7WOJwbFI
iQtsseuJenguuwaWrNKA6MXOzvDPUgXRzh4JHZgsH6OSAqOdd8jVlQ05pZ2zL/Qncgc0mmmSTD4L
im0SfspbQhtBEjZUPqhPq4ETzym0z71ivehlhHgzgqGeYn0+F7Jm2Wu/Yo1iHZ2czBvRURHq9FMy
lC65YTrctBwUCwAT0AYI2cE6VM+9leiHPNGLvYW4SRnZVfPZXNSFwQFzwTd37D4H0q8fTBZNWwa+
95aJJNL6MLt3pgGeYm1rACX1bo95Mwo0xisd2XGj3lJfjBtzBJOdVKlzFGX7XocsxstOHYfiRAxf
ss+GKkBeRG/YykFPIt/EWlUDQECHBxSo9lCltd/7UO1CVccYiP1VqIwvHZS7J3Mo38dC3TdCBo+B
noILl+O9P0UvnqW9m17W7rLRu2V8zkNNg5D0U1FtXvRo0NaGyzKD2t+LaWVkk2ETtN3spYOkaA54
GRrq2SHfqDuC0NBz70i8M8WL6LNpIcOWVy8krTdsTerkPdbYnuGoAjUWJ4xN8fgk+dkTarKaLJ6p
EIDzHkwwwg6/gkuQgK3j5KmeDAt88JD1J6ibrCjNIYGq5GYbP9UPVGpufReD6RLxSYRGir+suxpx
C7xesLIIKBISr1rvDfdGjdvCJ0kCEvXOjWjigaEcGxDemg4wDMA/5u5zMuIW6vDskHGZJZY+dSvN
QjZo+8EmmWKA584PaczUFcztJTrTiVPuILUvqZQAtVlqGyPN6xjpfauaS+m0b6I+jAlXCbKgMMfw
OU1JuIRb+K8iqN4SjjQgRLhKNKN6m8omxwhrvytpUD3/84b+4UtY2uk2DrQd4l1wNRnBsx00LgJJ
9mNpUeoTKTh3C7BgTN+JTry9RUQ1buIOJVXEiJOAL1s1DTE7JiyaIGRKTaUX+3pVHyjoYwWTabFK
zWSPSAp0j7Q1loz6psxVcKp7ylUBgipg6iRoBf0n427Q5NFPySD3GChHcnUky1g2B9kOvNMKpYex
Dh0D/w98hlWO2Htd6YjLnUbHFwIIRUbl1siIqBq9Qxq4W5Ew5Yvqm8pptma6/t2qgsfBdb/m2GVx
wfNVla59qXMX/2H/bJEv6QPeX2NTtXW6AvKZCfRTG9K4sqbS3SU61nQxW/qlDuGBdm4YxocGDdqq
w6gCqBsnsVk4B91wD5ZyqP2OOIpj+6Hiarti6ktYthTbBByF1Tv+Pk/dcG1bAAEaokwqXb572Wdl
1Xu43LdUkssMvx8tT+i/cVw2Z5Z9Jyubzq3J/IhzYxdNmNjhsyDuo/6EyAlOdBVcmrp/6538LGrR
HUAHfPbzUp0yvf1BXtl1oICxCg2c5ymoURT/32qTg1K5VPdc8T1SeXPoiuC7HfEyR/Ou5Kvchqxy
t9LXBKQqDnthQpSU3b4enHiVlAAepho0Z+P02q7M9fd8GF84E5HnO3q5MoLcObY9dfok4tyNKrji
lj9ZUASLme4LZUHl/Q8l4Iik5k0I7urBtUmnYxwUE5GzzmeF/8TUweyXY3MbVILho/uWBeItSmOi
ns38PcvH+Op0Sbjt3OFduIeIEOlA0x4jTFIpHWkmp8m2MdrhOSNzhWA+b9/RE7dI5z4yoD83Nfk3
aRySA2qlGMezybx0pvhum1Z/Fm7RvNQ10zI7tr9Oge6utKo8JzlhViLvybBCX3/2v5rmuel1cY3H
EWde1mAkDzHutoAWnjU6HX6SRTf8rzeDrG7q1nOfsLNGLgo/8ByZ6Q2ZX3QWoOe0yQyYf/bWKlfI
cO1M3NwkpDFpNT5XDOFfzYhuTiSpYZfTtcxgylsTQW4JU9sJlkXANOLmJCJdW8LGGlcVH7Z5txsq
8hIA8HT48Vd64n6uJU3GwpM/XAKaSN4wtxGchrMbSsbktrgbPS6vKGivVVA0RzMAnKoVpnW2sqeK
Cenr1gS+eNSrYmPXBtgub/gSArpZY8E0SRzC2SOcEblCoz2VBgFneUoSqqRkOAnntfd6Or5teyuS
tH1SXQ7Wzh7vlBTtPckzrEVSpumGZdGx0lMiOVK8xnIkoYImyY0GpQyL9FMedd7W9pK3WiKnDoVh
QeQoon2VGRoZfRYjZmxemj59nwwSChmNS5zf0JG5s3GiyNkjWPrSBW3KElHXt0KHySRVTGpODdyy
ilx5Avle0K7v9n5FgpfHKqsNMLt0QNSOkrg/er/ROYJsWyYs46Qf5hvgfTWcATGeGk/R5Yfmabv1
cJ/30CWnodjoQcXclnjnLkJtWodANqwkeAEz8EP08bMlhMLJ2vurQZZ3DqF2d1PbUL4Ak/1UAMjb
0ZnY1oXyzzpK+m1VGdXG5Cs/amk3bt22rZjXxXupg/LSsvyb/moyBboViOpRs7cGagggaAH17mMY
0asWVTReaziTSG3LLfm0AqtSG64WvQU60/QKCysNxp0jvPFuMDufxnnj7900++Eo947abvkK3ava
TY2XzYF6KJRGJ0HIRLaPOTGISnKK3I6xxOsQbU5OdimpH2+GQZC5hizgDCT0rUzehzodtir51ujD
9E3K7Ayda6ep3HhzWyBLiXHp3cp47r2qvyYK3at5XgJp6lpbacTHkPumzE1jBlzlrTlPchKPmooS
EhnXIab6xN8F1pDfYTQhQIFf5Fyhu8m7DaF1EyCe56JrV4DsptMkne+T6vML0cIBErF5StHE39JO
uZhap3scZ9vYFcaK8aDaQOakRdL6lxoaH9OysV8bnRm8JpJ5ZYncg5dNTE4mma1I3NT3nTV0hxog
XV8MHoXJb3WdJWdD9ZJvWVE98PVsb1TjuHE8Tz9OeUS4sBZU9JdhL4x9T6tl1I+E2l16qTW3wLnK
pikfC/v/sndePbKzV3b+KwPfU2YOF2PAxVi5qnP3DdGROWf+ej91JI0+HXskC5gbA4aEBs7X3dUs
Fsl3v3uv9ax8k7VYZiNNizzaCIj6K/0S15BqFiYY2yySRrzYUud3UhbZk5XACmuy3pMMTdktagRr
zDwp6Vw8ZLfth1ok5wn1q5v3yUxJTti6MUJAIv158mjGk4tC3MwmEm7pcahevHZKx8sIimenNIiO
tO6+pXJ5Y0CpO6Y2Evlhjg/rGMfbvq2uFuGYJ5wtPJTQ8AWxlNpFmOrnce7PpjR090uTAVQZ66Mi
CU9CUSm7dZ5nxlqIF5NVJglt6s8V2MoysgjLkK0UH3YJlVyapu18izgwVJMQCdbtJGNumWYyYyCT
5BqhZ/pe1NwyyOk+m1lMgmgcbo35FnfplCYuKSbkI64wSHQt6BTtc23kOYDJ190hI8Q0MRa2OjFH
6vTt2mbCfQ8Bw9Us7YjIiZyMBUXCqhN53ovrJ3hokckowxfyjwqnTboBgDZhSlFvZ6U63P/6ousw
SIgTlMg7TYum2+U9D15dkA8SUZBjpcoBJsIQ8damGyYFBXt86YE1bDI9O6M8kmkpIwbGSt5cfn0h
lpWd5KQgQOA79rDcNtbKIOu7W2Z7MUitly/EUSy1VNqTUNXuMEicL0W5pilDoc1CULk92xWpZwH7
DthWCaTo2R9nvJr97cuSFYqdZGbktoUWXhv9PMtZQuRJBmhkkYbHUGuALFA7uRqaxbRRIgDlKiyb
vBIfW6O669PCXZJVeiI4dd+0OAWxhsf+ryjbX/+MkARSh5D0pAtq9EolBMageWTToR17RdAvJcRX
UWBnBokh2pfZWD0IQl54o2aF9CqeyqmNvhInA5rqNVUakqjSvSCox+5odcEIs3+2YraRrXTpKy0+
Q/BONUbpCe3R07R08UYyporgIeVpFPpPyHaJ3zM0Suhx7rTko59CTt+MFGfKkU4stEl79AAGqhk2
l7pxnGcC9OiKkbopj4SpVsscALOrnRiULMFegi8KLPxEf8KkRdQCzMxCK0AU+WnuziFGu9vyCWJP
rz9SQnGCWZ0FnzigcMOzLEKrG4JHX/GwrGq4tzQqJBoq93pqGgD0B3mrW3VxKFvETlaUyAFwtQpT
O9gYCwqg10ilYBszFUxfg1vtZmE7ZwkikRxozqAMtd/muYUtt/onSumbVfCP6n6iSGSmHKKuIqQX
VUP9zY9DpAQqW4uAVg3k1EGUc1/JgAuneg3A9BezRPwahcHa50Luk7WSBBOI18SI97G6HVEO75UU
QDab6QFXR6pEgdqo86Va5PgYZpIG9Uw59o0R0aADRGIkUIIkpZc9TapPcRGew9JCnhYTIXz7vUUt
36RCNXdpJ77pZXLp00TaM1z5xqcr+dMgx1tSVDHHid2ThvPboc1kYS5fceNba7hre2ATpdLtx5Fh
VxqxRRxUYgEbJFVrGt01hTrucgwFm/pW0TT5wDiqqYd9sZSQpksxqKMVyaaW00UbhZd/LNr/3dd2
O90WHENN0tFKE+Px2+lOKPpVQaqQSrU3AUUlvxdYbewwoUIZh7Sw80EVfdCqPPoFswBfkzDM726G
c0lT94llndqqTXwJAtOWoh0r5VSmdg9maKMaNdlcE4butugMv5nDa1qskbNkV1AiU/xPPGUy5s/f
rx39xq+RDRHjjCrpvwn/y6hRyh4pjf1LH5uV/VNBJKGXq1Z0lAsVYzmlo/vrjjChnC4KbGeUXtJJ
Vl+a2yComEHYWutQ72VrQL7bVMdfX+B5N8aawJxplMOSzKDv5fDcmy136E2KSwKVFSDh1v11RFbI
fsk4SgUNpSWmIyXB07wbcQx1oJ+Xepk/RkTclHwws0jv9MsJ0FhVauIVoZs31dr7JETzCxvgGcpY
2MXpGStIycdDZJFDy3+6RECbLVF5A84RkuzFtiJJ4B/kEXj9mufiZpmtdcPDYSRlC+FcflsKbvRj
6qAic0LuGwS3q4U4AyylGirH7hb4V/yspJtN6gse8psXf0h8TckAxVfGnz/hCbS+zYpINnszPxCh
kG7HUU08OadXbOT9TCIe5WqUiW/EF6rvFXINCUKgArumk1/AqyNYB7zZt0QAmGr92tXCZm7V5I7e
U+tNEF9sZIPGTmhgLpLPgpUAjwPawC2RTuRViBSTg5b2b9BByHlkn9p9MZYw7bUo9g2xdNu+n0p7
WVDsW2LvppZObnhvychf+w/iPwh26yp/oJl6ABmxz0CKVyDnA+DH+PZnavVhzQnxgJ5mx9y4iFbe
xoIy4HaB5wpiA56sOyisspOiZtgYOJ822FEUWuLrpVStD95g7ahLEyPWGDW3MUkFm9UixNioPLE/
+KYf2e5quVy8pqt1F1Tz55hQA6gdsZRVPqHBQmHMviB/4fk/3yVkfI5i8bAY2vTSte2W1e1GLYzB
0iJRkiOOSeBAiWgr82Vv0Ydue7oU1Xgyiqy5j0YLEAAS0O6SDwyB2qz1fx1xgeXjYKap3XIt3bpZ
4VXUxvSQCNo9MG4kx2AV7XhsCl+P569fW64m70unF5D1jI8zr+b9uv1jdlwKEWK2poHwVVdSLcR5
wMmKkaSC5ZR0yIij5sDsjY2SSKe7jZ/bfFzexpTrJZyXbTvr6m4Q5eRFboSbAvAgxO1w6ZJQIm9c
cJmfPaDEi+8NwoudSkXnOgkYBqc299hf1tfcz8lTYjhsKI8s5Z/iPl0n/sBEaajcHkVZ29WvCwPa
fblYyWnGwZGUyp0pKCWOKwAyANsFN5GsnCBMBCBgj/dyLryHljD++Vn1/xkC/xlDgOAprL43T9h/
/2vo1P8WhvU/P4Z/Ow7d+x/zsP72e38BCmh/QoWsyRYqEVWXTYs14M+hWBrfkVjMRHSaOkhrg7/1
l1AsWfuTJdIdxM+vSKKm3sx5fwEK8C1TN3VitAxFUlVN+ZeAAtpvK9AtdktUNA5Dwlltgjf4e28i
pvRBy5JEuTEF9/pYM6pHF4uEFmDXpdBzf20tVKSLv+StUxmEXcnGLs0NYCG3iUC/H8aPcjC3rW4g
GlM9LFfnTjceIlJDaFMHkbGeoWqfkg5Lav0xoOZbludUi3bE8j6SrHygyr1ba/ms6Yvflcq1R7xW
9TsGCE8Eiu0NIh7iZiMVxT2hKf4Uhtd66uypmTcA331gTfezBeAqXqu7X5/lf+0l/0zjuP7+St7/
H4h2M/i0dSyoKPxNfOMa1+U/urofhvLj37Zd/l5+dX+8wv+PL/MfFzuWSnyDpiyaoDLMP17sUD7l
2x2Fn1BTbrfBXy92/U8UdNwEkiYC2CAK528XO9+izONatzTKZ1n+lxLgdON3v/rt/UsSxaPGqQCQ
9Fu91bBy9SHzeic69Vvt0B3DVzpRW9Y7jHjLVXMY1vn0kn/ih94xqC6ipzTF2rHRzhDQ3cybz6sH
n+oKhtQTn8rHxUaB6+g7OlHHyhXdtnfAJR3IB/G1z8FVvCJge37o3mlUXwnN2eUvAH6lr3jXBfmW
5plDMK5v+rWnOON+cErHdBSn30Z36H5p9yEvVd+AO4qOHoR2uxVd4xWliw/kdnbKCwJvFzyay8TB
9KtdZNk6B1S+tlttXwT0cDzRZSS+1X1zl93hNfSSoHyYvdIpTku6NW2YR7T46SgAfq8rrEPecgzR
bM0ko2/EknwYX53s4bHZ1RcjYG/r5ttxSwJOMJzM1Y7uir32ZR2YKpGkJXIq6voticnHvqQ6MwYG
JfM+/li+yg9kB374Zu7wTVxDT90pp+51cIQtgNmnLMid9L72Mj8PYMJes8NylhVE6j7IbBv+t0/v
CZDAGTwp/PlXElLGbg/wS9uvweRGb0AEbZjhV+RMT/CRFyYy6Jyx4cwb+KKB7IWBVQbVEeWCY7mz
t56pj/11H3v5PchzLwpYkp0+6F28hzvQSR4J5zYNrH30iLXKyfzJHx6Bq7rg5WyVSyb3oscbbBqO
mrcGWHds+VW8oF2t3ZER0eO6NxHqnmbiCmz9Mnh06Hg9w8bx4USvxZZDutfehFP+UwZi68pfAwMi
LAHZbjxkO7xoruKOLnEO3Z4m/kUIjBdkCG5ynD+Sa+aqT8MTilo7cecrTDQHOr5rnRFVJBueoPyH
2rU4K5PTOIMXHQBL+TNNEH2DiYVQ3/Fd8VOOu9+NQf00u6k7bJnE7MITyam27mRe/2TZdbB4mcPA
xacP4q22YmMYqHx+9SRtFyfyFD/6YtLGLzWHwadD6VIOnkn93KrH4WA4vbM6OMqD3sGm6Uh43zep
jTvFpQXsh0ed+JbtfDG+hC9jorLZ4Nh1zXtjZzgkT2/JInRjF3mhLTvGNrwzT/j2ncIpzqgS/MoB
m1zabHZzn0wQl0Pk7Uo7y6dp4nYPKydQ8JVdGkhu+7l4nSP4uBwdMVgcOE+u5bOqrDuR92faujvx
nhW39o17DKvur18OwjvrsHqcm0DZxEeNX4KS+ojifAnkvfQI1vTO8rlWPfOSHGDzBexT7MYFu+Ok
J83GAc/RCo5+ik+Jk/v0S53aByXqdm76atrKJjyl1/FR93SOnJa5L296HzSgk3iZVx5nl/Nx1Law
izmz2Vn0ejtyBttydB9wgMOHxaFHdNsyZ/UGV91HHtnzR9WV3epsuhhn7MjTeCBVvFLq81kE7Eh0
HNYCMsxN8rJ+m/umt81gel0cIhtd+tucxniv7oUrPM9HazvwERCLZ6ORdzIHGjoTm9fU1b3ZLYP6
BKjAR+QamG61X2ySwB6gXLJD0u5pOiOBDUYvfGp5YBBnsM1hlyJ031b33X1+bf6Zi16Wf7es3x7v
CE4t6iLKJsP8DUcyq0ooijOjutHrtzd52Y45ykp0wB7j43Fx49fJHfYlN6/0iYi2+IkP6REQHslH
Lmo4bFB3eAlTV6Mnsim/RO52gwe97mK346odAtlPD/F2CRjZej0fRbeXXYaiDnp9L+dxyrICQG9r
8FSHiOSmPncAHzMLA0J4VhGHX/ANB2i/N+yEve52+4jmZOqoJ1w7ry0vqbtNQFZH+Vhzg6Ev8EfW
i2kTebTtbbLc7NEjysKBGeuEO/HEkDx1ug98r8Ozfkq3LVdsfCHO+qd1utt1DhP0UXot9iHvUfCk
L7PxFhrI5+gJIOjPcid4ANjAtTsmq0XkqP7oKR4xxXfRqX3hzvDLg4S6m648MFMvejfup5/qaXyR
Wc5GySE8sAcKzcCoxPdkM1NeL9iEBq9KH3KfGHDfdEu/CYTXnK/yNXbDu9Ce7NCuXGQm+t16iZ4L
+G27yBm5jPH5ZT9WkHykWyuo9uyWMIowKH7oPyOeswfTz96TlrVB9RgpCfeAJUAUdO8rj5ZX+V3H
XNlgSv3IZpf/y9jtTKe65vUGhoMLW5vMKVaTPaneTnWQHeua+dUxP1e0Ldie7cJHnEH7Dlj+sXgx
ApSz2hv6T+PDWp6SeNvZWqActEMUaC+iO/GpZ4ABYIpfVi6qOYjPipd6mrfweUMHP+p+vJ349EtW
3OzEuuOYPE3ZDJ7G2G1OjIUdTnqwPjN39EIndyQHQqqvOOa1vOCd8kg6kl5G3jXmA0qE+iK69bY5
jWfVzVx5t5xWJ9nx+k7kUjQE7YPB32Al28ruGlje5DZv3dHYL6MTxg+oAqaddZY8SKcB4R1eH9CG
2VYH8l4SFkgHpPIzv+41J/QO+8LVPho/ccNtfYY44Uen0F/8Yj/sSDKSNqSVMHMlHHw7b4VvGJrt
pfYplZod6Su1t6JMFBzuJQIfbKqUrXytXDC1zTNQvuic3IvP6Vv/aFQ283S72ZJqFF2ki7DFvH4Y
dLe/rrTUN5LLv4Pk3O25UN30QfHay1wcOv11egd+FqqbReWBQ2+Z8ZZNDxvmKa7iF3nbDVdkuDlh
FLBZsaAEkgMg2k8CvMYuuUNB4mYUANlOo0Dq3Gi/bsd7pPseMsEAFCvVYRSUDs3wE3z1gPB55BmO
FqwOBeOlpaYSzplr2fw193a7rwFPueeUEo58ny1/xs+5nTmvXujTjeGEq/zk7ZOZn6HmOoUL3dFu
rgCsPKoLaG42WZYUc5VvUXxkrsFfj66hEzslZZ5lE7BEgspLwV8KD8tR4e/VW/K8gmhnXsyLYWs+
xWMg84vK3giE54JnU3PNqFNA7kbuxLNg5LVKJ/eGx/Y5sdt94xfu9LjiKc72qhvtBA4RrKMq74V6
t66fGgF50H4rfFK6PZNQwhPxbpYfkRBod/mH+EWfK6Gs6T6Jw2PcnSQb7ZjvzcPt8lFZIrJjcbTc
kGty3VdbPi0vY7HWfD4l+1YTpZ7kRweUCXbmj/t2nz3K29QzN+q23+lni0OCq2ULbuyZ23wP7p3K
bKTWq471njvsACuBu05wDbfnfzhKT52jOqScOoI9ebe6i4HdNtpl/uKpXnOgHHQ5+7a0k2yJxdb0
1Eu2nXcVi2jta1cguTbh809USU56l2wnLmHD7zHaL3xqGEB90XtWN812trk6b55cW/CjC4EBjlL6
+LKxsYwAxF8ayknDDl+yh+jBOCJRf1FfMkDhiP8QC+QwyuxS3+DtQu3o8NdiDr7cR8fmE9wv5YjE
WZW3wPLu4a5xsspnIpA/VQpDilRbuqPAs0WeYtRQ36JnfvaUi9VgL95oR35xXPdS0DidEx7Effze
PklYPSkIqMyvVNzb9jlztUB0oa5/ZL7AR1TuoaLyiu1J25HOtl1PhK16vdsG8gfaC5djtTnl1/Se
qt0pWCpGngyJj0PMLt30zNcAseuFXMNDevuQ9h1/3vIhbNh8hL7oUKM5OBQoNKjEPMJbqcRgcf80
h3kHs2TLSIJ3uvoq5TaFskc16/d7VKtUlYsz+4MnOuNTfyfxU4uT6K6EzawhTMKtOs6g4ZaPIXPE
BAPShvLZRy1MSXpCWMYb6t3MT58Un8yfbes2HBTNdd/cKu7iiPuFt846wR2rBZUtuVIwfwiuyWaM
Jwt1T74r2fxpdn8U9y0M202VFptUgXVId5sQBdfare+Mb7Qna0XZ4M6gXzgpd+O7de0D/ZA9DJ68
nV10TWc5WLb1brnXPSSAB2V1ccUOh/ykXON7i6uXzCAKQnWjuWR34dL3wrvU17ZgCHaln1NT3qpc
k9THfXEuOR7R6Q7qptpyNF7pSi7/JeAHjznlX8hSQsBTAFVaumm73QyQzq10OzGD3eQndFtOy1o8
nxdX2VTPZoCfnp2cG2/XQ38Ir5S//vraWhuwHI8UpxvTHg/aZ8rTbxw2CdoLH4fzEVBbVnP/1N8t
rvwMLKyTvkW8cOhm6Pm+yzel2eA8KjcR1tXRW5ddG91XwIhNd6yomCJHBxFbO7mb+6XL3eFRpuzJ
ZLrKz4WT7vJd7sr7iPq6PFqvyw75K55MW97PjxmiT27S+sQbPwgX6wGo4ksTpNRZWRD6ndvsq+dp
n9rxtT7GPgKvwxCkgeWIJ+k1ea4di3Kx4tpiP0MRxyTfoFjv/eE8H8fH5Xn6wEzKG0z9/5r20q0/
9VnVS5tEiHr/x6++Egn3t+bj3/3DLfukX67Dd7vcfXdoi//Ypvy//ea/ff96lYel/v73//b5n/VC
qaP/QRM0/3gvk/c/doj4+T/3g2TpT6JuqhqGWwNbC82dvzY/QabKugKmXqFLo2uq8h/tIDirOl0q
iW6krpoELf6tHaRYf+I/MeenfcRXVZb/FZjq76NE2qu6JEJrZaQo0Uw1fyOgLfkwT/hhI1vJ4z0U
n28URYd8MY8IHwI5Mw6KUlyIr2BGgIW6p9YYsuQbsuZhTPSPXu2I+VgOqR5dVRETtjWHJspr0m2T
p0nRX2iFEvmsaA1p8uvbH07x5c/wuL+jsFq37vAf584MzEXTFKEFsQ+SRFX5bbOzkg9utWRb22SX
vxK7dKitNdoYKLPShbgF5RjBhnEmJCGo8dgrt8lCuQ5aXwi/CWnLdoTexSBmCI9fsb4O0dWArUm8
4XdYW0G4sDZnSC/EqAxtJAX1ho9LIj0xezJRQ2J/BuaOKdZu2YA0okl8RPmISj4jsaM0HGUUP2NB
b/yuIf9lwca6iPpRtawPVaLmU1TWwjpTG+ggqG/6vH+L9YJHtQWqvhUYh6/3BLMxdVZuUTtmb1s5
KYBzV7lWxnikDku/ikbT7htCGePlMphsPJt4RtGZpl+NROdnmGbZrbUWxbfZ3FQ5KVikCrZRRbZd
PSUH3arfxOpQLC2lcFQyoLtJP+ssj0kw0LELcW4AUq4gAaojNno24XVEZCTmW1v4QKuLBHUoaSzk
gpONvM14HKDXRQiM8+qEKgU5U1kdAcrcQQNyapEmGQqjbmOQ+xnJcGHJBlAd5JuFvWgY37K8vYco
FAeCJh0iIst2oxzmbmZCpxQHli74UXkn0ewuEQ+RB552aOUsvMXIsUE+MGiLShwcOqyqdG48XX6t
wyq3hQm9akeo5GZFnA0XxtLWu76BR7tCzN0ABdiHzQzsI8MNcftejWZbRX3X6sixR2ENmETtwwjX
JUrZTOuu6QBBTVSDvus+RKRzvH/V78CS9wnNxFpXQvCG5pOoDl/EfdJWiBRxA10nygaKI0t4MCss
ruP0HObOmghbOeQqqsKc8tUqQhs0ErZyvUuIoWH9MD5KpQc2PkLu0qqKBCGzeBHQ8MyKfKWnixiQ
FUVXs2IzvZOW/CW1ij0l4WepTO9M/O8mcoNLw3oujlpxu7Za4UONrHPedc/RsDym467PQONLa/K8
KHR5ISAYwsiGdw65JnsRWV66a+j85CSTcwgjKfK0S42JLUiTFvsqFHwzks54du6UWcLOwlECaLkM
+FvSqXkC4MFg8WY7QR56mvsRrkP9FirdaCu6+lPjykrkJWGvpDzE67Nu3UQV6IZvsSE5jdg9mr53
rY0PCxF7AqrLUcorW+3zQK6punTrkEm5wyZ17MKfeAJxUePd//UyZXtdDHbRZJpMtfDWDNMbOQUk
0lVI+Eli2yRkHtuJ3j3NZrEfya6qpVPZC5Sfi3iv5bRF9PYyRWeEETzwCu1Avton8/7OZb57y6Y7
mplqK7Mo26NObMws9YOb31TCyiRyskKMyiANp/KuwvKf34j0QwGIVB6vSsF0Xkn6F1IfiDjWdXbz
M01jIHKiIQIJsGg86KM2cql0tiHDWVinR5OEZ7z1VNz68qPHHQgGxdrGJjmNLY6EOuMKmWom15bf
lDQIyhuweHbNRdpPTXeFa8YlUJVuVABpGMujKef4GPoJVfRCLwNcPcBNlAf1jAmoCo9qKRPhWCA+
BWx449MDzEPsa4TPwsIAzGj8HP0rqb2QNuJB/WFOPlXR46JWJXKq9AqSz7dqnir9slzaoSW4vvjo
bmnDYwwFv9HsJGQmn4CRa4XnBsD+mikcnorxI0vZkBtFtaljdVf06DriieStIjT2sa6Da455COlp
GmjS+FwrRrNdhG23mkgaFuIFNDn2y1Z/N7PoJUPZDLlOfmxqi2ZNjJxe5oMVioHNXZlCcDDsYV3e
a0U84Y/0tKoOJjQ9ehZ5em99cna44pV9O5JL1XQFMryC1kyMFDOM491KLmwgzmq2Fwj8If9IoRWu
6F9m0jqr1mo+VJx1M6LD3cWCvDo5NrEc4dBdItylClpsQRlsWUxQ9gisWcZgvAnl+DAWneLOmnRV
FHAGfYnWDi4sYg59o0cS5C9hhxwDI+El1Ho3ITyDeB8bj+VuVKtrBQKmHMLBiTFhbTjVqJdHbNlm
RpanHK6qM8myB4rggnXsp9Sbd6QK46ZHOe6wRm7SVXwmdeTBGsZ2R5qhO2XCSs90oWONeUqpCja5
onoQ0lzbcV++G5WhbuskWjZ4WIGxJGwx1XgkbQqC9Uqump3UEgQNQXG0U0KjejW/iBTUu5QwkNB4
rBFNBtrcs7Gbk4oQQrrgDft+VFwrylNj3w5TbgOGZilp5HtVG7GEkfBlxtWGTKR017c8HkkoDLLM
waIvuHRcp8zw6iqiGinHt2g8pypBfXK7UZWatMaEfLVqZItfYj3rDGHZVLL5YUXkCk0puUhopZ2Y
pk2a5q/qwh0QN3JHmHG9UdfyK2yANjTNwxImsHdwL9WjfM3K5KzQ6JDyDhnL9C2AEIUvSfTtxK+V
YjMh6yFDerX8Xo+CBuqLguOuC+tHIdwqJQO4GcLeMvSvdUW6tDwBp6rejC76ggaOAl7aonP/WBWy
5aOWO3et2teJS9ImJb6ptB3qD+g0xlkVl+NktOBqRi+pstJtozzHJETxQqwYwCG4N9hy6Guwh0RT
8qMsM8DIK9nfCmk66XusNKWdVxyrNLOFT02EejOku6jTjllYKbaEmqPDTWdXJhxo+CNB02O8q5oE
zohq3LUUe6BZ1M5VJ/NV6tsbby+3W8XK3HqV8HsVmlssRenckjOGBtpBD6ptbRKeKkCPKxgfBk4l
0QRWo2VCUDeqp0fyYyxV94oyDx7aWwzN1nhdoBANinYcVutQ9NodJvOvUWm/poY2EkrY8mbraNXi
TliUl0Q1HiEBOWU/3aHHIpRZTG5JcM+jzHiNsBfDrm8/j/14FsXGjQbD2sgyOUzqOIHjHAgWJSUF
9dzwYKjJjykpHimuhOtYK8OUIn9oX4wMZlIfI27ONNBkKZJunubZsQe0uYidjRfKImqv7h0iHvf5
OClYj2rYPrT2WI4FS3zUBemnKBH4LcCtak3w5KkHhDJUX0AgiKrTEqimDY1HYyD4tFu+6qY5EdHK
er/cN7CM7cXoINS2tKCKZAJIDqmyn5LHrmEWoU2LPVR5RxlMz5e2VpeTvRVS2Ofm5Efx/EiA0TsF
jguxe3Bv9EW8fPSbLZkePjSjUp9/2gFrJvCg7RQhRiuFZdyo7cT4lubEnILvWue2gAbURfYatpik
gcgB/ys2mBkJ4O7kT4v4ybUaoMRYK5Zltb4nDvZlphyyERlJVPSEy5HdOJBbsU+kObVXWQAiILSO
3DRolzV131oGo5nZFID+3UyHmqs1+CWqjBik2eJzLK3+LLaMwBKFhrFpejilsqBLDSx7heDBV2Ms
0GuoKcKjpTfFUe9fU1Hr3HrMnnkKvwiF+IwBfyYfsHaJKmeYmAq4fC7kmjLHiOdtnL8UXfqTqMrX
PMQ2cWK0TtZV4CFtBqDObjZoAfvuoJ1akwYT1FS7hjuJe28bJdaxllzSOYMkte6JN31LGX0Acf8o
ZXRakdl8qUYk2tJSAUNTxSAvJiKNTM6GSnpXiDg6nH7CejkvofHQsiIDpC4nh7LX0ak7SQPtfNBO
dESsDNZl6I11xN8R7vU6bYLJtK7iTE1FFYsYJm5cPbS+M7yZPOncpmTTgX4UFXpGEw3CjMip3UuY
zTephWJ2lOtjiq4ff9Izrvd+Uww0mNQBcS/bjZGwnhwux593kVk2ki1zKAx9xgOVvEVA8JHHj8+R
ZqHclwof8vbsYhH6FsrmsmjCzzQbz2F31vNKspNCQn9LGnYskopnYWwaau0hAr4fyw1xVBG5Wq22
vsvENiHEz95xBgCbVz9wJ23VLBHtpS8k+zV91nLSOOuh32k9YcZrP97Lo/QpzcO7yNQ/G/p7thOn
tO/ue7VsSNP67DP9a6wpTmcz6YHDqhddhvPYmw2TGtCqQldv02zAW5v6jdLyXOVZ2cnCTx6+qllP
Tm0hP4dau5FRG87NfIWCTIbAvu4RLCgI9cdVP5TSgxmutjEO3yR5R5vk9iJIz73IML7q0O3rca+0
N2QoCgBdfQ4Vhd5obX6kaq0EXTYgZIjly6q/VaUx22uN2UArTUq7ON1N+XrfdWUgkfIWdwbJXZ3K
88ciG1nTj2VVvFtyom2aJn8RYmOPjeLYTJNHOhSsD8No2MuWr9NKD3dSP1NlXWx5TM5S0W8hfuyJ
ityOpYDlg48+4yJV0wqUTyo1O0Otj0QkPKr4BeM8/oiW9UhSZ3A7mHxungGUn2oiUpP5QYRQCW2s
fJkItHOWBFf+wiSzM5vHMjMpbnVUn8agfUXMzfEH35Sv0tlM2y8rJuOjlYynhFtPSPLjUBnvUyx0
Xt9ILr0W0jyiMrBUw9zl1U8VmULQdnK1HUiJbtQnFZS3TSDZTlFWGH4ZjgjOZgFDf+r6IzXws5BP
zDuq75JRq5MyweZpuQ0blA9mcaNqGYovdhNdAMMkzWD4GkOerGlGxmbcXHoL0YiUP891+jlPIwZH
ttga14HXWlpIPZF6RNZiDYnboz4hoIiIuxvMu1hSmI6ELk8a0iIIX9zICjQ9Mm54Yzc9q9E8xcqV
PofpkEbPGWJRIR6HmqaB7KZM4eQY7cfIT2ngwFJZv5uBnEDv1F4HaV03KKMZlhczF6gUYlzHDIY/
RaaSYyiJ9+Ys9dhGdTO/ga7ExyxZrxo0DFTuFqvRCmcjWu6X4X8xd2a7sSNZlv0iJjgayZd+8HmW
u2vWC3Gl0DXOg3Hm1/eiojojOlBdhQb6oTMBh6SrkFzupNmxc/ZeO9jyxXyRWR0Vp8+wxM6yd1Gw
r8LOi6LkwweDWMfB2kzTR6zF5Y7Cuz47eeVsmjYeHkgeITK3zuFAR9mr4vR1jMR8lCy76DRUiC4k
N48LFf09CWLwzrRPjmPMJlgIauUJXYG/HVUKebJ8K+yKrO76l0q8dy3ipIfZ7WDqGVvQTM9uZHRX
wVvVZO+k4/C39BUglppBONjAUEbJIhTFrzQiKnfCpdHp/kk63Cbx4JFzrcffIutuHMmv4DhW1cSB
UeLJzkMXRD0vX5laezB/z45C2NTzyoZ+3y4h1uS8MfpjR6YxBVJ66Rq0vjU+EZA/8TMHIfIYw24d
6vI1UryYdWDDcwyfsUcFCy0quHOhEXJTb2M9f64Y20aVzhvdRw6uUf2htODntqI8RwPh7BOzSAUx
PcxvpLrvxtJ/gX6xw7l4jiEs+9mrVyKcD6KjsrJTV8V/TBNBnFM6fHuh6vexVuyIzfiwZHBotVwd
IEPEmzF8gNiTQwGzd5FXIUDucVoknGIWg4NI0jb7LRwXuvZ0aHhqWgf4ExGjDVRhyIhfpSP50dg9
4B5JYlBmflusgnSC9qnCq+i7hKr76g+VvPLdL1EyvpXTwJxh+gD1T0FhEswQ2bsppgQa4EcsI3uG
LHW71KwQqHUcYWbo+cKA8bHWBw5a0mZSglVoOXVY1caj7bSY5fHAQdSwL0agfdupN20hK+wzk6ca
aDDom6HNF6VTsrVqNXWg9lw5He99hhnPK5xXAAJQrfX6wS+yt1As8jiPVmQTEtg7B/f6X7Ay6MMZ
kcTVQ0iPV1rUMfJxaAjj4yW4gEW9Kez5bJLtkvQ2hqyUf4Es7ZVS7tk33IWlet6AhqOwwx+rUp5b
S5LmiO0tc3OyxInMWCI/J75yisWy3OalR3mtNw9BXz84EdaNLqigGzClT61PCf+WhhO5sOIGV485
q15EK1WSZRvo4WtDP87vuU6FEffLidMKZk9xT0b6u5WdLPU+KI41iNqlHmhgKuVbNnpU3IbJhDTV
9lkDTJZ7+G0qeJ8oRtQq4E/A32ZXEUSQMrrlIrqBJ8WeKzd2pz2opLnGaQs3PGFBcTOLi3awXlLJ
6V4R0LGQQXFqXWI8SedIRP/SEfRjVJhX4uYhaYe3epK/GpOlJPWfhDsH7PUvVTS8JW2PoZw3D9P8
t27am9I2n3tSrInA/va7GKQknA06glSK8MjaIXkcKnUmRHDX1v1uAF03OxT3GgbFoXDuymdW6dqv
bfww1ka4MnUSFz1m7IbefwlCYH03uvkW7OSY7h89rrU/mCcfiUFhe7uyBiEYRYpOhkHUpjCN/c/v
1tyBCVSlMO64NF4s0mXXBTqAkm0GGjzhiz5mgsJ9Tuzxo502TtjvyH95ohVbLAiYZ6TU5hdCkHmK
JBt2VrWUSh1CfddYMZws/hTqMHfu/02PhFiuSjU+ORHKmXR4sQ0iiGAtPcX9u65eR216Iq72248N
hwYqg/AIY5o3RCdk3ZvEZyyQWxqXMf2NROTkbNKYscwIACSk6ZDsS1I+FqODOiLOTe6HwA3XWklX
0k1wILstQgyu1iHCBxujjiW6fXibk5iZLTBmHHitnN8xzCQ7qMy1Th7xPteuleZw2yj9mRqFUPUM
RZhOnhqJjJQEabqKbG7lsFLpCsIsPlyIqKYJQNqJnwgNoRsQ8O8xPFzMzRG1w3w3Dg7tPPDORatO
WvvZe+KxnHi/MSnFnKEVaUgJXFvoufRwCGLwG8mAzA9AOVY0mPGkb6DAPjhF36/9iYZ+Eg2vuhiS
VT/QahvN+JICDjp5LkD51pbrPPCuSgPjYMbiMujc/Yf5NjP1FzOw9zXMdfDXXP4zcSXUOH9pjMJp
megQIrzIPRNofDJTPEYiAhOAfMSyanETMc40Miq3tdfWK5LJzM0k95kd6xdAAM8tEc206ItvGuKH
QOfdmzsuwbYzxtW8QmRFiw966ZAruVQ1iGNWDB1KJ5g0jewmfjVGubNpQSQyoviWAYxYVKVFePvk
PprNJRDcXR4jTY0mAvcv+ADS3u+1Me7ZnI9WleVLPPAsZqRKQ+KxYZwMgL6w+sTUpFr6CXyaTtII
tL9nKXbj8lj63TlIn7uW5V3AENVBI8A2WlSZd1ZteGN0s2gVg4uKazqp9XZp8+ti5wKs/SYmiznn
RJVqWrw7zfhQ0h01tQ6KgzO8QYYqFoULkCEtNp3ZvY0u2L++eGjob/QhiVN16UPdtCievQiZRCZw
UNI1ir4JJT6Fer1pKfy5qRpITD2XyjCEx4m7psBOZJjgvXN5jHAA57Y8pnIu28XWx9NHrEK6C4mR
TRWEmaQHJR7lzgfc2PkHtxGXHvrh9k3PB1rY/a7S+I4xvuRJ32zlgNwg1J5iI7zlZNsbRnSEwPAi
ALOsCr3T2WI44kUBgwcS2kW89fOZHsH5vmKx4BfKvHrMuqd8sj/7oSfPmjDAEbWD6XwGuvNppPpH
F5XeAkeZBLPZx29u9y405zp09c7W3Q9mWrDEY7YqSPigYdzwFqYrZftrA4il71EBBW1NvCe/dL6S
JMsb1rPvQLGA5xzhcy9/abkj2FNYkIxwfstTiaEf8Y/ZvwHX/tbdHlcr35In4a0mb4iY9Vuq9S+W
WZ8YouwNvM5av8gCCPBsYcRxxNNHg83zz2c3FnsdizKUF0kxtgGTNy61kYmWHzrWIiGV2LFBUfBP
Wh6900X9TQRpsXB0rl2ReWLdeQNnbwcJD5g3KUICt3ifo1wcCocRS87WG88rKadMsrkN6xmjrqJb
vg1LrKY95/zByb7IBTh3OW+oS7kyJIzL0uciWCuzuo3evNfGVAFiTDm/O+G2iPWvAPWZDusI6kp8
6OJCW7jp9CZQePStlS5ztgIWubxhDnsl1JrkVpqffvidkeC9DB1zo4mOIPT5ouxcHcLVKB890yS3
gU+IYI1QKZ79gtCSevz2g+kjI+9m0U02LWRjPOSRxR7H76mc+ySmVdMgdLJr6KZd+N3IcYMVlUGO
tbeC6qXhckRnNiWf7FtnS6jL/M50vcsPJ/MuHu5sj4717hJRSK4ikNPwlBVqmfjtGuLXKdT6HTPZ
dcf1WwimMPn4lYzo5o3o2yinJz8natgLzmUrPklbmRuN4t4MPWDZXHyqxn7raHhw0T7GUXiuA/Wg
Te9Ng8LXsu8qbl6FkruexVJz+p0b8G6BPdi17fjSG9FX09lnp6Wf7wp5joRFKHNMu4OD0jUPyJ4K
2v6UA9bjzsg3rV4dRMmL6g4p9Q7b65Ispsq1AOJDmkit9KQb82tudgo3KDHQLAS2GaN7qr1b6NSf
iRgN+qtgQ4zhRenOXdrNOuOKtgP9DPiJXny/p02Bo4CXRsj6BBeAXX3qXnTeo4VdZte4k/c0ZLaE
s+9JdeXSIGMhj4K5HQEmtkBfnhsfwkXUrpnoDxHqjjypweW1m1ehOIne6cIjLkKQaITYx0PitUHt
Elw+Tk+D4Z05OnxHhFr7yrkzTFyGWXwTrJXMt3mqvsUERj1bnn+fXFTTIYwoL+1fgKrQFOW9N+Um
1+gH6IwU5kVgTM297zwVjrPyA9yhHVrEuISBphMuRujPysuaB5X3b/NCETsUfbE1PuVCPgXVzqjD
W8VGWDbt74ifXAdTtm5j+z7/Zemkf0yD8wlXfquaZCOy+oG/hOMK9xwpPzvYJhPn8AYz1VwhyOlD
OeZpcBixZxPxVLlTbWKY8NqOwuDuMDgInV8abX9niG5OHd84DD+RcXUYPfo/sn+h2UUi6GfdDDUz
AvtuSeezUQTRWwYHOn06B133Yo60jyOo9Ku+aFdzaVpVXLRlA8Jl/LCGmV7ADlLzijJeYKNaJhzA
k4E7nnqbqTyAwCAoglVChtxUFPtKZudOejhKnaLZKJLQ1jEyvoiis8v8t7CS1SUdDn3TJitCOORK
j1toBibRHszriX0VNRQ0dg1HuhRfZE9uqKge3Hzxo8L4f+sQ234Xl1/Zd/1Pg9jfZT7/4/y4efrn
N/x/KAQy5kDi/7MUaP/1PbvF/i4F+vkv/hQDaYb1L9JlTFPH5oXsh///LzWQZtr/wo5smj4dTh8g
jPmXHkiIfzk2FSseMNcSljl7yv7DCyn4gbpB9qQvXN02dEP8X+mB/nd3mGOzketCn5kCjoNX05pj
Lv+WeBfbaehHTk0xXZYsYLZ39kc7OXlqOnRhnK99p70Ta/NHKhIEE8wiL4qh56ahj9CH0QTqnKFF
k5Jx5+iZZHZbPeKlFoTEMruYdEzaf3tx/zMR0GxX+1MbNKdB84TBIwleAQfr3IwR+IedzReJEBET
VzqhVg+Gu/MJ5YvgSugvRkXoj4fQu+sIXvCZgNIfETDrxSWR41w6OLAkDG39Xz+l+X36x1MiXVUQ
D0lVh5nPxWH499dwmEpGZ13NsaczbErRZh4K7ivPeCAI5GEUNK4QVkDSRyucye5Zg751MUbvpa29
7RB712nc2oA03hGxHEtNoaQnImeThumxzgQnLhQLy05Z6NH+fZ3+Jy8lyrF/Pm+XJ4ykTPA/3LD/
0IL5mZa0U1lrK3eAXyJU/tCOHB9/clJsjqK9SJ9srWvWwi3oFNp9ejOYBuRGkW8pfXJGAkRkgex8
sn2c7y1AOEQZgik13Z/p2Kv6bYz68b+JsLTxSf7ziZuGADricnd4gtf+nxdtW8FFSUkBbLh86Y84
1umvB2q2Zs9Bcf/Xl0Y3shFX8CDMIKDfOX9YWRM6c5EiCf/3D9CG2j7NRmTOEmiTmDgMxyy2hmNZ
SpI35o9+vvbzaVNCfPRD8Ml//UObrhAzTQ+VZkXXslDqwagPWhDFV/I+Y461fNlKdfx7HYjnTn9v
An2iWyP1W9PX+dq1s1utMc5Ora5x6FmDOlbokJxM+JuMi50pbV6TRMeoKDeqpe+1Wy+sjLdxks3K
NwfjYkdZdIiGoN7OAYgG3YxT4jVYQYYYwFbedeEy+vfn+hyuYw/Gbzqixs6BDXWpowld8xSIVS2J
71rRNOaYkrhIDrTyhNKMGXqTuGvpFaiY568Ry7Yso0ocRuLSEObo3ennI0773akYguxgdjw5PafN
k3u2fxgagarWN/CBumZ9HAD8rGTXIPxF+HdI5gezGCp3nlxz4P/5asd5EmuI91rVdFPLLC6gSLrI
u+IhjogY48HRNHutAiiUUx2aRzsBHfHXQweK6yjHhx+GRtJw5tC07NWKKnoueqw+dPMpCg3tjfwK
TksNyR4/X4bYz6inq15H0uF3sfUdN4m+aqcmf5kMlzSTFHjIoIv8RSOfbT058bid5k99UwVLo+5w
TqD8vAbKOqWSZoEyfeJcIq1+lKzv57KO712mmsefL2UZLfcgqRikzN9h9Cre96j8jJqpcjxOwz0w
8+Hex15LZx683Z9fyzLnQfbI6ubvCOcHIiELsqcJ+Pn5D1RKBFUR0yjIk+hZ2SkBNzpBNkM12eds
6P/8rEmt5mCNwavyGPsuEshBxzQoi2MZjs5KhS0nTn6x07bNVeckctb0CUKq7VwCuDPLrG2RC86f
Sr1hzZ0/0jR+eKgqBpAVcK6YgCWIRRUHZWIYqbL5UPZgcoNR7mISD9FBzWGrCSNvZEcDB3JDFgjd
Y+Zf/vwQBBovjkIs0rqKWy8kqLCLyVVSThUCwf5oILwc9S7KsbYZ8sFsZb0F9DE3zVIHfTbIshXg
xg2lmXGqG/RzNMOS44QWI9c8Oneyde6ZQ+Of4vxmIDwy+iI/xL5mnXlTmE35fUBSC4qakr7VeTDm
Y4Z7gYAkiG+EGO9lxVfjNTE2thwLiozls5OHYDdCWCcpIq4jtWgc2MfMcXDLcOZe/kThjbHp44yY
U/GM0UL7RVt5I73ahF6e3m1m1RHxcBc6OLgcsiTZVgaRbLnbTauxrbSF3bsjLORu3TvGs+bUm7it
x/fRo7cjSBdIPa0+gfVyTqrUOxpm3AK072PSiujyhr4VXMDbcHiSSG7KoHvIctsllNBbx4ZdX5vM
1Xa6hSJDBr7z6JfCfKhydw1sKscX3ZG71kR4c3sCH0cJDtbFi4xg4V72noF/hnNvrVUrQ7ciIMcG
04HSPiWOf4+5114SN8H503UXkqk5ALGirurhkEzX2nRQ9M5Wjh51jxv7i2By/WUQ+oxcDMFkXSag
fWuyKUtMwLG5CyM6VEPBPGU0sZFpRrmK+oz0PaMctkyav6zI/i7iVD9YUXmy0EZKkyaYcivMSjaN
5pge14LMrvZaBMFKb0jGDFATr2ELMFlAUgOza/jys8q4Vn357pNztzPrzEU02HT7sI36nZTM1xfd
4PZHEnPpk8YRFtwIM1XBJOfGSXkz2pn9pM8P3ATML+foMZ+F0PDb4DUA6VnHk/OkWJFIQYMkGeoP
fR6PL/qYvFaaG62tkSi0MZwvj2QSh4TIwWE+BZQIF5AnIujIYxdTu42ZZfQ5XnkKjXPqZ/Rzuk9b
69sLOvErt0b09POQS3NHeMOSJOaTtnGDMjqbJSRJt6nTcwWrtGesbb9W4zA9xZ44EG64doy6f0wH
XAuyjdfhMNJxcNrqCDd2uGYR0DJt1O7aBI85t8eb6LcAqozTD7+L9LVdyP6OfFFveL/DTp6LFgVa
0p79uDIugQnvpbAH75zFcJBdH9ayFnT4VYJaOxu9vtPcEMor115Qp8UZrfA+ilX/FSB4IbkqORl5
8K6gatG59YxjF23LOpuuRT+qW0emZdV0wSEUnYvIb6JZMo0jEqQWyy9Zu2eyFGnaI2maAudoSiRh
Kc3fZVvr4aWeH8YyTJZWGU0bzUaCUbiClXK4TJGu7SviwDl32ngufYhoiZuOO9S9CPLsMHwamTQG
ktbW0Lo3359CgtiI+1kHTRhzyUJAoLWtzX9TNyJkaRhGrnW6+Ke0aL5Sx3xnmh5S+OY2tHdtWgdB
Z+/sUiDosSgwRLwq7RIOcpKWK03V4Z3wxc/BLCcqGWs8jtucIQnq+UQdQcrOSbDnuGZqXtMsNePK
Rw5nAVdu2nqX5a2NCTrtt6HbXpvW1VY2gpC1VvBbEGN5WyNqT0Y1vQRDK9nbS3cLpChZ511v3AOK
ibZJ/khCIzoT7E1TaxyZTlAxH10DBKvQ3GNrNISZYSP2E8Q1cTfap2LyfkeF1lyD4YRWLWqj8S10
XexoHgyENG4RwdF1sDEtuxagXM0YxyMCNsxeREpsMkb+SEcx8ggUnBmhm2soX+4qq1KmcFXz5Ucy
24TqlZCLSxX3Png5ITYct06i/IJvREtZDj9YXXk0CnUKc5M7q1Tu2kcluNZ11BQOK1MGOn3ZeAWh
ddwQeQb8POYy86uiXIb05uF5Oy+jl2pHrWJya9cuExK0tACjTUlDJzeAzSFaqNYBCWKTxTgpBeXQ
zAGShYcwQTS1v/FqGuJ6qFBykJVNb+opsUbv0BJEuCSb3t5OnlWfMWP8lpWfbYeasUsbGq/M3dwN
kfN3+tMxKjbjwuGEiBaoNQvpyYBWiEDE63bEhxUVTfs216iLchRQlmsC3ffJmAVVW6+D6rNPiHTp
yg84ic4s8fFRBNv2IswI0w7INyNXxM2f/MA/QLbvZo2suTTd6bfUuuSoNESy6BpHBPedv6LGtNjF
AwCCrtjL0O23BiTU6ueeJXbYGAroDB0aqAbh7sqYb4JO5iYtvysMwPLIbJ8tfKy+hJrgvYooWE1i
lVIwLCpdMw/5XES23TFHB3rIYrwAJXK7+Virksynfiy5/oqz1zXNYeq7ZOmzKDKOCrBxau4+GUSy
+ykrmrm2iOyNl6aOfgqqNt8MfRAdQjO6UYV7FyZYYAErzXuQcDyCHO1RGH5626zynQewPe3W9Zni
lmOcH8qwRRNZSRxlMLxOnTHWOytqn0ZVjWywwYlAKbUralkdazqVywqh8upnrTREgrG5YK30+sk4
ul4AilMR3eFpbXb+68GIoXnlQ6wtB1CzjqR7qRsI+sOm7FdmYJQbpxEIYDtuoIQ2304mpIWXKqRv
rvW/6rEXhHU4T9iYMM+RqrQf3PE6aLl2U8Sku25/z0cExSSciW3fM6OJp448G2RrvQw/vAKcpjGj
54bM1NdA66bl4FrWtXftjyjwdpVbettyXn/7FvOyFQKH3vjZeJY2neMoOTslpzndA24bkX64zKMF
e7f1oFEowjeUT4oAgorY6Bdbi75qZlCYEJg0uSSULTu7fit9DQjBqBOFqbWM0kr+FA6nAjdQga+J
ZppRPxYyWA3zaKVAsuSZXPgRro5tq6n3cqaysWYYUNguRqhl6Bni15/tKGs76zxU2eyRqCzkQg7i
QiR8fdUzN6oBC6qaTSXKwLJk07Mccigo9qttWs3zf9xjtoAEU9tYYXoxbaquiy4pI0ok0fl5VBNR
8Hl+mBrXPCCiMXtHbkPL/kUH8kigCt7IOLEvri9jjh0YaJJJ1g+aKz/aEQif7ifVESQU1sbRQpoW
ot8CMcgl01iMxZ0iUStYtnKj61lxr4zybSQVnAb4HZbigKIGcUeXVAArUuTxYc2MzBlPbv8t7Hr6
cGL/EJvyNLWO/h54CZiDOql3VaPZF5GDkKB1E16jhvdiKrP6tRbNV6H5xZfrJcNRxnZ7qoOkPRWO
TZLSQOniJzGKZfYMGDUG4jPA4f6wDFSX7n9qBLepXmkd21tLKu8UBOGhEEO3T/TgkTnguE0gE9Ot
mNMTfBhz62g+A2qDCI+OJ357Xl2Sjhp0i37yam6YXi0lxrSdC/B6H5mEXAa4KbDviNCDUhy1uDgk
C25VBqSGlcPV6XAcEWWHHjkUcumNXc5bIraNK7y9XTSPnHlBy8Tpk8eMuXJVxoKceBCArG5tFlN6
8oL0SDGmlnjovHPkNu65nojfxXAGHqZGeiQrPBeTw5osFVYYhVx5GTPxWIxe67wQcvyjxYAkyXBP
0tJedkHLmdNL8TynuUEGE/FyHaEXxzEsf8nEyJ8QS13kwMBmKKLhVOvesCIRfDuRpnBNMZKtzMop
N3Fab7pOMGxviFJpzcxHvm3na5FluJxdh6D45sCyZNxroFK7ELApvjRARDN/kDjQAOZ4T/RPV4Wn
sGVWVfcYa/1+wjcv3LVNjMIiL1VyImr7Z3uRZiauWWPhHbCIsU7A+D8oi1C5ShrWnoRwZ2ckz3Xm
GGvUyb9bZRf7n3sRmKU/R45gQVb1wY+j+88KWCQNmM0iRV1tTsjijKnaKNr0azIuXjSJRIOBIEBf
ElZ/InSnKECSlszroSKiF8vjR2F2xGWB1Qxq3TpbWnjotFxefOjUxM20h9L0m3Pd6sEDcMSqkg4T
+lBcu6bUD1X5Rz6Q4A2NcNGL9rdC1ngn24MZ8aBgOyhZwq4enK2lFe3BHBGhBxFpG3EyEAVMGis+
ISgZ9O7X1VwPagwxxi7xUEvwYIQRmI2gKBdWocZ7TG4EMwaitzNbQgNo0BSgcGqOqSX0TZyAOvhp
5BB1ngd2fjCT9CnNJRhzTUyoJcdMrWw1pGc9TrOzpWtnLgvStGS9w0+SPPYzKJ8mjIITCaG+QB+0
shOW52zCqz1YPdejGbvQ2/nlEu1H7ubaWdZDuMicMcV0pY1YCRxCfhfVmL901aNm9AEGQ04Ckw37
MkKbuKz9AJpGLxEfq3RPDNOZFCp5y2pDuxqqBuxVmb8mo/kyNUf/NKZmmztJfssS61YMbsB8VovX
xhSUj1XV78sGraGrFRk5TAQMN5IIFnfKjj8FQeD6JbvALGlFvUh88pl4gJQlFquljEN7yyHEPySy
AYTPZmXTFjtU/ng1O2E+B0i5g9TjoD+U7wgaDvBf1UkHqOLFXXNUZG+filK8jmX9qy9Sl5/tOogN
umAXwrLflq7fk1Buoz4K2nufZhkBx/qw7mGhHtVUPalaVHuNaTwrM3peNM3e4fpzt5BsTHBhMDDW
TrpdXQLQAUbqrvvAC/9cKl23+K4L51KmGQeWxH4qxip7clx4UP5shKKS/PPOLNWxklp1Dp4AKi9E
ng3nxMFAptui2ab2YN56zGKGxkpMOR0dSq+wbgNzagJSML+m+kPjhAdTIp6SJLGxCQt+soErVStZ
YFzqBztnEck6AgPNhkJ8zH+1tLrY/+1iJ0vNfkyRNB0US83otFc9OmmVGZ+FBrnHJKR+C70b9FOT
VyjMaUH7XQGW4Lmp9AheTDrrjC0zHIk+QO9th/RK2qSbjblgLhoX2QIOm7UXJLPNw+TF9H1SrDzC
nd8SBwP9UNCTJt6v01UKTFS2pzIyQPD67rlASRnlo3topiY8+mm5SY1YnSNERkfdRC/Ve8OSUBPz
6qqXn72/SWCeRUCJTN3f5JUfbLDqflMoc5AMrqqfVQ41ZbOml4gFBRIhXasVpTrFkpk1JNHkAefZ
5PGnuBMCkQ4Z3nCQsH0xQFohGmwujavEHjFYu5RuraH3iMOV12fDUkvx1+n0mzuKdRt1uBaIW18a
pL7LILo4k75LzOQrUa1/FaN/LIp2AA8eTxs35i7SoVMV09x6S5S3nTLtSG/9I9DckrgZhNu2FgCM
M/SvzCrfC0aPJ1+p5gCYG8kjAXbcfEhK+2F8cmcBmJMjiA1jsppg3Xtl7xwTjLYLMSE3ITGRRSHq
Tr1FMk/B7hY5qbUiJNdaVbmtbqHOVpjIbtN6GUeAItzQwesuCq8PQGsHj1yXD9S2nLn3OGhOVpOh
JgmLasuJdXz4eXAiVD6W/8rrRW5tyxTVQV1yMucD8s8puUWdvEQ9D5Yulx03XceF1gfTfvITiVtZ
6EdLy8w9roVNVfdQZzxpbbUwIaAKiWZQ4Xa2w8Rc1sWEuq22RLaptBGKmI0bIwsxA8rRsx+SGNGn
mU7mYQ5yRm4VXON5l8dbhLcwdyhSJrGkzLMumeqMi8RHtEPLfShLHXpFoby9NKgPIldW2z+LO088
u6Yl13bbJ0vPrOVVJ3EmIpbnrNH5DFOjuvsJGiCVR/diyF4gCKMwm9etMRwvpTmpXcXVzlXtIscK
0xcjtqMtXTl5aqnzmWmnvoNN1sYYYr3+VTTpETkopel8NZQRFLFj/6qr6dHqLmnemrfWjnxMwi6K
Z8No99JqDaQvZIcZRkCjzvZzzMJYwkS7/jmwWHD9EcF11yRu3WMVfeWOceVcbV9dslYw4gwm1huT
G4PrEqekRIHwh5c2rxh1b54x1KdprODUEWFAAwEQdNZzeLFqRNza3AIWbp9thjFAMTFnL2eAk7dG
gdXbwXLT2LV+T3E3TiOdMQ3HN00EEm6Wehs/txSkdL4kDdLKpIseIqzLEOwjr9JWtXCcA23VNaOG
4tDoLiqQ3PZWfVmnx1gnuzBQSBCLhjlF1AVbYY3ZorTaZCv7jPh6jRSRkRHMgTitdOt2ELetfkm/
XcMTX5SEtinc9LQbjB44ZqP0nW6Tsp2z2bV682jNCORc/s6D+q5xisEvkqKzbMIspEuCHtMS0xag
twX3LsKL4Mbe4yRahJPYKQD/1+rspoemLcvXMgw+eZ7eTgh18nQiaCYvMS6RDkWWCetDPCj9RU0O
8UA9PUY/b3B3Zf7axlm7DWTSL1JL/srSwDmQNv8xBbl3rrRpH+ZPkw4PAmX7yY0C+0REDPkEKAdX
tUaPLBn0WzY5xWXS4GaZQ7AzXcI5EL6yExshF1FEokuaX39qjXZUgMBFMF3ddtpFfQ/DjIQJhLZe
fO87ZIB2QofLzr/vUnoZJ00Nk1w7z8Gakfij6NfYht02F9qLO1liXzrRmmU8PQZEcyxQX7bbgYPV
VqTep4qya6lFG2lV+j5vOXa1AfD8rjAqimtRrOhBQ9XEV8/ER9TH3iLHWnFEXOmoacneTprdxGw7
6pNxGTNV30Z2mazsptW2OBjU1B3GHoFPSWstNSGhpvH0YE2Dtug0Lz6Ignwer8MkLqMsvDRt8WCN
9kYayr4ZsgfaVceLQrfWNZ7XVW850Bo9LjNzYrus8miLKLXYxT7K7nR0siVxdjoCW0NfR+Mw01w9
e9d6Rb+gKN+LUSVItJoXXLzTvXKHlRxT71SPv1qzfRrQdy5yNbYERuhgetJI7cIMtbsqxmVkEake
Eumn+xZOrwggMtOa4mjZRP/2Cd0vQxtnHEXC6U+mxz5xtpNLklJoctqiuHK236qQNVEQeD07ll1o
NbQ0ewtOQzeXhFGppnWZYaeUgtlhzwn9SJL53bZHb2/ops7LnPwC3lyvi85N1vQOC2B7wjjjRkGC
SBgLQkn/ngi6bIQuoa92cA+lcVMt+/R/8nReS5ribLO9IiIwEoLT13tTpt0J0W7w3gi4+n/x9rf3
CVE10zNdBoSUT+ZKX1zGblqS3pr0mI0frvYmKGJGZ1DmM4JtSlHDi6V0gHrgYJ8wwSV25z29xDpX
JmGFrvmUcxSvlB9RxLgMwGKrACXmZWSQhq69dfXimkwsHMeE3bljZ0S3OpCrdM5h3dUmZ8lpBgxV
/ttRjuXNmhNs0pXVkFqMj0T86JhoLAuUQ3M0CLkg7ZOxY99/yfuGwW9MP5yHQTgcWdGIlwxT+NWI
cSRX4QC4VaGexulRkhLNBts/mO7wXVsc0NIieHZsi99pumJF8LwPe/xSGtWSWM69dTsOfwDQN4cm
aMtNj1V8gxYE7bL67I0h3DbcEDvXpSmF+sL4nrTi3UjkX9Mh6z0H/ZG+MIcnLVS7sQqRqUOLnY7u
/E1a+CPtauyDsopGgoxNKNmzQh9jt7WOoG3+VKFOL2E3rBwF4B8CyF9zdP4OZfS0K6LrZeG9dRwS
903YzReS2zSvSH0L/cY5t12DH36qzr7BsLCvxCOf9yZF0CAGvtRIWJxUYuoixwJXYd3o02imVGvd
RNf+iWgjOA1DRyO5ocO3wsUiK2tgxq6FDbqgOzr2gr1Cy32pDvRAYAl3DVZp+uTKuDGPja3Agwsf
00MxrlQ4UncSEesdmwZbeSOONqbSVVzXaicaRyH9mwebIdi0Nj3Hok07+9GMut850h43TkeHi8o0
+UpnCkmCYC0M8RmQHmg7jJQcPROsjbNjjRfqYhh4ULyopPnTADgZp2XzJD3Ks4V0v7W7LD/kzNFP
uHnxgJlxchg8kpl5MEyUspH4duUM7paAEpJ0ZK2bJrfXTT44zk6I8kepiuAcDsYTLy4y+RQFN04l
BNXp/toihhBbxkXoAOU4Jx1irFvbw6JTbfB1d/s5GJsD40xkCxOFbxjuBZPEk6EntTJ4qxugLJj+
9Ry57NRmfxOCBfJT9Yy9kxa9uuMnwpoYheIsu9bYupJiErNyQdFUfKlZ8X0okvxax3g0zJzXPavQ
xdRTfLft4q6cyn6j5fW/Sop+XU8xs+EUe3EfMGpLK3ugHoQCwbYsS1QQsnphqIYr/tNvpDzAdYKd
8LHjbVzFMkhnR3MwgpbOiGq8JRR3hEkOBFKUfzvgNIwDu0UCbsXxtRchTcJS/jp5JKOLEN+ap+TT
pGkN0c367jbaWPc2Ma2GmpmmSPSFn77akg/U+9rEVIr2TxLVYuM5w1SZB1mf5rwXWykbNiKNlW8t
hEAi8qB288GkoEW/85cA2OsnwH+tbVKpZYMyMsrp1LZwfBXH/jxiZx9ioH+dAJswcYA+VNG+KmK+
AxWlF8A4/lADy/PS5liaMflDK5XrAPwEhsJwZirg9dguNCWq0TtdsNV3AnEggNG0NvTqOfuscznc
pn37FgdXXl3qEmbVe0wsmoBilbw5eMFO5MOMw8v1PdHU+EwZ5YrWAsMXmLvXmalJpnJNvQxvZxuP
JpE+yBATdPEcotKcWzsxIdgyYx/AeA3PhojQgXwvyDVOmI/XriUb5U6PsXtOYbasfdBCh9jUPfm6
FqeFk14R7VryC9hXtK3oNHeC95Q8zpQ+k5BET9PoW0o4cy2CrL1Hc3KvutzYYl2NblHJUpm4OMCj
yHePQ6CqSzA6lI0I403YOejnobR3YSye4DxggAeTDwOmgUPIoW3v9KHDLyK66KUojo5am8lOSGLD
FuIep9+HUE6rpOl/2UkIJNLu2lNuu+V3OH5G0b9Jc2ieaXd0ZVVRJQ4EA6qUjf0BS3IQq28SSe5B
S2sjz0PILkYxk2NUU3YPvwYzU310y99DFM85tanPOzfApo6E1F+FgHShK8Ji0Vxkdycobd45jNOn
nso0f4SpkiniW3SfPKmBGRsVvxfEyE6Ud6Urm/0lNBM7WJl9md+zGFBKW7EzwscGjK6s5KFpa+uO
ixVKadXA2ac7BGHyYpRfXWfIl4TIQ0zDfDDTXeBNcOmS6IcOy+lH2/G6cKw/dhkbu9CI7KvF2gmm
xj8NwcDZIpqMq0bbx9nflygWnvzi14NFjUkDOIK+3xxZ8XMwOGzWYT/u+cEkTDmx5PT8mrZiKOB0
dyYCQ0qsb+7ww3RuN97zEWinEUesigW+EXe+jrLkfgo0+jxCDVnDINpYaZKc5wbVnNMuYVt7UzUV
fb/VdGlqu7+ZGv4xqc0rjWRIxXNymIWRvBkdSf8GD+cuJbF4iVpZnNqYDlUz1W+9A/M3yopj2pOb
CxXRQdxU72E055swApxI9YlTpP6HMTNyCKWayVPDTHXMSf/evwQ5SmUJ2HWGjeaCkcpwsYbXA1nQ
13ipNdWAu8ZEdbSAzlsWfJ3KncCIoOKkxE12smnznY0GuFKzGfAea+u16D14WWFdHpnR6mNeDGKt
FeggDsTkKpa5fjc8vfijwkd+MlX/Zwom673wsR236fDGoM+/G8JlrJksMbDcNSjwCceLyoebO+Id
tNCiVkE5DWcvs3GnjL6S+LwVbd5MqUhKmegBTv0s+W0HTWPcFe8/dtQO5S+j23wvLO78OKNfvB+J
ijnTow6YUxY6S9fJsuljcUlXus8xJzEhuk0ZoKWXQ0w/+7HxT45LeKZWpbUyhwp9yeJQHw+9vafp
dzpLh5QjFeyQNi1V7HHhNjsP4WnX9BmElSZzb6+RTtsV8HkXV34nuhMdj/UdZwq2qX4GkWl7fyKF
n6XlsJ2rnBdr4eb7f1o4hr3/KMf1zvNywciYHhJdXl831/zPuQSZzDds51I3BLqtiFG0WN7CdRkv
byyj+l7PRDhcwng3Rw+fcPHwe1OsdmrREWGyMCoYne46xCUHCwbn5bFrOntDVyR866WgJxzSfKmq
2yOaYuUcbemd4MlNa5UBEhsMQnJKiOxctoi/qh0YchirppaAm3CvQPnheSxp1Np7OoZhSbL9PW1b
zDDsUorEZ3RkIc/aytu8JjygOO6ycfJDZjVATRb5A0Jbt9wjITv1jOJXH4ubu7RCEmHB6y71Zupw
F9aMFC9xJRCeDMPcBjBnwLlZt9Ywsc7bfbwBZeVeOYUcAQaZ51ZYv5ys2zhjxkkxKItjHrW4PHTr
k5cRJzqTkl0UzNlh9L2Lril9CEU7HgWZmF0141EcTStCQ4ncr40K32fZ5zsTSWWfxSZ71UntSl9+
6sJw1hEx253f2X9ChA2A5UW/eunJDd27eKFNc6c9RUefY+abWTvTLXdBf/YxRL0kqR9eO4ojQgbA
IBbTddZr/9TmJEJEMl/hNn1UtNxlYS3OCDLLOD3nZAMFlaDYE47OcEEQByFjpmc9+OnZIx8HDlrO
13ZKSczl6TNwvHOBV3KXJ/1OJ87TGr2vGufG18iKwpOLfYNxv8si4kWAzhK72QlCBOhhDsBAheWS
dO8bdByYJ2VksLPoswejC4Kv2Sj2grv/jFWBr6IXR6Fa9i1tn+x1WZdbmfrmWvh1x88q/Na7HJRU
J5PtmJc7x632lpCnAjXzKkfMJQz7y6OlIFvXNKKtq6/GWCTsCaLyltTv5kB2Q6vxMCOU7jCmiSVj
Fe5sliOqUEOP38JZBNoHvaSggNcMeGVn683rXvSpm4bxV/CmWjbYbqCrjZPG9okasr02LOAHyzCL
CRkVGT4/Z4u/fBeNGM4Ko6n3tnux3FncBsd69KWbXshCNdu8LgBW+5BTBN9JNPJOqN2rWt4ZYQBy
ZZzJjVsqI3eOq862h34P2sQmSM/v0BCOf3PT5gsub/Pf8dPpe5OBNQ9Qg/Pj35fkI/IfalszKztw
40eXsh32SajwWA+8whiYtwCnEWnoAiFnu6m8sDybCQ6H13ckJbpR3lNOQsvkurQsepjRYB0rGDaM
dVzsKzM1qMvdlmQYISjo6pp53LrfXkfAVvC9Ai/SFytwifw1jBJVWH0dg/FROlH0mGikXw0MLNnB
yXdy4BXAdXW1kwxPnkZUHg3zLVWBc4utrb8oxSJhPJtNTO1iem5rRZDRMXrr2XOETJjw0c+blptC
lBNvWPgr3lL02LBN2Dsxrx+a2tdW2nWbyoT2z+20Nqqe0XkV2rusTA/c2tNFOBLDSZI+KqTs+xAZ
3apkL7gL+j/sKcLb68Jcw9tKgx/QGmaQ2k+FZ1yxS9WXpl8X5F1xH8h3Nl472U7+Q5eQs6162KYJ
NqKXTQKMKtj8IjQeZWhOa4k7b28aBS7mZaSacD+fQzMcN7S3ssFatgOuwpcBa41no1rsfngWXXKP
o09fSoAQZ2UZBjbesz+QlbHxTetcVcGjLu0/koq1VeeBBKmRWldeG9S3HMri2hPDT5kNCBOmI09Y
CSkSbaEcZsye9kZ8mdOieBQSiEnk0HceCgXHpv4d4NXdhXYZbSazRxdh+V9Ls8KvVNcDorTFPEM6
eMvTRTvm2ABVoDplubL2zoxINofNmT9e7FtV/J5N5m7jcqntjK1c2eOzhAXfyB5zjekfpZWTTDMr
YJJREhz6yBwfdom32SMWuxqfQOmok3YzEuUG7dKpocSBqaB562OexpfmBHKnPxpW4e+S2vlvNKo/
IUrj1sNysY164InZuJAogpr2OK8C7xNTuWEraAqTM/4hLxft8e2gnQECcs65p8Qqhviz4fwBBn+5
xKILcWlVbxZHTAz4M6hwO6apAZ3AG4ob/jy94cjEEcPrp12H7HokFDc/FSQrH5hgKIT3daJ8lsFW
2e6+Za2S1yr4A5ECDGzD4mAvl94RJYk1P/pIoLkeujAw97WdwgGweM5fFyNVGLFN8x5WKrpHpQtD
Myz04WVcjJFGV0Jo/4hzpNlBnUX+WNbRuLEQlWoGKdng4XeWJmyZ10/QA21kxw0G7GLCHwgk0PFQ
yKroPZJszWOK+2wpbtLto0PXkzCOERsseJdfXNSLtd859KM0Pbwky/H3ztR01ArHzb6sNNaJkUrA
WeX70GTYPjYSbccrP5mejfvJojxiIkJSZbX9I+ughDZecBjdKj8og3dMONTqaz99jUT3izpJiSPH
FhAVGL+aTa/Ajw3TNetwLk9jxdeVcEjmNf/ZOjg04I6xTsoJMLew9zbGLix9UjxzYDlIxuNe5ka+
H2yhtlRzTqe5Rvu2KtCtzEoZzdcElQdWx0cq2XzCtgUbpot0T8VvdZhRG1iI/OJCIgC5xJ9h90lX
XwdLPvswe8/m0DqC7gEB2i3AGAxzGFsiUIKdtu7mAiQNmObMSt5dmcM+tDpaI0rC6U3TYAgbPJL7
wglP8Q+KdoH0ouOBa/xgl2nt8fKk+z7OHfxaeBn6uVFH4NkzzywoRWWbAeWewAQicItnOYnvgtvz
E0k3otYA2glp2XMUjOlllmm2HSc/2vZjon9X0lOXgdV9vcxltpUa/uq4/6GXJCNjrpGzXzpe2Uls
/jVJ93L7OndDnQiuVJuPp6yVPyt63FdRINzvczHT1ZDUuKxk8LD9Yg/A56cq2FJabmkcdWzfmXZO
b9nsrybQwIe25z0ciFi/d6H8bzaU8y4wIuEkEP/l6Wfgz92lTDWVSbb73jElSoZFXUo8++5fs8yN
tiFHuF22LM+0NAdkev56LShR09xyA/n3IOGQO3vsbMrUHfH7uOHebEznOKFzg1Ni6h4b7oc3w6qT
3Bx4ybvsRJJm2CH1qJ1tNBIr+vSL4cGMocJgWRlxbFj+6B3sBIvj4k0WdXYY2DnYaV3ejMjbty45
9bIZKXHyPKDR4xjv+4DpYTMyz+AdPu6YeJpYBYPp2FJDOtpivLvYl9ZYgtWes8+4rerUejMwstW8
VyOOGzbm3e99vbg3fSXunW8Yz7jsP5xc2iv29cY+Cgu1LzOgiVFFg3wxfUaybrhV5/k0RxUCqxeA
SWw+0xlqmWOX+cY3MvdN50uZlM4+RnYT54jusbydgq0fBebN9aS9fllwMnxUtygqxCeTQnkuYnai
STcBSJs483j6MwAugKnOGI4v4/rUNWc5s/POp456Lk7s5L1fXke3Bfn5AaA0v0Qc2i9Dx/AwHGG9
EhuwLs44AFyMh/L4WvgtxdLMKPvSR1hyRq+8xZ4Pq6f0vA3iJpYDL3M3wFYgzr0qz9uZ7AjT2VPo
ChB5IZK7qc1gl4dkHUrm3ed/Zy+PJQOUlVwxwYSPmELpIzUl7rB6a+D+PigQJdxDXAx3QAYeuKMU
hN7UuCsvzfRWmCGnc5lOj9dJOKa+DE3lk99Qec47+9AILdkAQDadet7Cw0xCYk4XcTbt/bvrGAd6
xvFEFKQksgTBPYugCzYpZyXfs66vC5Y9tXMrOAUqKK1x5XRjfMZ0hs1m1Keaw9Es/IMeIuK94wS/
KvN/1AKkbJGGH8U065MxtO3B8FgLNEgamyg5Zat+t7aBvZroJNvE9owPtoLm0c97voWOOoFMePk2
7yCZFLI80ob9S9It/iba3ln7fWFu1KwGVgxlnJrlUoAn3AzRXB3zql6zCQdy9Hr95veXATnzuBf+
iaQWgysj7Id3m4TsVmVkmK2ejXVoAJVrWwzBWpoGLD8O7+Yc3pzGDE6FV1tn3OTHuCO4bhphs8X9
JE9dNsjT1Kf9wQ63UejvX524HQ6x17FSlynMHSzpoePlh9dHRZ0Wh0KbHsQ8G6PMWKOnFH31NWA3
DwWyq9FP2dcSyvcbv7n4bvxlMg1vb4yoj7i+qAGRaClN3XfXbrk43GRQkI0VcPS/U4g7w5l6TAX/
/xJC4D/TTxzvVAzO76UzNLDl638fvj7HKqFX0omfk1FlG4Fp4RFbYXNPCbNUXjHd3K7acIqTh1y3
P1zz15Ba8U/tNuJsVwDWVI2u4bj1kvTWX6uwxiZE6TsVC8einNPzvxNbOtT0nFR8W9XIasrqg62m
wRVtD8o9uUWnTkPnMJv1hnYzND0RVl/mYLJhze8MyVmfVUttlK6gcWWwYUIa01e67sBcyJSBn4Oz
Je6zz8xqi0eWWPmqZyTxv8wL24Tg6+R/4Edxazc4yGHaQ8F2zslyIYnTEgnUclvkTUK3Kvqsz/bk
OC1m1JhehB1mvD+WgTjhB+HWDmwOwVH7vUqQzSNGm4CmyOkV1SVO2M+8XBWLPGa6vXMeABj5U9R/
srnY5GxHvpF+WiU5jVETelRkRhROxfAEHIGZTW+wiqe3Kg/Mh24r6zEk1kZOGJhbz1bss8fk5oRe
cnt9ZKTAbFzteEevvyoY1E/Is9NVuME+nSDrrlBqFL9rfLIG5TI0gVJXWfLGNRZyJhnLS2sYFllP
LjLUvH9ASK0MlplKyPQ0KkseeUh5yVo10JwpvHEkN3iAJeJT5u+ZQYNidqLmWuj2M+TANyUjUdMB
GdzAEGKEXfqrU+GV6d5uCMv20ZNgPsdO/7v3ea5iu2I4H1j3YVZYlgfL33H/Rbc+q6ObPaoLUJa3
oTfiY4Zm8a6zEP6MoUs4JG7O2wzPe7tkYoG38HCYbrh1llXUAcwQNj6FKB6OwGjZvYrZzU+54d2q
YA6vaY6++8+7ZhYkqVxfhQBq/eqXYnjh5VV4qEjMreNlKXD86FfjTPM+znHrp0Pxlidmj22+fSP0
Ex2tmD7DUjp4CcZ9m5byGTMlO3oJY4AqM/wDvtvxQIjYf2TChqeL4WYzNcAWAB6uXECMF2ze+8XM
/h57ydNQnve0UiLXL40VtLR5GrMcPC14mv1oNMFWRc4ACgURdPYi/cBdzCMBPKZpmHEa7VtHM8VJ
5ybE5xouhmVQjPQ6nliDx2ZB4DdAZKQvqjLCS+RwU7DbuKow5P0yskVg13V4mXkkgskKJG2I79XF
iuMO81Xn4d+JeAxHbi9/MH82tv9eatJnwNNm1HqkaKvvYXUX+IBWvu301MZ5PNFYzGJLyQfB4O24
JL6yunfeW4rU+4nsBBR659JBCosH8rad85mSRNlbae5dhDd4xEPPztAYZ2Yg1sWsWeHJfB2U4lRO
Fbk12SB6IkPsDMa75E2mq/Tc9J4yDT1wYPpVZTYTcF9PRM2XSFdMWcFGeGxRhdQfbdIy9T9zYKg4
zqOsvOJdlecdgtBgmUOwg7qpy/1IuJH/jPNvjQTMeGjx1AzvxKpwUsfjdW4qQpGgXhKmshSL89If
RAX7s/D9dW42gb9OXRt8Pec+4pTWKSSMyFC+br+EWR6e2xbCx4CTQEA7b5miYsbAO6pX8LG6q1fN
3TVYLk2Fu1mmmtm5TgagxJ3E9txW6XYSwUbIUp1eF3v5KLVmQm8jU6aVLONPNbg4i3vhk6eFMyLD
7hBF098SIRMGQ8xU1Y/5Ihb2AhnGac0c7FucS/VQInPhvODZzCyAMUYZfggopieOvRxRMLxt3det
umjNXp7tinlpiEZU2nTRsvELQ2eVUXu/CVrL3GGENq5d4sqtM9v7WsbVdrLUp6w1RXOd+Y4oTduX
wsnDnRMY3sR2Ash+3oxMDPMIMx4Krh8q6zm2LDf+pGlWjT24zZMFZCoG6V1XLfPwloI3mxPf4hvx
g+KzA5W7leFsPtETL6HdHV7pS7Kh8yplyL7WM0MS7gD+eF8aPzLTJkFnz0QBWNXgENekiB6wvOZo
qB7dHB3mNpvO0bIpdZu1ycZ4nZciORqy+ATl3B2RJusDafXpPNY4TclvvsmoeTM0M76X17RoOveI
+UG/NY4+GA49YoRU8CECd8IluPu3FkW/SyG7B/GE3+1cUZ6jmfSYYvBpAiBynsXt96Aynjbz0S+p
qX7y4lE3Tpz3FnMxQCfzOMTKfEMfyEEMknjpye5pTE0sEt20y9jAXeOZXDPvj/mYp8myuUFURFH/
PTb2DqDtMapbIG1+ILYkj9JDKYI3xbpmEbeyp4Zk6wiVeT+YfUASmnaRl53spbt1iVPuPQlyUszy
W9ElOXaEnvWCkPsWYYSAKR7WQ6jh7iaSOOJr9//6rYFubjap34p9l0zT2zSCTY18QhyuQb+lPXxk
Y0nEs08fWJGJxpVjuJF24RwClrw1T9383ZUsdq5lfOFHUe5e987cnc3ZC5B8wQR6DAHGpvgPz261
6xyFv7RGzJvd4QK48uCVA0167vQ7drLyUMmJLXbaBrdpEMW619hNzKyNj2wm9/zQlxbkkdrONvee
PR7vkT2mRoLmsN3Mq9Epo/cecCc4C6ZgILLO8dA0b6Uu/yQBHu9uxGqV25RzFcOHO6WA3RkBkjpz
e+wTnBlF78pVB3fqMS0r8D9XEEbz3xnVK1ejhBcfmgqNO1L/WX2bbTsH3OOgISpHBHkJuVTfGSwU
RyvIy62w02hXjFGxnwj8rp1eTCdTp78MOuIJ10UdJjZfP3riq57gGCRws0MjF8bFaUj/iaJn1dW+
DWcdFkbbl9jGmtza+A7eKDdF/8ozQqi1x8u9HoBUJmtVKx5sem5WNoQxWjay7qImnmwQieE+ZZC1
DwdtHNrFHNhUicEmoohOZsVQitwj5RbeB0hT+8ZU5FuKDzfD8bZnn4t5cGEuvOgLc8gLAg/iLZyt
/sHZGVYgL/CmBHJnglUnSF2R/3RJxRKTuDpWOq5aTCabEUbGBhpbQ/ebtos3gs90QKs2OtXLitt7
9JrlHg2cS3DIH+PkOj28oGEEYcTJ2XeT+DDG+uxVA+HZtG62MXSH9dRyesywUqxtz2elUNgVgiht
FlmMXWmXQ7pPimH9msG9LvaCxHWUXuajf2tdiTd/8p23ok0/hQFHfXIZ5XfDmx3pu2nxQoiLND38
CzXJNuVZMsSHlKbnY04ZkKCDbtxIpHLR2MZHHsTtx8Rcei4BbeciZnSukp3Dto1aGyzflTmF+3iC
R9Jm5hfTa+Veq4HoGar4zVA+2hoYd6+K29NLPTVto9gYDjT32Prbx5TKaVd/MzD7bpygWQEEZmTC
IrENyTciznSmvU8t82Yq8g9Wy46EkyMQ/FBiO4JxnBkEh3B8UFodmD+L4akJHN0L183vOodAvhoY
bPK62CY9zts+1+Ik6xK4IV03xbZKAWwZSGbX16V0/f99ZEkeViL9l6zrTPL1/A7bzMJVwmeW7Ibd
mGO+SUTfndGk0IYTc3gHxBvf+qb8TkSE19ofuyswhQr+i4QtkxPZpODcyb5gBN4ZJbkDb2Gp95nE
xdIq84LXtn2rDPj1VvNnqtsQ5nkNu77Cns4BZWW3QfcmGXdtRgGFhEeYDOWywMDxWk8hG5YlsGjO
pg1PC3xMg0rQpUm9KQe3/JrzTp1L0kEEEdnuuy5O3Bw7/+V1QQT+30eoZASJeJDEovO+9sYxM/S1
nSo80xzIj/hDPmVVUr03ZX9ekxppd39yJxe713x2WIa0se1iG0qYnyEMPmnEKI6Oboi9LkeJOVsa
WIK03Pd10GyaiSOqp7JflVt/Sw27O4mF3RFP6doqeQoPS3z/bhssCiLCjKP96+v7fjnBXhevURZv
qaVfp7NuVFp9CXM732aLWAVB32aSgUBhBtHOHLX66ifNIRCoxU7ZiTPFJGrsIOKzB1oRGRlu5aSd
XQm4ZP1v2VR8OSBDwvbeakaMIbCabuJn7nfqQf/f74gBzTazpF4RmmIfUAENQQi+ZYFNBTQ5WfZ9
y+Q1F3R7Ne0dP+L/W5EHfyZ6iTVc2oCCCW0xiMrdSw/Q/gCF/OfsZ5u2HoOnaXsXn/P2LunM5Jir
+rvwW3MvUyxh5Mh4YRJ58wXpKIa3jGz6+E15H/NoWd+JuDPChk9AxVe/b0T4O2iTaOvi/9mErV2/
N+zrtiGDXQAPCS42w2jZSDOL+vfttwKGW27gqOi63zmjgYqdrBPMGlQ4trnM8tWTNH96Cr2q2f3P
PLAM883hSPDq8xVd9AQbldCbehqLCkE0nb3l5MI0hRbM1neYjq+8LTCKw6T9gBApi287RWc3M55A
nouHEVc9Lkfcu27GvAeE7LAD7UE7bFRABsMCxQISLJU5CVVDim04ix0GHNs8v8bdryntMl2XKYcz
xZR6uQwTbQ1FdYpJBWBxCZ6ELYeL42dXnHtksfBvgt/XYL0r4qqOzhVvv3jnWZn7MZdgf7ltyK0s
YWiCS9YhxyO2HJlHNlhNsjiodXSt6l+vP+EtJBl8pSvTREJs6MnMRo/lnC/p6DBYOg0+5GfYQWjh
Qt0nz7i9HuoSWtNqSqVzSGaL8fKYzfui+yENJz2lnR3u62EUgFQGAJ3a0/fAGf934WahGqmbsAoC
f1BmDdYk86eVYHuyhdNCPdmSJk9TZQ6YiPicF+C6jCkz01UVfCXY952OjPqLaWMuQ5HYS5yVJKGE
ewMfrm56ufTee2A3+T9kRYdFYTlrRnj/4Y2TgTq/XCGO+QVgGJU92DgRJT6NSn7hC/IOrD3IsfwP
zq+PlML3YpfgAv1lrPq6qOUjTsFbx/SKk9dli3drQXRo1q06ieluz3r39LqYkYPBxJneANcheC9Z
cTh1P3UPXzg12DivLEvoXZEQoFsik1abrfPJXKpu7AjrAhPwYQo+OnyNl8mvk5MilP7vM1TNXVIJ
ZAyQHp+SjsGNVeJuVW1h7woCb+ugNZ2rqaU6Ctc62QZygXb9P9THkGxI++KQCOcHA2Xna2CAWgcs
3m0wN/59jUTrorvVXjsdOysPt6oAfvz656n7JMRGgAkJyO2ZCmQGyCTpeHfpd/7WnSdsP1p0Oyzd
dM1ZPqXARfI9qoDlkUhj/AzMfmeB9B/57V364Cga4mmxX1OjWzOrkKwZe6r9aCnuYmLqSUAVuZEh
KsVwe428eE967KV2lP1Si+s6MEvmraxwrQh2KffqilnMR2wysHmtBmXdcXubtIr0qbFwzgBKIsTo
t9e/5f9n3V7j0n7yIKCJsgUuMcxE5TDvsqRsFPO87VB56HsMf686siBGWgRTQjnr5+CUHxLDT5WI
6po6dbT1WhqSeIna1MVftPeLbDcRTyW/kUO7myMOyXTwgZQfeCKJe1BnhmtpPA4pD4wXgTI3x3uG
D/jqpoDDKtPMoO407unloML4wX57keqBSCgUHLYPbhaR0JKuvZHLq8oz90ISORlVz7+vlsqciYjc
FBwal07wUIzM28zBhJOSmVfPYrLZEiko0gkBXgEbDtxvGcIMRSKkqokvLhZ3N4HhYGWQ8ovkFLbe
W+ciaQS+S4uRY/aHl0W1HacfCoDnydMjjRupYx+M1tqLNp+Oqc4t8l2N3CUScbiXHh2DNvRj2X6Z
cg4PATPoQxVQeuDN9NynQ3hUNs1HL3oVFrR4V1Fqssp1QEhV5fkS9ewv80Ld6rwx2gCmH+COMLbN
BjwDUOg1zw/2KWZuS4eZ9duUojkjKvW7zGAAapTVXzRZf6NMHrqEKpQ90Kcf6EfOSrW8NTGc6O2M
rxI4xFonE8frkkBUO7O5D0AC1eCcRyW+tP5XFLsOM3N7aHSpsESO6jwtl9enTsq+bxSoxLR4NUcf
ggacocR6gkmwnk0j+u3SWJQY0kRpCP13H4mFXZy89FreVRT7z9Tu/GfJSc8POCb5fhasotlwnrkH
sF04WC7i/2PuTLYjt9Ik/Sp1cg+dezFjkYtywEc66aRzjg0OIxi8mOf56esDlV2V6q5eZK1qIR4p
qJAY7vA72G/22eLqW1VywW655eO3orjt+ymyFBmZGdwyzXq8nLAv6N+bES/nBV7T3imMbN8PHPrF
YsCDWENvc8E7VORLcZhkSBX7VLSbeE1948x7nWYGWjWeg42Ypxun9wbfavrdvNoomnxxyZrgvdS5
/W5EHhLNqbTsHJ6TYoaXnDg1/cmrt/rbLtdJWmOWND99++Urx8TAiPEnNu2YmfHMi9aL87d9fFIc
MiObhukkynbfV0lMxYmPhoTm1ZlXErtZkMYAt5hqJWcxNWeCMIFdVfObKJMnISzjhnSNLyoMyFgc
sVZA1As95hpUZe2KNWyotXO+8yrG3r1R7efEkdsu9JqHMMxZlgjVxd2V6atPytS7QgraxjXhpej+
O15ftWLe4X98V3jwiQjwBdV2XZTXY2M+Cstv4ovqTXHVdHIGhtnA2xKCEDYGnr1LW9SdRGmtcHqx
h4/6TYEA5X87t5VNSNiZpX7354kGrewt6sWaijFJPiT7Tjnum66l2yll3Qa/c5uF0IozpkDhQmxR
RE8UEG6cZh5vdOwcyDCwe/sJ2pZTkx5iBbjpU2O84GNJEVbLkImQk50HL5ouWpkcG4uR57dVlNf3
qpZI7at0vOukq2/qnOT19+Hbs+CjOAWVAdy5s9tIm7dl2ciTOSiHq2GhP5jMw6vRoPPMGQExxxqJ
IEYoO8sxzEMYsyKyzmnb/nbIrORYKTUTl4zspym92EtJrk/P22ehie44MQjFg7q0zy4u4ZOFW5Fm
NKt5llXxwxHsekZlgdTueecMV4IVm9my0zY6p2sfA0Z9bOBtQ18BZgeToHkweQiXljXWW1K/9McP
dC6BWwODirkI5YVxoQcZTwlx7lwaSVuyV/ma8zIrgSUzzRw28Pjea1S0zzKPcdfUWThOkyvWaohX
VWQwf7X7Hdc0Zoxtfhi8yrrJOZ9hg9BtvB9RdafXNSnaLE3uZ6M4Nko3Vg+ytueMgMpK/BP0kZ/I
LIc2aQo/o0aiFp0GR0AvSflQU9fzINxPfBgeJhsMKfzIfvutMBBgxEuo18QByviQtMxbWmddD1Oo
1w5y68wkAoux/cGUibBJjr+5PpSOvCGyURw9maJLuLHp2zi0g2ldK76/8POpMwdWhPAq0jhvLeeZ
+aixxgQKRjFc9LbtuirnLn0ibeJWKI7LyGPemeG26DXiegxrVU4MoavgrRMEvoms2DuN3mvJoPju
+0vUincICoRE+SDfGGOs7RsQoels2bfDSlvQE+6/dcytVYduhoiA+ijo+iQ7Wa62Ajk39+jxd2Xe
1Hftqv3S3iPvXM9aFzimq8uI4Q/Rf7gLfyyWWz6YwuqPbPYbADE/9NCVO1fH3WDY6XROuL+dpZeA
v4tKgE5GIi9G9TDlJkdpiLUvCEQBtYFvkMGQ1ckAKyoJC7wo9co/CuNnzCE9o5GeojRl/FYzHUNa
nZdEX/gCCDFNOGh9n/a+vxiamA7NNHBhxqq04gnq76G4nfCJrdt871VF/jCN2YUm1fIs+buH71+K
nfCXrq/2A129VEXa7b+93TXwshulcdQdcnX8r9EFjwRNDDiwsjl5BRUBfA7p/i5uk/334VmsII3J
w8BpgOtxdVyBWIoCXI8O772crp7hd9yLfg5OdgijSr6nhvEZdtVXkRZ3fSXVbTthxMPEOr9l4EBI
FnJm0cZbLH9ZkPX0oVg0rPBiTIxbVE6lJZwqWgNTxrKd2Ecc/gNODclFTmKvjMa4ZsIwroSgKJfj
QIqUM3lg+dACW3QuQVErGCJmOMWqlFog9496LShYXPIpECLqD2NMhIEHxHskwj0+GNbsV3/+U+49
piYZaiMnlS2a9R/TysAazKf2+zcshefejXN1+/3NSDL5yUX9kWR1CBIQ96yXR7jGuxKqfFlPK9lo
rQAuM/2ypN3HVMkB7vw6OPrH34YulDMPRfL7F+mSzvd6XL2HaeiekpIIgRMV3gkmRLepvVTsJQmi
fZ1zFJxxC40O12ZXEEcbmaptbGOJARhExgGt3xzH9E7Do3rXtU6jc9vkNKE5DbShRAgE3v/z7VDI
N6uP5cFc3JpxQpRld0XMXaoUGOi+/wvfv6Zim5Yn+kyTIHf1PmBTg14vgWaQ3JpwwtYlSCl8mefv
f/7+kmTVxYio2UpF9XP+BtLFeoPM2xxwp5nXnuMcUhRsv++nflxvxv36hWKVN4gVCtscldY462+/
byRW5YU3abj848uft5RMdn9ytP8ljPt/B2D/C6H9sL1u/29C+1/+hf8f5/1/Icbd/Sc4dvDRffzb
74IDzrxi6v/+t38vPsumgZ/95y+upHH+/T8R7vIPxxU0HXjoJo4FlRgW+/i77f7+N/mHqYP78NhS
Pd0zXP2/AO6m/oeNk04KvvUnwf0/Ae58CwMysq+UciW769a/AnCX5l8J7jj9bFysugknz7OlwGsO
LPufCO5Y7rTObLCP1tqZ0orytggXWo9Nw4Rb5dDg2TIwbuKi9BfRE9FpsvJotSdHG2J8tyTXnaxj
99TXSxdjS0YMYV2dk4ZZXoNsSNmmxlgTXqBSNy722BtCdjsQZNRigX7PK5qpjZwKdFBd0F8bkwwc
CYQ4mUaffk6M+Vgo6c8bfjGA/cEQ+ae34Oi3XgZtfgirbNg7BlfSzKNi1kUFH6m3FmaK0e4uHK3E
Z/ROf481iQfQKp+NjH8ANCXvb+7mGlzY2PyquRuNWK+d5EHYEfJiZD4MfacCUL83ktgKlunyNHYJ
VTmyv1vG5HfoMUcsWbdKRf1URdcRerd9m64EWJ3ARqONa6SwA6epl92el30MbMioqYaDI3TR3uPi
J9YxbQ8fPT9MLv7G4lNAwTsbzPTHku4Sj2sjHkjtZm6nPe1GGZdfhiFuvMvlDOTZ6hdfABpShb+Y
KmgmhZszwfMd4UujAuimkeQ+BLlHZyI5TuPXliI4jvDtidck9buxUcxFjJfYBShEfBl7fULpcL53
5sSvY1FewYTfy2eirV9hqr0WI97ZOiGe4aw7dRtbX33YADCjRKchWO0n/QTHTLeIsVPL45V6higG
5gMvygZgInbCwS3+pLn/S+vQ/3iZ+cta9N+tZv8L1yHJ5/M/Kf3/70LUE2WP/7IQrb/hHyuR84fk
w657um0YwrJtvvPnSuT9YRmWJzzb0p21GUKA8oeu3kV//5vp/SEkFwTP0G3pSNcBlt+W/fe37D8M
1jZTGNJgHXGE8a+sROAN/1oo4AidWgr+H4axdlqwIq3c/n9aihIVd5G7rF09RPJRYot8V6EVAwKB
OhPm0w23nK1rveqUoXX40I5q1qipnW7CAdOAbdsHSrrqvVODQu1o1YM0+sPII3JGVexjCUef7Fl3
nLb3KwcktIT0vDEW62iq8KIE/St97Aalpb/0VvYkcGF1kU5oN7IFSu201qL0O6XSTT/GsY8w8TDA
25+WWQVK10mT4RrEnfkRuh1eyZGyTlJ6P1wNpFM71olPwkpa93ku7Y3jYkBZUQFTXtF8yxF/P6XP
Wtg1fq2Q+Mr+Ncux4DSD9+XqsgsSW3XHrrwUZufnNjKd6xF0B6V9tOIQQdZA+/WqhEGHSYawcLro
MFHTCNTqFElcPI16ppaa+8p1REEmTRfldbOrPMgDXoQNiqUhgph421YLx8f5FtM1mmT+kpOB3UuV
vsHm58Xq3kybK6E2EFixExYaKwOcIeGjylV3aRhyW+JxYgkHqdkU+5TavjwMf0obk6bbjGercoiM
GVg/O4G3RCOvVyrqpokXNtvMiEC6IstijMEkWBR2G+BEOsNeLY96F2OT4IAs+7gA9ZIGiecsZGgz
8adSAwB1b87cWoVBVcECg2wzuPPDIDg8xsZyjiNNBnn3WWS0iVqd9mUsUAvktO5qKWDDBjI7J8RS
h0uTzltMDm6wqOIX4XTbn1OwnGGEpc/ryeWHrKDUBrK/aO2Cd+1UJ2GxGQZ9OXqxeDagHiPAALvH
gUtBEQ2XHkhU3+1mbzMwp9rjsAWH7nqHRue/ZJW+vmgYyOckR8w9chVEuR3wZ0Lo0YKiWLONvTdB
FE2eptC75p1zdaLOQbTfpLbLnwfJ9AACR+Fo9gAw+hX2c94DggnIDQ+uTvKFxopTaRjq0HKywRcF
4l50HtOerAmSvIgot8RkhvPqd6gjk0pV17TIkn7WZNnuEar8rkMc7UDjwK2gNLHpBmvHKfdeMNbY
jWsIxUyzFbLs/chpWfLZR+WztxAXdGhWA61AjOtsrqZmz8U8lqzo5WliIBGigR/ndkQJUYPfkxg5
1bE+ENCk8Zi7ODK1ri8o3iV7W+ZRT6W1Ph1PcAYxj3gmt9fZXrjNNClhxaXBMFMnwWBUblAzvmeW
o1aos7eZFrXBjiTpoXLHoLZGdvJpw7BHbqKkxdHuMFfnRtnr3UPfu9CpcY91MmuDJja4NxYW/6Ph
QGNeeliI7lNUQ/GpR9jXntYxC13tNCcDIMsatAe40aVgLkY8nVxVhYQM7KjdChv+jbZUQQt8Zq+n
BrS1jnsKjvo5rK7k2KJXOjOeE96+wKbZfN+I+MFuBqSajn5fb+3bxSFK7XR6p1LzMCkHz29vNeDR
aXqLCrfchoMBPox4CYBH7FQsg9hoiPA6dF/XLpSrOqbxvgjTNyboH5HHKSox8s+M2rig6CKyLEmM
KkaMODBgt3pai382lHANqAp1bbWbBnEB8XkdahcJLRqBxziEPJLXBr0wbRIUKz36NACqDjUO7KXi
cc1rirMsKskclTwxOK6oNkU2D2uj82PXvpO5KXZ9NwYuBW5B4aXxwY6TF7M0YBcoPkYuZ0gGbskH
d8nspFMlLtNdj7/iLtYteh5C7aYc5h1/yPGotxJM1c5bSTaTRnBGNiicXjdUe7aF1ywltEDXnR96
zLoLY/roQ9wWoY4FyC3Vax0tJ4mdz0cwvE59SSGgVPEZdSi0ACtQPFkI3faHWAuWvol3FIsw0oft
t4mqkfJKms5OU0jOzSXEIFikXZfabWpf7lebHGIz3RBZDMww66KTHUUWYmGisQLJW4ARBg4F51WW
RDQ8DuJ81lDCyD0dF4sBUbntGxkeMtyKfEcCuK+MwM2G+Fbml8Zex0dukQL3hofjGidXM829CFvX
x83i61bWvsT2q0VfsZlBlzBw4hyHDuM79TS7blbnmnFToAPlwsCogt6wrlChvkQdNUHcoXmnmTjj
niLQ60FKnbSfpYWlCxfkasLZy4pDYGO1PEhef5/0309WdloThroAEUXO6EKUTMECTC42WbF6Hg+h
ttwpJ7Qex+7ski46YRfjcdUR0ix6CLougfBbgXL0ClQ+FgYYERNNe1kz72rD2OuWlgYwC5Kdt+lk
R/30NG+X2VFHr1XQm438wsfB3U+h8UXxT+X3mnwnnzgGOMZ91VYPMVgpCeMV81MS+moeEROcfVoz
CeyU4Qb5ws5ttfjBhuEtjtf+2aEZsQRaOaP5KKIhyiDeEuXHilFMwMLBUaTDMg+6qcDeH1XvYz8d
SR4dJGzjfc5kt+1dhi4MvuiEwTnaJRWW4PJZyKbYxQVPQRTH16hk0ESLU82sDapDGDP1V22wxNXo
87DKxt3GcKkfsNF6GlqHWap7VROPt8pA5v2zWYUaPpd0TwnnT8NqGa3UXOhSRXYjGup8Z1ak9AlE
nmbTOnMlfeaUlWrJ6xxivBp5ByLOEZXAHBHhCGN88GEgQjEx6D+cVqBZIde4TnuYTO0w1s6xid0j
ZTDbMK4/Bij2LW1/93iwzl0pX+cm8bbWEPPbUvdYDZ2zTScIJGVxZ1Q0BMadJCjEGjCGdMxaWMJT
xmGbxqSHejKz0h90DCfzdJn0vvdz0KHBkAT0eJjBDNCXMDxNraN9n9YDDk2MjhtjdvYQQBreIEJz
k0mr39RzZZIr3SNz/bHXsf8NDqD8BkqBspND6Lgv4tWl3+mA9c49eHaOwRTMPu0MZ0tFCaUg6qUJ
Zb9LyE8TnZjfOcMkm1ZBaKuS+JUEFaI0VK4oLIAHSn7wuMV41Bdf+jA8KoWhTzfmZ9FSnzbCyGMU
ek84CueRjg0rFePbgscUlR4s17eDeB5nvOS5srbmyqtceMBmvVtOiknPdrTqloEQn0vYSOAOMdof
DKbVt4We3DQZ5j57CQELR9UuVTl5zgWFfo6KAnA70NnMjqGy5voBrlMU5AkVl9gaN1witNu6nXt8
tTR866HlI2GyhCjDu4Yh7M8ep5ZZqJeuEM8dTrNcKeIHR68rkl0yZhqDNzIaRlcdJ5kAvZKUUxU2
kMRWtYREqqey5QRfNS7hRUrCdwgf5K9YgyF5UkzuAC+yvRdPjZ/apM7QBYYdVtD9gKR5jGwGwNVS
EAfR8B/Wtrvc6eieG61rL5rI90Xe7vJ9yJtzacP2omgC9iGwp/uV09dmx7ZvfqsKZn9ZUYiEbrBJ
7A9wqyHGgfARax6d8jNNCsI+gISn4LqxXoWG8kdqHEsn4T+rkjQ7LguHDXyVYXZYrOwVWKvG6TSM
N4IZemCKYe8p8GZeOZBnwL2Ud+ktNCIjBmDlApMJjLZem45pj0nhAK0JGJa3PCcyY8agW42bgs19
oyi7iEZWjhDbmS+xCJ0yAYw4jX2sOztDiiJIqePaMCyPfD1heRw92re7iEG76zS/UpNxvLYsI7Wr
4ya2ncFP+FY+qvqQkcXYE6+nqGo9ENO4HCKXbk27PBFKS/ykOvXIK8fR6w8arFS/cUzWvY4XLaJA
t+WAjMjqMh0eordSHOnHLXZdWw6YTJuvxCoZK3RTeqR5F6PnpH+R6i42Dlw2TIlwAhRLX9qDvuvp
t6AOxs+LnHwSlODt4DC3HPIRZ0noO4APtTaiGT1ZnlRBdNMbvYhm0gQeA6+CF8UnGYfOTWqWe9j+
O8DjvzrNesp1lzqrnJ/X0ZhSJ93PtGY3HOXBqNeG4zz8Ws/ZTd19ZYUWsdaY9JkiY6D46lbgkAcx
qE1APyp2FnjJpauAU45EMjV4MXQfvuj1CLY8xO4yK8xJ1cCNTT5SYlfQDAQbBwPofap99TiEploR
9OShc1jNjcq4c0i/z9O8d3NKWob0MEXdmZezvHGLYp83IGM7UP4aN+St7blHhyj+rh3NCx1JV4PZ
rIIsQ1/Y+EHO8Yt6BzrCJjw9TUlxV1wQAS45gYMnwzHDvwiL3dzDI4EK3eb0OWhoP/VssEksP7JB
O0hTy7ZzL089eZV0TGosGWDuEtx6dRM+ay0Nit2IJUPDJNsnQdGIwe8cY+sRBYJ/UF9bjj6B6qpL
FBnuYdSjA2B3tuCmxwX8buQ2P41RLcEQ8y5HjvV7Gmf+v/naISsJMOq0UQUA4SWHHlpicRN2xyGv
MMJU4toTBqEZCShbS+y2cCo/xNl5nFTy2YBGxGul49RyIpoUZ+3NtaILjGqW0gY7LCbLTT7QrqS6
h8bo+kPoUiRV2qACnf6SGfCrJGHCigXDd59YDb2giBw2nMXi+Jk22jZVknGpBdV1IMA6JQVWwsL2
Cxu0q9409LDM3IrJHYORsC1zq/fT5xw15d4e9DvZQZdgcLPTBzXct5zwL/XwJPF/xjLRnkYeqK0Z
Jy1OhulX77hMKOR925gb627pu+lkaHhTM1XKs+5AaprD8coo7Nntyl9GE4+bqGZN6VnOwuFAv1pM
/rp5bDI+PG7u/iqdhlNB9qwtHetN279wjGFKqHNysCIXEvsqFhqe421Mcr1s8O5xTKAiast0IU5B
9EaEe9c0PjSuGYZOLURU4ZzCaEdX/K7JeFNBKW40Z770luYEcmZY1Fq4dgRzQx23Odi2MKEOab8s
9FhwZ8c/Z3J31RCVJx2/nzKLigg9yBXwSZxuDYwZnNse7ZAEaggujaMcJk2ZvkvMAce+ivJtEj9p
o2kcVGc8klDGxZCHAcU++bbL0lPLKnGgm/EUiUreRqCkply7U7eJU/HjQBLfiso7xxMB6BG/6i4G
VdkZfNC7B5p/5G0327vK5eKIe6hloUthCmLEXnjPUY/qo/hUUQgXNrmZ9Ujfxq52sCON+AT0li0J
pWRbrG+KHbvWBhlqXaw5w7spGCuOM6kPGsOPRkZmMNeNzr4kZY01I3Ve05lCAIwXgo0ymne4sAjI
OIncjlO0LThx7SKqRvA/nk3bPRuJ/uLNnKRwn+yBTeWboba5HSTembvIseUd2NmaOrj8tWDaWpvQ
aq4SqMm6Yf5gbL2VWqZOfe/5UW2KjdXEHLnZ7zY6N7xBcCjJpjDIas30xdi8LVNJLRgW+gNWyUyo
8Di5xBXNg+aFt8puv1qtuzUFCH3CMVzfkMJNJ7/L5uHWiutjNkx39Maz6puYBtdZtz8k4ZuKeYvj
MMR/M85HwxEk4mftJrO9jz7rb5d2bv16mk59xo+scW1H7tzosnnNjyVMctYy9zdZvk0Vq2prctHz
S/LTQw6AM2PaGnjw0SvLG25aOS2bpExOrkwX3yliehda/cD1/rlfsL/Ehxb1PzCXmH18cB7seDq1
LFdBlmj5bmnqy8gB2J9hJ6NxT3iZobU0kdbsai+ZkNX4o4Vs5lqEvdoq5LVz6Rb3MqT/FJJnFANZ
SlPQZw+JweNUOskPb+wI6pBtwh4LxBVKAi0j8P4ICPfsceHcjLgPkzYoJs9fGsD0YwQKj8ETuRD7
w7KOo9H/cMFwFEX/bHMN4aQWr3PSIy4xsCsVtHhK4npC8puRLT6VwJKkUXI7ND5zLlLcTUgRvaEX
wZkQM6mG6cSPt0sE0JEBQEkdTT9B7xEhFTYWbkwlEc8SF61NqGV6UAysvBG9erbmQBy3Rgyt6YXn
1WMmuodEYvsRzIt9qyVvcxt9zcxFNr2WfZJoeKU+vT9ZrvWlmc5JQ36jZOctpdVrky2EEFoN99bk
eZAFK5dgihdau9Xpn2fLssljMhtwUCGC3BFt9/AGF+MODnO0z1OaHjM2WAHLDyUvvQJhNWlFUyeD
UD66aTWQGw/9BWyT0jIqGy2sh+bE+SSxhe90kkGsoy6Fy02uqi2YiMT6gdhTEwSPhPO4GQwqY0Lk
io+EmQw1ATySRFXaZub4pz85GkSGsWQBaEzoiXQWHDJXv+nSPvehIYMLsqKjtcDiGLyHrJxwCXnj
r/Rep9DnzeBQZUdXAzkKqpEIgzrKHyEebTnfp8d+Dl/MkZVBd82jhnPRB6DYQkGD4UYFKwiKNo3Y
zl6VTB5srx+C0XXLnWXZxzFCb2ajy28GnGuofNShEtM4hZb3o1/4d5b+lyDdqA9heNL8okfbq+X6
8bSjT8cpHgdt+Wn25D5tktx0HJ766KXG1WvApKETEF+XRd6BE/6t8L4mSkS3StPfKiaKZbbiLjB/
bFXHs4f/ytAHqKeTtjV5qM4OUquWsMw5TgavKEkXVJWCkGAvfUA6pCsbYN0eIVXNfefHafa8+YEu
yz2liyyzyqMMVx6N1P6ksVDDLQMCQKL99XGPKmExlhrHGxAiPdwc9yzNJA9EvVqkyurXUrIgxTp4
KJofR84Qn3SZVr5XG1cJH2JjVv1XnXOaHAH/bGKHbA14GFwG9R7DgwbGGXi4oq1O1GsO09KeosW4
VU4Kj4C0ipt7n7MytoM7YFUYMTzUsK7ilEXAicT4kDUNDWRJi4OoNN9c5IU7b3bOXWxOGxSdng45
P5VIg6011CcADEGLw4TXeS07Gd+npv5ho9FrL3VP28Y47ttEKw5tASk2vh80wBqWCu+SMCH4jYya
Aag0+CHQwN9UbwdMfX869fwOXIOrQRo+p/bLgDUVREo8bDMrPudd/ND2Rr0ddIEa6RW3BRQKgZxL
lx2rMYc8Pq2j/rOpfoeRgbrSMSvIBS0PwxD0VvSc0Lqw0ccUekrzTg9d7y+6wPPUIk4b1IkSIFNI
F9hCO/FZo9fnJiVPsojvS/x9GpaqQVyjJqRSoHxtTeyOQ58KH1ZLQLDioMpG4R0kRl+MbA4FsJO8
YeLTFeONyavxRBg2D3KqJXh3IBlg3OanzHrgfC18KNoy2x85IM89WM10U3rcbHJ5AjS+3My0t7Kd
sjKsA9o0jtMd8VgxN6/DSopuSBcLSbkbWLwHK02PIZnFTW3pHovfdIdAscD3zDPij5C04gibtHbV
85ytguWEjtccpnq5pqIe3Ed6TqFFTdqHq0nuKTMtWjN2mpDwcLS3yK1gwVe8/o9jXW3qxbjP5Hio
dG7/nESJAu5TpJsyJfla2ni8oiD21O91/Vnqr6yU24YoFoMJLqToLlC2mhudPQtGE25t/aetLU8j
Np4A3udu4i/AsWqL8Rzq0d1YsjykOWiToXzsCoKJAziqQKm7LDqM2ZqNVQgeIv/KXOJC6AnnuAP9
yk0zO8cuf9SxO7hVLi7O4r6Hg+duQY1Svt4a7QFGgK+jpjySrA8WlDWYUVvN5pXXjBmKZ5d6x9m7
2JRcBFGChxDq3XztS/Qp+l8PNcLvZthIlIEbKOjFzcBZHYOki5A53yeM/0avq2kCy5+XUDhXtzCv
jaWAqejdfY1ITvqVOHGftwWllcsdliUHYd1518XU3zag3Borui3WPurcZSAytMn7SM15be1ZWFQg
snJFhPE2ifmp+Y4UWAgh9sBkHrSiTyfUwR6jx7AGveU12JortV1KnS4Es7+f2t7eenq77VrancIc
ILB6R/EnnVmGaIjMGvp0+hmZ9VcpdbHp2+mQA/AAZUYQ1vjtFsPOc3HW9fVKYeujO5VkfVAt+Fah
oJ2XqXvH0n2LCd3YUin9AzPneXFGDipaddETUl0kK1E8mdo1ZuOjr80HQG4lzTnTpW0RanJr3Ffk
W7d5YoWrZPo0FV50T8CTgSY7+gFRWwhBmAVB91prE6OaMrCEzic0vVFc2hjA2t62T3MraGFubSMg
AsxGTRcBPMuAjILh3zazK9nq1/GqcRiFtdLSnykj+5gZecg+/62FzlGbjQPgN9NixLEXYiTMZXCm
qrI37WjUNb7Bnnalxe3Rb4cMqZnndWDa9fNRt03nRks5y5VUqhQ0H0HqijaEUdezESkoghTBqHGk
HNneAjYjmB5rMlKVxnvSn51eba2ozx+qnEytMfF7FYNfAld0ZrnRrTPbV4o74BFQiRxUXWVs+xrX
OalPl3HpV9GXH56Y9QNsBj/KytXPndZnMx8GrlTmcyg6G2kmcQ9mHht+Ha24Elv/ZdTasI2zWd9r
eNx94UztRQqH8V6cBFku3a0nqWdM2nbcIiFvh6bqAnoJMn7KymZCu4ww+oAcfnic32VOty75Wrw3
3NmG+GOw7BgNpl6nDMmrjrRO9QLeQZqRfNYV7OxK/KKsdl8lsg/ahmA4x+0zDICCJ98iD5KUtzmv
4tGMjUNnefWm8fiTsFdpAfW7yAk5ayCgkaiUtM4yqO97Z1fXNBGFrnsEp/8kLffVUvVZNhUSsJ5c
mJ+BmlD5tbMEXTisJiDxT6z5TeACVAuQaz8Ke7TOtlnclmZ0yXlPt3AiEkbJ6q3uTA73obkJPe1o
Wuoun13EdLBwXC9jyGhIIL2wqEDgCW56XNwhFLQ6zT747DiB3rOljNJ4wF/waZZ4AKVVXCJ+rJLn
P9b15lT0C59w++xF7QBoib5Q54ca4dHEBiOCME5+FXGjb906ZmEaqR4rZPyIT6P1LVzlwUh0j883
3lcmpdQymMfCAvpqktNNsivjilcwsYC8JyQ36hN0hmjI3rWkfjXSdC47BWItKZjcD5kmcUPmmMQu
ncG3SXWAVa7YsegfsJSd9XZqH+g9/+090KHnqeGpoMtqJ9LkB58F6gCBdmsxuMiltb39ZD1olsb9
hWfUkIC5hD6zcQ3idXDdOGgnxFDF9MAkmcHtocyYsLf2A8cQCcp+51rpGwxWxEyP49lsLAR0C+di
e/obs0Rv20lxNrL42ltJvwVgirxEX8mpmMURiXE+D5BwubRWtO5GoXHvefXBnbR3ErTo9EytfNiy
uJva6EGgYN/HI4c98s+0kPBR8uPoKx6XH12Ik2R0jR/wjvsz2W0Od6r4GPrF2i5Tw9QIB/gGRaQ9
jmySa7wC69kvqpviA42q55hAHHTxbhNHlfHm8WS0ZvYSNVxEY2+kJaNyWthjZsb6G2ik7BmE9iIY
bW4HGqbSvIgnik3UO5S+3kWqaGlzcS84qJCMqwi3/Dzvcq3+LAjCEl5eMRNmUlFeAjgTePO8C+0C
KLNWs9FF4Vln71oG4LExygDogiArAUq4nGI8sw239OLOPkxtn2vRxKlrJrE2EWZLuHg6tU0Pwfua
KjxmtZHs+7R6bEKN8XYxkqzvvU1acfeM0Mw2gE1DoFrzE2ZuunvrzzxbDX3lr0b1TwVVUntOOmXA
e0HKtSDSsXjisbU5ZbeDtoUdjYbbUBVcJQSi0xw9T0CUPbl2CcIZEz13fu15aZAd69EmWJnZzOCj
cos/BZFjY4TdZ0s6YQSWjz7Cwaqqp3ib5k0Z1KRlAjsU6EZu0zGpzI5hWtl7fWKqbu0ZYbKqEMjF
UhI/znVPg0/S7rkM6ge2QmvIt6Kx6d4x1c1sPfRdPh6aJmXLKdrY17rF9DnILfslipaN7tGZmSm1
7KSHea7R5H6SRMLCvDpoY/FrmjC/2RoIf2VWnHt7SGORxUic6NAJdltKYhmbDb5knBEmyiNwFnCm
RUUHfGzRTfkf7J3XkqRKmnVfZV6ANhzhwG0QQaiMVJGV6gZLVWjhaHj6f1E99s/pnuk2m/u5abOu
PFUZAvBP7L32gMh/FRQNxPkaoxUIJAublnDfoFt3j1m8tUKLCtgpuD7J/m0l/VyEEiG0xMuYhTAY
0CMEyQQU1rFnfPzZTyfFeBILCIhBfYYL1+RULQ8VK54NNjNxmbL5wVuzRIY1zvlMCYyAIJGPiUem
SkgMaRvhkuxO5ZLWMGe1brusOoSOFJh1Ol/cuaXzjaBnCsrwJdE0PrVeI82NLMlyJuxC9ceuad1T
Z6wG72EhHDnyahQ0oIdbEd3NRhgfFdiEuaEqAtIQsxj7wBbB/L8gyMBwmDesgsJ6XZDDMcVzMvht
4fDMUfOnVwmfYIT5oq1FCQL3m6XUvpayMnaOSeUVoxubWfDTVWq3f5Jtwb1bXGlezGcPWfmEabek
suWZXApr16rwI1n8FPbmZWRRtvUGlrNZMX9G4fQyOCsGzysOGDf7XZViTpwMvd8ZENE2cW5CHetE
jc+RwqatHhornpjfVSeSWUl4zVfNyIBQp4bxSVwUj6mpCLiOAkCE5DnrQ0S0bPsScxps3TBly2ma
6UNxIZxbs+qrvTAAhkPCnIP58sRVkDmsw9limgni2m6UrxGBHCB7oSKt2QGpTVNTlyhnIrBAm6n/
8NjcbJs8m7k6mwLwDnVVCwBx9hLwW2Nd7pTBTPvRC9v2WqlfU63dxEt8Y/XpssP9V4KEmt3C3vda
/5uZlSKyomYabFJoZ6kRpHP4XTSAExtv/JXhQhwsFB+KtcgAEt1HIOLCSpz5cgB/4Ah/NaTdnJ2c
E19klMkMaTobnjEdfncmtXo3D88iDzufdrjbuROXOBEr9hF9xInk3UWnHEMLCwgNIwsZmI+tbB5N
kZzTzLH8nrN1Z6GuYRLo8JwKVKxhMG28i1cxoJRoq+Kofhi7mgWVYNJDp8CEpUrvvVCbAzxqhHQ5
bAVNtpBaZUU7BVdqw1413+prfHs9Y8pn2MW0GEjCLkFU8ZimGRWuJS6G1AKHfbk/LDB4PHhlA0K/
feIYDwO+GiYYcLoTggLI5MYPhzu9Xy4RbHt/7sk+sWObsJU5f0RJK7euWj4SA3h8XMY7PYN9OY32
LRpDqyxHf8z169h74w17VPhhnFC9TMkTMJnGNFC5l9Wew1E3+A4Pvlmjrg67cdd2Ool7HcQsygcU
FeuaMh12rggRndBfOcVKLFxvIQvm7EazMySZcfLpFc5zOLaYQbHn+bYGKjzKr3Ud/cYrm/lVMRi7
VNTgWXtUJHyxbmiM76i0vjSt+bAUH7IOF3IXrYYyhHYfOqKvyYrNnRHVKAPtn9bMiJGrDGzHYf7Q
hqB0IL4wT6AD73Lr4ky/K4shKiUvFsBOY5NaqTkA1g1kVSoGHLEXM6c5DfZU3YV5Qqyky5efVod8
Lh7nYdhnXh7kY/o5Wa3gjEqeIKieAMfV+OLAmptyAJEZP0NGx0KR3uqDRdkrCXfPRRgYqbRuDdYq
RBIl4jzqA1VbO9g7RA7vNvYZNrjDJqlWZbnJYDkk+LmTpMPzNN5UdYI/2QKamcv6l6Ho38vCvvZN
f3AiJ90gzmQda47eLhPIXPq+OUVFIDEt3Q4hbk/0Y/U+1hxgy6bni4zvwBWxcc4UWXu1NE+p/kCe
OI83Gz++V0fOPiaGThkasjde5DbEmrllOcDp60ElVTFbXab28M4S68gyt9+nAIvOPaffYCGmCzvQ
nThDwadNiueIzp8taGF1SsitbenWtuo+hhGuh82MPwbZZEiQpINktGeNZbUtrOhXWY07KU82acT7
YUzQD/V6gYau3mnuIrDCmly00wAHib+VJHDEc9O47VMTGD0eIdGZb1LlJxsNMNKvLzyi2k4vJqh7
VniqKd4cGVhwFmR3ZXRbvhiCOTIqy9aN2mOb9VfEjoHhhgXiJjJ3h6H142z59pLp3on6b+Vk7B5w
PZFSeq557l5ozjRrm+vEeqKSIfDFHi9p7XDVx3SJBos6YS14r4viZUxIh3SJ62CFaKO+ZAsNf8dt
cMitiUhsTe40g/2aWOPYXJYtQIJ3RLZgPE8/02WAKAgWq6wIaoxToTYyg2Rh1CSgO94xGRl8kjHh
A08CjkFAOdFbTIS2raWmHbZdPPxpSqnKLkk2E1l3DfJkx8VQMVX5g4HEbIlndXTm+jBzPxyEO/P4
0KdTZ94ONa03uo11qeV8ZE1FDbagV2DJSy9d6J+SQkkr460OFcuvveSDAel4jpvHnLmz3cYygJ1G
WPnsHCJhmTut5xi3QiKgFpl6ex3n5BzbeNPde6c2LrOauLaFpW4WQphn+xLmy73KCZdapMDX29BX
I2fod3UUn1qwc762zL9yUtd3AzUaB64BtHlYpRKJAz+641uIh9PI3HtvhgpCCIvTbVuzp+1kdWPM
VrMZVZvtSB2boultSJZrXmnD3gaMCXEXa4U2DkHHmZ7Sje0dYZE9EbOrBOB5WdesDuwDiVxkWSi7
4fosm4pwpSd89vvF9giFEmmzpfx7IG6JkQ8jaFYPyTn0Yu22RLV3MAcEfXb+2YFt3doAffzJCwlT
oYzzDctZWEJ1y9YS3Fisj7cNdY5XQt9shofCc36vP8jTdDpkQ/8zGROxjxVxjrExPnsL6pAlibZw
jEyytTgwavzXqBfRTWYcGm4Bn8f8QUoLjWSaEMw4H6mgRGBeXR7ZPiKis8g4AZawPh89ANSMgVeW
fhiaaOtZPeKPM8i9NGUyvApIR+vzBkghUVl6KG7aahabrrDmTaY6roKiBYYzm5ek4n24LDLKfKvp
LD6Xua2DCLX0pg/152SanI1S9F8RnGtzBuiP2t4KBoO7Bc7tJXfbPBiF9RQmKz5rtXy3kHKZrlco
Qg2T2QLB5pTN1JftbR0RNo/SI+TEP2VTerZceY0afVcu8nbuWA6EqerZaZM7iLj0gPaDN1cYEAEs
LLsKQi+Fs4OKMv9OgEgZZF524Fosm4xktUzT3i0Po+v1m8zrnQ2mCi3QHXGYykHfm2n3JEOia5jx
H2q0in4S9eNmgKe61uU8INTWi/X2PIveODgKrL2dsjOnAN3EjYfdkF3U5Bl50Azd1YYUDLsk7ALM
lnwnOAMq1aT7dhhe0GAdIhq4pQUxTTAnc1uxZbcptK+slOqo8LHmSYkzn3dnQ+HVmCKDhdJZ5bne
hxGCQKy1gUNAFO2pBUMwl+wnB6QWQWfcVpkT3XD5PpCWbtDHS7m1Zy+oxtI41D0bZHYLX6HHLJJe
3PMbKdWFchYpRIpBYjQzrFsp2xmPZoNk+SiAJ7btkForNjJfqfNoDcV71+XG3o5KNvnaQ883uEX2
uRDNAC5lZX5I95DkdLYOTmWYENUOkzjYUYi/qA+PiYmGDII9uYT1bV8MeKVDLcbrmvAsd6LAk1VH
O5Y/cojlu1qCEojqo1zqUwxboJvS18YQI6Idl6NMzWzmGe2uVAms5nn33CU0JSgjYBORDlOxNal6
RGS1bTwIEChba3g2WHq/9GimHK+/kNnLs4ZCmtG7fOlXeQAe2snrb6yhdRBuGMaBfUWxaVqdsDuY
d+1ocsJJ9Uaf8U0SfH1UuM1TnbD4kiV0UkDaz6pl6/W4uigeW4IpkGkLCzquWyzSb71qPowAwjiF
kRXTQN6MNZsodnfaiZQvhwGodyVtpvBrdaSvE7yk8RvBM4Kwfidml6EpIyFQOIEByP5Jz8bzaNr3
tYYvzGG4OxtPJvoZ/H6TuHU6KsPVsENV1ZSIHklGnVeJDxn09w3KY8JHuJckE48Cl3nUIbuM0vG9
yxqepSYKLnS+G41VW2hq1n1aK+MIgowpQGjyoCrbq172L439lcUx44to0oIq/8jcaJ1bKGAK7U3i
ec0p0SfGWNF8EVP0KXSScyro43QKn8A+uHy0/ijbCWgrEFZGTHkBs59ZzZJxbFaNjgfDQBWeCR4F
hTTe+gG1bIgkXlamzbPkvYrJViHsCgVpieC2Wwh6Bf6GjnRbpVJtTSb+Qd0Z52b51ZsYSrQwbhhF
346dCxwj0W+FDg21L92fdOzjvWvQRi8LMpjYgA/WYSeXI6svFvAgqqpvbS4JQtNrCIUMDJnmLnBq
8gaIbG7NW+C6d7Np1gdWQ3bTPlMtGQeegSG7RMT1HM9m04IPFrXGKZfTq8N8JSvI78XyhJkev5E5
sSobAeFWyfDFEItgtBjXjMhXv0Dzwf5bR83/kS+5fBjL4ugOy8hRwmi377PPBXoRdqv4zZ4e9Ngy
jgy/scVw2HKkkEPk1XcMT5+lKV8Nw7hLXPWWFCq7ZtLrwNoZAsYOS1HxEo1YsAjShJ/jBkYdW36S
eA02cfTj3szWI2zH6ULjENO2Jom8OCFpXF5RqP2UkJpsc3CHdnFUTBm2VZQeADFCGG25qjOn3NnM
Kbfd4sUH+rMSi+g6HUOAilSsu9UKCjKhz2jRXBVB4TWTvTLJHnbFyoqOWMeJoTW44cmjyiWfbjky
QV6QvuMamfbtOuLwlo680NlcWTU8TLGnI+yzMKyWxMJtJqd1trTCFaOkT5lbkmCUhMFKzJJMefiv
hA2To9TKS5IxOc8si15R2TSjU7ZFtsAgTC3fYWPCxrNadrQevvUuv7PyTLEU1JsLEP4onhdOUrw+
xCoUMayNcL0/3Abq5VgSMMJKvNAInjEnfEul6KtgnEmBSz6NuDf3bZ8wDbDb1LfTAmxrzTjZFOVt
FFasJzJ0Ur1zU4EzPZspS9whxANLivxQ0NzHXkpco9d4x3GcA/aa3E3TkAPrS3+TDFPuhxXVZi9Q
bsgDssfEuesa50UZTr1TUiVBH62dXcuFk6bpcxjhjZJTcuVM4U9Q7xN5DZ5uMovdVMZMM6Xjd2Aw
jJZ0Z/NOMGDyV+PPWJDzApQ521jVFerfgiKh+La5SO01yLkUHm3f3TyL/D6CclSGBoIykW6NJLl3
YH3Rz3jvrZbfeh7EVh4FbEv6ZyEBX+R6e4pAQ28jvf6CnQvYPXSuIYSPBdTUjuwHyDYw/nbkomDT
iDjVLRd57qzb3zqn9zgyKZgVx4ulF3xi2pQx0o+Ki/Nt2XXQdPCPc1Ywe8rxiniiC8fYUnn9KbQQ
GeazWr0WCHnBp3iKVSxNHKRvowoYSzYAJ2LAz7TqyEQRG3sZY/V+BJ1lT2+mm+MlUsxV4woVO7xD
cchtbTuVcBBK7VvXkK1C3BGnP8RUQFUbt1eU85mNv8Ab7nsYeodyzhXmsveCpeuTvhyb3HkgAlPb
hpmEvjQeUzAXN4ZX7ZIJlRxeGLb9SB0PXTpqHF0DteJUzTfRwD6Q7GYdq6LOMr+fd4pEKA5gpc5C
SwMWq5xXhDpRJZbxAYZzEGfFgZFId5OznT0Yc/gVpRI+RcpSlbClSBGfVeKzpodGLQ46CnV7g6pe
h3obZFV7WzmLzVJsGC6kxUTbHKIJ9zRWLlfpF0NM8DmdX1GT3NeQtmE6MyzoFPmSNiwNMgKqe5UU
F6tzUQWAY0PF4OyN6gocHpAGjmuJVAwTFzXUhKxharz4hh6NCjVSkHtry/F7HY5wxr/9x6z7f27m
CkkzG/ifKKnKv1ISxMo8+Nd25tNP0/7M/+0v/N3OrBmrM9k04ScQ5ABEYbUm/93PzI/Im4Ks4DpS
NwwT/MJfDc04mXnW42gWwHp1+V+GZm81SBu2KyxXeBiUvf+NoRniQ12RpAAwFf6DbTmW5+quuxqZ
wTtYDr/nr25mAtI62xspGavyB1hcwnoEvXdb8QzPkdfipv3LR3P/93/5Pzhe7pFrd+0fwsR/+310
2kAETccySRD5x9+XMRJL4ZEOrBduFuN71O+W4Xk2vifUXcjw/v0vE87/8O6E4xoOHApM4/+MjXBk
ozShOwOUlQ513nN0QDyQsq0JiQ8d5M+aLQLSrrWubUiYYAV0QARSfzT1aO+gKP33L8cWfKH/+O5t
XEco3EgWwq7u8NX9w6dtRE05aynW5kgu10YnKB7QW4mQFXNpbYzkWn7ZLQRPTqK5BVRUbKswO4T6
eN905XOBcTFbPhPNIPlBukdRkhswm6ckJWMySx5wlN+SM8h4W97ljfwksuVm8Zod0XpnNXkPMWvT
rHnOhvkghqe2/y0o1hSPTGUaKIxJBHTqwHTAxP2YxAc78Oiq4dM0WWIwoMcdCMo6T4imap976v6w
ow5E4mausya836G20RBOoWomSY6P2z2uzidKPygOiLtWlwLrbUSQI0UlGn9QUo6/voeYv0lA35a9
LbZNBjDMFKpm109UYGhsEgy7xF3RsXxLkiVqm1ak4aiZ++2MOTulaI3ZjBJjs3HR1hi8Kc8mtIZn
NKFDFdtXMt3g4ZKHMKAdRGbft3eSZjCftU3SIm5J7tyeHCLmva1C6C2eSduAfDgzACfwDnOcqeNX
ZnKOqZP/h+KUOSKyKu8bFSobe8BjYmOrZ6D+m/Xzi6q7rntPXMrUjEwGfpVJEivdyq4f823vkIu9
lj34e20+cTd7ThYTBCaDW7pM97128SJx53XVM+85zO7xaxBZgXOhRNbwY4EFn5/RdwAi7RjuJFQt
ne+1La4/IFUMe+uZLXBkbRo+vcXgrTQ3yWhv8M74BfEQhlbvor0Yvw2suqp+n+1v0rK3lWturVnf
RXwV60uwIAIQm+a7DNzrESwdEP5iQJeIOFMQfZawLPIsALwmxqBo5+KqM8gXWd/uwvWyEGVDV0ea
HWk2Ce4J9JSj9p0vxHu+j8mNNzxm6gHRc+O0fkiZOMFaSxLMa+oO49JGkhlWlt9M05A2GltH01iu
oeMb70zt1qjebb69Vdw0hxlDh2dtIU8yYbLBlUhxKKIfwdcuO79Lr+3IZcL30lIkSzy8JrpiDdU4
rHM/Vx3jbHpUfjbSmK7/3fo9JJSFA/Nks39syzttrQ3DRy4JxngYn0JWaxbOcLHTongnqa3MRQTr
ZeIIbpSJC44V0gKbE0EFMJXsXE37RRHaihvHzmzaBAJmCvChfNC697i+Q5H+xHzL7cpOgDAQsp3W
W5h9en6wugjnqN/lpCBV6OC4Z+Grs/3Macw8H1cT5NXIr1NuhfSn4SIuyPMa8TvwLpPhB8Gprb5p
ykEfRnQ5zIK5bPgoFXOegjp2jYFgN446mk9iIZbOqW+7LNvpjOFTK0c34z7zRNsh1v5Va9OXaPpN
1ReXrpl+ocveFpl16SJrrwz+aYMhCgL0VPeFpzMpPiw2gnZe7/pTnQ1ezY3fOG9jbaOLZ2HOGnow
frKFvL78PYmYINfT1jThk6lnQcpSjVAITUtVs17gE+1OrhC79WyapgfHugq+ripkOh3xosYfA3mT
Q13UIBNJSEpP+JZieK9AN1KGQdHc7JEHMmcS5H2C+ooKn9fXy+whjtyjroS/PhcHQFwFl9eArafk
E8IUwr3Ctchip2aHI9XPHyms9Rga72n2QYKbX1cKbp37WTZw4geJFYbHEA+8sHb9siUZMpji15wp
UEp7tl67643KfaCzKdF1QhB4SevphO92w2SG63QNVOQBRnZ2wzWspSR2scoR3NU2YhcemerbIbAg
nJ7V9Ez0FpYELt/iZ+YGdJxjyou1CFBs0Syuz3E9LrbTwBOMUZKajjE5ObkW7dBR+nDdMc3zBFxp
d7gl+7HbGPNCWhPwb3WnegZY5PqOEzvwImbEozt64JZm0CYRlprpq2lZjTgGEbUyP40WCzEXkJ4n
tW0fRb6DsZ2lsN90uZ/MxWFFFOi81qT40YeGQpYrmC/F5IMpnMcKUXZvPBI/sV6khGJsIAaSPEyI
UrRbn0EZ3/HYIbSO5NEYaRRQOOctBnpb+OsBVMbEy/DNZTzD5AlXGRcZF/xKWfKifZcwCLOmg66h
rCXWZG68t9put9gEb/oixH6QrZd2tP9z/v9f4fyvCmcDiti/rps3P+Rp9cVfC+f1L/y9bpZ/g9jj
Sk/+KX7Bh/1n0Wz8zbYsIQGVGSuHBmv7/6+ZbfE3GyAwvi/bNXWdHdJfa2YUeg6UMgptS+qe9b+p
mf+xinN03UP2SeVOJWdLoEL/VMPq2HtzVZCPEuZEsyC7vc1am+YvfwrN6uSl1tUmlcFvJ/v4l8/n
fyieTd7BX+rH//zN9AWGtRKNmPD/Y/2YAKFBaWnxTB+hJrPge0q19Mlm7CKW37XJzrbobuwceVZl
sQQ3X/Rh/uit5W6K1qroVJyIVw05o4aTZ473DvTYc3vv9tEFkm1voHNU4zHqmVkzazNbDgcADfeI
4d7+/RthxPHPH6Kg26ASNoW0WcKa9lq6/wWj1M9Aq/UwNDaL5a3AWHi+6/Ohl8tLOjQCy4z3OZSt
5bfO4AEwWY6tLLV9i6qVNcPnaLgbi6bXBzFr+L6TRxjJoYSkA7qOlg380PWNb4e14N/FOOVpyUUj
+80HtnKIV8pNHTofEeko27bgMDFzYuPkT+SZ/MGU8vgB3WM3Xrs1FXkX7pQzZe48GyPV+D54MciD
dMce4YNhEaa5JiOMtzBuNGdgWP7bfLXLh1EvvyzYdEnceMySQEVH+C6Zs/GCu64PfatJWMA4m0Hz
fjNuZFwK7r0Px/uK9n7prfQZWWZ2Z6U9Fevn1PEQn4EkYtDPc58BYkSxeXUZ61K4VFAJvN/cbkdF
ZO+ewO5kmynvxRuaN/IBUjbAyf34iNPML1oQx2GNcglQ5KnVyW1oh/wC3sHvGCNu7Fo/6/C5MDow
ccwK4KRpS//kDuamo4P2degua4lyYODO95dmHvEH40iQSMlGMoJVw7atgaS88TBoBXnP0tHKrH2/
uDylwwGjJmQCPoyjnfWgY1Ry0wMkOHho8W4jg2JGS8J5b5E54tsmm7mawY1CmbPL2GuWxhIG+Qyc
N0buoqSgck3z17kf421tUUrYzYw0Vi1PdfJpK5I5PDO6eirsmSQxMaRdvM/i0ddbNKwN3UlTWOnG
7hTwv/jWaEww4zpLc7aJlQfkqZH6Nem7mv5gcI9LzbYwCCAJkQhXaLixXJhWUeydzcYh8HpwsREg
TAIjVB8YuvUbV4bObvbsQLfQF1fI5gBaQ4zw23F5Kic6QGRRD15e3aDew3Tnvs2R9h7a7DAHgMd2
2kJAsOdDbf+u8WZt7XVhMUhxrBpgt017oocgeq3nNMvMW9Z/eC3KhRfQ5ff9NB0xsqQBaSW3EPRP
hZkc7TAE4zHhMpfqWhcrUwjWCgXZ/FtBjncojGjHkB85d5AWX0nmI+R5wim/rU1s8F4UMpodHEbd
PaspMZ1nDUFhWXckQExLdkhbFLuRkpe5YMjsELGJgLZPAAAaZL4sN4OmSaI1EhE0uoFffB4OpIMH
XTkN9xNec/ItXFuc3KZ/y9wUIU47IZNL45dEEGMxTvmH3VoWTAcE8EVxYwkvJ8RNf426Zgspgipn
bI9WNbAPWU2wBvkto1m9VsK5mxzZ+pPtKlCMXFNFHiN0n+yvkmgFXyrAQ7pTvuU6jZA8Lx2Dg9LD
WoI9nhBytk+dPm5TV9045IL78aSJAycUZixMp2VLSTwWa0eV50HokodXyeaKpWU3ZJXCK8MY2K7g
H1Q9fa6HdaPETbxZ745sqtgCC5MMX4KSHNhAEsSiJGliHXHrDeVmrxNDWRGVYSKNl3N5jYvw5JTh
7yVi8Ayq/juHM+MXOZ7CIbahUyVNtFWUVmZk5sEkO0pKLIHjxE5pCcGEsY/AHMhSvjB4KnosidlM
hRSQyTWqsF2b4GjCsql9pY33YUc9qc/XVivMYzPMO7Nsd1wZC4U3MGGBX0R3re5YIxweq4mWtDaf
5jrstm1VIxB3PzOByVSmQr6stvTpu8r191pj19EUHZZ9Inl9q+3v8AIycQjfwgYhu76CSSI7bElJ
DkHhnqx8eTG7EilGSlprrD3YyfCJtsV4lNL9YDQL3zH8RaSq2hXAbPGKdEZQE5iEgfRXo0m0qgPN
XCkvcFFoDSUbJAsPdPFqOAQcuR5ZtRHjbXN1T9Y1bpOwcjrwafGaTp69jksPpgSUzOKIh2yuXmyn
QtsCRnTvlce5OjfdgHsvts4KpjkXF/OGUXjPheny3c7Vx5SssJy6wdhP91zwe3DT1JhWChdHvyMr
X7i/6p5oLDBY+VbGEkmEeO5zIEZhimxcTEoEoZ3u6QFnPzPrU+Paa3LH9AiGhCEz7cuUUX003Xwg
K+Uw5PVbA6m7rSvtpjmXZCgGImZRNYJCcVL1uzXzOzUz94/oFR0UdDT1xaOqiiN21jdMr+bB7msb
UgPOpBK/ZeZqv8fEe015ajAgWK7lsITEI1fmHmXmgsi4VX5rMN9pVyU996G7hNVJhTXQozUAVvVv
EBbfepBTvhsz8dYK69h3DW6sDOm2pdCjmQDnvJZOuBreq6Kajt4UPxiovvfARW9m8FekH0BAc4mZ
JnUrdkBB9+nkJyp5oUVZnwSq29ZjGKS4up0MVOPA6l0nyJsbqkBrBYol1szPBFZfWkXnxumxBXIW
u08clT5uAZrH4Ugm6tZqYR6JInV9t7bYXM7YpsvR2UeNRQ/ummyOyahTLjErLT5h2VsAtFpwgUhZ
Y3JTUo1ktpSbs51PMMIszFBcQpUz5zuzurf/JA0JUQakHJNLqMJH19E+u9hLtnIm4D10ndd2cq7l
DPqgKDCK0fF5wzP1Gu+lJsnFirlcsN3SCXnBotpt4YJDJ3bxqKrpoeoKGqGi+hWv2sNu/soMZznm
Dec9Z9ttr4b5kkwwJ5sxw/wcH/vEfhWZ8yFSAhn07qIgVEa6IH+W50rmxLdL1YY+cZXTKpr/ipI6
O/GZ+6PC1t+SOH5LzsON1sI2Y7EexJbISZDofiMcwdm6gTikaVkEhoXDwh2LZjOgZIAxH3eXgTkH
GQPzSJBN31yTCe2Bjrq9EGvhYmTqMAJ7gnJhTfsyx6Jh19S48XwBClch9gAuxNKTFeSTYXpXrald
9p31M2macJxQvOlx9+z0LlPu0P4ciU7VyO+kF70rBscfp+5LOPTEkYHeI4qZe6I28c2sfLcnmGx9
AqB8HL2cxSvCfn2oHxWEGYnYdNdkSchG6sPtsXUg7802y1GP8M5jwqCxXp167pg9ElWwq6eZ3aSR
3K4vBs3fPm7xNdn682Abd+ATX5qOJFKF7fgemh+lzOK6u5QDi9LFpAMnQ6yZ6+gMnZO4GMk5ppvX
pHKXc1uGw36O21+tiYAOBw1JfUOyz+c4O+hAMkxa3anug3CEnrfHMO9tY5cnS914Efrf7HUaM3kF
qp9AM9ra4N2DemrsqyVA8CRTalx4klxTNIv4V/GP9/V4BFEpA4rtlzbX+6Ah23M3CfXEXr4+9PWU
XmRRRVsSpgkT9b4r1zNh1PTwUkeUcQnmSBzJvblreDUbwpQxWlA1Wge9hZEcA1aGaOE7wkSsaJZE
FncE42F3/jWHv9tBwnusUELmfc8IoOPmJXx5VnZ/WlAaap0st1ZDzjJUDWJr8nr7RMUrnjiuj8aQ
rCO1CUBVnpGZYy9PvWVqL46U8Iat9tWyCncLA4xlquzJexutcJNmstkifCGINaSVsn0t8yy/ngpM
IhpeG698K2sE3/r00sWpd8t02NwJflvoRZ9eD31gDtUXCivvUJoLKYVjiN2mqH+AgHX3eeYpnH7y
omXGA+fd8qpaJBILQgS7XheAHpB+N5LSlwiiikqf9hOksbPwmCJpetzu2DoeynAaIWYJMALCpe6r
Vmu/+tBHc6bD6yGeoYdHuz9exeRcaqOC2GEz+Y56F+8UQ2OoTZJ+DHWPZhLWwtR53MOpXxJ0Y2mI
4jJKzOvSk6lj9+MpFcY7ij/CbJg4KT1ySON1GVfTgh8UQpLV0AdICTimtoBHgzb4Na9qgjqFnVRl
7quJbZCBWtdTz6cY4uIzTR5DqUvRpa92SDhnCd3MWDX8sb6azTSKuj//I2diuEYbaW44AmwYdXk/
ZCRLdYxX0TEEVovQQE5vVtfOxPXMdM3JwdOrX/lM/mEhO/eMiTCjCQF0OotXncYhIBiU97poTw1q
oKCxViHf7O3hAELTSlcTl1U8YG+PTlE0KV/weyrmbsGUchaMOmWSm+p466tG3dp6+Av4iHwkkvsX
7J1TNWj4cGLj6BAKXOYL6TbyS8s5diKNEZVOHh4gMhx0RdGQPwuHKynmb23lADQK9kG/kK8xjI13
ihbn1UTkHzCYJ9h6bF6mOrnDu04dRo05waDEnF2cwVKg5qPIKxckLim+0xRwyk4jvaZWoaJxXMfe
xhrc6d1XTWxsRIIHtSc43SJcxq9Jxtq3+vLWh/HvaqZKrsbkhz4OQOZCqVA1rbcDkXLDlNrdsIdT
/tCOtq9wgRBOp8hFtupb3In1du7CAWgmWZBKW/pz5jrDXtON+ogOBGgYqUZnO6rPWVJqr/oUQ0jW
BhEMptkcOwxO/pBkaOyQ4CIopmGzJEyNtCeIsF4a6RPR2+zg2VJQ/5HfCcK+eBpLvlImuy0FEql1
2WA6u4HOpOlGSqkZSiC8l1sb+WIL9MrgnmRDj4GWvMUA4zF4OzkEBW5uxGPNrea5T6bSKrCgnyJC
x4kcPkf2QqDzi5iTL2vRiSsWVgDP8RlfF/q5L1UrDmwNpyDHILcw8iewPfcatMyDu4aJsdMA9gKI
CyIhQFe1KTohd1hfkXvz3MQfs4cgRbxdEpR595XxxRssbQM1PKE3dO4o8fC69+d+RgHSEZbr5fiH
s9m8l2750XlO7A82YkGWycY1G46jjmRYS5AGs4ay7eW20+NXu0M61xpiVXkcxi7W90Wf31jK+WY9
Dc61oPKwFbKfRtgzphX9hGj3OA34KbR40G+zQZordSkPqmQ2cbB5mGOz6EziNh4AHCx+iXaiI9py
z/kTbRFA4hNKia9g79AmSQ2AoOzfCqwAHESDW14FR5ZU8X02jdchHndWz5kdN84JS7Z+qSL8uqBi
TLOHIOf8P/bOZFlObM3ST8Q1+g3T4473p3OdTppgOmroYQOb9unzA13LkhRRktW8JjGIjLxCDmz+
Zq1vRSiUjDc4FUxEagSeNHj2oXcwWvAw3CDATfdaHr6VotTQLLEk0NLkjmVJxmwGYJphtKdZaO45
TBDD6TFGjPxbFNPh2XDMjKYmQLWmVfXKNMG0Z/MLyebQCUpJCujm4KmSrrC8z8g+2YoMIVwMHJWN
cl6ZH2rW+5vKTL87ofZkjPhc13cOKIjGq9ri2zxiLGIJ6uKESEZfnuo6vWuWnM9COQd9ZgujDDY3
ndFHz9i4hlNRmz78ZRZBeoSSEd+Ree2lcYhrcp5rjD2AZu1riknk6BSwhworpfTPuyfkdtGTHNWe
/6aph+7BazTnyI+VYWfDMTOruT2v/1FFTw/JBoJlaBkscXtZ3LVlu+8NnGrVDPrCGNpt1BfdTmoQ
nIXnPwBsbLdhmnnLfudJNL5/7pTY6m3Jq1UYPmv2bG9HzUuHs+zhxz9C+0VJ7OHSZr2IA9+zbDS2
GSRBqHL3s1nxATHzfpf3xr7yMbshso2PYV9/g8qBkZQoSMMnmpf8lWuaiPhGhzW7ib3xCbUZ46Qp
MB1DBLWf3FK+WIGnVW/S4uXHBgNMtGqb+xGJz4RRnshqGm+73syt+dEd1K0Tw+rwXRRes8FnPEuI
9qPeqc4MRMybVDo0yWJb63lzBw4evBouhax+UI37veriZ2dsB3RSXQKnuKUctB46FoD7JtJZKJ5T
2VWbUNhfM7lkudfQZZLbSGemR3osXAJtLEiWmw5lNGdbMle5EUsl8RkQnw17gHmL0A/OhGtnanN6
SwXleQJhRsM67/A6sJtpZYLfl1+oGIydoRnWHlqP2kQuNsUCDdXMnDBHsLWx8yQ8JxXfrp7gKKro
pN0MPXqmUoHks8uRc0I/+Oz82f9mpyKnfcVDWqLrnT5KCP2buGjYeJpsy/Xpnf+LBElDJrggW9FE
+UXYMK9IUnTv2rKY6koW2nPxZCaoyMcFeyJqcFdDy6IOeGd7oxmOE7Dpy6fxM3N+XjxqE9kAkSIj
7+r09RfbcJaZqo3uqyQCcqq/tJS+jSn7czPqh1zTzBu3ggGf1BsHh9YBqB44Zy0uzgm5XoQbMZlw
zK+l/Fzyx94JF2d7QTTTYuodQOPQfDHzeMij9MSAU9+FODY5nNEQk3Q9tFVwNkZVbVlX54SXBGPH
a2zz8DRQ+XAqMXuwDP1zA6QszzOXwz+8znnJlEtPwLE7KAJld++TgnsDG5M/q0se4nm6dVLCwOQw
OXszFXho2GA7hfXijQD2/f6dBDPN/ZhaNWVZF34aRgPsgTTMTUy00hZDWkp+LNoEpBA4pTmuCygP
mEU2iey7x4oBnFKVfZIF7vs69Yj0NdRBjjU8SslEshSkkueM33GB0SvkqTwoAs0G9ssBKQSEtbno
ml22cpaeon5PMD1AjKpCAwQJ36KZhkL6hQVagNBFHOIXLMXU9Hhux+p5iuPiJGZ+aObw2xpsReSi
MjAc7eqpEApTKTbu6LHmT9XiKVBkPdndJUaUzt4WgGVdH9OkH9G5hpeEFQlb3pthTmCQpC9FRe83
tqQFuMmwL3DaOh4DmehgJVHyiJnr2gsM/vSdJ9/1+rMr92oc3wck7xs3nW77Cv2EhZX2YNnGQR/s
Ty6zsTx2OMCi7Ip2lzoKLgIHEBqXfAC4m3O9sjVmmpLoCcECBvz3eORUgKt2L6Ih2njA2rKcoBry
d0HhcCNnsCgu0bR2Fj/jCahwS4q7ehFmUEimhXOpSoWwtd2nZlzuIUi8ysLfznZLSWkBzMvzi7VL
CL7aQWUgSa7JbocMMC9kiWNVJW95boijO2q82PCuIA6c3Q6ZuMGhk9b3QuUfyFqzT+2cPQLjyx+r
YrzTGh30kfPFqLu7NC0fWpWdNOD3bezvkqighCX4CYHGrYwn7bYqSSZ3IIA62IcXCkKjoybPNYFs
3lgAyRK2oID/7MwVJwgK/JuWETQJ4362oWIUCg9JwU81kGy9S8LuS2cUe08zOQV8n2grdtEM4xI+
iP3DMJMQKCyMA5mG8pR5HWl8PFtVyngIL80ydsUX5dZsAnrYadwrJJxaQeDG1CTnyoCN1fFiKO+u
tKwvifJiPJtDyygGZqPjEl+6gLKFoOauXLbfAus283jYIqlJMQin27ip8P+4JehJHwqdFRb4HEg/
7MOOIFUCdWtaQLjAlLvY6mCXxuwbQlgXfTUfEObYF59CMM2TW1kicq+q4j0ZknrHh+7Vr1j0h0PT
BCWIxE3fs1aPCNmoIQDeGBm3x9ffHewJzeACe7grau+QzXp50RN+Vi3uro2FXdXny9TYr3pCI4uM
lFOgtL+THLvXkiXoWi8YNkV8GryUzRN0vKMx06AWA1ooIwWTgUinrZmmC5tAYi+aPggxoWyvOe7a
5DrNwAZY8C0+0NkKSK88CMYBpV+N/C7om3yBxBXS92sJcJ4iktu3ECEcxAxTfWg0TGTZgGcDlhsj
EoMsXr0EQtd095Ns7qQkOiyy549gL75brf9CZMNW4kcIDEFzYCK1maOCCHSnf/UH44Ug4YCdDzCz
pLlvac1KpV6njEXiNDdIMGa2NdH4xAjp4HbiaLDk2JghhKDCDnkZexMJr/nBdapnYiY1JDxfvdho
t9MUD/vM0R/Spbmo2m5AzfNizMV0GrU58J1+WyIzcRycYiqmTSa3e8OAUzuRxvfJEFAyE6z8G+DU
qHZKaky773aKANBbbxPt6JwIPRGI5ya7upsL9TZLYzp2un4MZ2cAhKh/DBNLXjr+hSm4DRM9N0D0
GtGMegC1h2tzMLLANtP3ZglZRnTqb4F5uJN5mzliOllkCcwpMVSeaB2eJeabbjIlm6rWPk3wAWP+
h05JSH4pEgzVxfdALQHAZMLdO2J4d8XQnxFF3Cjb6piHRB3lRfysZUYchGWAbf17Q1bfvV3aB9y/
lPBjdKdlPeuWahGGLbAjoT+RbozLh0F4gZ+Xb2G767zxPlLsRcKwa/BbYnlPKl4wa+CHTpjb3XQy
2/JNZT60BOVoCRQFA1NtjZFwqjzvrJjz8HnJGcYGsUxf+nG+kzPmTplFb4R1+fdYFnADO6wXScW7
7RYsMCNrKh/dDNx4fEoneU0bk/BRUV3LJL4mPbW+qWtgQTCljLgVkoygEYq999CGIsJchIuonisi
A8GcYC7me/q9dMXDFNLCRfgVb9CeXIeIBiQOXYVj28Mm4Cb7IQNkiHPiUWLuCH3ajbFy1XFuUua+
1QUesbZBAUlRlctsNwFZ80H6BskiIrPJJD9NVBdpxAsTL+kSTWO9m3X9PBjLbKFEjze7Iw9U4Z7m
Qm5xa57mKbUOLBYeYnI9sqikt0tHhsBRvhjAevPg+BXBCclZj9qDXmGnBH+eIKe5wIRqAkswjhus
IJknb9808mwoBRRwZI7ZKOzFSf6BgVYm5sDRkV1msb6tNFgpJYRcoUJwzk68d8X44A/ls5+VMf4j
a4QJNgHb83Yqz2IK7EMxTldWeR0xJ91jX7GIU8mz47nvekWt4Y4GFhM3ZRCKJ0Hmi6jPSgFS3YaF
pR1qUmHY5qBs6Dt87VpbXnmO3xMv+t51d37F3yCNZ+wyeHIrOIXbiYbupqyrs8SDcIuXrNpjDYOu
5TRfRY4pTiFq6JTFjfWq60zh6qkHs+vjYC6HV30e5bbpieqwsuFmvG0Kkk+VP7z0NRlk+I0eAdeS
Mx43XyvTJE8d5nLO7CWb3Df42DHL1DyYHVIgJ4mc2s+pGYqMDT85LS/53MdHAukRAZIdnMFJ2oWs
2iGj1CdG80xK+LZDelX5PiI0lm6SfbZwrKMYUcfCZyQBIDXu4NDf+2+7zGTjk4ddGIwJm1OR8d7T
UU2b2sfuqtr2xSu6b3rKBYHxJBZBjZ8abfpQMIAC9d2Fr5joGd0YlGSadwXdk9yNun3CCTOjoWXv
zXQw2zUW3v5Elm+Pc6RTcfUGu7RpfNGrwdrMSbN3RhBBoYRX1WjPfYv70YZgA8BGNJA85FWN6h7k
xed6+WqvapL/r6v6v+mq3D/qqrbfyuJzk/2sq1r+H37oqgznP6ZtIoUyPM+xhONjCPhhR/D+o5OP
BpzZ9nzTQT1F8Nl/49Uc8R/hmPC0TYHiyUZE8b/KKsf+j+OQ7YUgixQugSDi/0VZZfNn/CpwstFu
2a6lY3lYdPu/qYK0tpmaCcjmppPeGW8MyyiQCspm2ZbDEwIbkN6pCvRk557JTGuOLuOWifnZwdFx
oY7Ltpa4prMx1dAwexe5Z+hxOBIFnJbhW20VqHKxllMtmoRnteG1k5UKUk89GjPbMb8YVaCy9OLq
5XdU7FRvUvukYuThdug8uNDGNuBw3FuaJ4p/fxdSHFXs5UnefvVdoLx/Fkp5v8qk0LkhdSBmznGx
aLIm9/nlf5ZJQRkNbdsedUgD83SqK/UypGxkW+GwgSt7gyH7/LlnlryDVHYiygJPmvFURq04NErb
qtwNT0qv7lulvM00iE05QBfDnEWMF6TXrsRPyHHIALur4V1LxMx1WjAe93EWsjw4dDVNsVnvy/49
9i0mu5l3Yow5BIpc2SCMXi23nHdtl6KNh+PeS+S1PcNQq3wx0VRMJfs1r1YBRr1y0/vVOSMxAQ2r
a25ti69QzvL4lDUFlLLGmzY2u0k+iO5eH+vwhPi1OZojQwmILKdmJNq+Fl3/rSO5mf08jrtUvWVQ
E8/2dOcj9L1Ap7/zDb5O4JZZMs2dCnrQLkv99ZDND6X/YmYJHFXQvxyptCuJVPtpRhiqpeE3c7Cw
ccMZM7HZH5ngFNTBG4ev3MOizyXIinGlMh/+fJPFb+mmmG9tHnckha4QlsOc4NebrOAUaLlORjgo
eT77GdADR5uam3zQ3j2PBkWz+m9eOPTUrkyLJsRiqGWnni0myWEeuAlW/lh3lVyqYA29PUxcT1QY
xBiCuj3UbwVcc1Yxy7UymkBjMk/0QBkx3CNqA5/ktvPzi2NTg3gIOCrGCss/7KIFCG1nPA9ZT3Mh
XuehgqwxdBENnUk0kj0VMHFAAy6PIPVmcxzcWkeaCEcks/Vk65FN5M4q6Ih931tw07q0eJhFLIIk
SuedjcGPkJdhZ9f2hXaH0JPRWqzN9Vf2D82HuGF2NiTTRhua8VJrtFiDvuiFx8c24tMSkQb70e0J
EnFrFpd/vjGLz+uX42i5McSi8W3zPMunQfn1xtgaDtE6pu2bBTueQSSArNhtotw6yAKFnSpaGNhj
HgNlAYjY2dgH6L+EE/v7KNYDURJcF1ED7on8ucWteapJj3mwKxy2iEsBDs6cX2zdCH9jjhb8+fJ/
sxuJ9bnCWOY5whW2i/fo18s3XRkaM80m8n7ujomy5WZoyTMYaYYpzlnx1SFMgPVRgqM73jEoTCvL
P6gYp/oUFg/Movtt22fHKQWrliK7aqGHHl29/4u0ddV7/h8j2nKtiHdNpLkG8l2UusuX4Sc9aIpu
gMKwJyMjHzjideaQnZFvrIrJj56Ll8EhPTNqmSqaDGSJ/DwIs/4YSupOI62ewrgmuVWfsbsz7spm
qPFawsGkoaLxzIlVASpZQMtAyunhalxACDtmA552jb4rCypCDBA0yY95KPt94iLMdCGVVwV6HU2r
eiYUe31itjrA1kA7gxACvu++79/VVHxC7ebuYl9ejeXcMCyY45RPZNoBX7Xy4VZ3yEmBzfviurQB
pQl8VmOQgnfkVuv1bg/1pNzWEpb2X56AX+19668K/st1TATRnm38/gR4xDt1SH8VQVRcWCiBI6Sz
CdqGZMiZvTYUm1MYs74msanuSXGaGLVYpKtU4HqWa/UsXlJPzOfZx1pVOtu/XODyQf/ttlueLuzl
6EMRbPz2fUtsmhmbeJHNem11GFecWWgPoacHGvs5zSaivJd2D10SXgG7QuYIlnnCVskRR29w0zb+
E2k93/Ii+SiXOK+/XOHyjv92hcLCbskB4C3Ka6ToPz+Y/dB2Mk/ygekTu9Kpzb4PWRITozoCaXjM
LOjcLjP/G7fEoI7sL9s5IVEZtDDR3tK+IV9h+zw6Meqc6S+31/y9XOKl4ebyylg2unff/u0Fd70k
bIuBeAcIbbdcJXaJ0iO5sWcszXtGcTBgdG5xd1r6W2I3FrOpFPEewSGI2oz6IGlg8YtAEDN5wKdc
WJCOXX/nQl2Pu3NvwZAynfnlL7/p7zp2rtszlzRfl2tnYff7Bw/FQhs2drdh7q5t4tZnCSHM22Eh
p3Z1zvRMmv2W8Yc8WH73feNY8Jz+fA3mvzx5ns0TB+UA2rvl/nZfkUlXDMUbvqnV0+j4RB2ibtvJ
zniC6YCAEYCJ6u7YQTeXGmkbvNHdwHWj7mVdbZpjz9RP5ts0j98IF4fTJSB/Lw9j5dPE16I9G3ZX
U5IRCsL3T1k4DWPbggXzt7/JP58CFwOxb/Iw8MFabcQ/P6GWjBwnLbCNhT2XkGK8H9Hy2rn9SBRb
kM9MTtdCaD3nI5znh7ln7cZife5DYI2EzHaeOM6hdozs7kURtYuzffROyAJPjB7Tq5i7tz///P4/
HwFKWpywFkWjD2Pst0p/NsSgypzXil72GJOhyVCl9fd2J+6GrvpCRXh0Q/5FrQS1d8mAZQJF1jgm
CPPl3/cZKwM7ch4gmryRkCDx/HAgV51DBNtMEN9S+ZpygBUTUtN7uWq3KZTP3Kb5b+rC3Bg9kirN
RjstvyiaHsRhZOWg1v7SVAklbcVJnpO6RGgikyF1XxiMY9aqKo/YQCEQ28xVuhNjCkVRL3yyJOan
cGqjxxheZKDG1t4S2fatswEFJC1hbhncQFDAT+u55eJ+ytthiRrDZ6FPyPYYUxHNCFkOM2s2bKQp
510xzC+h76GVXjihNnzXaalFchkh40Us1WvVY6XxeRfIQNlviQ27L23Rt30qe8u4JgYqzjYK95Vd
p7dRQmWSOzyKKf5CYNVOvdfU7fqENiP3nbnaIphvmF5hdrDsxvzLmWX/y403ef8t0+JM9eA9/nqe
8tOnqdkw5LEy5IR6oVUXo/bPGi3QpfgW9dG1JnDjjmXcuzPY8ckcQ6irsEwtq9+xpVGBw+Q57N35
WOrzk5X57PME03PF75aY4SO27Ld0eVgKnduY8TegjiNFd9K/Gj2xWmXq3052w+dwQUZC3SV82CRK
Y3TRcpDCdzMv3/leipowqnlX+ST89iGQd4ng6C+/xtJU//Z14d21+fL5Lq+vtzTqP7+7XVapqY4g
WUYVjBvWdYHpTczkwJPuNWPYhw6ZSaVefeVXYCG6DMc6GlZ27drmz2/kv1SLLpIV5Aimw4LFEr/d
GF+RhcBGAndgNo13XSuKgICZuxCr7/rujUM875oh+mx6i07JYvPnjiLZiKl4B7CUBnJ03ghtZaG2
1L9JQRwBiciEAIq/VA3Ov1SLLl8+VGiYvQzD9X47vHP+AnY4sjSeVTdtx3aqN+sz7HvIElzH/hzb
0T2gIHCCTXZOBxkMDFkxKcy8pvhpcsjaP6ohm3gy5ndf2/ywNn1ISuhh5lu3z5p9mcHsUATnbW0x
fRk1G0Ax0tNg1rFDtjZiorAmPix7rhzFk6Lp+K/H6MN6GjCdjfeDPn+NHOYUld9Sci9spNK+1xIl
Dxna1a07B26rDvwFAKL542fXg545Ta64SfX4hDpmH9Fw4VuNBK8KiO1cq4ICNQGZhqIsYePh0myT
jKJWi7etNzzq2GYHhy+9AXv1aHQx1oPlZdAjiYps2eARQfouOrLX2LndD+yQAbPurGgi1TpPLnQ7
DdZhj0VPflQgKi5uQf43MLE7iezY8JE8NOV7aubdKQHj13shRhnYmNuw1Bn68fXbVH3onGA/fgAG
DrPIzfH/4+pNag+BHSVoZTQYR8zsPU4pMY1ied3yVYSifSrK1D5rVs6irqe0ajMER9BQWVGW35k0
j9tMYl0BPHCNW0rTIU0/a3n2xaQ70BvEUnVOFCWYJHYLPVTeMFavNDHPw8JBGU2DmULCvm0ajOfe
nBQCbPSvtkcQuiXUIUIrcIqRvdaJYW81LKBnV5E8hj/lidxNpkmADtqQE2M9wkuIgHuwt03Uh2BU
6c+JV2h3oP58hwWH1o8vSQJq1Ew3vM8VFRpL5IKDXusxHeSV/daj69ubPt+mtdpGEKkHSpHJjReO
Pb7BDndiSkF9uWtGzqFMSRVEgCFhJQucthQW6ymnldjjpV8+zMt3RIT2Y634aLC6wzoCsAcHflrv
ujQ8GwMVdg0WuNXKdttrDEj85duIRlFxvmBNM5olhJs3uDExJxms2YmVD0aODZK836uYK7CWK6Yz
D5SbfI1m/uJGxozK0+WhXi6ztd2rnsOiKcY6KJceCnjne5cvgLyy4GpcjlWfjQH5POyaoAG6usfK
t+W2YS2n0dP1dsv6YZfWJaSAVD/WfcZv0MXldn2V4Jk+U3ujznYHeS/H9kvnik+GNAr28Kl2nJo+
sGNeg47TaqtJ9zyV6DcsR1nP5mhe0opA7KbgohNu5xWQT3VfF9a+RnaUuVFxRfxcP6TjF1gqF3po
mnZktNvMmdsg9YFTTc7s7Nz+MZoAefEXJ0PPyt4Ku/T33lyjiCONYbSh3zYONpJ0BmLP/ncXJ67Y
ricpC495Z7GhVqbqz1pc35ctug0tZQEAWghKB73jdL/OwQR4bswVSEdCEh4uYRPCz2yN9ylhSKMh
VgogzUVQJQCnr/dV61V8IZtM8qByd0RYI7pLMVgDKGWc5HsoJivNwrMfP4nE1PaplDtjpPEaWWuh
VyBUxp8Q7/V4cLbd6NBAM4hi/sRCfn1eYH3xqpCf4UBLD/IQtlMkudm68yUC7vTj74hkyN/PoNdb
tmNdEt2yp30okWRdUBMhFut4/Z1qMEFjzo9inr92E2m163/A2FYLrPEq6wgAVYhA0mx1bmDMi46G
FbeCNUM0t1lQJAjRxbhrl7dwMHAU9hbaKMK/7Im1j85XbyP69p16lCez4r+0tTMyvZ00GrJ6vObU
zVKcfFkz9VoGJX2BwSI1BxR4goRcu4gehWzYTLIvBd2tEXEY7xzVzgcdXwfQE05oRCp6J4kuJo3v
0HXclh71AcCR9jLh/ApGP/H3wiWq1s315mKM1gerI7i0stAQNx/WyRnVPflm1AJNMeFd6f3mziL0
K9VBey6zsoJTUNMTmI+Vya9tTp/mAjqoKj3+kYRXf6zOWL/EgTy1j6SmzidFevTG1Un882s0o4bW
ErwjrsRNsENf0vE89ompq7AUdcVr4iaf2px4geWHrFrv1jZz/v7L14OAySOdw25CNRKsQ5H1CPgx
ObLvSaRhTSsiueljZW7WN7rkHCACbdi1Me835DeiP/TiyzpJKxuAlaPgJCOdI92zrJh2mpkb7y2W
//04M+rlc7keduvhKHv3Ce8PFo2sv1/LE7NwMDbk1lsel7ckUV5x1fFtyLgVhkOcVB7eIcVhr7wM
uNYTw+YYWVRRzTEB17yODaJSg/+ht7uW0GdiyL0v6VIt61n8VPR0vopuTlc8cOtJQsqmCgTy+puq
CO3ArlGe1wXzyBrcPkD8Pa97ty0abYOwBF6kxd+xE/3L6PbVj9P2xw1eXtf1zOzNZqdLQ8Ak54RU
Ov4/HbBrvKRwLrOX9XCOXZ71yLiGjZ9sXKFUUNOAAqOjAkAvWzX9KQVKhkNzLreT1p5Hjy1pqWef
1h957Sv0pQMa2Snz5R0/KbARy4djbY7Gybpv9SHbY/Mt+KNH8k9N/eBpTDT0NOWti2tWHpK3KpV8
QjWXZkW2nHKWt0ijAOik5UnjcL6JrBSycy5AazBZgrtyE7Z5dZv79W7Kl8BgryKkJBUPpiLMuGfg
79iHfOA3W39KJlQTh9pUBC5Q68Es8g0m5p1oqMc8Cq4l6SP5sYHpFYo1jM/VX+pKY5k7/Drroaxk
yoO+kMkAe7Bfq/EMmD9KVgAZgN3NJ+kabwwqmWNzezo31jYRVqjNQMJpEBWqCSAff9TSON0Q3x7f
DIC08BlofxuW/HM74LIUY7dmMLJZLu/Xi4pbK+wILFabntH5xmDWd7To23YROTJsI2ICiGfjBeZp
w1ooIWW2GHd/aQ3+OUZ0PaALniGYITJx+q01aCdvmOwJkIjejxQnE09Il2HLLz3wTW6BvKuVer1B
cf4QamFx4MltLo0uL0WX3Caiy249tFcBBrhNhExrV6Q9Ab54Fv98neuQ+Lf754GHMB3fYg4iFmzE
z91UlSg76RLEZ9i4kj1eoihoqhqmTt7+6HFRly7e9g9alDLJcfVqO/RIUzQtbHd6I7v9ICQwKgar
LCM4gjBr8M6PVDsdKnDTm7tdm9Nou7P7461t6wIjtTNcVc0Db0v7S+2SE0/NmETQ0NfTo8aheTNk
xo8hBDnRgWXmMcxGPh4l+hG7A63uV7xGGW5Sq/Se8OSif0AHz6Is7PZW4pxEvhUVHekcvc04m0hZ
ja3TMFv4NGK0+zPfLZ/AmDbVAhfI1/plwpjXbWMAjGCGqq3WRHweoRv2jnOz7mQk0ViGDEG/jznY
ezqB9V8TC1nSNv9lmUKP/4+3i4GbzioFtRjzNnt5yn4a8ddYgUdPX0yd8BUGXcLvWhoVzLNejSFV
q6y3dQZEN7dQFe3PyUgSRpOn12Epk1vMYjDP1KeB/IVNopVbKclWCSecYsVi58ot8PkO5/M4zNVr
ZlE48wd8zCNL37KzxYAwezMyrmk3kKT92pAcdsc4aGssR7yXol6fneZ7xyBi86PripprkU+vpHIT
z7iMkvqkcLcsuXBPk/LJovAK25QQk2zauKjb0XGTMbl8jZHvb0koqeDv752J03etykwArHvbfjUc
67lm6XcpTTA5tl494Wz4NhukbQKuJBS7pnRwNNVvzKU3spMaCH8xXzwrr3ZMcFn2wh62jbEitKdt
jtBQm81Qzs/5t7UbGMGl7S1y9TwreYD+JgLbHbyLEOOhshoaK76SrDsthOLyI6CD3fqpAOKGIlDR
mWSa5p0oHt+aKbt67UiODpXeNnaszzXz2B2rj691SOlRx+Sc9FiLVDZ+tMqi/NtM4l8OZA88CLZg
h0W45S/D+Z8embAbEnIFeKHXZX9VUIqsN8IaiBcGfYx6pr0fxHEs3pXTnY2Oo3mo6euyrP1kpsnD
nw8Y45+PMBPrhSVoo6LQ4fj9ej3sZ4uMQTyb13F2tkggtS2NK+KukXiZHn9rY5IPVHbq0BH6QnzM
t3ZqKLMReMUVA26bhI06JoDrz9f1L4tKrstiqMYUaaFF/vaNqIVbj3NXDOgmWjvQJtiqUQXyqoMM
zaARx2gFCGvpv3Vb1nu0uJ+9imCNqM2LfRjZPdY/67lqPLX8L/Q7gu2WUsNvGHkmEwji1s/EGdPP
mVB4629DMPEbqHHZU8HINHWUdIa/AC+X5+Cn++xiB+TFMWv0s6guGVz4lCjbaCD9h4CN7kKPNm6A
uLKE85F96S1wlilVdy96b3R3IvmkhxmhW3h+WCurgwlP5l7hBF4rUbBsI460LfIyBqu6CtbNYKqn
n/S5JxF2io7d4DJXrNUxwYoZrIIIThVHSRmsH4OmuUULSi1dnddZjTS2iTsD94U2SITXQS5l5o/S
VptRFUqWMEsnnnbMfZnV4X0pvP2Ashptbgdah8AHQOnHoTG+V2HtLRm67JGc/tvahlg96Oiow8+i
9dFDiZ/jR8kmhy5bDO3X3p/v15F2SfDAaseLu/HCupqae2mqEt58/ADRVZnP69qyEfodPiscHMsk
ev1ZbNzsdPR1ehnN7Dik3RB0+BuCAbBeI807M6kOikbTT+xilyrjo1+ZHwtRFoTvRfV/vyAprVRr
ILfEecdHXQ88gZJZp+ffrj/AupKAN/EwUj1i+mXkSzQZqEm/eW0b4zAk6hZDAS5xEd0K+oXLIG7Q
ePuPaezgrIPCLOnS9HlJeCrC7TrfyF1kALj+UDvH91ScxkVfQoBxNO4YvWMuzSihwaO028FPTsls
Xug+CLOS0JCzCaHdtLAXUAiDWGpf1+u0HXkeLaarwNblTlteFz+yYpKRQBBF45AE63TQrEnK7Abs
SrMPaF04ktQMqT45BLJuDYeIT8Me6607NrhwmrnbYq9m6GeITyT0EEVFKBqk8CTQHR9kNSYBEiew
dMs62yZDWOJ+jPjwoySS7V3yGDlpcxyr+FkXTXgGHEfr1Z9QHtMitogfShx5ETz8R5NmaRMViFrM
me7H61MgMIuUydNGRhoIUWtjXMwnPat7kgHL2LiLYbURY9mXH2Yk1dI6mIOtX00raj8gYd3VivnG
jD1kHVYQYyJv4B7OBEFYzBwT4hJwiYPQzxtstPbkXyJ/PswmOWwgSy8Mk4iXUx1acD6rjgurk57h
Zu1fnB6624TifSP1Bs0kG3XoCTRTGtyLbQfWr+g5cUa/NY5uw/IqmVmH3DSj4lyqwDWsbyROUiRA
Jhu4rK4RBFDFeJrzAT4ep1Sz6QteSHppFCIyBk4BtpPU1eywPgNrO7Os6kpfZhs2YYC9AQYBnCCo
eB1s4FNC3pjJYCHHb6D0Gswdc9SpywycyGnm9Rkf/R8iHG8gfImMjSb5uD6eule+ZSLNt9YygEKN
TSQMqTtMHg6ZndI+LpWlWcI07HWfWvCBhCx/q0zEygn4ocyCk6qkvcN4ArQCcgCLKngdy4pJLRIo
RtoHMhOmva248sHWjpXZDXcCy34rW7S1J3629mYgFhr7Qz3v5jR8ZORjoHMz9gje4Ogb8cGZUy5K
ojBdJ0imC1Gm7kuE4gk1r7dkXhBRv0k1rFap7tO+g5fM7VnDrKnv1r96+ECdSJrk0tJWVcmJ7WA6
0uMtn/JFiJ6c17lHJb3pnDTv7STAk8GrspeK2ik5ln3A/RAuLHvvo46xfPZzZfmwjoTXMRM4RIjj
oyoOM8s7Mx3Hbd/Tay2bYmY1rIXcNN9Rd/s3+B+gd3/vRpdwNUGcSFtO4SFlQA+2HJIPA7NNm8RF
sP7+XaYjbSrMJ1ix7UVLiKDXLPT0Yem9ujLjaWxBcvRxRwK4qzOpmaPt+vFYe+d62RAOMxPUsmyf
K6vHON1UYq8nWDjaZbUaT3fOZJenaBRPaR19cWYXl4ZaRp0mxjGgPSmwwx0fRYEIqr2JljRsOY70
Tt5Tpgv6czTRpITBWbqp2so/yUx/zwsNc28bi9Pc0ZmiGy62a3Esw+6a5b67G5gEAwFtmWeQnaRb
ICjYlW0n2o5tLN2TayaSjYW3KMGwMJjqngBziJRVOONCaQ40I83RhpbwoSoYcy+jYWmYJMFa4b21
VLI2AtHATWJicIMko0jIPPNjy8D4xxcvHuvk+D+EneeO3kbaba+IAEMx/X1z7NxKfwipW2bOZDFc
/beqNDg44xmMgZHhsS2p1S9Z9YS91wav1jeCjUJu1NziKbc11A8PDMxTgxHAf1ryTyCMCNEXb34a
/f4FqBSGjHkF8sGmDdV9BYWT3y2fowu0/+ahbb7HHkma+rmTsGWdWn5WxZycEls6Vy/suz9yv4aT
3J5wsgxq7pSlLTmcOHkwS6UAEAaiDoUP50iXkaEWkFjTl8khIlQ/F/roHtjQkHQpGHiyE1d7hsZb
IXeY+VkKVjWNC46gb6C9tzaVfpakP6NKfVJAQPTHAeIK6KaDZjslimT5lhVxyAdK2Djk55uTORe/
GTgPl+pTr7Th9L/FbfOelZQn+naG2oV1zyOMBxV7u3NDQuc9P3/HWoc/ZcTXbKI/uAsinKcKyDFp
PxcxlS2R4wUxe/CR9lixCtpeLk1n6a9h968X3ZPVX4sHP09PD62RmqlMUNMAa1lQrADNcRi9FFH3
PIZ/ycrkmYipUJY5/NZG9kO/cLJmYUZ2uz3Hm0kZTrugAOMi1OqMtdSzKMJvebykF7t+1/sAfYfr
P1Yz+/TRromdanWqfQkGalsavbvLDBj5uoKS89ycsZ7CW/V642D16EiNIX6KkF8c4csRkbQEOGAh
KHEmCdPgfKb/MlDOe3bxg89YXlf/aDlkugWznA4prfeaIRLNYLRiM6ofZGF9NbBpXQoqxQN4AiRd
qsVMQIvAFGVg0HLHqclb5Dr7Ohj8jd95JGZU6GPy4dipUeAEWoOg5Oiknxs/5JPTpx3tqU+GfYIL
IOXbQxWoSwfd8OkzbSrcdB85cQPu2vKOGMjVWxY+dkgCj3UGqgjZ/3fff4db4n3M0wzuLtyucUIR
yAhaTxp0K6SXAU0Fuk5OHJqd5+CVMn+7Nqm1M3I/hJOEvv7ZICy/Fp8EsqFmWLkIPoS5c+QRLAhE
PMh0W9eiE3bK6JxV3EMrObYd+TOga5lJm7jkDq6DDnKsw6vpWj0Eaxm9kVKqKvYah66U3+So0n59
ZlQCb9mj/kMTXIDtDIvuvETfEdwke6G7YT1hxpI2Ozab+874kugHv25Orm//THix1Ow1CERJeU4s
YsBWWb+HiE5/1onxkVZtc+5LxraN2g2MZQpdYUpOuTP6xPMQpjc/th4iaf2eG+RMHpivlps5715a
E9OzPsbrJSck9Jvw6l912YbkA3Pc6H+TiP6xTX3CSaVFGI1jH+0vMUuxm1L/ZKmJJx5eF310UCbP
7CzxitYl81VZEP8syQOqUaeoX01vhMhafHJsOwK6y1S87I2jjzYD34QgIyuqfg9M3Yc6sE4Vk39i
Pby3aSHYtshdxgX1m2fUQN6ZKa8KuZWoYSO+0bPHUZKkEOOCEjtqG2EwQsB30I9G2NWffiqT478+
RXYb5vSeEY+7zdX2BM26Gko0b3n9V59jFW6UhmS2lr9G7Cbn2eUiJ5zks3LNFG5uER4b1ovbamjg
xmQP+ZBy8BoE/mCVYfcZsx7wcKX2+QnuFs+Van7yYnycq2U+zWopo0dh+nvb+Phl3Kl9yPCH96qi
mSz3Vz3gcrHQ+aknTldOOF5p2DhJmzwYDvrnh5BDhoDAHE9Vt7EvfwGA/KmHK36PNsZ3zY3MyPhg
Sw+CvMw7BONJedJnD6DKT7fsv2e2iXHAz61dZ4+/9SvpYEj1vQm6/IQFvxs90CeyZ+SUY8IDKhSV
84UWGyEIp8ZxCKa9xBRTDk3/lZwS0Paj/b5Q+dOvBR96PI60NN94dnUQ7FUNlypMT0z0CeGMwa1l
infhTJZYlTJy1Lmr8sSBYWXIbFfVUY02F6eZLjSWIcersA5HgsLedImZqtpBF6Pg8GE2UC+X3o+M
iVpgwCBRZUafIj1u4v4C5sMa8AP5DoGWy1ezqWtGSvmXacQ0LMnf0i2h5zePEfFHG7cPokuYSMRL
vYcuIK52iigbMRvY12m4MgNWa3kemUAp3ropeylKWpoMuh5r1O6Mc/QbYT3N1m6Bjbs6vo+FtBY4
pyWZrY69b6wh2OmFUdrsidjhWZwYZIk+0SQhZfdlbaPWIsR+B8cCayfrIMJgpwB1RjXM22yoz51v
H0YC3o8g6iGf9xI9iN01iPjgvUu7fwRR/9EHjHWdieiZNO3P4zDuYwNsggdg8BC106sfxT1tP7qQ
2QNZiaii7yQfmRm92lYjz0Bm32HiVBtXNEdeuelaV38Zgp9gTPPRQ3h/TW382phSGqbhLdfVSfA1
A2nh0LTS+oAyEOVfRRCw+oWtko4oTudgZyG63DkSNZeuAcZ0WogzpLolnPs9WBC5RcG4HipF8U6d
ieGOhByaOdk3/Y6seWqjk7XedaEEhuMDN6UkLOtkLwzajUH1JFWWndq8fP3Tqbjg+TpjeA4nzpFI
Ve141B6qST5OI/2hnaTcA4H1IgaShtfgJ9G01dHAlHiLjyH4gBFKBxTYmsAbszUE0Qm1VyAZN7oT
T/etjlG6Oy4M+cwf/LvZ8IotXh11eOEYeNfgDlHdrQH40tnYk0DGAm2kfAA2QiMZNM+9dAN27B2+
xsLOru7AB93lb2nE8LZvUcMZCfT0aGZPPjDjsuEGXCCujdt2QdiVdSuvgdrAZ9hAbrErT/nYzeec
w69Ghvukv83SHqhmO+9jgc/JM8a+su+AbLj88farI9903Vg35SuygxjlJGF0TkTknoR9UUziTYi0
+QrIbNgBOdq36yIPi5zlxTBwnLYwWA66fWnshY+TY3vX5UGFtaOIVE9u8RuhgMADhdyaXctRxoGx
88AtBmOLmKrGuQlENj26He4dPKmtWoWSITeQZg021yqTZhMFlXUlbtjZjwLnqwqI2wTMfL64XXrB
TZG8ZG53KxpzvEPJQmHLyVTIFAB+3QaPcEJ+upJADgZT4u76/PsyS5781eo3fsptmk92fysoH+JA
YQXWzx4gQxVEYuvyRBzMvLV2PLv23vAz75o084U0AtSnhcSTat9qJmqnYVktWt70t9dCCcrMgl3s
WhMRvVa3zKQvH87LItqd7TETN+CmtE7NP/GtwxTZEtYCGHaIMOE+lgsx7m5/mJx4Vxf5r0lJ0a1s
EGeVUrksyxtR3zhm0DhfAGdyjN8dq8sPUzC54NBCOgFYYtBFK2ZqBP0+Gr3c4wRbN6KboLmsPTFt
2JSwwLnEOBigiZgizCBRObzAGg5r/UrHT3qIxX0FOxPuW9BktJfD8yQ6pn1dN/FpAJiycsJty9Tj
yoN+6C9h96XpUkSpHiAU8u1PLn3X4hfuV5ZOZf61CHOc4G2YEPGmNrJgcNvFJyvOTjYCFBGajXE+
Dg6SM8tgl8PI82QYbX7wm+qHtlWhsNiPC1gTayRn2pwZQwm8B0f4HLehTr5FbLSfSYbe8BZ37771
7BYkhdvrhIohGtZXE/IBboBbTll/T6KhfB+gDzDYMq5Fbsankpzlt7W6xmtGQ08C7rkYCveV2zfZ
pQXEWU/6P2djSJ5lwFGAMgFgZQI5ZbLgZiJIL2DanETCYZznQIAzhjzs5GR0rULnA5ZzfiAFLLtK
kzVaImv2GPNDHI7WNScjvcfMjPiN6aA3J8egS4w3ANjokBx++3Uonpa6is52VZPw1XfHooIztzql
PDZMbjdz7PLe2UAIoCdSI6+K4JmXK+v8AVlb8qKM66yup3s2kmowmsXwQg7i1c/OjpmkN5hF2c70
EARw6t9opKr9UhNyUg0JZOTV3Civyc6SwjhMfUqadE4QrlkP5XnOy6Pwpx4ryGSynIAJArL+xD7L
uzVOE+1JmV9eFxdzOQQeHwXbcGJagaXWaoKLWw/f/b4I3sreN+G0AX8OFKQ39tflKj3vVhie87gw
NHpcm+g2SMrl0hutO22J/DLJ5BanRfBU4UxPGcwtTR3epLKdlwTWsqT1YCnl1HFqSI74HzramIQw
Xbrcv+i/eORY2F0mTwV+5EsrbOhfOXtREJDplVzxfCszzMV8D6Lrmi1wn/OpOLLL4jDp4xtPkHPS
H9ZKDNyJFAAu77Yvz47hT7eqSV76FSfJxPNwqOqifM0L3GLG7MtTuVJuxou9nj2DbT9LOXUBFLAT
PPs5IqHuqp8dKdofnT2j04tdMNKD+dmHBtJpE10AO2nvUPoW1KHYnR6CIZsfgCzLndbYePEoDzPP
wChs4ynoobmtZrgCPiExwo6iVzCv5reGfU2Yo7SB82g9rF3yNAGlPUtMqex7lV6ELz0RI3TvEUhX
kK6eejTOfZr1TwyP3oaFzwQPv/3iTEj47J8r6ohHLeEbuyY9tV0zIc3yoy85RgiwPa8ZtovXXph0
JoQ2Ezg9cDaulEpVAeQaCWxyhe28ZUoHQM8M7Hd81O4+budTLMMF7W1HJH1EaHDcFmSJwndg6gzB
3MwvzMX3U0pRPtrRIUhLMIyDEd1n3zwPYVTsOizbT9JMD2PTfTAjdnBAgHUAV3H3auO1qL3fCQQe
8nQrj6zZgRHiePdltN5LYoqY9LTT3h1RTawB70MrzKtf5faFcQBwRPq9p5jky6mPihsEtvKm/66u
aDy7IsmPladUHlrgMcGP3AZtb93dOrUII3wbEcJcM9crb7Jz0E2SEcDLrxhvSRKvxApanN30Azda
6gOKABbtXmMeQ0YYV6PtaAZQtJxkRy2epVD8iml+AqndDyI+L80Q7b31w2Vz9jDmBlmYsf1ej524
WS73UILxNYzHn425Zo+F9G3E4UTKJADFHoCOKbZo62/9EZy6Qy4Fr6A/39hQT0H/QhkwvKxwLaBo
EUg/vs4zGh4jXs6ISVghtwiA+7r079iOkg1m4vwkmgbMXToRkGnESr82p/vOhWpFg5E/8lRjkQGL
M0VudYKWHT0gpIgeHEnccpIDSG7XYTcQQv8EmApMOmiWqwARs5W1C8vET5D6shVv8vRX6QaMPhH4
s60ExxVGuKeViXcCtQZlhIfTtO7tjC2sSub8YbCZteQ0+Z2sSyUGpTOMkc/ramqKGwmI64q/KaQl
yEBLgUtn/llaTEJTCKzF7M1IRqiI8XWhJEMYAFeV6e+tUmJ+T1IO6+pUr+FZBL61U+bexTI8rCFT
MwRXBip989ecNc7XCTO3kYP1Mu2XxPOLbZUGIyFMM3bvsbrV7jg/kAL95NPJ9KOVfXIzM5OAQ4A4
p1V6Tz2xa5rlpwhkcCug6/5Z7Ywc8NsOwElkYkiumDwo7Ri7biMkMbL5LiCfXLMyZUNHg1ov0Xmw
y+ona8qEKEZSlMvggsuaJOAQ8cg0K7ttRsneV6fQMM9cBy39G9MD3dsupnKNMDvB6tR+Y02FoyUr
zzJFdmasiF+t0iXSPjmNMxK9Kp7jM6PfndZnrIb3BkiDHUJo9qe8WeDDtNG2Cp6c52iwjMfR/u0G
r079ntXB+JjB3MS2GG4WEUVvMvD3tpzOo+uUl6Rgm0dTx264YbQF2zBAk+chk5TGVySk7Q7ML4MM
N31hoZI8xgHLJaU/aIC1gjGryS1aeGxxAFu0BoOFmXCEreEB14s4gs9l/ob85Bhg4HRmu7oDZd/T
d8xH25zuc1AdLWqt59YkUa0rCnKnpBlswjqOb4boiFD2H52wb87E0T223dIfTVOSE2Wt1BgCFT57
GLZ+4C9M6zqjRNt0C8lZSSOzLSPCbwQrDId0BIE6Jul8tIzqWsVjetN/cQ3uQYCMUO9y1mwoHA8j
1D0Ql6J8yCOssl1hXmPPMa+476hDG/c3a63hMjJ+MTr8pjOOsb0/oLyOetBHw2h9CcgwfrIJ6KWp
RXk/woU7ltWy7lNjgRlkTMaTQelcvOdDme/tsK1O/1sJYHn/6WvjmFPpMKzS/4sbLLMZtZloOrd6
omNNEALjctxXEi3n4oIXiuqHjv/qqc+du1/XzZbH4sVIRcrgefXPcQTmVhQTWiKZoGKRZJKxsYcO
4FdvVocbBBBz9+IkKZaxIq/I6KOPjDoJ93RuXvVJ4mXmzyKQ36uZ2yoVZqAYm2iRk9YARUX+Ydm1
5i7Ii7+6yGK/KsbhUll9spFxxDwwr+W2sJCIpTI9RcXYPxrjN8oVtI8rFZ4XkF1CGolxzOsKgkBi
fe9iQ14YGtwKdi2bGADlpunYbJWWVZz10E1L+ynibenZ7+iqZW/9sATMEi38wYFKvVi5T3XvnrEJ
KM554zx/L5I7No3o0jjB1WncgoNH9MfCwB7N0O1LEhTs8PGILF2nhqYgw9OVohG51giMIJ843BMf
WZa0GSJaznhMbfm9w9hARo057T2sYbiRVwTzMZf/LHaCoGZwRqRllV1xQeNLPIjCM0RUgQej2Q7g
V2cI1Fog2gf277RYvun/EwKMJorttx5kV1n0Nip/w4ixDxcg6ipjjna6AImU0glNMVqZ7s+SJc4Z
vXgjYMlMjQS8+rvbwvNcuuQ0NcbJmv137mML7wuxj7mzsGBKOpbz9AUek/yqGR3w7RShSvIKSOm7
ay3M7NVzEfBZXgh63wWONe8ZBL4mapDZwt3dT2XyVWbWy7TYM54FSPIZfiEtpZB+841lyoExy0Wf
eYaBOS2uEEvRH+Ru9TaR46e3xnZF8KAv+k/XmMU/vE3Of2gvPc8JiGZV2kckKuHfXIpe4sEeFtCH
nay7WE46H8o88tgDkPXS+LiOgoxECot0wDmPX22fTEG1UmLUHJ3g23ZHcP8H/fHwqZFc1n0S8YdA
mOp4G4To1834PBkXC8UQEgrm7VoXTx3CDLAk790V/GJifdPr7P99Ujj/YT3zWII6AbPr0OO4+Luo
k7Bkp0od0hFSX96bJoHFGc/pM3Gbn5FtjCfT+aFn+Hq9ocdC+ppOGRdtMRXc0hQyeLB62B+sDwcx
cuZ3f81R9GsGB3tsAORjy3yEHwzhSw2Am+ZnUclLvVodc26UXEVHvdGFMtqwYWz+QW5o/4fPkD+e
4/PZIeV1vECrEf8/SVHNAsZK+kHxL5cveevVO7ubCEWawZ6KRkpevHzeDu5RD5b0CFkr9fyy4+CJ
u/icq+FZHuevgjUXPtaj9u4MvmIi2Rio1+Tjf38k/6k/5msWPh4qFO94k/+extuXZchdhowrMdxT
Hq3nca3f8B1Amg2L7tSQfBQji9gsDuNTcoDC/SSW+loYI7dPwlxCksH3D1+T0vb+m6bWg0kCBENB
GZBG/10T3drFnJFAg6jHLD1U6g9Bw34xsOanNFbwb7Txpy4irRCjADxFU7WdTvRmxCg7s7W7/sOX
A07hv3xBnm3DtCBE2OZ//64Vs3ygVhlrB6VUs/GHDO6+4DS4GLZ34fWJ2dnBOkN3Um1b17J3CF1M
osTUekPZ7BIkT5hhZQj3HjXBlKAs7yr5RT8G9Nn3wmLT3fsEBkG+XTFb7VykFdBlkn02AZ+wWrCs
PV3euZuN51wpvJzoV2xS/o4pAPNuZuJUrSg7gtV8NNv6bFvV76yLmXOpI5Ef0UWPCP2SHaDiomjZ
a1ZX+U4Z9ZeBBFRon48zmRa9w16yMqjTI8rZjZWUcIvlBMksi4Gm4Jzt6/xn7ibmdYKEs8ntynhb
Qv+ddQ2mpzWSpzab+q9VMn2vy2m46NnxaJfm3mLuCS+Goydzm2PmvkDTGd/nNv50iRtmxp/VV49L
i3bXv+jvHSZ9GOXSahRFGIzo7zAuHJIlJwmUvAfCinVlhTEadCCDEu9Ou/XXTGHVCX+41qFTUWLR
fpph3l47Nqtl4ay3uZTVrQ3XM5Yq4+CT9LSVJKc+CTqmukXQWY9slVRVDcxj41azs6+6jjIBqOVx
IStpR6XzIfoPKJzFnbwHrn0zzq4BDjNgESSyrLaBJn0QjO1NZhSTzicFEuKF9CRkFICN7R9B7kM5
lMlD5y1PCQp2hYJHlhPHwS5JRbhrWzu96MXWWnXG3hUJIinaDbzFAEaXP3tDs3MwNwRnt8PpTz7H
bJM8L2LKYzvLpr2SmjP71JgAm9nGxJ7w4qHjL9UCiN+Z/nIly9Jz03uOdGejxayzsnmNmYS6qf4z
HAdnZF7cNaXxJp3yOwEiE5FELBK0TBaQMgnThB9Mg/hl1SmzKLYmM7Ux0yPjJsi+IECT3WBo35x+
L4ksYocsqPJYcFWswjZS/JElKDmP1vWMhKxscy5t3HXOTk5e/7XlwhhR9W1dIxyu9pe8bK0/0qY0
Ym+jH3Xd6mhFNIMgDIXw1/Ou+ugsbGEeP7oQWUg/1CqJ1X6WayL3jUGClQ8KZrPE6DLQjhDu1z7o
S8hYQwFmnsiftj5kU2LfAltCXnSjg16KY9flTwO+suvW9Sk2L6GNnYg913e39jysiSM4zQBnvjQ/
2glzYWE/4dXJHtymfYrH0bxYCZag1CCsjcXOtiU8/EBi9X3Nqfqq2XP3qHnfWrs+5oxRn5yuvnU9
6oxmyO0DtkFxGDsiatyW/CZMuGd6nxPAQotRkFOdZIRjEhWBFmSmtki3bYy8srA9MvLE90yEwGlQ
NRzJGEALMY5fkoa+3RHRR+k8jO0CPVz2EPZyRm5NWJDx1tH9+91y7tWgyMZXxzrMoFOcD26WvDh+
zXQ3mo/sT9JrZsTvCsnViYl4NARpRMp+RKkOIajuAoJ1PRkpqNo7pf1RtGJ+guo57gkafGWBOZ3V
p7/04uY5rXO2cEG45VFPg/H6f3XWJHms2TXEjWo0sJezTEnW19aiDlahdEFfCSIogH5CK43PgYi+
dijZaE9vXgdrJK0jFpQR2AkfPcRGWkCMsZjeYgIUCjuOn6XjtJcS+52AWFAmFqZea5lutZV8MVes
h1a0ZxQKRKthqS9Ki1npSOoK1ab2UEklVHHwIb9QhqkVEU4vfXgPzfRLjiRD2CxF9Ry+bdrf69r8
cEr452NVxeesSW+6jGsj98M0eg9BtRscT9WKPJCZ8k9dpLZMjZgsubuFkMfLhOMlLaGg1utlsczm
jwcMyiuKizJvd5p/NQe8K6kVvEGBY2pAOKULJNksRwN3r9ntLfaF7Xw0W5SRoxzPIh7OiVJdlUEB
4LWVtyiQ84M9s7MnH2Ac8KuMzkgcCp/DNsnWPRG4HO7qlvp/Mhl9BQST/5yBv6aOZ68y8jaEwH90
h/AvcYF16gzkZr06lVgCOxN0MQ91mK6VdFM1DmwmzAiiaBDipSBRYaunI7pQZG54XJFG7MlK5/Ns
fxvl3J+kciuWqs/IbA8KGSfguXLqH1FrzjvLax/GMLMuNBo7N+DNyjybgYjato7NfFMCaYIgYZZn
n2NLYloEa9OKCYtZgv4yALgYhkqeEpQIJJezoSXma9u3xTVSSJc4RLYLOw2SJ6nWAwJNPcLSQtk0
YfmaxxF7THBqmRy/a+FIGy53D8/NTpvF43l8zW3KvySmFeuVPVpb/TM7KR9lSF1sOlAcihUkBZFP
fI7q26XnzgaCYHSiDOOD9azPRhsG08UTtX+3bfh2xZg+kuRzrJRlRHEZuWdVDQHy7I9n3B6oRmis
qVur76VA/gtxdNlCNGRzqEhXWU1kWc1cmYS0z3UU3n5YGw+wUiBOXZX9WkxgzYmNOCqd1xeiFU8G
bzlHPpwONjch+5Zp6KFll84V03R4NCv5ZBpOei0yEkxTB22ZKaEERYW1BVIBp32OgAb4xVErEUQR
IbMX2XmYyFdvBlY0o5DtSQmmHCwPjMv/UqohvCLrYYRR3Ig42k1jyKISYbZ+ZlwyAwm8in8PHsMw
/y2PqgbUS/1Z5vHIN4MlRIufB2kKcUduM76DejDJIdmPK0muKWoPVeuUJQapcF7aa+V8dC1pE+I5
fF1Nw7q1yrrI2unNyiKc98rUoy/Oos2tjZMZ1nVJCdfrzQ55xXptlLyvRqu8K4Pyq9PaJT6p5lIG
jy5zx7sL25iiZLpYlrChFHnl0Vq6+FDZGSuTAeEWmrWN1WTFpbGthwo30a5J+pMqOMiLwGYbBcXX
vrEq6K0e2/V1OLUwfjcNjp/adNpnc6o/jKw6qx9qTEbT7ATEePa/cn60Zj4/mVH1UHCtdYokqxWZ
2Oi/G1FTHbRKJmN8AUbjVE4gIubpjMI2PM4L4oGM5RcCi0p9GQgN3Mx8nIha4JsJwp0zkvX776pZ
btpUNNTMBZPBoVUXdXaG6P02zfF4Rsz3JntKqakBl7SIz7G07COTi3LbWoEaHO4RL84PS4OABWDV
1bNJv/uzjAlSYpUQ22tHtTY2IXbwmOT6By3L6SeDfPqAoix204tc1jf980aevAtKFwd6rnFPo8A+
JVV00mVlErfJZvDRJqwFM9wiwUvPaBEAk2ngPSh5p1iUJwei4VJySzBN1iJ7jgLytWTb7QUY0EPW
JOk9pKk8RqHxM14KhYkZYO24RXDIXWIGPR91nS7GPPTqDDORQkSGdwr2VpqJp7JcT39U61r5qNto
ATi+8BBmuCmoOdNwn5MlIbY3JqtyXrID9mbu8jqjLBuSo5bwzC6DqJFn1gl2HEKM4ZUMIJ6R1+K7
r6E965cml81ezpbxR4cdNjAz14gQt2hhLs91bskR7rjiRdrgvn6QW3HSdxkGhWNp9ah5EGeAsCN8
UDCR10yKJWDH4vQGaSDYNMtz3VKoDm3s7FyJ9lR/OhXyujSZSUhTv/YwcopkWXrXbzNHGpu3moXG
yjXE2k7JeOqObF9Vbk7wMfayQNjg9955DTJ3K1zj8Efwk1Tu1iQUYDt7P7B3xQDm3eGIgeau/30/
0LWsDbrRFXIxtolamfviI1ruaicX3h3YcJeR02xoXOeo1Y+pqJ4T8E5PqPoGNyRZoqrIRHTFjz6x
uwvgKyoB+sAiE1s/pdzUtRRSk3bCvZHL5JXx2GbgS7/HXryfR9YdYnHcityq2d5OgHrGOgBl0fv5
DctOtPEE8cdWVNb0CURmQu/5koUMwuVAsZ0U0TES0V2/V3r+KM1uRavIz6l8Ed8hGsYnWxXZqizT
14Wedc3I72nb+hPEP4Xa6NAGGOdiHkPy/ew/tp55wSwhy3C++QQ7uG0jHrwpRibesgEpRfsT5kN6
MRI2YuwDn3NwnPMYc66m1qdYS/fJdpHL1H7/1coxO/gh+3YRFp9DzsI6Eld9+8diWnbV2L6k0htv
3WqwhlO6YP1KtFwXR2KjVmBZtGrMBL0gfGqFf9PYJaskp0mE0V228YuWfQWL+7UrCINJlDIPdRyw
XZB2jnPRrKuZ0eUFHMfrhD7+nDZEVrDQZzOf/MzS4ZSZC0kZMylUPrZS1eevlTeQXZAVpyxk/aqe
Tj2TEgxM+j5/SNiK8llnr2DciiuxFQesdeXWG51nFnlf+8hOqE/R/sXh0u4ji0i4PoU43jDF8pQv
juAalfzj0iJEfGYORO+dkwMCMUELbJumUjrvoL0wkahAqlbcigeJzenQMa0Z7HYmGlC+zV4aX0lp
A7pRy7NlkMxo5O581rSBXETgrIgJ0YL0WRBoFg0+CSmC0PNhnUJiUBB4RVPtHBg8T5ukcxmEKBkJ
E436tIbO8+r2Nc0A8VlVS8Kz0TBgJrNnT+Yycois9qG7qN3PCOq75OoRDQwBAo/ZXalmMrFjBIAT
A/XKQNCAS+UX2c31qZPmUdLC31pamBzZMAwFML0O+F/Lrxi4jIq7nMhPScZfppAM+lwxY3GvTHEl
FdOgG+UF78Xo7JgNXJcIWAUAgq9GnQTbalnums2ha8wqoOtO3VQ5Q1iS+esTOToNoxYWYMCd3xYh
C2r/6KpBFXmHzWKuv7SK7TEu42s6ynkfyLTelUbDOC91Pmn53suO79FgcZS7kKB3ky3yO/2dBZCg
fWminkZ1sv8cA94c4oul9HwoIzwoecY1mweld7QaXvRnVfcdk9ie2PwV9XVMWQ14vNxsiDkGMoQR
sz89FkgJt71peZDZYnHyIjVFVi4FC7XMYU2fcsl9lOY06jZ7i7TB3QFtmJ1KT5ZVZjvHij4IXlv3
R9E8jKQ6J+otJ/Nu604X/ero2XqVtahg0o86onlc6uyKe6x+oL36B2TrfxsgOyBLPDZNZByZ9t/o
k6RQkVY6mNyGhEFj8qcsST4stabJwTte6u2ssCz68teEOlZ56uJHv88/f3LS8Dsx1MimAQpX2RfD
N+IT1vUTWitzE0EDwvFifycBMcMJJT2iH8DWibagx1pze9PbEesQt3sqljK/CfMfXamaRPf3ySd0
QsA+gWUL/L7/PmgUQwEkxbVnuFH+N1xlmA0KUl2n4C2z6NqAmdoHy2QcG6ywmx0z12FOd73+JqsZ
3X/Uk6TjEe8ic3ExAuoevzPwK2f5eRb9YUaY9tyjksXrCYK2S4qDwSp+8C+eRCm3DO55SUAGtml8
1jVEQGA1CTWF+j2gwJTBzeyuqWujQGBGtFPNTkxjYLflC7NH60zIwZVLs94ngZqS0vGYbMN3Y+4Z
ENS9B/KVEDzgEXbVltkkzu1sPxV+xLSB/JG9YZjZFrHepij78dhKQWUVj+01r5wTrCLMHjWHOzFb
XPG5LK/wPm7VzOqcAR53kDfmz3NvEPPpq7gUABbg+S5t770ZS3iykdOfwpgoq94Zw43u0QPEjG6E
7jQcfzgKD5gnfPtFt1iEY/bRbQYGmj7iES3D6WXCGIkosds1IRLyOK9vdjLle0dVOw5lT2Pb5WaB
7LKRHWIttjQSO2YqN32w3JMp9ZD31e4D7j90MmhoTuQC/8Jzi5pb1aukX+FCBo1kIT0hGmvIdos1
QqTNZm49cbSdpkbYVkUHCWb1mHFW+k1JLLWk4I5FxNag6PfEI/wZDKaKvDgsEBhysSOW+RuSjPwf
7PL2f1np+Jg72HkIYqoA6/7tiS05hlLmpn+ANYyeS0Zsa7KfjZFCX0SkURMP4Su4V66464mSU+s/
rYUgplej0xpt5sb0ewBdo3XLZnkszAW3c2dGmyELPwtahR2wmXb/vwf7jqW8/P/+ugVsGWgXlIEd
HuLfPODc/4RE2sC/NBos8UdvHy2SmjpcHnrMQUUftK+loLoZDfpALhCCQgJu+xo1H3wxnn0aKh40
49p1Q0z8aPxprAU0KxfTaMCmDUsabrMCCwYZAf4httuXKMv8U+Kf9X4g6EFyj0HqoUYHkeQIQk6s
nldpvaQNO/02hedlNhip/ujQveKHsdLd0j0gE/XMx0HxrhBxqbILj26Rzdy1xmlp0/omxA/baJ6C
mLD5KV8YkMfvmR38CHpkZBqwOBIstCsohnY868e8Ca1t04OAG0Dl/OVRqOICs14xQ94Vm6wNMUZW
fFBr+accbypPAND5P/bOZDluZM3Sr5JWe9zG4I6hrW4tYg5GMDhKorSBkZKIeZ7x9P05mLcyxcwr
dZn1sjeplBgRRAA+/n7Od4LbQCXTBQNIHjHZKSXyj4XN4e3UDKj47e8csFLBnZ4xT+bUy4BTJ5/i
amDbc1xMTEtRJICtWCRogFUVeteWXojY9872xsNyyBsrHpVVfkrpyVtZ5w6u5ivTYxWkyHBUS/EJ
Kt7SnOPoQbL4tkUYq+SKKh/eGXX0FrcogQfU7gpEF0QGYuy4zlZDa7EaUSTUpQRZKkWPohM2HsNP
Hg/UDspcZVVq36zBck6FFTqbIPxeBM7nOPCPfYregwXieJnZNhiYYN+K64kJq3VCSylk/SlMoFsu
62qp5D5ORakqIZtz4bQOaC9XoozulxP02FTIhkJfG+SFr6AOIIwYqM9yBMrWZEHn5R8oTkVXqYpg
76Noy+lFiMrDmk7tzIE2xamdFdp3Hfj7w7KBbaydaZKt/LaNKv18h/K3DvvxNmQC1KGf+jpnF8oq
lWQxyoJUnROZX9x4qPdoO5hui/BqeXflVFSc6v4xLK/ylk8AV7uaWt0+ejmaH1wDM4rxPUdQFFZC
PyOxQrCViSKD/QHEf9mfoW9ARXSGI0pPZl5FSChrrDcc395ZHKqAgUjvg5ny1hLWAGDAWttWhj29
xCfRnA0n8XZ0oOsloCGm1sPyYwZHWYNVYbh/CwCIlTjAMdDiv3VDhAlBi/JsLl1WV1RpkxiNuN6N
m8oDMbG4verWCoEl+p+DmVN1NKQotHRHJQ7WuLxqI7xUc0eqh/cI+eF3kL2vYGJjK7W1CDAILqt/
W4SniSlqp+U9qlqKAcgs3jaqSyNYSpw62NNNmXbBajnr0ilwFyJSYj31gT5VGxmQbKAqZkL3IdT4
7cVvGUp9m+zxRPNux4C0ZNMZ+kNjZffVjNJ1zv0PesDWsEmxEDS2f03UXnnFWQ6e6r445UXzoo0T
IjrShDEEThT0XazExCiXxu0cUu+zKl17dPrmW1iPyanBF7CsBTwdh2QHWeQSBs3nyJuit1V7GdlH
fTTM+1zmH2BVhoCKKo+cMHR7tYV7Ura03jCtkW311DoDHZNYg05szuxiH8ZFu3EqUMJZ314HeXgs
RhLggdXsylgVH0uBhpTTw18dMy+Ijx+Hf8/SLU9IaQlJGMA7hMlcmgNMWdprCxgD5yLl22QSxsXQ
s4rUp3ZkX0Eae6ZOOcp4/hIi4X+0KbTBKRuuhopNVRBRuJLM+gHWokcD2qTWACecs4wQ3DnWT4kl
vjrauGX/Xlw1qGTppUg+iTSDHAUvIGHz4InI30iMEht3QBWukaVx0OwONVouP2jalyCK5IZiggOS
J4x3OWWWfekE6JqzS08Gw01rslxJZueqLdi1OJNrqERbLNMsmJJQCOgSTr0ug05s44xTGFUZWX4o
lJYz6JP6quyy+2FAgBmqdm9ZH8pBS9/cQDgAr1KN6mcTEoQIjzHdD3FBiBPbtKVGQApiRho9l2uR
NxXZXxYQBrKCfOOTxdjIe06bSbRTOpUylf62xrjsFMG0X8aTQYETliJ+R8Zibno3DVvhdRyp9JaR
U4LGIYuP5X0FVhFjQ7O2pqQmLoy4lmFyfDaehIQh4PLn6GJKapnL+G7lTXaSvjevzKL74MUEtTr+
1874UCVMHpHsLYhEqx53PxomSLE3uVrUCaUYXbQiBaC90qTs0lKpq5v50xj0xK/XJcYXLdiRZ7Is
IBc2IJT17jSJ8G45flxOULWyH7amlhw94b2U+A7XeUWIH0RFTrr89FpOVPU7TsvfBDhTlzRrs1kM
qi0aUM4nA4kxG0lOnmTdPhA1fU/pdZYSXTDgvXS74Wgy1F98u5wJjfTTfa0XuzmUt5z/UnqMKPxS
2EdcEg0kiiiHJAo4SrGWda50izBp5Sdtxv7bWEdoOQLjzU44m6O9tuZaaV1DLiaiHOEn1TdWO5xE
+AhpBosw4SrbzcNoHYgPDABR5UB7Szs5/3yV5v5FDeJgSoJGR5S7ME3v/Qpz0EFxjiPFe2uU85Xd
9v5l+Q+QkZSyXhLiT5G//9vyg9ax250wEP5JupcFSJ23yNAU137/8sf7l/9b3vrHJ/3x05Eew3mI
aHc5IQjNKs8Ba+AQICSSpLhzhJmP2Fx83sBd9Dw9v/1ra30Zogiji/qntze+vfKP14zR+Purbac4
6DnMrMRLmlsjwgDdlYZ7jN2ItEq46ofUrrTrDFXF3ZS38jYwbzHlybvlX8zWzM+NJe7fXh6Qw0tH
0NktOCetqPZWEXXXEbGS10PqUSwLiokwRmHsA/Vvyw+Wl6CAl0QHq1dbyEVAqJ/73OQvucbuZXmx
ZgbXU+H3x7dXqZe+vavT0tflaf//YLV/F6xmKibd//qv//w6/u/ge7F5bp9/+563UTtdnrPv//yP
h/a3j1H+lX/67Tn/9lsbfv9tX3/Pn79F+ffmz3lry+e8Ba6hIv6HoTImPGHYkglOZ9/zlrimfiRs
ncQn3bJtoPgeWx51tBf+8z8M6x8ID12keTYSG8f2II01nMKqH5n/kC71DDZLrmHwdvN/ErmGYOqH
fRekS1OwGTNsD6GXYVDO+XHTGKHbJ+WzQ3vUZ2fYqBuzZMkm4YtORINC7skm79h7eEjI5FB/KgOW
Zm48shPqzj2WvbaNhmCXcB6RgThOQgJqeatTy73VUFLt7b054NRrnWNduMfQuldvM51uEzGrFLW8
U2+ZyaXJ/WaF6/0FNvodJFlcCmZ0MOtbOYAOhYmrDqazUd7lUl6yjr6H7Iyc4XPHgOtPB3UVUFU2
REdnDrlUo9zHjf9oYv5RF0nNdDSzg9MWHKlkLH8l8sX4RfecS96Jj7K6KnX3iCo2Xo0uBe0mffFL
Gxi8u8Jddpgwa1Lk33slp1YWn+sQGDcL686bQLNyZ+/UL9R0804T+Rk31EvYmHfCk/tkuBkSEkg7
sQ+HnCpGuA/4DPWBI/C60GHJxUXlOXAHxp2ZcwVCsLbqatQN7SPvUb0X2fXT6IiLuvip6tEKy72N
d08dc5Q8uxSTMqBoAjapUGnx2cgCrOAIQKw7fFLHyJFHu+k2dmDdpfz22rnhcP1sx+oRKY5xg1sq
3U2MiFpnXWiUx5J0L71ghORZ+Tga86ZeK0UxVcELZZ6zNFhr8vM8FfvABS5YnSJi+kqyZPAJ32Wu
vOiTdVeX9VNdG3d2D+sVpoHM2FvbR6W1tju5Nwgg9l0Be1MAlYEEZFmXKP5ggLi1vZuKJ+fiRTP9
765LyWriRQpxZoRPRpnti1LSAnmavX2sKs4c3XEfGDtJ0q1JWrYCBo/iMtj+Np58Mt+/qzfkmrU3
w32YgLXm+UyGuBi0UL1++ypw18+9pt8JN1m+unq34GS8qlDV0wIgt+/VLTEoHBAO9FLN4Svbvc3c
GNtskscAnBFZD5dojF5TdWt6sI205uXLUafCg3Eki++o7on6DNXaolHstdm+qMubcap2/E6dsv4g
rgfTOVLVWvqe6p99N2xUy+/oi4ifF413rXuPFn1V3ctyIqZssPYBiXvqCYvU2lSusa0xkmncX2dO
zqr32eQWTgSHokm4qM4J+ORMfvxRfTV1CYXmbm06yUgDsif72EYuSC2xnz/3YnogUjzS79XvU5+p
xoaQBjbwtQIOTSfAJup3GBoBAAPryL1ejCd1YyLE0oPZbv40EN++7RN+y7vstojytvnnf5g/Vo+W
UYwSLWOlZEjUiar8cRRjT6qlBnTGjebkODenw2wpzL9zRIfxoq48NGzo87V7dDlyVD0Ti9a5cza2
xSgB8r6ZnQ3nq9uyqZ8krVNM5t7n21LdTc7eaF3IUV2e0s8v/Eei5F+vW43Of5IplyiRMcFy3WZa
PanuGXT5Ohq155//GvdHW8jvv0dYliE8xzTt96rZIeZAphpRmHqWeTfGz5FT4cN1j0lFmHBE0gP0
GsICVFNXz1/dsYwebsYMeowCQCQfy1Ze2ty7oPrh2NC63FRlhv5N25bTgGkp30dzsNO8TeKGmLXT
s0iCDz2A80DvH5qsfho4Fpq79Iwf7inN/Ef1cjXAzjksE9ppK31FpVy6V29XT6zXzzCTXqpBXhLv
SLz6qY1rqmfyEMwC3C1krYYx71/dSF23O8QvdupcVJts0ZTGxU71OrVIhKE6mA9qLErM4kmNF7DD
z/oQfNdrCZyKgZQvalTOUQ05JiLjlT4mL7UTvoyhuCsNjTPMvc55qs4FRzleDyP8hWpdIXD/2AT/
9Sm9aw2F5fzeitWtVfdnRAChRtmKPl2Y8hIK+YtjnL/rOJJG7gidQywWKj82QLIvZjsvHJC2NHY1
3QS4rNUoh9jmFzVe8be/yzPgk7rCMQUrlx8aex2XuDjZs2MRZKhhIv/XGiFImGyY7lRTU1Obmr7V
UJMMPqVBBOX36urUJKkmTPJtLzEDYTeIOzUNETJR0EDU/VEX3sBAVvcrHplvdb4U01BFM1X3cZkT
cDm59AKvvDj4YERm3akJbeCfl+G08B5Nn+GWJsxea+0zm/+8My6pdu8fM7YEuqLLss99f7Jk6BqW
WMJsNw3YAcd51hO+sk9HYiaPoNd0wXdAr3t1sVpgHwMWDRMN4edX8TcjAtBYmKuQzh3dff8wNAa5
ygOfh1qx59R3ZpH2qCZ9R8u3af6L8Wdxk/z4lWljNpUdz1ItTaig2z+Nc0mIUcDx+crETuy9zLnD
T3fVhCXh3TdtQH9j0Znjlm2kuItY7OCFQBfGIMGarosMSgob1rDHNvEuc+ZeGjO90TT4F0b4op4z
lYy7tG83M/40yiCrOG+eHEQCJhs6erkRuxc1qKecVlqYw9QMrgZ9tS6CGPo06unZN/JzSvuXTIvA
CC+quQzYzTwqmKFl7VzqbUlrHDWJXEShiajrXX7+SMy/rsVVT+QQxDJtdrKLqeVPd6kYbJQnHEsv
HUBySp/CWUsQcQ7ORa0avIhWoVYMtNXIl8dsiF7Kvn7SLAdmt3ZWcpqKxfXbAk3bqu/TZARpqOfa
lk8/v9y/684uxiHT8jjWtd9Te7EGVFbbyXjT0uPUaKXWjmpBY7Ey/fmvMn50fbyNjOp8iPtDc4W9
/K79WHocuroeb0ydtGX2DT5xr0gWqOEVqK+W9SNrZjUHTKP/i4HL+dEH9vbbPeliWcWfw/N533qN
PrYBOMfwZ5kWspx5jlklzbyj+rO20Ns2+UMKIkmRhjoWUmQcPanxSm08VIiNGtnU0kQttNQKRG2q
OmEdxpZ4BUa8oLMvDpOfNItzmCbnIRd3aglijc5FTXAz89Ks+1s1oKllgvodlOQ3gklyKX2pZjCG
1j7Oi/14vUx6kiVlrD2qdbVaK3qG81iiJFDL5IDGE7nFU21IggRWasYLd6FWPTY1GxB+l9pwWAWp
8vSMiJ6ixbcT+r5eXKUMVGpUGnnYv3jI6iH+OEiQH4IPElcr2XCW+24uSogxahkbGCRY0ZsKgxDr
FBKTbdKsVPtSl6lWCnXAAEE9jrFfLUDVePHzK/mbjqiuBL+T69BYSRT4sbmJClSGYzA4UkgjItFA
6H5Te8WVR5pn3FBksy9qDakGbXVB6uISn10I2xk19eAGP8tYXNSSWy2rLa5SLYcpK5/rPPjFffvr
qgEVhs4Mzsyqk8P+7mL7mn7nBlPM+pUNSVA/RTV+ZczeVSxR47IToES63KD/t6WhT1ESld+/Rc//
qT73a1FOdRSE7VJf+eNv1w+7x/cv+OH1zX8tP/69IvPDX7ZLdeau+15P99+bLn377N9f+X/7w99r
PI9TSY3n67+rDdnc9X9fGjrW31NqQn8uAqk3/KsG9A9d59F4rsOyh/MNgx/9XgMy9H9AWyTZXbg2
Qz5W0/+uAUlJDUhImyN9HeA8bfG/a0CSyhFreQ8HpyFcYTnyf1IDehf9x8TnqAN3CFf8DkJGxDvd
gJchofWalgxNV8sfSOW5HcM53c8k7BEmZEm8W2g156iCympWGLntMrronvc9yFJFiZZXgzP5NLOO
o3GbaJfGojYeeNmwj+pfdM13yaHqYh36pCkMyTcnOvTdTOCmmQ5eJIFMPCY3KG1xIofpld64EooQ
jOSxSxB0xePtEKYOkJUJ8Sx4GQKDb0cfjGzf3vlOJDZtK74s36vTOnPt6ISBaIZ5mAP7NigbJLj8
KTuXs6BErDTfsE4x+4CNl2GDJDG42/sVFeNRnphst5WWgXIcKOB3KBbiJj+WpnHjWchUkeaUO1+L
XhsT6WsEJQGhOU6blTlQ4Xd90nYKaa2HOPtuqyOK2h66w3J0UdnX5ojW2nDT4BSFPlEhRv0JQwx5
a61eXHue6d0Db/EOs05eaNOaX7xkApIaWnc9jKBjQJk8q5ziAgGmSgjS8qqpXDXTYFMcw5OTzpW7
mfIEgoKDAr/jnNKSpTzVs5Qnu8quzRoSlR9NEccRbnYcQmBj5dXsjwctEc7HZsq/sEe66ltPbuOO
M68qqTm18MPNnzrT323v3y2M1EOn5kkZ1JBqflgCIf+0MCKb1NG8hIdu9AiuyMaCnI4kGQBr0JyW
/5glkFuCw6/8yi5PeGXQslsEcqE1XruhHR98daaeJ/WTHgby1PJVsrkKj0Q03kTjZLIttTHrOz4D
9/iLpbbq33+e2N4u3ybbgBWEicf33QhduWGYAEeHZW5YzbFI8/niyDi6AIhEVSORF0ViT8Z6i7fz
jp0nKFo3KXeORkFIURBj0HvAmMhvo8q/rYoUyor4ZdrG310l95lqtMNekGP/Hyc9iIn1ZAIQWo/V
fKtVOVGRHNfDdyB5djKj46g/zxHh22hDIsx0x9yo5YkdfHppK1S1DRXaNGgfQZ1cKHtlJ8sX7eHn
DeGvQxXiSUMNVaY0ha4vK7U/NQSPfWADU79Y56XeHqwcxULHELmilZ/dvKevj+NXG3bPJqwfwjK7
mkitmu0eVSjMkGMfDHvRgO6PtIqzb4tYiB6d5U0fE63y80tddnF/Ws2wgOBSsXLb/KF0hO9uJ9K3
KbZGnzGzCb4NTZd9yHsBJ9nM85Rq+fiE2waKkMkZYNz2+ssSLDlOAu1MSMctqlHb1UWIAN3deHHN
IVRuXeW1TnrPnH4KOi/9xdD6dzfXYhpSo6qOnvP9ltDRY7fi7LjA3hMaO5RJz7LL/F2NtvHcOirG
UgkfR8Y7MlFDvoNiTTlANwCULu10SuDvuzBYojht90F1Z1oQmXJKcT+/t++3k+respvEPEt3gmHw
vmpBUmnApmSESSec12oorQ9+eC3JAjHSAS1St8kniMQiTj8qpNpGxbYXE8zNYCBJNADZGBmNCeO1
IK3Otb8bc/0qrR4xmZGue3vFtuZGqDgS1cIHUw3yvad0SwRUxi2h2Y1TCeIyiugS5fgaQzd41Mlo
1H2r2SMrhPVZospEt0POlZ/iLg6z2zTppl0uhg9ka2NISgZ5myn5ZmEdjA5LuPsqA6e7b0IiSaWI
5Sk0ARym61EDUvPz+/dObMckqu4fQ6lHYqtakDg/dvWiaJGrK9o//udqn5L+dXIjBBPLhKgPND/i
ZD50OOaiMq0OGVaCMrHdq0IE2UGXCDZnAgS3YtfU2vSLXbChOsa7jgNgC4gNSx/Ut+KdFMTSas2H
ksnZUN6He+bg9AipBdO9cdPnRrvrdVRLxCXs3MnB5yMcF6V90l5PCSjHn9+oZaH/47W4hhDkk+ue
abH9e7fzg+mFSy3Q8fd0mrOqsjq6mc1kOiJ8+7j8re1086SN8cEupwlYlkFyrdQ/ygQs99JAMpm+
DlPsb2I/tQ6pSBGI6Zic9QlULa6h7hS4wzGIapeiv+HsOI47CCh5v+jc9Ip3+3UeOjUFZlAO7uk8
HKP8+NAl7AjXRmUFOaEIdm1NYcRN5dUk9KMZwlOJsHLD34UeHrcmuZ26PJmShA0bptOoOoHVzk9p
EGAxAJO24vQ7WQPTLnd4a03gMmu7wveaTvUp77rqKg6QK+lGeTuU2bFEC+OWnnnqcewfS68qYQGw
7kpb5jmCyqDbJHhbG7XysKLog3QRVk6x+BpkMTLB1Pk8EJfBYirfVvZzU/swLn2w6OEYvJiTxQFc
4BzRHN578+zeiBbqQFrEz6UIv6KcI9zZzVnhhN15EcngmrCA/rbRpYkZFQhZIx9gQOEm0drvtGoC
itI67KIzlHt0BtvRys+Fl3+O+yLcVi48uaSJHqrRadZpJnGcy62PKXHllYM8TeAaLq4DyCgyr7VE
4ZTQfTFF7Ej6LjdDlMHzHCAD1kXysCxQhymILrHf3Dh0XLwz0acQp/XBi4xPBDdr6LORMXOuor/d
oGhG2Ov2xXXiGQdSxTir1QmqR+xEkDKg4QVyP+TJM9YX0mxK7UbAPndQTx7IiWYZSP3NUkJTx6u+
8h3C4zyPwGhGEjx9PCdZmz9lJAXjucD4sTxiFxQgK12iVF1m27DIX5ZHNQz2NSfVxEKxOsS8ue1S
km0qmb8IoY23hUYmTYufD3YPPGOOoMEXzPIRi013QmlI5BEUJJ9nnkX+eZn2RrBFm8SvHq0205XP
ndiXtsBSqHlk4BUzYiOXKBnYivWBAB2QtbKI167BxxN5Sl7Q0CNeVmN9XE0Pihq+SdvsY2QiDqsi
yLVilNtFXjb5jvXQzRil0uG4cMj5sl2HvDczPWdLDiQ5NS0xhyCg7UPCnQxkvXPcKLpA3i93SZPB
Cl8itaVrrAs4zeuqacp1OVZHb/K1XZnF0IBr99BZVoSyeORhoKQfR0JNtLIJnobXyimDtU7P2A9q
89KTSgJwKNt0GiZmANsnVLDEitno+HyXoMXcncp9VsfiCKOLSA+fyl9QfXV6ga4WlJBuR+wEpPF1
WUXGuC8Z26xN2XQx9NuBIMJdlRW5Yi5zMbP7YjSkjS+N3Pfr4sHW3V1YGfI0k4m7PPkpsa9KH06O
O1zPgSxWrM2QtIH1xPVtyxNcMDrI3Iak81ig1tUWUgvhpAaZ3A/u9Mmseh2npnFTpyPn9773re+z
aWUX4BjqMLa3ScgebbLyftfZT63IPhQlDjKrce+NeHJuEHwruSowmZxjVe5+KbLNXGbqpLyu941V
+w9uVTwnc38pgDCsSsepCWcj6dgr4XK5tUOgzXJq5FhXcYl/GIu8DgRa25h59miVxkcjRre7tD88
UI/eoAvE51a6yklBWaeQCvdW4CN+w0HeRNXV4Co0ilHejME2i7tPVeK8snc4E9yQkw9EMiZnp03B
kOj60t7IMmCh1ITYwZa7M9o9hmtEzQQQEEklzI/mCD4hPZL6kSGgiC5LN91ZMoWgXicIt3XEx2Hi
Det+kPPJ+1pF+qodo/gYmbOg2DOAxCZWRq3PlD/g1Om4gDCCARicigdKbdsqz6z7qXEvsNLG27TJ
RpAykCBNn7Yc1lWC8XTAK5u9LLd/Gclm3971Kl7XKX2dnubfdpBmUcP2iI59iP+r1odrbeJzusZj
NcSkLDFcxil5d6oR2Z5/9sqm3L11ZlAI2aUhSjCyacDIaXd5uB+KTB6Wllar/SwJecvoTIzAzqME
QLkt/qIM0zcxU2ur9kZNkF06fcI358FN9ItEHNEwCt1D2N8Q2axmXEfibzbN6YitAAynzeTNJrI7
knsAYtzCaovNyvYjyH8cA15V1dThZev9nZxh2rG7ufGYBNcpmYu7mbrkW5hTBCThUEtw5FVkHpYg
xaUjSYs4BEtk206ECF+glBJycIXvsEkneYoGI+L0ogbomdTTdnkb62Ox8vrC2Tcg0bdu0O0KnLRB
zLjSpeLoRunrFBtbkRDOy15qmX+XGdMusZz2sMbdycs2Yh7zq8il4uGgLNRazDqgMTZksqHkjn0o
2JIAHDd64IQHyf4ypnbj/aLAHH386AHNfK0EoxH+iUe3rbOHbPrK+cnWL6b4YyTnx6Rh5ScVCwQM
j0kQh4GLj/Oa3tbOXYaBAm4iu9LIZfG/+IAG9Kk68QBIvW+BsvdYfIvzlHTeTRx9NIPBu+7HTqwr
6Zt3zpMw2xTTBxUmox/0Faf4RD40gMY13dhgmGJu95X7OJmbvZNr48pzKp5f2sIwjMRzEKbgHioY
1148j9cRBqQj0DEIAJb3NdLLYWfTbUzgAHY4+1vLwru5jLWBiOC7A4zAqVr4Bwm1vIZhQPAXFF6Z
9mzVlkfV43mHN4KNt8r9fZyiDDYYE+FWi0PmMbCPA/LDqgSZiEqkPKaqCzmZeRjD0d1Vjge+3+Cb
2tgvx1LzSWudWc4kJcugbq+1QUzaIg95gP9OOHhwHUOfRlXhkwq4Tz3zWYt1+WDX6auVYfnGoJTk
eo8alb6+7NCXFiHpwDVO9zN3iMWM1xzJt02u3IDQ8sJiv2xDxWwzEHXMFNOxIwEIQWn9NSp6sEz4
KrdzF/WQTiYO59kbkZV6M0WJvV8+fSkCFOTmGbXIV0nhszQsR9LVB2OfuC7Rfl0ACkSbnC2ql3IL
0Pdz4Tj9QfjJwZpHc5V1Y3tPbqlOu1UmAA/2NfnsW8HovJfucYjieG2EjNfLPFmmgCd6gMzpKI9V
3phnIRt8bPFwLJM4fJircZU2SbHKMwEHoA6+6GQYkG+ffOpSlqRpw+o6sXNYaia1SMIY7qRvhDvo
5YBX03SjEQwFUhZf6CyRQ4uiJd8XHzTiouPQxtYuAS276sw8uYGGPAQPmEcs/Hj4O03b/rhM2Zrx
bHrIyijuYkPK1IRa5Zuh8hHnBHO0M6bceZOyL903cYMZR/x0WHLM7NC4f9uFWjhzJJjgVSm9EBiR
qW8d8huxrkUw51oD7rFaPdv08p5Alh1WyXnHbqU6FuRk3BC/cbLnAAfifFPMTGxhRtxvUUiGIjVd
hv4gdy4a5JVvedr127itNEsQucqVZjgV/CenX3vTlGyXgRilog9EubvUDaPlEjmtxtSlSoF57NWC
j3VdpDGFzLjfvpVYPcxOkEGUZqsErmdHd8T/kXrgoR9hMYYk4JNHTAlE9+4kZcqmwUIKV8AZ6yEz
x8hb59Qfbpc52GqaGtOhlayXyUlO/dZ0O2M/N5wtgjPfteYWI3R9KqJbP9Wz6+UScf6c2V4h4dan
G1VwTYriZPpAgr2mmTdl21RHmOFL32/Af+wgzWBSNQQIz6R9HKY7k3roxbVJEE5KaOcMJEv1YGnu
Rd3JDSlwW/asFDuGkKRKsXJCllEwIetLPkfXvpoy2i64ycqG/IsPy8IGlnVy5ZvFNzjjOgXI6Nah
3niUHaCKfrQnGv0EjC4zi3VaEAHcNfV1X84fNTetjgT2rEKrvwp8DYOMSHc57WHdColF2iXwLjfy
crc8gCqeOMZD/W/oibXJDAIbGzsMtkZcHpbl7gIGnaZi3/g6cvm8olBN8bntBbVow4avSR2aTgDk
AvdJHx2HBld2ZSlKLLLyJi2uCUD4Ws6gMteEWJKOR1UDVleaP4lZEpcUPE59fSItzP8w+tG1MYlH
MfpftMAJdwXVE4NYpBA0Wd+Le7iPaPqajsQbFJcbqki+bpXX0BchNEz0pIBHNlCoX4nBi7eCDC5E
bcHKsb+YFStWTGDBjXQfqwpGExuPvUmY2qqtqleZYKPLOY9ZT/YMxbJvV5L4j1XYQMNGHb829Ppr
0cBPm+3yyO6HqMQ5dHc5xx6kLDs7q+vrXR1BMMApuuqgBA3mNtbHYm0Zn7vWptBfJAi1MEietLxe
y7i0AMOCbYutvNwEmNgSdo44Z3lLSnzUCB3qIW2jNeTi6Kj7Gms0ffw0tkGzEa75BBIT9o4l4i3h
Q54ZsHRE7mfBOpbsjCaKC3S0h7wBnEueDIm18kVWLCsrf7LxhZHyaPb5NrErwthtQBWjVX0K/Ty8
6kvcTJnvAC92rD2rvVShR6/A3nN6Ep/N6HthnVL89uvG5M1aZFdreXDS2N25bBODqPLZ+CdyVXkK
W9bLVdYMBP0VwRd8nK9i7JtT1I3UBUk9oU94wBYU09NQ8zPC5QPNgLwEcEBZV8Q74djQXyARTI1c
2XVWblviTkMRnDNTs85TalO+Y5teGn6yLuTEoUhVw3mezXltYLhqk3sKF69xUUDlmJp+VVGdxMYX
wRZVnJDAJdOdvDsvM55ddwKvCsnGFb0GT8r7HMYT67komtZ1LQ+DVdPq6mgHyBFr2cCC1Rq6k527
5NOR3NSxUQe63q5E3HxO9GEzjqDhXFJJV5YXfbZ7/aOjjnbYWvksWqj5H9s8c/amSqIsQotI4MRj
omTP34KPrGdXrOs5/ER+wB4ANPrEKt2BDnqJoltR90AcNPh5jqCN9kk3HtBJKVz9Sw7K91AV+skO
HVQwTViBnYvwpBev7HaTEyCBXR3nN3aKw7vVo+8LYxmXwbpLynY16lG8HjMP8F1KeYMontSUPA5j
+qL1XspCF6KBDIe1ZcewkCWv3XPBSKjdU26E12lPCdIt92MAgIiKIZv54NPAd5liDgAKQVxDFyFR
a9loiPtZriUBkgRRlFfR8OpD7Lbr+o6smXXGwmHVmoUAlpmcwmsw02fD0PQz5c8H24Ou4R3DmVGi
y+ZXZ1SDduePQPXlg+P5VzJP0mPn8mCqpDvGFcZIJ/zWVjp+NopEJmDqFZ0F1mJB0QA17MsgxYeq
0eHB9e4nxHt7mJBbmX6WsqSYl3vPXep/DKyOqpXrH/1sztYp8nLWSh/slmG4ncdHpFu3HpOSn8V3
LDAxagQvkyfA3g7eVdWRHauXhAAamGebVEJGcvTd7IbNuvMRCxWdy0Xl8uNoxMScdLveYds0JumN
H5avTN03SQZBgvqRzSzc5CuTuBzR8ayyhIorFvokLO7COfRxZXsA4UYcteByN3aiA0wxm4+tV+xq
yXcsUuFvsizK6CSofQntWqXRUK0RlGEbMqtnEwLilqq2ytOOHrIce3JSD5qCSZN5HLAqC4X7sR98
BWcgAD4a4ZZh/vfdvVuF59pPXoUH4nmOjYc6DneMwccWZNB1MbnfOtuCkY87HL5N/hokJqx5qDmb
QqIXb038zbRmH68SeSuRrj1w2nYVk+l1wiY/gekBp2fW9YUQzuMcpDYMDlYzpVNKTGygdbTmlM6Z
s2kF/AgtebIqEzdeUbJc9wYmcZYJWTF9mkYxnUSXbspZ2IcSMX0+GuWK6ryWvNZqKHOHnGnAxnfb
dsWFp01Jls0rSxQjxlMl4ReRLjwuW8WSkAHfBfU1XMVUIlZ+64LwzmZ08P4HTuRxdlfRLslSY1u0
2HPDfjrlfmyxKC15gHP5ZHeiO7B8fzVNQDNVzABpm1s93hdO/X+oO5PlyJEsy/5L7pGCeVj0xgw2
G2kcfKBzA6E7ScxQQDEogK+vAzBaOiMlS2pTm95kRriH080wqD59795zX4Uyz0FKouKcNye9jRg1
cFYGfSImEILjocrVQPiaPW9kGd9y0zunJuts7/kvpPrpDFvTXV0RWSyNU2tZD9QbikhHqEYUkufA
S4rQm6w7+swEDFc6Rcmk4BblYJgLZtyieSBuitN7CTOCSId0a45s+LIjihlmMot39WkPHbET+w7/
MoB74n96AvN23MQwBU94LDDis0ar58KDphP4kwhruoatNZw4gyNyF6PY9JyiuDQ1y1sHF42oZqB4
jnMYnJ5lEH1uHESAnIbhd0Y8MzSl4Twohgtl90QfGzZDdwTTnPPEc+TOXXNvxwP2wBQVMO9qHpvi
7HVpddQ996jVj1ge56NRVZ/eYIRiqt+mrP4mu/QTHAcRo4nZnU3NSbfoMZboVt1Am2ywFRVOvZP2
B53N9FF4jrfNBgoNemUpTJwM4v+ZXh/jIksj9zxz30qfFU0J80lPMb343SfqgtdOBYAvDEnStMtU
yZ7bXUnk/HaMtO6i+mY6j9X3II2yS5Tc9AB6CX3ieTe2CUGMxevclXHoYH4P3Wjst+7YHSoDNzSv
gEcFYfbgKiKWD9NkJ54ueZMDt4CUMhqKw7ajHtkr4zCznR8tcl/oGwOFVOmcGwzcFMOsLjbz8inu
rrWvE5Lg8akdsvO47ns3ni+5P32o+UXTG/+ESvh5is4zOoCdo7BSdyB2eVhSMmmS4tLTHFAIBfZ5
oYPxu3hERlxLGAEb2hh3mk1Zg46RFDjNZvjn/GDkUYD2B8+YdvPVJl+w0SqMKXk2EWtq5zsktgUl
27zz3KLmgplbQ5NksiqC1nHKwa6AqDha7uNg39wBmuHwO0+6j9i08eIN5rYR/s8e1HGo7OFNuJfK
ZX3DGUdCPLy8ozmRXBib4SjpOPk1EAfMUAy3dB243Ca/CWGhQ9XUEnoDCs1tsSi41Mxb80kYEXlR
TDFCTTOIGOdAtcsIeg+dW8Luz4iTjEN6Y8FdIkkpcpIE8mPQ7vIKgu3YuPq5TuR7T67HnkbxQ9nU
4yUIvEcwIxCVJEEQSnvK69TZ1I392fcUHFEeQ1gBWSG8+Y2y6RZlZrEb/eanrQj6LbOOOOdBfEiv
HSnZdX2ngFxVxC17vaJ40QoMDYNn0A5Ri8bdM0Ml9besj+aD5jV3/rzVTCeETlEQ+0x7BBjpW+2j
g+3VDsYUa3esh4SPw654i+sSWoDfEaapD2QeUXIigvUxw4viSLrVn7kxn8nTopyJqIdimgBt7LBY
sV57cftjaGnzJc/Z2JxtCjBS6uqQ8z/BvU0kCPExoMzVKauWWPjHjQV/wOCcYAc6getYU3JK1qjM
h3PvlrcRNWxY8CLABPqVJOmpbuJtQxIQYIoHZjLfjWSszyKlKK7hfnjmLLHlgoOwmpbeqB6NzARc
eTB8hSNmkN63uXacs0hSjNHLvzKv1+4Tv3lcf5PpZ/DcZTCSG+JnPb06eUUyP6z/pRSYtIhtbQms
BkUOEth+aJf/kflAtLaw5TEbAuvBCmb7AYM22kWj3Y2E+S4SdO9bpRIVkiyIQZVSEYEorWDwVl/n
WL1giQu8u8Cz9gvmQ/pZf2ZxVnBqZn/v5otOJIqiY0u/cEsA607NBWRKf59msX0yp/ol8apgz1KF
/dqFMEjEcc7+S8xKBhJ0PdX3k3/Iy1rdot7xNm0FE9G3ah6JsSpPRv4iu3EHHbB6CAb0tUYxqT1O
6fZWWf7+a/DNEJkcF3zcLEnTiG28zMZgAX41h1zTYUy3jbNjzfHHBbY3Iz+aGpCMwgzsL8hgPgek
3fJLX2qn8i21gG9S4uYcYebhoBpL7Y2Zihg6b5BzEQu3Q52ioL7OdkdwOjMaSNO5fZzLj0528jsb
06o9W47/5WhRykRFsw9qFEwgu6qDMnAvZXxrWnOc0t44RjkbRj4F3QeFeASTUj6Mzt6aYmh98ZLz
6rJTt++xTE1qJ49UojGmgk+m09zZRPM0FHlVNKTXo5n6GNpUQuN5iD5m02LH6GW7izsKcdGzPNo5
GvNEq/qNp0XluXX5+HapJ7sUrviDKbV4oyfYlKbpCR6ef4gDVHhF132neEuHBh23Mk1kN9mtKqb0
hz/+5EDABAzKIoOs7I48oXeJ5ntHWsCLhiP90ep4tte2Us3ZPo/jHzkeaNKVsKvpqXmOZ/N7nXfB
fd0kzcENso9uysdQK6KFu9iTMz/+9CNkbWvXBECOvR0TMBhg35i3RUFMaHx/t/bhJ5cUYEMg/177
EWvXp0oRTHhRNh5su2lCRHJlmGn6vWgtjpdOeooTmwHg0tE2ypZH2IyMW5uT6MnZAdaGUR5rIx75
FKr+emzjhLODsvOjoTToC3W9m8z+JesDCVjWu+cc6d3NbOIUoyn19D4gDncqrbAI4vagNQzbZot4
OjP6DGitX/B2+zFzbgLlExlPMAl9ngJtKPaD23X7BBUfSZic/2M1wTnMk3Mdj2GxPMwM5sYHcMAv
+M6/Ra7fbvp5gvtp+5+0vvfzQutYB3U1aSD7As1AY1bZngqJfXJpgfoDryf0hJyWgfWO8IZEASpz
xCSMxMm3ZXCQs6NHgXcqUrrURd8noWhHnuLk2YdgswGPgsWuJ4vP0WljrN+auhnIOVNBYl+Knajd
bIcRCsZK3fISoverHb/n6oEzW/4eJ4MR3ZHwzESjwEBo0c3YZmTOb9t0IKl+ESoKWq8HLwk2jR35
x/VJqFX8A9KKc5ZMSru0f6KIDI7dMtEPuB5gz+JNrQyGWSNMTctpzT292DFsZ0oB4mkNmHwwXHrw
kGFKiCwReDn1PAx21BMVtwC+cFQA0NLrNAM7zpzX0uWyezNfR1yAcoIg8yST2T7KvY/O0B8STx+u
hUOwgedWJC62yyOOwc9bVGF2kKowhlMjo+nq5PO49/XuZ1uJmmkCAKEuwe7JrPlUAP3Z2vDgO1SI
F13a9zbITh/gImF5WkJAK3D9eUhJZh1y92lpi5qJzIBy0+zuMScc0tb6lB2Ua3fs8SSD04qSCL6r
rJMrctVfpDguAXIT/bCXdDbN22SCj2h7B4jYIgOjD9VsRCdhDi897CjG8xFgCwUlYqegoY2jO0yA
lDSHZIO4OEaTqPeNxiaaCVU8OKk73IPPZpLM6hvk2T6zN2vvj4luvalnNvSZXCNYno/QGkeQIPR4
vVdYYNNFmHCFhO9dZYMYKkf10ykXG5ZWnZ1FX+m1VkblQA4rgK1uUtmlg0/q++WFoz2PR+ATIr2E
lQPE7ueaYAmipwarBJzfus+molnqN/K9dV2icl3t5lvyfX1o+hFmpoyb7/Tuf8ZD+SNQg0dWx/Im
yAAQL7kAOylj6JqAjuzeu09SicoLVGvy3BYBtKgi+mlL2DpQTY2FyhxvLAS3x5EmwLax7J+WD8De
0aZmbxBjvu+sJS17REyXgQKKlllm0FKQwhdNdknJZuva5O05NtNL4ZfEVTu/Tebal8CNoa2WLSBl
f1fkdsDRjTM3h2/cG0PhEKvrARQhwknW0W+R88qtTe0qR/xATEZ8s+r5MXHNN4Pa994z0v5ckZv2
dZNomhoHAjUM4CYY4pdppT1n34xuqO7cSr5bbXpM/eKXEoy+7cB4dtO+OVlkZ+wJFzaBjvle2Npm
/JB24t0nkW2RKkwzSH2J0OfqJ3Ijh1kdvbEjSSTWPjKjgdrim4/oTCbfoj+ZKjQjpQbljOZALGs4
1h3b5JT23t36VWLbh9lMBRPrBB/YfkCGXtOY23zKiFmgGXx0ZPdS8K49Go6/m5pK7qoe6XGSaljv
GOYPk3035q128TT/TcDUWJ8C9FvOJcshpAnnm6Keb+wcsUVe/o4H0H55dybgT9H3bP6UEirNkFVz
2AYMsUcEfviCv3XcIa7mUCHltZHawALsIwQYKkLlnCZAcDTcA4KMYw0Tv+fn3+GRXCuLCUWDewfQ
ZX4xg/O6BgHJilDvzRMBMAQp5PCHNmY6fswq/6zdxNo2KK4ouhk7J0gziGg3581awa0bWll3csd0
6FSUzW0tSkSrgduDo7SBFqw2Zoy4uiSQjCyxqjsu1KvaZ93QF+GVTKM7PZg+YcvEv3RepVWKuBZK
6zK/bhd133wavj88qIlRSWCTieJHjyWmKFqTvDVaNoQt0FBCaQDaBBW92YV+hZOLDzpHaehEGeV9
ETs7v4ebVNTiBfgVLnrU0fhNAhyJya/ehSvA9c06xfo7jOF6r0oMPMekj0927StmwuXjulzNi5Ql
saqw6jRjw+ijp/nBVL9yylPM6ASINtgEZWY/133kS0CPMkp7NWC1nLV8/jUjUKCgW7BIS2HgOX5N
j13ZtyowfwUTPTU96I+qxBE5yFQ7RjK40tuPz5lGKLhWCf0QDcl72usbmfbmlUXmHgp+ft+7wYfv
aqchs79ppuKNt03kuXmNMTloeqI6456IVd/GJCCJ3fG6iDGUZMVVds+MmcrMjobpR5qz4q7i0lW1
5+jaUxIY7XakKwMmdxpvPanMMU8ZezMPFlynfcDZOaMdQWbBa6FFH+t8sl+G9rWS7yPAH6V8+h6a
vMY16bKp5z4MBtfgSzVEQYGjjLy1dkn8MA2Sq7D9hHBh1Eno8X0QJ+2+0ECcc7pHc7qI1thj4oNX
BzehfppTa6EdM/EDSHBaFrNKoM4wnBdmLTJtRoCL1LVbMOf9oHO2ybExrTeht+g3qcD+rmIEkBDo
dqomRyR2W+Id+IDLFij+tHVMA6wHg7/eV5fSZC+9KMVPX6tQs4rk3lSXPLuAz11sE+I4lBpPYcJq
u47yi54yJ0vdmz2CzooR5sI8Inqd8NX1J8aIoSD382D1Ed2ZlCGPaAgFmHGeHN12SvYEq9UR+olR
5CXnpoSYOqO2qTfZCWiCMRbliaTfVNxDXDuoudHOqDjukUJ/t+IiOMZCe7B7GE+xQ96EjSrOVkVy
WG+0O5JT4o2MZqxloRuT+mg2k9gapuXRyILsJcyBfCjyERgsn0lzOKynrLX05t7AklbijUgLFQbd
WNDZbVBYOhSQ2DX5C1Ngc23wIkT53OO5uK88ZGhNO4KnxkW47UaCE2ED8TdEMCKdBubvmMl97Yj7
LrIginIZV+vG3FB6JjotjqLxLhprMSRTnkSOZfVelcE5jfN4K2n8hevdE1bHb5YRTHWrKcJVJG/P
zxPdjYeKD9r7ZH7DQ07DaGxopjt5Fq5lJJCplo7JME3aPYT0czoYJz0laH2tNSoSYxDKoFqsiYte
MuRXfbhC6bmDqndtWTLZ230MQ7rdR/v1qhpFQUDSONw81KX5kmdOQha1F0BNyPFILAx7Ojt2jTEp
Mo5IKR5bds+zWdc/M+In0655JefzzrCH/GvL5fVOQs51zg4hWLnV7LKBibmOq14b6SaHdTcLOCtq
zfiXciYraOLCA0PnQlcmd9VzkNva1xGnXIQRmWaRChOr23oKBtdwaJx8iWwIrvRxgpufPTo54a0e
NFAYHW0QtvRG1zdyEh1vErhZy4nu1h2zPM0aiIV1NY8z2XM+D9pzKf30EI3lxYZUBn+6el5PpyMb
GB3GCJ2Q8qOtVYg3pfGifwlpjVC38u6yrlzrPjLV2HB1wZSampa/GM+wqzccrRJCEHB40ze2Tj28
LfYIeuxWCnPejMlR7nq1X5eDVZzL8kX+jE40ggMCdXD++DF5A1p/arLU245d1B17QKNhLdRCVDNs
VBqtgnKvXua5JUZrrnwOzUROjOJkYWXDk8MgPCnRPmUxRUgl/GmXxj4jxjRG+xnHP53AMg4Ak5Od
dBHj8qxbB4LN7zMiMdYnWQe+awo+FW2sp5T4n6+jVqyJjb7grpW8fA22CTKkpO/vVj/UehNshq30
rXeB8MwLGqpoo+cNZ3ZeMVSEONEloT3SL1z4W3TavKg+DUPy5DUAwBOdFOiWWaSfjq+GkVj7VQW7
ANOegJHvPBgWG9OC21IUwQUZ7H3dQaX/upi6BpelNuFmsrxkXt4RUutp26lj9JNkBe98pd3FUrzq
bV8dtVa37soiC+tF4OIU4t0zS3FvpwOPZ2/6uyoGYqhbzIUqS90F08kaaFUvloRiqZi95dS+vqlu
rgjLs+n0eV5LtljuxZS1aBOb5bRJMta2kU16RB9hbgCi/QhipPekrqZHooNzlCOUI1Ol3gvRIJh0
6PPB3kX56E6HIh/LT/ryzmX9p2oKHphDskgGlL9RW304Rb5RFrM9hmETEcG/xfJtWr/+nmRgt6Bu
VBvBiYfSES51176tr5i7FN3LvkLA7DZV1ttKZJeCsfBq4fPRuF30B2pihMONqI9VhuEHor0WSm+G
eurnE1B5Y+uxFpxpHL9ISIvwOz/Q5zL7HfmpdimuJdLl0JIg6wWHM82wSFCM5V0a+PtaGH9iDTyE
7JnurDv+TD8BMhRGP1hUFBpK47CqVXdj5MmLNQL40Y2hCK3aeURu+y1XRI/EI8mJJTIY5LoIfDpZ
PMx59ochTHEvGhntRVlsGK4QShPU3yVv7F5JETCKN0JweWe70+pdDiriqHNE3cSW8SdzMxpG6KCp
+Lw8LEiC4gyMM9HVMudeRQHiKxsrZ+5+wownZkYVu9Yt2M1FRM95kX8visyvRcPRh2PZjnLrRsaL
XTCyoZ3nhqbHyItEDCNUNMc5L9IbS0bmUqVuBNt47pgx8vgj84kWWdy4UTRbw0HmLBMEZS4q4VWe
tjaG/FHu24ExRJLn6khUQr6kcRaLhjnuoFACWfDDwf5TjlFw08yOZgxHlq43NqC8me2PpX+gb+tu
q57z2ddxUci/Co06SN+dRrMfRPaKBGTcDEkOc7h6b5Leo25Lim1LUOCFmVUYzG33OHXzL83S2KwD
OlImnH3H6pPnjuxdIXwo05y5NbPdWwVjzHRREARuxTTJKJ+KpIPNYXX2vrGL10Dh2MCS/2ybzrYj
ku6u78Wuz0u+Vg+WVKECpZNeH7oSBHxvqKs1Tv55bqaXVojkjpIk36LUEw3xImdsXRB3jByavCXR
sals3yIhv5STuxWz6kLLpNtqsTc1I+crSahXM+WPU4JDp/AeJ8OJkOcPw2E21ZPJgnzflnwJIyWk
mZunZfHIiRLhDN3H9iCyjlMz0lQzajhJM1ed8rnbWlSL5wz8aAsOBjsgixALK6vrtW4BxvcnQkbj
B7yernNX1XNzalCiEfOpkXJmoSpwSByA+BScv3Smq+YfORXCw2HUg5ODq/4M4+Kk2cgXSWKg82ju
JFsoJ1ZGLMyskANOUDuQ6hHglPdomLwOSZE5nXUu4yEThn+OUNecyRHYanggz43nQ1sLBI4cKpzO
Gp/1qNNvXM6ayZzZ7E1kHFBdFb6OwX8l7Lw4JSNbLI8fJPzUv+sFm7Y/xmdguXddi99fa7t4R3j9
KarJsGEAr/AcLDa9pYiSlWzPDmfxrdtpGPOW03LivI00Ne4amtH71nB3U6BQZVcEHKx/JqBrcYJa
UHIg5KkZSdedkVA2pff61SBro3c/qg8pQqXLWg53/nBGnqkB9UdXMauSMAm3QcqUMKyN6vg9iB4Q
CpanVUJY+bG6QGdOr81Ipos+jYdad8cjWaYvhYlDIEMgFJjRb0OvMXpNBjQ75xNYpXVZT5vjbN5k
LbyHUmv2Uu/xWGQIqOMgvnU/7MpqHtanyGoDlJU68dtGh37Ti6rsXHg1Jh6aldUPzLWvSCW85yGn
czIO5YkWSntMW7oKY/2hiYuqhhQNfE6gEG1G20cW79k28kx0aXuZdg7NjsAJufuymvrziJxZaKOF
RkiQUrQ8r7JkImxld6qN6KDG5nu/GJ3lIF7KwWpCBB9m2PeQI1KSL0RuPmL+4RSB4Gldi9IuCnUv
tvdWUDfbAZDjoaD6omyN0BNuVjH3Wqn2OIGJcI6/t3ZzXzpmfr9e6KTvI7wiw68gh0NdkuV0VX28
XQMhmiQNLjUlylaL0mfRuDeCd374NuMUR0MitPQh09GRByZGz6u1N8U5FHQcZtHtH9bWtW64G5C4
J1909HNdbdyu9VyVovxFEUtjcO0nBUgVGCYdUngL9JGL+RI7zGuNvP4yJXbNnHEemJjcAwc5WwVD
Ah1UcFHUrKo6knDNzjBxGNNpmZRYNeoIBxf3KXJQnq1L7Pp1804/j8wHd5Ol6cdAd3bIvfIQg8F4
jIOhvKPt96PRgi03Sd2h/lQoEgTU29LK7qu2/j4DT66j/mjzcc8ohX4m41LSc4badVGc3Ezr3S0H
85yK4o8q5hxdFmOKyAAB2TRftxweSLaXithEWsnVtSJxPGPYF2p04wjNfjNL5PJreZf3BooIg0AV
NJQT5qUgvnNicZ5UUBHfyNl0bpMr9kKf2UeNWGXWb1H75Aiunbn0BBHivaYGZjja2IPorOPgw9Bb
zyZ4FbfCd7RLsgiucslAamlFR+gitwXCtiM5YKCNSLtQ2a91cemW55XWb8+vxwihlyO5yF+SJfWL
/8fG8a1Us2BR52VpS/y0qx3fTD3nlOcQ/MnhONfZlxujRScIn7AKlizaKtRJS9gFRAPvXHBKuorg
FfIaIChI79d/koNunUoyWdlDg5ubFv4DOvnnoPdyYnGSqxcp++LGk3tZ6wBOBOJSoz3aeh5nNgV/
5Yxi95LnOcLw9XloBitcK1Akj6Fh9hMH/X6GzuWK62yLexOv10HDE8PcmXck8OZn2YMeMKqz4Zm0
jrMm368zk3WLjXR9uCctXGeYkjlbOXbvvJID9VCpwGQPV+EjJUqWdLUIcWbTUdIENZqf2kvDtT0Q
FKwiLSEhtNwaNHtM9xxX5qzUvGdVArx5LQORPlyDlECFcdavVpczUXRMSlCUP878KsYg9PAA/iLF
ZJMSJbVlfJYdVRCR9FCdss6AopCljE5oA2zH3ihOvjN++HGMOpLnqIIUtY3G2XusF2m7wR6ZqSaB
6842Eql5uow2dM4ibbfzPI9hFNjyiuQ9XMt7knKTo+Uxq0u9+bj2CgbpGDfsbw9M/YPNeuWHyGR0
OiSbXichdtCydD8kCGmaASr7aPfigiohvZ85tiEZQVE2VpZ9ipT1sdZYWqNXh36MYI7rssWv3eX7
lCy0tY2YBCoFoVpPN17uTUyH7utE03T9D4aI7ZFRwyuCEtJLF2dmjuV75zCfQ7A9oncVLCdm3+n7
JHEucSfRXQkERSbSzIHv4/aH1dfhivgPfU7ze05Wk9mAUPJm9DQWZFO0evNE/13Ri5vbcxO5sAWY
vKQAh9YGxdBr3QO071s9dmZI7AMpU6NGAqVm9xdvphBfvX9T0FdAAJpN2wTOBUUjOPyk+7XupSV9
saPK0iGMJuYOaUUQs5mkSJvoW5Hke+9TRTlzZ34PCHAsd03vsWEtrBCWMGu3/o5XfgaS3Vwv2n0l
MKClbaad/R6IQCK3sdJ92sGPVtbFaLbpiomx4ReYh5hBfGyjnOGQMeIDoYFQpbF3SVM9e7Jj5e/b
Zf4CH/FHoLEu9636HRvkVUO+gQaPkBxBdTkgn9GK0FauztCLGb9sDRqSlFp7bSy+JW31zkjSIZ59
OnqODvSHGyNGRXCkjeIdQDycgnw7V1pwrZLfdSwP0uOtYd/Vn4Us9WfyDMeShpZet8GmD2KKrlYf
gZkH3xzg5Oe8ozgTOkIFpipAUQLaxcrCJkeJLq9jlb2tzoG65Q4sfJHGTJxw/aUYazay9Ua/SN2M
7xNa6QxTWYKXunTJgOuweyNmw0K8kEiTwONgt2jSiYrVzpnTcAZrp9dWzd9SUO2dG7y6FKsbxFpk
xUTFC/jUBC3VQG6K27+qWHSneEjU3klaspaouLkQG7ckuE+bOfmZo0VDUNMw8evEo3T16PLQ4C9T
c51sdZcBohlL/yqWz+2U1la4VGyVf2BqknF2muDbF466pJ3hIRrOHpMqC27lb+J4xCYnoz21mW1Y
5Dv1QFwv6bdSTv2p1lJejBxZhF2YjINV+ZLYtdjjlvmMAjnuRKEjlOIW2f7FzAY9dIO4+sT54hzp
F/tXTEMhob7PslLq0BBv6Jqe92yRjnBi8H637qtNW3uXQvcfmErFd7QRAAl4suPtDxiaueaxnfVz
a6TO0/rQVWoC9af8nyUz26v0EnJAAqMOSeMwQlAsKYe4KmQRtzAIRZt8Eb0nBf2FggDDwpvuEfby
jUv9bE2gsgwquR3pQzOkWWk/Onf27FIrjPlPhJt/EIC0twGNfh0Tlu6RSrWdey3lPMjpM9F2KNMw
5Rg1IHe9p4mrFijPsq6RnEFMWDahsV/Kb6NB5WtV89u8eOXW46njMuIbBRM/yA8NFQh+ATurzz6q
X6fSre92YbwWU/2c4Z444O1Jd7Stgk2UKXGIrcJALGxiJG2LH8ZoXg2nYejUmH/0xM6OndmN/JR6
35IC8cBc2nyUg8mMktBWW3mvseafV8RDVtuXStIKmVlhUVijZyQoVWJqs8jcnd2zaJFexVNFEjhf
9qTpJYanSfe2JgoF3gRU+Mubg4WMqU3GRAqywpxY8S2bjT9Gp1Ay5ogb5MSDHDusRy5tq4Qp91qJ
VBLJsdcfhc4Bx9SDP7kzIeS11bNPSrCNWnstQGXS/vQbT557e0D4h8yDPycfc0sokuEFWGhmDxNB
tRseUzgePfub0XnthQPS40CG0MElopi2W7NEASU0ADFKHL0ZUbmB2XuHST+/OKrrtsbodru2KuUV
8vJTerKXukt6ZXPmruIqT3KBZ2FhA5v+o9e/oUAS5JEO1i4jhtf1mVXmHbCJZRq2gpiqov5eR9hP
MzZXcnTNlkMqS1OUeXR78k0EGVRnyIh4rPxWBP54mns4CzZSAs9X6W7KnDF0h5b7NnR8Ul/Joxbn
KBhTO96h8sXoUNOpL2p7uGlDTTix472to0DLyj48xJ7n3Bm+rwMBTfEa9kZbX1k1Q9Hx4pELjn5C
qxAJuOap8MqIZzfF0dGCFTYa7n2EkxePnuA9jH/bXktMo0VIztq0q1KDJqQzfKqCj8U0gRAjsG1T
ZRn4gPcmRKwzWV7NoXZmOAgWSz8gv1tlm97Bqqun1UVvYBNfD5xuE91cumdPGbP8ZTuTVn1Qy3TQ
ShmcllNh7fGSXGnO4ilaTMmslOgdmLIabCTHOi8F1aqqzh3KbQbWqFe77CXIioIAIhzZVfdn/WOl
Of2MDKWfBeVtmbfRfWVBaBpi09i7zTDcoT/UfwONIDuuY/7cVDwp+OzHxOU4b8v+h8L5sAW0+kxe
bYLXvmLhIGfXLvQCU2D/16l7NKnP3chutl3ghXptIZbtsWXnU/tcWA4hpz35Taqb3S1K0ItAw38X
JbSf1WiMnF7DQ8RM/w57KzekqZ1L2/rXnGHInbSVvU3IbQTB2joQY0f8msvujMmtfzTKg1/155ZE
xotDmtuFseFlskTy3GjaNbLo4ciShpzd993D5PDVZUSUUuw8RS3cEmlKK+yygemMO7Y00pBpSmvi
lURs8Ptrn0Nhjem/UQOzAeQVEN++9qNqbofDuPxI9u6eeT6RXBljL4X0ZzdGc3CbJ2NrLYonm7fW
ykkIdlhUjhrgoRBoz7xbQRC+/riSN4ClwJJtErpWU2dDoMiy0B1RbFZFXCBG3HgNRrRCRyDPRCs/
6Tn2riTAk0GUV3Ncsqhc8bNGGlR5kf7EbftSfAxjdjZsvT4bWvdNDj52DjYtPMkWkViMq6YX6XfT
zdfl01opR/Ttt0MUYAbU4vqQR8rb92D5dsmMailPPgG4DcjELbETOCb29rSxR+3VNgmTKbA1MeJk
evWP/0fr+w+Asf/AnEHNaWLogKvHE7myU/6FKwXQQo2SDX5rtlg62tKmHm+kdVdWSuBzoXoB5kt3
26RXqToXccekpwdPzcZFfDGu/nfZiocPsYRStP9OTvwbaPH/E7TiAvH679GKu7YTVQpv+GOFPZ7e
/88/lj/whVY0/X+yl6GKsB2ouQvL6B9/kRVN458+TT4voBT1A2cFW/8VruEE/3TdwEKsbQCPMv3l
YWi/wjUc759wfQ3+gLf+NH7r/8aB/PUUQaPkGiMS+Q9Plfl3ohrMQI/5L/whAyp9wEr8b5ilOZkz
Um9iI1wzz8oB0WQ9IFfUQdGtGbujzdGuRYtKgvtH647fben/XFOfgpaA22pwbhNjKHA0gdjhFCq+
gjLX1DIDMGnpk66zCBFtNz8R5Ducqrm4RjYFHKg4NGqRmP8nrtnf8UweMhqHtrhre/CQXN/z/g0j
NBBslmHrooIHrvIVz9SM/nPsA80eNRt0DSL+ydQj9AER/BFwBLo7yVOWJqdAEEWt28kvMG7RGV/7
59yYPzE7tKjdUAJ3cXWMdXmTni//B+aV9XeG4PK5XQdpBGhl+LIg5Jab9S+vuPJVnqE+SXdMBaKN
4Q3oUW/WhPZOlv1FUBLvMK7tRBbdIzAfd7UkItE0GFj0uux26zVvZfDNLcduV/rLOA2bGqN7DBkc
addUimbiX00awOjhjY195PwoT34BAiALEKkBnuDs6xvTljrk2SSzVfnm57+8Hf/hoYM1+Td+1vLU
cYvAenukIfg8zP/Gz1Je16gRe0+YjfoPsx4mJkX0w+yE2xXVOpQjrR2uQRQgpKMlaQFM0o1fs+Nl
hyH2NZi3n64w0Nzxnzaa7m6EkT4Xspz3A1vPQiBx4HUrUGhLDKRfmneTN85bAit3/piIbVk3pC6J
etxkcsYXOBjx3jN74tiSpNsuyKnc5mJX2H226491GhAyTdfN+2Y0h62r9PooBsZlDUM1T4wtLpja
2xVkkI4IwHBnuhLuUrQdFmaOaYEF5ivrR92sv0WwYvZVvHQpowJ3JVub22LSyPUANBsCk43ZSEoG
cIWb/yLsvJbkNrKu+0SIQMLjtrxtb9i8QZBsNrz3ePpvZdbEPyPqD+liFCOxWV2FAjJPnrP32vGA
u6Mt3Ce/8mGITPbvWIDnilDQ3343WKVNwfx9zeXmvc6Ebfl9uEd7Jn+gWnaOI9NijOJ3OqQfkRzs
NgBj5oyKLysqfNUG0V9Ybb0CVTZQ/3eDcblmt2CQKqYbdshRVDYGVXB601YVZ2AmgwsiAGTQX0Oy
dWftZWnehh8F2QwrzhBnZl/1LhTdm4fZb50uDsJcednm9uLP4E9ip09WSEr6Fd1y5vIyyzEqOxpl
WoZ8OyGtwUdZjzF4eNYX7XuEPho6jPtbfQ0J3XPKYCaSUUAUIoKvs5f6jw3r6MqP3GGvdzEKY/kL
E6wq24AyvpXZ75mlPRU4c4LBC1FDythQ+fUlYSNbIu1G883g5ERNdc6a9GCPYjPrIDcLf/ilYsvd
gv/aGu944PuV3ub62ZZZi56ZHMNl+WVC8FfNpKkEhDqPdABoDZBMN8qzrbyGnXxKiyl/xYv9n5DE
RMf3ZQnzl/r+PINwCP432zwIfs/5MI1IiTGao8hZJo2GHmM9Mpo0kHeHtVHheB1eczczbyCQtkzX
RMj6ADDTk1jqX7ETvsQyIHMMkDRyUtyqF1IxqnqP5pvRQ1Zp805vozdj8mjhjRyKoqHgtja79tyU
xUok5YuTdCd1L2MKHpPizh9mEFcSJxtNY7shGDG5Pb5xUrUb9WB2ziGkDbv3CCKlM4qePGk09OS1
xy1b8Nv90F7HZnBxE+9T3RIdcR8jirTb30+MxdszjgcigiymvS3mleBP+zjb+D2/Jwr4w7L/0RJk
gBADnI26V9sWgp3XP/z3Z9Tdm8iAzzBt6JWGPPDqy/fioNxqiCpXDsx8/hwf2bKraJrkmWmu+663
NjR1HmLYRCtGbzaKTdwRTUiSryNYfuJomUmRpaD34cOoD67+X4aonqFr1RMo7l/VYhTIa6DiPtWv
Vp9M/VhDm2OdDgEW+xiQ3RgtO90Q8SM4YzTVxL+Wtf20yMg/slY3jt5AbDfBDULJIxRF/rh6aVJO
Eynr6Pm9/sti72WuNWfcmblEoK2yMP/UwualN2v+c5wizGXPc+WHMCuUg5PjxegR+FedpRk4jQHV
aSI73oX8CqeNHoh+F9rWsg3DcIuziTl91ptgo7yf5Ca8zwSHbcfyNexmumXymXaE7JqMNHcRa6Ur
rSwx+mc/i0zbFRrpyRwdo1XckGlp1D6iMMx8dRHvZ0fHuZ2XxxEz5XpmxrjOHTOiyGcsRuGwckxn
y3ykhCPMU1XqKNjHTPNgQ+4zu3Cu+NNUpuPk0r+b6PGmcslwfffSJ95DLZcO0x9+pNj1ZSSVH7w7
Ad+sSk7N+vTVXOYXerDDOsf6+05jsDmC5CToI533ZWwXu8V3BX5C8h82QTRX92nJipK050I+iYhg
2HNEKy7q7YmmPXZh+BU7TAlN3Bp9h9TDisY3J35NajxkxZT4DPu7WwZxLXHHI9JCmt1MmKZsIbsc
JTHLySBaNDGaZMh5+m5AuinVJixczthtg6FbVslSvxfI3fduycTQzUCXZTyedk4YyazFBoo9PrxW
7StNwo/kl1RlY3KA+wCKTN2eqCl6P/GBfpSsQ1xfvEIvJO+AUKtL4CnkknJ3qfRbFUascIWtZWNk
rqeHCnbxRvYXG7n+Tq7r7REdP+SthruZBIGi4U6r+gWNbzEbT8UYXy0Ly5rcqgh/zVaGoR3Uk6E2
rnFYplVvY+plY5O/d6K0Wym5Ja5vfdVukEcZO5eGIKlwJl4LR1yXpeflw5FmYIYxDAXrIMNXK/hP
shBa0eAi2dKkMvhB57jZtBHWPqnhXgxcWLe0cZ/KKmCDW/eYKI5N3e+dHu4U/b5D0uDUcB3gKLPG
195lyBVpxca0BVvjIbKvPJD1Lat0yB3Mxk507Cu34JFBSyUfpMrJkyNQRBeELtyoxDe7bWY5L0xC
iQ6eB/0gCzT1o27ru6ukzp8IrBGnEbuNXrvvelUvJ3V3ZfV8XybjVq/fZzMYDzMdy63m0fqyxbae
5oOZYN5vBkRkjfhSy5OGKH9VjCGmi5Ur+M5BC5srGCe4WFvEsyaJT4DLMM7mOq5QLe3oJ1Zg2gy+
I/kdENiQFvWW+V1rLXTMwnIBW8F2iguuppn0PRLsKCKxx+MUw5/kOWOb0BNGxWX+okrV1iIru/ba
5Nyy5peIk8kxm84ip0U6pRXJRV7+pFvJUzo57+pClI6NwngWr2rv09wI1AfKHqTloAJYVjMucGCh
kxlrpITqShYB/gSniXaEVUsDuN6tO6Ri+AKmb5Ux7ERfHwAV4PnhQ3Grt3sBGBGXw0LEWybWdcb3
EuccpS2vAS2Wcw+6JGM0BlWD/Dss8R3y3vR2WVBHopuHmWdHuEBkFea47kssK9C0hhUTRVKI4HDr
5yb6hUbYJFjzKkOFxALd7k3qKR9C9f+iSK9Yswy8HvK2GEeeVRKID6W/sNQ6zRHHPMVHYmJ2qcnE
0Eaz3xUGSW1Voj+4ZTOcMRAU3ovaBVV0a+yar2H7HDvXzGIZcGVpCKqEFN0YkU3KxK5oXCpwb37N
TUi1QYr+X/0atX+Ocq1Rybslur4Mn6Ltmus8xHfYYalsJwJx1R1mp0gA8Ti08DSe23G+q73mZ+2h
+Q+4v2xt3Ib1mGLRe9JBGiO/IIE1QfIB6oHSfmyOlmD8nsfxV9wiqJsygJFcKIOp+tpM4mtIrsjt
SerlNRh752tM/Rm2C/+mlhK7AHloNk/twm4+JbHGTT491NbnHCHWUJ+hjswfnRnvWoelTa1WZNZ2
N0q0kCVXSYEXyUW9+hVaGY5xWeyZqhJhJ+4lWURtEmrRb/TsDPSdFZie30atXQiM2ZhLqT/qcpKd
+f5Gd/nwYsSXCIPIMC85ANU1wKbeOs2L9wLfLkBTw7f9zwcuUyYO/JcRrA6W5OFyHKZ5RLzDn6G4
EdmyzJVFuG1761zlRY5ZA4W3w+yEC0gk2nJKU0y9oXlWdXEV9Y/krpnrtmNoWUXtsldJwKNgw7Yh
RLSadjVcaubAHvMDJwpIRD0aUdtbjdpQb5Se1+yyfQr8cZ3G4plHgBAn/3Ng3d6Duf1Q5eUCh++f
P+sfOXvqszLV84RJYJTsOf9Bsvep+W3AwahoZm7XKCcsXgs5Gym5n1aN5C9EGmdB+X6ptW9HROby
wSq0tAdVN6Q6ot+2SoyVGq/mkuoSNs0R4jxLKc4AtRToojtSha0h0WSQSyEHyWP3P38aU77bP745
jsrECVjkX1iO6gr+T0vAKagel4XA77Qg8s7+6q0OHpeBHyoEKBSO4YNoeiq2FrMlriGU8PJMLJPK
eqd1QUxk97E+vuYaOgV1t6pnJNP88eD4NbA54wOiwMbT85myKax3cmKStJ29ItIUD6s/sUdR6XV0
lDcIitRFVWhLouaG6Nc/f1zxtw6IoPchbIumF9EhnvfHlzd2+sIJK3Vu6nhMqN0mGliAZ1Z9/JUZ
DaWBI0s07CZxmv30edTCecXQriRoWXv753djun/NdOJe4u0YtCtsUhF8vgL5XP3P1R+J2PFDkZKp
4YhPZs4RCYIalWwla7RglNHmixydTHO/SuvIwZc5z7u6CJ2tHTgPvi4yRm/ibgkDzs2dzqDdAx4c
pNMxsMhzjyz+4tBeVZ8qSOPvbUKJVej+hWMQu7NcoDnZeA0QJLX9DrUc40PgqPfJzNmnqlCm96TL
qtpVVRMaCo6jG/SPFkDN28EgGdu9bsOXMHQ65zjtMKDyyuqx8Di9447UG/rgoQxzDxloY2yeoJ7Y
3o/U4pwR+8OOPny0ruURS9aDSZLi9wi/2mJ64o46385Snbllw/+p9gngFgnNBdomDZbcdoI1FTos
hcPC6St8V/dRE7MZ1hPnJl94826cO1acZdwHeMtOqseoLyMmQu+iLpA6xBpD/BSU7HdQAFZpBgcp
qdHUd8Ncr0fcW5Xpv2Savp1M9jV6CvIwCZVoCXgncCe7rdxywxEcrNbUO+YMpxEWN3Vx+6YKfdU3
IAbhbkmoVFXY/ARcZlWO8W9CAC+Q7T5MG9Vv6tIrbZMQgIVvAFIOULzZBPumpcMgzcB+2EWvobPH
mTXeSqypFNust36SoMbpQZ/FpcnjhybE4gnGBm1w+oSdB8FJOk/EyNJKKhesEbJ1Ab/2C9Mc+cIg
RBr7FBFWtzE89isY1R30tBkI0Ejrqom0l5xSchDLS2hQYchvi4JuOIBP0RgusmYryUkL53A/a0ct
RmzFVHqdDdq4G1pMBhb15jrQW0q8B3tmTROOopuURMCAOq2IipdrY9ahFy+jiiB66PsrJhZvao11
JqilyPs+1VKUujM9C62+bc4i4OV+5w1tnhbrNmguNpTWxQUY6PVjqMUvbgwX0ETRt5qWeFm57vwU
zrN7Ena/rouE5INAZ22yYWBKti7q84QnKF21AjWSWr3HkhPBQk9HfdiuxaYbT8nOnf3pZHuDd7E+
VQEQa4jpyd5Q9ZEq52bEWS1dV3BK56SInm59a9n6y3S0xCw0VgMJa5pLihiEzlm+7EWHW7D3yMuV
xYcTdfcVZR+GEBrGqJLg58nGHEnwhMqOEb+t9Iw9NEsgEZzb04lk05qs9L6sn/0otXaByZk3bBJ8
Y7J53VnaXYK2bq3OeJoHYL1CZDvnRXAaowb1Cca7QaS/83rRsGKP4hIsBlBd/AVQO/hqOIxqOVuW
a4VXkHZgPEjS8TPenmhSkwTROlAnOp2W+sYl0kw1VULgRLve3/RRz8kpPtMiCUEMYM5xW8b4WEf5
q3KDLQKoCWVNqfnfLmFI7xT3xLuou2i1AG9ixG2CI0G6s0DI4KFPKCQooapdJfxXzkYgaTmmlon/
WJX2giM+QKUMEk9Vwn3GCpHHtPg6fA92hWik7ZL8yJBrr+VIwJxm4ur6Gi9nPxgkR2wFzXmFxrWa
sZYz/Z4uqn8Ck001QO2LLSLi4ef9px4uTD+CpF35vn/y5B4O/bJYYx+56It7D2X5wbKLL9XGgtDS
bXu2vtBrQNA40tRG0L386KNcJYB4FaQrERmth0zlgul2d8HyE+e2f2h/DsGDlzQ/Y1mWMPJ/n9Lu
oO5aVTGpJwbNI41oCvCVY0zWbtTEwbMdcVEHDauKv8FhJAuztn/2y/CvCSsqmOQvFYdg3mT61E6k
Vfu0Uv6655kFtkujgDgwu7q4FARJ5168KeXhpyud//TnLbnlGFlwwb0WjsbtxFKA/4YdBs7GyiL9
Qp7fqilp4wLhYz/nZvbmlh9gkQbke3Vi4DtGl3JD3dUc7C5y5W40YEtzVF1UawJ5BZphaYH3BRVP
S8iTU76qBw1TPZAZfy0POPRmUGFz2OtlO7d3B9qlRbcOEg8nqPxWXA2zSD5VK1ELbnaN478rv2fN
y/ZimoKVOkYUJkcieCEImKutgN5FJjyBVsa7nk7ilsowQeZ3HVSSQpTXSYzPmIFe/dh7VQW/WdB3
QFHwny6kqvEn2gkbm6nt6AGf1ixz7aBHu7pGdHBJJOhlbHaXkUZOpb1p8LtjbdjILUpeDWvUvoWx
N96a9P/vj86Cnt5OdUz9rCb9yoXtL7uPWQ853sXBrh6buLZoc0jiWrLXZZHI8YnoGdvsnv65ThJ/
L5NMXTdpCJKEQgTln3EoeJsmvCQDvE/mAmt8rVsAqi+WPdFKUl+JPKVR95FggTimrfHlQwnr/2Xs
J/5WK3PnunKZcmzqMRLr/nrn4iZGRp6FLmBSBjKqiWRk8bOLb1IevtQtnHnD90Gff2k9GMygT85k
QsiDCwt1HNBTaIbs+C9Xx5Ez1L8+UaZuUOsRd09Jy0Tmr+/Lj7ylyaRroBFAX/L0aiT4MvQx+lbG
zSqXR3FVdaCiZEjX+uGq6FEN+z37HJ6OIUyj9WgLyDuMSWSJpn56mcTRNDwovE6BdvtT05Avz3b6
PdeXaJVxf4hXyCPbdlzXxvgRuHRHtZmDcxMGzGSqJ6c3XjnQ0bK4YpXmrnNLJEjQy01fv+s8dif4
zuchF9Ud6vBYuuHA/T3AtivOaBJhnuiHoadJPGkjqFo7tk8imF97obPiFmhgElfjb3ByVk/sLFuI
Sc3hcOQcXQta1zG4wp0//pzdzkH0PL9NufnqhR8ocMJbJ38oK2m/S54meC0HnCl0PnljtM7eul6q
JEvzY+Jkfzu/ucU+a9mYRjlTFlgTismiCy4fjUmS6NIIvkAWz0/1SNeH4egLUiT4/PLI1M9TJDdf
OLcegjef/RFEpL0xa30ndP03FcclhlUCJIP+Y1vv+Q/UeAKCvRrdkI1Sb6nVbvNLojvtvXsxJvrE
am2o4vDFjtqPjNRUdXq8PaLV8HMuxQ95+KcV+lsLb7l6qgJUY0U/OvnhxCo70YvSArypmntry6rb
OYyIP7yUOjezut/lwU9KRelPUuCrnoMu17wR8TzS4u1AoYIJjO6M/G2Jc0HgBH69OXR0ProRFLd8
EtSETb3t1hm3SWMjNCsZDrS1daf2ut4Nf9qzxamflUqOAVvP/7f0Z+PPIbEpZPqTzBq2VdjbH0Ni
+L7hMuSIbkPZNbed5NuSfge7957I28aU35D6atVWocaYpPf8py+k3mW4RL+Nyb7gVPHeoOb+tV4Z
fGDNkDne//lx/5uigrftoueQ8W/Cwlb7R1RlQFKero2DCd+cVA91MDJam8k9oX9+A+7F7TlAqumJ
3T/NnTy4y83VkGclo7OejL5atkRRv6gnplqGs28Hze7WsqP96GKKXdlylbA53XT+eF9ZxSvisa0a
BDL/+7cuxP9nZbXkkuoYJt1yy7LlV/U/52C4QkXv2BDz1Ig0zSjRI+E84FxYdvaIyTq1MIKptm9b
2Ptxkuw5YT2AHWcsIOcR2my8thRc/6KKMuXV/OvaajkEXwmWV8+iu/WHfsXNZAJXOjqbMChfLeY2
y8yz73tqAguDCUvDXcdkORlogKjzZpLQ6E/lPJ5iYRlZaIlQAWZjimPOvHKffcnzk9q3VMNETckq
t30co8TczrLbq0pB1ZUVtk4pCOS/ReTwL6G5tBr+1g4xEEjwoXxDNoDwov31uoMImnso3vTtQE8D
b28YIZXkCywBo24xfxkjBzuXkYeOJREt8L6L3UenhSuTpqewKfLncXp13PLV63z/XMqAA/R+B30o
cUraunVW/wghGTGv3nA4I5goib7nQCXvRb0RVTNfamun69UFiLp90uFe9O6d60A2qR3/l5aRiIPf
6CkbGI4KEpqcdN5aV1hK0Y5LlcCL5SkTuXOIQ2CCAQEvA0UA7znoVugW7PUwaM3a0sLl2NIiWMTQ
b0Mz5Sw9Mjig7/5S2lfmvUznJvY5nMybbBbiRU+vvui47lqzHDp3vPct2YHVO/+C43eLqym4lJAV
176WIH+ptU9hD4+WU4SkosbnhhSLA/4SdwPDpzFme6V5dYI9Kb2CsQs3Iisn3pWNh4hSdlP36MtB
NuDpSrUNQpkTx+59qmunRssODf7FYXzLvXnf0VWM/afYakBMgRF3A/ah5T5t02uHxEZsAuQdkh4X
h8WnGQL5svqvhcUX+fMm92nBRlElwTsjcPYvT9NektC7j/qtO3JrmjAk2FDCxCLtxWUwVkYYgLgD
ieVA17Jqs+6xIHthXeHkiLC/MAoBqqhditm8b+PsEMOMcTZLY9C7IREjSQ5zNp9y7VeXH+uc1FYU
5t89oKArGFMbaIHfGO7uQDW+M5j3o838apI7QMSzDQkhf26xyCRCcDoGFQ+ELPYixLnGtqpQqZbu
tTkbX71t3ukTCpC2eogm+Aweqv3mwFtd6eKK3LimrC+czzoZrsA1nX5Z70TOsCy1Vtc5ufrVt7Fv
EnTe5l2gQTgmOtGddvI6ZuHb0OWb0SmPBfX+4mH4EMOXO1bMMy8uDgRjcYl8kxpR42ABWlxFMXZj
Cxm+ZFgB9eU3Ymbn9i1e02afn7XS3+pjuKFo95o7hLwXRKJ3My7PqB8kkW3lp9qBSwwTBt1OAKm1
4CWFgxC+Y14jMgy0U0yJ5vrXsCb9O+7PDEaY0zrnlkC1lBcva+unDcpE690fGYrioPwcWnxdVnqc
AaEMqf+w6FBmUShva3t8nizY4WllMZwfSO2NNrCqr26T77pouneMDoaz/RYwR9Dj7Mzb+iDI5snm
02YBsTXpA9YEKJD2G/DXbxoBUUPiHcrRc1aw3fZhOZyLCWdpXmHMygkHSwOL83lBeph1mBwO8EZ3
V9Pzn7zlFOW40xzdYJZrQO4g1MeGbZzj4Q1quljBeGLmuDUiurV2Sm1ZD9GhBHPQN/HGN+onTLSI
TC52NsEj9x9DQz/m3gNy4PtxDMjU+YYKaW3Z5VNammvA/h+6pV0IxALcM+JWI+YO9PIEqUdrH6ql
IkSj+LAlxaAhFROUPEqR4jQ55T4oinuDXMi0bK8dXvowfIwDpN8Q1ipP7Ot6V8b6JfLM+zhLH5cy
ep+c4MEvekiX0tmireSQGKcLC8mGTZ7CONilGJ40prmRz2aiNfinUVQbJA0/+k38Pa3ETz+GeWfp
3dNY+efJv2gRTTSJKyifS/L+zGQrhncz+i2i13NRlKu4b7eSlVRn1kZ/jj3nsQg398bwg7c+BXgJ
TZrdr731GhT4Hdyv0ho3QKZ2WXhYOnLc+pJBtkvZYG6rC/MHIKH9yrt2uPl84xlnBP7GYH4yml96
9aBj4tEM0rV45LsZS/K0q6AyFPiogzl7xC9MEI9cP8P1SK9XJhhTqgQwA/wF1XfXPPf034o+vSdW
cBXqxNSM+64rzoGP7RnbTgkREVs16quZCK0sBEcMzlJ0pJC1p4YHusLT5AqSsBDjpcPPDhE6Brlz
a4U76A3YuoKzxzfkuSZCefcQVcjIrMfF/DVBSZmG5snGMt5CRMC9vhqtCnxQdgrl0AntlyaGi6eV
+yL8qv2ZTvRlqf2NGAREqW7jE6/kuR8W8AQvREJi9Fuf/Ae6+8T53LWk2Qx2Cw5rWEPR2GcF83dE
7E1brPXgIQqu9KAOtQD8aqTYRfY6Rl7o6w895mkTp1trN/Q8fw6VgdWsOWLn3piORcXBNWjS0zTB
4DG3ZaRV69FFoe3TO6C3zS5u7XEqYgA3vGNTYvVmDqqJZZN4LeloHaeHlly1gZ6brWGQ0Z8M+z1B
lgkqaDUOAI1CgF1fZX325UqCZ2jBn+x6n9gR1sZJGJz+yEMi1ghibYzDgWmd7fzqTQfGSXnmTI9p
901EHge4lgTnezHSEUfL5yz7aH7vYkA66dYMNIC/+tGdvmyaX5GxSM/hGr7me+xTjNrBtinbl563
KMIyBMStIx6gsVK2TxZDXQ3lwESLDTXjdhbFa6jPz42Oes8HwM2lO9nDchq1aYtGjWeMlmG2tnRc
JnUSoa+rALPo90SaYCGo96KJ1zrZepbX7nMN1+Lw0S2BQTgBYb9FNZ4BaN3rpvELJvtFN6sDWEE2
ZwC6PtuLCRbKPwdgrgrTBUdjPVRR+gt6HI6oskMuUrhvqRsQlDkJ2OW0b8tPS5ehMIWMQubz9O77
6JevbtqfcBCBqk6fl1hGMiH3FCJ5MN5yKNCO9rR008YIzDucadamiptnS4QPDQ4WepXWZynA7EXQ
qgubm3lp08uguwezTJ768dpDeonM18H5rIbibOA/yahRDTfFXSubwtQ1MO9EdWqL9x6SKQSLfVQY
7Jw70trWc1r+MAexI37lo/GcDexSTMAekYdp+ohTdViSs8egzyDHgTHuQ2RZTD4zCF/LBuTMg+Cv
eh+ua29T1jNfJxrnjGLrGpvp3uHSS/tvSBCkxgikXsrX1OsuJQmBlEH2z7rzftZBf3KWMgYHN5yG
ECQero6zASl4S9W00KQFuNmE4onBNOFpmf6xoKBHckjZNpDN+phYB8EeNPopOXJCRqIYOmtLIn52
2YQiOgRpYBUNdUBkIkrb5I2j/0B5hgCIpOLJz4ITUcVoa+bBJTyqaC4jwArWjrE4Vw6n6ijK52Na
iBhRSVgfDC3QnhtvWlba0k8nnBXhi+Pk/d7MvGqj/tTJCMTAJ3Ia8jls11qHz67LCvYi/mpg+6Qp
FxMiTfmvxBrq58qc89Xth5P5t0OO2WZAUkK85ZK+OG7KBuxN2cmvQ1BeHCtxOmJVbwPoqqlzxkVX
vIHczsCJQPc2xzx/08e+O3hNNRE8lFWwEDptPQ02fv+KcBX1I41owc5CbNqrF5jo5bJALJBmpiV/
cxMWtJbYupP6U1OKwUl6EBf1p36CMpi8AM6txBWjxwre/dLYpmONUtwKyApyYB6v5vGQmFQUwccc
zD9bnXdfSDyV/laV8dHE7uTkTwnkWB4HjZxrpGG9Ox+YG2EPLQiQp+AfMEmP2S8ZsVI/kinZEoxT
7R1yz9iyht3YQj0nSLnwmo01mM+eu5ir3WQxCmaq9S1B1cRkK34f209axyd9Kp4jL6hRX7CSYqZF
qUk44QiglZpkxbx/b2nLb4+dVv5PNDVMRWYTozfsap3826widg7GlyA8ET0RGqCGN5sdotEYdxmc
U7sg/MDrc8DI8J+dGWjbtAOGwjguCl99s931RrstAHnGbvBUQ1pfzclyGkro5WAwNCQEBYgb1Abh
vlv602zk3yN9F/SLs5Pqp6glxRNb6dor1wH2ORfl7NqtUAESr4KqUjz6QCzJ0bm6K2SeJCcZGvIg
J/wADoyqlTQopJHxhgBVrO3eckd2wQdrzskfi0czJ8eDnj/plI2PPIg1qmCosDRoYI1tbLHawvt5
gPVh6OOA6LylC145V6aYSMIYdfcj8bFIxpOTHr07jcfOz0wKpdb0q9cZ2pqpf5lwkjs4/bX6ofQ7
boty2Xe6ubFaFHYNVsipcpt9Bti4ZsS8oYSHfUMkKFGvzez9LigP/BqPbnVso+wpyb0r4PW1ltpv
KWr+ekQ6WuIUN5xLY5ubebTBKkQrV++erRq08mfFi4aV9Zvp8gpsAw4598CB97Uo8p2R2AEpAtp+
AhaLVrTeuhh7DcNcdx19rXQmarQrlzcbS3ij178NibJv3AQwGrXd2AzwXyQF3uKBDm30qEnEyIoN
zerTuzFGfWAHeE5Ls/pWshFC5jEftHmDjnIbeNmWrvdAUBCVTTD4UEIAYy3t0zKHoD6QPE519OrC
45ur9mQlwFqKJBH76s3MNIsQxxVMyfIu7gl9iqNtnhr+VXNYI2p0ald8JA99/Wg6S0KQqE3Gqkyi
5ZCh5nqO4Sz0AbJNXRnOWWgVCV/S+9+JLt6LwpEU3eiIz57wDYDtB6Yr2MemDdrIp7LTyvnod27H
UkSgkBHVp7Scr0ofucgxheYs7wHcl3MGj3wVhKa1bQpvhH4enGaT8IZsaIKNmxr6HZJLZx0tbfBR
o2MDI6WFZz0z1zYVVbzPZJc3N+36OvZkWoK245/I+cd1TjT0yZSxHsQacoacg+cFsfQ+FFV9IN38
PM91cCZV7iyYoHBmY/xNu8ncd7Vuno3eY9/uSbahuTYcIoFrj+kNZE/PsmGIuO850czkB9D0DfXu
wTP93yngth43Mpph6vOB9IOLlrMtxqn1OArqoH4wh4MSxg7ZYO6bIjyra9obO6jkqyo3YWlZlkFP
f5mR31pILugyr6puIenXBf3ubafKL9c3UbTqY3ptT1Yr5muODSWaeO1H0XqPxRx8CvT0TCZR1i2h
/nsJi2dqE3ujLmWF+Hc702kpmQI4SIDNuTRY08ZXZXdQXXclYCDeC2swOo6O4tJymZrKn/ZSB6N8
oG0DhwMihtHbCJu024nmzmRuHYvcBRr4EPFT/2McLMqUpT0OktU49Ha7/ZUrxXxqis1S5sNtsqZD
gl+HJAbuwT0FpzjLeQzT4Tz4ZMub6Bb1Epm9DhmGiDvyQVB/K89A2yCmRBTQXVDR+XI8Z0X+gVik
t9zViOHR2m2tNaCscu9VaUhVgzqPsIXOhpdslAzUp8O0otrZ+wWaNDsCKCAlK+rzAsv9DdGsOE/C
uoln1XwehNFvF589lhKop7HMZJa/XIk0lFzhv41C9cnL3F3DqNZvQyX1ysaia0wih616X4lRaC96
OF3tDle0tNdkns/YheOV+kpQcOW00jF2MC4iA6B5ZH9iGHUTXKgfiQTmgcVDRenJQb1GA4QgVbi4
YTWtXSmFJy6H3ZCscJyvqyypik3lZO8dOS+rOm8fB9njV5P+0tQPYxQ1u3g82j15ndP0q5MTAsHM
4eY+0FezXMJSYROMwIBIzlQrgS0MxtsqtVILFFr7iFGf+lmOFUIj/DDydq8EGC5OKAakMnAhXjc+
qTnelJ5cJKkb5vbVKnF10sk8JbXUGtAUzDknliktSY+pLGpdCpSx/aYUCW0v3pZ2OUO+y28aBThD
5CRg4yHTtH1XNopleXKcZLnKEa36iKpXazQV8GtH36v1SU0Cwql+phPhKA0MZNnPIWH1V1csNP1m
P8YAnKRAVClAVLc9RFtvDnNGIwcFqFIQqGnN7DebuWk5xPg6IXYYHZSEREMcjuyd9qCLGGatCY5p
lQ8SbbTfNI0WvVKqqsutNOsBEJ0wX46OZjkk++gOLj0fbgOtBo28SDZUHTMYAab7IDPmVTtonP36
/DL1YPCFHC+rYYeagd18H9ryRUZ0QcNLexn89qa2L5pE47hI25u0HikBhPxgkCfr89zW1lFuUZtK
Z5Yfhkz2A+RPA8sIBzFnNUWZS2ImN50CV1B/MWXxCjJ4zHGt5CXK9hlI901RRMdBZ//E7kwFIV+1
s81XO25YAWV3nU40gzVGTsp+KBFnplkC8jFoAcgZt5poTxyWyFn+QknEkKQnUEnQnl6r+yEip5cb
EOn0IGjhaPvbZM8xqnUUQol+b+O22qhZohp/OXrJQgBDUsMJke8bL0wPcZMb3DDct0Qcenv1PUw9
ipomflGLg+PLsq6nT91o3HV6cZhJRGo7zsRWTE/PaO+Vf6QZmOzLARu8R3AZZbfL6vAcjdAVMhwj
a8P0D+rryejRYSpB73rbhE2jXbGZ+bfH366o2ScX9GFI+9RHuQLvWGOeEo4ru60em4q1yGhD4wmQ
BqsMy/RNaaNmWumEZy86qGGQP7Wf/ZLbazmFK33/Re/tFy92d7DOKYWlPi11CfvR0gkzyYzbVRoj
grFsEXLxmgxKGHfj+ZTaGxCnPcfqdNhZLChyXn5bNH2EKho7sdeVDSk9PbWxgDaFHX2dSDamWuSt
pqnJlXPbvbrhG7ihwI3u1asHMRZFe0glLsJhwDzQQTaS4TMsrY8xdDRCDcmmkhL3JCFVxhpzLkP5
U5jLXZVXH4KmVeQ338oIO25sMKG3BQFlqflsku560K06XLVhtdH0qjrCm8BpxjS3rPOIA28LK4rn
Wz1gOhXU0aDkVPeQDrmL8EvyVLKk3zXUfn1oXN3CZNpgWN/70IHA2ucMB6qxQgX1f+ydSXPlyHWF
/4rDe3RgTAALL/zmkTNZLG4QLBYJIDEPienX+wOqZbValhTae6EORXUX+R6GzJv3nvOd2b/UYkZZ
o5BfLavkIhlflonlMZcmNVeALVP3jJtFeRaht9gotySiIoVRRh4KFInqGmRIhICPU8SxCbtiuLUB
Fy0mvC4VFkFHHHKAEHsEUZTlelnyEjKkUaYJbFM8wjhzp0NVR4zI7QiwVZkQt1URY491YNYh7Jki
fi/nQj7xcD3GzPaHzvjq3eeqq2kx1M6HrZFWG/TqDY7zLhdzbh1v9MpG5UlXmbEi8GvAMKPI10AJ
io0TCVSAFgF5E0cJJnS03JLB2XsGcRLLF1le/+Ul1DVMaYkJ+wF5lTbuGWYf/LAofhkosg60fxk6
OtOLadPO4kZJiPeqtnksh9lCFljvmZr2sGTIpJ/fWxihJNCQ1DIrx/TOp+3O68b1/LEM6JYh8LJc
LEvecl9MXARbq65Oy/0nueWnZgBBXQq1RXtlCXS25vdc9OQ9zFVj2yJ0M3Ebocxyb5Yvsoxl581Q
OOaxRAGDAiP+FMJBFUXGOYDMZzWrKCta3wOIlGvTVKtF+CcDIsLinBYeBppl+V82JD0BPxb6ZBqx
y0amg04Cnw5XGye0ZwQrP2dmU8xD7GVGvxAGtXsmKg9xEX9Tmh7sbCSdS4mQJA67VwTNnYTX5eP+
WqQsZCP9qIPV03jZ3aLkgc8oakL00avlKi0P56JiSnNoy2S9tidVH5aSclHt9nn4Gjvqa9lmllVH
tv69jnLj1+6DQAvSRwy6mX4vUsv5Pntgf8F+gRFY5ZMvdnLinDvLfkjMes1ZRZddbbmDi5RBpNGP
PKTluOy9+uCwyIsbqvSHv27GbeBtRkJ+9rKm2+rW/WExh1izlEwkb3jgiO/GyD2Rg7YNZy/wLKl0
YvsycmTilI+8scknYn0L+zqvkW4TYuAGXgtbkr87P1sauoZVHspTQvshEOn3DlPXPuM9rowxPyzX
SpbdiFIzOC4vekcPjXUTkS+uMFJMI5uxOPHcq0Xssagba7LGVkOogt+NsEWn1v2onhehyaJBTEmh
WovauTUi0I7JbNteSDK6xJ8WjgSzl717wAC/8Szt3EvzYcQ5vixtzqxHXdxry+6SOpCMzNtkdgQv
0jev5EajBf4JlZIkZDdDaYfPM8qIK4Q1PHDVd8vuPNWKTrE+rGNcw63LWmNnpo8JkdIRWXtD/a8d
lzcMLWe5NT9UiXwpDOIXS5NHo5N011IPjrJl5+vlyVisgIulLCLAcr+8vCJlYqm7/Z0kRnJx0c66
m6mj2gFQ99Ak0bNNzv2U0KKZZZQWIaKUBJAaMTes4zEgtpvX/n/LBQ8FxIQwfWj8bdylz3xTwndt
cXSc4amZZEs5wMcUQfNt5NRtKr77rIEmwBn9ari3TXINuhqZs1Z8WK3V3hPbMDugWCVDD1197oU3
GPO3vgE7oTfjlofg5yK1WPgJywVxiWShWUOfKXmdetUfzA5ZQDkfNVDzXmKbMFJjlu8unrDlQVsw
AosCxTfxlmVuOMHeToPv4YRLo572gDaYbdXqc9F5qmj2ZwYo2y09j/aVpd8Jl+6pdCJGBbW4jJC2
qoBntdDNfVMWlwTcy1ZKsWlmhdT8la22xMHStb9MZ23LThhW7pMDkgH4erterrftq5eumZPWWZPm
l2SRLS5VUh4+2VPBGmbUGub5t+XJWEqD5SIshXY7n9qWN20snAcvEKDq5h8y72109ehM/65MMp3o
S5DesvybYKQLP0Jej7rKOLBDEaQ4y6cJgZnPPfNOoHNsqYeN7otT5baPuhHtJXFei4KpznX0JbX6
0grK0JGQ9TAM1L7vAaFngWx2DAJ4hRENz9q6XyvY7AD2lL0rFCxaTTcvlRrz3aLW7GrG4tCbzFXG
xfpV2PeDR+egTTmbjnfLOYCQBSJQKmLOljdwWcOlm8Xbqv1V9jWxumpN0GBfwPIH1+TCAe8iZHYT
zP6jRWpim/IFgi3zJzH7t5Ueo4ukXukNcY+E6rVI2gt9gF+aNcaNr1Xg7APH4QipF5tldWhV/WO5
c2bWP6SDcbCMyuU9pRZbJKGzLcmfChvzg/W51FXLsrPUEbIVPsmnLfF2DB5GBuSzimrR5k5jA66h
x489GxYXc4mD2xStUf5LTLaosNtuNnjq1Xk51y4P/LKB5UV4N6cuBI7+EvtE4U0vy1PfTxxtIDgR
SJLavxaEHrlt0Obb52rQzFU9Pz9JyXGXDuw+sTKScSzkZhI5Tdzo3/rA+1p2Daxacyo4cwxPy7bL
yX0Rqgd6dhf4+duUYwSI29a/YwwSIiOcD/GxDkwrKKdrLNoHHvlylWpf9ew11jk8LvdxTAT+CSAw
xCNTqWjr5ZAfdC4VNbrB5doB0Ab/dE8gQnBSSoMPk9PCAq+3PBjz0lQaNYTeBFFBNL5O4chagofx
QDLNPQFyeJNT2KsyTc7LV+0178lK5YuIGniOJdOz5XcVMtVPyhGEicyeRHKO5nvDmggM7qvWfI7O
9KyXpX/548oPqVyluxIFtAo+m6ZpcqN19qsmz1qvV6flgOUMKebaeC8n3dwFNg1HVSCXWHyyNgvn
vFQsN2v+P3I+CywgakLI456ZV22Hj9kwETI7fxTdxD3BrOOXLXTZ7dSYFvQhki8aklfUPPlRF6R6
zWX4UkqOpA7S3SgZfpg2gXpzicOVDTWNnjgmB6T9rL3BYOVrpCcXnXSoS2LCuwawRVeRLdtBM+Gx
XgbFMMJIf+w4PtHFzeW2dTptZ3flU9iV1TnwjAdv0tXvplVOlJxbVEPI0zKIodRc1vHloV8+n3TK
kDKRA4qX2PSiouY1KAlFHmmG52Rnytb+DKfke5UGxkPc78PBh18/n6IcUdwPE3BxTyAtn8kzPSol
jnkYApOa1FVXJyDXoXAQCKcYywekcSkzJvogI7WRMBvYr1ObomoQU8mUu93oEeLOIWSw4ZUPi8+d
o0J/dlKaq8vNEhpyGYB+nNR55BbVqZKcSTsgrontXpf9Fkcfx/7FlIHduAfYWU/WU2XHz1FjfkU6
SRnzBr+cmd0xRjQfIy1Ylg/iRrKtG03nVLJ6Jx7fAgZSyDRRu6sd+jxaUt47NjckzXXmASX7pCDs
eiYlDBUzdnZeG9aw260KyR5DRD3pTXu3fIlyw9lmRryPOn5yqGj5ZMw1l3rMhSPv+bT2HTQcA3X5
QbMyDBpd8yBb95E2FZeG82oaqOC2nSVfVVIefKvDRcuAKgNAepS0xib24iYPso1F5jNTekBJuTUJ
CPpEv1t9Ta85UnsDwtXOBSK0EVB+HHQFRICrdFdnLMI9I1PL60q8IjT5TFdkW3Im7lLg4zsGx+/a
YLu7xqTTn7sHoP1sML38Qc5tv8Hs+911anIdzOzUoYFRFeiZREvynarPGNLOHLlY7jwZbJiU3hIf
9dxrUbKPiCuSsNP1WlarKGzDvbR4vTThEJwJs28DdXOSZMpJzyWoEUvPWKnqXCEVE3lyMmt6wKnq
mFljglJaEtLcRXJNliDRMRKSBEiIBy8U7lFO9Wffk0VVO/Ax+iY+RyERs2MDIYdoMcf1tlM8MMSy
Cu1o8iSuA/LbwxZ0hAk3Y01DilCPktz0mZGUlHdN5pdrZZbeVoZb1evtNbBgMjqBg+7DucdjknHw
p7s05IQVtRwwNgah3WY0wDMeooNxJNYl24yTdhLEmxCMYT3yPoTNF4npH1HNW9IZg322evuuHarX
CST3tutBBCz/KOnAFE3JKmxqxY40nzs6TDSslfU1gSk9JOW0sbShOgauvssaA50dSlWhXMUwmlvb
ZEC2uDI53lrSO8fQVMcBQWsWEYuUes6dsL3HxildPLVjuJqYj7dd/61qskvu0BwyXVT8jam9lm4I
DcopB/If51g/T715fvXuh4SY1G6OvCml1ptQSJsqAXsgVXpofFMxIXQCpm60HCx0J30RPfsjCCUP
ZQgtZvMuyeVEMliEwDcgV6SCqwKVf+0NJT7z+TzH+Ok9dMN7RuKoAUf8MHmTAZGNfuI6JVEWcz0k
+HPtRfHWR5WMg6dPVx4Y2WpQHecFOayC9hxlHf1C5TNudsJ12u7ltSUSeS85Z28tSZZtVM9/r4qt
eUayl7KDYO9KAMWGhnHCx5s39Ol3DhvOflL1i0afdeqBgNTFK4Fl9Q6d3g7ZHY0u/9EKf7qIKS4E
ESAf9Iaz2zf+izLf/cr66Qy+tYvC+EesD+Y1xmBnTkF084LSeIJVzwgI6xC4J1pblltsWo+zN/p4
RAYcXBLG7aiNSM/g/Da5Jpk1bvSomAIAbMF34IIorwyT5O7C8jdM5l+UASe/Re+YA/852qUERQL7
rK+NbjVWRnc1QA/0eJISSe6JjBDi+yD+3dJ+HejhnPNu7gs1jEgA9oHHDeSHn2rx0c5a7+RaPRmj
sCNjqigEIRw5iFjLSjNcmxVtPD1hsBwVX4k7gDjN1JHemDwPVcfXiMHFVoRi0jSb4/DEBB/Cy0GD
odWaTwVFlqNmDAmW7BL9UlgeGTjEqdLFMLeNo17IQnP2jQDdA25uCy0ouHj0iOzIrY69Wz7Tittb
AG/XwsGklgWmwGAchYT59c1V0qPXGms8CTdr0YQxudfpdpxqL8fZw1PI4obGIjk3sT6H5SJIy/wO
FY/DhSj9kFAUjdSgYj4ZuZX9i2bw//RJCKJtPT58hnGR/xEmifHhH8Mn/7tWP97/9F//Ik9qwv/N
Ew7UAFwIIBHw8/0FPam5+m+6sEBIzrJy3Ao6Lr/f2ZOG+ZswTWgohuHCjICi8L/sSf6VjTvf9B3b
0A2H1Kx/hz0527H+Kt13HDGD/0zPM3TG0FAp/mTXCvpxyLKyJAy2CR9sGvJZKJ4bygxU73s3+omk
5ltv+v/CnzFL5v/Jb7X/ZM/A+dO4lpujDHHdA6lVZdGd/nD97379rP/IVXZXxHnb/Nd//qvf8Cff
StZHTS1Fgf9J4uCqcFC1v96Af0jt/Fuj2+9XzjJNWwhd1319tg38wY4x9pz1m5bvMPWUA7PWcaj3
njX9C3PF7PT8u0v1h1/zJ/eBPaIlURa/ZhyQSQ/PxvqlYFn651frb81xf/kujsDm41IRiD8xL4Fg
Cz/t+SWlOhCmLqePMetXySaQ13/+i6yFZfr338c3aBPYriv+fOt1CbLc91N3Y0q5TzMdtQtO5jzn
TAIEDIlYgYoUH9cqsHcNpzCWsJkqkGofWvhBBB9kL9rD/ZV8lYg5U1s1yFFeNQTCymJ7m9qndgjP
lXtp82s6PhrxsJ9nywa+8WCdUnb4yAASw1u5mCSoMF9zrbpAIVjH7BjRxB4g8VwcBswOdUnGEBIm
HKEzD0/jcKJUf0eq8XtfTo8O54YmC3YRBrWoUTtd/OwMptfTKxy0VXCBVEm3PDo4YwemqduhSyk5
avYUxu4YbWAObrMsW8EDWnNgHrJ7IuE7ilAsoyurudaBfuk7akNE2B3XozCiQ+bR5EPHbqNX6ZN9
AiHFAb6dg3fpK4/CljOgpTE6E+taPVq4DuNUnqRgv0Kjlb8wWGmwzFcIznqk7PjW+UY+U6gaLOAH
LO68vipx145vYXKeIiKuumGra+T5zUZooNXqMUlP6K4nxjHOoyugz+nMdi0Ro81gVEc0E6ldq9I2
zi0OvtF4bBE8FfprZyVrq8q3vIq980GZhpiHYVOuaKysR7vEkfVmF/ep8zzIVx3DYIniNokPPcAL
iN9nyA4rr7216RYnFdZiI7yw46/a/lUkzTatP8oDFKMtHVhu5AegxFUzZetEFsyD/TUjKZoIVErV
SC55TlPstTNQ42kugXDBjZPW7/1wL8iZSlKWPdd6znFSuJ3O7aKZ15rWg5WIUzQXsyWyXyYj2mBQ
UlAcz9AFyWzHXs8fiHXmLPrmMgVik5mftfHckOGehafh0OnxTZgg0AjjraU91WhKxppcZZwiYbSh
oAHXvymzYsN0m5gHaCDWp4Vut44yagd1nmEHuWfuVFfugWZFGgb3qDoYQ4xYwAFvJQkdG88mdYwj
63VsJifVkQbhpGj62wejNs+trp7KwjxnHd3XF7DAq1RA9wzVOZbwSinxBeE6WqweEtXcDkax5+k8
aUTLQnHfml11sgHa+k13YFKylSS2DbwcyP23Y/stdupNnvwMaaM6PaOOH44cbvXA5o29Jswz7Rjr
kbb2vUvqBOswbdByWbO2AZwWuXr1PARIeu0SxR1TMcb2ClUUD7yhriVhDloJUA+VnVM6PEnxdwuk
hG7ENzXlDv2gi91jstawTWQ8XKDJNsJFI+v3J4G5cobwhO/6lGwrEuTdgUd0cs/2FGSUyIg5cI/Y
2rZ2ta2GuaHPx/tB+3IjdTQS9G2DF5wDEb64R407rknzWnnDmzkoBLcJceiGAdPJfKNRc4lVtyH7
caWljySLdTg+I7HxxHlK7vH0IWs4M8e6zWKbr0iwLNaXAkisQWpHV6X0JRj0Z+TncvwdGuYVXbvh
e51ww2Kf4qXN7omiI156V/rTev4pkZeeCLObb0Mub5zkh+p8ZJUo+6P27Lbhgz/ouwLpqJwn2LsZ
E0ARuYLf1QXWv9iq/s891/rr0v6nPbf3QoIMLQyKVnPozGPk/fLi/X/N+Y9qTpea4x8Xnevp8yP6
j4fPUv1IYxhPfwCf8/d+lZ+GR/VJdeLjXrQ9yk/qu/6zaf/rPykjadvj7cWib5H+PnOu/wI+N37T
HWDpLgAv4fn2TEv/HXxue785tukbvuHw1xy28H+n+ASi9beVB6AAEAGLwRjWlAUWjTr3j1UUoTt8
NMlbXkUd0QI4JYw2z899gz6zLTG8NZJAhwyJr6bL+6L5ljGsWusxa31pqZh86IlZXZGgnfNI1KRt
uYJ8+mIaWXKkD70to+yx1fBOT8TuQX96kDrQKEfPX5MHJP8fjioMHAQMeLPkTCrCkXfGpWBEHZZ4
JmFVORJH+ncdqW4rgRWCUZD5VBOqbhgJwSfpyiLFk86o/q7CVK4J2dZiiJ9xBIVaGTDqwMZ2DNZz
b6Ws+LarI+dhbtyFJsO3CMPjRgvSej0OAE2nYO2VJcHWU9GDiyUD0aE4GpIE7iz2QqjaBOgifXBB
Ve9Fo2CLBy3LVdncuGU74Ko/Z+Rj0UVokU+mArIYzaXRRxWvB0jUSj/CXoJ5btUO1muYzJHi7kl4
zpdZIYdWZUpIR/FT+Mg/pib6aprslYmMue/HSaxNAs8SouVCM7t1MW6viNi5Ip3B1uuxYrcE5KJA
T3UXBL3j48SxSL8jVG9fGdMPmWrfLCSc7GANSIPh1OgjUZMs2bBpX+vUOVDvJflnJHu8OAb6hjHE
Z9vgAbN8iBnMNbDM5Zu4MMgskycCOqkNc/XcJOGhKoY32zmOvnjnTXDmcNfdSILKORt8GnQSYOJY
91tKETgL+QiK0vvu2fQhigQxQBta90Hf7vo6e0usGrHWfZoYj3GcIJ5NTNLY0vwHAqp4RcLrg+zn
gSYDuYF5/6r2ad7A0m92fjBscsExXyTsPzZOSizNzW0mkTO1XZxt3JgvPfj3zhQTWpXCgZoseQj8
G4Zbz3WDgw11O7mECWt3IU+tgQ2CK9ydM+YyHcLlTZ8RA9CTwRg6BH5XMaOetOCptLXPQkh6YScU
099CE/0KgkS8ONObiKeTzghjHfjdtWzDH8jFLpPm5UfVj0dsdeMadxypk0P4vUwVnGx7QoBecrWT
biBGumJAM8wa9BvUI+3edXrksaSGeRaZLaL5mqzwJnDsAwlliR4GR7pJANvjAyneSIIkJe9Ed1qm
Q0CbKF9nlr0edVK7iCKZgTK6vsomEty1NDwVRG8ZFhPO3AAgE8xCNc2eO83xoeJ/ULdIFQ0JFG+l
f1EVCZgKFJ3QEZSPxgzMMl/QV1260LlQ9+BQ9NxdOkp0wHNBNbIyoJsZdoQlMAUaq3Q1Je43zVVY
elpxO5X1OexLdvZyHVYQL92EgwZGem2NGhsiLUbcVVYxjLQgyeAXdNOtEzHqiXD0DJgttxqAJgbz
u+ln6kS4z5o5MojHqU6SaxhK2A7exDUZxa6MJ+Ma2O39GADKwEZQu8aOZiwTu5LktZwU1pju1lq7
iCED3zFcQr00rhxlTw2AfHy7yUlYQ7YlHCrYGMUcRWs9ktVoHeL4qWXN48AhUGIZyfd+CrZ2qJCX
Dg5R4sp77Hxf7XV3NizNnVDNysn8MfPyJGt1inuKO8eJ9FU3+fgNc5x8gTwje7TXk0tHsXbSkz4y
CjBrHHSBO95m2UTKYEpWjZ7tOjJYZuIcuv7+EAxgf2zrPY9JeVAF6UnDdMtbDFsq8I7WgHva1Sza
iRBtMBLDcwP0ilMEMwQHFvVC3KS9Tp2n3K0RSWTeR6cz7tf89jHQJ5qp3aGFGxPON8X1gm7l2ZhZ
rPF5CPoHhm0zYrwwLqYGvn9U7XCyb2rqpMA27igobyxr+LBi2aw6sycvz5CzYJhsp+6pHt3m1ujC
jqlDu9Nbh6yqzrwZorrY25b6ybGNGTguApTv+KHUQE8wA+s1+zQEakLWqa7rn4XjbSQieeSTwMIr
C2s0y6Bc225GnOQT418MogaqZVadjea56lYW4iaYxKVThjrUUXdvRijxc9hdZm1fEqm8retEt/qo
vSJ1pZzEO7PtsAmu0DP8VICaj9NUoSg1up0vOVdDWML9ZbLrIRYy7bI9VgUWeMh1wBZ6d4R6T2u0
TEMouL3QDv7kfUpVtsgAOTqYmWDu8Z3nIl/ltCFvO4hJYWR5B60pb2vCIjGqMdjoOGLR0NlKwYhd
JvhU3dvBwT4QNHRtyzp4jlkTVeIFe9nL6tiyohGSeRo0J91GcXBw+/4tbsydo6Gs6hum6JEegXaO
S3yOEi/UwOylLfBn5/EMTa0L9MQx/lU3GMBFTV96078j0E6ZFxlbIwsfOMvcal5m7xzfOwZt5G3L
yn3P6A9DP+QuEj5yNix1SYouOSj/7MchZ7ruLFPnpnJTuY+BCPhWdMzs7k1qX3TE71IbUN3APHbb
FMajEO2RtGcyLrFJqbglhtH2XgqtSFZFSrQVSIaDIaIHt+wZP2U86zDEcgRnJIib6aa3yXN1Eplc
4gnPB7CBR7d0noqaszsm25nzGdiHemAdbzDQJ9lYH8goW1utMe0WVXodtPaZlXlv4DfaeIxEzgQe
9reBw6sgAbhJL3HeY9fdConJfRQaSkF6Lm1OGm6rncjRXVdm4j0hdxq2tN0Z3wn8THaZ58yfqnHn
dURNhlOubzNcTdmQmYfe4jMMhA/APOyJ/67eaMHXaxVDQ8gpS9ik+xSdXnws+ry5KNBYBjHia2WD
7eknXOJ5EdwEOrtPp2sRrh8WeJxOzdAbxynK30FmE9KdYodGi3jt4iZHb6/ynRUP5Mf13WU0YEnl
MmZ17XEARiUtC9D6uzLAOuV03ntpAVkwEnj0UyLUpif3i9cfeOvoVeeJV0APff8Y2+Np8vXx2GAZ
YwTLlu3gKy4EAlykcusyqmOqOETQMdvDxkkKQtGbdlbmoiLwIsLWhkh/QMz3ZQ9helP61puHa3HP
XDzZDTXiXzZVIOLtBTyqvfPpuxHxkTS7Ohq1K+LLfTNV8ls9pzxEREcROzkb8CYHPxb1YReI8ZaE
BvojmXENXR/Ftr1NpoS4M4NxpZdyiNUj2qeRxELeMoxPfOQ1kgCrX78iIzXBLWbD0iD6g90a9kMx
VdvJrqKDCHqsny6xy7lLr8RGY5uNzzKeR6j6Kc3yGsZrnz7YdYbZL4/U7OH01wPj6IPfA79NrJgo
gJ5JYdb7OzFNj2KkSWVUaXIoNd5WLQvOJZH0B9erwlNS/RRF5a8RroYnJx8vBXHK+1z2x8KYupNu
eQ1pL8WNrfoL8tP82gBzv9NCXv1cuZfJQixSsf/LQBKsoFrM8Uk1HIwSmCNutndOF9PV741rFeWn
ZLLzQ4F5sAV7ueWMfdS78kEPEu/saWhxMS6cyUgqNpsmqNTZiY1ox37LqDVtqlstDq8MsRhrIok6
C4HLH4/XzJoe6p1u00nSdZN2SxdyTWqk1CVa2Dp954Pig65RtGRNfkLm8Zka0tv6OWMwuxybs7Qj
sTIsAVbDibV9YKiPpo8B0RpagizDO+T0DYGLVgYyJbu+tKV+Mgvs6YWe19u60m5l3UqYpAX8DWej
ehdedPGpo1qbstkNjXYiby8ZnXxIW3SWGD6sh5E6q5DaS9nAJiJQkGPEQEhpVJFWiup6VVj12RHj
cQBnnJOwxABefytixuSyc2hajv16yAZnIzLEw2047O3at9ahxjLcCaolQlXDMr7Aaom3LSZrf84y
xBAGe348OOBvd4FBK42BPaUD5UMtdvGEhCwrkHaMWnHCSgxIqgZu7OLxbeKMAXpDmCXnmAJ/Co1O
41PhjYNo/Uk9mu5Svh+JzxhH7eRUiTTZYME6dFpLaQAXjbyZ/lq3AWeE9AXlLYJqP/8RG5BTqlpx
SDKn9lBoKoCwbAHaYIy2tms8kgDlx3dsGvq4QvONOyrIDYJ2+QFauQkNE0dJqQ+bMeTFkzlIRQbW
lKeB9yO1a7CszngflO5tGQ5qrbT+JaiNajW247PflLR7MsJstSFjju95Er6hONqjBuxiWCUaWlL8
u67hwxQNN13dshCU9SNj65FzmaX5Yt2USm7LHj1PPE23yO2qPU171uk+ubh0ZAM36h6ndM4hh/oW
1aShinb4cCv8Ia1Zch7KbXRTuO4846yPaDElQkwOkWcVzOTCcSayf9mayRCdKrk2CmICNdrN5GSE
TWegGqCoRrHyVprAkD17Jg5gDk6C4Ewy0CPK7eRGS2kVmlByn21qxE1fFvaqJ394H5Vip1vhNUjk
uBn0ZmvsM2JWV3Yun1WE2pTMIBszJbVnQ7tu/gQDAlNgswVYHVh6awsv25Aifmq4AduZMqCqucM7
iPcZLhR2noaY2ER33dufwXfZvfQD2sam5zuoBEuCQ4c2l4z4i2CsjvYEsadyv/sdpjEjgzTSBy+l
nvxIHeqmaT76R580z23ydciBtrr7qWVnd0OCiaI+vw3twofE0Jx0dlbLoSsYxtbaFNn9KFiK45IX
qwh2dVu9O5r9VqfJzqmCfTwUW6utdrhvsPNHBDyO3fjRjNaXRkB3GfH3xgGzvKaDKxE4tzimAlp1
eYWyBKJKqPGhftBmSaHCV946UuaLh615AmW2Rlh930mSSpOwv+0KaR39nGNorHcBrvZyU7qVtilc
gokCvzx6g7u3RHFXJaSCgOHJGZBYH6VRSubPSFYElF3pEoSOUsjGAcOoJqGYWjPtcL2U2JeC+Ak/
kLeDbu+TmHx7yOzk9NKQAEv0FAKGKROHrcVHU6B9r91kYDVKfnYO6omsiq+RN58izOYSJORxad7B
cvSbpi3JwHbpGs8iJUBze+A9e6cJ312bvr9nJ6/D5MOgsIfvVRBykvO6szaV72hQQmSDBod6E+Vd
zb6XpcVzGxk/Q59y3goNvJcRjNxQK/l6TvGEZyNYuShBV5VGdyTuU6DunDjJAK54/+i9DjVWdi3D
kqUl+tY283DnpPRQ4gKWkqqbiSBm8xvN11tHRvoWr8jdiPCqM+v3PBqRCWaF4mN0cBpFTQWLUMAA
5y1S8+BZUG4mY687SkB+UenWsp1NWsCFdNs7ZmSKshUYEKGg61bKbcSxGiVYNwsCIV2J7KXAQ7Hv
HLRMwq2+QGfUDQ2oJJM6JILHPDctXkwU8ogSAUS5ZNlRWe9dGk1a6JO/7XQ/BwO3c0PNunaS6C1J
QrmvzPxIJql7ECqFDryzg6mHeWiN6yKnCphKRlt4fgGe5t9NI711nQbcSWhvNfp2CMb412JcZVZu
b/24NxBECOtUkA6XB4FzbjuiB224J6PeEaIUpjTjzRgfhj2rr4I83Rbq5Gn3ZUy6sTABlGDgUtVO
RnyYKaXRnYgfta6MrSMLQOamtiZqHfl2yOArPXd5+NOKmYrlMW2OySXTg8OxMr5MZIw7/C7Nyu39
fOs3bJalV5+7pngh6498C3c800p66D2aN7kcV+jIemzzyGsyHw1fhg5lX0IBqMPY2S7/hdkUsHow
jJkhmDZd5xQuiJV18HdD0NhGfY05zYCHYA68QEQSP3uKDkvHnk+13ZQniv4r4I7xCMTxAcelek7V
DDgq2mqbQSFQsAufLGM7mXJaW03VQzJgUuPX7L86p01F1M1su70VLfMeJKJvte0QDFa/uElCkrZ5
00TwnOAYpXh3VIo9IrXKjinrDRUFK4hgupfTQ2tzx1hBLeWsYr8xzky2PcMEz0Yv5ARowqYCoIhm
/ggm3v/U7TcNf7JOje9N9ZZUxbELZbqpG2KTYf5tHBboTZ460z7LwrtAje6NM2T7HPG4WxgW1Ub1
FKb0iEQV3kFR0SgKZMa37FbQyHddisUzbXKSFc12z8m6FVnyQpAQwG2w84VBM8aLouES2RN2QsQ0
ZDKEWzF18X70cFEMoOM6/nxbNuOmTcLgIIybxmMf8+QcF2KW1g7vyTcW2k0infCKbfOO3NDo3CtA
a0OO9Gechq8h1s4jBohjlgwksdceAzDWtiaAYU/zZlVNCLUnnJohz8XdMLpI9QrCe4eYEHRZPgqF
hDDmkIPCjoCBSf9IKsaoACujnVuVNCLg/mA4Z/Yn6M8w6V+PLWu52ZDNNlViX6Vlhp37iJtQQ9vL
INWI6F7Xs4EmJZRBK6EMteR3WwRuY6xk1G2A6mhNxrkkqH1TTIzZwQ5Sh0VoDt8sr4g2btjra6kY
Wfp2cW4T8BoVVZ1wCJBOHdECxuNg1UkGowMLKz+Y38wGAWVl59LuslU7XjrH+2ZPDONU3E/7BKrg
SgnamuyjIopIFdaLfi3s5ptM6uyam+A0HFnu3Tq/+INIzpx270sbNmw75W95BfweVPcL065PtIut
UbDLpNE1cNv8RvOD6zyDddLkQg8eGBuS0BW7/XsBLmBj/A9757Vcx5Jk2S/KtohI/Xq0gpbESxoJ
XGak1vLreyWqbaYIdpMz8zxWVqi6guQ5KSLC3fdeu+MgFmc7xHnZNq2aly7pfzbWSIO9Ta5juj67
1q/f7KJlaN1wxM1IiMS/2axBwdD5A+DG4TxZO+3gb+YkKIDG8b2DMl9DsWXmTENh7RBCV7fcrXga
fw44OW9VIo6sWyc2CfxS1gACBwOZj5ZeG+SRDZL2lpsR0FMgYwTxt0PzW2/6aGRznstb+tsPshvZ
xkpE4IltEGIPsQ7+/kjnLC1O7pT1T1Qjh9D0wB6oEHa1G2MGi9ZhMt13KEchnMU/eURwJzb1DL8H
V75Dv0ZTsDACiVaewABjmAJsXuKsW7a3A1keNH9okW3KPI2oMati0406Wke+vM2DaKKXxV+N2noT
RgGZrbxLOhdeS9QZ6yYxPmYnv81cNstQ0vnwwKKGQ7YbVXnl9VQqbmEjvs0fAd6Al1Fxup3sc1ER
950uYKsiTTf5AxhTGuwAtZfN0eyjZ+Xs/ITmn8haA0AIMvHEDVsiC6HO6iE6WLPCekiLYSUKDSlr
Sq/C/rtbeckmj8adVuj1JqYOBJ4a0FkQYzMmxcSxNqrxu+o4tkH3wWzTicNo6h15WsZqHIkcjXgv
0Tulp4TRuh+V9sFpiMtdHg8qlqy8aX1yBdo8uxJAmq7ibpIoQYoa/9W0Dgwfnxb9waLuOaXEJPz5
CrVK2CXl3iiIfJ0TSXp6e1WaZr/HEXkTyeDRZo1a5waPrhW+mxq9MR3AZNWDTt+7RvqIv3xBjXNk
EGN83wYpy8qQl2tEwRW+GsM/GA4olMzzUCW31klHAvl4E/Lq01Bqc7gNlS7QLmtwjm2s1pW9sArn
Y96T5BA3szqaFPaOnN7KhthsFcV4tJOBZvtw4TzQwQuiB9sxL9/EMrjnCtf4zpW7NmL3ih1AbgtZ
3A8VWlSqsLdQRfnOi1GaJOOmDQx5cm3YWwOIEueGDY8zYu2cocN7yHx9uWflxqjppS9YvLZqMLNt
q6L31BoQ2STgB8Vs3pCiR5qu1/KE9jTVJb3XFC83vZgmBQoyk+REXwJFT5oU69Yc5zuVmoS1tgfS
yNwWSmFfwXVn+P+mnPAFTy725fpF+vifGYkh4Gz41aq8m0LnhYgUplYlAuvJhUEXcQ51cJk2nOUB
7LiryGJ6iI/AX5ctVKXGj9eF4iBQtea8ViTCw6r0723lHtKUsYk0+MUzuB5yUVltPd6BZKRagYwk
EdrGGMM9qrQcZOpGttW9/iGskK7MHPX0wcMll8+vVwIdq2DHreQ5Rpe17RGxrwaAiV6eAZeIdXlg
erkr5vzJQrBK+6zflSp9kYBTz8c+tetVkrAzZV2+ceba3XkXWQr89HSX5oYhJVbv+9YwsH7mwdaB
sYqMDSx8D+YW2+vENhft8c5yq5T5nLU3cGHAopcE00wvfZEG9NYEKmXl3qNPA/zLtV0zB9gEWezf
tnTzRfbot4ywxJB2Zxla2S6oJnMNrfhNYI4IcBScIsnoiaxa/vCyxjMg6idvbB/lpBwkOwV9sZJ8
JRFA8TFstWchAXY2mNdzT1eQSlyP26kTa5P2zAaoJDUSxQZ9KqBs9UtpI8fNs6PHEe1UckIf4bII
HEa7gWdxcLLvcWS9V06V03bnddOu8+aVslnlS1BBy5LZVzwqdcl8qnVyczNgB6dGSopNb/jdNmaQ
xMG9fHD1SEJkONzSn7+4GNil5Cxpw5kqgoA+qLb1vibSgKDfN9CDV0nxYyYNs+rzXVa7LzprrwV6
7b2ykrdZmz/55sTejeohzKn9ArO/nxhqHvrQ/5nW41kFtKxy99VkfhkENbLz7uKbdPiSbrjPp/hi
SCRMdbe2U0wPiYNLKtAuppuBQthHHx825ovAHmDZdbkulu1q6dvmWBhXuVvBsbRGgqcrAfhHq2st
J1zUnWTUTpzxXjbCRa6CX9XA1hElIfVWrbfGEEGa8HdxkauzU0swShIdDPL23JPkN5qAex1jvLJK
ZhVl42PqFMFLQ4LFehbmS4Qd1ioFJ485vkkxtKyMSYfX/Aarcixb9EoxorT5o5gIgzABbdJHs14w
WIOLIEl1nVSwrvHcvrdzcxqmNNg0Y/czbY2aBgCHEt9NnoRbqWMePOSRQVyq/U9m+8XJUtEL+u6M
ZB6J4XGQ4B8m5loDGx/HtJotyKiCG7NNkk2F2p88POu1B1y7dWRD75ZFo/c/cCQch5znNZ3s9xor
2hJI+wrS0NrE+ZIapdHCdXYMa84Ud6GoutWi+oXgh5ExruGDzE71PS4Cmgfp47LB0RQn7DECRr1n
UdhUq85tv+UWvB63o+UZK1Cxengw62jaJxiKS9e90JJD4VBGJxaY9yYnWlHXWCodj/5/BpPEIaRL
5WgpDYsDuhye69RwaDg5N6XO73C5vFgOR+9SVcPeKuJ43TXqlIYBJyHLuPKYo9SYgUULkKuGU+Tg
4/B0QIMuoPtVz/bDOMoMCBputSLh0CSB3agme847eguJr16SNP2JiO1czt1zlBUghTVRgkSX8G2n
q4ZDFqkf21ojLVCCM8YIDoOWwYfIE0EH/xhP3Xvu0vuuPmzyIdd2TaXp1OpaVtk5NsriEM3Ze+m2
l9bHhzO5oSCLAVp/P1FFRXgGeMqbYtu1Ysey1x17I7jJPe9Zc6yyO+O1Dvx5m6JSWdtN+55n0atp
4+gGikZDojgI3GgrcXQqawTS0WE3oKxet2O5Md3oxiVOfkVL9VQDoSi8giybxDjJZtq1ZQbn1HNd
CJH+yh/SzdgPehMUYABJHxEZSZ9NRaNmU2lD8huCTZC0l7roGLazRO6pCGLM3Z84O/TGnCW3MEtv
y9HaDFmJWTZ1efQYYzBlBvsZbwgo5g2EFcjvmx5H7b27nXMabaZzgw8eOqHS35qCWXwHmOsssY4l
1FD4GcienmxxdoPwOIXYLgicQ9M4uOt65HRBKNy5dSgJHIOpuTTij8E1bCBGcGuqtH0deXZ2yuI6
W35WooUpwUSL+XtSkvqZ6zxlhEy55ziGi/OrYZxYLydOjwiwGtQvNnZW1x1COMbkCYU7cevzQdnv
pW27a1bWZJvRkdo6dmjtjS55aUxBikakczizUGBz1LIpi89WUUvvrJyIoiiPN1EagLMjVnZJ2d17
BvHdZikVJQ1H2PRHvYTwjqFHP5NpMN1jxdDBLgniRt9DzvTaYmXi+6PsTpzkIR89rBoDVjkaDWzr
OWBB5QXfwAG75cvU0gbyWw5hI1dfTq26jKF5PwsJzxhMxSoXEKvDZXkO2cC3RIhuyth7SKrc2ozo
CRgSciYDg74JnMqmLXrTNm63Dhqxrcmn30BgwS6SaJ/AedakeEbcIgFKMprhoUSJuILY6KF2AiSD
9ylcWW7w4DCyLAs339AOfMmMnFbQSIehvh8sjKaJ1guiof3pltVN7rRoguu5o6U4H+I6w5PlxiHw
gH2uQjSHIz3LTOZHyZz65BjyWo7qOaoRfCq00JPRv3Nn95ZvoOyul+sWbuq++x6kdCZgc8Fl6hOE
kJ6LrLmJ3yopr/OpV2viLwV60BErC9tlNpzQQa5apD5bv7NeGe1gHfbwinfyYQge6bQl68n/kOqI
5VIbwI1M44EbfUiM8hn+7Mfcu1vVLURIqklVMXavSFBYIf/CXhm/aJtHzyLegl6G4nAE02wczUuD
Tx0wDu3HYvYgC4L2qExoxaJLbnPbvCLojPNn4fL4OR+iYbBZ+Dl6uz64qhKclks51VXUKNYT+GN8
jy4KJ15C6vTtMEQ074TOkb7zpMqSCPPCtJCjyQ+DtRE5Rv5SzOk2t5gwzCOqncxjHmtTBOv5ow/b
jZ1lCOQkH72exSWuWkbo5lMbEBnZGIDcveafilUYG6ZLyRlVxTrsjDvwrD/j2dmnieud8oCY1759
pJKyG3iHNuoAJy7XLeMaoymuXUFrUw2u+TiAOGsdUOCBumQVSnWSZ79j3SRW0QvXTm9l5xLn0Zg5
8S7t3Xgjyp0me8XgmwGsEYCFLak2FnFOa8umpeqPnGwLc/pXsPpK+024mUeXVOf4rPu03LnMrmAc
+W+JDD9i030eEFVJv3ixkfKEzgfGx2zTK3RzyjjFZQpvoiifsFW9IxQZzwB1/a1vWu+GaT0gF8T+
DCo6mnPQ8rZ7tCKLw4/GN8lDx3LCGmOrZ9uCDt2WII61Vs16ZrJmSTN7SPzxg34qaBfLvEptPF7s
pB9TgUx4phWNUqfHO9iPpzjMsHuG3Y/RoCtOq/mqXm4Qi59e/LPp3utGRVp6mu5VgSgMDhSHJxah
2qu8rQDpdIDxuBvK/r4z0HQwbye5T8abIs/qtdc7/mkkIknNdPERP3J8QmrIeGvfLLIMoZblHm+2
bni/i3S2VzJsjl5hGKtymB9NkhzDejgCREUJ6DpQiuJ+WQlpKUqr/Ri+2Q3qjUkD2zBk4O47nqoV
JtesrDhnXE8jHNQQTzYATAT00i5YotLyDnAuAzi2WzxKHBnjCcQQOTUM4Nsnf9AjJ5pkWHlJM6LO
tNdBlhubNIr1KuU9qWsQUlAj7lVsiZV2QvTSfqdWSC+J1eCJY6B1g0n+nJbM0nzFH5UNoUnthosY
l/xqvkqr/nVUjEty1GArRBwEIHREFPcVNoQ6Y1UswdWRuftuWwgJk3y+ydLZomAf2iUgQJCh/k30
CEDE3OxxMUa7Ete46PJ43XLgoGnrbzKo3RdnEV4jfU82VNb4lQFP2VhTd0RzRrg7Sqd8B4hPZdLC
/Y4dlFOty/LqN9Y1o0tMKkQaiQLlSBZA09IZCiZ3rK6SeH5y6+JYxQ5Xp3no+/g65iTgjEN0QYWy
yfzOOUYhxxfTpmCyav2BMOclcxWwU7hTRQAdS6iUICskGZlAMun5AamGEExyXx7xV7crivB8Q/ha
wPt4GqMXqcGdVTndADfsAKESp1D02aawh4YayT1Hff0UDDCFan1IXJpxGaBOzX61GwmEI/YR5KnB
3J8nO4Jr5JPqUPk/0mm4ika6hBXOSFr3T3avF4B8EMFYLV7J9WMsGdpHQmy3KqdhbLkRHONhJEPb
Lo5McRy5AL64QXctuLXKfCynFwTyrwgg0A7QZ5UjSje7rfZwQNHwa30Zom+B55bHcqIbgaQsNvx7
4uBDODlYcnnuYg57x7CgdUpsGu3VCQ9oa8zbviO6JwqiLfLBbKsVNgF7vIpCfbvg+HCcKli7y8Fh
tLpzHDA9qUrqaXdMtqhoQ0DgUX7yZEW8JynKZodFHh3GtrQWrUkHsYQ4DFS6nLAC1LvQNFAaMtVN
QhTBDIGXnbI9VUbn0SELd1Wau5SR4OagJP/jJM49JQNn+qY5QtxawS24T2fEdwiQFvs9JqksP7ZD
cZf5TzTyFm6uYADD9mEEOAvoFHKYG4tqjWLvn1rp93pAOYssYuUMdJiTtsMmbNJYb+KPEG8Mgw7G
Q+gdVgN/m37n0DEaUm+THCgZrBdLJD/TdIT/uYCAu66GmYWEIfFleEIP+zCbBkU4V9vGIos3H60z
6CSauBRkhYCcnFnZIZD0tccMkMZAZk6BtwxuhAF3zWCEWTt7JzJ53MBYiQEq4eTYzL+H+VS2jruW
EbKPek6R/kbA38v8qBK/v4gpJV72cRCg8Uy3m+85/M73PhYcXcN0Z2YSI3+bPskC3krT9whBre2U
PVyNnRmsnTjlNzB8SU1AhUu3FkJ+Q3nZdf0x8sofWR3wliDlG4AGorMGE9iOyLlrNJOhUQCN7Ir9
aBAwE736XXNxZelRreuXoUSb2mTpN+nUZ2aMz6mFtiRPph8uiNyWeIFwbq9qtjcTVexEKgEq+WMQ
dByWurfUZdIYBBjVEtfHTTZSm0SO/9TG4V2f4/zLGrovXep8dBz54R1q5tjeWzX0KA+zkpEeDcyF
OFHCMjjVudh0lnGfRPGOhJuLlbiAuCRUPkIlwgxGa9YOVyyVIwXUEQk3emxmNCyojT6gZtz4cYT7
yKAajGKbBsFc/DDsbD01CJory3t07fB+tqISdAhUa3b51xHvzSU3/F0FwPkI/mvZiJaRR43k1v5o
B2PaBtjONzoZxF4b6sWv+FrEqsF9CCiWo+ZWdQpyhZ7wIJZUzalCOtU176obrhz0RojyEB4kyj2p
CONdIwh5SDiuUhfkG1PSEg/TqyFNaUl0Ljxkj3KoGsIXg2AXnPQ86tr6Nja8tHh02aAcZ5OAODy1
c/EziM3gEBAevYpLw9zOzDrXpiPTc2yTONtP3aZsWbLQie1pG5144+9UxdC4ylh3KqZrujToMno2
8T2xyyqtYMVZJgCh+5zq1krdfzwrAOfj4fspG35UI7HnTq1f2sEiqFrcdMIkVFq1/1hp9BZEowvp
zDoFqgfAi05EOxaSWaoc2vd0razm5B+HLJrPIbLdDVxkJxhvfc3TmOR07CYfD4BwCTyAKIJfDQUl
ndaEgHEHiW4e9HchLA/sBlkGYiLy9pPLVM2e130J283J0AyAGQddHogrO0AY1tHOYNSShgzha733
k1G/pJ/5sjjayuZzmEoAih1R0gIcSkjScB+ygR26LJP7iZRvAqnI3i1CvcOQQA+qP0U2xtMStb5n
QcDADkgvdTuNEO+Fdd829XEyUfp6psK6EAiA3kZWHSZDv9E92WS1cQkL/xTHgDlkLDlbYAhgBhse
7X4o1jAPdH81Nu33MIruDShAxwxV9LzMTgpdj7BiXFgxmhMr/Wp6GVNy5Gz2UBZZewjrB0g8RBzD
YtPWIoBmQj8l1KrhGMJucqhYRrdaF2V07RiBJphKvxPuyuhrD2k529Bu2qYgbEAoxNvK0zQZ0+9C
WDSJekopUhUIWnQ2MsduYKpGXavR2QWQ5E7oyAj+YgJdQGTKZve+6ZL9qHww36Ay3TaeN16f/Ix8
zvK5ZJXyF4mPUo/VPJOIjaEvXLfGcyBRPgQqgEqNrfAURExdUjalqeKWMK2u90VKEK+OmKsJvGny
k4JPSKMqO04Ygk6KJY+EflU8pRVaxJ5UgDnczmYWbbCO0z1P1FXi05CL5mdlki6T0brwkAtKp9s2
HLsB9rsXl1ie67SwXjmdsUZxCDxxWhrudIJIvgzGA2PHftV5xOlSM28RSX80ZSpBqSTncOYQrqMn
FJOgRlybwhfKr0BCSqE0V3tWxpOGXdUrQo9KQsDwaXY/saZSaVbmfYwaher4Qw9sPWaORAYwPsV/
Ub6Tw8CWBmtug2XzomfZkUJGx3piZwi6qNvMxqJfk/g80W+3rflh5OaxJhB+SLCaqDbfF0SMRApq
ndsb39qYs3I3H32DEV2ztEnwKh0alc/kJqWEwMTEFTtabsjZbi7tiK1SoUGCLzfik907EtJzgWuZ
JRipSmtjJo6c7ez/HIvGvlJoXEWNliPRGXR6ktD1c5fpU8W+G44L6tSYf2B8fNCO/iiX9nrWpXTb
17IPSPGtmmf8HXRJix38qLfS87J/+e7/v0fvf/To4Wj7nz16uyhPv+cfv5jz+AX/MueZ8j+g/GGA
gzGNNM3xse39lznP/w9bePAilMBlJ/i3/pc5b4FG+I5YcghdF16D4B/9lznPBjUhMfB7ztI9Zhbu
/N+Y837LmxTKcSFEYhJ08QeC0PrVmhd3ZGLFFjqKrI6tY2V7JHDT+JcJ5JPGJpaIA8+mtrCpiOop
Nkzqiakod1XYE0LXNSjEydNDzOmYfwnzVV9Ng4IRP/4uE02CpaQrvuAjOoR9LNvEv7EVnOwW67ap
h5vMuLUaci4spiXn0YwJkm2fO7r8bxJ7Ogd57Lt8CaF90gxwZQ0Ym9IyjA6Ms37i9Q6uCtMF3zQu
ItiFRii6xttkDe0fZdZ0wDBJFLofb//tgfhvSBXmch3/NxGBT69cV5qODdTDVabrffk2DvirHsFE
tPWIWZDMRC594G0z23gSdjm/UJtSHzX6dm4kavm6IlUz61PjIYvARwa03KFnBOd6+ZH75vsnXtdA
EH4jrbC4c/z6nhqmfibkZ/EalsWt1e0zAZCg1827EZfO0zAB00Vn4AFqOgw97r/YL9XR8QoEiB3l
WbXknwDiyPccrvBDJ0wo/nwV5GL0/HoVfGWalm8DI0GO9evTFpWc3eh1xNs6GDJQRxMFXgc7SNYo
CBZU3b+Y4WZlnwd36So4xp3rRdH1hA9v95cPsziVf/swpsvLZ7kQWtQX6IZHqdFhwsO7QpDr7ecD
ZYd2futn4LcHHZytPBuvOptEQW0dY134HBA6tf7zxzB/f849XnRlmxaUEYuL8us1CWw9mpRyydZy
y2gfxPjuupl9ook0/Yd+uNBlnY5mFW+dEVGTZIxlDPlj6U63pH5w1rKM+N6Qkb3rzY88nRFIWX5w
lgatKzel8EjLLdl8GeoXiBCBzevq9O2bdozvrTs6oBK6GJQQgwtEC+5ewIjwYEBhM4nvqYzoNxFz
/WQF6taOxcOfv7xaHvtf7wHLImAcS3g2b6z4svyYpbDgny1fvllYgj6xhq4F1hBExkPNp1t1uZ08
1/AIBE1p9M+hfRgKkymU6E/M0JlkaGKHKPr8aw8+z1qpks5W1lxU6MXXbUX4wJ8/src8o79+ZFZm
KUxpezaG66/3KyuqeMxmU9MgdfDaTygNjb7UO0eUzrEoesr7kSackTxblj3tJ4QHbnp23Dm5YNH2
GSPRMEj9WNxAPn1R04y0b1TndMqSi/DmYp0oQz5SWr6qKYWSP/nqJGSi1nyoGSsdViYUdLgrIyIA
15WXT9cZ6PUzisu9CWhoZQ6FtedsOd+OJwIos9vYHKllPHwgxFcigqRBkPXBMa26eG+Y/6RNb5/7
rrPP7shsJJnD5iZlyV+1SmCjbVz6mUOALZQTpg8Bck/8oLNJyyWwuiHtTtrNXbv8ObNlypXiYpzl
jAXJEMmuWF6tHgAlcEBzk2ah9dPo67PPIqsc+9WsmQINUbCn51FdogIZBddpnw6WvYTLUsIt0DJn
iPbMvPnKoPd5U4t5vFhGE/1ldVK/3VkkXlx8xwc358Bl+oI2yLO4qKJa2Iz+2c48l8mNX/Y0tKJX
IPxE1BSsyk2DiMRjCoXIGvqx8N3ryiMqF/j+0fDGZzoZiEE7eEetLdZpWNlkcGLAxAhuep2/a8BO
ULb1f1tGfl/NfE4XsKRM+Gf875fVrKpEF1qBCDFMMh80ZU6saCsPwVQv6VEoBu0BsVdJc36a2tPn
NaV1txHT3N5gxgFBV8zFfl6G3n0d3bcqa57qwrrEzfjWKXC/hIqOwPo8dVfQZ1KMkyHEE7Ioajp3
qCOrn4wMU+XTOpLlue7stz+/eOayEH598WwhHd4+iavS/LKFVqLoZhG2epsGDrulnN12I4FS3qr+
h0jQ7Vm9fe1XtLUHv4bzH5fVBj5jWhTtwaUbjObDa4/AanmLygloVNuLH8teRU5Bzpobmw9u2o63
cwuDMK01DWVkx7vPrdaL1J2diU2meyQvfZbczOngkf1s0JCYknw/NBW5IaGBWDtrH//8za3l3n39
5pz2fE5q/BfIGP/83yhUReKVlB7ow0F8690YsIRHVKB7TkLVhrTjWy0bBQ406LbilBNsdDe19U1O
oc/S1FzMWGeXWWQB1iDbPvN5/VNvMd8Oa/wfmbCga0JRQJrubevBoBNnehQT3gwUXhVUM1Xm3zTh
9Ohl6qH12h9T5xoHz8AAmWi8Yoh8kkLCtbTwBi9pe2vhOPpYBkzYYj9WB2d5g1NW5n0BzSQzkHb8
+Qr9lmAvFLuH7diCjQSA2denX5u0sOOoph3rC/8ksNmSLog9CZk4XJhsts950eKr5VUOa50g6UJL
RbTFfDH8dJ80NREahtQ3A4lt87bi2P5UKBqgEVdDcAA9J0YUn5us3/4/fHBXuI7HWddU3N5fb62Q
TTBmONy2IeqOTThG9HpDxFWovSGXmqRPG8MHvrd4jVXc1wv5lTlTnNPYzwxrP/M8PjXKuwd6fvSS
+cbItLPvlmMKN/chvRqxM9z8+TNbv62TfE7qEoX8xiYvnQrkl8fRoBMSR4T5be3mpGIobOv+tfUa
C9Ep/VpiZYcLqa5IcXHoP5T0ejUteppBDOPwqQZj+ujU82tsRcF9q91/RqXEoVr8krQ0WPf9f3pv
CG/a5YcVHIpRctL3H1AOZI8zs0G8nu1F5CVxo1bgXUOlNdhD4m4xndKpwmc6eTYZ32FD8FAxXTTR
m6aqnYvrOMxS2a+9uor/FiH/2+pEqaLoEcL+Mx1Xii+Mvar07cycUcabUT6ua2JAt+SgYBkw5cEe
YAtl7XNS4I7QvUvgiNe9Ng37B9EO3gYZ9JAOBDMjtvZqwKjWQJZVpUR2dEp929JF/6ywqo4Zeiib
m0zn/yDGsc9/vrOfd+6XhcZRhIwoDsSm7Vum+2UTsQrh6jZQijMfkM62EtG+yLJ8DdWKAwZCMGgc
Q4HazXMfqjzAVamuZr+ia6+9H2E7QnvQFF1djbis77z6b2/L8mR9+XxUxcoCWkPZbFpfdmhkShVj
CBKWlKiTi6Oy4lpHyH8Trzu0PnKHqnzRrhI/jLH1V8xzjU1ZM+5J7bR9yFxxExrYyw01sH+kqX4r
4vCKCOT5ZCH3uf0WEtZ8EUHabgoo249+ErwpWeEqxdr75yv9+zuE18BkQXRcaiFTqS/fBG/KRMTe
gP1+NN1LbRY4t4KwvYRguSZzOiQaJ6FfDixcY8zQItDqysdCONTJXT8hN/YzeXSCDmmSUZBfYWP8
hkZD8Lyy48dZgugi9Xc/jyDcu7ZpTwOv2srqczRithM9dGg9QlvmmzRU5iauXWRcBsonD03eFZyr
ajso+xtp9h85Wp+1lfbYgdzl2IPnyTqoonpuc+dnZbn2E9Kav1yd5WX59T4Lh9XF4lYv6KAFW/Tv
Gx5q53Ty8o7DclXRCw9qg/ZjuXVo2t6j4kCltWirzVJBbI+tgGMuPwZhff8XT33CblPrPryyRlQK
Jblqu8wFVo8fZeH2+i9B0IO+mxCWVOm4Nkdp3QzJ3IMKJMognLFI08+jTrLgCvceLpyK+gQ6gkF4
S9yck5gAGwII9pNAjZcINKd6OpkaL/tnlldvxekzw9ir3M2Nq8jIbp2Bj4oLyGQ2AHpi0P6tJ3EF
aMysf3lJ5O8XT4KrZOhrW+yIEJx+vXiqH5TVmDj4EulgYpgJC3fz4di1kXWM+vzZWcraedoUHKjR
beL9RzPvV+L1k/Kf9P70FoNpYg6NUy4bd0KB1pBt5v2tw/PbkdVRPP8277Lju9KGcfrLXSYjZSJ9
b1D4d/DxF3bY3sRjOq9RZgfrLvDru7iwQV8sV7OMQWP4PeJ9xdjhM/6poS17DJtkYr4EeDBBNnpl
JiQARFV5rpZ4TLc7WKhq/vLumr8dxxwlOUJ41OoICx3vy+eGmln5ThTzuRkvbhxv1OuyCqvL58Mn
GiUJkGJ8EbddcWvTZulWY9kXYAGLtRfwWhfDSERnYCSnopGnMshtsH8kSnmGeZptZ7gqNJIB5sJx
WMF5mnR7UqVFRPqy4s9uQsHJ7rsRjO+gNLTI7X0XC5ZNklyba/oI7v2f38ffu1cO76CvOH+Ccvbk
1+6VJLFU9MVkY9BZ1oEBRvjh077OjngYOPAK+Di6gwufI3LaFf74MrdBuQ9Rzh1aC8FZN+29NtXf
KpImXUM2kBEDeRX1LWij5e9bShvrdqEyU7yDGE8qJvONfQFrgPUXDzQ/nrBxZxdUS0xjRxIfCW3D
wzwvfYHRSx5CQ51yNk3YQ5FzA0/F+cuNl78dfBy6d75a6kN6Fbxhvz6w0O5ZQYzE3fiY+ZvJf4c9
jUJi8DFGLNx2coho3gTUtLyc+UMcO3g+gAJ4hnP9f9Ai/e8+j8/jR0eN/0j763Y49KNtjhwwNr4Y
Q9wjejG468Bbx22NicW3ySBlDLn+bG+KET/wHJh4UGOnPQQRzxYEd/GX/oj8rdPpcNNtGiQuiguG
rl/eDmcIFYkgqblxBqvc9iJt73tD/2x7i/WmRKkeJyXoUabiVh9Pt4oT7wAV4JuDYFeEjO3mecgW
XDzdDlTa4jL2mGWSz5rvL4/1cr9+3WYopiRnWYi4Dp/4S0U5kYjc1cNsbz67kJ+9RwNh1gaBtrxw
ouPMCZS8MIg7AjL+eXrzte9f93RCPqtHYqwegtwXlxqK6MaxEIxKR6hHuqtbJG7RqyvCk9BOv7EM
m5bv0nD28IcguK/Da8u6sgiYW/coPUmxYb3TTQhKYYkly2w3PNfefETpMl1LmQZ/2Sbc31dfvrwN
rlzRYLdog/76MOdp7pVeY/Pll09FUdRvcV0irkmCEbGVrtACGkxvC+1jSTdT+QPyo97UMhT4mcun
1AG3xOQJXPvnkautwYNJD+Ujl1qfMiONtrYMvmmyTU8FgrSLhwObRslSvNtIRVBpzm+7BLH9Kp3b
HxSZ6pDJ8SEFd3BlqR5hk+5xwHHmQ54xfSsc91wEeF2KYiqOnP+/xWoA4RQ3YjMa6BPNyKmum9S4
KYM5vCpcAxpFGrymsmrWAhYLk4QsRtbrEpgKyw+aTmldi2n8kfXWjZCWfQ5IrkffqqvhjAndA1aP
DnH0K7KDaPZdVN6iIy+ZNEvzYsshO81hHSDlpK0eQq/K1fA3xDXdjeWF+fen1KQAV+x5jEMsQdbI
l0N5kaRNghvaA85gOTsnYBPohik6VsRa4vrCQHw0qqy4VHBU//UjL5wHURfeLvJzntuW8JSauenn
X4XL3/r8f0MY/zCZV5/mpLqOx6F/6EVTnvGC9yfqKsGFvYv+k6jz2m1c2bboFxFgLJKvkkjlaEkO
L0S77WbOmV9/B3UusIG9jW61gyyRVbXWmnNMAa6F7W5vtG1zaevi3WzCcfd66NU2lzrx1WnSLJgw
5Qf2f4a7lEeX16Ue6AkokbGUeBFVFiIgGKg9iPbg/m5ppZVVTdkNVyEGerR+/VURHvYwuDhrMLYu
mRHyrbFE7LRq02Fk9eNdVPbkmWk0uhCJmSaQhHwMoCgD6EGQqkWn0A6Rtk0UoPpoRRur0IZ93n9l
dQ9VOYrbk4Xw4z4hPVdKS4FtPK+dGvNW+lnFiBNtHPcWPc7/f6KWZ+1xNn1Jtl6v+4Hd3Z4mPJch
UYVga9YqtzJitvm96NU85+A5zlYk9r2q045eJBs7ZvCEB8b6SVLHCAh7ynkxRmRhpJJ26fC+ODq8
o7tGTKidJPGdNhe0qL4JH7gq+00xVM0NdBkIlKm4TuiSjkYyfvhU1PfGsAe3TwJl0+NtQRNh+tyd
5k+ga+NXR6TL/z+1WFeAUhCPsQywlW5jnTGPjrrgLPvluo4V+UY1iOqHuyS1lnRR0nsTczRDcVyt
FKPRiDmMw3fDaN5KWAlvdmk8aVY7ej7i7WwLb4VyFL9kg3wdmb306LjD+zq4jYOOZrn25BuAXbEq
urplx3wLdTl4k6ZpuIGSNfVmD2gt3TVVmR/LyA8P9C1NV2p07d1kMpWK+mZO+AW1uDdcPwwi17Zx
uqSlt0p0G+QIHbIl4pbS1UQXrLjHhSMrXuaa5iAT1CQF1zEn7gI2BSmtU4ZavK3IdBIZScNDbNOa
hpFsJvKqEkp6ljsf+kdXrJKE6OWlWetE9YTZewNHuwvh7M4LTyNmp8F8oJtbAg5VhrJ/fSh7af26
OUhlVNdoZwMnsod1VfnpMTAfTaPL0FzoTlUBAIvXubXU+6vBBrXNYhTAftmmc0DPPsTK6xJu8bSy
4rO3k71sj801ybLTa9GGY40DR+Z4WCqo0EpAC8gJibj12ocCkGLZe5FyqJELIMqrkcIr/XCQGZjq
qkHCbG09C/AT0K91CSABvYnXd7VeN4Rvy+R14NzdxqpaoeLLJDB/1H+dKMglaYbYVZSZ9YyiYWjA
oamZsuHgha7X7Isdfk3zElR4ybXUtx3fzPXNKJv1ZkLtj34zjX4UxFximD46OYUwrjgWYbTXQOQC
zU8ZbUxURa42qSZZZOGwr1DJLv20Dlw9qPD8IdEex56cPQX/mpTDjoLwhGpW0B3ARQ1QhkDqhaHn
5lGX2mLdzTc8uA7O4XXo7axYOvQZ1kWPwZ5Dw/nvgDjjmE7HV48Ug6cAnsyWXMC/fu318MLAlHpo
QkI//JfifMIGYIXbUAWtvSVmZTqlXOen3K/GXar0hoNEGu33hHxZMVa2XWByxtXLjg7S9rUckDr1
gRQYOSp1liOJzNjZno+gyqy7e9JDBCwmel1jeJ6qRD9ro/ZFgkuxqyfW6gyuEQnwHnmtdvGJOHck
1ewUNAp9tO6ggmw44ZZahIl1IpCQomOsrkPvZ9vXbl1xosEpAlkQzwv5s3mZkMvb+7s6NbzrIBsy
723G9oLlZFE2PSSIeF3Y3fTjWZS7QzjoNymI1tD7Qqc20hr3b6EzhOJAPyAg3hRpYrki6O6UYxwp
Jm//+pCAtYQgH1dr3QIJ0hUA+tOG7LjEHtM1nkNpjv56I8crEMM9V8sMcZJFKyT+SoJM/qUN/ovb
BTqrDRmSBbw61A2HKo2EodfqQdBjfozHKsYaOdcqMssdSTnrXpu0Cy3hAnkP91+BTBMzIf2V/x1M
STwy9qXFuX6qxVsvI9vJ03DzWlzqFNiqiRB6XYmSI+2Q9SwMTHhyS9FWRMH5GwyRPUDfNSESstuH
U7ClK+oP6BJJj8GdBRUXaME2GFGP11X4bXnIqpBeXpjxE0ykzU/Ut3GUqmTkAVGjFSFJ5q7sx3VL
z0IEPB8k2RJmYESLpjTDv3LvVyoer5FYHsqdO5R48doxVORlp2ec6GiA4FPE/QeG0cE+5rQI/RzN
RyCZKPxsH5vKZUqA8kyhCgsID31CBXl5tZ08Erpi09NOtCkqV5W0++slSjT9XxxWkBe0KDlCX3FH
TUj71/UTCq9jBtZX50KoTmjdiW0DV5CVN80fjbdGB4KvrF73mdbPQyq79VF2y5soD7xDX2J1en2f
2vLcEEXplKvfVYttNVYTdTlXAbWfaTuULKjr1UDe6HYQoyoHOwknF5leFdD79aZDktQwEcx8B8dl
R0ga9ATB9SEwNepjsVMbXNOeP7IiJ+6MB7A5mjRADJnAE+a7y8S213wclFsGyk15LKq7iZC7GNG+
0uIsxDkQICoC7EfgRrp7MPzF4E2rlO/IzVC5UrlaMZDuSR6qMBhp1q+4atknaxRqoIWFtLfAwNBm
g8z5AKJyKE/I2YevDpYlilv/h83xBQBlfJKIu1C7fBUaSKQlVTn4ychGhGIXy4D/XZfRZ2zhvqs4
AUAuKkprrXgcNXyVlIBM2QXeiqQxSGuKW8YawWNFMF3GoT5Vg9w7nddEDP1o9RjISLe9jTkkLdjD
kZdFDmk20s6i3m/N08Qgln1+O5A06GZ29KHXyakMvXhdQR1bet24NmofEUEYkchr0UXUuxGZZZwM
+KmnZl0z3oAXc05m4up85jf98T3zRm092OsRPjaNKM4HeE3DenwOSnAwgoIWaAOCEUqBYMaWZoeR
hE6chkxwYq12clnq180Qyc9BTR9SrTybpHNNXUCxKhdZgVpataW1EY4DEwa2Qd51HxVBX5yGIszd
ZBIQ+1pWseDC+axeaA0DPxzAA0xvHN4ktzaWWxniEqQyqJlOmUcXR6s2/xmiO/QynkPyvmfziFml
yFKrbaFWV4RTj7RWp9UYhhffGK62OqKrNJgOF8Al4bD9lJPP7mT3natW6kIxg3In2elJo4k9FeNB
m6ADd6V8jxstXSJmwpSfN+lZ6yGh+IkNlLcxMvAmTIRstj5ikYnhIkyljt6wGN/Jqny8LhQGWNhN
YDQvw0YGIlUW1s6mbwz6kngGq4QMA1Uijy6SlW8wUxBz6e0n459t9Hd7MK+V/2203p4aymUvPXsh
7gOoNEM6OhP5CpZO6kgvLUodQ+UsW5xN9og3Zm1+PZx52/VIIRMuxtvZI0kgdYGXRVN/wBMrS5Yo
BWGv/R2H0/fUD8d8bG+9rD5MNULLVBl3WSmdFhNvjPfn2Idyvq+HcRMlCHNreqnGwjDND6OxG0jd
o0/wiCWuUtNi6FOQMnSRUi2VKq+RjCpAEasqfJ8ZX8IobGzysGxlXOLTGYiFnv/LgH9b2beIjR0k
lF0dBF9DmVBjqPrRhhButoXDyZEOe7fRy9+xiMlUucLzgv12qOzxEmGxldR/zbjvbaQDyVoDcj+R
QbzIkvgmNDZ6q+nXQ63T7mLLa4l5JhQOZ7pK9J0RYjaaymPrRYS7qNY7I2jDqWi6BXYybkmfRuI2
V1LJsGeaPS3bKf+xGQBbUOa07uk/ao/h2clHh5DSBcXXQxzfskkYlXfo+1q4DRELxGzSsDgL2h9N
nNpPXxldW0qHR8qYae+XtoLtOe0/VW8cF70/yhwpCJ4vu+aiBfU9KuLmM+7MyQkltCbYQNNdVtF+
RUt0iCv2z7Y0ql0xjWTlGPp1qFGmpXazUVPzaZgZz0NfphB/WyRGQGyXncHN6oMaQ8ZTfZRytjJg
AWuQMEDfLrpBOL3NCknjoHexV0lvI94WDYKwopBd+y6w6IPYUG2Qp1nkgoE4Yzg/wDZzRzXI7hw8
G2IJC3nllRXWlXIZAAtk+FNna9hP24hRJyg0qLCjj52yri1wPh5i2hortEmCq9Fshmq6NlXDBjO2
6U7ixcuE/Qw9cOmBpTmdkfyMvXGm08WcseQl7wfXMDdeHq78MdsUfuxmab7QARnoNsa1kgNR8xPl
oJCnmc+NT6ADxoILjoOfa2l3pfiU+/QriB6KLZJbiC9z2VaHDkQiFe/ZCvWfTkBGKdvNd4Tnzgiz
Px6WTx8wBxrySr+G4CHqRMgPW8b8i0TbUew/cYpEEmfvjKAfYbhRiC4MDgILwx+rXVfIe0kDkFzK
0W/ZUnJPRHYZdwwN3hHOccJvnaF2VnE/dOUiqt64YIg94UI2z7kE8XxgwL3NGvyP1HURhAIQw3qY
HRKBfCRS9eraeNNGbicuNp9iMRCy6TbWQ8G5rBQsN9B3A4E6CU36Fpy+dTDAVNIFahSUP1O3tOFA
rQXMVzPBNzyNajzjn69JlH43Ray6ee6H0M9y6arl1QHBSLBvYcgdzLKbi0CEHq/Z1g1nLueC7B61
M/3w6KnupAekMbJGo7LXZuQiFnUuAVg3DRH2+N18DJLw52QclZQFy1jZWehGTQsImp24UdQARM97
c1EqCWhutPzL0ZoqJyc4YqNCG3PDYJb3s62nkkx0D7BO2CLLjqvWsc9IytCnT/Wty8OHbSZXtJcZ
9uNqBC5H0ApUYPCdhP3sdSuCEhrqX4rCNc8rOzecLcDGPD7HiV7NALKtjWOe2oYQovGZAZreSp7/
Wwt15g3FcE4bvyVFdzr6Bss1G9ANuocqxe/yv67/p1jXkLXdH76TCBTECCMCcpxBWA/BsHSV+b5H
mab7fYxZXQP4nekzbf/mUg0qhtITKEmQ7KigFxo0o9yIOQPCcMNmtW8MIOe+jcWo7ko31uTcCcCu
QF6owDvFraN7Sfw0c0xIPv0R75jIwNySTnfQvePbHc0/fYZPlBjJMipp/lerXj5O3jGyxV6b54Wk
MfRQ73INSqXIk0MWaVdjwPueFr7brUZCBNbz07IG7T0YaXu9awWuGa8skPfTWrtyFFhnclCCT+XU
3yOFAYyEWcKnlMk0OO7dMPyIKv6WrY7CohnIBeAIadUxIyjAb6RfYorhVz9FTENqQQiCvCyQSNm+
saCG5byKoQd303Adxzm3mWWvezTM06NnlP1E6YcW6NBXICY66dC3l0gKnuXUgLdG9LGb8E+8d310
JC18jUN4OJUiUt/iAoUk9zzgjmrBnh+jgVGPViRayk3MqLUlq+9l0Fx06VCryT6bhoWw/K+qZi5J
ZMYjhCNEeb+IRU+MUpjuRey1myAj0sk06ZoGE/6Gmg1iHiCA/tyOyUpNG4xmBGX34ypBQ+qvNKbu
RH4M0o7YEVhtfb8i6x0QCREHnAKFtg/ZhngezToE0lkiYPSvJXFeCod7zM0MtQLFxd6xwiFn7+CY
AFHNCkez5OrByA2/adGaP5L4W3BX/rNy7U5VSGWsvnew9jCr6zpF55KNsx/orOwE8r1onwjsKjrP
oPs1Q5dAWi87hZDptYtI8XBsTeWtwT2qKW9y8s+XOPozPeHoQjciIkl0n0kuq2sPlaIHjjOcouqj
9y4dsAidnUudNr66lrwdet2xfWj53ccQVD6ZASTkRg1O2APkWynsG768SQIQklRgWQfgsf6rYQ/q
crbq6tcUxO2y8yjn0foYaSpmxh8V3HHrDsbaikHKkie6b/0Pf0+4U2s7deJgq2QbrJ8eClMLa+PS
hIAVroh4DCHN5p9h8taz5CYLwcttK9IZisfKxE1p2yz+siZxcNJRx7Vum/rxPc6hDrbskI4/toAJ
MuujwDabgeh3FDMVRJb5BLGhB2jTdWw2vF85FReJMLWvsDjW16hSlPUoYCjhFVrlUao+9Wb6yeSY
6tkYqtXkp8SO1Ew5pPw3aebXL0lDaiSifILE3nLW0WEd6v15oFJZ408n5tVRdIDNBapomKmXmlaU
EDA3CIEBbSUROMJuAEerqyI4LA2a7Up3g94IDymqq93QGcZaGwL9PA3QIsmDYdNt3ypPN5ZhaJtH
W0aE3kk8hYAFZ9n2Xn7zdMwF4PtJyi6sPTYKeCxjcdRaZSurHJMTfy8YaJG7jQnXmxFV6yzvwAZA
+Us+BgEZhlmlTt9Hc5SudaeQrMEcu1EBdrS6F4juvORdbqg86f/SFyble2UDyDK1bdodPahI0kim
QN7iAZQXfDnQl2oTY5sjzc4tg2TPYQV6RVVHVzSKsK3KSt7gTEp3ZnvJh00SIccZDhGz5JuMiYmQ
GKtem62Ps9Vn36uwS5TU3gT/cr80hrmY9AfrOviyRceMVYkos5XyUMn0+PBFOKBTaiAZCQV7Qfk+
JJayA2NBulvRUg1krgBmQm42IDOWgSk+Vna9JRkcXTEKwZLWw2CRkJGB/rfYv/xNq8Ie71NMoPmq
gKfed8YxNIdNr75B1VoHrb4ePQlfP2Us+Ustu/b8OjOPAK2tknjN9Ud7ymaLb+f3xC5WiBbJVgR+
mfooZ0hxzhl/rkP6gaqF/ix74A0z1JsCuhBPwUK2E6eDG5SxzDdeSsGfrVWYsJ5GlQCxumhnUghR
BBLDSDh7w8RNbB2anFKyb1dziE3NnHLI8FfyRoXFYVhocJMwdq7GqlwzYdqxUzl+D3FAxahVHvkv
TL/C8S1Xyb8MQPHha+9bmY7EW4qyM605Vu5t7NUt2DMFGz6jQHTR+tLqC4JcGN225ARym/V56qpB
SEw4Ok+BgIhgSm3j1V+CMOua4gjFOHdpvbYwCBv9k7M7O5G+LsijSNvz0JLHE4dZdU3nD3VmvjdE
4DGdgPed7QmiJqEnA3QSSs2qAOSnKH9oddhZx8oTSk9mORtiY6ajZEcKVdq4pOEGdLn3djJhKnUC
CI7A+whERmES5M6/qfxGiWZiUrWxGRJ/R76TkflchObWrjGqwtoSBkmUE2kUOAOJy2ISNHU+qiNa
uLgfLcq6wYR9w0Es8Ews3ZpLjNAq8D+18E48ImgpfalhJkgx4xkZ2ANKOJ3trWlrHLJzvx14j9Cc
khTBtjkHwWed3Qw7dKjcl5k5rFJxn+0SkQy9AHZVoSboWQ3M3t8sSqG4cB2YW+Hjdu5Jn4fyb61k
yThkWoW2OiB9cEyrY8CTPM5bfcrx2W0V9a/U8whoGR+9EfY/tCPExZgSNHgBHK7M23qvFglrJ39L
2klhytBZ9Qlqg7Eu6aRh0Cx1flzfLIWwGQuQFth9xppB/gwwllVttOrWryrAgGV1TOPQXPUT/l2Z
ntV6MLWjGH3/l+nUZTRHDrDJuMeObsBzAP3P4KhsNiOpRE7bmW9hHp+469dFudZC3DCQjODynDpN
PmRVsLPonbV1eMhpUQ4IPZj40HHu4rtXzePZwa6haqhUUmYD2UY1izOA/YfomcKAMSV3Wx9P7dh+
mEqu3Dv7PlMUFpX8Vr0bbXaW4mZPGMMJPOjek356O3A1vLFIiNaJXe+B+hOJMYf6AIzOnCm3HA1t
WCbbS0213Awch9+IE0ruA91+1pu3KhIOfLJVxbmMHhUTnPNY/vjQYBT1JvnxtmTmL/dXqaStCQpL
H7wdVYwzcAXgnKYXQ22wTSWHiDKSSommpP/Q/pHjNTUrx9GO6DEyQdppUhetvwFIGp5rz3uWUEQX
GsWMYw81QEeMdbicEnycxYcFzmmrdyRNmmllrdTa4Cxtjdewzb/TVpKdLvHzs+iU7JyaZX6O9NR3
LF2BsDc/BnMftSP6gKUxZFs8MPqu9prwVDAj8xmf7oemrWSOdPXFHqeCw71eXeqc6WyFI4itLXnP
y8BHe2MXt7ps2w1qMo4CP1iiidIpcJ7bAV8n1bXYlFH1FTAwOHcMF55qfkkGUzz4oeke7+4lt7jb
RFeHZ9uEIxMW9b7MPf3INQxgajpl1lSskI1mlzbvGicZy5Wvq8nDGiGLSPHDp9Wwn9qsngtn30E/
H7q1arYOEDTXQIX1MeTWww82YSC2fqB+drTsSdaqc9o6iIi8PinX5J1aRlCtQM1LtyTNM1fxsV0A
tGt2ga15K8a4Yp9Zyb/eisd9oQIAfv2pmSZl3crSRVxg2bEqsffrJcbotiuHFTEiFEgYelqTvLvY
oHNq6LQvse9HxRE6slsw2ttnZoHzt4MAXmOf3/N8CH2XMxJilmWc/8mijCN4aFDozR+kKZiDQTrS
zDTOanGSHQKYNAdasBTkQnNHAkEcpYHsTPJBDOS4bq6yKV0aVBjvkt6021baFMzNgAlV0sqLRejo
0xRzMZJKGrd2iLco+hOYWsNgs9PWIqNHDsJIpi1UAe4Sh6DA1yk1eIuYs1D3DhChTVBpOAk4eEEs
tGCopAX4Eg8UCzydjTwUl8g16KkGQQ1NX50+zPaUSA2/cXXvqVOPQ2xsNb+dzgWRDocpth/c4MPR
Cmht9OF7oaRX0YY5+Gj0urVGOYpVnql9LYsl9zNu9TbfaoXC6bEVuNPg8uoE582vU7xjq8nx5jEQ
0kMrBuhYXpCIjN1n3zS/hPbGpyDy7VVZ+OMxaQMZqawUH1C40O8S+lOwHa9o0xx9xdxDSfkT0h7i
1Jg3LgI0otbU8qfMU2/nSxi4rXCg4QexArquW7WqRvdD84CZihwnaeDW4Rz/2Iz/+sgTACOSfS4J
OIaWmi/yXqFLFHrp7vWn/z5ooVmxdEStKzjJhHjtz7QSO5jRNFVcQ4myE8LHUMPCYdpX7oNoSU1A
5rU5fKsgzU5SDGEVDa/CndpSPkx6gnG+kt59lcpdajZGZU8bCzSloEN3DhTqnlpBcDjknF40DlaB
JJ6E0FAg1ndYD096RapTdYPG+2wrp65V1wkwc2fy9OhiTmpzwmdIFG0TXcbq2w8gIrSt2W3I4Lvl
Cb4XcKkMVBK52L3+JJQIL9QEJeglGCkFCPJ0KJKVpBO8kIXTNuk1e1OPivXoZUgrQKwKFyXH2sB8
kqLYLfKZPbOwLbiF41dOEFKEm/dZSAaHJ3slER7AG1nTMhJs9tGAVp2ojYk7w4Xk1V7zgYgObu9g
y9bofxTMAnRrqL5YD0f3qJR+vzWTYDvZzcy3+mCAAchfu5tKZrtaVYojvckJ4/U+5bc/iI60G08I
oCA6oBZfbmGSJFp5UAYPBkENSrJSrWIt7GyPFKXbqZb2a/Z+v2R7qdy2lFhNeD1BddkM6LVgZcXx
U6lqfT9m5skswvSaepBSwZJJ1Ny5904HGTV98bRpKexBry5JQFxYPVEhxS1N7PSeklexoLdqrxOF
pGylFt96ZDFPIiPZtvMJDJg7dUa4H1JLc1Ho5Y4/nZHlzS2+R68oX/5GUQF70oki8oC3lPaj2HZj
MT3L3Hf7FABXqFxTOWhPftCoiJqZs4HZqp6hUtx0X76q+gDgsqmnTYJ4b1lqyHCGgiIkqXv63gix
aMyY4xtIP/U0nztDP93xHl4iL0w+WVrXLZQl4H4YdYIcdlY7bixOEgQDYHygFycnxSkvzfyU0PVw
Oht+w0SDlkbg/CA/3djanXZuamNTVMnfsQtOCcM+tdLoF81f/PpQyygkoKRyFNKRjTSH7m9WAStt
uGnpDi1Lz1EC/4MQsq/ChP2RRveUpd8Db6G3SAscnYNWB1bFBRTotBqQ5oL0Bpi/SCvlrnwffesx
JJhSjZ7QInZxOOymna9UZE1LhMqJClU/CBjcOTQoZTh1UrXClAsirOxJzPR/XxxbmItG4b2pnAaJ
jVtXLSjzTpx7pmp8KWV9owa7IfJ/pbLaaGhjwcczAiH4nGiC2XtIWDizf3V8xfUsJonmn8gQoybe
RFZSrClML2neBQp4KoyihF4Utk/EOe0jw2TEZx+Ldurd2gYoI8d/UYWd00qRHxoHjqJGnO3l1ZWY
NmZhiAUqeV1ICMxFEXQLkFn4loa/upjrKZkudInSzkoQGWGI1SNY9HkGT4+YL6ITiEGPlkYDtIQb
gWjW/IpfxiCMk2taos+b2KgRCjM6DBlQxah3caJ7hfQErsaEK+1qjoo5iUA2g3i9oEkSIbNcKTod
jjxVnloEkjSagt2omaAoGRkl6Ylsj0uRheqdLYehLKFQFSPsgzAQt3RRzmJTZx/MyRRm44z7UHe5
AOqmlUGkAa+zuYlRBZ5BAX4OVOFaov1Ls1S/2vLkDJ3WrshIhIPmlGMquRUxcM+qrBhGMzWReBsn
Zu+UOLkqOwpvga98eNDPBvFXZz4gtI/WrjdJpjq1Roj6CKdZv5jxPaCWDZIj2GSZ5oY/xyYzCI9q
k645A3FQLoNqBDuD4UXlhb9NzvsiJ9ITn2C6b+TIP8VXUI6CwJtZidB8tek3WYoIgrk/hRfso7MI
axLmFE9cWAjOdmIlD2DUu6i3giWZvZT1TH52emQCPCylwzjZpHrp+kTHcUJqXqtUEQietynCTAja
pf+OldBmqZoMwjAonnMDPVZVAPPqJXI3GZhdaFmb3W9WT5+0eAjD0vnCAKAo6Wk0dTyLskvjvpAv
aXnL4OqkxfeYAgZPCXaJeO9V/oEMo+4pvGYlh39NXowgNtCS3kYDzCcZGlSCYGOQXHzVPk38EOOu
hzkRhSg+qxbzTMsKzv3GLgAFG73fLSgg8VUSB+NCAhjntaxUIDBIuolKaZsbtaPGF5zncFeetD+W
DT0EkxtJgGKnqGyEU1YnewZq5X9qSyN9SyyzyaciLKAqbwHjwajtZPNSRYN9JJ1HZ9OxAz/+AzT1
0/KHWzgE6RHRFwKQ3G5A0GrBH5/01I7k7gem2nZLzADHoMZcpXkgfSlWu2h09BKBQRIfivsw0IFr
0UPFNJ128jKmo+PPEN2LF79b6767SeXa8neebazIgXE0cZ7jK8dnlZh3PSIlvkpxZZaG/C9mfY00
GJVlv6oM/xOB37b0/+HGQczQLktSFBrlmwtWGn8mJtV5uOhTJnT0ersQTzCbJlQ1N/cKfaXaZHQw
Omu2yAJQJ/qNuW7SQSIisKxvkndPsjq7qjR9j1JTMFUlRCPcqwrDLcCCbtrKb40cPjqNzCB1hBbd
QYX/1ifyt8nHSThAggT2USEsOuz+21Yoxa4BYELLKBw+u9H6DQxZvxQNeG81ZoT1ehyWMMA3Ztdw
+d6kvjx28yAU/gROUbn/bNDMrKOyRUgw/5Wbf4dqtL0rndBwasHWfj0+ClQkbc2CrxT2YYz98ZJ6
QLA9i5GEB4d6KcXaNQ6G6+zD7UK730NyiK8GyNVFK0XdFyMOEHjtSB+4OlV2zJCjYKT/pE5eVOxv
tOZ19KINk5d8IC0VdBMDHzfGtYXaR9QLA3hrZAYLGcYAruWl5d9HwQnN/7DHpzU+SBddThYLMP9X
ClUglw+6e5/bTKCj0HV5xVuyzOSDYR4VBsVFly2VnhlN9I74YClbqVPaZIAz3DeL3jFyToY5gkLk
WfahYiIHWm+pUIJ0Da0Js6PMg2BiE6k1uBr53Fq5yunBGT9ejZC7ZW7W0GksRtI+acAwJPNpCkmE
kYz5Jff/aRrpEvHX3IFvrd7xEaLCEZMBmnk0kvD+L81+Woa/IwkoxLkt87kt0zKcSBK3DOXVZJxJ
0FoSc75oJOBk2bExvxFqrcrRh4nbrUw+aV9xxKhC9tQPVslIOTHbX9TS06DvZXHcqiEn+7ygFdOG
tnoD6coz9xZ1o9K2/pdzl0TlR5P/gXLMkAo2cH9Q6ggdprWoxRmBkjsCUZzYZSBLscJAuCZXy1Mt
SO//2wJT0yZhBLwb4LZhQoDarDXqdtSuXHHRqmWRn+eNbBMrg8EcFemqJt407+8oWDLm93Hd0oHX
FqNylfBnN80nnV1G1jnNti03Aqh8OuoDCeQ0YvUyXA3GDSvcotXfDYGtbSuBw/TidGP76Er8N1Pc
fVIzepmOSPnGK7ko+V5KUWEQIa66ZoRjcdWzaspesCA+Cr35HNi6iGDHjBOZ16t5cDrGu45rW2l3
CtxngQChnyH48k3X3NkUMwd+xBEcWp5szlFOxP88UldzqcexTyelZk5i/wT86hKB88l8PzGo6/8I
/Uvz/yYVAPBVODzahjGrdLIScsjnlu58TPhHdGrJ95lRe5aGJLW6oJhfiOJPme0MK3EVFEccRsnc
w3LJgbqyviOZoF/AZ3HxQ6jaCknGHMK5kpTfAgqnYLw7BA9SIJaEICwwcy6DlABypD6cPYjso9aH
gDvMtF/72xMfFvg8LHY05DW3qgGn1a4AZRuHcFSBdCr/4oERhgHbmOifrlAdmb4Ph5w1IGqgYKgw
yI+C8Q1rc2nyE2awOWGMY8XAjEyKUAO5PwQr27qNoqebyQAvR6Fb4q7IdAYqKeorN86iYJNZAZle
mX3K5KZ+qGReE7YHQsUMPevTK55MaTXE8DfDS1Fmlx3FkAq5zt5OjF3uuAz6+wQTbSj7LTr44aFO
quakdBnWsFAxTw7Kl8dleAlbvbpbmuGQevCN/9u/EKPQ7aqB4WIr2mOl6xtwzdKWxfjUBHZ8k+NY
Z1xb7+VyiG9RmcpX214hai7XjcBlyKQf4WZAbUa/wDTX0LSjG2LC8IZgcav6RAFTnZdOqU/BrZhU
+STJwVrBfnx7feg4gYmGGYYf1/JR1GGxV4WUMxod7LtCeBb6I6345QDMGVN430nfJUvuPU6h8gCc
kMbPxhhU6xJYKqmhYdN/1z6f0YnSDftNlecKwbbav6mBhmW2VciwzMAtgNPpKCsTjWtmJ1UYGo8y
HM5RPHo/jYjOfcuFypQeKGgvi+N/HwrZQ2YMIVHI5f8efj3y3ycQ4uDBiM6H5X//wN6O2oXG+Iyc
1I/9/GEako3fF9Pu9VBUt8QAvf44ZCF9XTX+eH1aO5FD3GZ/vZ6Qc2Xw5eP/sXVezW0z0Zb9RV2F
HF5JkASTqGTJ8gtKsmXk2AAawK+fBXpufbem5oUlKlIk0d3nnL3XNl1bkc4ceT+nmWTHVBnL9f6F
dmm1KzDWrzaJ2m2H2QXp23BEXhn9rPNJOzgWwGAdmv3PZkhfZWP+Tqc4P+s2vS4S4mg66aQHlZ2T
fQhH2eBSwFHazG9WG3HzQUxRyWVmaCmLdi/b05yMf3kIH3Yr3PfqNk7fZRN9xyNEYjZQKyxuYl6W
R72Sfy1X9h/9uBwQO4D1qIz0w2D3V133bA3WVz030W6aVbufPMHTO9NnN9qn0oxg4SOtpZ8mTxmZ
Y3SCiTjPHdqeQO6JoaN9mUe69SkdCSJFF5sRfvkZ4viaCyHyA5JA9dPwVWBXNZGKqCuysWHw0sgb
qnL30Ar49tFgPGt+TtaHZu2IOOeEOEnzmouBo01OBBfBUsyafZtWah9iGv6e5DA+g/QBlp8gGIpl
tlxQRCyXJKajviH3Jw6b0DPUsyhL2v4eOoAKunbcOvVJ5URwoaVNm9OIW+QA1CLUST/phgYIN8DC
ouqor/jObHF3WHiScAI3uCFvwsNuKswHx911JQwVKyhs82oNowj1JrIOfSO96/1mhC6+jQ18VArJ
7r0ddL8RUUp3xlsu9EphCEU2oTpoI+ww6uGLGWvbKCbnySNIiBzYHAMl+n86S/cftgu6IFFjXhZ/
JSrff1dR8IdGKLsMfvi+OlmQfUIRPnSVcGgiWO4eaZjHqkEOXk7TOMivLqHoj6iKebPVg8GxV5yt
utOfXN1CykZ56/bjY41PIiAdmWArWdaBaNAs6N6fqeO5g7Gqb60kO879+Jd8c2xjvXsVdvqUZ26x
93Q02WS6lq+eWDf7pfobr/fun4r7Z78nsbUwn420mF6drPmuGSVfpCqRPJbtFGKMSYOZ4MywSBPz
tStqKBUErIBK566To7HtXEa897sp78sbWMpz09gYhxpoYAkd1Rev2yedxx6vOoz3o3c2bJr/Hlko
H7Pewjqo/eSke/3ZlrK7kZMC5rxRD6JCpThTb/ZuifIwBT1Rzu57XC4CY8qmGGlez4NEZwaAFn2m
oF7V3Ks5Gj2jRQvjOiHsu9lQ1nOij2QkYZL4Mfg1YglPjT9lZtEYGobl06kRGVeVYkOKvzPPCeZo
puFUF+bVtaRPAsjqhuqcfjx6JH3J9d79q+liIYwYB955PvE6BHl0WfC/fu7+4f2HeWM/Wq2qjvdP
/Xdz/13CNcUJIfP+//ujo+6XRCKBgv3vD9+/sTNmspyL5FD38cFzrV+E0yzkHhA4uVNCBjJmGIWn
GMQhTx6De9XeVonXbYH83rF2ne73andY9S2GCJlBkOZlN09x4juPkOVTd7Gf6kgvQrjJK4S0M5+d
wWM0385ZOPT2cwUR5dfoY+NtWck2nQngd6mX8mnU1VWzq++lwHOatH6PjIvLH+jSHypJedILOkr2
0kuQxLm5b/xf0hIz+c9XZ0pIrYxNsogsFBos9Ghw2+J3Z3GotzVC6IzlYeAEeNJ7Gm+NLsXez0mS
0mmzCsOwAn1tatDkVCBmLIRPYOb1MTe3hLH8drJ8VQX07UW2abnxl2bcdVj1ToOg+2LPRHPCEK73
ZCI4Gyc2f6KlFPskcS9odH+TFxwdsIh4uOf6H0ZEZII52vHW52RoRkOACMs4enrfn9Oka0KjawmU
7rpbunLJtKUjMbyDXTR3tPinyb5NVt1ca6MLI2Rhh7hBFZbGErG6gWqnqX/2LNF7128updscFian
H56JjtHMs+SIZztquvGC08C6WJJAN2RVqEqsic0mlQ9xV/qcJbLHrOZqHkbk+U1N0sBixx2HHbu8
RiAw6xoGfm6sigRFME8ie05wLtpWNjCB9CeZWG/yrZsSvMMYbcWLe7/NCX2I7dD8Zqx9QkjlF4w7
dOmigU/9c7EgGq0mgaqj/pod0dKUFGoXKVmHVeEeR5I5tlXRIkqNX1qUEWTw+n+NynxF6FvtyY0h
oZgBfoX/gziC8egu5iETcxy2dqufZMcvNKLxkgxa8WDjSmh7Xqy+I7DOMEmF0xd5lCDNxqInH92E
uVxjI2Gb0eaLrNgZMxHBulnvOlNEG2D9qHd7Dvz/3V8AkgXqxSiBGCfaYu80a/yhfORInLTkXi5o
dQhl/mx7YyEQeew2VtyA/TUqYhmQCk5FI67NjF2yU8q6GYO1I3qD9iHuvGl2qqeJEvtBBwc/N0+j
n0w3k/YU7VBx1pa43XBoM0hNx7Xssc6/VjAGkQVhtcqSXF31fPmaem081CPjwskhzwPhNN79mX48
mRb7Qtj5oya6z4Zh/tHS/yKJbi954/dXAwfh4AH9aKN8uJQ0Lo4o07DKVq/GGiVoToy8ZIHtQA05
RW093BbfPFiyJNFFaT/bdb90zeShBOQ0Vt2vqGH/mgS6AzUS2VpRE8OookOR3goredFGvwhVGjOb
rbJwcgiUjJfuBgtQuPw/HYMBHi6FtWXjWXHUi0UIgxPXz01EZBRHAYHMcwiLqM1v3cQIzmSx2uda
9BhbNrnTArxJ72F6aaVckHC784XIinjNT2rDdJTiwV/ScJQAqeyof0s5jcIcR3XgsMVtYqrpgskX
O0F39iZqiK6ww9Ie6SipttwhXxaUq6rv5PmjLcgNa0lGpFit8l0eZeCSdJqzDjnFYsKO0tFFd3v3
rxOV2hV5fM30Xc+Hb2boJZOiJU7FropxZo+L6DEyWH9KlRUnpid70tjQi6H9qQeEXF6hg7ovZBoY
MWEJPdWQFw244AjGG5BaISKhl5oOl2p2nqPW9FaoPkZXCgI0ZcnWHvHlTFUdb8EJ6fsF5fHQ6sZh
GqH5obTyd5WeozeiKolXrrYODM0vZ57F1qZuXtI9ng1QtVV8ROBzLVx4FQWOeTTK8BxTCf+l9Yf3
kfB5POoAWN2XcjagcLOs43w89p/TOGtXkuOfOfFW7wUaGvK7ZPtwv1vpP93aGx9kVuqUThDIAdCU
k98/JelsX3MHkdZivo61st9U59B5SWtx8CvjxJSNbhzOzCCF8mnglNxKP/5AQIS32pt/mplP71XX
3cAYecW1hLgq94fXLPYm6Ypr6w1c0MYETqmzMJbQy+gRyTWKN7OW+WSyLtqljKt51xtcnMxwadGn
0iFKLmcfKcvH0iaIz5+8t0pRYDNotXaKVkGZkEZEO43IMu9oUwsGRk8AmmESpWi3OC8T5zWP3TW6
WX3NcfXDHpog96rPMesYp9Oc3aAh3BZpR1SLtUZs5jHvnST6Q0BHHRKKAA3Ye4GcKQN3OQ72MAcJ
sm707xEdFfANbvUwpd5wnkb/KfZJlhKfhJ7pl6qxje0CSHhT5ephrhwdI+x0c6TpPFamu/MyDFaZ
RRdkVDRepp5QJBaGSSdTp9cedFxINd1SF/jFFoLjEbv4TaV6cVBd8qI7y1eakL4I+r8L0C1lmTGH
XM9hn8rpiI7tWe/+AEwpjoAAoRF1tMNKixpdTYiapgQ6O/ECfd3qGzkPHrxXRhcz7yF6fJO+k3Qs
bnrnvWOS907sKNNJiuWH8GNkuJiOByz1i+0TiWHAmmhLPJhahXa6gwmklhwy1C+rnM1goNeh1R9O
5btnWG+vRkfTYLboF6UtkLYaGrsFA/3RBN1bTHSC8k6dSB1p9lbHjKBBFhKOQ87Bwl24dnzzasyp
+yQyFlQRnQkDW470AVxCNlvvsWmnvwApomO63rt/fsEMXCKX6Mb24vpZgTSbhbnoaUaSEPTvplk/
cnC3QdCP6BRntWJR1RrkQOtNlsT/9+b+uftdB1rxkZx7BtETYdyZ5m5npcPt9+WrSPVhNxnFp98U
3pNJeeI7TnHrBYoKU85H3TEGCP3NeM51CDAUfrTVlR62OS9G5ExpyJWtZc5DnmjF2SgRjzJY4cMy
arjMGX4ilV9dISnxkZGNJNwm7DMkQ8Xjq215rQcLD5TBk1yx/J6cOH6upj49lONQnzuXTplUEMIS
KeS17nV5vX8E24K9teet6Jn9T4wH2TvrfmhqLl7rjH4OsoE6UK2dvelcNRbXk8nw97vk8XMIiL5G
fDf9dF48dz6XGXzZ2T8Rgh2dpmKUyG3Xz2M4Xv59h+ar7qRlVBTrDoPKPr85+mbREWLRkS1u/326
9ttHkrbk6f/5vCFp5rYCwsX9p+fJLa6CmYuVD8a7tYo2s+4d1+M65qQ7dv+0g2H5EJkwU4pId8gq
BA5Kxaed7je+SHBpRJpGB5bXlEbB/fb+6VxWWALanJ7iEiUP/92US57Ru2NPKn2/0jZjN9caQclj
fuwW9XL/xsgueenIbdDcTr8sQ8equz7xXjHE55Iojfun7jeZ3ZqHJkchhrmFmALHk2HDRktqmJ9N
KIAnn7pANIeaTL7QRgqC8tT6UWaNuAwO+3FF4uRPR5FSOJtLfJ7pU/3sv3DpTlfTZ1gZz69RJOQb
p0+510X0ZeSjOiOEIX861ud3z3InxkC+c2jWu4vDuABnrPsQARx5U9iF5mpGhqzM6+whSP33XZjl
0FYx42mGR8+Alwl4b0FMb7JRka+IaHfGBdRayRE0LPqaut+OwmG0NEfFIVti/QcOVA7mHKotKoSY
c9Utzzjf+Wi6PyQ6ku3klPiNRvBxRIPt759f6PMcfN9BWo5/7EOve0Isq/TVrd813FYXL+3+903f
Q0pIExs9RwbZ+v5Vfdb+51vAvhYBmdYM4ymWKJX54fuv6erqZvVYHEiJ3g+95dLyyL1HM7KxZLu1
CnLOl5eSgCYcyUjFoyo5zG45P6n1JqL/h5I+34+OvaBi7+0nX+EbcR35RGbl94qEOyqteva91V20
jOT/9VNNlopPr5x2W2Dns+TVtMbfsXxP2yH6zMrpNqriNrRt+rTA+iPqWhIE9y6drj7PdaSd41lH
RuppzRONEPrFNoqNbMJoIHx0JPcbipiO5EscS94w8wKvN/99tUbVrC2Zwkb+Pz/w76MhGYMkYhH7
7wvAuscHvwjINUyeWQaS56Uvnm3hqsuw3qPb0T32haRtz737d2Uau3aPLIqWy/hu5ciWinF4saOp
pmODucLR55aURz/HpdCQaYmDMUCZ2B4Tn8CmVUB0v6H1JfGFTtNWNK52ZK69Ve5e1vd0avuHR2D0
1U45PbnZOKCwgJGw+PaF/7rcTbrRH5yC86vXrTJ/uhBiHKtdMhpF6FhIuNsuOVZkbe9gPbXB6DL5
WXyPt7fKbIbqldoTOUsAiELZRJAdI2x/fFs0Y9UwPgrfDRKV9xej4NJFTOpeSSyexDeFpXZApVFs
/Vx9Fb35q6PfsBcLvMYaUQZ09co5+0hO7Iz3QD9Tj8Ka9avcOymJFbJFvEQmNoZg6AjXWMZhERfe
ycq5yhqteso4mKHC5MDOQPWEdv2pFyAlamfiCummdRhGhGlksdHlRgs3asUhWz1vh1LRzfConzeQ
BdITrt4PMwHbQkF/8IB8Y2ajr9r030z589BKb3k+YtugRCfFxq2DhBd362kSmCBNuUvsv8fK0cKE
84SzliT0Tz5BSMcQLEziCcmS5k1j7wwz0p/HhHHF0OZ/UhmPrx4jI4LziCw3MMxpa2iqhTfsXGGJ
MhJvDuv5q3WzY6T53SkbX1rTrM+OgQWs112OzwV5bZnce1qJWEp6h1HCZqwbj9aan2knPStfXGri
HS+4CqnflG6/UdmUVMYjeZpeXf+dEskof9EZorT9u0apm3r+qsTW7G0/TiBjm4iBrEnATr0qnrHL
n03TpblRgY1Qk1Wc9RiFwQDHng1onT4gYjkRrLFVU3typU2u0sCqGauE7LWOLtlYPrM4tIe4ZncX
+mD/qC15HOL2CwhNvSmawg8iTr/MkwSHNSP/3ZvOQmGPDd5RCNvy7CV3DONkqBQFGCskwjpMaPOM
o0Eu8T7KWCgI0SDA1/X3ECf4rgkxasmCTij5fCD9dZfVBVNDLw3nAhlWb0bn2XHGEExwxzFq+ol2
I2cWbmr7Rlf4D/M5pO/VbMoVhqa1cx1wHKT2DiZ0UG5GJE1lX2vNAlyBBSSjozGjd9xDKkSso0n3
Bq0dOoqrZzsNItjO5QC3RR9kPxDHZWwHKDk7nHPdo2VCyKuws+9twFi4ZHmYOF2sh5n8rwVt3qY3
onwfqeq0cDLXpqjdNeuOlrl04ypiTrdE3e1QJLZbHksbmqq4UOIV23HUxB723n5Kh/YkOZvQJcpN
mFiJZEeyjapClxo9ES9gg2xofyzDjJPKWCyeVhSzc0/r072WTqU9yjn/6goypgaJPqRCrsq1dsin
AhR5geeMSihMQCdeHceJdzTHYKr5LBpuTm1mu4w2BG400djQpnNfHaqBc42JflBkcENoZKEf7Atv
K7p+fpBMxDN3ESwIvh9SfoULAanUhhK1I13wx9lDAtsZfX0YEo/6fdZfGofJMuVFRPsxW1MhEOHn
YF0nywQLpImrTSbBxR8pBVKF+xjl5aMAkozCVy83g87Kg9QHdhATZ7QbT1Mtf1ut/1H3i9o1P0od
cbyNA2TjwIiw/Nekwf2X5753zar+va6gw7hJWl5jN/5UqfHTItj5YGCcuC4srjo10rOrVq+SRLFW
deTv9UXhn+mWlMdMKy6tLcF8afGBnXEjOQN/gHD8hdvoByVserXWm5qzNiBQb6vb9NJMA6TLQtOi
a2YbUxSGJng5e6NM+iOA5XJn5yfYMAz2qxh7huI3El8QWgUW3VqLy5sFeUDrYYX7sQuZU5mBNbt/
7Fb7zjI/ZrZHWLifvwu7rR89BdsjSWC+Lu+Th+KoN+Ag0cF/9uMQC2Zz4iRJZe9B/ncRX4eypQ0m
a1Gjbl0emcYSoBoPNIW0SzqDe5g1vCfNEj8mM7jKwZE88oGwPSaj4piUX5NL5JPePsSOxF8MU8hX
H6PeIjEVaLki6pSuymCpI8fu6gz7w7trzD2y6nhVlCGmqmOJ0zFCLuubxj5ZSj0EVfnLXmbn1Mxh
pdcT1eI6zqela9lAVrOVJFS3r7mXI5NHESqRhSntvIyIZoZVX6Ln6CXhuPB64lXQBD0HyftVgykT
ankdtA4zv5i5F8FyEp65aq7E1UyULr257X1swVXSKSzLtJ5X5kVacGSPOgaVEKZPOPr9U2NyENbE
YaKZ+hAx/La44h8aPFR6dZnayDjO9hosR/xnIJRlnJ3xd1KazbXVpL5FepoHFptZgH3J2HiJe01i
lN097OSQWAry05J2B+zWCjyteo+cDunzPH8MiuzUIsH3OgLiwSHVoNsH8+YOJNJDMfyDnmncWxy9
2SByUkXNudxpVKc0qbJpxROQsjz3h0Y6hBV5yd/eMHr0v12N4wRXcCLg6eWe3KRz+reMM2/fxNMv
KgN5XHveSl9Zmc7AeKoQTzXWqMPQ43gaR3/cxkCdAqmnT4RJ/LIw+CEea14L7OEXpaoDOpXfqTZ9
wss4iBqh75wMRtDhZ0dhfSxmVx2ScWwouulWwF6Hr1EfZUFPlBTgdlclun2QS23S86/UdqnQ9TUT
/5OPZpWxo/gUIjFDkTr2e6O5L42d4WWpybrLQGAeLc1ZDuM62yZ0mwFD7EU33SRBDicvh8FZn0PZ
L29Nlz/qSIPH2Op3k8pZ5/t+D8GGLJIGVQcdaMb9NHWDvgHSPBLmnjS7CQPTU9vLF0cpdQypsAE2
KKDchQ4qzOX1Zkc4AI3Kd0gbNG38TVihjxL1nun4uh1lbJ3dQsLs03dw79wHW3h/vHKxNk0PTLFt
ldjmmvcWtWgA0ka49FmKQNFkeR4rzSM08COf1fgw4YamPbdscZXoZ0533h49WuAIi1aV0b1qmIFg
q8y4FudHvcy6vUtQ467EJulN736VtUGZ64yfQIe4jH82nbF8qjieN5F8XzJkcU6eQ7moed5G+9eM
Q2kPGb7bWsrA658bAH0UGZXJ8LwwpmPA5gxEc64DWWWaG9tv/2aYjDa603w3NcuA1iMv7j5Nk8k5
cne5N4gboa3H25BYzIuoMwIynQaRXJq4R7PbS90El+skD0wXv5AkLruek6CZD8klyryjQeZ12JUe
Vi7BQfB+Y8Vu8ejH2ndjkBDfke3nNs0bpNRvWBtia9XZtPekcTBg0rJ+0BEfDIGqtE7DyGZZJlWQ
YUY2Ymew31Il+Wc4gKEurvdL/J06/XCdTMEhVOMR2jmvKZLWQ4FW1yhHcS6YqEA9IutkYfEu/lgq
OtSNzjEqqT6t0fjkFJLuMgzqjMYqdR5rZjND+mGrZbx1VBiaa8V7S1jy7A/pBUo1SZsuJ6oxVqTk
1A9qJtA57+zxlRYnk+J43rv2DOoTIsabVtjojuXw18iGPCita9W141UI1PbUC3DCBZ6+Jb1iWl8C
VFSkfPcEaiAVCfSi9FCj2L8ztgf6YzB8PJ47kxRNW5+ccDEaaDRZBUOsP8Y+KEakoHOgxWQciBb5
p6jxHVYdz0hMSY7LNogkJh6/1Z87PzF2DORD1cbRbvXldmYmrpHL9g4EjTkWgysn/YIcvzCQ55BI
rmuQAtXEJiUpE1jiN67XvrAXwFFcKNUYlb/okUWCTEZ6SF4z1+eSr6ml0KhSimpMVD0gcxVYG1nr
mD1lpDM7HEMKRoYHBFAmBKMhQ+BQK9VMiJHjvzfG2O9rsRCZXJvHZMBYgfBnCubkK0pB4jt9uyKW
FWa1fu6fleGT3DGPB780nB3K1OHa+iWacaBhbtUz319vGGv+cozCPqiMd+pKn2D51l7yGml4srBY
5WDiauG1fCfAWKbkOa4D+vv5RFp2Z8Pew+yBb3axbSgbvn9o3MY72CZevcF9Ju9Oe7mD0eS4goxz
m8mtFVd7OP32wVE6+ruZrreV5H8csmEOrq+OdczEt1hVzbWy9JNy2+e5MKHZrsRdg3i/YGyVubdQ
leemsx19HHWx5aTXkoBy/mMdcgRK78FXWeBkk7i5BTtk3pjFW9z+nvTJfok9CZUoAl4HXBEuk8nZ
HduAs6lK0wlSzfee4oJGyLj+SZ0699C7yPoMJW+GTck9Jgerhq/nVAxpJjspb10BzBXoyI0drKSt
WCWPBBf9gtZ3G3naT4rafBWd3QmXbq/VgYl55UZc03ff+SObr3xp46LiWpDy5f5ddrJMZIu3ZNdh
+u18QTmZ51lYTA3nLpHd7ti32RMPd0qhYxonnXkEsk3RXe9P+j1txzckAj44XaT81ALCEmFQVUKz
uhqad28AZe2ncFyiJnpijVXMeuJdVZgomFxx7vI8hVzAwKdtmOk6TfvQy9i50nwG8QAH4U4Nv+dV
0arZWgJGRGtH9bY1mnYLWg31yYAgfD2BOrhTbf67LSsn5XGfJNfOtpDEt9ZZNOktVvZyklSeQwMg
XphZdqVarY8RVonMgpgMkdstdu0ktFA1LiF8eoTXJJX2vxgw07IvVicYR/kp4680etPrZrksqJUO
5CW8dzChTylk+n2cW+OBVu/0j1Gp/NQ/YC+kE8eue7l/FCW4PzqnKZ+m3t3Fhju+8u33NxGJ5Ktr
jlPc/WZgoajqbNNCKboZ0nvOiZg/+XQfNstIMUvEScYbOJFMJV3CoImIHHpBABhnlicdsxGDGkd7
wQyC3YwQ+qApKT5LOvHnpddProbqdMF1elw6H+gTtimP1RTLznPrmxqhpfNxwhXZr9jNVPDQYiYE
M1YEUr059EIqnPdajwqkNNA99wh3EWAnM8TfKvNvIhsgOuYrYMud9f1kYa1v/bjEyMqukk5kNsUa
Uuo4+/2P52mYb92aEnC/SXOiYNmU+6OGhoh4F2wklpUFcewJtneO3d6YfuDIvglTIFvjGryu96Yh
ixFEM9udsxnAKHJGop7tFzl7r37FqUNyTsTFaZ8bzEMMmZtgGGiVYI6dKBBn1E8Cc4dVQonRdDyy
qPgD3gnIN0rh0Uvlx20zS7+alGidxt7rEUqZUpA6ff8vkjTxKYQIbtLYJ/wsrx7iJtK+prhgCUGo
t11UAk7C8v/+lyApynqbzjoT0kIi8mx1MJhzEo/7ZYVgV3FdBoDUvNDDLPLGiYc26WRyPqkas0Lf
ms0HoVXLIW3U6yC1E/lXPG4T5eaktHifMbu9Ugx0Yaq1x14O7w0T129QatvI39wDb6Iktre8wt4V
EdW8MzRCoVU2t0//sh7Gnt7rGmx3v9HMedqULo3ryYdtVGjpA2dWDtdz/MxOAr01Wkw2TL84/nv8
Ii7eNOu5ZTTC2RKBlk/+pw3/NUh6TLJoBHgVJUGZZZIV4URWkpWiy0NvXexhK3S7Ss0sI51AUdf1
oVMt0ZMC1lTiQbYXX/9k3WAosJjzYfHs76E3xQ+a+kCA1ucLKnNB05j3sGG8+GntPuXEViRFfDRM
uAyYyVrk3fjZ/cTamWmB0IiZ/QNz/cd1Bz/2MWgswmxupjAwn0fC5vjafLe+hbuct/Hj/el2CW8P
75c7XmGGjmsrx2Ynb5gP7SKDsTPSCJd+f4mXDvVo43k/Fv8lmock0JUnn2UNFOlfkCAdLz/opXAP
//a2CAFLvcWV/Uh1nYQoeBccqpa7y8mC2ec2TpqGwRa1tdOGgi+HyI4Bl8Cy2g4NquZ8sQ9+gS9y
o4vsD5bncg+IJZgoxRfktJ1X0EsY5HIoURW/lkCOj7OyuguIXHBdmhaMmJvQ5JeP2sqlvceD3neA
f8k990UaG5Z5Ul6zL6PYeLhHY/gdPrbJNewtAaKEbbdRaHa9CEQqx2DBFn3zpf7NX4e2yvOg0eQB
uBBNsRMsc62/Anagm9yZ41Ne16dY6e+k+aonMSAKqXX1OakErj2dhd59/wdJttaz1ZJW/lX1s02A
NYHfk4c8waCzswdu7D52PSL2TJRoKgWDSd8RZGliiFeOFbLJfOWIq9+XNVkd60bUrUIqMKzr6t0Z
CDjbvvxRMynpV1b6gpuVkTpHZ9zPxGqZds1Jrk3rS54t829PiM0wGxny5K8YDNqtGtD4DVPsXiI5
oa4eVk5YJC+5SyaSZcYoMuFBwbmFdoXGsfX4Q9kPo4YXwo/N2j7FPRLWCcPmmLLaHOT0dF918AUx
Zcgy0IKmwMizMI5do/OqdUs20qwPqtTe3aNkphQgVFLZ+3/vNWPAdV1a1i/CElxMhya0m7LHh9Iz
A13sGYOY8FU4VcavIVXZDubF9FiXwwlPHYeMGCeXtpjWKTHRfzSziR9P0FnK0vQPT7T5rlk65Rn5
sTpEnYaez1EY9hBqRG+HiM/B2hdMrjAnVmSlP1VVjGfA6OqnMay0ouPsXy47EuxQGgzWxlx6egym
XeEw0EQYjVTKtRJIW9awzsYGaiUl18VkaWOgTPAg7thtETFMD47XnuV4KCajv6leZNs2TT3Q1ZyU
Svwy92frvhTSENW+CsvIAn9dGSK9xILg2MMpn1bScVbumpVLQV9lRN+6GL9jE1irCu7sYl523nWG
n6DmnZKH3jMgj434Z+9PW46rbOeaIRmczc3TqL4HIterTOqhe1+pOr3ft0ys962BN8dbmbJj48JB
tmPyAzw/1Agj44D+NfdpGpSZ/nH/q7ph+wdLL2jC05F7Q/Q7XI3WIJeRq7bR9e5YDvmy72bvd9xb
r+bgDc/OyGWQRgkzXsTOnMYnecObukIzugdjnI9GUzkHa7Lzr1kickyrHH+qavRdPBTN41whOEq1
wX4YxuhDwNT8muASo2XQ1EHnzbBR3VTuAd4Dl1kvnomSCWMAXtKsjbdJrYrnvKnz7YxKq7Jl9yRH
JoB66Tx7+gxUc+0Mk4ERNF4VXwb0vQ/QyL+E5g/HBkAZTW7CIocGssnsJsEC4PCSk+xFB42jtzmy
aSsOi4HhrtYcUksf708NI0oUWIRRdOskvta0ISSKl6T7nKNQFlsiLI2sxs7AgcunFDgLu74mLfTU
ScpbBf4aCBgP1iVmCFvDFTNDMMB13NqZ2R5LHeRpl8GxL1ZQ84K7F98FtMyCgL5NXqJwsRYtPcYG
pIyxKnDHrrmxre5+Aop0X3qbRcGoknVeCYLdkToLC7SYU1snDgaJ1kKF1/iMs2H3zn5lAVlBOnaP
f1XSWTae16aXvsStZ+jlmz3L6fO+AjC8as4Tjt/d0HJlzFYzBtqIALo3WP5lNhF5hxEHj59TPDRk
anKkZu0qVId83CSODZASa7KBYs8sPqYRbYWDSAGDeoH7uKrKS9qnC4yNGSVrrB6b1cRX4U4LdK/h
V/gCapNqCfrL8SMldTdds789i6mTf7jdPDz4aeVuq9wuQ3D7GKTZVjc+1uFny26vPoIAEpn1Bwv9
17bC17PnIeohfevN3Kpd4lLW3p/xLrFqrP1435tY5Re0GM5+qTROpYtyrvQ2MexpaA49+jO7puua
Y93Nf+jaxNtaHzvS2f5AB0bLOJI2YIP46Tzh7yIX3RXT+RajVIWVP5bsFpHYaKg7f5Kyoh2mKR3x
dC7JhwajC6EBbyj1vLSR/6xhOtvXozE9/nu2qpF0qnsxYLYDVhkgAQiF/pWwgGNJW+qR0eohrf+J
MwG0k8aqQhgK8Tn3LI5CazS3xkIbSI7uu/t+jH+KX4KzUgsH5Kxcev+HszNbrhvJsuyvpMVzo8oB
OKayyny480hejqL0AhNFCfM84+t7AYzqJBlhVHe/hEkigxfE4Dh+zt5rs7c0kGXX34mg0/b+VI4L
o8bkWikIR3MTi2VPCtbArVnHxl1QGOiuBoNjV9FRT2sewO9SXAW1257LAk25AwtgjiQYJVvrMc8B
WwEVWYD5YfLCZkFq2TUdMmdVOphKFb5jraudD156onQJ9+Tlln+d1d1O1soNmNeQ6VcLnyRA/IJr
iLYqgNtcSeQdOegtpqNS3dR+0iznDWfrh9e231QnryqQ6SHI2s+b1KzSEa96wV03XM/3emrj2u26
HO5P2F/TJbWO8xYVKDVSMFM7OQTbXPOkqSuaxCUJFoD5O0vhhTg5xRQ0sqAmsU8qNeYEBy/Nddb5
q7q37nUeo1vZBsYZM8BtKdRm3+rqiV5tvmwQ3B1GCHDoF5Xq2BjeY+Gl69wYsHinjTzZmvE1s3ru
iKmE0lvW925Uj9AaymOVLtMKx5kn6UaCGGHnI3x4p21/SCv7QiB9ROLfAEde97larXICvRicYfvR
SED8j17OwOyi4SENSlVeIYZvUYlGyp7wFjk0xsmPi2L12iFgCGaBQbsKa/UxGBKgiG1cXaXMd8+l
OwVyfqWfkvFKc5Rrf5SYKfTxUWvRrqPgALFrNojNCq/GRnrxSgz7Nq4EL9ZWrQ1jAYWXe+xQqKIm
j6crGypslvmNyXW41Flnr7HNSIRY3XoA22GUsXKJNcllsU1nGfRG9WVe2se6fuyTZD+GkXrdI/Rb
Jiqu0nwkBtMw9NucxKC1SUIj2NlYPwhP+WFn4ssYCP/ZsBn5pg2gHtQ192gDihr5jQkL+1oUxQMb
q/4kk7bYuoQ7QPWjTTSEQFxU0XZ7rZKLocKFPSQQO18LXCULvio8o1/Swh4XQVSZZ3qgoEOH/Gsh
4u5qLAl+jCof+bz+YLWA/ush8S8YFa21FtMba0bLuxTH5DS/PjobUs7r4h+Zo7vVp9GcXVfxef5T
1eAybXFk7ly/lRelzL40QgueKjSkVt9dRxL5JvGm8AsB5nPQCp9LNnDWG3T+4Nd37PY3fMfGoGCc
tLbBEX/hjt5Qtmvg7Bx7X/GP7H4IeEDl0qr7fiyDW/YC4WM0smstxKOVmLsA7JtumwQ0a3RXvQwJ
8hCp/akzBuQNvdejX6vvK1uF1NIVdxhSmCPgNYVm4XWPtGCwOJfdPnQBzsz3ieZhY6/7lVlEKWEK
MSDwllDiKPJ+zFspGZTPQfp1/iS0S+pdKlkSu+bOD0fNYYnrwzM66y3NJXVFsAITA4WBQ+pBBpNT
jCJts/61gcBkFwgHN9siIQv7pLbFr0JlFOdpdXg1BPm87WHjYasQ+Kwe1iPr312LdGkdR0q7Ufux
vX1dmH1i7HWcxfPNpcAnjVHsdwUOfvS9urdXa6oHRE3JPdZpSYHbsRsdnFFbUpJ457R5YLa28DqX
vW2sfvNr0OdGn7+Y02MYIWLakkyg86Zt/DsYGKQTlu6JCgsIV8sr2y/2vYErLymML7HnKo+DTWHh
czXRHkTOtUUpCj9O836M4aNGDM/LWLOEiDpKb+0hYls6+tFuXhwFwbdfBj19NLM+vsl9U7kBOHZT
ZV31FBaM2bGAeRsVq8VTYPcIyRQRgJPq2DciIpve4eiSzyEgrGHeoE3/yVR6dWg29vM2UGjkF8Wp
3p0VfwDl5BSPNl6Q+TUzhvCupWxID40yYghe4z5sKb4UAOOS0K3XThygHxvibGNUDIXYQK7n0Iu4
Lo1D1ld3mjf7H4SKxwvDXZsXx3//J09ILBAMuo4oQa9RpWj0KfzoNOiZuo3MlMV5ADgLRHRluwwu
5xdjOSjaFdV4uUt0R1smzPJ+Et8FsGwowY1XI4B/H3aizVj9JDIZMFj2y23ocMnwwXQHTUz7qwpV
beYETPTpcbF9ktnSIrjUmjrT1hE2mLPV6/rQ+oECiVKmWPNdKCwiZWyVY04IRB5tU0kPIsso/t2p
rRp2RkZ7qrnEtqltW4efZqKiW2hmXl9ob2XXomw4vN4LvqUjZDKlRYdIk5n1Rq9vw7I8E6c3XgPr
Bswb4xsPUEkdmGbKe9477srRkRw3jkFfhZJh3vqYY73z5AiORQzVzoRmQkMEq0jmmf2u6rB85HFb
H5vR9leTnRNTbQ95OiUvAV3cc5kpzbI1aZNyr0UPTXxw5vgirJxAe0ILilAuMdtAnvVaZdznWZe/
vuGVFClsbVY4RTX153wzVSYEuLDl+TNEW96kbfgjZou60mnCsSDoXyKXkK/p1PJmXYW68J8GYFO+
Pjyxnu18owyXXiSMOzDq9zEYggPtu/IODal7mG++xARrVeTxY6QZGnR1tHqq4hjbMkRmhVK40cSL
GcU7mBAYGvvz1Cp8nUjM0bth5vn7qpTqym2phINorK/0sLqx9Szaq15r8Y63vbO0wd8AuiV4eHLk
23jxMVkA3tCrRRJWyVm6SHog35yDLvP282UoFQTfRq+emKAxl7Z1qoOygzZD1y5QpbsVXeIu54i2
PKBAo4VwDx/K2uKA8JcmaZxMSbC0EDS4E/hCfL9ObquROVWQiRvPTM0XYZZXjQ4qpaYBt6LuXLJT
0y6Rjb4ryyhyQ/a5Xh8p9zlD+kXaI66AnXqOcvtS6C0txoAW2NxLhXHopxdZ9f56SNsXIFYTRrMm
hsnHEYWMqkNuTTRbErc3cyIv8L8ImZnQHtzYDTf8kqSRTD/DFstOd9eV2+oP7EFeooQuMhL4EdwG
G3MRKHR2ncY7zfu5185C8S0j0e22lGQFTTZ2JdGOc9NVpwCemp9WZ0xen/QXjc0GFbrunIeO/ID5
Jpuronl1VKQH3kxDuzX/W2QVdFxi82YsrC9zlqyMvWJvR9glQQBv2Aw8Moy2OYm6dUUbDjxGCSV8
/qsWkESKu0hMTMSvETzCLw2bUtyUwwHp3hEDbnoxiY65qLzs588bbZC8QSiLlZuK7mIKI0CaRKAB
YHOxyBpSeMxwCG6DNL+Ymo+pMHG4WtWkyhXVSphBvfaGNtuivugWhEY8IZXHzTTwnp+faKMwzoVO
dpgykmDZmC+um9xgvm546ZN6npvH3Gr1L9mY3mIBhnXbWS0zEnBgYVSjYw/TYm8M4XNUZ8lehSdz
VbtonHh77PGdgrYVdD+IF1x5Rv1L0JG7tXEbLqpIV0mooRM1X8L5s4yWyAKX3cXJt0R7mv8kTVx1
rx1PEz03dpnqmlBL9Fka7d8iVe9hq7jnjNKOdYmRw/wdBhK8KIabYXvs/APy3xBd4RQN6nGrtOjR
gZYHVx4P7pYEABRT04JmxtH3ER3WHCc1Er9QVBHZfUiEnyx0S1OmB3tILa128yEnDIB2nXkQMhg3
r4+nN3HwS/iredJGy3l5R9GUn/TBK46vmZpIMOUpyH6Wlm9/FXiINzlCeY1IGdBC0aYLtfDQJv1d
UvWPkpJy3sak8TBetQrK8nLjNQV7UNHrJ7/NRrYx/DnRmJdGX2KwzGdEQc+djub0tUzJnRzephN0
l1TwvJh1+hRpSNnNgH2jEsImnMtXTL0OJYHVbur4TlcIpygmjNf8xKVsh/HF06YfypuWgcBxkMOP
ANP2BRuTdUniMdhXUoV7HPXfcxGfQa0wV1CJ0+BWVelw8h8DJ/lV1vTse52F1praw2iLy+vbXtra
SYcl07LZvapSWd6Y3ClLzSZKY26ayxjteMeLMkjsY0ORQ+cGtoenpub153Gzmvhr3qymaeoU/O7Q
0SE6+n3kqkJbzE8iUxBDsKgph2+NkDClqAZsxAhSLsMpETWM9adobMdbtEuvfUKTPHYsVX5w1dMg
tqZxo2JM0PxijCgEnOGakjIl3n2eiKo0OE0Ht5ORCv0hbCbtT1oezNwkd6oZiXTs05yRTDJ5bUh8
j4YxfpwDcOENzZM0xErPeE+HfcvQZQmjkPgFatpFjngf3WtX7D3YPfd9zs9zabB41HtXFLyMGefe
eqUiU5s7IqZrY9BwYujjYTdmTLgT6Do8ZMUmzZ3yVPnVN3J/LGwEItkMLpGDsh+D+3kHF6U6FYQD
PCpPNHdvTxloNnIZx+xetFrpv9IUYNCoSXuLrIYNl0xgsKdFtiUXkBKPDnntDN2pts3LCGA6zV1q
SsCsWhGddbg+Vwr94U3fwH1HnIwt0WLX29WbIUe+VNZ4ORjSkTHX5tvczzv4L76YDNnnOkIylBcN
ouxpJKpYrrVp+Pd5J5nGhDcmsJBgdIqTGylklMirokUyaHsEH1SBdpRa/kUr1df5o16YU0wYe4Ny
CuV7/WNht9gyp7rIA1Kx8EMscIlqMeEmG8W02q8MNgCClpGzcwDn7NNyfH5dywxDFtA84wr+CKqr
LsfRY5CfdNKk4+yMABZuwCbgHpyisYqpbET0LR3Y5DiRp4GyoAuu9TDXRpOwm6Yagq1edBtUiCkm
BJ1UkhbF7DyNgWFRLRojCJ6bcnxULXE9v+DMzsd464zVdYNwCPgrrWByqVa6DPIvfeDiEmEd4Xb4
oqqQTCpwKWhbepU2SpPcN8YoroNmfMgqn01roKlHv8aBaTMSAmxfk0BS9o82TmV6zm15MHR8SUMj
EWfChEStM+GAkp9ml/W3dVhHxwAsAYjEW9kR+wj3dF2i353f/TFOLnJNXH3ZRRAVTHTJS7XXHrqa
uI5Ab7pTKrUv8/pbuYwWPAgflLbOaf5T3da/OmnRCfvNMjEFL7/N+9VMiBKm6mjoHBwwnlMK+Y/v
vGa96p9/qP+rTFUd1yQmBVggWMdsD71iKvMVjdbuh1G2w67IwwNZdcGWndOpCosrSbn1kOT8S1PK
bJ+l3g25et21UaqIOv38NJlSY4rDraOX/U7Rb1BS518Z2agLR3oKl11k+zgWJ9UP1W2ZF9Yegpa2
/PxXM6wPv5pAqk69iSduyjKW2pRJ/eZXY2AS2/Dk1JWOdoUljd6NnpOeObQGE0cTKonH2qQpvnKc
vzilFImos786RrkbBM1g1bh9zXWs0OrujMRwDgOvoXaa83rm8AOQKM5Vo6t2ec4SKaKivp8fS+9B
ypoOa2vKYx+ZNiBCgiYagSkuHaxog/bG3ft0Yk+2bjFvNhA6rHSU9RusYygUKhdyTtjL5zEZQN97
ZJMBNt/Zbn/XmL29dOpBfE0J3sHDpz16vKBMmEtHj+vF6wVutq6RH1hLFwewq53iphzWucVm7/NT
PMerv717OMU6gd6A0UyB+l5O8exvTjHyWdJceYevPFJSTS3JrhI4tI2DQBpE2QkvGq4Wqlqeb+Up
q1xv6+RquK00FV6d4hxsXVE2+kBswucHNl/bDwdGfLXjqBZ3thRzzPWbA2PErlvsKOQqksPKKMDL
0Qd/Jm0zPeYx9Rc7g/Q2gRO+d40agBQDpnWJjdWf1D0xlnYEDrSi+3DSpng7O4mD3Uji2MbABkdN
I+4hY3///KDVv3ljS1Vyz5KmZEuu/PuzmcretxA+y5XLCGZAqnQ7KtkOLcQjyXss8zZG8nwEOmhL
E2Wk+Uvmop8M2cuc0+4mSGKioJ9+3eDqN4c2XciP55MLzel0HKGjrHl/aHXriqxR0fTN5YEeP6WV
JLacGSE0PaN7uh1s3yahz9RvksjVWH4d/dCFbF4ZXpJkmyRwsexIvQpcQs9y/PtXdihPnx+lJj4c
JW5FjXPnSNWg1NIt7f1Rpr2lkRDkOyu+DVleXExGhXQy5rTkb4+0Qphw3+b4FfeUacReGPq+diIG
5ShRahzDyQJkbrMyk9TeVk6Em9ILAvq46g6QyAAgPTx/fsjqx0WKR0dYFGo2SgFNs+ZF7M2NCoDX
1IfBK9da5/HKBvmT+hg7p6TZSRvoMEW0cFO9yJIcOZKpaaS1GcFDglEHDudDJY2vbIaJ+NFrZQ1L
7vE3B/jxyk8HCLYZTRSXzJDa9AJ5c4AKlBi3Ln2K7MEZlqLoWLjgb9GsVlDBN4y0e924x6RfHEh4
ia4DVA0eGGvlvqjB+LlD/o1F+NtQNZsEHewZJ5P9m2Xob552Xbc1W3e47sxitA/LUFiSG24mI6BI
Hu2sI0tqaMJTmBpI62xU5OlEhHTDGgwC+8tFSgqMNir6fvZoU4aPZIQgwq40hakUXHDFIzIqxHCa
jvTuCSlZ2yXzr8/P7N8ftU6Fbhn8B1fs+zOL7KQRdd5y1MxN16OJ6SlzTMK/+joDeFiO+xCNLFyC
7qqqvG1nVvmJ1eG2s7ETDgOS26ZGR+94+kNhHiq/NdfATJm2NOdikpoFVVyvPz9mdXqC3q8D7AYl
xm2pCkQ4lnx/zMIKm1ApVXNVJER8t+U05GZUvylL8jhHvbWIuqq0pd7W8bobbGtXJ5GzbmM/2md5
kvzmwht/dzi8gWzdlAbeZOND9RIFdt5HsS1XTCPtk5uNxS07rru5XMEFZkqJcXWgHZczFnzIrEEj
izTmyiMl+O5XDnLG6X+0G7I8SoCH+EQ8uJh2hkxzHNAXJCi7VZ5dpP7tI95v+8Tbxj5pQNPZDdts
6TWcQEFQayRTEVQwDz/L0H1CfutsZq2b54UX1w1vXa+odklg2Cea/CSb0wFGRa88kAnBxIjJBLNC
UmndH5Zek85iadXRjdWfNj233TjA6teaNl+bgZ2coFbJ/f/HlZU85pYjpNQNzXh/ZZHchIXRFCaE
C148vWZtWxEFW29EqisSWR5sG0H0MBrtchCWs8s18WTCvTk4LO6/ORj940IuTF1auiYMzUTxIubb
8M2iU9W4PNlLmiupFr+qvtAPzIFiEOa0tRvVPHXhpBdX0P/pndGSuhMUa3SRT0mR3JmGS32O1VsV
UhxJ3FoVIUBb/DJojsPoURmJoUHErR6hbWNpJ8fKUFpBxgzjlCqCCxoo4SlwKW3n4awRasbxNyd7
Kj0/PkaUS8ZUNpE1ID88RsYwICYSpLm+irO7JrhKkxzYq6LRTg+ylWpo+h6YbLcNrPRWCAwClhne
/OYwPq7tnGZbOiyZUqgSBfiHx2eScw9qPlqrPB3svQIGfA8/YR+xy1oimwLNYmtsZ/yAHX2DR34w
zEsG7bWMcmvhCBB0iyzMws3gwABNEDM+9XRxI3cSLH5+qPMZeXvGeP3oKqdEI2PXskzzwxJvKuia
cKzw3Cimvofzt62Z2B2JO412TEBuqkmx5QPex5QUbG1VuXemgj+RNcOvJHH2TdW8RKl/b/eQEWmk
8fT17riypqI174s1aT/+GQ2tPPU+Zx262xIQobdhV2+daxvgYEOhVUyLR6XysvM8ZY28g9Ae6tAN
OdMrmRTmXcWFY2KEjLjBhFtoeOw700U27vnyTM3kHFSHNVP2wW/uqfkB/XCGNFuY83uQNcj88KL2
NAW806Sub1MyRtFyx9usQM5WAlBuDeehLxjLe5qtrHW9sneGXUO3F+1uVocpVJwGbahbXLjEqMPT
W+UxMc/kxn6J0t48aimWiWi8hLmLlL7SsnOoAXyPYRj85lL/pQyeqjja8KpucsUN52MVV+vs1ssC
r7Jl4oWMbHqL+Le+66N4rAuSzwXzpa7Vy2sNkv05s5IXNthMvnkNJZa5HsNCeUSEP65sB3LJ5/fh
3720pW3SnjZMbkjeO++XyaJh/m2P0CdKlVZqKB+F0UtGHnF4p/R3fgn4jAmzilEIunOI7HzdpxUN
qoxRlmh0rj6UssAhsxqTnQOei4jwNvEculDMyuZNt5v89qj/5j2JQIZtEKM0LDBzFfpmPe2B7oVB
FCKlLTGXEyZHorJkl49zCOhdQnpXG3Ukg4e0QmioEcM8Kk8qYpJzH1g/ic/mFRRG1slXsNNqBhPc
yqRRVZuglx1LoWHue4eg83aAq4cvn59ydVqF3t7YmslKSWdFoxWhC3AQ7095G+gFQyFPrNFV4Of2
2nqNXUhdDRN7Wsm9temnLx2souNoZQ+2oj3N3YRCtihGbKwSnx/PXE1+OJ7p+kup2rZjOuJDXwFh
3aDlohbrABHIouM71gEiwtG51ryg27AJ4QobRQwRjGKTizG8Tr8ZpHCp1fCIUfU50Cxzh7hd22tF
MbnUA3+fYIDoB+KLi6lBkqOCdPT02bYbMipbo78l+sDdmgJsAK/o/jdbZuvj7pPTbGpT+cx7R1iq
nN7Jb+4RlM1KIWowWt1QHXraDLSDCGtH3dL7BLp7WrSKhhwxf18pKyqydo+wsL9EjkYEWrN2G8X5
PoSQomclVUPjhSGLVowEourgLFLecDj/D0kWEdSEqAimKLZKmWYPngHqJTcI3UTd10GZK9H6MAlR
blvWUOFkQNcT0nwUgaqaEexmVjlWFhzXYfS9DXps/YpdlliYU+WGuZdnatKoo2X9Nfdj4qIiIUHB
uJ92QLhdbIQYANZEwkHynvSQlo8/aUJUai0B57bmMZpgFLOx+z4+GrReQAV2x2qUX1UwJYs8CJHC
RMi+zf5FjYOMXy4l/5RYxtk9kqHbZGqJTlIkEGZAI9UMhMpso9HpJxvLyA/zTfmfP/r/8n6Co48H
L0urf/03f/+R5WC4icL58Nd/7da36/+e/o//8x3vv/9f25/Z1ffkZ/XpN53vNvcfv+HdD+Vj/zys
1ff6+7u/rNM6qIeb5mc53P6smrieD4BfYPrO/9sv/uPn/FPuh/znP//4kTWIevhpXpClf/z5pf3L
P//Qpo3of779+X9+cfoN//nHfVNG1T++py//WH4PfmTVPzAa87fqLz/i5/eq/ucf9N7/Q9gqagxD
NVjVLZWf3v18/ZL2HzQTTMNGDMT6I6cXa5qVtc9BqP/h0Ds1qZoNkL5UzX/8o8qaP7807exYtQyL
fo7xx/8c6rtr+e9r+4+0SS4Qruup7TqtcP9ecYzpJUhr1jAsIS2O4eMbsRcAJdtq8DaWocGsaPBi
xxJmo17QDgxBcxvRN2vsH03Zg1dfVJ53JI4KSYvmXvcuuRC5tX9zNv88xLeH9H6xeD0igx2gRL3G
tlt8KMcse2KqWC0spQBDYj2NG5T20RrQChXIYz7/MPn+9fU/n2bYFlt89pzz0vVmaSocBWtMp/L7
e2q9DlGQ4Z7SFiJ1tmFVMZWidOYRQ2tvj7dT0o3vyZugxYxpd4wfuwTYqCEfCt+/HxRnH1Tuiiyy
X4KRxbqtIrw+Q/JrrNRVVQybAv1Ew9Ra0b9URrgrTKxxliA8A4+jQXh4s7bT8ocCYoDBO7azwe63
sRGyctAwb1ckIVx7fqmBdskun5+Hvz/psHmlbql/3TVoxFUFLcTgDey6FkW3RWNNhL/K+tqFifX5
Z73vS/15ylW2SWLa8NNVe/82gMNeF23PLeem67oqYf0MurJIfI/cgaog767/8fkHfqhf5080hbAM
XVDiO3SB3n9iGcUNeyI+UQT52amUHSP5S9UO0QY81b1I/GVme6swh23g44ogG2gA2htf4/sjfyJq
z9gdzokoLiFpZA0S5YJgVEJ5JiUfeVrVLlCYVU3PxucHrk4l34en892Bsz68fXF2zETbCGDwxsAx
4NvdY6IELyHytqULzYutZnDENbTPOn0XFpaN8T4PF3bCaLstsNh1vy2g//aApkUJqZzpsCF4f0Au
Ai8URfDGWi+7Z6FA+Ywlv1AOdZq8pKmxiy0bBuDQP2p9z75tOCkN+W6Fcls2yv3nZ8f8m7XL1HH+
OiY3E3vdDwcDyBeQemMoa7PIHyyNAeXon5xUPQ9FLNaWbJnSyWxRuIxfcx9H6RR6FxFPwTztKTO7
c2O5t259wmpTNzic2yR+FkI+1TYLYM2D78bFuo7BNuhOckeLJ2PfEKYLfak64a+wGGjb4CZEEsf4
cMrAGWN0zEb50lfmFVkOzxjU7oVSP6kaQeluEn2zCZ33GpQvVvQrdkuQ8PUtrPdvSmqiQMQaL8h7
VdGIOgnX3EkW4WATg+O7a1SvGFqH9EtuossnlO8XndlHszS2tW/g7DbXhsa6rbpMez4/zdNZ/HgP
sh3RdXDZ6No+DvsLhPijiHVljej5W6NUclWHCJs1AxKGxu1GHvlNLZThN6uE+r5R8/rQTuMAGgiW
cIT5oRa2mkavQlaGdVitwrF8aBoisoWqE7Rm4Rg0D60cKN5SwjDDxee/8jxz+PA7s5UxNOEYluRW
//DZbQDQLaVuJvXeIJ88qldNyO52KFqSbFAQpFFzNuIm3qt4sqzq3qI6PLn994EQNJhKUPW0DIjO
GGanvEINiZOHqASZXyWhtgo7hhj9NeyHfhx18nl4h8ShnS6gJhfEyTE2DiBT+mqH0WmEgVgRxUyF
t3LIuTJU9igUNr/7lVX9r0+TLRj1UXQwLnas+Wl78yb0q7LThtQAJ6GSElpUyb0g+1a2Es+jush1
sqLrkqhj3oV6DmmmEcA1FfytvCs0otKkmn5TTCSYQVneqdQPuvWcu6WD5zbHpRcll1KSAC3ibwNc
G/zveEz42yIuwlVqlbtpilZE1lXS1T0zFAK26n5H2kq4BbdhLBh7kzFhXjk1HGor0zZDqRwUKR6V
KqUwH1am1ZzFCPrRDKIbRRSHogteSgshbOySylyTS2xBZf/hlBbKr5pYHJ2o04WZW4jCQWqAdIO4
FG+N1PoVw75edPgzyGQHQN6Z/hGcDkTl0DMXPYGQKJ3027bWCWvkdwkmMXacy/tqHNauNPo9ZVuN
9CqL1r09HkKhfNd70psLsDDOQJiVhYzPH/hfE02H6TOS99z4B6HCtzNI+03ai1XF3xpiXIXnXjTm
+F5knMNGO5QETOSwCOt6VbcOvp5bv9KjFQQaZ9MjtsRyAg4uJeSs53kpTeu+xLUUD3q/UH1ecAoU
mLDllVbACTEUiYWuh2jV0kTAn71KWMMbNvQrM/C3umn+qCPETIbHWy4Sz5HprpAx4iIXyW1SR8+s
GzsjkscoaVFT2fRRGdN9/jCa+l8WIEdlAmNbQjNwTenT19/cmKmrk+6homjuvB4Bj73pU3EbR+IR
vN+uGePvjCqMH7GG/gkQzNZUv5NX0+9xWn+hMku0+Be36DC94qf5UcrGCmh8aCMvin37OyXDo1/Q
wFVMRmDdBDruWnsJP5A/VP5znKDqEf6+tS9jm94pmQ59w3uhU/HUiOppLMyfMYKb3Cn0BWwiYidT
kjch1Z9NyT/BLgYmq48nmbZfAwaIwJbceElG7l3qmPxk3FGgqa2gvuqHcmlb/TcQHjTDkby4ttxm
XXbn26TdKO6txcDr83M71Q/v1zk2EBrEJEbCpmC78f7UIm0gtkBFN5qaob8iJIKcA2QWS3S4zyy/
T7H7C8XtONeC/6+fzJI+TQRoUtCFlx8qG5uOcR8OMP+MSiXFKr3Rm+ZUFjxjFZJkQwJztiTAIN7C
n3/wh0nu9F5xVJX3mMHMkemYNZWnb24n/pV+r1Y5a6XDEKspk027cX9FYX5llZkkv9hfdkRxLyvR
nPHR3TR1sWiSxIdL1rdLNL/DUqlwF6PorkesV8Wli7ghtPHx8yP968XhQM1pY0aTihHIVIu9OdAc
Sj4YHgDTZa89s2odrcyA5pnelQqBOIa8YaA3QiT4zQn663vg/cdOX3/zsWKM05bukbP2Hcx6cTUQ
yuPHFxsazu8+Sfx1K8BnsZNVHTFdjY+1haqSKFQCGV2TLbHuyvqrgiwGdp5Mh03Z2PtASaBlTjXG
qLLKhl+dqCGcAnyjZkdrX2U9cwse6wKfaE/wztJLVXolGGjx/vh+uOiG8g7eRryMgVMvhMGr1iyB
GBrxCX1xiti6QhfmqY9eE0G90I2vo8Ksrc37HIi5RS4tqpm1U47XtNtHgj7bc2hmw7It1bvCsaFY
xUa16D25i3hUMfwUmv/LyyWxKc159OyN1ej73if+uanTi0eXCM0gVFwmdBkktyXWhK3V/AKNaRzH
lANy5DY0qoaKx/kqCkesILTDgAPoAG4G9Sh0h0iCJ2qVNd3Rg2LASs18dcr6SF7q8DkoPXPJ/rlD
7Q6MwlCX5JoJXyI3cDatLTF1pbBe0Pz5nMj0WgwMM22fUFphlAo2tMrE817sY9EdgzpO11EzTHG/
HpGp8NDa+z4lq7ks02+JpKgdiCl2PYj+0fCY9lyFwsvDZezRyZH5XQS+irS68LmFJoTlX6lNdd2Q
LbIIJglxvvU19k2jbCY7kntw2Npm4ZCvi3jIoVQUlCElKFTb6YCwuheMTSWXJnc2ozHtUivJTx/z
YwkFsOmQhXcEEdpJuNFJlR8JPk8M77nyhm4RQUDxC+VIwDknpgl+RfaaGdNT0JBAUaRkJ5mEskN/
OxgjNYHbyTM5BEyjYhanqh92LjHM2DbEwan0C3nhJ1S5505LviUO1PQAUlBDYCUz/Wv8m052q7iP
UHAAFBnuJewQvuXQJhPOXG66XIIKU4eSIUxW201TUGZYHbbekCj41MnlXibPVZcNW4eJ5FK3v2kK
eMsAkAEz4fwSEJ4+xUaBNffWjqHBhlJuvTy/2PxYiJ3NcwO+04qibd2DAW1p9y2tZE9+xAPf8C3p
s2ole86MfgVLyryqHPi+Sm9QxknifywHGIZSghyaVfBjcl37LMtOZ4Ex0XZT7QAyEhuYAYYhSMU1
fItVqloHqRIXnvNQLBqreTBh5zclpQXQGaJbfFYP0Ll4//Non0f+Oe/VmyqGneWrybdQkY8xEjg3
or4ipO6JTs09RTBcfZNdlXIgvpD6pbbvPYMSp09JMSTl5sUzg1+ELMO4SgZAF0A3bXnj+KpHwczb
XIbUqSY5vWr/g67niiobzTWUvt6g41D69c8C9A68KTDMFS9AWRh7bVAI5PDNDQ7s9dDZsO0JxCEn
2V+WI+buxOP1HnfFd7M++13xFE61OjZFHs6u7xbZoNxq9dgskRH1xNiWQA6ar0ZENGSrqVBjFHKs
Qvfsht3ZBSpS6fcVZu/F4IXPyB35ZFivTRcPE3jviEXtusdlHnrGS1259Y7t2VUbK8GyjymqFUhN
i45+OnfsSxhH1HG5oG83bE2rW8V6+5jL/Ik8RQa/Y7KqO3fFc7GoUGUupDA3oqgQCLMZ1sb63DgX
Ux/vkqaDhmFcQGuQH6XAXZHXYUpdQ2sfyQh0nMWolTly/gn7Kam2yUgo75lqPKkx18by60PgpnvF
oFiqrHsPNFJtZWddY6IhrDO5q3UlqvVcbqFbWJQKDvzQ0W/SbGQm97/ZO6/lNrJkaz9RdZQ3tzAk
QIIkSAIyuKmgDMp7X0//f1nq/4zE7pHi3J+IGYVaNCiz987MlSvXYhRCMQWRYQCG2rBfU5c8wE9D
7yZEdbMH3k/jYVN2OXbP1XTrJvTFoiAoVu5Ti4EmpQ1KTpH+AcXdN9/JD0bKXHv0BjzCRattsAWO
PRrpdMdz3FWJ+5lBvIDC8mxHmXczBIh4KG30imDq1u7YOsyz42+P06JZedVdV1nssbzaqKX3oYTQ
0zvDx6xNGR1iT7gtiF+WETIbnKOwvgwx+U232uzjzeHj39PIrLHXb/vcfJ5mrV93doqElJNhbls/
WUGwcuoywNp440DjW9GVTW7sKXodPX9nh/yWYUwfp4JLmNJ7pPjf7I78UovCe1dBELct0ucmvB1T
BdGJlooJ+MRaZxZmBAY20ZmSvTXkvZqDz6sOU6SrxW6EYdYVI8hUchNSe4yaIiGtJq8YS0MnNb/a
Ck58TJAwBdhqtw366FU574qieFWLGaMeKYkiEmw2+yXEfq30srsyKx/VEtsn4cOi75jcBFb1adTy
VzSHchy+u8/QSF+7wbx6pfI9Shv2UxwSrJpbPSnuOksT267oS14PXwIIvM3c7fpx/sag4zdDB2Oy
LZ2yT6n3ySB31qVb6JrU1/7JClkjpcfRY6PAErfnqsfOREBsL45fkCZ6Q9VDXblt+sUqsfZp1Dwh
6zNwOHGBPLGhg2I2/yHX0f+JsHrA2Ybteq4Kou+9SztNXGpoSBTeFs0Ve4UB70jimRvcBLYfKPty
vukj1S/xbT3S4fOD+ugwHrQx0Wwh6vkbU3Vw+uXkU43hw5jHgM0i583cOq3hYzznz4i2PuvwC1Z9
x8ijMqnb32ek78gzS+6s8zEm/URVFZjg19wwnmO37TP8girVRp+4ONQZGy9jPBh/1CMjLZ/KGluM
1sFzRINpVB/1wL5NYYOs7Jx0IUYsb8wHZC3ZHUgrHgUnSIZ5r4fBraDaTsUu6tAw1dXi1Sqq18YM
7yLRuMcyJCtJzX5/R9J8eVcBeVSUUAJU6ED8/x3Sgw+sEfngi9sZDuIWlWwE2xnCseoGi1+0cjoG
YJvwE/rPq2oedSyC0SZW9fDDZNFbrTUWf5LRqq6DU8zI/a1tRFcjqtU/gHBLi/TXSo3rtEiUXdMy
HFt9Vwz4xqj1wBPOtikAgLwE9+pS6kipZalKAuwcAMNsY4ugXRBybDoBcYzO6WNqWSdQ8YgCmBaK
r9o7p7f3aZO/CpbpaOwTNQNd4gVhnaV8Z1j5GWn1NbZdDzRIX/uifwDzRSuuCxgdszB3w7CxSfyN
QhnUkEw7E4XukHl3SowZycwVeVn6h0r1XyoFw4Bub9AXcv7J3GioBivVt5wtw/GvM1KdTQwepxP4
hr1ipn+g+/7rqkDNhD6UA/LovmtYOwPv1CtYFVFQHitIlKsZRM8O16qevXGS4atTQ1kVEOD36/Hf
PpgNZqg0Kchx3nN2xesgYuTEoa5AWBdnBRPuT4w7a3Jnju45yOG7Z7m6gdKb/QFw/bcnbNFpdDU+
3YKy9evenq0YL/e4dbb9iIQVL/q57uw9cvIfLGxHCkfL/3CaaLK33q9pmp+AO5pDl3Op1H+qNIsw
rszUaBw8RTjCc4+/QYHZRWmBP/UQfp5NnMk18rgFV+lS72TH2Y/G1/91t/9bd9vlLfz35vbNW118
/7eOtvzY3w1t+y+SFA5LVWOwBwqKCSD3/xvafyHLBI9fmqm0qJepjb8b2rb+F3W+kPzBm5bG9f80
tG1NvoQQI+ebAQnHM/83Le33eCHURxNyJ7weYi0Ik/suSNm9mdi2mWKAULFxQ2QWGuwy1ziofVQK
0i+kFjwUCKut4bSES0rxPp+0Feotq6IEP8bHHMMVOPMjszMrKyMGu+ICipGjWqcHXCiPpUrV34Xj
Wwy9DzGochuYQNnVVK+QxBhvEGuI172r3sx28Iiv0arqvqMe9Tw1yTUc3IMzMgZbe9mDYvBjSCQd
DWi/K8Nm1K/2Tl5NSYi/7UTR1+8FMse46y5TzY8d8wW6TstNM0DeFQYrrWFCwW6GGxR+btUKf+4g
v2hJcdEmO9nIb4umr0ZT/6FxvhyBP21enjLoGeAUA1CkWsjv/3pcmIrSNlFXkJkl8d4ZmA/Pg/zN
czMCu2Kcx0I/OJF9TMLpZkJgSR9UfRWPmONFuXtEEScAVIjfwIZEsYg8MUzzVeHPuAzNHUJCxYv1
ouq8jTJJ8DPGQtpRDzUd3k3cGy8iImokGtFL+96afKRau0f5rgTnFVQ0dKTxsPuMgPU9/2vmhYBL
6PUN5TyRfWdPY40mnn3bQYvug/GQYYzXldlbSOt9paA3TLMHG8bsDWktwIPxu6No5znVT3pYbSzk
26BhFqjFu4x1KYK5a/3OlyrCUfMPDLOu5rnIUWuO36BjHxWUzVa5E+3lY3TwOoQYv5lyv7WDOZvw
fBAgE7V5uXsb4e2fdvDxxzv5mVChqe8gveVdGQ5jjAzjMZJnvoP0eGxkhRGcqKDUzx73JY8J651D
6Re4mrjnIUSrodAuKRpTKM1lN1UzI1FQTA8k8Sf5bm/mJaHKDEKVhntPRey71i/RgEZ46jCoXLUb
gst3xUneAMG3mmK+BTmPvBetgzHhaWk1PdnJeW5wFDcK84zaX06YmdZRlX8ZlZaxX6rrsnjTLCT2
EgVNFyd9IxUqaNxkby0NKLV2PjNB1eE5zNMbMYhjJCNjqsFDZsOnuGL5Oz4PECaNj+7tfsh5pAiA
wj/U9bMMYhZOf9QG66i73OnylTkqnq28Oc6GfijiLMRHR/gtI+Nudu1hn8Y9BwmauEx7rwJWYV5o
R4SAxORwW1nNjWWSRykh39YN9lGfpj2i9Ds3cW7nRgB1uQM1JiX2Y2dj0827gVLaBNJ/mBH2U7Fi
4PyZ1rmlf3EGOYBifUbPMCHl8vxkN2NGZJnYwyRl8rlOkz8MYP0gXPy6lU2bsTDHBYh3OZzfdQHy
OjJS9AKN9dKP67xUJs1xqylJI31bSzaeX+pkee3aCHFldWZt3Vb51fQpmSAXneRUiz2OyYjJgpVX
5HdqpX/MPc5IunzTOta20gl3KvjBtfXQTmF7E3igWVkZnJssY2/zc7SZaQTAYJ6zsNzMMDMZIX6q
qw5JwpCD3EJrldlG5qika1gq6dd0/ojJ4gmdyGvc+ydqnrOGc9EALKiFHd7TABttcPYr+lI1QvHb
SEm3SNWfE+vYqTgUYtKFF8hYrjyPFhrmSPPKC7Cfs4JhoyG8AikF4M0APLnJfeWxLrGo6gL9QbMu
dZEdKTZZEa775inYIiT0dnR8QldmZqMR12X3ntJOtzobwzR3IR6hCXJVK8VzT3XHET2jUil/MXOV
k6kaNmj3JXtjtIdd42Yfka9BKSHmXmqbFD2xulsIfpjemekFWIBVMsx3flW8tKijbLyk/TxY7qUr
AjykiyeBQy2eDVvku5G7p7xrWNLFiXSdJ2nyZuYCVBx/LTR+M56Pi443sxt7+eZGQXx5ZoUjFDtj
RO6cRr9ghUfHJT6iiH2p3BAXZlC1Jj9qdnxVK/9UlB6QDSByB6sXvahi7boRyldmcLV73i00jpQs
D6cApcVnWRT6WGUSobCYOoKJI5/YEprtfpOnwxdrAsiZInLRxtV2s1lc7YbGdKIG1ylHj6szziD5
KEUmAqlwjLj1x8YAXHACmoAlZIjEf8ma5BK5iHS4GKNCEZpXisZ9I0z2CQsWuEA8WlTwrpWWHGCS
bHDreOmRw1H818bOaGdm6lVuQImYClkq8TZQrz0i14MZl1tUM1GsaoIriAiMqbZ7RbZv40xpvYbg
Vtw0dXyfRjoTPBZ0VpxmSosrThTQlq4fHqqA5p6s/V7n0Rjoc2JBCFRT3ruh9rbcHUKif6qk3hE6
lmgAw3jpgkFLXKLFT2m32imR8HFBlh22dR5hW+Qes4H+5syZaHfFF9cgnqG8scZAED/4arxZgmxB
DAvYqHT1mcjVzikBv0jUw/JFLSLqAsDhm12cWxeYTXUO+Om8yXd2OU0MmHBvSspHwITUwZpxfaGv
nXTpW9maZzQwz9HgHY3aORYWti1q2BxjzeXsTDgcO4WzXS6gmLRzr6sHIyQgoVLKVsvp0xSGcjMP
Fb4sfFLbn5mXJpfCxHKl5O5dpn/g56Z1iVY4diHjLjf6ldpGe0cHcy08xP/RX98PA+oKOrXzQPRr
Nf7off7Ab3sbMaC7BH3FEG57twtJY2wSnIlkR2u18+9jtvdvL4nhPRqj5NeO9r75N+VKw50I18/u
3a3id8HK0B7hBh17J39rnOKNKali3U5Q+zGXWmsm8Qeeetak2GAYJCYou79JJibfr80lrCc1v8mq
tLo1MCpbRYP7Bb2czaxwzkHVEzAqfUMf44AtNayDj02hvXh+xxcJw3YWEd7kHSh+8pnhjxd5V5Lg
ofFFALaQh7WOACAHGz1vH5lkeboFM5FkNMM58axzJ9lSq5nH1hdnYEb8ptupah8iG6EGFYfwRnLI
Do52P2zorp7DgQQBQbAzouaHHCeqfIjPLtmLZhHVcbPe5AmYcpmSo03N8D1vACGzFONra1hXBYHH
V3i7edRf8FDGcSGgc1Fj6cSEToGlRPJ5YMaQEuJe3l+T20dJ0JwCfQ+zK1eYVJ5rctuxIH3DeK7Y
tHp/SF3rXAd4qD0j2qD8IVMzF7rtr6HYslzEEmhSm6ZLbfxrVs0DDAZPY/xVNYvj3BYXtcouzVwe
zaw4Uric6xBAt1cKYkB2KOkC2uXZMmfksfKD35XHKSxxAMXQLN5YKmfNWENtqKr27Ed7DAuvpZ6V
WwexOK1rXznpsnWeBRNuVRM92LtCbd/iKj8odnokr+fc9l5iwA9OwMJGJCPl8K3QCsGGML7mdXDF
nYXYqyOl1pMkAVYAWoc+HfQijqA6mDVCS66zacPBI4Ao8SbN8mJtBMnK6wqEyvFn9ZHmVpEfWP84
zfXyQzLiKtKUT0wOPbeBiaxz82SAKa7MfaHEKo0p8F/JHGEvoHeSw+tXYdXTcaR1OHUX3SoOEYaI
S5wzPZ5COdQ0db1ka1sokxQW1iF0xWi2kBQwrqet3e6ETV+xGs36FtPPs9KirKh8xO9gtzBC6wKd
SJscdepUVOrsHNYqGRVa0ikofT4ecr+z7yYcVFeVE2wHrIbWCs0HW1XOYXeLLQvGAiAZcRWdYFkc
ljjs9+QgRo7DWzl+VXJl3asB1lcqVmYjt+KGRk33A+EZ1LPXioHArUmoJXUtpSXPb0M8mKJTzBZg
CKqzf1rQvALrLgPn3e2SjTBWsbN655BMxBkk+5qVkRZ0ZmjGzMgRRfpOlo2spEpi06iz5lh7bplf
7JHI6mLzgcjPiN9RckWQFhW9hL5F3Jz6wLmLu+ABPfgdwzKHDO1delv3hZtcAj+5aFl2bRlyQGZK
u6uT8KMm1zwGzafMtvZdnN+2U/RVaZEsNkmkvIjCCTcHNN7jS4QQBgWR8n2ptGdxHZsmEkXbuZ2u
3gRvWknoXwB4Iqe8BQj/nPjzfjDDJ8xernZEywelJIye4xeyt3S1lPJqqD0kLStlxptyt7C/lkvC
X/I0Nl/smF4FVn7DJq65E90cnBUBnLcNCXiwL2mWXWr4VCakKckJpLk0EMGmSHnIo2+M+B9tnpqg
kSmjIxWPlJHmYu1116qNr4U8HlX7FLfZR5opp2U9LNxeXFFXHbrQTjAfOze7DJINRA6pkLwaY8g+
VJiLrK0wwSfQG+7b1kkQnmYjR6imm8El541HCA2uu8x6Gbr4Y1tzz4O8bDTqVumkfZJEaFlvkrCP
cfE6ihmkfJtkfBPSOHRU0IEoDmESXeCxnoi9J3yITqN10+n5S2TGO2yHGFdnlWCHS65ehS8wkNdj
1KByBwVyNUvq3ZYfHMZuNwM2EyvV/tI32tXwm10Q84NVRtYrp4vT8v2StYemdkS2B4c4uWkPofPI
RoYS57S8vVGM5ANiUKfCx0aAQmE5ImYHUfYmzS+j3OBI331iNm+oCWqj0b1GDuYegRdc88CjU4uy
DIweySq51yRKXluGLHiv3qmP0gs+aqTkMV83Cgvr1q9l03zQ+uKoFLQBB+djEdxHefNJPg7TnePg
GMLo69ck2yfIJmK1UtEAYaPUvOOBXx3Qu1oV+qxD0Bh3Me3+koEhcALuzw0QBBxVBSL58GSX8h8t
/5yyh9kYV3dSTnUQ3WlYdjAgTscN3zICuPIqGFBFsVDhDcok03m5fY9Vjq4tGZKR3cdJJFP7Ky1j
mSFpRT9P3i7iAldBhBKV+gxNZs9kzM6eXhIRfEg1Ki38ixvRETWn/FJGxbGjg2NNd2aTHfEu2qZY
Ezie0OWBnXAElRUry1KpER2M0qtSshlB9xj2xD2zKfkkfgerOMEXUnPSs5R+rRbS4MzVj9DSkw1S
kc6K6vEYYkc/lggVJuifbfReuVr29JTKpeoGwT/om28YPMrVNVKvuTB/hbqvFAzFfxvNiOzfxw8a
H45He+a1Fwo5u2Fk2MiDKrdkfLPKQ3Jr9WvhGA9Do+rbaGN4SrDrcZX0kL64b3H9tEupNXilvhzS
sjgKewvQh2QrL0ZgwEhLLkMHObAvzZ2n83i7yDvJmpyIEbJiGuSrNtaMbvtAkZdc9C/WABdGTorl
JevaDFsJj/DfZ4qLdMu7lAHhAYd2gcxZa+/hTpqBAbVtrK+lklrO8hR/MtfUfhR2wCzfapTJdELH
An/25vDg9vZjoKtPqBP8CEXDkEH57O/LhtCqR+lhueTiY8RIElNBzh1CnztGCqluexu56eSKGOzB
gC65ztRVLS9HnkPWjocC2uLaNdrd6JkXWae/v9/3wxxL+eJZZMUWKK++zEz9zE/LDVR+ZxXKBjZj
5CxQXtDx7dFCxtdtXBsecrKSqsjgkjpAd8mYKqfnfItnnrtZDqGuQPTb7z7UQZKtPauNtoiimVIU
w9aEacm2xF+HpKa6nRBQ/tMLc9+1guUOwFuY3WaQwoba/q67VBh9xgivzaOTMJHE3/rQuTElqlps
OkeOhQVaqEP/1PPcm8nc4Vh0iSEuSRSWLSjJF9LCwwparP6KgDSxhQQAD5WjvGlc1u8Y+9rXUIrI
Ho5VEJwrinFBW/DWusFNRmcuO9BuxYEpn+4kYskCWgKStbWq7sELiEuIPJ2MmNAAo241zHyMh9ek
VapfA+HQkXUacBfF+XoTe9VLamfHENPtBLEvtLFvkZMot5PrnzCCMxB0sTwLBLaQZndvojNnPdkT
bA5SLm9JLgtoaqv4C44SZKt5/wN9T3Gd6mP9snxRccFJypyMjz2I09FBrlhuiwmvcD3WjKbblHCV
1bPVRw6HGtI4wzqY8HEUmpE9oDGQ32KN4WI5GMX4Lb+MqG9gGFyifgktOyeQ4P1C23m6lW2/BO6g
4+OadGQmOQYrxhEXv5ENqu0ukIa9yTD7XnK6jOwe44yGUdecbqsSXRtAPNwD0ed1UheMsicKzs4t
fG1KOmIvEJW3qgywtiJgCThl+eqMGD2YHP8d/eU1w/cQtWmDt8E+mIDj7EbPVgjr3Mtulxgq6YUX
YuFXPuicRAFGWUX2RXaA5OkWJgqYwuA6xQG0JDwLh0muDTuzZCMgVAysscIeLXmGUGKzBVA6iOoU
Ad1qt2gDYbrID8urLpx8HdkZyGhu3lezdY3tZ7+NJoBMQpmns1bJfHRAogWos00uFqXnz5mZHahU
SOsYscLr/JkCdQd2P2zmikN32ZnLwMyMGmQ2rgc//EpnHhZHH9wi301bWzkt2fySqHovpVXem52B
2npw46bK/RQVZ7/hMgusg1j0j3Gzlr3Q+PZOVm/Y8zG+Ppyzfvef36Nl5sG268++6+4CTzJr3okx
s57YNrQtv9No1Tvc6sv+ZI0HWpkng335I5PmWx1SPlbJJ46cWcCqBSLrq/KI3MVRfpdksSEHJrMV
67yynwyj0ladPfTrGoe/FfqSa3uw9qWt3DUBB6zElJaKD/LQU4G7dzqHF9CvY6pIPcbzk/AUxiXE
IIlarkNQcl2Iy6nHOEIKIKUa44OeO9jDQduK8cQOmZDpJhmTKKpbNWAfTvLIl2xKUbFLM9xvkrbK
R9PDx+FXHlWXVHCe9VHZSjtJZTy7GA0EnTnn5aQobb6xCfujTf0UyKaZ6uZTrjJjIUE044Basqsl
01BuqFs3egVSgYp0/wNpXuKJPdbzDRGLxzdhVl0lIfqQLDMpQmJivVm1jz5Ke1kHjdT54oHhu0G9
k+Q75z37UhY9AxHxE2l+EHQwIXmVZzRMw46q5yIRuC1I8QrO0KgKn+A7PaRkKQFcjYQDK5/yL3nJ
hJeOPjwO3nVkwZYI/Gi39NAk9zJZEMU99oqIKkuCpWX6Z7ML90uYLLX6fk6R+ADGlLRJcYs3h1Hu
5VF2kHK2VtvfLneL4QFBSPapMbzCtPhu+jXbg3tV5+bVy1+qiORnKbxyLX2adRTda6Sw89YilXDK
G2/ZDUpZryuqEyltlleJMyU1WazCcPWPctDhs7gbTXeN9s71DwFYfUdSWOKXicyaypHqIAL7D6aA
buZeTTtJ1ecDasNIezf5jaKrZ7MFl0rplSgpjvVJfarG51kDE7RmejXB4NarosGcLJRGoKBHha1u
MQTYCHLkI8vsq29xp46rGU3rVTdCijXm8SQAUGrH+HjECcw6gEYkUuwVCfJmwXlmDdV4ksqjMbq3
fvc4q9ND7NEi0oYBnS4bAGcBHnPwHUFhK6t9tirahmWOVKZbkAnQE9NAlZZOlfS7IrT5MDbmjziq
NibsRUpj4wwD7oOPGaE3IIs3lyBsEciZFQNGuBqlYm+KqH/1qrrhK3zUcKs3xd4aHcwLtGKdANhV
7iPKt3uAZrB+8LQ5xg0lVSGNa6+5uWqVoL4xjO6a4rnV2bezTX8X+9BPDILmK/IK3BAdLwYs5vKH
lvhFsxrNFjSiS9BjxTxL+27y+1fF+CBd0aWnqlkxs4HdNzJp7srmYxeI0HVh0kMFWREjGZBp+fex
cB8LvwGV0YuN6xR3Xp7SKMHIcVtU8Tm3HvSW4ZvxXh6S07ZbKPVHUXK26pCkPfu2IIytddv3zt5n
pB9hpM7dmj0wUji2EbUEfZ3A2gks3NJznbTsRjBfWQ3KaJyjQDtH3UMw5eeg8D9X7lMDJoHxn0B5
WrnRQ4X0yG7FcHx4SMfxVLhatx1sBcX5U8WLtPTiDTfg28bJnwTRU7CagK24aqriRv57GN1HGZBi
+9EmxmF9Qfj65LG0PhYZXhEQCKE7W5D/c+uI0OhrqKJK1vPAmzg9JEWNiyJrRRF00Y/4W6rybqpS
PUNDPSSahsGBdCltA0MB6X8uUPLYn/Aw4pS0edY426yCIv1OBwTaeM65AchaLIiuwM6RpW2n3rwd
Mw4dlp3oXEC3o7Uu+yI2mbarhj/wf6x/S0tRvHHhKVoyK/0uLc3oC6h4NqKDlREKGfmAtgpOrFHT
W5pCj7366nTKOjdnRvzg2WaH8SSEiNoxd7ZgjfYCBvqnGtOLVdoxp4h5jo6ymKRpC9whKeiS78i/
4EjKgMf0WDJyAh25u7fTbl/lzs6usoME7iXFa70YpyBS9wit612aRJs2154kIikJTi5O9ZTqtFMC
1zpJlFzqXEeuJquwU8rQY5PEfolEseHcwb549jzle+bxob8/GE3h4L2rxBz4L6ZjInhChfKuzR4h
uozFGNGw1c2zVUPFg+XRFZwh0l3B+vWTl312LZuzKqbuAlu2pVlt6znehP1maaNIk7QM2htVXvSk
v0628toH8xllPEw5BpXzCI7+slUVYRwIaG/TUl6OM0HqpeXC2pjT5JtA8CgQT+tmbApoLf2u0ib6
AIl+pnmvrwqMBFdmyDSLLGe3YV3+/okY/4gUpgWtEkIPpjkQFxc9pp9aTfPQ1ZGj9Brj6lO6NyzE
r3AoZoMeuoLsgW4ASjbKyU8YxedRvJbO+PwDGhWUCUM7rCXNg2RRHIuIp2Bb4eFTiOfRDpuMkzpF
dILdElMLerh4uMELeCRfWxp1Q2BZq9B8rdv+cY6YquykSApT8nh8WXwotrPwS/QR6gWNmD8shqVB
88tiQDYQWSRhybgUfO8bOF0t/2oQbNScDSQFiu1ML82Y3QpaNw8GNYqpndVwxyCsl9bPsKR3xoQu
jMIUgAT2BYCT4kCSmTqLn/xgXo3ONhf1gSK5/plk+V4NxAQRd1ReEw/Rg/m4rPCf3lek1pZWTJ66
dhna0ZTqBOcBYKfYpB1a8jnFTu/QerG8Y9MhTdGHLwxscDyEjF7NdngTZMkflhCTYO93FdcEQ5B6
WRWJDvV9S6QjGXbx/1lHfXYR4utSVgii7hrjukeQeynQhLaAnfB1Kd8WnHq0gycveOlLhv0j+AsC
sxaTfTKm6hihJdoP5kEQAgE7Z91+KtzD7HLi5QZpdaWkt7j3+dsfVXAaXeHfboJ8XsdzuFeZUGZR
+rJK5ccnl4En+8tSXC3VyUKH6BX9DiR245dYgVATMU518QRwlBNT/sHtLDgefsuRLrNMS1lmw4BI
0bpeRaZ/aluARabcHjwFavgAlDUm4J5Zfhi7G2tCLH4BbBiIeKNzQQrEqpJbkjpqOVajqNvjBQC6
Mf+AXJfypMvlfDQafbt85NJPkeqqKW4CDQk0KQ2Z2bzMCPqH7NxVL6i0wqyU46pvC+EgVVrE6L3P
0mwIZlAAabPUVvxM6fOUCwCjecPnmB54QmVFt067DxTS18HexXr4qauVfdn769wbmR9uSJtdPITx
L+ER2fKiFvAyp2SUBng8pccwVPdBzvycwGjTQKbejcbFtne0QHdai6tYHkabBVPVofx1vgmULB0N
2okC8TprwSaKIb0i2nC1rOQQUtvjwv3UKf26hS+yLJpQGg+pAb87bO4Fzk8S8rImeWDi+Zrrw4uO
JKicPbqUAaaKOURaPZZg1NLuWSqXyUi+m5H5A6we0nyd+V6+stuMB2Wu8d69msLeVdT4DXvYesVI
GTWrBMHK9x8Q6I9YCRUquGTLC7KWzfqlUwHyUb9lOQjHpJpSCIn7PvybPONQ5zORA5CADREclj+0
o833k5pyMtCJ1jQRZECz5b3MG0hpapqA4ms5vOPY+oE28vFSfQvoIOW99F6sBLBiuJPJcl3BgEjB
QSnMD1OaHEPWyYh9S8J/Syera9+qwHvGFO0yCnovW6rSaP+hU1ZL40iaFgIny16RxpSAX6XqP+He
QDtUekymZq/oQdbrEUWhTas+M3GFBDe/qN2mcfldVs5An6qbXwW4tY3wKo1TuQK30U8wOiUGLPs2
Z6Oyt+XXXX/gaXb4pasDFMKgLgteLfYFdIf8PtkgBUn5leMCiGzVW4JJCGMA2cVvcmvljdqGyeAd
ayK3aI4L0wm5lMPyl2B6UrTg8xTVFxNsb12OgvjlF1nFmQmtJwCc0pBJWyAxwSBwtKI95CjLQi8X
bIssKoHZ4PnVy2BxcCxvXpc4Y5evHi3qVZWCNX34DiJKwil9AsHxZIu7RnlsODunFErlFK9yYRgN
RXyRwykI8Q+DrbUcUvLWupzCKnK2RvVQVd1Js6MdI3vPPWq3W0FBGGHNlhWBOvaORf2qdf0GPOCk
DuWPp7pARsuRiHccvMrEWBdeenFKtFD1+DVp5MSSvqDidnd9jn00STCeOpStmHHgRYdPlPuIWvHS
lVwOYwS/dygLHTLJ+8jEQSSSPapVO++Vdh2dFjoTgn3pWfzmKqgpsDc8mlpLK1GTVqITpq9svJw0
eO0IpCI3r7ueiRjHWm7Fd3oSCyH5MonxZBqcYgLHOW5wgfXMl+4bpXlSPI7GH83oCrkWNkYeOJBB
urU8u1iRhgTHGs9Jws5CO9Ym7SkqaHn+zaTixpf2ggBEcax813qLkpEBJAZ0iVj5RZZyr/ovtYeT
cXqQi5O5GQc7V+qp+J4i84NLe0a2iAGRyR5VJFe1r+XAvQl5oKVJV06H2gxeF8Jw0mTMrVCtrdKe
W0rlvpBOWg/F/Q/oSgcSrIJUeZGLHlrnzIwYkK312XTVCwInNFgcAqQV0W4rzBdBD9VhFWbq1/9k
bo7LVKyvfP2BbVoBkq4Pcvkpmmbr5blaTMXBsrhZ0BQYoAeZoc4m6wTVeqFZJ3P80JroiywdQ/op
0m9J3PTZrPttNPhbGvFUGiSEqsWwZXqZXeW+Gu9zAVGXFaXRTJ/JlaQxKx2sVqLe0rlsGQvV1Hhf
VqRcIgIi4JewI/zO6AAFqq1QGhesxjbaZxdY2bkTcEwCgrSJ5PvVkpyAMmQm3g7xqfYZNxcaWQza
rSPcuTRDl4Agi1nai4z47/Lc3y4g+QByTYe1tMuLoI0LFhe08UVCbS61PoYlTB4mzbiZoxD/Iw2g
SnYOgztm1j1M/XwmW9rGWfuk1bRKW0iG/FLJNOUXxzUf2hariLNaYpd0rm28pmHFM0krZ4U8OF+W
8IIgLdBiZ+h3hs5PLdzPUS8/2dWra34DHX5DzOQm6L37b5ZVWeulzspnY9c73kbPMLDRhEk/xP2X
ceQXt3gux+xtrIRPJb9QhNrLkn6LbQOAszaYyeQqo1zb9IPK/CtX1np+vm4HjljBGDGtYu+4z9nC
I5UWbdmH35AmR3D7tET2huRInmXC7ssS86Qp7m4pYP5vOuS/TodQ0/5mOqR+y79+/1no0OX7f4yF
eH/BHPBMD3Y5AkLIOcBo+3sqxPpLMxgHYSQEMRXXRhPmf2QOLQ1xRJVWGFUHI5a2EKL+ljk0mQpB
lw8nQcR60ey27f/NVMg/ShvaoyjIyAgZSowmKmS/MquSysLBrMzJ17Nh2vXwbLc+mNyq7vXwMDCk
fkgtfIyLzulfObXHgbM3Fptxt0UmxJnnCYGWcjgUeOr+oVb857VZAIgoMiGgSzzx3o9eqQxQtk3R
oPEuSt1B1+Uby2+PVTipz0VKsIAciWTNYMR4us0OZW6v7PIaqq03cdL2KqSmtiOlDWL8XX96w/8y
PSDv7RdUwyH1E0FxXq/8z+Hl/dxvLSorwqAS6okns+NmIwOoc18/+rmLTs3noVXDxxiBNOjp44S5
gGK+JorFCPO5L/visatBhEfzRnEzjQGOO5/RonPhI0TuaFW1N6rYoA/XBHvcW7V1M4TdD1Mm2DLN
bWoGa0fBQc4YsQ5VAIz6Oce/uEeGbqWV3sEQq+zlD89D4AIwFikD3vUfHsI7Lw3WC6NJlKAMxpnQ
MZmR+/UhGEVn+21gwHtdPloN1L1RbEYxfwqdwnmsSdrT1DxhI2uc3Vi717LK3atDOu8Xi6mswRC2
9b36OYn98MYKtZffv6Z3fgVcoa0jzCUmL2wm5LvYmD+/JpQsnBhKLGSYxYNoMUIDjnwISnOGEl6b
N6UDXK667SaaQtx0kLbY9pY2rlPUCW5GSEJkjZinxDMmYnNjtJtx7Kb7PJms1zDKUKCxn1JzPJp1
VO+ZfnQeLIUOF+SuF88Ib4MB/3D8xZnpwOn9afAxRvKsdBM3OCKG0GwxeJrBWEXeVtXyu7l0SpgF
rb5fPBa1MVgHRqp9qcKZQY28f2qZ0HJVI7rxDX3elGJQhp9KuMNsksoOHbXGwGbL6PBp/cOj/MeK
t3mGPEkbcVYm0v4x2jSaRTbYIMaoVnxbHJkaC4/IJoIHOk8aRk3W0c+h4tZ1aKBsVgRP+HEJB354
6uwGkLJFFjDzYLih2vKC4nL9kNnehZ9l5miaauyowy/YxzQP2tgY27lHfDAYmBUpXFN5KGC2/ud1
DAaP6P8Rdh7LjSNtFn0iRMAk3JYw9JRI+dogVA7eJvzTz0H9EzExs5lFq6u6q9WSSGR+5t5z3QwS
S9HOycusk5drdcOFbuypiCZ00OmWJx4Uq1nfAIZTpLJtH432a7UJdSX4rNutc0RuYqP3IUajNMyr
o2oo8mFb3X0c5+qJ0uYFyB8iqTltbomssNnPb4Uza6fYJDP0//n5won8X2cKuGScg6qu2tBwHSbN
1v8dNeMLcGcTBpo2Zau/zJYBoM29zbN+b3NDINKnyaca1Pe1I30yK6E1rbcoN8pd3JMNKVRPwZ14
WRoNCReYm2gsr435i8FKeo0SKlxR24g1pzVAh2pfocqL3aAphK032s8uJgTTnInNshL9b7I9yCth
o/NUBLaN+2zVNIXM7HyfVxOGPvJ8/X8pf1aro7tknhplAFH4U5ea4NLzUAyvicKAqSNXe63Nh7OJ
tth36Lnyo1VXi4Bc3fHnLnvrenUfN+3JwMxTWuwFN6R/ZZa3oQkw8gUd+XhAzLqHrebXNHEan3CF
s5A6EcUGMlz5SMrp3jC79hbCuXVLFj6NKV4452eRZbxkxUuexB9KNPsaazaFTpqRP+00WxWZdy+2
hnmakQSUjMgrmHom6wCrRM/upTV+1wwoy34/oPfF1qfNT2Xyd5xS8a7R39qlhnyRNKPV1Z4dRcET
pqau14yVcZxSGuexNnsyxPs5TAoj97JaVnf217rqZA8zfyL0uF+fI7jbfqmZboOfymoCreKL4BTQ
cJOnttdZTrTuTNpLhNBIWdR43zjK91SqLmaK5SlnofuUNdV/fzB19V8b90TrUuNrL9dP3W1OdjsQ
sgxg+CTIZvddNJIPmWRTMLhJ82TDWiELUDMvWi3dQ9VilWGIu5+IANybuBueHcdQMJ0VEsnq+jcp
HOf35GaeVoRsu0ixVbQE6g0f3D5iSbNx1aF7eIY2RpcR2rkB7QDcEZ+AaK1/aY3JduTWybQjVEb8
EflHQwRyskOMfcxB4f7Gy/+VIYn+kZoS+VhRi3dY/TMyLnN6ccbI16vUugyikjdVZQpYaSU7bgX9
YeNitIxOWgExB98/W+lmJsSS8NDSpL1bjbPtzuNzr/TDazrmgW614iNvmzCNe1xmqdHuW4WBkWK7
73KZ7L3o1i5oABrjB5lxRvXmvTP79Wns3V0fz/UNHSKmA6j6vtWxn4XGcQRT5mwhYosHsHz2VqQ4
4bA0OsN3ImgT3kNvIoq/Z3sb4rT6HTNG9mwA+/BiZXRPdTVogei7v/9+JzOnoWfZ/kVb7qJqEifW
XiygagkE4j8fdOXWGnGZcHZA4Yftal/btElPhV3dhzp91vOyeor1ob20QkW3WCXuhxvdipnIILXp
EY6566k23f6pl5bl1VGNAmyGOsZQdOSNPQMjTsep8+wtk+c/H/Abe4nhtRnendpmkzv01//5IGG8
HwCN0Fe1vDijjPZw7afPSEJcyPhSvLRK9JMyttElF4nBzF+MZ1tnI81o8w5rAhhd3AxHvRiio+2K
91S7K2n/xy7ZCM8wLStgZk82SSBniIuYFxPtorWa/m2NYT0n48+0dSIcaCuWRMEDsO8MNb80jTBP
cJAAu/A7AsBAAIllfgaIHOL3l2Rup9olG81rzae/9604y5So0jRXt5AJmMm5ubZohGr9sFFvmR7o
W4GDuatlXZomL82iziwFxfLZrJiK8FTSlf3LaVHVQe7Lbktv1/L+pDlEPhKv7ONtyUokAdNDZqiw
4l6o+3nwlcJtvtR++qN1khCDidAVg2pFMyuqR10tTi3xkV5EiOod29mpmbv+kadWu7e6vTvr8pEr
vip790Gq8aMyBKHQbt0/j7HaP3cL6zQ90qND5lYuUqosDpvYCWyRaScNQLy3LuWvmkv4MmcRyQkM
GNT6pLKd3gTcWDXHNP00zaxCvTx5s9jyMu0pTj4LgJ4/ws7oq1dzJLlhNWom/dtv8xKkXL069sNd
0j/jwKtXruteK+eYEFjxoo7Ncv73YbBt/T95CEbvrsCmhvqCkq3HHwiHJIbItRfuUvnjbFBYTGLs
vSxN3L1wom+V0PQrWzUqPSsVnKKVCKypUg+8yjGYCjE+dMjFp070zQ4Zy/hQsrhkGFl8jKY1PAg9
GB52SemeCpxAyqhksOSS9riSPnMmoD7etVkJI4Ti84yNYkYTyXXtDlV2BnvNYlHZfvnv9/9+5VQV
y0QN8mk9xM/FRNbEv6iHSObsisVHZ7Tjt5YRv+04Uyh5Sae40y9mIyCepznUaIoXPwIbcTBa6k2e
Dnef5FCRO21WwsZYtyCMkkSWzX4ZFSTjdkve7UnNNP9Te66bBarQ4WeoQNhRYl+pdLr9OiCkjyr7
rsyrfd/GpNtN9/vf96nGDY4EZ5vFIjawJQY/0HzdfR1ZMos22Wt6XwXt1BhvSU0SXFENRNyQTetO
J10zyYktYGq1tlNdRnyyZbOOJ6Ut64uuVhywy1TupjapXqO2XT0NkqEX90kUxozsPQV1IooGSDgx
QTi6oT1gZ2E3CUrOdjZDXcqjnbyuXX3hShsfGT69PTrDDqOwc2/mKNll6lQdE6K+mf8TsDu5661r
1OaOD+8sLciaabml18TNF6nbJ3MMDH18W6rG2agiXUgGURnWdctNDKH6Zq82+WRKU4VJv7y4tAtX
nsb6EVd/+kazPnKxVj587+K50xusuqUqXxST7QtR979Vc+rCf3+87PT0FFtb9SGnnwOG1wt5JO0L
ap4tt2+8kKHTvQyQrg1Ekz7tTR0OTn1XKUn9Ycr+OCubqwH8WLbOT21v7VJri0HTOXJK+WvN9N/G
VCevAD1HIoaFF7eDeZLLeOtGGDS21jhXu2Bh2IG5g05wKWICfePJ/kqzvt81xKvt+mp8rphmnNdG
Rf5YV/vC6B6Ci/REiTLdkO8k2Anzi0q6KBZk9mGkwSATMjw9fcmIuk7EDzYG8XHSiWyzU0rEZu3T
cHSejAkYcm3Tas2V62dlmcLToTQtuuuUZPnb0o9XOZIvpcHznCe5clgY4UwcJlm3+XumxeZF0l1j
88njnSl1gD3Gu8G7/szPjrF1aM3sg7KiP7diSU/NhDggtMdG3UfLcjWyvg5YQpe7eR1/unyeOB4Z
7aMqRdzBq4ZpeR6UsG9HDwfX1ETKFbVBQCrN7NlDOV6szs6CtJ+XYG2WJ8uhYBar4ldqZh3EIMLB
7quDhMxGlHYUztI8oaxPOBrc+TbEj3TQohCqOUVspVCm6cq5MUg0qOsntWAG2Mj4Xtgl8F5c9NR7
XYB7Y47HmvfWX3xeRjgWp0hNLpqhAaChuCMmSvXdFTJclGMmVJflh5qr2cMgB0WiIakfDAHsk64a
uqfXfClDMt3bFSlaYzTnPm9CoHDOiehsajZ1wyvauwQIJq0It2Gnz353blOV+TIhTLTzPmZQxK5z
9GJVintQVi2Mm7r3LXeA0uvanlkWf4YlvgmrTm8zhVk3D1WoixgEUuWnTUdMEBmQh7n4vbqNryBX
v1TG+prEZn1oa4dw7ZEzDJfUIV2Ky7DkKLR5W9rgC3dOMlsYQKZXbZB1YLpfNnfLrksb3Uts4UCc
qD+yIpkQwgMEzBPKmLyzd1P3ozPcie8hyrgPv+isOSUnBVGBLMO1WP64Cwq2aVKR7mvvZgkrNMvS
7pwozXVQnTuoDtThRtQciqy8xrl7jTrtze4N6HO1Ge1bmT1lUH2DVLf+DhwiQaJv4cAd1dqiff1j
mnHDf6aLgrykNgeCyNeT4ShRKPAN+QiITq0FtJnedGQxOGE1/DVZ3S11i/IJWxKbUWdPXTe/gDr6
ob4RRGIcXMh3HhtEVsbSCNUk5h3brpdrNOo+IdCw7GyZAo61ngZzri/O0lQ7ka0/HWc5SKuNAq0F
+W2lsXkCQxcsyBSZ2NBC5b1XNGYejkk7B1A/H9pCg5ajM10KY6vfwTEzEz9O7Is9Qhhtzy4q9UYA
11Vqzavpjm1otcbNbIhuA824G0bezkYHNKkZl6CoNCaN1XKOY8wRNke9yh4dcxkGrWX5A2p7r8cQ
wwWRyp7alFwibneWRmvsWorJzFAIC1yct7QUz8vc4McfNq9u7bLbnFD1kvOgyjLeV6+2Xhhe0us/
4pqBetsmFgtNjtN4Yc4i0aAsGvm4WK1ytHkHdZ2QwFmx5ce0mMXa4Evku42K2GsIcbu4JeDzVcvI
pDYh8FvdqSxHstsbRIBK5L64Y7pDkikfSo6CGW+kGzjlz2lFwyhjx/CshLEdJrMdOvnhuPVEmdJi
IVBtXvyMhyRXPIbCSjg5yQZM4S3schzhcgbiqnF5W3H0yBDCnK22jXZmMx+6kfM/GdR6b7vKN7iZ
wqtw9Lton86FNJBZudPqMT39mzJb8Nkz1ed+Vjw7dy7QDlZuA4O8DBHdq8a6U1SpulJ/w1m8bxtn
vS4+1tq+Z9JCmD+bsY9NtNovDtWIY1T+monqKgsGsXist7QnmqnVXPdr6zAMRFeYjO2v2p24Gmmo
eE8uO20Yaq+KOqK6ZpKmUnvIr6RqTAFlkFG7ve+UAzjLqJgPST//aqHtcCC0x9yOJYGzpfClczOz
Eq3gWP1Ga/SIiUQGM0uJbQFq9J26ZC7EVw7ol+JO1fzZaDHLG6pkm8KPNYl0T6vrSy1Xjogqz3wn
K4/jNo+IrKTz8x5rU53wmSCG4qRvr1oWqeRR5+d8zMVxmXjNTJiIkCRNdFKmvhNdXJ2M3vxiKFBD
/v8htTnfw1gewj5WjoVuYzg23WMsoxJKwkpG7loeGjPKHxWuqmb4yK049sqplqGzmneHbCza5wKl
qA730tHB2s0mySJNi7I90tg1TTHEnYRUWIZ2+E9nrfEqlZ9BKUsG31qaBex6d0XNWVolYvQKOw0q
ZVq8yZnxZqXFHi8Xc3WkLZ0DZX1QO16DJf1EK5CMY/MTSzrPraKH1qi1UE5qN2yo0Od5LY+KIY8Q
iL+gtOex+WeBRuiZAwZnxPFOcaw7VuSR9WKvCS3MRHiaNmpHYZTEHFpO2CaTfhwQlZKf7ZnISz0W
0PtMpX4dktWb2hQu7uJGoZWJvc5M4WE3yz3Gj7Ej0xojhMWRgI2VKN+Is2xKg2TIrrFoZy/JI7Tw
EyP2DUhnOmodYKJYvb42DC+W3N2W0h9zSc/S1IJ7TCAvMOYBA15jBWrVkWK7RMkBM9tRYwpoWYB6
t3UDwIzolI3xroHK9DZpdtjJFTZ9YTR74hCBjyY1eBW8hqz5rx3ETk2T4VTyU59L16cpkGdGQ9aV
sXAHfhgugY6wIGcaLNQtYzxJA5zKH4vLBd9U/OwG1tGGQ4uWkrC0NHbqO+rKlaJblxUxn68aqEk7
jcooH/QFgmt8hnsJe4U0AK3oTM7TGgZlOpJ0sL0r8WfPgSNGNADjWejFjyqVfVhXCl+BWfNWaQE8
i9ov4Xh7jvXSL5oI2W8PPHCgYiKSCOUaJOZ2oDE0F7r0J8PBsVEChM0+LDP5qSqkSZDO+wqnC09p
+06+O+GvY9UENEm+ufAKm6utHWLknooeczVEV8H9EOJ1Pzj9ZB+IBODGNKs6yEz1p87oy28hSgbS
2so6lTE35vcXAtJDilNrl1mugn+Z3mGlDtpVhWMgfgQFD3fcYx0/gmFdfMHpwOEf02tBwI4QzULU
12K/B9y9K6v24mT6G35xm8AKmCX5ZFdEGxneMlS6rykDeTk2YPEx4YxzBA7KaRnOck5yz4qhLVS4
Ub3I4E4t0zhwMol+PtfUMFc3SPP4ZrhZf0owEyXmqgWTJgnTLWl14XVTzwIP4r8/yJRaPp8QsOvZ
eEJujgyesprddX2TKh5a1zRGljmbf7NW1sCc16BU4xuVPuNADBKoGyKmhnUK2xaf48pN2JsHPHJL
2IBuZ64r+T8AxsDi74tmQUY+PasN0xXkNRDAK/Mul/kpcfJTaoLzahQdHFyIeULZF3piQx0TVysa
ziwJTI60XO6dtEH0IKAdW2ymQs1axY0xfkA7++pqzso8jbuEt1LbKnuWaZ3fkgEIemGVJ8WoaS6w
wnH8xNapKpAA91jkPLQt1ZmY3IogQIzCQ8wB2E3uAaFYd5gGECYiG3wNs0uY6NEcZFsIa64SqlLE
MzKJrDiJvv0CnZFc8T4Tr5scgV7U+1RJ9Oucr95Ihvapk0BBtfarn7vlpPUgqBur5KFXS4wR2ok2
cnk3SGfx0UjiM6e9JPRn2skxVp5pL9NDbtZJKCSsg9EObCXWbnpF7DbpVNCJNgG8VjzPwN7W2dwN
sv8bW7A8eiu5mXrsD+b0UzG7G82Br0JowGEAtK/3EbR/SxXtfucYNwoNADF16ELVHsSnbJtvG3bc
bg6hupu7VQZZYv+aF/6RUZQHx1qOzjAdh4WT2qpfh9b8RTX2yOk9udjHwvqD5TxhM/DV8AaXhgic
eHyHyowEJLYvbdn2VAp8k+1cvapYhWHJ2DvMFi1SMgBXRWR/ZUtu7zqN/tjM/gxl9lha/aKBTo6q
GwbrAJo8Y2U3Y5O5RQYwm7TQ3YifctRYW8YZmoioZl5bPZZf9szzVBbzB4IXC9Sy+tpL2hZzATiO
tpUufvF1q/Qz6rKdVfJt5q72OxEz80TtlREY7zvO8bFsg3hCJjEpSRmAQ/jKsiXxJ8kl1JOwvSwQ
40cbWjBDkzZX3/p6Zr6vbg9G+iSe8RA0pyiq8TEXEUE+WfHa2/2TUt6zqKGynTqoOW5mhpkzmseo
VV+A3b8XNh7vYm5uXU5CaOekK6UfbcWgdAbmJSKh4qj/BXLn3U5x7jFk2i4/wbkyvkRV3l1Nncw1
bbBCA+MBF8nIDkUzAJ0rBT5esz5hlYlp8bS/bmpp28BlRZTk25MMcxZqEp0t66+c/bCwB6bfMUfH
GAfQ600QieIntc4cdlvgVhYYkyOe7F/S3CYtVi+OCWN5f0nzoGb94sUddalib/drdhuoYo/ZxA6u
4nbBIbk5igpK88Kdo1ta1n/6NTqSV3pV1DnMJvO9Z37O19N0iEQn2L+oWzmqo85LCPzBrgHuMdHr
QOUAuzdtZPrJ86LWw7UAC7Bv+W/7RQ/5bssNI+eraftjwtoIZ14+qXLjP4niDyr/I1mi3xHtKcX5
/NnQn276fKYY7OmDSIoStZ0y+i40haxP5ysGJkJ5LJrymrQcwLgLJKBI+Yggb9sG/CL4ZenJtKYP
MY1n1wYcrdRJGibE3Nxbo38siJ3DzVHgZSbgsZ4V7EWOb9zl8UHWTohzJ7f7nzAf36xZ5A+1or+K
4/y9ldO0X/V32Nnqk5ogJ4pHotAyyc+kSOaELmdOQxsVCKfEQNQO7Ssgiiem2Qickm/RMU8dupzk
6gQqI1sIu2rpiaIpJQSDwceAHu5CoDNpDkRBjMTU99NPFb+7sSn3ihj3bdUlL5HOgyObjEwKBIQv
tl38lg5agrZYP7MiOlv5ioBvOjv1SWesuFN7+zLr2ee8GIyDuxeCPMDqktxVp63yLKAC7uRAGS6W
6CH1YSRlonrUOgsAVzqVl6PN5SklvKecTsk874UGBL6TBiOCui5DpakXCvWJTjAfTqhHMr81eWMZ
tkD6Wycn1yqZ+mnTbbRVItDf7LqeQg38/U5YDodn7DJZcCiWRoKeOhR0nFhZ2DJScchLn1gZ+y3H
r4ia723PGIlPI27Sg74lVy1A7IDnfrT2HO1w5W5lIgxB1/1LnlaNzE55wx96g7gWn1m6T5sD6VJX
hfHUKVdjGE7toKL1cvA0ISeUnR00EQlVGKAadn47y6b1KO0Y2kD0WdjJVjFHf2PGMpPOPT/2WKwV
ThaTSlXV7uVoftZi5S7KxezJvvOVwWwoADIqdcZnkWuGi9ahtLlHtasHmcYhxIv7WLZABOrYL8um
9ucrdr0RbnjZPup8iygzo08hmVtaVy3Fd2fhHYVUwxRrrQ5Oi8IUB6jJSGIK9d75yNX+V9F277nT
ICeQck+gVebNji73U4pdt8j8Oe1LP41QzJUj1ck85edxzF6tSD6oSb1oxrzSqmYU9uzrQoxN1dY/
GTnOB10fqeIMFqrTpAdVVlWUIw5omw75g27Yo69nRDaXYqgDBLBY+Xphsr1DTDTkxvQUNxXTsWzl
5SL4fXWYyVQcujPZ2Bdy8G511aaeutjebI/Gbp6b1mfZu8sZre6iucGbuxNTBAgc5WpYqK2/uATg
2Hc7crVDzUiCscSQMZitKTIzTPDuFJ3xFL0ggIhPJdFznijiV3iTpQ9ZF83A0gWuYMmn9YnupTWW
SAIlAD0lHc8vsSKqtH2+zcJXOeavGoM9ZfP45pJJ4+TU83NTyX08R4/V3lzVbRniWUYlw7ja1dL1
QwlLidKEmZ8mExgEnfOQiv3D0vu/HA22xyEJxIeRFjRx7bNgruyZfUVKSnbWbPbKs7YzUp1Rkvq6
2No+URgFWIvI8YIPX8U6XsyijZ5wT5aEGV0YhOJgE2vk11xXAtJQFK2n9KfeFNq+MYELjjomaUWN
gnaO7wNHoizYr6KdxpTZb62LpR4Th+qVjShOeBbGFrDARS9PmoIxzUz/xga3sAp5f4q0yZsyTqeU
VmxOeuuwNuShIAulNy5HJLQA2eg62KVEz5NOkF6HoMmuGaNVFpKAIl6XfSynH5laEZjDts8x2/5U
rPmZPKYysHg7EKQ9n+pV6KdMpNE+i3JEltbetmOKlAUL7RZ0oAw8aGrxHlmR5jHxm2JA76PEZsdX
svS/UMCNzCVck7Hv8JbwZJgaVZ6tLzoWZWDHPiFrPwo20+9J2T63shxIHFAJKWJwGbTZ7PqDMaJe
Ua19PmOYdm0OmtzWb3GtbbXxl2ko1XF8jvo82y/MuCDedK9U/IKLGtJjLa2OnA/0VI2wDRZMM5+s
Um6x6j7lgMf3RKfZ9JJBXLpIrjA2s1kCqcDIwFBwRvUC12x7tm2k7Nvf57WlipGJ33Xdh9ISsggw
vsdpxuJuLPsTphlrj6f1xUyye56XNiUT21G2LMHkNIBK3R6Q4JmYFsZZDkuxOkNrkbFKB63pgyeV
9EE1EUvI8k+y/KCCqs7DNJ4Q78++xRKVhzcL10k51u36bdbjtItVivZ1xxJnF2OT+Mwle+Bcv9HR
t6N7LWgeNSv+lTSSO1CZCaNHfpBy75HPoaUhW+xo5yYOSqhG8I4EuDKLP7TcvtSY4DMKqZV7a32C
rbXQDaLy6IfVfJrjYm8JfuhqGoVuZzI0s16SkoGQZTd1sOn43L6SB3XgJl+Qg0hHee1xKQaOW49A
O6bEo0Ot/Kbo/jRFyygNBl8as1V0mUjzxz8J5KmBAyjrfoP7BU2NCCJL4fGw7z12r8T8YHRv3GNe
dB0Wss1/lZscJt9jgXtrFpNXjUC2EP4JHLM8bYwwSTTiSSFzAbVGNVt7M2mv6MKUy+R8trKNL3re
MfuI4sLL2+GpmNBxuNbvUlb2ye7kd+y+JDX6bmSlzqnoLPVqquX72vG+TE1nQp+RjDfhxvekY8Ih
1UH9zPTyXTH1Q9E09d7t2fg2z8B2mJHX07qjWv6dV8RHWR9SQZICecYQDpnuzXpWcxMaCH16MvyM
zZhCLkIAlyb8Skbp7xL2rUtyQmxZDY35eOb+uRSV1ROvwlmdys4zF/G3S5zkmBRrHLD18Fq38RQz
HW+VaR7mtt4SY6fnTo2ynW2Va2jPinZwu+jcDFN3FNXMKhMFgGE+Vf2ifBMPtnGmqKdy4q/uoPRS
h+OeBbF6yrt0PCVdTJzsPAdDb5912z2Vg7arRx1hhJAfVsXsGHKup6z9DRFc2JBuQThlavhOTDgz
S0wLvygTYSANa6gKQsxyR63uGhKdnWZVFhTzqWfipISdQtuRY6YKROJegZZxrSvx6qdluZPSJjap
UtJj5Xy1rBjP/WLjEKW9akie8OuM+J1V+Vtk6bO2JPuJN3ZIXtEhW9mz1VPLs0GyDuMzg3xuLdmt
utke2deju19nfogOirh6Y9qcm3z+wXHleGOh3yu35R7Ic6Kfa9MAHeToVylxmhRkA/MXjrzDZKZ4
9CzKAENl3ItJl0uHmlb2ReItMxL/Up9DJgkgp9+WzHpd3OLnosW4RQbzajDJwyPkoJZiRuyN21RW
yeXKcB/3ptMfE3N5U8G8dqzmcsLrMsWB9OYEskJyWGTKz0ojCadJLDaxtHRJ61IVLI5kHnUCG4Ai
oiDkAyPDPcGEx95Y3wPW+E5X5wm6TsmIJmZaixtFH+pHLYarHHBNGySiKiPZV6w7f85z9rzUiupP
dHwIi2kHVaPB3rSkfqSSXCeoQ2O3u6mKelaz4WQngvWVq8MHMaMbSqmHQWJLnVuUXdb6OfBC1wno
EfeTKMw56rB+K8NOKIZ9rawx9RFtdL62taq9zN/7fr0BIvXrmpmUPnVvynqSQ/LOMYFVu9ODnhXi
qZLQeMx+EMGsclhhL/Cm7iqEeypm1rakzXCNLddea75SxbikBUA8Fn6vuBark2i787Bk7tHK7d+t
yNDDaRS6JbPy3VjaqodARKIMGz4sfaFTbbl/s5Rk07qbkeSB7NdjYzxWKmPxNFcwuFjuHmkl8mJF
PEzzUthRvFvWiOFvMxxqWR4AeXMmIds60P96EVozHDoGJCBrM88vZYf1nyhJAaLJVIuD07nfFGfr
brIaly1JidiIogvqFPcA9OkmLIXNWk8JFQF/oAOStxuE/qewUuWQdugLO/drajft2TY5RfldBYLu
CZ8MV4JkS0mRgGpv4J6ylefOIpxmRgaZrC51I/cYEoKTwRiJcaNylqL7iGMoqaobU6baznFZCU0w
0cGk8M+QAkXHFCx2FbNlW2Lqs9LtE7SW5sFICEFHqghs91ed2DP8nWY/Z+aZ4Q7Buwo3WouqfjdN
9ZPG2DNKK7gItdmEGcOBc+qk77z44D5iFV7GKPC0WThUZtVjSi7AHr6utB9+FHHyZnWBdWcukj3L
0chnGe5lc+uyPk95SEV5LqerOSAHsNY/ZUoSeJQtfos4k2fgRy7tj95cvciJjWMy0Fv2WhbEcmPv
T1AjxwSvS9wQ1lf9ckrzOW2E8EfJ0qldECLlxq1VMLjiR8bHmrJ2FEwhC2XN94x4SlX5i/3PemYi
q4EeKFmXFgqFdM9EGD4c2ylvlZF5c9TS3JWEGHclN0efYAZTsqjbL9VmRkcPpUcjD7ytX4AEZn4P
MY4O7lUrne91KP6wgsmghFQDCpLCR8V9oo8SHhHwtqfG1e+2s17JoGCHbPAGZOm5T5JvVyBFSGGe
o613eo6heDhkhAUR6nnDfdQ8MQYfF7Pdd0WJtseIELrmpMj/GQw9tCsp9j2+W9Ypg/AGBwgLFlue
kJVhhKt2XDVuRUw3j6toW142RmpWRCZGjBZwwuXb23zNIpVvVjyBRSA2jykLWqUpume6htpqK06F
87Mz5gtMwH4HzrwO7IGUMbU752vxN20NO5RTH679WSbRLWmQTCNx+V0N9Z595heFGRKlafJHUVVU
kJJpWnufM1hi26yA6wifE4omP+paNi/uTU/pW5H9sPfJ1zJwZ1Aq3dp85IwZ1UhUIUHfIGviIRgM
6OJVL9Ao6HV5EONH1GFVRq9dE5EwcQe51aEw6vOcUpaWLJB6Wx39KG57csn0CyyQR63aQ9D03bKr
h/ZrcVlHNYsy7wy3vyh4J6TC3FMxKHxG671lSc6K7DPHrNrP8WGauNLH5OciQRPnNuYKw45Ar6fm
PkpxWkMPAPeM0oXIr/xv29iKn9TWvhQjnnaFILj1rBRqGc7m8ODK4KDLt5dLaL7VGL8WG+MajQ09
Lwr0WcyoPY4YOymKh/WtxBm9S1owpzC5PxchiFbreqoyLWBLf+/15M+QKOcVDwtKFPtvZe/MjjfC
0JPAUIgarYJOOz9zOfisfd2d2IbIavVLVPfuvRR/EDPBcVcvFjZdFpAmQmMn/malN7kJOtps+LH0
INWIc0Nq3+Yp4ndX4hkj2wSl3o78rtzPDAtNbX5mBBXEkcND05nfbkKpiR0JbCHBTY6SXsttIN5X
2X9xdWbLjSrRtv0iIkgSEni1GtRbkvt6IcrV0Pc9X38Hqjh3nzgvhOTy3rYlkblyrTnHFNuh7Wre
pfFv0mOtM/3k00kDtdvaM7+whRmZgxIoL7f6BqD+BYNX83I5Ul6U7iYekawVSn0nDI+2vZo/5gqd
wEiXS8tQwNbQVamQxM9ubEE2lHdR2/XeKlFd0QYqF+jmu9/VW4Hyaa1xfzY+45duGt+7njEa1pJm
c0fi/JkL331KLRv+8Yh2zx5pu066eaAXH12imJzJMQI4yes5u53/8ZiHN9r0Qqjuj7TLIFXFQP31
rv7D9P+dVy1dt+hvVooCmn8jVtfSCyz3EZCK1fheSvfZjcUltBN7m7u07/LS2hcS7kjBUA1AKmb3
WXGgZcSLlXeknggYclG3LmHsBeMAnYVt7sO9kcTvecInInTJHo8cs3vSqUy8ht+H4jBcpZP6dFMt
WY2LFbbXlwSA3z0b+DoInFttcEzv3OF9WWqfprMjk2UYgfV9ZrZDas+HYZbhRjjtVY+fGqe4Gy39
tS7Lv7QCOgokkd9zzaFrwWd5FUvNuaiK47yEdA6aOa5L2bGxwtnxi2586rtL7JBRENTfdAvh5+oz
9z3a4lrOhLVkpMlWZ13GS2vYx/ptqZGBb7yxyQpfJS1IlrYwvy3xOhQkMgu7uTHR6lZZN9wjx7NM
FZwcR219zuRIsTneJSTG+EP+Ztvj1Wis0HNaf1XX0XHoUFznScitQtxsas+bRPvI8vzFKYRN13nm
3DNx9/vVMZ4nNDJyY9r8BVXGslpV2I8JpxMFYVpJ0+7AWx7dmqK4lMbOKEmYKCrOlI1buWD68hVS
gqs+Ia1h/HzQee3nTB10NQZbN4/osgt6vrKq3ppafqMCY2kNXfb+Omf+mjE1UswifJd1LYqzNaMg
WqeaMT7BmtFWWVSdetRybQ+AQnOHZUTECKYWtzFJiD3OwtgD77MRcdR5AeU/uRrqHuYjfQufM0Sh
7GuO9t40jXgNiYxThVu90YCnZzpzW/fqu2orzhNjjSyvEq84BagyoJ6DbL9jybpHfIqo32u6iPOr
b8hNX1oBGyzdE1xKZ/i9YFZ86ou5oNVQJcFnNZP6OozzJSpjsuU3zEeJbVaNNzN1O9aOcdAFLTeF
T4Fahc1VOdUxa+P1pM0Z2UYC/y8p9Kumm8FU2Wl9LHLkseAlnktk/UuQBssflL+K6snSp1eD90W3
R8S8YyUAzuXBZdFDFzbK17pyn3E0U8SwD/acoKYQQT/bdmNiURYJ4yCDA6Wbd99iiTIanCRfjROy
+J4qlK091dFdT4EO+sP5UQWg9WItp+2dFBZkcuQAsej2Dn2mg7L0sxmsaVgzu6/cDBNv+K0k8pZy
OVjVRnttBYcuh/HkE3kI+TprmFq15cmW45cBgXjX4XPrg3ba51b1WfnZRUG33MxdTt28pdizJ3Eu
zX6B28QYCUEMAGZIVkhFyMjV6h/louxH47vqQuJHldUAcY27Veh065RYRmMm3nfO302ZD9s+5oXG
anBVteq9xO6btcx/N7h7sC9lb5YzvzQD2Yz4+VfdrNf4zQ16Qp297wECcoJ+bU3jZZ7rYDUnFDpF
2360k+uNUf0cVfg52BI2/iDeQ6uHV1wxttOJPoJesq8U86W+D9Z2aL/bRvY3NOcveuThKkraS1oM
z44P5xQd8RYLkb+w08HJjrwJFcp3CzKUT9EGoYVCtqoPft19gCDoz6gi3NXc0vdwbEJQzGJXZLPc
GK45oIxqolXYRPce7TD/Pm2cVKdOxSPqUEI8TWa3Vqz0TyXVASXZ+EElhWGMjawE0cpei3g7xjjn
5eOETFL8ZfDGMhXBfmrMj1EATFAS7EEy3EVEs5N2ESAT6e4G96LVzLhUh/tO/waVdlOJGdBnpsvY
V8lTPdXTSmNkuPELspvqVPtQuJu2pl3AaaS8lk58Dp1qXxXSPLk0U3bWyOh/NsOnkc2YFpKbreyK
2BjLPA8+Mvu27hAJZmqlXEWlofgAlVSxNgz6vuGo2lncYH1hRvRJAegqG2tgi5SIcnUudzlCgoBQ
ZGZiy0lOyl+yBR7R8ZFWS5ow044cVSgSS4RoSE/XdkWhXBBJC2yPXRtXYbJCFEoPwiE/WRuQQMiE
nvvcuIv4+Mr0hrxzencrx3W3rgZEqxcZvdfu14iHdZtr5bckwvUp/ats0IJ6QxQCZAAT82wEDt4O
O/r6lE5L+ZxpnJVA3kH3iKMDCeHMwdKJvq/5CxuLds6a8Txxft+h139jcMNgiVzINkGcCA5naC5h
a1EF6qsyGy+YU9JbMke3CaLHQZbxS69dRne8291UcAKKjiEZVusp9z3ODPa+JAFnQNwCiLDeZHVy
nsjEBRkeklm3seyjXsS+N5mN9lQskh5NfiRGmHuUm16ZtxsMhqeJmXLacOQtrUuKsHFjJeFbrxKX
dZWejPVu4Qrz0pT12o2ClRMMAc658TlC2sliVH73KDTbgNtRzevaR1hpqXgXwW9Ym9gUYbyQJ+9E
2T0LLWbBMVa20P4Rp3JnJtlEIwi51+TM53FhaXXj+G2Xnq+c/hikwWGgmb589u9mFEQ3OkHcf86e
oIZIdV5qx/XWd2nYdPH7OEfNxhmeYgNcZtA5J7CMmGKdYt/3yGwYWm7CsO9OTtYAS85iz8bJhtDU
JgQ14oFIg5cAPfmkprUOoMyh1U/zPcwOU/EGHVBj1KfWTh5WpwkRoOhCudbgDWPYfi59kXsmwYJm
qx/R9+QbpWKi1VRCpgFgjmKmHTuW2T40QaEtpUYW9zA0bUmfZlEXV2MF+FWw2ceOc66o1hdZjHko
l7FA2Xc3SDernGHqMi2tyN4byV3RMErIZhVNeHEQVxjUrkKSQOD/yNH/rExNfWF6cRGNj+5f28rk
e8t4TZJeVg2T5aUg7Qjvm85aF10z3aS7U0Ni5zZ8HjvraSR7gvCFVt+6dvCSpYnay5L6ppA/k4hM
9Ebo2laYZoXkKNpneEU3cbUxxrZYezU2gw3p2i73XVc9aZwxEn2bBfGBSO5rOsOOLOx4mVfyhjmK
Fxo7mLgU5U99sH6nEtNyTItU8830yO+EttICrqfo4HPIx5Di0AgY9V1jlP0R5YlHGtWvCrf6fqwl
EY7i0cH8hXPi3lLhbRu21pVOgW1p3c/SXs/9MluvbSjoxSg2PQFfq3SkQBb0SJ6m7JU5Gj79ZZZJ
FOR3nRWIQV20JbKiOpFZCi0oLldi+nYMDl0R3ijiO4iIb/3pyyrrHFFXXdHASw5+BzuenXlnsWkX
IA8pwoW2aSy3hkDGnDEuKM+sNPKPGZUmlnwkwKG2LkTLCcylA4uYUHr5ILYABwIgUyXSQWHqW62Y
t3PDzlC2FXalJQ9cERW5Kmx+mKSkMtCbAuH5yU8zoR8V4OU5zI473W1w6EywhEN+2pOQ0RlvS1qi
aTQS47cWVMWq8Q8gve581mZPl9eCbh/9pQ4w19gM27IL37paQfaprggw9DFGJK/19WUOoQewKmgD
AlN3PFYDZ4ioxohkbsKGsYYKE525TnvWG+Or7Pnw6Hwb7NST8LsTMOb6OdV0kwY0pVjS1p+icOSm
dqMzLWUb3VQ3saejbBxfBbXeCjk/fF6nuhuMGzzftFFeQBDBnfcnlma4N/FNcRY2PFIp+i3NVNyH
w+A8x4k8urT/dzgevjSkY8iJHANMC22QlUN0+EZP4BYFgpHtmIRXoQWWudNyrC31YhiFF64IQqOr
kjR1CCiNrQb2uWf1Be8rUYO3occr0vb6d89Bk+ZReEBtUpJIBGIvMavbAE6N6im5FWZ79sepOpZ+
24A/LKfXzqw0pvv0RxjVHthiq53ma3hK0AlNoj2mabgAXTUmSIEx55CiWzfgwJpZhG3Ef7KEfC3L
ncflRJnspIW8IG/7O6eeGlnAkK9wzUc/qmQgE2Awx2eFOf2StPKHyVg8T098ltO9k9S/0AUGezLP
TpbvaldmGN+lGrHULM96i6wAy3CPRVLq5yZyg21PZ9tnsLJrMbRXRHjtAqtEmlXTxgkR3G7ogKBQ
TOJp089afmgLKMIoOYN0hyTe3TLFIEczqYqLXC6PR73Qg0Pd++f/vl5rZuZhxE938ZlTVvNSKSw+
Mwr+VYfwRSDCuZsjSqJEH72mXwJhWyPw6CeD2Apdf5+2dehVLtUDKnQsqiAh1pkwuiuCQgfrK9+H
84iJSxL/bFzL2FDyC8K7QgRsmebgUoz8nd5Sc4/OuIeQsOZ+zr5R/bPWIYBLNGg5Uzajl5fL+bux
rVcjd3+QCb3UP8b8LlMGBrpIoouZl/N7zuo2RFl7jwZbvRmO95DyMd6MbhIsx+M/AY/rnIbJJfvS
qKc7TAPPKK38YC8gUlHn8u1/PWXbu2iV/V53Rn/L6r0MRH63lguCjmKP2OdbRygBp9K8+LpTHOU0
eESoIlMT7rHTiLvtsta+9FICxRj9bY4K8+jnrrlPDP01S2apnsLMOZDthRZ/ttOz25pEgArrCG4W
zr9p8sKOrLtRatvH/y5jnzikADiIuuxo3uCZoEfpmO0eU555z5NOXYStdm6VGURa1cMuUnn6VuJu
T/xR3sdBT98AqlzMZJDPrpOGF2X079XEG6/0TuzqVhvvFiSWW+5/JNM83psJepuZjc12MmL7rBkF
ll7MHE3v3Esr80sqff+34O51zDQ7mOBl9smcEJdC4OR2Vna7If3a31mLlMlGN7JpqU52cZpUX2XM
RujU2QcGs0PRu5aXYPRYZ2EkviLM4k8FsVy4am0EwqS6oq9rmF1FzS2Vzq8HQwOB3mLzJRytwKgK
pICIJ3zQq8lFcpkYVr6rQhHvutbUT49Ly4fo36PHU8EI4CmKyp2gGbbTBtdFCoUS2c36N3cKg7ND
0CuKi9Zad2ZDDJbQky3WCB0xjRrejaqO0ER31V6Z7Sbsyu6YSas6/3exfT7UebX8vfleOFKgEfmf
S7DIUwdXP9fohvf5wyKPMrbhaATNQJlLksMyUyLgq2HE27YnNEubDmnJJYm65c8tjypg5PikFxiJ
yIuP1kij0vCksmaHJT3YmbKyDloTCuDTy8M+AsSIn3bVuAAjBNFvE4sgG4QFjqUpm9uUIr8DlZYd
hoXToin/G4pQ6RFyLY7OMItjrH0aJeSEjdsP/hsbO3l289TeOLChY4kXWBCSqvJkTcfJz/O1rtGc
1UdDXxVWnjzbkt7ZzMxBsNs8JglV1B4y3MpbPS1PCOu7P6CZz3Zmqhs8yM/CmMoVLR397rC+IU93
Ntk4a55hXWz8Q+/8cZDVrXEgVwFAfmx+iKTT8aym2CUIGT5wmifAK3d/jkMYHWFemgwXJkaFvrHt
82ja91gIKBtCjjEk7y4ulj2oH+R2ozCfyzJ3dsYSn5Jh61vZC+3w8To8LoGOBKcjGrIxdcqPxSzc
G+qMot7Ym4sHPPDp0UYR9jwh5maV4lfZJu3Xv8UixT0wjwkbfJy+M4GhT2DO9alCUbAml6xfot1Q
RM5N99THkeItlAj8sRJVR2ZXdbMzakCROJMYfsnsyqDR3OTcklREqlono8QjnuRnIu3DjTOG41HH
d7MikmqNMw39D8ORI1pf/ygMXK9znI/r2NCxCCfdHQF5iMjMCu4o5vbjAqbT3Dk7F6EmVoBYo6OG
qmLobHJlaq9UF1WL+vbvMhTlc0QcZQq2AAlAdR3ogVzjetbpZ0eu18zzlyqV3LWWn3sGpR+dMvua
wSpHntMtYOK5PM1DXLCSjfuYjIx33qjwEBhauMUTkO3SShwGKfX3tZm11jGIqhnEoR+fwJhDqp/M
r6QcaBAqOTB3Uq+1Cvq30ibITM3Ula0pP0RU4xVkSzVzq/dAChQvRNa8LpOFqNW6dxvipBz6DM1L
mn3KkUTspinTvdXG75GcQUBMxksthuiS8iEK4L18z6l5jWnX7smkwS+VDMmHSY210SaiAZDJrYJ5
To9ydlIOooR6dhB2UJrz1Fkyreah3ZkjbEhgK/th5gyE3J1Vu8Aj0+U9JqrJWCfEcVyLyqQnPDQ1
zduq9jqU4JcUkecFEwm/S6f/BmE1b7AhIHThiLBEuoLXC0t0STapdw8cU5I6AfhaB0cpjS5vtibr
tY5GRWIttq1sypJTpWWuV0c2pVI2Hk0AXBtuR4ZacTtdEucd8+JwznVLW6UDMtEsIU6bu7Bxw3eA
u9qZQrR/lWQJrary1k+OsaFhRG2iQgtTz0Rm4QgrfPX42It07hiutT8trbVezPj30FH8WjSmS0QX
0H3wyhkIIVknQmxyZPt5fhGfqwXpgA/VOP5bfBLwCx1a9juNw1earrQS/aFBjRMWz4BSycSU+hMK
sOmHQvJhSDfd1MtRYuzgRM2Udgc+mqnPt3TkeA7DPswS/Zpr7W+RIssqAylOdQQDFpGW9WJUyTnE
eY0wC2yDiXXVXsK9GndMDmAD8usch+lGQ2GD0h+jgSXav3Yp0WLxV54nPc/OHcSIXZ3Je29gO2rq
HL9Q0fvHcJD7SBG2gw2ZRl4PzEQ5OnSYwqKMz11MtCraDBHW/wKNyRMWMmP9eGN9p79LfcAHX2Xz
0VeT9DBPZlRpBLexYPsYiFyOwGGnnUI55cviQBtUb6bTaFKBxcpHMtGUvxqDTT7gEPBYoTrWwi0V
8F9DRO46jB1wJbON16B1/L0IiW7EcQSfdxgwQJBFGjyF0VcA4eKlCGhgU/zZe5vzyUrvpYD5wEXL
SGZBDbhwrXpESc9O43LgYumD4pziFBfWWhDnchhTOuQlVLUxBFwhaAk+Fv8pnCHtNtwHENSJW3Y7
CMvLZTQmzt9ultOEcSmTExExp681ywvN4RMNB+awOmQNcS3oSGGLlpksoQMIb3czqXE+DctlbJ3m
0NLqtHzoDJyj7ekQLy29RMYXRe9OgVQ+E2GA1t6voJjqqj4QPfGZwig74y7JDzlan6eGBCxuUjCx
yq56NlkUFBZuPy9tmvkyFUsZPQRXYD+uR/6R+e/s06SD85YDv1hMje/ADaxzL1Rzy+ddraj+HkvO
GDYHq2sr8kDTZ3/y270lBxqDYT1e9CFGT8xS5LWt43gautcFCzxsaYcxivFJO+uIFd51QXmq0APc
kYBrq5Lv8gKShZ/qPFceaT1PaUjx0fRxe3JHNXAWS18yFp41hqbhnYKm2qbErdCdUrB0+okQ6UHz
Sr+xthhA7HvvsEDMyXKmtyIOmypcK2VEnpGqdQuQ36xhqOc+9UODu7iAUj1XUX1qajPcyoV+8e83
H6Phx7isgMh3r7NlUGNOHHBAR4SAdpYST0MeXMWY3PK6HNf6cssIjBy7dHkqIbV7kxZBzy5d/8iD
Cs06yU9VHoO9QNUsrKaj4itglzU+2s2WpmCkG8g0gtlTS44BzufkxNgz3gdV/lGYNCpJs5CHOFME
NESM45Fcmxfi9vy1nbbEXc/Zu4NTbodbMOXoDwbHmVDOl/4ckG4FYEMRIDZ8DcTLPVsF/QudTmWA
Ue/5cc/ZRinWsd3aZ38w80OoG291bBwGbdQ/BgRV27YzXzDR1s8mnWpDKTBfVKVP/GrjVaVZuq6q
YlHx4hXJUCCLLPiRzXCzLTedd45ecadyw9IQjMfT41ETnkb1vXiBZhVEz7i+1FVQll5Vgqqvyo9j
6gtkPv/zZeRxgJnArqVjxjF+tDZxUmeHLu2Tp0FaxXrSNU+PlLyolsEYJwW5i3tXXkVTbScOZ2e6
aF5TxeUpXph5WBD8o113O9OuKXlgW6zzvk7A6wXJWUMjyHK2nuXCEi5654jphyg++thfU2+v2es2
mZurm0NX2utazAK1griK88U/TVZXHY257q9OXGR7h1r+SfRBf31cKiEXvPkfPZ1vZmYz86a4dMV4
Tf3ZP/ZTA4fKQmnjTuUxUu2xiK38WMede7PUsH1sBsNM1Me/z2pXmAS8hs+GxsdBtAmhLORSgBQ2
nDVaYNOD/0nOvWtZ6xEAFLrmCTpRTbpDOVhHo4NUjUa42sx4n0ASC0bmbkPxBz0PuaSR3+Ni1r7o
fjKzsFTgqXyOV36Gmaqq48VJVQeXx0VJEVzID54In633DF31dVGCzKeBCPczkuTIZUas3bjzqCUI
i3cFEj3RofUt7LliYIhnOq7EvNYCV9tofZTcpQnNHArD4Cv2Q2hBLVNSzygcmilllVBCJ6Y4Etum
M19jr65pOk1xWPiEs2lqa7NoP4XLZxoPLOAGEBgbRdlRB3VzmKOR3MXlorr0i0VhZMuJkmNpF9XW
LWfM3egwXieqhs7qGJGOTrMth87dYbu5qUb4x87gBGgivT40eE+fouUnyUWEV9nVjxzQ3NGSXfgS
4TZfVUYW7vq+B2SDeMpDMoQyV7fxsdNq2toggJC+SvDpyrz0QUomYOhO29pv0qsr1OUBgkp6cgjI
6p2OUYdoq4hM22sTZgIqbWCs1fl71VVDsLes0kFX0RerrE2LIyKxYN278wDFzyyeyq7ttyWd07ww
skuWWf0N21PpLWgYpEPG2Y+sGy2e5kXO9DKimNycrB2+ErxJg5amAPFcdlZoSpqYOHsZaXUQg/s3
nmR9asPKxnHB3Ir57rzPfZRmWS3CtZic6mo2uu3p+DMPtQqBXUyBpPOuEdCSZ8+5bzlroloAdtWO
8/T41Tsa2rQp03D9eIrBhhUtD+nztkgrECAlayvnYNgpbE38Tmc8x7TbDXddDJZ5TIRd4J+WSGGV
hnbal3BTbV/CefZBP1TAFvsMm208as21byGKyQCnR9m675LUAGon5vBidlAnLIr6lTRqdaJcUydL
kvA9htmLqopd4rvRdc5F8CqHkA2oiTVPpEgGCzHXRz1sq20YWszjHbXudCP6REUKmAKB5mUatZ+x
arRNZln5dbBD77GgamAnE6EGGhC3Mgj0o7Ln5KSF6ozUfemnLn9lhOnEYk9ZawJhyNzJ5vVBV6rS
/eCO5gVSkgnCnDTrzDaDs2lEzPZdpsWoUttqupoqkc+J8+VbGtVLPcBi19QujbqLEBkdq5afgYGQ
oQunF1oqUh6m5lhmsQIdqXeYLG561zMFXbpanFrIfm+0i+jaF7f0ExZM65OQm3lvhbiO+T/2DMr3
nGv99b+DlpHXq5lGAe4XN/BqJ100m2427ARzSworh02NdZpmMrhGOf+YZrAaDwxUZ7jXUurBMfOt
8KBSSvWgUXsjSP9UIPEDK0YnDUK22VhpsiDyC/fZ8KP47EY6AA6OvrXRA2Yw513jospBGF+sB44u
hwe3TUn7q5prJoW4sTdN5bQniKPvIQbIS7xcVKOeSQDJDxU8ERkMnrRT65kbYAAxtDQy8fFlh6pR
tBwr9bsxCnALyRC+TN8ddo5tmvOdmt7NR6G6jd2zx5RwOKdWaO+VpEcG8ylgDkr6WZsFVyBJ0cdK
0m8+VrWRbg1EB9ssBp31sCITqBeeO9a1NP9pQ/doBdrKVSMi5/m/p1ll9qQctO4/8lmi965XMsbF
yZP6XqhWedeWb8JAe2tp2rTpgLTwhprNytRbxzNcNt8mQZZMwllw7oGAgyKIcb1G5ZsezActjFGF
pS+LYvWCwT+6Pi7JREGgklIe8SRrb4iDnjL9qrV2+A2wlRFs0PwxEryJvZYQ7FuMtNlMLxwC+kcw
rqAIYPtb+zneTKW51abQep/3paThToBhf/D/VEPRH+qqbT+ZUHOvOp92g/G0TP3sxXVKMuFDzuF1
Pm/9hMgB36nqnaX39S3N16MtlnPKpH8VuuT9cqO7kzHkt5v+NUn6XT5rwOwqJAFOaDWHziGyrays
6cyxK9gGJng4X3X+AVE4ZhwbqqEkO64Oun7vo696jjgcr9LUhZ42mvMxify/dKrQjLsupDUWTRZj
9Gdk3Thoh7r8oo0Ha9ArsCyAljUtZTZENaw9aaZxMjWYHplQP3O7mu9WJC9gVs1ngbJfQMX99yzF
ICsFMYY6dILPOb/TQrW/ckunmTqmw1aOjf3V0RuCPWm90U/Dpmp+gMHrN8Vky5cMnj55ymV0hGIA
BpaZZxelX1Kbqn2NiWeds76ThjC9aPig1o9HUcyg8PGImD4m7vqwMVtkyrEVGbfHxYxqFIM2Kqbl
S93opJdlLlsrhyFl1R4pFrN7m836dUml7+IGoCk7ONVyPQEc6HV0YstldgEM0ItuV9QUt0FlOkG+
zP/h2BVIdLDkO2gGTkiMbGLbQDSoIXT3WTgLnDScCNpBMv/VhnPhjCcxI+g0DcqhsdtzOI2P5lJN
VGRcYPhIXhXEoy8YJB/4jDWKARAVkUjbczJRfQ/M53cp2GmiwFCwSygpWCHsPxUWm2tPKV0Gv2k9
RrfHhbEtcQHLL2Tn0r3qf0cby2ekBf3NkngSQzr2N1TLnC6XqiwZ4asUYiRNNM5+JWhh6bE3yXOF
mWDNufbXUKjytde6DWq5YjWkvgs9TKkt3sarhfLMTvsOUXOxnnX3z9gQYCTtoPxYk9/K/o+9/K5a
XsRyBOlQLDdJkVQ3jlfBd99Tj9VwoNAnNJ5tldkbKaJkl9uBQEYdISoEV6HP7WYcNUwLje0I+owm
BJjZ4nMagC9oJ+QfaQ9usEc5SGh0aJ3GEv15YlefCe62lQz/1KiZjzUVgtXUt1zH//uog/uiuUBD
5gCgda6JeKtUbJQcuHTnJ7ZlZLs2qlN6b/6mH/X4WI1ujJreRmg8sEr3ZXak5jgyEtrCiHX34dIt
E3NIhsnS4mwiJC4+lfcm1YpDnw7Tp6kvKQ2Zy7iD4iLRIDU3sz6x96PTm00X4TnG8gMWLIOf/0ev
AIUMo1u/WqglIZtkR0NkGizuDUGPwxNJp+ZhmgrxamNO2sRtI7aPp72Rw1CrxQsYLniIDtN0Kxyd
76rsnyPZF+9DU9ZeoxG7VxBu/xo600/ZCOvSJFb2hP/MvGQT7qYcTc2umJHsrbtiTDfJpJ+ZBeMM
WfqiVdE0twUkw7mRr2lW0NxGQ6UH2ERLfKLNtwSttusz3s5M68jhGCfAgvRCs7S1furx9E19Wt2J
rA5JMH5muSt3ADwzpMQlL6DNAqPNUellBr1xGlE4lhfIuNlwIAOGjAtxovM8zM57rMkz8cbZrwZq
VmAaW5BA+p26XdwRUyDz11Femy4TBRvGwK0uFhlk5SY/RdF5fUXRqEumD06dzKfetDEdLS9rZo/H
3gEyJJHQIYftjG0pq29sITgDi2DP0uMcQsa862C2+xedvk2NifeDIS4CFoFFPmhi40iLJdvMuHGv
Y/nHYQS2ghMyfFAEwKa27cr0nJE3OCqKbtsZRXQGcBSdHb9gUvrfc9nFLzVNi93jS/99/fGoCFtm
KhpYJTfzhy0wGwt3kz5f/rvYDaBtW/m/Yy1od4+vh6ofGRKIP7rRJtpuogl9HFEvHyfVGHu/M8Ud
Bmn/1v2sDRSCOAhwatbtdOWVZlrnEKjFqlY/+znIJLd1o88ePBJxzmayFwsvv26bHaavnT5SWkBE
se4+QVhsDtNnzyCUOkMAHyvclyJGymPI34XEVxHonflmxGzw0dDslAD99TivIsk3991obwvmttxu
qOYal5bhoylR6XA/Jjwx90pq7S3xPfEOn7r7VU7Exhgx3QShivSIlIKPg4IL2dOre1wGfYSzgcCW
F/yNtsDeLTr3bC8XrddLfT02xl8+l6YXBEahr//9Cw5prxl0jOD//7vBfc3gAmbKkL4pr6M9/6bh
Yewfzx6Xyg/Eju2wZKcpRIkdCi1XrcajEnWxNiWuyx7nL/KBWh5om9+axDefH196XNIiFNz84Hb+
zz/YfvsmVPVcl6C3nTYMz9osA4gr6YczVwQw6b254dWdKbSMv0M8VV+4l+j+z4HaV1aWfU3rdJlf
FqYSe7surxSrdIZtw7w3suf0TRTvO4oZPmGaXr5Fdn6fa2dbdOX0YyAVboNVm8E2vL49bLrthKP3
ZR4K9mh/kttHdR3nR1TSqyIK5KFNK/SObao9pVPtC5yiLOn0qn6bTsgJzMjbXTAhk4Aj9xeO1WK8
qwvoNrL+0HV9rwXAsxpRvEBkaVay5BnIUYbegJoYoc9Yxp7i2rwmxFJXuvw7qg9a/xxNDTv20hYX
IPUl0mQzlgjm+/ggDaTTml4f7MV9zEjLRUeYLmsqGlWbNkIdfnGs0LHkW7SDzY7UOcqiMfHXGTw0
jKBzvdXib8kkeCdJUBJoPPeIVtahDUlVxbjPXcpNB80cw20MHaXRktxZFkddNld/aJE0NWG5Koju
altukGLwF2IgkmCS1kjycccnhsiSXEROolq32NPo0iF7b2/KrxiGL/9hDvKTFkWycTXnV750P80O
UT4j/v/H3XlsR3JkafpV+tR6nONa9OmqhYfWiAAQSMTGD6Rrrf3p5zMkuyqTxc6aWs7wkCAQ0tzc
xLV7fzFrlQrdDg6GixI3QDkIOCP3/vtA/tsgzsTIE5HBHJHiqsvKI4wrNI1J73nOadSkCEFM297I
+HGFOpIlFECLbWJoKxtNlZldlUiUDHtymN0phbyWR3rplsXUQEy1VHCEabCYDI7WLXA0R6kRxITw
YkYEUOxkL75H2sYnHwsUQlA/9fHZA/7mZrJSHMYCqLKvN926gY6c9NBCSUBuh1pPz1PDchFSzy10
UmGCAu/o0abz0n3dZvvSr/sZDr2AXjQNFYyQPZL823xsPyoPxxFiagR2c/+ulTRnL2MwUtgtgiod
p/ywgKlNNEPGEtPqEENwNBeAnbf5JlLkVT5gfKLbtbTMDTyyzHAoWfAhdRmo0c+atLzJMgISSYeX
t69iNunpBa8gtSkpx9CKi1ngg2E1QUkPpqbf8GrHsamOZvUUIR6s1JsUJMc6D2FodjgEU7t9tAMT
3sXYkmsDuo6V5UoyGu8OrDDJb6EoOnkYjMoDOxqHoKUc986m7NQTOZhkRTHSlZDk33h5GG66UppX
nGnmNj4DEL2QX5sSREBGz34OqhSPJ61Z9JNurbF2C4IPD974xUPhsm+LcDO1aAXoNpfcQA/cZg0c
BT9S3ETAvuHKGLhCwRFJ511mxfseRcbKb0iXQjoqxxa5F98aEG6l/Dy6VT5UoCfiC+oGVK7S7h0Z
uxsiHCMSilqzLMrhNBSQ5CCIJkLHUgGZNR+t4dnWA5QRYwuPL1Pb2kb8CGBPX6B4xlrUEbj2xgeH
qIWqGu8mmIi5Y06ENMNSn2JlqXV1I4qkWLJzCHbVttChkqVLWeu8rVcCmsT9U+gdIbeIBCGlvokg
TksfY4nScab5zzBUSTXmH/ix6EurV9uTBo7U0lFLnIrmA8a5cS1YKHNHW02T9xSlkEWrkUKlARFz
O4Tqs2RBo8tN484PlRTSHARsKdA/QsuipwPp5pAoXWZDu7aC7lygKkxYnCzjCp7FVrGc+ORwQiom
Z69w7L9pQbOKmshaKKy9SEUx3vTyo7a7Dy+mColnSDvrfDwxirFcIS3wEljZ62AkQghECCOhuj4L
QHMdcjEVbFlTFgZ6soBeumqDGPDTxLbcYTKxaK2HgvzBSYtQ4PdVpBZQsV+qQa7vw9ADOF0NCKjg
WMMGwFKlFijbaOh9leC0zRFGhNwliVvneEb0Ok4G2JCbxSvWMMdQM4s7lNXJGUcIHJHVQCiyit9r
IexjUkcki6uUc6WygGAbGKBK7bbtzdOY6ftCAQZPjejOVtEp150p3DSqGQp4t+ArE3IgCgrSoDu0
eFO5cQT0W+7SCw46cN694taV4DDGEhKoN3XlPFDVxVRl+hb1Q0DP0S5DelygeY6Dld05bRMuCtPf
xaXyKZH6WWR9sY77RNpWo+1tTaYeSZ1pmkPg78nsVIQdeQ/wuwWNjPD6p4T4I9Jfzq5s7BBMuvzE
SHoqQ3QLwc4tbRMdFL1WLKZanyHPSo/VSjXPVVB8eg4iTTLQE2nTdzTX0CoMZ1npQ6ZWVOR2r3WB
oGyStvdxKTnbxjuVFUxreCLFDFQpKCSDCoYTIzk49NYpKVGkGf0eDBzrzlK7k2r2DnJMPvaEYCVV
CvLEe+pGq6VkA8kQFn9Q7eUkc44YPoULz8asQb+0Pg4QKKsfJpW5plRjdJAG6XNImlMB+2xVyNhH
jL3yWWTZE5kXcFEexp9t95hV07dqUo9aAJcdik6hA38mIhRKpxq6Nw6H7Bgl46p8HhqkaVq5/1aO
prVVarhpPY9DrEXXNiFinBTmTpCP27Mz5RTiGzlbpxbzw2rWVNgXVh8qO6bWPYI+nDISbDKHEUIB
CnGA51fRiMtpBCTMjjJzg/w0/s790QT9vwWngC64F25TZ8Chwodp0khltm1x412mGWMpho06jJwz
vDI9xr25hMjwPvnyXdMVJ3wL1YNdx9uy8tcmDnlPtoCHANNJgEuHN8cJaVQozSOeu+89PyNpxbIO
Zk4lhevmUhgtB82Tj+r4OCoj4NJgb1gy4MScNVjVoCipOngR9NMl+QIPD+46bOj1EGavDjo+kdRa
C6NJZ7Kskm1W82Zlq0QepdTLM2/0wZc1xqKF3XzQC87vGXJQZqUCFwEy0uXpBynC7tg1YFt1PBRI
YM0cQccHZDlHn/WMU7S2nKzo3EEC84b91LxmBSYSqakv61ReFYl/8+TiPTMG0EzIIpB6RxdCiY6Z
rMdrCgpuLK0kqSXBK/nJQoV/saLScsZw+YpKXWTnr2pU3MKheysGA2QNlJwlydoeMPN46CskYq2k
+ISR9xlp2Rk2FEwEagJreyAi7BqH8r4TFltlqIotMRMl5EMJ/8UtHBR+tAp/AYCIxtKmVvFQDOqT
growVO6smpNdTjyEt7M496A8TxfAtTCo42wdhwiTBp19jhJA0U7uIMmEGMVCtXtAYAYIMkNvZ00x
bNKO7Kyl4A/jEQheKp3agSKjZznM4whaOaWrc6ggh9CSPp0Zhr9rqlrf9FK3MmtrZlb2tK/SGHRV
5ZgnoyB7O50CQLLvXS+dIYAveuxoHhtWrkoIUKrmA8O6PpbA7KcElV+zs5f9Z+MrzULVEXVoQJHk
IIWbDj/WQoWsog/BPqpzfpT+yoIeO8HXOjgEV24Td/hbFOayMlIEGiX5xfYL5VSknnxCvrvB33zt
oCG5VbJ4CZqK0GecrsGEwmilxzcoP9K9rtQNlq5B6A6e+dRQtpvHnnIhgWACRjOSNUgTYz3WNnIK
WOJYzJI1hVrUjQuUSTxt6E8prNY0bbQtx+X/FfQUhvRYSKg02RJZy35TwkWNfFx9RpksGBpzOM8q
EgkRoweojk1M6hdHqH7ag5kXu85CDWvQ5qB7VA0476CchiyI1llobThLL/PEobhCKXPtx7go5NPF
jD0O8jo5x3H5a/8sxfyje5atqSZKSo5iqQbKd+L5H1zaAV5ZyO9B0K4mnGbsFuGcINathY2jDtUv
cCUWOyKgQT9b1HQ16GYQAllr36uj8erXM1sNNYpmIE/icDj+unXqP3l72Zoh8wWKBh3SpAT7c+uQ
iuHsMza0zmffiCOsUBHr8c6tsYRcSFfWVrg0UnmBZed4UbQGZEP4ZCjBgW1HWtYFqnpk3/ZQBxSk
WVhJMpXMciqtsf+QnyZ4PHCRi39hSqYrwiAvT0Y/zzbvf/0LWTfHlk1btSxTk2WLNNrP7a5qE+mf
pEV676tggg5tfITvDf7MGc09OK30wuL0ApU0W09EWN8xMejloA8m6TgHwZ6jcG305OGqcSmNlbnt
bafeVkO3AI0UP+hq/OA7Y7r0wQ1TtGqXrOIteMdUvkBxlC8txC6pRoNugqyNiwXKCHJpI9KYXDvZ
6LBjjnq4xLWK9oMRzI0GSVDISohB6tgZ5DnyAp4d7gF8pzs/n4Z5CYuCQElbtF6Z3zWtUt/TATrC
XThASAVCX3VUUAtXyFAmchbuQnQPZ+DnDKiTfciSPaBJ00QhqyJqbesaWS405OA+lYVtc3cNVNlK
aOictZpdl6FMFIeKKPCiu5k77QIJNtYGNXa2PoRAFGeRtOUzVHhOqrSKcq0+TGYerPRg9GdBojdL
8PTl1igkNPjFj68/kVG/RuAYl/94CIflYEnu7IpWA3WxJiaNxiaBH5V419f7v95qBSY+BvjG6N4U
nEzxo8ygAKtqu5+qAgoGlvAzBZnuuT1mlDcpM7EGqG9lX9t3AP7dUiQTK7+378kOYe6hIHaucvqJ
u2ZEJJ0fSY3uRGuAzIfAdvxKfRWKNm6UDiiJTyJjMUhZQgjeYkUSqmQVcri5Xz9MxXwEj6yv4EpF
C9g8OUorpbV2aumtjroUHjJKH5he5tuvP/U4PI2UY+xaHrZTml7axijX5GrJo0rHqcEXa9LUQ+cA
BUVB7JtCLLgZAw3FdqWIcDRAZn+oR/OsVgXQDRunB2QnvP3Xj6xMEKmwamRN9UDap3JOTCw3OMcQ
Z52rvtAeQwQVHSma7qcsUwEUTurcJ5ZSAt+6+Y7aw9tCAkXz8ehRB0pNTdnPzBDnmoSMNzVOEP4j
98KZ9Du1OMS2Y58aNdfv6vFoxbq0NNrG2doDgIK+wkeb1W/gSG1oW9xoUHkvqnF/NzAq93CUK1DO
ho9+QI39MSUQr3UnK9T3DecySRRLoXol2y8cJpstGZhpN0h+dsRQrKR8WH0gOoqXqZU2cDKKmVr2
ynbQHLik6ihdyJZQFiUbOiNFGZGoxk4hK5UB52PmSSNmR7ZwfDNZ4+SXP3VFFrs+5S2tSouLjqwg
OhkTVgpCSICKkrM3IEAsepZzHLVKlPHxGENYV/5mKwhf6J0KPQsd67vEhy2QZ7k1D0xxhgkT1Ppq
CyDblNYzyxqqrQrd1sV5oU5r1GUrGyJ1BL6Ccmy4HW3/vWaHAJ0y7qdJF97xs1xVS4wyzHzT2FG1
UZ2C0Jzs11oaw/oYejVc0hwkmVc6VEzEYxHrDf5lUE+q2uaoQggNAtQuS+6rpO0syTliNBfT2iLY
g6F484x4oJh9IGjQ955uAF9Nsmfq8MbO8noftaMKQmBcp4tKhxI5cvb0hCOsVugcT+SsXoS4cK2G
NAOAISkfoCnGb4GQS3fyVEdbsKeAg0ZwbQxQjUGDp0CpwHnaTvAJa1ddU7csNikqkvOe5WZWjxKa
nr1c3EXa5K+hzO6sxKlPWlgZBKtF/NgGTBGp2eZ6muwBF0bLrrblo2SR5rArJ9lqFihePe8PGixw
KKkapi55hLLNuI3tKHpuhYDzGLcWNgYKWQ3wDtDRwXKoXvv6xQPC8HVyI+kJu4EBjaqtPQIKQj/W
aK+gfXck3Jy1kw7WKpSbzy7o0nOYDOUxU2TLbTStPYJg1Bdjo4V7o4/Hdad2z3lH5qPrIQsP1jBP
IWaOnlk/1dm3UAey62ucMao+yYlPUMBMumNjtKK6IuUr6BrdyTadrRcohxALlZPn6dJmzOwKQ5HA
lT2N2AHVrCOxFBW5iVOH0mcS/LeqW6Z5KzpUlCoxtmfLy+bk/833Am2hfdSjGtX4fr+txA+dDNqs
7VRjgZoJO6hVKmuKbenDhDr32uLAgTcQoaLmIc2UqGgMIY25CfHHmEukC16lbo3ETrYjV1OuUsOb
Zv4IWokcP0jrND3o9MJT2nsImnresKVQq353/P3fb8N/+h/5777H9d/+i7/f8mKsQhKHf/jzb6uP
/PiSftT/Jd7191f97ec/edPvHzp/aV5++gPSXNiMZ/KE4+WjbpPm6+v4evHK/9sn/+Pj61MexuLj
r395+598ux0cVP9n3+5V+Fq9JM1L9aN1t3jLd+tuyfhN0yxTd2xVVTWD0UVs9Hfvbs00ZcrTiqoq
YIPtf3h3a+ZvCmpTPAnF0VAcg6fA7jXBX/8inpJtGxlES7EsS9P1f8e72/6Kvf4Rmxkmn4BiHTGl
ooJFtuw/+MWSXaUZRf5Zjq51r76oC8Qh0wXEwOyt2LelK88Qx1ojh3VIz8rSWif30Tf50B9Ra0Ld
niydm2yqTXrBwRdY77KecW5YqbNp317zo31G5+kI3gT+6dpbVcDeZ8PSW2lLHl9b6+Le3gLsP/cr
a9ltmo2+wELtFSHaZ3Whb9sruc0ToxQp/ZO/S+4odwnlEXzA0Nh2XKqE4ydCi5BZqeg9WK2r7e2t
tsY8ZjkuHGUWbuJDdI/IxUya5atp52/HR/Ml2Yy3sSfP5Eqv+kfzAEd8+NZf9bN31vb6FcEhc4O8
7jo33YKswSy+cc5C7WGvfdO+DRueuDQbdWGv4kt7LY/+eryid2Msw/Uwn5aILD+YK4w0lv1h2sgL
zKFO5rVcKWtjZ26r5y49cbXpXUk6bSZv/Qsud9t6Ic9QTFwXD9Wm2WNYOEfwdJYeytnE1SADQ9OT
ZbOZXgPcvZ6xarir1tEyO4WH4L7bKE8UC+/8HXpSwGaMZkEBjE5DMis/azBAlP1EPg4S5ME6o7BL
IE4WKjnh3yMhs0MS+iNFi7RZdPU6nGYlb4OBLbnZI1KnjYuorydtLPJGiAwMcwr1R5TxzE9cVzhH
N/fDeTxKbyy+636HRPdZvpseuqW0zPbOsl8Bol6p2+EbEcI8PVcLZRcszXm+ao/1GXB78g7Xerym
Z3LAxlN/id4BIOQXXFea00BfoMW79okMzqBsttEy3tQP4WOPy1ONwONyGHccpIvOjV/Us7OX5qzS
8xxe8zxCfe7VA0L2YN2Pn2h1K4wWiOGJNseQT+m2anBuUPDV5sXS33prbQFPeo6tjm8tgFMk8+o+
eoMv6TRLkKskXya8OWLSrFRncPkjpznvw1nyYC6IIZ/pLHVBQx8tFKnvxsfmVL1H4m0zozqQJS9v
5Y170h8Re6LSMvUroGazZq0dYXjrultQX8KQrJxVdwGZ30dzG261S3uGFffZbIZN9S49EYVzXW19
4khtBc9stDOMO1zT2HvNQ3ln35eYrGmUhuD+uvUTnI5s4Hjqlvfa1X+A4TBzvJn/IX8bMdlLdwjF
ZBy2g5nWTC5OceYzQljc/eHBalx04iZ5jwJdsCHSmq7+G4yxZGkVVFbeO2umfaZIUVvv1v2UREcJ
GPFaUeYJWBc1miHOYQWnHiNCXGpcbAUXKbncFCbN2f6o8oPudqtWW4D0V4xtvuJlEFdwAF55ZHPw
2XBhc878OdBh1Xkex9emQfLnAT7JU43x74IZsSPOX9sfZJWhqCK5swSyCJx0BeKypwSH45P7jG5b
DkwcKMMxWjnPW9xZka8C2LxC0HHrN7PucYscLeN7+Dy3JKWW8fJ5EAJus+Hzc1qmp/w+OydnazWs
mz31t3STzrRvJgKIRyQsowcJz7QTnyBAr/HC39ouYhW2G6EE8+yjvbLi0VjdlRQ4Wwhc2Bo06Oyx
kCBaCHGrDtptzkwtweEuoXOsS/lqO4tCvhZRuNLMjTGdc7wi8zPs6DI/N/kZts4Mbn0v4fOAytI5
8CB23fk46gA9wtfzQ+lukJsI0UbGReqC5X2qHwTBAGPYcV5nM/LHpL8C4MALA1cDRVlKkLPeUJol
yXlN/T0qT5YCw3GW14shekf4h1Q0qaZvHMVxn9BdjbBspbsIMxro9GEVZx0oAcy6Tx1D0841vHCu
Tsl8KM7oZWTtS2+DniQyS3VnRs7JXqB62Ryiff2i8LZxS/CN9Az4R/0N9vZ8UOaevh5QaTRY9/if
qgwL8sKLSEI9FWqWCsPLLR/BK6of1Q6FhjsKGRIqeKgy2gv8egNSaM0uvDqI2nG+y8YH475Gsc2w
X5rmVk/7EZr5vrM2Nv4cZOAi5Vx6JPVRbdBYzlTnjOObT/LcVubTELrKtA76AwdxF21kMIVyt0bz
dE6S1yY0Hh77PYGoklKWRTRB6vAWtPMHb0+qoHXNb7EXv6ojZgqyfkq9Z0+DBYKEsAu7Unq3onkB
1j12kwULLzKAANqfukdjBl9Bd8NTdn40d6PLiu9WF32HB/ksWlQrbVFT5Z61eDfNXtWFfGYENP0Z
EVqUewkcN8O4jvMXhDaSV459d92qX9e7fh099mvUQ2ftXF17i+mj31QHb8EBwIUi6oL02QSrYt6u
oXXOhm/aXXbAgXEX3NAOoBE75Y3TKpjKnXLttt1rt4W+HPd35at6qODHu95adRlZFCjc5JwcjDsE
g+tXQlHERLuP9qRcQUE5hxyTA8aBOpcErX9mXJEl2HePZB+DNdV3dHuU2fBBIQp2GhBGSLapG1wC
n7rpXFF26vDmVeg8qN9za/9WULpeXBY/R6A/B7H/T0Wt5Nh+EbUSOGf1x/hT0Mo7fg9aVaJP29Ec
GyCETHlJs/8etKq/oa5kWzJ29AracJZ4KgOjRmSqO79ZkGMdixQlnEdZJFd/D1p5SnP4x7IURbEV
nv53glbV+CmfaOiWTiaNgFVWVKJrxXB+zid2lZWT2aEyGuSoomNFZakw95N56NxNOkZ16IR65jXu
96125yOV53h3qgHckbSKgwpLeI7A1umgqLJ1JUqAJK8r+RqOb41VuT/06+9nnf/I2vQuD7Om/utf
6I4fUp//1FTzD+G1j/pogHgxwV53q2GfTbfOAHYCABw8nsJk+PXXqcaffqGORpbp6IajyqLvfshg
J6OXFiPuMPAtgaP0FYwndit+T1A9mNR9tpfTdVchc4ykbPZWFeeBVFqM7S3ZhoSCwHks31IWJaoH
U61AHd2nkeJKQoC9dK99+NT3EvNv74WIHPAhmXpVm2pG30tlAFL0OkroDwVPVrhP+zdq5eBn3vrq
zfTPMPPnXjjNHRWt/WDfs8VT552JT2mLqxpQ7t+XyVMI7slusbeEkT28DRgoSTtMhtBrmwf3ZbNE
HmEy37oB6Tn1TeWUYED1Ud/IjvXDNQdEzGdT84BWFlPk6JeN90br4uHNxxGieqtI9oAsBe5HoetA
HyTaNW33WrzH3531y591QUBQ+aYMkQug3E1QZg0VdIFw2UW4Nsmvpn1lz4UdimpANI/DN8nftzwG
MqbfW/LR+zSaa27eSdOeJxMhttVDgy+uQTsgO7zzACJH4ZstQ4strpYpuUa4kFME7MsZ41LHKHzs
r/5Qo5a5z7gZGmRp22RY++Tg9pXNkQepYEW6Sjg9pUvyaySFKKPar0oTrcQr00FCpr1xOel7u2h8
6+G+MzdEP3ZQ24M13ygKl051rYCo8Q7du2JZKNEzmjySmlZhXce4CY67QQ+RUTevo3KHo1JX7JMY
sSjwX3btcjUZ6U8l5bx0J3pMox1FHqFJXc4UT1CVUMFKMYsAkmnx31ecE4H02VXNmxGcxQwU7ZfN
V0rxITNaAjVNM/nCUrk2Axh9cl5KdObrDROaNePP0N4Al4npX/CS/My9r9o38dUkpWFUXKEeEmgx
r/W7HktMqeSeeew8e1rPNTAyGTjoLMrmG4tEmACeoYrdqS4Px96OdHUJ7YzVgg+P6gfhC4wearXn
rvGIilJTvctCdHNNdfYvpvDP1ZLvS4ataKoiU4QyEWn+eQZrUmgn0BrYCDEtC2Fpjwhi7D31JoWc
4hqagMAoRYYw2jccnpQkQxMXWaz0VjJ+1YrDjJzOuRMRBHQj23v2LU5uOqayv26oWGV/yBx8rcKO
IZPcUFRTdrQ/tDMAldOBbELllQ09r2/8OzQXsbQ1VEq7m04x79ffaCp/tvI7ZD90coK2Slnp575p
mjKECA5oy5a3CrG0EDRF/534Z+XhRWJE6dpR6RNOubgLswtwAkOQExB8Y1wUZCXS8asnUAtHJ5aT
J4ZcVJdQdrsB56pAOebjRbyLv8J6l5CkoFj/9eqQ9Dx4AKe7wFGbNyiE96KcxFlDgzsqPrusyRgC
lLeQast7mFjUoSO4sFl9CyHn43s0q5P7CWH/RN3nACOsAosyPn66DdBTBLbMmGfehThVwTSIt/GC
xLsheCqaJclcp00+xuYCTZ1YG5tpNUUJGDaRj4tZ17ixTYLFfxGXJPrD1y6NTwM56fnRPd9jKZcq
eTFCWmNT9aPR6O0bDA0IHq4CMMjkqVG+wWqYMdSmPNh4WJdSXII3d+EOi96tpq/7TVdGXJYt0Axt
Qiy4R01G7HM8ESA/Jrc38YBoFv2PX5ybloAlLjxdSVw4npjyJaxu3Dtujugwu7jlGKGI9siI3Ilm
E4osvcrfdJSFjOAddQDcAmlhAoiKC6NdSmwBiANlxFGuGKF9rLrp61Zn+oW7KJB69AaC+4U/F5OA
ygTp1MaleXRqybXwKhxVIwg+LWzj7zMutzmHMoCTBFV1lMxDzvJ+TC/kGUrBBLBcVUDFpvXTuehR
tgKJEjzXJvpd0xSA6BhrrTQifdF2GvM1QMHKJGhJxFXzdYNSpDRqiRlDg8Tj4u+hlBYNygTZeCsG
+yHoZob04nAWNKc3r9iik5W9wxtacJ/FXavQPqXvS6ykRMQjyUvRf+JKuN/ie8QQ7DkFzsUv4tUT
gyVwuC7GqRgCdcq1RK3Yu7jDFQshv9GJ3DW4FW5OR0MuV2DriCcURK7ym+gbEb7E7Ckysw3pTSwk
sMwbLtyEwbyZqNBPJkW0mxgcKcTEhibFijb3OBjAAuO4xWa+ro5edGPr68pVUaw0eAxpx2t0x/UP
A2NEfPDXEsdNfdLrm2hwB7jeEOLpMsQx62LZjL7kNukp9jm6C9yLYjErYHMRLaSxZNTdDhFfXqTS
Vh4RzfadS6aqQkEDjuX3+SLbMzgEEHdmYvESIy1hDotPQY9nkZMplISycoA2jnbBRANEHBAgGNgs
vOJVRRpiCE7vc3oRvWoXyM0zo8TIqZD4o7FJpYnlqCLNyFVLPW/gduA8xbwm+ij9ZQ/TiWkh2Tcf
NYKKRUVcVValc8oDc+a6zErBfZFwfErsEy2JUVZBk1NDYIcGiM8shAsGn6eHN49UWcidN0J2QzSz
WuLPABlFTXg++hzV6baMydcZWMqHNzqHmSEuIhETpV+J7SZWvK9ZIK6lZaiKp6GQuOJW8h5w50DZ
3d4k9hbrnsrYo8slhXVwvKCmh/o8izPrlecjArCMYe+JzhStpfniiUo+2OqnTFJFPCH2NYaRRtaB
ATWl97QqwNGsLTPUvPdiuxMrFIOrli65RFAhYIrRTXSlpN4cbD/Zg1peAnR7LuZOC1yIRcPuMKOi
mWKXykjWCV0X0bueA2gf1VrR9+LWsBKpLMF+cS8uVdwvZgW+gl9zR+y06dcQEve8QmhXLKi0qwYe
a6FmIy/NuMUgmBzlvge7Lu6jxjaNliWK2itGAReHAwbH4HplOy+RdBdqQHhJMIpGiTe2/Sphjohv
jzAI4jzkBvqDIS16VRE7g8OFiL4WG5juAz02qK2T3BQXObEhlijS0rUJB23R22K/EGNM7B8qkSFP
iVVxMu90by68m+EcL00f/8Tp4NffkHiZ2bm8FONYjF3RRdwC0ZqRLxKLoMMCKHqeEidj9CLWSJt+
ztl1SwQivuZPTLI1bFDhZ/shnSluBx0llk52iUr/vg6Lrev7ptESropN2YBfJ/aZr/WVx8RWOYAQ
Eru62I2C6sa8E/s1ixlvlXA67Q06XRFbp1ek84A5wVRm8RtrGOYs9vS++Gie8IcbPxmXFhNCTArx
eGHwXHUbmeW+RhN9DV1j/PeITac+nl0ZPgZflCO1zJSUbuKbRZgATBCiPUsKW7S4ELGuxS1ITNYx
sYfzZeLucMOQt3HFwvHriOhPTnu2jLYJoCAVoS7nD4gg0K7ApVtOe/QG05Z/xeARN4OeEJvKr79O
/ZPYFNyxaei2DqyHIPXn+Av3WN/uwu/fJzZ3n6MNvckyIW4YEYNYnhu8KDS4BmW9xc06r+gWlls7
P7FGsVqIKIrhwN0amVmf9M2vG/lnR2DbJHZWbdmQde0rffDDEXjwi6lHlQC9f69xdYNNiW1SBGe0
FFaAW2PGQU+JFovQVcwzAhDxK73IKEjJDoz+/aTvxZYu1riv9W5MRMDCmvM9xHAUURphOxdbWTfd
xGIm1lPoFI6xSyW8M4aL3UNnZwCw1IuZKbbAMq0WIgYxSNWL6CNhHa3YK/rsZhDcDxcxUsSDJUsO
M8tvmL4MHDy5vhdif6rD/pib0JR/juBt01Rsh1oiaHJZjK4fOkoN1EyXfWyY0gClUK6fTZ/5JAIR
gEmrrnqmQsJebkx7NiRiAxFZiLXZJIwRa4L4HcmDr/8XdDA7kBOqKCnbwDHZjVmkxEYgwi761aKU
zET69d1WzD+bA6ZpW2ISWI6t/yHjoXYDxXcT8SYx2bjbNBWpx8zGr/ErluWuBwhT06MEYeIqJbEM
W7eRPUmEcoS7IhLiZURvxbtkgaImaOOFRMsiBrAqAjP2NBHkcZ7ia9SxdTmQiVXDqBGOYcGd/Pus
Rlmow3VkuomX9+ZN3OceTyIx+MR/YhcR04Yvoio/t0aOJqw+RFUiOBTPiKiB8SU2sp5WiNiL7UIw
fsRDYu/92pfYUJL4AQXUgYo+n5ARGeQWMuisRyIwRs9xmXms+eZFxOdfV83LRIBNhMeo4zdCPg5N
uFvwp9iCRbwg4oqvnvq+YInQTUWTWZLYNr4HfZp5JNkr1nERRIiBKwKHJk3nIsoSe6vYFMVeSpoO
8Ng74F+25xvTXRyl2DhD+lycYRquT8xBCUk68R/qjyjouCa5g87xFhy0xCez5orVwwNlya7H6iu2
Mkv/ao8iDkaxm1p3Yp6gdUZcIPakgi2Z5hIAwoNyU20vdjbejlbHQpYv7NTiGg16nwel8F5EJ+Je
4vSwFlclogm+niVU3H6xf/CWXw/bPxu0lmwamLpYgDn/CIkMvFYDNKuhtw29jzi98Zci+BERBJfK
N3993b+V3j7cLx9+md7+/yr/zc71i/z3R5W+ZD+nv3nD9/S3Yvwmk/u2QAHbto3gzn8nv43fENUy
xW4LjFVX2Fv+nvs2eI9YSW0bMIdh2CIl/d+5b+s31TIs29IMACC83/i3ct9iR/9H1oWxAljDRsOd
dll8j0YbflyzJ4v8LiXbEIR6s3S8RA1YuYkOJUgckEmB/aGdW88ThFQOmBdNqyixRb0O1UBfkTda
qi3LSK0BfyXmQSu9cK3jibhXJKV0ZacAdyH+tEIvXrVV//7FG50Qhpw3vdlwxtU2P3T8nyTIv0KG
P1yQBSyVvdowTKh2fwgprL6OIUQj6JQV1os06d4OCKO3MwpnbjvtN1slaphGKwZ+LWEriLTbHiIc
K+aEhUBnRR2uHSGsdZBSIJrR78rHE7J5qBNl+JIluI4UihHOm4m6tZoHmBD4lb03ddnei0T3ugyw
4sQktj+kYU6GVU1XQZdNd7++TEtcxs+XqYEAAmqjUhsRFZSf7xvU8kbHihj1f6H6UBalVCFtkL5X
aH6swhCcSULhvKJgsAtTTV8ZJQq1Xxzu1rOqE4m2vZalw6EZAGsVzngMdTm499sUL7vpZBeqsm5T
abiLrLSafxebDIYshTKB0Jjhec6sLKtNa5P8lAGovRbGKtM3pur5py41JCqGAEidkWANv8aPovOV
5wYc9VwrOoSwEZUyzCw7Al8E5D0DJAc6BpDdusWoZtGpTbdDDW5X9FWMZFZmoD6hm7sBrSTy0vit
1R2KFQhXKcuvP4dsRCTfS4xjEGY2EsCpYKG1uHkX0ibWzKc2lAtysY2nbZiOR4CT00yCrEw0piPM
GXe//wiVevXrG6X+vDKLCQYFQDcIplXLdGTtDzcKAY6iLkwsSwatSTkMIgSaFAlfH3acqSX4POhj
EOJQ9jQhOuD2hVmtpJN7A828DsbhJR0BGTJuhZhr6y/tbpQvMpTGQ1ebBylig/pS/gglyZn5SR5u
MrUNcQVGJ8oOa2VnxRpetHiQz//Fpf0c731dGuNah/hMBK+ZX/yCH+K9oi/6qUOld5bIGoWh/0PZ
me1GjmNd94kESNR8GyHFZDs9poe8EZy2UzMlkZqf/lvKvvi7sgtV+C+64Aa62mEFRR6es/fapNp3
lHf1tyn3wQJtoHA0sAgeHB9QHLjWIEpreq1WZnvwnhHythAG0avkxEI2YRPNgpcF4f/rbzC+Obk2
zifsWqGx/Mtxaf3NR/cFpgdh8tV4NH//+vqMZlN1HZSYPWd7ZHSzB9CpqJ6npmHMPwVXLTlDu9Cl
dA6WNr1yiVLG81z+W2/+r/3n30+Qe4XrhJhzLNvd1Hz/vfvqeZr7geQMel1deOwBnzBHrIDaTM73
ok9ptm9Brtn2ExjW7qhl+5LlCL+piB5DJBvGGF6agKDV3z/Nbpb856fU84fIGrFFgnpRNNlyQJge
38+gp/VYSyZs//+LwXcQIFqm64Uh/pU//hTp+QscyHI/GO2Cv7Icr3r7QVe5dfn9X4btpf7904r9
4aQavZzybY38v3/gqkV0XoT0X/I8+A9joFJpbEzqSjp4IKQu/2Uf/buFwBvPuWfx6UP0kX/92ADt
7GApadHA+aBzgVqsdq0yGosZEQ7gzqhKi08odKCAEsM5eg5NpfJfzixr2wP+2MypDsS2kbMGnD83
83k1B6+yaZLMbeIe1i79cIPSioSkTmefN6/DlHRjnQt8Zl1+h+Jm/Jevz/rfbcoxTRcqAgF3Ibfc
P57DSHbDQMAQGUFV5V5lVk/0ja6aGxB+jITM5Cpo9E8PD+9xCY30KtcdKsnp3umkvZvzlpo3m288
N0Gcn5LY8hvaXodDefPPy+xvHpVj+tS4ro/vBLnp9mL/154jbXC/op0RSxkDK9yAmKgssV6E3tbI
0F13PrEcTj841xD2VGNll3/+BL+fxF+/LNYJv9p1HZMS7c8N3TesUnYCgNqqTpaTUu6jM8kc87nc
cBskZ9Kr7ZAUNgOR016GgYbQE7iKA90JZPS+LuWhDEgASzY8MvBe3nlbZDH+yiYO2WW35hstxd57
MLXyY8cHPCFcgLGue4AK27z6o8d9cWnn+PeBToaxT2518yJAvzH3XMH3Kab0+azL+Pc2PHu9vvrn
xyD+d836FB+BKSxOOKS+f2xdJInDnk2WBmP3BXAjklUznMxvmWZebfs9DsNsPLtDdRlGjYHfM59+
J1hYzH/XSlUXf0S5KLCfHn5jZk38f1jc/DOTMHOf51n4LwcxFfMf75hPT4JTGF5WiNzjj8+7LqaT
zRyP/ymY+s7Mj94k0mtlw9oIivB16pHD8Ri/VWr89c8Py/+7382vNAP2ecf+U2Di1YlTFA6BTbAF
wqNdbPkDqw2MUdtD/cRH5mUC7/Bv7/Tf/MkWhYcXWhYL1XT/+JP7xALSJdPt16Lx0+9ywFxLji72
/jDfsKTKvFYSNaWzhHE12At8Q68gyQNxgCJzF/5BfSnJBgOYY5+2+8ijvhqJ/v6X01j872mM+JzP
x22C09hx/zg7eqnTfm55Pr+RWxNz9hSycycG73thZzVMjuwBsJlGuYHVaLJNvVdYaIexK5CSKXIS
Re32hypff7YesPN5UPXtUCId02RRP5rrvCJNrf7l+f7Ntwotx8GN6/nB/25FHWQhT25dW7tGzJrm
I9KfvLrRfedGeKyz02/O+T+vpD+0SlQMnkm1H1JzsV0Lfvzr/kfi3VqsPMIdmAI2a+tt6AYcamK+
DzP8xgGG9tpvLERIwZ6k3DJy8vqSBIiObRIJaexUd72JiF2nP/H40Nnps2itk1e7pBfUd8ZxSy9S
0JF3ZYI43HDdf3kPPRb9n68DKgQG/BSNLrIr09/W7X/t4QVfTx+qDHGrQ924BM69msv2GOTGYVgL
zvsgS4DhkEhn5zjkaH0uSFgewDvO8PvTtRNR78SmXROjTqpu5BnYtFdS4gABZ2S/LrjkMpBKmUXC
WC6ru7YnNpHcvS6aglEerFTdryvXWHcMD3ZjhTAcGAlbsjpox/hyW0AnVh4bnrFljpZXZdgz2nOD
B+1gaA3oV6nAHSN5bgrjArTdPeuE8WG/CFzYVdJDJn1WRh13kgxschBJIjV1duTg2EHe+VYjdbqy
htfRS/jEjSPifAwxQ7Wrve8wsE0OEuqKtGMdTnAUHNJz2uxLg4BpNMIWSc0d0Wbt4t4YfnnE5B79
Qt5ih3c0CZxhaFxNrXEtu+8BdrHHe65ybdxMrYx566EfaoDmQWpF5rzWZ1tsUH5u5qR3vqeAH3eU
G1400mq6mAntK2eiEygNssEm71XktCx1z+qDSlJbhTxX/FpVpsQurNbdbDjto9xXN5ONOBuGnU9j
3tbQpvWLbY7pfoBDFpfKOGRzfRgaDK8FNCFsqA1pGswUDfinR221F9AE874Y7rU3DUhyyJGoMA0e
E2mJ3SRMmD4FGvm0bQeOQCxKfj/GRjjDZFl+ztlMgn2NQNvAhMtXyy7rv6vFjtVcIasvXRkt43oJ
Mtp71ezaB4DOW1yJwJI5V7CV03EDQqLvWcAcx4s0PsppRhbfzLepVS03ZPzuVbf81BIsroGDL6sq
H5kG9hXyqwF7QBiAdxjBa0fhLt/7hMKN6NkkaushnkWSnfWc3w64nHcBEMuImpBmC2UNkiBMfO1w
JhQZEt6mOCOf8Cpnbr73FTHjUFe0EX4OXldvGJ16Z6OtIyuU+WARyHY/CGxdFur0kpZ5aH+FVUAb
OsRVU4K4uwp6osfxp903arRuUmzUTFfme6bY8JrG7meGpdZF43ZZzS+PhmaUi80+TVDaIZ1Z4nUF
0CRFR6GGJAO3E0IIYhVMrrsvmZDDBWHGRYCuu8LjJWBou6zqk5vn+9RBy4y7lUgN2X6kBc8+5E3e
CYxve8lYYVeQGXOweNqX3MWOOqQqdgb+b/JqQIE+GxPTL/lRL90pTGnvtlYtju4wXFrBW85wiby8
tVx3RjWux6RfnX3HRH3fqdKJ+x4ycD7cTyQ3a81+Ei5WjQ8GuJM40Ug/dqu1Hlu/fBwAiRIiWdvR
RvCgTWWUrXdE/XBW5dxHiyAWivSRJjJJIIgAjOdxOoVyNw4QszUYsNWaPmsfhSNBD9DEY4vLP/R6
Px5LVtossudqSHBze42KqPPqC5s9pDbThQZWtMynJwKp1WjEyrNSkMbmo010CQUKiTYrgA+Cpyrr
aNTTU+Z8JH3Y7ZT3Sa+QEWdgPnXsSLjdA2Kl6xKKfwmQFcv4HjxPHyWNeizZYI74+8xzsL6Z1uwd
7EL+9PjTROuksQuhCFw2obcqWfaBo5nTj95TJpfsqix6xAfQLTCtlnGynKESJdeFAfGcVg5hkvZy
mEyI4hBL2jh3ug5cLymbidV/hnQg2ppMHy0DYHryToXlBTjsk2jOeZa+1Tb0dTn6DcvMQB1CBL0y
gPuE0Kpyp0Lq6GsCr8irySEugbOqnpNNPZO19quy+cFg4dbheA06ID81Tf/RbztFw+u5pv25nOnC
GzOcNaoQN86X9n1pC1w37TRcOz0TKY3qMZvWH1n2K8PWvS/LfIGQjOuhrMf8btHGHUllwQ4qIQPp
EKyuPxtvARbJoGmdO68dun1RcYCI0FzIsBHnFmLOhcv9zDCwGDgX8gcNjDSRuDI85b72xeLf8v2y
D2L/nzPakr5bvpKgYR2K6a3qtXffVk0V2WSFEQXpYBhAIDgw6ogA2r6sYvGxMxB56YzrHg43rJzq
wfCy5Fhk9FtWo3zEwz/uA7P6UedEdAW0M7vsNnuiGv2q/UDfz9q97hN10m6OF2/sRAzUv9o10Cr2
YYXjIq2bet9IhV5ymxnlM/mUFanXBBSlggEZWo+gJ9hXO9XL6N7b4YwHFLWgUwE5yXx9Vg2xUANK
fSfM5igvAyo3t3ycm8rb+8RwQMwrRVwP6Udmq2lnjPVwbPwfUMXBJuuRLuF1PSCSzYRQF91gEkmL
W9OVtwDIyRUcqk8nbO17+ns0FcEfLkv+DkCc8dhAUpYFkMYl/+8tS+1dZ4v8HFrDNVHPCidA+o2j
8qyYarW9k+7dKX3NLLKXqoY4Julktyj9bmpvcq9DP3jnukK82lCqiNTDSwWD4lq75je2KWATG9lP
8LkUagVLqOu2Nl6yIHnisn1u6YnzP/MPdmhHPRjpUzlv7AWMUMoBZ1dORmTb0N7anJq3GZ2TbGGy
0TG8sWDNHDyffLLS8K5LEIFHS9FDXRsfcrj5gYbHR4wOJwBU2K6GgIKCvXjB32Lskebke/YKgKjm
LX7ROc4YJWYEq4PAepfOgj+ywTJTdRjJ4CSrlkBWrESl1lOcWIM6gGUhkG3Ni0iY/sHyZ32b4j1n
mS/i6HTGGCNW/VgGtYJbCgVaNd8/CVrFvMjiu1uP48nhVboGpoO3cluj5iJOzdC8C+NX1Y/Bvtaa
g2kZ7ZhsgCCaVaXp/aKtNIub1SIJF4Lg3plXWKTbp6wGt743hiwG/tfmwn7jxKug+xWUEd0YTT5j
Yodo35RSMOobYNyD5N+l0xe39nRJoScduH34V09TUcufasSRxW1mZwZDwIDDp8vcwZdLL01bvUrb
eixLUIBNAyUUBjexWPZJjRipRPGVO+LE+PY91d9n000PmX1a2oXtbcHmAyQiJiuOGAV27Z1w72Co
RX2mXM6A2o062sRxlrLNm+WVZ5I5NxYN2928d1M/ebBMAMIOioHF60/dzApeZJjdkeH0JAvWf2dJ
0GQuIkcyueHXzLcEeJPSZYnlJJSjqHrTj972LHLu6lOadreyQhcOwuyaOu1HMdXE9un2BvT826iI
jwpTgL+qG6KxoTZVLuapke9U99OBRBTqzj6qu/VlcJYT6D9zZ839r8FZYbBnPiWqceVO+PKmd5J6
yiOk+jKeyRnkGMPLaE+EUhkIH1qk/K0P3w7RqTtlj2owT6jZQEaaGOmAgOxIwCPuzDefQDqgeZnt
q9b20mgxveNE+pFfvdVhRnUlsbQbU3Fjz+JYm/5w4+vkzd1eiUpY39hM5bHMjXXXuqngXtTfjYRT
xFp5DzJMA3Q8zXcnF91ZUncIYd5NxRqABAkitQGWzHalTtp1ikJ7avMTm6wRN6UN/kbQqlhyc4qW
5q4mAupcCJu7k+MmFzgtRggbpUCOWC92/2jMaHNzQ59I4yCaxynC2C6Mt7KczdvGOnlDbVJlrpDI
lJfsSjaTmi7kvjDrXyR87WFb8XaAaobbqasxytxxQT3gE/6m5bEh4EHd0fQVMFKNNCYv9jDxn9lE
0+cb69PkOD/n3zg/fLWWgke3xZR2wV5v4gGXbd7S/a+UjCGz+EJG6Jj6myw3eDf1oBicY6Xw7Arz
urSweK32nRO0u7Z7cos0223KiErnR2mify+gf9TWD3piW4X2joZj2JXP9ujfLyW1zyjPQtDOIR6A
Ct42HhYCrmyPaYapEDh57bon5uJbS8bsMZQjcp6yPKPBvqfSye876qrBlCSkJP0Ll5ISjtzB4Cq1
q9KBgmNKADiG69VYW0QZF9zXQswVsws+IUOVUAAXKYcFN6dNeipVzORCOK3s2K4QwtsM75+0nK4I
gGJVJYGAzrDau+2TNkQcnUPe6VFk0TSUaBnchM+bNC+5Sg7eIh4y3AwSJprM7ypHgLtlutb05mfW
2PeNtuCuBcA+QAenJ4mVFUHJwBn9xrDV2ZcDwLHRzb5PYwTPsEVw1yZoEQkjNJwvs3R/muasUKMm
G8vWhihpzCgK5Q03H7kLOjzZgAjuaze/Lsx8xEWH0kLLl6pMvvNm4Aj1zLfcD346A5Y6IV4dnmxN
JZYRek3GavHdS5NvcGbxiOR3mtKf/ndzyqQzHb2FGMsX7paL6n4M6/KWt1gvew82iVJR0DsdRI20
B0LBYVrW+Jjz9bkKnZe6FDcddOGdFPhpnA4PjWNffNVZN0sCupLQOphCXIDbocRozJ1YWlpzWt7m
uc/hVxGa6LW5Oq4wvqHIQ0esBcbyhlw1QyQC9ScCqcF4xk8D0TBfEXEPo/mUwHNsSEPYo8mAiyGy
XzJPlojo7OdFhOMuIAYe5f9DuxFALBg0QdZe19zuLpy5B0do8U1I0CuekUKNoejzGoLER2JqwrZ6
77TxRthtEde981UYNtB81g77XNI4L2WYffhEBkec198Wv6PwBV9Ak5GrR7IRgXHOVjN5SANg+HgJ
82NtA3US+sQV/NEui/MAK3vvZdiuB5uvxk/zmRBzMqTlSqFTa/Oc5fnDovv3fLzh6PbGidD3JEnP
bYNqqEApWBZFt8+a8CKVgTRRRquR/TCMujtlwiviEW4HF75+YPCjzo3jPZC6yzWOUr89hQ4eV26d
PLxyOvnpVZJphnJpdkAnRL4Z7jtyQci1KGkopQLnOzNlOIdMHxa/YpfUOcF2GNPrpUTwDNjpxXHQ
k9ddhf6LVkzsJSS0uNV6EwyYnrqlBIUobJObkosP3EfglQfHpUDtQ6YqL14y3peemE6iLP39BOCX
wm/lLApQUS8ud9pKkhxKaBsnvTHeOeMpcwmLmuucCEGoJA4SwRFfmR5jrIYhV+AAWIMYz3p0Lgbt
ZebFxGKL/itRVEsOoLthAgiqshc1w5qm4m8RE/GP0Elk5Fb+F/EGsfGw0tUlLE7gLaKrMQQurD07
n3YeRLo+RGwVTDBeCQC8L4kUyRpvOHZ9cyYDJipdwnodz6quTLR6sJNZRoZExGcUNvLptflVWWq+
ZJ4XpQHXhUVnfjxnzptTMAVeLZ5zlTx3tOAJWeSkmUoUTVl141gsFC8F7kINd+pNdEzDCKw2kL1/
wRF28GuAwUQh3pSD/pgne1+0hcctwpp47sIjfkUj1513qeFbAIUWPHqGeMnLyTwabWFjfifLxfsM
VFfhqCLmTsNK5bZR9GdVG4fF8AnxbbtXY1ZhZDqQhXHOPQSdEzx1YIsStHOIB34uMEmAlDdEf0En
i7WWUTj6HG5ocNlVUGyVxpmk9/kK8PBNVtf0Mza7nkuXZYJIbhfjNYHdB1hvD1qaUcfOfqngqLE2
OQVC9RmmNPsGP/lh29lxrITmvut9Sr0FZEr+rKHAK1jAcJqDfG8622Y2c1DVfmnGeh5+GMnARmSd
F285rrPBNpBAOexvyFQ9BqNP/DldJYdonbwtn1vZXUGf49sBamnY2UtgMZnM3O56+sFAmeuvK5tj
RmQUMXwZ/jF45lXX4sNgk/LDRkbkXpyLoP1Jz+CcEhu/Zz4+R+hMOESNELqDMspYdQE4fZcHkkwE
d7lMCKohoN5jUwQciMy4oU2O5oGLXjugDF6R01Tld73WsV1yE3ZbeV667e6wKT1F3h6ImvBJoVsv
s+dqEkcseryrFoeOO0dIuJa02LAyyH5x5rQUvskK9VxF5IRwrLobenSxwapRkY4J/o8V6e6udMGX
rcO8M20j9oGcEliTXnLhSaang4JLSsGH//6ZeKpfvee80B/BnoOmXkwb09dD5Dny+oyWsWc4GnKe
1J9VOuI5pHHnT8u0nzqQCHqiHSoyqDvOF3tqRyuRLw21jgAksV0iTDTCruDK0z0PEwY+ybyW5UGc
QLEjpt2hcHQfBDbAKtOabLHx2GXOQy6TL2OZGpSUEk+/SA/KgNaZif4il4BCJ6XKMelbVHZdoU6c
0ZUoP42zzQ+yfR+dMzAn9T2MqsPDBJzuGFrdE547eeGqlxLJR3Jri9+Q+OZkvzjDFaFVxIyC+8OG
YtOCyI1bEM258GkiVeQ2Fwl5qYNsGQAaK8BmCphp8UOWGgsTvOeZGKN5N23CTkWbxwgfZrlG3dI8
GIHfnucclFeWXadwurweetpMZlbVTRAZrOVC9u1LWL543dOwoHaqVufetyaaLOZubdzmXE/zCwIf
VMpqac7NRhWfCXjdzAaEi75ypyxQyGe4OTv1HQLxLgdrvSuz/gZW+U+8rhCxpyJe+y1oetpSWnUC
tDAlgFXORFb6MGh1dqInDk7e7r933MZad9IXvxlrtoVxA7Cy4QmT/kknUPy+hE5oXlBQhyl04dan
81cM5rnuQy6VYXKsTAyawkHPECTFDeMYsjkBDu4rX3zr2/7FVtmncMWWH2a4rA5IGHnlRoSz5dc2
slvYwt+MWj82xAQaIfqmYv1OIORNKCq+fki939ZGQ8Nv5uwwTdYhIEtF+1Ak7DqBGDZ5IYJaFAuk
6nzIZQFMuysPfuKiLPFQ5y6EN3YEzRFmsQW+yOthptQz6etKC+ZmRZLOKsf8UBGgfbTG4doTb7PT
mfvFWhEY8wUR+LXe9nLrSIbGR0+t0NUI8ta6IeduqMDHjVvB1CGSr0JAOnU3AlRKqoSDN2WMUpd0
BUw4H2U7D3tqmStDlbf9WkFxnNiIuJQz4IeJapP0ueNa+mCUtHrcDgwiMe1Qf6TBEInZaKl5zakU
duCNZ1zMQJ6DkEgc5S5H07R85N71h5HxqzrZ3xsO47dGEOTQ1PhovRKNrUEEAY0ysdBeZ/0GE+lg
nlfUsaOtcJ//XOr1s+Eb2HdAYHddQKc237zCjjufBZSbZlqf/Ab0azYCd0o21fLIqhDE9UQr6b2K
HCzE47iEG/NdJBISTYjVaBqKK9qY1EiSA7i1SL1bJNMIiHaQi8aHtF0OJqlQp7GcAYY3YUsHFhNS
kk28sro6lhXdRH9aq2Ph9dneYOKOAEff0LZojr45/SQ+Pj3m2UrsBGtq8Z1uPzeOEaM+/+RixW7t
2DeqItuvCOdPxtT1I/YOglU4q3RbcAQ4bE2qdMWzR9d3xIDSV1BrymSO6eYG58VqH4au539TVRcV
eo9u739wiNBJGLPlyhfpZzip72MQuOdcgCxnpEIvDQdS+4XWnbZk8+IE1MVZ8qxV8akN44e9THpv
JElz8PTVQqzUMeXP4EGienJ6dz1kAXIYzjm83IR4EJ5I469xbbKALBpd6UIJRzLTyJBxSCEEN/C0
3JFQIzKT9rOYt5TT4V123BIE5juPFUda9h6+uPNkLwnv71J/GyxkQAH4qMl58LiL7El0B9X5tBaw
VzJopOxqRyPPfgEzf6i6bYYuuQYGiSByNtBfygA9m6TdAYzNd+iNlw7SUCv5giowkfsAGVSSrZ8V
1EpVk3ZWDRx9tQXm3qzj1GtfeJGoB6qvdLuwzQK/aJ1y8GXIDiMr2DQ5h8pt4fv4jCxUuHiRpZzv
PQY+7lzsSBzV/ZjcyFB+Ed7Y75PB+1zoRiRtsTVD7RuS6u9aW7UHOzOOkhx1LnU0HdUWXtw37nU7
zwdTpeG1M0rQ/R0fXc4vY98xQOzhKIoBfVjNqwI2Uh/M0Y/V0n9WRvtcJwDqwyJ98ub0Yt+a4jyH
n37X8nckT7R2Hhn4N4dksh6I/nkdEnbmlmdAtxGq49F3+b7IHYRZI8kPXib7mzn/8P3G3nvWpr0P
Aa2McVjBj8/md8mg2FJwxUhVobvaH3Nr+XCWnvswvfs2cJ574QJUXL0Lg4wzFM51XzQIHcviNPtF
iuWjhhewlapq5SF7PRtGrW/LbPoVkFWN0t4CCD31D64dV1uqJH7wl17xfnsIY6YsI9YKevrCP/fS
6gNsEkAUJrI8Tb/Q+3xlV6xnciHYW8jw1JPaN7VKo1AT+uXR6gyy25CoHbj3HdwIazpYDnE1pguQ
rCuCx9ZTNFrCKc58RcoNid5RDmaTBHLfjCbsAObSi+uJ86zNOC/JejNjt9YvyVHo7Ie2jOno5D31
XzlOhyKHjUxQ6CMJb2vk0O7aT9z1LPJl9p7bPtsgFolVJoiiauBddQauGdA+KqQoatlsjAX9RTXM
R66KxFJ0dXfuCob5KJ9Yn/CI3XC24oTeFQWNupNCy7i3zWSvvPqFjivMPB/eunT9Mra4gO+T5rOi
Z3zSNI13Exe0nSBWbe0ZshjDTuS0xIuGpdcb4y0ACZ9IDpqXNaJnrg0my1+Kd5+SLnJqSGEipFxh
c+tohoyv7sSeP/qGG5lG8emtTA/cdpp2mkQ1ekGUigo4j8/leE2ZljKWO3u9uGpr5lRk9/BRppEk
C4KPHdMm/q0s4fCGQRZbHTEqQGUufOkfi67OKLmB2BdchYYiylIYmC7BJm4FcaVZaRb3E9KLSt4x
je4g/UBeTrTza3Lgp1dVx7/lnUQTkjkFXV9ldK2KaNFcZwfutDtxqSc89cs48a9NeA65P7iO4YOf
0Axw9HLoSuOSJvBqmYdFS1VcYNMw+LXLW7aDqMQXtTebtebZsSo10gAfaBOtgBO2EeGm4ZFQJEzH
cCroNtMkCFdGnMZryrWENJ7nwUhuA5kMaKBMIJ66gbTKuEwJKPfdnBLSCTr1MISoHRq/v844bnOj
bU7cK69y6XyjmbjsQir8Pc909doiypfhg4TCVdLDmpZPi4j1vRJcHOYZOpTkaqtse5tl3whotti6
8XR2a/farMNzUthXgcp/FaF48ZeFXpyAVBJ2ANkbvL7EJBB7SsxJt7pEG2xpzVnCrS2HOI3N3xwh
KjKNpEbxzwi3b2YHvL/wzAsvXQ6fvuB1aSoNYVu/0IK+h+txO9Mb35nTc4LbLkrYjPFclhQCRNwf
6ySMaYOGx0BPTAmbD88tLggCeNV9/xpK9p7G03Icgv5xpPCUFac4yRVhTOPj7d0MDLytM3lNZQ2R
tx3R8pvFU94k94vXvecKy06RSFIf8XGgPhpQ6znintEdWclZwL1JzjM/QYbLsvXVXWquSk3wMUou
4246nucx/OzGPnIt/aJ0YkGIdl5bdpFY9OxJSUdix2Y/5xqdWvdgAIJo5CJeWA3Xw/FEXZzm1Uui
6/YSNL8Ud3/y5Z9McKlnt5DfzbFD0Be41wiEnqzQeEUmd2lHQq6Uy8YsNQ32cfYoP2v4iY2+EYoU
9xKDVwRS44YEyN3YPY0V1QkzXrTzJWYFHue+oZ1eOvc0ubxLkuI5XFKd4qlV+I2XjJYNWZDB8NUv
E1KGInwQBV0zu6rP1rBlp9c93jLe8MmoHwuhSMNLzYgJQax8olglTQetze5Qlyy3hnYvejeI2Z4i
UdT1aEgWHNFi3YXreu8vI6tWll4spncQzHVsGs2VVW0ZeOXG7F+Kt6bs70eYypHmuzoYsN2mJsDm
tPy+2qSR3WBd1/RYfVs52ygO0cCiHvFZdpj1XalOvZbfdV1G3DpstuPkakE5vQ/hi8dBTu1BkiB1
PzOp3UAiz7mtx2efmQCtohoGkoRAXnAdmAmyJVhiJKtc5k/k6xzNekEGKe8TzcjJsrp3r6WR2EgE
aq5LGvpmyJaNtewmsX6I7HNk1HEqGXOmtbPPhvaxAAXYFsg8CB1CDEOxbD2oxD8V9HqpNIhhVDPj
wsAENtee3YVTYzDyz1KKEdgx3hQUJzQHl+pu1fctIMbK829cWd+hg0PVI7iqqmXHHeCYDf4xzCA+
DL13Wk1mJQsFl0zy16LV3BjpW4VORf/N92Vc2WdiW38MFvczZa3vrn+oE/URhHSqWuBABPsu18hj
ZvJCKFasgn52ZSzfU7WYh5LBYTeG10MCDHLaNK+OQYrK7F/ZafNYaOb5IU2HXZ+UNy7tkpPjEcXi
5FwXWkJiGqa2hd0ihlLHwuajNeNI3iYRbQa/r5XplTOmR7IJGpQc3fOYeyrOCBvZYcRfOSBcH+tf
OvoX3X7mzhI1VFjMLtxnqsIsxhq/bIiU8zyQF6JbYA0lIpKyxGDoJiTtWuw0UU7sOrcidSyR8R+a
RN17zmzu6EgfDGT4PORb3ShaswNdO928L31hMfVhH6uK7PvgjcaFM7iMFOYYi0baSOdb6dq+WQze
M5fOSFsF6PqDJ5F/aOItrakhtqnpWXKC9mcz20emx19ZBmzS8KbXXvJdk/Iea+6TB08W7w91HVCq
+fZDC2nRS2xi4aR+Hc3h+zoVyCCe0Zc2dcglYsRvAyR6rfK40VLGQ8t1eEiuRULPzGZ6pALnVIXg
mlrb2Oed9ndkiXpxHprcOIcftd0SKsZ0Ztf1/c90Qo6ELIzl+umPtIRU7zvfVq47uS6uvWy6UIib
nF9k0GRV/lwW5nsalvXOBRs+lSbD+UmAgQzSX73RrnhfEMQ5IQEhNcdpsSwQPOfmdbGKL3NAFUNU
AQ5xiUaxUr/o9Xhj9dCZxaWcqf+cgHMcxNyhIU1jt4aSBgvTz505yLfBl/eONR68scjjgUTRvITD
Il2HJFjrO7nPkdfZw5XXVht+g65XGjKuEUjwBm7qop7AjivxZSZL/1que2+JdbIRPwznMV/Yf6BM
RaM7PA9F9dqR1R0xN3hqy9VAg4RCesYGRz+Gji3lReb56dEt3mx/qciEKn/4M5KSnI4ePYZnM2gZ
+rB545Nl26yVsdeFbPbStQA6SNoKDZN4ii2y7VtRnZSdf7jy7qtBvTkUwM97FyncYBcvo10td8Q6
qHG+SnprhmIGIHIMuxdFch/7GaFLhlejJ0RIIGp7kx9Br+Uatb0iv9q8fbVKTFNrMdylI116n8Dv
shsfZ+ha0WyPY4SOCEKHofke9b05t4el3jYwowSM0QyEzPnMHxH0nHVgExen2SGRkkViWd7C1bwy
K/864MPczDByorQgXNoW7XFoF5KI3KM1fwaN416hMvrZEdB4lCGMV3O1v6W1/X9cncdu60qUrp+I
AHOYKlA52HLcE8LegTmzqkg+/f3og8Zt9ESQbJ99bImsWvVHgj+lR1Ncz1xPHs6zOXVMf9NvQuws
MHU+OAkoOfoWs7UcqNMjB2NMWnutmiWdkwKR9SiodgJw/zaSaGE8pi+lu+56Rl5JlW8Qsm9O68xk
vsLustWyXt4n+VTr3bC1Ii8iLrr9bQwtHZrfqTtSWulKwYo3IWFQNJca8FJljcYuQzJQG0inyAFO
FwYPIC49GV5U7HDkIMNuCUF1+FAzZ4nVp2NqG1jNIQ7Mb80Y8mOv+/O9or3kLq3kqTaMN1/3k/NU
qOpBf8uLKJ0CCky3UW3ST9R32sEI8CYkKrsRBd6DBKPQiTNonrLsqaoCsR0j6yYS9ch1AtVoKv/E
df9UF8luduZmY805TBdup8hJ2uucd+fUZP+WTvDpRy7VummDLI9DTYgZ+6B3bQIyboVl64iDCf4E
rouymJLczeg7AmaKMJ5Yryog8JL4Vtvy6DF5MjSwUTueYoj2tn+j++SK7bA/z9l0Ra+cP/X1El7j
nHRo5VMS9IQC6hnz6/yutUBm+lJEQl80MbwuuGw0zn89xvIx0x5JnZ/lkDCv+6C6fmoddSdD1ON5
l2pWpNGmSDBoRHmmLTpY14idJwGaLykAO8xeTxp4OhMu5PgumzfxIpQo3UZv+lUI4zKaGBZFNr/3
KmjPPlT+Gmf9YUjN786bN00XmXvX1051C8JqZXRwYmH6cnRsch7CtjWdWM8CULjT1JYLHzlgdW5n
yrRZQBNqxH9LyQJP59HNw6fDGpzRUWpOw2axjZt3lJ+ErLb6YbZoDexuIyPx0fDTgSYVSbi479+w
GiyYKzEvmQPG6fAX0kHpqehmaBk68NYnTIQ8jXouBE0+tJJHCXoXm255L9jVyVQjuK+w8tn7PpcX
3a/ym5jbvaOI+6ZKAj7Ryo9614XGMN86rdNP6VSKlQciz1wZHctmpFQ7hVdv2i0dXGDGVPXyVpbB
I4soEcqHY7kvu+6gp/ELjRvPFlvSqh4ou/ehPTpBfPEcoxaYnHtllafGHA4G+qspm26+LcMo6ulK
G+P2EGjgZkPuvJeA/6scs/9xoLxvT38RtAN7X+nTdN6k1qthUg6qvCr5lzeh7YoPYEsyjbEknNTI
qCZV+U8FabzRM4yTJrqTlV1qhA4P7b0bW3Nv0HBB/6W9TVWLLoXRik4HTnwJGG2jOTF8GcJk6kt+
j/N8FLQg3OtkzLktEncvpp3HO/vX74xnvyONN5p7GpUoDBfWQJwjoanHn5d0gdIXUSIVd6JaO5kx
vS96TSRvl+MOXaq57rbn9pdGT3aqb4y7WB7++7rl3RtPTKeO2mHEm9KBdG7EOauzfTzX5Eq3Y/Jw
2iB5BIOG59Q1013rec6eCYpUcc8s62tTc/QxkikIneWlN+pxqBFguWYBogEi4oQ5+kF+Yd22rj8P
gwdY5NsxsDdE0LkRrxV1DxOHqP42pinJ87PVPKNBb2wChqzRj09a5M9vWNG+arOKrj+vqKjb0PMa
P6lBXw+LLSaP1I0N3L6mSx0FySeERLrC3f18M7Xj6pA5F7OyA4baznkM7lw/iMqBx3UeccPWXLb5
Nc/STYWv9NmyaCXTm+Jkx0591Y2kOEQ9bZ1J2du7Cn0GYlVnvHePsoMNVem0SgaPyXpKqk9g8Bep
WkrTmygIhQZvCdtKTjbL/4F9H3j7x+WOXC0LZ4cAl6ptxlO/cJo/D7maYDfbxjlkNEL9ODJ1ZXc0
3PLw8/LnoRT2RfdmKC9dgA1m1dotneAYDHiZVz/msbbVoKG96Hejpu7J/HRdJ38SUdA9EcAb7DKF
7cv8nEz62wagVPT8HzSbUSuWURmtkjz9SHUmR38gRh3U6j4xOW75u/vQdVRxciz4QitpvlVl59cW
Z8drb3TfYnnlTXOwGd1Aru1ZcWr2krcSXuEkaz9CTu5TCotakO/8PLR9b5+KQryjzv2jo2J7mQQg
jeG71ltbpNVmgPq7F41aEvX01yiei7X0kdvhLqpDG1BgAS3eaj9GY4aJjsAmSaUEaVvzHNwqAIUb
6IF9s2+eUQc3zHLDlkMQcV6tbp1wd1knN+ms0+iKP35iASE7ABee2b6kFOpdDa+rr73I1lUgglNJ
S0JPRNMw0azzU8j289Dn9ZGiMzBqvRiexz7C1eOn2zIaHDxcmv1ZVDucgNMvTILUE+Bl/e/LOfOd
h2LM0fSnzijMe0oRpR+MhP9IFNFUhnFPoc8a1hbR3+GMEYOaWK979WuS4rScrNcmTxAv0AvIVrxG
PR6fqcLKP4KIPr8sO+h1W7xlTdUdJMaZZ21OT5gEFcC2BqHijc2BPvqwXWrjNC/ywkRYIxRhw/QI
ScqegJQGTaha50n/bjhV8A+ctlMYmJResgUYnjwtYwHxSiUF47mrbnnr/gWssClk7gmGNSoNJQF3
GvOW8wA8KWxDPLysbG51M4bMz8ZJQw7UEovH058HK7cxo08FpocsD3Zj9K4lvvnglJ+8mqOPzVuP
boRzVdTdK7ktfNzLSnXWwa5uSaL+2K0Zn3w5ii1xpuWxqYffug7Xk/dMh8QMWOZ5Ei9l4FKGgEKc
D2FoQ7OjN9RWTnY2x2FXeva9Z0clvde1dvx7/d4WSjxQBq60xAwLO4gvPw/5VCX/PaN27E+tYztw
eyo7vbxNv/FmoStlbX0urcw4ymHsGc6t+F6AIMKOfyn0M3/0oGIpBdZ5uMgSd66hyx2O2Gz/sw6b
nl8eY1xjq04v7LDC/L3V0vgad9J5xu0Z31Hw/x0Rr1xVMgTbOEhCDQHfyetZoWm9dTlPeDsm1XKn
TZzf6NBE8Vrr0e5ncVDLqjArPkSo99BAkePoAOy4M7onz+nytRxpvCMuAH1p1r2ZlYOIKWCgr+s0
/Yj0JA3bpFU7zZXph5f6n05BnbLTUx7qNFN/isumP1nLs6RNydQ08nvMcR+uuvn0PKqLkdvbYeCh
PewnUkRyHx5RDEpHr2iVzz8Plme/a6hjTz+v8BFxO8fJhtLj6r8fwMUw73wK1iILJpVdm3KInRq8
/mZHRX9zU83fR7n9t6GzVSvr32WTCGjrNH0dknHJQJDPnRaPK5P/5KRhwacvKhuZDgCGVKNb37oN
o+AVxh8nRkBfpTki9pYWBDtv5qucYGb0YAkqmrpNUCztgJn9rzCDgphHCMU10XL9OhoKJl2KyNd4
wZJL10Qg7JB2Yc/+DpZrXRtd6pdqeTBzsCriFHlqK3rxsOjRUr68DEpRhfCaVLrNcX+TM3X2Poe0
o3QW05XXEEdkZGhw2minWZxuKdBCsbOkdow4MR4mQuiVbwXQb4spWU4mtWfLj0jhFefURaXC5VC7
72Cn77Vv9t+1X7/UximDBLi4lkgelt0ae7q0inXgRS6JjjVUvgOq87PKoZlAT9GFRBvKvEmeTWp7
90QqumR/B9FVVxZJl/1dJcV0AihXpLn1qj//91SNMsyN0cITmaA/E7nxVnqTsZ+TftwYNTO5ERna
tirRFDeFY7wVms9Ky7qZW4xYlZ7vgt57hpjIcIHBHVYlcGkfeHBFBdRx6mRb5j33MQHTXFH/XYKo
a3as1/Y6NnNxd8bsqHR2BDmofSGdepvXWrK19E8968T1PnBjXF32HIpJu+9soPNQm/tx3fq+OCcK
z5zj6ASGc8TxgvHNog92n1MPuzXM4hVBiKa0e6ZNxEBW0wwUK1D7ceDcWhU27YDb7y6EQby2A747
wGBPnkAi0yf0JkLpE10+HGtl/iWpGEqX3ssTanidrG30EoZdXqU2lqtsZjLJl1q4Eb0dEZnGro5F
ev55MLXqJJOUTmCWGMidqA8nmX0YRccuhxYO9Bbcn/nRIGAbYF2Hq6ScnFBvY16zNP3tcNbsKMu7
ZU7OBuI4t9mi/cc3iSmXur/qiyLadjrqdJNEkqfJr3aWri7Mq+POctU2Q5t8yT2bj451zkKdq4SR
vXb5sFfI4j+LmAZKTffQ4UHzeiNaRJUOEe2tsrngEdAP9dg4e39u6LeVS9BdMeUviVqgtMJwrpVA
Z6tp43sFNPJd2eZ/T5avaDUgaBpj1cDYZ4QzGkAKovPgheD6Z4H9DLE6WslhVgXhKDjzPElpRl+a
5mvg8je0efRAJB9OH53TNB8NMYynntP02m2a6WO09YPELpqgQpoxdfrq0mXeu4iBBjgFjBfm23E3
p50gGzcnKMJYbuKhcB6jMbJDGkfbIVc07703G9sYJ0jvYbkUdYoMLqI02uaOTe+zz8A+Uxm/DK45
3JoBHxxX4ePnAbfKk8o1+0Rek4++MEaQ/X+Gx58J8udrSCY9BAd/W2k0T7g5cSOmefk7l/7ezel1
Hzo1hBbRgcp10rdkURYHBu8ymwhFI4PhWWFiEjrhLgcAyXJxzfXh2zRqPtYlsuDnIZrg2adgXFvS
UreRCtUwszkEBVPr3DUSeLZBbZ4MapJO3eTJPZW/3boC14NfKof9tCxZhlaJC+ufg4HhmOjDWQnJ
OQQe7ZrEFN8FaHQicmN+ZXNPkBofyxbOpd8XPfUzKQL0X61hHNwiD17LPpsPFNp+V059MTN2YV1K
42b6GuQ1zeZpNkxXPLDBbhopYxkrGh4LV0xUG6bsgF4bH34my0ZLxltG6AE3m+J/LMAAXfTxd0Ie
hquv+mgVG0yCJbKjw6ADtZpiGjgIYfKZuoYRbAlDyrn+pJHYe7r8qDyo9foydG19cdo21O12Ov68
MnJxDPQiv0ztA4jGu2fCjJ40T3uMiLfNNPDgAGaIRCcz7h2ZitsgF+6mXV7+fC2QbBlKLqbkacnb
KprWOIls4CnHla/GnKqdDaF1/nmoXbc+Kn6DJPHbcz/ctKRluEONcZrEYKB6cgy0rP54ChoI2Jbs
rI1PrtwBzRDXfhONJOGJqXrn7YEPr6dfaZY43KVFdYikggx1IZMV/egb/k8OItjBe8lcQqBB9H5x
8CGg25dgKwVSIYK/YooN80wR+J0kF48EsrJX6WfV4a7QjQqxpl7uBkP5+850+0ejm9yxuTA3ToNA
SKv98pw29nHEcwcn6Z+H2c29FfBgEqb9iJmGONvb3J8inJNvVou1u5DTr97C3BU37nRInNF+cpvg
NcW2SvLAHGBmFu71vQwCRBOGA/E4O666gBlfpyHFri5cRYdo5P1FkViFworNE4a2D4RISDYKmYWI
2DiuSsIMnX7WV5MdtYdeYBXv/AInq2GZblg610DE81+7cGC/xzi98q4M0OOtvscCe688O74YbVSF
c2RU2xpdRpi4hXdqcZgA1VAPhOZp+mUNsPXBZIlbDiN182T2bCshvuomuhpT3vxyDMlGTvj982gX
RI4U03SuIqCJyHfMXUw2LUfcRt/F5JaEtQrE7ecZ6TzylgTzCzY0daxb4E7PzcgEWNa9fjbVuew+
ojS3ry0Q4N5x5b8449UPFvDzdal0Z5ckLp7nqWrh5JAz6TW8NNfQHF9Q+VQ9Rr3/+ZamZLDViUzB
2e6ZRxsh3k8yirasMD/PrNSSO5IY3nqqUk///2GWzf9+2ecOh0hBes9/P5KijmqCdinfBqv4+dV+
flN3oUmSBLHNzzdEyjBoGFN2Um10oihX/jIs1qkcgxVkT57uYndOTlE3TGfhdlD8uHlQQE1PcxGN
T+XcbkiZT27RIJt0PX/V7dA+xSbfHy2Ht1IjzHP5QWfJH+5xJIWOZ+ZHnxC6tZXcW4j6c708pBUF
t2S4/s/rEgVg4BY3DTP8l0EEJt6Prn8aAtDNUfYNylwUWHMyb4nj+6Mb9kuSYr+VbKNhaqoDtQef
6GQw69toU3xd99aZjTXeykIuZ1bpgNqr1kzp+PaDg+Zaj4zfMo6fhJnIl14bf6VQFEMXoRJsw5gN
7eI5wQd0u7ZLqNFqPPsSuFm8I9TIX9uEsUJXrxs71/YldaAvkynxvUEgt6WNMm4s3FA1VAtLiHul
ZxzL8mo+GIp33rfrX6oayY3i3LGPhwFBudsZqzEevuuoUM9VJpw13paDbhb+dl1qCKpR7qT4eDRx
0mumxcBHDK2nc0RTbROdA1pwJWJykv94hZBqj+H2LfKQmpAf4lC3x+CqVHPMu/je9FjFGyPRNia4
X9KK+dRgrCv1NBQtokp9JIWh85J+azf+rXVn0m5qamu8+d13oAMd+mTNrDsCs/2zdAhtu6Bwwxni
t6YsDNb8cTMNAg2lN+QbKx5biP9u5EjhhoM9BhhwPLK2ka0O4HFrjK/mukCL04VMN0jRE7zlGoR2
VhyLhJ6ZYTFzJVV9F0Z5SnpQSgJi+21jtvsqzr890d8ppRkorSXOvX1PcQg/6X15GQJ58R3KEKUL
ZsUWhh9Cqw8t4ANBAmiVRLTqJhz7yNIlqi1dvYqFQrF7ZEAmc9SmLyh+yWbnCHs6r2IEgsthfa23
k3rh4HiPSdZb0DMQdV097BoepTNSzDxaoA/7kekjHs9OhooJC6pPiTk7lqMBpXUF5XWdjbxPFNYl
T9+7unxrZx9cQked1urOtk8JbXXj+LltIXZJGV/gpBM49E1E+AVqw1dHv2Q7xyVDuuNkb1m6l6vT
IuZ7kJvIHco9pxh929bG39bZuQ5SsrEfrHNdVoe5raC0ybuix6a59yWSaC0eLlHf/a779EvD3rgW
sar2dBXQ2wZkgGB5TNd9536PWYpZQXbdVk6qw3+WkZOehiiAl9Ka8nc8ByfRpCj60UWihoywNSTI
Asqcq3E2fcL1/7ly+ssGD2RgOn+br7b0P0ZQMrxQYO/0Ol8Knb7pPEJGhfmV3cieMWu1S1+iy2+p
f8Yx6Rk4Be4CwgTtfPmL6M8JhafajsbMkB9TOYegKDogWNlqrfjTCr15gjzlH5ymE8qPNWOSjxmA
qO22nfvjcgVVWnbU2s47iAL1ZkXbT8ftj9o2dohbUFMpV7Wf4N0W0CVGS5JmbkxoxhGFLE7lV1+Z
TyNV3LspbT9lNWVryyB0xB4imuMiJJSRCCvT969kJ8I9ChdPl0l3faP/DgYgDahhzlf0JIdGLvdY
78twjvOt6Ixrwge51cokW/uEiuC2IE9BOP1X3hJHiIwdzcv83pn1juh0oJM3WTnFHp1hgMiosbeB
qB6OcvpDmcXXXLYkqshm3PS0m+teDhUInrppCpt1UT4MM6JpQdE1Go0f9iBOgSx3qqsPsi/Z/ofS
QAMiaQ7MMKZGaAiyAPWX7isiy5EsP8UHe0jKXapRtNTKcSYsLfkXYZc6IpmqNqLHMOyraisT3Trk
OvIODm1bADorjBWVWmLA1ltYL8k4a/CjbmjWHQqaxBRbd5SYX3UO+akTNnZwkZLyypE6c32gVTQd
o3vbGNHi+nGQvcGYcFq9Tv6LFjEVP0jawLEe9Dj/grdJiXIVV3i9fOWu3YBcc53jWR+cbNce9nGP
AbiGA+fOZhOnlRudKKWDRTwfjTg5FAppgWGQOzF6jB9jV+kEBiQolCYU3g5J5n6kvhDNEGfu20+N
1axjFQdwTQMuBBPODldJtIoG/1Z0Wrotyp6TK7YAgfxqGk1kUlab7QvTKnCesSCi8kIAiG85QzbA
MsaKwXTppkTWllwQHmcSbpIJ/8AUD6dhcC4TIa4XU8gwm4xtbIo3GVjggRp/rd0QE9HW1yhX9sbw
nDE0K7Mi3ynF8bhA+rKGGyp6C6e3gsl1i4ETMsTdmuUCjwfzBNpKvHIChZIb58dENu0Z8u5jmORp
qiIt1Ibmy4eLaSvWumVP3ORA3BpuU3jsLkbiR/a99Vnm2VOe4EMTs68xE3wPtguB0/j1xmvEd6RQ
XpdTdYI1302qf1h+erQ1ymOkY7fhNBxxmqIonUCeyQgJTkEnXvLS+6gnqhlN+dL0bYLUxUFJVHjQ
REPz5M+zuZ012ChZNv+KqNhmmRZtc0OaLHSbVptwG3YYLYCE9mVF4gBkMTPdtJAjHHPq1LsNypO4
J1s99PNFR5G5hDqYhnF3kMfSDzdv5lRBmmZj6DkmLgabMtXawAfLsszhXmNXwulJw1bZV+3WbKPi
ZKR/JgsljoajQ1ZL9Y9nwsBj+6hnnVfuvWTl3aTKsE4BKcZIRDD148sMJ2dCCMfAXAWccTpEreUA
pWqjqEee31nbxo3fiwQNbey/phpT6Qh2xm0SjYcq5kNhHOtH2NI6oaKhYJzMApzBdm79TR1wp2uT
jNElOzHq0r2cJIi/Sb1l+3vu244TbYpnonS2hIchAiOrVQeQgQhAb576bYsgOKGK2WgPea1i7kUD
YLwgwkdT77XTdu+9Wb0Uwn4kQoPOlgT8VpqFZzS+JSU1olU0nUSFgtnJ4ND9abhUdtlcmEcdfIxB
f9CwU2nYFtHqLmTpt6UyRg4SdgjuEBEjf/3d6HPz1BoY9IZMkvkR01+hKoDMoiq3cjkfW9FAvoLr
bwcDfbxjjt9Bajznw3CVTm9QYj/+6sg6Fnlg7b3E+OU+TGLR7t4YoHpwyTLiTMrOYzzNyM03Xus8
aflSGDw70LJEVKRns5nzY0uDHNKFdGsBna2LyFkc9dgrE6HfyWbZN1+D22k3NmPclw5ZAMm8gtHj
WNB07g7VOcq3O5Gu5gbZMitF9NYM6jS1nn0kJ5r6OqP/za30R+YfuT9020Ij4DhWBCiQeX0tEHFi
lVtnkRTcDD0OYBOwt6w7WGvqvwOC4Q20zRvbFzp34Uj/CmCoUsE/s9Leyx7vf2f3E7WzFNaKDDpI
OkC0eB2DjTAFdpq+P6ciFZvOFRKznPwnWQ1OBVqmxpIECOiw7ypGz671KKyERZmvuZsr/aEclik3
ivwlDMjbppji8fMzr1l+h/fGWFs5sjKU2dZOQ5gXuCOKZBLGUKRVYZ1X9qmxsy9DY/sktmeeOKLY
+sdgEnOR2bcoS95wRGehs4Tz6Ha/SXq6kJWLkMyFFLIxq2kORq8ptKnIXPCXIyCmgTFQre0i7sJ0
otkg1pLjFLCvDhgj1hx+fzezj/Sig2FOffMLuaCxkpW46VPiYcAi69AlAbxQWz+Di9R0tMGjfFYF
d6ZbUrnIdOSTXZAGr4GzZqdqGI4RBSZfsnCQMmfyTUXFvirr8VDU8pffD+uONN8YSmfN8arlF0Fz
HpX2AelPuQKKJXG6iD4b8Umk5WKc5G/25ghERJqnqiefqDMbhGmIO4lNm1mHa2tXyjk6yHR+oH9B
dJcGH5mv/RuquQ6z1Cd+htTrKEPw0WT+5+TmHLnKZzdKFhUtpRBTTpe9Vdxk0P8D3H1NWD0xI0ZR
2J66ptbOrUv0RNF8Epa9l868D2RAfocj6IdomDz08Vk28xD2ZX0s0nLC9JjuyJI2QiwAJfY9hCI5
eiAvcb9SVIabIkoAPuSrmIknbWKrQ5MAtiHixDnPiFjjpsMC0y1VxlP9VVgYOGkzfFdkoDQJCdqv
M7L8akKYOGlHvzporW/sbK828YnU75NnPLV4RiTaytMw5x9k7xmcPCAyg2nuVmbr8FEaNR45vHOg
9PPGpEWL26Z3ESX7OZ9R4l96Wd1azcXK4javzDBhpA0wb57Pbcsnt63GV5Kz1JLX94VOwHy2U/kd
azh4dQ8ZZWqxgLNCHgrpdgQmRP1GX2Zi02msJ6/yP/2+RJnY39JyAL4vh2hXax4cRqH/csc/Orhy
ZrjvmYH91Qr8765uNsTu/mRbvaiWSiLujRffUMMBtyHkgcISNrvLrdBve8kRVSutg69PDwIUVoTd
3iP22nW2qA7VYK1TN344OIiRcxEkaOSIqDmpNAMSRbpUs42ylBPWDM2FR+qJHaNz7WS3E/Sp4mjB
74D0FE9hhpNkwLgkYxpD5eD9M2b/OIniIRoTK0vvXAXqAgNUEQt0TEwcId8E77hn98T7FQrYplXG
JkcEBqdDzWHGD1D6mrXAOl/boTQ4xIi8pqDIabZ4yR+aj8MOexnsO4q+DmyWyU0nn8BAwmRapJbU
KRIssEM3k2rjl0j+MfyWAakjWoSVVY0nrCsbPv3PNCB/ZhTZlybaXRSTLuhhSINYeIUU3HqUUKLg
QkHdzN+ccKlpimb++644ugC9YhPzgVAYtdI13LdO+qUGfCd5ekx66v1aziueRnc7y8hvEn78VUPi
XNMm12A4c3PvPFF/mgLnFizqnfLLr6AwOCsOqGXFHM4dIne4iu9ybI9xLs69LSgU6+WFFAxmZLN9
zJq9tbUa7bgh32PcKKspi/6l87jPE9Ym3+RiwWdMuvjK85p3FdiXyGRgTwybhXI8C2nHoa36ZW3+
7SXpVjbnWXvoHVCRaVYM9YjKx/y5UcG5sKLjLAnrdET90jveW9kj9plHRtflt26L4dUlEKEETkp/
A4+7SJNMUp+0+q0ZOda09qsmBjyHNXCJqaudEUhaVGe5IzoEyigeagQwq2GE//DN6jmZJrVhfziS
HL5t7UPAnBTz6W50RAz7aZjfjLKrQp19Eu+eVT5N8HXc+dumleVqWhYQkmEyRgV7ZXUU5lUoEsIG
Zz2ZdmSw6QXWusp51RKcn0Boq2CgQaplxT4LYi2tilxDT2dKm1qQyXLxhBVYOy+2NgwUTWEZH+IG
4Nlr7mOAFrVtxVeTaO+gAm0Y1aMO52r9cb0XFPsEDgg+JYwXxnZZLSqyx4gOj7u1wDu32KgqVLqJ
3e+BU2/oif4sepuYRImwshyi8TQkjp6Mt8wbJuIJjIzd6L7NQryg7yAwzavoxKFGN4lucct+5Onf
VvLPi/tsIzrA86RMrjk0MCEkH7DXal1mV2WKMzkWr5au0fU1umvT43bCcLTgM8FvrcPEmXX43Trc
xeTWmhCUPulzcHKe4XLZG+mThQcIbEHt/En/tt3hZcTtQK2OloEZa3b9nMRkp+RJgmq3ImFD78pv
X+uDvaock5XQ+NZSqJkcXnnjTPylgbL/AMM0q8jCRRRlHWWEHBw9eBoupYC3oVbsN0yglfacVGyC
aHTqrcVxYGUY80S4GGZEuS4HLUUjHH2YOg6FuMMw03jONkJufWNuPBaVvMjW3mslrRdFcPA9sPNG
fZadfjORSW6QS16Js7hbYtqALL3YAc64lBwRjsvVtnEkVkdXYzY0yAE0/ZK1j+iQde9CUroVUq3B
MsM/JlmMW98iFaYtUC6LiRY8xkxzRn7iGd01dYkU82Kxnwqmd2bICS9zE6wNCpnSDrYSbNodUTIy
PL7McfUHowrgaCYxnxUGAw78/kBAl03WF8NY8deZnS+jGF441JHFoLINuaXnqOsxGGs4eVwOf3h1
OxJCuOo1YNpVWXKb6cQtTdTVXQsORTX8BQFrjWHx7nsamJm3w50X4O24F7r2b66ecxIsd8pGXOyr
FDx14JTXaNlThoRg8gdAAlfSJjTZm76y7l5T/YYsaDaOTB4x8sWYYHIWoXQ7zEm8CvzYOvTkrGS9
996J/FeDfm+C0NyUnnkxJshmgcpGXVIsu0oRJES+UrDtaqJvfGRK+ogeOMWOTcQciZBTEzHxJC99
4NhrveJGrKXHNOM+m6aTbDtBSkPip29pVOWnoXaaMEjJB9WVB5rY3tIgolEyLqdtPnNBFtR5qAhH
x0QASdVqv2FAG/75vZY4+yoYkkvrlHwkEftxGqkNaXowNlOxtlW0HWfuOQaGwxzE8EmaD2eYi3e9
rOMzaioirJheSBo0lrwfZzTtVQtV3nna3UV5cERmvURT9qziIg3WVvCWgkhtiTOpVvWS19MGn0mH
7JaDA1D26PxFxT/T4ik5rLtBiMKIWk+9CbWm6dfuDNg5BxjLJWwSgRMGP9oFXzaVmVZa38lebzGL
o5gm3JZES+x7W9Z48nIQnRZRmZKDxl6PD2tvGnLf4kJa516EyVo/z775XBGasIrdYJegqeDX9hSa
IksudQSUeCJFxCOYrBH7sPS5vn1xevVeWgzyoly6H5HfcoQBC5hSoK3WD/4geiIWpu1OnEarY1lP
LwB/DZioeSZ697OpJujt7tAYk7zXnXZUxqXl3il631kPs0623XK79iIYj7qwto4h2G9E8hbrx8ge
XtXI1d8V7XL1Xil1fnMSYtKG3uuQI+tkV+apf8HjI1cGzqQtw9dbPSidHNopdNz5I7ZNkAU3CqVw
nj0jRttH+4UsiQL1dXmcNf2k+d210iSdcTr8cTZx5NJBqVOFJWNixJ6wNlPQk/w/xs5sOW4rzbqv
0uF7VJ8DHEwd7bpgznNypniDoCQS8zzj6f8Fuv5qSe6wOxyVJZm0lMxEHnzD3mtfU0t89Tp6ao6r
PR8BtKCqPck2v9OFnh/Tzt/Sm6c3jAAusozeTKNkM6Y1MxbnFntCMT/bhkHnPkaqsGpcX3Cx2suc
hdwZ/nGAuVn7WmXUNq6zQozkcsMl3LWSgLFgmZrjY287zQ4/godKbRFBg1nWOkVem/gc1FaklmZr
nizcBcA1c+bI1kP1qEXZ7OdxBuDV6VG0KIG0tuNS84dV5ZpsdweQ574N+CSNk21EBOr8v6qOz1Hp
6KcYk/5yimO0x8hUMLfrt4jDHITuwysxCSb7xzUIsFUWqIFSks+2brKoHBhaMjLhPI3NZNU3FSMX
DXJXWdOcePGa3m2DnvZqTtpHFuWrXAfpyc0mwn9nz0uE4JA6XxrCb3dVDfILlM+NrvnQQW0U9kbg
nlDDByyWeacZia51C5+EsObI7VTwyjkiu51UFyyE40xUsPi5i4BhhO2XNN0tenYMFca6I1/Jm5rz
iE/KzEQBWqx+zmHLr7xwlhZp+6axD/owrPyKH1IILAiR1KZ9WRvoS/WNYzf+rePQLpYhJVbEvf5N
mcZl8Fua3O4WHHW1CwznoM1VL2D0ad1hMb/Rmv7qDmGymmq1xYvUnkMurahkst41kLx9Eeykkh/j
hLxGmt1i0ETDXbU4+qJhSGRBE3aZNOjNIs7971ZteTDwQKYoPu/LvKm+IgdhOBexwJoOSjnmvsVK
7fjZVbrG8wyUJuBJSe46hrKHRXMOiJhamDxspkZuuzp+qh1fvFAB+ngwvGtl6e2ZNr4/Zi6VeVLF
Tyx1xSl2BmfvzgAh1d8bZvGW9tg/h+o7pBoTaUB9gSHMtkOAvQz9wD+q9kVPpHZUQXkCGG1tojpg
q1AUHN56vBIxR7A74sKwJyxjcYh0JoK7Pr7kHcuboCaeKULZu5QFW/bMyE/ZnWiaeJfF3bJhp0Nn
C3YI1ey0GUY9XwmCujhXFoFP8E49AGWA4nnIk+rdyLoMW0kfzCwlHJMQ/VaOcB9CWCd1mXIPUlq1
FQ7OCVQlK7ensuuUui9CtQmV7a7LIdy4jB2LMTcvCaSOez5bgGPrl0pDyZwwMJUrHaWkm78PHPu6
YHRhSskmsKc/aLUWYWQ2cL56rJFL32QTCmoA5O7XuC2fis49Gd1XuxDnGrOzP5bpiwW6jXasp39V
eceeu5zeDJ/JggrXIJXGhd50A+OQbq/DED7E5lPQWNHe9HNrUYJdWTT4y4aIiQh41wSHKCCPEUbU
iDWmYdTkFHIV1tVqGDlGxOjbSxkEt2YU3YMhtzaVhdBzwBCRNAw0bR9vdVlVz1ZfB0teTurOuDho
JK/O/19HgbrvfbgIs7NGiWhFyNmHRi1n0dSt9OlYsx3a5Lp9ySv33PsMhGU3GoewU9MOoAnzYdA2
UBd8UGVN9TA05Eq7TRxt+os7Gdmuy/MvfSJWUvb6GQuzvhSfqEuT2q4Dz4JRaclxBQoWT9OmqHGW
+Gl5jd02f4JS+eovpQE4kzYIASxDZuJZuTO0j4HtYjPkiqLP/mr5c7r93FwHHJWBJE3H0oOTBHC+
aOx+oe/Jw6K5GEGEWZg4Gnb8qPDCS2hSOJiV9BfcvN9jy371yugayzxbE3gMwMIpHySTN0QOyQLu
wc4X7NioAWh7DB28i7vSqNiZywx7FiRW9WB7M1RgxKYAAQC6TI0kf1yazahwrQO20PR4PajqwUre
nbJXF+ZqLTLLcCJTEuFAfuqFc0U4ezSNsFzX2fdCuOa6bmcpDUdJSpmHkY/TzMxztilJwRzYu0Z9
8zr48jEzLUaQtL5JbB81/Gg+QNOyZl86+IyqqYdARLKj4GxcmvUrkhUc4qjxl33ffW+B+az0NHlC
aDuA/eHjpXfx40QKFJS8hZfg8hyKZFvmfYeXlYrZH5Nt0yaXyHLEqipmqRWyEhDPbcyBYtS8QiG6
FarjYk0a8q4HL5WatYc7xnoo+nbJfv+VRuSb31LCTrXVrIU+bqq6BH0zwJsw2FvYjXke6hCcxPCs
Zn1jXbrfPCt/V7PYwlbQaytmIKISHaMd2BTUPx/5VN13U4YxnfFKkcCfhodDjqz7gU4fq2DrTDeS
u6MttHXOxtFS6kpkWi7KcGMqSnSneE3RVi0gORV8aMa0eEMn/w3J6roaQZEKflhRSedGz3o0kprz
MCj5Je2077JU+9A1m1M3bLLCv7PtYct3XzS6jmXmRTDQ9HBYodM9FfDfuWpMDW4Eiwtfag8gZ9zF
pA1rp8Kk0ndkuRVijUXniAYFozMLLjTuRG0riMwdSgSjyT7Sfh77NEgFHOPD64zvnXis4M11LD/W
VgXaO6hdtcx6zN6VJr+7MQJa4aDNL41pWCaT6HcRYgD3PUrv8CW8xkZSM9455D1LWicZo22JUZAp
EiiwgeZAUeMNwjoBvu0Qu5bVtIdkIVjzkMORxS9eYjFq4si+AZDzMWhIeI2UKGwk7Q92KF4UqxcE
D+piJRE3b7bkUQDKFFtKQH7EOGxAwtzk/gL9zCUw4kVZfOT2Fi52uJZV/I28RlbKZYuUYrKrlduY
JQtAGmwHij7D8WAx1gZQ9JgeuAUUolkKfUU2PopYHDo0zBOD+U3gYknTgbL4yLsR1YXfWXodsIdi
kdeEtug151tJPhUATXxmfsO/odQE+3Iv4XQUA/Shqp1HuspeR2lPfRo8V5ZzRzzEehqdYKc3xSVD
YdLxfQvbY0vqAyyw8pJPYBS8ct8fuAgn5CH06NAAew6DCDCa4z4BEa6PXsAJLivprT1XXWVJkaFX
3UF3CWFwwvIyYRVZhz1COBdrvaUVS9EFHL8k0hiJ/SbMW1St+9QenscQOV+O9eImZLXC3rysQGSj
/dgEdrn0/QjooAWVAjk1MMoY0t+8CGvt2RtHWqLuRAcsx00WfXCcdqyDV2bDNRC1vbEJFFbTLASu
VSc09gbu5zaYlmYPudqjEYLGP+vguq814NoMhwy3ce81zvBY2GiEdaKQ9p2/pP13V03DU7Q6rDCe
8ZEIArGjcnzSWl7EEuk4gKFHVw74W/MqYweU8wc647bp46udUDZ2KE6GfkSS6LO0RdG99LGlHMch
2drttpAucb/0UHVBvrsRt2JFp+cjh5Bf0JBiIQybZhknJCYFRPEcck9dLZRCYY8rqDGM717BhAs/
78mQnrbtJ/xnhp2KOYm5v2WM1VT5wUFDaEX695g9buv7W6Y25KszgdyNBuRC9jt715fmwrADk74g
52eS916UnNsCxWzBc8/kiJioNV4NVd6Oba+vMjyl14nYP5gZuyAzpn0ymWKlRqhzuK8bKR4Kz28p
14N+PQ7lW+nX6TZEXmiVXOeU1V8Nj5wCMWv16+zCyrbcT2H+5gIyxp2ebZzAfcc2/zKBO40i49so
yF63R1hKkuug72KHFcC0lNZ4W+kd6DBGBHlpxofaTHfeuRaJc6v306GvTP9kYu1aYXRNllWRtIei
MO/gQ9d3aob8jHbF7XDqGJP31twyIy6g6DzmpgvrRyq1dmSmr4QU2aHKyVrTMA5mGScJ3oN0k5vK
3AyUKUWqkZqNhmUCB7cugtkrT/G0GUoc367TT8u+7sxloWsu/XR9MPXM3nS4mFcal/uNoc0Vk9rP
SDtyHfQDIF9gE5gdF02IJr8RxQaovnuD8Dg79zU+wHrP6+YuNE3n68zCFhR1SOyNbpum5j2nPht4
dhymqsQuQ71841gSeh44r9hjT5Vn4b40aMEEgq8bBQO0DfTXiie56gRDXE2G8iA1dFb6FJvnAi2z
FxbdcqJu5D05B3HtHawwforqYR+lMQOnFCQsYAeiNcKHxGFxOETpV0hm66HrNvGY3oVI1p1A27oJ
s4jWHPKLU0JXcoNFb/HRhjGFk9rtxzWQNbDAAzPsTMF3sYaPOlGnqIKz3SEbrLws3HhectvnIOwE
n4OlDJ136RfHXgUGTOpkZxr5Ww4efOEwqcadx/LbRv2gN/Kb7ek9yKyYcUizDmVhIw3v9NXQ2uAb
C//DibP7ZGJLVs1LdYNSxxzcJzcIv3omUTiGRF3nDnwqMhGR79OGKF04b4hvAFgW8W5CXGcnztEY
axIDJb2Khr4GI+GWwAJgU11kclCIU21wtFFsg3SpBENpi1AnHJjH3h/vexXiEgreXB/N7hSnMDWD
FRn3WHkp4ElJs5YeqtvGkojxR8fa9zGu8VoOJ5GXB0iJqHPQp7asjP86BEz9KdiNiEbbdixjDiIk
BGwOdf4hQIupTKd9LsozqqkHl+t4VO70NqK0vsEWf8hJOjqLyHIP7KqqlZysN8qEbjvy4b+lDblv
Cpm/NBpKpVh3WErPMiuSbw4Kvgx3E8woWsP4XisEn/Lw3qw0cQeW1uJMrvKTIRRAKqJEMPtnyEhT
xsZjrK6Zz7w2yyEGQW95MiMjZ5ODNLtAwHgTZMNFU222yIUst2y06kthr/7Ihg0bTFG+nrGuUmN8
23so4kp3tE8e3sjVX794xp9i22xBzWuD+DZ0ZRm/BkQbXNiocTS0c6q05mAde+XlrbuvHZb1oH7A
/QuIOVO1HIsayUNhuOsMKS0F5rivYhAlBgs9tHD+OtYCOjFC/RZ6GW6rKiYww4doJEK1iwrCOaKB
oalRI1RbtHlRLEuASbdmW2KYlsPGTZU6GHlCCHBvs1dNfffBGbUlml7ntmyHcu0AyP6b/DXp/iny
22aAIoSh63OQpaV+uXrQLIJoMZDqkuaFoya35DX3gkPUaMGzydqbeaHPXi9lJ19gmXmpkuC9rwfE
QSHtukjCktFVRpukAUZeoaYeOZuy8RyDbsEF5OOqak20qcwOPyOkJ/hiKFX3AZEzW4zy9W1g8aDX
4N9UDmIkJt3mSGXxZlTZ17rqX4Ayz2DAWl8OVV/i3WWT0+rRY+9KNH0NOW5pYy1dUbebaczlQ6NJ
az3LE1c+GvYbZXBzNQo9v08i/56uneaPIc/RCARAKY6+m9Au/D1sq4QeBhi/BlHxbPU3dklIh5z/
w7aHZVZEidgh+sdCV2DiKeIa5h14mrQBcjR6jbgwT552Q2dSjORZvyjpk+do5o7tA+TAqfWZURcU
f6mjf4X7615MZK4umQgnLxj3KeEP21KS320ag4sS2H/NVfChd52zHhxoWXWCyM6fCe+ZTn75ZyBr
EqsY4nIH6kXTJLY7Kc+VoBarIDTBV5n9StvPnMnSAJA62kQQeG0bAvx3roMHzAfkQX4OTBY4wFy/
jkSCjWtrZtAHMHDwG8jj58OQWfKYuuJuTOzgC08ORHnLqWr0j15dWMs+gQX0GbBe5p13yJs3InnO
OgqoLaFf4YY1jvsGbJWSfESuWlTIEaZ6rRd8OFe+rYuvLeiShSrtk0FM65ktEHp4vb6wIXeWfWDu
kdOZB1lMKLKtOrsGnY7Gp1Vf7by3KezZxYzzQo+x+ndjHOSm6cSw7KCT3U7VN4ipR67PlNCCbDrp
ul+s3BKxADhBUG95GdymnXgO8zCG7QLeKJhFC9VcOrPfg24JKfPkWOjexMACszaqh3gqZ+hkUTOH
hD4ONqT8IjhC4mg4l7MXehqRQscaIYqMXG70QOiPVg1zfkRzvZwCmIumMdU7iGbZte6ARhc4ipeV
HQma3M5EuY9h0FM9qxW/j/EDlPH68/D7z2/Df/nv+fWPmNr6n//N77/lxVhRJzW//Paf29Xd6r/n
/+Lf3/Hz9/9z856f39L3+i+/6XS/fvj1G376Q/lr//W0lm/N20+/meMpmvG2fa/Gu/e6TZrPJ8AP
MH/n//WL//H++ac8jMX77799y9usmf80P8yz3/71pd33339zyTH+zx//+H99bf4Bf/9tU72/f3v/
9fvf3+rm99909x9kAUFNsHTbckxTcR/p3+evSPcfBpenIYh8lLZjS+JMuTU1we+/KfkPmwRn4Uil
Cz5HisjVOm/nLxnqHwygTFsYpLEZpjSt3/7/8/rpffuf9/E/sja9EtDa1DybXyJTdaTt2Cos3VCu
ISSr9Z9LAEXrnSrfIgQRLEISWigrTaO6U3x0PGZvCJIJsA5A5d1IqEwbp1OSMX32UAF7YKEHLXpO
61v5RnAppTWQP4RQJQF3sA0KJnLFs40/5fzDi/uvH+LHJy1/Cf78fNK8mJaaE+PnF+LnJ40Eh+w4
8tQXqWEUK0L5LlAGYNezglH+O+QiJJk+uwvD6a/+XIjnRO1tVdBu/+aJ/G+vnuOgOnNMXj9qqJ+f
iCFK381MNmhRPKGp98eBUBEMoFODltdUjPdL68PtG9Tzrt+sMtadS9OdPv76afxyI/58OVyhW5Rw
Cgue/st76IH2r30vnEW/Izl+ZbHqPe1UmZO7UCkpIn/9t0l7zvv940iYPwq2ruukrvKPNG2uHGH+
8vJ3Hv0Jwz4m6hiczkUDO9pTb1pXXSqtmZ3MsSJ5xLceIkFMZOuPX1F6eMcJ2gIOfS4ABtoADp4D
SChMookL0U+9Qkdl4wpZWZK8MB0S/zbuC6CdUf0dqfwNZxzJL9zCtxbStxWXFYO88K4TJeI4dKQH
JnRPoh20fVaW/jaO6MSbKArvGTMzF0utQ1hIwibqs594uB3Ldt0CMlnL2rGPGSAaTHcUvOmioGSZ
xoe+sVcOhmcoJ8QTmon71BDxsUxkejVpweD4u4ssZOHohWm4ZCtTL5n24i7xuo+2zIe9Xt8h5uqv
Zd9g5IBc7UWR3DDUwzrKdEuEWP5rO7hvIo2ZsDYBFAZ8uscfsigQskRKN08V8WpeArWoN4ctREJG
xaRxbBNELGRawDzBPntO1VgQ4wsKIxHGuemHfm3KkHEvsRRos7QhONSVtxjgZ90A6fDXDkFsy8Hy
H0hCekjUpseTzGyyfJ0qPd3Etvns6bOpqGaE2mF/snoCtFwfpsvow/tx/ZbJAZwDEuadEmFYGTPt
KtVJ2eOhMdxsz25gWtoA5y7mUODiTcNNk5OpAuliOzhYRNjdTTvDbh4BKnuIyr0zkCLoEmMDo9+k
3zU6Mz0DiW0Rnzj6vn5mRtk+FYjO6G3HtVG4430DhIlNRicZvlbOCjnuQ96TpTd0hX7INf3AQCDa
+IbsQXu43kISSbxGTuNvTdsMNiry04Ueav26ywpnQ/P+kuodpblpfnhu2tHBQ8GxnbzbzkNQtFUS
shAwjGZ+UL32omT7NEKB3lMjFwupMRAWdlesNNDvf9Oq6b+0ap+fOcfVpSGJmjHV55H4Y6sGMz0N
i8hfqFCuVELmD8selnuEQdCSMx2lA3DAl1f2a4gklFVo7p3JMLntWUG0Ezmf1HK7qHPDq/dA6h1i
REGFwkPOePtQhQlSpwdR1y2nJnopDbIetKfiREUeHlrnjwLip/rhpyN8PiN+PkOkEJaNRMZSRM44
cyz8Dz+PEKMKeqBGC0aYGYKNzD1pd4y7whu6mnbRUNcQNmLucHXSYHfH3p7yjeZ63iov4v1fn2if
rdqPT4b2zSBB2pIMf5CdfL74PzyZwjBkW3Z5hnZLPKiJK0pEpP1hXWxn18vSb/tqa0SzbWnkGoo9
0oqbyixXUVt68P99+5xr5ikM9hYEsxd/YhTo0NqD/R/xgoZ2uoWt4R/HhiCMWEiA/ekia8DUMBva
pkK1FJ/PzP7cK+FdmEbdvbKEvZ1kgexIhfprHal1au/ZMb9wBOabDnbWzYAPHfIojdJfvx5yfvF/
fj2UkrbrmlgqGEOrX94ccgSrir0YS2mr2TGrbYn+SfwdS1QCvdpG2wayHXZFAvphbEjoHNvHv34G
6s+XB3+1sKUpTId/rF8i55M6T0I5wCoW0BsWtg2JDnhzuiNgu7iMKdFPKpbqqM8PjFRHBmRCIqk1
W9CeOfjERdHra0vOGOSsCtiH6GiLDE5a5ghB1MpvhYGvCOqFe/Vdbs+DvvBQTK1y1oqgA4WxDit1
6LV2RIhmFff0j9qxSSNiqsPIeKzjYVprUnzY7KJI3eq9Z91PMRtkgbVJCs97zor6SzrlFaF3XNR/
/fJI48/Hga7zDnFvhjnuGr9+fDhhBodEZwoPSS+Ek37n2Ul91Bqg+r5ENNHAvmbBk7Ouccxv4eDE
725kLmG19NypWT+ljWlfPDaXu4lKLiGddgP9JrkwC/WWMnJ0CFf2s4bN41wx4bmjNSf20pvu/Uks
MqI9tkVD1o2wh+yunJPZHLNxNgkG6HvHu7bom8f3wjAttlO9fQtMvT8j3Vh//o4QmzfTTREIMfSC
xG9xR5hfVSv0cAT4xiUL0HmiX4cobzRiJXy8Q73jOVDCA+s+6Yd0WUfjSgcQx+lQOW/Axm4zZUzv
aDUWZFPeTLod3sKJvFTUkFsx9Nmm0O3xGOZ9SFgJ05WyctSWQVbB4QdvZRKwYkXPmgnJIPYXIXlw
6nDFzZK+qlMfeTT78DSbHBHUt7BfUby4fZ/dQOTEioPy7NaLMQu6vVt8lXxIhra5Er3rXf1ZAT65
487N6upkoR08IVMFX5fKnVup8qRzu1qCSEOTbk32ttTEuilJPCkIVkt1jI34SY1HOQQuwxPVouTX
9cemVbdapqx7d4qwxwvYVVBM47JlH+uU8uFeg8TPO6uZd/SY1p3dELnkOmRWmA1aq6yG6tWE1T0m
MGfb4ee8yWcanOUY43m2beHtRm+AMebE6JApvOKuarAKDsKDsPX6YBtNfdDnX6GYsnd/d4n/+Qxi
LmlJ08SE6nCz+PkG0TQiDdtxyhdJhB3PTY0QioVXLQYOG2W6/gamK1vhmOyrMLXYtA3PiAm2nQWm
dah842+qXufXnkPXlbTo0yzp6sKSiobwxxsWILR6LDWUG+jxH4Iy2Nag1I4kixTb3Ceaxw/UdYix
KcrCZLcgfK4ct3ZPk6u/90IVK1rPbt1E5jGqpgKqHNFmY4o6U1hmYTAaiqt9pfz7yeumZ8Np73Ki
lW5NWrPblIA1PRrSFwOVEzM+FFy9N+1DUiLWdtwT9dB53FjM0FqN6TDefT5gM2bTSzAG+yvMyUVz
MJ3OObI9KbYdy/4F5ScH7DSPPEz2W0l21wUmYK+08df1+KVu9eqGeN1gM1Clrj9BHXXeIfIIi6cx
YpvA8oqtou7sykHrsRDo/cGNnCc7ovywmDjtMkemp9hSKSL2lA8HQQqLfCQ1KRl7cxUNUHR831Or
cmzb185hNyNS48kzMmMnhVP98e/Ntt6GtbQe/dQq9viv2795Z+Wv7RPvLCNcGmAXuZMk7vTndzbu
UDjqvO03iBcw3eXts9XihB4Y0yVTGqyI78nuUp+kitr29StAcpYLvYcliDFzVZkbBUp7oY8YEQpm
cvd//UFgQjBfWj/ejnlugrxvCJrC+l8Oe4NcvMCzOex7HU0unJZjpunJnjCGNfYKHA9yIg6jx3aw
iXRYXrXyn0GfhdwOpsfSxoaf5cb+86EKBgPP/ZQzjxqRsk/eYZhLlAhVhePld2aNk2PIvODR1rkj
hG6eHol4Sk8Whg6HXgu9Bp2TW5Txox5bJNMwnQ7yy9imxQF3EzkNvl4+jXaGHJ3IY3JhqiPx8vGm
cDEV49yM2DRnxmMZ7XyvqQ4esiAYlT03Wz1F2hnUavf5u88Hln6w4loKMqTxBuMsR26jIiGuM6CJ
U7FC7+bGwOGnsARxO6THyLRSOPE2Imc9Te8ye1j6+tDupcpBvmScsq2VPWtx+dqMiOr9vij2LfqL
YyDIgxjMzrjVaa8WpIW5z9ngfAvtcPgeWvjJEs14DgwTd0osCRrSB+PZmpqMxqOmCtfr28oUGkqx
clz0qHoeM/sr4tKtjd+ngf1/VxLXs4pd19tZrWcdLE2P9mGZfzdlQVRh7smtQvS8TIJEn31l011b
p3IjQxotK4WAG5S+Wgr06dHoEGsRNeYFvcSG9TrSgyCQh89fifxZBG3FchRJQ+6UagMTFmKe3jqE
ZsPPzwzgQ+ThoGczsd5YM7HNs9pTTnvtZ5S4aRPtUr/udq5DcrpIDKIvgzA8lT1Va2yjEAyG9GMu
lyXEVPpBT99DzpoWQ2PHB8L9IDckk76146g81UWPoaW37VOSyuAgs+agGIVeuJljOhuitzrHrMtl
3z3HhfpGhOItQTZPgZvmq3ZG+5J3Z2HUc+ShqRL98PmrQiXTDbV686ydXW/wL7wFPetXh7ehqZ+D
aIDgRQGFvqLU75Rtr4d8cC9jHl7qsckO2L2XYz6r1LSKJTr4qeZEdC2Qwqx6x3DYnPq69fbI7JOV
rxwcbz3B8gRcTKXxPfTLV/9gNH63IQmkwrc+qDNzYB1PftotCSNOFlQHwhmuVF30/wvMWUhWTPOe
DjG7UNUglxtvjXrMv9oepjhRT9W1iERwDOx6Ys/DF3TrimFuPcBwu0WowdC+yeNFEIIb8FOahmrn
ZD0g1TyrALv47jrB637jdiSqeDIMcVBAzK2ribAZnNlbv2IxXuINvpeftsJyMlYSvNmqdCaxIVIo
BRHSQwTMElB/Y5XJDZw1wjIrJMT45JivV6N/0Wj/WXpN75OfwNLovQf81uIwkfqysFqcxVZewC7u
nf4CrpCBozx//ibpEM8bGZL0wJT2GTWFuQNucQQ4k117inbCHPDI6hWsqlopf+noqdiKDi6P0Oxx
T8LETS1yC/+SjxPHG7p9V83CrmaUO023wH0IJ98WLMAp5f3kPOiuv/Q8rkwVMSBP9eY28414G7B4
4Mhut6IAX1IximKSk5XrIp8dy4SrfoxbemBnNRBvsivS8SUYYvtE34zsEh5rSKpGMQ/s8YDhpiY1
47FrUuMw/Psh6Zk3NsSDLYVIsCsQF2mQvXFRRvYEkyB9szhfgFeBSLHrLlhWkVEeaoePnOtoJ66S
HNJbgSUOU2C7LgtzXBH44jKBatxjjIJKhKZOIT+O6yZGdRXaAPZimSEh7bITkdThQjdisBDQQbBS
UehOTm0esJibiHBmcF67H+wS2qaBZSC2Pz7fg8JkfuXyHi+LCnhy66XbmDYKgNiLKOYdZ0Wi/dDr
Hw67kEPto4Gp9aeOyfZ+mB+aJGQ/k7RI18AwbMNsNDflwLpW64lySOL0O7xW++w4pBXzOcUGxruw
U0VLek9kD3fOWC9IZB+eenc0l5ilyl3fFPWLyy2ZaIS7qKLDGKLCeHYy1nE1QeSNMp4N1vNUvo22
Iw/AJwl90em9eEJbf7Ycd7xghAvpAIZrU2vmA9Kds1+MaOJrWT7CptqjG0F/Xgt9jdrrXzhfMx7I
SiqehdfphFhWJ9qwFSuy6ZAmqiAR0JrWcae+KbI13kTeXmzuyJdPTKqaV9XEhy8khJxjmERE/ra5
tULe1B8NBIS6A4+eewHhadJa1Lo3bGw31VgadQ+5BdM0JgtlZ4OVf2ICspK5rO6VL0+RFnu3FhmU
hGb41tqWRXHgtlEcBjIW1pPbYJPqg91omu51tMB7SYdI+XKajilGh0XHoGeDZOY9q4NjovJphZPX
WHpJ2RzaPn7W4bJwCA/oMJFuhbtmaF6scPpmhJ3xEpJyIxHNrs1Pm15pBreeX3iURaSNR7x2SOIi
AogrWIKGjjApJabg1IyttTZayBMhE14nLUlmcEMibTLUiWHs7Km6AClnNgfUDDp1nfDNMwFO6I6V
gWlqLgI44lkXHQCBYfRWMqGwR47Hbal4KkKzeA218naomgafDzZju9GcmVm1+iQ5uUM/cDq4FhDi
0LhNLG2X1CNrgYoVOrgS9hpleT/Ot2lEkodoeA5823mLjeZRD8uCfpWYAIvPS2JCfEXrUSPN4qSe
d5x12Dhrt6ogG6aAK4LaFmflYZmhGLyB9TqiqEq9lQndHZK0sy7LJNvDdUExnAeEWQVBe21y291r
BoJrpM6btlLVk1G8hezT7+uujdZa7lq3InRLzIItATsa80UV94TfTQ471zl2gs/l16qbo5trjsp+
6plvZIz1MvJiLE9eGxyJCyPpo3UyhtHBHRDZJ9akMX4u1dHxmocwHDlS6EHm/N18XMo6nuYM7L3B
yf2tUCglbQy/g1X3e0EMxMEiuwyzTXkEF+Rfu0ppl1rdcg3qL4zzitmdS26Mq11dQIIXVdzZRkZ2
iys2FiwruwNVWpAlqcPbQLUUpK80qzvZhHA7Rs9a+wRu7N3B/54YgNKMeki3VUvHJaYxuuSRayLH
qexTIP3hHsvhqcQ5uxJ5kSzpXCIITibMf5xmayY2043lNM5ZjbxDApXhFuM/+VXZ9x4PQd6kGFJU
i/9UIGq5aeQsf6/scN9N+XBptJiQa1Vjn66TkU6AvtkM0uTM2GN4tr6UE25dhxEQah7W4B5IdAnb
fqXV8OXqARUwje27hTYGIoTL5VDd+f+mV3/+yq5Db4vU9BI5Aee7ZNZaID33Ays75oqwljzt3S3c
vu/ovz1Kpyw5xk75CkgAQDNJU2ewfV8s3DT7UsHZbfIEiJBtGNfPB0dz9ipMHPqxWL+UoDVGTT8H
s3AgaoNvgy4R//axR+0o/x9N57Ubu44F0S8SICrrtXPudjv7RThOyqIiFb5+lnwxwKDHPvcEuy1R
ZO2qVbs2sq2DyXW1LMvuoomiWeTcxg+pTjIuDrpPLa+bnd1oUIbS8UYR7LewYDDnWlwfiLjUu64g
Su7XJJb8scyf9Lqu8Irq6lSVDkXHQ+ds88rLT14cWmdNRFjAB3+6tLY2gnxS1pkoPNaXZFxSM4Jj
TDondyqShxxAZEIXGB5lEsFGkPOwC8PbnwCqK0fb8vg1j4nC3u+p4iMSHMM1pLhZb6lWyELBLhy9
cOdCYV4lWDlH4Gckd9IOTmTb3hWe3r83s+8jh3ol7SZaL7zyPMPG1ycQb+z8KyI0ksSTXA853nvp
1TWOlAE3b+2cR+BUI8rymzeIdj20Qh3oHDU3iRHagKxM4rh0GRDJYkB1G2RC0oAsnUi+J/gZm8In
H6t31pxvhsygY2967451mJB3I2hMeFsqdDHeBvfXGCv/ijdLEvmZIJ8R6jqZ4H/wTcqdY7bOXaK1
7Qz13VqTfRFNvknCNKd3xqd2xDR4lrjQHRLFZhfSNGPE95iul5VZUsLTZCS2ZOjUt7+XeTwXiLw9
WY30j45tnv58NKVlyavaa54MNpzSHruqnF7saT9SkLruK7YylR0aB6GZ4tDMHzUlrl29dgdoIfmW
TqPqVoIi+u8lqhKcQlF7rRTBV71MunUtHG0zqZz+cXUrBwfsUlN2e3OASkH0683vX8jYmth4bTJx
DhIConSJ9Yvoe5jS+lX5/IOdw/AldoLi27SuJB3C57pS48ooqu4hTgpjQQ2zWhVq8teuQGlIWg8W
6iAABHGM3zSVnm+wKz6mswZDTPE9klm6ai0vJi8QRWe/oELK4OlQJYN5qqqkXUNQUy9sxD/I+5Ou
rafCec3HptzgZE+3f5/2tkYuxibC26rKO0oZPoVuzRMhFHA1KsrYKR0DcZpBGSB90Th5/VymOB1D
jnikbUH4SS3jNjDSojnEeXhPjL65Yk/LriPlLdho48x1aaHLf9yk87aNRjFfFv82ERXlY5pGR+W7
3ZLeVHNVGR49CLI/S5QFwHBgDI+wHA7c1QYbGd28+laFd7zkvMr5zQdBF5n3Hi1kNZWF/SQM7Z8O
ymd0vIJwV5ZtAzcP10bKI+CvEQEU67cRQdJyc8J34WgVG3uitKVCuoI4Vb9UQTLc+MGSsjbql5zJ
5LkaOBD+/UfGf76bmHj+bP3VGqvHrHLiV9hqOy1NvEMS6N6hSf183Y9DunAcW11sqo4XXRN9kV3T
L30WckhOchQL3zjVkyauzFijQ6JwYTPFGd9MAVsFhJR9aEuXCoJkGrdEIA/8k/UJLqx6qou5kbv2
ze0fIR66U7NLSJ1j9MrVMTbHcB3n0A3aBnqqFd3bBPkdMT7a+e7gfld2nEAGt8dN3CVPVj+WZ0Ij
8YaCNm2Z5LZ7U6bybkSIk4NT8vs1rISQbeqKPoqSsLoCrhiR7XK5rs5a9ZskAdG/xNi4ZBIeAoVz
TOoJB7QoNQ9/L00bqJ1LOKCfmzSgEB6L+c9g+zjwE36LmDfvpgEBANBYMi462iJ6VEWQLKrCrAEJ
EkK8vPbIhX9jTmSWErdVgkm/A1SsaegWmZavoNll+7TEZeW7kXqk41I91gT8srTbF0wmX4y6owt0
lmCFbTirrKN2pcLz6dt181oSxT7RCKLjXFwrXN0/Sbr20i7+Qd0mlB5mzqM2RRiHYfPBTaQ6RW+h
qeZiN6b5A0CPH9DV2pUACvD/EOEyHwD6lZx9O4wmsOUgxIQUMFpcrw9tQeyj6PiLR6XD1MAufNTn
F8/sOdQo39kThiVKSXHdWxECPLa8D4Yc0XVIsmTbVFMJLrKg1K5z60OvTaRnIJ2S6RX3voun17zN
2X/DcCCbKdnUOHq2re2WXVlQO9cmgnvA0TDagYF4FnApt4rBcQhxNeYJ0tnW0Sd0v0i0cGSX4/ur
oKAZJJv32JFqHzUjOJtjUZ7s+YWKDpr22sx6FpU7vnnceAgcU3EbIDtS/0WDCPVv3zad2iZ/xcI3
4+5EO219BsJwEvoUYFX0eNHlry5quTV9nopzTUrXVmeKuglA0n1XNpHY0jxvHx0V0fQcj98Qtspt
IPX+IYClJ2RW7qGUdhfMQ+RCXa27IEzMwQwrOw9+wuE1bIen0Zd3TVlPNe66m+OL7qlJcf7m2vRa
9ZwPZU2zamvGJ57qySlpdc4gRccVPeDhU/oRhr92Yz/20WvKPdmam69jT3/nHRCPPmHrzu/PWcuN
bIk+ukalG127MKYqT8/P9DbtOrwWL1ZfH/GNdr/pLMhHHl5RzXgehm+Uzk9XI4JKpBdelv3XUjS/
oNnzXvkctxDG+oLNGOM1iiNdXHSJEMZWtzXCHKwAhyoyRyjvFl5SP3iKxv8o50mdKXDk/6ilzL+C
0YKbrk/xTRcPfzB3nGJwtnRnP0ORzIDmSdovupca5xTEAaY/fV5QBhn6YPAI8R48jsfzBV1z+7+1
dj5tmqDhmGRnl9qBO+tV6T9dJM1DNfc5A+ZPuR8+2k7azwNlSlEl7KOGH56Cd0rgZxETD9FTmfWA
wnGEEWHiPXFRgY8YY0iXJl67TgcI9XGROessyez9HB6RgEpRJCsebxIH4fyZ7LOvpmgaKg2YnI72
5L1G/FYaBYaa/aVFdDuV7YJyPXH2NcJC/FUpXFVPh/JEk22ziWLUJ6ITySI1MN+jK4gt7y7Ee3iJ
x7qoSVl13ew9s/QllZzTPnD65ERrK5eOGAg5gcge6/zLURrVD4Vln608e4sMpjL+1GBjjysrX0JU
l1wXbnc2cqXOOB7lgeHSLlYdtKhoagk7jHQCMWEmCS/pggCUv5/fvdIvHKQS3kKApv9gDKVPWl+0
r4FrPbQyQcX9u1Hmlz/zuR/2DhwedNJByh/Da/G5QqB9NryBCKkVwacQYlcYk9zhaP/KRUWZWNR5
b14lwfZBkjm4jdmQ8IgvdlaIC10dNeDlwib5n7L6Dxa+qQp6ps/j4Uz14PBqEq/iibuuw4+g60cy
M5BqsUxZR51/0COAdLEZcaypDWaOQIQtdLzwkPtxdvasHmLWyH4x5mysXl2anY8Mk9rj30fJUCRH
GDiC1ZwLyJyBeyq9TQUcUgoQ03M1RhfNdGfoAFS90gJLwAG/oomxqE/IG5u8EOZLm9dPeNn1uzPE
DmBBnNLcqPnaQWrd5gY7WEPnpy9E5DyZjF0Y9U433R7tJzcje0RZ7gKnbPjID/BFKEt/UQF7Q+AR
5ADt76ImaxLXkXmZMoJMKXXzY+jJF3NgINOGWTc/YDGZU85wJEa+7ALvmy2d9mTjU9uEHjEXmUCU
tN0CxcIw840xE5Rl42IFGsCiA/9/Ak4wgkeusUm/eXnubWrH5BLr7eZVn95anwNyq7KzObQBbLMQ
XhT16LS8aQ9+GH4aeYQ1JBqDa9FZL7nVs9tP0MMW5Yh1oUn8s16IkG1CpIERcYPt3CD15GN5tkK+
nchX/X6cOn6pV6/ajBqNE/0UIc88xWm6Doc578wK/Fa7hX8Jglh/IpiKP7OrKO2cPxXMSFd1nadb
ILEPkRHrZ1vrjE0dRuOW5XMZz7rs30tmBTsnNsloj0AGwrHJrQWckWidcTVQq0E4rKvqjwzFbG7e
Dp+hEHObmpLHeFVtbWnTquPPmrNPhr/zFEfxUKpbnzfFiQEcG2RyBTuR9PAXPH/XJPZ4741oh6/K
AjmTp++TUszgRkEuxkoPaaz6LSHOeJlVlkc7kG7voTvCzrPmlqXJ3TYcShfNJPN77wJyTTXd32Ut
IhSDnXWoyurYskcJSL8bWSIhdbH96FOEFwaw461BE10YYnxKw9R4ZHdDWQmZ4B5LeFYTY3NTXAYj
/Ll7BQbo1LDwm/20d9xEuzCjBqJuG29547Yn+tkQi/qPv0/8qn+dBrWblCmOfy+a1WIvrPTqwGjq
LL04e7ci6yVIi1uXBcdSk92DGBBBAZhDAvSegzwiKd5HJpdbHc0NEobawQ4l6FtSWik0zT9keOR3
AXsYWTj5S9jTw26UHQw59gjn3tHeikC/xtKMv8Nouo5D82GbEQiMxP6ViBInTkrWEhxp8GJ6v6RG
uGywPcX7wcFdJzIwR7awnDuGOCpeTWM4OAPGoLarpn01E4b+HOuchZxVo8Z+48tnYgHZHbBN/TjV
tsf2a6o2aeNVj3pqzV3O0mXsVmwKkuEnc65fig2OMgDy+IhfD6mxJxKGNaJxqnDbD4CO7dky4UlE
Vce9p07SXMdQUYhb8fulNMFvJl6wGNsy3LVtYB/oEZmOkYk9ir5imDC88WxksFC4NVnmRDaHaEKI
NqBxcKSQr9MEsSg2uVBIvIlT21o6oUYXhFBZ4dcgoMp+gm1wfQgcTlxNDrTVrD5UMuUnp3M/Ksuh
EXHeMBDTZcvaAea3+9Rf5SUaYgXJ9PD3YrdzqnIOEv79CSrITw34kX4A8z3w6KdUPjw1YU6AyC/e
KjFW23bIOOJlPhCPcN5tp69oitnFzTAgcVS0F39FdJ10jbNGOthFxs58sdMc8OeB2WoPgCcqrgbq
Y+GLEu/P7XHJ+b8kWuuWD3Fq7hkLwc8rCJYmruVcYZrFpxCK76piUL/gkD4gzVn6HcOlRFbxTTDK
P6j24yHpSzgraUmLZlHsu65e4etLzoJ6pWOkjTezEdOa4JoDycvr3jsdwHgfs8MhRBvXfrbTC7ZH
CZaiG1P/6VTl+tmM4nCbB5jKm0B0t8jLKXtiAk3eKDkIF8W8ch9NQhfbOh+ZTnMuPmmhYBkzsBBb
UrICElwlLcI2qI5pmkuNp1wT7j/fcY8B8axoUXaAl6vqHcrLqYW5vay5MA6t0ebAlpRoMQK608Fx
Rxol+qJaNl4fovPX7HO14eQgQG4kJ49DqcqG2UKVLgeselsogoRt0NKvbco5T0uRNppO3PAJxxtN
b6Fzpvaz+zdIJhoKG6PyDrxHP4A5duYgrGuol7vOtt8Iafc7Q2Jy5k5g2dTHchkEc+7ZkPLiBOqs
J7Jb5KP7+Pfo8Dh7QzmxV9B1u4NZGMh91cjgNij8HemxaJUjwV5GSzyJkCq1v8+C2nhNWOpPYU+K
XVZh+vbfR6PzJIbauPkebtYRwMp2Ct3g7pGhUpGfsNiX0XeXwrb2WiKjpVmsmNgUN9ZsapRH5t5m
U2y7eUYVFadeuDnWOX5WXRyovet1p465+YsQZnTyUxNSM6Wy2yo3mea7GFCtlkmfP6PvU8hORCvF
ukfBR4oqP+tu7A92YMlbRSBzljdN15anqIVPW0r7JfDNl1SY9q4x8CRVvK9TcXJhi1+AHenXgv3x
tUxd55jZ8cFNuBO7tqAgK4ttqlH17AXUPsT+JA7ejT7GSxtDGhumZos7Qt8OfJsb35mmKwCoYpEo
cS96y4AYXAfPSXlnT2SvyzLCiGFS98KWvt02/fAHB4ovMsRo1cKU2Qq6zx9Znn6HAtOgL0i1d56l
rb0uUe8BP60xyKbPasaFsvMqLmZD5TSIUipADKHtuxTMMU0WxS3g6bAiSBddmrC9Qmag5S8hpe86
7c11wR0YZMxWqTTCdT0YAX07gUkolRdiy9Yp1sN6S17+XwrJeTeUYNQdTkxbNYjklYQd9nHwp6e/
T6sh3fkQzxJNPf4VQXm6gFkJogfy+EiOiu14XE3tB/VIbLTqdK8SL7+5wfDO8J02X6JtZw+bgjM1
40ObWuODhRBbgggWvt9chgwrBoSDfJthWVqxSAKZcaf0RDsGIaY819dBrbV4Pabg3JZk4Rnz9mG3
JwfGZ38vJYRhWZNza1q3uvnIM5mexksZqf4SACjH9doDQzS7jTFi320rYRBLm0zwjZwVZeGrBaxk
8aGH8rmaqLKB1v/lzN1cCX4PCub0hZF15ROkpVOgg6P7+6wrC8wUWkIruOWNh8lwFm5rdIzEyZCR
EWyLjTWNzuHvJQvbN0jX0UH1MQY8Y5y2oRvheAbtjAcn74B6tcOwlbTq3q28S+5BS/zdLI9unz/T
p4Fei4Z+VTGTNy0rgg302YgiFI4IUtdBCMGRq5pyfCz8yXucGI6SCefkhI3Be2SyZ+7iFl9zHZa7
JPLMk5gM9WhOuAuswvmZWgUBKtY0pssZKxfEGkbCbfaiUWyGtbHqPpky7SWUzbEYMqaJ7MHS8f8l
l3+fyrmeh5PKsyI1sylsECp9RLtyRqA61e+eFqJ5FCFQkSQKf7o0fTQ7thiesKDZBfSw+EmpjgXG
kSR2cu5yPvv79Sxw9ZWkgGwZz9WOEWfMnVZX7gJK9jk0Ekb4WqHfBzrmV1pnl0+Ziweb2ilK3+mC
QFZ0+3vAu0JRvDiFUd/fFbefM6Xnoiq0PZMwnjCKOZYqf1x6x3Ug4Cs2dd4JfQ6Tnh5aD6kzBbvJ
QwiYWobfXU/JWNtvlVnB2SmhqssYa1/TTIpUhHcCjZOcDceJD00LEmKcRg2KVgFp1sng3ARlCUSQ
ocWGodh3UI2gjwMv2mUCUBWSPjOVVpNIc6DuO7cFZV5O3cmaX5qQ8jFzwM4Z1LjDlYz3jpyhChra
lqhzyh4mU9asDBYBdyuzASoH1SUTwRM+hPJq9qx0Vo2K0kfDW91SCPd3ZTGf3+cRX/AYcZsVjplh
kZk/5LhWL0rd9YtNQncBrXbxm8PFuhvzNDjnrmZsC8nP+O9vQSzvtvYjtC0rRgERiElLU9Lc+Pf5
5DMR7y0m7b2use5Z5fiSttaTR+joECoAjS2B0rNtIK82CnM2OJlTXjjbqPRs0CZAG4gIQTpdOIV3
6G1/VzH8TzvwaXhrFqWt7j5PRMzJS63dMoRAQkj3aRHd0yG/hkRyvJDJLLAJ5QeLHKdaNVK8MaVg
Jd1LSt5Fju5aAc8fEBJOjOVvg6595rgrknxmrCv7JJq3lIEMDVTMs9o9Fg4aIA4OoNHZqwJPEXa2
HNe5q97w5hwowFJZdBUKM9b4YSHwFhQ5Z7Qqe+roeeveeYsbDvuYyj0h1ml6KDv/0k7drhdESp32
h29xFVvWxQuO4bSP2jcpPszWuDECZMGJIGFV3JTh0ZfvVpESgUMz8VFaomrlQmuJ+0M3MyOGz+A8
1TuaSTdCzAhBuncK/FmIwnXwYuPuZRI58k5EpPPDR7l12aNNHD+qEfYyNpIY7LpC/1eT+9hUn405
93kGyAIeDQndtlFfdj0e4LOLfAuGlj14uEkmPHw0HOn+zOHxb953b1PmOqGSPU/xsy7eybfsmuwg
/H2gB0s9p3qkC0CkgJpZut108Kyv4l9OG48sz11erFK4Kvl48FqYQu3Jd4Bs8OPnMb2uk+ZLr086
XgDnPhrdyrXaVdy1K798nIxxFWmcVTGpmoyrW7s8h9CeCm3atr3GjhUWMruGwekOcHQXPpiIAY/Y
pI/LqGWynSEBd7je9FKu6QUgo1FteHAsY5b/NqUmKjaWKSXoZb3JomLZBq+BMJgE4d6E1MKpJGHd
41snD7Kconif+dMW1+OyzunlgrRMBixZJzbSbPkUE1OnUijkkBLs2ep4ojlP6MxwLfOE8DHFJRHK
p4PXbsj2OJg036FkNj8RgF+ZiqY7dLF/uvLW1WRxDAlWPuxWJ6GihHPKggLNUxGbPyF96Quim2LY
FNylmrlzOjaEtvLoU5b7sUxvuWasvSQmCcodBk0oTX9SbhasUBeUt40RGxzLqHK2jX5Jt8T4OcZY
F/3wOhVzC13zj6KubRqHz6POpCU8h1O7zcgw1az4dkrPVwIQi3NlqJp92uGAh4oQ8o7KMXl3eKYN
0w8usSfdi45ZZ97rbljh7/lXKB4scnjK/NC48NNYT8YnFUKMUfiGXAO6WnfBqwMHzrp5LamdmKZV
6lgc7tku1S48H+Rmbo4tqK8qa20tR0yq2AJ6M1lVRbrBygIn1c4eaJMBPEB+L0COg6jV6sTIxoj2
aLHyg3idzJTFdmazy8eBTse4p5ITv05C/j9FoEvDcxVFywpvmxOlmEmTQzMkS6XIrPrSP+AupFyA
1o5CHUhrbHUGECie00vILJ3xypGmlAmcb/Uby5AqNt/8KEAdYoU7x3F4SuBSNpG/cyFFpvb0YOEm
d52eq54lssAtzyRzV+bRXvKAsfodU70DuReYV1Q7JuMLQ2Pio629c0pvlWgH/qc5/8rsSfn9ltre
m1ixOwChC8toJiSGNKPQOySpsAxD+zbkLha6jLesY6W2oRLEwIlp8kavCLVsXcfs7cWA3tQ24Ezd
Q2bmTwTyN2gSOFlYyAsG8xo54iqJ6PsNVuzHXuPQobcGM3nDZsMAg02lvUnHtVchcDYkbCc9ewwy
8abCcBszytKBp+sTneOj+w0KeeUN74P9D6LTZz9lez/ntjQm1hbl/MLL2ijYyp1Ge4Y/XRlxLuPy
B7EIV5rY+hWo1fh1BOG+8CM4+LX8Ss2PVMVgqyzGQeUVXi4kJgqNcKBuLCP8QN1YhqbDymSDuAY7
sVFJJVdtFzDsQq+rWIm5bONiI3ykb+WvXKNel0X96SPS7tRUU1zqgJ0vlpk0UHkZvjR4cKpRA+fZ
rKkahHCAO4eSOjeod4VdrHvYFqaRf/asQHi/tw3Qd2WSwKZ7KkLFYS1ORfU2BpzcOClYZXLS3Hrn
M6bWyukWyuokkuIZ6NAtx2rH7X+KhX2DcLGi72qjDWI1FQOalnsBA/yTWTSFJ4+hYu8cRMg1xmIK
YJsE/jFV464zjZc0rbeOiyF6uOJC9Crvt9f9rTswPm287eDYW6GAHJOEpmScqVI6lPgSBajcGCNM
uZ9k8VvzFWP3XxR2+Bjm/W85WGtWIdLdXfJJnl2uCA4hKxbGwQz9+yQwrkYxjOZ6FdA1zKN7MVnB
vkYCBN2ykqaJya9lGq29A8djVWQ80NlshJM/uM9h/AnzHAXms3pIgplSGLOdYv0S8VaYdCAB46YB
7urmqb/IqeNBaVtEGt4tl9K7Mv6CVHSaKjCj0YVGjaUHLEt62ZMPls/uZjpptU107SSNgLF0jaia
UptTsz6ZqUPDUvjg+hnBnb+K6TXK1g9nwcModKDd3ovS6394BVPJ3CLY6IH2m4rmVJY1nNNwY4/O
QwtI3J6GXWbSM27Z6zEqL41Hncbk6UCLoH6M3zZlA1bwO5oEtVS2jXOfcrx2G7f2pnerqxP5j2Ui
NxK/ZGuj8weUMVCKVBq7AHfvIlOAymgl03NY6ZX7rI/E/OUldxA9aCR1YRZmWnIyCJD0MKfJ/N8h
JWHtA0foc9P4Xa4YCABDmsR7D5OWrJF1rWI4vh1sSPpR1gndeZnsOAOVxrAzmPFsBfXwXemsVcyG
NmfSthLhBYYHO8yJLzenV2xcBTRdyZTxRuJCwI2x4WC9LT9b/JAoaWubrAGRL8OeNqXdGlTdVBu7
1/e2TeUSXqAlIAHgz+7SyD4dTu9dGqzK0j+UxnMM5zcgllyHxbrK3VcgwnAXE5onrVXZvRQGW5tQ
h3sYb0Jwkr6tbxrIj4AuGUurq1OE9wEHTefKXaq5DxiGMUnHOHmbjV31yxpd2ICXoqXFRztDygwt
+a2tgAetv+tLslvpWbfrBaChSxDJQ6vumRffG7c7hineH5iwLvQFLFYRiVnVxme9Cx8tejEEz/Ou
aS1iON5PlrANEahkC4p3UDHxbFiJ/ju45XM42TEFeOW4b7CrrKa6/9crfsoT8y/ma+BMJSjj9E7Z
H50hBmJWQdCKHVLQltmWggVwhvZKZ7iAgdBkExoxkiZ7sWC4GJ1dVx5pkbpQv/4NORNpYZDXVIsf
SrDTZP3NlxA3QgedZFEZ2K0opQkK6uXSpg1hH3Fe7vkAZ8+3tORjjmt70TPRCwdt70VDuTYrGIBl
s0CSmsFZGWeJmLG35TZz5v/Xqb2L2+m/eK8kAWMB3mLIWL3oataNo2gxMUj9DRLNc1AXb/rgPWYz
Jw6ursb1MmgsUC3AhtUwYtOS9jXJ3A4ad0KRslucPGyLS1lWMe54dPqWQrk6/cZLHi5fGuSv2fP1
LagShv13oNEIvVOQ1BkbJo/5iP5bE2jT7bzC5c3BMzKiJXctZPp26Xj0H3sN0Z3M3RYEjZjyQ6Yf
R3rtTZ6TQtA3RVhm7eA3NSTAVfqL+HtqfrWuP+GSck1F6cowk2ml0xCjZaGztn1/HzrtL925bJlq
NkDWECYHRnGD0W+o9aOLSig2un395mTPrtJwSY24unOeR31Utku312kuVHBdR++VrhgNw2A9Aks7
jeB5VrFpQhhm94WFI2XpCZjDwbo0k3FYkylNFuuKUhW/yNnOj6DvI0Yd1FAOECXTl3mUbE4ko5kI
vw+o4FvM8W8Z/1g5fw1GON3snpMynQk/cQTrOp1Ut41PbUbkqCmSD9oloUYX+8FlpztSs6CP9d7U
6+vfII5qgkU52QIzMjP8+KMxrYImPpsTRC9exno8w1DCDOhQuTw6SbQaemBmoO2MwjaXk0Z7LN78
wPp2hqPXxs/Qu65/f4KJcbYYtKMV5gfp5P+6sL9XFCTTicXJEKkuDsH6Cm22OlCcwVXhvVGvtWkQ
6heoCVcKSX/LLn1nmdt1GS1U8xc1BPaRxIuLJqu2tdm/DUY4otmKJ5ewD/95hA4rrOducLGQGfQw
RcJi66Y5dEQOgO4y1EJEu6Weiq+CGqJZr1s4QlibmGFt19bfVW+XiwED+D7DMRXb5tET4wNNcfpA
vYoek36X3pcecNbN/Juh6a+ZOxB+Jnax1BDYVJsfXNCF7LnCfCEYizp4DHpdtYu4dK+jAoagunul
yhlvTKEyGT9mrOekIwoZ19zYJXpJhc7bJvnekgFbg/FVKyAyZTO1tdajsx3IeSeSrQIRIJXg/Mv1
4kfRL88hfPiVzmdpwMzrbRv0nNl+u+CJ0d5Kxh9NmjxnlEtvGOp8pJidcQpg6tXpptEY/LFImZ/w
qICKtpdE4knwtTw8ZFfXYajZZQl3WlKu0/AQSwwgGER8qiYmMhaYs3SVXqhZeGD4VC1i0/oIAcwO
ZeMs1cBg0dYsm0LWlUrZKAcsADk6Po2f7PXMvvuXyB+dcsYFT2ACt6SUFxXZO8Yn8BfGg8zt6jgy
sPBMrV9qohmWWihXoxAEo7sXl/kBRGVItKwDMx0PKAC7QWi9FcM5c5EY1Wvps3mjbg+8QyC3QTb+
y237mbk56SH1xT5kWE6fNbNgTj0VwPHC/9T1Hz1STMv1yaRGy84XeuXt+iwa+cKI3lQWR3W4al7h
vLRkqaG7qJ05srPA9gkkcTKvnYVbK39yqafJHmKb+F1lscSIiBbQ+kkm0buKuxffelANT0wnf6MO
CX+IUkSS7YTtVJHDgGkwJNGGxXj65mo2mkhTbfMpea1a2lRidHZ0ZTLsjOdrVz+1FQ1GxHquVJRd
SwXN1xhoSilI6ncRE2G9+Gc7nN8TM2rAObImjyl2DwdhBu7MrQvsOT91FQi6acKJhsrpB1LUUdRf
es9dVW12nAYMrpgANHv4GMhW9n53biPvEOjVfiZ8a651o555LcJsR/PjK5W3Est+vxcDiQ+QFUkP
qJIsjJJzhvwcdXO4xLG5bc12NQkPupsO5CYnbGtX3Uecx+fCYBhSqw9WyX4NWPteBA4+RwuTks8R
VgXvke8aCGSEeFvX5tqdi+gib+dU1g36LTe4Zr3VrH3t+NV72rvdjftePQA2PQ8l6Y7EeYxy7TPF
U6bZz8pAgDDFV0BIoHeoSA0Yxwe4rwcoFtA5mMzW5BvYQ5jDcyz0p8SbTjQl3slTnSKCiYtB5xrx
En7UtMztGt9clTqOYi3hoFqUUOTcgc+43Rse6gPH7h4SDYVx6GAl1SI6qroTW3dSLZ9pZt9TD4ct
eIB+bvLaFxmN4DGORVoWvhxquBbh1FEyNLQvjmyuui8xFDnyTcjpVUXnNnfuObtEchcaoDjp5kBy
+Y4qOqhWTRzSe0ChoowEMbLe2YKMIrIktEcI8FCUKV6ZzOaNYw+uMtOkhbULqYXL9q0EzgjmiLFS
fdFz8Rw33dv8/+xwX7SqQ1NCPbOdR8eXm64TLzOgL7Cjz8FUH0WRYKsz042r4SHpe9rBE/iDsj/5
efZLw9WlziVLHkXGQ8ER4+97CHOimrJ9CDFTUrJtWMO5VzyjaFqcS0GKx7DW9larrl6vn1sz2Y8h
JRxR/lmzYdAH8xYYeF/blqJediqp6ENkTtjkeOZXZsWzE5FMxv2Tlssvk58sWX+b+jQ0LALlPLQe
rbi9mmYK6mi+pj1bQdEuukOrF8wHpEWHJwccU9951UPcalRS5/oPA4iDXxc7DeuNFyZ3J66+2G8g
I02/803esPHK9DezZoM0KlLToGuDMvvsVXjuPfFF0XZKgwWda2nHORGjAB0BFBBjsyfgCacIwTpv
ryXXW1wVnzS/fOMgeIAktOlaxCwx0Znlo2TI4/8oO6/euJFw2/4iAiyGYvG1cw7K0gshyzZzzvz1
Z1GDgzvXA8zgYICG5DGsVjeb9YW9186rt3AS7RIDFDqbKHgqLS7C2vqan6OeGT/d0PsEmk7UcPHl
GCb2J5qRwai0xUhqFNbvkLl8SwSCWrapPyy6IkD8Su06B878VERo2jAqeLsIeXmrLXngDb3gut2b
nZ8twxYqd9sPm87UV3zEtyi6D2C117k/j+WsWiyKzCSMi4Q3PeaNDxIaYt/6qK1mCXNyWnRGazPE
cs/2fEk7hGa2lYFCPD4P5JosGYH7aZNtyXINcSsY2aKxbXo3+zrE1W+BmwxXrfFmDOzOoMwRW2Ru
aq1gdWKZwxKCxRvqBQaBWftmOsnvwcb0IPAHL5uqW2HyHjfIqUiBJF29QzzLju5kyAG8uIef17Tv
ZsDsGAo4+Zsl709ieASmy+aaMGPvcNcUBE0vtAziSunxyhdKP+mxBOMyzPCWQp28DqBSrDNeK3ps
Dg2lbI7ExyHCxYURu8h6YGpViw7RIPcdroG2glJN0dJ7PyprSNfMAkIh4axmsI8Hm4TcCeIwIMip
ZWCKzs2ixyYztiKROnf8fbynwXHXbuH2GzM/ZnYNMsQ4+3V8s4Pq0/A7j7iyZlz5H7jI4Rdb9qLS
bAQEPbqH3sSvmergX2ZopJP88FPtnrfcijKmzEja0qIh0Cq9OjNbuamtbFmR1KPxGuPFvaQquvUt
bK/IhtqaWE/kGuvbNuzVptanGfVBezUO3XPrWMaiz0W5dlgxH83ZBWFrcp/nqXdoU11t/bS7BBOR
oUHJYeII2AOl5W0K5n1LN91jbaBBSnSG/qwDkR82BA8gJNb1Nj/W5ccYz86EjvrALfhJWqrtCUE4
kuUbUdn5PaOTjynXf3Su1XGS8HfEuAPfYqzLhqLOCpy7Ep5OdBWR1nEkjoU1AG0AoswuCnU5w87B
kOEylf6viAXrgpjqIyzlgNn/cLFdltkmWw6XvxvL+tMbaNxKhLaUWKnn/BLqjRU/T+4FXg3pZnoH
+CO1tqlJrrKGvXXhWOmHrL0XdLhYeP1pG9Kgb0dCYBklKFRu8M7zOriaLvqDtqGzIu76AixfLx6Y
XJEhUY+/SJ/hzGT3rDPt5WVNll2hiPUR5ckuCalAZPQbrduBON9dGJcEyuPZWGSSc7ce1uNANEML
KGRhFOFvfSb9l9mzOdoHqm16cavMCbO7EOmqbRttPNS5jnArHl98KDBASw5dS+GTBTRdWl08oCtF
1obLrORCBHnUPxPPRGNLMI0bzYAF6mq8jRLKcrz3DRovmKi83LSiGZ6cALpMwCoVcTglVZbp6zbH
dUQy8M61DFT4yWuPYB/viHiV7I8t+AZENGsrcwR8k8MOYD2IysUa6FKslqRtj6aIqGwbL4AzSKDj
3omp0Fmg0y6IBljeZEcyMKkwn403Hgw9OEoz2KQ6+3yzvud42jxTncrZ+sMPF908RZixpe0sd5Wk
RiiboZJeNRvJiWgS845S8ZAwTuiuQVfXCzsGaYkCjTXJYeidCi0Ytp6A+JVIyDds9T9U2PymPHx3
w+gHfoKljUkxDFlbhKzHupHAv0z/6fC7LT0/ObQtYr9sKjDXM2rTDTxGKapFp4WyY2P67JF/QAa4
lahOSSdbzoKz1ff/DYX4YqhGfpW6+A0bsMpnwZ6C8UQVKVcS+hohFwfph7ixEGRO8+GUOT63JfGM
dvSHnhvRyg/NvayiT2KVIgZw70lS7USZnTxtWuta9YSgbGtRJ3ZDfS7NOXVreo3IorOqchXSPeJl
pTen3UbHPDxW5BuvMpJ88JIdUoaIfAz6D8cPth6uAcOaIbw9tts8ABDNln7ZEREOpgjJEW2D62PW
lY8kK8iF7azwhOoLkk+YCvBREXX1aEw9PqoJWJKyM6Ym/a2ut6BIJ/56ss+7+DHO0mfLQJyozS9g
b6Jo5/yFUUDYaxx+JpNgC4ymE6dldJ+y5N40xotnTcSklTeoZtqiNU5FrHMBGzXGqBwfBNt72fNP
Cr15GeWX0RHCUTXOU10ECHKIbNhZrgalwjx6fOY88JMeM9W2bk9dFl6LfOBY9cdzM6z0mnjbAEd4
IpOHum8PZeMdGRahXHhx44DyAK+NHTovdv9RTOHVlPlRs8qnIstOho+Fu2g3Wj/xYvTQpByn+7TM
llwJ/DDIdgWHAvk7immRpsKJbWNzq/WBRTlFLVwPZ96mkXh8o4rgM94E+HjJgexI1SCSbulH+kuF
jta1oUnHQQNphOqYnF8lh/NE7bvQPqyEQi/HW8KIfJEEA9J+PtmysKnDBu89UiAtxd3sIVDjY8uo
W9Nxod7J6+F8CaFy+WSn0O0wB+finldsZbiw0cey22M6V3sPUc5tOhtOJayMQ+k6d6w6v0VZnBs1
foGjWWKhf4oIUifHxUYd286p7OisrTEKMak4nxC/nqOu43Y4v5u2MOEqlPELSD92KtwAFoo7HEPu
HhePUzzhzv5oW58s5BAljgfHEfTgtI68NexctcbgSYBSqnZ1EZ1tSvCNUIpQx+BomEyUpoYeKUWl
Wp4SPv4RyKwFmMRhBY6CGchG+d5l0IgYdMjYnRzxRr7DszRYTQYfcV1fKYOJCIiokZJQHYyeFR4n
N0cjke92+iwjdIF9dAMqs0IYcXvNMoDmlijwxhUu2gmHPszHoeg23VusW9XaaMw5fbVMN/44faB4
fkqztGaRb3wRqmWz7qWTDAUvTJ9TVCi57Qhn3BBpsM696gUQDLo2XHvHDEsI6l1tz+eOmHbCs6RP
jk/H0YUJjPkwQS7SlF/YVEHCc4cBG+5iOcpNHWnA+FkqhrQyixbdbKFtzOJmhtOqjCWahMB4joi5
Jo7Lf2NY9ckHdqsNVrnG69sxtNrnplPuLdG9tjKKdkNQ4QyQ5N14ztHvVcU+EJF+07FkEVGOYJpx
IpZ14shNfNyZ8T556rW0TpIwd0rHhKlHqT2qNsFoF1E+FId6HG+qSALSLIE3dsEdw948Qfaepmrj
TuK3XfQ4LuDEEwBKLIZWHZ1WvRrZ1a+5hPqc6VOl89lA6XLIO3UmrHORdpkJ9BKdSTrn9GiEhUPY
Y+lrJmctIQktz9YTpCR61/rujOLoE602OasRwftCN51tr54TsqSoCpBVNIX+aSBoCuOCysLvf5et
s1IzRsnX+2dltOe+r5dOx08BOkb8s6PHC0OeuKsy9qrMbiEVHpdKlG84T6j7je7ewSMDv5kTFuu/
Dm3y4BrhETHWcYqougIys4SR4XeFyrV0uGaQjDJk9M9jYdBERoxQUiP56joTGzQeAFbb0keLCQzA
aMZHZ5LO0i0vBBffe5XiCqxfSrxexN8S1Z3nZHgjhsDn23zArvnQxnWJ/HmBl0r2Fa9AxY2xcXR8
fw5675dIJCT8uIRA9Sc/indTE+TLKsHPkgCWMjQm5fiLvANQZU5sj7ri+58RyesYiydcCdTsMj9P
vvG7ZWcBjzL9YLYBiKm/jJXZUt7jsQn78sVT5hFVnsxw6RoDoR0iFQ+OLxC9MvDo4yO8Ohh2DLOp
OJtTwEBwEVrELrHzdOzxiI88XHYxpoJEaMjzIqg+/muQ14rIg0Of9PidylcWgtex0n6geaMrQZXk
vnY40wPXfUBm9dnXzleBnmhyrZ/+e2jQTGsjc7eSQPreNCD4DVtigt4E2lPwkFwHjgFoeqh/hBzw
CMbDo0yIckcn7i3hNRm7VMsjKilkK/4qil7jkiszNNwnXxaUVM3WrjlfC4PVk7Dan12mXkpJhFQb
Gjq1pNwkHXrQGHtGW9c/XNb0Guk/NQk9bTf8YiFy1gHEAPLZaQJQPkJAltPlzjaGhyiuIOfPTYA1
Oke9pIBsAVLjZRseWKhpdGG4xNDslAhcEjtOljJ/z6j+B7fkbB1xg2vbLMCpomTN6xCVHDJasU0G
OuaAOZLVqHOd6FvMttECkGKyzkUbHsi0PfV0VDvdLx5lmcy5cUmKJAg+VR9yWqsxWhmdQV63zngQ
geGK5/5A1g5Kwap4MJP84vkea2RAO1Hn5Asv0VaMYWty7rNq6f1wHZRZUQEyG3RtQBGcn4vYBU7h
27OwRV7ymLsKV3FBEZbhMR2rYDPlJ9stPoaix1KoU61PIt8zH2Vfq+Alu2yG07oy1mPMTTVuSM5s
0Wd7sPnAC97aUtJv+mgL8d6zlrYVpriaMj6JH3RNAdwoSTevE20xPHCNcbMw6GD43IXEKzQfXccR
m8ccTIZFOZs3Zs56yPlROtY5lPalKvk1fU2WW6PTvzBOz3eZjgAcHwIJOOZsCFdNx0QRsBkForAO
ehi+2GAo2Sob/JoJ15uGHvs7epsedpfq/S/u/BA1/LsQLqihlJ0F7SKpe/HB19hp+0y8cNFEE81X
P/HhB0CEBrgVZ7YyO24SOcYP0pTZXqOzKSiFvfI6ZLVGrKtD6CrMwY1ey/rcQJdetEipNiJqt3mo
yJFsiPxLBwhmfnnpU/etCUWwQhNeh7a7FnbewAxU06pCup9gGdzX5jKtImQgIngKXSteR5m+IlaQ
fYWmo8KJS5TWSriMykHuVsZE1s+ccpHBXqDY0iB4OMwTmXqh+qmeEjr+I4fLJrCTRw1G9laQO4dG
pNXute3BrhMh0yasWlbxZDLQOoaljuk7M5J1XNa44CLZ71qHayF08oquz/oRd31HHrhV0AzGwdoK
WE3rXnRi8Zer/k4B765N3/5ZZcS7ZJ2PPyQQD0ZgkRRW8zHAmAL3um2Rw1sFCrtkor9RPkS56pqJ
gu1wz3TBo7hjNXcoVKpdONyL5eiOMNPm3s4br1bGejliqXOgHijWdgOA2kCE5qThU2cxwEAGT/xU
FYARbnwy5ETHalWAKjO0PaXVYoDCs3DqJntFqtgyWoUS1QUWwr+GTNxunNZ98D4gNT/EAiQ09fYy
IsdkTVDgdER/zRQjTug4XPMzIFFjaVvje5jk6YK507AO9BFry5gfpbZqRBVss6TlEvZtcoAtM4KL
FSTPOOTYcBB5S5J53J4GBaICaaIXrZsChhJAD/qIBmMPC9rqJlN7WhTCMLclFue9VkOgLVkWPquS
yFzHuGhTkv7mzrSBq2N9RkMFuTcr+zMR4V9h1TI6mjMyDCNnoG0M7Hpc3/zrW+Q+Kb4gCIPAqc6p
0OKHpLxZfjW++aV6c833evhdAkU9/UVYjcs3/PoaPt8nS+hoxTmNT10ZpHs4tIyU41ytC6cJjxbj
ViQHIbx0Ly9fDCe9E/YnlhX/1lIUpXb9fkBHn+yDGPoY9tsF8nD5zOqoIB7Ors6svxnSlTaXQk7M
IfzgUzdZ9s2A9Q1sKn7To+lDqyd5cqIEOWEihiWOX/P0/UCiWoRUNt9knvU41uS5Ql9BZ1ZOrzVp
Nss+c7InjXGDLFX76d4Qaldf9Vww2l6D7VdNI2CoGExX7/3qHXH18E3c297df6fwVB7Yq6x+oyBD
oN9J41mrHG/3/W1sGkSuK6RvdTtZe11wyBgmCH8q9YbIQrsud6NMBONR+6yPcbnPZTGcO4I+wV63
xSkbe/BslrtHNYRuFXvLexMfXZiOztwWsKuOFralq1OuwH86HAeMDKnCe0G8eQRTZ2GXZndEe2xz
d8ve6xJ0DUCS9iIm6+5atnb2M0xw+TDEZ1H3M4zRF+wclH52cw88gum9BR4UlDhO9FURdcUqDemR
60D5RN4Nj+VUZ5+jjlC+U5iSjCqfLjq88gNT0479V6COuCUQvEYWpSLGjk9Tc25WlJb3pJiehJRQ
C1pOazwMgoOrIlrOhsy5yQ1kN8McTy8H2CG5wRiiNRPqvcjZIKrKr5EbdVtXiyCfKUbkbpm613bm
F7Iywb6ao2xyG8fdghB7yC2CA33sSZiwhnIVVyY6M+Tra5wDOQvxgfQ1y7e+Wi1PL6bhJcT3/O9X
fkqAO0XHX39umsm0zyS3SCcfkmOSYuk29aR+7ZlpxqKJfrpsh7tmiaxAHWOQMGtu6zNcpmp3k0Re
AgY3ecgRP6z7soHe7k0h8I3A2rqy3Y6yYlgIlmaMgoGoIxg8KYMBTn5EbDNvtAem8ywCjrWBNXka
GK/KQ1Aasr2m+wyXVZ02N0wrxZ5PvY4Y5qn0mvxm1QUDp5lb7EdPg+8QYSZDYMs5v0zh5ne9AjZq
2QNa07zg79ToIkDSrkkbs89pw5TWHZi1WqbHPrv3DslskxrCSxTX/P88IE6gDYl3GoZx49T0lD0I
GV+LDhEHzZFkojIYAIY3dvjkMSW0kKCwreqzldcSr43n3RY593Q5eBsX2hLzIpFdIZKvg0pvNwPh
8Gc8wCQWiQmfW5zCdoUBQczP/GUs5a/AT444EMedQ87pixqgUhWjNYJgnvoX29beQcPCuBu7cA+l
rFop+oHnMR9nwlzz6vaCmF5EzVsVe+krAkoZW8gZ9cFamnZlL8oINguJWzhMDHdXuObdnu0uRpJn
W7+j+6jdblxWLCOwJIwwMnp/HfFHR1J62daO8BsjQtBOjscWR3jjip2QfzBK1ut90uwbs4w2329P
PHyl5hDcjDC91blXX4xEIwDDl/qjyU1jpVVxfgv6s+8gSQOBVuL7gOc0UpTu2Nz702m0imzba2Rq
GsOLi/HpMWtZo/h4k3eDxSTF0eJhxQAf02DvXWvY0Bsv01z0dwp0Q5/U69YnF7RqtfRuVP1xQPFM
O5KxE/Scs8VxNITPPvy4hxGtElhl45O6SHsWIc/PEdU+0nVtO1gJ8U0x7Yw3fhBeCyZTsCH/XwOo
LrnMbKWOdTB7MwvjUXeQs0x1vQPwhHe0lXI7MKTfm253GNGOidHr8f2iN3KBSO9GnyhSPOdbXQ7O
kblBt6li6u8CW0aiTHdpk0wyWXV4llb25nWx+WiPpJVFGk5XzzXSU6mK7DQMm6kI1nYHgLe5Gs+0
hXVymqQ5bH2tcw+Zslxc6FkDiaEfbrZX4KmQElYfLTKJh6vKq7m3zG1shSDr3mPeQP4xZmyospXh
lwhIkQIFA+ea7RprW2fU4LGlRlIz5pe4NB7R18fbb9NTkaHWsVxmVrPf9zu0LwDFlRsGwzTMTIE5
VtuO6BSMtmJ2lbLKbCYHJT4hZWNOOjc6LQJF8TOzVZW3mey5kaLjxW2YAbguMyjNDCKOnuJgyMk+
wVVxaK5LdtGzG0m28TXLI2c3jEzEp5byk8RnMhrdCghpxQADJbK+c4hlg3GAWqgrO5udNtHv/cxY
MGjGltIR7uH7W1RM+wre5N22i+HkpGV3zvQ8ODGAXCLy9Hy9eR07ezz7RTm/ap5+wp6TbEojR/2g
+nBlNEhgNEJrCZsNehzFvMM4fbttErQdeexoIplgvuQ5BJnUh5nThqb/Ygzaby5Enugsk/D9pD+B
5dI3cNLTu4fkEbzRKF6IktqXo771BhTcVeLEj0N47fUc5HfiIM+c0y1OqeyyLSRQuoYaDBzIfwie
YBEfhJf4Z3bXj7XPZWXEw3hiptLvyRAvESuazDFm3hQNz0bZJneiHszrZJn+xm2TeElOOxNHMqle
9NZGBt03G7OaY5RFNRywhmsbNtZXbzZ1MaozN6xLf38zltqy3lUMonQ7iF8VuR/aMI1nJ1+1QvPx
hQzBhpvbKSxm7HQ58PzokvLWewZ77zzAK7YL333sdY6w1CiMh06O1wIYHUcU0+w2h0qm3I1OLs2q
07FdljXXRJQDzquaT6Ny8qtmNrsp4OXqph++DlJQKnz53WjKfdj622r+kAejChmw1c7Oghh8S9Ue
4OtxZE91KeHm0opq1gGc2ENSUA9pPa2l3TEOT+Kmf8pcE3RS+DnVev2KoBKdZwuALXVw+uQSpVg4
HHNsxwhekmbbNYwUrGHD72WeqQnzCz5ij2MXJX7mWPjuRBicv78KLd48xhwyKsLnxgqzo84wZIWk
JP2g/n9loHQa2fSRFg+Hzy4RvHVMarnV+jFkg4XSpvgwQPF4bLPa4UpPGMqit24y6K0Mbi5lUlUc
D6ML6wbysz9YDcHCyrgMFkhvz52NauQmPAbc1KeWIEF6yW7XMKRdSEJnHmQ94ljJWhBCddrCFBcY
ISIv/SRT45R6nz2T7txtoJc4fkbO06yOCQOUuP0x0mx+AF2umh+Q/iZQIjqJAYRvwYoQuDNN1hb1
CxTQJP/8634631QbPx/25GRjXQrhvdm4I9cteaiPuDegRJjhS2prNssJc2exxFvJkXTC0Y0i4Ifq
0ppxfsrzBrEJQhSmtCVgnVnK4ua/vNi1t+bUqZXqaiCqgqChMC2fMqb1kP5NSl+oBsiDyd/7fhCW
h3l7VCySZdadCm9kVMbS830q2FlVrTAvokAehavmfWxt/X1ERrd00PAmVQHXl/BGDsTI3vYI+25J
4LhMNfr6DbzgSzhG0aelgq2s4u2seHpQ8AzIVkIWDvX18fu7aXZHDmH+9P0dDGqg8fVzUVWkFVZ1
SSudpewpC7aNQVY+tVHGzdjBLxYwk7k7jWRJOCOmNHeumfxEnFMrCDdUUERqO6lCm1UcO6sznium
yxaT05MbyOncR7F+LhOplqgpmhVjpTkqO4mf7EC/taGyfhEBtaKRxfx5d6U2fkYt41XGOhtEN/hx
y8FjL1tVvAjzQ4Yk4jgg3MdSVSEPN6rj91fgLikSwgF4LX9OPEluvkuodr9R7mmW8RvzzhcLUO/G
seUdvEB550w0rwD09JkU5Z2HPmhY7Ob2GixadAVm4Oynvn4a5+8UQoCFa9XdVp9RS3o8/WQMmL/Y
xjg7JQK5i5wwfk0KUEaATsqL1QTPQC5pPjWI7YNmOW9qjJ8pq7FzIUsJLV27j0JnaRChWUxdi6fB
PsCDsJZqBDKrIGkfgr77Yc+i5tCqbLSMhMx/P8TzV5o1S4SQTq9Nt4G5PLGqcIza3tmZbj5XiRau
xkm3d9+8fS0qolWKwH2XRAR3jUO59yBusjl0+QClqb3DJyJO3w2EaNgvxUWZw/+fKskxTapsM+rR
yezs4WEEH6I3OBrrFCyVHjb3OGniXaSiaKt7AsnhkH9mNiLREWLHXYX2a88ycCEG23ofxmQVNyHU
Ey8Xh9IwuxWpV/b7IDIEaX17F6OwLx3XASsN1c0Dt3aDmcO/uvXonyPZLXV2gdfvh1TR/8vIZeTZ
ab9ixyU4LhPtHWodsaZKXLkCTxSq40UvY6Z7JNr80Fl06wlzujiG/vhdmmaNA/yBCJg5193WdOOA
jiSd6f9M+tPx3Wmr/0g3sf8IDzYQjzlSFyQ62DaPzpx/9LfEKdlnXdLGFTWrJ5rdWKTdzZ0vg3Zo
Hjo9aR601mu3Wqj2fmJ8wGffOXXS7cMsi4+s0+/J3OiR2ilYiPG2/b9vcz3vaOCLn1lxIDvW+iz6
0l3ZcpRHq4rda6rYfcIttvdDxna/cYsYI4gfn7+/0luX4ju0+YiaZXfQpoj2IotO5P9mDxSYXxWH
6jbMW3cF4QKIoWifPPT1wK8ydfMcmGIBlMVlqj3H6ClT7t5aVvfeUlnHpgnN5w4N2tpgmye4Q5yz
qDBXyRCp1b9nZvyZ6GGZRPM6wqLatKB+6HNs499e3b6avCCygRlAG1Q722oPrit+MxDQsH3gaPz3
n2bMb1aejH6e/ZWHyI9zyKrmI0qaGZHIf4RVtViHaSAIysvwk3zBr1/YKm6+8hILUwj5/mHs3WAb
WM1H0SBAtk2Yl2O3rsrCf2Ur4avbxFr3UJTC3IdW8lXECRoFP3H3kU3ij+GW9r2YhniuNP4j+kz+
mWBpmY6jbEdCgTFMR5d/xOz0UUpktB13S7cRp54X50DnHBDWd6MoBryTuCbdPe+XqW147UyorsXr
mOfteWSHN0UcculgVcsUcgGOgkrbWNIWa7pyD5HLbUx0m8TrsiQRW2/XZRLggrO6eG+B5PODIdw6
Qflbr9mF2IiEl32jGcvU05ig1pw9ubQmBglk1kVlfdSmwiUAsXZRZJkny3C8F0kseZLLTZgy+zUZ
0KypIjdu7/UMXPFZtuVcJxdQnAssr/QIur1Ja52o5jI6W8LeGEGgn0NjLDZ9BOe1yvFr6m5CWELZ
YcwXWOf//WpBmf2Py4URMhtxZVumros/I1djAepImBg9TCkuJg+MnnyXUUkbbgZcejhTKVFbWHhX
A0jcTm9G6hOsSSlh2SgBsxWTp/LBId1r6xUEBxNFWdKw0JPWJTe+Yhi7WwPaHDUIgks/mV7JBp4W
GTECqzZjwQI2Vx4obZszkzb15IuICTNqUglwGPN0fm2bJtvbVRVuURa6z3VdPIKrar8S9JMGw7H4
Uk+ReEMFHWK4LJMfBiI6A7RKZ89TBK/WzuPImEEFxrHuUnbVc4Sii9NsLeAO37AAXo3GNxeMXWir
a09/iIQtrgOai6JaBaqGNZjrR8DLkFwNXzuoqdAOnTn6UHEYJ/a9YvWlKfcgtVbfp33Y4yZI5wUZ
+WHrsDanFcSH6gHvHXHRGCRMTxegzNPmkjQGKphQoGrA1JrkN0OvT4EKi2fReuKhqeSScZ/adyZ6
IUwXV3Z24bNZauXeMIKECR7pfBA6yMyh/gnMfgcpxFr3PusJV9MLzn1MgD73jMfQHJBS6IFF9gBf
IU9qr5zEakETsdOUyo7g1Jrjv19h5p/5rJaUQipDgZcwlWOafwQaaVkBtGHi6i8R0p2Vk98nvW7X
wVCCShva+ho0mb+qQvWTAq3dfKec9nXFNmRm7A+F3a1lS6qgSjvvmvuzv4wr9fsB8CLillHPd9/f
NvlLCB3INFCqkWPqP/jqvUpNrrAB0AqYEXcfFhSlqTWFF0d3jlCA1YVC+f+a4cSvbBqCLGNTcEdT
fyY4Su4MOkduyNwmPRhCRFfple65B1oY3UYkyDvPz4l5rb0L4Ic9iQH10Zz/2iCmT7wqb6g3uX0P
yf0/3os/Y8PmJ2bpDu+Io1uY1v6IDcNtiEEPo9WypXE+a1rtXiL6YHAW9OLMP9ZaYA0nhlPT3oXd
sCqp7pvsXU+xxcPpLk7BNE6nttfNC4ujDP5TaC0rqawzrn37PE+oKfocb5NxUadZh39/Gj6itpvW
ErcDFUNoPwy1g0sD/t4K5ys26RkS1jBc+vffVfyZU8XvatumIBzYNolH+TNIq6wsq2agEC4dQy5J
e6EnawxWsIajXVE0bYa2ch+CErAVK/3jEGgB3um3ODVXbVjUJxJFzEs/NMgAU3Y67GoIIhOhuv77
0zT++ZY4JBjrplAOz9b5MzsxDdjNcVXOWbpoJhHZMverxuZl8hjJpKCj/TE37swSxD2JUs64PF45
jBgWVew9mlpNOZTnAGtVbFO+YecmZGDfAl2D4seDzb2HfsViUeFCGv+/P3np8HGjrDGpCOdg8L+X
Nu0Ykw5i6ICgyE+xC0/es676qWeoTTOmwdvYvqWTUWzraIjRLMPXtAbjjs3ffFZ0j21WHdBTew8D
YEfwYe4tgaJ9zBW7pB554Pd3nIbTf516cwb1/1cj8dHk9eY/ZevS+PN5xw386JRVEENaN7lLVf+I
UuW8E0BXrwjRcw5pEc4CmXg/hglmYKbjh4rlz8ExF0PdMpY22wCgYOv8V9ip+Ef5BhuKS5YayCHI
+x9JgzSwRKn4brlsg3A8K5NIIS+owiVjumA5uCrbV5lV3R2WAQjrsPSwZ9533Pwv6SgOrRs7d7Mr
o8uAv24JcWcChRsHaoEh4pjOstvK/Wzj5iEIuunCeGV6kolXLpWErM6/fNWjwDyCMTKPMXLqBVFW
HtNwvpVe8QuFYHaUaSnXgRa22ynIfzuoGW6Vfql0zEtlkbFnGPyTNxrpLZoqbyWpL+gqma8pYfwA
xbCZNE2+28NL32bDzi5rtTE1GSGy6raZHpGvZ8RAMXtyyiw0pVD10ytkVZP9kYMxj8UWku5ekGYE
4HOHXrRdG6pmqEIPsK8Dg3VeRowOnRWwtbC7ZZMywUT42loPRLoyS1c8Oiu97cZHMX9ddlnDEjI/
FemUECbjs85LsvgARSh7HEp0NpDjKM2Iy4IFY60h/XSv2bwb4AZ3jBnJrF2IEvtcs0BI5T/JPusv
8OrGU4L8ZZmG2ez1d6v1BOFyRRaHcQxmbC1yji0n8sBMUQAYM6fhE/DCoutt95iNsFfTseeOqQUt
jhsnerZq/HH//vmV/7z5KMsmsBWjpgJrYM+ty99aEzpBjEaAYZdlH22DDilG3ZCuapNxctQ6TLBY
cx++/8gHjbasQwmAlDjcdBn6Z62QgtcrMa+6b1wH9MpwEMObUNbvgtkHcJJEbmICgxeC4nNRJf50
KAt4D5Dgz2XciIU5ae6100V+HlDSLoMpnT6Tilbeq5MXo9f0XQNxe0FU4ydpGsPdnB+cWH5gxw9g
4PUvsR58MTQm2htcF0xyoRYJ11zhgC0taoadmXquwKwdAJRV60CKfJf1XcXQV/nnPGy8RVLrROTm
Apd8236QvBxesAHui0gyY/KvGoHV//6iU1r/4+7jCunYFq8EXbfU57vT3171wRG9HGKcNWCeux0S
BW+Cpz1q5wrDlx8aZxW72SllU6egBK6tSRv3zpDDPbLC3l7o60oZ1q3teogrZWnuhmmFiuN/ODvP
3ritLlr/IgKH5bB8nRlOr+ryF8JxEvbe+evvw3HufWMpsICL7BCSbFhTOOQ5e6/1LGyjWWeuVVjb
f+ql+t1r5LCpBdPbqfBpotqVhompLR77eOVM+IAG0erPmYkkIWgd8afeE64DhWvptKI99iZdCNUq
WyL5mPSleB43dmOkbqIxviu6Ut3UZYo2dBiKh5qXj1UM8gMfoT+AvK06eQid4gmGemZg4YKFKo6s
i2ewY3+r6UMzoLQYrQqvXumt86N0cnUdFZVx6z2mrqV+FD4+20XbzdffEMtPHOBamEIxrqRFX8Lr
cu+UAwOls/2HmcYmTBopHxw0RFCQJmA84zaXrWC9SEYIwXkYSlo2gKdkHrji7LUWhO+wIG0jZ5MH
KJRLpEJMtbUlwUcGOjeB4Q7zFzKgKnRrjNjXNC/6dQoHdh8DuUhpZ4EU4GAGAjaHgHqi1g1yIzSo
L3abvY2Np55Q1IXLnr7PhijDaWnyWb4QyEATNdf4xyptL4Fdqah4I2hCUTLrCNh/WmqC0XqKV2Gi
Zvt2irGz16Jcd8UoNwMzyo2RquFZ4zLHyeYc9flwz1AaDE4FPcnGfVjJ7ilTtqZg8DfgYX+qfP0P
q4V/arTbtpX6qf9/h1qob78/0z+3IkxH4z9pAEoTjN0+LA9EXGlR3Zncy1Id/3SMmL9JLDiJA9EG
NbRaGbXDC92wJ8IeoJqMbLKVsvw7NzTjZkCCXE01Njgps+fQ1/fsmoo/cFiQlYHGTXovjQZgacah
G4Wx+eKxf14iAGA1CAKQtqFrlvXhsUfeMM/xinqZCkdd2wonTVHNu1gRWKs2YqGg1k47J4l0D1E3
jFypayLVwGjSsDAZ9Tri2AIoX2UQE2GDWwmKJOZi4fyV4vcKVx412TIaSk5lNgAb6iz6EMO4rEX6
8MWTEZ8uObSEhKAJpUlbl0KdbwT/uuSgd6E/C98djc0mFhs/gjazVcutXm77cVuHuwbDPzP7cGeP
c3njrrB29JztaE9ndKj3U73PCKFU9/inSPPo+kOdHQYUz8zSiE7syfc4UjOQJDp22tGu5yr906Qd
qaI8tRDi/VNVot+bqytP7Aep8V767Ak7Wd5Jux8dD8LBKS3OaGQUB/TzuizOkUL2HCGe51A9tcW5
L86FcqKqezUK0U2nDleGCQfArfk79+rVEzVC3wlOQj0ZwckMTno1HxPj6N2PXPEoR2UMXBXmDdJ7
8T5akViWTp3fUjgdsCLH6BEil7ZAN6ddJ1m8Fjqym0PGeqk4tv7RKY4WX0xHyUbJORLDodhH515a
eiIHghr60wg9uJ+r6U/VvWrzNMTnkp/j5YdJb56a+Bz1qEyB/52y+Ayo3icEGJSVPN285GTLk3kv
JTrPeKoeTdRJk6epOw33GuVJt+igndrknxqsI1UmJ2yTjXVkm6ex08vnCvLj6B2o3jsk6lxedbBR
v4fw4xhe7PXwoPS0oeciG2rCo0fGIe1BfSfbHXyC8LVPd1RF8p62BRIIJnlotwWCXsB5pNboEDS+
+ISqn5fKnNSqTmeNrpQ0zI/b7EFMnYy0tlpapqWs6LLuWDwJsjt2aD0oCGQhXBXEfeq2vBeGcD+d
a/A2k4eLb5PrZBXORU9UoS0abgjwbQg8F2uzWVfZeizXOqC6lamvDX2NcOZn1QkKARCNyIk2QFMt
c1OGW1nMBTkwQ4sJ9HfYhgE0lbmC4p/qwMUTPMFkSO7MYG8E+8yInHU/KWi+NZLsFpm6owp1h0El
bnZhsyPDMoCox9NxtjFT2mZbqNux2SrJFlQxNXqbRN9k+sbnieRzecEGBRdVi7Vs1liSEa2FcBzX
lOSJ8LTIl/b+qbbeUNM0F1YIrlB27zxhGQnsqf3ijdNV5+MCiDeOuwE5HJLNjvaxDVGqZmco8GJw
bbPKXY6MFkFfouL1VwxkKL1c+cyD1VXYs7RZ4RL0LWhLyF1dAiB6fCA14eJuV8+lGu5Qu7oxl7yX
BXWIcGPFTe+VQ9JDd3QvIBUt1wbFtTDAKMgpXEA2VCXdRqJZhV4x18C3DXZBt2tcwkdQqWr4OBrX
yNwgdOl89IDpABDqK4p0KGqo/6kuXFGIrhxjqTkE03JFx7OxVJF63MvHgOXPxd1BKVY2gV5irupe
hQLEZ+XFLql2duwiB6MmQs16dyANG8No72I/b7S5RttFQ17wQ0wAtlvfS2WPFRL75g6Qw2yXiu8V
2i7l2y4tcUq/F3BPemqzQMRFbgzIiNIiF9S2iNwxcokBspxVbqzkuEqNFUNTfVzVzSrJVyGYnWgV
ecvAA5sHyn3pzSbsJb4yaKgZFOZs4W1tPJ9wh3hf/dWUrIxyhasn6GFrIKVYoTdAEw4QOrJWhu9i
pKame7EDHGs3e4lBk9cuJCmoc9yF9dElhTbhHRx5iVxfYn2fi5b03JXmLePtlnOV98omt5a4jNxW
ujUY94Z5PYgvF9G0eq+Re284V2OvwtBliu4T96VDCFzp8HZrtsWrJlt1GY2h1cQaz2GAtGT0V4n5
CPgYMgnHzGJXBIAQxPtcHil/3Vy1WJUwUORcucIfcVqurNilRt7Qfj72lOZWvdvejwPvo8YjQZDJ
o5qrupcI1yFvOml9tosmgor4myhfYKOGSJBASruO5aqda6HK6lyhQqpzWVz2xVztvabItclqRqtv
rDJjlRgrg0S6cdWQhQGvMV8FvK+8u94yw9K5Q+TfI/QUS6f7Yidkf1pjWboBds4ypdBJ/vrYoivG
IklRu5cwhDSbqbIIHgc9JwC80l24nukWS2JwRrQuXJpnLE9qVX9TrJvPpszz5HpI9OlGAyLf2CLZ
9dJkcdOh8Cd5b2nMMUz/OySkzi4t682x3uL2LW35Z94m/61s31T/Tb8XyA7UynfB8quSvJrGSzu9
6tWLbczlGS8WX3vPVDA+E3UR3KLxuU6ek/EZzbllPFF1/dTWT4H/FPlIGx4T/0lmj9a9bIsB+lxR
/6Abtzp+kMYt1zGz40so8hREYmjaj/Go4GzNvb9g4WfPYIq2FUaAKxvWfjG2TbRMoFp/sT6U//FG
SMmi2oEBbkj749xNdDU6WI8JrCTsCfpxzYqaw5hgDyeVelnn5CQ0w6i9iMIEgNVI9UDY4HvlcIHG
k62velZIQkUJWgNZwAgeR28jc9qVDVBkB85+ITAfVZqurqWHJSnKZ9hPnopbm0wsxZz4kMpB3O4/
qvl2YSERBcIWOHASbGzIiqW6lh3aj+MA9LfBHph40QtAVHmA8fHvQ6iuspm9OpXqotN61qEA6WDB
+ECPFfvJbsGcJV3FNQSRE7HD0VbWRfpcDUCJfr/utj4N1lmaaCqdFZW5xzzW/HXZPZiaF4tq4gQv
kVONpFGfyRQYd/C5qMHZkSsyOaxP5mLd8rN8RPrkJNyLpQvFusVL5iPrFsqwV+2ZxYvS/bNyAa0U
WmtWLpSBjf2+cmHxEsXz+oV1SzD8s27pvDXrluZeP9ctLF3ycF60tMOWFCEWLVQitxFV7Pz70sXz
/1m0zD18BNNhNsITbhFXWMHxfsiVHa5Zt2xrYJPE7bYzH/SLV/PTIN3S0TTizpC2RrtZ/9CtiiFh
Nig5CxAWTAyJrgrIKyFDerSvXdsDUiyK8S2splMnrG7j453GaGFPh/uhrRLBOBFYdImcalvZYX/x
mHHjl9KM742mLgs0uitjytsN/pP4cp/b8Hn4MyDVmnXd//3R/edVVXnggGvSeeY/gCv096CNeH8j
UhXJJThULXZcG77kIeNtw4I5jmr15uCfWKYRgmE/+pHXMnKnaPQe217D8BpOWOdkbxMfyvVtHMxr
p82E7Ehkz1qmGIe2m/F5VZY9C2vuEv0wa1xUeenE30AMfvfaMf0xNN6xYyL1XNG9HMeSIJ+MDo/i
kOfihBq+60Z7VmutvDl1Vv0tRUk2iUEXMpZYi2i31W7RpMXT7986OZ/ovzbcWacLWu4mV3rT/tjy
EkWMohzZBv6B+V5rOONe6TvAfIalLHu/f3NUvNle0PZwWsl00gFonOHDHEwCS4+Woc7L97anT9u9
0qsZAUsI4wy3JloJn2h539H+aoBmEb8GDX5YyYDZpqzH4qkz90I3X6CYKXCikVuEQn2OVuj31TXZ
Nwr5hldvIkskSopbJJhwKyqIxjKwku+SGx/WUDLFy9h68MN36JDmznMc1gFEoZ1jVu+DMLK/I7W1
Vwo+r/PvX7f7hffj68algwG9cJgNSf3XCwjqzEj1vDiHu4YRlaF8DbbXz7+VtUCPMOveZJ96u0QV
Bw1xwwl14T7/3pNqHGMZj+ylCaof8b2dPTOl/iuP3iOUW1ogX/AQa7Sl1llLt3xsaJxiFAAEa3nO
smCmubKTVN2bPfi4WowTL5j0cEzD8nXad1nVq6nIi307dsW2U3mAqMe+hSbLoBFaYhLS9a0artHk
fLD+6NhzdKSxeMhlsaTp6cYJHW3jqcwu8sb8I4/09qhqLPwNs98KYWYv6OyuSqwWV09Xz22eHQXD
roe2C88FetUvLtT/MSxEA8WlmrmsQT/nrpD6V38khu4hjN4vloYIu+PQWeGuioEENzHN+DKEGWkE
KYZN8vRInzzk/tgf28b6nuQRAcahVd3UhCGNl8eY7GCEEVfbm1umeeHi92fEfz5ShpmzSotkRBRF
v54RGGPw+MBHBY0VDCQ+BGixg2XqROqTZxXfewxBx7aMLFaStu6CoN1Vmu9dnEk8mpnZunnfJSy8
o2/QVrEwtSn9ytLTV79/mJ9ufCwkbE0zcTnSbqKN9uuj9FL4jF5T58twIkdEyBoEtaWxjatz+g3g
v5YFzdSvXpu5J/frp8UwhNRsRFb8z333199aZI1RjUDi+V3lxpvyADEmil/w/61R+gCdpbHWuqSg
YUL6UTaN2s4Y5DsRLmQc1oqGYBdS6e9fic9rK9NgkKcL27Qshynv/FL969SyW0zPWhIWSzVoT4HZ
lZssbiNQfIn1zrBjOeB23oksTE8o3Z/aVqivJP0RUBsZ8hQrk7U3g/HVTLtkh0xNRW0aB2szKJdm
ADdKV+wAy5ZDyKOs1dZt1NC7Dt2LKoM+Rk6p6zu6J5sSKFAmvYdGZsrfNv232gheQlN/m7QBQnlN
zAkaO3bCMkqOQ9++FbOK/X5wLMj+qSm1rUnH9IHFmONGU3BNEIee9XioFpkYwrdJh2qh1G1/uLsq
7gclbP4y7NTb9nrtH3//uqqfTzFTRbXCXYU1K0K3D2+2jPWwx38D7Cjrs4O0O1cf9PrFxve9I7N3
WgHZ7eioFM4xb8DsjkP6qM3OQTvI0MG+IRMLDK9k7WmrTAHiP37/+P6j+U1EjKOqDtN9qCEfL92D
kpdhpVboJpRk40iZP6pREF6MCXpWHeDDiPRqawyjOARp+V7Qi++EFr4p7XD0pvatbcdjZQ7GJUY3
uZJdaZxYwKOHnvebUTey3KrZW/Z/ARy1v/3+sd/bwb9+kCwd6QSjK11oCBc/vLZKqGghd0/4LQiv
mRZANWnb4alxLOPYK+mfMLMglDOzTypNrhCtqacsLOmRRoAJf/9Y7qu6D48F6ZvNks82BJ/QD2vo
NDZiRzUa8geqUwrtY5EnzvjS+1j4eFV7ciqh9Cl5sq9thsKdb1sHosdehOcgE45C7RiXtrw57Tzh
s/w/B1MqOzOrNHI9A9o6jFm8pmTg5TnVTUxoY3LNfCeG7Zh20CQCqwvfklZ4q05nRR6XcjimqflO
DppFD7qiN4HVfS0Ch4iIpMbl8P/x9LlyoGWxZwqP+HAlBZ0WJ2WVJstKs/+aJmmdeo/IHzRfKoBy
QyHSxynWFQzjm5NrxlLBA/WqmhgDvFaGm7wIMKVVBWvdGQnQBfajIkc8ZfK9sukkx6j7lrUSkoow
f9uHubUPY719MFXWlpNIrWNqy2pbJRj6/VorLJf4UBd1WmCo3y1im/tRHA1wKDm8CeMLMav1aW7B
nJThtMFin5szS8dfL54jDycg1jRbei3ZR1PBp8Hy3yCBJUc99aGz8+ndeJKwB966YakV+RtJAs1J
TDk2yTpJ6b0SCdwMUfjmdDWWVpmcGL/vjGR0wOCQNikVSHtxnFvQjNgH2XI4GA0TWVJo2+c+x+9c
FyOt2SXiKZcgbTJoPV0D8ODX6yxVnVsGTIeZZGGda8Uv9vQcfJIPWvFopHq9IH+MwMJeIqZq7Ozs
Gw0yPWi3ggBppfb1l6lo3sO4fup0j9BzUGuLMq9r7P1qdQutotjaGMb7tp4BbvWTLmJrFxPOsdba
WO5HoL9IQfT3QvfMjRm3xI+PacrKig5bg7nFjYK43sl0TnJzs6KeXF7AAFK10wFi6s0XJ7Q7AMbq
9KgqNITA0ZqbL07hz7dlxmeaYwNLZBf86Q5I4hJc1paAHJ0MvAokjT4wEhxr341FQUIPT2mbkWG0
U3O5CwKAv3WNsL8ml2wpFNM5zN9a8+sRd95fnt3j6mtGba9WWrHN4b4to7HF26oRzdsJJqOeDjIM
VTv3Bs6aBq7hQfXt+IodiCZKOQ2QYrRvephMCNZrua8MIEa/f9KfV+4WsZU0tgR6HlVzPqq+iY5L
sq7UMA03pBCJNAZoEaXNo1pn5wyH5BZShf04x7aiXJnCR02giqv6MN1KVBT7qGSwG2tglHA5Nt9w
qxxqk/1F0EDgG61JvQT+uwPfCovSeC7GrjkSfOifgoleS5E7wZvo+9aFf5Jtmd03S0/FctEJFmI4
sMyLrafpvqwbfR07Xfzs28mP+f/OGeolajrrAnIE9FjGOKgVBIB6nbHXZAHGGelZkYr6IMzv6my+
ThobZIvPLncK5oDO0dfffan8yZ2t+aMKjGufKj+CSE4POVk6C6MlwAcToPKFkE5+EjLP6ythCOR+
GivPu7b8X+ssbBtjaoREbDncRoFKBP0h9MCwdaPfunWg+jusK9HJ9tjB2X1wo90DHrOyHnBViNU9
3r2oSL+Akk+vqykkjD2ujXaf1W44D5kzB39g3oAUXRK1yBRA5PFpkuATGxiBlqvFVbTrB/UPI9Bq
trF+fekxzMMda7OApkqK/QD9054PYbkru66E8sBUbBw9so4roSGRhF7vBLTjTRFsxtjubo5cFk3Y
vendFouqeFXY0h7HBgEOQIUvBzOf5jI2JAA0q5btcOM3P7YBozHFrTTW1RKt4P6edliQJkdvf2Dv
DF0Q8Mrx/uOQnsPPr5jPDWDX0+Jh0vJ2addyocnefynr0jt1Gh7aBGf9m2HFo9uYM8BfKrC/FYuO
nZ1Vu6EP3VGHEVcl40NUGTCu/eB8d/bIoPX3pCRndZjtiZJhS1M39kKayrsda+21daLsUU/mxf30
9PtP732B82HRYWsWumVDakiX9Q+LdtnVcPPtLFuaUYgwySLfWagp6X1BHVzDDBBDz96M6NieFAAl
bh+xHkdLK+6yh6mdtMXoF+PWUbrw1msjfgXJlJ2uJgC/KrLYlZMCvR7rsVkbeZ8fNC3GsNh10bNd
VdFa2M506DrQ6E6pIosRhhqscx8L3H2l3ZEq7vZepiE3c+yV6oGZvYvcq9LItzAbvt+/6yPN2VQF
2r6UT9vNqYS6JWYaity8k/fJBvli+/XZRkR3TmjSsoQm2IHZ833gX5/AKCzzpNTAdhpa1e36DHDY
oL+WhNWskjjzyw3ciH4zOmWyVefzQQm65E2dGaSNBtUiH1jXxLCrFrkkuaPP+vR7jClFCEf+8Ct5
SHCE/K3YIBWjAiYpNnbEMIe68MdDCp9rMetrVlzx2m2dh8+yb9V3VPfDAiG5PLfhqN1kXFyt9Az4
bdoLswPrdP8y4Aq8N5J50gjwAR9qRKRqzVLTYVWxgdFZbLLUVBZIWQYUN4m41GU9kZ7oOd9oVrL/
mpAFTIS0TUgo93bv6fscf33G4AoTyO/PTefThY6X2cEcYyLpoKX88WUO4NJGrYVQK2/zZ1ZB6Vqx
GINKLomcd1l/VBuiqfO8e2tF1bG/HKbj/RDkAV754NZp10G71tV8bKtr51+FeqGckqbnpT+XBh+3
i6WeHfXsQ8O41iYwL8QrAagoCeC2nLlOe2djBt+VQAGsaagzGqiq/ob8cPBSB01IEJssGhXjyt/+
3pUtnrasYOpXormey1Qf9ODRaObS7mXJxzh9orrxKUyffOWfmqpnz3uqjeehei6N5yx5oXLjOR1f
qCh5qRRMpyBiXzPlhQJ1Rpc07XqyK4FLOyC4bk6Qb8gYdb6lKbYTiANvppEEazzTDQObrz4Jmvjc
qtaExMmEjUnTHOdjPwl+Jdu/GNOhauJc2VvVHsgBqO8+RTOz13mRjAPHhsyQ8Ojh+icAtD7WypHY
VHkgB7oqTvU01+CczOzMypEy7LOXnbsMD8jFtnF4X6gJgodzKZxLmV8r5JTTdbjXNF1tb66ivHke
bwOg5FvD1+rNZ7XtJrwmTyaAPXC76VPdpMZOi/2jgumdSAyz3PmFFVz8PMacKNVNru0UrlF7MVOI
90q3t7wdNcERv1dAapyz95IDZSeHGIsd6V3GwSyPVXD0vWMh5tJJDctOanaCUTqCGIV0kZwpUg60
5Nya53rT6wcnvpTmeewuVnwpzEvfXTKSwM1LnFypMLlG/TW35gowvVvX2Lo26Y0yh1uV3oxhLoKH
mZBrwy1xbmK4mflD5NwatdMODjlqcatzA569QVxtSC22yUOKlagjr1JyQbKEvwG1F980hT6K31b9
BusrQfIPMnvQ76VmD5RngZR9sK0bZxndaCgfhnUjuiHp5xLxP5XJ689K5NUJif+7Wvdj0Fz08KrU
F0MnqvVi1Zc0vMTNOQ4vYXOm/Oash+fWODXtiWPRnup4LpzSNPnM/mjcKwEW6xwqRhziEFeHsDoE
iHYCcmv3fbZPkO6Q2Rh94df73NuiZ8d6QdVY1Ju689E4mvpAXVniEVipBfljkKMz6BqBUAF3LdOH
tjp7tcPTSeQjfg/yYee+dNW3LYlgRktofbBV8Qcd7j+6H0hm1E+GfghH6ZgrQFbtAhwZ0cLddAsc
uz4rbbsuVdxzwQi0OgHpB9ktH78FLFtMNbZfo4rtBJ9MhuSzQ3z+uZWSETQ2trlF7Bz+/PsCQWVg
1nuf6cA6JlFiYVhFd7kfMvgJl7Az/E2j1eZizN8mFIbnSi+TK858zMnxD9Mok9d2qIFBp1/YdD63
jiwsIfQxWYvhzGPX9OuNNKjtMMGFly/lJJ+iOHJo801rY+bUhj2SZTHC65uqEmN6dg4yBnqI+Rfm
SDzqkA6PmimfbSnjGxyCULIn0uPWNYpWEkIBcHUgOeJC7ziB3/zFvelzU45HjktPZcLEaviTtNk2
uVO06QB+sWU82EwVd8lKe07wFaPgwF8bp4V5JTyPVAvHf5HYBOGj9UQhdmmDjK7L1tnAAtvSMNg3
xEaWc8TT72+g2ucbKPsDzB+Qt7B/2h93CpE1jShJoVA2I9kOuTnPvX3b37YCrQPAQOs8thgZcVy4
vcgimHL5uIzn0A+gcQoR0m+yTKtNr7YGGEDkJqxUjpGDbVAbvXfGkpcm/1I19bknB+4FuYQwEL1B
Zrur4f61ugrY9BWGQFZtGxZ28NE3lkPKiaDoZbnH2s5oZoh2ZFR3D3gmnI2aP0+DbdxILlC+GEvd
PXsflsesQFRcxhgHHPWjsDdy4GrBYCAxo76VMOCe27yBBKoBw7h/m+Uo4UK/vZYOqsBQsSWCMrjp
ZpGaqKfglGYd8YA4AqZvYPENLlp1mRM2k+wSqzfPvoz7iz8dcCiShAHxYUpFfkU+7i8KkovyiGA+
gJLDzp+K7jUSFkgZ/YvT5LO8kDmlyZXNZElr2MbHBnPncTIXsQ5PpDCmTRAn/c4MzbdR5u9sA37u
CS1jfAjzbljxzoiDb3rD3rNIPCI/YPrC0CY/t1HYntEJ48GgZBEfm7KmwTTXKkdyEVpy1qHp2Ot+
SB7Gko8PsOjgfNcXZJZJ3sx8kH7VE1VboD4gygsRybIKA2IwrIum69Ur7eduXwLyIYeKb0NdAoie
nIWtHRrfyDZtg2fWjDLraSLStyDQ8FEkGfA4TynR5KjvFQ6Dh8YBjVM6VXJxbhJ83CtTunxtapoK
dXRqUIqxOQJEt8whCsIfdZ48gJnnMM/GTaK8lgleCz+yiVjRa5NmYoFUI7MbYmAV8xZHw6sfNuLQ
gUj4oitlflqi4QFjfsCrSZPeguD960V2kGZVDKB+YLnRoCE2ZY6jVfYMNJSrQfQIdiHLWEaZYSz7
aoBgbbX1oRwq+ViT7rrxcIatWsuA3i24jY1RS5g20wVlasKrPl0ThQhwRe1Cdm5mdb0fwsRMj6ns
DkmU1D9/BOqN3qKSYuSleXz432HUsx4N361lko15K+3fm4iLUsnk/9D0of3MZselc9G/WyHyD/bI
38MRxioQ6OSh7IkGnyaNMAJALxExioc85ERI+irZKLpDiFnnO4wx7RNulEsUW40rqlZ3Y80Gk18E
2Ro/pHYinZ1PFu3KOsQJPpaPE5HBEcSKrP/i06bP97RfLymgvLBiArzRpeT29+vbYSuZB3+DS4o9
g7BHPYIq3Godi5+hczuLzRu8GNIj3NZEyEp8T4HkgztGBM6Xt4t4LXXaeiOE0InW1bLpy/QHkiHN
mEWQLTFD3qzI5/emq6AqUKmM7ISsinO+mqJLrXE5gUbnP/aOSfInJLs6t8j5QO8XEW37xfBKfupr
z/PJuVEleK4a7tRfn21DoCGcUbIrpc8zCxvszt7EAslmb/6WCfXHxJB7UyjRHE2piMeIZk9Ck9od
tUI54ezchHbgY7i6UWqKjgzKYsck9vC/QzN/y80eDjMruI3uhY9Jrlrf1JjzKFfA5OGDd262Uv3V
F/bJl89O8uKNL1byEkGyvlfZvOom44S56h423ybN3+IcFug7jF5dfeuG9+Ze1fBOqyhxcPnU+dnq
8uqxls7197du9dOHlvUFpwgDXu47prA+DIPovvlTXenpMhJ3rTnhBrYktbHWk+KUkQaypKfe72Rz
yGpY82Y5bmRpMLBPrfGY2cq2AjEAEKQt13HP5vCLh/fpbeXhsTs30Logdfl0y5iAtTl2AFU+aL3i
mWgygr/7KsIv5fWuUevoRvC9nDyzXgNRFGeto9kd1Rodb3v8JsKWKAqPszc3TDr3gDy3jrT5XA/a
F1e/zx83HqkzD9TYu96n5b+egEFKJvdQkT4SjPM+o0Qq4tQMla1YVnBzjCpZ2NaUriu10ZikEm8N
8QXCYEdSyqTNmxgmUHNTSl01RQeVJzAQUTujdcKDMt+0bQCnbcfwKUhV4aY4qc9+quuso1Dvaoqy
wLdqv+BfY/qgeuqjaaCh7kbaX5oSOgR1ymxtBbg+v3iL/mPxp+u6waQcCZmB0fbXJ06nkmsEI+Al
V+zu0OaRvQDoyodHLNJQ/xGh6lgDTcM70bnS49naCXDv3z8Ic/4lv1zsiPBiZU8bAOP3Z296gvPe
TtR0xn0Ga6ERqUt+3raR88gtL/w9ySNcfHHtYprEQAGwam0h53kmqfJHoA7Vn3Aw9zXhqMdakIrR
Yxrm2kcmi9YYf+Qkwt4QFZWX2TW24IMkDgP91eVYpf0joV9IcdBvC5TBhYHnL6jHI6y14uz4bbwv
Ush74+wVa4qWxEsynOLEC9dBCVWCNKmdbTfiqie686SURbTQUSjBcIu8J8tiiVHrTr67/6khmsht
vUXUZPjsLaThLdi6LRuEaOuTdrryBt26TIFy9EVRvljAPNQ0EHP+LfrpUH1g7Ik9CKHnKFKcSkyY
HszSHJcRBrwv3hD1vy4sklUJxEpEDIxuPvQuycppW9x2BWB25oyT75xsA2TD/avCaG+mTu9mrqSD
6LCLvLmGZq422U3NrnO2g7Pl3GnWmrpVMGc0yB42DuYMfS4aCCS6kCZJ7w7YR9G3Z5UBHVRI9Tbi
tiWJ/n0oDj9L+Add38t7xd0+7PaAJKjQ2+nqXFLdERk8NkB4trMwRN1SHu4WrDceztiNh1BU30yY
QoqNWW+MeqNMm9zC3LGZmHLijQ630LgkFpUfWUccBRnPO6oJdp7cTcOuCve2JCBlb5Z7o9x3054e
aWrPFVPtIUgOIdnP7aH3j4l+oNB4/CycT3oxVz4d0+lowY6d5sL5RAFPjWD1f/EW3jfFHz5TNlAN
tp9c2OaV8q8f7KyOimIkIwfIRj1cmGM551LdBwgKANfAe4lYNNywCYPWye2/647JV0sYW+CF8REq
Vr6PzIQUcb8JHyPvTyPAjoWZNMUvxldKkowHX2P0Vnnx3szDdyUVxqNJSvkqsBrxMI1SX5Ukxm5L
ttW34ghbKVtAnHiF5FNe89wqr2PtlNsgxA5rJX159X3jJkaCxgxnQsNjtyZi/fpHFBXTpQkVcWVE
FCwspzDewewkDOMSBsEpTcUpZGe3wk6OcYMnCwic/ITY2FpZ86wpunWCEmedIquxANga5jqtHGZ/
DN9IA5DfIxMEloYWbKUzMlzcZ1sq0LEFfevm1hHE4SWTc43SCshE76RPOUAgwFgZgnt+zaLutGxr
3BLRhilgKBxetUfcvNnEeHRipwYgCQ2yDjV9DaIJJXcHWSzWu/yqpspLM5npj9AufgBogW2uebwk
X/RPQGt9ur7qQBRY3Av0wijQ5j//115ZcI1XGm7By//D2Hktx41l2/ZXOvodfeDNjdP9kAZAOpIS
SbkXhAy14Te8+/o7kFL1LZIVxRuxIoNGIjOTMHuvNeeYo6ZXrAZMrlOOLm+Z2vVyv9CG8Ha1jdNo
j3GsafbVtYqJoN098iaqYTRwSWp4G/4y+hO2X2OtYfQ9z3czRu2B4/nEvZkZW4HAaAJ3Xiu3g/Ra
Yxz211Is/FghxS6B7PVxDC0ZGtdqxxBDOgiSRYZyDCcZDoSzj+tjMoadDMUYmiKsMK1LMCVhLhFm
B1CHxmvFVqBPgVbNAE5BfQHRZ1Pa5res0ggONqDdNoE3B3oTFHZgzUFmB8m1hjjsrtXEoSvXquJw
GEPGlN3InwO1iy5D1qTVGM5yLY7rHCKPXCvln/AiRKgMoSFCbwg1EcKEmzBei3AQ6wfCCqjIXGvB
hl4HIIosEgV2Ev1bGuRpQBYClbmkfa81k3JV+mPvj7HfxzjX3mhN/UXXx1pV49bKKmFKdV0R/emY
cIhyyd1eZdye2UPYW3N87ABZgC1M7lmFb9V49uvGWz5KkVRYXNMOg088sCVKMrKWYDfUhm2EYBjm
DzJu4QVb0LwGK0JNGQ8XK1NIwuuM6I2D+TUgBkaJhwpGZ8yHj+AloEvLpsXMxkyBgcjeP48rebGr
5Dttade3cqMkRBuKbeJ1dZjmJJ0CCC+CZGbvnwOoXlujqbFmffcZGwFn2UB01WGmtfYhta0Er9fi
fe5y853beNUbLQvaQa9ORAh0nIiqCTxXf3VR7kSZt+VkiO24RGq9FfA38a0r885Vaw0RTA+cU64d
+dHU8Zjy0BsY3WKbOObrN6QFjiQp0CISPehrg2Mfl8GowW1Jb5eWRQnZVaAuXkfuxvoAJaO97ZPl
Bzknll+3TndCDdKfrh/12vhJjm0X2B2ZUNJOP+LQnw+9JJC8qvDFw3Y81XKITp05OA3xtqNvk0vN
zTb3QL9iEN5cPyzVoj2qjg+xoXDvpfQmGYhKUfesIiwykirrTKBxyeYkw3zZgoC+fm2e02qHXjDe
LSumeJI2O3pWo3s3brSb1I0At842aUixEd/VILm3ohlI6gDucHf9Gtx47xbtk9L+8YUUkyKdcIfA
DLcjZxZzXeRysmm8zl3PDRNyLA92lW3w0JD6skz7NHWqd2pBYrOqErCYypaLW9/eNMjlTrGh1Xdw
zYnGmwg6zz3F7zqtD81Idg+aQVrgIF06OdZTUmLezBeQ8E2STeHoqc4GWY+xK+cBz6ylDfBBYewb
xoro7QJhdJJsCPjyTk4CKsKS48TMyBKLeV9EBgbAlIVmbsMQyRSiAFeqJGl4JOn1ug5702NCY7fp
J3scnd2k41rvaS6DFeVKmTnqQ+s24q40FP2D6X01Lbt4LOBViyQywsxs4+OIO+B4/Yh74e+PqqL2
UMQM9a/+i1NAwqq7yj1U1TLuSzLDGE53wwloVX/qgbifCqDlZMcsXkDUyAYuYPolp2/hD143H5YM
OweEuI90Ry9FnCKRjAaDtXwbIV8w5+xIiogKjRk6MmHNzTfVY+vRzu7NnKTMioqyu3G5J10/q+di
2bk1Cnw7VzqWyZpJn8PqNAbrpKHGDRwJBVFrJ+YHR6Whj8D0rvOQN9n2QmCQ3Ur2lfi1JH63wZDj
EYzfeMRi9/sjvZ/GY+lxEGOW45rLq303dNXyzu2174rZmkeaZ/O7X1/PW5SH0jtfP7t+fcbg6iYd
MSfmwjgQg13n5fNdQuvlqOlcymcbDgtqo3ee44BE19j2CqOOjpkYiHJc1IWEgxyC7yZZv5pcvxoT
5JNrDA6vcjmH1IRgBubDOgiZ7q+Hdlj8UlndHtJqmQ+yDKY1CirIUFZVNw51lUsbO5OJqOhqcKYA
it5tPRTtxVPxXclRDb1u5PXoH5fI5I2z9W7FiDvHuj5cP+nVnxC/rIM60zsJhbn6jUaNaPJ8/lzP
cfGolMJHauB+amjB1lUyHgqFXSMWtlTU3okGXDpsrl9aUGWerw998qUeXQjOtTnEuytlfOyY+LWs
wss16WskyMbrq98P7vqp65GAU2fmGPTTUp+6Wv7oVyIrR2a5bwmt3NsrimpsXOJqivr2SgVnZaUH
Q1KbTDjI4hYKVGsbptSmsyuNkRDQdTc2xKFji79hJVjdqURKJ3kz3LCYenKAC76vDeLHgWC254zM
sCPy0XuoCC0eCAeZSom7IW0VgL0GG7QitsvA4xeGi04um0na28Ur0wQnsLYe56oxb5gQCpaOGrZo
Q6B5rvvllBFEdlxIB4TgNjMGT0EnrB9dH+BGsbCZjQVrrvPRVZIyJGjUutCvsi5mqRvHUg6PrtYt
J8VykMDgGttiSlhOzjWg0l0kGeO2/qEqio+1DVEr7vQMv3aE56syUTVM8cmQbXNUu0FuTaiAO+w2
hJR2ESbbziVZhfQI1gtSbTZeopYAcIyaCWFd7/suJ2W9p31YWQKmDL6cDmA+ECsE8NgjnZ2c5qNR
EOYWEdNzM1SDvFHMTNw4bPm0LSHo/aJU+3gYRz/yWhQP41AdUocdCfAeJ4yBTW4GU/MIZW1+P/Tk
gG1omADAt5bt5IpmvVPEXSiL4ru5ngspQfWbTlZlmJH+dCusgtxpVhbHRYnpsIj0mzOZT2BkzM+D
afekOMzxhzo5RBV/jdl1Zige+fLrQSmiRtlahbt1OAcOQlQpsbPVmg6dYR1aZHOCZBktVn4D7Kq3
dqZRclBsrU2aTV+9JI6JsGzjO4Fj30sU61hZY/SelshZa8Huaspg+cj0p5tpBdXP8zLt3J5MZndR
D8w54LC707hVMrP08SjUu9mRM6bxyLhkaXHQin7GTT08eQrrcbNKweuuPQ7aN+81QwA6Sc0I9Rgs
JEiF+ylFR5X1BKVppkjuYcJDr1hhK2XcRvc0vr6pWep8s0QJVFgQbTx45P6tqSemO7hnHTLorp6I
Y5ti9UvVefJH25ikuzvxpzwa+n1k05XPLWOr02PhD0wwRlEoMIn++1CRUXdKK0uFDJDae0sY3xfb
rO7NyTQOmkFKlyR0JGB64p76RHE4qPX3k4YqQyYOQg/AQiGzPbHJ2nQO/74f9dpUxIWTliXaXJ0t
06vuBylVttv1pDbFNEtv4kYPeUvVnYpNz00kSuL+ZGBy2vJ/SVb1YKJBMiyJe0Vsqc2XOk2/EJra
b+vBu5et/kVlfvfGzPG6f3++v/dYCGMpsg0DE+jLqe2CKj1yaABvWSVDFFDyG9sqOdgi9EHoaR8n
M41PI0aO0OaoHxDVERNJG8uzpvYWv9B+Zse4NQa2cwvDnn2MeXyX5STrJaQL4XmLi12lvRdTQKSK
CqueAWtRSOKRksnkTEl/YKBB/2mMG3x3yV7tzB+uF4FxHVZwQJ3CTdB19EarqDq3z3GmwQPyMG/U
TgwZoJq3CJCWcJnHdZ+ZyADTQBq4NoipudUD9G7zXqsCPWF27MTlp9jLaT5YHIFAuYGN7u22ftSi
6XtezWp4FZmZEczzcS6h3I7ID+Fk3f/9kaG/XsDzDG0uuIZNW5s1/POdtNSWzuWuUbAXwkIUOfkX
qLcJYDJ0mTAJLKNBTGbUH/uhrLgwLO0N55wXxEap76s8F5+KydM2/r6xU2Q6cG0PsR07gYpv7q7w
5kfNZCBjCY0se/BW8U2f1/FNldfOG+0h+9V8yaUXwKCPyamNl8B8Me7Tyhz+e+aU22rSzIfxcVqM
n4lnFfepQayVUybZpUqUu15+Z9mZna8Puoa0mbhxLbRHd7iru5/ZVIJWbK3LNGnkK4Gki2ADNLOV
H7xR3zlrnhIeCshbyOYcmai73OiIUlpAOuN+vWIRha59JmZNfcDYznaCsda3ub+LXS4jWk5m0gJ9
/j4tSHxhhgSKKe9+Ikgc/XaotH01x/pN0RLPY6i/VJ9G7bKgHrm7F06SPGAKDaSc79siO3fKII+x
nkwfCAbfI750Hosx+6xYyl3SiuHhigQbop9kYbZvbLeZZr3c+rkq8y16qYyZkNu8gju4whQKUYlb
rdnDxXaMtbxrJbC6AdE0axWNP5v+oKBy9SfFn4tgUXyDoNKOzMS1HDYOWVhA8oeftF/cIMtCDClF
FoISpHSGJE2IvZlA77hFWRoaTuguSIBCOz04TihY7TlhlB4UJ6RiN0yyQ+qG3NCnXe6yqghLN6yI
e1axhYe9GrI+5AyjnBYzaui1IZJVpQ0dL+jz0PMC5Vq6HsRRMAxrAXPsrzXEAeUtvm77iHaotvNx
CM3C79CMQ8vdD/VMnuikephGu8dYZMV5aaudHIL6WqUMKHjaNT/L9tvro42xdPErHB6bOLGInnXN
9sccOkTKvXHK/8Vwkg4Jc1huCahXMbG9OOcNMSti9nAs1hdTvRh45NS1nPoCjcurL5G6crjwYwnt
Aooru1Y1YNvwC5xgDbnol6q51FC38iNt5fjSNZehucwAuOLL1KwkLgVmenyJzXPfn1PGLTiw+vPM
x/laOS5EFiNERM0nDF1z9bvUCifHiWY8lQ5rM56ai+OvfjzLFBugwrUlPwIEyQ+04jVS1NeWfFus
1RchLXklWvvx3Yg9KqicwGqD0uHCG6pJmNehO4X2FC7WWmN8mCoYKAd9OqjXWqXx1sHhsT5a9bFy
gfMxizlm9MOvlfYnClJCDtDorHSnQZw7cbartRpxBqNcLefyWq57xoRir8uMtabiorvnARBYcemK
S1NcaihgxUWOl7K4ZOM+ISlmvCTjJS9In7jEdNMJnhwu7kCL+uKxOsZXzcmQmOeW5chZ5uODa5y1
GOHguenPwlwfO1Lq+ThfS3N42mfDOY3zyeKdnk+IhBnbDH/MIhhEUEwkGEcwiCDcmImEiA7MIn6N
I0a2X2Sr/TGOWP6YRfx5HPHfWUQ7Bkb+exzBLKIACXydRWS4Xer/ziJ+jSOYRWhE5VW/xxH2X40j
muUIMpFZBKWQWGKsEwlmEeDY0utEAhZbLZ6NIxYwbe7Zulay4J+7aO6Z6nnb50D91vKu85bjAimu
7EodPZ7/9+fY1T/wbDHD+BHlCY5ZHLie99LVZy7I3TDcVdu6iDOihhz9viy8eBNPlXMi4iW9Yf5Z
79ssrrj2TCQw6jAT+zUEHkeUecsw1iBAsiLoyKCXR77ahB9lym9LD3IRqhrh05W0OOJk7reW7d3O
MXlZnRQNqkuuyAIHyMnKC/PkKBMEJzIwLx5N1yqLIO8tYvBVBRGXOki5swsl/rA4HnZPALdvrOsM
59VElmENhBT8fdhOWIOu3/9TY5YRQVOnXUsQyrD7VTOteXtXiv3CFuWTYP/Q7KNprzT7FpLnzFRx
LSfzvWvRuB3BPszsA/zI9GGTOIpP24qKQJISHVjSqwmSMij7AMMZNWtBgytLC/RrpV4wIbBA0a4F
pRe43Gyu1XiB1QeCzbQXoMDI9KDQA/a66wR775bILgP4qpSQQRwHrOnSOID+mMdBbfsL136ArIuf
dGsxTdeuVQufHYBQ9zkcZXr26l4CLL5WBJDGxWq6VkF8YbsWewaKTG5LoQvGzml9hElAEftKSW+P
jR9XyJD6HUXTknTayq9S/wFiKel0Bpsk3dc8f84wFgVjFvRZMDXBcK2uoUMSNE0wzmv1c9BeH1FP
aFaQNsFiBcUcTFaQzesHyR8lZuQVBLsFRr2WVgdzGix1AE2YwuU+uD7VuYSx+bPmj+B/el9K3+h9
I14LZ0vt4Encp9o+pqp91O8VuVb6kQTZzoO8t1ZDVnG3I3AbYGxb77RhB+eHWuy1gDNQUbNPcVUS
CzzviVSjhmg/XatrsOf6kH+nxvdMn7QQxfRjay0knUKAiwniMkhEkHKwXKvug7IM2j7or9WUATL4
kbW5Fsx94GnBVAaKFiwcBnpg9gG5ou61Zh3/wcYpA8q7lkKGN7+CI+RapQ3vz69skvJ8Br83qfBH
VgiFn3Y+faUKK7G9T+x9xlHSr5VcCz2q4+54VOD/wJxjOzwTTbzWNKBAXCsnftzeNdh5r0X+V9Ls
E2OvjHuSKHJv36c+1abQctaqR1/RycT0Pd3XPd/RfdXzJw4Szx84TjgkmqDn2OBoIYONy0MAT4R0
Iq6UsglMK2jm31XNAYWsb7SCnMOHA2deK76WwraqDrwp0MkcrwOVgVAazHUwcIykGJmC3iWgw+dK
66Lvdn27R+/slxKbK6koa6mxj/mYUvo9fCdR7T323Rwm6VrEsDCApZR2LVoFf3/F/gtqs6s5K2+A
ERLzDNZGzy9TXhOJPFUc0q31OIEwoXFjMaIxsC37MVk/u35Jxz6Ljo/KzGMcn4bhKHEEFWsR6pro
h2ENzD043cHO13K8sOxDgcKyDzM8Y9ZaDnm88cFhdFkdKvvgG6w/EjLY13KXo70cF/dI03XMT1Sf
n4b+pBpreeJc12dHnGW9Vo8eqz633lp5eUmmS1peWkIXKl9Ml2i8KPZaWX6TXEvQzBluouzGzZqY
yG9HQd056bjMaWnsUOQq1SkSJxGvlZvHfjiOWEGKo1ew0Tj0GEKwPCc7Iz+43YFdke3B01lLAhyu
16J74Vpr2by8+KBMa0n7oCXHwj4U9OWvNeUnoqgHXqB7HPuTxi29p+G0VoVxo6aheTaXs1ofUwjZ
56K80Caj4ulCJeVFWdNb31gb/8Vk2UUp6lom9ynmNK8SNLS5HKMqJ5Odzg6wv0HJuDUX5m0cjcpu
kJVxP7WKxFmAtY0b/wcbPOniJstdhDv5vYQxZAjivnO9agP6ZR3mUCzK4zT3+wlZ/20v9GNpOe0D
XbvuoVU4YY22u7GXkvM0gduJjj+UziI/unXup7351DXJB2l74gGvYAOcaO2QRB3NguRJFsPwrQQL
ONtA+CekOaszjo6mqLVvWY4v3ORU7ka9vqswzW6XoVHQj9TFJlGmcpdZZvOAUc9mtTl+kE73CGGG
oZJOZ5SGH/q6uLaRvxrdzWKV1TYpF+urG8mb2PgABd9bcy77Y52Ld7o7OoGjsxPqS8O6mwtl3DVa
8jErG+eCdg/CaYO9olIYNDvyNGOdgyE8qh+aWD+SEmKTmldAQp8lgrIqtr/oCioVMRu3szpopz5W
p7vrQ1oT31fR39m7ZgTxJoO40TflKZ5n9b6ttY+8P+NxHgrGfIkFsrbVzvi47yd7VrHstdZdYbvm
RsPMCrWuWYmVfXE0RlyEok+a++bnMMMTcGFv310flFlER2ObjvWy7SNzOdEWMj9W9ol1n/lJdlF1
nK3JhZ8oki8MMj6qVZHfdPF0i0W0wmQ7qnudRgDZ6Fj41KF55640IRHRN4qymmyBOOrjLfcGnSQk
fZTlTRHZElAyErrKlPYnujZPmmKU3yc5H9vUFJAfrIvnAi9+4xJ49aw/X7WySIO2gnEC6TRAiueX
wLEmDBWXdQnkU7lt7HjwyUe3g8HSxs8unlgSj0EPZIOGon/KcXk5dLC04dind03lEhHREBCtmXIP
ZACkfacRYTGTWxIn8TfDbcVdlQp9K9Qag2XvkNFXgj9oVNTWluWcbd2YPlujYW/QEW+qGplD7IAW
JRqwey8c5YuH/5T7BfuOVC86ojOtpwiV4XaxcRIoUMIyrb0x7Y7LrVGxKpCNEVpRob1viuh+6VLj
Y6/PYaGU6nfN/eaqDuQBd5lJMOahk/V8LnLbITlbLw6pRhrTnCWP4CfjR0+865IiZ31MSrOepVt7
aspbr8dPUhKfuR3sHq+bZY8XNZmKMzNSPLLFE8GN00NbJHUAzaY60O2Xoekq4k7jeNqgx0bYYSJx
xbZ7Mvpq+S5N+WXo0KbTlO24R8f0Sfq2DZpVm7mLh2rbK+ANt2leEt4FKqWv5i92MkpYt7RBpv1Y
wV28uquvD7amp5tsBKn31qHCkfDsSMELBmscNDNdZbIFX6i5+eF9NXpNvzXtqQ7nSPlgDuPPeEEu
T2R5f2GeLQlQCzLPHrdVz1j975/AawsVDW22EzwFDlau2S82FYIUwVbDK7Y1kggpv7COnVMjvOra
CDcfhNrSohWbViwqas5A1xl3Sc8Oh5COejfqYjcQlYxCwN27/eeiQyeWoxUwWSSN4jsK+gIF/Vy9
78lJ//tnvp5Dz985vFPmikW20Kg4L7kRMQC/QcM+tCVGAfiDjRM5KaJNDxyODZLxg1nzfFF6hKnX
3/s/36f/I57k3a9f0f7nf/n8u6zmhjjG7sWn/7nc+w//u/6P//6L5//+P+H+/f5v/0HwJG++Fk/t
y3/07Ifya38/rd3X7uuzT/Zll3Tzu/6JXJGnts+76xPgBaz/8v/3m/94uv6Uh7l6+vc/v0NX6Naf
JvCU/PP3t9akRFTPf/rLrD//9zfXF/Dvf24b+bVLvr76H09f247/7P3L1G0PqxvsIcuiW/bPf4xP
1+8Y/zLRvPA3dJCS/0KflbLp4n//07T/ZRkuPkmWDXAQrVWE2sr++i39X6SwsAFWuVy76/X1n3+8
8md/uv/3p/wHmdV3kvCYlmfzsmtPz84CBsUvM8nzfMUdHYQzLcy9I1IWir0ckHmnrqx8uSSS2OOR
fMWqKg74I+3tZKXw0tyxOi6kt0O8Sz55lQrcWKf1gAflnYw97Q37g/7yIMf6QFiUptONhw2Htun5
jaShV9+BtVA2RdH0pFm3yQa3yrRrevihBUPZnWnWKJpVG1mF+Nqx6ixqZs8mm3NVyK9RihJCMdqB
qBDn9vp87YIMhRJj8yYeTGOjFImvryoSp1WanT7Ej5kNgWZwy0tn1g2NsOSNHcIrgdn6omx1fU3I
RTFvri/6T32MwmYqm5iIaqTqktI8RRMRdvolRU25J2yw9SeVsZNDtiEMCwxkuUuPo9aeKpLQlBwE
tsLP3pRj6wS4snra+fVXMYBWrCPAI+gU4jMz229/Oqh/Hzp/f6hwlSEn1OQqaas2SrPnz3qQPWoM
FeNBNANBn+eAVvTMok58zyK737ZpGe0zDQ9SREzfvs/jb7mOsNWoD4PtjTuz0EOZJu8G+61byF8c
I8j1mEdyKeTJvaT7s5YkyEmBmDEiqdrKztzpU3zR1HQhdMM5yD532Dxpy5aD/duy9N3eJayHGVQC
ywubm+vgtsCS/CVHfdh2ebWNxPAGdOYXfuvPl2v+6NDJsCwR7krOifXiSI50spLU0hZb0xRs5iXj
8iWOUriHClZnvL3lAUjXY9uLx9iiwaRA5tqjR71tFMd830+KOMB3ixl+ZT+mkWW9yKIbO1U/paLI
dlZnNzvXoeXhsOcgtMpCdZAUCne1EvRooqGrICmahaDWhNKNsp2upCzy+5mJY2up76bdE0AV3c+T
dtkVaZ/sJyhBB3h/DHMdp6WtPwRaLp3dYhj53TiV2iYDhlTUznTpHeWOa5Z9MJzMxY1VVZsIOLVn
0c4oZwfJMtG2/jwzbjXc5BRZk3biTxmKgexoRggG+GX8vcCtkJ8KJfL7qdJvSV6vlXwh7GeKd4ZI
6g0bl26ftX0Y9UWJ1XnlyFTyWDgWIqdBaW4q/umxN+Q2xXqCXtbMDq1gIqbV/Yw4rdjmiqGf7aHb
OSufC7Vz4ScmxkQlq5pwYE/pZeoHLVfljokU6H2ixHnVenMo7bnditE74jil78eq+ai71Tfyali+
mvOTmztEK7BM87lg9LuZBTnD3/JDbMlzBoft5PT5W+ioV07f9ZgCYETA0NpnwIL6/JRspj6NC5tQ
eKK/dAL1zjkK5qA3nSP39YV2WwrTacx19psTzaBo+iFHnEY4PN9K8Hll9F2fCoYIjDL4fVfL7/On
ApXPIRE4JgeCqYrKHZErtkdIBE08BIyn3FmXqJPh9+NCgzOOPiDTMXejJ+OdZmcR8+9FJyhhNHfG
XE03s/zsAuE7FvnaGO2dnwpLLZJvOjp2Fdd3mT7UCzEE48ii14Hfr841zZwxHnZWSoCpja5JGZs3
ZKqvhtxQBdcbpob7g3TM68Lgz1duPIJaNsxIg/OmL3az6o3oklOAM0b2GYhLlnjithH1B68adTKy
up3o++FhtDGqJ321tcxSOZlR/KFsGu9YaaSFN3EKe8c2j2mRAljuhOVLhf5aXpIE4JVQjh0Cj7qI
LKE3ruerzeHFBclSGSiwyoA65r2cczNtYJs1udHGE+gHenYDJ+X9aKN5d2OTbrGxZaxid6eMyeig
1znNy1xAAU54Oq37a1H5bE357O7y0ujE8QOzEIM4d3ninFnWPLsnOnLEYgtOcmPW39Bt/DBix3jX
G/ktl/58J3SsKdGa6arkrtwMCXFLqhKxGOjzXV494gmPj5hRl11fDSYXwjeeHhfjv3i3HM8y0FXT
p8MK9fz5lTLu3UyplI0xfrTZDwZGb7gb210uzpQTNMUMCTvG51VjFzoOdxUN0N6O6U28H7kCfk41
63sfFeA7lGkzz4p67Po8CZe5jG85T7dt2zfhWOQEZAB6+sC5/h3RWMvUMCWpJ5pB1LAhyeg7xO3A
BjqBhKWcanOSn3+QCcBFehCnJbfEh2ly31l8m8DB/JPrxO8SXcnxZ8hmI+L85+xmM/kABl2iar7Y
jL+bBSRcnGs7t8Ee0jSbtjOZmdOq3COz2kT1tBV0S451SuZEulSfZUd2Ge0bZiEZOSG42rEeTMM3
bUrQui73/KrsKOc635OCtELgLYsTJu3J7ario0kaz04Xbovozz5Xg9Av6tzMhxTeQzoM31OtFEeO
N5I5uG0Roz2yHrVQ1qhGEo613p7cvn5wqqZ5iLyB1h2aFuafahk7IcmjqHSWadwkYjimbMUi0WnH
oo0HiEcNQkLnzuzWpLul7veryOrDqCfOzs7Nu0oZ4cAUuv6YsZrdOSizMhunRNXDTGpMhIOmMaub
SE6VXyREsER5726zGgd0PUaf85GhA1MSzDYA1D25x88H2opmTedUDD6n8dAp90plDbdds3zLedf9
XPVuk7rUoKIk2Hqr724/Ko+g/k76gnAISORH4ue6jc0wn6w6UAmrhJMr+mNXareu2tHRisxLVjGU
QTya+F7HqxKDzayaRQWJ4S2qh6oMMpdO1R6QbEQ8zYBcswZuxx2dfL/0q1khgGymqtiNfaFtEqt2
uFfSPRnjH55dtI+TNN5LljREcbviNKl0BrSinu4aMURHb3rXrm+aW1sfaeF8FFab+QM/UW+cpzxS
W/BAHenpTdtdNNneTdoot262SKg5C28pPcRO19QtL13s3XFilpcpvK8CjxVJx4RFqOOTQaRmnCkq
XJJE3egLcm/TiVjcxEfOy1MHGsLg6rQZYoGR1hl/Cih5BXnPgV44xYbMwyeEw/omchbu9ZNbk4iq
iKMY3Y2MmB1Ke5unh3lkw5MKwuTNwSWCpUsYrGlwaxdkhpshL0DZKsApnFpBUrN06nYRTXMf84J5
a7X3Q1N7QSlim2YRm3CX/Btc2k5QN/XPrI0PtLqIv5DDe83D6KQ47iED4ns3lJG58VJyqEAIpZvI
ToYny7yxovi2ZK/CzvN/XmwBn11p14Xmy+u+y4XfYr+nsih7uRAFPVHOeqdshI0GDb8xgAyv2ngy
udOZCT/avK7GsR+ytIt2yYzJE7LCsnXj6q2N0Cs1IRd9m4s5qArS5l6n6w6Np3Gz46I6tirExCll
DR9P1qbR4s8Nkay7prKYW0ceM6mhlFvdIVWU3ieQNURh1ZLuancMGg0HDpYOdasaX6IUlvPfv2N/
uV9D0Qab2WOL/GqZZcHaS0ajUDZd0RO8yTmxFWwU2duM6T7ekVp+WXl3t27hKQcVe+12rh51s1k+
FUJ/wHTA8rHpniRZcbS+tf6zS2TsBvT9ENaWd5+O1Xz4+6f8VytD1oVI8SAu0dN62dWyrbhppxo7
jVmNDondgFS8ubuY9bnWnXkXzyanGE6kXSsQE2ixceBwKze1K/I3nPivYt35I7seLTZWTWuU+MsO
X9Qg7ktU9CjOQMNcpCamVqHeqaJ917CeBDCkyi2+ingz4AvZTya6fhnb2SXjJib5s2+yKC3Js9Ki
I1FVMhm+iCwd7qHahzkhFZtSGjdKAbZdInHm3oqsP50kF/yBUfEwyWXLpo6ge6uMD+2qqALh/1EZ
SsR144dW6PUbs58rW+DFGcZmlFcKz42V1ZV99Kf9/ZSXyowEXmz1PlcDOCHuRnHRfhFTOSw1mVIz
28++wzw2upO2VcuxukuamFmXw+DGia1d6eXdvdq637k7dQ+JN31ccuwtpd6k97FVv28Rq1QaeW4y
4fi39G5PKGh76DAApkm07F0HrHPmqTi+6wymAVhzQR6c7FHVN66ZQ9VhKOCN3dcpRrie1MK8KZVM
P4zu8jPPBC471NQ2UQWbHngO6Nrmxs6dfel1d22iDsw4lIrEnz469kyUZdU3RwFX+TCaA2yHqdD9
uMtx9eYAeHN5EkX1fay5dLaZtN61E6httd9Kr8oeHeEdcmN6aGidnSePOGPNmL9WevXWEtN4qTNc
D0RXo1kKbpdT4qUuuBgraejtomxQNDKKyctNP2ntqRiybuPUNppaqZxFZXb7xoEFlpTjT0Je0EwA
iMj1ZV8IxdgtvSVPo/F/CTuT5bhxbYt+ESLYN1OSmZJSfWtLE4Zk2SRIgg3Y8+vfou/k2a6wJzei
blXYmUkQwDln77WtQ885yvZONperDpbHUZY6r/643DIaoEiFl3cY7KbBKzvQmAGbfBhqJMRdi8AT
H9vWLrGJqSOZyra+Hsu0ZZ8T/7jj/2QU/LoSHRs4UeDTzqIl8btAL/RbURbNLCJk/RB3S7s/10o/
EI4LWrCVd1p9r4N2uigmDOfBVnuo4XmKjlirl8wqaLNtr52Zh3c5U7VLYO9eMpfWxODWzi/DXD4J
0BNHkGvpae6xqCHyX+7WiRPVXxHDlKMBDQ+WCG1EcurcvDs0KjXuVjb+awvJhTVvPkQa24pmXMGx
1WrzdnAyiBBIVQM1PqMRT5nPHFstHzMbG0mDbWTW6ZzUdJcOAyywFMFQNDZZFm9GcCF0dRUaFa46
+GcMQyGxY/bjQJuMfxSD/7HHOnvbHQeTQ/fU/Pnj/7/XPMghPZH4AaBiI8ZPmlxPsjaQUeZimHAo
WAQ+RRxYFnEH9pTFglE537h/tFcWwj82/L0++v1JQ+ogPZdBCkXKXu39vw+jVrjAuuNJr7hS77sg
PzL7iqu2J1JYZNTQu4XYsm4GlwKvTfMk544CWOm7Aubwr67tn28avwyLjgE4ufR/uKpHsU3YXnJO
8/1GtPZFwdaVGTj2eCtqjBSExIYRJCoIXdbixRD0sF/t6epevT0a5n5/F0RJOWI8qYWC083z/mgU
poqMBQNY2xls9F7/XveoZQQBaAeBiagoKUn+/rtaf9alP/vsdDVQ4YV0on/9XUMjFWMzUvGHoB/D
+nwYRgicWD0jGv53LmOyVzeNjcEggw6XFyAnH1kqjZ/GY6dMj21TDOeToOkYkiQVZcCzTl2ep0lQ
rOA1e+tl4kAUQ20dhVlT5Aj9Y6kC+xXD9N+/ivlf3Qs6/IyoApr9YJt/69F4UILUPNLBxadA+GLV
NOj00xenX0iGLdQdgfWwEBs0cThJYkq7FSlWgfI8X4LIMGt5Vy6ffpFs5ti9WRbCniIz2eV6ghvB
pUQ0tg9D+VCXT/UOSjHAXnPQEPS9muPddxiGkVul/deqzdE9zY7iJcnUxQTo5cHyeMphYWc3y6Cn
qFnc4XxdSS2jwca+ZXnP7g57MYvbitHqYyp4nzaXXAt2PXSHYxtc1d32OpUAUdOhvd7wlgQ7WsjP
zcc1aw4a3fujn5LGzRmpiWJCKbEQ4KN9N/E3qpHFWQGIWBQKNECDrb+qc8qHMd9I5ayMV4FwPpom
eWX52jh2rku5LC6w15aHxjDUGeK2x7xo78IQsIQnDCOem9YnJQisQUH5naF3QkkJsHCgkPLq0Tpu
PhlAvVhlwvietjCdRLcjUSrcuxtOtwU3sscmgsKaMMyFGYC1jepN7IbX2gku0qEpLgb5STMb6MLQ
zLcMG440n6PU6pw3z1fU+aWaj3VPa03m2jgIJ+ju6hQvYJ1pN5nyFoMzlyE0GsZrT+ZV1FXd82gM
7qWkX658kr561cGIpKGxuGRi/X1J/iTj/bZreY6/E6BtH9Di75Z1XwXe3K9sFL65bCTrkJsp9Ohe
+jvjZyz9qAgpjSMzuB96RPtEYD+1mwhOqQtjsexwh3eB8eTgP06q1JZHIzMuHJ+y2VfT54xXGgwG
JBrL1poWxzCSlQPwK1zfJBG4uWlYD1lpUKA2K+pIwznLqkmR36zCS0mLN8bxup11FSCHdll+ZPVQ
3JudiQ96xEGtYET5eUowECvDIGSPwXUQV1PNFH5BdeSTEjQ44ppkK+x+DiRkD3RBmRn1hwcFIl0Q
NUDLb+8GzIqxlfvTlRyYH4tJiPN0GVCu45ZpQn3tem12MP16OrQye9o2x37oMHlyYA8nJ+/F69It
YexKFHh6pqcInQYGv6yJ35F++XXNX4k8RufH6N8zU3IgABZG+aCLJCX75HJxt/s0UOaVTa/67w/4
P7cc1+DmjzvAJKpinz/+v2OJrb6oe4twA7tdMdralNVZJkM2GEYQIwFTQOH91y4v6OLml3KqxC2R
VTb5WHjxVOV252bl4p5fUdlM1KtW47t3XL23qLDd+TiTpR77FZ4ImwPg6BaX5fzdWsgXFKPxL+r9
f/QAHQ/jW4Aih0YwqVW/fhmtxDIp5jXYFyp5KIbiWnrDl7povg5OGtLvLbb9KZBu22lJV4aXbcPm
GfVV+rbaIr93e7D0voASUar+0iIw6RayFmA16wKd9vo24XY/CLd6z8wJBe6wlQco6ZgPxjwRcqGQ
0/XrNNgfFudPbZmoADe557f4XwXU94saQVq00GBM5xLyMFFPg3LxwaR9wy11c8kb1ccOBEhcD4t9
ThcUj8EGDDkcdcJpfqFXH5FwX82Hv6+DPzw+XLt5v2m/4fLxfODfv/50MqdP1hfM6FyGtvGMpbro
3ddMbCUg5PKJMcfpf15ksUeXy/vhIPv5yRmXtxKj44H0lH9aGf+8MfGRmBZSECDRI8ng14+UT1hq
7WnIkLvlGLOml7ylo6vnme6UFFjwQO1kcwmyOJxx2IqctlU4kTxctXyw2fvHDe6P+KL9JwLWynCf
hgj3pt9O5ykVbibLiqmwSWOOD9xDd6vnl4weV/mVbMYdU44EhW8zxluRJ2o3LvcFH7qsyQAhMuJb
1VNADwFYF7E2kZDbw0Jn6l4DF9/KkCqG869T5LBnqaIq0QHXKGHT4NsiWeNBm+rePHoLBYGV2oc8
EAnugvvB0vcV/J3reZ0f/74w7P1b/XoC8K1prni7v8H9g1U6eIa/TgHdAZe5q+zmnYQRXISeHI9D
WJMl3IJfXvHdMvd3iG+CzXJb59vDODa04tv2oinLpwFb3U2VOVjTmd1fdKVco9CBfzRtXDBG940M
omQKBueF/mp6LHMXzpBJiLszOjEsuunw8+vZy9eJ69M/Drk/8LBUBqz7fTS27xzMXH5daEbmbwgT
WWgrkLALf0/vLIirRTovq9jTc32rdrf6ppxon0CzKp2DZ3vM0JsTpvl/4mr/nJfzk3vMoQN6ZXth
+OvnoQ9eS/IXSJhI/TfDpx27evPtsmmGVHuPdd2wzQM0idyO64fe2u+hzdDl534DTIWUqI5jVIfj
eJi87UIUB3dsZPz3hfGHLovXAY8xXHyLEZXNYOjXT9nrDhDBRBOlcqdnauqz3EAlXFobXv8qKjOf
tEApkXSwM9Qkc0TjujwhvH4x91Ey5eCZaCBalsW8xHPpDEk9F8th9O+LxvfPqsAaQaKJrxyw/2Cd
/6mp2Z83ROB94g0u9vccPyUrF5onF9QxBIylOMGP5eyQP2payVYu5pXImePPwn+qwGRxH7HeJOir
s5+lzc/xMubfdiF3/mcX4e+/639UrcjswE7uYz+HQexv6nRTOLOq0bxG4ZyaV7mxRGHlE/2RBa8p
vYQzxptEmKlOcxeE0If9osueV8N9+vvn+Kl3+PXFB1dEL5WOIHXnHxkgyGgLl9AsbgZj95puYbVF
PWz/ddYbOXK4IazeRNriBiqRE+x2sI+gdTvGrjNIHDJITfvQu8PDbO69eaa1Z22KM2BrSdrFfEvH
ww1RDSLly5hPnBkmqdwFV/36cuFIjdBqgfrqXJ2gflCHsZu/CCFQz0AiQyVpX7VB1lwavQ+vQfXb
kVDa8KJWzuNklffrfnMnveumLgMqOTtoY5GOdPnq9ilIXYOqD04uKVxDFKaul3QC97XqbXGa0s36
h0XM3N+EP35J8kjBnTLJDX5XAaD1SGWu6KJ7dV1fBC+pby0naFO6p+FGo65JHG3H0q5PxmwAKp6b
u5+C4a7PU+Ilyn9JKs19Q/v1A+1tNstkz2ODQaj266vLqNMi/i7lJMuBslCcTRe66s/8BVY71kkc
CX4aPIyrOKRDsdwwg4DnZXGYudeZdJYrbKVhUtJGAUrdvKKUUVd1EXz7+wL8+Sl+/ZQ+jRsCUpjj
80L+ntyjGukFswGLZikmRlhlgppsobuPYcbRiL585LlRlZVkhBj7yVKuUNcq4gzRsVPrWkBaaPI8
tNL7zLp6vqDCzO7tzTxo8B2XhcZd41M9MiOu0sulVnjnpkWfl8K70+yw5VieTMLJzr0Gtp5vDz1y
lIfanYP7lXisGK71lR1wCq/Cz5+laOvYrpp3JzRU4vRtf7/rz2PbmrIzN/dUYlT5v6wsP53Xv/5E
rChrz2KzCVz/o6lUyMVcC92iKsdpQFYmzKvBNOWl4Zr9GqmWnY0b0V4sqcdt9ZjLzA6XiWW8qLpB
E9uzIAlyvaj324es7kOcQOQHdpteYrvu49B6D6bKwUg3ewlc0x+00MwLowo+7DqwTgx9jXuj4OjP
pW0kuhxfx3YprsHvFJiLTe+Y9nvXQC5MkCvfwo0I6sgZIFX3l+ih1HleTuoylUpdTsbq0YtdikRq
ZT1MHn9jQS/uFjj2y0bj6MzP+irJg/Wzh+E+khrV9+Q9ZNpMbGclSZz47cQzBw84zPBaDjuzwCeo
yoIHxpzx0rSGlxbTWVt6EdWQiKCvh8vJ7rz2HhhqYgXZy2a5ZKLQ3GHaijJIkqcceqU8Frm7nBEA
1toFjCYnTuk5XdJaQnYRdOetX+iTVX7Nto9C79OQRjfHcGdU/+9/wn9F8v5H0bZL1nGcUuMaXMl+
q3MaIClhi3w5nrIHsKpBFNSfdiMIujAJQKjDaK5mcUlqbqz1wF1R1leyWTEcUd0ExRa5clwvUVXF
QIgOY788yqWI8tFK71WznfF24/TeG4OBkiMU+b5HdFr+4/7wH+ccHX6PwSKXyxCBy2/nXE4UUd2P
PIgaFlfiieU5W5FtdCMRA4XKIIdLBnWwtFVU0QvF190+LG0q4qFmbPaPvebPDRGUBBE/AbpJFwnl
rxui1zmESLZww5GQxF3Y46er/1U+BOYfV2kfE/4uz4ReuFfcv/0tO8xoJQNe4nPYabr6woS1oxvz
C9jo6Tj2fuxt67e8Z2waGO2yd9/Kg5Scso7yX5DIbbHdS5ZvOF7YM+4QMXdHe8s/LKxAcSvNb749
lRhssvcmJYcsazMwqHl2gO+0HcqGUZzORRJajREXQwebLSXtzPus0+U+T7PntkaAuI13PAK4CNV9
P0/LgWAdkzvmdijs/IuHFj1OXym1SmziHaIwl3Ik9AnyMpchSnuY9Ct5exno/Xh1mmNbmQPMTfFJ
ehaAq43LKelbLM8K2UBNM7wwxNHp+3NyBHda5KSj1nPv2fOiVGIv69Xj7NdjggTegnm10bEm3UfN
T00afreArQDRIfKZCXQbQQr75q/A7QevgHclOREcTPY2BBK12R92m4yV6ZIryc/DqLLrmBbRsnYj
2aOWbpvHRU0HUaUKJE6Kn3WR+29pvLfDEPCWWFkk8uEyeJJMookOYYwNlfmB0xpi1WYTz9Xm7C4p
GmxNEKemAM1t57VXbdKb3XJBqHM8mDCJl6YvaBsYb2uFGzfrtsjoMMl27qNmcSQpSWjk6QUxppAD
ymqkB/Qca4YTh8JtDGQOLr5e/6bzi5OsM4vAvZJ4siJ7QzYBH0BciwBamtPy4zA3DCP6yJd0rU/j
TPt7WqmSK8j/NnrUuaabtpmOnZit+JqX7euqcE6ADIc3tjDl9fincvXZKAo/KTzvlnHPTeE02DUL
5EoCdE8hK1oE0tZxI/Lb3BLv6OsuwZgmY84fw/neR25LFJto0jj0UTdOPZHOQkVrPV6onu24VSNp
Q1n1mk3+49aWUIrlB6EFd9WO4gWZ+L0Mfzh9ec8ieQ0Dvm1qwmvkOChUaZLwZD+n/SxjpTA0iaz7
nIFqRz0jTi/Pk2JCFm97Ifqh6oth5+cFLDGuDFN1INzEikePDKfi3SwEiAa+Kt4REuDgUXnFdF4u
nG5exv9jVtd2ERKD3vZlVNsU6zIrf8y64Qd26ufCjHs/u7YK/u24djDYba8gTzm7zcziPdyaR5li
A/cn2oJAJM/snuXALz/Frn+/SIe/RXgtKDDel3JJTynhHGQkBEjYNvvTat1jsOjLcbBaRJjWFvsz
fh+zKS7zHjicod/yrb7aBkZKfpXelbb7AImHAzG4LI2OyMPMpN3Qu+VR0FiINuc8K0BImhbFe6e2
HB27AAFVbef+7H5sIHbZeUea0j5d5hCkVXu7dVm9t3OrZAspL+v0devQSJPPiyyhHhCFKCaNjXxb
TBoiq3z6+bryBHNM4aDH8gLluedepTlvUg1QP57l9CNMR1imml98CFAt7SkcXvpgdcMTL88NizA7
+H2LhgAPMcanLJIOD0NU+jbrhvcWSUqil++7YRKmAn18FNvfNoydLGvZ3jVD8OnataKAJnQyA9Lj
2WpMmgIM4cBGpF0YOt3CY1EPHsIQOi7hO5jfLOT7uDbcqBw1cVTeu+toRE0NQz43fpStAD4kq1eV
89cucjvm5YBUpzQhHYTybCqLQ1qX97YB+Q0rJGTQANTUtuGT2bIEvmbAtSizm4uldPgy6fKOJZB3
2Gq++B65ckq/LzSXI2l/MUX/PvYBLrPQOrh6+sxadqzeWm9qdquqwVSQljxo1P9nweR8d1vM/WKK
60qxYWblo9GaJ7/OH8Mqe+wC24mrnl0+IBy2KEIQ26L9xJb3oPz+pd4gWAZ4Xrut3iKkU4RsyKuu
5tsaPr96sXF3SIk1xo/10rW2i7GBxlQbiHur9c/Xme2WHCOVXLeNYOEawcYfFXsWgFiZwpwjgjOP
Rmb7DvIWHqnHOVTCbNqoCyuGxCazKEG7NkZWRM7tkDSqGTEmsMMf/XBhcNJktJPBQXM6NGdA+Mh4
vRMN4ayFqBm7bNVj24u7jeBdbIVplwj3VoxumcD/dfDG1B95sdYR1W6YrNo/NMHyrS31OQI4RJ9T
XsbbyGIzi+5OBGQgBixZw1YH05mYgGcnPHxFIlZWauHPj2k5PGk2/GhKW1TDLcOFgYYM9cI3GfqX
6POPiwdpbnPJjZfBl3YMQ4Dh6BryUcAAGeilrfZjXVtfsQ/YSYqiM667+bJ1Sg6X5rjC8Yi8nDWj
vSbOAoyPdWvPyTQxMQ+W8GBPx9bKCC6d+Xq5n5FwxuSynHhYWZeR9OB8Ebqn0rTKT7UsaPUkm2m6
xbMxITq3+gD5CCDRn//D32X1lX3YNq4ou/7ICtG9ETuxD26f0LiTGdmVMeFkMs7MFRJfXkWL5X6b
2gxnyQziBxTlrsBbmeFtGJz326MaMcmbpJYJo4FaEv6gNDrNRvqUByymAU21K9gLKoOHWg/BDTjA
q3nTyQIEsVb5rZ8ar9ogadb1e6SBk/tKYUbNX9IrIMCDw6r9Qqfqq7miNkePmjKhDVreJaAV43tT
5wW5ma5J9lxPZqXD4h4abjmUIqXh0bUPaUU0YXXrWh3r2cxqYmsAonGJHoZtBzcWDw7Ba6n8UikK
z/QlUMabXliMZpbP/CHWKyHEPEh4X2XQvjvUGKLRGJTQhU5h/7VJkUtAhz9VztJG3abiXrGrtgOi
27GzvwxqfcMaLDGhZl9nnT2tK4e/U+OPHnmxjdTqOecWHhdlxWwa+Gi9XEWiyKjWgPhtvlAHp/Ao
kBSpeCuGAh3X4/bDKzVuQwsuaAvD0CPct/AKEKQeRo3N6i6XcgbVBr4w6uV4K9rdAb6gheA6hAKH
t7vYKm5oXBFWO/zUbfdqhMtwJIGyD5AcV1suj76b3RZjw22OiJLDUD2oSacHVPSfe55fhC5zgsfJ
KdepS6JNQZ4XxmNJPJF29Ps2c05WFUHvjmZt9AacNOKQ2gHPAK8fauj5nXxnlUwuESI2ExLyccuy
rBLpAYbOHvuBNnGzqiif5zzJHAYRDCqO1sAdDiT0I2TYNVbj99b0ppspzD8tjL89719qOmcGvOyI
JfDFI64oKlyUpYIlXDKrMnNDJyl0EMUiZbpcBdGqEDuwTqUZfslCwl3cCYDPyjP0rOqFMpzEs/B9
DJkiKmUEyYYLPApbeNMhQt/Oqt7nEBGEyTeeVMGtCu8BnTyXhcMhYRVVGAF46BF3k89F2VpaEZwK
QgOMI0o1WhNbx5h18cxYKpNjShYXI5l8R78oHsy+evVtztBgFU817vq8q3UiuVVGbuYTV6/W+Sxr
PzPQIYhCygdzspZDuH1zuu6HDdruaKs+hg6AkBkQI69yhiF7tOPaoBG3EU0Yz8vC3k4w7tomobO6
yTzk3F9a4M/LbOtjPdjm0ZfsaGzokdObNBAa500hpshpc56sABxqKrWMB6OOVZ2NsbmSZmKZ92XX
Ql6kyXcA833q6bMcsrmyoxaKGsHexoVLLxAgrU2XxTJyEHK2FQFXB6a9/DCNrqLO8Y4aZXKCcnY4
qPkNAHjFMJdpuyD5TE2MypHaFswzv3VZnt92bRdg2ps3ZEcIbZayTjoPOPOAsrbLNRH2HTFblgWu
IpgJN/1gyJEdIdXSyNThEQJScS4WPwnBWF64ZXY9SQSD1urOyPlQCHuO/ppuJB/jH2ziflvPzc3O
/6fMSq17JjpfQo9qLq0KQoOy7MYsjBcGjSfPJBN+zLbrdvOH2Ajyr2uhToZeT5PFopMkvQI3K78p
gNL4CykN+KWj0fg2p35L+nbtHK3GfaoX+TnAk6VuC68cwB+u7K/axePGXhtgIuAezVv7SSV025ZW
zz6jUdgtYOWFHr7yH9aRKkuHuOWntMqMqEczH3sdK6JBO7+m3ddFpWDsB/fey/IssrUo9tDN6yHr
0T3wqH2lo9IPH8UYztFiskF03mW+B6CNc899ZEW/QNqwHkkFLWeG6mE20EwmkyOihuYSzy66Gf0n
/o2UcrGRh1phlB6tvGSmMTDs4GV/gvap46zx35YCAaWEEK6GA83N/Dqlzdd0owNmSHFGTN5FoBCj
bG428Za0F6Ijxrt1ZIQq830KYUyXtXrTRsmNaC/hcrjrpKUZcRaqWLnmjyKfCEAvZXcQku12Wi/Q
0h5Tk053M3U/+iGXnAVlgoTs3GC9mZV53MKAHxJmcT3PYHEF/PiAROM6XXsqs4uhw3hHetseDPK1
0rlFCVghxgnquwzj8ZEXRB0nx3kbVEiCAXBQLrXmB6EzLeq91GbXGMrEQanPoCX/spnLp7HgKKwI
M9Aww6Kp2x0JbEZoW4BtrNl3+OKEwE/Budog/o6qeCXa+NxzSxj94+Pa6YcFDiinYxqP7trRAPSx
bxEaf1VkJKaUdMYyjVklz/UzxSQ8AiyyJqMbb1HnBmC9DBZHJJvh2q/NMpF+SrrtmIAFiMISZggF
WTLZLbD1pSyO2Tggao3M1f2h/U1HeVtAECU0uHSJDq/MwD2b2uVsnWZ9LtHJuZu+L00+xwT2uhKs
0nLHv3a6nblnwiUqrqsNWMZkhvVJWZnz0obh95GlFXm+njhAbb6XIhuDZyeZX8xjVG/OHGnbPWsR
4TGnQtJscBx0oIzpyFfIBoMb0ZrhtQOnvdbKeOzTL5hmeNp24d+4Jtkw2892RdPcQHR0l3E5Litn
aW6ECnpqPIiijIbVFIcxG7vEtkghboR4RteMocsKnzDDLnHqrh9F2d9l/fZiTUV1NqDairYcIWKa
a0U727/xuX5FdUXjdlo3Xjg3vR6VxdkeAFPTfsiOoB7DHsCY38Te/i+3JapqwGC29yBmbreyuKWJ
3MSN7M3Lbh1uwifTpjKyZsSdft2fz07XH7tufM5gn6UZMEFJZu9UDX7caH+Ncl7arsUTmOPWOIfN
ATq7xDssFSLm7VGhDExWc30voYX2RsacL4f1X3Xqo6iETHIUzGJH34nJPgXOUnNxkQ9dy588Oewh
C1Aqe5zPcmLPUWv8GJ18TLxOV4gyhiScG0UCXns9dxTizgqaiwtStiuazTVAOJZl37Y8XLkOuyrS
ILEvbf998nt5KkX61lN9XqQ0HB3BLrs0XYBQdbznwHxL95ZE6TaSYsOlSHSgZXVUsHXw0dbvGzk5
KL63t7lN77nZD9E8ZCfNSOs4yid632ceFI/I3ibGXpDgspmrVpCfwvS9trtLxy3nqHKaMtYjHP+B
iMpamhGCq1gL+5qi6rk21pnzpcFFkfObcfWxJCI7ist8uM39UB43i4rUti59KeQxc+EQ+4V53Q/m
PY2zFy9DX8QyQQed+yc2SExqGd1AX3JC2J+OjYEXAVeS1+igN+ndtIa4cFp1CxH3Q2GfGobsM2wY
gTrDvWNUXL+qQ5tTXg1dPHt9R6ZRNOXzWwNMIOafV3oFeu/QHgKEMGbp3JFrfE/PcySJPXvHt7Oe
WXV6UdfidlH+XWtqqLYmCBdhNldzIzVtmBhfxX7NTraaR02aRZD54MTT4mOWrZf0RXatfRXbZsfq
Jg9hcS7VPDnX9JSvN6oLFJDlRRuW5Qk8LZrZ7Lpe/BAce+LqVJ/ZRnpTh2JLQL8wA0zvjbyxIu5D
QKGDs2Lcd53+Vhv1dM4pSWvfDxbEQsVF4KzyDOAx66uyj8tmUsUTE3zqoDbX5rIjCbqCG2AFNbr7
BOHK6jXZ88N8YSRc48zp+yIKAv+BPeyjIwRzWghLpXugSoPG76S5tdfjZ1HN177yz0mueKNTZd04
TvkBdOdjbn1YtTWyd09bG2rCkgt2XcfmQu3vaq6P7Z7Bwm2d3Dl++k29IjmhBBHHYBu/UXjOR3Il
3iwNHQ+JBamJREVcVlw3UbFYp7J1t+Nk77Zu44fe/2tjGL93owdOrrN5pJqRqNGS3bwbAwf5BsvZ
v3bJ6IhaWwMYZSBmDmq5UpN4m3d4gO1jTRTD0CGn7r24aIoXF+mBr8i98GzeXcGlrUZkd+YGBrMT
HaAL+SLKTBLN58hDNSTLAkBvbLt3y9BVMmxQDjvPpuOdHsyww1gqbF7KlrPN6orYkldmRx9s8cZn
wgBoiIEZQKfsG7jebqi0ckS0JKunQ5glntvPB1vWZZyO1XKo5DRH7WLdEx4iLoumKuJm4TizU9c+
Jwm9jJYChJumY1zkIYknOVMBdKotO/hCGUUmgrVWHKs5d11hLUenI7eLoo7+r/FIH7wTu9Re9/LB
IiXG8fxnoEXEEsU58OkDqXVeYqZWk8jWR/wC/yejCyaY+l+5Q38lUQ1uis2AKSP+tmKiYCEQ+n6t
EbUZmWBUTEymVm9hunR8CMGZGnRJ5YtXH4YA+r3ig1u2cXJnvShqemPYsWREg7jmje90N5VRD2eF
wdSKBCE72rB7FBV9CgpDP+p655ovHZzWTPgny+o+F6+ojoNQ+EbwBRAz2dJKyRsaHe3oHT3X+nCr
zYn7iHmPgqFmPHBUgPstqyOayy7w7kdH3ssc7XTAcL1mgEafL2HqW9PpaAFqtttJm+FZIcP1IXTa
C99kJ7aXVR06k07ZiknxAKGJ4i4VN35Ju7rIbsnzqI7CcLtjriv6kKQRvjm1W8StXz2X+4B4KPuv
Ik6FUpEtTISbYEYSNzzKwAUrh6Nq8b+NHiT4UKnY2ooPFMUPy+CMh709xSGir2ycDNyeH0yQq3rJ
LnErRnJwmu/DBO2oO5TV9Ib5Ux2IU8uiPcHsih3yELh6iUc8P+LNIrhA+FvP/ASRKN1rZ9dD6vOg
LC57m4JonD3nkA+H3urgtkkX4zS8IkWrc0/i5KhB8uErD1Rgflu13WnjNsIERM1JEOiTPUz7j0yH
zG2Wm8o1v9vr+BpKbmpd5XixMNZzWu8vksVzY2n5pa28Nw4IL0lDfatsjgrd84p5kOCAIRUxxLyR
LDifzlcfokjG1553wkQb5b3Iarpm7IjbdnLqg+6uJUTrFGOY2ZTsBR6Nk1HcdXX2XPnfUscgjzOF
6AkxJfKVg4bc5QaBe4l+sYQdkYZXxnwbwP1nM63FWVEY506GFbbGGxdpX9y3U9/EU8/fEKz5t2bV
N5PdibPAYIBR9yiuGecTYmzXzMJG9UPYuPMNUbxnBh3uGmIEr8Fd5dUKtaIzH4bZ+FI6QGY9FXz0
mNy5y1Dpb5K/ZQGYEXPB+j5X25NnCZKs6pCTqewPPdng2NaIiyEuYSs5ZTvO8SksO4AGg8VFh+Zt
49OvrS5THT66w3Q1BKfWmbgC83dbQi1c5BuuhA7WMVMBnMXxMvrPW5axJhwCycrnzhsem3IfeaYu
nkUTiM48y4CdEwEIE7zpXIbOW8a4/dDMPnlYzkm7o3hBHIfFFo8WrALdDeAZTCYD+C6ibACAvqJr
M8axu3BbHJHtRL0sKzwCbi0xQHHljBoH6maK96F3rDrJbUFAoSWeVy7tWVi70Aaa6jDXJhb2lnOt
3NqDs9AuYfcG3jZBNVtVRyeXU22aPcjW6XZmsslgvmYSChQ+wDe+GFlieszC3N1aaQ/FadVehlQD
QsNCHHcI5yztIeCO8zQgI5Kxzuf0gr74rZOb14ZtfZX12F7mIlui1vUfhO7uqt6ZoDH4FVOZwjgW
M+zu1lfH2WjFgT34YjKvi+z/CDuTJUmRbE0/ESKgzFszw2Y3n8cNEh4DKDMog8LT90f0pm9my81N
SVVKVKS7Gaie84+cylYyY0/mxkTRd2fQDFd2BLYyz7hGmF3l7B7MOUz2rQObk03mdwcseLR0kAFO
IhMf0uHMEfcjIYwMN5RL1Pa00ytXEdM3tq20/gqc8WFo5x9xRdWgRe7ugipg45VOfEP4CxqlNl1N
ou84hO/a5AKw7a9BGXQphYV5sfLl6JWJe6zxTPrtciTPKTzPffCzl8WLCCigIsmcdVVSoATQyyZF
G6IcKZau/RPCuTaCO7/0PWqHvD9YcE64h8GYQY2IB+3SiAzFJzB2ImhDBOok7DN5Vjq4eB5R7sa0
vIRTe+1L3zhMtnS5pSsQZPmbiqoaSbD33Waez8i63PKYdtOuI5fVImnI55XFwpQwFwR/2rSECHb4
6SDvwM0E10mAwuuILsY8dKn3GHvpvtAGDQhdB8NAtFY0VBkL+HzPeoDHG+h6p2Yj36tp4qImspfe
9QYbFDH88VrRGbrDW4hC/YmqvGuo55PqTPcGLHocLDAa113eRVDMTIQejZrcz2pmekZdcCYIEzlH
U7w2de4f8sJ67ZfWItIdd0+t2LuX+peTU1FXN/jGVwdMrr8W0/4Oy4GxEfcy4Q+fKRHeRwfYaVPh
5/SGzIXzan7kM05KBi2S9p1TiccdCu0oGrZJJ/HgMarpJQ+Mq5F1UaiDlyqENA56A2gL7IFUHp7p
kDEI6ScK5za98n5x5GSQ+DoQ+V6H9iu+ElT33pcaC0CIMX/WKatKwcPCB4PwnKHJqn8Honwj4KDn
0qrtU58PD1yekMopbHobBzfEXpgmibMwmKEMuqKHweVYCIZTXZJSR8dFv6XFeIR2IKVak05d/wno
VzmknZuwxg4/vSxvr3FNMhfZTFiFs5XSYedcXnXeO8csiQiAJMm1wMJk2wbqbGKjHRAG7D5Pg+9D
ZfX2/dD0X/hoHjK6CzbaXMDcZg0VxprcpcEvk0g3Cs4LH8QXW8eeZPRf0GOwuThXrc7+CM2GRHE/
+YPb9hoiKD4yA4E8ksa6dUWg0PSffG27UbPGk2iIYY8Am+1I/9eWUrvdCN3KRdzuCfF6xWMS7rlA
7tKkXKNYBfde7j0wcF00wSabPhA4nThAYCjgAfuZOJ9qxW19i+0FKT/DZrA0UPMUZ1YL2Rupk73g
lca11t8jpwEF+puQ5j1W1UpJw1RGSbnMUdFOrxkDg3QIwFhk9dE4iBCtetDbRoB8deHRZIjeLCO2
EEcDRmH3iQqrcU4FEQU+tD/F8/YuIXU6IFNQZobgaaPUiSBMCeeHgYqW2Xq96lJqmQxJ3q2e0bna
xpNU4dEKzpKrH6t6vslTOEc2v2NQup94df+Qt5DCjyti1PUvZIqLCxdkB1/4ZjE1EAe7sYs74KxP
/t+EP3XGH7XU2Uam1THUy7bmbZ+JHffHZIA/lyAZMdFXtHOBHpSRrRmrabcE1iv4x5X3ylt3GExN
AZRDQPuo871tf6hUvZgDQHSGkJEqSWijsvA/41Zl2ND/VHWrP7vZOeFAfenb2TnHifjRq+Tc55A0
Ra1/tDYhXH5+0u3dAlwT+2aUEQACKARTlSXVV5FpAjCs2t7SBnqy56fSUO9GY/5a20G3RXlQsFN0
kODEd2wLKgq/BycbiOBMizXf+njUTfNZIAQ42bKhrYwRbv07HBnm5JFT/C3Gq28ZWIycb4sKuAzY
T3Vuj4SkTnZxz59Ps/xX6+CZGeKUu1U9d+HF4r/1HX7QGi2yOfU0u1+UZR6yRT64OjV3hglSnvoz
9aW+XSCnt4eNbRWPHZHGAyjnllSfigBKtpY0sJEUjeoXl9i3EboOUrAVw4NtcL+QAW3KzMAdSIGu
Kwyq5bp+P03vxOkS6mKxmQ1Lcej6b3vivbYaRSEkbCYuwSQCs3+GwkckGezMblRXQkpqmeF0MZ10
CyV+kuHyMpfmz7hatcNWsJWk5T6FpXHhqGLek9kbvu+PLFA/sfUQ1U4zaiLfxyB8zAfgIlI/vU0u
7O2iZp9aaD4JZ33hyq6xgSZyGHagLoiIjnqAVO1M+yf8kwXqEq+sCGtym5Hh4xUl6Ao8Jw70jBoy
cWKLZeXpVv9d7IXbaUbBnqZVlC7UUdaTQ4hPd8rNAiwcZtNT1IIKdE/eSHy6aW9bARLihAnc/WJ/
ZCmhwQWkYG3kEJhe8OhPzNFoW8EsJ9jD0C5ZmgCbhzaN+HvguG2+4sbRA9rT9uiU6UBpzvwTuUfv
5hjF4px4b7ytWUBtpyrRu84o0/IAQCrRWJqGmV2X8yUsSFLwZ8FxDfQoV4wQjvuMdYOMd5cM9aCb
W+pV8pfCGl0oiQpeLvYeE23t3GEAQAtsxUhD0XjgXTH9bXGGN1t70nyB6fLTK+s9Oj0gARRAO9vq
3V0bLvwpe4IlAuWcHKyTUtF6s2iTUPoQNVhffJKQFPB8kX7WE/hoV+TAETsENau4Ts0+3faKKuQs
IPHCR+fGCs0ULTRPTv46QYWDY1lf7EdGL7mvPF7AaSjOIdKiiJ574LbKfCtl3NKRkW9mzVnddlAx
pLKUm7jM783YfuP8PfQWoTF5NX81dpijx1r8HQWCdAfye24m18HHZQL2FlXwRL3mfIhRjLCZqhnQ
10NYMNQZRCIgHQJJ92mg9yoUC48WWciMZj18QRHuVajvtEcLKQKwu3IKXzEgYIaX7W7p8Zzab60a
UT7Jmh+1YCdaHWMX1RCL3k4fJbr2Lc8VbzLoyKYxiXOPFzNKfDONtGGt/zLAcfVpF64RNdQK1YXb
oGkod2T9VEiSEBSOluQ4COatmhbQewVz7XX84eYdcjWhFwJmY4YdL9o3EorrPYMcVo2lAjfskFN1
Xn5sOp+HXjgY+D3ukt4AgHJQwnXtXB3aeryFmuRAlixrp4n0aBqex1EQVZ5oG6Q45bKP8V+V4ISx
h+THc9mSYnrVyH4j1WeofttG8j7Zwe8yZiWy+jWXPqtfFGIZ6sOaTw9+QZsAKjIw9l5mfzhFTYHC
3EUTFmcYeDPe1gH6sZLsjUjCg3Nn2QkOz3pT4Hcn35fPL3FqAiFSsarx+nHvViOqRK9iTdZ/O9NH
lC9esDFaeZSCdzAOOGbGOWeqqe8LXM1b+DAXLKF5KkQN3sNbm2KaR58BrdqN8a2v2g8/QbGR5ALS
oEHBxhqYIfjg0TzBvM30U4NOCFjJjWW3TkSMEz+168uomexjN4EkCnjfGEJ49/eoDOTEex9mVPaQ
9pqm7u8pU8fRzmHWySq36+UdqMXaDtUPvwBQm8ZqvWUl33KTN1GZ+/RiWFEF10ngGcVKmuOxtqFu
CGYlDkTa7g4TPHTRdC9YvzambwM3sPFzdDP5u357stFnsKQNWxkPAJerfTHl5r3wmDPoAc5vPIRW
2yKmJc7t64dS0k6WuvOlM6hCLRM0DjaarKo2dnnJtUr7gFz1LsaxX2vRYrdGjSKWA4Ab0jNJ2VBl
URIy5j/suT+0Jt9F2KGNY/PYQ/5n16K/lWF+QcwQH/GqPntDKPDGI5CZCPupxhS0REkadG3T2mQl
AbQIVMgnKFil3aKC18ZTWdlDvBcJEJQ35Ts8GizjuHcNtKt8/qAXtVC/Ukt84bMdideczV2Cts7t
vFM1cAjojSchh0lJlFsvqe9SnVmbskWo0AuFwgQxQWQN4n6OqdYlGEumZHaTd26gaOiIekDTgVJB
HYmNUbtKJz8KRFilgZHMGthhgas+hD1T61ExpRUrkEJ96yELOkj/ttslvlFvtAPQ2lsC1gOpWoRp
lIuzJvQrJK8tULo7u4b52Km8u3NC8t3ShCVQwPkLX38IYrzqoOgiK1DqhFWPd9n9WvwJ2NYEmfYa
/dJKlg5f8Jtlvn5wRj3sNFInkt561hCbQjbrSQjkDJKL9OCpfOROYAwnl4T8CD3k69HzXgYshrPV
P4dTsuu78HsNVBryyKQPgBfbnvYoWHGnLc1ujIu9KUEq0qoDD6rHs2GEIzPy0JNIGjJdWaCseuTv
w3HNTsG08DJpCjA4/8VgvCxwj+4wwUhgF89JmAjq8WiGOAlIHC5YP9hJ0OF6sNibPEeBhinhNVf5
e48xmEJsYe7yKkESFFQ3g2SlxA1hNMChGXTTg+HHBST8yUqGX+7cILNaAV+3WKVHVv3LKxfS/TWp
KXkbTTU2tsVZwq12mJ7W8SYOiSYg7K3fZlX7wuO4kLgAlFMT6cp15SGq6L59NX8G8X3vsXd1Jbaa
ipjwLglBAuF164L8vYY2Zpm+tJ1jHYoWGqBgs6CVAUBFGj2hKnysZC6zWPK/ijp9Kuae+hbaG2mJ
MUG6pU73uT8ww8QQ0WXcGsjcyothNJ8JnS6Jx9oKWM4EyEUKNVXwOwDXVNMr5eRHhwk0WjRyh7hw
+nPjpfGmg8Y2qJjYyNCudvKEntLZznZCJzhIkLG8+l6R7RSy2hYXBTe62Lt945K9RyJxbdl9VGju
FQ8LNoqJ4FH5yDlKwyVBoZRMuuWhGFt6WjFHHe2u5t2xy98IrXH85/InONxLkFQIYIbmzjea+1b7
H6x5f4g0RMkD8bcVw4LxRDdmJPMhAgCdKGVtX8vUeulThJ+DQxBfUbp0NGTQrJm6Qy0mt1bitSw7
QL5CAz65gLXCVocQmfgaWDhs+QBpifKGJwktdCQA9UcRur98T9C75V7afPquikztBBQ1C0KfHyxw
aMTRP/jhu7NGh75htUcRIVwSX6w/XTOk10KWX14M/OijbEM3ppcHM6T05wL2Edw3hXxIR5CzQJJq
Zwb5RzyjJB5L2s5M44cdE6fZh9xlWbHStXn1kGau++Kl1S2Zyz9SgM642IR+jAFXoEusU4X4OZqM
iS7hJjwkLkokqkdurSzp0jTb08BwO3nGr1RZ5RZnZx8R9wAiIJuvqbXtC2g08KsZ3GNUdy8VKRBG
pr2j45wIrhvRPEJVjmIcL4mqDuaSEh8F3FtnNtEJBMBgaHuSbo6KqaYwCHUMJwjOfDquvHuMsdhw
V/feSH7fvT309xMCJCqzoHkwNcD4o7Ay1xxLtBIRpxYlWZ1HMx5/gXCHG9h8uCPWgfK7jh8DcnDv
x/Z0wl7WREtPAGnqkHtpMNwuQezdVrtqTac7sfyB3AkXdraUBvKmHpS3GsZtovib65bbVmnnludK
PIaxOI0ltVsCEnKvxZzvF+899x2yxCxDEhxIEYzmb90EoGwxKi2PoD7qIthjVwzIV4fZrf0ItcZu
VBVoSkNMe8KOVAWmOpU2J2nZVR6BqsBEvv2ezMKNPDmjoWNng0XsIrT+1D+ly9p0TQWiS8JYQzn4
1uevYozmbtdki2xjM3d2nWRuFpZMj+DNIGL5s1uaTlSQjbOdRxs5Q19fSWe/9rY2XuofBqLgCBUQ
rctrtFbe3vKUas05nZ5TUJSDWHx/73V4wqU0xQmV6F1mxiZj2IJbtu0zTJUIaUhN82F3uYXCtmOS
VxohY6WZvMg5TkzSYnJKy70MjVgjzZNYU5wXaaO86jnk4ipF+6/DkMT1dicLOD/8C5tVOrZxg5qm
a0ubkT9Qwt6TJYEMkuC2RjD8p0smD3FcgJU41LS1dUcuRzZea5O+KSUA8xrlwSTQUeNOHidEPS2R
I7LqJQ2NLaFBXT/xbqvwS+YWUZNZ8hZWnY1LzPoc59HcB23zNhBefMO5BvoT+A858DxyxbuJJupn
DICApyT1JIwYb44fPP/NPm7d4A/G42orYHkTEPnrIASWQvzsow44ExK+VivBUNN3AEpZ8itn/70t
NWOBGHhcemKIo3hCmj9bMbc54+wHmbOnwupusyYdEoEpI/TCzpGv1SyIdLIvSb1kZawT+dIGlyBB
LhLazbGwLe99UukWyC7+7eT6w8jYJD370bGRlZhY6zZzZ4n7UFS/yzUMFNQU+b8uh1uHPUGu1jwQ
fwquSvepl0S6tyD4FpPB2V+lj9xh1j16JhfVRhpGTb9ciXUt3/jJzBtY30EI8q6WIPjooGiZ1Dfw
ffBayHAudc0QOOb2WzX4zlbntH5qwZfIsNPTuo53QTyQkK4eyrwmJ32IFZVxQR95ZR9vQAzrS5Uk
e0SqDcjgJODznRdvcsYtKYsKmdhwNewJk8Rk7KsgBfUbgiyy6yccCuMbEyTBzz6tcny+10lATLcI
wp0GUGh4xQrv3JtjSXY722KinY92gDltyFvbNKUf7li/y7dFuVvfjesniQROpY15aIUsDm02Gm9p
KXYhudlLhoYgNuEc8cPA8gHgGEd8lsEzbSHzbejXGcgP+wh1jHOxECnMbII/jdU6QME1rJEyb31Y
yvu0Rm8y1lwO01Qnx5LAoIdicOjXg5aJksV4shJjvDMW0RwSLYtdWNFwhgg85o695iS2IBhlE55i
d4zqpELhbohyJ+z2yV/E+6Lym1VRUTXqlhic9S0NMe7RbIMObvpTAGIn4WBdEut3QN7aRaHmWwZ0
j/5kW7vC1eQUyrk7STyqQJOfdFfZZyLTo2Lsg48SVXZjwWiaVdlS8uj8birdPvj9WGwn3zEiPVU9
sJWrn4aMSXq8TCG4aVOY2QMgDBbmfGN1cXYGjdJHl1D52PSyJ4QgV4uCqA0LiUnszPgy284lZ5M5
6A7GlFSjrUgM6w2n13AsML063mQeEEkfzb8JABQmONAqaDrKJYrn+UeLgP0Oz2RNk6Z0ozSDyB87
81M62EBXNNF1x/wxr32xEalZXv1+KVgtaIsM8iQ/CZJbmIPi6sACNtJzJ8e7kFWsMULjAAXEcupA
XClzvIwBytKezccSxnHiXTgKRPKd8nZB41Kv1xkislclO6/eHnMDQrokaK5/s9s6Nxv2gacp4EgK
BOlWbDNTNemV8JJTszSf1fg2jbN8SMrxNlhkcaCFQafK+IyddnznZcg7vNQlzMwk1xCr9eHKpEJ4
VcfWc26kewIxzlnfNhfevqPXDd1JOXADbhwaDxoGkBzyOaEyiROkcvSnnY/3xICe2YtIVe6JqzV6
N+AlovAW418NJHkBgP/K8oyngAZ3pAmr9Sz/6mLDhu7mecK3Av4b1t++ab0So8TrWhYf3azcM2nA
QHDenWe10x2qER3F/oq+9SjCOVrsByOvPk3BTT7TKXJduLOP7ry2Q/bjDfQvv1bBXO8p2z3PTutf
KdBuSCFoNkMqu4sxEWmHfLPe4g+nBcKTz3lWzKd2slCb6qq6N7+9hT4BMLz5mmgYIiApaDYDB0cj
xvS562CYbTk9Oo6R0zSM9b90YblsBd7oVIWBMADjVBa3AInjyIQxXMcFGUOqp+RuwOl7CIeGyRMM
kgiGgbTkKpvCfRoD24fmV5uXMBptrh+yODhV4di+VTk2ShwA67WHq2ZsstfS7ufIHoiioUyYs1as
GUQeRF8yj/0dkEO6LdPmmsIFbDwAj02FlTNXEwNC7VXHxV6aS1YGPzVD0y5pMIcsYRbuppA8f4Ie
mx1Se3KXPdY4Mi1/9iOuRjIMImUO+Y8pe8sYsbBdSWtLkOW3skkXHNLYiWZAWHQnKdO5nT3Sj4FN
kd2OVwlTeqL6Nwdn8qB9cLvMeXBDpW/DGlDUpDVKPIZ1n712WOYM8jfQKFBAX4MZiJ7OkfFcvg5F
bfyuDUmNe/YnDMXAQGIgMi376dOYeczi4pwH+OcH9a6o56VQAsqDPIHfJrYKWBKfsWMuk52Bb4+3
glF4npGm18++YbiP0tNgJIJPCI4UL9LIKx58iZ7QUStPl70ToAYPO5A5mb24jh7vHX4Drx3v+fZe
kg6gyOoHZI9UwCvLvXWc6huCBb5Rwu1mDJlfDhe2SrxvWG7r1ZjVd8pdizfsPcW+8K51/jK2TXh2
EaDhLhjg0f3gA7J+N5doiqigWT6m9b/NDS33Oo6Hc1LEhDR7C53oFD9ESFo5Tg2GNhMjxy+D/WZc
cO9WU5DfEjV+y2JhMJ7X/kLgzotTk+GLz31n+FJ8IcI5FUZ91sU0fxBXFAHgLkBBWb7vk+dUhCjz
3Vyd6hD6lhbiJG7KqylA5S2fABuZEL7YjC4149J+XKDfriZxAx5ADRWifVLBGK5Ao8eNOxDY0jmr
2txlDlz0z8LIXUSbcKdGs8KFbnhuDJmeqEosN/JMlwO3pCIQamG426QWvT2iHz5YxlNUsTbxRHPb
nIhF+4irIqfWkzjBVql6j+LtypbPb12W1l6QF73x/Qb8HZLGqN6k2yQ0o3DIwA/gBEv79yxZrKtF
yrFksqmLumSTdFj3mzaPFmo/TKCJwQhOWTuFF5sYZUwlJPenyVOtXO9lQNaEWGsthqzmiOKyhZI4
+0dpeP45QzJdetLgI6zvynh87uOYfMOYN7YfJpLPneprsaqAhunHLp4JcUVwO3elcTYoHEFt6vt8
Cqq50eTqMLA8lhZfh++QwJYRnlsByxxlBcCaZOadXiAd+Cr9nZ13aNss95uONyQqM2gcqeob06qx
k8sA066fvxgtmDm7J/rA5iOk+IHi3R6PGdmLBtGB+5LjpsOhi14wPVe5/ZPnAj4X2D8TzrzrVRW5
eepv1fAeOLhLCfMAZeAn2ZBBStj8kP4JGCTMLnZv3vhLSJVsMysvjyQcExkhabcJFRJkO0D2ouuX
gRytQ+nNr6xrxt7FtLWbYFDoXKzx+RL2u5+nVfCiKLLjJrkOCS3FE3p3kghQhzs3e1bzcanFF9Ug
2F9E+MD1AgwTUDGd9Dxu2tI+8vi8vfjq08dxdwvEDDBbzmeJHHGdgrNt6xpIGpiTyLHam6YpUZeQ
9uWn86cxyedgXtUWvYYjA0gtHWQdJS3BtlcW557LzuwWYmkm0nf/XumFDyE6mC6aovi4mH9XJsZC
lAJvwd82S7/KeMggXEwPpCy1eFwn4JHDXKrvKej8A/jmObDqFzumFMccyWIEjwdJN5N3L2CdIomo
fAmYUEDyTJhNNYv4KEtbXYZGiSezRr0x9DicU/QOrNScUTUsipyVc53dDKgUg4BmW9jpjAQHwgH+
fm3dYMKcGPVzW/Oa8OrmbMYEFHuZwSuNfOpSZ9PeJuD7aTb57ExNgKlEGIX3bWtnQ7Xt+OK3VIwt
z4ac8ROme2CoEdHgTZuzc80a9BFIU9MbujuoCpPc92lJDeqng3tKJlYZnd+9ti79pnn8mnbdjXMo
dBBvK8mSn7LFbBvPQNDqxh5gMf1CeDyQXWN5D1mbQhpqCwK5ka9mGvWUndXR3NPdHSPkOriL8q6q
yE8jRQBGO9qPHbUh22Y+z17m/xxRg7ndF+zg/KvEXc2A5BPRwajL7NSTNh7H5yJNy6uVG+O+7d5l
W/Z3MWH1lGhQ+8plCpxno8Kq8857qtfg0Fn0RI1gJJsxMT75OYZQwfNzHS5laH2MfV89mE2aHwtt
dasc82EgIPt58skqW2hd2LWglHedvAT2EpFQifZ7nWOEdyaF3voOJsgng38hWj/jsV+Pj8y02lub
TerdRxxF2NzsPowpD4rRE/wo1NPazoiuTeAXT8vkwUjKs5EVH9VUVN8yFueuSIaTqZNHqwI0adyQ
nEyaYtZF5X+P8Ph3Ex1ydss3aWuj2Dmw/hYg/T9JlmhLpe9j4NzC5AH+wPcnVciwlEaE2tRnVtH8
QKY8BwEChwb7RlxjSujm6dhb3jGlWSYaw/d5MZki0V02Ijh0A4lkiZwtuDfn5hNqupnWlHvur13P
5H1tEGFEvVLctG05/cdvZP07EN23hbmGcHEYrWWt/8h5wWvPiD2g9f+/7yUOsf5INpm+trKGU2oR
xg+VdC527SY7OXiE5BCraqJLaKE/BkTGxR8Gwvia20l87XLS+HBRnR0QsAbMvRFHbHuHkJi1fmOn
fX9NDuN60Hiz/tVIctB7HCtAFJB8RGwIsoen+SdZMZIW3oabZmrbjWraCVMK95qZDKDCXjMeaM4l
HxJjG+fWMrzNs9oRxGafxYh7hvl21j3W0Uphl5vsrwm74N7qMR9UctlmYfHDs3Hyhx0/gHS4LOJ8
jyiTSItCWSdvztY3/U3TUczK3ZzFwuXStjE6Ux61uZ2+bVikY1U82DQN7hw3c+500Ue4+eVedmWM
jZ7zRZcYNIjzvNjpS7oo+mEgpndQAm/KJ48mjUt/J91enAbDfHIL0KqyS+76ipRHbny6omdRPhTh
8gguj10vS65VN9/NFSUcQ4/0uW75wQs3psoHU+eYB3djRbF0MMM1dznS/nrMyVKSvMeJdyb3vjmN
8jI2obyNoJ3A6/Gzoc1yywR8P1Jnc6pjZdz5eWhtWjPuIid3rIvkSsSRxucJUBn7e7fowytSQO9o
LNUdNifr4k+LdZkqxIgoDs5Ae7guW0RXjp1MOyJ43bNNzNq5IwwpCeAucHQnfI9T+R95Xizt/0zZ
4XG2bWg4vmvTRQz9P1N29KirafATDCSeA9uXyHtnGT/gm+0TIYjNxvrZgxScxyy3DzGNFNBtlXEt
ZlWjj134urIBDapJlj317XPEmEKKJOQWESF5wdikrqIJsuMkXIrGi0Vtpz7wEIpUP1VD3xORAkE/
GgR3AZZP8NwHKl1uDNmKpvTs4i0fITQksustTV9fKEPobS/88uj04iZ9aR6F7m4TsulH1DMLt+q5
Eq51FXZ/V83bIXPis+nWyTktfxMwngNtajjlycwIImlc6z5uT36QEn4w5cMFl2G1h41CslYZ4j7L
Wvteh5lDLcMt68x5I+e0voFD1Tdwm++kcm96IaglN3R7glZ+RJP3w1Qa+sbJNllW8Gq7IP0k3KgD
CVmbFgPTHs8fTC0bhEpOmdtyTGmX4im6bfo82Cl+w3jEJSvQFO6cNifvBrJ6l0MoHnG0gsDUd3km
0KF0pK+5bKFcZiW5t4Rmc5uZ0dKhE6ibBleK5443AN8nC2z2EtugPqXp4nJqpp3bhASsdV58mqgO
SVvLvTTEO15KZsGpLC7F5JW0Yib4CskY+Y90z+BfxWA+ckzPDgRPVRia/j9qMVE1hlZWQ+7MZves
hX9vhPjxkIs4xCZtc+3zMLAEnQzKvgqj2jPwygMXRBu62dMwm+0tpEciriKhOUmsDGV9LIFq5QAT
qhSZ29Viv6IEtM9IlslqMrRxSErh3ifjuNYb1u/kfiusaPyH4SBisktmqTlzqivlhOfg1Lt2/ajK
pDmXNrcpFSTlBTXDV4BE/Qy+A4/d8uGMfQj9Re1cMnv3XUkKg41wd1f6TnKXGpo4WJMvty3N79Ep
NKp/nuWCCMej5Kc8i1lc/v5Rz/5SRaBOqiX5AInJY5fP+oZhBO1PHXoPC649FyvUtUzQsFpETtOk
EfVgOpfSra07Xy1UKff0P1DdYt67sPz7wKkoDwvEqZ3J65sH/Bj/++1u/6sHl2+RlDtHkAVor5W4
//PsaEDOM4geuSXT8KG3u+CYrH2EGPGuRoK3LKb55yqC6sCF2O/7lAGqsuw1VZEUDsfknWXyrkcc
TAX1gGRDBpppND8OpKfcYio1Ekl5HvQDtWFLSubf9DlVzgtO2HEvhy7daWd4bpm8Ops8WM/u8U8p
EvQUGmdnKft7U0wHEv6C/+iqsf5/j2/g0xJkuiahje4/Hl9PzU5Gjun6ZZM0woJYH5aGNznJZps9
iGF1SWGo/MJhjZ9C+EMXkPE/Pv3wX5G0vssoQkeyY3mC1px/xIRjPjcnL5nQDXc5I1xiEPKKhpMQ
X/N1VYXiH7h2xXD1dWe+9+Pyhm8Nna/Wv8neeCNfI/ws/fSnFo13WL3KpF+3xFRMROyd0Gy3m34R
mHzhCLHXlFsOf858AxhjMYY3KeofHsc5DBstwBOJ4g5FuzjkMfE3KIcJ5oBdXNdnFV7YHpCexRTy
ZROhLdX4ZwIJjQAOyPIFAa8cbhr01Kyxg7qhs9woL8NjN0mGEB218zyd7Bjb38AFtGBq37ktzT5u
iKHaakFuBTwHcJa3JdPjtZCfc4IjwcE4v80z/I196LwHKUU7Of84NtckEuQI/QKc79bGj/VLrGnz
2QygHBtUug1EDoEiM8EcC2brnFOA4qSnhNtt4zHQTIt5Dw2C7CZF1UOUBokB7rFTJFAOFgATopu4
NsFTAseG/3o1UaTO/AJRKWmAHcoUeWXM+FN5YTSOhtoRqrU2xv7AQJJFqgPjTsPpY3CpCSKBH9az
CSNTei9kZiC8JC9Lro2SSpXbXM3Jvl8xkSRprtgDrlhrn0qLmHOV0L7KsPfhBvgo15MFzKLn3kF7
3bNTB0zNQ4AcHmFlxzh79nNSSzwNm5kFBP6I8rsR5sMKS+ZiCAhBQ6UZO77mURiJBjG88yKqh6wL
Zsjz6egu3g+zIxctGZv7yac9t6veHLP9lAa+ZT2R0mzjlUqGSW6Fy79X4IXE/NDcCzKOFvBEhReM
DLBqS87ss9IWCmSBzUFbt7YsNfr4tNyD5+nB56P15gP1n80ehydicJJctUOuyui2yHAG2K6JRhlc
b+Sd1WXaHZCp4Emh5YE7pg/u6+zV7ZryUA6UDEHgRGWP32No+dmCsF6eALSWp8Ah1WAusuxMFDIK
8/SlIhf92DRoXRvDjC+t4PvUYPh7UTF7LHGsiWkVZLPJ/LAkY3hhFjJuQpBv4Uz1qfHC8i6Jl/Ju
zB6zRvhnHnrz0tc2MTqWzbbv5TyevQYZriQQdpHmcNeuECfXEsktTP8PY+ex3Di2Zt1XuVFz3AYO
fMR/e0DvRVKUywkijRIeB949/b9AVXVXZkZU9oQhlZQlGpjP7L02h31s5K+RBiynkyyUGnM+XUZd
blLgNi0+VYaYiUS4mhuTghYE6mRYplnusBpH7kPOUO4haO1HWaGk8gYL88qkSVNjC+FCUj24BnKr
EGnhMtONbB/6xk3XuuBBBOn3dkidrZPQ3vp19lATg8ceJ5ibgzjFTZCvI8UCcWUG2VrTkJaFoGW2
wAgmxgVGGRfsquWRSZGhW0O1cBwSFc4zAo8VAg9r6ejtN2AoiBczRvJEgQgSDt/btEUy2Bjg9o3K
clYOUi0tI+uE5HirnYl+aPcZGBitcDBtNcxhtJDBNJkD18ph4NsH1kGIybKKnnVupeJT15j6EXTT
k9Ilzi4LEwSzPoDCNDDKLQr2Ou+3ApUIhwJFRd0O9cZxaCiRH/ok8mafeqskUAfdMwU8Y/N09MJz
VqJh8EJdO8D0cMzGQsFhAJVP0+9Vo4fbMFHyuePV50hnqoWujTGXNd4AipT7DC8FFvW+fYvkyka9
mXjtcM49C1NMZGK3TupoH3b1MIubor+ojr+skZ89ghpqyig5cnd4ol+qzlUxXkfIblwR660iRyaK
WPUmdgfvoOOlx7DN36groASHZrKwVf+xrKNPo5R0ZfonfRIZsPXCGxbkiyyy+MC6CNRMWJLi02oJ
o3aWafcWL4/7Y55Ts8RkdfXoRpZ25VDSF/KlLrTqAulyP5QcvpkVRIuoZ/9FQk42b/os3oaSuhj9
NyBtxWSmL7mtqHCd1uNAQHtr4evFxxS8gK1Y2ibId7XX3U2Vs4Fsc7B5mRW9ZFaqL5XC5oiGyBNG
qN5o24NlJtgaKh3a8qxw0lsxhQ5OC6t/vv/+knE03X11g6GSi2SYmPcfix/amIEI5jbCCgMMqiKq
EYB10uGsK7UN5s+LFVIC3f/mf/2Q+Fvdcym/ynxArRHUP33735vldfn/pn/xP7/x4+//9/pdnj6n
79U//tLxcXX7+Rd++J/yZ/98WovP9ecfvllmdVgPl+a9HK7Q8ZL6ryDN6Tf/rz/81/v9/3Ib8vf/
/PFVNlk9/d/8UGZ//Pmj7bf//KFN6Zf/E9Q5/f///OH0Cv/zx7b+nAy//P7756rmnzr/5vQHxus4
jHMNpo1//Kt7n35i/dua8sdcS2d+ZFA9UbdmsqyD//xh2P9WKWRVm7NbN01I13/8q5LN9CPd/Lfh
MHV1LfWeuuAaf/z1us8f+OePT8p/l39+/0Og6E/Fm6rx18EXYY9RVVNQSP94+EgzLcYazetslDow
Q/NtENKj0uh6jBUjsucsPZS2fjNgTWWgQ3IYWXSCEMUaahm1Q03XPZZQl8fOf68KNg9/eyP/D0+Q
GZcrDMdwqDCFZVg/43ejDlmKGuqMFa0Wjivrmo1N7N2G6WOy4wsxl0IhmxLy3rL1ql0go69VljSP
jEyHrQzjApFX4NOlYf9JjdGbk2IptjKvvv/zMzWnM+3vwG1iWW1XYFSG8cpnZ/00wkjU6RM0WW6O
iAvfpG+/jcHQH7F3VjjkmmYb+eVlyIFOgJ60XkZiZvcV9ljEBE6yglgvNsDFwuXI3oyPJbuYSbIx
upEk5iYfPpV+h2vwzat6cSGMqbrWen7zIS3utcbh/J/kzevaHb4UOqJquGB0cYFAKIbKckHWVfPg
VK8q8Yq3vojADanxEe+ys/caS1kVup+yS6L+ok4wlyH3vakCkruqJ769dprzxwQ8cyhYFWPsHpWI
iV6RjEj6mXrUTdT8LnZmatt+ej8J1bI4ZRxV/EqiHxWRa3VHLZLnykPXRESlxDnQA6n0BLfbeMk8
l62Zt62HTDuEpXkbKCw2kYZI1Yus4ULWyus/f8a/DJKJYeRa4JK9wdhA46L74+lC+EbVIMmvZn2N
qt+ug+CI4JEsI41ds1rLN0Ak41mHDsW6F53kLDfSeh32GfpHr8jfhNNqez2OtF0am1tpqm9O17mv
RiTp7Rv51csNa1/3KnZz7IYYJ1GgAmINtg0e8aUGQZPpVJXsgcyGv4si+PX4pelVdTjXhqpPl4Uf
X1sRl2hKs2ECmhj9uSuV/pCN43Pej/Wpq1UFT/DCT0br2sb597GI7Xk55R6lUn0hm1T9DRNb+/Xp
MKh38M7a041N/Jw+lRWAKYtebWYVkjrDwXOVa8hBSYn+IhFP9zpm2wzfzZPjfTY6Jd53gnFVpoMj
SiXREP/8yf98m4VRiPrMdsCAE3jBBenHN8cdPIvaBBtS66aZh91DWwrO0fNA4NjZ0KKz2/vGb8ZT
v0YsM9y3xdTgcwaABecu8PcALlThUcTFhvWgzJ4UkjGOkkCPedYaLKPw244cVEa9RW/mAW/J2sdm
BEGXCsLUwuTVTFiZJ5prXwr22BhZvG2gwYa6Zw/887sjpmfy93OV+YvgoKEQQW5jY1398ZnCEKOj
NEy6FBNJahwyh+41/Ujx/VZlqEvxwCjVuuhy/QnY0aL3Xe9qdTWhwE3zpqhkb2WV0e0bNGWo9/h9
duxgyR2OuirVd03eypNK+KnTNj2X+GpX1m780Of9s9ur1clMGUyxh5Yv6HT63xyJ5P38/Oo41U3L
FobJbXK6af/46kLMRMgwarxRTDi2irDXHWOmM34NZV+HUEAYbd28VGSPlSL9g0P8JQuL/F0dUnGZ
ftbnoXykQFP20sao7OuhsuxAmtFjw1rHsbFoCj14jKX13gwiOti0oYtA88ZVWmJ8CFvn0uD8WrqK
fPVcmW0UK/rUeV11QxC2Jpdm7yVq/+RiglpFh7J3qmVqD+7GYOJFa0BT4rmquStsO3tMPf3k4THb
VGBmVrrouG+acbwJ6JDvd64YYtQijY9K6skDWTy8PIN1RNtk+i01ScsmZzxBI9cyADjKFH3t/TpA
IFEPMi2FYa11eMUgxO8wC3JnymXDLD7It0Vfmo/V4NwcJXNXicqUwy1c/UVViyXBECFcXllfubKM
D5GXb3vmTRsyON0FVwJ5yhtVnmwwnUaMfLpvUdtOVfrSj3qIUWaPCrsL/KOPQ2SyDpPrxx/fCkP3
ZnVIsq+wtgrL72Muri4T2WOjcn0OMUet6M4hhKGW3zqWFSwb4mpOxEXik2SItmqng6+fHkxcjVBa
qlstbCzZnqUeBj+1qpVmKPmuRnyHI8IY5mPtAeodxKti6R5cmEABGGKhzDBIPxJm6T7cH7BDukvF
o6Dpiwznt4syPM/Ud4qyXWbixfU/SVHLS+qqzj61PFJ94gI1qCfseVs42bMom4eqITbREVwBhCn0
Y4AChJOtXiDefZetXrw1zgREGRmGSlr6SJXK3s+BeZOQyeHIaCbOGnmpo7eqc9NbJbpm+XGBMbUU
v1Vol5dssIuNiRyFYQa9vFNorz5zLDJryvHCPs/gI4fKQRiy2NXYPrZ2K7qVXUMJVIbkW5kZ5cXJ
ycjIEjBNHOiJNNIHVyk3nqdvxVi0b4ZB1aK7Ncn2alXsUdvmbDKHL7nUrW9phq89Bl4/nQiO6fjX
yt8EUsb7Sk2wi3EI11qOwfheCBl2yCDft80VBiewGa32FPk0d6IH4CstJ12iS1gFvnce+QjjGZer
bhdLzyR/kKrCIZpzWZEZUBeoMyzCTA62atSrzKBfFKVTblwHgSzFKle1qYa7/9OCDfRFIfJlA/rX
2haRbe3Zdz6Hbhsdmty0WPp51loyBvODEqaRUrfrfop8Y57p78bCbJa6C6JGFvZbDjx2b1GkEmHH
qJ2HIdAhPZSRdfCZ4Fa1YT7e/7ZaW9YhFW3BMVyHawWA9yyUNP6NDsTEi/t3Zn/5W+z41hzBGlM3
4gOeuKdAEDUri/U3/wp8i7mPdGntOrd+D4XTLTyf1IGwA6ohEQ/PHIm+5F7A6AIvdzXaZCnhokm1
blwbJnnvo90Pcwa7+cqwWJ1oWP82gUa4bFsGu1pv0lvc6uljH5KmSe4Awk9zf38FqN3hEjarMnO6
Y6q0jGeIlTs3MbaQkVz754yNCsYo5q+6aL5Go40IpS0r7BRhcMxRlDUZMCYmgLT0RuzOfT9BmmoM
1TLXYlycwUW383Ats/SLL03jBZvRG/zrrVGVw7mpoviA1QXoQwBksiJWoZBjt2Nec3I9NUFinwGP
gUWNSUONrn5N7dm4clOxXtnoae/t3dptNt5XPyEvJ4fa9TBa6c7LC3XPJvJT1AKD6sn/XLREmD0Q
mBCuOhWed987K9vvggP8AH3W9SbWbV9jszB9xfateyZF4lULtzi6xuPdhWYA8GZyM90egQRZG4iq
2jKwMxgmY9reCGPHla3HT7katlfOvjfbHIZVIWoiBVjZrSJbFCsiSJApT55+ILrevpwecKwNOEHU
HNQk6zYcP8NM2NyY9P5LiDQRQLBiPAY99ObWcHEIcq6E06pOzxmS1fcbfAxUYURZRmuEvCgz4ZAk
TTzPo9496mEwYT2zcK3V+VrEOZ6bMP5OuEC+Y1dRz7RQC08qS2ySo+ormpdnlcJo60ed2Pkx2XoV
w7arUSAl7hq9JCULGF7FpbwuMbmaecbGJcu3QUMEoZeXwaOmTBaafkdkfXtDuW2t2GKPprl3U/Ih
AkMnRRb6YNOdPNmcS0LGDqzggjU+HZRB+tiD+A3Wxl31E8AHO9w7LpehO7pEFbig3Z2rBIdmpFUn
KOiQ1Vjjb1Ctb9yyid/iVDl1FjfgSEcGTF29zhX9ZKpteQm4oy4YX0m49oN7MMz9oGoeBmAXfLLX
Ois378y91/XwADQiQdzUHVbRjhOiOYdmNpxHCqeVo07WeHzzloY3qTDROeRhBYvN8Xa+XevXnD4J
0ZzWLgdC5NcN64emzjcBY3OT1M7D/aHTzZ44UVDukkDv9SjSfqO7SMI1PQf6Gck9omnIqWrC3i8O
8WKYZXfcZVEAM3h6MFWi/By776etWXU1fddeyXoTRjj2WIxVXqs/MRwHKqt7LLLxKnLH19axwRi9
hb76hA9pxAx6ijLspZp0H3A1tw88QXtVwX571ILwAffwpmXgrEnhfukonubO9BZVWFIA5o3xISjc
GAnLlNANZqHw0/hqNgbgFDV4NLuJwgoUdCvx5gFHA7WbO+mxY2XNvGPsbk7BoiUtE+guRJ0swkFH
lBlYEWwHse3Nge8KpzxgaPmKFzU91XhYYWkYjxVKpUXeDeVlVPynIrOree6m2jWv7W4Zp1o8+S3i
hZc1RrUa7BLmRNFT5ZmIZPVYTlKLkqhhU5tHTV2vu75SdpXJv8gxW/LyQvBhXGWZm3vNngUSCRAm
fDLZpFckEDe3qNOH0ss1bNzVdLWJ/Esa6hwHkf7kxJ3GBuza91Z8QRn4iJ4xXdy7gTZhVi98n2K9
y7szMuB0ThUzLpq8iZZNX4zPqSYg7tG4PmheO35rERMCMdtR21Dw+lBf0yzPcO3z0vXMvw7TwIPF
MrcBx6P8KayTQ/jzXcisBW2IIyLwNyZxL2ehP/gSNh9jppNlVdzvTFB+uVeHCzg2c42JCfBGr1vR
fGO8YwJ4ZaCscP514ToyxlcnKpjNs4sXpcvR1ALOYk5bGrTE4wKCGQC6mFNXay3xNCZ9tazT8Knv
m1e9d69Ol2W3arobVaB2JC6ayh2uBED4qGWcboY8jLx6wCDbhvCw3/QR4pd1LcGfAsYViZu2aVn3
1Ku/qdBci/mFjtaNy124U0dHsPXp6ytdXoAWsv+kV30BxMxBscSkunWIJ6dgrB7uD/6UWGYa/qVq
yi/3NxyJor4rchhRgvDoKBl/M+z4paezbBQHqs2IUHDV/nmeJbpCTYgvmIDHyTBPECsexRh6GyIK
qiMZ0CfQ2XgSHNCF0hj68z+3lL8qglyTGafDI34z+5ckTie3A5ZWXj2L89qZd3kYYMTw2zmZV+U8
xy29MQKAdbZ0/D10yOpkN6vCQWHKEsyV7qG1NRZpDtgPphRiEUyaGXXSzHholNf//GTFz8MKMkHp
ETWi11iCa9rPsxN2Lrlb95jI3VISneTFp2F6iB3sf+ylClLo9vcHW8vzvW3Zf357/29+TWupurAC
yqRUj6LMdrpfTGbRSXsOuyCGlGHql4+H3EvW8DLC3xyd+i9Hp2uRqYgyy0RSoIqftTCEChttPSU3
hVpKfxFbPdIhtPSyRZ5itfsxiK8FycKLsPbbpz6Gwj0K/WUq1A4Y5VFftClYi6kO5qofLEa0ezOR
xj0ZHwZ5cYpJckXVDbsuJ94d19BjWlW0ZCixV0Glmm8TpbpyMI6TcgasNnCN300Uf32JaA5Q+qgG
w3WhOT8Nuzulj/o0BhJ1L4rBBKv9HFku2Hfw0ST2ZjWcV044xa6KKaiCXHbVi/b/fKxMY/0fZyUo
JUyObcfkzyBLnY6lv10GgsanHzLQagelxhZeiYAaqiWYsDZyLqWTMNu539+i0QU0x3B+4ellsTOJ
5Qkcq/g2DtDuWxn+Tsnxy8RN44lZCEotA0OcI+4//9sTg0oiiGi2xlnJ7BHgnwb5osEp3rG5A6v3
KLXka6MJetYsjBdJGRlb5IwtdFtURuBC5G/eKfYQP71VgvwHS7NJxtOZrhs/x3z6gcysCpA+JDni
aKRcf4xJ3DnGc8QXvdftCq2p0LlV6hvL96+qa6MjJTkAtxNaDHC9IKeZIap5tKtFkuyUgJylmWs2
m7HHyg0E5IJlSiOSsiVuxGxKTFBixoDRfQ4y/D8NIUa+Uo1ny5PvYWVxPvbOY1WUpE+mfvpwn+JD
TcULcIokXJf4XuSYirEpHEzmdahZpyiApH8/M+69ooPUYgILVeQoBV8+5mMfZX3oaOEa+Xl5sWv3
jff2mtRMX4mk62iX9w6IOSwUoXGLLRbo07AEP0ByEc6ruvwY0CN4rWc5VPqb32HeSeqOWnvqUsFD
fylZUWORqfUneMdnmY/V1puyKD2SPEkdWKlaZZzE9CDJz5v/2U63gb6l7jRnNs0S3u+aGXzZo/cp
K7taNKHlzXLL7r8a2feKxvK9a1sMQ5O+WseCupd+XD+0+A5nlqtuk7GR24Fd8gtvOuIogvjU+np/
KariAupDF24JrheaSVsUBqYJIsHM92AM8qveet8TgnlXZD4irVOIjuhctbiqicqmojUt7pc2FElD
81ZpT4ABnd07Mua5Gtts+ofUQOApJAb5Lj2Wbnm1ErCcxkA4MdW1+0JECKyiMu1vHZyZhdZn9WVI
sY/Q1utsINAJl8OrPwA8EL0Wr9TRAtcxHUND71N9Tm2F5mTgzJje6GNBhqnKwIvzW9C7UPQ05TKZ
6rjG7oDm291BHwBGG5Wz15MA34h/bVKlx+Ga9AecojVrKrc81DVhFZxy5KZA3HSnGiaO7fTGLuvj
sLEJ/tbKTH+aNguHwkLBrVoQ/SBUf4plSFGpfXVzLed0NdRDLzuggane7cqwN9iuWPbWECFSoJHT
2ELjZJTRKTOr8hIyryrd1p7rg2ksCltyqAT6yhU1zCmcL2JuFOXXQnXEE7gh2Np/fVenU/pQVJGt
jHDsDCuLHrft7WfkC5wYwkHDqkWb+x9RFYHSp5M1B+pwiSu1W5Lq8W4puj2PvdDfQ7+63ocPHX37
LjBGqmYm3Yt8bJRVCYBtZRjyM9AtcCNE9a09nWzKOFC7LYYz7GCNOaKJhInycXEdJTIbW9Vf4klW
MjjBtu0UH70lkhFUmsRxcQeczk+N+PLRXLaZ176YeXcika08e1GG7S8S31JWl49BQvOf14DuaH3W
SZ2YjykY9ZXjat+KyLwxuzBOfsSDKsMXyzf7g4mfnRgEGDBIIqByIcNaaKW/JCU4JGIoObbTIVB2
sbuy3ZIaRrOCm6MTMWxnNTi3u2AUIh2O9XjcIT1UD0jRAMVMcwG7sJvTaGIkkQHFUEjuCSAOZ59P
ny2RQXDLzYN0O3wXWJbryEnP3HVS1hidPteihpPHH/G/CiR1jZrU1wCb31yxQL6MRnfpG/hG94eq
LOTRp+Nn25mILfaa8BEFT5pa7WM/RDY9dtTD8qbeAl7OaK8C8ZI1/ve0sfsjW1Cx1ZyVSf88vw8X
nJGF1v22bNVcJrreWeNYaidic7W6P/t0VG9RIdPN/bvMgTbrzqPpnukRY1s63toQdv/sCBQxuPoW
90stcX/VksWWv0UTpe9au0vgcUz0DeuU6D0kEFKLsSGW1e7e4ac2w+Jmok9NdUwcDGjhyWk4B3Vq
zZpKkFPOG1k5ELEwXJBco+vjQYdJA9uSOAxKzCJwLiq+gp1lCNJD3Dra5EOxtBR2qAA3Ri5bHlwm
vTw6algSK5QW654d2sKFF4k/cADjbsQno2o53X3zsznW4ikiteo0jPZn6BrBvlT1BLtPZB8F58hR
19C1CRVbxDAU3j7xRm9vlo22jHrisHF0yi16InQzmC3nUMXVhajQ6AWxWS1qCFabJOnJmlWxb8P0
GRYc15jkpU0ndS9G7s3GNJAKE105RzXAVzZk+Vtuc00bS7zcLoDsvRP469jsOROKeoCLSlvAikN/
VDF3eJTq68I2s52h6fuhkcOnzGDcNPTNBkUYSFUZTNSg+LPKiH7ZVxC/kzx+NjtPLMEE64vMjuJ1
4VsJECT422wNHu5FUtBF2iYUhdhUHfZYMY4Ho0PuZHCPXfl57lz0Jod1VXRfdQYOF+lr9RKWXYhj
JNFBu3nqRTDFBDyVAotNomR+b5L1FKO5y44zGZzkqzKUCWTP3t/chzOVTvSIe09xzptXYXXQXs28
XNQRNvlWffWL/tTDJgV6nX5xOIrek/42tO0tAz74GW/lqcm+ZTlbTJU0Ljwa00VCh2ISGWFWvdUD
eLJEq7IzIRRrM7PiuZmDDUjG3pojBnJfrUa/Dpuo6InDRAQ1z/1QjBuSZR7uz6rhde81omUQtsar
0lfKA8Wt3Eci5yV36lfbQG9W6RhzKnpPsI0MlJq2wTap+mSx5WBYGnsJCQVqU43ui3vA+JZF/s2f
hK5ZejEGvSViLmmRpnnOAu8CTtJ205hh+IVEsY3KuXIZuBFzm8irYpVM9zEB1WENGA05ePvmxWb4
ourVdlDZpWbYjRHA+/amoymcxyaK2jQyWnC3BEeqRfd55FLIbFgj5Coz4XeNLJYq/NZ3jdd9J4U1
cJs4IVEcLaCvDl46CFrCFuoSsBAxEey0OuN70sbHWkBk9qfk+pRkEDjFAGnJHZYHEsHlCc1vug0F
lqUtp0O6u7cEZWAwAqESXmEEtBahDyL43k36qpwPQcN+lmIVh2UfPJD/UD4QZbDnE1533SiRj/nB
oePExLhOSo5uDfG18dyXHqj1G+TNYG4w174JG1O9LvsnU2XEZxRu8Chzr7gU1lpRvvsaGMpZRkHK
vtdeGLne7AB8dRutJqP8PvWJkmfbIjapHWyQsxg0YeJo2a6uUDMu0xTdtDkEZzpT9lilHOcK17sJ
VxRsMnxAiQBTNm33Uokgzm4Sc0UepLfHZXYT6BmZNSYvSm8ku8bEKxiEPhksirwJs9opbVeQeYri
fJoFafpAssZoyaONGhJ8UdttSVvk4hLbPjQ25NsI7+M3gMiQ1UeFrC1MeetoqmryhiNLBYHzz20X
ndXP7R/dxJSxzaKP5st2fp6/CAM4kqHVxCSD9YlAQRv91KVSYMWgfZX7mK4tm3GtaMOwtzRzbpHB
ueVKNuyPVW82X4DlFM9jM/Fk7Q4Papoapy7o1UNnv6qRAbIYq8ZndI1LMjdJZBkPfVu2xSKDZUYC
J5H0Q0pMdKqGW6b74LwdAOD3bxPR/vkDemSNSrx+borRpwHR0i1YNXEwmkJZAXUxHuyUUjQk2YTF
SVpgWU5uOVYVrKFBdusKN9oQJ6JAtSLagvuDNj0wmSaV0wY+4Fos2eh5itMg3fYsUpjEHQmlj1Ya
fArt5t0z40nRQYVqJHpx0QdQJEiUVqNSSyDJfz2EaYRQbFCRU09TOh3k66pusAtuXZQx2dYgiPqr
22Fj7odmpQM823q05/PKdoynAoyVHWM799vMnt+7OlNx3I06jHC8xpDkOq3f62EZb++DJziy89Dn
+k04Z7vxrAqujt1oN6k55JF7w1kLJNk700HodqqYly2DQISZn1MywE/3B0UPqmOo4CtUISeqCeO3
/317WMR9dnAdbO5XABPKekF5vk0HMg0g0H9Cum5t00lLYfnDXA/kEmZddXMD2BpGNFe+mqA8Zrbw
5EW2Zr8XKJyJncBaJlEAbe7TSBZrLCv6Y5riss1r/X3Im/E8BNHXuOMW1RgieSDJNvjYbDHSP7Gs
nBrv/pms2wCJM/zbqd4Ze9U6ASS6yBSkSUc4/YKzrDx4dlnu7BLUjX5oE0P5VLW2sbST2FsYAyht
r6hvdmS7z5kZvpq9k29VyX6brSyjYBfzgIg8klui4qUpe/sYdDbHDXzNmcp0bquk4biJXAIf7x9X
8s13LTK6pnkJPqphpQaAMSvicUmyybsjjkNc7A2ugECqxqOLypwphxufnAbe/7Tso6NeWIaCFbIB
sqIHqnjKTMz4Y+Q1W7YhX/q+jneB6KqHEWPfzM3GtTQU0lLaJr6wQBgHRtRKK4aXHA++G8liiQuj
pw8v5iRpTOGzIK9N98/amExJSPbTjSjocMshu8QaIRM7fIimvxEmLVyElHrKtd5dK+leVCvcZqTZ
f6zD427sHnPHeh3DHj1aoH1PSl09WH6JJERNNwoWGXuWqba6rnu328e+qmzK6Sv2dMpmrEJvzmja
n/tq6uzbISCfN4zik4tfqdGAQQhlrPZYbIeVCQXnkWqWzO+YHK2FLM3LEPb6i1mXTxAoBm5vsNNN
xQO64ykvau+9Ypp4nIBEn0pT3xNPHz55XaztwpAOuozVTcG26EacB8sQqowHr1Kzs0JYp1uVTyNi
tHeVDX2bEYY9g6KACTB03jVLmYvcOwo4smfSjdybUi5cQpzVsazGJQarZtUpEasnRnbsnaMAJIfq
bMwoMxbD6G7v9IAK0eFSMX1zCUaAKFPd1XaWC9o5doxu3jnA2ubWAKWBAeJC94hkiOPWYnkBJaKK
imyJ5JGRHTFTs6RpdTRQm7uQJMXGgaBf8TcGevydrG1rbRohQI7pLp6UK2zmYByXfA7Da0x+6iyz
uucIqBWQyq5XZ5SUZ4wnFpByNgKNXWgbTDcGG8TpZIuHszua/ZmxRL12cSkqYfQ578uaNPCsOoyZ
eS3jpFlXuLBnDcHCdJqjaFYfN9uqqGpuajRJFefY8f4VqMtjYRjaR0Wh94U4SX3rc/+Yj7HvLush
Dc4NTp9z0o9sRkTKzm76NtSJE8ll1m61mNDruB6Yc3f1DfwmOgAFR41PmMgCCWxLj+sGG4rW4jzk
DAhilXST0q5vUje/DMWE6CUR8KJWwMNMpViqNZDOmjicbZmh9pUV6hGVUYTHytyEmsUcJzqFTYPw
tIxfpVX7R1QJIWsbEj8hEWvPNfFZRpi/iACecdw4yxLY0ClIQ3vRszu+eaz0czBD95v7/cEB5uYX
NiS5OjgSwdfegLvgag5Ttl7CfaGhSbbDvYCzdAMQeol4w/DD9dAgmIwJ/2gKhAFkyRfYD0KPGVSo
HUzGagvMUOoCgB1hBZ7C1VAg1C9dcrrgjqC3UPrq0mAXn3Mjz1Z3QZEvH0Wl5EdK1XmnB8M1G/wI
KzQ+UNI4dgmV22wwSGFUiBa5asNL6ZFZWyoAbIWDrsjC3Y0GDJ8MsKylA1OWWVLvkeE0Jg9aoCy0
ijxDOg7yRi3Jqe7AULZGk/1mlXjzvJTx1VY08sb9AuYQu0tAnINyan2ivWBr4nrPiX9jblYfDM91
5rh8Z61Tj5+p32clKdJvpYUbZbSc77004yUYT3hMqHVIk5PWN03oJFopdrNU9Vre0Omps/ioBnkI
ng5sn0ZvtquyOHo1TLEyIsbyMFX29wFT79/VzIOHs9ohNMAI0nPRgTqNaEAV7E+EtqTFG4RvzrLi
WkiglTjRHM6J2ty1cQZHnttDk4IpDCPiBSOiHQZFc57iPImWWayQAA+JBOY6khVBKM1Kn7DqdyO1
EavfRRIWu7rvdi45iSfuSvUDNu114foQ0EXzHGW8NXVIRNPYASRMTTzTas+1BZ8GHNQuMcNlDw5k
Rl5gufrozyFYIeQCtWx0LsHZZkeYjgge2/sZ3FHPzNC0hSSlheWa3JPxeP8KkRCnYFmb+yCo9xYd
20ufEofZkBhlVx6cNS91j8FoeTWeXdDe8PL1M1KkNSHsJGNprnVyx5GJki9Ogxu/iqnQpigjCC8L
XvTMuwDksiCcTKTH0Igu4VQM25ixKZ/Np7arFbD62I7vD1OEE6YQ7Xz/ri4sg2t+9VqoRHJJjUyf
bohqGnN2XfOhgxv58X0WyfGhEs0n2QGnwBH6ws3AwwGnggZQCzT+9M0PSK6Uh/tXoBOURZ8FHbvh
kjivkcbBIDbiscORNOtSYERwqszHAUc9TGDlVbYgk9M6VLzZaMTDEZs7p0M4V6dXKyZmk+8GH/d6
ziOWDH1Nxi1hXXjZHI7vv7ad9zuyhUNdI9Zn2tHeywPIRsuKqPqrllTpmZw9dFHy3OFoPMSN8C62
59lnrXhsMjvcEHuJDnC6upQayyq7CtIdJPtxQ0BYjRUTcbvwmvTDy511VromfBTPnrMcNOm914QO
EVhNQvGgDFdbjpAOFX/1oferiZwYkwFzoNWg2hjJuDGwPm+0TPPmeoUNyC9D8wKi0bz0gnGs3bsG
HZDmbuM2hz+Z0plJL1j3YVFsCHYzTkZKaHUSuctOhTVhNEp81GuTpO8xgr/ZVpf/z9N5LUmKbEv0
izADgkC8ZkLqLK1fsFKNVoHm6++i5th9aTs1M2emOxNC+HZf3k2O3EoQFxvdKeWj6KuTHrqsYgtR
qjKdPwj9qsvfL3EpzmnXo3wtIkZPiux9S7Z88JzmfrR06AORtK7Dq2FU9YsBta3pyvE2Autmiz5+
HNcLIRy8lN1n8UgMeu5t42nkQFwmL22Y/AfFlus2myG9csyD2fEf6HGlPZp1pQ7CnE92vsynfrqp
2qjhPLTUJAbCzuPasw65ehPJJHnGjtudpEuA1aZmnmrorrQCxd/bcNG/sRxtPvwnW69K59A53SX+
N7VOfyZjP5ztRiOPX8ivHvPsWRnSOhc9FQlmod+TEztE2oOZzN4+MTxGRSMc5vWXNjU/5ejCKYlM
8EwVtRN/T9zfAygKnCFAzdJjbK+EqYqHCYd6HBitpMOoZw+tNdk8FG5iHpyhkYEA2J1QM32zGMl8
8/e/3JooGOcm1DAYoX+Lwd8vBoT8gLlJ5RvO8EkTbHMd+2G8GVqa+cBCPjZsVhxvOgg+a9uuk93m
yiaLl4W0LiY//1lFs4lLfrieTrDsFEEGPNpvOwrK2taZd5lZI2ooQCGqhD0PTmkM0jYanrAfxOfe
BC+ll59kJSwYsUgfPV7/rWBS5Y8p+o/ppumetm1W8HJ6Ex0l0bldL7dA72jfFcWI65K/mcwAmIaY
i1monLUVpR5eQ83QIWIt5unvR1xb56iFzJnXKJGEcqYHvspzus6NQQloqCwL8IgGt340WP25ybvX
Ms7npwEM8GGMBTA6WYgXsiaXTifUluYl549tY+DO3aiVbplF8a89phR3ec6HNzDt7xKRnr0VPbTu
o+dOphPIGywx//sRm8ffj+REnYNoUBUF510r6Z13bwWSFU5i3Ex5Odwv4/AVdvaaya3bXWpm5V2t
injn9ZYg2ciPrhCPiSXrK9SV1p97LsMG5+GnIY14quiW33RZiSVSxHFQrN4fEz4O8u5yI1dxp26s
cp8xxRrSvt2GyWw9THlhPTCAf9Pmqbz8/aV2iaQ/YD+lqaGgq2n9syj4Oue8bP73Y+XKBmu5Fswe
eGArkVyDrQ6L1aJhJl8wYcU6tKLCQ7VVBXczrG4VYgnUKsjTYdfZ92yugLX4KSmW7AkBnAI1iJJW
t4+9BQ8KatJtVCbfHuYKHCE8oG0NMXBczJtlXkCemfZPWtiB3SW/GkjaB9tlYA1lJ6T9WZ1maqEe
Gz09tN5yoGXqd85UivqyqnQJmdutx7GDdbEz9qbOuvC3cEcL20+J9xHoFjv735aZNFJCP8V3+DfI
zJdBXqb0iZMWy3WfQBrMm5oWxNg6IOnNbxONSrOsobNE0ZOciuhKEhbkmK6098KmkHWmw+G2UrPi
Ik+XbptyZa0YCB0SOusCCDPLodPN5I0o/21O/dzBGIldc6DzLgb5qq1He/knhJNLU5Tzc9/21ADE
MDQGE4bBmo1C6FP3nLzL22Lgc23LalO7cwfnlrXWdi1urZIQft+B6ygQK/7/F8FQY1sbn7LvNDZw
JD3e3/1i6MWzyvvxMnmw0yaZaPe2w78UEDHRT+zSEccxdrZdAuvxfUGf8mPbGU9619pPUGo3uQPa
kUeLcZFXEldf6n8iVk96arePJuhkmwQ1AOA6vk8aa1griAVxu0TcNcnEwBlqFtzz7L83IF9fgzbq
m6vFAKcX0b5rxHBdbFvc2XFB/Bk/NBZzEvtzXBwBLNhv1MNSENQc/9tLEyJ8WThX137kKrRpZ2in
pmi/u8mF6NfHYI4qA3FCMyAnhNFrspr97K7JLlPsukFVAZqa7dy4FDNjnkaEbxPX5I2i1fROJmO1
G8Putlvn85ShXPOuxVBf241P6O4+LqCtOVqjzrLRuF6uHifKGCJ/ZlEG1oee2aV2eAYXEvscoQRA
bTQgB9MGZe1kaZayno8OBYTE2MpNIyfv9wrTAOz+oBoaahznouu3zmimlFIO1AQZwxNnb/0hVtUB
NK95/VuYZyfUtiOwioPAo0giTKd4kmFS3ZbOIRzde8THkZFPUtA1z12Lz4vJK3VqJOS8Ox5FmtCL
OTv/p1TorZvdj+vqM7EfHat5PUZKHjVPHdSI/jynxTkqnItlzc2Vq3t4b0ZGeSdGaF1Y61AtMB/9
zeSFQ9QyrLv7oqI1mY9TfeZpcqx6Zt5Jn9bb0hqe56zu78XCjq71GL6JQ29RA627PJsORd9k13Tw
xJ0wqc4YlukGP/Jb2bvjGW4q2aSwdO5Lkzy7DNuDTSEI4yT++mAjPDBAOv79U39/KZ0BJ5HSZ8dp
acWajInb72RYD513G4Uek3YLxTrKmxvFXH2PuRoq6Jo9+Ds/JTafp0GIPKvtHvcg43L4S14AQ13b
/ndpX+X3v2GMBbv0Zl0WqUj3WKYcCkmWYtZfHVO+Lyl17dLI1I2MeiqwFgV8EwtmsOCXD/7U1j4l
LhGifvOabQ1wx7uQNFS75hSnpmEGXPLEDXo6MwgEnI1AO/gjjbBFzqn0z/VPn1B8SMeU+nmhjvMM
5KWLRXhs0LtghyG8yC7nnGgn37OlpQ9hqbkX4nt3HT7T06Sa8apGHJ+owDs+2c8yx2uUtvni/wn0
XV3f/tk3NV3BoTKsCnsmh2FCcPONjnub3aiIThx7yHLY/T23o39xxhwlxIe6N836e8kM4zaK8y9F
9H3j1Eb8ZZUz8zX2RmbvgIYXKJmhQ5QlIzhY5rwfhlRsJwkSL8od4IgmnrUrqnZoI7x8Vj2I4xLP
37YYgKDLGc1cfg32LHdpZjxYY4KyFzPf6WxmfzPdGDVoqDkcDp4XI/+scXxXn/b9gM29jJbUd6v4
DT9n5sFlB0ME3Z4/vtBTwhKZ2qHg33mCrxIN3mbVrmH2mBXI04LbPaicWgaLtiSB5xETstgpwtGb
H4eZdp5aI+0gzbrcL0VN0VRI+54o9pPMcvIaCYpUDMthJVfuSi3nkpZ8xpCw9hjn75WtYIFmDgjs
gZmHqTP/r2LznSMpxhlayyUgBrALePndB/fYAQQJABO/Mc/A5+CaByA4+jEKIWZyT8VN73W+ztXd
9jSfAXMEDAigZMOZchoHZriiO4WQgUB2p6c2V2iKZf5j1JyvluxZ6YjDAgE4wHgDdNb4jkdq6xbT
PEjKSHgomzCAgpYxCumDfnT9Rq8nCOGUnyzdM6PWNzWVH8m0LTQqAnNBebEbGciHw3cb/pbedB8m
/XckRhpburLhMplAHjeKU9Te2npY7UIooCjAXnnsljUqEWrejgv0b6yNFE+nfjPHB4X9DZ2kvCkS
d5Pnb904hTvab9G9ElgwLW1ciKwEpenH+5dpVn32Qsf0Ee2RtDOuMUqfzrb2sFCvsRkMYkllQ+H7
OLo0d6/NGK2XjxwcoWpYUf/gmk5/dWJugviGYEoohiwUjids9UV4bqVX7ZlVjJgtkudVZ7/YRVb7
PVOCCBnIFfa5pBp7I1ycHjUU7B1QXzhpYKY3/bgUe5PnLE/o1W4As3YDq4w+mt6ePLUhMjoz1MPk
Fp4vRHw/JJbaT/p3ZbnfpaZmH9uOzam7SoKMc9iyDJAIGf87uqLUziEMLaagBA7M+Lfld/CgWipn
NKV9pnoR4Ivjdh46nxXlw5TNFXBNaBukQRNecTv/eK0tA4JjlDuvXZ3TgF4Vt2nnpxY2dieirzLR
Vyut65zs6bBI76w6D1fJshI1nek5z8vuMNmcYiu2BrwUtUcOpjRpI1zQ76JivGiLQVVRPv+GdD3P
OXojMZBtZErETY2WDqDFBNrZjG1pjdfyGGkTvEetjHc8NnAe5UBtreyPbrwa3wsiiQOJOyeGS8gc
0fOp44lx7OGeQf16JJSTX7y03Hda33B0YjJjkniiWRMotFfSVslRxu+w8dsSBlRWXzNz9OeuxCs/
t9mxKSVLJ9YKo9Ee57q+jB4ElaY9ATXiltnIekNA/6HjD4wnmZXBbKi6Ro88aFZ/q1defxIFcH0L
EZ3kbQoKoO1sIhh0Grk/lRFBQtEm1iCd6tal4RMbbWveGShTiy5/pBu3OwJgLT33mmKlEkiM9iC2
up2lgaY1hyx0HjkBNnBW6+/KtvFljphZTFvdGf1LuFamgRPEh6jlN5gGP1x9XNNAyV1fGCnRBGil
MZVPs5HfLfgMPQtGe0RbcAMCaCl+vMZdSeUPJeRYWGZxcehHSMc9OyuDkhYCaF/LbW4727mMm2Mx
CdJ1BTfygYb3StDziWL8qBFawxiZvswtlsghsvKjskEQKkYcQa+cV8z9zq3kO18wsEDFyS5849Qh
1Om/ehqgvdgJ5uFm2nEq846eS9o3bYaGboo9Kdh0b1EytaknHKiidy52Jh5jygm2llHerM4JsMKU
1nkSh3XXJ8LHviEI5X8h+lyXHPSzE9t4TKM+OuscMdgY6oMGPwWQIWdQeNP7cuZ1XbyHOEaw08fT
nOjqSka52SB+3rJm6XuLL4jyOoO6z/HHJDfCna3NfGsyf3OG0n6a4cystPJqSox9iNKgxmKj20UV
CC3QinbQNV+hU1fr3QcVrydJWzF33VjuTMvI7IFcjBnYcDUtmIuUBTbdca/nqFwV0yBA4ARda4eG
RHNg8B9CGNx4Bsi9xlJ9EIYjxTduE6H1ocZGcAl9p+5u8o6XAE44S2m1c/1+YXpga4CXWPrKYB7B
r+YNymeUHpRbOtSySebRWTAn1UCJCOYlHDTutkgS+0pOr4n+aS3eACrWCJWwIPnNaKqdqJmHxyHU
75w6ncazQdS9raWOVKkae3ZAIPT41B4T1b2TMLx1hP0mZfSCjbq+9dwCTgYPDudl34iBd9jTPW6l
d53B74ZZ4JfQZLJtI46vlsyOcWTL+3T4HFisfArCPguDircCOnxMzDKok+G7HE3MR2Jij+3XsYex
PCURckYKxI9684di7jWueOOAYp1sRnoDKUQNKUlU5sFW7YsD6FtQlZNO4e0CXc+3c2bKlg120KZc
YYMEn/gpyOUgtX7EwAGDMzIU2qU7G4JiIJGxybKR5BsYzvG+j7RfCcua4gbjBndiSa/rjeIafCBv
lW/K6IU/9tky9WlHERaVoYiiqHZ0G8Qb6K0lX1Fi+sh23tYw3m1eUfxgBjs0FgCzYWTCmYOs6iRh
nww9Xy1jBHLPchOKuNg2Dfvb3KKERFN3LGB6bLs0/cKShdtXSy50yX5i58G1R/Ur5cjq1GTtpRhY
UNs8wrnyKRMOca7tKC7r366jXnnyH5nu5wEcaELhYUygZtStO5V3vplwTitIGOIQJBA7dx8jJ6y9
y00SXZJtFFuUGCjirIBZ2e4wbMOaMqouKsqAUbzYlJTJbWDwGjc45LEENU/1EiEKaWUwCXlnZONZ
YJF/Atxe7TimYhZ3P7E4BXHr+kLvfuIu5qnmFqOpgpXYeyTZ62yx2GmUYtrWJiuTi0HTBSdxsKct
/i38TL29jdscTGxL066WctyXbo2eXy1+WkzZRSsZUnYpQ2wFFS6v66M7Oz+Dqt71cRoCug0Omuop
XNTxTI5ubx5GlEXCk92FlHo4I/KFnv3a9Wzk1lyMvuv10NlGPEyN9iqHF9OCjeUJ/R7TukE3PL8V
m+fB4VAQV5whCGy+wISwCXKutasNkVXwKtxT42HcTVn8ZrDhJml1mmfOWhYpb07vgZmlD9CsOmig
OqN6snV1qPFEagpVVc/rG20+Jq2Bta7KSceHrIuc/eKkIS9hVmyZnYv9dHYPQIbl+iJY7OZFYvGM
t9494H72u9zcMyX+WDWhPBy/a6iqIRHYaaC8iWYzBq4yhRowchbXNdJ6DW0qRM6aKyBTj8tOngVT
nn5T/WdTEKgZRCxd+qd122feRamfHd9bYorozLphJJHsqJwExQfmcDYobOLGRKHISCtyUjufYdlK
xAwWUzlDgIbJDgtR3SszeslLuzma2jfcf23wm4HaZL0t2VmnziczceiG4bVuVLpHBufolc+8NOTC
sRxAwG7U4+yZ+S4hCJMotm/Li0GoivVhce2TPa4n6pyKbs7AmgVhdqR/gyIvrvV8U/O20Bs4AFSg
W2n3NJeDvjcc+F0CHikWY2cz8TjggDgo0PV7rAu8AUrsGLZlR7sDN5/8dHJ2Do3h7K1mMPzYHMhB
LbxLRqbbh6brjoRme39OWQqqxYboYgRV4nFCSs8DpT2hE/LaA0piD75psbOjXsid15ngLsHC+Z1l
QvGOED4pvygkQpSiLrAvs/wwEchawu5Hj70HvbLnXU5jqp+pFZbZvMFCQAgTRAUcE+6dN+/FQobd
SduTqznSNzzqCREjMnxWWPRV99hJFlNRCrktRPeRe6X2MDFDA6p7sp2vsmi9d93BxNQlBYx/2XF3
6SjBKZTcW3nkAHVUoBtsKEAOmlrC+CUKQxosJWTsMaGKICSZvZnKady0pZ7tM+1sd2l4ygQk71LD
riVRxbsOdIa9BCK0u00yUR7n6mEc5HjwzLlEYcaiBKFwP/IVCzBfQanceGevDe1E9059RfWuqypI
07Z2VznYTJrRPiUeFfdYDQvqZQ54fF+j2Mo2XhEPQcHKGkNMCYp6+vRaCJFN6ql94v1y0Ir3xeTc
IflvunxgbFLNsMaTAtyHa9y1LMp7l0k64jD9z3I48XHT1uSMW9mH9+6EA5FkmQ8sRtJiQyMEG4cb
jjEArQWDUOOTO4F80Iuf2kW7mF2874y8thMWJsS1FD0x5qAOaGojI9XuBkj3waKkzanDHfhWjlmm
v6g8ORApoOiYPo9tZ4NQGGp8jpu8xYSCCZBeCCPbJhZe85EAs99l6kPEBJwYiN6C93X3mEsbPMK4
N5DvTZf3EQdt1LSvJVnVHRcVHDYpgh8sgaDFZazNHS2kYb8dOi6qvVus+MUwILo4fcbS7wwUHIWR
lcI/pt9Ha61GmUbjhm9wOQxzg0/Be5ac/I5K0NfnhF9O2x9rcEIBE2O51gqmq2eTkQ/tqazFmsQN
xY8uegK8TKSMuvoZhLB8FPBoZ/Z7cyzNvbJN34SUua2Wics+4RlQBDPS7xXc9rkp5i7QNau8a+ZL
Q6/ttrVibptdFrGkwVCIIC5fqEApA6HqXzoP7yvCQKwPDE+c8h1vX7qvk+W9Ym3hM6PFNrVXMzNf
m9myZ0QRj6x60CTVGQnXObZC1kBLn5E+4z14K+77AJUD4nk74ViHHnvwtRvogl0pYtukMM7zAoI0
OuM/dA92r83EVdzFV0acb9tJoWN/ZqZRs/4jzbJAdKgm9k2ydOO2q8vxHC3DLtXHx9B0Paqj5hex
yDlQ2r2hxR+zI+6dclgQIeNsF7YpDegLn1EiCqi+lonVmkXNdPF8NdZ3ZsrxvtbsZ+x94qwtw6Ou
3hKLzLiD4YqBJxYPNTBC18IdLcak4ZOYLZYCaExaw8Zay78xZ0qWBIuB/Xwz9VpxI0sdRZTi+95I
aZmpaFL3LIFGlr4qzL4BJ994TxMt3cPYQnbK4iBInvwAR+4mn+KRXDG3XyeiaXv6IyQkck8pm7ft
c/ruRihphd7e4YnD8FVUVMCZ2SmMByfwinZhpj19qLJ69Pid0wKP02nACq1gPG/iNzpf5yA6VCBy
E5O5QPekA0i4IRp9YFqZYO+Ln5MaC4a0OrErDR12DJ7RBshvX4tdA2aIRuJpi+/qoUKNDug9WLDE
0oRIQrMoy3Pb9Iex75dbM+WN9iRnYUs9MP4h/ebSg47peDMoMN7kf58TRbeko01dMBlk6iDm+LpR
sLE4Yj3X4nogFuqjmuMVL8Q57z4pX6FiT22MMlS7JZyO1HuivpVeAxQzvFli3fBrGZ3snib4iH4d
3a6jU0LZTc6ZdkO33nvdty+WyndzvpZcFWtzXatunajSOB7MR9bUet8m/Vs4xMah0mjNNNEr0ZjF
RkTYLIfRwjZnasEi++Sxd+y1wwlqm6fHm8WBXvHew4I89dbwLfP0t88Fb4zXc2GY+k2YE71P2iev
rCRtxFYe0ML3m4/mAzIv5TiWOXGXcvB4p1829uld0UTddp9b6EkL5n+/A+emonjZNiNKxmKlw0n2
2XOVoghRAdX4VDzjolEa3a9LzyuArUqnBbIGjHx2mvkwGz314bkpD13p3aXxCnRGtrKdYaKqXEqy
HR09kg6+JJniXLBGZx9LQeMlZ0LL6perXvQH4Uqx6T208HDtAOICyrhH76lgr51qH04Qz4cUoaep
+70alupoduYbtjoI4gv1kIb4ToaEluXkkdpdpkXp9IK976e2Yv4/Es+ShU5CTTv3V/MB1tO1djD8
N0sBwr5bsH/O3nwzK2I7N6Lli+1xsmzjnO9IJiYqtSALL8avaWlvOiZrm2wkjdBpHP9KTLXEzYBM
QQbY2Pl86BjubpTR3YfYIzg+u76k2AAi7E1NHuCsO+WnqfKLU+cWJl7j2g/yXxvnGa6H7NbuGw9R
k8IX1DiQ1+EGwg5yHZM4ABMfU3FpWlyI3CkHxf02bhG+HC4dtHeXqEHhDumt20cLE02ZlBfp5Ndx
eKrLtQ141Ch5DJmvyULiY6+Wd5ru4qssMHwYfc6BgvcTHAJZxaB2U8HCgYGsV9rvLMyXIdZM+g1K
Ul4kFN2aAa9BHGEj+K9jr7lyhwwxEvOM8Fh/xKE6RDlvfoHTvDqmJuJe02j9Ka1XYZYG5BltyO3y
i27Mn71e66feLT8RY3TYE6jFpTFDIClvsNQ9S08Xh4oeWFNU4G366WuQJS1JDT5e1fYvfanZFzfd
C17DFAROQI27i3q8nL22M/GdxK8ojSasSeguYQKuQSHP72H2/Yvn5m5hDNsYU3YOddwIfebUfI/a
2dGb4VXL1UGvrXA7akMZ2FbC60L+jkXyAZ+VttX66HPUR+tglhEJRfbXbQkFhOmejqANxL3J9fuM
Eq9dm1Hg5M35RwIoxARsAcYf9UkQ+QlBMqa0/myb0rhL+zIPWlqbg1m0V62Lb3ut+rYw5XOP4xTp
SjyCxfwzhjrBQopcopmR1mvsdOltsykZxkSmMvehJNZKsfS4zYjE+r0cdorqN6GGgW5mvGMELB8p
Bpl32ihegY9S/oFazbaz7TNuuVx0EEn68VVp7buWl9RGLjC35xkJcMyLx4i2nWwwpmtpwHUGFbRI
giCDiZfPFj/tAsmNvOm9G+IaUiLxJ+VBvRBmRrcvCt3gcTrFbGGTKCz6QJUl4Bg9eR1Ecp6zfKAE
NeHAR8kWa9yqdmdDcucm1iZ2cCR1TMfPoZI3ndPrfGo9/Y0N7R5D2KxxfhVx+TX67VKFn3EaDlt4
WsTjQhoUp8V+GKtU2xWWAz+oJkSTGssDJRp3qtB9Hvj0PnPHx85Bh+vnl3no60dyp7tq7t9JMlQX
PKUvNgmqyQivUxleCzU9RhXeIrsJHxlvcPEzP5MJ/T2jaUkMn00bo0+FRnnp3waDBpw1RZrHCbeB
LtKD1p2njZO02aUaGrycQ0aHUJ6xvXLbZb2ef5sQ1LOZikuPO1tO6sPwZrTzln+wSGHRDUb4U6qk
PY8pn5QHlZUgIVODRC/zi5GH2X+/8BFvOkY+QTSHy74vou/KTdczX/wjyKDvrSRusTp5O81yaXk1
OCOXDTNItV7nGGWOUh2WuuWbz4p9JrjzYwWEa/ulBN49RXsKKubGCfU729TLbUkBXdr/TogAmzHS
jWvbz2ymTiw3mI2/JjH8SwouPGLGdFr+zFGLMWBE+Mwt+y31uHBnRrMZBdeHIRcfFGm7IPbCo9Ew
ZpJlhKqIDlvPnAKzdF9prbEnp2jyNoH+w7IRJKNF6SxmCxJLaYCttQfZbz+pwcQF7XIdj2ghGSid
3URDuhP9RCGcGPVDnXOUWgjh6rgCNsuIhMhLOlrsc/hpNJ9IPM1dpELSzD1k2IXoeLeCVonfjmmD
Z4iviavlZtFban+N/LZHI2VcMXDGXyLaw3SkLsxAXLkElZ32iEo/sWEoITfuJJ+wu78IEb1YGota
2rxCXCX+ZA7k6YfiOdQWNnyN5jPR09lXuQaX+7o/OXr6S19Ifiqq8pOb3Yu7OMkRyyzQg6F9aD23
2SuE7ISOLmqjXPRJC2Fo+JytgdgEK7rMp+dxxqNk/say++EzN3wnRQ5Pk6j5qPEymzRvctlqFWU5
7d6bUnmfw9PXIMYnPbyTpd4zUgI8CtU84Df6IR2GF0J6rx7LlUrW6zYWLVP7l054cLr6RHKnZx1Y
Rwp2q46ob+9ujcgsTe7FPb0Ew8SDp3MJ01EDY9lbO8fmjMRSSauSnzXWVUiOBVZO3HJBHNpxx/0I
5w7UXfeRlNEU4A5EApFw08KJ+zXHO9iAUerumP+y08AxgvQRgGit/FbCTi+HkGGiZl2ydOSjpfLa
T9rYt1xEkmHmZuXF1uPiDVTeGNNr78ZJEGXVCT0t95sCEwf09G7j2LuWooCrYrh1Rurx6fBLAsMw
cMq1e10f6yswMaZjvU/XaOY7OQ6ypl3UdjBYa2ScPycDygnEpxNmi42t58zephLKkSSQFcaHhUv8
Vue8a07UEYHvbzfe4OIZoAZySyzjqCme+rZiQ6JZa2HqayOEMcil0ZpKJoFUwJlo2nZmfM3I+QRi
+DKFZ60OOrq5MyPzIyo+sDrO3ISM+KGxzT2T3XA3NCQXOo6MiU6JRuq2e6sq5DYzIdd38rWOR3iA
+LyFwNhMZPLI3IPcxLImUe3HUtH5LN38CJqLSOQWOGGzhXr42+OJ98b3kNuFpzvF0SjsRzOm6lAO
BqIqh482JJ7NsKD+arjiz8lbp6sxaNxZMcXlQYxYTqi1zveDi51DG2e6VrDExXSmT1ASNqGBvz8k
Uh9K9HnH5VzaVyjr42IAlRirmcsXh08gIfznWA2YpA2bjLncFjITskAX82+kah3nj7hHGcFpZ9MO
V/WvBfbJSobZg6rywyi7PtBUyMmndo8TAgAXeY+jGjwvlrRs3+cf9cJTmYbmeyRFcfJWbXCVUWw1
k+wYmwpzlyuYkBK/qk0dQa+6AsUhEgHS1nedbMNlt/EdUGY+n/vRLbWEmOWQbOOluAytNLdMwje9
An5K1QlX4gKlDR0wnrKchoiIDani3+Q4fAYESCTrnXzQyPp6ij3WnW7W9lofiBAbHc6WJF1IknbT
dxHSyeQVfb21Kqb5rfWK8QLPptNnV8QbSBui4iUrmop+SG5wHTr5aNOz68nyOyWBrjeuDsWAJhIL
T2uf8OW769QIh0B5xUfuN/TZ8k9nJaodWX4u0hF/U973XvI6rv5ki1iZqVWE4Pa4o+69yKI5IBdM
svPlamfupZ20bUWH2dmW2so0a/7l3rhsSSfzQjlLQYHUsimiEknY0z4jWK37Bj7UxiMWTCoS6XlI
lrOMwgfdhC5owFybZlpjxegkqEHhSns0OEDUIfBWj0OE7pyYa1YbnOMbWlVpu4HmImM0NBW5mJmX
0to4xdcELyCgFxapK9VbAME0pmohuiaRkwKr+37mDCw5J8ObUGQt4dV0g+le+rBmduHwFEn1hAHn
bNiR7S8LpDOYjc6hgnLGc+OeqH9eQS3UyaXVfd3Etk+JCLtbZ37Qmoce+uD2mrbjiCN3rHIbNQDx
7emKmqZ62a0WOHd2n9mPqV3hKKBEIxjTeeq8sCKIjkOwEcnpmNDUMszzL1e5fLPYPLXcTjStnS5e
OZ+J8dpBM8yBpbiDDINsg4I9uCMVdZoH48Zr64ZKmvJJNPZVCHe5USMUp8gbsy0a5LFIY6ju2lxs
OZiAG0L3iDrx0McNpIxaZjucAd1WOkCqaPDEYRjYlK6cyC7yKkxZGLjjdLCG8UvvC4yYlFzjYbJv
kRw5b6IZ+MVk+AHz7OVCU/NmyQqx4xiMdwKiSmen4rA856X+MZIIegzXiMiUfcVeXtzCbrtR2Tcl
0XdIFcOltpGQ4PQTkppyIjaIOphvThXs710jHQvNPH5Lwd4wMXwfoXpisW2JgROxDbBj/mOgJhE8
4ltLTuHe7kQErYZ67NSjrq64GiKscXDqmo+v+T4i+JOkiTpbBVpprhsvw6hv3RnUStkNv33SFjus
IXQbT/yh2ne4MzhSBH7qQX2UGZOeljV6sXmEk5xLugeBOuJdOjSrq9FeKJK2EKv7tgrMZn5qXd3m
LsG5JCu5B4R1vo0JMZiFxI0ztEiJBLgiOlLAJS5PYRTDF4YKCUI37nSIvTWKJOW8hhUhz+DY240E
4dmBEq7PEQmC/NcqPWeLk+tDq6qOtjJjJ8FYcSGOnkjO4izPc4sdn7S4PgSkvBSc/5F+vl2EPdWN
GTRQwarvZUJgIHRPDN52+Wrenxl0dPF4b1Qa+UBdYByJPOckqgcFIsbp9pmDCQ3vxYeXUTTsLo1F
dlH3ywFnui6M1QmcXlJOVK4tdmL6l2fov2b/qEf0bzU8zlOjuFTpIrrPbB394TbX0nmPFHfRMb5s
DE+r/QRD7K5oH2q3nFH/kmRjhPaJKHO4IzSxCXujPFSG3JFJsQ/WEgUMaCxfFDoCgJgDue7ddl8M
F1fntj/ZWlClEMapiqzxE47QZOaC6imT8jc/npzN/5F3JruNM1u2fpVCjYs/2AWDBKruQFTf2LIk
O21PCNvpZN/3fPr7UT6Fwn+AAu4Z30Em0mnLtiQyYsfea30r59DL5AyJR/cJpnE2yDY5gdf4Wig4
N7jgeh/C/0iEfNKAqWGCbHdTspZ7iDz1oRTqi0abETinj8SHarDDO3bEyfbiWFRGLCFrh5An2hr0
m6sufxqa7tRXOnJ2yoeCJhQS4IBk78BZ+pza4TfQxhgemwzmqzKbSGjoEyQ1SGWrdNp7N7laeO1p
vvs8mM43Pf081eDlclipqbKSQekefHqO+0EtLoafkuna0/PsKucw5M1Z0xqOp0ZBUFIn3yinS9Qn
xzLGs2GRN3u0oCyfSqSti2rsHpSiFXvfNHFmW82pwPu2ltFZV86aCABWqvTZjNreGtROi6lQfA6M
torFDZ6xGApiuUbbWd85F7naI9WqAv+MyVcskGSg8nMgUMzGPkhBvB2o4pAmwdcZuOCMYYI2HIAi
y4XfPN5xXFncsXclzD7p4Dklnn1AztZBKoZCI0bhAIS41yiltbWN1F9kQnYbDk+oLCVSzpRhP02X
210XqmUsXZCEzA0Ed3QpgXMIUNK7xGnGDPBp6d2/jOowPqACthd3f/fcu5qR0U3UcxlONY66EOkz
WrVn5EkwdCHU1pinaAqCwedVpDILoxWmqoj12fFveWXPlUv3OYAYMhV7o1LnPrFv1U9osHWabAH7
ZapV7v2FMERPy3VCCoj0FdQlgvUYWbPVDqc4tFcTAqldheL1uc6w2U2FuRgE1Ircw2bpB9ANAqS8
zwBUOA9M6qXrsovTgjTTlc69/2TyHXFZVHV39PLIZueIsWV2QXbrnA/UzBSeQ15v7tQB6uZwCfBE
rAATVhr+H6pmxjOlY/yqcp/U7E7Hch0R1HJ/xyxCiveECpzF0I/HuyQVVonp3lFyPRIIckgMf43X
MQWW1ND4Ruf7CEzCfMTOXi09qCxYhcYQpaOGnrLTI93VS/H1g19Lzca8WZTMcyuXSodqHmcx5jKa
pS1olVnDTVODGJH13eN7/ysj29En5W6jtdV5YpZyHZxNPTB0JnpK2QIO36nkqFxyhsAu0R/MMBVs
wVYmT/fHtwkSAceQL2LAs+ijQzKUZCOpcTpa7Ks7OUaOMI36fAA3D7Do/mw7MXkwTXJ+jD5gPhy7
6BkzJ6SwIEZkekcQqx1GTFAc+HHZqKlJE0Hedudtqae+s5waAqYHW1nejRtfISnEt0V07Lvk1tdF
j4nVqXHYYcSJJSY/bh6DDazGNFeVN9bIN7NW1Z0YEFEhA3FudbarZptdC//7Hu+Skk5Dmp3vUSBB
k6dJUyyKVI6Ip+OTptbD0sT8cDBzCWF3HDw3bFgfe/RwSpeL30Ni4HSjv9uCshpTdqUEo/BS07Lv
mQByKGZfIwYcuBETEc4YDgdimUnNqYvwAZUi6tOASAFrSuJLb9rrMdLgHE3yqt1NlHVaPmZ8VFeo
cnMvg+hDwqRURfXZevSIUSsET5k2GMiseOsii3HLEDbT6xBR8aX9OQu64nmETsWLNPinOHulLdyf
+pn5n+iZhwy2PQ+9fFMNkxNMOxSp2/4wRGotPRbeOJ6jkjK7mnxMN+l4wO5ePxFrbzHanHkogdUi
1ctR1iapvzYzxFYsPdYhnX4r/P9qxC2JQZerCwnHVUICWAaBk7/oeb70vC4/63qcg8ZP2ZCaTkKW
iWaLOz5VNHaMsc3C3iqKj2R2nnTrojFwjPZEt2XADz189Xc8TNghpyIF7aQlUae56Z3Iwu4bHpCr
VYTT+cINwY+Raq9+0G1K92NgDMTZFM93RrwcQ5CPiWE+VF45sXfJsyIy1gFDSw5jXbleRvNmHAPk
j3VkYgzrNVqmnUo3/K1qB86PUQuXBgRDjzJxEYIdWycJLGl8cPtYkkyRO06yNjWY1r4ZVK7pO9Fe
kBhPSqYSnQ3mxbMH+v6iIk1YFUU08QQlkk98DXdKehXAODDoN7s5N+DWHvtuixI35Zg8KwXNdDzW
9KqC2V/hQ8rSDElKJGZd6OrB2jNwO/dS0Vcqia2ULrwlXlBjWI/pyvN1eEMY3D4oSuDMccD8KwIU
aBWnDKf4uq08Jsljv89NAo7vuGEKO2eR9X12UaJKrrMaXd7/PNpX1U9wB/KxIm12weE52SZG8IHU
fBdjew+HvNqYdCFXQ65BtIdn/sB/rGOnPNyJ2+UMgcxCGjZptgtV8ZIHzfqO56pMFPZ3It2Qpigj
mmleN4LrkOnVwoGCc18QMVSCvsiStVUnSAdIiZ2TNTgk5zY9Kwye/eD/oNTydFWmnXq8b7Z5aH6J
NuggeUT9sZn/alU8UADFtW1UPzIaObJJz+v7f/+V2m9SJxS46PNLTy+BeolPmZb3VfQghe4fTUaU
Ubz37brdciIYXw3PrnBbN8gRCi4CMZrGRcnqVdlU3XvWUOMiJjROfp6GRzQMfKKjoSEQrVH3vDTE
uTb2ML4K/WB1gbPLZOu5k59Gr0krGdVaCieLytJoSswpM0n31Xm28RbK8tipr0Pphd8QbdBxaLSo
f6hBdS7gqXnfvhpgtrBwABDQ86IoYNCRorzR4+1kiaumHPy1FqMCMJEa3hkyDQKBhUZn3bDKdsY7
6s9i1F7iNDVOVfhyX2g9z0kgqdWvsopUlzXFeRwKj18i88/QFMVFB2PRx+YKwi6bfl9mJ0RlT2D1
FXITfZ7cTO9UNO+9xwKyxwDpkYHrT6s7OqHz+/Mwm9yiaCx2oyKD52x0LiMc+Yex1MLnNiQjU8oI
Jv38SWP2wwl29GYoKdUnFu5GKNHBRm1+yoe4oPeGq3+q4U8rHbjRwtNQ1EqSX5qkGjZ91MdPdcFi
XJt0dEd2ul00issPGy3qIQD4/oxXSTZIRACKe7QIwrJ7DCus8oqG3mC270yZevjZ8EubKFN0y8TO
jq9Kw68yGCquaG398+bglyJPV+O9dmMgE0kmcW2Dhqyz9jmi6YjKbVAOQ4BjBe1vffRNWJJhfLqv
J4qfDdDopIljBQShQhWySLlRtnfG/DQ6044+BQeHlhGjjMvwE5zBk2TFOpaYBhdqU9k7VY3LVd9L
6CjYzld+Xg2nMvlzr3BS9jWOr3Cf9L6R65gg+MPP/p7HcjzndvHSmcKhf8tqFJgYAxF8lCsj0i4F
AUIPth6Zl4jZ62QVpKmo5khZ6us0a9qd5VRMaxrDw8swSnqPo7fjoqzc1vESN8RgsmR4vFdRVD02
Xs5cfN6XmCXZTz+/AqJCBb1PV2wN6Re/RsSBs9gOrEtdFHslmmNhULnurcB88RQY1FrI3BFtAEw8
uEIFSvutQ2Twli2WxhMwI17L+UGkxZwJv5lzIvInS8GIlsYewhKWf3zEaKmq9MuERtDUbX7z4V8j
AbToAVl8RAHvKjjjb1nP2UqJTGxuRX2MrKx8xPXGmYHbgbVkfMXjDYdtfk4SV1XbKRzWsLuv6RZo
xyK3lr2uVsc7N6YVxT+QPj9IMkOP1IXZ+6lL0DPdkxq7ki5KOnsF6TqB+VUzEuC2Wt0hvzETIaMx
zKfOL8AWpGKHzOchSoLCvWNktC4yzz5Zn5mH0g+t+x+AItwd/KMXwQbXNJiKSjzefxWNJnux6fCt
sax6yipoMebSTkJ9VqvjWxswu03r+hEXjrg6/TOkg82URMEHybqdG5sa/cnQctaxyjwFfs3mjklt
uzBdt7FxzltyA+WcnKDhjywxYANDjWa7/D+OLNhniDFG2nmUcpC7O8D4vuqLgFq59OVOQ4mElzIE
xVPCPAYXCOCxppy8n9uKTtddxBIIx+eTGmIqf1UnYb6Zsy8wP4R/VJB+Ofr/9ZBS0qLxM7a4kFG2
z9kBndebO6K48UNJC/lh2QyrzmIY3d25A1qUEJUNRRHNWbiqTSfiXEKJbM1eY3ADDDTK4bNWEbVk
se6S+0SaT+ZBOfn5p4IzhP5LtdTyUrwYNrk2ThSKLQoH8dLZAXNXPXvPahkfMxBWrEZtPmdvG0tt
RmAKDEsHLyy/BhPv0502OVboWNSxgf+b2/I61o2zrKo/REtiSdUT/ip0xoQgal1ajz1DnA4tLUa/
tZ2a0U7xvJuAOPRYsfaUMwMLOSpf2tF3yXvV+QnS4vWhREcMEmL0jqQw1yMVInItKp2eiPCf+7Ww
pbojNUWZGiSm/aBdMo+k4D4uP4tyVBjDw+UQ4DQXFVvOfa28r5qsnkXW6oyED2DUcpeDIAF2PZQp
O6dxcP+tEi04IOr1l00BKFtIWEm9YjiwrvStqvl/OtrG62RMGa7ew4n6I0KUdOsg59mMjnUMiya8
pc2Rir54bcyU+qeywhtAEPmz7phcAPMjm9nqEU5+vbZzx3S5beW6sutsXygZt5NlXE1wKGVDtJcM
qi9cmUdNZVYeYuR+7D37D6YznUac9SeDVHiure7XFJrtGgojrQHP9G45SaVdYG0mhCwuyuj2MW+U
7QBGDwA4k1BmRzg9kxDutc+BLA08pNotKLm5gFcaElXui4qv2uwWolly604Pvj4xSGQl6yVXdxeM
m6ykqBotTM8ioOObZdauQyBzNJ3h3Sez7yDFZB9YI2MIMMy8EtbYa8F65qVTf6t1Dql2Yr6wbEW/
w6R9MtPURhvi75msjcuCrv52LLTqweayXcQVo7Mhb+XyvtvPQ27abOPx/juPzTWzh+KsVSW9aY26
4B7UYsC+302NurtvZmK2T1emym1M8JpO0swco3L/37H03wi86cA7Oj0viLRXoV9dcq3XeZdtZy+S
/slM9G05W83LQn+qewUTgNXtQ31GIkxHkCXtCvVpehu9cQIUQQWVcPwTs+EdwpHBZLEDAAJx8aJB
ZyXUniytfGqp0Q2iY4TaVU//84k48cSWUDjakmVw9uaWwph4f5CLiTWG6y/aq8a66nOREM0Ck1Lg
1HVlatt7jpQfHXIbRuOsXYoRk7ZVeKj95qoiyOy9FYJd6DX5ZGTRFT9cA2/Gt2ezGMtJbQXLrIUV
QL0/0kDuKjdTk10w1MTitYl3ah3kRaUdF+fGZySrs2k07lDUxhL35yvaShDTWLZdYZR/JgQIuwRt
IPuWb3OSC5b3RJfUUZj+Ere1myKskeyP/kYQD3AqMsLPWcmJdbcgpRdegFxuWKv5MG6VkpS6mdX2
GFTp4w+SWJjOug1icuIAwc4H6LiiNQjnByXTnBYLbSeY3QocrEFdMVWJiIEqy2crHiOacHREFC3a
88JAo2jxst7/a/TaZwGdxhWpRsSY5IRcO+F72WWbJE1+tYw4H5RavMcWfcEiYt3PtCvawP5ZdADi
8nYmit4XElrWD2lDV1jNhXWLI/UUBnD9m0xAAU/7dPcfBd8+pHepLQKnLKn3SdU2MFiv/0PVg0zS
/xFs9+ZjLrCeK8leI+mB5qv/MviCZsS0LCmDBsyFIWkMKKrLP6B/wincoXbZ0oF+V51ZxVoB5q9H
CJilvQgMeg894U2lUb+QYclwMsDRh2L8XDfmFTHlCssU20GkX/vB+Sx0a5XlwH6mvFDc2BfnumiO
OnQPGuv8Fma0TTBw+nkHr06KdME48QvZ0DOZh7zkc86SnYmdIaOZfmMioo37S9A2C0dlH4686spJ
DyARo1wsy42TMzHAkl6gwanChk7IuFLwT6NB7r0Yq3lA/hH4Us1m3FgajJUmwgrMVFv5Gkpz5JSK
oZJeZvOakk66zaqfyNh/BG6ffwI+/yn4+58+/P8sB1wnoeJ/zwHff2T/dvoYv/+eHT4/5icLXJF/
gUfRNEfYlmOaQI1IIOm/5zBwxflLlZaGT8AxOU2qmkYI6T/SwKX2l2YRQCttkJQqzESSeecsadLA
pfqXrVvYMqVlaLbBZfGvpIEb8u+BG/dvT96ybhga8SQWupK/Z5NkAwfrpEPobYjyt0LQ83IKUesz
STjVUw4GzNEZ1BObUpVcvvOkhnqLdWXsfxlJTkPEPFWzr6IavBtOqXevqDZJW65LQ3ss4wmbEGdR
u0K8SbAVgCeQNYF58Xx0FjX9SZjz42EaH+AgPFRT8Cd2krPnZ+9WuUm86Imr/qG05E33h0uk4GsX
8R+mJQ8pkwN6A1fNwgIRodvpvOCPhyoQ1b1p4gZu1m3NZMM0JpVaCfk+IILXvPwyN/Azbr4xXGyl
3k8zqasKc1C7+WZyTEZIHi5/vKbKCbn4yjfaiwGEGeeaIIeoTejo6MwjmlNqCoMEpjpaeMMUQ1Tu
AN4ZDNpzfGQ4N1pWAk4kWiLFCRNJv8o7GJOZPxYnO8yLU1L4CfBNxjy5j3agiUF9+XBNU+kQY2el
K2kPr7JgCDenYvTmYK15qqem7rxFVvBbgzz/DPxvPdGWlkWBVvW/4tlFI/LsQuYpQ+52oww5z16H
KTvRDoMrnr5kGjAsJ4YiENjDbupZTFJ7ZLJlDM+Ms8Yj2evj0aoupNNpW9wsG6ustJWYeAklsm/6
lrFKi0VCPrY5WCA4PPRo8raiSUnfiguorNMr6MnfwP2EWxj6mTmSBMw3zuKfeBs1Cngd5CG09dyy
M3+DrkLxM6TvetWWy6S90gVAgW4wN+DQhSGX+f1wqJtRZZuIHgR9mYCSHlbBbYoV2tOq6uoqNs5o
+JUQQLoMYPk6HQ6D0ka30FJyhGH4VYz5sUE6oxWnzrd+Qb0r3cT2v6oip3whZWEio9Jv8QI6LzZ6
ntT/Dapoa/TdLz3WVdcPBG3wfEBLbpawIuKclJBVpzOp0kYT4xLkLcytHeqmITmEeDKWY+hfwN0Z
S3KWcDozq1wm0lszxiw4TYitTQJbTCZNpWLo68cvo9NRs6rq2dA8FbDlnoRNc2HqUUo4k2B6yNjf
cjrGuEb3MuZce2muhzR6zFNmpuq6n8ls+uzjI7CVKf6I+SlAOe7Rr18cmwjkcF9a16FGxKVA/F5E
Zg8UI093U63GNJIiatshWlu+eml8LD6JOeyowKrtqDovpvB+IbJHnqZyQJui4kXV51LeuTGkZDuM
HCwMXvlUzybaIvtq1e5RsiDoDs4YJUA3lMIm3ETEMxSJ9opR7j2aShouTcFU1/T3xewSpBGq8fgY
KQ8Wh3w14b1h3o/tSwnbi09W2kIw753/DKGhrNvJOxuhTX3dNtFaZ2kxu8JZFUhkihRDZ58/deak
7TFN9gczsrfwQgxmoEQIqcI/EKrerJjzvreN/0d62UoyXBRmckal+OVMPK/U4zYWvX1VJBbCMjXB
HFT420TJOzLhcM1AMC5ETZitsEoiiO1dpUaKG2TTgEO5SFeehTIQ1wICVmGswyOgMmcVYbHtdMRo
hgElyDGLW0/dSknMzFiR6rlBx7hQA/UZ7RQuBsHKNprtkfv4UhCK4IpC+c6QSwf++Kx52qEYXXR0
qMdG+DNotz8cf0CzVfN6ZUMFskx++CiS8GxEkAWwJBYyhaSEftlMDUrxQq9RbZXlMk50xoZ7LU5g
NXuejYsfVRc7xD5NC4xXjEb0Z3NEQTaZPA+02d9D9hFXmrrAAcBKOd9ravLu5Nywepbe8iB7VVLy
DTxmoG1YvIWlbf9Emf1LZQna6rD4/h1+/Of8sK+8GKuQ4d3/+c+/fXS6rm///AV/+3qqnX/82OVH
8/G3D1YZWPPxqf2uxst33SY/39v/zuev/H/95L9937/LbSy+/+vfv/I2I1r18u2H+d9LCJM64X8v
O44hS9VHFn5QZ9y/3e73f/27Nj/mp+zQrb8oDQS2VAJUhERu8d9Vh67+RbkhLdvShNR1a86t+0fR
Iay/TBMklGOSe2/NNcw/Sg5h/GU7aFhUVaMmsQzd/pdKDsP4p+w8FeKxYQlVmILSwwJJ8Peaw0Z0
oDdB3aGZtkw3fiFX9MMCQsftb151STwVi5NPy1bN44/Rm6VDzOL1QW8XBno/YqmrPcf5LvFv85IX
GhhflemoIHIcEKuupPVtS9rCRrSuioIT4HDOkQfSgn2xcSx7DUxac05Xll9TZu/yXD7QW0qDHtwM
jeUWtNlADkgEk4ooqRqtrdabq6Q0L2I6t9mhdYbLpFfHzMhuQW9vSYmI0fAV+64Yjz5N1xL0xaKB
7VEab2PWbyjoQL0kxms5NM969ESdtSFP8aPs6wfG7RQSsB69GvBvvcw5qvgyLLGYPnazznVwXMJl
3cb5LfE7gN2kWZ/z9FUPm9Cly51LQwEEq2oXW6k7c+Ho4z04GIYb0Kx2l79MEN87BuMSUQA+fg4X
JY4cv4p27Zgx6gypToBJo2ICs7WyrB4bNFDiBPYvlJrM3zOQf8qa+LGbPMjB1joK+0+jU28BAeHC
AZryoqWc4KIW8ZmXoln02nVeGEcbYoc9Fk+jA846LNJzFQGrBK+y0JPmIaBQ8qNlmyJuJOF9mRA0
lceIfRDHcvm+6Qy28tmZ1NVwssJd0WkQqEPaIUCtMtI5OF7dZPJGM+FKkKmLuXmRUFVMjWiXOVkF
kY01WTVpfSYCMLG+hr/wFHdcAbhN0e+WAD2IOcjRKiJK/J0LuYJ5/2zwLCY1WsJVJizw2ka/PHM6
Wna0KzubmTPSL3SZYdXemtliB89etvVnHpjglGT2EAdIoB1FXTmTs/Ts5DBgwe+C8lwFyc5AUD8i
OJPTr1B4D6ImIjZfxJrzKKtipdu0SH1zJZAhMfvZq5hXx75fpqgOIuMDp9KmBDMVtx/MBd+jgU4t
dtk9aqKtQg70gvB6aioFsAku4lzsA3qayHdhOrgM+w5orR4I0SAWHiMI+/myM9fQFNkmGuofZtAo
HhsMSOIa9eEi170bWRZLoi6JCBiWTNyglpcbcwiXohyvY3kMiG1FBYskioFMpk+rZkLcX/gHK/9s
gZzT60SSJkH5KdFjYDw7tf1sJuOeKVe9QCl2CfT2udaUcx8eSn9bQcyE8GPtnDBbMRx4COPk0JY2
FNAKc2+5I6LoLIN8XY9fCLl/i1DSfeFYAX34Ae7kK1lUGf1fx75FEoBiWe0oFSH66Uy0RmKqyVeq
nlEocuzwjJ0DIdsen/MG0bbsjkbdkNbCO6sKMGtjvdca+VgLeFZxtiLFZKVXDnbJSrzmabm1e3+n
SH+rc5DDl/6uFy+1jW7XiohdaV7o1wRkAw+bqBg2ivpiTYBJnccY1pkynXE8fQeMpTnCn3JdXbaR
tlJwQ/XR1k6Ci6PpKDYRVCqG/6m201uj+W5g+d8BrnVS1XJklrhyq7A7Cc96bqwSe3K518D1LLrM
0cD/I+Me29/0vp7AE21Lx/vK6AlRkFSr3FTzlYk+0DGqD2RslFbE95p58VVGu4IUe5AMMW1S2tpR
sx1nfVXXAsGjZAqb+pAYGGfpp0NKGVvsqcENa3sa5cnBgWe4oqa+Nl62L8vfhhfv9Lg+qWZD+Pxe
VNqvOo6fnLK+yJ6TTyY7qjVKqThfmwO1XkJLJFcheBTXOEKfwXkL1zbjMKToPSelKrjExsCNm251
HYlm42wrY4Ul/8NUcupqIAi0QKUePhm0So1udFV1fJFecDTyhGqmWIDHcAcDhmZIT4cJrIGk2rIw
9WmV8TuzuQ1ifJBU7vN0DwfCmgb+wh8+Mm0GSOf7tvzM/N9Ox3mAmXDNjTAyqbo1HKg8Iuiwmrjk
R651g8AqYnhUOkIWq5KuB0996VSLFAzmIlIPMVM8zLKYfRIy1HQxAqp+VenqZNE7gescbTU30HHi
0+OpOLWkZbtphwiLKROBqcZ+JTaWKKBpq296NALrKMSrlMqxbLyVrKv90OhXDJ7tBmTAgiL9s7AA
pQnjoSZeCU9NZrtdr2+kF41LJmE7eEjAYQLLLQY0UuRaj3V70lNcE0H+K2WWp43wS1jZHJ0yn7YA
dXA5apsgx38/n6+leTFoc/tp+OAnLNETxgUiBRZyqN4MO/+jFMm3L9NXpHLfHizXPsbP1MTlVYW3
ulCC5F2rin2V8DoahF0nJWxO0pCrEVVHTMp50HzAy/90sAwtpd9tzVBGmKsYHNgh51jmrGn2hgDB
1fPsoDYo88gF7AlAAhX43EsGZXjzdWFcoO6cvKL+09K6tdX0qfZucYgLKghwYhIMPqzUYvhDCt0p
HKkNyuCrrTkeJtUmDcbPtH8rGjQ+2ABNHzxfPYB8DVblgM6tLqM5ppMhavbSR0ud3mdn2UuWoX0e
PU5ydK2wgsRcKx+mpDlYb4NkmmPqaKLGV1/DjjDVX5kgkMOHJ5/byrHL0Q4h8tHN3pUhrI68qPZC
4nf2q63ERuuaHCzAtqwYAV3KsVglhGWGlv4hG+2om0xH9PgByyXviIJoAac6g64D2Y5HBg7LmnFi
k2drFlOxZgYNiFH7NCzNWzA/OygeJx8hUkSOxJ7XjZQ0MKythTjbN/wAgpqpEyOTIAgU1zAMtnaW
7wl0ueHqeaxUY9vp6aMnq34ZQ/vwadgCx4ELpzQH07N/2YRcruwnptTTt08GNvxlOuaDLjfWqJ9g
UB2slJRrkhYWRZigslJq8tvV5DYv5LK/6q0JAU/ojDuw0EbBt+3XENeTJVGbO7O/5J73Eg76UvW6
B61MVkg1MWHhsVlMuU5GEv3Z1DlGevoG8+K59IybEbfvgRMjb82gQM7LJIzhZwtkzMglzVVPPUsd
0bmljtRJC93Mee5N6YbE7A3JzLzfOem3ZRebED2j2XxrNExMTufjB9FHi3GCdzwmcjbtblIVLj/D
AbNAhhV4W1rVPJssehkEVB5bnJNi2in+KnGeyzGmN2MjidPhnZfrlth0PSePkIspxfTU8GJAcMZY
9NCm0bOJAW5C/6LozVPBRlIjqPcS58TEcx+CFL8qzaYtgWhYzqU09aOSkOnqj/4+7xGD5WcOVW8m
0v2V4/lri1JKMnJQjeCtxmyHfwtpeo23KCpW9iypMW1l1fRrB/oBC01Oy5ypbQmk0co6pkzKWpCa
QCjjJjGIvBDFO7eGrOJnSTxJWg/I2ZnSKpPD0GW6acVUcmAu9SXmmPuvxS6aqAALlb0dDs9Owfyi
sQYi1Jt9EBtIYJAOeJ0ZrcibXOKZ6FeTMbYrJNe4bpkpduE6Sxm2Ye7eqmrpQnZlkcOXmVgPKW/4
Th+K2E2njZzQP2Sqjw7PwAJfG94v05sgyoHQQWLuYsa7JZAjKxvCr5dfmOxwEeTGxkuCU0YvCDD1
qs3wbvnLQaHEZWZd0K2Hya7X4apNqLqH6AsA3ydzhH1M4hh6CGXfJ2AxaPS4kd39jhAVBe0wgx2v
pLExWzfUcAYWuTVzjkzo87zDNQqwh60Ckg9u5UrTR7yobL4Qvryztg2k/ZxjUFmmSE7suP0uperO
HOphPCkF1cnSDFzdoW3nP42iXSBgX0TGn5LthrEoAyRnVaM3WRSl3AnWnIXV619iJMRPs6vMzXVU
KuWw0QJs0EP9SiLWoXmVbXYZm2hP/M4lpObVq+Am7egoiFgNpmg9ya8OPaP0nhViDDBYeO5QK7tY
19kKJgZojLK5iXxvb6p0PpuJytQGtYKpNdVBg8S9tRk9OACNRWu5e/UIxl1wzFIgf+F7bYIVbiNE
mB36sIKiVBNsAuW2STPDrbpmrxR0V9Sp+TDnEaw97rOQEGkQRanAazv0QLBs2kdEyZrMqAaHRPlX
DQh353wNU3CMB1iNQPBMu3kh3YIoFDJZAtoq6mpiXg3ViM4H3cg69Z8DjBsTFKkR49OIxK9sJwKb
rSmHFRMeU697bYP8iq13rdnxW/zkBzkGVC9+KjqsipEW3dDxQcKdE+t4CW+ykofANy3SBbiWIYI1
7b6sMgoUDyi/0D4JJtoGDRyoYRCorV50uA4RaRArWm8XEiMp8wPX4pCrM5Y0VWWRAPlkPRKN3Nfb
UE4hUJfnxNd3jRPszPja2DC5KPFu7YyTHVB8z54eI360B8yWabFJIsTKEE65XGuVcGaMJuj9xTG2
/KcknXa1pp+swdqpmsLM15VyxV7WWPxIquFJag9m9YLfWHO+R8ENsIjzP30X7Y0SdgAX3KQHS6wK
bmUey+6Uk6uksxLqIEpkDbxU/KrmpBzK2TZNWcSDpTBob7FEz8LL0erXYsxccA0lJk3rM5HqXgJz
Clr/iijdVTBVm4SgFnPSSNKtZQciCecIFvkiYFwt0D6guO/ikYjO5oIe8erxDNoe6U0cL239ILmo
JkoL0bxwiMZ+j84l/M2sZgPNEcmReAqG4GgJMrb9RMMx64sDhQFt7pICTAtZjolt4viZKe2Gz8a/
Qzk0W1znyyD+7OOrkZGe3HTKE1NjwiqnXSHUmFofAmAGe6zPfksgWNjxDikJoINhvKeF89gP6V42
2S0lPbua8NyJvHzTanlEf4AGUjt0zAMeR2PiamAAu5iY/PMW4nyCwrgOpu6IoW7Zdd4GishZjxle
Qhh5hC7xqLa5t5TT7yJhOFDKG30iwQwzfKfRvavDnsk4DnydtAfYKYe0az59m7mySBO4bIHPZkD8
KM9lqYJfAL28xqYFHQLRsqJR2TbmFwHESyj09JyrW0Vj3BQTzpEqXaVj+asr1DcrxIjVmEuiojim
xgdbMbYhwISpw7HkTBt0ids8Ma+WNuya8whKY6XCgY9a46AlFLUDHt2uAXYC8HHgeu0Lfqghlnpl
vNVGttWnjtgINVymRXkp04ZSojolAYtQODRPeQZMZMibA2llB9EjwG5M1/HGc9NADOx65SxnW6xC
MYh4KX7tA/3GsIeSRyFnBhcJg+Z5pqQZC6zOe/oD2EJr79npzE0x9NgQiEOh8nKDZk/oK4uuzai6
SjHT4vQ8d7AWt2FhgbzDoB2M7aJo40ejW6dDsgENyiAmgGIWJXtAdxol2qHOo0+9l1cEGf+XvPNY
cl1Ju+ur6AGEDngkpvRkkUWWr1MTRLkDDySQCfv0WujukH61QgONNblx+/YxRRLM/Mzea0OMzhFp
hQeCBGIuPpDynWfASkDYRRK0uUdGSi09O/fB3B36FDxsFf7iXN65cyF3eZnvESi+xPWPz5bOCcOV
UPKQIJwBiPhhKeQqKWqrTO39gRsrER3lIzu06Qet8waLG+me55YYXAXQFChz2Gos4/5rNgueY6Zh
CUiBziX3q3Ksr2xJCYGZtY5Blpk9dMOE2d3ofatRt5uR/mxll90zykNaUfvYOZwQpmtdctP4JJ5B
Uozols33g53YCFC2iXZBJqRwRF8l5MQs4zBy3zV7/FVJn0Oy6plQjbQkH2M4Z2QVUf5v/YQXWbzL
6EOab3XeQ/NKq6cxtxfZyaYOkYQuWW2Ja1J6mhbqE4qnXR+dBLkKrPQyppIlogu3e2ElBGehV4+x
RwPYeN0WBxd6fPvsqeahH1V7IAbqhLgSTjbthGnVR9ae79AUr230ZlDh0IwbL3kyhKCY1LmIor/j
sWFiYXRIWwKiKrZ1Pj86dvItzO4XpAy1T0ZCuZ/h2005t1DJro0gY/LDjmWSE1lNyfw3J4PcVOAw
5I1z+aCnG66PjdEYG9KumbLSTjNdnYWzyQe9aoPm1qXY3e3pk/ktQmC+EDyRVLPBC2rYrwJ4jwPe
p0xP+QLRXUBjxlV3yabrk0vuiWc3K0jmDFYiM3/wYMJpoKo5F3A7CLmEGGP22BLQpUUZFKO40QcW
CVsQMyf4y9xwUHBmb7q27Rsf8cVg+lD0SGawlE15fUdNJ2ps7Bmg3wTCTo1/yafqB+DRkfLkecR6
LWzG6jbPF5H3lBHNZkqoLdPvnPM/S1pk8ZpjbYBJEZPhWnSZuzKtJ6Y1wQo5GUWlue0HeV+G8F3k
44j/WUcxcz6uwjx1gJEwpEh9SCKyOpcIPMzySrT7yS7cX7saT+FI7evnOWTCPL8ghdza03hyFMNe
GXOuo7Zfl+CX69H5XcQq07AZxbvIo/2c4YEjQT3gr8wJKRmCZk3n8QTkcVAa7GdA4aK2KtaHHCYb
z8M28fHtFVeNWCmAXmNIussyO9bKOZjUio2xlsLbGPLcdy+4w4nILbcdGaZNt+2xp6gteS3HkCwB
QBTzgRoM6HBCyS9RTR7SFNPdHEFvQWGpcMmzlgY3v+o6tbYYoxmkW6pFt0w4aIfLagRWV9lqO7jG
boy7PYAGPNAYUaeNWioRBleOfLLqbt+7i5cX8iJLumrbDq8NEwluNBDWPk1WRYI4UQWmsTWTl6Le
80AevMi4i01/bZFfo0y1a0sCYMzbaD50/LVl9I4IlX042dvkjxqeyWcHRCv8inCQZVVLYyeusr+L
xA1nym7CU2B6X6AmjwWQ5vVMBEcD2XFU9gskKwCSzYXqfJbVVmK+MkkNWVafvAPYeYg9yPN94WNN
8/kahePW6qKr5fxVWBiM9BkcwSGugi0txqYSiq3yi2kFTwtiyMA53LWPg6PY9Ps7JvKnMgmRF703
qJwCScundxNz7PSc1V/ufG/oF/L8Loy6DmlxS8nyamYT6/X8rE0o89xRA+tFUM2ey8mcH2ywBo5Z
/KkEOWjjR9lOkATjnPRv5t4VvvYeEVpdMdOZq2e0pI9B4NzgIt5HuXOOhmgTtca4daw8XPumY5/i
LLi3bAd/YaP+WH567zag4seO40hOOaQlrvxY1saKzQ6yV9yOjK4bRl0txZiDfRmlb7SNu1ieyMlg
7ckCSC4YyiR6RYb22SfDknESrqLWh8fS4ubql2YvKr8HP6X38Sm+F1hcFE+Hvswor8LJhyu00S68
L9fHwCzGfcvaY6FEQDzfZBL5ijc/VnVEzFvkbiExAGgLwfXO2UedzfsyKnekL+5irVfVrHZj/8fQ
F8GeXIp8j2dqm7MqcciR0m914u9meQrh/IZMelB7pEwKxJr7sxwkB/nF14/iI/XeKSOOCZ1Qr8Zd
nRKKhtmDmQILLiPez8CdbSZLWfFg4s8NrWbjh29WCyRDIuySSFDZki08E3MAzeujieZcqeIeB1Rx
FtUWeIVFPF2cCzjLGX712V4miQG+/tJJm21rNJc0Vfqc9UZy8gznVfjqsR8GmozWQkWRILYNjNPs
5eDQLWIY2BJnK1bA1JE84palGOa1M5jAMKB1RNiBOIfAeThhr8HoQ61lRrKCF2Tt2h5fL/UVcdQN
zL8Igug61IPcaN9mHBBLJNiAog4iu3kLYGUe66+66zYibeuzyjxGf0RxsIlfMJ759Fy/dB5Y8n5M
IVnm9vNgV1/9SKE8qTE4iA6hbz/x0afNcJsQEz45OQdWGZegZhHAmeNA5o9zGO3aPRt8rSdSip+j
rFa3yHkSkXH0ysD7lU56gdfW/gmG4hWtz7fAM98reNPSiXnHgMeSWPzsdHN2ayWftmXzloRe8zkm
uYKQrIkc6Mr7qCfVZ8w43wpbM7nVVBZG9BACEeS3YOVLE/OjVJiYEFKItWCUf0JdCvKqvYQFoWh4
FIH1+JDsnZqCeH6ccAUdOot23En7L3SyRyrpAWQAziKgIO25i1kuA73xnPBPBO2PacQM3d5+65Bj
UuurTdsDJdCSVNUSAg75cCxMW5pcgWWh0RDEGzU8u0SArvNjqAJ4j/BuusQ+BF1xCKvMPDUkybSE
7B1L8LWTlZ4AMA1s+kPrrAgsv+RN36FsJKh57r9dO0zWrULfNesf4grvlJkRBA3cP9YlW0hNvZ6D
s/RNbxNUzEhHk4re8rmr7cG5ktyREH3l8S1un5JQthfHZ2LtmdYWoVV6yqJ43wfhj+nAza9lmW/y
HCey6fePpVt5jCkJysP7/JEEU7K3Gy7bUSEVwuazm6blxvaHceUG4T/zLRDgpw2PYfaM8ps4tMZB
7pmtet+17lpSfHl/Jo4T8k3qDk1XrWtra6cYAAdrJhiZGNhTxsety6OaU5DmLrPCxoYbMC5umi5S
P9bMpQAHGMlHm+1GH+tZQKydXcLvd6LfqOcHxKmvzoS2lrSzShKWpbqo3ZMS+pKy9+QUe5h51jYi
oj0mw2UTTNW0YysVrrMCG9pY8Pskg8tdBbNXtMi5kpplRxT/9lmpL3VHkIzo/0xzMv5N5nOKXcOe
agAu/tivJDzSOJvSrbZKNDpDO+z8In60k6k/EncjTUWwCdMyqm66mAlzRcO4ZBbVT7oUS63RbRTP
8XambDawiR2kzu4qT4utq1UDg5ZShaOXTvAzRie8HmxNuePK5gSV/jz6kzz4vJHrNAjA+LrfxkyD
XM7hTgE2nAI8lV4NjDdBF2w6rs/QRzBFobhF/3FkLv4VNuVH60fnONR3pXLUFd/XYwt80xv78Vwv
kqEsI68GwizE5YXdx5KYOt5e1xNoExSHxX4aytfWacdjbprjPkSHlXiY7NDRXuxxBziS6Ktbi0yS
We+MD7bapBUZT42PgKYT0fOMLgGzhLGH/ElnRZbiFsfHU+DIkquTC2Eifn7XSb1zqlHsCUd4GrPU
YrZ1Tpkwrt2SB74fk3sMu85tApm7ZSyJr4x/BcQehMgoMfwMzJVwByflXYPgpxgGdxFI79oW7cCQ
BZBdHHqRGvY63AEGWYQ+sLDU9FE5t2c3ow9w5vqeMt5f26M7cIs9BbwOx+6NvwhG2Aq/4T5MXgkO
5cBq1BE0lbkOLCDOyyFAhGp9NKPvwudznrtu54cVIBvi+vyuue9Hk4gZSx716IMzy8DtBDgNejPM
GLJgBwCCTJPbpta2aYstuRyL/F+SbmO8VeZR8tZeic7KWI0QF+z85AIwpN2an002sICJUjLj3V+g
irQK+Nml2/3xC3wH5mye3ecJouNJSMSAdNlHEbnHxFUChOcM2hen9KpTPqHspAp7HN7rrJfezimM
4CGe5uBBR/3fKSzBNIXEudiNTcNhSUiAlY0w/5A7wRJ+HeotFHN3rwYSNWFqT9eICGQ+3PyRVF18
DGG51fm7adnzpesa+34sZQc6bfB47V27H5z6jNvouYmBvEDhOeiZWD02QfFWZEAjkc4N7M8nbP6Q
LtuuG89y+QcpL+O5h/QnffUSjY4PLMlI8VXZ1m4avY3Jc/FIasE9mBQUqVaJxN4cjZUXpPW6XWRZ
rbUeEVauCwn2Bu0f+H8zV3dmykLGr9wCf/HEYiIGSWOheQhJT10Jto9bBS2N8r7x9ga0Rho79G+J
eOmoVZkg4GCSScAbQpkBi5tw+Y5pcpJ2LFfs4H6y2F9GHh4J10Pd0I+/YgyuiZDnbKxZZOElhvDl
RSvInfVZjGRToHtlL5WKGtzbtYMUecwzIC7xyPLHyWyPxZD1i+xxQhzxgYJO39VG+TmmRwKy8fyN
sNLc/oEslJPEzn6czVjuyQfB0TuEPV6vc7PEQdPB7Ss9HadCm5TZKfX0JHbxGIDLm4J41Zu+IsPU
+JxrBwqL9enXLZHDubfjYbkLG1tsfXe69wtSlLPCWpiO1ZFYFzQpPm2Rq7tl1hnlIHfvOwZD18mL
rwRMMMIK0Gl4MeQvK+lM1I9NsCVq1yUCmvq3gqJ1CZPnPCHtI6rYVCfCpf9GV4L9oxjI9yV0hnbY
2juJ8wiSnk1WtYTEkYUZhtxVJOJwCM7rYSqZfAuUx/nAfqz0CofUTEZcIuNwSV2NIRNw2s4ElLlW
45tJbhUKwPOAZmzbS+A5sslWAYMyM5s556e1JYW9JV87g/UQ6yOeiyWgMAuwqoS7gbSOw2Q/9eOY
3PKc6oTzsT3hp4N/QWtBRkSzTDhGMJFTL7qnwvHPOVi+gyf1qzV+JEt8sjm8hYkJh02BBvLbDlk4
bsswGfZFOhHqA76Cr3eyMWLDW9zka4jBZw/S8Z7XzUnbuYz+wR8vO8ZsU6Ad3mu4qHdJCOslxM68
9voRTZQBpqzTBWlCcGGIr2Gh2xBfQy6ivwFOkCDwWiFLcfeBoC1nCfsCIP+SzXyLYPEr2Bv2s1Ex
ACmHYj5Zsf7TlhEMnp7aBUwcT7KWRxfgTykLYCCkJW0m4n5QzoQPFgaTpQLDmVQPGpJA6n406L5a
W4iXoenuOehzbreZ1IbBOjst+pJeNszos+E16KY/VlR/OlbwVqepe63a6doxccgFZBedDu8ehrbd
2LGGdiTvdeYzjxrxuLM0h7ZRSYKxx3B+k6N3q1rmG4HoNo2XcL2rKtsZif1YmB6HrO53YnA2CNfY
GvkEjiSPVhrgYVpEezzcIkFr7MH0izuykLuYf8BeJA8lkKyXm7UqU71uaJo2tZu2pz6z3ntG9kcv
svg90fdY+ZL3Gvlf91Yk1l8sZQC/QFnVBfwrv3ycJ2In6pSh0jjBc8i48tmo42z2j3YXmHdFARWH
y53ISFqf4J0hN0KhvkRF6NT1ZbAoZjwAmn5LHGpMaEsDp6mjn2HcZgE6yZEBpPzUEpXYOmeocpcY
oHUnttJokCr/jmI/gWn05BPkd++7asLifzeRSL4RMdkyiOvth2TiHxwL9Hz5Z1ip5q5BsPziO9l9
aEWcwhAFEDrZ0XWwGOW2xlB+5j4z5Soxig2YD3cXNnl04GcM9nUVkeXnLVasiewgkEQEP5JyviH8
MT2HRZCcY0rgf/3b//pvNEgjWfD7iDfsHLDS5oNUB/B/MHKFph0DATPdjRZ3hemBauwJgUlie9j1
DsROn6CLo4USx1Doq0zIHb4iONFMW+vAxr4cR3fbuVZ7Dr3ps2rniAwRLzuikDHZIly0mUEBYxFN
dME7pP6cQhgmi9MAuFNEWOYxCBTUYXKDWMGhlH0JR4ePgvoaR6zbd8PRTuAEzaiOZU5qU9Qrwshq
62XOpobJdfCx9PhAdZFA+jFu6FjF/GAz1u+4v2Axptbu+unSRCQg1M58goNvnXRQXdxEjyfTas5h
Ih5aZwzvSeRtlhDHmqyWVJ4AcG9DO+sepN+fVVqx9zTZag9JiiHQHnmQonk8O7ZJUPq6M4R16XPH
uPSaoDOP0oKN2P6fuIK2b3CAsB2f6wr3pUVEQ3ydbWYaAnoORZWId7Lsj3NL7iQZOlvJ6HUlUa6s
YpD27ObcbN+IkmWH40GMmbr+lLk47wuiS4THi40DOIPOzFTdSCOxNUizIM4j1zsjN2gNvcA9pHN1
aETxkRtU1Alu+oM9YeAYznNKiMQIb4o9S3CW4A3GOsr2hXF0sC82jMw+7e7HDguDua05MIeBk2Qm
0UM+196O0p5MwwGcVZUMHmtx+WoAlEQoiSS3ho6wzykiVn3fNA8RswnKzddoDIZjm7SvI36kg1qc
L77Cxl153YdQVANxcl+Z6mA2KngtC7O6dCbf4pCwkamK08dqfGiq2NuJLDbOJCyg7qxRc8KRcEOP
Q6H7LBfLRcfYq2SixjC7yHcx0DDy9uaLZxs7H/zhGjzTg2fhoVYFMgSjL4BlRPKdmItfH3RXbdEX
2yHL08yhr2ydbyfgrG2G9M3CeOI6xpeh/NeBmV/TRiAjcuM7NJzbHOLNTbxYUph7Ty71jgm6E1jp
yHaLbRpTmXXYDBbrTONvozW8kRJnQ64IVdNwkCIeco3HqG8Qt9pTtoTOOFuDI3dNnide4BObTuyQ
brkjt4rbFd5CPaZwq5C+JnH8GbvNzoXAs3Hb0tmkOew66pXnsJBnMwRdmSFHXnU1B6YyqIQlwTkx
QpSUdPP19C7xt85IrnrlHKm6s9hpN+5YuVuX4b2q/gkYwOtYV+rT60nO6VS4AUbJQB9VJpbFodnW
7bLeoVupABpuPD6G1oV/wdt4ZzTuuOsN8+jgNEKdETxkyfiISnvABzpC3SMVur3ir+dp5oOBJRIo
Fw5WwJqLu7eponVm8wQV5rVlzq2y7ja5RCK2c02uoV2+0yN/K2fkGhqHtxgnMtjo+ifJhoDNJa1H
Ats37cwrPpdRbLLF75s5yLP9CvxW6yjkRivaq2mXuC1iMQuvp5/CJNJUhDaAgMS3TOy28pRHgpxa
lz66t3trVfed2CW+/yqIN924OJcFyYDbqZ/dtTtwKjJZOrc2hhZu7utQ4hgJ9XTKFVhUAyJJlVnX
oAgZXJWQtwbWfgBt+aly90zO+A3sEXst/LiBnx/hTP7hY4LC2yB1kom/nVIADpU3HJqieqqcJbIw
DdUWGTjamhaUYdsOBoNLFBXjsmWriE4w0mVKxrBKtEG1xhUl1nUIST8hXrXSwSZMgmaVaXtvDzZ+
WhvCSOFxDCdGffI6BLoNxqSVEQPq9XAFFR3Y3o7me+Oktyr1Biai1qviCQTCn66UC7wwqivgv+iI
u7z4bWHhryLlzfAt8g3z9/HUZl8mFpRtnOQfPT8/ywlYdG5Sr0MjvcIj1bXxLELIvIr5dk/+mCjA
kds2kPEm/wqnVh5kVDP3E/JS88VEo26vzQqmZXJKUjb/RTMggV5yGSJCg0n9c1cVy36cKDRBiHsG
nNo62Mshfgzd+wlp6mMAQBTYVHHmxQ3getpkG8ABu+RT/JoPTGwphteWyPIdYxceBOLK75FGIajL
CHIzg9sws9ZRsOi2tcbqLhqLWlmOR3IgFrtY421y3W/tOYfajAN6FEa4SvqAR7BCm0eS5JnBSpob
4d7g1A7mVuyB5yD25MVclYEAe3rLx0zujcrz7lK/hDqlGf/qASp5ajZHx7WnG4Y3rNyY/NkI51xW
Px6jJiWUvyZv5MBCUVcBmB2Ho7150WA8sxm+yx9pUE6zXosmY+30JFk8WdBnOs5S4AJrZsFNIJlH
A7aZPtvo0+Knnu3dQLCeoP83wr9RgbBq3AZhf8vETHl7ykt/o0HvDHweTvA3ah+FAx26/iU+YJWX
3T6Mfmu2eosdnGC14xgSz6sUCavZQs+981WAbSE/lRYQDoR0TaKOD13N/V8EO8ULJ3xjmxBn0u+Q
F/gos4vpWdc4zf1LGTjbEIU/6WtXF91H+scGqOPRXaIy2kax/RGQQANDa03uJys0+aJiNB2ZcS88
8+aP9mvss3bQ2LnKyvu2JqaJOv8ynPYUi/7dR0UwM43P+uSnAm4qoluv62uMfTQdzeOMmLfM6yc/
ZL7qtb89eY7ta158m/U5ZRMSuq9tf9fLgFWF8yoDoL8D2/UC1pOVO7swYQ8uYaqhPoFuWmTInlEk
OyzJxFvdxVDyox0aCBxm+RkqBlk88WpsBIkjGL83SWcA/uxWafweIIRRZJUyz9602ORC8TukzS0u
Opou6N0mBvlUnZgDEFHkXnTCytPYg12/LCYKl11GOpJ7FXNP2CHWBlRHsFPRJdwrytExe6jUexV8
zabe2h2aZKy7LFkIrUgYGVp+9JS3DIA1rkIh4iPTyJsq5Ml1+11C/hxFPwg6lpQeE8MFm0+kVzdp
0no9Zn6Z/6GFvuPswb5XGvdVgj8kEhQRnVEu4i9gHqit1EwIqbAeIvjG6DYMpBO++HEKmzfO3dDw
Eal5NllEa1aZc7SbHeeqbevLbzgyphATICte3+nvZGuuZFZ+Rgi/Df3uUUJJKjc7ufhufRklsUYE
BWAKBYDCaoHvNMmNXsf/9N0PwlHQjam+QU21hoOHlt+s3mOj+Byq6ebAFh6WsoRW2VbFl9FlJwH/
N1PhobT4YvVoXlP/oadCjdvpYKtkXIcpAqTUPRAkJFiUcuKwC7xDPtRRrM/DCtEQtg8kAZsIdIEZ
hw+6kf6qWCy62hlIkBiOKuKWFvFpRLSvp/rKlHZXoALzyummogQywvQigm7DwANDAZjzsW0vidvw
oFHu2czBUmQkLdtpe4yPckESuMabEaq/0A+NAqSPkzP9RCy5qFva5hA27tZHgWUDS8o6oLuegW6V
HUfuHpTijOl6EtMRsNYtcNa+gjJJf4s1wahfSv/E/PZOCzJbO+hgsIgbpPhcNvqWUgGXffDqVNS5
YQQWwfPOunXf8+k7g9MI3vjo2awXnU0YWc/wB+9MoDjVZPzJR3AkXXAxOOvpQd8dL4FAFSXEzybZ
GbnjusTjmE79djSMO2B+O18UO2vC4Ug0TJ75J9ehiux1f29yO8JhPmSy/gT0yZRHwsqZiE8QKn3/
L06+fxMW/lvVlbcaNYFabHu43/4FXlhcfAHuOBf1lBX6nnAc7CPL///9+YhxbfnV/70uMnuSFUZ8
tlLjoche4gTHTRMh1qqNxzxP/2iXD5/Rb4g9kyTdiyMDoN8hT7w5pZt//jj/9jj+++f5D8TDf/zP
/8+IDy52xf+79fIJztZn/p/OS37Lv52X9j883/OxSbL5XhyWeBv/xXuw8GS6QeCyz8cRGYIh+J/O
Szf8Bxtzy/0/nJdu8I8AQ4MZuJ7tsHUI/t+cl+4/nZX/9dmyXd8xF3qE5wlhUTf9788WsbnB3Ley
B+2LraeNmFri2d6PWebfS8t8JhuMNjG3h1MjQd7ioF44yTjPA5KxdHjvWJSZBch9MoHy8uAX7nPK
N+U8dP17OzWc6T62Z3IyxAHxNajeWOl75aBlGQkT4TtM1kZFcnEh/Ppq8+czRbfC7Vx65knMzt4k
g/PZykkSwynDtNEFYSPHVBydZq65XPr6uAuaWRzZQZ2Lgp9g8XV7BpnBsMCGddWQ6EJcMGmrI0TP
wmeYo+3JPJT58BSY93PZwDpw4QnLHl0VN6vo0FlM4a8uufDypsnX2nosGAmuxnbi5Bc5wYjyUJgU
g1EFByl7pWfnDylg8Nrag4sRm1Q1egVdSjDFs0io5ldvvVwDOHO9Ta0pX+GYF5dUNhT7bPIGtG3/
xOauGMo/eRhFp1z/ibPuB1Xt39ipvwHybBsAv1GYHNhIksdSXxh2P6J4vSuS8Q5kzEvQE+NcCPGK
3OxFqgC1TvftaATN0xJ3XGhvO7WMO2XOumC6IRMnnoMTktbtPUrTx7aQ5GrFiE9ikGdaPJJBjADj
nnwbfiH2+jUXcwRxnTBjy+aYnHaLLm6s8kfhdlfbnV66Kt4N8lUbTCsBJF17UaPeJDMsDv5kE+wr
r2kRDiGSCjxyvzpyYlk3GB+wu3w0G/JJpqDUnQAaWrqIVKX769UWyiXDOFl98pQnBYvAaUzRaODz
E75hAVZjX9z5KObzTu9LWpYNcRpkckSL+bTy9y0uW4YJ0QnagUmgWEN2Q0rgEGPdfAV1tWQ/Hm8I
UXv25km/ukSQz6QTB177kMbWUxFLdtcG5WRbrAOO/1VhE1U5CbjpkSqJwEPXtORf5BUrljhmGUiQ
prWZ3LFlz0KIQ7pMKaRUL/Sz7Gg9ne4AcX5HtGynuGFgUCS0WXR8G5wn76AgN9MgMH9qOklEpLFV
Spos+i6fdi1sElQlLahdqL3w01HoR7JelYoLtbEugJFoWvICWwihdm5RUDyYzKJFNZApV4sPkQVi
ExngNzqT7MhKhzu/Zu+b2v5jBNrDalG+kwNO4Faev5QT+5K0JPlrFDFxh8gDCJVhxBRDGPRKBgMl
RLF5wBgWFb9J4D/Q9YMoUsmPqOv4MGTttcKLvJqCxfDCFonBCuKt3H1XkhGQMfC5NuwB2LzzQCRw
wbi+xl3mdhZDInbIZoeCNmVX4/kxS3PMiDDv5Z+G6DuoM82hYMOIj7NbOgFMIwUBC0hqVvDoXtiN
/wA8NhF3qY5wHIZkfGo3fiGfSR59YgrHBxUx3J9s/xeHm2by8Mk6C62f1KjYxuJq2m27cgwCQGs7
OBRxS1qP6+brrARrjvzYa6lLy/dx7Nj8djTObYEV0jbUwcqn8RCTZsXr+GJC3WHrLIcTe7BPizZy
G0C0Rm6a7GebyBgd8Ho6DNxTAdorNSige7XYKqTDkN3pOctsFtOiQFy7Q9A0bCnSGUZWN2vu2QgY
/dWZMQVNjhZ7PyDPO01a2int3ylqLpda6RIEPgHpzJLC9tL4pNRPHKLuNJ3slESIcqqesnirg6zj
FLB5+1PAkbrjkW1gye19Ha8GxaNEtrdPJ5ksYlJ6pbpHlFlBcOHzvA/zGafIFG5SK2NSb+GyaHD5
MnyAOSsqcV9ZHPsQ35MIZ/TwYQ7KA77FsFeHjISC/KG0UvuIK6Je3P+0Jo54hPKeXBsFLUaKsD9N
DhqDyOlILzLNU13lGO35yxoYkVTXGMQLNm5m+idrVL8KwgcEVRP/8cAYLDwQdfLtzO65lHwnUwAh
KPQUxnXFM10TyWaWVX9DooPiAWzGgX2huXKSZU/XnwzRvqm23WSudR51gb0Df8+GmCpwXCkaiGK6
B7dzK0QV7eIuI5dwRmVZ1Xm0cw6ONburEPkC92vMR7VxhDWAi4dIazbMa/J7ZmkOak77OqnsTCjY
eYQnsm1d4N1+Pbf3EqFYxq26ERLKDMAaTLVNcx5EjRG6RkVTYqo2xSVzhx9Wa2WWslLIYWhb/Omr
WILZSOLkKhbAC+5dNKbl4vjE1WNWwd4brZ96mrytSTbcGok8beTsk/QaJBz8oH52qmMqbabXNIu6
LQkcDVYhPDyJi6iyMzsUnCA0PTICuN3Gr4TX30bBvBnjAQ5h3O8Iqza3g5d+a1oXWyG+bhfA3gT1
Hx4WWHOF4QpgKUK7qji4EnkkFnJC+fCGp8kCTGDOpX25QEXc3yoJsAdrl2UT8gwZtJ/zXMw7w033
eex/xtryd8EihNGLSFAbxVrKniHbokxj170v/aretLQVfd0ba6+NF5dVxFGCEtFXorlrhzcXNcXD
LF44allsN/xdRR/iaYbBs3Z9L9kioNcMACoIozy+AGkZfKE62ycVxwFl/cYuonJLbAvE4hLraohe
B9ZOzoKO0mxD+CK6WT3/tafiglyKi9beijzA8Ks5hDIrwZnMbNVtO3+b+woeZ4sZU0qyLSDCwhVI
DYmtHDxfjkqZ0Lp4FddYHkstTsIk+Wo0rec2Uz/04qhLy25YLYxQRt/tPUmyz0zoLVBYscPoPq7X
/jJy9XZWFv50o6g3VYm10GrTL12YH0QLkA2YS3VL5+aURKyhVUeJpuR3l7JICtqabG49fFXoTdbG
1DC94ZvfmuOP2XghqjVrgnzr8ejqvl25MQbYOWGtXUiT2PZSrIsx5wsEXbNF7m8UNpqSvGasLmqx
6To5XAhfSclfdZhLx/eGdHG+2eiLN23dVniivKv00PzOPCYQZgZ4hMFbwZCQrT9L4oK1OmMC73ly
UKNY3S2psk9EavHmFaVHxls7oZT0t31qZ5iB9EcQtj99j1Q+Chj/9DFHBFIpdlNs28sUO0Vqj6sh
1MnOrgyydiy+1HNoBhtvUKj6bULJDafjAIxZ+jQ+8otkgFMAdok74I6smL+weHEKGfeMkF7GWJVr
Y9kapQpIWdMorrRpHYYgFvKUO8oJP+2adD47dOqtHzw0hc7WCfdN6C156wisY+IOHaYFC8vR9ZfF
tvpSfP0+OIFI9Eheo/BxQhlgOR+jeCOQjrf2SpmbmTSPyUfTPeONSKZvWV4871oXt6/M/cqKT5G8
DwRilIDLOTbSjCX6uuJG0jglPcQEbvPZU+bULcZB+1vGTLKSNXFVQ/HT2MfBwjIEsmLtlDuLJIc+
B8gmGABDSJ7PY0eHjvK1yqAdwSvDEMTwIbjNidgbDq7nuFk7BMDhSCEB6QhF5MKm916J6RAM3jHJ
+/0QvhvoSFvkmf7W5M/ImfmaieabzQ4fQ2xBiJjucJDcKfJK+wm0fy92nt3sdIOdNfsEE0ZSG2mC
NvGWPp4L4pV868PpwSnvg/gr6zi4rA+DUNBQPYResbYx/dX1F97xhnizBrYdSm1JbT/eAE+xy7nS
eq9BWG/caNppiSG+fKl6AsfAnmJTWBNwNpv/g70zWW4dWa/1E6ECSPRTEgBbkRIlqpsgJO1Sou/7
p78f6p57w2dgOzz3zMdVtTdFAZl/s9a33gaDCpQAKUuJbvymAtazXiHThz6DLpl222ABaSAuI7Ss
pD8kKTfzej3ABM3vNlm8K5XBsd8JF9hgeed9Rcv+i66Bcl3cYhSAutX4bhHtwd8YlDcZWQ38Yadc
GfaliT2zFYeiWw5QMoOOIi/CaeWgDytUbZuE88ZSHuOE+md+rm9A3LtH45e0ohoLW+8lPxXAN5Fi
sNmRwiJ7nAPbLPJxZS7SQ8xrzVCdg8r2uwSBgLf0B6RkeKM4me6h66NrpurTtbOKpwdQluVxdZ0Z
SoWfUJzjGxwUSpWs37X4lK1NRQICG46q3CZn56l4hzsAxGZUsCVfJdJq+LgxhVyxKxc/VfcD7p/G
i9QLgndHsD5F1hokh9E6peawKZMD6TvkKTgkgSj2Ab/JpnwlF7aVDwRsc3NuOsR7lbEJqd/U6VZG
13F+0Bm3xfZLmRzzEbQC9ufiyNSw0TxZ8OVvTeWBgqC1cIwyl8df95Z/8bA0qC3vZvXC0UqScpQF
IdwWWHLNvoo8HCvc70BFjlkUrqWi7OhkSXnEMUMyLZ2eVyyBs1zV7LjIXdJ6UuwarmlQQPUfGbMY
/BsiHMu6pPP5lVXCixRs9vQSRFYcYjAMXpfjaN6Kegt7cYn8xgJXBKPFnxxC81gRnOsvcXTg8T5n
j8MVSDj7JuJQzQ3zXlgdbOXAkHFIyJk8+JMltyY83oYtdEBasUvgN3xpqDUkxICMwa/ieOyowl0i
+LY844kZ9lh3iPS2xuRPLnaJfQskB2N/srcQBC/7ghoXLRV2lBmfydFERjsg9M/Q1e5C7ajaHFX0
L/Wyz+ufsfyTfFTXcs3R9RBcDqwEN8adqSX8Jd4RJGR7jKqm4RMjnM0cOmcbZ6T7rGYkyS97CZYx
FUceq7r9TrXdOOLo/lNxY3N2OE9x9qyHhDAXv1i4mnn9VEv7zrR0k4sjT13anQ34l+GyT7Nnoe0y
UsVZvjwCo8WG2n+ycU1reqOA549XNOreec4Q1WK2mYJwQuzlGfkpLB5zoGmzESh8GqCJy4HxLmvE
GE0p6KTpOb+wIQZkO6fPC6tRRuYjy/9Tb9IQ7tIZI6SfFzu2te7V/ImRVlgbDBYs5yhwGD8H9LSd
gvcM9LYPCsXCYqrfiJdjsV3lHxJ7CoYr9Ojc/V8h0GSNbES/XDUiN+UnRYqZf6TNhuIPs29Te/pj
Nl3kq0TM/eO6R7YMCQ+Y7dlM21l3RtvVvFGgBgGjuJ+UI8YHAHlW/8V7roPWmPyoPepsY6W/wKro
N3N8sKotmgvcs+kCXQPt0XVIgxghIfDlny6/oeCEjySia6Od58Gri8eGhB48vZA5qHveGZ3Ev5wd
5SsEeNkEKoUr0mKIJLCZRo8PqOPvbT2WISRiO/z244Nsz1Zx6WJv/prZdbIdYJnhYG/gcJ/aJ0y7
yChSGcSuikEqoMhwTbSp2/LCj8bvFiGgYmKy92orGCfqkrPVn8dyV1Yna4rxje8S5a67O4ZqFK4D
mrfYV11/Np9iO4iYkmcIRR5zfmzJHv3oOtRoQY4WepNWp0psiKklJz69SQhLjqfMQTHsFvZxlEdL
wNKFt18qz+TIYyi/zDBNB/LrcEFntKGejUyVw6LYWeKY6sfF3c3Nq+sceN0tOMXagzPs0x1uMLck
Xgjt32lUbhpndRTfeH7qxNr0ymOWUJVOz6ykhHhxbA+zBQoh59C+dnyXwtPTsyF2KvdBtGsLP8Oo
CKuiP3ND8JIyh0hVVKbYoI4GA/oP1bqknzVxkDOrL7Y8HgrDEb0i5BP8SJ6iPuc1/rxdz7Uyg2uQ
9A8oGH1+IajaEKwuHKmcZTBOPUb85l5vT/yv7NmOrritrCJgstZyx+AIJjkX3tiobMLxmFJc4dso
vTU1m7vP2PNqzJB4TA8sFGdGbwFa3XKujZ/i16J4Itiy88rhIe+u0dXVtg1DLUreLcEYvFJUEpXq
0SeYdLZ2kLt/utnLkme8O27pAy5inJSCIcKq/ZbaVLjsfvFZ6ntiTJBEzw/IJ0gaUBc/hj1ANppy
nTqfqqjVDtzccxtoMKxMPyGWrg34evPJ05xNwK0bIZt4bFTg37tc341ooo0SWfpmzvA2p+LgTFuN
Nd1lRnGborbycz/hh3Z30JxK5a1eCGa5EniLMmxRjpE8Jcbv0GKWPebZfjYDGFGt9lREBHg+UaFT
7HqV/ImNHa+ZMqVbpbjyiw5R4obP3D0t93LnMwimB2d2E6Ed8OzuqKp7tUQit1e4/pDFhg/jGtPO
V39AX8N6vH1LSAxY+OfBgJnQuaZvofrkdT0vod8vh+Lg6lAoL2tbaaHcsfZIOakDhunEj60oD6p2
UPpjM3N87vTkDnCIMOmULumHV7FCLF2S+ZIHVnJRokCv/OnNck7wWbUXvoupQYy2tZM7S2tChoWy
/kBa58vhGwiMztuFEZNwr3TPaa27G6m/lOkhZL7VBBy5IvS5sbm9x+FOTm0sH4ycchN1S8CP1DcB
Qn4KGlLFSfdtDN4AP0ICHnKQPiAKZ4AClnDZdQRNY38CyG0/oINoGeQYd+Ixvxn5QSmFl579cOeq
LtQ86npUTZAHNxrzLyhf5+yFKQynE+8NFy1vCBWCpv3olrstxoucHypxo4rdEPKsyLPJ/8Usos9A
hew17Cb9myUP341Ds7kdrhHh4zWjP7IAGOdfs5LIgqvlnCsI6Z+qfMYbAVTWqu9GFWjtc8Rfnl4X
/S7Mi2TcwOHF5BRT0dGxToxjKNd+tPoBH5blXiivqE0AE3NBWyPOXS8erpiOnL8J2XXqvwUnqnbo
H6rA+KQ8wbaiDWAY8DAfw2OD1d08J8tJ7/ZSfyhoHsXBUC7kFjYMNatTaRwjw/DpKknqnuQ5g+nH
t5z5ifZMTCiDzbr0eUbM+W2gNuqOs+LnVjCFTKXpx+jatouJDGCLk4L1s44B+p8SqsFeyIGXs/BF
TsUEDmmhH+WfEQHm/GvcJ2tytcfNGX8h1AKLgflA015Nl2BJD2EzzzHxfg2WhdW53xe7PN2TQRK/
GkSgGTQXnNIAud6pbPm3+DD5jRsa5Kumehlg55SlxsZVGGatv+8K2AP/BaqAi3g1mMGeB7zXHo9b
80PROWnzbx33xKLmxnfBO4PIjNLRZWyWMRNfWhVOTwMtDLSIcVUBnTBwgoaRveA+5Rl32lv8NaPO
RPVX38JDfwMTF0OAfI3e+cNQRxM2N2ysLzbTVIJq6qGmne/qK4PnI4p8ZnTciUl4rS+QM1FI4Nbb
Tkw/TWBzXubN95x1C0fthZKRJqPcVVWyXiATHp/ypJC0PtkTneBN4wxZNGQfqRtIdD425JOyB3RY
Aow0SkiWyCDi9qBjYej8vgNdmzXAbxTH5xuLoPH07hOuJA8wGzEcbfZQZBXH/aNI2oPM2S3TIJJZ
wly4XekZFmg2477GnhOYijcGsfzGegD6Wb3r43O4HBCD8MtzDf82TYH2J3sv3A16TPGwEhNeZ+24
pAHFU+HgnNrCPqOP48TIFZ8CnzacLJDhPYlvyUfoQI/D9wJnwRuL9clUiBnqCXfewimxjMBcKZAg
fnreRUSdpTggSkMmrbucNRAQvLaGTEoA0IP7vDjrR3JCPxPeXD2OEuUJoF4NcVAyPNvDW8m8Ee3s
3ha/feruhBHjoMdv1t9JJQpedf3HnYi4QKYhL0Ct0BRoe6Shm0g7wQobjasz35Z4F2FSXNqPhvWE
+pDwRJE2El4VBikIG5xoaxS/DpDMiulV3SlHZJ/bgp6NHNVNb7LLQIZ18NSp3/TICVplONdOcyG/
glgcECi2RPu3rR2/nz4AjFDMlVt71r5790Ju1ku9DCfY95sQYapybbJzTaGB5I1CNda1J3WInshP
246gOZ7jC1kt285JIfEtL1MIC45gSHM5uTFaoXIAaJqcZZ1ctcbZDGZP7Gxz0+E29wlpl+yuiLYf
wJox2sgZXdL4B2QCEpfE72e6qWDYUSN5rm13B9whYwtgE4VH4tdUlCbBlRQHZKDpEzowVfS/odY2
aJBunQsFJ6vDW5znr7NgEmaaCmSkjy4LC4ocFyWKpNim7G4s9gtsOzqklKCdkqLoN102mBD7ELZb
7GGlkj9UC1k5tUFFQ4oVwqdEVDv89b+i0u3AxZdi/UHuiWxFwPcaYtomgqXsePpTOflpaHqCoLCl
JtG9m5EkrUHoSCI+ge5DsiRbLQHFRVosr5zkxKk/s47VDGchVayoDjXzS8b8a/lj5SdUm5pCLBH5
1nuoEeTRusMSsHbyGfCZp8ViVKnPKWLguWLHE/8NG51D00zu+ARM4I0Rd4mIPUPkz6RSP0rlt0nq
u50gbNRPRdU/dP27qeePfY+Tqlz0rWAyqQ612PXETWpwKC6GUEnd4z0jExnmdwq3w1gSnZaHbWtX
uMcqtxguhhrrZatHcR3SfsY2x3wNT1JNVybugMF0TZMZSI+3B1TXkMiTbe5SC4PzqJ0JBEz6M+YQ
+yy+CZZk/W+EsnT1pbQRslhIYyx0HcYjbXrPiIUk8wjUbT3C5zDT/VLbf6dRpaMCQnPUZ5J9KQnj
sPE2g4Y6KUViuC0zbBNL5tyTigkq0UtgiSiRDJsKVnMb4ocRv0jDUxv3ZpMIyRIBNryVHwbyIKi6
IvwxLYp3lkf0ifNMp0VmZJoPx14kb5pNKM2sqPkmyasRyRZrA5GDvIRT9WKully9Nw22S81lcT8q
3fzJO+RMwN70rd+kyZkwHndD0G+BCY0RKCGP4O70Ty01/86KgtEVY3eWNtUnmUtcISjw2e2WvF6i
39fV8KQbUE/70GCYy9JVWekra72mi29Cm/d5YkCImP/h3VqInvEbErm8+smShUVAEh4HZtWESAQE
4b6izr7H8HVHx8BnM9s4l6Yl4QmA5TIjv6xLl2lf2b46ZNJsy5Ibg2Fp1eXRsbZa7nOFx3l0XkeH
bsFteM3q3vwYnegQ6uq3GlNNQFquARQc0m6kDTIXblDQREWmLF4Eo2RjW9pdPlpQEzfFlFJrYJ8K
BRPbCFoRvij15JhKDjljqYKwm17MlDxRkc9/siZLuEzTY+LYIkg1e/ZgX/4h/68I7KkmB6ONgmGY
q6ApM2qCnhlB4ZCXwNL+Ho6kZXRaSCejvZMQ4ngqC5hAs/25m8553wlMzhlR8ON0Ntef3Z6azyWH
+9kk3MVlS/PBNZcOOXYh83mCIytdLvsSm5AYk9jru9oTkS0ucNB+weuip0szbma2ytZYoJ2zJ9YK
fFnk2XFhIE7gQLHQomPXzz9b5S4IRuCQ+wVnedAQFsPprvMt9AVgOAMdmMxACQ3Jrp0lIAnK5Ca5
GrnAZywtvCYLO/S25BnD+Q55sgqycXh0svk6DQyZUptBLxd3nNkkiT9pcfZKPOA1y9wIiwsjmnDm
Iw0NKAo3OVgSH3Onzd/o6Hcj5id+MvViDpJRypxe7Hb6NWxuDjzcmNrbm7kkp8aG+4aNvQ4KJX+3
YgYFrPTD2XoFa2PEqCTSiVK/Iv54E62wihSvsM5buLGGLPciwbTYtkEi9I9hhro0itY5kB1DtaRC
yucZXrTyqNT5e5hMGLuWCDRkSWXtPpShGlKPtQ1mXx4hqwGWMWbxuXBS5jv4xiGi9oA4iGnLKwqL
qNmgccPYnVYBEYjUPmb0Dv+TU1vDXK1WzX2Zy12nOht1Sp8VfSbfLWawSxwub7vpcKpmC7Gi3IHC
Gq8Y3BjHjsUrjOzqKOfitS1LxoKMaXoDhG7E5WZYEt8xgyNQ0RfHYqGhazGkxZLJu5n4ao0nUDRz
54HZeVZc5bOjeBV03SElAabeY1o7oCJS47Vsuuuoax9R13+Zdn5M8HyYE/VQvsaZmlvdMZIzjJ/9
qL81JhPghnwjpYal50xOsluBrpAivWoqPjGZ4fajWRiT9rEpmFCldQfPo7pHqfnny1EL+LEzWyrt
o4iAg7gpsKWkSt+mlJYf25u3ho4SpsE0Hqob6l+abausd+jRzT2M51l3Pa0GXYkKKlaL7DzG3TtX
yAKYufzOB/cuRa0ce2SSHfmaaomMGOIFr4zKttkwpcPyPTrg/XFA0sGmdYfiXOqx7bvzZy/s0icI
nhGc2ez7MYfp4WBvXRRPL7X0MFnud9FlYPw4yUgA9suR7Ltw7Di5B3ro5Jk95NM4yx87lZhEMuZ7
tWCwO64w3862NoW+/OTRgK2ibLw8yvoDkRqvBJJi7hpCpkEGziRYbxfik5ttPlxTLozVV8qWcOEO
mB0Th1f1M43EGZcIn0TNHCuXw8XO235X8PoYxDMfbJwbTdzUj1rRPS6CtFvBX2rqQtlJ0EdIIkBS
se2T7dwBxdL2MX1S3jg0Hwso0d6e9kT1gBrOI4dMK9QuvF+zAWg+VOnkrc+wUKDu67uuqd6kXP5G
UiFYsLCwQFflIPmfybzf1nj1twtrHktD+ZN1bD3q7Bn1DCOSFEET/vWvfDIMnKIjY705aEyicJyO
doOl+zlT7T+jCd+u4ichzcVmHajiv8XuaCKitaG3dJGe7HMzJEXVmV5cyVqqq8T3GJFiDezyq0Zc
5Lclg+p2Hn1ngT7atsxy2zxkhc7pNoWx5VfFPLA+KV6BEOp7YTYvRj3IYFLKC0wa7sn6Ry3Sweea
H7doBt+MxjhFicWqREtAiWpdf8qx9NVcaXuzaJTNOBYwFJAMrvUaextIoAn5u9uVm1gr4b13TgTa
/YYyuy31dLYbB9EJPJAtllRiWNqTZsPiTxdikTWc4dshsncGk+aMxYtuys+s+JNbKGOn/CDre9SW
0UGp68kXhHjveuXVTplZqtgpuGq5tpHjonsWlrMjo8DcwoBLekZ/ciIMFFgTXroEG+uIrqRgOYdA
Wu6yb6O3cm+Mi72MyWhUtdYTqv7l0PcKRYvhfPDu6umqk5LOyAplDORYkH8bvbtaDZlskn+qlf9p
SV1lgWgQ5MmwT1Foas6mo0lvSamW9M59DJ3+0Xalxi7k3ZgzzWcxSmdphG9OZV3qTmVekRA04d6d
gnFr03Xf5pPb93Qycfu6RCbu3fnq2DMzUgHjYhLszAn3TJa9bpo8kVP3AWudTxGCBEpY/7W1Nuxt
s/bninmT3twhvJ2bsvhIY1LHLaKJ2v5PrXT+CGQ5K05dwTS2NpiUSHN47foSOiTulUnW77pDNbmk
ottm1ntlDuh5WJrCFQe2SYc+RdggzIGrW0kk2CocF9LAu05Mk0WY3tZtefWSZsxRIYKZL3rw92ij
qYQT3ndgYlX0MS7vGiQEvw0Re1Xpa1ScSpGDRFBZ8Nkm+/9ObSl69UNtrld8qWZYDuHloqfcdjBc
tgOVa1qQBC8kliFlWV6WZoKX6mJtrmieE+zNUE98MxY9S9oKoTVUcHI1MFGm807t9ed+Hnb5gi+r
hWLJF18/z1N7r3L7GAlats5gWZSLNiCCQ8fwAGVa9Q2leoMUsBVIq3ggcuL35IztX7UOFY5mU2W5
0tTOqa6zkEULMXolw6CKULztONJMuDFIs0nf6YQyDUmSXECHcldFjZ8rrGFMfT4OSt+cnRF3v20r
obcYFpp9BDIdN4PXNtNPV9vhDhlwwd7JZUtDUPHJXDluaJtIkgBrTeJ0cQxtPOyFIKKhyb6WoXI9
HQ9dqoQH1RrMQNUKhul506DN47vGaqjsjMhsTvOktMHShGccu/UVPg5thQ4FxTGj/gTkQZb0Z1Ny
UqcabIltn9KuuBnlcjCVtvKNud6qyljsrTFb+/CHVoN7x8f7QnhYbdGwTvuoB9Ghj0q3ba2yCmhr
g2JM7TOWLybAafpo9EnxMDKlc9z8ksZqe3SLGEGWNTJTKc0d+LezUhNaWves2hzrh7AaCd23GffJ
7Jw0jS4kMt1kb5JuwqBigXQGxXCSFNwRRzr5YFA586ndD3rtbuVk4JbsGbQJ8kBuxH1xh0exekSS
1md3WfWeNKaE1s5csr3lDJDqkmgPZ5MLszJuIBnGPbJjDBeDjn+6UB50ObuB4zKWIPGVj9ByoDiq
uVd1dJ2lQDaVLGmGnFj4pWtfQ50NP4vwnZ2O87Van++aY6kpsRFyXtd+O1AqqmFCsyX03T9/RTG5
TUBmptjSPOoBGbkKyb2MXxPsdStFs22Libhz7XOsgLFXbf3bheTPFdSycuRaSsx8CLQKMGKckVs9
E6a6BVge81ZyWAlr5cPwX7LRQU2mNv6gtpAr8umYkstFwn1z4KysT1bverKHEFdAgSTfqaLUyex0
bw3OF2nSYPymJAxiiEr1KNttSTAymV92x808DmdbDHtpFfQnSs5EEDgtymzBUKYrD/qQfjk549tU
w1SqEkGgEnqirDiysgwv0lxYRabgjUSZoMKA3W9AtcKLHh0IhM8O5dqPDasEd+5AWoT1p7KSEGfo
KugTZ+oREeI2H/HkjgAZV8+kF7dAFs2qKHxldhDwAhzziok1mhUb9ovJ+ICoPFD4RvfV9hhGxnBn
9Yr1ZemMI0gl/NKRI+QNmjFs6OPVweFzqiQGbMmcb9BS4zRkLYo1mF5ByXgpy2e2yC5Fqc2Id+BP
2GctjN9xcfj/xfrLPKnDc1xMe3T6VK248Xl16l8bT1DT2r8CRfre6PZqDrZZT7pvS3HfCB1mbyUc
CKmG/jLU+s+IjDYdwSoZqn0yJ1LPuL+QVcdHvkT0BXXpbGpnfGkKoNcIsK49IgFVJuhJuvG9qefC
F3YMutSwAXoB706pVdAalZu2IRQ4TOeNNrHOI/jw13KwtGOCT5k3UjiVffkbhbSIM4deINuDEStv
RmuANEdJCGHF8ZeOz1vjPN6GAv3/4Pb7riEdArO8Tu2/1a3y6FrUxE3KQAzHGzwx41hhydxlo6z3
MaV7ZNlQLPnA4bKM18RAn2TbzU8b8c+AGzHnSCYK/KiI8NjgvBQEjnvk8wZ2yk5bZQQiW3F0FSbN
clw9kaF9okFuNot+so14Dtw8B1bqsiFJJrxZoYY9WLSAxOyFLa+IO1boSIU70IgLW2vLLYerIydW
KCxWG4NHyw2ZbRQhj6OZvbVhtu8xNqs9xBAccF6msCEgwuBxUVCegSl9s5hVUGpZewfPnRZxc1vs
xcKuDfex9WWq65dWVuDBZHhW8/5vK1azA7DLGm+fEs40K2F7dcdwvpJ4BA0/VDFN2cxN5yxWfIvh
IcIVkmFK6jSG/Q7ilzDtz1lNjGYP5cVFMQlZuN7XSnWQTmcGhmLz9CE9Sws03a0VHTpGezbrwcXp
6725Rh3Uarb4Vu6IzRI6wK5oT3ykZgHZ6mhQRhK54YDWflcvNWvDbBNa03Is5N99K/NXLrOdRqrF
xi6sVXuokvBInyoycguziH2kDd+1SCyeWXt8GrTppSDV+8l1hif+aFTCmpAs8No37n350jMlD22a
jN4rXFK38QuAmFijZ7KJ3agTTQu7DJXgDjUkBr3lkOjU+NDMA9DdMsCGUDzalcLTjsBTsft3F6cr
y3VJEo3BFq8OlWGjGe3bGDEvTxE50sZVhrckXeMnI/OCsAGjY1dI4DAOUBviGmaZQOYAxCMNCclA
vkFsgyTBn/YV9Tym6lCFm0w3IFSDzF06Wg1V92tBMUl0OUoCbUeygYVchFsijCkczIYHI8YdPtjj
LQHZvils9VbVNOpdPJ2UqoXQjqCuyKaWjA6QVtiF9m1obrpyJjSmzG+NHRqMHxGvmvP0ZufavGN1
oN4JAbRWoEWMIrFZdpYOZGZhCwCcFLuHghgY7Hp7yBy2CpGL6QX9d/i/2b//XQgf5q3/3Al27qe/
8++yb+S/p/DxH/39tSb8Wn+ZwjEsVRUYt2yd/v7/ecHMv2zdMA2if12h2yqow//vBTPVv8jscwEQ
WrYpCA/mj/tXDh82MQOVsU0Yn2uA9nL+R24w0+RP+jejoUbGFzG1li4cW8VlpvLP/4PRcK7MSOo9
j6looZ1OKYoh0fHm5di0p7o+ke5e7hOYyjAKmWtpJbIf922qxnyfcKL5eUW/a0QDKT2sBZbQKIJU
d3+UsHmLQJAh/GTS14aIrPo2qxm1hxdmmyxlIT+WJQtLZYHA64oMt0T7NKadB9wKE5CGQMvUIe2G
00fD4qOu1D+yYjTYRKsCBqE2tPqaRYhjxr+FSk5MD1A07dZ87NXRpLM2NZxvYjG3sdDEAXbtU4Un
2IrG2jPl2Ph4n+/tOkMHdr9VlAIccEjJDOuxycJH+x+SZ5Z4fSmu1JQfrh1f4sw90PfvQMbvsQw8
wC86KotbXLvQ8vF0DSAGBnWrhfKjb1OKm5yenPKm0JkOgaPaEOJR+jGIoC0uTrc3AZwSrwwLgPGU
5CIdcoHKvoBHHCIcnyrUx1Vp/9EmN9w4knUxASXI8TrjW3KcU4Oq7p5Mn++efCFyrVIdFuPINMcs
bzJFa6v/ZjEpfGrz4s7qd6Qb467pRhI30id9In6DqnKstTzo3ZUua8dcMVGpMwJnJw2Q7k/WI7/s
o7HkmpgsDAurlnW+Mys4Z8mlTiUDi8J4z1AiAE9n/18vfM42IV3k17bVb4xRoCSUK5k/5zSuX4jI
WAL4By/tZL2qOa77aglRa7H69SVhyAl2Vvwm1hKMfXdOteVPExZXivZ9Q/ES03oTa+dbus0XiF2Q
/YHzhX0p/OP2wEXaKqo8236hp/tDq6due3WsA0113mKj+WIBx9djV4/AhuHuV2DETIVnPhfL+FA0
iECoFIybAw4Cg1hnAJxGC+uyP4TU0jJfgjQRV/jkRvteqMSUORQE3I6IbRhhBg0VHY4C4tiFmmBi
a1ZpxEDAgq35Fgl/Nt+5qrBGecdZXQRLt7yCllT2kQDiAs4xaIyDJHYFtMgxnqF+t2Z16yeNRemE
+KOj0SuYPvfLsBPusIqoxt1SNtpGDkhpGuNeT2jJzap51WdIKsMAziv5Kar5yRbjPnbru57MVEWI
OjNCfLZqb75affmiwgXbQiE91qMLsyy9ZdHwKlCbOyNWcKV5GaszaQW+kf4gcde2w2DIACRSrCF1
EiHYckNYD0PRvjkD5pe8fnVFR4wj29FYmfdxyGbVCEGsRdrwZiorAwbQnSHq51arWSu0w0O3bkIj
ih1IWWTitN9FtYaGUZRXVDbm+rETJ0Pai0lH7dFsuPUHnqTdpDMTiy4ZepyQVMZNkmHzYYjg93XC
je50nxKYCl+Pt5jxVyoYUrSYUKuQFG8PP6h08mPfoe6Qcob07GrfzUBKkAMbYEoNX5HF3ZQtnqRw
db/Wu7lPvsqUEUo2mT9FBtwVhKBKbc/FP9vWOkV1r0bavDeiED4xdw9mOYgT04lDt8QaMV3ABrr5
XY7og+WEKspYq0gD/O2UfSXA/2ClR29k6kxYOpPWd5v+Iy3V4zrWyZAzJPnwKA2qN6UeEDuzsB5s
NehJnIPNt5xnQxwj4pT5goh1iBUse8ZoPFDfRFdNacjdhmmCmBw1+lSSRIg8kqoSuedk8h5nDFGx
5sA/HReoIdGUvysPMa8Dg3iwn+z8PWjcv90Iu80dDUCgVv3cAfpC7Q4PQqdUq+RRhgpKOhtl+TSB
Ck4ep6ZXtniD5AY/rbg0eYc0rkTC2h6LpnzqLQ2RD7+PcizZeFW/7LcACRTQPwjk9kMFZezgfLaq
+ZFK+c29cw7t+AloBd6AcXlpkYHwZc5cNW1YWUD1jCBdDNvXKcIh81d7RU3R1TfY9xYaok3Z2lRh
CNrNmlVukhbJeas0AX+X1QwQunvy/2pLfS5cC28AWQsAbdQ3ogGpZOWlY9ar5+zZQTVttdZuDw4J
V4OrPloJABdYhv0mUsNbF3Ega8vXnEwvmtYTXx2TW4rvAe9Tkr1DzsGmFSHcSCn6OIHCwAmHnQUt
Zx1SqbRuVVCaoGZDos9gB6X5lsj4/sKhrFDZx2cjJRpL0ZpDiE+tmmvUhguLZAWT5S79xz1JSmxd
AXuukCEKm4WWmIpj1IzjRc9t56jrOStVlTDs3EFk5pQNsxsUKy2qSSyL2ZWNJ/p9qhMPD8/J1Agf
GFRKZj15aNR+BHJeH/uVQiSqqABGDeT1KXTix9gdk2MUVR+qa70lEau1umjlrpbZQVTuL1fBhUUY
SuLyJcxRU8TEtYEvJlxRM0jmEe6XLNqrFSNO05GSvJZZeOqV/pHkmz9L4jx1qSBtod/FMSMsrU/e
ZQ03TEjk23G/3G1sTtTqhxHZebaClaXDTWqTQ2BW+k/cGhq0rMKXSodJ1uxvi2rlLG6XE7tXlKTT
1YXCB0hO+k1b/JYZCisna8C2YNxlLR6bO2GHP4mtYGFMh1XE8gVbGXg1TIh9Ev2aUr7jIfWSwXqV
is7GWh9wcCMjcrszub7kZbkIUEq3/XDDHt+bSnxXYo23rBfn/8U2/NeJ2dZ/iW14+Mq6f0/LXv/9
/1una8Zfpk2ejmuwChaa4UBm+BezwaAYp1JfUyUpuHWHEvpfadm69RckR111YTy4qqq7RGz/q07X
zb8c1RKmq5kmVl5D/x/V6fraJvzHOl0I1YUEYhk2/AhThbH/73W6OspckSkl5Bq22dXs+PN18otI
GuzcUl8Mpu+T85M4jPTRI88RQM0foT+ZaI61yvXh4HpMN3akKGKBmYIRGUW9elDV16xMTwuSiBLA
g3GcwntpQL/EWPi0sHZw+q9qPGH6KvovO/9VgQU9FsojiEKiULMXaWKXMbnT8YQorLCYyJ1d9Zbk
rJmvOCwW/KtDESS62GT4ffLTotN913wm7nSLwc2dwa/lPtKPT7aL/gUAMgTMeVA4hYDXxvrOWAGe
8QE04v9h78ya4za2bP1XOvodDgCJsaPjPtTAmotFskRRfEGIpJiY5/nX3y9p9z2UzjlW3PeOsBW2
JbpQVUDmzr3X+hZkBZa4rAACjGmXdp1E84H4TVxKtOGj07AAQ8Yl8Wagja0+nlAbUTExEKRwm3qF
wGLboSMTabwFz1gPclvbgtygDDUT22JG0srLstKRnfE5Ox7zGZYTzUGSAF9J2lzRJEix56hjYrtx
T7oTrwITKADlvgfDgZV9qQ8PHicHBR4dCUcGbHcQjNAAabBTyBso2Di8JZr18CCrUCnJOOb8MGBw
+rBrHZSIOT2mHoNmKcF8hfFmIB1OcZmnvlom0WsHQoLRKeSD3qYGYGgNF4EinaQT2yWmIGUGT0e1
wrkgfC5CwiCeOVNwnZr9OEpyM6K7If6K+K2sUHSQ9EJXGaDz9GhulfoseqbqKJrvrhKde+i9KQAE
Bo20eKzLcUUlNbQINc1HZAxEnRKH96o4xUEhmGY+qqsk2Jr5Ege+ECKnfNUsnJBUX4S631RwBAU/
R9Tvug4/tsZNNpKVGj9zV9VA0GkhrxAXLU1uVGjmS80ncYEjJnWRw4yMtzJWr+q/+MzmslFb2w5u
+AZ4j/naV9R4YYNJzEQr8JLNBhiQx5zBicbQYOCIE5T7rJk3hAwt1GWlfC24nEldw9vukBkSDfiV
jMXsa6sqBnnoQsTIthZN2bp+LprHpn2l3bi0CpWHxA3B7TVIwTgJkjMvo+uICjA65GyWOVEBVnjv
NButwPTQfxtbTiUxlD5Msqb+rW32BiU8Z2Dk0SAZmTAw2FyRwL7yJE4d5LgtIzfpPKLyQx4O4otv
ogu5KvIudEy47blCoaIQzYm38+tH+l7EXLJ5cQ+kGRj6EXobDFan2vQqhIDzrpooSkCVbc+bBPo1
cQJj0k96EcYNhKOzgQulwljImxm4V9S/Ry3/joeIi3VQo5m6fqxIQBhzzBAEzJsNjxjUcbCryIfG
laXuFfeCzHHZUabGc7MM95pEPN2fwvj1U8flLzjRZ1iSq2BIn4A2f66Ntg7Jhj4KPXO1dn7qYQjX
I26ijQBppu8N0of51sd7mZJmA7qP6j3dcNdnGSlEuXpn3qFNTR41Ap+9neWiuJ7Hm4lvvMdpMEwb
3Jj4c5AkMaC8Ua2RkqNfjBDa5txOzbbxxkutb0um+m2tbn8CRfVk4efEuE+v6iEbx49noCnudP0S
KB2IhQmFdCuLc3UWvqY8QJ7+aLmbzBRwQnlUVZZN9xjgHkpBbgf6qxV/oy7h1RxnDxgdB+drXd01
nIA1AkRxAhV81hEiDY8uguPcNuF91k5Le9z8/adr/Mud59On6/z86XbuBM3O4tOd0y/JeK0SAoIF
fQCeUTj4Cxj0eAnehXXW4vMEqGOyQNXVRxsa/N9fCVvmP3/PAEgdj4mOabHh/nwlea9pHjwHvmeK
VZCMgLG526HoWPqOD872MUdioECafGbyHEyrqgF0toZ7yngNi8nadTYO0kfcpfpBy1ccqczyLilu
s3FRV6+lfai0nRbx11fEJwlSOdr9JaMurbv9+7fyS9dN3bG+burcr+rdeKZ6p5/v2JgRo+6hCM8I
bvBfujYFzAKk0T0WRr38+9fy//lT47WE4wqTTw2k2M+vVRuI5jjMMbCzyHgmfXVF3mXXbWxK05dG
Ln7zakL9/356GmmB+4ovZeqOZRumelo/vbfBo6luBiGjRtYbmns7QhF3Q5hsSDLajVA6C6w4yfhq
atUTAbXk4mDd8tfa+DgMoA8pvAsUFrVnnIHEoOQR7CPhwTQ6rEEkNyEjxuwP7og4L618kdZXPdv6
UfglFvEm5yFnMv9mw7wNwmsdtbvZhxbQMJcd8a5y5FFXkabxhSHwafCrrZW/uqQnCORBKNaC8Q4l
yUzcxCzXVfc6IMZyrZ3O5qrKCA2xuxcj/sWe3xz4i+31NOlklkzHPhM7SWrDSEVgAR53jXhV452o
O5w7zkX09wFU70b7llkYmkJty5h8OVWvMWAFMwX7Z0Kr4U4NxlXmXkzaU1E/rNTOG3HZanswXfYy
jkhIphZq51PvVg5XE7JE8KjTQ1FOgMSql2o/YclTVYPOz2jq4aB1l9rxQi30IL/23YuL9At0Oye0
VY9jhmk86gLO1CT6hbSYgMtpHLExKVja2yZtvzbVpZ0xapQ3Mcbp3O0JBwCqrtqc+U3d8yA20HAq
QmMTogLmH1Zy0Wg3BBguEG9tBsJqjeRZvS+1oWTF15lZvMuImaBCxqs66uoOIfBofPMYxaprBvez
nIgMUQWb4gVZtx2CBid0aUbpC2gXiaQALvifYTpGprN0MefALWGb7KAyVa3ciSj7alf11hDDqRgI
xu1xY0S7sPHOk6VtHRqJpCJzbXg6sf5DMCiyVZrAgo3wxUmKRQLPya0ei62FimmE49gwfiyGdBMX
/VpIzMgugm3SnrLj7MobybbSs2laaD0cmiSeE22KnlJ1z3YZOaePfRmpGLbU5DvzUEWKYer2SM94
XRY/Ot5FQLXpjEc6T1u1XQvo7ao8KgmV0/Ia+wa4Y3YkO3slwFCf08c5TpdG3G6mTMmajkV5VyGf
6CiEmFKvrFhemRBSKh56L17FUu7akhhrw1wi0Edt9TgxK8oJAzPGY5lgTkdl1KIunXOsrM3r4L2Y
VNeGJpeNfXS94wSOFVoy/10M3SLHZsc8S72CR03NjV9wcWNPJBqGO8bv7qUeqGaJNi3o904oVgaX
HwY8yjrQDzhbQ0KD8JZ2cbt1KnCxkG4pRahufEkznqcygmU9w1Eo2fJE9cAdQFt8i8JiQTcG25Zk
OyxNag0kbgVmmtC/MFdZqvXCrchmrB8LLEdqt+pwPDODdumbk727zVBOi1Z+1Lc1t8ukqurxmrUv
6hDhVni7OGPU1bB2zdcE07e6CijOOIteVf5gAjtJZHddg1CT59La5YQs8TIWVXiIgaZAhhJilwu1
ft3Mz4mCFWjcwuQCottYA0qyOtrVCrpCg7R8pYtaJuXWHAgHrKGWYfEhPhDNx84po0sTUw3wfnpN
NTQXjb/uDXqwbboJEfk3tFFqptGV/eARAhd1j1l1hmpAK4/fVSeLhva4hiAP5ono+1VKAIZaqBgz
/Hmw4G5QRwefXdTnRrMcCliPYq6BvmXe2dA4XIAmRfSmQYMznnwwY217R6oS3TFYXy/qMxdErAfJ
a52z7lNngmBdK3VYmtRbdaKiU3LrAut1qonNaEbrgN7dX5VpsunIdKzoIuUdJxaovzrzchD5m4JV
rPaeg+4ZbSlVOp8eT339TBYQItMCcVC25WtdjMNjh80zf49yhWbC7eHgvmKcU3INeg/BDRtxhrKT
2zfEXtzmkKVwMyBxRhvtLtTfWIPWWmvRWT5BzUnhE6dztxRYvKsyv+D1YG4TrAMgqzpCRxNMhNHO
K38M11LfNsZdlYDS3Zbp1e8g9BEos3bJhg+I/8Osj0Xq2lIRq+96yKON85CSANBZ7/9zsUWCHr69
N7RLQnuwgvQSudqNV5DcwnESCFmFo2AYbIq8aWNVKd8iCgvE5SAMgzxeVrYGGpdNV98Uxjt4YGlg
JXUInK1OPQJKqgyzZk5l0w/8iheixh1qtaB3G+eUhy84tJ3oiwcQBqQABsXOTG5ofGwcFuEfoc2I
Pjno8jpA3c+ag8a6GZTZKmi/FOI6xt81lmd2gIDHh8Oqmt7khE8XqEOJ3XCPeXpFQSrbW9RzUb8N
QoREe38+Q06eWAEbHAlg5PnK5u4RekhBO9BNV5apREPVSnpHPyBjiY8CB+zw3bdTckG6JWG8Nh6m
xOpJmQDn0eHq04x9jvEFSZQhYE4l/hdNVrfziGJyNle0dpTcZOPrHSQYZ8msZeXjDaq7cK36HZUG
ApJI0qSSN6Hwr4nEL+z364lnykapYeU8SCx/RoqcAwaHkT6XFP4YI7Qm3A/hFhsE1xAtO+9YsyG4
yB6M2llafCPkPRlfkT5oApVLrW4gbU2MFJqPjhUVeXp2QO/HAgPNDzGDnFF9Gttg/mqbV8RIC/X+
eQ6s/ptrfoEPu0gxCktiJ8kMj2AzWgwgkb0kGOSnHMBMQO6iiVC/G0h1JecgaIF4EIAwmZQH2LsS
wvp8604gvDFH+jIskll8bLOvNY3N0fMxokpa8OwOHXdXymNVEJWOGTmkbrTo2AL8pmrgvxFzYaQP
6oVrjqJVSBhK1uwyM10LfILacO3G944eiJ4+NSLbhRQvuMUifPVTk7wb81NWbIW4QoJedPAwLO06
4LA3zXeBYyRnKCNmDcI3lAE8xI39rm4Uk7XJIAZ5uA6I+bMMPCMZ0m6z0SuMaM77zGRHfSQl61w9
2uRPcbFTuN4StbDg9x0d1TJBI130nCOVYR7PcHlYGhMjHeM5R0QXoC2Z65SMvwE1YbCOaTVYBn9M
qIuZidwi4o1Ahpiw5RElo+hwbOPnzFGVqxDwGhC3SRq1E4Yffx6LHydgsmLBmTGPcLC1epAbmV6s
WuYsScltx6htApXW8gAijVqmcPwG6ApTQks5plvOaqexOoTEibXV89TBSaB6VIuE5tpc+LFyeO5G
EAZqefe7G4sjIY7bu4yzu/pjPiOTyMNASQC3nvc3xJWsMXBy+qUIsyAT1vLealKM8fnzNLPQwzIi
Gt6u3id7ODV0pSKaB3E23WDKYglgs5jMo1/jzmE8yWlfeOMNNcoYICBtknVKX21m0Jnjeh9mSl87
PGSJWHZZvTZ6gq7ix15OBE7ezMl0QGmxmyP9ORoCVvVhHU+M4Ol3tHZ3Ao68b+Z7iGsLj+0Mf88y
oL8XWSQQEFtE0avaho1oFxg6Vm1xJ9GvBRa8gDLYCje8UYVn0rAV4+9VbZ88IWWQ3Ry5H4qveT3A
jJ2ZRQ3G99rmkWduE+sEqVBUsmUvBnIPuJWd+cDtoLtbm2nORw8SgnoCr71hLlRRpUXCIFhslQYh
vBAexzhYtMZqqMhK5cEcXmO1n+76lO8gfGtAxrvKnTYAAKHv0zj60ekfZ9h/PpB/VbOHDFneZve1
kYz86RKqIivVAoLjko3fMKkZ6jORwbu5rYg5ix8F4+ouZJqRR/cfp7v/BUEXXQ7q7Z6Y1CL/rOQx
Tdoh/17+wwkyj96+v/3H9/ztP67Fy3dZ/NNP/zlf0Bz9D8sH++z+iYR2bM7Nfw4YNMf4wxe6IXRd
tzyaAQZE5r8mDIbxh7B9VEI2zS2UQjq/9deEwdD/0C3TRwhEfrOwMHL+5//579fxv+SP4q+m2Z8I
73/8++cm2s9dApvphouqyPeF78AIBF/986ndkNKy9YigEHre4ILQTHrILR0RPRIs+qwXLPB9Y21N
4rt+0zH4hUf950s7vlCNHcNBhaQu7VPDoHaiZiThHvYFMo9Qe4hcfJ7GaG+tsXrQeveaz4gp0mR6
TPGfob/g9sfI26HnW7o3sux3lPEGBsrLp6/yX/UVf6GwczwQwmDg4niWJ3TXVAqtn66sil0AgkQG
NV1trWJtupMViHhSsAjFzXTi+moOHJh4k9JqCPYigKwzv8+yfDBCDlK+hTO7jAihtxKagGnD+J/8
xiHxOWfj8sY7P9HflcGCoh0vsW8WHdCy5oaMG2gipJuIHZFn97XRHqC/3oQjG0BeUvf6bXobkWi4
sLtdU7y29gi9dnYuricBYtDXiiNKMRGdO581o7SZKBcIvlmLoRwk9dpuAXL59Vmg5BRmsA+q+MXw
i4cRGg4N0nMSNtBt9UfXN4GUMcKJYow/a9/AR6jryUvvksQxW9YXk1SltV+a+PWxyKDGIGhM+U47
lFZa/jqbhQUBoT1VpQOdMHpLMg/k+MDw3pX7WXhIhbXKWwk9eAx6RFKcN3aaWW9JqD9C706XXjtC
ycbCIOCDkTHDkIOKSzTGawlhJ+sp5n1BBlts3fU2pDCSgSOJ0t8lIHXpGx0W0IMr8cPCfsXHM7ub
VnoTulOOjU0f0igUhzbGtGbF6Vo6FUlBFCZSkHCYSwRSGYa1DEGZ2cj3YvQppl6qtHqjm3wb1JWx
nNnaFmyC4cIJmChrNfZRzBXUN7IztyA52b2wuTAxPyU+P57AR3dtqdzZYKhKx7+6wcT/tejSmxqm
Kll92GSifdtxa4XEOq3ByiErajYWm5nTM3mqpbY2UXoD5hoHbrNMwo1pTBCTnl6R0SLAUdFNxG+q
a19Ur2YI2UA1lkBobaD+Ejp/9oB/sdKsu7al3kzQz4fpux8VUJmKftXJqKfrwRPWM7boG0fsiq7Z
dw1ZJlovT2bfmLhighMOIExfrHlk/unc3bYbreyWSTy2b753RLmT3T7YbbHPYkYCCVHmjMob51Ba
5nZwpsembqjFPMbmfPsohG/FGIdMieDMBikd5FKb6VTA8asrGrfWZG8yr3U3g8N5Lk+0lVuU8s5h
qLsuQ8lrl1l8mKLmjDfbRfVNNEWFPCRwy2lfk/M7jeQ9yfTBVm2HjE8ljZDLWW7KafIHE/zXcbSP
0zDdl5L3nJJxmMxujlh3KpHKdA9+zpHc9si6DKZvpZMjgm8YMOmObM6T+qU1vbMjgJiKlebQuZAW
EE9vgjSiR+KERPI2t0HUmuB+5nPsc1/aJVi3VNOYQuCCxL1J10bBZ7ihZVXumSsygoy56SAQkDin
nKs/IoMKNrap0WdEY8GcE405l+tYYd+NiLCa3v7SZPVTG7lMLgjMIcH8QEIm+hqS7hkhEUrZcHxA
pv8kO03NHKDIy5gmXm9OEAW78lIns71gdvpm4mduM/OuiLHfOT6PbtKmRyP8ljkxcNAEhE9gsCQX
WvEgrZY3CTAsD0b0fTlUVO0pqHkcAA0wnRXDoo/bwzyD2yqos/WIK3aL4mEAzhuKbmezSdDKYbyG
jHmFNg0Ntn6RvXaHo5O0eEa8SgEmDaYwjIdBsF6Z354N17ijGMcALd4rgICtRVVe9TzoFbDImIqY
NBbkkLl3FQkSjBl7okvTgmXpqtn2jTnwRxBYshxBVKpmXCyNuAv6+LkZWDuHqL84eXAYEIMZbQAt
tm/XbZ6tnZyVg6HfxfbBu+d1sxJhiioFhFNiFk+lxSAIj6HZIhWMFU+NvSKN4rdIL9Ei2hiZixZK
HPvd6H7LdRhHDW+iaKGPouVKIRe0Vs3gMPS+tE3mMjvqvFXT2fdzKQ+69sNL2BCdlvcZ6a+GcPe5
UT8FCV+y59zbMUeSMWBJK1pxm0XTkb1lHUFkHES174GZ6sFtYURfc2Rsi2hgi5cCnFjmnEfzzvL4
ugPP2nS2mhq09ZPnzftGIMdM4AP0s31BWHjj+rS6Gt29aox+WG55HZ0oBO4FWonkLMUvUwppoAFH
qPGd4K3OK+9LAuHADWhWdyDjA3ZCOYYv5URrX/UXXWzyNSY59jrjOQ3zY56wUbpeoKiz8bMM9raR
Q+rllR0sjTdNFfA4ZMDGwhBDimi2MeRZLK6gQuv42SAGgyg8jusSb6bH0JrRKmIortcd73FmODWW
HwLEoCd14jxC2sLXtme7QhzK06oH2WW0lc7CvLKrwOqVnN/Iv/gyumzpZD9tqsrQ1n01+bg80peo
KW48wglWxDQSkkE0+cduX9Kk8ifcD1r43qOKXfRjcDVNJKKkFxBXsUQS/sXru9M8pjtKnSujih5k
VWUCOuF7bpOSeUjurZKS7kH8FvPhgZb2OAtoNwQSlMhno5eqy5+ryGa8T4s7pkTQMTRy0m4PVdJu
IQpNLaVKdJZjfOu0GlH3xSULsXaDknjHzE7fp4NPWI/atXfDt8QvLn0BIcqvvsdpaaxr5cSe+45+
vyXfM7tvVmF8biqIFIP6wQG4SWwUFxIf/Zu+M/aU2A9E3uZW763M0mMp8HT0DxNs0hmrP5aUb2Tc
FCuDKCKZ9seZNgmAnxOVMo06QS+98epj05mISIqLZqTHaEbb6ubxQ5HRxI5CzFZube7J5DuUrNDA
REF9fSvSgjqx4MOqGrW/s4vg3gC6pWXHgUjk1uOsijTyrWnD99LpTllfr63AQHGgvZqeerBl4y/H
2nspaMhkJp6SpAI81zwNbcBe2rKiaNF0HSXtM9mfopm71JlY49w8o1VPJNVQ84m4TUr3Mr8IG6GE
qgEqIkTKrZsbt9JpvqMBJei72dRFeTa1/L502HFmFwqDnGgSRvCIsZfFExx1wqhBk+JRbaGbmQ0t
hC4+zk3+wAxao6FNIOo8IHpJWIPi3lp6yPD4B0zXcbn3W+0tJjMRXa255gVVd5F+khFAUs/95BK3
glZtei/T/ItnItENhpNZ5c/ZfA+knmdjRoeraDBNQjiyQJBYkFwLOgI2fdhcvXLeVTUpLQMz6c6L
pg3P5x5svLVExBsOEKOq4TExzW1UoYzoZimY2bSkomRuz5Q1ehXkdqa+39Fx6M8fRlpqxdHklzLm
5u5GR1GI/O+d9M9+U/PVNNHDvpnSF3sy7lITMDek9wWJz2/ZrsHLviL4LqefgRU9BadilOhhUta+
RWtTC5Kiwvpw8TvAe3HL0whyLItS6p2ARJckpIU4QEUse+ulIVWbkQylEmbCZ0dU178/afx6BHJ0
RF2mLVzXFB7hPNYvBw0zaFxC70m6D3iry5kVuE3Zuh3Bs1bbt8QGtgv6QapkxBR6cUfqo6YuN4nd
7u9cJW7k6HkNUUH/5nD2MYn+xzSXI9DHlXH28YSjG5aBYO7zEch3nLq1i07jNiL7Yvhaz/LNcSd/
rZhVBQHWCSX7wk+uyJTe4fA+RUEgV4Mjv0/Aws2i8G8QPTg8NvmxdJn+ekCp5pZ9HI/esevQ/FgV
bHdVmDQFAyzf05fmADLOMMbfTML/5ZuxdMNmNu0Ypuf8ctLUOp3MrZSjixmhYR8oBErdg14DMabu
KF955ufAfnAi+9awskuOo7yqwz1Lx6GunIMeEGM8ZcekYqskY5NSEK6sjcGdODnekFc8jcG5szBi
ln536XQGwnN+7IUsf/NODCV1+PVrsUC34APyCQmzfnknQz9Fej/HjDxH8Aegxx4h6YF3xI9C4K2r
gV40Zi7Xh+qA3/Lb39+vPwtu/rwpOJAL0qqQNvrGL/IFL2rayqfDxAS+PVkczEpNnP/+JdQd/+sb
dAUli+mq1saveseJSIgWsAkhDaO9SWvr3OvavulZU//+dZBc/PMr8RIW3kph8nF6aDg/3+EEuGUs
hnHAUIgz8zROj4b9pZjGb0nfn2YCkXOkbFbHPo2FgyXdBCGTEkyy8qJhmVSARoyU+yFtsZmGwJkb
F5q9WxmPThg8EFaz4QminK3DNy217kqDG70o7EPIrEG9gkP1G05U/VWQEfyKobiBVtK5yTsDhk63
L2HnnN0WN3QwxLfgxw4FLwA9jjaAQwjh3HGuYUOCUwO3K2oGExkJ/kKXgPGxrna63xNMbm8dEjlh
H8BkDYTxrj1gwFqq6kYd/aFZPBr5qWxJrQzCeUmmEYZCWZTLos9uG3AivZ8fhV49oKF8lzJ8z6d8
Z6XBMbfaJ0Jyd8mPwetPH40aYc+PLYURG0ZwdQUC+l6kFHXTl4TzdNQ9hTgoSp/j7Thh32KTqML4
YHXVgww4FiTa3kF9kwkGFqKU7/DjbmQAWL4lt6eWkCa7CgTrUD03XnmxB2+X+cQRDmSXWXy0bVg8
wHgiU4XlxU6BXCZhcgF5tPEsjW6LwUSWzsm5mKsHv5j1RegpbxoYAdHRxR33FWMoxSrRIJsPwoLQ
3HvXJKMGZsPA6Crr22Z8wjuBJZuEJfdxiJOregZaAuEQYk1nFRdG+BPH2Iw3mUf5A0EMWH1/xFV+
nCu+oCDTSUZFzJGAzYl9xC+FdTdZ6drO5HtQEB7SVRVJhxXa9u4UltoPnDGIMSTWK+AdHloY04oP
CvthW84OBstjOUdvoSZA2LurNPLOlpAvAWV8Hzk70bIv+B7AUVG8c5D/DjUZ+gnBIEROiO4UNJoa
hGrK83WUDDqJozwTB3eUNqeRBGHjMuxbEpjoQoSde0X2/jTHxp3o45c8ohI0KkqDUB2oIljuc1gR
e82Oncv0kmrxe9IE19xztmlL40tKNhBE9DrBr7XjXmM1PCa7Gwk/Od4L3eYEydE162fyEsjVQpkV
vWFokB4AKL19JpfqsdYpkURdbewKTGjP6aWo3PMkiecYB+R54Hm8Inmrlf03Cc9aIr6klo/zpZz/
XD7+tyH+7xrihkvf+t83xM8/2vAHCJP8rfncCP/4qT8b4e4fpumqNrNuu+zBKMX+pw8u/hCOadu6
EsbRdvVt9oS/2uC2+MNWv8MPWjaUJMP8f21wW//DtclF9FHmo9O3fev/pw3+T35YnV4RTWjfMyl3
6Pr+srEaQJzGKQEv3yFfwzuIFNRI9XutA8NJK/iUG52/zScIWCTO5Jw/CWAg7xDIhR7bCMx+9FlX
LGXfeEeyq9xFFSEicfR+g6nF35C9S6aYLAP8YjjPq/omZh51m9KxA8FT74a68jeN1doIHNKLUZk7
wwhOSd8VhzwckVfZZJiQz6h6ONpGi7UfjtZEF2qe8STTAqA6gqYkiKZ9PHrtsQaosnBq/TCn0Blc
iapmbs366iBS1xwAS7GduvsxZlo4RDaja8SuRKf1xNX5yD0Z/n26F/5FR/2XOtfV+XRtviPsC5S5
Ahnkz3utbmEaEh5YVhLmLmnGoTkvmLWPRWXcw3QdSbRfRBU8Ag/fl9XGT6bdYdVroGLraVFvm1h8
pwl9MovhcXTz8TfX9zHl+EfV8df1Mf9wMG0Ik3HMz9c3gd7Iarh3i8FXsjHgtbakz0v914HpaCWm
aML3cGDFDE9bFBoLULDWZnbkQ+eVRx956oqkuWCP1qg42E9aVN+VljRhVZNSLTv9mPjV0wRecNW6
6vuOOnCrZfLslIwlg8S5/bgDWPzYKOaciO8RXoWJlyrUd8AZO/CPVbafu4uUEaOPdN6OA/B/za0A
NNTGthXAP5rM7M9mLOisApWRzEoebCckGxlXZWlP7d1ssfHpZfRu9a12LuwaRHQsTgHnk9ts0GHG
IC+TZNxwOExW4ezyhbkJvkPqjP3HDUJp3P+mpnV5hj+VfB8fvoPJhgrNtgRSVVUSfpoD5dLVezfB
E6q0V6Ud0EHyUuCOxqUAdHPoDZ/kmMbxt4aOBiQItRtZTVcay4/CRkfrl4h3mjjDh+bAgbQtbORG
Nro7EedffXd2kApGxs00E0U9j+fB8+k7CY+MMjR+Yk3ZtUhqrYaRDYtN1wyxcub2TbrGvCm62YCd
wY6tRZFLfUWSGCPbUA/zi257Owcd9s7H231uLX/aBQGS/KljagvntNkQnYfubSDpoKmr4lTDENzg
7PxBom98KkwrOiWz/EYB5OASaF/Z85pNGczylKtf6CrjwajGiIRwRIy1NCjjZrnzO47SdWPImybL
jDWUny8E+fh4aUZzE9hqFm9IgMrQ4X7zRf1aMqtvyuHwZGB+9sAaGGqU+fmboizq8evlHNsK0OIy
BLvSkE9qt/GlQ7i2qH1xsfr+qy/x+k2Gi4YRg4obeyeU+iBMs3AGB1CTdzBMExKkF9OvNiX01nMw
jmTUmXRiihnRjBaXSKs00R74mpXCFFDqDJJnV7I6kXYMnboXJi0bA4pj4+vaU6pXhyEexcEXCJ9c
LP07L4oJK0qQZAWJdvWsJucfmr0zEO1ZVTXDCj9FnUYoQNwRXCtmqCajPtDvSUbFQL5GurklZlfs
wmDdqBi2GWEColQUehMrs0q6Nnyo70VyLtzkKfFHWg96V29nu922lveulajJSmnAYYxG8LGZEyG7
MF4nnbaE5RJFYKOir4MZXZmnAtWCMxg0JJ+l9SrsTieFdOhJ3WrQMk7yLihM7xjr0yHDcDSkWDZo
vDWoB2zUXQXeQ5++29qwFWBr4KgeYXYkHCAdt03DQKrUGo15kZIPdgiYiI0cL3Ny4iYHtkQat6f1
1v3civuiEC8y1K5JyO9IR/vqWg4D1wIL+TSRIZE0eE8tHSKWH+eEK+nwfsMx+RY1IjzYpXPj06IC
cka0TU2gK01IXjM3cf6CVPyWmEGA72H8UdWNv3K1lAc3WDt0rYEocpl+pXnHJPs2m8GwmVrvh14m
PZEL7qYrAyTTFdGKbo9kuTeeDEVDrU28TBzlB2GrFs+gn6awdveiA3Gldet0HB6cRrsNRbTtei9/
kI68STc0DLtvdRSVO0FHGGU40Y9ZehjKTrJg+OWGkRwZuGW+bP3WX4ZWKw8kzV+L1habYnDSm7R3
BLkHvX6eWL+WkvCIwTX2lWFPawtQJROYMFoxZ1bk/ACmQnrs21DfeFWxTVpxdNqWaPUwefJ1KNcQ
D8mIRY1TMIrsdxQ95kNnV92y8aFN2V7+PZ4EpFyGvI0JenrS6mXomN0hD7am1bi3ZX81urBF7Rk8
zU7/agUmbmzFMO8d2DNQhpmYp63hQP0hs4xKuhQerMOBhDxvTg6BX4TbKWgvnc8AT1rGutMmfVeW
VX6I3iGAlbve9zGvQCBKvWQ75ulrZ/lfkwmrhW/RFBH7fPoeR26xDHzvCkrvnIrpdwf3j+3g815t
KPuEI3BqWhgzQaz8vAiVjqRrbMPZDsGkMSL1MNeJeV+6DH47OnZknPnXju77ocVDvyAjmkfE9U9a
7ia7rnTYVyt5qoLI2FuWfpfmkPtC8gz8sD9OKD1ZfTfUR/0hoUtFm7Q0b8Y+8Q5Qv5/Jlh0JniNl
iBrSOIk4cxX7EDAkMor9B8q9rEBm1Zl572Zrv3XTm8LShzUZnO26V1UetPUtnnuXAyh5eC3K76G7
+U25pYrVXz4iRygThuO4jqV/tD4+76heT8uxQNUehKy4Pt+3KFt86QZrXdiSYmnX7EpdbGK5x0AY
Wv3WzApE/jzOiByP8di9tKb9HUwprWmEfJFlM3PNzNNvLlT1WH69UCg0KvGeZg9Nx5+/y1FoBVUG
NF39LqhdwIiEK14Nkx0mLWZUw7Sdj5ZPh1DLm9UAoGvNPOTvr0GdLn65BqpSYEsUyyzmpvlLH0g3
HGlqHVrlkK4JwLT+UAbWpiCJ9JAZdnh2C6QQCXl+db45/Fk9VCwwDHBlcgvEfeLpJiTKCWz7oJmW
w0g8J3SotnDeqC8cCD9AQCFv80AyGM6GgLS/wt8UOcyTMgxpNKlfPv6JO77Z2KT36ioUfVK/9O2g
78tx5kjRw7LWgSUCLBtvAY9rezNEn2m5za2golyYXsVUkYQxC3eKU7qEu+Xx3m6itUZmPRKyCCi6
7G8d/Bs2NMmHuaW9Pmne76xjQBN//VANqn3Kfcf+sDypw+PnSqEeXC/HWMuHMTsvWdszeq0JQRxG
hiRFfi9yuJc9p5FWaDdt1yOac5C+VEbylbQG8tZC9/+yd2bLcSPZlv2hizLMDrwy5pHBmdILTKJS
cMyAY3Lg6+9CqLq7stq6y/q9X8JEZZIKIgB3P+fsvba5aoqLGI8ziav0WReoJuQMK6sDCn35pCG3
6XR4p8VnAjyVPxpNM24OXjElCysJ38BoMoKBq/2gc1IsOvE8g/peZdMIFXAkUtlb030YV4FRiwMQ
l0foEZgYe+/HAube5QOy4i4h4VIAy2kEhVE1pMdpJPXVIRl6y9aMVILRHv2fY0Xk8cbfpXpwHmL8
pH5LjkU4+sYKC8O+M10ECQX7Sk8wB9NK4l38R10kR7xDn05NGgKCWduoto2b/qgZs56gDUGGSDAm
+VowxFZfciB/1c0ayEkKpAjV1INva0o5WiVLEOnGX/qAVci67bT2i2s7uyn2jjF4GiC8bJOBa3LN
a2c4FsZOCdM4BWH7u/XRrqY94ke/bc9FSGJB68mQmENE7lE+8vF4hCeTHzCt7GaQu96Un3oMKSHQ
R9TaQxbRmw+2ic0Fv3y+9jNqO+T5re0MqIwJYQK72xMaTdYCmsaiqItrRZ6I9ME+Zt6sNn32CcPi
V261X67nNSvdCPdYdSOpqe9+ujTr4UOs4+hmuyR32BMh73k47Hprfiiq6htvUtAOs43H8Kv1YJ6W
nsmkRCOfjD3eAR9fRKA91gP2fyGyo38pWmQ+6GE9JDlkhLbiyfARlsvEecrDHn5cTpyZI42DnbX+
LXk3Jud7Hy+YYVdfpKO/jx4xXnnXXdlFnvkYfrIr5SuYXxtIWOlNqHkC549QAFIUauLFQTQgGvIj
1wYQjlHHDfKflUlcU625jgD8RyTN4Y9IlCRAeLvYJyK9DdtDOfOBVG5RX8Kpu+QGMwebIHZ2NfOU
FNa8H4r4ce69A8PGlvK5ygmS9l/MoH6tQLx89Gr+yAg6nj3cosEUxK8gcg6wh3tyybBrm3BpiSee
YSYWBEX14cQy2HobDmVBOFcAWZ+LNPe3WZ93q1BDh3bOjdQogPIrqW1j6P0Fbhu/VZCEGya93zv6
Dw9zjdssZVwMqu6Qa7jEU444JK7fF9oCkSfpR9dpZ+N5PJklj8dqRkS35ubFWAcMx5vaS0yoFzs8
7vUeMBMcP/JCRoKmbP9Wz2bw7EY+fFRhb8bSCJ7jwL7OlHIgIH85TZSfyha8YWwzReaAqHCA29PS
9J3gnNGe3DlxQPDO0OitmYxn0l2gfxvjg2NZNzv11chka4mZgn247UeYlnUCwHmsEPy76WtZM+st
SxzuJs2TjKdw5bukwdcEq6WEBWYpZpEiyjdjQUCrQbcgxIHArdjVT34uNnnmEbTSNnIb2sNrzREp
L8QniSGvujLDUwsMm/ucurSxj3NjkC9pYEZwg+Q4j+2LTDkJ5/XJGEmecMIRahLpzb3LMqnmn8PM
pN3k/Eq0Wf60CIomvesXgJeaEc6ksXiwde4DlXJhmIAqT+P2R5Pn8a6m1i7i8dMizfkcqDo7yr5a
68YiC8rBGzFS4LlsQaulu75RI9L5rEW92Feg2Ium1ie7AI4M7Ri8o/DQgmdk+MVgXyabENtcG/5q
pECUdv/umPamMMcto+Xo0nfeJZoQKow1Qmo6ffEqK+gLRwhE16XriAchaE2otNy7V71l42pWgEsz
m1wDgygKQo2Itvd7Hvl22GYFw3sK+oTTV/BoiAERNgX7NgzQciFigzXBfU+f8oklCfeUnn+gwj2x
UfBtFUKSUYH05jOH829lzOgLlWzMGExGHs/HISSxOKGsKg1EZmZFdJShqBx8t6MsCk+BWV+8sCdy
eeS3bcMXf9YFSezhuzUtIcWxOr9SlU1XdirRyseBPQifhu1tkopxU6LjpxnGNNMvChr0gvtQGxd/
rr1tZptnj65QzPXbWJWirZEG1CCBcdSt90pG9Vec45MLvMnZLlLBQMDoShd8d0CoAAChJaMTF15R
m/II7/63P4r50hhYVWOkArvxiC02fg4sd9o7pC0w92BYkdJVmFFIPBRdYe36luxNzFeHYCh2Dnz6
uDU/2eyxyBO6a1j6xWr8l8GyBB6JmvrJiHeeh22gxXW3iQKgXY7sqOLrl8weXOoG9tXUj4s9lMF3
E1NmVHM+tz68GaVFjoHTVsOPbjgiuQgVjR/iYkhMha5A0+tqxtkmSo1ia1MgJiN9UIykGFc63ABO
bX4ZpR1ui95/RYJNT8wOgqvRb52ILPgqR99JntOEIwvnzJw036yCxTccbQh54duIxIvNivXwIOV0
hqwgmHrj2YB0u6iL4EiRupyu251IBQGFS/6zOwsys/KjkMajb4j2WDdzexyUHyDzbeEmienUMS/2
GdM+Cal/WRAnMD5GB6kHvQD1COuQ06Zvl1GcrL8XGK1XvtPeRiNPd31gf1O0UuIsJwjLXSQn9Oey
eBnBzEtEEUl/AxbaPQMzcKtm9Bl+6SH4iwWgR2ky/SWC3/ZsB/ueyWDahfiKAyIRZjKwCXYuaWvN
4cmOii+RswnnyVaTdLMep1Ht9KAU/PXCWnXK/xkN+OK4AcB2oaAG9euU+1RVSwWc/SiS/msggekS
LGiOWd1Cn6Q+synZxosSuz6Fr+DIAO9jR3PgryoazI3hd7hbZDesQ49cvDSJuQkmF2lSdQoLBGu1
FYzHIeqxoyr1KBmjioX0y3GJItsyngI1nRtNsIiBTZpabCblL30HtaD73LmYgH9XjlpSLEFX47u2
yBQEUe4vMGKpz3iNt6rsur3TajJ4q9blsgBz0QtmQU4JPLoqoSvPAk3k/UpCOtxWAkp+SRcd2UF9
LlyioL2WaJIhcGqapub4ZrQlYeHTBOZmmKIHQaw2BuylGjvMHM63vU+3NaB1sJK2vlhtcUlpAjxJ
p/nojTR8LFsYPO1tnoufYEf29twi4msN9PhWcaLneOsd1Po6rYGqdcfAGgEX+zkJqo35LqftIjqL
Edy0DU5mNH6rFrUX+TUWwRGMfxNLwXOJmS0EouPAioqc6OxpXRW5RWcufndoDy0A4BkbefU7tVN1
dJ0d6zpRGmL+mCsEXf5s86AFj42Q1NgVLvZCV/SCZvpceQD12JlPfcOTY+FKqYjIWKUqvslxrJEh
+vs0J8LUbhC7GUH47im5B4UXnVluspNG1TAvX5no/87akAxkdc75SlfDqXV1gpyutleI9FQAOKDg
mmLcij09PrOV/LR8nAEVXD4O+XWyr2pnooWnvutRpKeqH2by3drp6DAa4fBen9MWmm9ixObRK0B2
NCQwgX6yXkOnNfZ9gXoYSl1mxiEu7TSmEyXcS6I3tRDGLvDCT0mAy4UkaO0VIW7zfNsZ+vtgy+HV
j+OnTD/FwnmxWuNAwynZpgZDetm03s0VxLZz3Mh6j+gUo9A7uwvwarnuNz+bSFyBB5ckSJkty30l
y+yXSQwbi1/+wyGUaR8vIxVaIUnKllKRwdkLRz+DO0GVmlXeU4ky0Us4kY0jAZkMGyhsdEPshud1
h3HDN9gvFoVXIumN6PLa1EhKLWYkhzCroQnj2B1KtJskhzXcfENKQmqHzs8e28dK0+VkH/3LTa8q
MPxLTOQAZzvdXgp8XYQMfZhhah8TM3hCVl3eAkHuiJ3Xx/tb8CbvvSulf3BpUzGTCdY5FFZrlI9Z
yS2jnQRU4eQC+6YPTj6RC/PtPe4nJiFVchrJ0tYWeoawegtLDwB06XAG6NKYWKyWoAgkUz8LIbNz
hiD6IYlcH6A8yghLtRf25XiTeg6m+E77j6BPYTwmy2SnfXZrYIXlGJEnMBR7W87D/s8PDGdQhroV
PSMhegSlgJ7aN+GeNps6+RDydo3TPHWBrQ6Vr16zeQALFDfiFJesmwR/Gbv73GDqL3We59cUD20r
5XCIEZnj8DWcw5RWH1GOPqM2+6/ElMTJ/9W00/cSSf4+DLN9pqL4GJWhee4wZ0Yxe/tkxY8tN9p5
MjMfEzwqqrIw/NP9JbPB8U8mYVcTY8SL1xlvOTLDtVxMuXIiwH6JSSiorgGzm8RVB+V0lfnSimzp
pWpNRISHmfiZsIiPaCrKk6WZbfJrG7vcmH561VgeWy+1bqaEZT4JBwVnQ6EY+sRjdWhBuigi1L10
1bU3B3c3SmBBZcpaIzhq7ehXMh1zzGzfIgRYu7o7cIxrXm2ANhzFH92QkntBrlqqdN50DRvRwBfo
gmDaJJLSDU2ndZIVp8sY+y4Az/qb7T+jwHzNILNvyoRNSnn0+ycGYH24ccaJXu9stDtWyt/mPJ07
ACPr3u704yg4gQIiaW12+RZChjEn467NqnOX+f2riof17LfJyWjq/tTSs4orlaytRCb7KHXVScX+
9OB0tUPYt5HtGnAf71VE9Tk7lSafGjRDlrT91c7Ve+iMSCTapn3X834enOJj+SXICdG3AdpvNyjx
Og9zcphq/dws84Hcq/GZejPbsvDIPfQD+6xkd24GmicpdQ6yGwzIRSr7TRuzaMVm8ZfpvI9SgJSA
Rgydh6ZouLn32O2WIMSkGjFU+la9HiVfzl2x1nN3JaivAjYmaeN3KIgdg6CTeQJsOud9uwnQxjkw
IXcCTw3IqGhfZ+5Ic8Gr6ReLjQjqYJ30vrlp7bUa+2eeMwgjlQT5TFZHuMk6iv+xtC4tHcF1BnsX
huhFYR49os156GrTJzJnxMo9lHiaznXisqyGdrapu1K/Ti06BN8Mz27eipVRBDxAToZcswzHQw9W
RHhQw0rXbFEUeu025YTSAUG+QJI12RED3N9iEddAq73kPUZddKCcEkeCs10y5dIoZzhH13TqYNk5
rps/RixeNKsisiQd91iQsIRmdMANXpHiDfhOOgNcLZTV6fwbyw268g61Pj7g39KWPpFX9tXKQ5bw
OLJWsej6lVeSZGSqQa+Hwq3PozNi5J5SDLC18+Z03dmZFvz/zM+v8tD8JHWC9crqqb+S6jkUkIGF
Y9NGs2E4G1LsUQdFu1oV8cuUsvjlRJOZrjv96EqLGjDmrvbN4upIekFZJ8t3mtD9OkqDT8Woiiyg
pj8AEAp3edqY68Z11d7EC1FDef3IFZ7vbgTnaQDT25cgG25wiCmRBmiCcTV9b+vgkmSTfnUGahGv
dzdNkwaHOrLbc2vb8LSyo6ts49VsiKOEf/HNnFxnk6jsSNYawRu1SeUdj09oJt6ZYEHn4/KymIuf
RjIeG79KdlFNX68QHD5q1SW7cOi+xXE0rmqHJ7w2C36KaNgLw7HdDizyOLpRgXtT+SbctDvgwKTx
GDONM22iuplHnaNqqE6z+Vb3RCd5I8ScyvrAUvWMh20TSsuhKRj3cP3EIUmRjmod4i0QeQXkx90a
VVkfCq1QIxREQ2VMDhXzh4TOGEmvTNXZj1Wod6WW5M4jjDK7/ni/47sQB5b0J2RSNklRlEEfblQO
iEshUaPzoGVqBGgLBRNWRZbcVpGPgIkDU9YEaSwYRm/T0QLovIHQQ/Qg29Ekv6eramKSq2ZAQdw8
jk0wnhq3+Qqsh1Zm4cGe2QVNodQSmBNuNCk+D3wmcmfg7Qj1vEWB4QNdEp/j8nv4Zmke5qM5q+cW
cSMgumm4kTD6s5/IwkNsz0qOJpmfcJZWjhqVsUqqm5FonSUom0EVFeNsRsEZObUJvI0GEnpV3Vdf
g6CK6stEnnDdjNkIJmfp2wSpt3YLAxDNzEnfs8wVK02Oz7F7squR5XvishkeLoih6EBFMT7zh5l5
eRicgzzLSNiL+2vcoY68jxs1mTQcj+wd3a/q5GhEhLIEDhkRnYPjg3lP3dZ7t6UrS4t6ieZYrlg0
nmwHOUE0KP7XKCADs+LTDox4b9EoovEIe3Hyf5eVdA9eaRHeZEtFhCufTl1+1r1pPbahfBoqV24n
vz0YlZoPMWkTcIbolTQaeFzhXQwLhKRFOiKduIitHUEHpBEzW1V43i/jCDGRQSTAmAZQ03L3zeKz
9B312Im4IeLmrbQTB4RQdPUnnqCuajclTafTuHcsKBzwbcH7LfPTcfxuLDe6MsprUpRqOzs+gbci
vMUOomztMHBNvJD442zJ9MDzfy7iCzsy9e1sM+QobXDO5nxJZz0wJ8+HvdkMLqk5qE2U+wR3+My0
X+0Dp09AucBv8YJp3rkmQ8uezgdZtqnJG0gcHKR+ZREQCWVpVvB0BjtJj0GfXBD82jshnV+0GMQh
6rrjpKiD54Topyz3V4x9AxpBNBcc40LjibjJyiPKRRrfm2Wmrd3yPZEQmK0GuEato2zb17m37jKP
6K6WXKNqmYl2ZnjscWZwe4F7ILULQk4x/eqJiMkLiCyZa89rCni4bxGLR4Syl08h/HK7nnD6+tIF
NZDVwfjqwP/7Y/c2VbH/7JvRGxKl5hqmpvGgiSshgQa8ZI2Rbms3HjnFAG6mPKXp4qXlU0fwLwhU
1DqKBdeI/O0gtY0WRb61Cd68dkAa0U/Wp5vNuzBoskOUOcGpBo4GWohUvmTvx4StVrRiNp7+5rRT
dRn4d1rwW31mVrvKDG5FzRlrHJFYehPIBIfctsv9JTbNAlvWCJh+SLlxUv+EQuCzZRB3ASrtJ6c0
yh4tQMtbZaMbGqfo0xqzHn94gGMy9b5m2hcP1UhcaW9ziGBk9zAhRtiHhgH6fliSrLTmMBPYFJn2
d7cfj1PfzhdDOi9J5Nv7KWEdTvhNxbgrqVeJnnccoOdGBQmPdzwSvElYcon0xq7ABWlxYYd8yVgn
uGd6hPujM109s/nhtukEN8YK6FVYpyLSI3Tpdh+ZlKNejQm7m2Rxigahd15nX9FP8y8QX7zKZZdu
ytmEAdnW5D+oGfec/aQicanLQp3Mzu9uIlJ/uaqV35SJwMJxVLhHGfTlxaQ6AOb6aZvVIUUvsZFz
F14zZBK5Q/6nar5lRv5OTRpAhwUu0gsMyUV5rIPwlGS+wl+C90f7CEWaNGy3I3GYazrd7afjsLa7
jvFRePPrBAKEcGk9nS3o9LuSfw0VnfX6MtYxTindHhwVwxRBs70u5+VAnAxHRfcUDjv1ZJ/vi2oI
VmqAQqqj35FKi7fZnn/lVYJJ26JNgbEvXsXBdm7RPWP92VsZblyWkg4JDWpNZzONcjiWZTMch37S
fKahAxTn1xQGCD04CWEs1ekldu16P1oNae4dJ0TX597xxg+QamJbuPqQQ7cHqV4ALjeilwkp4gX/
PfHRWnkvrmeMW4kqcd00LFeZ/0Jk7mcXOzDVyGV8SLju6xOXrFxTj/RbSMAYPg/ZJLN9kLEHKt3u
lWPqo5btmyrBqcsqmOENvyif84IfqH7XTPgmx6pascLxrNkMbZdx2aZJ4BOTtNHcGsyU1Jr6o/fs
x3yY3uNWb6yAo6/s3ns7uXazR3tQ6I0Ys+ckMYi/JDt7NdOOewgg7JMDRcjSRCbij7LmqNBY7CP+
iCyzw9tFJ2s9jCEy7YTkaleHtOGz8nuXWEzZWoo216EdIzQpK0HzReNvZZXeY1RzmiHcb4q8nyU3
x2p5M/h/H8D3s/s6RDVx+HpwnPCFJIcX1fngxYjP1Gjog97RF0yBH0UuHvEL6x3yUg0qLYQz1s+k
J0KYXyLS3yY3US+20197NIdkEmZOe+mrHrOhT4zcmBAjFxlZvHFZHZFWIZxK++Z33gz5tpDa2Kqo
P/RanqnhyINTWKosWvho6bMjlKyvuhi5czoajC36+yGh3SNN66bi9ns10iisMdhk4keXeJ+lPDRo
43dSo7xAvD5dIPJfM9UzuLDFfGinL6z69B+K6s0dKKiacngKYdUSfjRcIX0AqI2CbVI6yIhII58B
63T2Up4M74pr0nsc+YglJexAvBQq+vRbO+BthczVx+TL6OIXQXMImEtQbjtiRwDs3ioTgb7dI7F3
KshzOW0jLEAo8E32ZTrIcttihltz7g1gVLAuVlEpnujfrlTg3IyGvYDTJMhXWuftHNTAnSFDMKPl
DELRO9l0YvgFF8tobwSvAIIbARaqik8S1dt/8YcKT6cL5YhMZESCN7eV+Jp9RpgViBtPHwYe3bC9
tkVyaZ93mK3ROk23stRHGUtyrI76nBsxyD9K6nmYftjQqAg0fHdzuSYwE/CTfTDn365sd5mRvjpz
9trE5rj6L9OlQ9oUmJiDWDDIo2dc1/5L6FTHMU9fUwaFdu5de5zof7SG/19f/3/W1+NP+r/o6ys1
/pj+Lq3nG/5I6x3rH6aPTy8IGay4juUjo/mDmHH/IWxMYgg3HRvxvLno5/8prRcWePvQAi8PQBkV
Ffr5/0GY8cQ/SJlaNDECx5wDmeb/RVqPuP9vYhDUoiaiUdP0fLG8E8Kt/i4GEb3jFFFV2+siHL77
c66cNRFqoJExCQ2Piu7Qk2ZG+zhTWQv6A8z74mJL+Ex7lrSkSMieH82lA+RP8A+gjfQna/DtP1/O
NBw3xN0UxxoH6lMLiGlLMQpPzvVuTuNqJhDllaMdvlMw35wafXa8qvq0s9Y9LjPRPkksypjF6UIo
8i1o4VUTjtcf7t8dmElISy0HrwSAYHBLeF1Ry/9LW5bUVTNlFoYUHHvKK4SdkGN3a+67gWwTtA6S
0YeVtk9BZB1TPDIkCeEuSFxTvpgcC+wQeEffOPIlCQoYzlkWrS0XU7tM5+JLGf0uGur+I3d+1Mhn
LgGijHNlajjj6c9kktUVJCWku4Wb6iHggvoyP2sVAyEv3PNYe+bLUlIFFgOMRVJ8fzH6+OikI28P
BW7p929jGGw6/A+AEsuq2/puJS50TMQFzYB7Yno5hbr+xuKwYo8sryqWZDbJGv1fShrB8jm4ArV1
YBGIwgb6SPMGhFWE7Nas5t8l8VcQ/SqS7JfPOe1BRQ6KuV2t5EvclJcgR1ldD32JxaKad3n/DPtI
7Oc6HYFsGPAa05ATq20bt6aS5jYdG/vca2Ef+ngJL2DR/g86Z+tubv1fsrTlhhXcr6bvW2CnhWP+
m8TQnM1QD5P0kMyW3qVvJIrGjvjstPCrjzwIydSl9xi49bc/H7T0c3Mb2TMt1oSa0c1c63R/mVtJ
DhDm540yp2kfTuodIWt6zhnXnpnYu2/g96buL50s7L8BzQLcOKZLZALJSxRES+8gB26HdEmcwgG7
1qAxFHQo5KMTXbhg16KifRy+aiJmz4MBvERI9WQxyrvRx2yAWsagQdTQHO5fVgx1DrEEqxrHFdk7
7IEHkjrpyCUxkpf7DRKZE/1fv2i+iWKmIM+Rq6IzVvs6IjB1NQBaR7dO/78arLXlzBhNkdKsezEG
m3ufNqFQCWqCpLKam0pRWLJP89lXYWfvPbQINOcrCcC0dtLtXYVMU29N8pZ5bpcXY24WrWpu7rTl
XBFjx+8aecgOy4XYVYmS75VvXeMh3CIqgS0jqmxdBcFxoClgGTNSp7ov3ZU7IS+OJ8TkYepdJe+K
wDtnH8o4A6oYPsYZwjjmqPrW3p9W2ovxyVJThIRMrpoifeZ5w8dTJxsZWc21V1W4hyu8GSbtHSLX
fPmXBf325/b6VxIX86N/XyctlnFb4LP1iRVB2PD3dbKsgtJAkmGs+8yFpMol84MuxY4giWytTY8z
Nv51nziqW2plj/ayJE6Ljc7pCgCKFXHifxYzctKCPf/KuVuu5319y9jwd0XIKcYrTeeNwKoysMzX
+zpKKlUHjiWkCG28p6FLuucOzMWuEpMNBZUQwVWYCPXk5Al9yNDjZI/vyAn7ZteQrFvmKKsSl0Kq
bqru2e+oLwodyHOlOKwXE/b+xbnaFXS32xLzLGUMJa409W0y5uc24rRsTuETcCH8eoVCt2cvz5ao
bZ8PHcWbGcbOWwci8VLml0lomiWG251nGqrP0exf6TE/xDLIv6QxvsyEFELWXN763eHCqGiTe+5s
re8LmW4bErD17ziV4fuMt2b15+M34pFiaOgVGj+P0ALkR4zLVkMaFLd2ESeKMK6X7vX7P1fPHCya
qoaI0pwXkXZiS3QbjoHaNjdpkj5aVmI+kTh8s8Eefqi8vgI4Ayo+e0l8uD9CU47MGPzBM/o0/eww
ABWdlJf7S1OM+z+P5vKz7j/CSIxyU/iqYRBUXoeg/gVkPiRofhZXY3DMpQenrZ3pzvUuJiHsYpa0
DTvfes0ykW+CAPpt4BklpioBYYEcPYOO37oYLbbjZSHH2u2v6WodO8yfq9Ij7wxFYXxq7FFvJzUQ
IUO/69GYaOhYyXuz1G+sPw4NW7FI+qYZjckynooQW+F98uCeCvt4X83yPrNRuhRUuIsbxnexADzM
izi70mOyjtNiJ7PI/2XN409MGGw2A5ZhsKYPnjnZtzoNUaElyEMyIs8GUK3xazEmYwdYeR5YfANE
ztJuH0VyjrJgvqoFMVSNiFnmrOTQTFzKJg+bd2/RxS4C2VKl+pAY49Of52h0cfKnozrHYyo3kRZi
6xDADhp3FDuvRmH+Z62/30RAVOh2AR1zHsxm/IVDJ9hOhlc8KDE4H04MsHmeNvQwhlVS1xDaMXi3
K8PwiYmmSbW1y5lWXQqzhPyKbnN3+Fgmc50qEx4p1Pmum7xSrttJfQy1IDZneQKcyXrvxRRcba9z
3oBfvGcW1rBI08DYlBhzVgLQ5un+YiIlPsVqqv6DttddFqG/7Y0WE3fHDHwXBKEThIub61+05a7d
I352dYSg1erWvVNVWzGZ6fa+khhl8s8v7xdV2CybeYa/sE/OxH6LLaPfH1EgarBRy99prg4g6s5J
znLOkjOWpgncGF3+sF4ChOK+OXVqjh5mI6/X3fKlP4N9QYFmrGP/Z1PmyQVsCLuS2Jginr73eoYy
qpzHqZHIplX3HAz521ADJgZXJtaqhRFjq9wsQXkhnTVQtRMCFzVgHGS+o0VeXSNaSv/BYcih+3+/
bqEnWNdBG7i+++8MikD6uvTCQaxB9OmNYzjikjSGuREahLD0veaCqLgPyEx/QFT9zS8zskZxUF99
vEJtkgzn2rYjnvo+54lldt2ogBsrqjr/YWzHYG3ozjsMNWD6ISFIlETNv8TgsmOnRmm+WC6SA8wC
1ktcJWJXT2yFs1k9mnYV3goXuIVf2rdR6rUxUl428E40h+dDlXT14yTj5qG02hZGSkbjT/fto9sJ
1MUOyrT7J2/FEjDVjEh32ZWWr1y8GDd7Pmg5ZDePAOSTX/vPKWaN2/2FFvivtByqLb0T+k/gd7/d
ny2mVFhQguCC0sPf9cuZRrNGru+//v2K3F9kMMCc4iwa9CQfMr2ev/f+J1KA+mT5Tf9wv8LWcpnp
K8bHUQUnEDCfDcf+J7/O1Q6lC03LuO1e5uw7yr8bF5vpz/JC+w0Nelp4u2FxqEbsA9i6ksc8nJ4A
c9gnHfTsxFOLzZYNwtvVeRWxt7k/+7pOt6DO4C5WTvjgFuYEItbjSOFVL2GQ1y/OIpxWKPFO97+z
2hzo392msfzXHjodvVF430aVvpd9o65zydJ3NOsUdE2QU6UkDVJFwzKYgC3YxqXqMbOuWzcO30xE
udVv+6LmlBgoKNgKBPayACIiBDtGCOBSEpGq0D86VXg1w3l4FZgrMtyH9CEiIoKQnN7QR+nbn2OF
mVJ+NaJIFoNVcsMfXe6RBj+OtQ15H8WSWm4HOWbDYxmG+pYUILPqiRE9jAdcpNKRN3I6/vmSUQk1
zZycvYmJlJdmep/pon1q6JfSyGKLWO4fSQT62vOCan+/ueZA/lCGcRnhez1TUIF57KqzIqPtraVf
t8Wyivq2d/qToZE50jTCHVmxcRvW+73+6rAjrFDB1/CV6XjfvRrD//zT/e/w5RpbmVgff/5j6xy1
oudo2hFmKBu9y5R2/cFYclST2XKfc+9rbGT5igApP2IN+MplGO3nEBRwwVNb+z+DaBFrqSR+lD5c
y/XYpsORAHZ8EO1ITFjoFFvOqB2fZT9smX1U63jEqk3+e7VTri9fJuejLpEbNu/VPIjL/aNLg/gl
TVH43XdLLII5tgUr8n6JuhMH0/F/IvbSBHjKYOthSj8WYHz4mcvZPczlj7qOgVDSfLz1pYo3KNX+
AgxVrWxKOmwA5Wubm5tA1s5Tklc3nAHTp4AvtC1Qfa2xDQ1XVWbjNYqnY+iP7tH3Pf5q+Xtm5d62
7Lv01PmjB6W45MiFrROxvH3rNBotgZEBhy84Jg4kxevY1NPBVB6NLGMs8esuVSlhvhNHj1Y9TQMJ
KojdyHNEqv9ahzloZc6QfUdH2CCh9UnaYb8WYngaopDjqRhAtkcQ+dLMTAmUJR3CdIz2+f6nMpD2
0S55lBFec7Ckwz+szCAlb2SeDXunFFXpbM56w4oI0EuB93sLYuOprr4I12QzxRnw58Wu7fnY46qa
l9r+/l4p5yx7Gpc1QD1FkqBOU7RbwGGP2q2LX8sfKkrevcRmjd9CdSCiy6jf6GpRXXR9dzK96oli
KgKYhufXKkficaogelJhaTx1NdR9vkdhST1HyTifghyFQGwM1ZpHqF5NTIhZNZnHZobPVEKY5xgu
/UPiu/9N2Xktx220XfeKUIXQjQZOOTkySiJ1ghIlGTlnXP2/gPFnv6aqpPpPpoaULYozmMYT9l47
2rNbfdLmimxSHQAjB10OXpAJvW9vH+Z/mpeiG4zrCu3VPw+BpAuytaLaLt/rYmMXpPnZGiwEjbY3
bGjhxtfEt1Ms43V0X83KX9NmGlmqAijm4CE6aIdL9tZb+rTqEpR2GFLKIwsSY8cI0nuQznsUvlF3
E69QTqi7lmf2HG8Vp7BVoKyPZdRs3aqpD002YSWZG8/loVUsf03Y9kmdITWYDdMskdjuzM1sMaup
ls5STolF22TZD1LyKll58OwGU7WbMCauso4lPtYT1LIu70piq/hBsVWeQZziKvLkKCaAUb2ZmPcx
By7dNJBS3S4eox6rLGJ1TM4pHx2NhqcqVok3edzkXO+0PMtHj6zCpfPoe9DtqWIJm4a0oJxPqPwJ
yKnR8lzZ+ZKUMGCmzrv4OY80tVVSIYcKjTkQvB4MTlIcNVMBekuOrvoEvMU/4/UkBKC3wZq3IPfy
qioOVY39KyCLcAs4hkpgvvpTdmeN6gWmMs23jkhCds3E6naw+OscvwrRN1TdUeT9CwoY597MaEpu
r6NL/uoGSTJYc3Bom7R1jIfCyDHP9g5eUb14RGpbnWUpL8rzX8R8+S4PKdfs6NfdmYxt77HrmJyZ
Fo77yiXhJOr7p9vASbI22I9mpC7mfKNmG0DqXDgA87eHe1WKNoB4TIWRGsY1a/N3UfY9wYd6AaMP
FnOwZjscY5WYpwmVUjahFE7nsXNi09vMUz3Dd4ptUmClKG7NjC/PGpp0TlLnJFlEIf8o/wq+UZRr
ezHmASF7vkFwQS5YqBXGcx+L/Gg3Vs64v+OI8ctj6ITZmtI9v+Qj6+Y8diuYfkGHsN6FV5h60ayS
Q2o0S+X7d22y/MvyAN/kBReDQG8T0W7PAzthsFFhlCDPbfw1JL35LWx6xW2RFR4jKiSybpw9WmH1
qhkNrXUasK6dCEvJ+1Bf/37+8AGCYcMAN2nlbaxs2GstKT5MvRTKZBkzxQERcogcRZKP8SOrAuQd
iMwU4ZjY0Dnta0aMkBIGNM8brBB/zzoFuRIee8oH9AU/2c2MD50pi6NwsH5bemSsRq99To0sO+sy
y++bfkRi2murDijezi808ZzGzX3fJqjh82q4mF2xGW1CODd9O1m7qi38862pL0b9NixaJkZmQyBz
Pyp8eHn01oMPn6eK+dkQ4ktHBYfue46mYuFzaeaHusqd3ZgNPxidVhtgXCejLRumeRkbYY+Pybx5
nq7JNEzXEB7V8t5jD3iqHEBfxuRQYpHYC9VZedZV+sLb2vNI6/fvhWF8bBeQ2xg0WLpLxqyrjI+o
hVIUrh630MlCfEEsrUTFDUb1p7pJgEUXnzuUAz/YFR+VBgH11hNHvY6I2B/yqz1fXJTbSAbRat5x
BDxWdlHE6wj+99IUyPCrtVzvAJPUOUK1bbfeU8F4cX9rq+062nnQpc+2kTMsSsQA1ymIt+Re1/uB
kvrOqUMy8kYDMc1ke/reHIn30BNJkuI/RX7P4Hrj+WQyNVFNIg+1qlVBm0+T0tkl1vSCvRGZXaBT
yfXDC7tGBv9WxeJN73sUtfEAB4oJ53Lm68x72NpTQKlYRAdlt/h32mGGq/T5zrVC7wjf6uV2dmlx
98LcEyQfKVb7vlG0LB0L29vBkfUDLqP5n0mgOJTYbrR24fylGDgibhdaZTc/snliNlWIcpYBSTJ/
GRvWPUe5fQgSm42ziV6TmdQrSI7mILEl3M623OnWdqZr5h3snvFYxMmD4wsddzqnEb7Z+qmzELHA
6S3eDNich4DSiVuAUXDEYmUJOnkJpuzzUt+3JKxuJcKLt2GZtBh2Zx0AVx5dD5QLKbIZaFUveA9V
8qWdxuboz4iSyPryh8vSnA3Z/+3+DVta2Ld0JQT28g8EQKTSVNIdkTlpXY3HtB2aJ9aC+QESwUPb
Fj9LkaVM9BAKphYQzaDsWBoLFBW1occHDhW0FT79p1PYlxBeNp7QGs/skIMum+aHk26E6vZUpJO+
uTU1MpKfhwCNoympPMp5yIKaa28W+ZuOZ+3aDH754HkYnvLSHL+m5uM0YsGMAdKisaDFMWGX7FB2
FbPrXdsBpWaovrRFbWmuo2kEGt+SzplNQ7ldxpg5spvDpOScCp9/zytLHETlGPdDjAwAKABOQIZI
nlYk+3DIUINFhXwMZftXbBO3NcSlYx9HCyd5HwJZs2XzwARseOz7k1NL7xQ1ydNSPtZI865xnh8V
4o6Vzy3uGoHBnP1u4tCNrbd1p1oQl2gkn253jzG4BCUeUCGsbLOUPqE+oUqksbmNvyERjXfLhWU5
174jdjcCzr5d7u7LA0CteuPp0ZNvE6TUJ4r4Ab2aDdVNc5dEULBY/zNLGfntoVYxgG2D8Nmv99n8
6ga05YDUjX2K34SwGpkd/cTlip3K+6pwh9duvjG4xVtuhtlnLWv8Jy/+VFGnaPUJ4mlyvwwO64KI
9d9fn/K/PAEWN+w4YYwxKoM8ppyP1FKhJQQ31DJm/hoeBy2uCOKKy/wYqvWyrqmppk/MCt5xkA6n
kU3ZRdbBa4Zj/moym1FReb+8ossDqqOV6FIEhoXr4zpv4QbPBoXlIShUwJCJFQY7wQmrE8AJRmPp
CXObjdRgfpqDUdqNc3fR+jPgBkI80HSzIWKGsegyryqCHo+K8tqjyxu1qXJuKFqLLKqtTszK9Y2c
93H1vI9rzbQ7B2ZJBTqJqwu7hPZ+BEsUOtXp9y+k+GVla5gUxQxnXVg/Sv/o32+EX8I3xbk1Nt6T
1jF2L3U3vrjzM0TsPxPDZ/g/f2v5Q+kC2416Edz9O4FcntVuSYtB9pTfN6xpMs+jRkVz2AbeFTVf
/bQ8yJRhgR4mK0CtdJR4Fy5WFVq72iAK25D5RZPFtibQl3FLVglWGC5jlV6TB6elWhsbQ/vceri9
gf7XGws0It0eaI9xcNZ4QtzHGLvrmgFp+pS1rBSR+ndPfYAX2JiAQf/+tft1jWPNq26dvTpkCyCm
8xn6PxNSaOPe1Aibqn2sxjvujrHAfIChUDx3qDVP1Dgx5qH5zAAqd8+K569U86xzVMnuJcMSjIki
QITCeAcnUnTNpiA/6V0bKkz1RXNp9GytnMreqDBpn6ziW4q96jUwxoth4sBZhsMjvLxN3ppf//C7
zav6/5z/sF+RGszFiWEKc1n1/8/vpmhOghgawm1xhoFUsgdm3DCyHWUtzaTg5xTincnFX1KknwfG
CEFU7GRdMHWLLKzWhChb1sGQo/YkpCWfx9ra2yX8hYgYMmCa0/uYOPqZvEz2v7SK8JOs7A9vkfp4
TsyZNzqDbBKiMRsK/cNbRBIGzNNei7a3wkklsX4fDQBVo8HWt3Xn5zBn/+/BA3Fu5t63wui9s+yE
ejFqj3kBweXr1IjUq6BJgYFPDq3KmhF8vf4JEER31DUOvB6gLk2co2+6yDb2munO+YP4bEzbifaZ
wtlqF+N4Jdw1RPda0UEGLmQwY9hj5b4ur9xSN5UG+rlMNw5mIDD+Feag1l7KG+6HsTqYhbMKtHgv
+NTeQzLrGWoTdt5nSfEd9B+ouMFmQhu25nEONpu/iFrHBcwKK3NIKzCCsXteGsbeA5fJh81eK9xy
qIPU+bb6yPEGb3UddT0Yle/mOGTMr5AtVaYnWELWafwHGLDzcdnAQJqEJMtxoEJSDTsfWhJSALPK
IBZia4o23wH6QltficBGNEEaObC9tePo8SmESjUC+5Ddhc9ICaXCLWxr6xpRclyOGwRvmJETy8XQ
p636Mi6ejKF0XyJPvdqF7l2WP8uC8erF4y7hRXbDqfmKvJTGBTbgaVAoqovGjFfLRKxVGGzYuy20
srvUqLOHfuD8QmqKqsKD4BtpNTmJ89t+KwXyUtjPnOBnHJ/BMRZxe+iMlmYCDkZwjceCfXjdartl
gDTqaFdjP3p0Mh2v0bKevhV+0NXYp00tVhDcuRdwFuLg4oJaSVKsuYK6QxZBPes9nfmJfQQR8ANj
qHuynPy81IQyvFreQ+MjIzZz/cSQRd9KhkRvyDVALs8MQfNT+rw0wOxAu4dRMlqOLKS987bPMIJs
VwjySzBD/vX7w+WXFQmQT91QyC6kY9u69bHncTpjcJOMbMa+b75TW3rPgiXCwZOKCQ3Lkme/sZrn
VK2HXicrt+8gv2ehBx2Lv+0oRs/ZCUcn0hGr6aOqDPbnAWFzgwngJU/Tp2rmANoyt9cynBDnkq28
9+bFtigACCwFU5JgRERrdMdtp/5i1PZumRk5JfF7LoPuVTwMzMq0zDnKIsv2OcOblZOI6eiQuQAD
n0Aagv5YhnPeDXQfrpahuJARMKaSLgWDlkdN0lg/Ym5wD79/AT8ezvPrx2Zcp0DXTfjjHz4tZkm6
dGorNM6Gla4nj9nCmLEFLVOssan7/fc/7RdZ1/Lj6FBN+Ag6s4O5hf2fewGLODPLzUCtbgvINsm/
h1iEmCQKufUsMd334302avaLcsPHKSat0ouqZId6Q9vyyQV87d3VIbVwFxXnOE9/OmDE9lXm9BdV
Oy/ALsbbV6bfHkCFYMoCvvIwzbNOpAX1JpmVkr//rZyPHQ41pMHdW5gzC9aER/nf3yrObNEIo2hW
t+2HncwNd6nFZy+IiNmctxOl4L4eyIbQxy4o0WNi7858kiWmJDumg3gMgTc+It9n3OiKw3JhSaH6
fQ5RdAMS1GEagnQ7LJ0Qxr9Fwjkmu7vZgBcQDfuZERiWm1ige5mf4e6zMa/U8TYth+BZZHIz6KT+
9aH30DuKjU2huzuT7VyD13knO8aicBrdPTuYchu0XritozlVgslf3Jj6vZ2Ch1b6Ux20e8807Guf
ynWimSw6vKcwtopL7QTvte+W0MpMHAykHTe9m74QPUpmRDMD+5i3S9OAi2+TSkx2lHfinTxPRNdA
TiR2Vmurs+dp79msOMLbFNwtyyGtT9tT76dMH/ERxxHul6WpqRDcoaiy8/sa0JhBcm7pO9cCMfD6
9+/vL5Ut7+8c7uaYOqWZ/GV/HTTe2CYibFbMizJktsyaMgxANExzHeNqtdxJ3/8Oq6glVUOUR5i0
1Jlmku2yLtgAOijWXeIYR+Ic2iMlWqVi1uBKfeIKLS+oWZj9wU36NFAFneLYUW+8LeucjBaWMsQS
U7zffHMKuDZOrMg61JzH6GOYMmgFmE8Z2+oAXzbbgKMHUzF/IEwGjivTcCQlA97RNql+DKiRO8yq
WlR6L9zZm7M54rJcvgyTyPzD5t+yfmkKqPj4bBgcMw5jQufDB742RgrqJnA2QVrvlhGTnM3jCKGj
NR6g4aIJcOoiQMk2Oii/RPeI2aWnW8Xto2epzhTIDzdd7TWPeZyGG+xmsIuY/rci2w0CAh1z9ZFu
57p8zvhwMQwJM0qlyN75mMlJki/zK23lTyyGMdcVN0LZdn/L8JZbvT4C2RUlZk/kW6ycTCG2RG2h
M63kU4h6FnftLM60IJts5awYMfHXXhuD8DR8DWtTlCkcVU8cK7XHh1tgcM0b/BbUUbUtqAvn/5tY
bhiPDcsja7aIw7E6W0m6R7xJ+nDTMZOJcAPPG8f7rBHpI2eC+ntB24Oxey2A1t6N81ZQ1BpKJcMH
rWT6Fs2Wb/9V92X6XWcPphElqiAcjmFufSoiI9lawiL5LSG9WYs6DpkwNffZYG4wstnnATMc5Grv
rBXZJaqi8BlWMkms0TqY1aIjy4NN0EckyP6jC8v09FGV4bQ2RmR+uXaaXNSemGDaVSocAu//b7vc
uSnCIWOUl1R0YAGSfkSeQ4SsRhPo14wa/aYILj44tqIDTJuXrg4hm/l8jhJnaxiIxVXa9Jhuw5DM
t9HdMyLLjoOy2dhOg77WKT0elgfLJ++ZovD677cCM5rNjxY0tSawbv+ZEw3dlmQofRVRU6yTuvvJ
QGO4OKUwtsEAciQmLOMqdMaJROJsRVGMr22Tnarc8l6knOq9BqyHv2Jca+EUPhvhSK5Qm7QHAa12
fiECOXODDZJnG+S/L00DVCG8LKulZUUO6Nz4e3HAkjheA+i69qWN53g+IR36/XVVjdZmSBBQQugV
VHkTsXagEDdlFbtHL+Ld14x+Z2Kx2NIikVRl9Yg9Zr9j1cdot0L1MBSJvS/1LNqXPfIvLw9/qnQY
LvqIcmLCNcL42rqRAcIu6ra1StkwDeqvzJfO1RrmON55OeXldr3vRHQOE5xek/i6IAm80Uwfxmb8
5ngjxuUgaHeLsG15sMYq3iO/fTBk/6jDAzq0DfnSGnq3XRYmKB3SQQNDl9b5jo+T/65FwyfWa+E7
S6I7V9fHN0f10Dc1plv5ZGNj5actP3d5MHV+2Sn3d7exKa5v7cBq/mCNrbgWIbQ4Kgdx9ZIiJ0O5
L9/sJIC8NGN4/E7zj8r0xX1O0vJd/Kls7PoCiyGiGTCn7GQx6ltms8psf0r+7xW1jIVZxQP6AXyE
QQKz6LjNxk1Rl0ffHIpz7Xr+IdDmkZut7WRoJp/m36jzVPfsuf43oEPhexV1+NmKHidI/N4Hjr0t
/D4+ay4wnk667m5pCfTJbLdlwkdJ9sY2F1il0tSaiEQPyCMfzOB423A0VmIfMyUwXqYOqvhlD57J
pt4uW1uF7vXYtAZvnAi+oNPBZxKnpIIX6ctgp7JfDzLYjjIJNobOVLZuKm+fhwAFvKprD6mLwGZv
9MVGZWqu8LHYEyONx25kv7gyhO7hPvLJGNO7YjwV8j3kA4PYttjqIKsJv87Tlwp77NmavG1WZP3n
yO2GjT49pdmItfGf/d3yTHUAUISIjiisXw3k+BsRWWCL4TLQZo7PXdbad1pa1Xt079kf5la3HuE/
AwpTMnaxkVkZpg3M80P5lpMDkg+IBja38o3MlK/dotNDE3aHIBVbvVV0d5boDQWiztWZrPTnkls+
5kk/Xotea48t+X73JqZHnXE+e9aEFYad7C3oXl+GAYNCPw3tEbjwdikalodFE6sZstoRd3EHDg89
IgHf3xswj3bh2F+iPow2WHl2KHRAuOhJ88RLaz3ebke+poVQryZra7t5uGcYnL8xXE91z3+zJjfm
nzmruph0cZ2CEFiG13rX7LrScTGPx5/ACXkIFdk+D2PpnbjV5RurTA6WDv3S8U8WrmIL58Cx7TLJ
kAF3BbSI/OQRcQJDoJd3VDQlNEZaZRwb6ro8TBbr577I25WJsgCV2RRZu6FxNlPWouvVvy3XbR2Q
Dpoo/5PWevcQnetT3rfBSxzVD542fb29FxPulU/+kG5ybqpJoxFzKr2floNcDPry1SkUh4MOxVOb
mu6TbYlwp2IPXkjf9DHwwZG3oW2+326Y9BzVapjXfWNUTOcO8nftOCngtchfOaXrbg2vMc5ixG4m
UpgatGvMxmYZ5RC9jJXXX2UvfljMofZTVZpbV0PEOOgeGTzEEr/ng71OQy29wqkZ1igZvlmM/x8x
5U73tlJAMAqmOS2LmGBl5AJKUtojH/S07ZCrT31v2X/rhI3EHJ/R4Fwi5ePBClqS0E2sx3XWmoeG
heXGl+AikAfeL1rjcd5KcIRsSsfwqO/MbL8sqtkztWj8CnHnJyExVU2+EUQS7dAvPoSs4ZmR1t6m
6PvxeNMclG7trbVqMs4M5X+YjLdewL/lG9iSAKlTckj5R74mpZGcbNknp+UHeGGX7VXqwNIZhvhU
JLhOSlrqpqiHl0T458aGtRrHGFhDp7ZOMNY/l6lvwXVzvyyv7vIVb8IrAcji5OI4vVPaBHmZE3SF
JqU4srBESBWF1V0m3Fn/EX7FdUch5Wif7V7ztqM5BNtSttpnugKxGv3yM2bnaVOoxBlXbENgXvvU
i8QqLFv+MOPbyKKdHXsk71Dq0sEVLPU3jo9XBlTqMWZCX0uzORttX1/EQ1ohu8onaWzdRQ+NJu7H
benXttNblnbdu4JSYIfhe+1Q7TSiRBMBLwy43KwwKCp7PA/Ksh5yo6IGKpBdLF8C+45WhHRluypM
j2gA7R/xEHwhTADoIZSEzag3A4b1WS7tDIp4JPSmeuxYd+DCCIBeyjRAPszZVwFiToJB/fKktf/3
bPmeiuDy3KZHVoryzQ6h5Zu2V29LxH9Ptz+REIr23izGTqeAROJFLyEaA1tD3AH4zk2C8e6C0FWX
f1cMdTOFf5+cUaidYjhtSy1qVt4jXtVd5UnnqOXxnVxq3wyT+3mhLC3P2LTjnY91LJXMxjcM3eqd
pXzQQby+d+RSIJnkcZUt916VxZfbC9FI+QRJlrkIN/47YH2rvrVZl1hEfibeqQ2qoyUL5Z3GFj/t
NH+G4xCkApIpfWfOu2PsEC5ToRmubmrNg9kmvL4MWAhTYoy9B/pwq2hEUWJtBqb+HeL5QaZdull0
GIuzieIy291uvtOIe7TpSc/t2+yJjSFW2rSluTPF0TUd46piqFtsXxgNgIBEQa8fzBG38s2ZI0cu
yDLER9aEPsaU+ay3+ubrUlvbMyHHFwRuLhq2vB9el1LyD33uPOz5cCO0BEptjgrJulZ8HHETHpmH
3ZhR+Nlg0Du3fMS5Dti0dK0vhCIcBoabm6HEDbvoGEPISKPZRycW7PVZXHCZf+k7yQdg8l6VjKCQ
4po/zF/BmgPm689QZ52ARaT6CbVdMttEORfyCiIoSn+awgJiP/VDmx6BfEFL9YZncqSCd7CfT1bA
DVkT7avWOc2xzyestZXtnX3Xr9iF5o+/fz1+XQ2aLLIEY3+A+yTYfWxekerXZlb63YbSDuFWC2F3
uT/7ZJu2oDLfNCPQN0Inbk4w9Nm6ESIX9qHcTQZQLIYqiV4HHXuPuSa55wTkbjSzvJc/WL5nFH67
WaRnpTaJ9XJjdAoamzKrTqn1V8xhjGgiiC+BDMZ1NITGmqV2t/ENcLlLl08CJa3c0mH2YdeumslM
1lD3ocCQ77C9fYhTMiJWvYXmK61pI6DWZZASgRmnYErayshXAWSKVThrPMuCVLGlk/n9y2l9vLwQ
YJvKZgRIdBNClY91VmwgjlGdPqwju/q5XOAyMp9TnPfnMoFcUkm92akCoIqsXuimGiNOtrY1pKBD
2KN2sT6R7ML3KrBFWzMYkkdoaf0m6v1tZHk9rqVgD2K3vXeN0D6qvoVHVMbqcxcOj8JLH93C35k9
IJa1BVX1T7OO//LL0ULx66GDYirH7NgQHxfJiVaORpCDUgH3Xc/6ZqQvcC5M7CTLL6snEwHZDN/T
Rh5l5mHABgmwQw7d0vkO3Z0C6nMF+PF+a2uIBgYTULTYIClRkQJ7WJYamG6X27s9pNOqT1mvJDXu
WGaOkjk3N9rO+YztaDyMwYQpdb7hLA/h6FQPHtjh8f97PIbmiPE7ozZ8j+zIPtTPROwy8+rTZm3F
k3bxg2R4ZBH5Sc6tsyOhtU+MAwO0lwWsdkZs+7awukc7S55uAiMzPQGp2lYwU54LzQy58GHYlGb1
tnhKmYkptsiFQ05LtW7nJjkJBSlxfbv3OX6XuWEdNeHRonOwdHrP232513IgaPPrYpL/ALYWpeSs
UUek2uUNPOkWLXNTTF/cyruUSfCM2jZ4HjxArV2B2G3fF6mx1QTN2O8/CctB+t+D1jZMV5o6jj06
jo8HbZLI2Ik8p+fuNbstKgemX4M+6a5t5zAKx37HRylPjP6MQ9Pipat6GwNAjjYU3QmyH6SduhQ9
7tAQsKE1/pQFTkoVOlhppQS8orqNG0eg8hC3t/wi9nM/UpUndtS82D1hlOxHSFXbJKrvTipM14tp
wkh8wUAhA2LlNR7KAUWnXZYItYQRymPRTsg/o8HZ2fo0pxYMBSFQY7rLuAWeE1OqPyxdDflxtC7N
OeNWZ3RosNo1nA/iIVsaua0JfRGsYseLNH5s2n7zEyfcGJot7pcHHf7sPcFvYGeYwIX6W9AZfMqN
WNl73QufHbKVDlM937yctHmMXABepk5+TxZkb4ASQJ8SuniobbXJ66J9DIzmGRFI+B5nobhj9gvd
GAsEAcUQPzO2yzOc4ikT/cqV3bRfDLUV3q6TreWP6AlIQ7dU/WgmLmAKeC5rX5+MSxkZwdXUpsfe
rrHQlQ7O7bmWEzGMDXvUn/I0gOeVQU2dxZAQUsiESNHLLw91IMVRC8yvnizHQ1oXw0ordajSWKF2
FpPexRHmThbpBWOfrZHMfSefq7+afVU8VEVU3vn2j1utEg74oayufapo83PM8VufadMxpx2B9Q67
MzkMTuWea+kb66nQpvqKS5kI6XkGuBTRfqzP0pWSUJmsOpCBwkUwOzl6RBrepOPf/kepEae80Mt8
IleNIsDEzy+3azOs+y9NExdrkv/aLfrR+JODS9rxaJc9LXSZYHM2ABaLyR1gocDhmzLqkiiwF/M5
C//49hL6bAbCRrPP7KYtQHQB4DDNxHbEUfJMCEa8tyswx0VACE1mZeY6cACETaYmd57p+Xd9S+Wb
Fh5GYJcKds3ZG+Jq2oH3B879j5wmqwniKAxon1RQKzSd03ZZa5CSgDc6euKum9xVGAgR2ZnNTvMb
Y5v1CF6oul4DXCdOxV7G4S9kZkpJunyJbvPH78+XxRj24XwhS2PxpJN2w/3ovwupEYRwN3YIp5Xe
YidVzPlJCkcIiFJBzMYEVkbZpgtItV6+DFShrwYyKtZ54cyjjsK2z/XYMx6end2Togs1/Fa7ZhVJ
cb6yonsH0h0wkWYnZEEqfK0XKxLbUBkTPr4fZtF8j6qNaSxhnW0R3BVpeLDSjBgZurKmgwYJqveT
G1f2ZTF21BXHLPLTBMyR7KAwIY+0mnLYw8XPdP7i5fLuONLXmmOOG1+J+sEtpsvS6fbKPpVybE+d
a1b4Q9LPXhiL60zP8Tu8y/jsQdVpBilRgNW+GMewY7BgIuNsPOLwwHTbq3rSi7dSg8HaaEWwGrvp
oTEt709Hmm79UmWTw6wUmcizVveXI60Z8zKhxMPrCbgCvRc+hEUXGANcveh1OG2wbOtYC0a8eq7l
lWu2GBnhsCM6rkUh5ae4fUIu3LNNgvYusGtAbFWIqSwOhTrbLV7hYPJ3VSYjqm8CcVVL58xNM0lT
/bRIQzRXkllUwQ7kHQnXMbuAdTLrk8F4lptl/+jkk3My9anA/FR/iR2ko5E8L2uWZGyeS9+7Miqx
thbqf5KVWvGw9LNt77ZnsrFPShLdNnvxaoP9QVtizRHz8sQagef5BKbBhJhd2IwNccNhv+A9J2Io
xu7gBQkVniqnQ8FvjXYEbXINqWJR5OnqzDeiewjfCWdp+bhIY5eHakAQmXhfStuKd4uyG+lHftTq
s5OC0minwP7EnQFNNPHqMPZTdMgm83Lleh3U20E7a43S+LDo7toAeGVulGcWu9YunzSPVr5tkvgl
xEp7Z2Kq/WYnMaS75jjEzV5Xk3hhN1iyZYmGp56R0Hp5NlPNfv/5dj6WmmzrqRtsiyIa3RhVxH8/
3yi5/CqFY7u5DbbqkCTEBTThGY/FKKLPbGTlAY9WtAmI1HlkH0mn5rKSEE7Q7warMm4+/ymFjKdR
U/Dp53t2zIRsee1lwrHFcrJj2JtXzAjBLRRVGZ/yyHLfTR2Ctq6MbktvrK1xpbX7lAC+1dinBCwT
3hzI2lhT23AMNGl9D1Vrl+E7OTP34lbSjqQixf/7oE0IHZqWXB2NTuiAgXA01l3wihGNC+Y23Q7F
dztNfy7i7mZWeGvYXJnix/cj1gt9dqNHVXx3q44dluS7NG77ZzghdyCmTvz6IQDJBnllVG0ceFwz
WsR7VCOeVUS85H2our3g2T8tk1LMxiRiTKmxr6rm0OCUxOpkVQ/1BKmaZmbdiYkeLCe7TEum5lHP
MmfXNHX8p2rx4w7VtVAHKl1iEEbjYnwUB0ZOObS2A3XmZuuERL3698BYni0P2TiHdWjteGc2/XlZ
rv47ara8mgg8r642xGfE596O8zU6E3jrjn+ZBupJqQUkjbFQWk7OQtrW38wXa2qeFn9gCZAsrQXF
uME00QvFqRktnyV96O2DCaj5vAqKOzv+zEiU6rXo5clw4kdjoFVuApIHZOLShk7oP3IGkY+tbTZ4
lTEizV+NtpHe//6D8mvLaVmGMXNZTIcwWfejP8XvrGk++wiLicx8HcgW7aGNcJv4iF2CQO+hIxys
a0KS12MIz/9qsVwIiB4pfo/LiDNqOv09Ri561OaxrF4m2dkA+HjxUlNc4zq9Avk4skAHMTp2GEjI
/Lhq2TacTaCO25wRAjuHcvCmP1wbzkdVItIEh0OAaD/bgHD6sZOwixTiMob4lQNF8rlIafBMWF/3
7RRpp0gZ78zNtC3r6pgax9lqUz6dRDiG+6FTr5XVFCc1qvyERhQjgTWY+7LO3KuijMGLyQ2WvTVW
hPG0AEGk31QEBt3bpZPeF6WFITqBIJp7AcppVHL7ZtDSS0y0xjboQ7AIZfwQjH2DIUWy1UCg1uee
9jW3gu+i8v09WmCmlc68i1TJX77y8mOi4PhYRniNh958MROvBPTPGgVW7aPtxc/JkLYb/AvBYZI2
EgewKlneiW99n33N+rG5V2lBsZKmNEx+aCM9AX1y6ggMXTlIW/B6EhQnKOZPxOa8j9CZwXXE2oY7
NuTO0vOvBdxX9rE8M5nJbkypg0IuOiQEpfcwiq46Tp3braOOGmR+e620fP79VSt/+cAzHuGt1E1m
cZzuHx0TFvGNEFByXjdzznBbTPtEvodr5NKbnlptbdql+AIVEbyfIdpNGdTdSWqNhHg5wj8xwofe
CuQzSppprZIO12oDGDVKKtrseUgedMxUG2tkyjaP0GEIvDnOONwvf1j7R6ge0edIwHrUgolPt5aj
vAmI1XHJumc5DA1Tf03Sn8sQtG0wbud1q28MsyO4yCXvvhIhCoKsnZOognHnRFoBTNFq7yKF81G4
g3qVcNhxEvGfWuqee35IDtE1t/BfYZu2vmZduaNPaX/manopJlbFv3+Vf5UO0n9LeE3kLM0zvo9U
Cm1EI2gFRfX3sQrpBBJ4iyHbm0h3jL/JJuNeNT+E3CcAOZXbnEFjB7NRHaewCo8Be1JiQLX/R9iZ
LbetLFn0ixCBwoxXzrMoiZJsvyAk20Jhnsev7wXQ3Wdwx/ELLknx+kgkUKjM3Hvt/oH2Jo1bYepr
XbTxrhtd5igVnzZ2e6xnpkGsc03+leIQbsbeFvtNf46ssHpAHpCcpe7uWX969l2W+uKWWEZDAUOk
xZG+DhxlSrcLgVSM46uN9uviZcOF3Y/8SDEmo64aWF7HcaVXpkvH1Oeu70txMv23iin5tXHC8A+t
UfH/yGzZxbLysBVCGUU7459bEEdva0a5Vr659+NDOBsbqX7Xc2iyboGmUTTWoxtD756pRABttY0t
2N9hr6zYpOSOsdeJlNvkOrx7UcK7mu9WTgEoLZoQ72rArnZedwoHo8T9v1MoHWwlu3GQoZYBp6OH
pxK1/qzKmWEuAxIYYtLQarn5Ra204ZzXCt8poBXgwmqAYrvghrSZuVF/FbTzo9yrdpVtuxzouJFv
gtBDM3p2Pg57cTIYwPyH0rrLdYnfLS+p9u4MHkT1juyLwa7aW9SM/rFlco+D0B03ZKNoqzu6g+r3
nIGSPSZ5QIX5dB9x+grS/tSxmyu6kGwxmPS43YljjXi2fuptFNNqDL+t6ac93N3eGDjZbq6HtGJV
MII+z1kNzVju5g1yhqLlerfvmyNV8OyEk1SmUDuX03mGYkF1toQ3I8+hxmZj3KkIlDJsP/N0bP4w
AjM5C8zWSdnYj56CrpyS6q0QydYi5OpMaesZs0aVDI4Mc5PXVcq2T6f0xK5DNJBX4ud952Z95TKz
zk7HJSQBN/+a1ZRhVGKrmqY0dRlMgTP9uZz0PYOCxG9OsE6dfo9e4jMeygIW3SeNMugug6busN/4
ZyQ6+nL2uMmhIgk7HsXO9MJh6af6fYOrKDkpBCBxsS0TuAQN2Vmt5pNqPsyipnnry7Laru9eTRte
xyHH8qs6pOE2JiINcmkzUBvzoFW4LIZF5zIgS8JV74f2ZfbzY8FTl6gAgInuix32bT6D0QQtgOP+
fXDTetlN0swy7JL9fOcYCuVdFrS37zOeduxXlODTt58p6x738dJnfV0TNbT1IQGeaJFpWzFWpHb+
qYc77yH/3jEgrl2oUwPb0NkoYer91+WclGChgISs753PosGpNylHW+MFXJ69UgoA1hU9S6h2Tf5C
cBao1M6z31KVTeRA9yknIimcDk1YCzgHT4nGnrAIQv0FM6+1DJM7syjEf3SkOsClZluDu/RPPTiK
o+q0wD1ayYQIO7ROZiQDsNn46Jd28Ev43vhahagPqAIJnFTDsU9TqldFTKPDhYIRD9pu9rJUZLTo
KQO+PHerReUM1oVMJqw9occqXqvekaWbC23+iZcwrvVdfAJGML7WLWZ1J2UzviuJqdoIpfqZTEKb
GUk1P9KzGsN/bFsM3JuP/74tibk58++vAvwuZiDDcAyhTlu+v2mk9aBzMlUzvHXUOUQ/ksl78cCP
X5zpYE+hsKml7efXpR4Glziq4AD48ECwlZOolcVQn0cRHXVSYXcz8xGp4CejCbnz/b5bSTUtVvNi
Ww7gWW0rQq2fxpHPiuer6yESj15PMIiVDM63uTCvjG/3ASxoEQAUINc3nADlga4i8N+k+2xrNTkS
b9xcdJ+hHEmIKzUCzSjb0nkl96Tq0/ytEUOyIjfBpeRXjnNHdYQ545iDfbGkua4Yjq0iRWenPA7K
9g50w/yyyJwvbdlgvhWeB6ogzw4GtgfJjdatm1bsUstajbqzVNsfrdkNJxfmpA53/jLfR+69wqT+
mo65u0rmtgrlzc/5h8iFu82sc5sPYZ8md/F1kwzRqTVVIONWPfUVI2x403wgjRIcjEqPEV/DWS+R
UN3ha1ZibZzAy9aDB8QhNYS18aoRuzGVI7TRqbcIBzrbUiG6a1F71cEXpI7JKilAc2jcVfQoxLWC
2mxMmPdWudUsxgi7V0LXgaHPsAb56D7IofaBptPozsKsI9ev21QV6N25ESZCr9zcV13XaXduLsKt
LAbvOW0BCOB83rYlWmDMFP4BsWL+NWZ1Os3WRcX1I4QzA5KRSWih+Ir4chcaVUTArcZ+6NeJ4xcP
g03GblhUGkw48Flaj2Jt5ghVg/2ELjHeGwqKdktC7deJH/seZ/2yLIlfx9yW8esIk/1V2W0YLv+4
84lUoEJ/wGeR8M2F8o8LySFLzmZBIwnKZvn615rWtLEH6LEeNtJrV7PuJ9GNdMl8R+5TqX8BIGHt
vXiEBBHjK1WgI6e58gtH5VHlC9NJ9uZkzkDj0J9bnQuNWY31rn16SbTC5WB8jpk4l2oWfBs5RRcj
MWRmRiaMaqdQBQQsDNnaBoKHxLuECXlT0BLM7fxUgSq4yKxOxR+P5IIAte5wP1eZHve7YdYz5JnJ
eV+aLhOKJARlGcer2V7SgBXYyxkNU0mn344g7jZZ05CnViEj9nxfPJl53XDzS9UjMGnjqMtwXRe1
POL3RyrhRBYsJ30lkZAz9903VVBdBVR9u1bbLV5+XM0Tr8Xoug8RR/VVdUtUACP0rWlMrPYmXXVT
vVmEr91onYVLIgB05lgkHxUNkuNQTZuLzAIYORGEMohRtIia7Qz8VFqIeVHB9HJuNbYRWKy/th5q
at6hUwrs+8Pc8EFo6B+mwu1KmktKFIeR7pIeCpQ2Dg7c/WydJ0aG0p2VmvpHklPFo7pQyDmR9sCN
CGnp/cKoG5RpU7eoBKCP119F8t3TtrJF9AxYKlw4o/HpMmHHsqxiMC0a4lq41eGXU1CZl9oV7dE6
JBN1Jcm9P3vBezXK/JZirWxs4qrxIf6sAMJ/8/KwXg4Eb5DMi4O19fFFNWXmcvlCTQ+n8nF2fgU5
2qL7d2+1NKKCLnY27UR8n3+sEvbx63c3LXwvjddchYIBEIwz0JswvYLjOoUB2SJNmme/9h5VpJMi
aaQPaltJth2kKNIVYGKhA62bPx3RhcYKWnKxQBQAPSTOuNvPFEzynGjUeHW670arQ5RckyswNuGP
kH0wLrE1MUikIJVetOYmES5a2zd2lMT24b6ppUx3TlhCw5++kX9oOSEV1tlPyMhZJH5OMTQ51Xt0
NZ6TiNPMf9SEUa7aYmjvOEhGC+0+7oL9lCUV+M157u9xS1fOTcmkrjKPs146DgbjBKbiTI8Gfdck
kjKDcm/W6tYYJFdtqLdXBHU1hIkmO7KU/jrQuZQ56d/+NFhFn8VZXC2bEAJYUYUGzlpCIWahV6XL
RxUSDZ2SYJ+AcTySBYKBxeqf7sue0WsPY2bEh5nvkcjMOP33nuC3UhX+NTYNMIAUWwzZ/90BpBQM
iQULKZbMzt7PtLG7thNIP7HZeSnuWfKMDc1VaHiwh+dlbVBOrhgQg42Gd9Sweh2nSJ8EGt38SpWN
6tGP9ir7wWfVkP4KGdumMQiSnszj8/Q9Uhre0w9ZyOoCWk7Ww7C4b9YctQj3NE93FdG1aJC7Lrpk
ORm/CNTzrdqE5to1ZLHomIK/kStSnqRlNud5JNDLciES4dOQMZoPEuxgBcKz6fWRfUBadH8o9n/z
obgGm3bdoNDnmrBY7f65qWrIlIBfaNRLP9QNeDIuPjf5qQZGs8lzmyI7Cv1jBvSEbBESfF0yIR70
fmAOOUQKZNSyXjROP3xBA5usSRAkEnV6qhn2RqJRXZt15x11WztLI9jMjpMZ3cQKQ+Hxv81QP5PZ
bQzJSTX1+DSmrkPPzW65GQ4brSzqqwwt+MJWBSHDV6OVjpvlD+Mn49+jAwZOOmrniXXA+OK3ZjIG
rDRC7j4Sm9KoK8zH9mE+mP/3aH5qoKBN4eMk3sbrjavXEgw079gwnJDzg61nA/Aa7rEa3+5Tu8xx
F2NlwfUIlZgzJsj3I7VBJfLuOLeJ5kM5noOORuB9JZZASJ7aJCYHHSfv+v5ipun5ri1gNfc0mzcl
GxLuffQQPVp0lTBeUv+QTNLRScUnY3jPY2G/6V6crP77svtN/0XjHfuSy07N4TvkU/vnSRMViomp
p2I0igjw3p5AbKWyWu59W+YPqPLSTZXq+UNnEhsRhuVLF6rEgIZJJ+EtuTC2I1SqvZuvnLnYJr9L
hdhHJR/47aGbtCy5WfYr+pDhxgXPu54A+zsV6usX7HY7zAbjOgROuq1iE1S1HRincTqIHEY66GFw
BDpCz4T0w/mWNvYEQKTCeC4nqkbmARThk7zXyPfNnKzJKWMCRwCdqtOlMtR1GnfPIpK8TQVYNd8p
//uTtKdu0N+3YqCJmFhNBQ1OOhUD1T8/yRFCwViRN7JMCBU4zKYBhXMIhTr2AciB6gqAqXlvFTnx
Cpy7e6VtCRCchWJFc8ibHClkjcicPsz0NBNEhyWxhRV+gg0pVj9sRwNi9/wU0kW9KPJCYd4BdB5o
MSg7MtIE6gXtM2iK6qjECBdsC+p3wYhqGg6797uiNuZA93UsJbPZWs+28/XcKfqx7EkekoX1YqKU
oRXU2Y9SYcZs+BL7yATomQ+R/36/jbqcpWYWMxSvMfrPZ0BXBG8CI/nOtz7EqEbqdgbSKtl3GY3q
tjTJbp9BvPd5r5MKcl0iBBXVRLJtpgPS/uI4P50fDdUfPMHadF7/49tiFdBYH1TQs1SgM/XrbxWo
yjU+KA2jwKgAzzTL/suqTBnNctlnrgNbv/PtzdDbwz6oIkwuSUmfWm3E1hzYXCQWEzzRAh/vUwKI
Hf3YRwOgpUFlNUyi5LGpoNe1LLHu1DdNMl37AwXgdxYWvz7REezAEbIihPiXbshNQhTCAaz3ubdi
2l1H+0/NLm1uk2JAgtpr3ZkxHDVQUqPad+tCxa7t99VwKhPVRjgSoAauHX1Jm77YOUrBPLUqxFm4
abt29N1/XyDab8syv69jEx4AZw511r9/3zIESTT29IiSlO1RMGXMCvfc9ZpymZ/0XWI9lEMNry/F
9FwXw1qtHPz7AVlC3I+wXiT6NnO9iMGI9A7zwVH1+CBxR8xLgxkkmCXawVorQWpt4iEI4dqQL/mH
P+W3kRR/ikvJxZIJ08T4d1/d9fTcxpFYLeNIJ7O88RbFVEborfZuRv6DE+QHz2tRy+deDhhL7V58
wdYr9MPkO1MyyELJx4hXa9U09DTCyBX7sGaeNvdqFEvAQPb+NGO1f/v8DQDVqLBNlXa2hVLlnwuU
n1WOy/yhgzIG/4mBGr33sX0RVMFPpq8ucdJwP9bAbM5w2LAcu31rwzLCKUMvJ7khKPIeFYvQ7lEs
O0UQTVLzDXqlsWpFVB+Skoy6+dF8MEpCbtsmTJZOWom9T3/6PB9yy/31KLAYWcIoFjc/3Iax3Iex
nZ/MOjP2fuuyd+2T4iqSptlbtkSs2E4xV27g7IaCcKiKceg9dKFW5VmpE5/whDLa1BoNMd+Qr+ak
qZiFFUq0mFJA/BajBfcgRDFpzy22AiZvj95WuMF7lLMD3Dplib17lhoTmKkt+nEM1ybayqVmU8aq
JoVVXIXuetDIOWqcCmW3MygPWTM8YlNzD4EX5X/Y0Ew34t+ExeyLLbqXpgb37neRoJYMFnFz6JHu
aJYWvgfocJ+ppdctRNXEC00bgzdphbuE9BYmeZJGtw/0ro3dl1BfOibD0yQiEY+WL2Luwg8WsrOU
3TxYD924X95V+mVbfBWOv6OCzi5J7X7kZho+GgafbjVW+a1vqEK8LIr2RBz/VHuv3kVo6jcdKZYp
O4wHL42+62SbXwjZYFWR4aNZtpeR5OYPOzEknfHogIvsZsNLXAnDD57rVQUzaAPAXhJr2RBdKLX8
DQECma0WBZpZTpEfOHuZriqJXCaVbx8zMz5WVuJejYI7JBJQ+tfte4TI4AXudHdtbfXW2P6jaLP8
JTcKbRHKtD7Enk3b0c5J8ErMh3lwYzpUExj50zXG1JdZ/IOjO1o6JeES+Ctnnhv8VuMBBiAJDRAP
rSwioHaonScj9t+iIcmfocJd/aJBjh5kCHsmIkLWIeEEp7GMuRTWjKLTW2IK5VjkzKo9eM/LJvMS
ehXExSoGChXXZjmwvLLaiEI6JHJqtKvcZkozB6axatgFqD2mMwN99SqaZL+9rUh0IeDH08le7PPB
XZHOiHWuyGLrROw79dbWVo3rmzekXuYiCNzsm2c5z6NmVZ969oDfVwyl/UHsdL2MEZtOxMpih6an
AuTBlePOBslBc64Ut0yp4vQ62yVSA3UtrQqMfxqDqiyXOdYswN+7IkKiGtZiXSiJTqyQrT709IIx
schFYYOpy4OkP5kj1XFvfC9GTvyFNACOTgZ1oBrtKWP7thvrBltUhbWGvaaV2xeBewdVp1odxNTc
mJ/yIR9jJcZlNn3k80td7a3sWgkOrl0Uz2lQ3WYQuo2tYJVXKbEUlV0sQ2EPC6MfxA6EJCv4NIsq
Q6dbyNj56U7l5FxBzgeu7HfIyMdOA/M4R4VEMRdQZmN4TUV0toOav9qexnVZBX53+lWs3IDLSGcG
0Rmtsb8OkSJvFJvVynOge98lmaRCOCdXpet559eXHoj4udRPQweInNENa7KdLcpNqMgp7bJ1Xnfh
kz24xzDq8rdAsbQ1pGjnAak64e2Yz8KJJu2QJzt4bedt/Cow71N1JdeXQWrrD0aG1nDWx5h12W4N
Iye2EO/XB3NR5BHzMhhq5esIE+lxnru5Ts9ez0u9UxSPhMomJhD7zHqYU0r6RL+6tXeE0EQLpXDl
s1SQ4epNpiEnCp49yJxvou+Aylq/FP6WWvoPs7h4LC32SXY27EQRKmhoZbEJhJlcjbQKd9zO0fF2
oAKroYoeqL0gVo/Gs4KL+tUqmoc5G6pIdEaBw6jT6Kn7K74b62La8GbqsQAYG/rtwmvy7DVRcyC5
UfE1LBq5yohLBe0OcFvSef+V7xITYbfFQRaewn5EQ45sEDrODyUK9WcPngPdEonRZ9iPjtl8xwLw
AxmK/YUsEp80OFs54ppOIIiGZML3aBsJ+Iqeorzwj4Nb32Y0yF8tixh6Dmh8wimxt6Am+krCBYGF
9ZRfw+6bZgWG7HnXX49k1MyPIhqRpo3Uow1I5bU1ToukDXtvY0YFSjC/ay9aZsoFva+1gm7pW6mH
Ag4FU9vGL5gp1p3y6vHDrrLdQzq66DFFIehb6eqp8IrnuzMz5C67R4R8HCaq9xCjgAtaq6Z5qgTH
2km+ZmHUHIomIqFUr5sXKt/vZFNCoQk8/5dzjxgDwNxn7sbdaXAa5BPSZ7xF49AnyjH10+6mGJyT
hM0oCx3G6cogZfoHXqNiVyfOiFUnhvg/UVSa0BfLyjBB0I+V3NgTzohToFlHKvbsudqMuHSMTuRr
vUy+dYbiLVXaeueS/PGHvgZKk9vJwR4r+6bmwWc/OLAk+yZfzzTi1Aq7TQuoZolqVn+jKZAuplrl
5LGVjtCwUZ+Hm9pXXsTdTYeO9XuLheoYpQWLa26S59ZrDro8/xICP90pHYEgsOFKor3JbHJC/acR
EUprpSxcfqYChpgcG2CR/N1sTqJszrl1Ky9ky7LXAhJzjvU4PChE+mi6GT4mwMVyBvHHO2oDJfR3
Zl6AJad/p+MrOmIqRQvg1v5F9cdg5ZIMalWa9cPp27c+1Lhy0EyMzEseA2QGCG3ANTX0zg5K3PkH
v0ve7jYp4Nk0wtjyzCO2mKEU1GbNIPk8iJLvI5xb1XMRFRrus5jE3rqSnRK8zmk1dmf2mvWl1FyI
rvFp/s8HbCKVQmNkMp/ZoFYu8+IT6YOP6dFYzktMJ8VnylgJmBcNNtC5fO2MPcUStsOrpzbGLXQ/
TWUEQTphVJSA2WgNFGnp5IM8sVXLQALhG52W1hQ0jWc8dB1UeJJ2CI/Houfo0TLObqlVO0fH8ZfJ
mJ/UTCO3vQ++QxEGw6SNFwEAYefhU7PBDu6FJhciLO21wfB0lTvT+LSEKgz/l60xqIHqs4mYlY9K
+bWLi0XkhgaTDxXdgVMPsGvGn6PKbzwaWGBN6DS1qjErimCrVgxQVMKb4kgSktanp8IFhVQJW6yH
ZKofOkQ2gw5NQqMBRK9NIHQrhFz1+NNXfpsR4YXsNTDPcM63edOFqM5oEshKQs0gBnRbCKuDpZId
Q4b8NWnsdJsUUo3tpW54r2NbdAsY6+5C+VFGNPIjtt6bPmgXmPLe4yR7SLvkp9Jg9Czffcu/pgEz
+qbfuWR0KLnxAPKgUIp3Cz6lmnc/czul0omuwvaPrr1FxrtvSDV0Mb01lrwZzmCuu7H+GCPwPsnI
Rkur41uSjksvFTH6WtT5aQE2RyRoMfF6sL4dYpefFE8WNmHX2hJCcFJ8tEEeXEHVxAOEOCNtSEXK
epvbQXfpBWlPdklASxkbi9764dEFWpIyjyV4ovo74wTDyGKUC0B71HjYDDblcIon1KjMAyJDf0Xu
LBQzg+z21sBtkaTqs0yWSWP4aw3H8BaUwI++0vYwYOBSjmb7FMfjo0BjlVvyBKH6q5IWEPr9bWhF
kIxQBklOmjGqyXaum6skyVDp1de+zR56QgQI1ti7rYvPjYRpJPTQTppTEA03vY72vioOVmR/HfSC
Xhp/v+fRTBqmop+NGwo/9ydhTkvWKqqghntTqJNxV6b8U3X8zSCEm29TYb5bRVB7+MS8UcMOviwl
fe2iMHZtl771/JmD4p5stfgxEirionheAARQwbfJ10JkxcYwot2IXXypD5XP4MfmayHQQ42bblnb
ObEyw6PlaG+hXl+K0HdupkzeS0bvq6HGl++iYlgwD0YV0k7M6zV8OkR72q6qs72apatuEulbaPZL
ffRpOFFLOHSY8xihQ2JEp/yqG/mz7RET0HA7GaV7M7K2XOzRXw44bS8hWPJzUtMz0OO4xMVLPAXU
m22tGRISXT5JAMS7Q5hebXTFSmokpCM080mjVlluO/ezbSwA+w1nXyce21T7QWLjW9wcXPNJQ1IN
SpRtdE6wCKhsNASMWOGvKggUsHlXU4pRfu7aRFu0ELthj5C6o6l5tBZBme8qvz5JRRm2maJ+a2fq
pQuQDgc/qxkAmvwC3ZtLKX8lEPSxScPvmjC1ZSuqfBEOx0ghYIdFgdarzPpFwZ6lb9qXvPJJ3tWs
jzBUCTVRj8xaClhL+gE/XZfALRnpLoYNH2iSJ3B28gfbaPj+B7j2ea1dYU89+a72lRTAaDGG5tkT
vsepQARnBVHSay5VTHQFgvZgQyzxMrWQ+XRef/RsDS+X26sbVwbDWnQjsPO2eyGvTMVLFfwMpMI4
1FqI3NsjzdjX9CNxRUc12ov81QoHnKQm2T9+ZNH2FOBbsf/mw6nrVbkozUKjCRSeJA3g6VwoaSbY
8kLGe4r7IS+BdGhF9GEX4VubJxsBh2spcN6s4yy8RvEgd42V3/QoIOqgfxb8ueuhmWz+gUJ+BtFr
iqrzB0tiTE1lVxbhpyndL9A4aNcjM2aEv3KBma5iA0+7BUgpg7oKn+GzRnW29MFIoNgo3K0b5s/8
77iNxkxOw9HbSFRObNJLYbhIQDXsIkzUp8SMC0AIm8KJnVXMjoVdBMoULxn3o1YvPRzghFhmBycT
+BN1j2m24/YbP35WYblLrZSHmveqZjywoNsOkqPh1KI7R1CKJU8fiotpOusc8+9K6ojQC5m/ZGO2
zpK0QzKGm901v2tGpK3NgMhM5F3KQXwvSjg3tWmHe0+Y9rKhjF/oHm59o6BRqJfmTVFdtuMUULvM
i1epclAtkiiRLWGKw0GReV3CCRzo51EP3qwB2CY70HTXWkGzbQrRr5iiyEN5i8z4Bi47fbGU4RZK
VhY44sGyZ0Ok12a75ca/N0X0vXK74RwP3U+XsPBVTXzOMhC8sYXJZyC141RJrXVnWqsBgc8BZjjD
3bodl+hhG7x4mN4oVZZhiCXGkRQLtoXAg0+dCHAtAD0rArCvpG8jli6WmhsN/PdztG78MQnK7RUe
GQa6LtpOkF1rJYRvbRSfWAISUmVi9O8NrEa+qkmVbhNu3RoHWEPMDcNs1weKTciFWLrYZKaqnXmF
WiPSamO4m00OnBprNNIYaGLwQAghVbdISeIjbISVK6Jql1hg0zy4BE4V5WeGjWRlqB8SdziZNNmS
VtGnafrfR1dZDkZz6wr1ZCoJcYv92azlyxDbNN36p6TSboiqWfwMuQVKAj1DS54wT8VMWNEWdoa+
pzoblmEXa+8aw1NHC5WXzmIRBkV30BwvPVRYi5eWheB9TM1vwVAna4l2eqNF/mPVG/4b9GN6IQj0
XYvZu5UV3xJ+mQ1e7g+mjeuSXx9pjZEvEoYaljbQCJUnjL8fsibkL+qfGw+8d5v3+SodWi64/gtl
Y3YqUskn795cZGkXdhX2akjIzckFGDRDKEtEBw2G7JxKOP3Sjanz1LZteCiFEdISkT0TNy28aNMh
gkq1GlWuClZH9+zmjjy0hUQVxLORfjGx6d2+kaG9UzltfcpvODfsRqxUaDuva6Hv8Zm6NgsQ9c4a
IUu6V4IgPpLeNyQQmxy7OqeeRegjSz0pdeoKuSwhfrn4aAOnWDV2vBUdWYh1gzmjkda32ow/arc7
umqOblDaGziqWpF9H8PIB9DRRQvDnTLclImQgUSsj9Td4He7LkmDFQ7VneGm5A2Z1EIiMYNNoVbV
uZTVbXalg9QOtmmqaBt9MqmPY74my2wpvdx8ofQTZ6OW1GV6aL009VCgSkUVMv+0NCv/bPooiS0o
By8RqcJUe7p+8B2rx3ddmu+W5h18ry1eFeJCdigjgq1PKu2XslSW9PXNd9r4LGvADE/uqMrHnn3P
opx+kJr+Zxonw5MR4cYNjDRaz6+PzZV+YA9bGFecxXSNjnr/0yHe5dh5Sk2PzDKWZsxEMMZRc9QJ
D+aG6LkTaSFzwAWyySut/AX8UnW1iuoV+k77Vgd5uo9cNHdyzNs3wylJOuDuss+mnyZV8Vx2in1F
MWTcqgoa7PTySNjRSbO5Z83/J6KJGlrK7O0H5BREXXXysR2T8hKqygpyuXzE5S4f59fH8F3RRlqg
//cKsJUHp26ik6t5EZ0BR7AM5AnpZszUF1L3x8f5YNXxJ6qVHsx79eslTSsebMADp/sbptcDJq/O
GNuXv15SQPQGdXZUsFqyC26+khmlLwlSznbaGNd7S7VLfv2BfFnY+1T3gkmpmn5oFpRl4FjBuXWc
9GEIJ+Aki9dHavunGCDAq1rDsovb2sDW5o2vAnvD/Aalb6JlneRrTY+Uc1KoKrhUzA1tq1ZX2Srj
UtF8+1vmmlviQpvtkCUqVQBQyKYbzfOICfUNWCq8ugSpdYWEsTIYU7mx+mYDldjS5HHBMQHRMHOB
i8f0wOCPdb6hiqmpH6HJmmniALKM6ptbWfrVV+Nt46ndmTOcrF99OErXVb+xGur0+0rrgJ1B3DQX
6cL0OoRnFoOwj49pJ5KbWysP/NMVRTqunsSrkmWfB+PXMSxvVeYHNKHdTYh/wV8E48BF7kfv/tAa
CyN3agijWbSutRLWk9O1ZFO2qA7Z5XeT71NX6NuErJG0MZL6jJ9R2Sg2AYOOGQP0aMIOnRXiMXAx
5T6i4Xoy0pzzOhmLH1VoLUZNVz612r4UqjacahVgsdfRaaljr6R3A+QgFrX7bJZWsxIFItTcMMTW
dslSDUqFtqTa5HiynG7fZaZ9imXfbzLhBI+m0muLxiq1h166zcXXm2IBHyD90scoRbJ2MLdZnWdf
GlE8m1r1rWyaXW434jaqQlnExRAdjGr6TOuUrM7STjbzT4PE2RgkB9GeQGEr3bZZOa10n7nF90uf
sdgr/BNjMZKftquG0V16jgNpoaFr3hT5ZsA79UZ1V9j1R1kV9rSE6seAveQV3Siyv+kH0D4I2Rbm
C/WauUr98aqhitm2onVe2qi88nPxESldu1CKoHwsaVIfaOj067Q062+pgHo5vYNmmL2MoOKeO8Uy
iN8ax0306vl18jgMVkW6FGIng0YX8EZKP6JHIs33HzOA21cFKcQ5GUGiV0K5VlHtMULOXo3e0h/q
zRAmpaSmDPPdaJQ3rUvc4dKYfrzJ4eMhx3KUbWKyVOG+PEGqUtgqOIK/hKeeKgm366bkV4Xh5TaN
xi/zD1LMrsOgE81JTPJJmQ5GbSrH+VBz0lWL1HGmvWXSrpShhhLD2t1Ndt/UTn8dlMn4iwbUxRAo
ouigIwOf3zLbgv963/xaUydHUiyS1xKnCxlnIykW3nuFQQStAZJhbTDodgeM4dKM2ZCrFnuM9NqP
Wk+f2lQtPpwx+6E4ZnkZyA9ZRd6wKo1cYSdBm4Oztj11Wwo+4GPT4yCzWu5j08M8jH1MVP5AmGsK
9Wp+Udd1+srEMLWhDbS5Uy1wQTnkoPlhiXHrJI1vZgETUjYgpTO7uNpxV1yderK+auVnMb00uiYq
zDzSnwZHk8f5HfN7wYlGWywqcgmaSsnXWU1ZCgHq0oa1s+BE0lYZesRNg0HhkHNHvfRZla5yUcpv
Ld+0xmblp57BM7T97pW2CrMPbHqnWAVsZLQa+GYiGL8o7vgwvxWKxiXN4/rL2HCeW4FZnkmcsle6
jou/NekWJpiTvqT80xE3pO89Sb8og1yX2EaIAVFN8nvVh/4t95mSzW8h++wU24H+Roy7s2YuiBwh
adWHIS+r5fQPoRb1XrFtHtXKNl5a0Nn7CLDdpg7t9D0/wbGp32NTBhuPOJF91dHNbWV6tqbX+zTV
l/roEDSuYBA2KzrTIVhXxiZ8KsR5DkvbqPt1hD19PVQZH/B0aGgER8RDPWCa0p+Cwu53/runBi1Z
2Jw0aaVkN3rT2a3WyQt0zef5SV/hYCJP+ZuTi2I/oIDBrhwGIP8zfCnzw/mAuSw44sdYmL3FbMYX
8Xk+1I7369H8FFr+1vgfts5ruW1l26JfhCrk8EqCOYhUsMILSpJt5NgIDXz9HYD3ud516rzABEhR
Mgk0uteac8zCS49ZZQOGhvvOfc2gj5HghVsNZtG/sIjw1mVYYx8t0mJNbo/BHEMBzccU+p3LplyF
o2s8KPNaB0LLna6CXFG2I5eZ4slR1UqWsEOb3Zx6w0KVC6SlnYq0LhOHUAjttmyGJLBY4MrET7xU
hxucxdG5qKmb9fB3Tcv7nHJLPS4bOqdUfOaNYUmsXcvB1nHl1mrDp78vWR4tr1t+Ah/Qf1687P/X
08vusumoI24qndDAvp7KG8vn+hK28bYUQXkLBpl4rGPxttUhmIV8Prg8U3tAzTWrOy97y/Hl53E+
jCtbB0+17CZE/t7sjqJVFjcvy6G/P5AlcIDqFlT1ckwx5FNeYTjlLsgHrja3qaTwnEfGRoXjesBj
BhUu7F/ymOJ/L/ufXerUb2ZnYo6rEPt63kvVQvatmPmg8x6vYa0aPvjBkTRs42fTC5gP7oiEOZ2x
kVa9jmvza5iajJE90E9ZmgVPchAGYOc5+R0S7lNm9tzSBVAHljJeGzdPda3XT6w+OsplcE6X3XgK
Hj2MS6APZ4tZUPRPNj7VKKAJSvKF5qcmLo+mU86Eaf8cQv2kB2Xy7dEEXRUWenJCc8u9AFEEDyJu
9iQkJI/VRPbXwPr5hRyU9xipliOb4M0E3rtrg6DbxeWUv8u4wEaVZp8tQuANcN8QvL3Kui3Xo5eg
HK4qXelPR0fQD1KWxR6k75tSTDV/5vSJs1t7SoX+2DYj89WWrPk2/dCS2v6IA60koxWYYlUiRVNG
pX+2ZJRvVQNJzpIbNtVWcGwwHs6uOtVvMm6evYqbaQaAoVuvTsteqpIObVF2t2fd2HIIBca0FWX9
UPdUDKiWlfdhtIs7WcDa1h0aYx3NZsnCyw9qTBk6NqDwtGU0NwPnh9TZgB6ZNeZIz/3ZjUX43TnV
W0OP+zljzbQfNcfZ4enLXnAYviwvcGd6ajyU5dPIdXLAsRnuxkrRfri5d5FSD7+TxhYrykbuPdSB
J/fNWGzDqGT+Y1BBmn+Jndac3tbWFZQLmsyyb6PQgXgYyB+UISjvICiztciS9MWpoc/hAjgtm0g3
cFm02XshJblhcl7MNNT4cF1lCqRJfNIbp57jcXT4ryIeX7ivpU9eJiBAgRLQipFQU/0Z6sEwX58F
l//YHYxoHvZTbktC1srLGA2cDUkY/+wwQY/6hG/dRVoQafour/r8ZSjxeXqUyFJywqhHsW40vG9C
1rhNCTAhwrRPuMcCpgw54L+pfY9seGYZGYTb2DPEe6opxwm6/XPrVtmltCfO3fk4K9InDzUCdqzq
IS/CfzYSZ/oqzkZviyGCoNRW6QBytuPDsiHFAE03LE3AdvVBoIx9TDBNPdblTTAPAMaSffS15d3B
upEIlju/U7317suGBvmwRbed+H+PkX16BOryDPeBDlBp0+a3ZXcI3OlKRjILPB2lgpMWztaj06/o
EtR263FGVcozhYldo5oAZw2zXrMqHfdW0701Qo2uUUbsM3As5gFGnl76llV/H31zyxCUU0dxXR5p
86N4wLJkuVLzQ6k8hk4rr16byGtAy+K67MZ911CuKF8zQmpo6+bDg0VP4EHkZLbbIJD9se8zvg92
l2OyUX5rng11gZKWVZCvuBA9HCmsC0b/o7Dq4J4bjX2gs2quOQ0h0ytudymJ8cU92ngzA6Y6hBMJ
2yNWJexQ3PMVZ0jOatfRwwL1Sqk6IgqgYp2q6InBTG9K7lVRWv5gtt9eGubXZpS/siSJXyiOsQYq
WhTtU/2lwWFfE5xUNZ12rQLriZm2y7uXU0Ct3zLXRh0StR7BbPfxeRRrNTBNP5MdoZGZsgfmUly6
avj3pqmnjx7eZK1pJKIoZu2AS8UhKMaQ8MvMsOrLn4fjFLhncrqrTuUJeOhP4NatE3/8SeQK31Zv
yUc1HQifU93fICGKHB4cbIqub6ZdEZklZTwCtlsKfG1d0hSiCESuMRsFMtQRCvGwMmm2+8sTy7GW
hSif8vz08sI2VPF8LPuBkRGnSunhjghH7quw0C86Ibb0IQ3JeS/1y3LMxm7+z6P52JAJbyVy09hg
BjQZX+aDf19TspZTG009/n2DP+8yvwwurjxqOc2Yvz+6PLts0rHTNl4P2um/fvbvG9C4HVaBjDvQ
2vxV/+t1+uCtmwBzxJ+fml+m4l4gFIRAMqAU45//C5qsYQVNTK6tWnhbU9TmpcWtv2N282CFynDM
aZeQ56gMxskJEFuFLH33mhHYm0J2AwkQZntodIr5tLGQck52epShIKpOlFCg4GVN00wcLRlrAsUB
YJM2P1hUOVFJfXNqySuu78iuvzpPee3NGClDkkHYklUSbJuu769gAzEzyvg4BVqgYddAMK1bebzj
YhhZRFvjJg9+9aOqP6ikS9yXjYnHsq27+mzXFs2dyB/1sH+kAVecI9370bhq9+g57XAxvBYb+fBt
yeRDwTC4x3up3dKG1EQTi7OWG/bJ6UyoRMitsS6eGevit66r3KOem4nvjmm9Mb0pntNOfSIekFJI
6yhE2WwY7Yy1povsYeYCNhUm0rLtHX5ff0erWK8By+rMwjv7mhfdczAB2us080c29XxPTau9OslL
QtwBMljEScg0KxiWBxb2O12MZAhqlEhNdfTbKSy3qLfWjkQ+hRtArBxYOroJrT+HUZIbY/8I+oWg
0Yw6Saq7yrNDGs4u60zhe3UVInItzSO6Gpu1Ms9WTUlMX128xfNek0JLzrxwszzXxS7yPPx11BEk
EFBhTL90w8Bnv+zqyzZl5D0um3/tk8DCYD8/0yNyP/7dtZ3EIQt9fiYwZe4bkCbXPeyYR5DW0WNl
8h8qY3EDOxk9ZlMmzyxv/zy3vAoV/uRa/TVA7/ZnEwZ65wddRPTg/x9bHiEKHc5FM/zruNdh8XWW
jRK0tG/1hhbEf94plmHOzMwiQlqnUxhUYX0Pe5Qn8VBoINrV8lS8GqDqN8uZ19d1fB8GgLq5fECj
FHxG4nUyzJ55COXzyXAs35I0t0FplxtqILQwQY4h6a8eY6qih1EmvwwHyiNR4PcACu49kSHeKjvb
BkyyVqEYxzutvZG6ZRftMP2nq3wYd8KtCuBWXJPgwkAgG717y8fYvVQVQSFdk5/qsniYsACfnbgh
TzqRiKANVLxOWbaZvxxUR/Wfp+0swaSgRJFFmE+wWZ79u1nexi5fExCUzyqAFZD1xGJwx9uNehfv
3Cqa3hEcsB51qGXYcN2aMHLReXA8SWj6KgHgLcOMUSCSrXhO4JhMofaSkxKyw4PFPQzCTKtn6Sqs
6f7qw9iv1CrDltvTmPCKejo6NPlI2rl1eqFvRo1Kdhlq46ukGLea2sGgCVWMZGbvyFZwfugOMvQR
MTIBsLwKQKG9w86Ca3jejXHY42TohxPf4peW6mLrBYr4oUiKjy12x7aQF/ElDVW+YQMLT9YARyx3
NPuttQ2QV2hPziT/mS+QP3w88O2eikm1Q5zr7QMvkasSuX5EL8sV+6F0UJik/Ww5HQ1mWBoNiHmT
1+EGY2R4Chrln0PuoMG7L86elVfqapjI1qun4alF9XHoMCwj/fK8gt6/kcC9YW2NQIPX/N1kddps
0hknUFm1dnQCFR6kt2xVvPKM7/PhZcG5bCyNKWYaYOzwjLDBBT2QLp92+muo4wiOYzgxpp40r3S4
lsOklDJnAKsfzyzp2FbsLaxR9FTzLhLN9GEBSlt0S2lDiNt/HS9yE/rBv1+eojihXNociySbTuhy
p9PyyBujlhVQhtZpzE8BuNc/x4fEkCfiIKtY+aIcSXS3Ef4iwfYLgB5qmzz9YfdQPKPKNTZJkgTc
OJK97nbJq8iGt0TAFnGrqb0wDrbk/vDBL49Uu5TUlSUlhcWaKVuSyMKQxpyhHFs9xhPYkS6BhRBF
/MDAbzI/osaHRbSOXTqxocexqIzQLfPNJZGanbRcJcpseTgl9hWCW85wsR+ZelDaLAnTxDMDXIeR
vK/6k2oziDHUH4QykwhsO3vQm4GLiNXOoGefQax1m8wTz3IguAyzDN19yuLH3M63TOi0QxyF8tyr
lTwvj5aNnHf/HCsHQqIDyN6YvCgKQR32zqzt/9kYWeudM3gHtFKzbd3X5yyHLDbjgezAwQ1Y42zG
7XAAD/07mfeW40UOF1EDvBUk3FpHsgpyz7iozuRtug7zYlmXwZ6ZL2ElOZ0BFav9kUQBYoTkytCL
6VZU3e/FhS9NPmSjmbxDnIzP9Zi7J0xs70wFTc0wWOt/wipKD4mlv8Euyc6W1cJd0EdOJ68/5Kjr
a1VRD00W79ISyTEl9GOJm+5YmcEryFuMca6hbWLh0nse7BL0UUcD3mthxOAs0pCyr2YremHSrGya
Ap1HDK9GgeF/iJyfiRY+RY0qD7lCpS/Rx72jr8okFn4SafHa6vSvoU+ehsSFJxnjuBDKwRA4l81K
PXNe7JtSv+Yu97b86tHjRtLDqdirDZIckqC3k43xUyMraTKmh1pTZr6wvCp5gl878PT1aOsakr2v
knkgaLN7W2T9iRjWMiErdcDxSQB45OspE4TCPYxpI3xZPg8V6P/JFthIrPBX2pTtIUkisSI/XKza
EMoIzvFVB3tzlbjFp9fU/ogKf+R6SkInX0WR/ayG0tl04bDrgAz4mU5MVD54h2jgrq2QBbQOmRCP
KbXngSaKK90fmVWKtZrnN8J2webHwl4bcRL7gtkRnBTiisDynqcEo7nnJtwSA+8EJ5YSnzaYDGt8
ACWR4F5cXERiWCu9/EF80rDVYaPkBcXXJI8L365gQqQVrfeG+M/YDtdkgTyW6JR9NvwfLeMoZY9j
dgztTdJ71o8ifXHVuQaOivuC+bu7y7CD521uUgNYp0uiF2a+N1e0xWtF15GZWp7S2mcXvOBjizb+
Ev3E16If0CYRrWMeMDY8SWwsMHY2ce11r4nAOEXbc53niCJzR5X0i9WL5RXhoSIi0SBy254oGMhC
Z6rchO0+jBx7lQimrqTgdgnNdG8SWJdVV6exgMI1ozQzFkDxPQe/at6RWashjssGk6SCAqkrhq7H
LO7OakL1v29yv61Z1rvKcO9a8WKEZb2uUwlaNaUXQMcLLSutiBOG5/VIUFIei+xYR+ZPJyQ1iCl5
Qa0R8A9a5R1+fT3tflECP0iQUKFUL0UZ/FZp0qxK2v+71pYboVHVAUoKkZhGcQyvFjlfqq0RS0tV
IHyHXF3jDBioWQyovqsSGb5qjs+tNJoT5auViUnLZjKLbagq/IRQWybBw48m8hRfBsme6EzlmhhU
3qzVHDBSO7jjBN69zuWGHCuQiMxeSZAXh/fG9ZStgXwQ+jR3pM7o90bb0g5zyY1H1lA+8nfE3lM5
eva6qvvR72PWQ46LJiwRez2cmofRBp5KYJmkzXDQei/bY4l5okxG79fclhFSmB508qjQhQTRm60S
s/2YmeSGTK72ZFsnBQb4gGjvXBQWOKgBXUqFIjCwSEZWKJ0FQgl8JoLPLH+vgTXiXx+67typ9XgM
Ym8tyoIVOMTNM9YVOMCJdwDd+EksPMwUOWPCETkmMSt9kuMI6wu6YpupTr+zTO2roLly8Qb+QxMB
StvU7LNnZraxiozL2woaPauoFsoJh9h1YjB+iGkDBtnK66imtkpW3rOkKR7oAq7hGm4KGhEPWYk3
R2vg6sOSWBVV61FC6SzfbZnhNa0+kZKefNIubC9WLcXWVAyk2NH40tpUdYw8mXz5ZHBazILN8Rzn
5XSWSQSq5O/+8qifUsVPKbv+eWJQ0C+3RlLDAm81v4lVIu0mcdCMeCeaZvLRfgCAF9pKQ3h7DRgq
zi75VTalrqPS2VikPHOnUcI55IgF0N2ucpnCjFBoh+qh9jyiU646N14xxucZkT1dj8k7z5xDkKq0
57nXb0ZuRivNq7FG0ViFT70tY29u0NiIlTAuCGfr9oN3NMHQLY6ConG/a4Hr047daBVUKaDPSPpZ
FSiMAUEAFG5EhDHM9bG0pmvVwHwJiEVqiqQAwtY0N0/PDD+YbXsK4CmCCLNbicgJOYUQ10mbHpq4
sVahhLRUKIp51l0Q+UpImbeJDiJmDFRtL35neN8ZU4ONR+NSN+q3XuX6oE+FML2jU4aOe2dG7R48
Q3XJegCIhOBg1EKWJXKu5Hrm2waO1jwEibiMvGqfztqOPIvBA7m9XzHuT9TBkaYLWNp4szSReQyR
IYMvysjMJNcRl/jW7qw3gXYQbU1X4jFH5tPRQfhTq5FT32+amjUCKPn6bGEqOOtq8I1pCp2EEbJW
i8znyMrkjlYSClDupvT1bAYTxpAU+bbCPGhCBNTmR0VqV8JL9V2PHj1Xim8NS/gWAitIpBAdKHVy
hL7dJcVefCy9j4pW45YKBR9ZpqOzZbl07JTqZxDkDmsSr6W75XnXySp+ddpwGSns36nWI+KciSod
iS1+Hsjso22tR7cekz2hWHw1RmM8Mqg16yLQsn1E3vzdYN0WevYttqq7GTUwygJdgRWDjKfSMurt
KukGoyA8cN6zm6F+aGXsIBnhKmhCMN29ItCFRw7qpRoqpuNAxGpDlkNZtKv18aErM+OybJqmNy5K
U1XrTvPyDdahf56wabXRE5hfOJrVNnCY5S4v/vuzyyOjppCaGNDH/9ePRqBTEK4XJfZYy7jgZ0Id
+/cXO71+rW3QKcsP/+tXcvXrx9i1fVGHv+KiGDZMGDYh2VWfsFjSlY5A4631YNMIOHyzJdddS30w
HzE4xhstMvOb3uvttptU6ishaDf4D7MsS7wgiZcnVV1BQcbPMzqvQ+y4jHc5NZ1RXQUFvT58Elf0
QEw+tKh5iLgMWlONjrWZQ6zMsvw9L2BhWWgQT3qdUMDqHRoGEJii6WlUM6oz7WAd60o94YLzHqpB
1Z9p0qoIZRvluOxWRLT4OCCj3bJb2wpI/wZXG9oBuVdnwWeIefRsN/kv+vPDM1V4/dHKd2X0OKZu
9jzMm8pOf7tC6c/LIWGo7QaPcrZ1rPBeA3DMbZFT4ut/Q1M6dMRWrLM6zFZV+9MJyAQNq9lXEBcE
4LWD6itdexP14Bxxfq+NstHuClzerOywoxXcwOxa5LfkQjp74bteLHdEerr3KIR7URfKnOmFRSoC
RUNM9Fc4YENIk6rflT2Ts77ZkRW7CWv9Y9CaknU6l83QmtesareZQ2S8CkpkFebVDqoLRuGDK+xP
F7vgynbCH07AnJIEOeSMAe1ptJJ1RYpt7ljv2MjXUePuDT3qHrKwHV5mC3Tn0MRE3x/tMmfaT11K
4kg56H5dYR5oBqb+AZPeVzJcb6YysyN1ZOjlpTDzRzpFD3nX7ORUs27u90lX+wkOpTKdjq0Wvdoi
+NA0ZkBaqRzK0lsPYrhC5dUSBw3zmIpVgzcEfNYWV+8taeDwWOq9Nu2X2itvTfg4UTwVsMLXU0Z6
hRODsy7Fgxtmd10/dlzOoMl+w8068PV9dUyQ88ZoVqXHWCJsVoZiX1ABygYDc8MN2+5WrZRj1pDj
Oj1qxUTSdXVwAh/PMLg7iftspDmeBiilov6OcoT5AKX6li9x0s/KI4pXFHt4T9Kc9FIxZGdjZGmg
XuIc33bpVvtEtz9rCCukEzyV5MysaCshxu1tAjiKLbjnK7iLW01F0sumj7AlJ/s7HypWC9a7ZTza
stjbsY7IvbS55DQWVtralOiInBYWqd2s8t77VqcLcvVDnekvSI1fuxiuLOaWbZkjnuuy99Ayb1ov
j7S3f5gMmPPiBJHPOY7nvl29JeRkU2OrdRVxgxBuC2hZ3uPQrsKuOFeKc7cd7+boyoFayhwjQH3S
gjblHfpqLKkjS7pwdvuAz8OV1b0AmO8N8ik2KVGoI968gKl8DYhAuQ0M/aa6oy6NN9KZcC5kxyGu
XgbmXEETbE5FZv5SpH3kIj/2REKQMfCgJnSpIpJwcD7RqI7zt5KJM+Kqpz6rmXL1rPRdjVvNoB7c
lFKAUKyP2qS1YBIwgVYMKFzN7YV25Sx9jiiXObX6wyloGbdzMXD+vKgCiVXGZbUqVfMnhmcwF59F
TqBqXSB6sxl9aCxvlIIFgmxR5DPNHVoxrLJYfI6qd8i1eGMxAxxiwDCzSHUtbdRazGwSxsTUFscK
q23Ouj3MQAJ4TIc9/TYQcWGB1xgCDQxPivskDI7uxyDtA00AxZ4eJy//Eqb8IUPrgApunUKhlaN5
wbC4qWiBhx2tLzKm+TJ9z+p2yHe38WjTmTDp+zQ+Mc37fMTBPKgQdOVddaiuDxElEwMbd/fMTYQA
vgBq6wcd2mktVFatsQ6iNp32bp98YQHcpCYMAcGzTmUhWKHwiuWJ4Xzyy8jeNF32wGX+nXcMXBnt
tDiiVZdcMjW+O5wujk0CX0dmUei99RLYfszytShv+05dWUZzkEZ/7mrzoGnKvtSTs+NeWD0drKEt
1046J3q0n4WdGydN/1kpHxZKwX2lMTY2vebrugKQ+rvVta/aTVk74a2csi0K0UfLEiRpjJgu+/7k
2dk73QpElkaIcD+6SFt9Zp69tTXwpSJJWCGj+I8V+T51eLt0tEYUjd8QHoVcsMUXcvRDZXPR1g3a
S4feuIEgmkjKWWiICXTlWD8cHaVGGBWcBdNz55ZfKMM0PCpQ+/jq2/fRGo8NlrDSK0/WNzaibVgN
V40bE86vPItwUnBdSqVFeXQuC0lLQfHNlqQqPR3exnpCE1qSAuRd8dHcrApYFys9JCfJDmYF2Bj0
A/l0DMNtPkxXOzBjrGQpX0R0LFrrrNa4EZyQmwTYg7hb0ch4JuWalSfdysH9jqbo1QiT6+RReZW/
C2ZKAPHWbfOKrKI7FWH4Sw+CbSpnzp8WAoCWVwuSGMyYQtpoIzjfWkobfd1hEKgvJstXV9Ew8ueb
6Vr1qMJtVBLIgwk65lKxKFBYaYuFOnRPWj98smRBaKK1m3YKSr+NkptZKsfBIJIQFPJ8t1HT4E1T
Wt/NscY46o/RxHHkULmzM6iL3Ft2MP+voZ5ig1Oat17AUXSekWvdVal529p4SHvryyCb2uqBJbSc
sVWU4vto3sssuCc2UwhEHBtDADjzEP1POjomMxcf8LmvFYo4fP3ZRscjrXC3g760onBwKAj1m4xP
M7B+2kODnVI4jyUFF02ivAPZ/6ZncoQ5lhHw0lK4Mq2bNId3xABUCymdRbp4HE3tzSrOLILdFZbu
EPdJvjcmzqaeokhMs9sp06tpWzeEEZuyGE4I17Cvt8BvqPTqJYVBKD1fyQ62wq5hZsu8qvpQ3PTt
TuQEmTyKxrIL+aHTq6YvTG5crpt9pvg7qZVdsaf+aIri9xTENxcA5YpFBjMBw34xG2zOBdl8tTCb
lQPPoYivsUrXsGed2JTeppFS24NN90cipXdW5u5YpgS+1+pXvQABGFgptcb0VxGJF9UBwmdEVGqY
UOGkuaqxEeOkmHa2rX6qVQioSt+gNlzH2GUsJuMh3YogXdmKTsIWttF3i+ACC4WiMVBISZFGQ1gY
+3qjadm2H/o1hgQDxC0Ykq0yqhsho52IxbZLaLZijEqdcJPE6RbpsJltU9424Y0mGFxGE/mRyDad
nm7TJjkQQ+znJiXxcS0i1PwazXDylgRt99Ry6HhA7BI5KvAWKUuxo1qdTgCUTG6wovJR/22iQfOx
8O4MkwzWrN13jrERhIuK9JhM+g6t61Yrg13kfBWsnWI00DayaFkOB70gxNYgVC9+4XefU8EfnfRb
VRmBXYV3RsbjWPL/BjwVDvYu0Iwd/BxGTH0rhnErXcS2sbOtknIbsvatyHDSuZ0J1zfKcZOW8gDb
eJ/h3O0pY+SJdu/47ZphbiP0ATjZ/Gx2rzfKXljId8RzQS135PYRoE2nKHwI0542P8WdVj3BkNiW
hrMZUha8Mt7TS9iopYlgNN6E1bWnCxIMyaFVwb1N2iGYCw14B0LcGyzztpnrIaMY0FuoaMD5Amk3
hrwDWUcaiVKFPWxjPT5UoJAGu0Ii1u80p/XNZNwqsb0uYIlEBYxoTvCRQlRD1cCpH8iN2skaOLuj
brA3bUe0FxZrZSBgvhAORWG4cyTvykbuwWdsGx1BRenuSoJhlcDdgO2prOngaVg0ScpKKLE4yTXO
xWYClFLqNipjZ690xNMmOv9iTIbJWiCRojyNoXnamCoLsAywdxgzV483vRjQe6hPLsmW8/Olo/iP
SgwAqFhjzTlkCobnbPQrJbukgXNgAbcrbQdv9fQcdv5s5daMk9oa+9mEO6umen/+e5wo2dNU3JvI
/aLO3KVVeTCBmqQtwvzJ2oeE07FAP/ZOth1FDKxrXRj6vgX+WvYlKwZxCs38nPbmqazi/Qwwha3+
XbK20jh5I3XcdZa1szPpM2eco71GuN7C3aSK6sdhdBXUaqE7EN6s7l1os7VyyHvHV63vNB39tCIj
VrGOqVdQ9XMPXL/+oO6F0hxn+n/Kp+NKpnXuKjV+ylnTknXbgllnOdh+ilEXvNqrKMUZd3NYf0iI
yQXfm6Fqm3xSNkjQcUwpPqwHvlOv2c2GDWrkkyX40jt83pB76f7PG1yUe6XMaHT16GbnOKqkzaND
xaqL8Kgo3NHj+qDvYcKbqNQNpBjnYptEU7b0UC8tkjwXqRMwswAxceJcGmt8HET/TtMIh03ZyMuC
tP/Dtdes7QLhaJUpOmc4RUSeVm/DsG86qvwZav+F/tvSqTlNFjqPrsocANlQvSMcVfgDCkqrWq2w
1h2bu4lFbRUHjXZsjGK6yuKk55/o9jCVldCN+zFIj1Y2fWEuHD8o1isPbuSVvqYCQSCkDr8JNYBD
HiksdNrhqwSKkYQSRqF3jebUgmTejDr/K7wmWF8hR7/DS68Z7z31rAIYOJt9+FoPlfFiUdZGqOz6
mh6Sjm526nmJE1jovsuuiZRxnih+t0LRVnSY5Fumjc+WOTW0rTK12NrthVaoIEl5znRegqKpvk5b
Jow/l+zoUNop5xBJqxllf1Y8fX4240g9QtT2uF10VGTyaMdkU24VRil/wdIQsxTtGaA2C8myKABJ
gnRgAl7GxZrRBx68Br1gYe46cEoo7c8xVAiWuOUAwZz/swtEkAL/WjiZ/4fqIyI1RasapDuW4A+V
wvoGN0K3w4xoMlTQxA8o2f95r0wHuZt79ZolPsaDVgbMHdjgOEaH3dOMZ6jOANmAKiWNQiH04D+b
YiA2K3Aymb5mA4v4ss0Xc3b6FOYwZMZu34bQAU2jz+abnaBZDabNV4LOXWdKxGQlyMTD0DrioVC5
6//5g8aeqXjUHgNt/BXllXVNMF72LtamuWYTHVrCDBc8+BK4sDxaNm3dYsGxhYQHAYpvNfTkxBHt
fNC9pnv488HIxv1lOS9uR+jtaCoJMxk25p1VfX/Rs3APjSQ4LRs51sGpcOJPGUNGbrWZfhTPz+pX
lWLe1bIRnyyb1mSYoPdyXPbqWcBUFfbVxHO6XxC3CzmmQte5C0T42WZ6bfj3P+SLaNTea88puV9D
iNYmVaEZlpqsnfhNzfJL//5Jf/bdTk1JdJPhdnlm+Zsgkd4B8sXUM2jz3PqRWUdYCZeY23a8Yqj9
1btOsx8HY+6UqqjlSWZBIempysaesWsLPqyus8dGRv1h2bND8zuq6wFHXysxDBq138xMrN40Xxo+
nH0cj965t+ufOanhu2Vv2VgaWWj+8hBLee2rZQN6bcQakFTGK4FFZPFJfedaYX839fvQSP3qWbRa
gRGR8Ar78FzqVY3TMoQaThl/Oc7fflADrIKSsrU2JuND1DdIUNG3L5/v8klzbrKK1REi4m7Axmvr
zXYMPNvE726iIJo3gxnSo2gTC6UXMhhcw0HrR7VurBKJa2HZ1ANWBR11qZ8nRKxomsEYENTUwvOp
TXwbwAvMq8ZiOiPixzINn9MielbaaAvrVt/31MJ3yG/xX1Yz02cefJoU8ZXTU4cjnZsLFSD9fn5v
FDr9IfB6Gj+e3FNiiF8awu4ZPMTtD8c2taYG6w7loY4P50ZXNNmakL9IeuM/Hwdo6d3kK56/6UmL
xysRYOUVw/auKrX8sZgQDVR9qOBuKIVvBKQTuB0Q8bmWq8vEvNC9MS6mKn/ODnzqZsNz1GJEtZmq
77sBjkCjOxSWq+WsfCEPU9/SIKKED89uFMawq5QuaMnOYcDAR0Vqa/QjiEwX4XvyqOn9sdOm8Rgb
Oad9XeTo5xPvGPTpQ8yC/WDNhl9j3gx1yDI7qfVpZZEN4ZNTg+V0ntl4agGroMT1LSd+iZFG2NTj
WPuTqDLkJt1+xERwsU/6kmJarJHlRHKnzbm6BKmskdQ5pz+ELFvPCOxpOtYcTUFdTR2CZ9HZJFtq
o0RMHMN+m2HT3djb+zbOXz0EyurMwzN02rC9mWQ/jMi9UmFq7Cm+YJOuLwUn+UVguzqlLdIUUarl
hZqL4ZsUVFe5V53rCFwe+G51N+vozlW3Tf+Pq/NablvZuu4ToQqpEW6Zo0gFS7ZvUJa2NoBGzuHp
/4HmOZ//OjcskrZlSQS6V68155hxa9JaQXLqRtyqtlW39IjMMdriN/CxV6QZHznyv5NTad5yxq++
mk1noX9wFQPISxD8e7X9bzWBTyFvRt5kG4Keqmf3lnYjP3rGr22v53Z+LpvS/9F55cUxLP/N5YgU
WlD1TdfSDy0CyM3gA4vyhZts6j610Jo63l43jHadj3hVZdvrn3g37vy6JL03lMFaco8hHM5hc/Pt
5jnURXdCstUjJbLRyy0vc7boq0mLzKUC0sv7NIzucfmOZbmNpjpCjAb/wKxs+pKWfGW7QW3XtFrB
zKlx996mMAv3SACnd42XHd/SLBre1GYooj287mkbnhKoPCq7EQ7pxuJ4tHS2uEpS74/nFt9T4zd7
9Xl0aVocenhZtDZldASx2B1kw0dgIm9pApTJ6lOMjJohzNKcmuSnMbTU8cuXCyUwRKuM+itXIymL
dlGeTB23B4KH9PL4sKAh5yeC2gBNB8NuHJJTmHjBUahsGackNHoCCrFyxmV2PVfInTH5ntWzxm8Z
CzJwNM1+WOmNRuBqnWTVqWitkypX1EO5jOnCLP6wu+XK9mN/b/bta4HEDOd+TgO08pznOAuslci6
9pAj/AqYy8D4y6ejqzNFVOWKnfq4MRlppBSDa0VjNXrDZqQ67d3UlWjLCMw1KifBMAmksnSdb4lL
EUsbOC3BBHGpEQYn8E72EIIJm16C0viYxlre9FLfgUaFrB9ahBK34eRyROoPCnjlFa7xm2ic1ROo
64oQFzfaEfV3GYnyPHWdibrKJUMESy8KRs+E/RMF8UtrU1cyo0C/jbtuTg7ENCB+ze7qQYUgLZKF
5Rr1zfgrNQy0BMRJ77F+Tk9VSjKFWoQfC6qe+ACWUvQiaj0dgfVp5oCsbqinx/U8CD/bkzuI59sc
/hOJAJzwW2txTGmNbl395QEBYn5xe62/D8Sc7NXS8OCwlQ7CMtQm1n3KYn6cAm5IZRb2Xb2XZZN5
TEKGll51V9gDctKI+VVPtVL0V4OY8KZOnoxakLIZY1mCSe68+LYLpCAW+amWo/MSBIgDWOPuEKBp
NHlVejDSzHwKsU7hp/Wtj3DqIqbbPytujtcekERGwPEuTZH6C+Y9204C50josm5mZHx7Y0rIZC66
o4q+SphLH8Z1PvmfaMLCVz0f4mdHFsgPga9DGgtXXUZm3yokBfwKKNA5TwMak4XS4A60KBEPQJaX
mn9V7/lABq+jTK1DEYk3Vb5FYJo5jFNYAyo4SJYR0h+mJ/Wx1XGKFt2hLcixvqhPWdIET45luU/Y
9RbcaeSZPzNPtw6qhAlB9OiBJB+FFtVNp6zc2bJGnG33Q7QVhEdiAWdA0ZOK+t83azo85j7uEwAg
auUSyzu1Rk6wwNjxrDLDW8mQUkRIsxgJIl1Ji3DzqLwXhvcYeMbZdd7UEqQeutjx12PFACyeDIBx
EBOOrWO6p1ozIhJba5pxLo0UN6uRjuDZfKvFF46edtvPizpjidSB6Kdf+yRZq2haiLHJyprJWhSL
Meqo/hv1J2QTZsgZT52JLWtVQcdjo62CkxEzehtL4nt8TX/VSYs8m7G0725rfEcxI4TDYC/JFBwx
7miIceiPV8Vno7QBx+gFzV605stgjMHenhDUqzAiOE3dkaOG422GTOrMDwv7SF/oWRUfscBK1RM/
v40qcQrxxf1OCo2sSnfInzMaHrt5IvBCX5KYkecylViWr3YY6l2INgjPX9UhW4LPM08IeTw/nDZO
klabjAKI1lOVvncjzuGqLNy7KdCamaNPrLzXOcBO4LEQXw+TNoLZIj7jKSqeWkYLR2yiN4TA8ZNa
Huwy+lIfXlTT+m0jO9xRiPp3LflZJwWDT4diuE3bM1P5d2A2nCDC6i5Mzb6bcNpnQCoLy3SiJS9S
FRC2fMO5mRrnCmAIiED6cM6Q0+Xq3xVlz5XGeTKHFA9XXJ9zPXizlt82cN91SeXtxKFxd+byM+S0
eXF0P91ZEcpdLg6IOSCcuDV4KFryKdpGxo84GyKpn0HPd3u7IoAGps/OLIy7K3HSPj6fsUYgnTn1
M6BkfSeMCNar1hF4EQPEM1u0o7lLHE3PLkJVnr4TFh//GKp5Jkmqf6+dQL4Bwuav67CUB2wEOfm8
uEm05zD6ipZvlfy17BTJ8owDQn+y51TbGJERXFFZgoUkZT19EG8LnFVGeC36RjLuEN57mAzPKFjm
l0iKTRYCc2bR6Ar9VR2CSRDz6PJk+lqUaBRRG02/Hd1IaczF+bnpllh4O9m49pC+hzb5XcU71a3x
y8JAhUmFSZlWH3wnEfTyvfoyOvUP3fILIhmm6YAj7MOqsg8r9jfdQozUEGCupJzhlofM1Bs0AI/m
gFcZ7J5W8xwva5ta4HBjEDZLN2FNooVxDXMC98ZhpOmtmekmoxQG6ZntiIc4NAZ3AWHq0QYN+Ykt
TwwYRfrfMzqEg2nA4gbvitKPrEj1Ku/q6GRhvU1hEDx5sqVVJtz76LcuW1yAhb8I9M8ssnF/DNml
aVv7tX3r05G4kqzK724p10kLqcZ8HbuwAP1XFde+ZwlW/7DJXLiuy7KYORFAB5OPoopm/SmoyIpO
vR6NHuSHTWhqvzS9h1oS/ox0gw/cwJeTgeMhTjkOjk4ZGMfIc3J+2iiA68WDkTOVy6c0LEELuKj2
g+Q1y4V4QT3jvDRFBtZpBBuRL/sXitZT4BEWB2Pnq6ji+IfnJ969lPYBUXT8QxrDUtVRorEJMtuL
xDt4zmVYLn6pV7lXWtBAvYYkWv5QGE68rkp6bb6d435BdBQSyPn/rbQ6RniMyuNRhav59fzZgfZK
re806l6KDtXRWH7ZC/+augOGDsOUSz9Dr+HoijUMM/ehnAAb06ejj0/VHE3YyFT0z8w4yId/X5Ef
grSwkxuGxd0uFJH24nO3qnqnDevf/uRbLw1gjK3PjG2rXqZm3sA9ZcoH0Mnfx372kerevcqq6cp9
Id7G2f+UU1Jfu6SMthPk6b1Te3x4OCnOE2rhg91KssP60DqJfnpDUpIxteZkhPd1wQjFDMDD9NLE
Y7N1why7zNwX+7r/UY9peQFfcIYnU++TpR00iS+WBPaeFMdTFmrpU7wg5ketf6oN/yBEZhzYvRn6
CZrvIo7eAimy5yS1foqhDFDyuuFR19zpw4uYO3lMnQNzqtdiaUcGdmteEAGDW9X6gy0tczUHE2o4
MfGP5KE22y0zGXT60X4Y+pS0q+abb9h7xkCZ7asoKbaxQPKqFvDQNfVPJrQuXGoHOjRdYaTAOuju
1MyqI4szTcYpSy4zNqG9JVvUyk25xNeaxc6k/3bITK2gP900qEVQzQIEjk8shhWgiCw+UQqNtAxu
UpAPKX1sqR2KHaeOrQ/0xrhRl0Kx92LCDxp0wIxdvouyP6RN29/nJANo3DFP4VjlrmstrY7mIJns
pNZTF0Vna6bGVteF4YAlVllTQG639SxIJqedjdA5egmjb+lIc1/oQb43+eXh3wNPA6E6Xmem+Lcp
puJcznl9mAOSfMx8erdbK33OwcTsDOg84Hfs8xiSspzTALZDk+0hACfZBRnqFst+tko3QQ8F3S62
7D8UFvUln+vmop5pjuwZNOjm2o24bCRhmHt/sZUjusUPrd/4t7PBqY8Uu3IdlfP8ZLcXW/uAsrf1
5tK8qkLYcXsseHRozeXQZi3HUW9MJCRg+kG6m88/GpPy7LF02IJfagh9jtlJ+OHRRVjlocksLdO/
VcPSaapDh7+XfnLFvLEl9HugwmkHhC6Bw0fSCG0/jHAh6mGWmzIGBDRKjTD11Gq8ExaeLvWrD6Ct
1gk+191qgZsr8PewQMIzw6xRtY8e2cu4PD0kRE8DIPVtr2fBOhcNaJqiI9uwjbr1wLmm2Q0mCQPq
VGEVbrGbOyFRUg7yrHW55LjNZJHOKEphlt0xSfot98h3N/lfigRvNUDGMp1CcnZJTQveC8+Gi6+7
cl9jQ4tBfW914neBDI7RGaHJfx4IoI6ZqoSfeU6Qjwnt7Z7jV8GL0CewI6kP4oweds7AaCMqVLaq
NuYQQ7+hBIUPi/6QDLgYfaOBiSZ7drg2fYkjB3QwiH21345Z/Q9S/Z7AKQONdGMH+y6E8C7qDm11
DbtAdiY0PCIJu82gFdHGZxi1NnOrvqWgQRhkEALq+RcEqOxzZills/UKlAtErzRUMCzYdVP0h7Ab
L60mLowQKLut/iWs3Lca0Th8PO/Sq7gbjscCOadzsKuvxHaBZPoFnlBWTQM5/Ih6JeMsqzsCDkFv
jiA9nqNhZE5X98/Ufh+qZ+Dguz3YQ//qIQYa+HTvVukNL4mp7WdSW94p4ptNmw6cWX3CXNUDRlkP
8iCRy45n7e1UGm+C7tTJXsq3Oi8Oju0X22rGvGGY8Stp7NWxanGhYlNqH/cAVw9ru245a/UVrcQm
YXwyvx/tAnMsfqZxTx095iNg3zkHqIjMxmyd4T2vonvJYPdkFgksSMq8bSB1JhlljLdwLs6pm/7p
3QVwWWXLJLMLjrFogGaZ9Yts2/ge1pifliNoSezkoaXDsNKGGjathx240jSmqA4H8UAL4xP9BuPZ
aHXeK+sr4W/6CdbcWhV6feG1RwfKfz3W4hVvL4rN2FqNXb6EhDWffk5+QI39oukJ/ZSAKxiglsO1
sTzaQ64tDtA6GTdk9ZbZSPAbiOVnROVjGIxI/LD44LD5nbLVrqZ5tk5TPFpPobTudhs3p8SQ3ray
ORnAeEOcu5S7c9VdaBVbP6pAc55k+oziuFsRpKfd05l+Ta0hxDVKrDx5SaC8SVD1k0OYrOeIH63h
zT3Wj/zVyMxkE7l9/DNxOWQDDPROXovTdwIBGrllsX40k6IMLbjwaFaZNTHQAWGaBz2V4dH3mWdH
fbe4OHBlzIPxxXA1ezM0rbh2ofD2YZUPR3LMtm1CfHakR/kdKA5SkRjXdGvgmrbZVwNUe55R/Dbz
LH55/J8I8bZ64cNBhe97jmBN3Ki/kx8LKtEs8quqlI0kBRc5EgPTp5t4RLyg6Vg51emmyOt2q1m6
x/SGXqYba6jxOJZt1Mums29Jl/zjZIA6PVdzru3ctM9IKf/1j9VG69uCCjtt301F/oZQhL3B/gAs
DQpheQIKmsCJ+dImlnY1CsufkUcwFmojB/IcJ8bw013GCup2CLMqhb+wNOasIsdmkfjujzzTf2OH
df5B/wIlSnhv7tSIHbLJiXR7WtnqoQaDDVPSHVaZgN2HXKEzP+aciJsZZMVLlo7HLqQ6E8HwU12d
RpQwZSKke6/W7KRtakrbqXy8hDtKn7IEj03+Kwx7DDv8dt4sGWztDpN64g0ffE1JlmxNv5/18hTF
8g/ZFO2asAtjFy1nc31JwKXwb1fCF8Ue3ubcPNl2zJmadAQ/j641Z9JbZcV00JzxH1ma4ow0NHpN
/HIgCAmGraa9xF1Uf8EOe9H6of6aeDKQcrtuYgAneUnqNnRfxp5Ou/Odma7FOK8s0Vo/GNyil3N0
3tPaEXDTsDE6zmVIslS7QrSc/GZ892tvmI2zYdOfUM/4FZLaEuefFasAHRAUIX9nxkOSl1iwIADp
lRg3k8iw/NfkYkShQvtF90loBaMWkPJ1ghIrT3DILi041X2TI6qcVWPPI7YX0ldL2BBLkJBz0MC8
nqdWz8HcC5rPE53zQrNfOzC62xo7KiJXraLhNbyEyw1SiopkQ0TlBzmVWCwNMuHIqLXOdjBmhwm7
ACR1ZrMOx3d1a5ZlnS9aFR8fnegvMKPgkbEFD5cSMrjhOOfGMrGu6cb579WlBiWEA97q0otBRRYB
i5OdcpnDGl/jA4s3cVkSLRrL8XtwWHnU6Zla0Vtxtqr2XWLkOx2LzybyXwFqWV/xG4Il8Y+HWSom
xUCY0tl7ibBfHfgeZ7Ns4UYvJ2IoxMUOFbmPxw0zN3YNpKpqBgeO6WjI8hvrZ/2m68aaWZL3rF6x
3cxAG4DjqZdzQ1sPgJW+RQTXA9+m+QOMqHnGOiIOwqEtHQrZk71jE/oc+50FkIq80//b29QzZuzY
AdSCOBIrrTpTqkdFRdleuqF8vKXeTxBRrduuJ4/B0dzz3wcnKVHIN9UHZXXED8wr9Yed/kfMv1Th
oucheHRfkziF7OCkTqj4o+NzjRJUHVVB4uGRpU7fmFCYL3mQVbukT/LXsuhpxnMh2EfLiPu1Gnn9
fYiTZpNGgP+FTr0GhXfV6Wb8s6xAHjQ6pvSkNe3b2JgC/0L8hdfPIENdgIqyrH3QeqSsahgMOZks
nzXQ5gi2R2RuI0e/JeAcP/TBa44AFDfItSd00x60q3as7zIa21sf3/++o96eB6xSxcjGSGe/31gx
c7Ta4MjBRARRsyXsgzN0+s4uffvgo83aJKIFEeEiCLDw8Wzg/EB5LCREuW4wspvxzCy14Xuh3K6X
Z7VbZTfnNclt90r2LDa+wtzkGI9RvKA8pklmXyMNuI10nPl34VAfh6IJTpZGrpraGpRCgryZhC0h
zSr6N25bHQxO3gc/dutnHNL5bsxCueFSQ8Qiw3Y/px59kS6kbogCsErLZV0Xkb1xIsfa0SUUr43N
NVPZ4af/Q90qNlEkxo6VPESnTmK8lmfFsyfKdSEgoqsds/WY8BYueDliRvBlDvKqDX77bGhF9c5q
P8HpXI0NnQBbWOK1FHTzgPQA+XJ0wSC+GEvGh713MZPMA8ZIJs/fl3EJPZa4AGMNe4lQHXWLt2TV
HJXqoOKnPsGQegJlVl8aOZYXRP7zQKK1BCFZEA9D82TgQ4+i1KCf2jU3dXBz/bH/4xY6pXzrP41W
hzN8WWy6ZfHpHNSwfVMyPgsckKuVg1dVFC4jTCFf8HBBEG0LNOu8cqoAnGd4VktVo77E8pDSAsTL
BmdS/cHE5ATzrB59jxbLE72FdtMWueTLLhtijimSVZs7vfcCDO8ixz7mte+e2WXMTrBt1YX1AhOY
RpCc0YMvAcmkmO5zZ+4uiaDpk7pM52a6VpQWDCyNnmN+03TyqWB2ibsTbzBsIMouQBPRzQwyjnxR
AwUb3effNngaz7+K9ldl8xusl6APfSp/o1Iaz6kU7TXoAtpwCVIymgNka9X6EoHZvocRraSwf5Jj
kb3ppo4QIoZUzmkP7r8wbnGsy5cKpYifTc+dnNID4U+Mv2MTVRvHrmvhNvJkhE619cPGvNlm/xEN
EsdL1pfXLkteHdea0QC+yGWQQx+xuuU3xNE+PzI9ABTe54dmaimTCrjXpJn+ak3EXKIl8ylSq6iw
qj8ujvc6Mh26s6S8jhJ5vGU2OM3L4sfSTizccHxjPNivp8b4RCGCXkQtVCMSoRHRugfUrSIdpupe
qa9gNc72UfbBN0GU8eOEGRCmA8QOVX7I5qIUXyHZvAthx77ObQ/4LWGcoE0eJjKmobmDfMFrZby3
5yrkW7Ff/1NwMTfLmgXRsfw1ttt2l9dMz0FwjtfHgp8bbvI8yrk8moRdroK0SI/2wjBQPesSkzXB
j0m8Vu+Zy488zYw9B0N4O9XB1zIMZZE2UUNXBg19lti6dfS9rLtHGJ06eFLrZ9imSm3r64jjBvT+
L0ZIUwIcC8QOF7R7ZWafaaFByO9odgXoRPslhXaeQ2iGWdxu7eXUNDeReVbP0rSbmVbl+qZiunLp
aVvEVntoDYe7wBCxceiRRudpeQuW+YzqsfA3PabwklAqaKABs3IzecqK8lVddyZg9lUYDt0qXaK/
OFgeuBMGTli8CqKOaI8SCKoSgYSBV+yTeH7X3bp40q0Gd09RlojJkxQcWcJAw2BsIcHArgKlZ3Gx
Y6pnpYVfOLD8PckhDu7S0j54uU7V2IunonLnFzQJ29KcrpCN4zWclPKjxt+/C+wMsXyQAU5w84lA
PuQa6iF2DAO63Wxt/r4X4UR27WmjphQEabsssfoMT94IdHLCUwZMzazR4QhqSRAbiZvqD9RLP6BJ
Qk2kFHw+5GLWATwcvTjh6IQ9tDx4jJIez9RLx8p+gVDw93/fDyInWctZS/dTi4kdxzKJjQ7Ah5Zt
yAYodYb7zCmAdIKr0aflehLJb6JD2yd1Zy2vBIF5Z9ciu3GRQU2LEsspfVZ8DYCtNkYJXPg5vGKH
Cg/QIN/aSeTRJogQLM+4U+IeXb7DoOzCmKY6q2W7IWJmbYAixAuzrIG9OfzglioPIUNUpJf8j/sB
m/1OCQ+bijt9D+ql2la5XT+PxqkJYnutvlSQMH0OmwQBohve3JGIET7PeEq7d0wB5dnLvYM6fbje
qy37kvg98Qp12DoLNw3vTttFFyTP9qos7R6aUCDxrxFYVloID5q6g1GTJP/0EoQygBsBAxbG8zIG
iUMsKsA7hmNHW/1cGvhfI9jmq0kQPQwtM6cDyUNe+Mapp52eeeOLWkYA0bxINM8xvM6rVwVM/kIr
gdwQF+HuEQNcezERQiZq1pLTS0tXrX2LEz++qKI1nMAoSN9Yj0FV/tJ8fDAl18WEIvVaWv0+jEoP
jPM1NGv/TeVC2Yn+b7fcyC1JKceg7hFr23l7kI6d7IUZey+tO9jJdbYpZcexLK+mrZVgLgz391iG
H1Cfb+oi1lr/hmQoWY3DNYiS6aeX5+ZRzphAh9DVf/FdvaPf+aeOPRzufohAkWvj70MqnQH/hU20
WkQjuYunn1OcfquP0qkK+qqp3Rz0OHBumtBTmH+VdwL9LdY0DqYzMxjciBsQFMVzXtQLh8jASzl0
RKFR1xDZUX2awZz/6Yc3uoPGJyZ5Ds+Jk9AjkvOTyCIgtBzHnshWCQ7q3tItrANeQxKWeimWyh2y
2PMUmEBkSERZ2cYQ3caMBM5VT4rMOWXLJjva3UewxFcQstgx0/Kf5UkDYuLOahKv3C6pDg0Jx2uy
hWYceETvFXF8bPRQ+/a+PFuidxm07+U9gfJm5dgifkXLfEjYI55tQJpL2u8Sa0BKQ1BzA6qPsrOI
aZC2/S8VXg6u5TsEE7TK70FEb3ydxiMlCWiDTeFEX6ObiV9BnrPHgQiAnNHvH/FhjchulWPgXm75
TXtlx/zIS3ZxlcCDsXBUGRFr/sCVCc4YQ5Q2XM1gkSCFAyxBJjUndHwxUI+Rhk0WoaTXCnGSg9ud
Sr/CvQRYxjf5JishiRiuqvfAbBEp4CVlFpJcG+67myiDgLG49c260B3iwsXitYwBU9NwsYRH3E62
PHKS8p4w0+kboSX5S4+LsVv0BmpzVX2NEoLR1gA/xMev1cfZHp41Mn+6x2kGolOVSv13YFrardGs
m2Yk/tb0amZynMzSYur/lNmUm/RD2vzPkIkl80cXxQvrg/mowl2gERfDEWTIBf+EpXwPcaacIose
ISVY+4wMMV9u/vkPGUn5KrMZvcVx8G+Eifk1GJcZhcOWrGQ8nCuUQHrGB3fVtRELXkP22YTaj5a3
9VF4/rQdHFh1KpuaehkPCLuPLYo1yRLOW0DX+/44Ltm9nO4ec+YQCdRkr+CTOvs5ZDTrRZa1JROM
RagIEBwVMBZbA7tsWDJC0gzTv3XzWvocrSrWsNXg9dNH34blHtIq3vh2NNdqGyJRVTLL/++D2qRc
ZGR61Fy1ihat1kXDztBgh61ML/TPjyUcxlD8EAbDE8Y3N4HRT6rwOo0xWXEhyTKqXQFADNG4hZVk
aV6oqRli0N9+Uor9Q2XsZMXR14AAGxFYFiaAyd6J4wjNgv1PP3XtKSPhdOUDxisZx5A3YsdiFxQU
NTStuzvcIaymDMqeHpczCIN4Pycom3Lpifd6QGvn6tF0UIeejFV/VXTYtHNSNArSaN9xYCTrKCar
OtHIyUGCS0IQuVjGUnFULTA3B7X3knnLiRSK0yavpLGWXtMdOTY4K9/TIWbnPpbO8PlxTOBbIl+P
jv8dfUt4j/6olVXWyZKvzPzWRWFyH+Yo2KQL2azPZveEfI2FT0Mp4PT40Wql6Koy4M4zua4r3adl
7zqiecFH6t0CEjcsNFO9TZuPMehMum3JjMADMAJDSVo/SEG4R5x24Ue4JJtkw4KfckHHIfGi46Q+
DozO9r4gpOQhBe+rfqvpRbur50Z/kcuPy1w7q9EnMwdN3ItZbSoP5yn2jLNoq+RCCPgRYGtwEIb1
1c5RhSVvxNtNB6C/6BFntBcvSu5lbNSETUSYYknKscrCu8ipS69B3OqcwZPyd0xiRurlZJFGw2/1
Yy5G/hsJOrukrab147NlHGKXMzLrqKcVvLSv2omzt1eSVhHE3k+/tbOfUs8Prk1eVBV0+ubxG3qo
v20/BT/maRgV7Q6Zn0YvalS6HDOv12qYZC4TJfXsf176Ld85gaW/AUSC+vGExFZhWvlWzfDSiPwk
16Zb9VchrS0huWRNEtY9VNeRYyN5fmYFvMPTuAz4TLU4EjfTIdZ5KfidhDiy3p+wuuRBuc2AbmyE
gfvaXR5K2X00VYU93CLcGr9CfmJIs6aNiE8AH8ejRPufDXksAVVsu1avd66Rdvs+j8Xx8Rt57BJj
Qy2x/B6pFZ47UadnvOhXTRuTt3CKX4BdTx/DUH5lTIP9qH8tlpFENQSLO5ewGRsLnpIHgVV378GM
fxlSDWnBi2QotIMQI2n663/cH0yxk31FHFsuu/pRLc6LQ2uwHIRD1l1JinXkJ/B7MOEMftqty1nY
aI1f1AFY+tXBFbAzYE/cEjD3N7sV/jonwoAxRPVsBlJeyN8jFjkuC+JoADY0NhYVVfYZFom1AO8B
RilvjGZiSC69+tNMqgIMasdkzvabTTEnM8VY53J5aR7Kivo4zGm27wUOLtcDQ5yayIyXAZTpIDB1
LKpXWVgarjcgOqCJCQcr7Bcoye3T1NEbaKjdciLiZJJhFNYTILuLj+bRqi9Dbyv0nvqN0L7LJBoy
I8o/WhlkL4Gti8uwsMkH5rn/6Z3FNUOgrpxBoFQxEbisXWul0bazwN2zLlnHceRjm91cvGLr8DdZ
ag27teaNZDiPIvuSZGPXoEvbotGfLBzlIOVCOmZaXbUb1ZeEXbAN2JUYViP6XqnGZD9fPdQByZUu
I6qpykenP6Qc3xflJ4O4NZ3ybd6z/xpV+VJUlnmtnPQXsTblL+ZoKHoc1H9Ng340SSleXa994fir
//bnK1r3RbYF+Fbto47smhcWuSQdvooA326Yd+VHNjbc1UbuH5LcCM6PlQvB4s84me+ORulFuwOs
lKmd2w6mNPADlGljth8pNJ2TNZAdwjlV2Xj6HjPOOJnZuk9YwXeNxYTdLnSTyFQ8Awxu/3W17uqL
dnomcZRQvyn6EQ2TcULfnlxzbfF9GDWozaXFXvWOzfli/GXnI/5zv6ANl6FbXs0QzdGnCZDZTtJs
ByxRa2e5qTVnnPYz3RVM07xMmuwCGBkXOniay4hhfm0zq2SwzDTSAbV51wMIAkR28zWXk0e37Kk/
3XomFtX1YNxUBGV2c/zFjBKAyP+9BarpPMDXROVWZ+SDBAP9q4rIVHK3jo/zRwRJSPZMgVMXyrKa
KcgZDQKTttymtV72PoI4BsANBJIczB7Gv1KrvUsTxf/6LPBvc0CmWg2OuEDt/lYk6YmSITypu18O
CzWkJ1LAqN23Bm3x6XGDIOpBac+xCwzgaS5S9001RGBSEMwWvw4Ra6VBsguRdg3dc6HDwB/jYT+3
dnzXXD24PabWoy3FQVkkZmo+IIa2TRCPzlwy18Odo9Xy0R7wlh7B/zQKOIY8P/qVkeV6R2QIN3se
gmf1wN939xUhUGCGB+xpaq7Wc92vlKWPeydeZYBvTn72rxokNz3bc409vOq5Xoa8PQGBZ7o0DvW2
WpbPJDZeI71IDp6UOdzRZgJPOh1VuWHjSYCzixIzkMTk5D7rQM4xO6WKAi831I8tWbX01QNXWkV+
NEWhKjcEKWfclEzaHp3tURvufQi1C0uyGBYjgo5KHYf+uFW2u3XP0Y/xS/dJOPS7TuLzbCf9JR2z
hvzRYQ9ZcfWQ/jg5O3GPR38qCcGEYvDOlA6v0zI7xKtmASQrmOws88RwdttVo+P5wgX2M4+c/jpU
yG61gtRhu9EoQQBrAxwYpxHZeBxt9eUzUw9NQq1JLx0yznK9B5oV34HTRnTCmFoBiGLsFFhylS4n
T6PXyosWHFmi3BNGUPeknqkH3xj/89LwNZjky5+q98qCQF+3bPxNXkcplncY1qdHr8rtQfvaek5K
1nJjISPD3J3jaSae0znJMjrPpY3fY2DeKVsEO9bkGvvG8CTkbBRWjxmQyFKk9a4BZUfqX3gPH4cE
LU2rpzxtL2ptS90NYjiSU0ySUfOW8q8PoA/GCbrlx9NWcqhoYc1s+kg7iA6Q0N8H6DQc0HWsKVbW
V2wvLv5ETiKj5f2Gx89yEBrxbwQm3bFpU6J9A2Fs4OqMxT53j8J8881++mR1lKFkJ6Ajx5HLICXO
15Nd4bby6pJMsqF4nT6tYeM045+QrfWgFBV/x1qzizQk9pH7By3gZt3nvkar1X80RGrM6NZeGsrO
1zrKCJiV/uFRfzrkDGGa78Or0sRaRfNahOzpyeLJywAwPA4YBB3hOlhEtH7oatuqg7sxmN1zbQ74
43RONH6BIjagWbiae0vuS2D2aiTb23wiXUJq11xIWrP0rLezaYbn2Ma8pZ6Ny8uJduoh8q2Deh/v
f0BcJ5s/GeWWsUcpNdAEgf5SFmZzUSV8kdHDdvJm86htZTFXhOpgjOdfuHjw/P9agpf2tpEdtazf
ll6WIOWkn6baa7nNwEHO2Pv4dKjdobOCIUHjLAvn9+PuSH3spOQkqJtL3WbStshwTmNGJfzKDxTp
NLfp5KzzZLAuVMjXLHZqpqQjnThy/MTVkT8NJByYt9EOh/BgPQDRf89gJijINBD9MZ7qb8wN006Z
bLE6AHZYiofeKuRazd/LWPi3mDwPhtlmstZL8QphPsZRi9ZUxZa00HYu5Mw/0ePqQoA3YLcRp2oH
nWPzNumRB5nkgGPa4wxCt4gcOXBNqmfneOkndqvyaDMH2RPvxAxVTVqa/8fVmS23rSRb9IsQgXl4
5UyRombL0gvCtuzCDBRm4OvvQsHdvtEPzSBp97FEAlVZmXuv7RFcaIXjZsyG6Ttr8nvgM9HMtJks
uIwUG73P3d3sRfzWxqKOWvcB9NMvymisth28oRTdFCSuRfKumjCqeWM4OT3hGvXAWB0Wulsb9VMV
m98wkqfnZpbmeRgxrAnRFA+qJYNQTFK9T/cWOLlPy0ZlpRV+9NIzRTwktdODQFi0HfmI0dVr+tc8
AAwf2JwC+0Y+CoeoSr6b5j70IxJyUglDKfXKPYqgZutofUmEOWBOAmER6GE5garX+eP0PSGfc/lm
NizPjAo7n+DMJiLc0+jPTdZPn8KMfgVJkF+tIl3bxv86w07b01RzQ0kUK54tDtwz7O9XhGEnOfbR
PQwrZP9McLf1WFTvQDwBV+L6OY4epF4cUai6dBsfCHwmv5lJU08T9vvSPwtNVo+pPcLHLvDkB3U7
o/bBb/X3+Esj4KDpRn+cHTRwVB9MBv16U+RJ+1rk5s5IjOoOn0f+WGYcz9cabspnvkRGm4UVyKM7
2dUubNIfJYG3cAC1/NF2Lb61uKVQ9DXyhRuqcQ+0wLMDT4KChFaFupHspJS70SqIScMA8drmDQHp
DGbAeNDCEHL4khY4CNULrHT3u0w4BaEQmIsDusGtBr3g2hjIeIXZ9QfHRemhXpatYSOGSjZtTGmv
hrJzVnpPSx69Ooej88EsaRo3tc/PKRxnhqboFji5GwRFZItOto3ycceqC3EM6QjhEf2hlR0kB+mQ
SN2I5Gover7cbrqTMTPS2xlip0R1g3Q6/AKldW2mEWGAPY2PsVkRBVR8aoFWnuSy6sAY9O6VEDha
liOtg4GIv/OHej+4whuqYdyiG3SxDCyuf84C2bbwnTsrR5mkPlCSxBo8yvXJRo7zt8KexIspQGNH
GX5OGU3a/RS3CJFa0kLvPW/04DI1nBzg7e8rktWuan6uxumynNqtx1kDzCajysYHOo2UsT+blY0B
0ckcMF0GSK7lR1fjQbWSpl7zrhfeqxvFzVXPu4jhRonRPBjbQ+m643M56RW5YqL6GB3r77P1vdGO
DpFpOoB25+lSUFR5SYDDDMEIE6VPbnqxA3rpXYYR8YzQxfe1sBvLolmy38ZdxFZxJQuh38cR84dm
GUv4ZLQcExa77Qj5k27bom0rg9zaqo6F34uZoiYSqPDCd3KisrceTb5n5/53XCsAWBwwyEPdWPcO
qX8bQ+biZZFDQ5OrfsDziR4Yk+jfBL5htJAmEsdRvvppgke9AgpDg/HSBozpAGVvwpJwr2ABEvRR
Hd7x/R01mvT3Gk0IwBgtiJYK0eJ/H6rY//tSoM85IHkwdzp9ZULUiETqPRh4akMxunDc0zAstgH2
s71MIWXhN5+9kyfQSirDjA+Ik0XAA7dbu8/4Zetcf1Fzi0Rgukc9susMyLBLZuJ9U3aevqPHvYSR
2xi9rC56mU0RbFZTfGOioRwnmmuJBaA2918Q/g50XWMKqjzA1jjUXncPtXz0EuuoZaSuZUW/jAJg
+B0lHqHttAjNBhkEK7ejrOsXDPeErVWSQ/bCHODskT7nI2IjJA7BPIDlpLWlHprFPDyZLnaBxY1L
v1bixm3Ffm0NUcPegTWnEB4TB8eKhcxWvfSdZjp9s2KUmkqujiRtI21QHetZwouG+uhzbOVbGsqL
7IrPQLr3agvu++An4nHn3HIswtqZHvhc0RWO0YDagJgjVRipekg983L29WH0+43VtJvW/PDp7H8G
tLL2k9Y5507PyXOJQQuSuFIfuGno9QRA2GZ8jgh2IZ5Mw7vacNWF7EVevidDJt6khEgy0zTtH5XP
oTSZnwbLvHDayF+rafaujpf/cus2umcmHu2l78CMtNoeAHS2ZXQkCInsWZTKBWUTEkZbo5ByGCQv
93lRNT81zadltbyqfYkiPku6QwfKEzt/yMFlcY+zlu3Lyjkr5QPzkvibRbNqKzS43Y2PrpITxGUm
IWbtDGW8wm5rwvI7rbAQOoAu2R2k+fg1SSxL2zV1ff/Wdr9Vj1A9lI64T0hcQ1NY5edSj6tL0s81
iIz+hyoaA9dqLtXg/Aq5CbdrCcr6y5AaZ8qWQGb3Rvt/TzLi4iMVJdgKbjD17N+DiV2cZCSsTVox
WY8t9LAtmYD+IV6EwY3BwB4H7kiz6z9lpTO35ps1cwoe/wxhMT1pcGNOsa+TutQU73rfww7lfHy1
HAAwc26Ulzb23oa6N++ynOj20OR0g/T3A9MRp0zd+IoiOuJxw5jCIojs7BEd/4yj6qwtdE7s26Rw
yJgWHBCGjUhnvpBl2iJ0WrDKteN6INaYFujP/VSWj35gb9WrnE7TNTTM6qTWHbegDW5LgEr4km98
4MdZVuZZNaFGq/5LC1Avu7v12jDQuCm7qCRgYddOdKDGiVt53wddthO+g3E0jiQZzFr1QbiDvQvY
Gc99TiSxCDDvrPsMavhv/876RPyUchPb8qtHanasLQxpuSl+y8XZqh6iZNTv1AASqz3SJAiaSa29
jVkfHToTGGzrjPvBaPwnHVEwXZEq+ytcLnVtowVu8FHZMa2euAo/Bk8/G2UDDq+JrzW0+Ldu/LFO
73RECOXstn8a4ON6QNtaqyrtnkge5MrG5D408TdVyEEaj04emUwbObgBjv30VNsIViWtKxgWsNzy
fKs6d6yeNKiWUG3O6MHA2tzpJAkWuQClkLCL5V221wc0lMvo3llOGYqkMo9wA2cb7EGbojUUdook
Qd1t0t/bRvARp0MFp3cw9uNYj8cB7dm9CPPgnqhpJpXgnjxpSgw3tbhkCEE4lKNHEWY+nJVbg0WT
jBOLxoNFCRIM+fd6qKw3T1ZnTZjue+x5VxFazhd25mvRdOQymd6uF0m9G/N3qNM7Gx/Zvb78TJEH
YsVJfYZOy8tU7xfN004NJYO2RcqHvfLqa3MLdyKbzvTfHemWb7XFhK8ZukeTRDJ8Y66/NmXaFNVR
bNBVQ7YKRec/82nVHVdDKnrC+yjSz8RyVaDEDTACWlAd1zOEa3KlxaSrn6RpWqjfFls2R56NMrkS
b2GSvMInm0cI4/8OJmhb4J9Li8feDup95JC1uV7yZTkfUY7C8VlEaLFjFTe3Zi49BcQsLu1f9mB+
3RLT0lA/QBAEpUMc3C3Tq/bkLYri/CIsD77yIix2U40dNMYoEy7qEIdseVJLJjra2eCbe2CklJy1
if62l8xvZgsCaxQAuSNhSfYch6EbjACKbbN2r0bd3hm0n05KrvxPvZxKnb6Mb8dsklYi+KxDf7d+
NNowILL2EjLlo6G7BFVrHNYyyJ3ApDCVyk6lswQkjVOBiy5otRdKmWb7/2a5JGeTxkeTBV2xuJij
YT+oB+lMKL4NmO3qZY+3K3fd6jopEglVHnkaifcezhV25xbx6KmwHyvdtI//GhLqWYVFbmNMaMpU
p1fNDHROQHLk31NyzJGzzX6t+DRXT7b//l6WwroIvfysrpUo5UdvDCJgajA6TYjs27bS9FVq7q6N
qTEbNnlodzTHdTpx7+pZ2vY1nkICjIbFED7pBkpHz7Ie1YPVg2rNijB0vsdGJnZa5mZMD6t3fOqg
bmwjia593EbXIbX/ZCCxjF2X6fVFx9ewDai3nsiwtF7V2MOX6HNYSi7Sz8pD6RTmJWmXiAb6cbRK
zHcnitq3NI05soyx+Zo242u3aBBpQ/X7VAwcYwihj7a+BoyvbIS8+DIK/G2e+hDIfYS3RiWeFz/4
jfFf/poUz0UDer0ww/77YKEUnSBvrc/Ue3Rq+82wvLc+09PdYIAvhu2akB57XaeoiFqJ2qRDxiE6
CTmGmD3B93F4X/eOvSG3jAxzTXTXZvRfG0g/59aMDEjj/3HaqmcOQa2UlQBlTdKXRNT1Lw3hqI9O
LNdXrlXILSelaULmwl6H+CMFT6o6h3WDbXwykeCoI5BsuW8YoYQ7dZ3aU0nZufyda2mMhZYhU9du
QSLBYbYohBCO/9Zbr/jWoKrmjNRNTEOn30Yh4W4t7vEuhMnRzlT2ssf4CM8joRU0V7sqnd/nAD07
ArnqWY+QR0QJMaUe3Q6mriilmQqLQz2ibvMswfxsWSK8xvps1eXBrg8uboZUvIlb0eBEoGqrSSGw
GgaCSgKYCARLah9vLLu4K0D3Q+ady/yE8Q4rLVuwDSDnbNm5661YFCxfsFEs83s7OBWz84XODYmS
vzhRzrAknUx/tO7Wj0V0TAqogKdDLmETGq00D7Owpb9JHNu51dUv/EAxk5gmfqyWZ01AsISbbxxh
mAc1wpmAxGwWHdzVMkJr1yYILv7Iukf+6EjiU5eDLXpHwmh0veBWnmFdJ15/zHLyY5sYJP8/qlyt
jR5+C5yG5G0y9RDnfskZrqckvRTIVmkcd/xUzfyTuSsdpToav6dEI0Rjcl5XgJXMYOIgp6iFemZg
8z7EHQBMpnxvbGHTrqxa7daPhnNMPX/PNrnwtlDKqoc8wS/SwHE/2/X3puTEZy/NLl+45AerIyJ1
DieTqCKEu5w+Fw5fTSThNpv8fGf+d9IQpVG5ndPIO1bSxBgrHRtytxyZ3HRvkWV8aIk3PrqD+8Ua
tuGPxxeOhQznIkJhGqJbhCbGF13M9h3hFM8VfYtL7/VPahgrlzwp9SyVR2YDOKOwm/e+jsgv0i5q
Vh1PTrRNSCtauxnksJ7KZHDgoQBjGoqGgmOY4amnEmoYM+NFnWVaXXuvXgVkC6KNXlRMmD6t7RAU
BWwwj/J1OfEVrU94hZgOzGUfh8mrPmJbuGQnEZzk2KyTSvMsjB4mEjFzaZ6SXqKGLb4XBFfT8q/A
YMpPV7fJ5hGgp6Vtglunv3kWCxzT1et308VGvVIWE+1Tde4aevpgrbStKrTNyUkey45+w9Ddii5q
viqzuekM2L4bPgJdP9mqSWWlp9VJMtVjn6UfPCbGuAsXtX7ixfbGKKx7aQlaM7adVIBozebByv3T
6Dsc+UTytSpPwHDBHEiau1VuH8hfHembt7E+x5oWXf+x1sDiDFduoeAYzOMLdW5DNB+h6qVTMlxq
DHx2phAUp5BqJsMjb5y3/r2fmtcpDuSBZtG4d0wibjXa5jsfCeVX1erpmQnvcDKS7L0Us/sckzS0
N7sM6Rf1Q8jtRmnbmKH/Qc8V7m4f+x/4eJF/1ZSnU/LSpMN8NFrguibDbSAz/rmcURwYiX5hmA9q
vhvbZ9UJTuCAMX/axsx37mcflEDsUfxqLl9ClVEbesYCj/fGb0UE+WZBonRG1TPPhQOKwUHgPmvn
l54v+TEy3D2hDfNLFPJWtYiAxIz5HDBQzXZbx1fBen76n2fDSIrAUC2ksTbSGTfiqeowo1+SiLDi
zKXR1ui9d11K9Ea63R+mvUdaiaTAYTU82KOHpxKU37tuIr2ReCB+DYF/sJJY+/SKZIKIw9UcTPST
u5JD1dQBZnEN174bsDJtUDrJh87Rna0cStLX1Vh51m2MiItSpzXoAEVh6pxUyyAavdcK9d62N+vu
PDvucO8Bkhta/6dV0NfjvrNFEO5SmNmXqIZDW2k48GSIwl7Pv5G08L0ZvJvfj7/U+aErybfOi2mR
E1L0IrJYGNw1w1Vuv1s2wSP/77LVuVxcpFXIrW+QjNEmYfXS1H2zTTT06xpydTX4wx+Rnwfvp4Ot
lsgS074Tki6wZxYO8E/XAjcDikINL3N2eQYuFwzkzz4F1ypJgZLloNlu+6MWwZyqgkrfiWGQHzY1
C0OJN93P6otaMtEoJcSq+f0++hF46LhVEz8FobKvIsSw+IyYldjaPWHwYbqdaA4c+qSVOwsB/7Nh
Wy269dJ4K6YOqTjSY/hxlTBJD09G+8GuaVoXvZNu0iHDdED/GYMGTaw6e+GScM54g5vHaUfCTAC8
AZx1htufeWlwBBa+chuFgKvAnfq9nlILk3aMNYltFZld/22wZuvR7yxoGmWKfYf/z1r1kjJHSiG/
mnrZ+bK/Q3J20ew4xAjvfqjlU7UtrCUlScrjDOQbAx60zlByTrBsszq0RA5ubNs9p1NFEIUR0ANc
2n+qoHU8TocdzSQ1L8sN42sMSufQhf5NKYjjcvqO0cN7imK8uQtcoZ9azh/RtM7noawissnbty4V
S387NtbPvq+Nv0Vo3MM3Fvn4Xl7VdQFI/aHyvWLnYct+NbX6ORL97zRxFogktRjFUAvmIf9FK7gb
P+d8AAn8Jx/CQ+t2Hmt5easjEoLo8GyCJgXH0BkSEvyyqHaB+zKY5ZOj6jAIC8QoRcuqD/slLsIb
09kYT4GFUSb20mNmayf/ZfZSDTD72HyNcsDS0hrMbMvUSkFGaW9O373GmRme/bYDBuYkMLNVnWGn
nKk5a6B7p65BFWzcqweja0K6wBnhoamYvyr+e/d25g3nqBNfUzc5JNhx/LbElP8Cfe7UOXEHMRMU
A0cGMFKBANnPi1Ntmb8RM3W3f++rl5h73wotBSaySKfUg53O36bS1ta3Qre1tlVLPpUYioxE6yI7
2KKlSz5oTnwEBoDqn45n5JVA3Ck41Igt+kHs/V0e+/SyVOVHVe9c7dShUQqZUZTfLRLAjku/bXCd
FpS5vXDleDaAgzhTfGK2xnxGIAYambrtcbXGkCmK7qeZp1w2pSFO5jR9X8+9atMubavcCTG9l6Yn
f5LxqIoeo7KJj5gnGOjLob6JgGu4DUAvskPMA5dfu5r0/x3eksQLD01T3Mt5rC5u4V0wqJ/7Dgik
odEkghfAFK3XiF4cWOax3NHjqGVW7oIqekbdX9/rS+PdRrNlpDROel9YLDMm+QCF+9Wm4wd7B3aZ
ALauuul0J57vDXJdoDCjgVN+WGhZKZo8vvpF+x4AbkqDPw3jt2Wq0z4HkE9QpEcny0+0JWQmedVk
/KhH9YitrUE6oGvTtSe1c6Mqjr5Hewsqjg5VR9WLPyw/M24rt3S7jUNhGvrODWg/zZLaQ58055h4
+XRFirVz4SbcUJB846SJWFYsQZkcfhFOYes4QWqTW92lLO4a58OWw7As80RKeDrtc+Vg1AezvZU6
JvbWID2che0FgThjsSqnS7lgFXyszxuO999Ri2LE7x8msp+IIwMjCw7P3xOgM76UfbAO1jAqnBMC
Os94z+MdVDt3UbSU0EVQys62huF6YiLiBOLW0zo8W7Jmbx0844SvXJxWuS9Nq1M3kauntqh45hRo
AGU9ZbB0Yaam2XNXzE9WZ2L0yzD1JYX5YNIdvzAqxpfikCiWGu7PJjZjHHTsXGoQN4S6eWnt7DLU
9n5VNA0VHZw+dsZbYdTuLnRRx1bEc6gCL679rXTH9luYZXdmVHnHYKimnSrQOX9uBwsLOtfXl2+M
90VhzV+0fcufjbD+tAzeLmqKgaTDuqtGt9xoRINtmnj4FXQL48asniTt+nslOAzBNiOnaMfHxCDJ
XQ0AxgIwkYFgcmdbsFWjtjyFXIHK/OJj/LiDTQC9w3IH8NyJdRDLs0LnHlaS8QyN7bYLvOA0Oln8
VLh0spZDE8ruV8VKqhlfFE6RXcDLORs9jW2CnZzsHNd2dcoqj9ifmijVtUFDmbEtDZsAnFLPD2rP
nRIU23h4bAgBQmdBStyd3uA99WOEAyIHlkl49SN7T4Q/W+/vlB8LlSM6sxiKvO17RzjG0c8+0WdU
70NznMKexd8zu9+sCQ9eVSIWi4pin2uQOP8tAkhPkb3Mc7grMfPsfZIxTrEFKR5LwvQ50XuzHTxH
aDPMfcrVel8EdbVxelreXKfJWe+tdhMibjuZ2IuYKS0Y3AFxuaR4pjaPOFUAGFLyudIVzWUVwk5o
5ruW8DGaR/ZzwxGEE2L7OU+sCVs9RHpeQ/g/crVyptEiGh8od67ZEgAYkRt3dWXGBGMkq2t5ZYWw
qlyPdHvMRI+l1UQ/p7b3N1jJ2rugnO9XZ7rIPwFd4Kcl0+ivNLtOzYe8Jotw9KY7MyUEzlKCKW0Y
5YuWWCZqvLp7XNG6qndhICqv8TIfrT7vaOob2Qt27qeyMMheqs2Xzm4phhbrxABkOVl4NpxXdO7c
kt9FvVwe1LMOTNU+1tDYRYWRPmmF5W/4DZKvvP1pNjK6sHkgqKhqOjlZmF69uquxbyyKLuJxvjno
hfexpYv147UKsV0/XRmE402EN9kznkjKagAcjlDF6EfUimXyVkQ6uAyIN4bo0ZQs4whFnERzSPEp
yCJaDPt1xPg5rkZv1UIyCy7v+qL9rr5Lw5BLGDTCx43H/X8S7M54HjhTzf7sDrsEwTeXG05o9sXt
+p6NHrFGivLgAtFQgPjsTJs1PPRVFb0OmZVvpjD5TUZe/Np3Ot1nHeH+Xorocz3+EeEb7vlvnewy
NfAfMSPuxYCjR52uNPeKtQXE5kAsj9dzp28TXR6rlrS9xjHDC22Y4hXoKtHqIRbEIk6uUUeGmYl1
l2GKnC7EMDygp5qZQoHD/uuq7ohonavAuqNdgcfYpr3vt+lfHXFqpMdmmW0KnGo7h/ivrWqXrT0z
6FwAQBgjm3gIO03km7ZOWoIGedCSPLwi4ju5i9ZMvTUn8xdQBANpVvqgtjOmrcmjepVBkl3Hbqh8
hnWuWQnB4HmJwFBGD1kyDS2yqeQ2wDrodHRTkybUn9U4SXfFbyvS4lMdlu4ty4WJ4YtfNHf7l8BD
bG723/zUCm5KG8uSEDxk/fBeVbhtMfkGm1XPRvfIuTbaNQyreRVU/23JB3N3KVFL0KOcs19tZRwZ
fWX32hh21753nkfSVX7bUHLCtn/lDkcmIfsPyEXFcR4gdEVpcdTqkU2Bb3djDmb6NFXuRJaWe1Lb
q3oY4gRFTYXrMy1/TK1Rb1QZgeAI1aXSUydcZUqUqmfY4cnb9Ydt3aK9U3IHvkPmp5R+myg2oIgt
TU71oL5Ew6AHWOmGJC8OP3UfGwBnFEch69DEKaCuejDHADt6Un4MdgpzdZHWeIgoCLWYKAgwX2h6
jtUpieH+a3F8GAu6Q8qwC6WOnBN1FPf0RO7o0cXpdLdO2mgRExeDzLqECLQKQaI2wzsMaJ5T1YLe
XrDk6sEj3gqKOe3Avmr/iIX0k0SJRkLbNB2ChfRTzu2vyNo5pdPg7EC87wA03nvshSDX/GjvSzpC
eQvOA2YiP2gdeNfYIXuurQqO8iKNf87N/CaPIm2yH2XX/GIIUf2Yw+rWBb+VtmRo4+xi5/ECGgyM
a+IJzjNagIl4FfhUU7Gz8KhchJY799qbkiioByVpIfAUcatH9F0JXneXTMJ/olmP1Zicbyxh7O2o
ol+IqpzZKSZu9zK4lGMWk3KtX8lWsb/JTPwaXPFgxX571Wljn+N5/FJyc3Vei4hL25hoGc5KNNJY
pYupput3Nax6pV9CsBAeE6BKm9gTyU9B0CyS3gViA2dMZkgjnG6XuiRZWtp8HZLUehS9PmPEyX+h
VHQupcjvlatjzp9VAzllrKeH7yyu07Fpbf1qeOyKlZUXax/TCEmqSR164qo/EKCZQT5A65VKFRQV
a28D6Wenqn0rrfRjeaSdP72YpgcOLfaeu7w/dVUgng1phHdDF+XQkMp4bwVTzcVFBEg+cIoT0/AD
sT+YGU3+GFNxSQYJWmGZ2JeTYxAHSYWviqaCbu0GFX2LeIq4qFVXZlb+s5rL2DbGGwhBDGedamOg
9r6Kbs7wgi+KnAZnRZHa9rWiU3L0E4lTRQ1ShN5ezLanxwsmg4yoLD4Vg3S3tIwM4spG526cySPD
7ABsIGfZkhPCexR0SxDQlDzNDNlwejfeuVmCNmSAuX2jnoolaCbvbTo5OfFEGz1PfrKx0OshtqgO
SRViadC+2XbH0X2gt6hexj6fsEeUorvU4lQMaMev6hdE6PSVhVOy71F7rdY7e6HLrR1Rsqv73eAQ
c+Xp00MY2stvFCUhYchAx1RtkRnAqSeJtg8KmZ8bV6E1ICDNyDqg4U33qh5tiUoNQRdtAtrrJ3U5
liPNlvVfmb3a2Pvk5S4d6kRLwydjRgLtuu6vnAyJp0ibm8W6EexI2gv2fZPOfO4Wej9ZPUxZiVXG
nk8x4q9TE+glWD8Cr4SJ4izocRGqBx9d7Prs33ve8qfpgCmjgiS1+/cH4KtO5DRe2nEq8Qq4z4PS
DsQZdcDyUq3HQDEtgmhdFkes8zegfaWPn5ylvvatH71VaM8G3KhNYegMG538EbIUCNCcWkVzHWrV
Ef9xuWT+FImOECOWb/NyfkWspC/4UYT6y0uDw0LtJzXdXDnRUSZ0B3roVnSkKZhz9YtyfDiIvEm/
oZRLgSKmQAdKU2OwBVJ8Ogwnd6rlV7poXAx0NBv0mwdIcc73woSfqJo6XpfXhzlDpFJNNopaKotT
1LbzW4ab9lfftrRSwgBrK0anJDKa57mPGSqDRr8zUcZvI5OxekAGAoYsF0UkxdW9HO9UpxA4tXkt
c/ebameGTfNVhp63pFExPav68LH02cr6mpOFPdbeOZ9yQozo30W+APIwO+MjZEh518RpttEsKPS0
Yp7SnI8X/M3ZaM0NQ7X+w9FBZodT3aOcBXCnVhAKRusaohV66uApbuqu9TlIMwZVS1NbMqrK0uj5
34ynGthyBi0dD8JNx3snQvHTm+kqaFoSVB50KKR2O3bIloPxOHfem/S17rja/vC43/cIeB8Gu7pk
VR2+qAfwOs9Ij6ObeqXBEgA3CQipDRLtRYJb+avqdJOk2xit5z1VWN+1LKg+cjw2f+/FEmxoQ1yX
ZJsSA9pHLh2NvKRl36kZQCY+KC4DYN4uw9v3OUqQjS2h1nnnHf4Ht1C3CDFX8RhYhc8EvNerSRBw
Y+vT31UpJ+X1n55BPaMTIMvg6jjErOgJ5HrRxfVLY8DYqydEObU05UsSYEWuAu1V923/OYcluejh
pCTD0cZEs7aFEXw2h57qdEcA2UKUbY3jHCenuTGDT6GBReS4XWwqsx4Afi6OzjqO50Mt0SQQV4i9
WpceRm7dOOVF0XFiCgsG2kV0DLpgvPk0KFF/x9RZi1dsLpaoLXKwMnto503Mvbix6iY7FhGC25za
GIHQYjeidTegtYimDWjo6gEpCzUlcGMFPB49psBdg+MLpWlZbKdfdlVPz1k4PhNc87IK2TrSgCs5
PANwICJtYERNIvOzS6PrSWvpXa29+dRuSZkOnfaii+Kbqfl0Vhyv2OYDejcvF/Y+4rz4BBtZQCLT
CGH125wMLf69a+TVP5ypLo7qlR7odHDyjA6set0TnLjroGVu6dFNV/XHNrZyZ5HFT1dv9pxjzGwz
yfNTFdunfj4TEQle2ghM/zCHdbpTZXPXaLuocA6gveFqmZPYReBlz2lA1NNkPXg9Yw9OvJm8dHje
1OlYTbv/Paj3BugIoLnrZ/V+uUwKmmrW7syGc1fWMWKRfp/uG5tJwCbqXGz9AbTT9XWeDL/GJv0T
FqS1rRURP+Wr63XmXVS69V0hZXQl2YPzTFfZOMSteNdY3TeWO/PFcdPPGv/ZJsc2d1WCfMtCWZ/8
hzjoRHSx3BmA7WKJNR3/qzRnEroZYuyi0IKwS5H4uhanfcVVOofuUXdzgN+4su+s0GpuGeaQHVCi
iHgmvSNjUTi7GVnrJe4ygndTslDXxofQag7sZupu2Mp/dUH/Mcks3TtWGACsbW+CKK8Xb47946CT
MUAI8J0wDPedII9zYufW/QCO5Z+RRdfgSo/587BkecyM9PhfdWPkiA9F1RRhgpXVxzDlLEbPQANF
ahrIMZSuSBBGN8bW1s4qQrp8750tU1uZgv/0OYiP2Sa6OUfGsNw1Xkfaii3gu7qe/IIGR/lja7O5
VcCi9e+0IA0xk1X7QYLEZqBgvVtehM9CeIfWt6yHTF6hPmxguCcUxySrtZveqrrr+lSHSbkxzsLn
xLUqAEw3D/lel0mvjhtczVvDXvPuaMeAiKWB6FlacAh8OjkqJCWApndq0thdX7pLZgosWxzfWHX3
Xp58ZC3ayKMFieekoJEIWumpqxwXR1ovvjZp1xFawzP8h5+1Mj4sqebYGc7e2G9XESo5CTPxvojw
GDOgfiLQrTokOuchRqtUKe0YbZXJzLQEniH1NKm0XUe4123qQY+DNwdiqsTF4efasKprokRg/jyE
Yw9AxxblM9K28kbP8KxezctbieBqE2F5KZ3+d8Qe3Nq0/JaTXeVV2UYao8mP4zKtrMhCyfvIgbKF
X4NQE/UQ+ljHibFy9v/eoyedkk6BN6T3nXLXIRA7NfQI9us5TAqmioODVFMaoKfK9FM5+gaZudvG
A99dIBS6L/IZRwOS4rcC8UfiRo+j8bDuouhEjqmZjrd57Ji6yzy7pQnAeT6mO2Nq/UMxz/mdg9rv
bJH4rHy0yCLIZwQwD+1kWZunRIuPBGQzKbUD/yGwEGBGgeDCXPysRQZ/JHBC+86eHZZpvaEJsOhd
I6HNOyclAI4r48sOySJRVxHSn0vWNe6+DEdyaBfPsFEuGdxu1uF2TpH9FmZwZxoc0Ow6aMhsTfX9
gkelNWagS1qelbN9TfLK2GcV1Ax60+Yj4l+whMAaNxOz2Y+4yB9zbzyq+6qMJxMl8qKu00NOCsg8
2C7hwiTa8Gq5uf4UC3pPXMqzkX4SSOntoskFQ299KUE1Iq5DJzHhVZaw4KMthIXRHh4TD8uJAnIH
AUbdRLtmDc7n9R7ly+g2qtIPiaG+uBNZ2HLMSc6mF9s7cfwzGVtUoOmBXIoHAQTkuMrz6wxTWTHc
Rr8O7hnklzdAtTfAn+WjRsN7/++ZNrQI6G0IVqusJTCZ0wadJAS8svTj6JItqkRd0kTHuy5QWbZk
0LuRc/U7D85lYLl3E6emRwddGhMZ5zkJyvaRlnD7GAIKOWesdRuPYk8pOjzgXSf0Nt6+KNtxLfZo
aIIRnoOYmBediF7H+QIfx44zdOFjZ5WvWiIdDvT5dCr1+TtgA3mQCLVI0C3E3g9ZUjQDCIUyhYVN
jjAugJxS5cVBZDjiyey7BXPyLoZYe8LYnB+jSp9ulgFtGAvBTw/b6waBMxcrTg38kixnPRbmKXrU
ZfrFRoVQwZmcV5Drw5bmbwZDW3Neh431wy2LNzWUd3S/PbJWhsdWNqyU8MVPOVOkw9rhQYbO7CYL
TvA2xw8jtl8at6pSclXRp8iYxiD697SYyVMyRm0P5XC8AK2G6zM3D7n4pBlTH9VEITBf8ItBRzM5
d6j2rkdiTGv3TNXq/v8YO68luZUsy/5K2X0edEOLsa56QCC0zEjF5AssmSShlUPj62cBcatmbs1Y
2zwwjZE6IwD34+fsvbZ2FtQr5Lhyex5V5ADVn0ebwAp+53aWXQuMfmavEHCIwQvPtN5HD5OIzS3q
iGCTtY5xbkAjPJU6tEkYwG+P5SQKSDiZbRTLRd1XiAYYWlW7yiagEMWqxpeH/ZHYkmyVzBkGPccr
spTHe6lJzErmCaTCZPzQ8BwSJsNpnCFEunXMOsEP4zTHqK+QN3QWrfQJRhMXQLztoT2iAyVWOZwD
7TlYhRJ50K24BZH0Yc+Km5zB2MaagnKXxBkn637qjssRrPpRgiFbOfNKzLpjPEsJshVF6A65JxVZ
zpPKvNJsxUpNMczUxdRi9k3xHNtNX58ZNddQinJaB9p+ebC8m9Ogsqk6IH/W3PdYRvaKIiG/xSa8
vCvSqqdhwuA0kB6xb3woEaZxzHPYk2aJcrafFYD/+40KqMxl9JZtdX2W80Ct2C8tuwws2Kauem0V
ECrhIg0jv8wv/StlWXsKm2zDWFwhm1Q1PMMnMVSeG2DJnD/RgFNFuApKoJsIOSURa/NQG+sKIqjR
/i6bUb977Nbk9mDO9a9GKEM65JzsLT+dmBy0BstdtbSIJAPV24IxyFWCfapmVGCBFi9FW/UBzy+J
zYsv9E9jhIiDlWJOOuV+AMTVIWKUMwYOrU6TzX9iaXQwEDhgVMzsxktesMwuFxetrZksjLCR2KRx
xSqdPumDfadbIb3MtSUlqVvODBviREv6qfztUjeU1+V/1YTwSO+3TaKIh7dnMfg0kDtga1ffHthX
ivKYor8cv6kJmjJaHhsQg8otgHDh8pXjV4gR89Gn50WphvC5nFppQxKmizV8kjTuX2Y6z0HQUU4P
J8wPw1MTKD7W6olrvphDs4lDWp4yxybzboFxMJMm0xEuCpzPLtgOsxfUwtOyZ1WgXBr9zJ15EweZ
4r1La+nyqDYG2osDPouuIehzEeMtbxT49Bt4WLhhatk8tJICCmA0w49KlIgBKudPkXlWh+KapfLo
oZe01rSK92iGYfS1wA+AA6QcXSQCT+Z3WU7UMm+Yh3HSoHW3IuPmQIEb7UEOQR+hzV6GJCfTxzov
nffQAH7wuLwiyRxnUHHuTYNsksIKxYBWFZgFh9b2mVRnTarvFPniYJrd70cvTJF0Z5OeoNXILshT
OK9+G/8ycqG6TWPrF1yQ+kXzS2LbBmIRF5Ojpac/EqWJ0X32Pkf//ocCGfieE5ESuFhxRiSy9I/z
iiwGJZpg3BQI7pUWP9LiYtOk7k9DMCM0+Fea8yd/yu/YXoBArZbuLcGoVGNIa7cLE240TYf2XF7Q
i2XFBh8cITTr8u0yK6feAmq53DESddPjOyRz3FNXMbSx8ShzdlHtmyKBX1zUOwv/Fsbjazh372Vy
UB7slEwgDRxsQtZEN75UmjUTEhObVLjlnDBrdMdJQxW1TPVH2vaXeKJ86yEAF4V9XeYnpkByGpkx
Qoh5phJZ3T3n8HVUGlvdVo6uurw78mLK9WQTk/G7yhzlRasM/9xobfZCuCLgcae/d/DScJsww19k
XBPHLFKDplsdNxSXdTbsfHmML0Gi35flULVxVdAlAXcz1zitJJNZSt6u53NAP5Ma2HLPPVH7WZuw
NJVjikPnSJcAs8ry7OFR2qlzjJLDoYEFQoGCWqpHW6pKF8mgmKPtmPQX/edQEwjP7XJbWsQ1YGBc
mQBoKmmdDEaB1UBUh0jpqKuJZyAgqQMVaNfafQjSHulXd7ZCnL6+rmKq7jMMLA+VqVMMV6ICpECx
bqqPcKIl1P0QxQW08C69yBb8HqFqEzPoofAk6beE8IsYOOPHY8VooCTNr3qyadoyOHHe3I2BHux7
g0HYkqJBoHj3UHAls0qFZ1h/xC/70lfLbP9VCOuM7Ll9CuxJfq2cN58+0v7x+hP17W8fbd2uT3fL
uqsA6jwSjRx6wrJMb1l7l4DvruyPSyPIxLfqdv1HoabhxonM+jDJARwScH0riab/HfIRKJQst7zl
oTOQzs7IvOK5jAFYz6/lcmyESzJuM4qic7oq8c9+oBeO9iUanLXha9mzPE1gdByVAA/D9pZBA0bg
PQpq7MZlDrcJMvzKnJ3ZYtKH/cI4UyYZkE8iXtrBhKoxMMSLbPE+VYp2HqmCkIJeDHQgW0jKg7s8
XN5IOvC9GDGEmo7j3gJ3tQ0re9yA4QWhUY2ZW5RK/NPkOBiMTf8hk37EFOOaj8RID3Oh2s1vLDMe
DmrZvUdzATvloX/q8G8Y/zJMLf4p3YqYVSJqjMo8fWJ48bm0+5SpmcHtzokmobnL5d7aRYwJN3lB
7rcYcZZE1nS3tJJ9BizJ4jAyS+saKZxxJ4dj8NJbl/WB6M5l32sSepzmCPezqdgloHy4wQd9Vsd0
zVCO5vwVWH8oK9+zAVxZBTl7o0YI8gkFDXRTvxT0MzY1HetZyVyuIiGdCvrjP9u2eB5CB8hYGUH/
14m4yVQ4VBGeg8jPy0sTBrS0NNs8Oarq3yFg3kmOyr6UqXiPvMcsn9AYHJnFh4N0/gnlnnZRI3N0
yzn3bZKNbgUm53scjJW3TOltCft8owX3pubCS5XpE1Nh6Q2hTVDrkKreY0tWlchfL5PJpCOhoo3Q
dc1zSmfUhiv0WFeQxLOqZkcd+eDZvlkeBsO7FtIlHuf1KQWAjAW2lbaBHsO8dsR+sf4m+HzdKnOm
izSVazKQP7IClyhpQd8nlM9RE93ltrsCrFGR+VF4mIxt5xCq4JzVTBtJ3K43S7BCpyWkkgcZsCmH
YBpmJcoxbONyZ+nFsTMDda9X+GBn6leVAnkilUU9GOPkmqau/U5i8bRoZOGEwLXMLWefWyYor1SV
rxizyZnDRpqw1u6WqJdcADxvwlzeIC9WXI1AVFdZtAMkt5fbwgrIRCwrtvtxWou6Mzd9pHlLnVzp
NKhBlhuol+iUgcN9daBtuKaUVUx3WiqTAAkWwCq4YoExkpWX0Po3eL9BF9MUinjqa0g6tRFD0AGf
7ZF11ew1KvU4SdCGZDSDC4NWuyNlT44mkdql2Yx+5ZCURousO3XWVg9dR+z7/HD0/YQAMIodWg9C
7EVcFJ4RmQjk7RcRpXQRFTR5c3Kr1NroJko/ZGBihT9MAj1KHxhw29AxX9zCBlFCqwLv/+wE1XS/
uJMDinY+AHCpEML2nlJM72Sf/hFCsODdDKkkZ0ZnUMMdzUcyswYTTCnc2HiX6AZ+HoiR0qorWoV9
ijNzGTX7+eov4oSpz6gpl1QShNUFGOPjoHc2kJSbzSiVP3tFv/gdyUfwNLAC+ZAvXcUiGya3MCVk
3UDp1UJpE8+ibmzvMWt8ABdxWKXIuYf8AMJm3OhWeZd6PeI3mmJ6z2GzSkbyPkx+YU/HGLLuqmHi
LkQ14hAq6z22G0vJy1db+KfcYF5kphNUihnYitk8dPUpkT7CrNjEk269ABca9v6ACK7VuQYUWyVm
N57bkPGzaC1tj39rW8/6Xlv3QVkWWuhVMucDGjjkQyHqOYd4dw9BkH1bcENDzmcIKycLdZaFVKNB
N2BgIWMZOskCgkhH0fGgIadWk2xyxyEh05SR7/WvvqHPs7a2umI5yb4n4C+WEW2ox+NmIRnKDMSA
mSHLN52SVrwa4S5RynblmHz/mYuD1c2dyEJxcuhky3y6rkR3yFJ9PsAM4lB0ZbzJq4nefpEh4UUn
bSL3utHOTk+csj4X4hK6Ud01I0Etmms9cZL9jzDOttMU22cBKObYFVxCo9y3d72CeQQN0N/VEXmV
XRr47nKXGWGgrRojKl25MN/xBZo/KeX2kjR9MqlHbUFA+V5Umr3OZ4C0lCSeIaZzaciEBdmDug8R
Ka8qK/vV6Z36ivgEu4pgItoFxMiZIqV4nAXqWc4SjyH/+0PJ2LUcpMiOuNbNcH4MPdGItmt/cLw6
88NDHo3tCjHFZlk9s1T9YU3hpehr4wWmWr5tADZ7y8O47cHagh9yG5v5ixPbPB8zlmQZeeLfDICb
6xzmjCjeqgMDxEIEOjCYsDnSUCQdiETXp0DLjnkvISWZH0VlU/AHk1IJuk5T5TlecMa42H5/MQsL
4ZdjPI9aID8ttrRE4rQbxVP2JSH97gB6kPx+XiJpwe1OZ2bn2Mq5Ney0rV+X/9WDPt3CibVLt8bW
lfJGWkXmV6xNwdY0x5KUrHlmP+YkvC+FLDP1JbqqAeGzA95G+Btq+7Wa1KQp6yqNlNrq10HSWDtH
iadnBLJ3LeyHS6+meFQy/WAxHD+Xsq1QGM2zvAHH/e4R08x8IypcrlYUb6TmeeoAUd7nUtmG9HH6
OCRMar5wkU+WtNgIgJUMjAjznCWvCYYLujY5oiXA6a0aJ0t2rgHGllsQTxUTNg1mtwFdZLlKY7Iu
1pzlXyvyBA5pikaYHOL6bMnaC/ckY5Om/0HCn3IvQ7T+yGVN4pLBAMB3jHgNBiHLryAO2vWiXYBf
Emy0Ju+9qCjts0/9DAGpi48W+VpxzSB82RdKyT8YE9DXoMdEbRE4tspT7abBQ//WWkc57OFOAFM5
+FH1I5spiT1qS6M7MJfroPBdbKvnnKupKlf3JHkWbdrNQ7IoRM3G2MX7pIaMPf8nkAvGJmN/o47T
qaB1EhRb65IM8LabyrkUuAo9KRwotktGfEecdgwYOBC49UItkuyKluU0eEVKZs/iQoI+1gC+sU8A
SefYY7xKi0awEswYlv6fpGTZQTfl0LUkeXpV6pRQSOkst1fb7IpDRZfjUoxI74FkrGI171+X/6E4
QyIzACRKFCU69WJ4euhkpFjOTnkWYrCR7fgqSfk2aLSO9TVPrvOcR55mks9omdUmxQS06qQMVWXp
CSPvv+wiJPjDn1no9cANZw9P8YR5ydcCc0WbLtlG1eg/AwdYP0aVPorzrjsnldJ+sJRKW8Y4Kexf
+8Iqi6q7z8sd5A3GlkGwX0rYWqZR5LPXb6PROYL9VZkYMqbSchqDFI4SZa3AIdAT9r74UAfgptQv
6oMZBhX7uVObWf+s3NSEAn7Og5MhZqJTcbqGYzuAv7IlybS1omcah8laLzBVtU35TIy39lui98W/
nAi1lAGzlOg3iZRxV7X18qMMrXRtwy7eL01+Nh9IJgYEHKuhFNWN6skkYtjLlskMS8DAkTe4+Wbw
Nsx0MCjJYiXAw/ZgZfa1SQaRVKmKWyKhWhBm4xwhpulmjXZA9epR+F7Z5cjbW+v+qFgKwHISOSEJ
UuSzbX+0Md+yE2MEp5Ku5NQCZmBDjdwo43Rl4Rx8HqkjKemmTzpDBp4iEj3mpuvJd6zIraVsPFSz
5X+uCQ5yPX4apYl7jnSLpTXQN1Z9TWsOPF2tQ52fK2E7LvILjGIPIhi9aCNSj5I1lQgyUWPHJDBy
L07PjamLa85IzCMId1pXHR20ovwwDLRLmaroXtQ06c2oXzBqgvWo6hE3GEMJRxWvEmO3rSAJJ7E7
JOBdfrJG2T+EpKC5qm4Lrgwg44thI7fT+vEwnu4xmSa3B7oiD5x168cIi2pl3c7w+3lZCLuCIna0
P6LRrhHVKr0ndVmA3lsc6UxI5zRvm3thoaQzu+CE/0TedtP4k5aKnGIZmKdCD9PEXPAlTZ4dhkTz
r70QB1tbMWvKEheBZ9026mcVVW/tTMCquv5YG4r1XPklamVz148lw/h5TJ8q6dbHUbiqta46JbYo
j0xM7Q3xBvK6gcaDPGGoT37bN6tutqMqcKHBdXnKmMfviqm8OYyfvtrBQcIBPjBPjVM0d3GC+Y09
ktgo5apXhGhoS7vWryLkp05J8B0qkbl9rHaY7Ztt1UMuoA2RzhTG+E4BkLW1vMvQJ+App7lrZZH2
qhP04KIYP3Uzfc8qaTQuV56lvU9W/uTbaQX5fO5jYLako56VEAxmh1ggZOMQWdIlUV5pY1i3BTTR
y1hU6ox6aJBEvaWbiJxuGZPLGdTrLl+R0ZJsk1mTEv+ycIpvhg5L8ONHmBGRWsOU00KdE4W7XG93
iS++LYCxjoYwNNZ8WJe9ViHS7ICSmSXSt5lRV0WhDFdJ26EPFE8SbNq1VNYjGiCguw9eVZEiU6/S
I9b6dhcIgCSOLt6RoyOpw3gPcrOl01D1bFq6nuxqw3kL2uzXYjtTVI1kBrswaEA5tPgDRKSheq98
opUtCYU6k6oWqCg6ONsgTcMvk/ycKva7Kpk/FnWlyOxNhfqvQgy3r5iE0Go2nOuyTqCWbTwUahmT
lZz2MZoR1tL8RdNJoo4rhtPz4XFCnPHgKqZmUNJvgxfVSLgv0I8sVti+nyPnMgRFomk+YfWR/Efa
/QN3hOqEkQMW1kwbmELOR9D5jSKFK5N78c3XLTc9B7VifVoSO2ibCGSAeNpdFUeq5qYBC5eswoOt
Qm38JhrlfeK3yyWMaMoGF810frSiLcMO7lwi2Z+Mc+bl9ozJ0X/IyE05zMyGVLW2VgERh2dVVExy
tfYkR8q2wunTIE1UI8ZctbMKqRaH8ZtiDJr7x9/+8x//9TX8z+BXAb1vDIr8b3kLyC/Km/rvf5jW
H38rH+/e/+Sh49gOpF9dVlRVI7TIVvj41+c9ygM+W/kf7FcGT8TUYbucDdVh2YI0YvLrjkLv7ssb
aSDhXiCt2y0PcVRPt1x966f9wjxlCh89z2wH7oeG+G4S4vOaIM5aDi/Lm94ROh4bOfN0TapOxcAc
0s4shzwT3QTfOb8xnM6FbpsDpxH+06NPiQxueriUuC+zlUiqdqPUjbOuVb0HxRKmbhLhNimqOHJp
vovviVydQcoc80KvL2hny3eluFjylL2Z040Eiv7W5vPfN3Pkpqpnm1La4piXRKIN80Wl0jXyJEE2
8qKfr4MQ2ugksKLP03Wk0JuQ08JpTOoapX4yQIStd0pT7P/7F2V50v/tRVENDWqUZjt4l037ry9K
AGWOafLsy54MAq8Tq9v5naLuGsIy63Z8GfrQgb5LjZu9UYTSv6UEfposdWeXpnwLE6i2Kcwlnu7w
TZenYK9LNh1Tp6i3sjD7dYt5btVYTNkcyyKJMuz7e0U6SOR39m15xF6S7TsZXrgWvjEE0HAFFvp5
+R/NAXk1JC3S/NCuTj1nhoZYII5y6mYx49cK0tUkHG1v6JEemKSRw1ZZOpxdJLKjg5EtKcPinnP/
FuWg3mogToYd9ete09SzBmtoHyiF1wkMJFSiFePDfr90iIYGjXrZKcdltm+NtrmanObTmdT6bjXf
O2Y83kBCwiXAOk5/JifIYmD0jod72tsJYAeki9e2lN+Wb2doaeOO3HuB4xR7VHTVTSZV8G15Rf/z
L/dZvdx3X0U5YjQNm397+I/tr+Lymf2q/2v+qn991l+/5h/n583Lf/sJu/V9/e+f8JdvyI/989fy
PpvPvzxYA1qElN7+QoH3q27T5p8LxfyZ/78f/Nuv5bu8jOWvv//xhbK2mb9bEBX5H39+aF5YFIeF
5F8L0fz9//zg/BT8/Q9Wps/85//1Bb8+6+bvf6j6fyi6YVmobU2ZFEPD+eNv/a/5IwofUVWWLJND
h67IivnH3wghasK//2Ho/2FrODUd7hnbtBSbewY41/wh3fkPWVZlhWA/3WYQzVf98w//c4V8vFT/
7xXTQqn5lzXTYs6kq7ZiQRHQbdqKNr/f/7lmWkzUAhM91irym6s0NMeEcSBC06NQnrsZeahLpIIj
FMh7a+Or4E/tCEdsuLY0KGAAJFvxs4lbT9M4yKjgj5BejgV+coLczBbocvoRcyIfnlLizW2iH0h1
1GjYy7QraFznieaN03dL+dSliw9iQEkVEJLNhgOV26bRKm4xlTafJRPWuIX0Mqqf2TcFuRodODdh
be71r4q2KIajdaex8I5v4VTDoqtPCVxbfgKaQakhGAUQTZx9H3BCt9q4sct7Wb3nbXz/ngUv3Aau
zcblPEc5x7qjNibUx+mKKHaU4095fcmQahhMDqh/6h5+u3BNlSR2wZTiiemR5QSeBE/CYCIpfcdj
7ajkuCb4aFgscjqzhfWt5Juq7bUz7w6uLY30hc8CD6AO6woNJbLOwqgPFRID9Dy+I69suXDbEJ0G
RcpBm02m6Enkj8SiqQrJVdxLUNs9yewd5jJgCp3y26p3TEDdshx+dXSnQL3e28Q46OE5FGINwZbt
7NRyxEBOkhg921S+zm0GNjoCZ0JFBuKyMWp2pAXIaP1cnb+RWmWbae/0l12hfqgcYmn9+cFm7H1P
szckfR9V6joVJYz+HmVfDtCCujsYqLsiMson9HqZ1F8rCfMKOD4oQKEau7IzuM3AcAHZMNj/lTrC
6nbCdR75kDUYNRGc4Iv0rKrEaw28CINn1Z6QNX5XeR8RGRygFk/Dyivs2Ot2o/aMmAfSu41HIlgh
/j3rI0lTLfMlICKyf7bN59HyVykoyw7/ptNKyBRntlVP4ucdOCDxXS3wncwNEezrXsMsJkahH7mx
/YLmb9BeNd24dWH7hITPYUITUqjKFJkc9QdxsuPuNgV4tkhR6SO8H9UVGRdVb3LKpjnNU8I+QBEg
ip+wAi1rM4K+0N9iH5CCFwFqEnup2QJdn3uRdoQdcUD1TeYUtwjx0i6GjLsS0xCT882o2ts6Bo6b
vtoJFw166ngY1uyOKw4zZLgTne0gNMlpmILOiWCxwIZaQ0NeCeImZ6NcGd40QUpYCKvIHDwZZaaM
6yAJPi1taxKHNbtsz2TqVPZbXGmuXjLIaIdwB4ZyKt4mk7iWU16aLgRR7JhQnFZMlbh4uV+x3g1O
dkwp/1L1U0y/NfW1SvmO460H9AOKeVNVyjbrjKMtsq2hQz2RwEwCxAi1ejOB3rRJ/nBw69oYwqpd
0/cvffNTq02COwac2O/Y4D19SLdWmDDbEO/SwsemwSofQrRr0nCN8k/dgcBWvbQ1zh2YenRDJ4GP
tu6/x8mhKb/C6YclFyvVT13D59JzfqQol8b03pFeO+r9yueSKnm+AQT6zA0F3oGKCG+yMDeJbB2S
4NkA1AK4elOSCBcaKtrDOuYSheMhXUcFU3xi8xKIQ1pE6LJ/E5q1AmEL0/IgD8kagPVGg5+QlD9q
C6dsl25sncJR59CiOIege+31jqlM48nqE4ZPKInXzCR0j4ymCZ8Vff6DznLByYcjsHb2a2sjE5Wj
J4CBYsjI0lGogUlt2dN2jOqdL6YfcUYvxfo2hSb8jbrnMNeEuFnWZsy4J+44HTRkma0bmnUzb5vb
pUnajTrpPrNHxoA1034g4rriwplzNSdhGF8yIVasswG88aIb5ks/lOUWibyJG2O8CZHs81KBydXZ
3WpCpjmhnlZHc9jiKRHn4iBJkPqY2H/Dl/7VRWk4B3JtAofgBdWI3lRLdbZxIH05oXm0jCA9DJJ6
rE3/NTMSQQ6ByCGvp8YuN1TEuNl+lJ7HJMYAVjsYv7XAy9V4g5OldtPSlpiKaOPcC6XYjKsNZ5hf
CuWpW6D9XpVGMqCDh81gOtFzwtZVRR33By5+v+7Mb8WYuo5KVylvQiAQSEU12YY5WUS/g1gmSga/
l81RC1ZRblQ3fEt4vCcAFR3aGB/FFviGKI09xqurjlRZQu2MgpUYPrhUmgiMn1SmR+tQeE5W4DMe
iCRsxpVBIwTXTPS7nu36ekkqK6FOQ1rI+8qMf9XrseEZrMpoV8wsdgkiHZ4zrJUNqebGe+N/DIqm
oldL3LZPbzqDKyKFEn/nDOInklEBQHUK49s0DhhnR4ehaQehBCIRdXH1pUbNUz/qP+Aq6U+OwQ4O
4w7cALYNiIRDe6AK/TUo7HpVxcLojxcEI5umqa21FQZbXWxgzuKtrKzfLG4VUxVh721G36zh/T2N
Kox/Ir04Cot95JSM6Jm9KT5ICq0+p3I6biN1mlOvIfrA+yVGeIKkODivnNGqQ2rReuj6H+oItqqc
cMVyolhRWfP3Zi91j212vjKQCXUwAssme6t99XWSscEZlX0PxbdmiLkDIOirkZbvBpk1ubHmpDdW
EqPXuTn08L3KGiabRehxvGu2XdzZrxK9PwJouT8c0dPuxxkeyu2RKOR6A0bzLYCJeEZf4HPqiVkA
my9I3e1BReta8+S4mZKTL9F7ciDilZKIN6PAWEwu73tvwJiTHBpJLekPaS2qXb+uyKICihNOOLLm
Vqmp61t7SBHUpBca8uHVx6V9iZWLaBg3VBkFEjaCTxCn0Ffs4qdRtfK613GWobJrB01aCRAba+I1
T5rWwQkhKWXdJFp/lTP9eQxmulResoNobC8MWlY119TeSc1nktoSEoNleytXoEVQYqoyucB+DJOJ
o7Lh9nZoMM7W9FXb0GXSy343+HWwbwf2Yz4NgZkgP9yPGUxbCe7xky3wxIocj8HU9XTC4oaDb1ax
o9rkpTVQmPjrqAGr4sBfFyNE+slR6VnHUbHS44y8qK45GZLWbGqnPzlx0Z27otrLarPJovEliZ1P
0doXVYcfJbQbRgFPIxplw2AiVnd6fbB9vJCUgoxjSGenWlMRzBtHI93F4pRre1tFYAHqSRXDKpVa
kEGAhj0aRiSebCAAAxkn+ar5RDjQA1htr3UFJBy/ccaKafSkHhTVVU8Pafg9VL7M4qgpvzTn6oRb
QdGQ8hfQC7azZymyNpworqJW+SOR9e6D/OTgCZGS32Z8SZrykpEIBK5zXSeuX6pea9465YAV1QM3
sE+LA8mSaP2f/R6kcp7vUO+4RA58jkxphmA4dJqxU+fJZO7vRpkwJ+cIm/p73mSfEhQ2I+PiTTas
M5AAkSZ3NjUFVCflXUQfY4qUnFcP+ouYjrVUrZjVMg0Pjkl1p4S2evEO0tdFyLORzO9lBWHWvFRK
faiZ89/qMnkxm2lVcfXL2UGrzHXbfdQd1Kf4OkywT9Adp9mGOse148nF1w/WkaweSqqO9nYb3tpW
3pj64NV9eLJ6DdzoQZnuzEfwW6trXZKPunxEcPiic1Z3DUTz9JbW+GeRa16Mka5L9eGUmScrGtNJ
Hxv+dpKcg4xkAtjMJZZaPGSnOpN2EK3B9urFlsiUUTa+MW5bDZQTSMaFQjnhwEXMD3tq7cHe6WVz
iwaQ2NxDuTN5wj+HDUGT09VXy11nYOiz9mr4A1Qb1+tEa9uVOFcMQ+XKXFQMsGz5CVrgum3x13aq
J8yvMNlo7bAeeK2wk3KCOcMRQjL5M6kN3MkcuCYdY9WvlviCceKQJNL1wC5mWr2H7ofw0pjgluCz
E5vBv8mlAY34ZKXnji6UrRP9Ym8T873eouGgtHmawnvbg6NrXyVkGLkCKyh+800JiHmwQRRCsCIX
XDbfMKQ1RrFnqz5QR2SRzarougukn8vI2CCz1uAt6bfiAaDngXUiuCKrwJcCPUa3BEbr6Y1RtMu+
7MU6/kiIeoWPf7rExV/sKzT1EUN2gAx8ikGZaq7hztIT9SJl3xHtYmuXwLgpxa3U2e2kmxzcbf3W
9aB1oGqHzqHqlZMTfahDtpIjQPbadk5XkM340GMIISvHqxPbE/1Pk9auZa4yQhkyDgAdP9X/nmCY
UXk+S6sn6Lam6k1WDqkemk6LRfJXgVzeu2R8NstLpw8HDQU0jsZdXkMZmnl7IAgkoh9KhmONfYbE
8W5LxRZYgCYdrRB+WxhQd32bO4ztCH7LvCU5J7TmEtqEuQeYUMxDKmsHWT1zM4IFhVZFAB25JlkW
76Ls25hfFAWjPgBF6ylqB68qYtcJvoOt3Fe9gY7vs42dFafNzrxqwuf3Q8CrWK8gR2jYVpuI01el
hkByuWrtglfgmyG6V51cBcQdm2K84o3xRiRpmhpegVTvS44XUMYE8V2tfA4qDoQ9de60bc3M8+1d
1HUvqvVCBPSKATgRCKmLzVprYwaI86HBQTip70lhHWGV1KSOpmgFU53TaD6saivCGV8+E/704vvK
Npp+DBUZupzgB5RgdBUmGFfD0eJX1ZQ3n1VCDxtWNUhYudWsFUgatCQGTFjDcMww6wX0fPGtdNLX
VPdroEnc1bXvMVtZ9UREDaL1cloQfrQrlXILMWwjTGwgRhpeESXgDsTQrbPb0jgNi2ueffRYYOnS
I79I3CoArtPHP4qIpV0JLCKIrVOVZ8dhr7F4KTHDnecKnIsVtlurhu3te0YI7l9+LYdxL4lgPxrG
Sd0LU2wdfQKSIR0nEo+dTAI7CvlyHrRXxTPLwkaq6ud8Sl3ZhwxQZxuOKG9ySCfUJGuIjVmjc4kI
llCdt5GOwlAcRxqOTCZWxt2wXoyaXE81cclcQvw2Jt+cGBA7Mu822Vga+ctmufWTdu0AHsci8GTJ
zIvKLd3HlawkzCkt/Tt55EdrnkwhzWZtxJ6xySWr4cw4njvsP8Eg1rHuIBbGhQdJ2jBeByPiYm2o
JukJBYHlmpn2c1Ah77e8xPUbVgqX9usx9KWfoy2tBzCERW4/IYB8sjlCZhkSEfsjlp8COOhG8XMw
X+rpm4i1Q2wn1L+vpv87RUADn4HV3mHdQBoREwpbRfmqaIunLtKPyvi76nDHBjQtOCUExvBVxvra
RtBWNkJhOxEb06KQTdeqPTSYKtq1OkLdTtlyFOGFaMlqY3gf7cElxahnSjTHCaIwpCPRfbMBUE0G
xC8uPRJsmHOtuvyqGgG6DWvPqNnT9HuU7eR+jsTgckdXyIGpoebotJRIzEOay96boo9PiZpvlPwj
diQsl+UFaRC176/BeR9T+RjI2qrTf8+8n7y8FsRvZj6A2WFvDoeg58imk+GQjDxV4UZoJ9opaLHO
/ridpeBdaq+j7AeC/nUqwpOkGx9K6Fz8oMdOEzyF805GRlGk3eUKfUqtXyZjZ1hsnQN1C/QEK+Vg
Glhza2pv5Gf5t6DEjtT/xdV5LDeOtFn0iRABb7YA6EmR8lJtEFJJgvdAJoCnnwP1P9Mzs2Go1GVa
NJmfuffckbUH3qmy2DMza+tnVDbHrEDHqm41q9uz0NwQScauvgoMm0+xju1lzYt0pnPteNxEZuD1
d4p7b3MAmgFjWpQq+LYAzHrHvPZ2ddKcVewiQBpZPJ96I+GnT+6j+WYkHQcsh6txbazyVFf6Yy3p
FW/GUgN4hXZ0rMueQFNM5irhs+TRqVw/3aeXjE+m3gaGnIk+NygVf0aEsGDe62T+RKXIOyIKI1bE
KVKtFIoZm7NHLFTco132Gnmfo/OZDHeO91TqcrPMa/C6dizHg1eWO8Zr4BE05W1pk9eUqU23MPlX
l9Bop31skM0Fpw230LYy8FoeZRXvVxeU9+ja2xivk7ZFodYnxPREZ/Nm99d6WRvNIahixqNlUOvi
2M2PRc64o5cwi6W9m/kZNdyuTSr5GeS+tO40mjtnxLaDH0NEdKQiu6SltbFr/YiFDtCJrgVMJuAY
bgy8NE2SvgiGVWl0K0fdv1/qblekA4PEJ0Bml6xpw27JAxk/qojrE3RH2ZuXmptp0Q89lvrG6A9O
Ol74NPjG/BV7lGymtmv4cLJy8lesle5i/a0OdcaL0nOwxNFWjmvltV36+0k3GShTE9qtL/J7OJpb
nVKlUr2/+Qjlp4cqh/cV3fp2UV+1KCWjYP7bJj9FrsCNPtJWbobuRCq2P/ZiW7AIk+KE+Rs6zlOf
fqsqoW5GQRZPR7dOwqxXQ4QBfasTW6LfJvysdQLQvAIe0CNRs98dUN2JxwyAY3VmwjgUDe30NY+7
/Wy5/CQVR6pHQ5fdPywFAe4V6Ky5ZkxGD4TaB1Z60IkRaSFzzvyaGYCmSCbVyNnL+LjVSX0/D92D
jYjMpCUFGnoXiyz4C5MDR7vqnBQg2Z7cMgahN0f1zXGUu21Qf9ccfVxLsANAGm+ZDVGz9gcE+9tR
Q5SKhACDZEyv7DEBGAuGpVZ3hIWQSuzoYmc31DgxRVx1BZRBpu8JQT7r0kulV4E7XuUcHXtSQzx+
sxei8SJPxZ9axirmsOkY/5gaQx3zMufkm+diD+CYd+LJk3no1R1gRpDJ810DXhAFW1C7Xy6Q/3mV
PlaSCXS7M0tkI2sV1fwU02ufLPssGVF46NuRCS+2dhhL6d4dw0bt/IhP6ajoLL9HysX3hfcyfqu8
8/DH9XuhEyXZ89nAJGyXe6fd63bocFejNSx3BomcQ/sKBtMYC0oowhd5GqbmIheVIVwLRGYrUS8Q
A3eZsms6fzipCFo0b+vQ19M4LlzOG051EZVU3zld+xFc09YFLmddZFf78XyUw3mB6u86b9aU44qW
IXhKr7gONmopjUlwjeIEfnBF0BHLxzlIBe/+4VxSYrSE/tgX3Ag8dVzB7lWdW07Oo0sl3Qwke5gv
Fdxea9jr7CQHVFHWn0ZAD+D/TU0RGTNiiiFrQ3LVSpJ2r6CHNzHhMrROY/HXTF8WidHBwFICiSYZ
+RD047vh3ccsxY0429DKUMzsCtvxM4GAyjln6SFX79oapFF+WKDWTBifR0aKbM82s6ccyss8U985
Szjbj8I6EpmJV7Xgtjm1cNK7OjA5/Ynks6nEs79dmYd5Fn8Zw3fhPfW0UWP5gGFqV2gfSfu4dJ/S
G3cypxDCkGYyVnOFsVenN9tbgmFI9216apOjGtvbtK8PORH3Wop9SVHOc6RvekhEuu4GVoMUixmC
w6TGfRxk63PRQRERKe+7MowX0HU8A9bFgF6aIegvlm9t5hYw0elqH053QNK1jZWJ4ZgvLbLpdbFL
p+h5qMW2cpoN+Kg/wGSqddyrkNHJ9HNZHi3OLSzRbHj+VhzjBgmFis4YgEBjVIIXm+gFXnxfs/LH
1LGOmdYeBGszVMUJdVdsp7toQMAnt17yUcr6YoNgImESk5WuNawpFqANIUmmnUtYDyLKBolJuWQh
gj8rmzeeW50G4mDap4lKhgzGcMKlQ1qrAn2/GE8Gi3IGQzMlqphvvSF3kdqRd0zgcMMZ5rSvKITp
3Huk9NOpF81lbjqsXWxvyuvszs/O0JLJPfqIY31UyXsGjKOHQRcdfo6szoXpob0nyUSdBh/l4mqE
E5XpC6klvhNFYVHdN9qtap7M6ROL06GHfWmkYLEVySbPDsgDqkwSXIafBpfaqgViyHNm9+mX+n2E
7hNB88aGJ6H0BOfOb4t4RdxuOXvtLRr/OoQGCcKsLXRv8XNdm4/F29Jde86sSdX9xRTP6FF5O6s3
9AeBBrtLm5ajNF/twdl0+QjJw32Ilw9Z8uGq3VPd9WfBBDNXirDThg1j3FmoPOPC8JvyaYF7oS3I
dd25e5/U5aVImI7Z3OkWSKGq37cMg1i9M9hG1zOGUcchx1Xb6DClpbWpp8+FdtHMXmZ5xfI0k2W5
+jdhLmwiNvde+2rANRrt4l0ymHMSL1ANcSbB2R9E/0iE94kq/ei20JSQRmz1QYZ6gUA2O8bEQlZ5
ehisszIgSYhfBDU/GB8ul9eOlmCcul3eEkhRZTz7HZc2mXROxZxbebJovTPlOINIJaA4pKsMSdd8
RuSMHyqjGTT9Cm/joMsdOeFZ/uQ2EKQgZNL9beNoDvI09acoothxn5LK8j3V3CGROWmMvTUv3w/2
mzklFJDJXjruRWr52bLvF+wgU834kuZP7aItIIewcp9sL9pk7nvRvo6Z/Tx309+xXHwP8K4ZGCPi
CftkQLlkwBoKcWzAtJcOY+oKMuyzg60pH56909Ak1zFptnp701WANvYJpRnuX9bb0WOt46YCu1oY
z2QTaj4pNnwqKegYBosfkiKvBMXsEkSumRCvEf+61dv3siu3kO58IO4YhQySlJewab968oA7CNlY
xXdLl51QdCRuegbvf0pM1snr8X/NuE9aawqY8QfefB5EdLCsATNFEugms+yWT5cAn5YdeB2WeStQ
5+quOJpM8/FJcRHuxV9OArt/IMpGXXapuE7eE3CAZKtx4Wrii5tYSa55+uJ0JjSx7dK+ZsW9m93m
uQyGW1nrp9b25QNJUNgPB9S2z0ikc3HRo32u7ECc9CQFA+7wXeYf9kdbLH/zkqQchcouIbRSNyA1
kgguLHoim3jukVl4Ve6UxuJ+/y4182in7Z44sy05Bq9Zi/qY2onNHSNd5166t4EBR2k/LuV4UmAr
xO1Wcr4PBE1Wq46gmR9SBARtn314s+5j4CP2xvJNMl4dTdsIYlob7Q6Y42ZdfNQLrhxZbTI28a1o
DjnFBnvDo8rCAYtboFuUUVPBa/NY8caIazbk8RrewXaSpWg37Yq2D2HV7/upOBjRu7L84LemP5u4
GZug15M3bE6bpXfCumUpih6P2iqP7HOKDSVhJidrUqWmkaHebXKVj9h5VLzqwdTvzeFsQvfLWXH3
4EhbW2ea++r2TA4KRNnL1jb0B2dUyGKYd5bzCRR1ZFo/VFrYR98q4jgHZkXmvBp1G8TaHwBIfj9+
6FJcOAvgRaJepXPL74bsWtEI6JxRDm+8JQKgUWmB06N+cmhjG/mnyT/s1IRAPsKT4qz3hjAuhp3z
SQ4STTApkPG7MB2mHaseA8R2e5+6z7VGDi3ygI0gm8KqC9zmfHb1U/qHPL8rCQAh+oSsGO7q8rO2
3ivp+UOZfCstl2UZ3TxiyFL5aSlHb4S1pL8kDkLOGuQF721F/5bYWxbtleobeQmpWEr65ZA95wrY
pCxplYyR5sT2O+FWNwkHSSgnlJ3Khc4+FT6d/VI5z3H5U5kY5KNryTgsN+Zrpmn+zC1J7PxGwtgm
2oje/KEGtBqpow9FFcBbgFw/6AploxZrqt1ft+nvXOnt7Ch5qq356JrewTOcvTqeXfE8ZzGjA2Yp
1HbSe7XLH6viOTi6qbvNmAH3xTbCk2txuxIfBTSchSYgRgN1B7U2apWNmShPKDE4ATgieVlo5ySQ
aXu81CNNrbNmciE2Lu7AWOOLtLN9UiSYtaaDY8pjjAliVJLHvsbCIm9iUP7qqAZbZ8SRC6TNhiXS
FMelQRGqMu1j0TqAoY0J5hscgiOLJ9GhyU0WBhfICuZyay3fhcD3+p45E321uKq94ffNt971vktv
4K56R3O6KmlHKfViuWy5gRESidkgusCfdTG86HXW0eOa25QISf7gqckLVjL8FK/j8rQ2DKzk3web
5y6f947ujby/BEOvhsaHrv6HMopcxea59IxthuT1AT9Y6kdmc7C8LyyywGVSmB89SqRjPxl72fTP
OVRDB/FBNr4WOQbgWvl2FKMPXO+xblgykb3mkv+WRuq1lvuacsOMMoiVPZyuvt0Nk9ioc3lm8H7S
LOUh0+dD39WHGGpIrFM6MhPANrLrxp3ay7vaGQ8yuRpfNUNfqRYfuKRCnha7vlM7KnBdezRirOjF
fG7H7odkZpxdQbTYu8Y1D0m/bBtL7mI3OUHJGFgSx0lzScRJ5zgjXMlvNPLSJvaSlrQPxkjiUn6q
0cvjFd9GtXv04BfAG0I/4okQVJKv9Wxjy0UJak4prRse3Wn8i0o1PIHmPsic1yd7WDoumKJiktfe
O1xrs8FIXn5GcJ1tVhWSASG7hQcvRzk6A3hzcU0h/BjL8QG9yKbTy51KKWEYAz4jGwcRg2hdexsW
ecy4tKCHPjmWQSYJah1FRajIHRA5IdXnoUE7xHYyKKJ7KQt/TJvbAJfNcdBlqdphFD0dxbsLONwv
7Th0OwArij7BoCCLD0AIs89NnNJwF/XGyu17MY4o/idQ0uhzbq0CJp2CGYmSeMwT771zY+peCX3v
WStM5m7os0a5SeMvsNebnjd/ranwx/VNa55K9ooVeHVNH/5M5RrE9NxRbKaZcYA2xREwEuvAljna
2Gznlvl7Wr5GRTlQMYXAybcLrO9EJ5ojF9U3QA4qHwJJ9P7QU5IpyYmyRHb9S7V+8hKKup70C+fH
Rb5EiMIOw21Yozyq8gpfHgG3iIMKxwkWob8g8iOZHm1pVfDx9Bw8ezh9ZmrQHdS+IKqHP0OO5D/T
Qntg1ZrtGvKXsqFgq/fuDtxNHcPoOFb2oiISt95OzCxKKgEWJUDzUe2hY2oJOLkfCN7NZ6KneN5N
Mqw6mmvymAVSiwjHZBqXm8ZFT6y1QENYwsXKC4dmWOc3W1v3zpJ8jzvQtycL1RnKC8jv5h25KJAV
Q4Jg/SIdrzEuRw1+jHROGGk3lh7vNfBXfS/8mBE98xByT1G8DRBHNC5PnCRdbR8bvbpGBKB0ny5v
yBFl4LoqYtKOLKh+q+oXReqQLtfLnbFCKu+btNhI9Fue4z5U9OYr8bykM6xwHtf3bRezDxU+foGD
YhFwnzeP2YjPqK4YILyb5nu6UIg6tCJq6EjeUguAQf3EkuHFofjtVmqhdskdy4dg+NQM1bGzor+6
yae4npp9iphcyY134KoY6ysQNcxgSlXddPNwNAbScEflbpqpigiAFeDOCF/ydWolH9jVps/00NR4
4nW6cOYXMK6dZmGs0UpSXrCkTwYwCYY5brKF3E6aGXlLVOI5M4ToK43GbUlTVuTxM2Ys/J8L6pcm
vLVetWsSAyTgcoS0niNgm3qU+bXxFmUHwX5rNl9N5bthkDKhYPSqN1ebd3HGprv9IpnGAPOmJVdc
+Myv+rAhwabTn9DL72cQJ6mV3jexuXfGzCfgKbUDr46wPIChZ+2to6MbSlTcRmCvZvW8DDu0cWb8
aFh/luoAJmuLTeZQlgJl3mfjPeqZsm8scK4wuVjzL+pD3Dzo04esGAqZm8yj7zCzcOaZlRqCL6O/
Hxf3m6hpCRSio5SF3Ovn1UedGHT51iMe6VOiWD7lI7J5wFhGs5uJ6BYs1Q0rO8+i/0xV+a6Vmq9J
zTcVFNKWvQcIFmpUgo63U5QLynnaAYQiHGbNMtxPI7WLzanvmBaTHu0sU+F7Mkao73rf0kne8dlu
aivnMDHGS8fhN86CPoGUoohjof+sy5hSqsovLKhzo7vjQLWsR1WBm9prerCsRg9XRG+FqZHcKvzy
DnEo74ZY+E0x38alfcTIcsEtQf4kLMZePa1yRrfx5TAwWf4rmNd2zXFZio9+WjK/iUikyeFmTWrH
TbM1qdRqrTyLXAekvVjmK8Pdm22N6SlP1Hi3CJpXe1JfpGd+xZDHMau+iz6uX10SiOrFeak80ocb
xWr3apIwvR2wr2X2vIs6AOgzoJBVSBU/WIoHe1in8OVDTI2A+VBpHlXJZrRJNgZZaBVyUGEM1p9R
mmpgmaW4aLzY5dJ3YWGPWCDYFTNVKN4xjG2dOoPqMqZbJOqs6TnmlgYmHyRBBPuspXYINYqC0yDK
h3CKDIcWa/hy8S1RNLreQ5QiTfIw75hZxduvND+J0kqO2Qg32x21Hn6O88M1bO8tLUa5kdD5QGhw
1HW2ugIJye2K4Yw0rwmf37xnDmjN6kZHiuBlBl4KECtJvlG15ThEL6SCJIz/zC9PvwPGz8L6DRTV
VGPgQLG0yi/0vDnY0bwpeibJ7E7LtUJHw8NfiBLSBLh7dbkvPTKRHMHiW8URnW1qXUd7lh366HWY
pq0NoEylnm3sA2zcIGHyxyafbbxx0uL5cUUxkYwoiyeTfIRRl+pLmdIsli+zyWXTZRnJQ0MTYrRI
doMD+JkjzJ5M+VrYfbVhseUzgvAIOamQtSQ3qTf0hqCQp/VEqIcj2NN97g3GTggAn1YyjVslyXKE
wyx7a8mSq867UGREgEU5653JKO0gnumCSQXjsCDTnfKSnbpddCTRPLZIknGeIm9kNj6hfMSkNGnE
J2XdUWunz4yB1F7WHfO0iTgPBGvKk4ahpya3haBzEoq1HPKpVRkby772GtqFBvfohPJlju9SVrdG
nISD+LswcyszlX0/amfibzXuP4/5GiZGsgLQI0+XtbBiWBiY2tGbRWA3DDQEW0GZhhGFkLNSifGn
1aa6cSxuMgxUDGPZjoea+CnoQzuimIT5DPh/LwduZqyYy0PPrMuLPyEjhi6vVmZ9KKCZR9Y8RY0+
Qg1JJs8Tl6rgyzFY9drUhrEVzCN/OiaEGjF7nRdIqKd9nx4n6w/ooW1dj4fI+ivQZCsWuhzvWctQ
2Nv+ZDms78iziLn4G+bse50TPrN3mdwy+gymloDgZasZNN9pE5J8wwaAVAMG5q75Vlkfmcnuabjj
gu2ap7J5dRkaCWhCq451qY91BFjMua+TaUV5+IZbIDSmiEXtkgoaySgo272h8+Oo/Tl1yJK9b1ja
lUYW5uofCVVMaK81Q1sjVxlCIl+JnkjbZGPzJsCma1yOcPTCYaFdgpJRgTIoedZ6tudpddKbH1oI
7LDEZ3O6S0QHZOvaV4frwnDyQ0ccMekX6+i56o/kM2zmNA8sKYMCXPD9TA88YEo7McKwoqvNrF7N
520yRLvJ3Ek6fcf6I/C/g1WfMstP5u1KtqyXTWIYRFsJ2s+Dp+D9L/XAczHB4WdTuB3hK/vJF2NR
AGBn9A4c+B0Qr1OefpGjwZAOsgVWgPxPSdyeVZPEd7cukBQWHMiP2/ajLjEesL0oWbmpxcYY+wBE
Ensv5AhpS8JGTA7MOWJySvKU4rx5jHDH9K3hqZksfg+vSi0Q0LTbUaShi8h2VWI6M1XE68JQ2tLu
mj471Ubj2yJFts0EsXnL+kNb5lhJjxlGD4ZQjXYieE+Pbs0tYm8ruOykfpnwvKNgJv4YdN6BTAgC
svyBHr1ZHqA/ceUXGM1OTvSkIxZxOO+rHJ1c8VRm4pjToifN4yw3Zvd3aZHR67c2+WrTY4/ICZ1R
Li+z9x0JZqtx45cmdEW5cblhDWkR0qniwnp3ZuBtu7lCaPzt9XAGVo0bH+KOzlwhb872fqC6kmHH
kHOyoFd8q2T8uXIzLPwUtPBtdcyAAWjmszrtIq4zTNdHeC9JdEqJDBom36INzXV4pj8oQf3KpW3a
1ybCGoi7KATtxo+KKSg5urVjzcgtiXaLhUJ5JS1zlIzqvQIrB9ZCql2xgfu9u5sRpnVvEEpPsvgb
U82ucPqofpnkSbW37rxTUwzpvHUWtuwZLZBKKLTdfEw4QbqtMa3juKPHZDOONR99H5SoUn/r8h8u
Wl+3xDbmtDSgtC9k+OJkBD1IaQfUvQSy+7TY3/1KYfljIfhsv+o0D2svQH9ql2aoRM9Gg5DEajt1
74h+CZwFmy7jgj6dmptbP+Dlxg7Y05V0rfg7yyYOa12zD7DDoFq4qRbW7GpbB4xHTye0taIiwRqT
KWG3queUoYbgz4/InsVQTaJwFCTMc0pS8WhFj551lTRJDiTDFyX1wkYya9fbeApkO38lVum+9IJO
Korbt25kTZnWNQuBUWVUw9a8dpkgO+VumqAUiMx6Hoc/epXBii30MpQToylXuW/tKn4wi79eJAoW
aBxVAMBwKtlArPJK/JTN/GoX3J7Iw3gF74E+8HTaj33UuTtY5Vu83+8ai9XPsk1qn0RR32SdRWPZ
MHMbOfCVRNU28PjibakGo0Q1c4219jqPzyofe5P/EQP/vkPaRcqHAfmEx7/DuoLBrc5G2sUSpX4S
UravCEPPz6M3I/dkweT+uNnOUW9znT/NmIjAvh07/ScamGnKmkihH2AjnXxqlbNbfJlKdp/y9KKJ
BoDSvuQSqStsMWPcjFDOU6Q00obfMA6+bT7AiQ5ibEpJ0aI3vlTTiyfMO8/7o+DbUcTvYnG9HI1C
Mkc2sT5KQuD5aZLymE/IT9BxA9hQRRXqNLJDqr4XnX63lOzPh46eeYm8wLLaBmlszTFP1qbb24Ft
a36huNoX49adaY05uUkBge3LrU37Q6JQ8pROxv1ol8k2rrGKFlMGtqqbXwcl7ItWXq0RxJS78OLE
vb3PcsXbUSnH+JbOaZXfpYLzDh0Rl58GcRcO0OMaTa86rRXWCjBVvWmmg9fyARmAvzLvsdAvyAxz
jercCiUj9okjcOZw5rOg+TqzRrhCM6z2fgJsE7+4YGov+tglK2BR+qTEnF0Dv/TCahxm0x0LLBKR
BwdfXC9DY1VsEZyF90vqpq8M9rUrmZWXpPkSamyjKzxqlT6FUiZ6sMqOgaY0l4KE8gl59J6EjE+4
avpaEGtEHxYHz+kXXqlwrJUnmDaJm1+7uKwDEluzTaYA7p7KP9osYprMz9lSJ8aveaj01rLr85Z1
dl58M8JZ9TjIMvnYslDhf4hnA5OP9lKnluQ9dOOHS6n23GmNZtp2Efd71yGesQHE88mujyVrT7/l
6aTpBsFpZNouShxWMxUDiTTZNx50xLRN3MCD9hRgYPWCGBrQVAmbkRPj5NX5pQzN2p1QKcYqyDQ6
6n7j5AkKjKR4xIixRy9BHYHwc2mRJsAWbfxOq9+rITvgDDzGJjdfnIjbPNnG2bGBictmQ8Shtx+r
Eh19Tvgsk43KQSO9xGymufu0FLnD1NZUblF6+v212aom44gcCEfOdnB9yAulp1tfv/z95u9DYRGj
R3TWwFpy/fL3m0MLnR4sxNUDC3+k+ZAW+HO+nJHbQBDTsDDaddYFNOxUMjU7zV6t1OO4PqyBE/88
/H7v31/+/tf/973f/zoM8n//saZakqMLtcrgLRjYPP3HWUSIWbQ+y2BNMtdwjOHmaTFuhZSCz28m
oz4prZr950u1dNB2e2o3HNw2CkbYyNDdMJL/8x80jlcVt4JbzEelkXjjLHWcj/88iIyECCnQBhNB
hSrJdo6/XzX/89U/v0wtoMoo8pRMlKck/+8HwwAVqruxQm9p5icLyRWDWevERm3ZIY2OqpVMrSjY
C9cHK2PXZ6wP/+97UasUB6UUzNIzh6t2cE6/X9HHM4bKZ2YSzDNM+hp/HipD3664z12Xje84wYkQ
r5JhOI+FW6B9jKqV2pvtGYDektEyT+6UpyteIbXYveKqhw3/f36dTPFySl7//Q2/f+r3t0LzM/1I
s6vNok7KmRnufx7GpelO3wSX+0akZqffB+kZdEL//trgOWA/OjI4MPEv7KZI/Rj0Tj9ZVoWtxnVa
BK0ghRfhvjbDgJ6BvkQ3AZeU2l0Ec1cqBAoJw9n8grhNY0iPrG3/6PiCUImhUEfYQhbFQANiAVa8
xGsw8Kh7x4VwqZODR2cjJxRZwNqTs53pHwh0rG1vqj0RPQODViaYp98HDJ5wjYSC9GFs2tOUli5f
giDUx8obNkoQOZ1xipf+M8/jAXU0Yhm0En1UKxtC/p7jyGxZwuXi5LDgYmBFHb8ic6OuUzYJE0Y/
S/H4qY04rWy1u1ZRSSeyoZ44y6GsJLKCfqoPtkON5iE0bewZJzIsf/be/baujJ0FSm1TqC3xYXHh
sDoer1lk1odUPtmJq7zE6L0rQVehw0TdkUAFCmtKiYPwUoS+IJEE++WNsXhbTYENBX0MHmNKb2bQ
Ww2Kfo1z3H2qqpJFmSjJUafrhUPHcsGdCVZq1XWXkT5UgFSDfhkKAGkt1VjZ3+rL4gwKRbtMNim4
qk2qoWkkxy/o2q6/QoX4/aeJQcL8EBEhXjV4EWS6PBHMbh3mNbHBGsSTrWBnQZry+xshAKQbjWbz
QCQwEux6sHdWwaxVeEx0ZkxJLv0MeMC0ZclXD9vJjBC7dF4WNMya7gGpr9V8+d6p2bgBQdtuEzJW
SINRbKKCK/VWkawaOC1hKvh/lpvnDMDaSsGIfljeVW+R9zZOSAdNW673Mzyvfpss2U9dxMiqNS2/
1Y16EUtjvPJa6Ju6bJwggXzAYLSJd5S0Y6jbw0rLy5/yeuqRcq5a0wgyvToDkUAqHJVEf6HVafO6
v2TGDEUshqFWdvm2XzM9UvwxTlMBfx/yB/gPLshaBzyL4rBLANU06IbY6QyOGp7sZNLte9Nr7XsH
5S29oVFu//0eGfWUbbqFkmqcxutIeNdvaoFY2N/jeyfAbgXB/j4QKgADl39SN9QFz5mTXO1FP0f6
6hqt6Vh7uFN+r8XqrvxFdaRGvtUGcFkpOOJTSQjAiRE5KTVGP7GMZ2LjcBEOyblo7PhMhU3Mh8ht
k8V06q1dKiM1fY53luc0F5QzzaWNqSLqpgGtVHRMVSi0t8D+gK/9D4ReN61uZ68jtb5r60sUtah5
nRFBjIV9JWZYHjbjOJ0p+NODkRWXYX03/hJySJ8kbXh00SoOxtAG9hh//pJNfxmn2CYxok46+9lK
uYhB688KxvB/47dGfVRZExJonrgXmyvlVGipc0s0tqYRYr/9muLlYSi8zwuCXJtOw5e7/l1tqbuh
ZZq3oRWMjNZ4VF0ZnBsRRppQ1JU0qB5+U0sceic2qQ4fl2erdxGl9iQOmBSAdjY6t198bk62d4EQ
nc0U6x7+DdUlZddSEuWUthlWodHVmaRC2cvGVENWzJq3ze5Aq6sn0T/0XcGcqPTcuxjn60mFv3XK
J8itWGqjzayq4q6oW3E3afG9DV4WSSaqjHJOojsjh1GkUxGGrgbzVUG5s3f1JMCiaMNC9F6aATYX
iUg1dlVbf+6lFBvTJYuYsxktujywI3kwRoymnmpfam/Q95OUHdyPrEBfND8JpPjnwmL4kY3GJlnK
5aNxmyepYwKPMrU9KWmZPZHAcCPw/sDLnj9TK5WbiCriQMybCDUDJUqrkPLFAvVWsUJ14ifXS1cK
OIzMBM7ObmxRz/0eUpHF0Lxs4Dxbif5gt725H1w4oQRjxCNeQryGTjfLE6h0Mh8mR8JVSnOg8s4m
0lAOWR1Gwn/yBUTPm8tN8oVxMDswEQ/mMUeQoBEq/Pv+glW4U3Q5Hpk8osCUU3IZlDMRyzV/JEUH
OIG+epdLpl4NC9lmJR4JYmG8NbD0t1vn+pvM+fuG8nLGYWqdTXBl43RPeX6Qgmhwrq9+0zaO/Zai
pV+FU82+5+C6dkQ37CoXuPAkteKaJ0l8tR/jWlMIwRnQPKYSgHzT8sv1ey61xV7XsT54EeNizeb6
FIbh3A3rQ0LWNimti/rPJ3oW5sUlneowjIjoic76/cAtgN22Wclf64oBI4jSnxuFwi4WXoKEwGPU
Y5K/fNVkSYYXb06fRRh+IFW8RBnhzzQw+hVAAdVAVTKyaO2dXZjp3UCkNPrSNPvnq34gFCIhBdxg
7L+Jf5NJLeJJQ0/JX40ZNNvk6EboWrZ+yEEFxEmnB9Og4gIUmNSnSbz9pszKFDGbyxQtN0CC4J5J
1w1LfjcNog3jxt0ZGaj737y/YXZ/+oQQ7N8gdlAWQiVyEuDat5docaj1xjaKVCewjbQM06Vg8ONA
PVeVdNuiRd6zArsZrDlREaq426MSFXVMxNUosdhPNWYp13NPrcVwxbDHtwxekFMlP6reovBpUuNZ
lC4XChPdGR+cNUSAfZs4OxYWYmWiMjBrcfV7PYKECHnuzjHFdi7lddLN0Kv6A+JdCp3ZumGJemhH
EqkSogU0XdvqKl1fM3gPSxo/FTAdpp1EKn1Moz+mVXqPlkbEO3krWVC3Gy9FpwkOEE1jmURHOxqD
ZMaDVpmpyqmyXJeu24rcyBmWNSQ/Cuu+rJv94kKC7NBuSXNfWRVRGMlcb6FQ7Upj9QVMCqjv4fJf
zJ3HjuxMmmSfiAV3Cie5jWDo1DpzQ6Skdmr59H3492C6G2g00LOaXVXdujczBF3YZ3aM+2d/LVYz
Se0R1DE486sxvNW80661mkWGq3nyIJyn9LWnnndrV9zJhZd053GYCdDdzlbGDleLUzFlrMPNHWIw
YJOOHDpwAYXPb1u5+W0/aI4Z2Tf4mehSLdS1ZUBTYWC8AL1AhMuhu0UPytM0c4s23WZN9GmmOSi+
Gh+B0iG1naZ5NLx121m+hojqdYEiKYylvuqt8VVGuM8quVzLevzwXG5bXduxGNn4170e362oqk3a
2fWpFowGbSy32UT4LXWcB50onxHTCCrPda8FT81OJso8zyVwNCZKiA3ZFWixR8OMAn9afs0E6R2t
AbNX3EfbFNLk3shfZwWpBLNCsxWihdk2WxdB+KBljby3yvGmtQFpRba8iWiRfxnzAetGwUufq3vf
W+CwCde5jcBKbxcNQD3HOXbOMZqyW3d404phEybAAWgN27dQAdAZ41NMP/ueMcfqplU0cDj+e2yC
bZmz5sp34vomREHHmGHutISSzhOAybK5b9LceBdtcjC97jGPzduqaeogL9qzQeiPJLa5BMJ3+HXH
9JbjWnMkXW6cejGeqTKFfFKAlRid5Qkipn50yTJecWp76a34/p/j3z+HvlB22dnwzC/PqrCfjIoD
LARKBhATLiHr0K9BA+GGOQ1m89oTjycd3iyO1JJtz0sZYBXUU2MbZEzVbVN6KU019HvGre12yb9E
V7+oGPBA6IYEQZpuNw33YdoOd55v7RITEGKfTzOfj0+ohlvoIBS8l3n+FHEIX0VMX1gEyP0rHyoj
FXMAvupVrCadVgEYGvm98dX2nOCJ2Hi2Yx3b+VvOTQfSqHjgDe/R9ZlW2f7oUWBIpN6m0romRniw
W/fLLW3nIqafxXOwYM3nzoKyTnD7XQo4vllZOSBgHeLoM0VH43un6awQdYrBbDYP81Tyfps2wdix
+TVgMQQz9Wdbr8X0GN8vDn6uBCcqeZF6CHJEKzA8w+PkZssKPD/MaX9HUNjcAKV9i2fzT9ouOL+0
soLCRNwqBMb7FEt4qHHmL8zmetzFHitu4HcSHzlfvwsUEIsRc2elry2XiF2X1nWgUd5//PlOt/k3
7Q/H3iXPpSUfKiXX6bZwZLNrUgZdedEYWyzke2E2IqAjgKpcxMQYHpGaar11qWc03Tnf2+m7z1D1
MPYtloC+vvYLiTGnK/Eg9Fz+W+OpykaGdGn+1jv9S1zSRTmj1tqO+dguwHlVu0MtFWXevYnG/JX0
P191hL3XuqaN4GAAVyT3YCzmB6e2+gtVpUEvQYPY4S7OcrhvtbN36GHaWbhTOhCYS6/f6aKpcLNi
KBwjBtcemjw5ShZA6BvbBLja3KUPJsfSpqSBnBptndb2RkgwA370a2XFWzIDovBiwlGo+Me4t6Nd
5UPlmb3ozx7NaTtkxOBtQ/6WMOX5qKdP6RrPetSYwTXzmpmTjDLjK6sB4uSP9g2UBY4FZfljt2+2
Gies5fVX7XN4D2d2cEM2VAly1JH02qm+xBWGr6iyOBEPg8CdgQgGx3OrTGDyjIjLGX40Fm+yyEu4
n+RwowuQS/WGqjTFDb0XzF90+8aFh6jOzP7pWg8gNsLg3tHpZ5PXJH2jHIWfBT5U41sUr6HD3v2N
ysk6RDlKU0r6THCLhAciH2TynUXqqXPVwR4WqHQMleqWdsue2KdDjzRo+JPtwjLv1GCcszR+NjKX
sWW3tpCWn04f48wHE76ZPOd2jRZJWoscexIbTcdvajpIdSn1E0nL4uKhsvorOqLVMxMUWpibiiD9
2K+/V2Kf3Iq4jZfjPphi68VeEMaUM1F3/t1khXv217HvUjGX5brvATOg1Ghnt/VLyml0Bw3jUOro
Ek5T0GRhMCasDImFkxDgTGJV3O4YADuVle85UzFnVsi57kwMzySjLzPije1YB5hHH9PJvUQYBwdv
gYoQdmhvg3+F6kywdxb7zJifq5qQfBPn7DcjPxAINbyHOcWWwr0lD5tve3Vzmp+dHApCje5HZmHq
cfXOmWoXnRYxo+JXK8LkbRq6p5mtE/CLOnqxoIS5dw8ly5YquBeRyAdek2xsigsz5V6XWGI1l36R
3vUexB+v5LNONbe2oop+8oaHpHcrohviqiYFAJ4jP8PnxNAeusdQPsClEeBa2dFaXFQ2gkGlH8cG
xwZM91664ijjnyievgtUp42dYG3n9rnVGss5yxweVll/UlDAWa7KaQiZz1qIQ6p18kTvzWnkEsY7
WW8TPeZbK6TQRbMrgeoZXjoweWDwG4vHmOGsKPBwwBaLd/MM7gR8yoUSOmub1WkwZfmzrZsjRtUP
IR7GrnqstAaTYDX21uutLb7y9Y3BmdjM83koWX9ozTmKOh72fUj7xEgfB5Up717mi43DJrVpW33J
mxFScvI560zt6PVm05+ne5GQWDDDAXczoDXOowBl0/zIqQodmP27aQXd0BNvUu3aBzF1OyHgLBk+
6T43e9QJZVEYlw6iHzJurn5+oiGQKKB6qCrcI17a/ibhvOnXNCGRMTyKFVphStzUsaTCJnc/8giE
uiGbkdXfeTqrfWP30CHCR6YsZMMmOgRJ2/U9k5R6rK+RnO5TIg9UAfP+DS6MGzlxEY399Cx84qxS
PcWec5V1gPa5avzVsE0DJQeYKfo7W1N/lu3W24kA8UZY9qtpdtZG0+AK0cH86bv8Dutch7AI226O
o5vMQtgrl/TWqkSxjSNnb0TqlV+SAo0+fcvnuACZhOdmtpdrwH7oZZ5ENeQBOCyVDNyGACup34vr
MweFzTU2Ce5PCj6BH6iAW/S2Wk94QHxqHCywpxJJ4XUPNmJWkL0sm7ND6eLDKUuBNoIloTJynDHw
zrFPkTswxOvgQ0ZmdMAXuandE5v6Ka/o0jIyZldwDyA5X1V8nTxLjcds6q98FikTQ5yt3TcZ9heW
5ksf+X+zYiAHEhGXG/So2bQfUdoAHcYWO3f2sSx9c4iK7iZv3NfMLUG36ENafkVGdc2z+lH/g+hB
m9SkbAg0FXzNKnHxIvM6T/urORrvaHerdzHnPSabDsdFwjy8crLHLkMUBwcVaZke5E8NDazN4Iy6
I2igit0VgMIHMTjkkUHqW8NS32NbfQ6zB9i2mvdQ3U205Vuw/uO5KE6l4xGCaV5nxqt8gOozdfnI
zcVug6kX25lmJ7k12DE4E+TWzQhNZhnlIUOa4BLYRlteOYKImkg62cPT0lbPeHyKAM7u2kZZi42/
eN25ZVfnYPaB9wxoRwRGeUE2unjdBCGafkhc6n6R+ncFlSLlSIptBBcbZKb7gGEYIwlOi42RzK8+
UWeHhT7vbkfTelERr19yNA4NBnNLD3Aw4wnnnjLjYjawW2HBYJz2MLcWqQnDAM1SiR/3ylkaVuC1
C4eiUx4gODrBktv1hUPSazMxjIcHsyvd6llzV6zSmI7JvPY3I+AVN08Qci1CZ1l7WQzzayEw1tlR
y+Q5I1ETc/hfqODbReup96EwGtYCN2diYlKxisNUbtOpzrfKS/MdIBbg/9QoCAMY4mzDDgMbdlxG
/0HGJAoUmPft2DoxPwxFt+xaGGa0+9WUEwUNqnWGdro1FX+5HfxjbYUAWwyudH1qggLxXgt5P7oh
Z0QQJBvhZ3h3m1dvpfiYQ/jStv1HX2MxUB3qa17uM0omZG49tpCX7/s8I+8k+dtzV2COt6fDRInO
ll65XJk3TZJdwnDCZdzNccAc5raiBXE7jQIzSZN/y9FiNfWi3ejlr+wZfJEjX2LMnPgyNuqCRFnv
bF/dmnV/bbUvTmZJyHpD4KcjvnivoA8j+SDqxbFflg8hgsMuTKmVW92+wJSbPbTTx64Ek+TnFlbP
EFV8bsVVC0AxxARz8CMTb1ohP+jIe9CWa56KgcW8r+SJh5BlBVh9GKsfgL8hu0AENNFjse7a6BAl
ICsrFKvcI7wcqoaEWWjwDjsDCQenqTiosVd7S/7A3I4YkE80ysjLp74MuRFY6JFLBe3Kir4LZEHO
lJBOmH881ZN5W1rI1YKgMhU9cr+go6PyVQfPRCMWaTeTaIIMzgq79w2fviEciKInxG/YzKdpJsyu
W11ctz6TT9UW1W06cbaiFLvYeEnlHFMUqjxiZ4+bnnAB0CiaEI3NbMV7K9PiGNIsxoCKOardf6Zl
BqzqviYdt+XsQsjaIsEYmemlSCbKc6wsGKNPLej/kZQKlSbya7mAsStH0A5+aAa5y0BSQzEmtsz4
YypgVITLvimilxy3QrZO10Pd3xds0lEeVAUeOHhjDNgvRehTJz/gQZVx/qQ9bm0YUrEpEesG1OjS
6BpLAiihC4dRKH3XZcaPKCqD3Ig7bSOvuqcA6Kob5UePjLYtw2TepL68++e/QQosA53DI42YKQQu
o5RNm4z5MWLJDC0BCd7FuNXOhB0jKqdDGmNgi457U0HmqXJG4pZI/7p2BEEL167FUQ/F/g/0JFY3
01tW8uMRv83w3JvVmcOdPiofw0/qEG8zKzxNMeWee6Fwzgp9B7rbYTyOX21O0/1CHHNrulABB+md
onW7SgSfXB+RkdL2uC+H7kYmwxlP5GkwYHon8/RXczPlXGBtXdNlz2zJDoQh7uzKnS5zRmTM6UY/
sKDTYorEEpSwMa1fD9gtFViblbNTctyDLf2R9N20N6ADNPYkt102/CWLfh1Cu9hZxq7jhsBjOtLO
TRyuMjnXQ8yWOzvH7JFi5vHDa0ZF+sb0ktWjTQKCZXHofoWIXgqIT1ftoj/yikoQFqR7b1LZRTX6
KqQ2/AB2j0tZU1wzJXutRTlunTiGIGTQbIKUyvkFh05jLQdb8W6khfHKUXO+0h7Vyc7CLdSLAb+n
PHKlNV/yUaV3HCqnHHV4nkLJaUxPh2oojhyjL0YH8cFYhNguqosD/jELcx/pUOfY0YVQIge1MGJ4
9kEyLcl0SBP+YYeSx9Ryyd1quskSbJZVYWdby+drFndFRCvMia9IcR6EizQTO4Hq4XQ4M69FAUho
eqCDIWmswh1tvHwz1vjaoqRhEd8Vz2UsjJhll9chdPMYUu/KjbvkioTBL64WSqhzkikLEfEIoxO7
fMKqSnSgGBtKpLJpvxgR4PEEztAy/c1MPDcUn3p7xfzhIqRxl6dOdI3PFkhO+jr6ibWHSU9tqU1+
vI6gBZHvqFtI6ZTSEteGFshwDefYkBx64h4tyZggoY1s48fxdFVJvvz82UM84jyCxZHBuuVXH7FN
UviwUJnBfW1dMHDrZFXB308JG9bRHVfC5Gir+kmV0mImFh/siaW5n92bvIjuihxDi824D4zHWi8M
ZquP0hyFpDw19UeVfoi6c+B4ToG/+B72AvNrLp0vO+R1tBqiyxivxEQHyr8tPyYne2i1Q75T98+N
IlG+aCixFRAL/EOs3CgiWY59zvc/PS/EZWjeqCz7xn//YoSKYrv0Y+ZusZ1M73YMS4giE8nQWWse
OYF7oa3HM4B3stADhizdP+V9tU3LjkEhZvX93C7982S34JzL+URm5hrLPob+vux2FH2rbaex96I8
bzIZspOAG9ybIewSvvfbNFJbB9P86KKxJxGx+rZMQQ5yuRoILezyJcKx3g+HnNHg1mpT+sycZjUn
rf8Pj4xlFj3IQbC14gR1V8mW5hbGVdOG4CCreoZt0uygPXXyr2oSfK55+FEk8dVSkzEAwPlNXAFj
KfxW0b8zgwiwKUA7Fj31qZn6mvPpEUMP2UjKclssreb8mDPHD1zj3jfOrYVEmoeIvTrXeK6pityq
RIK+y2HltcNwKsLQuUSc03WY2GeqDldnVkdqACv2UnBflo3e0pgKB6CFDclkxk/0eyEQTYe5M1iC
hvMyehz2DWfcmYdkrOJtWGfescaQL1KdHnyRfqAXV5Ag4Nh2zvDjVmA1FKE+MbbFAQp4uBkgaEwF
HLZCY7aviRRhJ+cloeTjf6+T8s/NQx+Gd7gc3DF7qTEhj0XDRq0BJ+HH2SUDDeMdUKHR8xF6u7us
JDK4OEwGVYnIYiBdq4pko8kHb/jyOEoPhhuWOD4wU/CRZCojxppxwcB9+JkQF+EOepfHLppTY98K
bb4ODWbOujZ5K1y/2WC1jlCQ18ZHqchL6RKLK6GDGWcl5y5ZcoLMtgm69EaFDke9iiDh4KAP0Xay
jWNcY2aEScbw1lh8LH/yvHyuYYlp00gvvQlagKQPn0LR4hCZLtTZ45KkuT6nC2zv2tmbsuvmZLfR
p6DUTBjchHsaQQUsnKarhqPpiJtwdo9l0zxJE0ma0SEAhei657pLyEj/VE00AcTy3q3C/ywzB7Rt
dSu89KmPcUFnRq1BKOVbzpCH1gK9NULrYKzEVN5hW+X559GguFASrmTgOe4H1ZAe8jJSMVWKgQE1
SGCHqTI6exqAvZ4LEhEU8snuyC8Po8Gpjyu2z5SYoNrAetdYcBOm20VRHcN47d7ISGJlOIWlbb80
HW2Ti0NFT5x/GeFvnincRq4kQIBKCSSQ9G8jXBCO1NXVMZ6saCgv3Wz9JWr47gYMh3E1US9fVnsm
irii/UMLcVMZ9gcTwM9IDHTzIYriUWOnwBYbEY/RIUfRtv4ykv5sWKV/ws9zq6KmusyUe2y0Ndwb
AzG+zkCmjX4xgVzSCcqcHyVfRJheFjMxyCEZ2Nndd9xk3DTn+lSwcqCt2lhzmbI0a0vfMOWQsYYX
/30Y7V+lTPalweN0hSCST+oz5Ai/HfD3ZAsoXtIVFv7F8JDRGbatNKOhEds0sa9pb7c8uBVNeMjS
Ns2l0z/r1jPl6Cwyp5yHIBwImi9WRLkxy+wIyAfzAZE7MbOAkXj4g5oBt7CfmDEW1mMaMkgqkPZd
D2FdOh5Z0uZjysnLjw694hIyi+IltJKuMCbhAMlsMGfOn6Y2NuhCuXXa/pJzfTwsc/jUe568dP1x
gnd4bs1qDwoqPjnd9B01KmWo5rsIL3rru/HwiKsel9iYXeWszJRsN4d6lLdZ7xPBq3BnNnhztyob
zwbosq577JuuZTmJAtt2fMYkWyjgmxQDEU6WO7SkE6UQgPSoLqR3vV3zoTDrknx89huyg50xvuSo
P/DY/FtbifvMhrvThN4XqzJasLVgjJnZvFqjx7AUTUYQVkHX8rVZQigDFTISR0cCdLcAUudPC65+
kPY1K0EL114bfbhlbt8dOXagC5h2HFi+/tIV/0Ccv9TMSxloYtFKkmbbGx3InLA+Qk/MQJdn52Qg
5JmhhVlJjXFiqH87RGKajH5HA66aZhXlJTC3btlP2hnHjdnwHZ8WaBNETNTCpYyy1x0de3urISo5
MkVfxT1ZA+ObUKzKad57OZjMduBIAVt9x5TuqvJYYXt1bfAaN1bjE5mLpoNTlOVuLCYnMDlpJQPG
eZ104PdG8VGoCVg/CAwb05hG2RnRUwDA1V6QTt6hWcDplFwwdjo1XsaZRWuh0VkSv4H8gObmYbUo
OxBf41K8LsshzcrfbnTPZsRPyx3rMIOy4gchv9J8CWyEUZaxMCnrwpM2/ItMCH/lmLP9SKiTiOZ7
PcEbkZh2Ni7g0lLoV84eYjd5JJBwdBRY7bthiZnNe4wUHabv7XOX1I8NdiLgFYCcuhmFrLceuV8d
eksCga+LlR/xT3kMoorl7AxuP8gaJKEmTFcwVq7CZXlipWk32Ux3QMqK3iaKQlEaGQlykUQwVU6B
LauA0zingUP41g49+LVwcDa2Wd7n48WdwWqr5FakhDmG5a2M3yeDkuMBl5wpuCVrWj+3rW1dJ6im
HLBA+GviLA7VC4bFCGaifheARbz3mfXw3GTebv1yVGRlmGQVOCmm6Tou3wU75NZm4sS+X7+ZqDuV
IidYpvNLkvfddupZWUZKlkdUvxiUfjr98Ftc5Yl7u4aAR8ragHA/110E26nZZYk/HBdtkARF085t
gM1LNL67jT9vsLzN2iWXhVhbhW4J1lbcNf7tEPtAg5L2JfbgivqPOh6/qDXjzP+2pJxWqg4gr1up
GxrU3zh0VtvSpEiot99YQSWeyPFu6Yw7A3QoZhdk5/qGh/DiTs4RC3uPEVARsvGZzI86/akkaWd8
FtEqIxj1tI8lV+3FwnIkfXQk04Se6gLyk8L6ZGRGyWXCRDTRR2tls2ZfE5rrodV0uOmRBNwQo5hq
f5WYxmPS1xZwrQOXJihZpvIOteOA8+1AFC+mXgK1Tho740XmlU96BiUoasv4ZFTPeT6BJofaa3Jk
4hAFZcRiKMMUh24mGM/pwkoiXBsNUHYXyXxxHshOWWOUb+d6uvKj/CEqnL9iuVAU+uzzJU9QJrdN
7HvAgCCrqxGFNkbe4YRNtq9W7TEv/KtWdv2FaOl6UQe4iIp/8Tz7VSw84pmuh12qvg0blJ/v1Dej
lCQ0ov4ppqXqSFvjCwZ4ok0ha8yC2rppijAQCs3ERY5kADAyg3KZ0oywqeGjfdoZ8yX8B19exLHJ
8aanHOkoiMchhV2AIu9IVH2OWVnQu3Bt+bCb+o6hBEYCz/4pFBXJk+/t0XjIWDQknlugC/FiB0vt
fKqIbCIRXJMAK5clhlBzhihBj94m0cCRpjoD+e/lrL0L/7vBkr0Zj4Yx/8ZW85rGzoGLzcNEc0hl
hmRj7Tue7AFvFQpp7AFvix1kcOKDXtgHDHQGjKs8edI80k/dbV3EEg3UPEoKRVNsaByoK/Fgn1oU
mA13VmbWd0ZPztGOm1PBjFMVbX/Io+FG1l2yq0suwuMYnjyn+p4YERgzI6s0djEF94Qe8+G2JJjF
5X0CH6CNgPMLr1Rm8iRs9B7INCdOj4Hpozi7rfmNm07xJrEeUGGwaxem6cAUjaDU6Xc8Gfe6zB9T
e3hdQmwDaMLfpW+Wu46DWdU5R3wX32njZyes7LucrJ1pNV1AmKg9+krtzAmIVxV/0grkwpvRVw4Y
VTJ0oYcVkuS6JOYINX/eFB3plbYGNO1j5WeQdR2JxTj3tvGMKecrhla5i8bhbU4mZgDxswB8u+0L
0hnycZkRChxMHktWgIDukARG5LZlonB8yXNgf9hnsyp7DTOO6A3mWtqX5LvZzChC+oP93XV/9NQ8
Ww1HdSOksiRt7yqjP3cZF5By0h+pB2+xkO/eRKNrWDPgz5rY2tVO8jBYr6XIj0udZFeY8rd9uJNE
oLcZga6uBZ1vjJ+DJd91093amf3SSg6SQ2KdsVpDCi2DiQgq9/ZPItOPssHt0w4mGFEn3VklnlnJ
LMFV/VqMLW4YEwyBieayS3hjRW+XGCv0bcOWa0z6Ze6c6uyO/Ae0obNU421S4//uI7j4ixPeUWmG
UAZQiSgfhEw5ZY+98JilIm1O3XPoI50qF++xn2dvdUl3RVrVHMT2Prm/mPx3te8b2DjEW0iWzStT
AjLwkCdXKsHBTgaIBbKZoELAIdk7t54emLSvoQyzNoFN2uWbbyN8zPNr5IDiNMv4AhBG8/Psemf2
d8ql4ahniOAQsw7SEFCMJyU3+TkiltuvOyjiFxV2WGnNnT+rF1pT4OYmiEbFG5bHej8IfhKqCO51
nKM8P7bij1U7/ek5u/ELv96YxXwzYAELkiZFxJVfGBqLi+kTdGmQ3fl6wuqwnH2cEXsPtboVSf7i
PqIJ+kewphCQU8yLVEd55XhbTd3dkqtq73Ekt9jvOF5S52oYzskqGOvW6e3YrIebOXoarIx60cG6
ceA0KZMQttezx4sYn5yTNCdZp3+ypDezfcmz6sONuxjKVn9XhvxKxRjYvvteWSw3NVbNII+7VTiu
+IAt/xia8i8cGQGZdRPIMUXbKqAgRXjFMdbtVe88AqB/qXo4TGCiA624XOna2A1J/6GyAkFlnK66
Ltd7+l7NYOkwJLs7mYLA8DzHC3xpvVXSCHqOagEmw+dUoNKa1D8FRoXZtR9mCHAj7i3sn8RuXE26
uvhJmdIHieeaexsHU7Za8WQx/1CFwsGjm576ZOG9Q0TYYOG85KazrEBXEssrGswFKTaLSm6gzSv5
nHj44JC2RWC5qM/mzMASbMLaHWScOjjo2BB2BOu+IqqkktB9d2xoioOHljB4LwKp/lApRo8l9Kwz
uWddqmqLo4EK4rJ9qUqfzlVCaUbUJ4G70h3yGSdOtOBOnuksdYz62amhlhDl7G0YKH0angsq2ZkJ
GOxKynE3HoeR0MK1GiZMfru2P6aW+RWNM8qWBXeQqtgCEAe1lHjO6uk+ScbjmHYIYCvFa6bkk4R4
9VFXLh+IrinFyJzfaFQfi0dXTqkSxntcn2NZsEU42dV1yUB+m3dsAqXlfM/+ewr2wiRME4DVWgNk
5hO43nQ74RAKLDz8wWQI3DHuGtgyIccVNB51TAQn8GgBhQ6E/mLiWF4cv/a2qwK2yxO73hxYkXFa
Gv/BsNB4CWBgsj7AmTA2FMBfVWuvGbMNovS594ymj8exW/hqSgMVfKwpKOGsQLMgIESApgzsOE7W
7u8EEp6+Hrp6JNE6RuLMqZ6nXHOESeH+t0A7UQI7576zfpyy/3P4IPZDobxAZt+Vh6BPa9E2x0mR
hHgduRhSlzzA7KJwyx5UzqKkiZ9RccweEnKuxVPpyYnLkq08Um4MFFpN9VOEWwIftrXv8IFtjUgb
+9lieGmZ4iDKVkKZcO+WoTYPMoKuUC7WtuunrW0Vd0705o7tNWiUiwKol9bPRviHsHhnmcUjF9gE
5gTassqdXeqkz73DjK+pkl8yJW8mtUnwEnvqFqR0QKoAQKCVdz/HzIOSpDKPwrCeqSYrVXFxS3Is
VVyxvpoVnQ18nbNu5Z3WH7pn1Z7xZw0K95wrgVvhSF+izzrCQtnOSjNwi581paP9uqB4xcVo+p/I
nOFf86aXKTwavDsb58erjE9ZWe5+SNI/JzWrw2AKjGN2Bh5j4c7N1nFdNL26QeQ8OeQCzxhHCSGH
gvO/jfhcKwKtSCTXDM5YpH0s43kIPDt+tx3jbeIGsaeq/QW752NLwzsJsQdfts1+Mfs/cyILWme0
ctgaK0rFly1fwRz4QbD/qJPnut2JAcrC58QPnx4mnD+FpE8AXiODq8iaTmgwP1ibdjr6YvkCI75i
cNb05Oeydv2N7roxP6xplzidXxfqpovwvbNHhqKQskR1SiAn2YU6xBGmrsq/YIzAvBhVZ875/Drl
uSdsSa4FDClQYntLh8DSZ3c+C0mPj7GAKW2tCzyxzyU8Uox+pGv+veZUkEzRZV6yd7mwJBnTvvTe
G5Nr+RhCwbDir8xgH/qutbpUyX397lTRnZSvkfXBE3ce2QVzGEDwGZkM+mcsNTccjIK0ar4UMImW
ZsfxlcAsBX798OwP0zVj+qDyVkMFvyLc5H7Ub3XNu9BzHXDa5gLKIbPzbYHrgE2G06k4TB3uYbmz
tL/3b5mN7BwHpEQu7zl4fDSDvfPCuxAp04/sewdSiaar3V9dCWpiBNGHlzAHZ5wUjyS4J7f/iyzG
oINvzZuRBp/RlyeVpsfejF+dCowDB9Wed4Yb6XuJ65pj/MbqzUPsTk9Rm511ho+zvuvN4ceUz5K6
I1aTjU6yXZrxeEIdtdXDLCLuKPMmNrybXt/MM1eg/30N639XoPpfCln/n3ta/z+sYTWl+T/VsD4y
5//Vyed/LmL956/8fv5Tt6r+pdgclOdZniMEVcD/t4jV+hfXPq53vm8K5dg0pOp/72G11b94en0p
lLSFtJTLL9D+nx5W51826SdP2I6gARx38P+mh1U67tqz+h81ya4wWbdNaXNwwYLuYmHmz/9Td7U/
OXjVNI0ZmSuzIISzngoZ7tM5avY29/Q4n9mNhxzLQIrWOGNIZpzZNbcNc146w/FqFej3+FaBden2
MW3C8JiTZ8moKhjj9Mru5N5jCkBtA6GDxqWVJNafjVkhK0qy5bQAI/z5y2Ei4h30tI8kvWEcwWhT
SF2wqKMeUJxHm2k0VQiLA350NuELX/wr1ZV3RUjzo9tL+i8snCE6BmqRpILY24IayKENQB/QK7tF
esQkXp+0jo+Zxnfp6ZVVpH2MY5StKfzZc8JqlcgBXOSM24YewX+f/rgOBABulbuw9qCmrWsyzRTM
kEFwqpwxd6c/fSxwzN3ka9yyFKQ2jpmhOyax88sdrKAbaS1Y8Pv9LCCTGAO3dQu0fjtOEF5G61ig
Qe2oh4bwYNX2zlJ4WZrMqfc6xiBI9JzAjbcbqSrHr4i7GJYExRgYy3T9hhh5s1QoNRx+WNna0NlU
q9/Zbx4M/OAcn2acN8ttU5UMea2OcY/FZ0FC9+i73EDXPo6uwxAzZg1qerw4jDeWgSoEVW5LRd9j
h9ZO/AhegEAZWrh3Mc7DDVZobjtllKKyKhbN0eIsKRaIi3mJUXhy3uo0PvgSG1I9YboYgHPiUQzm
qn5iiQRlkHHbHUfj1zSiV6PTv3qMWdPCjswdMHQT5W4zllyGnax9akp/P6aw1VxOw1vZrXnzOt7B
t5WBN2E8rcrhZmjhXFiEaFqDtIFb5lYAqYESK1pjcHAWR15iHmQ1m2jXMToBZVPuK+sFNCdnBmZx
Yo74lefmVdHoN3BzFsrCBcogb+QGytkybU5x03FKpzDT5oq2rXV5sHPH2Kmxpd6L+4GDc21SMYlf
JXaMya//jb0zWY5bybbsr6TVHLfQuKMxe5UDRh/BCJJBUqQ0gZGUhL6HAw58fS1Q+W6TZpVVOahZ
3gElis2NABzenLP32h5JZkiTYFCGyuZBCV/7evSPUPC805yzO22XCIlGENiR5C9lQY0+adZ4iThN
SOPZzMJzbg00e+z5THxcwKiggBzU/iW0Z0rK1L3KCuRsqeAlFopWbAWBIO2oNoH+3hrcmWoiQs69
FnaU8BwITqsm21TGYr7urRnyIIGaXKXpm7I08Y/TZ4zmF+rmd/gzOHRTgeHEQZjBQIyEwmW8nfBb
9lFv3Whk2pvIKI6hA28s1UW6goRnSecbG3eGll88JzT0/Jl721cgrAZEp3XUV3vbQgXcpzhb0Znt
7JKZxKLtvOuASzUGA972wU0OEXlYs2bn2g27QTgM3ZpIrXAkspHdCk3AWa5hetrrlEbuaiJJ2rOt
j5ZMopVNT3vVweJ2Zv82z+XO9J1uzVGMSi5JZ2MUPLDLR1BkDTwoBb5f226OeglmH1IOXh1y8SSZ
202TKBR8gYUJGAx4JC3IPPgwB2jlXUPjWNuMR9ECLocCAAAnXk1hVm/BSRM1Ge0wsnyMTPK73sX2
UqD/stlNrBQ4a2oCyWZKeWolqRANFV/YlkhI/ZES2eT6D7UB28wirxJ1Gf6sGKx5DNMTJQV7dn+F
BiTboRXGfBQAilMM744eeUX8e+djAMJRvM68otwMU36IQzeg+zVDd+sLULAozdjNMLumHoQVuiR1
SkPMmyBfZIKCGRBmQIHFd21SKxPeRINpgXgUtbvK2xoGos+OMHIoiU10VFYpo7sjlRwANdNMGxoP
XpS89NVZ+nZJJlD30c8GSTvpl8FbqESFccL7BoWxhPxslPN+xkKSBvNTFQWHz6myTtIlEI73JqDk
Y6UY4Vtk/gDPO6T6Y8UAaIOeaGp4g6X/rjjqoMXBZ+NOQMzDF5dK0jaP430dD+0G3Oe2Jx22k9+o
K3kpsv0wkFBS0uQdG+L3yHc+8QjIU4Fqr8DahscGBw2GdkCQDttFjzpS5EHZDM0ce6+OTYyCyX1r
mTtw7JnJleBJffL8kfyYfNUEABy6xz6kDSngnHBE/B4sh9R+xm/SthJiCZYtU4w7t/wo58WYag+3
Br4PhxjrHd3Wl0U+z7m8AhQlysNY1185PQ57zZHNy7B10wgiGFe5gq4DD2BrhvW+7nfCGcUqREW6
/A57ukadOARWRT/B7G0Y6AZpjgak4hjMQeNA5Y1dMsU5y19jyHknqTTd6cC69yya545ChEf6FnUO
PLuKGk6hMJlQhuKtWHQKOwRyVE6rp6xwNn3ZwJhEZmXUZbbLCqLEI3wkLGo9LR1qKJlpoZTJxLnp
/XfUqOI+XqeWyo65qnDrDfkdpGvQT3HR3DbhFzYJux7a2rYal+6RCbN2tJPdnPTNTTobDzyli1z0
Al7xYW5pv9BpQm3RIwYqElLn5m+wIut1o9OviFZP2PoTOuKQAMvqRJgMKEaNoiCfB4nd1HkUzAaU
I42rj6IIiaN/KTinbdQaHoRB8IAtqrc8pbPXhGSzzy4dq7Co9apMorsohohV1tFlyse9ayFDpp7w
GOfpawFZQMSwxUlGvVgOPkTPdSjeosyEje5dMLzx+EEI46FzB8p8lSRcCCT94qa6sTLA92ZGx94s
1tNIliSEr10CRsqdqL6HVB2UQPvQEIxW1nlDY5m9CfCKcKS8NdhqndooiszJOyH86TGHgZXT4XSr
KAPnMCFFKghWzZnrG79mZNHMpVpIPSuh38fDTmmucMevvROT2k38xM2YL/CkaKKwSDVVMx3fjLVX
rEAp4cH1JNV02uSsS5u09tO9q9Se0iLpkYnzEQ8R27GKikBk+Zyr+4d5kXV73RMKamqAHtvMGi2w
RFKLKg4kFKLRzchBODc56AY0QRE7c8p0an/t1cQa227DShOU9Gmptvik/aDuqoxrn4p1lEB7T8c8
+Aq4wrLnaO0gaEqQVzVQk1FELHx65zh5VJ7I7FsZlsgPk27jraG7Zq1nRD1yLjGO34LvwUXmdTCS
Z8Rqqreo8UhmPz/4JjOYDtrO0hvL0SCNRHs/zJXczgNyVI7UYquxjK/Qi60AwndMh56z0TglNnZv
TYfAzX7UDgGOWYF9AV09jiEnWPsGNaA+QWtbO060F3N4DOi/b71QPDglMqnABmRZC9IqRSTw+O57
4SuC3wTwaGIV4h7Kfu9dpzAglC96oqKiL62EsWcomyyADB+oMFFCY/x0JoRa1mwwjCT5KJiuzMHf
AzIy9ilpI7tupCEjE2mvZI3/CWHpnp9cagRID9HWP3u5mg9tGrIU6mNhdPOma0kVGxJUPX3f6JUR
W2vaE4RvJmSOmFH5Qb/PJ9Ui1CyxhsUUj5qzzzIa2Zpi/5yQZuD2BhCPqWau/sBVaK2naLodTYKp
W298MFr24jRJUvCw7Clr0hJTAs5ulR2RLRCQGJTStLAVXcmC7wRJQ914iKtDxW9pCXICxkyhwh0B
kMa+H9DHJTGijjDfzD27yq4GUDHRurIGnP6mpW5tdwjWeCLe86hZGyOpHb05z2urekwC1BGxlFu2
49SzPaZzWlvBusWVh1aBnPPoVabsA+Ucv9pEneyCIfvCtH0pzOnc1/M1IfvmLIkcRgR109A7orea
ttt2uoPJD8psTK4dEYvPkaUcqp+MBWSoldfHeyoh7ElqCAh1XmEEylyQZIq060iASm4D89LyGMjg
4syiQ+M29utmCH5mxYwsxW9fGnfepujXVoHz1BmG2PUJHkwFv8pJK8lv0FjesTTeU2xjixcYeNGm
IfvmjKXLfEySMN3rtzxRiKk0ETYzcnfmlAfpRA/Abzn1GCm4USiiqHpuKCWZCJs0vmaKxGpOn4Qy
vyiV+PC0xDVKfazmEO1zRAQWeYCrUlVUNNGlidwvAYKyC+Rctpuj7psKHIjjCM2YXjHpKbkvYh5q
QgIMjVm/C6fpYGnCt+RLrgEMYa09TQZFsmpgh1fExZa9BPNehjR3MDH41iRTpBG12qqaBoQKAV5J
TUgTkxx4FyJXoLOfQodNou1f587doUihKOgImMhJcc7ZgtPCiTcUnHmeHE6/DfreVdyyUdDBs1Lz
OWjMsz0wvRU5tbOBDu86KnO89WEr99gxLtDrCi4Va8JUglLQC7aKsmO6ihs2MJWjv4dxGp9jHiNn
Cj/wUfh7mzsMgwMzID87MI3s0V3TT5SRfUQ4B7Ayak5NAwGJoueEnh1uboDJkeNdgKaiIiMmxfqF
cRgBo07LfRvPjFldC+TEaBBCCu2ZMR4MGh6lQ0Cyk8qHrj2osLSf6O21sH1uBifAvxsMAN2gvAUK
boKGB+QDsb/GA5mFloEooyJ8s6TgXEg6KRO47wSr4Jq696Lu9AN4KMNXatQEJPi4lPHmEMKBiBf8
VHTs3Kw9JoRkg+cj0xtL08Ywzds0pxBc5FPDyCXLER77TWUiS9a4JuhepldQIojgIhq+cdMdhyA5
6Lq+JXHzEZcR/ijTfovHLDvonuwukGusf+XZMhd+LaCgGA5qGgATYFKnYWn3lP6Jr5Je2exin4S3
pSXrwFiE6+RvfbArtMHQEwxEx97YwbxIQc2nrGdDjQzrENmZus8GsvskfOstdmLAMLtJqvEsJ499
e2MJFLHTplJ6OLC7Xrm6Aui+zMDd8COcLRwq+YgLC8yT4FnPbSgxHjpKy+cca6mrVEa3H6fh2Rjn
7FCObkwuVHCSes8l8KjhmjY+1iiDC5mtoy4l1x0D4t6YMEpRueJgV5hyM3TT91lRa89wus0OGzuy
BtGO6vAtLOhgGGa5CVvjDQL6MpNeOQiRU1B5JxY3qqHhwTWhqrm5vx1yC0gH84mKUU5hhCH8GDvU
uhT+x2h+qES0OxuzvzV0wVo6VxMNwCFZfFx2sJM1009D9gVHaGA3JDj0iJ92E61LTOZoyqzaA1oQ
ZShDScu5aSflnqxw3BQZmz9KS2mnjNsyjZ7TnhXGJGN9h9OQzKYRXreVLhxWH7G/QZlsg6lInaOw
vcoSaUinWFaodLDAlJINZ4F3u21Vs5pSju5kevStqU92RJpQwKvR48LO9of6BMuShA6Uxq3O5Alg
NZDkhC4vVZ+QgLTXQtD1r7Ly0rQN2OB4L8lYy+Npg0bpx8Kx2sZo81bhlFcHW3FTpRlWSILoJ4fF
kde8JvmCFcgeizWtq48i0A9t+COEO+3jjtVtSoHLItiKQnhD954Dwatq2+eRThnAvvGeFsCaBWfj
ZxWTSwFsw4Lisi4bC79MPhEC9JEpTsFpbwAii4xgLdrkWSJbAtv2veUEyNKeLvuRatM4/RFoUEef
Ul1g5SHiyQjYlmRyztLe4kzu6cSSr2IQ+AS13gQYkzl7zwI80RuvqN2yjXdgAAX0T1cjbfaT4ghO
3fCtjG3wBvSp0a5mO2txbtNaoY4UyoeoruWO6Mm3wsjvtWnPWyfOAS9HSbTHn7egMotdTEz4VNTJ
RuB1YQ+PB5NKSQzxKWBvLjQtH2RVE+DCjZK1JK3WGFk+aJBUHRHAiu2MC7OLQBrO0PeRGzRYqFW6
1XQDM8tEjEmGyt1L5ocvc6TStUJ8uJ3NXmPlXh5w5ixjCod9URfbgBt920LlzKo4OcoxuWQ42Dmu
YkVt3m1f+TeFER5SHR00Xp3M0i9ttaZDgOiEhcJWb+yjglWB9FzliM2SYDyzwbkXumFTqzDX2ias
JfNL7ToQKdkFuhW05N4Nt/1S60wIErJIbmIfBI52Udb7r3XTEFAlJuaDNtzriCEYDzhbMLDdxQao
G1lSgZWUmSCXoOfW6bHU+oup07NX+ZexjU0QRF+EB1bVYAGB32RjxtTrvGPjY7ISweXUhGOiUOfR
09c5hsjh+w+RGO8mr9hP/jOkjrWcDzMlowNXg3T3dt9Z+W2RGphi2ugVIC0npKOnqHRYABLx3ZBf
gUloVaVEOrfwPGB48t4pp5YW7VXBzt8Zr27rEJecEunt/PRtmEN4hkpCZzuZXEQTPdo+z2wWP7Q5
rcPZz169xCAkcSjqdZUn9+aQ+HfNaQ7yDU6u+d5VGbsopJ4rPVXfEOXHiHnETw79cpsjSaXc75DZ
5LbHplZv6A/XHmC2HXxUpAs5cyTX+R38/wkRM9tT+V150VusZ1ZAV10DHiHabQOUXjMlMsLpdqQ4
ipWwNWBAALMkUjY7nk3OuF5/NkVBjYacM+XMilZvaNwUlfM0lv1zXNPijonX9nVtbooJCcnQ9tEK
ESmMsbH62Wrv1Tfqu4HZ/RxE5aGdkqcqSz7GxPGJfa9/zHZHLGM0GftsaJDzmcXOImfxKTckO28J
3ajxH0hkxNypqbaWloNilfG9JK3IXWzbWwJ+kbn16ZvrckYL52e0nNTZveRxaFDJTcc4cMp1OKCx
A3FwQ5AVkhMvUkfdoFUXPoW32Un3afBMVTVae0u8LbYNKHmI6Q2J782IJky19ddJFSe+giswHMd1
6ikqYAnpf9SFwIRVEbuXqZ92dZNecZjSsZxne+MU9U088lmP3QaPnL+pkV3DwDEIEa7SJ2vgggl1
azSohJBQgfYJ7xzJqayGErry63vyy75WuXpXcC8QU0NU65bDMOkMm6HvnjgB9atCEzvxWeYKoNQO
7NMhIVOSDIK6oXqOLreyHoauxeQAFQJ1JDogl6uhnfE7AVdenBarfK5jQiFIQPYgfbRGce8uWD2f
uJSM/tIa2Swwmy57qS33ueO2YjIlQXUB5NBReKYwmK/mgFO7Vw3YLoHOdRAqhRoxn+DiU8ZTFueb
QQdw5L3+iTR1bewNKKs3TQ+SK6PMyRmvv8FZOjxQaD9GJUudXyCXS90MfyscIA/OTWCMI5ZpD+AE
WXKW+hpH0Qc5yuvGHR5DTxLYU1lgoigngf6mjqPB9ciOwkXs5gwvm+c6NqCB4A6tOVhjWmlXzsDW
MPE075lnAgH5hA9dP4UmdRHDRZ1VV/LbNIM08LvuQIhHu7FQ86vafBV2jmw0gg5TKRxwZGad89ih
5svz2dK5YhwDK8xYAQo7mzfKskHacT6A2pMyNogoRSeMxt535C5DbJFReQdUB2M9bcUrwjNSnw0H
XDWrSaGxn8qB7k/V7QHJ4RVNqCFAvf2cXKkWGsziS5KXsu9G0043nY1Ug00sOSCad4b86qwF9FyZ
9MAebwpCXW7Q3roHI8EgQLZ64BfY5Cybeaf7HgwgpKjnehRgoeywe/lPr5cs9//1Pz4IDaZydv0R
JVX558atS/vzf/79v+hlRz+q9Vv/9rcfIEX66fJW8GOgUZMy+fhLq3f5iV+dXsO1frMFtmtfCstm
l+i6/93qXb4kvGD5JylMaXuO+L3Za8nfqOLAPaNDbDHte/zUP5q9fMlGpGzzJem7FHD8f6fZ+8+9
XimZIi3EPMuvE44XSFrRf+71lkyFoefOi6mIxN7KPNW53ilzOiHKOCNYvoHLBRuMAdZPpyiaTo4x
7jAaMQPigIyNl/JgL9lNZvYTy//aSt8MsIyzQxotCyYH8Y2TseSk/bbx+DZ+mZTdtkmAAIjXuMjO
GGiwRfTbKRB7SeEeRO3Ja/RumqaTjTJMITgeAo0GMz2i8rx3IdMC9rssfy6vWRQ4Ll9DuwMFhQFX
PGi1JPsNa/ruF+F5Fz8ilqokgBhHAXa+ezCAxxJIpQ3KyZNQ66KPIeAlebQEZLshuAgFk3lKqm7T
O/eJb6II7DY2BtygQlpBJLgFR49XNKYc4fmpruu3yxVZXk1FTFlA7WT5aUfqHUBnVptp51jQJ+gU
FIo2HdUO4MNOTKF6+Z7YH+mHzqeZw+FsoOiy32vSfP2YC06fgpLCGgjaT1VOpxh5ua9xMGu0rz3n
yZaO77wzp/w82my3uAMpq0MKpc/g5ebbshyeQu7ihNU1Er9en61402hBXK52ZU+nWfFe3OycJT3d
5qeRcHsXCAOMDTLe9EdviP3sddscSf/yNouUwI6We8s6vMw8QdZvE4oGE3SwZYAsb7ftgSt7PyV7
vOVSh0G79SXjK9a7Aq13y9pnMjQs1W2XK5CrpYXFFQR3GUF5mUN0xNwtA4U8kYNt3m0tztgUu6j+
Dyw8/SaeuEK8/eUOLpfA9n4N37Cjatf9eqPLDUJqealppARNtzUb856Yw+MyhJeb5jlcxqhfdQ7V
A87K7rhb3qzJrV6+7fPXKLpGRGMsP66JGK5KsV8G9HKmSWDcQGweMEHXE5eQb1tuCoEFyAI/kElv
Jeau5f32hlqXSyYHTLncI+GASzbiIKYys4WtS6Ou2SZsVxvXJCbrAgn02AzZmVwvaukmiuL3cuQE
5hJG5xk3WfG2vDTNA0M9A1RUt12G2+c7J+YiC/VJ2BlFIwtL5nyT+5zhm2lXcmrRoELiugNLTN9i
7LctHGpJX2M09iW9OY+ilA3CYlmvvi3fW0EuWYbJcm9b/a44TPTq86mhG7mv2e8uIwXzKcHa4U1G
UdRkCPpOcuwynq5cEgS/6EX6e9l1WNyyoyvk5/1YLjKdUwK/203SIKLmXgbEfIo6O6MXufl8haRV
BQMquUA9OZ7YZ4m+LsnPZGGdNLqsEO5QT7O9V8NpkyfEVxnx23JZkoS9FXdzeVFjzQWc1LoFikAx
b7Pch+XuEYFOThIzFB1gD3XctHMn90J19rhcmOUN05jaImBFSYbImjjFyXYvy0UurewY1hhHfX1a
UmGH5MfyTlL+hwAHTssrTON2M7T5m5rmeyNw9oY3fZET9JWRx9BOjrEB2y26cpR4MxoB8jD/Gczy
oY6eGoyrYwCLBil2wU1HXkhWSbstuHtGxU6eP4Fp0EkngwtYUUrUA4PPQP1iWA3hXt3nlVgGSGGS
ZMBv/7wtPGlUP0jIzM51ZwIdkHs9YsEQXGpesMdk4zMHHeulSRhs0zQ6WDxS4Kbpm9Pzo87FMeiN
4iiZXpdCuqhnkiNZSueIJzGF7CU0ryoWexG9LyN1rvt1xnONV2RFs2saUftwSCvzjxrJewS+q2Su
FAwLgwlO5xPmetiiJq+H2c1hAJu8ZjbQXpafLJ4rwbyde+kR5vDGYEJZFouA29AwhlXkrCjFYU9n
0egotnLb2KdteuHsmzk7trrbaFJ5bDFv6oe8CbcVMyxw9YXncvJ5uAMiRZYXs4AWljfeODwtPfHS
zsPAaFm+zW3mL3XMCsSfy//AruR+7rtNIe8mUSBCGG+8XF9VXrxVkjxKfksLYYFyzJai29bOyWWJ
SDnhbZsSUv8gXpt8eKpy0grZdyM6uVl+DkQCUAz3FQXkB4IW8jP0TkTxT1Eypw7Onnbuqd7RiL/B
BXKaOLA11kiTuTgvVygL9rVPRBHnW4RNn9fSwqXYC/eyvE0b1iqIR4omhPLFx4Riy3J+RlexXUba
8vlyO2pLP4lueBoA0jXVftb6qWsnAkGt03LGr9gjRG1JrZpeTHb03fS8XGFOurtW90+CGWV59zkx
uFYKiYg6CSqU3fIC2mXercH1NsjjeaY5mV0/L24h9wGb8bTnHJSel3EbEswU2awYrMpEV65i/6uV
zdtlNV5mCLZVYFrl2sRUooP53jZyWHfqirNy9x9547/c8iL++1d73se38m/ntzYpqz/vkz9/6B8C
R/s3afmWHwgHMaHrW7/vei37N7HoFPnPc+3ACeTvm17h/BYEIsBMjP4QQaPv/77p5UuoEE2bSkxg
e+yUxb+z6V12z3/WN/JC/SCQrsVaA4oUEP1f97w9Th/bHYW8wdIP832KUYrIg+fCwgqOI4sg3Cfz
hlVtXoGcuk2nHwvDxCvROqLgMrcFXk1jkOxmsxsLqKlICZF9aiPnDrP5nqbCbdH+8BpkN0H9QgDL
R+Ppds8IrgQmyALnriep05ptgJe6+iiit9FtPuIAikmbPU4dOYi2zSG+m9tbXFZUP1zEHL61HjVN
n0ZifClhUxQKIZtd2BvPoDXgzDR4ECBp0/vpwVRM2MDvrTo50S7iZU9bGi/FKmy9adUWwzfaqvvg
yY2Ks476n25D+nPembsmSICAXIJRkaXtbqVrb4rCGdaurB9cbIYeMbX/ebj+9cPl/V8erve/HCaZ
BP84TTq/MXg5+9nCt9EC//FcGS5fkjxono2uWEjP/EM6bHm/udJ0fN/jKCkX7fDvD9byJX4hxAEO
mqakI/TvPFhieXD+EA5LDqQwLJAO89BDEgqE9U8PFlZcUcQBw0TdOO34ToPuvnUG8qjAPfOgBMMr
WiKiFFnpfTqSqFOb8sHDAC9iY5f39p1D13vZnvd5to+Td1G+tBEb/RZohtleA7AH9FbmxYxyxK58
m5NybPnZPqlZKkyXhRMNYibcTWq/4mjaFVOPnt68i51sb+r2PQjZ4sX+rs4PSSb3wlFX7VKbbAUE
wv8P4/oFDXT943vy9l9/Ebl/Vhs+qpo0WVRMfz8/bp/++Rv+8v3d3z+//I/6xF8+2XzWKh7Uj6W0
gYOo/3Ml4//1i/+oeDz960KJbTEe/s+Vksf6LflLYeXz+38tGOI3hwlfMLBt8ObmMg7/Nv5YtPKG
5f8GmHX5RwnYyrItBtV/a+Kd3zzPM6WHmp4/TO+PFcNmYJvCdH0kRfjMIdn/WwPbXko4fx7aLouO
Y3lC0HqyPcb48vU/aeJrIggTpDw/k4YAX+gdIfAe0LGDmffXMnhTYzQ+JnJLqlP5bDPFLqEgXUKa
QeVwWq0NPV8yEssRuiTFB5Hl05HidHlQ0gIoM8XVJTbNOwKEKN1ORccApTuVIGKuurIm5liOJ0hD
/cHwJNG4A9vvwEAw68UOVGSQOXSPtXeWQ9I8WyBC8Sg7L8qwgIk6wO5ISljKtbn5ZmML6Vry2vPB
MLYd4MCob5xNa/r2s7AkrARSXHZD6zdnS7mAlxrUzhEgjafJENZmFh+6bab7sJMW0RIXVRj6fuiL
L5nvQyua5+CuiUwAxXkNJijlpJM35TUvoxk+TN1mt7559KsePtfoZffE5zmb3kux1wkam7jDEVz1
6quHpOCBqIH5HGI3bSmHh9+H5XcTwR7cxcn4YSpvJGoJGVCZDD0p1GOyp+2hNhjR0kPpIWMZOrNe
G5U1EFg/pDv2JIRvLT/vlxUqiVodPl9unWanLm41oRu+vzcp/h9U3WcXuA4Qp4zkriYt8hKnkb0P
pjAk7FUBtEl0lW3TGpVT63nGsQgm4/j5t3r59I9/czpiEtEKpuvZMHCadwb6Fr+cLkw6E+kb/nQx
e1eeNBBFgTodhTP9/97dJiqZXnEr5JAQZgD2Y2leRXR2euLL0TVNzn2ERvWREMsFMdH0e+mo+LEw
Rn0uZAA9rbd2naoZb8KK2r0xi/D0+QHov6RHChlyfDCRlqLcysSLn479rupILrL9p9Qo3Fvyx8Qu
9ezXMfkqwjWEueKjtzQI+s+X6QTqtkHtTqffrW5NMQUYgtECyBDAHCHdLqT9tHuwEzekcG0Hm6jI
bHigiY9SgjsJwsW/+/VufMgAByji4BFbT284XdGgThLrtls+eFhHgkbRbQpJMf/8UKfS2v56GWLO
SZ1KDXFMMU6uObWr6ygOpUtHPKLbi8Oz3pZQz9+bjCRS/BJ3sRbnLBXGkcQGc59JNJ6lkU/syUSA
kCJnHPqioZGXwMdnSKEiDHBdVWiJ7mVzBgYsvrcdKsdeI6Ns0me3Ib869TRyo5A+RToXH6KkU1QA
aG+9+ITHsiSWyiJJeBAGF1zY8QZeiXUblIF5a32XZpPgG1yoRp2rjr+uilGqzUDd7GGu4K62bpxC
wMy+jhJAkjEA7jIG/6MsUPv/+kwALfeRrKFTXKwxoRudy0p5YNSsZxsnXrzuMATjP0l74BxtshxB
zcdxHL2V8H59Eiz/TApRsiYR3rqFI+43gfVkVfJJWRnRkXYX3zOL11995X5DD1M9+En+09eLj335
TGYY3o00G/e/3qmfR9AtOtCpQU3YUTs9WliTj2Vaug9hrr4HKdzFomZTHCRe+5DDtrqBNptR9nOK
pryvOkBD85AVtHoDzOhzNaw+vxMlNJ4cio1rO2tgmYcYS3I6h9gff/jlzxj/fIRzL77EzTB+m8jg
WXWuFV450QCvyrVzO1r1C3cn3wUhEeymW1fvzCyyHN4x50q6ViU+UhcHtd2WzrPRe9/jFKhxUk+Q
AQbXflZ5+B02a4/IctL3nmhOtiGCS9IgMJsQx26KQGI37MdLOMb31J2XfAkt4d+OP6cURfZoD8Op
yrNgM2C1uJOU6IGjJ3Tqo3qj6SidzXq0bn5dyR5d0m3HsrHiJBEfRhqdkRmX997YEp7TzCfmyS9G
GqWPkKsPRqWtI1zvCgD/HONXat3HKsxfkZVmmzaejPNU+sb582+fH8zaLwAtuvRUW3jrgni2fJxe
1YzAFBFbQGGeJ2euZ4rFJS2CPmqPedb/NJdnvJW+cfw1gaOw7PbArPdiRO6rGtLPkzSCrpbd0WtO
dpOaEiSwSf1Cm4rIVwcMhI0Z2wL0d/v5wXZDHwbeS2muFSWLqYtGUl8kjKdqcHbMHweR1x2NsrAj
M9tjfatku8VXCkS8Rr3bQFK8IXWquowKn5CeQuJM8Uk/Fm39TJthONYgb268nsSoz1cf9cgeGqqZ
qxbt+qVePqBCag609R9o5JpwDDCH+GVLvFOwpK6LCqofw9XHQlwxKxOw+p4p9RKRQnoUAdyaYkzG
nv4b6NYAh0yQG/3VGSmFZa3DxMjMeJNVVfEtzcuzKyrxU1FoCtyPwqMsqG3UjnVHfiyBY6A0BFIc
av7Gthlr57n2yTsa6UmoNGnveweDlkSZ/VqJ6ckz8dQ2eTae4zHR+8waqrXDwyuArR67JTVNOtl0
YN/8VdcPlWmpy+eMqAfIpRJIMKA1j2TcSusHvGqsbf4U04DEGns7OdOun3vni46TN6uem1dTDGRb
BmhGDDozWY2tOgMoi348IxVqbqbHMTYvNAPmAa3o1H437aMZL1Zzjqw7co3kpWAX302b0XNwu/oV
zN4QUZLhYz8zhm4gT5iIco84yn01lyWA26KB6jjYZMX4H1VSF29/+UsUQTvgMNHuAmlgXYAWAoBh
oLQHaghOKnP8wNC4texoi53fXlPZJozeidVtq1MMNtoe38bqrbSKU4TD7DVY5J2D3TlXO+U7QZ6l
BzAoghjXATm5bcfs6fDqtVmLGzng/2LgATGd0Dg0SQoVDi3UcvQ+TEZr72w4gdfPD8s/pRCnoBa1
D0ELnFVE7quPPrSmQho7yfCkimF4an2XhTIMLmGY2as29+pjSUin1xv9o8jn/g7SHFaDpE3QA2Cq
MiGv3k/NzGyc9Fe7FG88U4F7jOaqO1R2CcVRtgHbHWHusaLXG0h407YLR3s1FCGI8dHzzkEy4JOU
9VMEgAR5M3NdvGSbx+Sof87K1jI194e5U+c0LsoXw8zUap7s+YE4poQy5o3w0UtyDPSek747CSNs
30JV4ummxHM7h/NIBiH12IiOOPulFi29M98npvFtBj9+MwAy/d4u4ScOeQ/OqItzJkv3XPUINdnT
1C++lX4dBA+CHB1rq9Op+ZpqOnZ+LU9ugSSIJLwfjQd8JlGF3Fl0QjZYAcQL3BKAtUGZnzpJ7IkL
i9aMYutq+J11hae9Hh0/u3eSaEAwDBVcTyOb5IY9RiLM+HEeQe/EBjyftL54WSq/+JXAxqiAWTht
2F/xPGQrQeDnWyicA7Xi/dh53ZvWzdZBcI30wsZBi49DI/j8PvDPlRrIuwgxS4Zzmx2HJTwk00X3
kMBW3fWRHjZjRUwwWFBMjycziacz7Fh/yyfy81/xon0uJZ6yC1S5s7splCdWVkl3KqpbedtgOyLg
OsL4WtIO0kU5nHXXVkfSKp2drriEja+//rEkmC6BM2VU3X6uDcbgurdUbN0dWGJrj+NkuGNJaOh7
2OXaTRv7gMQWj0RZT/tCYNotg0Df66DxNowqckk8F5ca3DwsWoUl91PgqzMHGt58N6cPHivBOteq
IjidpaKJWnXqUaGuegt4Qjy7x8+98ueHCa7BDX6zHpHdQLmZCBM1SsEiEJhb2f9vos6rOU6m3aK/
iCpyuJ0cNQqWFW4ovbZEhiZ1Q//6bzE+VedGZTlI8gw0T9h77ZrNmucI8LAhhw47VrFLVH/RPAX+
Lr+Yxrx/9z3jpXOd3wil/aNLQs3NyXN4zp2JUrVkxq4lxI7BclDZDflf3Q8/RSqGXz7PNMYU4Jjy
avKvoS2qJTjr/361vLFKh+n5/vv//zfQArtdGB47h8k0okLwKvUkHqjzxEaZDcyIdkZ/N1fbwko1
CZ4mLo175WxLFD9MKpk7LrECkC1okGYyCaUlSaVD45z0WX/xUihK97qylUnzSY2BT7ed/yy8/X+V
pKcj4KN592oT35cCx6x/LB0inEwdKoQA42iba/mLFkb+ss15b/ql/YjxB3WgbVzInnMf6jDHZwy/
es15r5YEUEKa4HoPgy8OGelDqbC6tcs1d1JGxySVIE+99ImZ619kb4GinJlnehPvHGkwCe5B0jG2
pgLYWcLbnWYpCZ2tEmdj5DyYNhxu69mdklNOLvI17k3nig/aRdPIpyk3D6gvEgvsyN5HwqXmSKPk
V4YTpE6z4OjzjXaobD4bi8a1E2TP5BG0IjJ1qjdm1qc2aa3/0AUFK1vFX6JIs5uM2D33KZG86Nbl
y1zm+ubhm6G8HIfM+sXjo3quErg694Jw+Swoml3Yo39sgH2tvXEcHscpyS5dNV8irFmP99+6fyix
hwIgOXYlCuAuqo0n1YTxk+wOLNSapyKW2SEOF++n7fQPhBFsWdwDkISL9e/T+xShquJmb/iFfx6S
0to4o5M8J0n1Kafhk3dIXYwhA8btRMOB0gjrRdCMJLSQeUByaLlKi6x5NhdgUNi3kO6jIsITxbcf
ApjkcFF+oZa2qPVNhNxyvEiff+Sz9d63pVE9ozhL1jP1JZqxSXyQxTXf2l77O5U4xn4McG3KOt6Z
uJQ/Ksc5xobtvzCE5knsQRd+NJqyRBSA7ooGVnZUWdYa06H3Jy4DLvUiGF7rmmFHYvzkUTS/y1bv
R1YIuzRLpyPRLr8bbSZnUKNcu/2QkrkliVNKs6p+d43mwUW5XjsOCsEa0+m9PIZKDfJVWGp3L6jT
Fo96MsK7q9Hi7rXhm8Cwje85Scq9idF2N1s9zfAI4j4gji6XQ8jqMK5WtbbnTe/oiXwXIuGcXNHI
9Wk0nFqFSXl02nE3wBjwk/7JKgx5M/BMFZXP6Aajgpifa19+IVR7yvQIAsWiAsVlvzYFNIXQegmN
5qVPrFcKOFAq1Mcr7yeAKV7Y0e8qLF+qPH91i/A/srGgAOBV14QRthGetqyijYfXjcnL60m0tN3g
nKdwTUKTPXraPfdp7mBjmrdwMHOjeBgy7QDXNdMt8UipaE/9YO7nLn+F8xluMqcjVlmHnzlE6ygP
X83Ge2b6amDettlKdr8amdlnI9aXOChbNP0jrsAWazuYboY7hJubUY81bcr3yGSMVc0rQ6JisWW7
GX+UoAD8Wv+wq3c3ToyBp7Pm/+LKtzcwVoCKZ1Fw1Yo2dXAINhlgCzi4qa9l+8fKqupqdliI3Pkz
QM578U2NHi6/jCnEJi0eIjuNtuAbNhR69j62GDmJwnHxrNhPzhQ8ELSIOapkkS0Q4VSMmsgnB/Y5
qVskkOBGCZbn0McRBg79wc89cG9wHA92O5eHbBT+iiSs57HB9QBB7g2OOL281Q/HoFbGS090TqZT
ONWz/p2EGUdLXeziwEhOY2gkB/TgbRWbtygR1k0a5lfvVeoYARMeC5kc4xm9H7oPEoITY09U2b4A
a3mJeGJcWsZoU2uJo+IGJEa631QF9hwGX1v3D8CdcId5jB+Wx9nA7sbx2dWG9Xm0SbOGBPaKQX+r
x+gpqvrob9/cSm0Ax5j9W11xE7WAOy8+CTiuPe4nI3ePYBFOcYcuBvNtuM6d6anMHWxbA/xABcMV
o4cRavs5tBYjLFzk9SimI7u2EfJEXKFQUvhoWhwgTYSMsuwXSHP4RPBMA1+jqA9zRQRepp9xs6Ig
jWMsC93RC9IOAUcJr32y36Kq8n4VofZ2LhJsPG8u/sgFhlcyprsihowycUpavzlp4VjbaMLz6nXk
ITCTos5w6ieDuAkaiJ88x92lo04QaQHPKVwm/TFnkKVG8klacUaMem5z4gmyGDsDJlDHwmgatYI2
Y24ekBefpLC2eRnTrIp4T72bPZVIFeqoPpomtrWeuQLKnA6GT+Hg3hiUu++EpIRpzOY6WxcMk/WS
OaxPocUropcclCXQsAzUocPzvyrGKVv36GSxj8zNUcbd3gyDHydhIpjlVr5Hne/ib0nfRTj82K+x
bh67zGye0bCjIq4gPGM6rvGBotj4lQfO71F1yVZ0WDg4yk9oebY+UhzoV4zwbJOkEoxEpRrO0WCw
p29n4swo4zkXmBPX1gvgFTIysv6ltrPPJk2BsvQBQYr82VvXJYcI+BBxcvZ1lOJmJuZjpr2/JFkg
OKkgDA2EWhVL4GVdPcssGxFAtPVJJ8AVMYCmizGP0XDAeMqBsBYE6iEhip4cLu9oRITz+rY6QYHZ
a0DQ5KTAIg9AjmKiuXlT/xKqDB1CDnElDYZDHXyijKU91ISFPGfNfDKt1PisFHRWrPDIHDqohr3J
GGL2AwIv1DtT+nKDY/DDMIP2DO3aTInOY+i/8DbIGaT7K/jip554habT71EJ/7HIfpbXAHdU8Tbb
809rkkjTpphPZgKdEMT/2N2cX3GbgHtganWVif3k0Vsw4DAyzE1WWUcPpDF1l6IAE9Ib5ZGN99Fp
gCX2kWvvNSza52QIk2f3ce7ZJsA4S/cCrfUqmr0b/5F8XXsmm7KKfOUgBtvl6xlEhb6FvU36cdq/
dELoXRr9Ti0ijjSNQBUQe2YFv8DV/IWyB1Qzx4tucxkA4Ok2JWo/blgMMNMEXgKSNyqwjJoQy72f
2m+pnt+6IcSwUEfnhKgGsCTVjx7dECwg02bCoWn4bK22I64gBmfkGPdzGDNfLo1To0gIruIRKfT8
Yy3nCsUUIGWCAhzjIZ9jaz9NKj9DjDFZmeDfs4mHJD5Ct4APVWtC+4jFJ0hd+ByyesYqwZA2tjEX
kCecK0x0DeEk7zOpValLPgjKcELJ2oJogkw8lgO6N127F6l8kCVASy3vaHcBz8nRaql9u5oNJLQC
oyv+MofHN410cid0SMkE+PMxq+UDNe5/lZZrKjMXWg8gdcqizACc3PYyOZse0Zg6lmLn6JqMRFTu
2kRf7ncwCNPGvcxZscw8gk1nKblYH42bDH4pLUqQOPYrX+6NvAn4lpQ59H6TtRWm6cBh8ZnlUzGv
7QFH6OyVEXL3+j+OlC/yzvdUXc0mnB2g1Rwo2Nzlt3bbb4Xox3aadF0MecA1POzt3m4+Wx1dYjoy
O4iK263syFKuC9IiixbLd4LTvmSFUHU9l374yWYNclvmfidT7RMCZFX4uL3HJGwmcEj2B45RweAG
KpqRELZnVOFb3kTOvhWvLar736YYvh2GXrsubveO2423RtTujtfsu8U4FjTxu6kswj9l8epbbXMS
Gh+d47f9muoa+gZ7q8KvoGw01c7BeMsxMRAzV3vFxpU9oTZL8FSENNbnXoNRBbvRhs3XMvh27G92
4H9Ge1F8MavB4ZG95sI+JQ1Hc1/EJlsY+ZE2sNKqpICBpLorsce/4E3eIkBIuxYjzWYe8TBX8m+4
AF9Hv3juG+RteJsFKUyEaEyLms7ZWIQIv/YESE3Cf1J1QKMDaxX5JwbbWCbZblHoWSA1FRq1sAxP
Xji1K54ZjCZHkR2NhMS0qJHPWfqdCwYhbnAYXRwzGWEdOg4/ZMpoQExM8jiW8WIIIbk34g3g1fSo
O8M81ou7dpDlvpP2zSpUdAyJbQ67FPx1hrdLLsLOSMAA4qeKH92g37uG3+9ZZG2i1Keyi83iVTmP
QFXGUy28+pBaPcsxormNCCtCYgH78h330/WraZUlzp88KAgQK8yHrNphfm7ZCeVkwLArxJdOpNNY
tZ8+hSc0KUVsaMZ/WXg4brywN3Zimtwd/jh8JgSFEhdCc8JE213wJ1V9w9NqrAMpcEeEIwGe3AnS
cKLL0kGAMV6M2yGkzfG7CDofNXADwoZo43RJR/algixE3HduNpepKo9QH2A7yOSa+/F/Ts50skyG
ikhMwsU8aE/CnrmPKnnwe+YurEXENca3xb2nPrTGo0ksB4NcIlhXIPy+gjzgKNENF2hfXqRF9iCk
Uo7QKsUdGDCiE3o4iRxMad1FH1MTy1vqQxbv2nXEecgmzNuHumpP/gTZp2+qY2QWMG0CzKNx8xgn
sgTR2+Ammlq06+YG3jIozRAaOAwUyCT5X/I228dsEjuiqUJmAR1mLCOHYO7NBIjx6IiN8A+Qg2IL
BUyuS0qeIAZIPBnDk5GGDCsrAF553wF26yKbf+dBxPeI4ugCosqEYsowqPl9qZWqPsVLRT4pbWKL
qylpzkE0DyttAzg0PcS/vJdQXKJtZDN1Q3e4oU51jwGNdQeNmaSy/1JfdzvWAoxjCa6tMucBNkSw
NiZQtvS4oMf9nJCPoAAjsGg0S7KEkoj5gIOY3zC7k2tHjPEr5JYps6QQhD3Yf6KqtG3me10VbP3I
6jSdnzJnd965j7IEmJbH+UNKjMhIKIQrBI5xafWMlJqXJOUzs9RHqxNvBgUSKBVwIEffMn7SGbyN
TaLbwYPwurG9/q81tyi9ybI9mR0ItsicL+yImcpMsX2eMCFdlG3gCeDB6NcmTVI9J+qcRAnohQKc
hFG9ddpzHmBju8dCy1d0Wc6jswCIAH3Tf9Tscu+/14R7X/h43VJvyZAwBw8bp49TckYYb+fBlf09
tYpO6Vn5TJhpgdgfl3bWeAy+dTF+mI0b7on8FvsmBOWajK75XGGUOKGbgci0fBrY2BUd9lZNpkAz
h/abr4nuZXjBaAonMdVWILcFXii84w1L8jpjmwwWQYCYPsUh/XVFaA/pGJw07kKZLBtVkeKlWJym
ZpggD2bKJMVUXHQdj0dBICPPZqRswsstPg13Yw4mzfLSfq0GqKpaN842TXFHroRItv++VDSgEigm
FOELi+UtQOkN/mEtURijUQirR7eoAUYYjr0OVZhcrUQG6w63PajV72rZJqfLgsx19SdE6wAHpjdv
Weh5uyluxQczbINGx1FEN1awUN3ko4aiUVSRPLcKS1wbefkzM8snv+ucS6DL4jnUA2dUoNziSoLD
/Fh244eYOu8lAmJGOvf3IrXwhwDNgJq7p8Q4kLRq7XiOxwi/RftBmu/Ra6AdJul9i0O+rGK5dJhm
eLgU0oRUtclVkDJ8nQnk8CEiSEGfdv+QjuE5QR7SL8qSxPaTk7nkuzXz8J6YSfWfAttmlrb7uij0
xRTGiyZjlRGsc/w3D8Wpx2OqT7ZNCpAF54Isz20iDu0kgrOtTcwMhee+GIv2QmXxQXQh3j44pusS
9PY6V9DnSldBP7HLxNxZkn4HcpX7gGhl5F0LoZlI6jcv6pbgD1zym9mDyxxTmsQ7O2qtE3ySRqyM
UbSon/ngToDJ+ja1gWXQ8UN6cIHYWDiQVxYiBOYqrL2bAuZEhT7koR4mAkKJ/6BfFJxtiyJgnluU
Df7418kMteM83GQ0kRci+lJqqEU8PHNEp940HMZhyDYM3KPN/avdP4BOYYUbd5RRrVXG7PlYyUcQ
7rg48vME3KGyvas72OMOyLCzTURYbtLQ6l7yjEyJf199iOpV6/XWrili6yWJYzp/OOcuTEOuGF9E
MS5UflasVrDK7rOj0i1Z999fYdThs4O62RXnxoR65y9KDs1YEfrkdKoDZB9U/jyUyhjTSN3eRA/e
ww3qZapc9GSc4WFHzZ7Ns3ppQWmISLW3OLLkKi+WsLS5ngiIlhWQfqX+RDnL6Rmt3EUkfcRbwEjX
KwlqZMnzJxk7cfAWEyk5mEx7W8Kaa6/vnsY4OcRD7V2BFcOLvL+oZSZiRNl1cRam/36/5ovBy7ZE
wFhr0BXW2Slci7OQX4mUlJwxAlJv9EF6Ldw/9+/i0itfCVczJMlQm0Z2z/+OwAFyB+UceNvEtlZ5
Y+VnY9bmpSoKSo6EkM1pxBfZdwya//0qT5zTGJTb+6t9vyjuLzl5DMBkcn+24GTRj7UM2Opiud58
JkyRhBzp11m4u99Vg+eRmcLY374RhPDz7xqSLYUQabcDHgjvyU5tdaiIPjuzwmJMbTtvoUIcPDmj
e61699s28TMxxs8OY14FbN0K40rNTQyzw3BIZ75BAjTanpowydAxyhfZh0RE542PMAHIRElUS4+i
ZX+/DJjIsXo/5bQgY9n7t5Iga39g5YL02Nykg+kj8SWCpc6rPSdP/VUH8EsnhFXYdhhBzuVc7JCk
NacQfuq/4Ssl5WVQLFLux2jjJ8Xp3x+E3fRdGGmFHS8ZNuVQoi8CJZVGjfvY89CAUYQXQosDYraI
u68AetdUIzw1H3N7m5OuTh4dAORoQR5XPpUXF6pAinaUdpYeKaNYJ2f1GK17D0/20Is91JfwFU3E
M9qF6g+pg9t/hxUh7u/KcmmjHHOCS7QIZ/49GHrs+SerhWsuXds9d4tzPfJQgnXIx/4SKp728XBQ
FulMCGibo9nQIQ8yTSiWlsnxvAyvJ0/Mm9D106fmiOlqvBo4cy9Rm83/NGZ3jZKQk7uRXbuRChWX
NUjJNRCYCxKVI5ZV4XcCAOjt3w0NbH2b5vlfaKzzJ1mvLMTA7G3+rWAiG4gYWhuUMNJxHkl5vpi8
iXlZGG/2XdLlp/VfIwANGZjlM9pvNCd8lihK6lx66GHYiL3G8HdTHxeiZeqJEfh09XzD3+END88I
CTfSlfar8oPb/YmHtgTsBf9MVDhITGTe6zqwPLVpKwanhQHTvJ5UtnEnx/6M/GCrQ8hJ9+e4cijM
cG6P6dpSKH9CwBZA1sDwZELwUNDJXG2I8J7WQHWsy+SO5qU1xV5bqfU62dVzUgj5J/Ga52RiaGZr
sk1SF+zIgPFjiPjGy5miIxiAJLlANOgVySFuQxr9UivNPfNqhO/4RW31H66cfWuibLLIBCWEwu1+
qyDdZwWLu2UMb3f5I6cQ01gdd9YLY8br/cEOn1wd7HH++ncyWd585AEHaGV5gA5kM9FpsRN1Y6ih
oSg/mkw+6XlUf2hvd447Tq93aQ9MmVCcBrZcf7qM9X5YMNzhHZDzsZqr6Kh6cj1UE/9YSTn89gKD
4qJi++t1M9I/SbUeRnIhzbHhQhxibT0EfRcfMccl6quZo0XOJwtB82pqjexX5iB+psndWiEu1T64
jENN6EPZvdw1cSgsrMuMV5KRKifq4NbpXulrzmMmN9JdMDgdwmhMNMALUfN3xN22nkJ1lLQ70pmc
12xC05MH0dGqADqMqROdwKU2+7hAmtIm2tgmLMkhMJGcUigDz0JFGnLYmua+h84ytM1/9/XPqGJ8
ggkMqqwpL8K244eq6PkAZ+gQyiJ46Zz8v97o2peiFBD4OmenFgGUp8RXkfnOxbHkC5wyFrem7J5I
NSrXyPJwuhnDezsASqyZN7NNeq/UMG1Trp1DvXwK8/RlZmJyvf8che+/FzPpvHXof9w3z64Viqsj
Z5beTfbVTNGTsoP02RwJei3y+Ou+XvWprzdShFT/zH8eVQf0JvIZDmRt0LLvjDsYbg57gsTyHiQa
ANQzBLZw6wVIFLzG6289gbU3iy0iIyj7YFTzf3TQDsKwcTg6juJs7KZrKLVE0WdGO+35MFmm8T/f
SPTB8HR27NoFLuGAhRZOwtEUJ3OzvT/ws7AklBCCC1GlaY9iQ+Atix7+HZIpkltV/mKSwPRrqTSb
Wves1TnXQlWlOyVk8xD/x09tneY+lbe7AjHPXWRHbGj2OZOma5RXqOdcCHtGkCY3v3H/WEws3ph1
uMdOkaJoi/A04jtA8jL/Vm74bOkx/2tUyauI/fJ3had6F4QLZs8KYFzZ0YEAU9j295vStYfu0Zzf
YrJW3nGREEjBJtW2bBhis30MJNJ7Wkt3x9QP5Z+ZRpsgqKiAlWWgcigf7gu7+4dseR358qcuzuKN
1ZSP/jBmJ3eIOeuz+TXVlf4yEcWsRgNi4YzygExaUT/7o/rVa1N8WKJ8wEVXbELFFJ2MVucV1gQL
bQI8wzTLXtxYs3dMh2TPDFGf89Dv19DYxWOnPu7tAoLk8bHG6f+I15hgH2oRUvcM84+6C5ejqqEV
tamq7cEOrm1AaeiPdrCex1GewPyDiZluJPmiZYsXY0/LqG+sFpFikpOMGFq3GEhmMMc/SeIgMzAw
ToxxiUQAoHbXDGwy0MLEZmWv0iD9DXDdxgfIyKOLxidnWS8F7NP7zhgRQspvduOG2dYPMsEIJGPP
3Brt0UmCkjgO0gsiBqnsYuJQPVqQvF+mcucZBrl2Q084kRHc+pLzFVULwFydb6u+YfbAuCTPmn7f
E8oBtpmQU5fUBfIOmSEEJckPfkt+QRx9oVAGihf556oqw4OfJm+xvpo5UPghOM6Rspk/4YLMTBIr
pndqDXNXhNGVK8zZJ8EAdMNDz47QjRPRbw5uzbwkSh9LAO7rKURRRW/5NSR+vEld+7sfu5+2GSOs
6vElmYjbQfKGF9QyVkz6//O1sZcyCA55L+kHsBCOFKXHKSvOtiPZmMzMXDnSD6SSbtMkYIK4ROUM
YiQjy0d4waJrk8XZS1umJ2piwET2SSIINInaZgD31VckASNh3ltl2O/h/yIMZlIMmrW6kG9GTrL8
duM2RK2u/XUbCbltt/zfvkOLuNLEsh6HaIaKT8/uuYbERR7hjkW45rbX/sW17enIe/XResQ1upJY
sFCo4ygBjAkjWft99lZ5uXHxBHauekhuCueXLfWaHcwxiMevamI0LvHCUVWq7tihfGc0HS5HNFML
ob+TsiM2Hg7SisSrQ1+W3aZrmTW3ZU6x0VlHm8C0OLFe5gOHOdjYso+PhtP/6WSeHPIO0mScMzcA
Af7QKFCIzrKDh1mjlINVrgPlQko0bXdguFuEPexZ2oz72cfnyV0wKxvAv+ntXcQgkvnKWY7Tl27x
osKJX3r7fh1zda/McD5nEzHSSVl465w48xXnJ9NBTuGc1x3jG/PC2BHwVbuStwZTgrlctJqXKAWv
auftZU6jF792W8CRxpZeBxFRqj8HHxecAtIJ8P3FNvy9Q5E7Be3jbO6ZO814ksXAYjApEUVGbB0e
6C3SA+mwHsPBV4URgYwQvlcT4v1vHFYA4eBf34XkAsqL8ROlCWk92AJWUYdh1fDDYx2nJ3BiYRsf
PJGx8XKrJ9psgl1s9HtFDWwrYoSsyl2hCqQuoPRZaXi/sxmbTbyoC1iLDn3/t0z8C4uFGPV3wWh5
IOA7K6vHiJSfCbBowZhsjVz9B3ny01Cz6EuSkeU0YDQe8Zw9df5f67XvZy39j5w/ScMMuGeQR1u7
zubz2D+5IId7f2YgUO9ykDez9JHzwgHv1fgqtdluTKQTlua8i9pCM2GMwHa4hBxQOWFMKUHMesle
BXa7VtX4Nnju65i33GXL46Ko0LzCrzog+QR7Q482hmRVKdSasAvRH3v+V5jDvSXTqZgsUsWdhZqp
AB3L5kt1hESELtPLJGFpUJQuUL4Zf7AuDrFFLNMqF9LcMLkF4QMDaJ8kBsQ+az90nXEiif1ba72z
G/bAHDoaiP/W1aCEIi9zts2/MIjyV8Q8byET/CaNFagdwu3Aw3vJFf3bFRxPRVMF7L5N7gc32Btj
/lBOsdgaXjztghRVe2cCo18+Qxd9a1s24nbTI24qXBaOBBMG3nigxDjWc/9lmuzmauCzLBjxmBA7
4fzSPVZNFk41WRNMkjGjDmAJZ+0fJx+3Pmw8/aGS4RojOjhb/nCNVPfcSLM+UelCImft/AIIjHqq
TS+UMd2KVfF/5sgE0Yq69ayAmiNDIFhhYKDYhe7FIYCJZTm5ycq3f0Pb2MD8Awjih8zyiUxP0pvR
F5+skrnYK9VuOgJ7oqoklw1yh+5TmIjz+JJp0o6QsTy6nfUN7rjYRVEGBLSG6yea9zRFfsdK8IS+
gMcT3RyBqKBhsuqHawc/f8d8MMfF0nh0POQsnLhfHxur8ne6vTVlL7cZTRjZewS3eXo4G6IAZGaP
QKdyTFTavehuxpURW6QjwXp0MwLJWvqbdTglepUxh5ub2NiyoPvgv1VtypjNSxPVLwC0m50PQLlX
wB+r3J5WDNuNs1//RjMZbFvK3ZWdJzu/NcCc5UOwrdOz5Ov0I4pKo9g6snieBNmnjs14prfrnYBO
tUKig8EgJtZyeMiRsxIqyKOpdYBZtGBzRAW2nA7Rhwkd96Ryi6UJBhPOjfSKciCnBEqeS55LPCPJ
hmg4InzI/E0LpLqF07wOGIIHE4KGiLkboq1xLTS6kd7YkO/HWkmUAPjLr0maX47qrE3sXrw2IQwT
DfAxiAiWHFEZsYQyQmjuLdZRhjboTzNCD1edQKlgW8k5l/MHm7yVhYBv30uewmG2E1Mrz12o2Gr+
DB67y8liVZ/LEFl4CL96Kk50mQAhMv2XXPuCCNyORynmY2vO2vMQZTjZ4ofGTn6Jaip2U+U/mPBT
TO+nV6nazq7aRg2IT23YL70MLosADbCvy7oW3UedhMyQF1TkkLn4goj7Chv6HaeY1kGIzkPAFzbc
R01Ky3bI2ZLGTQpDdsBbEBuQVdrG4TIZFx2VS3CdCCEmoNdcWY+EKwxYbcwdGJVj7U71sVcS9Y1d
7Y14C3Fv59j5dxHaGQYntM6c/Q8BL1FNxKmeIlQxI5QT+OEEyg75kfLfoHiym83wjMgebJl6Gypc
eiZ38AboIvNuxd9w9YK//dUapjpWgEWL0X5hP2Nt+n7JmjCala9A0dnQWY25eseY9rfqSM8JEHMR
ho3c00fvh3yPVIg4RyPxVlpknulFm1U57GCsINxXY3waRBHsjAw8Pxs3i59yktVpQEcxAJ+H31Rz
M0YMdpJOZxvbtkBcVL+7GhH5jCirIzo69KbgWI0ogyMS+8wmnVeomntnPiI2TiGqXP3JO/A+I/gQ
8QXxrqaGtR51T+6OyIDQ9LX+G2OWQrb5CuacQ7q/NLkn106z8L9RAq38liAiYxFc17/7GH1YXrwl
nXsL48rbMP0+kGLzasyMl3CnfUqSV3oj/bBC7wmrJDltnliPY7qRZUnogJVJnsP8GGGABTE0skNJ
2nGqEzTUlE9pbn5xsHcXrV4hGaDWnwBHEj+AeIf/nF9gzFOsClcWFvln1h/FbDxZU8z6N34KOCGI
2CHzpa62jlVuIF++9n6fPIa+cxuJP5289Df+ljVZQeHazEJ0OGzpd3PC9qpv/o72BX4RMTsZf5y1
cBtrCX3V1cYVU1rIieTtOJSys5noSw9WsTLNhDTt8Stmxt4Foc+/MpCFNcUtmj/KyL2VNggsZZNE
VyHj2wdZ+8lpxxbTUOWpK8xPNg6QkzpYNknLVGTONJyUcjvJ/hUK4zH05HApR060WnREKNIn8Woy
mQkr/6mU0WVaODtF8NEyUt0nWrN3gvbsoYHnUEqHbRf1PuWpvxVNf41D9BQ+AbB2lZ4ZNFsrOk6i
f5EmstBRx9xpb+Bl51Mxyydlsg1F8Nyuc8YbK/DO9AkuKJ9WbEazfRQl6Q1eYRE6lElSSxJNgGtr
X/Ffx5vZCmBaG+6DqCt16djQ8lDSaU5CfND8NULe77r0+l2RMFwuev9UyREOH+FrG6sPGhCOzZfr
xT0vG5u/RDjPk5n+iWNy1DjRNaUiYa+qOQoXCRxZdLyn2F5XynDYqcnmM7Ja+E8BZavZenuOLPyv
Lk4/tzIOoZ1AC4OeDHXH3kfaeKhpaQ4zhG3DfpsrEppGVuduH2W0ZM68gX1ub7MsZs8ZHdJYXjLd
AoNFoUb+ym5MXGrqZcbDxu3RmcOzawGHzgznBvJziRacEY0GP1MkW9Q+nFZa+dk6xWJFTrK1k5o0
zJoAYSRMS14P59UheuoJ5mSOWgJVdbhBoCiWU8GiooMhD06PfAkG/im3v0vDFsHIgLHOB0WdBKwb
S9Yx+5vpgTUjX3DTm/4ZeYcL8o2wTkSIANe6AflervYwmMAQZxFbv2hDbUnpObfTZuDka0csiGgj
dgR88IQuCU/SG7eUr0AQj/RrGWC2ft2PRFVP+qTMsDtG9siRyNOh4sBJa/WncjrSCZxjPpAeU2k2
2wyWLyGOO59eQFoYyqQ1lRsnMMj1chNMhtHPNEVbNXGnih6vtoVM17GnzTxkv7y5+RX3LmxWH4YT
hsYaaLCZHicvOE8o8hCXaLUz2NY7KBcyFd8S4rWnLvnUdMyjqK5tyl/ImsV50qI0it95EBTrUkDH
Tg1xshp3PfmxfJwHQSVMiJjAh7Dlet4zsiqJugz9Q/d7pMcJa8Nk4RPHBDYtkUHIiLd1bHEaMWFh
XTv6ODbUf/nIct7WM+mAAmL2onqPa4fAF+MlsPDzzlO6YD4fDXrMJdzFPPlDiA2xB5xue4MmvoR6
NviyaM9WmMP98zieQpKkVnXuv3eRxeixxSaNqoAtzMqZI0FWKJZ0Oodkm9echElWHisfCSaO9s96
GF6DKlhme6rbSUe+x2KAtuuzegwZqDj/o+5MluRWsiT7Ky29RwkAgxmARdfC59k95iA3kOCEeZ7x
9XXgkVVJvix5ue6NJyMek2S4AwYzvapHu7lz9qMzVYuTizGYvaTNBJzmiMG97EhgF2iTG2vkWrR0
3wWXh/cZ3DhGx18mG4dFnljpMYi79DikQXasiqdgPpw3hMJL059uhgDR3uvazhzBVbWYTj9fisE8
YhDCBpGaJl0uH15N0JLT4zFTvaSHN/HWXZA5gF3UjfDFNx8SDoxpavB6Ws5TPVEAk7n8q2ELC+wZ
Xs6ja01n5NZgLxs/pr7JIirrjDHg7XQ8s6dZZ8su4CnZdbG7olJZ0DQOvN0OAFaFabrQAoTFBOL1
uiScN5//KBeoa5TO+rsbM+MvkfUWtdnt8Nl/7+a9dKUV755baMfQzkmNuqhLViuWpswaZjP+qivR
OplgLo26bpGnRm/dmNoahXM6dw5uesGpVOb1a8hcmhqIp2i0Huooe7HhxS9SaAZ2bNJnMg4vXUQC
s2v0cWXJtKZRam5kU+3GrIKfAqr0Gkmsv+AyeGAslaCiuuijtjgzaBkRAib+iqx9rqlwSvysvmbu
8C3uEnvr5FCj87L7zrRzcJxsQyOEvrYMKAi+kePICdO9T4RoQe6n3AfhD0MLVk0Q6ts0ze21ynbQ
tLN1XuODEVoc04+wCkfdQI1KHsIOw5ZulTjTq+e6KZ2rKwaeQpxo3KoDAWk8GgzAMQRsUsa0AIPR
BrnPkAQweTcmsH/P59rkriB+H+ISCLEoGhbn5eI5HiqmqIlq+aisn64NyNZTg39NcD2yhatIw8bJ
z9ac6m0eRdO+k91GNdbJLcKneae9KgvjeUw3Zd0+aNGF0TecZ618dOPkJapvdBikt6LlM+UqWWtG
Fr9LDWnJstldpyQn6ItfQquvMPElYIU91hYe3Qbz8HxYWGP/po31tJFpwmdADokxz4SxPBM0qEt/
E4zqlwyemvCsa+lPMDIA3XB71YED3TOoXiY/0ee7lEcwBb4UyhQbdtvN3qudd/LRPFGwclLwtGmN
vjpE+raJtJpYptHiDMo+xESpogE181zA3a8VhnvfBkjhTe0D55SQ7hHMAfwxmcH2z5PZrykhTh2F
zsns8ncQFBhGfQ1XH795Qgx1AVvKstLODiryufeN14LD68Yb5bRsrHxfpd5Xjc63ZRKjX2bo5t5T
12fmoRcMtcWylOO4G4JALVXJmum2j57nTdtKZtnaiNi+81QgVvQzVOupMkhFa/y7AGyY69bCotUR
fO+DgU6ofXIYC3WjffzVFrLcxW72NWkD5kSupu9srvK13fobIj5H6GXpFmn+m6i7nZf32SqfGLN6
zOPGtCR+ypq3zuPAwu4R/5gqH+NmT5TWbLknmIJWj8zt4VGHEZS2bHxJ84FQnD78UhCezrEDi1jz
aM0CI2yx5+EYN0Q0BMsYtjj4/Y+BIR3bE1RVHXoBCHGyt2alX5ODl3f2QzeAGkhw8EQtKmQ7/NQK
4xD0nLB0DcSgb38Jh/Z7Lb7mjHpbIiteOs5CvLMVUn0Bzkgg4qU3nPEwNITAU/c6lPN+pLawJLxG
LUWcjbEbGMQZPMPsabxMmfhIIIo0U5ksawZdjhBbiNBk5Qb3BkbmzBh0obDpti4In2JCIRhTnISg
6ytEIQyM34bsyahN74ZfcBZ9MXAUmVhBhZTHeRrN0Dq4FqZz9KT1i2uyfA7yptmWCZVlXmecGanm
0J4DW35UMn6lUgqu47AWmUh2fZSsE/41i3Jss11ppPYmjnEu1SX6oV5xruStfeUAZ5B9huhZ4t21
asxsscX+hYnyrTHJ9wBQomM9m/YtzVVKksNzCqgJHX+QvS1b/XkakkfW4ZJ0jQo2rvAhpHbjrwGT
p2ljD4BszwfFehtM6HV9rcE8EiEn6LnkyMK/m3rzQ32iHBEHPb0EwFY5F6TQs4XnBwer004cgLem
ItfT1hoTZov2tdDvV0CCm20w8uOEGuYhi31M4kKLp16j9kz7Bf++h/FxFXgXblx97SIrLGYD5wUD
PA7iW0CX/N4slNhQUhFtymraR0PtkD1ZIDd9q2uynw6zLEQBczdSUsNM1Oai6MxNaZHTq+pFK0dn
WUviCxI45k73o3Fnq7GmoQvM45jzcWolrZiVu+UIQxt4hBfVcqlb9LU+Z4wUrHQXMdAVzVbX0Bm1
sXgIMxcyJPuJNnnR6VAzuumpjLqtNW00om9LkQ6we2g3IyVOrh5MSR+gKnSKKxHDLSGa9q2osN0J
s/waMv4gkGlbe6nKp1J7BpTwrlneK6wG0huA8PM8fkrK0mBZ9Wk1pEy6Z0pNOH9S8HjLB8vTPjKh
1dBdnIspUgMbB7Vv9No3S9JoJMxLh2d/KbZ1EX50ngAjWuNcTm5BRilHGVycJsNV69FsvS9651ok
VU/CiZvZyX2ELWVtewF+U6PNgMKFbFuymVraTffR+ti4ZN7PrWR5ThNo8OLH49ceYzDXKN9pOI7V
mvOr+VmlnO8H4b4zA/1CdDkV7P+zSX3F17t2XGSIiifuLosvms+7grluoYflD+VCX5F58UzC9ZWJ
EPIFsi0X5bB0vH7r1aPF2c3hkyuwSdxznZSX0cXiWvt/Rj3v3y/bgc6iyH7Vh7g5WsVYH7F3wgfr
1cFo7ProVzSffKKCNJ7HaR6AmSfKS6piZBp3f6mYTLhE0nY5TqwFcQR1LOnCeUVKP7PaRw9Y3Dgl
4PZOce8gsqaYve0qB5HgysNIhgD6qvUkZcRjY4gvAP8lD49eX3eKVF7fo6XmPVsNP7DifdOVzhL5
2ny5f2kxHEIjiTVqgOSChjXiDrUG9jPXh2OdWvHGlqbP2s0lVeHV3jOV5BbEEZ6KwvqaUzKJrc3o
zsyB/S39xUd3MuvHqWFNV1mBnOTA5pNEtVFhbHyTnhXNA6dNVrXjw1CH3zDMhbeWjualm6X2afBo
dJHOUoOIfnBgLVw/x8dWEV089lPHUPB4iaae6lezudQi28SUU5NgJikyr1+U7jCwbiR/Y1yE+Hiq
kVTiPIL2w+4VXBIW7SkA54Yhj3WpWLOmAWrxS/w/clObyQn06fg1twqCgCEtQ1TGwOGYUr4U8S90
vvT5vk/Ni9oELEWlvCxlt9PHLFqpdLI2Dr1Uk0q/mx6jAd1n5Odm57J15H5+k7jKq/0dWhTQiUOF
6ThnvzOvXPEcJAo//0rLp5M91Ai/afiFtGl/YPyE2Teerp7jjV89jF0r1f+SKpUn+piyfdAO6b4c
fPts25Bk0SO6lQnXnIaQiLUpN+p2/0lCYW+rr5RgMGQEbngt5/BUF3HKnTQvfxw7bo4K89lHorM3
tCJnvE3+oZun7Qjnsovas+FoTPxm22hrcCnbBSbWzz9b42SJrngKDfNr243q5uqdOnhBY6Dy8gP8
Bmm7fdL7/k/Wprc8zJr6//1f809aplQ25DNpSSkVCdoZRv8n+azMLQARwv1puBYr5agOuLgY4Wby
2EeW2ndT8iUCokXNhXiO8PCswRWfoH74bE8+nTh3O05KUJ3Y4HCKHEZpdi2iPaVjwQN3/GIEX7Ka
89BZ068dlVFA1Mp0/29+kJk++BudkB9EOfSswCg0lG7foaS/I9wc1fGQzic8ciVky6bSt2ZaPgaN
ti5AzK2Rs8r9bLXXc//ZKVt/RnP9os0nRJCAxMLGkAMnpodMslX2Ojb84AN4vCnzqoXacQh87ZMh
+Fkl8L+89zPq8c9/srJ583VHdy38Bneo4+//5J4osh+U1KXIpAOQbaVwhuMyzbZ1grYfE9/5UjXm
3hk1QRI89vfZZMAN7ykvZoYJ0LdHutnmqhiwSSbewbeJ1GfSeKoBKaeWNb5j9cMB6ZhHd3ZR31+K
IlgpjxbD1PG8A4/A7oLjH4UU4OsittEHotLEZztNauXY8VOgT+baBT5MegA3ihUxh9Fd+D+NpZ/q
+eX+K9WIrwICBUAcCwEKlNcZWbpdUkYH7d+DOJWxgZ7Qqm9MV0k0OLa19eWEl8Gynfes7fmVFlxL
W6ve5jUoqIv8qam1o5eE1qVTdAwwB3ZRLWrrEgf9sBsG9rRFgUEMFy13ovmKwq0dMe1Ej50ym1vO
digWoJ7//lJz/+WecWxHcLFZgv+xwBP+ec+wcwxQwDSAHzzqwV7vaXH0n0Z6ns9hQWzegPAaaCrd
mloRLkXFcafQGbjdoW4wHOST73ho2xatQuFUbPsZpdTIDD8Q48H9/ctWURwyFDOAQW8eyzaJ91qg
EWpBG30sQ5oBwbc5W8upeDRYRr/uIHayEmFcKYfgqa6mJzXa8bkKJY7WibPsjE1KB4LGwmWgF7qZ
PCmVMcjDIHRfrkd7AAU7GcnRgk8DxbYNj9Ky/DU9oqi/Tp0eMWjs4kS3Xx1odrvKSbhs045MT5Bo
KLwJYCIAJKAN7l/LUpyismU6QGTtqVJhuZs6521I3Ye7//T+goH4ARwazh3Lo241bfW1x67xhea8
cCGUPrw0lXHzSkqD1JDi4LBM9BmatmMiYww+YhIRJz+a5CrIZPGVyc6qyFz53Zmdex0tk0vVESHr
lMYjgVQ5wYfEPU9h9o2tNZDSz+/lvjr//VWi/mVBovyDYR/dG2ypJeCJP68SLVAcjKiVXZArdTc1
LurTmCiA6LIHmGIF+q6ZMPD4to7k0Nfu2RVx+yRGFqORK4zuGMMBndgVJGcdzH92aKwMTbx0bdg8
tNoYXCf5bitZP5YRAp3vhezCKo4/kfGg100K1UZLfhU98PliOmPV1I6y5UhL+QHa0NRr+yIS9boI
8FXfSSlTjbWzN8Q2Crtk3fvJeHWIAYWVQ8vp/JK30F0lhK5ns2DPMg6Dg6WUqmBa77B0zmvB3cEY
T1G676XxM0zC+ouWB7iy8+bNB7oHPyGl3DvSk1dwjeMS8qa1/fs33jL/uqy6LP+uLoHU8kjjvf/z
jRdibCWpKLoVHZfUiCoKjOZpnu6oJ9TT/mukxxOAOwrMoixXJ6/wwF9k9UdlxdWl0nF3RZjsMHPl
jHDwXaB32v65lvbNj6PhMYoMOshSzrdWRVBzpvixuNoH2xu+3E3X9xcqC5ETDP+bM5qkflTnmi9g
ejYM42nHqNth6UFsRNSgeiCAUnTqrX46QXjGgGWjzcAM9QW9z3//3hhiXpt+f0xiPOJSlDwo4QJb
pq7/+eZAV5wSNyjjBfkxa3uHRpZ55x1x3lG8V9QO8wG7P+ayRaS28ib7iDvru58HXzspq4eAQD85
+AaAVIqGLxqcb9z6w7aq9PY4NJ19mMAZ7ooGq7jRWA/9XNaUV6V/osQ0RU/HIzu1Ts6M5Mv9Ozb3
6RHXbE5DJ79hDKPqquWe/s2N21UfR8Wmtor+FA6GAVU4NLZilPX89EFVN4i0Okq5tP82+zYIsu91
rx6tgu4NbNAwrvECdrrNyhS5wO3KfqLksAOIqgG4o4yPyXd7YKRQfAstJIsAPeSVHGq+CPXpikPe
O1kUu3+GFjQcaC1xATAABoYol0g4fLMsHlc9guVBz8rsSVfGt6C1g28TzJSQ4gbGP+M7wjtVirWh
dkxs6MezmaMFem+uE/7DMmgbirroeKF8s6Z8pSmJCyZAoxjyUOPyucaGOd680jbKq4vvbw5I9fh7
KGUBdkFmob7eb+C+busjW94ZmjHcUJ1rGsxaELLzl90Mc41l+SCc9HT3a4rZtKmvcvBrZ5EVLu+g
RWAodJtrWtfjikBh/upKg7kMEERynJg1VK2t7weHGsL/mGgjZKFkRWMN76ipMUVmoX6LkChxmLne
FhAhF38b6fWWaco0V21PX5JkuCrRW79AGi0NVql/s68CSP0vFzl7WtekQ8kwLeU688brN5xvDRex
8MoYiIsdBFtt9PUdOCTOlEGxuzPPHAKtCn0JbdteykwXLyxglJpgVrpbPguDklmGTU+pCHuOi7I6
Tu3gnYTdv0nlM00EQmYc73zKtlE/UQsMcLn1wUyN+kXL9OYwkKZb6La/j2pvXBtxLqCd9PT74tll
XBK+E9ELYI1R046mnp7N3mFgZOXpOWw9hP2JAZA7usG+DjKfqY+TrjU24a8csgHLj95q0OP+3CWC
SoXSVQ8M2rGPsWywVTCJ1/SLz6t16ryJyheK1+8XSiJBopKBIZ+QAcaKCwOpvzPmGhK2KgDkruGU
F0t60vuNMX95/57DoHOnlSFwUdJDfhkBIZaK8rTG5XYYrG86VG6kmdxfDIZcM2r1KekdjPFYKoDe
mRP0hzFCA5GNsp4rUV1YakC3tvZXzFe/Mi8qHkBHAWKN8b7f6bgahAbsGwR3FQ2Mc0KvmEN7mHx/
gAalJGP+yi9oF/03S6Q1L4F/LpGWzbPZokKKvaqSf9neTf6A7lcanAKiOAYEWCariL/tdYCwSVXh
6P8AOEM4uaUJz4bfyFy9Jmdtlg+mMq6DaUQv7XhtIOxdCz3aZVMAQISBLRK0r8Q2Zpq7aOAmAGgG
IOLFEUZJCTaV6cUUUKujm8cmipblpBPxs+0OAkwYstNkcBGZtbx10m5fCiq06xmXlxiuPDc9i5bA
KRRlzwVj2kd7MD7X0yYYmtvnaaFytaUf9qSddWEd2lIET8qgEGDIqoPRN+RfVBilp+yL3QTB+f5y
B2PKhl0SC7KOeraecLsvgqwt3ka09U1qswJZtl+8xY16Vi6Br8ACptdh0lhoIf3DXc/wuWyc7MK/
q1hRxUkWZXbL3196X9JlZ8fi83s+LlXs8tjwpDW2ByY4yUovhXuuSUcvKkGZCSoEkbY5VOCi6C6a
qoOhI5m/zmheuyEjPmadfdHCkdkR/C9msw+f8gR9nOdU+xgsOe6kHju4+k3vWqXKXiZOGRwLXGzL
3DCSrQM/EkZBVF+rOQZgZ09h2+ugk0S+7dlts5dluFHP42+u1erAZt16BMFPm2ljvpjC9i8VFYlu
XH2mN7HRvTvDkBw9D7iZPupfQjhvl272foajAYY0692WxquYs5niZsZbzZxPlnRHmZOxNRHxO1zu
+O0umMO13d9f8iYk9d+ueNvUlcl8UlnzxkC3gM38uV4GvTGOVuzhMiINkphyR6f0rcunx4DbsYCf
uivQiFE5iboOzt6w8mjX+DchmIR6wWuAizpS5Xo0sqPdt+LZS7KL6zvrz1XEwHtl1JAVBiqSQQzA
rivYc7ZouXvVZJu//2HcP1nu/DDctUqyuxGukrxZ8w/72+I/MWFFRqojCqe0aRvjQ3mzCoZk9yiI
WfCw9WeQVyjKCcpEu7X6kszjfGjSixKDY90fDMa/pAw4YfsULK+aO3GQrG24nyDOYjcc3zob7kES
EJwW6geJBSbRUfn183eqrtEY9mkY1QwqwQyvgh5SmmAHu2l9TxyMA3dOy0YknK1PISkrUSbYw+5R
Rhvn47GSxlbqbgQnGyxu4eHoMkMAjz6Tz2cUFXvdDLF1coanhHJzLSKPq7RGPhFp6c/GHXRdJr/I
ZRLw6tMcREBJCoNbnVV1nA44avKL1m+7gNrePoc7Yfir2nTj81jjE+C8Sa9rL811YCGPN96PIPYY
Ehd9t9NcuZ9AcS+HqBBvLhi5Jc7u7NCn2fK+dEcvvvT63eAwZb2Dy8tE/w4yzT12tReCII1vwoPM
WJko59HcAHH/soB99m8ubOfPk7ptApAQVM0YDIsFnigxbxR+uxZkoODVq+ZHPkMrx2lOsZv396YQ
MwKa5WVR6L52i2ayk+eYZ5u49KOVGGIZdRTC3FNA2oiKOxPTMnvAEt4S2hiE5i1Je8ZnEUC57lvm
S+iBmyhjI0pgwVsmUdXhj7fGBbyN7ja2JYZVplMGW/M9T0LQOF4rDnlsWZ+XRENQfc7N1XNkpsoS
f9uNZBhMxyq+zKY9yRpn9nq/5gabDqabomjzTQj70FZ1W2GaME0qqKU6TWLMOOqDLC+GepsMaf0Q
TdCN46kEPnyPQ6viqhgzAxctITWHPZCcyKsh+z94I631ntAXd60G3/54Cs30uScFc9C6nNnn/Cu/
V9ZKtW3+ODk8crKTqWoHNJMPtcWnJc2blk5YlKfE+BXUsuVQECHG4/hyvY8wqZ7//p4XFEj8sYDx
OTs6Rxob2rEhHecvpxowabTR5cmPwXzthd19bvI4fBcrnqndLkyC6ppO7LnaOHi1zWAHqnH8anSw
EZro9nlJ9CE5k6jpOHmMyFIWhdRQqcsvpYdMkCYVeZnRLr5gk4T3/lCldvKBF+f7pJz4SUu6+FAM
UqzhWyx9Fqlvvt8Py1iwaeRkR2l6ttIm4Z/vL878gIUG/vfvAnvTf3kbKI6RhsBkbMC7s+fb4bfL
Hckv5GiMftlXKQ46g3NH1JnTh0zApHv+1yzTadiKkrex4rMhEGZtbJP0KwDnYodzMoc/wNZFFzjE
QmbiH2W2BaN3Fk5dfZEBT6cksaCGBsV7EfBAHtNwvN1fHFyhByuYgGp570aaEw7kF3rN6a1R/vv8
xfTf3+WsUBOVfuuzKsZjA6KKRGW5vG9Iwnl/oiztmSFdfgEzkjKpmzBwoRduJt/fckc5jPKAFGdY
K3H+AMIKohb3Isjf/GNMMZuQh6zOvnIX1jzGabrwvR1kTAik+N6XWXu1hfbI0D4+ZYP33k3UeCR8
vmcr1FpqaniyEyStF3d1Kkzd/FjH4ocwJwAlisA2zkq0+CjfEcG13kpPQLmjhYa8fwV+3mvlSxdY
QPsiUOWkTnemekNw+FHN93UhmoJnSEaiOqzgIeE0PHSCoAg3OVWHd52sa4S1vd/21tiYu2SW7DAA
fP4mSQ784LdzQCzKbs34D3YxlQ+YmGBu7owBI8nQez+HJiXvQ0q1qsBmkIiuj2J+4eBSH0njyF6P
j0iv5u7zfGt6ub1NMzW+hCpdeVG3+cz6+VXcP96zndMgr+4gLl4YZ+eu8r0z7R7okAnD6s8/Ix7s
q06DKLD6twLf+xvemTPWQW2D2bRYQ8MIvkGtKFw63qBc4Y7yMzZg7bOJXvuSBgGR+tbZ0egZrmgJ
725FrkYAbIl1KJRq96bVM2fh9JvrU7LN2sBfapX9nOVj/iBEQvMqc/pdmptP6ZhrD7KxMR6VzXme
UYHmjd2DJnQmN4NoLrmNPXGa2oZGRWGt5AhXFUJPsmqq1sYHHuYHw6S1NFe2Dx8Teo4mNf1cZKX+
OoHF2MnOTr6rDDv5fTLm6d9bwJjwDeNml5bTzhRyPHvT6F38HnanJX1BS6c1HSxdI2Pd5XSv5jYh
hfHVYn98qeGS7bC+bDN/JIhUuuItATS+LuuSuaaChTFyqjCGt3H0KuiI7D9Ep0XgBFGgKDT8lZm8
HVpm0RIgLFiM+Qav6Td/ii5wbBugvnqzjcnubrzW73e1jJpdN+p4gMp676t4OPf4evXGSB4FdD7Q
WvZjZdn96g5bjWQ6Hj5RxJajszA4/Tnz9Ec/ouxX3FPuJk3tRErz59yDFRn3ydrv3em1RtlHjoZJ
aHBgIt3iJQO8L+CBT3pnNQ/3RXAuRKIA6fZ5TqMRia//p0LpL1/+5279uP5ro9Lvv/8/tz/zud+5
/tvf9P9LL5PJw+5vepm6j+TbR/Xjjy6/+f/yWc0k9P+Q7IzEXaU21b09rL9XMxn6f1gcCGy6mUCq
sXz+s8vPmf+T7rC5FkK6YhZY/9FfbVP1ZEuhFDuv+3/47z6qPz64f36Qv48mnT8FdP7weSzJv4wZ
C21o4n5O/+1ppnvSyD2MgZuZSjOlUj/cXww5TDCe/DRbj07QHkIWPTxiUJ5GMECXNO3za5zGxl5x
D83DR2ubiLa+tH7yZqbxrpC5cW495x01KN+lwtPP3TiSRUtaBYFg1JFSOGp32bDgjOAdwDEwWusC
sXFsla8G1T9T29CvIlo7brLX3HUyMZFIHQf7uAor6gG0r3edxABVfNSIxuuGdB88csKEx4K1kfr2
potV9kxE+dDkN7AezS63mrPfZsU2TDtMWH4sMHfWNEKjQtyETrowcIncpMHg7jEAgAAMxQqfl7kP
8jI7zlGGZWXiheuCGPcRI9jPl9w3VsxXgr3hudHR9KgYaE1wm1WE3BKKwl5oNo2HpJqrY4QCfrS7
mEN3JLwVCpv/+NvF948P+fcPVcyX2m9bNeVaFO8AxWR4JoXBLuUvWzWnSuXUyUZfh85AG+wAxMOx
9bXdOsbLwPHGOuSect4n6GNb6WblcnB1AAZDfvQgM5RDF7zUTC/OtYMN+DHKU/0hl4NOPQ2+i7HB
ouUExnG2dz8B2JoBMDShdsJArsTSZHVyeISyBmQugwamahfEDviOUHeGmz4ssYd03zysjhWOeNQo
0r9F0FtLKaZFlLbO3o8cQl1V29ubRhev8TCS2/HobtkXjBe0jDxYx6nNmM0lqd2hhWkeg9qsFQ8e
Uda2tW7YU9YmqZxbNwBUcbHUrQnH4NETYXaTRvviKDIv7pBug8JmyoOMsMvGxC+WuWl9Levk2mZR
P/PuCex0wnwi7W4YXoHamrdr3RoZPNaSxutKUEA04phXd8myt5P2WOrpsFH9SxPYAL8ake0KYZCU
aC3wT41NSjUplhyss6fSD78ViRVt9RT0qhpznh4Ubh5aQPiYH3oPfR0XURNeGiMvNmEvsZ+klGaO
/aAfRBaUOHSkXBmFsIgy80bfmV11aafs8OLoHywYQRvuuRuG4EZpAeG39tQ6fc9fULyL1MHxNMRf
hNNj1vdoa+p1QHiR7IPLmf1thIWWJ/2mrPBZ9G5NefT8vtMZASI8IpZV2eUXPI0DfFs/xdDCGSUI
QsAAlZlyGq7tFubazNGpL3YbaQvlB+Z6sJ8T2xOXEojKiazWUndj0mvsramQ7z6qtusuAztWfnit
oDi7g91m20cgd2nnAHEzu19TikcSn2YDn5qOEs9ImFa6IUP9+dPRG+fnFCeCEuGZ8BM83jWBidEE
j0ealvTMWbP4Rev7KR1lDjSXNtXrGF3qGsQVjNS8e04qjwBMQJovdadToa2dhq41yC9QZjFV7cxe
iM8DuY2Ajz7mPZSxS3h7PvqbOmmKznQx+BhNu9fD0VzyL33wC7s49QDCbp4w3tmDvEJDGnZ3uIht
5v7K83CelQRP9MSj8wgfFbazNa4y/Xp/ActAwtLgADVMHmnaVkbYxsgO07pmT4wOiyAhh6MF7S5G
Fl76VWJsu8INL1B5tE3g2ZTMBNU64yr4UjcALAv3CIeteZQp2HHlhOElUPqW3ZR3Mvv+J/4stejt
Crw14LmTzEBt+x3lwvFA3A1uiHxDp3qKItxyU/BQaZrBAu/p209KRUgXNsJrkBydQmXLOG9fJNz5
vEg55ljQHeeXOGefa2CLXLkzQUx1NiC8FpM4Mo8l2wcdn99j1fFumtJcphMmRK9O8rMNq+MMDJI5
zGBHtNojz+vzFcp2Et6Av+otoa5VaaWP0KEfp6Tb9bHZAvlXxs4MpcYMNyQHUiTG5q6RZAUdai4H
ECKQR6lVEg8wBlg8E/Jc7jq/60mmEH7BkaeeUHPkQoRxftabfVNpv7TA5kGV1yjyFj1JW95rMjYK
jxVwi2gW/MyDkzaXZk5JVPOLV+njxqqTj6A05NFpSYUkbUzBTg1ZsWVnurm/IQN87jYV/bERffdv
9DzLuXuQ/inI88iQam6HRNhjGzJ7fP481ooUOOU4EWjBqwQ6TtjnLiCATX9fsZR2xax50F4iM40e
sGRFD+BA33hUpkirPhQvlMIzvO/xzCjFBHYVJxMFDPCt4OHHv8os4sAxA24w//WEkmjzu4NJPCD2
thIuJ72Mk9n/VGqpggi/aJVOdLppNwVTo0Mr5Tt2KW3jtFF3MDWHeSjh47UMmIx6VnGyhWmeParR
D3GHAb0QjoQeUr07EOGaOJcP+4AT6C7xuSMqEQZP3E/xVoNusNAtmD+x5xBDBxo0JPbepHvhGjG/
PmGRoMcpjdoNmwTKjuZeM/GdlHRGB5jnHrn4lwptd2M5ML8ER4FVk6YQKBrbJ3Ku6seQ2pNEfm8L
4D6lJsIbj52XSkhj30fii0tk933QOaWgRMplxUR6oZcQbXioxBuTnqRnc7zWcRBdPSj1oKE5+VLq
Et189DFP9r/uUwSjHprVPHAhf4yHt81MkEsM1pdcu9FZpv2rxtTzyFHa3OglmniWJu2u9tSL6dTN
xSqtek/nJZYZNedwdG89xVF41Pz2EptBdMy0bDjlFhB4anoWWh6aR6Wc2338G7Yod1reA0Qb42BD
jpGAuhIpMje0AQVWbyXd9tWMaIa0S3nyEGPpZx4HHqlUjwxenmw09nQYlKJDmHJ7T1aenGVFqrvO
HDRbO4y3+kHXG/HsE03YBhZpzpRiZ2p5+h+d1wWXhM6INGMQ3uOIvFlpihN9jAjtpKN+gAkD7Ai/
Bv262Qua4kPpaDxNyvCbR9HGEOsLZQ7ynKGoPxo2HPt4pJfB0e21HcO5RCjxcJPGz/fwi9tElBSM
zZESn01s9uO+hERz4v9m7gEpsT1wDET6yTgCdt5yveHJYaRzGP05Ag85HX+KEV596GpzuSTdaPDE
tqUbpQthTfFZzi/kcKJmcrd+pBP7wKvyPOvopSIbMNnDgToF5j6ypzOerft1xIBxYK1JiCQ+Vbk3
PNVF2i88SxtWadXAzKqRWhONczbxeHkZB2EvY/AxN9Pp5yjnOFByhYiujcYbBml3b4MvXltphg8j
QSqIZ5idPhWPINThLiTuxRXO9FzlFcG0sPovrs5rSVJki7JfhBk4+jV0BIRKVeIFq6zqQmtHfv0s
yJ6+Y/PiFlFtnSISnOPn7L12eLQCYj1iUmTuOdNtal13YxtVec5A6b0xjsi7ZrzZYAhz2ygJh1hc
3v03axLDz86dgaMVoBwMKq9HDRw1rs2DjepsJIjmT4ZZufEHW9pXGF3udeIwsKks2sCWCjU86MGj
KxoHlqJIc4/Wvn4szcK5TaT0YFaHyG/hQNfJ4LnFouDxjoz9FCzhGYNRI+3SarGXyLx3YTri6oGY
/4PwBOVYMd2/pm2WEkZbghhkvO1T76V+zg6iQs3UC75Ba4GYKMIu9sM5jf0ZxMSmMkbE7oOIfCC/
BB7lQQU7VXPAvKozNjpXkvBKv42rjlmvCHpCJ5XKB2T4TstaXHIRhviB6zPKawXQLIZzdck06lUc
HOSjzjJnLKI39mdqOd9ocege1l1j0zcVP2c5z9cSgPoagyWS+FpPwbxpw46WX06FC57tzZJTyAii
jrcMRNu7kjcfuNOnrTk4BAepzXig/QCom/E7XmG1fQ/i+db21V8BafHUIAva0gZcbJFI6gKXeUYX
pH+7PGOeM+SZR7zPkx5F9KxkcDQ1+mHhfG4aCXEHh51YgJnuMc2zgdOjwK7FdYB4efqdSOR1RYWR
2rIvzOZLKjLyV1RlYl4/BADbrRnv1DzfHHLh+SC4r4biQ5TMdwRjqauY8FRrcrAA9MXsW1n7iY/N
PqyqqZUA1wOM6lNMCrROu12NeflChtlwSJP2ZyiqJx5s5bQ2XxI5cqE5cUeDyJbeurScCniQPIKA
eCnJAf2oAbndzxrtH5CrHxr8d7CpQsdlk1ro4ZjqsocgmDeiu3Q/odcu5Y+6ryXTp1WUWpuje1gv
LHmoMJHA2B+cyzRkFm795cOqsvwULAYWl/rKm3LrmgRGcMm7rvfqnlyDqrP90u1fMeWSTteO6M74
Hd1sulRmKC7NsmB/kJva1Mu9MRWVb4WxPOlO4Qeda1zcWTUueQOpuSSYoOdUUWIGnJH7bPIsIMdt
lWwkEfcc/Q3XL5QEt3fP4Z/0AnHvcg0Vf/MPzgZ5IkiWgdgKb8OUDolFgwSDxWHYKst8rFe7yuP4
uUNUol3n1kBFMVnmjkfaPi2RN8fL0mAYJJ2puhW1YdBPtwVu+eEnrWucdhwsrn3ufnd32uxi5I2U
yEOttO05eHFQgK8oQOYdxoVs26raA8o7lrUh0q6lY78oEFD2WS7bB/pHSOpjJbcZWA6LLZz8PeZ9
BSFVrpHhDxra6RxluuOtC/wbznnRcC+gBvRDTUBQ4VwQy1sFbnHGT6MVcnIFk3rOiLQgkCTNYbqB
D91Iq6VOcNCkVYkj/HUZCtc5GFb9UBaYcWcBmdXyCngLcmM8qpOgBRM3Bfv6EcSU2+9GsG70fLVj
scQl4578mOg7ncKG/I0+669qr+X3YpqOQW9ybsRIv3GjStnpGDGPxWS1V9F9WHJor4Q2v03wL0+M
Bo6K4xhnXWH6XFdEbfdFSb5TZGBeh5DR42I1jdK+Ko7yrWqj8tQhd4eWXatIHNEwLTBPwsSGEV8u
tmJN66EF/1eFozM9FsiftupcIs5S9Py1qFq/UepDImVBiziB5IBFAdAlj9ioTjBxDHf6/IpXNwNE
/+XEMZnsl8iMzzNQdFAH1Q19WwSC67ea5t0twuAaWz/q6AfhRHiyh3Dc92ESvlvTzSyym13ZxRMZ
dn3Fq/MjU9TDOnjQ8X2+ymkPQ4yubt4VdJkBPEYps8Vkmn6lwqm2nG5wFU0Rl2zKZQB6AbiG8xFG
8mERHvFQj2spq5XaeBVLik3cmBermjsynUEYaJQOp0bT4icdE0hNw3nQMQ0x5C1eS0WrTyr9tS2O
ioOK5OZMTEPrOY5unAwc3QZjBcBvGblNk/xMK7I40hFDqClmY4+7XfV0Rh44mYG3wjBXjE1Gy38r
kyg+uKL55qQyOKwbHLOomC52uUPT6fhmqVgnM+JhFWLVb6kCGeOU9gUrEDzPmP5Cw7FwoyVNd8sS
pNUd5Iy9lQDvJ5uMXKmxnL42zvWLl0UGgyPiOVcBTgMGExEDMlClf+kusgaaMRJW/RYxhgqRQivC
Yi5UGPlWUu2mcZheF6PjlbL8j952w0EK2VN7LvQrwQY/hrTt3fqz/Y9WXFDR4UBeZB2tlXMGzy3t
oarAsyepE7YhM/1EMnAIkR0aBG0lnCpA0FoP+MPGaqL+rCTcuQsovKjtwTcTZg2UhetikFFkhs58
xceVM4EtmgOVHhRbJZV+Xg3mrinIfzCq+KW3BsUzJOFX8ZiaX1uaEBYhCjJt9oHFr6izCSA2VaNb
C7y50wz1NVNGFGkY7o8IiX/149yyq5r9jTNaf1OCgtMD22ulzRw1EEMx+gFCBjsnLvEJg5ei1YkM
IsFYGxHNgGWwRJgQaOTJ6Gwty7K+6t0+2cfwCPnrBsYhQ7WGfRB0ZWGHOG5b/oPpWOmdPCb77BRD
RLsnZhDJPer0Y3yHwJKOeOObMrFvdTqNt8KK7+r3LMnq73JWVS/sXaZF4i2s+fhlH6pPzk3qRpET
5nvGj+uwLahEfE97E54/0tdKrftzl88V7GkUV7pb3hKqsrtKlMydstRrm/HSGDqjj2VUD71gwImO
3WSy1YfrJKSyT/lnh6fiH8EJ9eJY9e+4zk/CydwjyUhvMM61R6gFDyVnNq0I4uPqQHWvRkW9yAn2
spppGmKwjk3GRCyk3qpVRVwKYrPOofk59QEnKIwNiPUy7tKceM1mmbRlKUwok6fSpsezuwW+Z14h
Y1pwB+zhQBLdxLGgGfwpsY9DOTfPvtHSB2gvpCCjhp48nk5ciYQzOrlyH3WAVKm8MjCgw1W6PKHc
QT04JV+fKBWICWpK0IRlmxDNuzonFSdNI6+Oph4hegX0b4mHRlsRo+HHJn4Q6hQeQ6P/azCf9/UB
uQLtO2BtU2fcQDMYN8sm6izlyYTEzt3HZKdcKHg4kIlq8irMrWOSWLT2WDKmk2BZItCQWGiLmnZR
vgpmebRbJXdMhIjFX2s39K/kmOTaaRbkN1xA/GGfA9aeiW9w2XlOoTc+qkP5kQVVCcedRTFRjRNr
lZEbRGrTYCyIIBZieh921DT8IbvS2upq56dZ0f4/fkbuiRMBUehqpHqISSm4grxfWphiPgyKPfsd
ZpFjooX2pi51BXgch0hH7ZVpZ5Uk14WMKFHIkcc3xvL7KOFOBq7I/aXg32idilM4iJMHQYn5IWWK
sbF7BfdQ1DLCJ8K5Bn5KrqE6OH/JxFUvXSuafabP076D5vACofBMhEnlFXMyXoJZeB1aFzlO4ZOm
WU/nJwNjV0bxD0f/tfy1obE7H67a/bS4p3Z2CEnCadMeDyUkpgLmylxr+rXQzX/EMr6dika/ivnh
1GTCb7Um3oKglzdLjeQtq0Gx08x3DtUCIOLBTQmK6mAXJ1l/XP9SkSW+L8XfSXPG8kAmK7jVSmTX
oKfNLVxaF0FmjltTmcV5RHc8qWAFokVraDZEOKA4OXcDuSqxK5YqLzpnOQgzSLA/O3kJTSjwKlro
Iyeg1CurbwFgM+S21zJolSuYfPeI/e9bJUiGLZYl6RrtIAzxtkrklclx9lDgQENTMF04EF3jSOlv
Kh3kqwYxCA6Hz2Gq9mOnrP1CNKkHkX4jMc578+Igt/W+31uBiUedEj+ClXfF/BnfguKWEsrwCNIl
+Q/TEAMD3spWkmnofuMw1vtBWA5+JjUDbT5y6r4sjpXs0ndkLeFzPJhzQmpqM/xRwD9T143yqFDR
YlhM6zcZO8OLWAA8bF826o1zHE+uj8t04ZsARghVad3iZVEoBIidxFLZwDIr+QjX09LYu/wy48K+
jKvyQEM32osyAU3UuE9sdYM3zOHgOUp5bhUtuqO13w5c2pditDIepSyY13K/HnUq2SEqUd3xSw3Y
kQ9BTdSP6/7SUj09Ci2afDOocn6Fqj40Xak/mfjDM5uRJ2V5jvQoah5ODoGGXXB+N8PhDuvuVdLg
hR0AEx61JPPqKHFPvah/G4SKYCgr7fOcqO/kK4YPswlnHHMSsIqiIr7U2ZZou3TXsuAvaRZjd501
vw7wP0aRsscV3d7TKGL60AxEwXaGONB0cw7o5vQPpRs2rRle6tQa/5BG+gvukfUyAWuKQiPnNGjp
HzpGwlyoZ2qW8cWMK5p8GtcyT6w7Rurkxab03+gjQ3R1qe8SUnbPra7/mnNHvOPqBoyeGlzakzCB
KbifdpzX17bCvzHQZdgoSHWwzRJMPVZ3R2sBtU3gXYVp/GPXY+GrbnSABRMc4fFF35ldvpIBsE0t
rcJL7KbIMMj50BFmnBOTRK/FCTKX8byvHS40JALao16WzJ4uxNJ9K8k/OXMRl6+zoQV77uB+WxaJ
fpzM+lFz2PTWpeg4WlmgwID4Eg0TVwYkVzqLe4TqNeRdxlQtADBvHax8LUgRc3ze68NufewVluBc
qF5kUXUeWJPUH4ueGWBH7HagfCptCXI878OtyEdMDEuPYzTSge2dpLvSsvL72GfFfaiT0Dfc8Rhq
xTsPc/vX2WKU5js0W0hqsXZG2SnfDXum5tddWOgW5+uKmDMtHW/M9dLnZDWEe7jZXzi2vW90aGHJ
aNW5xMlLdjOPrq6Aktmr8bFs7NfScTp/0KvON40Iu5rgxKoMSnuL4wYIOUJRq0u7E1uupAIPQjya
Q3TBixa9GIFkujJbDTL5JLybjt3uTJEpu55uChg2bFxYQU+OgfV2XbKe3LXYjrzcSJor9n/5YmA0
3OpuNOyain1CCc3hlnd8QhHpGsziUturFZdrwnGeCZA28o/7I3eNQ4AojI1IdqhUllQSbArh1Q6y
vwkA9E1oEvS7fqBRNuR3mp2dx8DmAoWxPTalRXVvZxoeZob525Z+0U6gHHWAHJBc2bYqdmo0457G
0ddr2SM9cq/32XLdLXlDMNJCdiaR9MvokUS4xpHfzCnHqY+MzoN2NHhBKfGXaxBLO56ZjeFFtsrW
uGwl6yt32STTuBt3QwVNWV2aL/3QuBc4UzQRTfiSvdLhXbZGxmnkPm3Xt8JqfhFzVx7XU69quTbS
qJ42TVAzXQTm6PpA4h3fyOS/r6LYqomVSL042eF9gTgQXjPDDa98dD8lqDWvwLRz7siU3o4GsQlp
rZyY75JGOBi0URPaSD5C/QGFJK6/KNb/ARcw7uj/uK+KVt5DpU9/6uXoBS2PinG01HuHae8kA3xG
eBuza6FIr5n0F7SnfqQ0oyfpAVOIcWxYUzDxjKLqNKtXrQkysm7ctyRbdKEhlQcPcGufoi99sabv
dluZtPjwd6eZfG2M2KLt2FlwdM32FTAdWE80f3Npfg6kzrUTfX7DkTuRAjhKuLX260i3sGBblVmB
RDks6cuXrn2G47/JltnUXLjGPnNoudKTja+mICkEEhe/kOqtryJL55VW/m0FIAJtDkzypljiZeQE
hvquwUE6xtWoX8bE0rHCz/BmXkpHKqSnWXD+ZgwwMI8npr4QZOqjMdoAVTVAqUlEe392aaloNhE0
hkZpMUa2QjgENaE7WOaGo6b7pEaeTrULkZUugH0te/OfLJLmcX1n03Ml7w68cyXlOc7IuHXFhCml
mH3XrpMzHJ58gfHkV9euopMRR995WrfXYllkCyQJ4tNWQT26V83JfJNwPg+J0RKHEjvJtWpM1afd
/WpGJrtGzycFTueHgMaGgP57mUKAQqD4EZpWSq42lX+kUo5iyb6t/0RB/oaOAl5WKYKAXF418HO7
UPzCjQ+21TaXKA6wsoF/ALWCUYHWFcPrKkTXvCxY/WIayxoIrI4j1bFI4odFjNOpOoXJWPnkgNU4
bHklkdFWIGlOzP8i38nsyF9f4bfKjpMlPkfFas6dob0xix5BhrD50IfGWReRkkUmrntVGpLF5sTw
13cavYitLc0FMM92L1UBQS9qeHqUISliDbNpT02EQW728tJIIwJ4l/3+fxlAaxCQtaQw5Vp3NUC0
DBPRrTCiiOQYmoEnt/YuMKZ7GujqVzH28Fs4N+ywrqTbLib1we4kOHdSiFFymLl1FhOTC0s6oOBY
zBnaXRonn0kORb8rYsPTA0P3Brff0meD6aDgUNzYDTzWTAJPTmRI53Ip3JXMNXdBxWBjHZOuSzDN
qp9OnxNuFm/dN9alcofunHbNa+R21HoFYI+xzT40eilTX2OekiCr7NQaFpUTUQv1RhZpefxKnnIs
UNtMt7ezhc1jUxVat5+iRqFzH0ro4pZ9TBaXoFlVto86dtQOMbG+e6cP3a/u4dpCZMe0214ATjIr
egsj8vzYoUgIRhjWWlV560K1xx5ewceL+vRv2Ya197+l7QG1BVb/UqtMwcoc7ei66I7y1hEvB5F2
0J6msu8no39mLUB7yRh56w5u9VkE4ynG275rs0o/mNyTb7ZJOCJ9wBfHiLeOgiU1sqBogYjt94Ei
WwApCGL1JsV/6yr6AZTUd5XveHMMhLDr0oz5sdOUn2oT/TSUoPklG8agBLC/F2Y27IVImP2LDBQj
uEX0EzNYuAoKXm1z4LGiXnn2PM5CCzHH3JkqPBG0EnYbRj56/v2XZSOEf7dBEmJeOJqSY93Y+b7q
KvM8rR3CZUEZVvoKI7JWN8/skCpTa0QTMmuWgoY4L37dfB+ryEXaLqjekPS2FyM2nrG0Dwy9tUsG
8+GyvlqXoV74lkbgBe4Fd2x7DbU2uTWC2aDbE0DYKsy85ym6RdEwvEChABftMMWtbCmO5cC0w63t
+JlpRnwcywZJspz+bf4WkHK2Ue7k6B3U4jxVhG3+93CpUdidsmH24ve1UAqzAkJiWpI+0VTwIk0Y
AMuIyMj/KZzaOiro1Y/hNEQMmWR44es0nhF15zXvDZrrl/1wcBr1FoMLuacNotYgEUhEq1Ac7Nwq
juuAqTQXD3fCKFftidnVqCzi5fxHRgPj0KhgKFY0walWcAXPCa5UUp/+xN2nNGFjuBkD/4J+3DZH
M+XpsEa9sk6/xUA/9lM/xY91NFxVwTkEXhcGxSvYBPrr5isxKGrD96S7Kzrnj1nPzi3NCXmdOUo9
hYuyqVPdZ4e39ZKY4aIqo2oa9Wtv2Y7XQCJvNs1UYDenLN99Tfms5FWz+vZCz5iDQNAImoGY/6a4
qy+E6SQXpMutAzt64wTLCYIbFSsgPdvV4rmqnACTMUGXVfUVKrMWbTrBWRXVEh3w2dk5kZgkm2hA
t3YKXuOcbPNdMEQ52c+Rui8nstl6IT9XSbXRL2NrV4kvChNPU6lBeXRaDdipzZ5NHnxardSv2sAs
ikAOnv6cJ6t6aToxyf6V9DVdrsK6d5L/Wyx9iLSDqeBo3/535fDBTxe46w3hIEOSf6frQEU6eiBG
qOyyqf/W5S4NeiIVb8DfqyPKmRfomNXG1IOcB6EFQvPPOjk0IIVt6PnwYYdwKYrcZLQRle15RPe+
k2Lqz9jQxdaQbXu1a7rGma0Ex5gGz56T9vCmViUOS4vQioqPYlygHO1Ufk5Q0U4OI7djlILfXp//
QpuCk8bQZZer5Y9mGPs93i5Gy5Hd+nqWk54ZliMB3iPE9y59akb3mwgS7Itxkj7drqY9VWjaPu3g
6sWK84L8vHh3K8RKAmFPOgGlQA4R3l1hK7ecfBxvRM/WkvGQUpDiHRkhzxq5+lfTyHCpagItGcYL
eDBu/8/QiW96TDJntzTyTTIWvNxiAj4E+mVN3V5fId3J8Kwr7tYV52ARMa0LoaG5l8SI9EJgmS1I
9I3BvOsbrQ4yH9PBMyjrd40CYSw0JViAzu693ub8ZvTJAHhYVNfZCWt4Rix2VxzI6irOdRqOnhaI
wUM7++H2g2Vte/b6fbA8adfFahpS0hWqsj0K4IBI06Z5qL1KOLJRwbQTxos0gukC1LXDt71o9mrk
v5eAZqOfpIRBwoe6WUuaYtsVETKZtCb2Qa2elYK+UsvK9lSn/cJ4CBZxEiiK3WBxgiDsh+NMqqjb
mqbzO6k9vTez9W1mwnF7RAzntYRer9oKUgbMIIzORcp1MXeIeYlQhQVGi4G8y/RsmkFwJvy38ojm
2H6pQanj212bLqZfmojs5bNnLaeHJhAuKXTcI3RgjpPMdSbAGWa6AqHiItKwNJXpBLCEgQyiElKg
4rK/KEi/tBR8OATzUOrtR/HRszsUsTY9Ww1oMIe6+EseNgdtekymiu4tBpJtLKWzz4J+eiB50g5h
jVJONOUJH0hHNRnRF7P1cQ+qqtpGtgadO2cWrjYCVo2boL0rU2XYVrWq+1L0ynYKKk50adpcRMVB
ae9AV7/IfIBeyajnksxMjtsALk4i2GLFUiTVQywY/EQvHTiZHVyO7hUtZPXSzQ+lhDYF7SL2Euh0
SAAc56qzTd91RFEEbW9WaFlSOopfa/OlC5rqtRD5vBuzIN9mBJ6+BJoNBRo2uGyM6Eq2lXpsJkAG
M1IVokRJD9aS325nuA+oMSSKUCKc1ZniW848XuCvg+7pEvOYdU730hAKwheyTqpSSvaxWL5gyd8g
sckwKAaw2NRCvlZ9i4pIF9m+hRJ61VravQKiZlGayQGdUbeoKnt0KQvRCVdpfDcD5bULTeeelRHb
nODpuY4gbYlzkmcT6bjLRNLt3oZp0L4HBu0Lwe7oSL0HEuJ+Y1YnH3mipKS+E3E8ZAGkxXGb9U34
J+CZCOJEVR/A1YZ9hcrnC0zXhCciprXnUPfdC/PIo0lWMqiJ4S2aiSIWjXbqeunQzQqsR9Pl+Q7+
dA1iDPLZvBxSUsYGBofhr9+EI3h9W82cqCKfZtTLq6vYIA1AAUABEDWXcFf8Ywr5h/bIVwJgixnt
0SK+6MyUONIBbcqU//uqbRVYpcx2jkOGuaorC55EgXZflxTY1xaOEKmtavRnnkrtLcYd+lJpcvlL
E/c8t+arJQzJ51A5GJao1NRGuzSyFicE5u03Dbhqhwr1XZZsQvZs3hS98pS6bJG5dfZLJulM1+O4
Azzu7DhQifcYfSn54u3PyVLzE/CX6l3V3JchyOZPyK54jpw/Y07S+vozNnrHF4FPrAYCYfTMNRvy
h3mhMXrCPpPcUYIKUlDSem8NCX6ptPmCdHQqmlCCcLYV4dDbOSchaRWqIV0CIre4yQlNeu8LER1S
wrRvNvb7cUINuAaLBlr3ikwUjt6Ior2kx8AJtsiop086tmwSRvE1Ksx47MiI0UXz/K+aHL2Ognad
vOmHNSL2mXL5Ta/M4qy5Ub+r9cSipV6WbJBU5pCx3Z3MUmtfZ6ZNUN5gP4UK0blP6oNKGsxH7RTX
bBDDi2SGdnEUaPGE6c3cNo9i+WZlv+eAhc+ocuBgyARtahhF6FTG+lmJ6k9Pc7oxrOgVEDtJY0HN
dANCpucWkqIFSdq5phN77qz8h4ayd2vmSnBAIuU8wfTlXiaVX1VsAMXLOT64Q1G8KXn+V7T6wD4F
NqKg4tlaCm6JuLeMizW07gc9go8Mj/s9adDbm4Q57JOW5OmAuTG+9fI14AgCUwvpbqySy91PUfQ2
anX8VBwyBjq7vBeudhozPnignI1xrAaHyD2bWAYbA+nWjWOm36XzXyItVyWC9i6jKxFpw/eowOmA
4Lp7mGS5AGcghWrq5KuqS+W47pWARYC9KUSppqgBVI0MoDrCuqkHMWDFNFEOZmjzgEYsTarI/KRV
Ur22Snf43+jZpYreFHiP6WGhJl+nlKUwraMKlHCDiG7Y5o75bUK6hrW4jBy/mFK6hCL+QxxUvisC
C8lSCveOO/UM9KDdfX2NSrkncO/P0SJ0i6Lu23LznMwpiCn2p7+FVIM7bObgzlgKP3iX6Yf13yoG
hAg3xFVUjnWvDCD2qAsYJ2Tum83siaK2zN8ZABGWTULuj6T+cOrn1D14KM2/Ir0rdioMUb8a0xdt
Un66nWuhtcrFB1rkHSHN2SXrMTKGiXKHHZ6eRDJMvrosfdTmpynWX/lmk7qZUqeDJcnZD1gYmTZJ
z46+lA9WatvHjmfvdhxt82GSwDosFpp1MRcfDeRo4IhN4xd0VRhQszDpVKDNph8uj/lynKpjsnwy
Y14pi/QIMEiGRtxdFtUdLy66p4tOn/0QCqD1dInUGxHW6VselvlBZyRAaDMXxDDP7dbALvTo1ewH
gyP1ggfIfKwLaPZrkandiXTnr7xaskcR1mfxt07HlD6lANusrhLHLhaR52JwBPIZQdhmG6A8Xsw9
XT4e2zRulnD32k8KG58wIJMTwXAWhqkRwLojfSL8UD0wgq+DqT3bSylZr0OxtC5OpEYds8wVHkJL
4a2vlIG8zTajm0ZSsdmoTcfsXJ38deGpGW7HDLnMemxlYPLvKVYf6Y+HDmC699ahodtTtFzHvpiB
um7UOURHFRhPnRYLiFz6VDNJ6Usb+BWrpji3OCn8borPGOCtewQ1Ta8pu6ior4sUfDM4+u/MlaO3
Lmmi//sqX14VZBucM0IBbQWFH7EIe6NDMQU559BVufuQ3GgPqelI2Gbn1U25WSTTox4lx9MmHf7Y
zPSYEY/AKQ5Nn/+Y3NdpE80ug/pK/YF9nEFOqVx6a5z9dNF4rMv6Vi0BVeHFrbAdyU1WNr2vG9NT
HTme0zb/YzXT4PWjPXhaF40nu69OdRbOXAscoKZWtPlmfV9pr0gM2ktFLAUD8rBPmOtmm6gs2oXE
rse+RUDNMvDgEWIDj4jHMiX1lKQfmUnb65cFlZPtJTpH0HwmpAH6inLB7Xx3k1TcAxSf95DmMVwS
BIlzqIlj5pIXvE7GgJbrN906Sd2ZGLO3AoHG3aqm6UZe71gXxsecQCviM5Yn0+w/MBqaJ1z85lMx
6PJA0DateCcrmX7PiV4+kkX5K2u0hPxziDKFy+RXVsSVFQYelXgIkTaDkToaLcPhdQ6xznlajNWc
P/Wj1dWMHEBD8iGmw6VFcwMPew5IvYlzjs5LRNMyyVeXZe3+E0lgH6cxxpxHIHzY/9+l6QNEdBPp
h8aocqhZRg0DzBjUCFTKvBGvaEIUb1qFcVZRfk+LCNzVqkKQgsQRkCO4YYvxAtSM2TIV2mVdSkSB
l04UR5TSTBVJTcnCgSEM7Lx1GY1O9VciiBhp5ujN9Yudo2nRVlgkA61vM8JoiJBCGAoC2xAbIzTx
fHG5uj1hlAQYLBmGgbe2RddXWEbwxQNN2/9/t26HanPLjBYV9TLDWFVH65JM6d+wCskMW9hLgJIW
RzM32Dy4nNWd7teQoRSgqfyK/uojJAbFj4t8U6WN9aK0Sn+qIGVvzFqCzo1UTknC1XdrAfi/ejBK
5hOndlIol0dRpmN3DOJq3jeN8RlEZnxbhQVkNn46qnHtBze9dIU97xq3ELthsUg4HVOttS7tOYVt
yKypzubQVLtYy/O9zLHrj2oSwatw9VMa2DryKPKrdEsah3AoULA5AQel0VR3RiPmMy2RJz0leSNR
JTkgQoBjBQb8ZgFe3igOTjy4blr3J6N3XGGqeFEScjdyp8H8xQf4ABji+gS9lgDTN0hvoncRmiP3
CB1+nsDrAyeuMCOh9wh3ka2/kzUrPtcXaazC+QoKiqyVNywxmY4wGraCBDBOeSHMrzVlPBt9Ws7W
yIzOAHKwsFQMRpIAcdKNklrhkk0V4t2xm9NoTRemxSlBO2DoR4d9OiOS5EsR4oRNtJvaIDvOTu68
yNze04YtT5M9xTsrrcLj19EdshEg1aXlXwRzccE5L1AYdYOfLLKBdcELSTebzGqdaYpWWP05D+BD
7STlLb7VRZcDQ9QlXooQP+6hFA0dNirOlMu3ycZaZVqUKFetUIY3PWoOE5CgxfW1WqsMiVGyohUs
8R1vHVNhGNnmuu09idVIz+uNs94zRcPs2mpiAmLKKvQglIdo7lmGmny4MKuzQzujgXeHJtyquR2f
5tpV8W8l1VVLbNx4ejRdyvL3KmAc2ZwTjU+sd6efKY2C7YqXcI1ywE1guWhAWMaQeEPiI90daWDt
oXT6kuPr5NzgBDpvzpi+X8/1AitblwYG/1axU87lDXjpkpkzPe25vuizcWoWJfe6kDMvvZRQ6C9c
SwqUxxtUtb9N/y0ZoNYh7HbkwP1GX5FzbOTnuQeQwbeOMypsQY15ByinXNye7kVKJ9VPaSOdMeec
IpmSyI0SA60RXap1EVDztp2GOjnLJC0VNaEFGMEO7GrNvdZl+of+tXVqiQB64sNTnnirT8+6rlBn
4oe5Dp2pX9PQyM85GrTz2o+O/UBzg6uoydisnRTRewwAdIyNdGPNrUOjtsb4Br7iqA/juMjo6X+v
zYtlYJHWznQKCTs+mBhFmG1FhXtp9U1GyYQWgOZ3rLH9dXXLp6+62t7GAPzVfsBowCmG39tYBOvr
otKjHP9QqKmvzVxXhNA3xm2q+gxsfLFxBsf2+Xf12kj6Y0rxDkJ+OAdd7TNHiHxi2/5dguVtzEkI
e2HcIyE2VQLClOE0FHO2p65btgHztx6aj8pwOaK0Wf1WKeWt1ofqxSZ9dTMgX0C+S0i7HlnavqEr
p8DrvZSchjbJ2vUDgMdjOdJPlar/GmrFfDoIz6+pm/jru5SfzIO487fQGmvXZaQcClPq73Wa89Z2
9aOtY5dh9JAv8/xVXCmXANeoO5CxVPIhTuPnWN0mvkXVLGdB55Vxj3a2O/YKkJ8HY4IGvokHHmdq
cxwZDr0VanApyEG9r+8IO128Mg3mOSJN1r+lRJn2kDOMQ/qmR73ApUCIfAuINQnjC35iJFQ9rLlh
bqf/Q9iZNMetpFf0v3iPCCRmLLypea7iIFLUBvGeBsxDYgZ+vU+C6ie7HWFvMki2ultiVSUyv3vv
uUe20EOEfZyaB5rn04Zu1pG8686rcA2bQzSJ1eRkbM34hwL1M8Bs3m45YSxnjjKmhLnEbw55fzx7
PGcOmeuz20xsw3OtUXpo9Q4VjR6MN9dnrD7Y9BR4sbsl14N+wiRj1WVW8MQtgGDr1N5HMQBkKeFB
NUUf/wCbPQbqc5D38cHOoLppVmWutZD8CXcGasn4auoi/PgitF80ClfcLgg+aJVDBoralSCV+VgW
xrI+UaTwS+fFsJPVcF/zn6XmWQRFrfqWqKGH/EUTQX5Y3GWt9i03Wu0ZR0m0aqhBeDF942vhYqEa
e4IBVk3kmoz8sJ29GWWw0syESjrAT7onw4WUd50xN22j8uecdM65bM3weSj7cGWlPe3WJRUwWfpm
R5l1SKd5fC64znJJUo9JZQUyTKOmcJ5TbsZ71ube/8RdmppHLb7Dqy6A0AS0zVTm9FUHGlOav8hP
OB892ccdTeXikJj5yWrE/ESs+bsVtsWRm8x81jo9fegqhZfnC2ZJSx/Lz1wvPY8cOg5l4SN7RLaZ
ncYG778W6psuBXdDeVrwkpVBfSlj96c+t+ih9BJ0iN6oSlnPRI0buVFL52qgt1xbqI24vg2qemVT
UYXKMs+gXyK/H3dmhFpQ0h3KDb9urrn3kkqyF51yC8cms6xqMjldh8XWDmK4vf+E56RhxSugrFW6
5f0rAaLBerHSifIOg2NIz9sSy2t6kkC6cVPP2sFIKS3/I7p7kWcBluuHtS8acu/x9EltFU6QXojn
XTCdUwvRtPV22YLTbk2sRr92qald6yjXKHDkfMDxOFhDYdLIb2TBGVt2RqydKubl9RM5+UPbRk1T
omSRCp4M3fQTP+/10xCRNUpFKIAXMH1tN5rDICOFpUX13LuZOti5yUKJLcVZ7HVqF0k/Ldp8pVsA
CXw3w8umrobLJTHXh2c0bLHTBv+B/Fjunb70qYGCHL/+RBh4oKZ2izQQK0EhggyFjEDPDrTddA/h
PCEj1rT7kfHiAXgHTlcuQjt43Rkccx68UsXvdRM0Mq1wlCSpb7tekZg7eh+jpJ3I1sUTydAMCRdG
RpEwdm1R2yIsdvw9DImyFMks3+cRjXMkirwL1x/n0q0N12D+rZYl61C2qDyzkTyFOX+QOTDDNjPG
+pKpUhDm569Ck/0VtpHYuSA7N9BApAssKAVOVLVvecfkxYd8t6pnEgb9oNscWNmeIOulJb+QMtpo
iWEdSdYc85IZ2arxv9A7QeNVS/Oy4zrZF8CxnO/zEtcqU64tRodk03vpdLbibjq7UTusTRNeyaS8
MdQJm6csiK1T3WQffhrou+WOB3cSk1Vp0VHl7Qd8DuMogFr2VfGCZ1xbG3nGWQ0q7MuUmv3GS/R4
23TyJz2B1nOvJ/phjJmOTgRenicdjcswv1FQER+jPjiVZhvvwbj/IBzlxHvBo0VWpJ4kdeWXZKJb
QvCWsNXAYVly5ymDp3LydAP3MrEgsRlcapFbdUbLuk47GXlxt5cJOtUWVKJkxW6sJ/2NItoHzpbs
WKoqAtfyf9b4mHe6IrR4fMhU7zoJJw21KeeZuMzVXcGdHp+cNsXNzVgeKRgFMGQNPKKqjNTCTBYc
cNKl7oWxMQkX7KSWZW95E2BUaaennD3vEY79ccyat85DtTUHD8OpWqzM6k+S1FxlcKoOhEEQCkft
I/YZhjqG/IuNKzkVTfBFs0gRT8qSyM2VxTWOLZWv5yGAuOUb/d5PKvyNgdbRYNAW6yIh1bFkdXpl
JsyD5LsTdS8lt49zX7gXm+P12jCr2wLCxdjExl1p1g6H7fecVoJL0sr6LEhNk3azviJ442vsx41Z
kDcbGhGcoYC7GBmaci9m7I9l5GA8J/J0NOBpXGsyOq3sHJfqjn5tGL2/BamBnT8HygPAoyvO3VCa
W9pIfwXlFNhbK86DNQ98rt/zUsRtib0DsO8UKx9YliZ40qwm3+QOVp9aJ9VQqaWQFTcohtAQPhoT
f5wKPRAjzhCmuNC0kW2dbFki9Qq9x3Ds04wrUQIZddsn7lkw96oUpvFyaXITG9uf9xM7r3HKMDSc
lq8EF+TjtFBvRue5b8x6h9ipw/pK+w2ar860Bcf97DugF82foibCKrVgOpYOJMMITtlzhSvAbsyH
ASJkFcCk2S0Wn2VBG5VrO6HbllEbQLSJzt646g0Mf5q3dmF5bIgBGtd2l89uezHtv5cYNSfW9NqT
zTsZmvXgpoOPFacf7+cmvAVOwn3H7LIDN71DYrXuUzBM9pEpcs0pY9dX0qRVwPnidyTETBlLB+eU
np8l7sqaYvPG/psmb9olwlz2kKinLzrNaHvF7iX7zfL5VbBrTXoadCXgTmrx/YSIGZbQNeSPytma
2bivQsHfg78px2QcPNDJCCPE+DNwjZRsJ1rvvTEnOIgWyQksinhiuJduHcf+hcoqV70S73xrSO/S
s49eFT6kNnS3XD3M9YgEnlXrfEJzf4sKx/bXec3erZmcf9przKoejwxIczBH497NSuuL74JeXeWV
nVy0rvzquu7w7KulSexTPMN1CZ2zNNz43g+zRfYFHTLnenX5s0RORxq27rFoubl1/rNQ2+OsZIgd
R/Pn/LosPaH9SxTLkU4E5zUctJBkYGI+WR5vCY0cXjNiS6vVLLJnGH7CA/UYIwzivqFrzzgHmYIE
aHWkUK5LU8IS922gDXCXz35omNqP+I+K59rp0aFdZ9yGpLBg9lU1irs1HTs84stfvgrSDjGZJZmn
eafn4mc0+4STEGrP5RjB5FWROJoWvIvEzMDQgkT+c9unGPObvOBdL8urT6hqO8iGxt7UbZ661ryk
rZ2uRgDEh8+jt07ByqWV+ppnFkxPBQSJIuSoKYtOyF48vdUjnN6S6FwaDh+WGO5tmZvOhlINUkrq
WxLH7WkWncvG0diH0ojn+0IFEFb/TABHG5IGPp/15kyzOP1Z2sYTpzxRUqJbXDXs/3gexPAFXBlF
s33/Rrp+wsGjf8WKO2B49zK6kpPgVgso7llf/UQK8s64qGq0PC/Y9Yh/HxOXRd3v3BN5y2zD24/5
LB3S2Psc+UXQCUWEeVmcbvKORLrXYxTPBfZLLArY8lc6zP5b1vfyTcriEvm88FlcorJbXbx1MLW/
DNxROaQk01dmkHTxwh3KWpzwduOnCtRbxbeBahcmofsodulKhrYDcTPDMKO+QjukU7OmCsWKhbZP
VZg20yrtJOiPx34YdvlaJOgyi2tQlD5aWjoV0dVyNnnsNTgFOQfQhfBs4jDcAT7G7ii8h03rCwfO
kgAib++Gw9M8beirBNPR23TNqWX5SpSvTRMSJvD9K/snl4bJpkqHv8eBwyJsnQJeRWf0mNaYsS7f
FalhXNGQSDVF2slZcspqIY2Pi4mD/VqmwY/PWhtVdQPxyAlxDmlRZJ5MrS1e+5baP6+z37K4flBq
wCe7KG+TE4dEv+x5E+uiuhv7Zegcxl19K4vHUlvBJOqIApIeHFMy1SoGoo8lmuZitXQXWE/KeMJC
lqnRgugn67snwt3xhpEP5DYHg2faJ9WBexCFe6SPl2VM5UvaQ7UxSoi7rrQ6vJUDHjlehInk3WwC
HvDNd7/BSevFs3b9LZRRnBqxU1FczPQbmG9EGaJP8yDRT/8LFXPls27l1U3GLvEy4p6+rjPLCoPw
0De8D+sQj7/dFPLUKohMYFiMRGikOuRJ8ZeTUFNs1cdpqNL9YNA1x4Uv5oHk+ofascgyM7LHfMUr
fait6ZZNmg3V1byVaePSuUh2lYyFopjmMjuMRplzxaUjZYVS+Xc/kZbm7IClTE12ks4AF4VOxgce
x1eIGQy7ARb2SXPbYyY46yrtTMIl301O+/Bk9f3zSosS0x9nYTwWQ3RvxQV4oi6/tvVorCYGVatE
s2dSo6A/PbWUum5em/zH3OI/Lcocr15F9B3kUv5Uu6I8gyJQkkIe2ZAKCvI73EMn/BL+eBvrJuRY
Qq4Y8wLPIThc0Ua6JNm9ZmT6MKXvxRga0yaNo2nNEczaVPls4vqIKXTgxpewy2ipNx6HVP6eftuh
sM6T/0Ooe4CpFk8Fn0dfKgZIFW5bbajAjbETXP7lbhg+KtoLeOb8y+Sw+Bs+B6WNg++6LadmJAgU
yKsG9YUU6vwK9YvPQGtbZ009f5YFsapl5MH9duvFLWNiRvMXYID5BZj5l7zru71ZwbEobQSbu9Ha
vTIoNS/dbMRntumC542g6GesXgEb/bZzLtGGuSeACFgQK5clwvh1jplOJv1fUApG2Ki8wJmbB7e8
xXzXzhxm+8TBrpvPqi4iEn93bfHt1+zMl1wBlZaFNmr/4vpnOn3z65+lbox543A3SrGuLdaQaOAi
5UVkM3JstJfaUp3kni9eGAzguuEdnTsQjUYHjwxxEWrkT3FfPHdKhVsW3qfZpamTG8cU52ErgZR+
pfQxWjszoz7BCSyfWlfZ34qpDgTDapenXCaPizg8WtqbyTkRppi4d5zWbz1Gdm9xObtJwdA6LH98
5gcImItjyO3dUkiwWrPSs6MVlNP4UfbmhJw+IhVKLTXNujiJg53VdXZMp8Gg4a3e6MjPBL7LAbhx
on/ec3l9uj1vukdsdBT+TOVI0H38QiOhsbOGPjsnikmCTyUmu1TUKKcBna995m3D0fEOgOJ+52YG
JgpHQFSQH0kPUnSVXsM6HgigcuwnJNbR2lGHL9ymj5Nn4aszR4LmfT9dc6n9oLuoOAkHqkXFycsJ
6RZl+61OdJn0Vk/WGJSUH+W3UuvRDnGjczYSQ/hI961L/5aZMXvGgoZxciSu2vsNrEbobx0K6ott
jy20wxCEstwSlEuuqZYPqmp7uM8EtHetRv5j+dmID+bTzscgCK//P/yKxYuOg4aaaJWz5N1fr5Y7
G+B5wlNqqecreGbil2bGQTQt+w/R2B0sHtRSSfadykKiy724pwL2UEQ88hbUabXX81heu9m5l5af
vvLUZ6Y5x0gaCcf82a/yW2fWwZqTSLjTaIeCHNbl9Hp0U7uupSFf+nz+YeldtmKahNVOiZPeGFMB
jHbQcTvbAsnOtrNL6t2wAVin/qjR5URAdLE1mlXCwdaj/LAyec3iPj2LkIKBGE+m7broC/i3OZfk
kH8G/30wRppVuJau/lz/wBYR3UkIqPU+wbmKB/w6w0vGrQPokK8SYRBSdrKUzmbW2/5GYt0E5255
6zkeIS4udyHZE1rLKefdpgpwaOXZro5It5nMBdedkcttqPJ6y5JVfn1x9OA77ClzL9s4udmZCqzS
AjPPIWBLG0iRT/D/aVmyxD4mfTeeYV8BE2Or6q+uF65wOGOCRnU8c5f0ziVHs21ikL1MRqx/cmjw
/6mvlsVTFKrZHOaNUGZ6Uy0+7xMq3lMXY1qR7YmX88y1MaEfP3/Ym+PnYWg5BsVhNp57Na5Sqvok
IjJikJg+v0LwibYaL7/jEvVJlOD5J4Ex+w3U5MTN5jevQMpe/hl6062nniKoBRFHAitceTgPDsuT
K/MyCZM/IBiajgkvinlui2C4LYtV9foRB8Fz7Bf1ehKhhfw2hJdl0UeG333KG0cpdfhFwjPlKOHZ
Ukvt1d0pNQ6hEo39sNFPnguyaOViHdkwPyL/1sPYH1uqU2IsXhtKyBmWGv2EawKvplN5CViGmo2N
nY/0EWAmAjQM4o6JdDf+NEZnVy2gyUjuN1pD4VgQv5ot9Eqax2d+vepLnDxCCcrG2sHfts7UvRwL
tgGxDOG5rL2X2NGNDcgsPAz//IfLV27r5LDQ1TE2ogWa/1aLRYcg50ho4+w36T1t63bPxIMx1zBa
2ZmJpruyhiDfmCQETrZahjKFzSUZSVsVbom2Gq+8IefjwoansYGxQR2BwwklmFczgu0gCcI6zM++
IDu4awdL0YtWh8ZmrtH+Z9fvtp+yfx7QE8ntUhkBItP6CztSvTOINvPvZxFdTLyvD+G5F9H3BPp5
QAgZOzTNxA0BAlmi3KFYO1CSCUXlmKnmMX0f+phbssoQFxyI7QQ4QLtki5MwOn8+1Mc4ekwqLL4s
GYGaCy1b8iLhne3LKX6a99j7iIxpVTefyySboVWFTy5FkvslzegqstTy1ZJw1AYnPRBaOiAUOScP
hPHnYhFZJjIV4AXgn2qa+u8FbwIw3Vm8qpDh5/NtecgtjzttrtdE652TcGNoKkndnEo+rct3sUIq
zKFBvzgHwFRNVhYnT6FCKQ7OIruSw2FxZ+u2oz5dGvWqADcOvWbYO0E3BcTDYniAAuiZkrfTPfTv
GMXk2oBes7VEEl16u2NGY8PLOkH0WP2bIUJOJm8RhK3NH51UlkBD/cj51gM9PPr29B4tU4maueOO
tDEkfXjIW+mAhx5c03xQR2w9IAFHSCglE00XejQK4LHFmsDMXcy7ipfcUmmncjTLz6VXkSe8ANWZ
Nyw7KGfZDXzj6bIsdT3Ph7Gtb+xbCTOtlkdg6Z7zMkYzYTqzWb4dZKdtdW7eK88iB2keU8FDoqT/
D7e3zCjXwAmmwJ8VjcFVe8YdyicF0NLJSEBqhQCXsJezwrX9m/O8Zto4YYYhZajJIlToqRSRmlY2
4XMTNwqSNlxDLx7hYE3Vbp4wOEpfprsEKfi1t2qHc1KUn3qbgT8mepNWTT6dGdcU6lfVp5W9utt4
M8eWPzP+5Su9xlA2T2SKPvLMQQoz0/HMw208D8q15NiFOBKOJn6hZzz3m3sC7ACbRU7MnzDiU0NA
ZA9CZURJk4odBV6ohiNIWob4Gb+vw/Jd6JpPY1iZyLaJde2UxhxVZnOGULhZYmilNf1OpSVFcWe3
bfFIm9/C8DmMK8DMPvPAQyoxLrhwyzZ16hn7vulJH3snvPfOs0yYB2ZZ+Z1HttzIKvmWlvziN6VE
AzM9NlcOct2zLDFlTC8wA/ordQHjS9nT+FAwMjroHbNTTWBvI8ovH0K4LUrL3ECvCvIr5VKbRehY
JA/ag4aznxCUIPVixEEJbhLfzOS+UTycMRMUm6BdY2Ed6OwRQ7kHV2gdgT8dSzXTn9XVXl1iqPAJ
9bVP60ySB6DHFdk6U0/dwA2pDZxiuVs8PK0VTRev3oYuN67ZkNTWNUZ7a1p4ULAHtV3RTeKCDyY6
TO+0F7Rbl0vv3VeLYFJHaNtOto0bPHheJu9FrZoIPKg6VRztaE6f70PQ1OATEd8gB0d3JjQsFSiy
ysipw/Kbe6nuRDU8bB5uICJcHlE3H2F3M+fNl8rWBP/bHRVhczauSyigmVMRoodgvK0qa77EVmuf
hfE+pGjBlFtYny6DxW8wNt2vKI7lUdMdgWN3BgzYwnOGCelc0wFjjit2/VLakravzeQWz34UA/qM
dLIZTXtqEgE/nrMgwD4vRs3S7E9tZRFY+pKO7sIhN4wKAPdQ7XQLrW45VuXc+rkNk8uLFmC7WlrT
7Og9YpY+O/BAKsSroLA4oPOdFI17LDSfKIygSOvGBVvcbQ1FU0++lH1tfeCld1cDt8Ubvtb20PbY
Y+Ms69EZ6Zjq4g/g6K+zUDl0fNAPKmDo6Sux+0wqLs3bTSNkg+k5kgSnk8n4jvdT31cyLOHTzfrd
r60SEmLTrJdJE7a/+HPmlNlhtYpd29uFY71PIis7zbMf44hx2Jws8qxgnxUibjFzubpd4NSbX3X1
j19+IZXydBYAhU7TdGxmD16QlUJrKw1B6H3hzoErlecurXap294/D24ALJIdXBSm026IRQlNDmus
QpMui9VNXLjDsUDQkvJA45ezQ3p4Ar8x0oUMlpmzXnXETvgtQje/M8iVW05u+kFYjLXqdOacCOFE
rEeU9/Wi84WlxGkjvb1otV9xjHt9ac+wp8jd9Lk+bmyouqEjuveA48hCssvUBG75KldjOOmCuKzQ
RLmt9ocFUmFEvrYaggFIkjod8eHYyXjIzsvFZbnCIH3ax9pIn7LBZRIZ0ZU8mx5tzpHGgDjVuXIy
bSpWwANoeW+RUaa4xRg09hSeRLaLK14wkG7Cpxy2wsN1OPgzZ3U5UUb2KZpn+8Qg11XWNKBjc0Cm
GdaKmdvTK3vb2QOBsua+7L1MkZU8ac2wAWLgvYSMD8g+ulRgqvz0AkZaltj9iMMYZS/t3+EAewco
1wMKKG/Gm5Mfy1IN8lPrQ3qkChbhPuSGTx1Dk61CJwF8W0fbTpvjbQyY7q1ynA87a+Zt4gr+HRSB
f9LEUK68i1KTzBqrWOPNmNmYHh9GzuuO1Wv3ZbGqxl/5tUx2pDfdzWBavMUtaH5wF7HWDwZUDDS3
6/JVmUqYf4O91jXB02R25yPRJ+hvnV4MDNMbMtHw+PadDY22QebS27y667r/aJOSkCfC8udzs64K
ArLhPO8cyzO2uksEy2ey9ngbhgCPTjlUp/GzK9SsP5TkcZsHIW592/ubaljZ0MnWrhpAksNu2Fcx
ry54pmXxxo4CmRHBV+uiH1SQObvP533k5Kf/u3Fh6bsrORQSmfnxn//xSc+2DYv4h20Irgz/Vu6X
mPh9h0n426ngQhwXYXYnpf+aU03TEWvG2rcgyRexlFYN/Cf4S7i0eCeO0/bWN+QPmnkwkelZy9Mu
ejYwg9xGATNzsBzeww6OeZ8t/No0xm3qPBs3WFGduo4AXgZS3R/EegmITTUpMdQRRCMXIjRGzPK8
LBoQ9o1b1tF6Kb+Ym1zAWmZDFbehCGhtVCUdqEMUlPEkA0DHQ7Ph2IIYNWmbogRdYJb610bJiTPY
oJMLe3I/zrj+s9p96NaxdTT9BNWZpOUYa8j/bJHGIP8yuPUyUXOciyR/e+KlatdzSbWZ5WXbQu/z
4/KBEOLl/35V7P9Z1cWrgrfLNbndW8K2XF6f/8k0n73e0gwg0Vuzwqyeuf0Wx3+L1s5SyMHehQGK
KECG3z8TkEH56AzBafkjfhN1d/XfyjJAdXkaxuu20ezXrG3gmfZjtuvVty3bzCHpNfH5n5ru4F3C
PAtXuop4WZOmX2HbP8cm+utmcRaHQYLTBr8SdHT1w6XIZPkhlvl/fkg0bWXYoBnNoOYDx10bU3bV
PC26/J+fLZtrq/qJlp+ZdV+TPEe6X/7wnz+3/Gz5w8vPIt2p/p9OYEuVfv/3TwE9NYZjmSYamo7T
WPwbQz4MWhzetcz2FWOSgQP9wQXOsO5IoXZT1TwyS/9RhPVr69Q9BMwQauqMhWQTeRksTynPZKGm
U1OS6ut6hx2+xwqW6YqCzjkzSq31MOIoaJks7Gz28VVrFUBkIg7yfb9yqKAwBxL40D5hFrC7M6Yn
pBWP1MJ5pFPQiJnch312SpNDqQ7Sqa93Kz1yYJ5CHjyN7kjsjRsIAl+z9XWAAT7U0f9nszDYt/7X
L8r2hSkY4vpC94ylK/S/te5YRtxxjDbDvQbXeJ+qf/WyeJK7R2Rr4XY57yTjiK8IrljkEZ02STQt
KTY9eI+bYXhWP4jMEAyFZ1CJEhg1lLAYX2LcpBtMVfND4KwCvQzrs9PxsruZvDoTuesij77PaqOo
MXMcB2/8PcDiF/dznjlb/cGsDYxzVrXDHLXh9j3WcKgce86PhZV9Z2Q/PRs6zbweocwLH4sI6EP/
7PNOgOVpac8RIRqgm8toIdToRZBGeVqOUoXSf804h3ET6QCe6hTfOcgtA5fDuKqqxdVjfi1zi9tq
08FI7ehVhQQESg4UiL/RJ+ZuQ9CON6oSmVTB9JnQAfETeVRfTO9xGGX3unMBq0Il3XKYonu9LCVk
MvTgFAb5gkTUw4KUPpGyla42NU7+xTF2jPVyYoUB5G69Ie75mxrzSaglBBYARM5mI6VlpTh4Q9nt
ax9shpPPzilxQMqEqdNtSO9WoO+2/ay7pJQJKQrNse7CE+mt58zHe6y/M5uJsbZnxoH/0/4+k8o8
err4NRNk3fNx0HB2x9Pd4AiyxERiQDvAvfRxn0vGeExdh31Fbg09OqbyOMeSV9nsIX4ODlgq3ppb
xNoO7Fe6Mh3Azd2cARXsdP8IJXqPYzE8t220oZiyuZnKlB+nYu9ButmPMhh3c9HXV+HXW0OI6SZd
me+L6O9Co9zeLu3mDqUlWQVMXO5NdKWMaG0mTfcT2ON3s6jiFZ89yMJ23N0hOKGMY4ttLAGw1xTy
ETgBsS7zfaLBee+p8SqsMSa1lZD+uk+Nv8qybIHfYCioJADgKqXNo6tRaE2r1E9l1drPYTkvcnoA
fFK7RrxeWOdleYfgdreBZx8ds9EunaqZT/whYw7CrSAa8fsn+UAzykC9nRzwzk9tw7CaHAJyUcBN
btCLeT+IGoZbilTRhDEqoN0d27AdXrpIGTcC9w2bxE66RXhhXjXDwecD4LMvLU0Wmm9NG46SYqMr
dHvdBN2+q8ofc86o1fsXzSj99XnCgfwIdTua6Ncoxhq/X4xyh2rkkS85YxUYD9PYnGqF9VqWxV1C
WP/Dny1n54xZcpEmIO/acFaBSgqad8Fr8xh4+tH/9FbL4Beq8sOpnRlZpmJo4/BriMb41fEJJWuF
Z6ztlv48j3/6isdjDkg8+0iVDSjHN7WfhS+/MwEb1gtzqnXoOYmJom7xbpZUtQDNxgWerJAprZvD
fGNH1ZaGpRFFvTHlZTlgLIvr9OOxRPaBGBac/iwSCktUltNhGRBmbtrvBd5pQ9kzaHIhWZcwl9ec
DwX865hutJkh73Apxk0Y19NeMFdeByQT1gQXol2vZuFBB47ajVQO2G7o4zHyGFy/RSDoFA0/hrQ0
nq3+tezxZcNfM64iEi8W3UYrrF2Sdw8CLMRMauIHSmJaS7+5ZdA/9wLID47FKw97lpIY35CbLX0W
iUVPiParralB+rPISHwpdXPaOb0gP/jPgjvehJLoFaS+goqCbs/7SHTy7wff0vyNZ8BFIYZGk01a
D+ZBR4ye0YLx6o9ehsEbzO1bEjXdzsB0d1qW2eZhMCRcl8aKOHasrEix50ZcxHW074ZMds22wlUf
BJz6tp/pCLNIpW6AFxQlaayRoG454TuMvfskzQOREnkpm9JfNYwiDp0TeM8zvQCT6hsu8uTMrsRY
Xllj0ObNs8IfFkB/jw2YFO5qZn/q1FfSw19FzP+g4ylhCwYdTqz/FiXRe2753b5X3CdLIQ06xFqu
rcbH0PlvVg6RqoqYYmPYzC8J09k9NBP9tYurJzOZtvak/R1NutwG0ytV990+pOkLn0F8tu3JPBrs
33TR2idNke6pSx94n599QRtDElUWQ5s52AhCfVCVxjbmQZeVKwo1YsbGc7yrVQ+PcAU1GVhuHFKM
GVTqqp4uLnsEKNXm+oellukW1h1R7OdoXwXDax1bhHkaHuu9rtVHrzbEhSoV/JYpsadiEF+prv4+
IfiRIKCWSSvMBBc/AzMt865emk/roB2AUtRWey5LsIW0cgbbQlO17OBF51n1LbPx0pdWQ3Qt3Htb
J+3D6ToMA84hiymcjUA172JErQfgaCIEGNM2EB8H1EsKsTUZ20+dRdTWscTZkhD8W0EaOiw+8M5N
6Zr2lbdFUK+tIdkt+rrdyfcqwi40p0V9afllbZjJ/laqjDZmE0Zfrco73cbiIyzFN1lQGoBucWlz
5pB+Ou8JRW8oNoiOywV7rFpw4SEfWD30H8HMuBTQFvA7SoBxFueklQY2EVq51st+syx92r4Fpl8F
m7J8XWKHmuu4u7IU3zGsuUcnb/Yko6e7LHLzEmcWx3iRgtAbSGB4MSCDKRgBIw5UhEgYdWvyxePG
RZVYoxs6J85U8cbWnGw/NMYEucTOzhage5/qw/sQW1DtERh3oYJCDUJNznXyGG0DjS0xzOQT8lip
pq0wyY628nPOWB/Wg3pELxhqxoIjarH3Hhc43JeYWeYaHErZyzljtd5+ZjtZ96GsgU6X2TFA47LD
Jn9MExk93YDlNszZ37IltrggunwG6vSWcriaIvvhDe6PpkWpk8b0zdfNW0J+G7pPf6K2hA9Cnz7A
jweHoqeN1MjmHZOs6lAiFKwTAONPZU7fcNoW93ycx+NsGOF5VEvE9dzQ5+KyRLJ16T3TEi/2gt7I
I7HAzR+8aNPL74CzSTG7pCzqFPr4qEoJOzpGuCIFK1ejrdtQxYklYIddOXjfHCcdL4EaP0mjwJQg
Ni6pW78VV0Z99W0mXLApM2IFi+c7h9d3QPZQfPu95cNLqbo0gQGJlbsrOFd+luyO4EWWm7OXAQZL
k3K1SD+mHv+oGRbvwhZzQScJVdZ2QhmibT/1HUcjGxb3DhNwtNY00oveXIYXT5/2Oa0F75rpYjWP
y/RLExU/QHnSnUQXSl24AZmiptgS00MaUR6iyiFYiqvsPWeMvPK68KTZ03A0cEKQswAMwLHd3Tij
qT9NgdA2TNv3cRMpmBm1XyuP/EbutvmTlsFSysMRwxWl2QvOC68GCEnDoD7diHHgD/rN0j/IZ6CX
GKWNkfCWQJ5QHmcqk1UiZASIO6NCab0JtR5NeV0FAqkTteCQMu7Z2eBR6SKMe6Z3yESNTQMTKAzF
jkByz6rwu4a7aV1zMueEhMUodQCtW1InSUQ7SpZ49lssgucoD46NUqbjYp5rBGnz6hdhevDD4ivW
Y5M6dwyzlTm/AE6hHiCJ7PWIypVJxveNYhwVjrmbfC4rC81QLz1d0YxmABF5CgCH940FVRqsgL2r
lLyBtgnrvtD+MsEA4QmdDrqT2pfcqR92bhsHXY1dByzoJ5dsomWIflyN2leTT+zOr+2/l+JHvcVw
GYMG1VTtSqqqFjD+htw6mmTFxTAD/FU/zQzhLm2SJ9giKXwb5Wjv+0nf+/boXZPShJTLeGaLrX0p
92vAvVBTDDGODqhNRgtP1xe/oMSlIHSfIrePvzayO6ErxlsttfpD12jjushnkCyjo/NIK+KdPRmb
0u0EkwVsl3bTbYNKiH3e5Wd2MPdqlfInOgxXFnwZ67wmIJP31q+kMK2L7FOmGUb/QpybeR1D+a0c
KvOLh21t4nZ4sXJf3yZm9z0etXAtoNPxtAInapQMV4nT7ZpSL6+hzQPT0KDSxKFPRXeXcbgJyQOM
MFx9mFX4BON1zgDgXEz/xdh5LEmOZFn2V0pqjxoQBRvp6oUb507DI2IDCZbgnOPr56h6TAapnszZ
qBiMuZsZiOp79547Jmsr64uzBV4fzSgcCTXgU1z3kSE4COgDZykZSzOJPyCMcEMNfXuHX3GBEFTe
LActVmCT2UjrcdfR1nkEmb8drKbf1mh7NprX1pu+4g/5izGvcnBGtPDz4VxJTHBiIWjXg/BAylQM
8eMFYzNEMwrr/DGQ7QvIMiMZln2jF/qR2vFyJFYsGz5ZKC73owOxrS6n5AnF2/CNFifZHcQ37XG5
EOsk6QW2P70MqIGf8pHiBPa+vLDfR+IZ++Q9pJK1koGQhoizyUqQp9CsHIrqk41QBNF2vFw0KsZr
MXgQ2YNhOZlujxw+tJ5jiDQXIppmmELpsO9yp6dXHmQb6rxocfBx5M7wRKh2Cysr0mFh958byDcr
r4FpMcZR9pTUGMj0uRhWK5qPyaWXQ9qSKZgkbYtpQA/vuHhp+8wfoDVNtf05WQT/F72M89Ca/U5V
390BMrmjQU0V0mHSyWCTiMDvbeAtCF71ctmki7Cvg0wOcCdKNz6RYFvWD+umclpisTnjyt1Ete8I
pEuwzXs3y/1QD2bE/gRm1ZZ+K3wq+EpCTJedHEKseTtLtz/T+aeNMeFQXoa0XYVznBI7Tk4jQhuT
vkoaplyl6HGkKALWHpYD4KY5vanELo56S6iXndf1k3DjLyYRgft8GKyz3Q8vqUbIEv9jx4t8n2a9
83ksffMhDottkyF61iHzPgQYNIj2vbdtP9mOFj1t3SZzgzN0+WwtobeOK/NRk3SvpCMoru3EBa+O
ceqixJXxdrs+ooyUyw4Xc/d3fMH+tpX9a/ovyXrplmn15hx2pX04QnA4ZXW37nnBmTpHcyaTS2CE
XJdGzenR3JMADvnUy9vzgO5SmmbVQELLvK2jEMWVFF6qIbRIIQutFbuwNnQ02hZzvA87fNhq7sHV
KqRDihhuqXNw0wwVHRKunkR4eP4RGD469risLrWHzmVwY39DWYl4oTg1g0MugxTkOgNkANNiRzSf
JqeTYEjNIGkYTsRRl0sTdSvz7/mA1b1W5PjBcVyEWjquCiYG9LXxKOZM6O+w71jb3kTKQJ4eVVsv
RgpYZA86YQJ7FncgGhqi76AzfK1lLVrNNDSJKa6X5SREVB/7XD/ZwBhuWe+TX+Cbz4uLd012zVX/
3BCEoyWVBa5CiuuHGCu+ZnnPuofmtkZxtB4copHcNNEPcMQR5GLhXhzpO3fTD6lbfYzKKT2XVhO/
Ci8+fkOn3l0rr2ax0EAF9wQTLUuLt0seAKew21d1TSk0IMzMrLxHQf908doT0M/0KAyjekT55eJV
JfeyOA1N2l089x0uHPsQNUuTczhO9wRxE2eRYQbjAhccDXMoVqOBF+4HGdYs0w4ZpHMfCZvFob2M
b5qPNEF6p8kINTXpBLpJ91Et50US3PWy5x8kYjoAv7ypBVpXVh/SJYKp2Uz9jmypS8fEIpdyNV2u
Pj1CkmfonIq5Z/cgN+cWS0VqDAMT1vBFIaubFM3kAB6bFDPCcMaWFQJlqWLTEGi8NfrUuy9Lgi4d
4k7XKDmyNQIwSmU+/IOYC0IgEzltw+nhXrPE2AHpbDeLrCcCefP5eO108L0XEkJpW2V0QdRkAIol
opumuvTooDBZeCUF40Zfm36IeBm3A/6+trDjTYVimvBEdv/YcqRCBhrgYInmEmiU07pq5MvupnsP
suUm4h/j1/oYj9Pn2uhmFoVQBCgof+pagojYhRPCB3lt65j6dfLwQYZeqm2irsWCCDC60qb3Tpwf
qmhyD/EfFG2Ckw3WFIgoOFFgY18Sn6whz6Ow1Y86HwimC0qU5eL6w5fa6g+RFAcVhnMHAaE6JqmV
bUPxB3CI5jyVRaFt6lyLHjo9/dyMnERHrkh3i2uEVxv/Uw1jK/Wc+CSWhHObNZCQMN8Ki3Y5ligD
rlExc6w1EEp0O3poC2lVpF++TbP04AQa8SqQdeuKaOMuH8p15/C11cRXNsXS7Fj5D+tFS479bJPT
GU+f+VfMLWvTjS8momLGqL3oTemRa53vCFotoZp1eMH1jviOuBN30cGRx6vQ/XZH3AdTLFWMpTp4
TGGiodBqicg8JTVVijidwXPrcEWS9uZBjWN21GfniTnPWW8oS8RBHrMU5rVjBGBxFDRfWW0Pp6IU
LOn2yu0iWA4fmDwvq9oG9IcDZdh4b5JNunkXENQvdhvOF8sc3wd+RJWmXsyNJ0OAy75/0swu25tL
Hx/qMDipRRDh1V/9ctQORqPra1pDhLuTb57NqfYhQikHeZ9vSiAg1Xm7JUJ3F7fUy9oOE1vhVQsK
3tbbEWB2XxNpuatTZLUg3F5ak9oIptc/Zk9rX+2yf6WiSjHEtpftIkuLgbXcSrQ1BzNlLmBJxjF+
tOXolwa27giJA51jfxcjsbiqoeAXXICgEK6Rr6Kktm5Tq5tQhSB3ZTqN99GYv4ECSo5aVltX1uUr
DFTlBdqPsSknDrUcjcVdWI0DpW+mFHqtb+dhju9HDeuQT/N81URSgu+Aq6RVM59TM7x4mj7t4ZiX
5ywS1macBTJeScxqEEvsPN1/l1rdeNGWYh+bzKzIyen2SExzMBRG+pjngoViGJHso2MFzzAabam0
OqykH90WpptmzURlTI39tCcI8TEM8JTy9ZNalVPhnqFMYw0iJdQBChDGCZIqbhXmaXL78arimREE
HEAkGGgKB33HQoHeg8kPnQ75M85IBA+4SZOErpMbVdK4jVCkNqoDCdDPwPDCTbOlnBahcJTixuIa
+DkyvSKv7jOnvHjE9kjlFSmtpgsGSzesdZCarPDKZHwIvfzFgxuwLRZ+2EkqYJuu/6QEesjFdoFO
Y0ZmE8GWJ3BJA+tMyaM7mghMV34CPEL6Hzae6T/rQyR2MTAPvDR4G1AnY9wK8BiWUOHJW0ffelSs
ZVppVFxIEdvpMysQG9nTDI0WpV65cn0hxCrUXES1DhwORNtcsUZERmpAONTsU8gwP8ox6pbuNCRV
BVgBGpd0yZEm1j5rFgIhk8fM1+33M3tOwvJyPYzfZXtwx0kDz+l3oryFcep5NB7IRNLJFDn6wj70
mFFWY8k01u9Al6mhTkhtrQY02kr+YfoZsTyhS2tZT5ijN1qKXaoZt9l0VJUMezGmPX7+7g4b+QT1
aGCR6xSYMejSKPwqmnGSMtpkNxe0oDixXqY4b29UJe2dEMY9hkkwyp53razJv7perPGLftA9KNA2
JSRcC0JcbM38rKX4eYo8D6ByaeKJFLZVAQd7jToFS0YtOZ5yYZvKJe4wBc/WoM/2SmRetZ31Mbz6
pDFsiwIQdx8+oclmYmVrD6mNAikPl3cSuLizwpQPIvWUSfKCMwOoh6+l55b5/9afg+LsBSPMCjE8
pAk0zyHn0Fj8FJpJyuw/y8uPlbQBCTmfULem4aQrFYdskQBJmzi3464C0XlomZHcyJjNoIku9Ymg
n+GJojzfckGbDsXUSBwuwd5TECPJ77FAthnIBKszx/PIsXesEndjoxMehK/vetcMGuJBA5fOnP6+
maP81P05LFhhOYazCrNaioXszVlrFShFtFnzKdhZ7wjjsu7JqHUemyS7a5GALlbZXL02qK/qVmfY
d32JidwHU1mjVRPRHZoRexs4ogJwMqXupvEpgAvoX6zkg3ZHIk/AQUUD5U/n54LLnqTb/N6Hlrw3
yXmbTAHEBsh8fygtIjo9w0FvNVObi6Mx3U3x+DzikjyqoR0JRknF9K6A57INpQlDDZFD3bbOMmQ8
8j5f5gMkTE2jJKGuLU8c6uxhSJG0b+dXr6CmjPTERiYmwmQrAoIJMPOzEGCCt1IKcqUln8FYsaLF
u4yt3kYYM3iIpMSTBnyRb1jvKSH2ebpOWY6TAhQk8V7ZWWtZuEe5RxyylZZr0Mbffctdl3k7pqhX
JpyCvx7V+SXKuk9NNrZ4s2obEnHhX2cf2WBvj8dOt2x2aBxXiHqiFTvCuFI0zlCUxtYZwamozZ49
sGmX4VhUHjm1aukzrIAR2MfUOIshzY9xFVgCGRG91i5GAGPKad+PwZhS0E1zBmWHHtUkv/NBmUgN
TJmjbbo7Tbhzz49O5V34zCLtbD/6XfQocM7QxFs8lnfdJ0EUxW5qCUaFy+iuaa8AKpT8AEpU+bXp
P/BTbwwSsm9J0dWPNM//KNpU7BquI0caBpsy7HBrTXzajKCfdeJnBRScziNThkXOGkPLfPRbiIJ9
PRJ8EGs0EVSWUWPEGPAz7G1pNK0nKpobrl7D0YjabKfcNhHGfybb6WFiRkSVgY5xGeskYQz+cVKN
syzROASNlqQrLz6XcnD6auMAvDzYUt8cSsJVb5AGzPQeWxO1Zj0RyN8swE2RdJoGIfLFkpTICglQ
SyjChSr1Sk/68fRmpMstgwp4ynVVpp2wyOdvt/1h0hFW94Xn47wUDcF503LvjrF1ik391nqxt4by
StqeDmu6kVK2BXTIGk2xt1JIKUVSIY6cTkqGdCsyc9sjl8itTnA6tcNkjkO+l20ctSLt5emBxS3X
7Yi3od43HtWQ5M54dJbxsYaG9VMTjImjv8I5h9hJzi80KYxMLCpzRhm9H/OmIwLEtFeIZRYcz5q4
Dn4+bQNU8ZvKhvcGEpJuCnveNqzwbLWSKo7UgiayHDLTHdYC9wyHfbVz5ZxwKQDxOxa1urvKGt/h
TQ62gEaPjpGF954cwPnBKAkXfV8slPAybMJrwoa8W5I67YreNibWyXJvPdBjy6VcAGU+2sQdygfl
Cvcg8dL1VC7x0B13qTM/OmYhzkm+2ChkhujOnfC45pr5GLIiO/npyOBOLj3hV5WIogy7NtxuAlFr
f2Oj992zdriL3DA5k9Fl7bLIeprB8A93s/yBRzkEExokkBX5hgALKsZ0zJR5yZBVlmY0R9pFUPER
CRzTJdEOQQYNWqKDBxoPt7YOfDrqbrEtLI5Fuh/FI5rIaF/kY4F2x3kdzOYB6H9DlMPZpF92UgZ8
gu7BjPSEf3pl8D7WPGO71OhF3RDzPo7OwIODClHQlr1UNRiC/7UoPdorCzJbU7pKFWcmtpCQvF1S
GpOolarGHMkZ1Os2c1iTsTzEWALHJTB2gTHeKyzdj7Rt4c1fM9ldoWDWw8WDPm6HHAZqQDDD+Wsa
MTD3XCk2tBYwGGUkxqcu0nysJwRGa5aFv8PyTyPdzJNFGBc97I0Kp/6hCQ29hBJbsMSrQPkTmGM5
66CkjhtxgHABdxZoECJ7D2uJjoyNZIg1kJSjdkDGA9RnadB8DLg2bCtp04O3NFKUKfdTa5GMx1mD
6piHMZQ8Fa3PnI1pojZ166q7hLiTCDEhSNgZBAkeHqcaAD5UAV2PBEuqyi8Ea7rbvAJOshI9foUO
rFNBAGUWfcmQsUAoiZ3rWMbmm+ovqpH+pS3e7nq0wr0h/SCatout+DFzl+E2CpuC1Gi+mCwpz4PD
jlEGZnhjt33pgvp9Ewrj0bHNArCQ7kBoBinQoY1YeWFs7eyl+DrP7K0DgcQI1msk13MtLW9NuDM0
zg3KX571OmGFOkepmojEUTidw8jDXz6aYr34PQ54WtObpcK0tUB1Q8nsVvjohwlglF5QHhJls+wD
N95WAg+EGhx5jrKb4p3Ro3DI20h+yJynLXG7oQvnn1s4P4cgjg5qix/pIRFQ2awAhGRsSuAelZJu
wRnSZRz0mdZX94bWBzePZCzEnCjPKZdXJFSumEBNlHVx7pgJdQFZvIUam+8JHH1QQJ7OnBHR6eXG
hfBxrXv0xGGVwGAHxt4M5AAAnYxg1tC5WOR8QqCaOLm1dQqp/+8VKciSFd3JmE5/Lb4U/m8aNwfi
AaVZ2wdg5hn+7+LLpNNBVdusOXQSiO5gga4HqT9TQ24P32+pTeZPM7l8R84XZBHKMrwanNLsONaG
h6SThdg2qm72IMSeigWnLT3G60SxmzNfJdtYRQaPW1R8z6gpaEiTz5CgFqlzKOctmJ+wQBGVa2MD
WYqrEB26/jLrqK98Ejk2aunTSgPIOTG05EPHZGDQjm2bnGjC2M9wnnHfUr/ld/GpTHHl7VRNV3OD
1V9/c6b+uzzQ0S1Dt+WXZzqcpn5XEwsWTqad5MNOoEdFOzdfHTlUrIKui8OxgK1A36oHStf94LfM
gxzNbY9q6Iy0e7ulNsWfD2TewsKd4uvawOr9liuOqhRLBeks6i7xZ974j011CxWVvZ7KvF2pTTUs
8k3aZK/T8z3a5KU4qzic4pMaMkFjAMgr1wrpiZ8koPnH8OM+49aa2EfVQ0aSYQww0FRYevuI9lO7
QbJw14akvqjNGAalixg6O+YWiEZ1nxr8LvcOk1F9hL5z5yQUgrNWQ9tJ+8k49y0yDwoyOB9IK6g3
mh+H1MvPQQsUwW4wD1k4H2skyRd1VwKL+6KGpoEE7qbG62/3R38+wzQIOYTkiVDhz/vUS9UrlqRh
gkRpdKOQxBHK8aPwM9RlPdr6SUqw1X3q0R+b2LGwbavtt5u/Pa421ZAvkI7Vrbf3qcfykOnZigVO
cvHIAJXL9mZZ6/gBVnTO6ADJYTaprKzVzdCUspeMpvAgX/PjOabkk//YxJV5GGzqhWEj02okH6Gn
d3MG7EWzMtABhMpNF1Fvy5wuQ1YXYKXNymU6U2SYzgYy+BU8O1JW5H0/HvixmcgHItscYEaa2THR
vOhqZs3VLAuuJk10K1C7cNHKmLUZHQsuWwyy/K3Xb9mkoZzHaPGyJz4zPiySzf2WWSpvqU1mxQXg
Qo/UPecrUub6fqYShECPZVHhQw1AFdsio5wT8CdymLuMOXbQRVtAlSeQ8mIfAsA4qe6N7TMblYRC
Ea2DvXOtkcltgjCx1hn5h/e5zGkgJRLCjJRxq/so8gy3vz5fOL/Lrh3DJ5Pddm3DZW5qu+avMncD
fpNh56xKjKy5zwE3/aHdFsCCT8zcwrfmN9bmgKUsB71shasBNifgyBy7OdlHZrAmVO77I9VQY4gi
IzHZ0uSlWJM6xZ6VGi33WTfux7Yy7kHyLzfdfFIbJv78y1hGG0NWbdXQytZMKGuw/8/NEefwXWxx
gNfp8+Q52bfIQu2GM18qy2gfRp3vXAno+j5UERLWDhagugvm+ff7LfRalDNpVuSVc3MksU9Zy6h7
mJg/qCaFTJbtUwaVJS9txAyLXPD5dcZNLsrT3+i7rf/h9xAC5Y3nCstDCP/b7zGLLqHtYNu7mFnU
Nfc88yEcMQ6mcFQyxCQP6q4IONCpsJvXH3clZWDs4wlJYCpf1Oou4AmmtGjY6b8NsvWu2nEBe9xh
WtqjWeTpRFY1D9S5mPp1Avf6rhXMg356iCt0uyWKYdrZ+ZhsanBNNKWBU95FMgvOb/zNX++RQhor
fjYCsEc6oFtMw/Idy/eM374BP+XCpXuN2BXAOpvsqz7AkVJDLbJURibO37fVnW4aERaB6OjOY9q8
pbgdofbSsxfUe+4OwTX8OLUZl9oBHDqxYEwU9YAuskwmLMOYHl2uRk/d4UwjZu1wK5c6qIUbkgvV
Az89R9350+NB7gfA7wpv01lFvKuRYu1E3o0fsjzF+BJZL5kw7ZN7/zdflfwqfvuq4JUZwkCYpptC
OYt+sgIE9pwa/uDYO66QyYElTfYESoKEaD37GkaNUYLQ5ovpbSysSdHQ+y/ou8FXYTILAIBLnKsx
k3PhvOKn+YTbAetCQe/RzyyMv05FjPIUrqeJcASODfvqycGaE5tJRXI1JxZS7YRCvbNLqe6RjxoP
UewtPz1TvoNPorbNXPRWZMlLFCXOIcrHjABl7lKDQT/+7q+/HU86Rn7+dlzT0FlIm66vkypLvOqv
p7aqQ4A7hAEC565INj8uzOpiO7O9ijQqyfxu4UJeOddz9ZwoinLK6MMHPbHRU7sYfsP5I+FxyDiS
ZXgmlBaybJy0Z7Vpo3hai6jKd2qzMhoPGAbyVLVpVPNylW+ESXF4Vnd14Sf1Zhgh/uc3y5Lx5zcD
Iff9zYgFW660Cx/U+0xkBMs+ZNAdTJqTsRe3zzGw/N3o45mZ6qF91vUe1VttvKa1M6ICmK+l7TRP
6ql966V3aVOTyi2fGiYYiWczROsp3yjHsoVaTQqB5aNiADJej+bu7Y0K0987pl/cq+d6FbLTKJuM
g9pcppnceL0P1mrT0AYQDvif3t7J0lzzidauekynmbr761/d//30wZnDdQ1L6K6FlU63fvvV5Z9z
pymsiWMq4CJ7KCnUkEhVcKvFHzqWBhRfENOiQkxRrZIO/1ih77yWLX4Adib4Sk5XvgxRwJqxSd57
hIsdMb86q0Jb9j5cYMcE7I4ql7xx1Z1XtwanpV1JQoWZIDNLg+wJIcBwUwPMn/FGn06sCiODgC8f
YNo53Bo5dG31JXbrdYwr9VDL+KuG3eo61uLoU9cCQc1dlVnGTL5FsnPlfcQkFZdY8yGauOM51WmV
Cql8/LFZo4db90lVrWpp/33z62lYgtWmIW/p7YduqXd8YwlOq7p6Nw82ul+jrdZdtTwR2FKeh7IW
VwQ1rCa6oHnF9tSgCqLYlU1EftVieEUtu5Mo9g9UMbxtT99j1zakmQ0FejxXph37cvCKiOqLVwM5
jkdyEmPEKXexSer84hcdK2GwOkfSfb4PRYxyW+0c/+vL9L/Db+X928Hf/vd/sf2lrGZQ/fTIf938
7/3mcfNf8hV/PuO3J7zGaVx9+xp/+stnXZ62z78/4Zd35e9+/7/Wn7pPv2xsCvrS80P/rZkfv7V9
1qn/gE8gn/n/++A/vql3eZ6rb//+55eyLzr5bmFcFv/8/pB0l3IZ/en4ke///cHrp5zXPY3fvn77
zxd8+9R2vFb8CzsqgDvOnXRkXR+L5PhNPmIY/9I9F5e27lk40XzP++c/WOx1kbSz/kt3TGY1bYm+
9d//tO1/WZYtDI8sO3Tunmv/8/9+2l9+rx+/3z9ABt+XcdG1//6n+PWK5+rMjGzh2ZZje54Fjv33
o3uqSy6DZrTpQr0497k23ftT1p+L2rsU+j3UpeILzFETnZPVXbnH8GMfYa4VPYVZWDwybVqYeQOj
LU1ALp5+pnSG58ZAdKEE1EM7BwetzB5J0ggvUUs3NRw00jZCzSDd0Rf7uIrRw5TFuKb7q40jbWWq
CDsOPp+pJ2umpMP1FpJZZc1Lsmp58F1JJQ6f1XoIc5uwzHr4G7eq8+u1ju8Fj7mtq7KJ/MHUNP+n
mYDDGXmaunpatwUAcJYVGolEPjFXnKfmq4g87d0yozmciFHuBOk2hqW1j1QgQWNQac+bYJsmrfMw
NzmImaG2d/AfI8TwAKJYUE4fk5TYSNno30QGZh+vzqNLMDoyCSif1iTbwSVYgm6HsBatKYqQs3C7
8o4FkQVOl9SDJZq+byY2bfTAfdV75yQ6072YckgNPBgRAIKVYWjeAkuLrD6/rp9t3abLjjELa5K5
PONFapC7mhu1FQyD/gydfGOmWf0AmE1/Hlp84hBgoBTIzYim3zpaMHv7EzGk6WJaALzwkEaLtVzU
Zvuaibrb/3Qgfd91f9lV//Mn4RexXIJvHNty8Zv8Ov1gvoCtPyNUE9+FWS1fB9MIXqfBaXa5hS01
LxPt1e664S73fXGJGid57ZODZtbRuyx6UbNcoYLg1TS3TQdpsbK6dXCefN289n1tXtWtQW5aZaet
67CAIBNq3r6s2orcKq+8C2nJAmXputdwuRo0Td6RWUtulGV91KGHvgvJ8/VD66Iv1m1mrvrUm9mH
aGo/Lzn7d+UwL/PDrntJXTu89PXfXK4t65dJGjsulVhhCsOUJwkd1/Wv3xLsx8RNfatZN4gk7wzK
uS/UJQf84JEpTenWi+Nn5b62QmqRkcjXPRUEHqRg6jUBvFT9rpUq5N53xQQjoykgro3ilmJr2Y1E
34Hd6mNK/x4pU53hLfzwMu6GQsSpmpbhHUSjcB/oYtzp4usoBuOit3m/X+ZMHBZgixf4PNr6r/cN
9dv/mJrKT+0Yjmu5js1ndh1drgJ/OlzbNp0GYWjtmj70vBtjnRKQgRlmaVsLEKdfr1HGuFsrAj/S
EWNMZFJAa1Dq4kO3qrexRpIPhIj8fmFyciijrKd3NKTh3q7ca5rGR3vpqJA3TfZAlO4hmKHAkDke
XG0THs1EneVpFGWxNVK/xoJgYghICu2I8HOBszH5f1eW/I+DwXFN6gwOqkPb59Prv37gpNJdJJNt
R4jpCK6FUNUzkgA6sF5CXycJ6sMYVi9xNHsfW3c6pIPnvdSGpe/9lLL/mEITXMzuXERdB1ggAVHJ
BA6Oj9xWA5mQMaJUx3utfeNbAb/mMY5bE08uOTJmlad/84nUf/zrT0h/ADSA6YAY9Qy1Y//0ExaN
N03CZjVMHPTecjta2V1sHpKycnezhTIg6CPgaEUWrITIZa/MvQ2o3zSp3vsxVIP3Mak07QQVnMhK
QXKbTeam18ZUIMMItE4yRxeOx+ERieiaeWd43ywAxVn49XcRQp9L2aEDt5v42rioarKlfxTUB3Yq
VkwLMII4Q/X+Ry6EXxzfjoOyG61rVc13wLe8j7B1AlZwnb0fy/JozWFwyW3g6/TnC7A4Tfmuzfy7
oiuGdV/WxmWO7fjsjX27Sadae61i87JoVvuVhPNXI5j+5mxqOr+2BOQhQ0lENy3LNXyficRvJwqt
mjK3iHAHMRmeVyUs1A1z3q5aLQPK+Tb2xoNelNNjPHmn2h2s14yL4KHOTawCveU/9wICZFdm5S5F
fgfVhIBYAiX16RDm/eu8DPoZCH38VPnUR4itBEFJCfrJ08xn2CovFdWFkxPDUG6kRmyEr0ilBNA1
xjjXlzwofO40qwg3uLOjGC0ClmDRVPhR5UnMT+lHRSwOV9RvUELLOHMjSsZDq09Y+eI7HSKdAzi3
Sai/RvHG51T2UCI1BmLqH2I7Q2zpt4R5zl59Pyb9ygFEcUq7zH6CqTxt2vJrsrTpIfSFSeJrYh0m
O/tCQt5yeANR206+8tBuYi0ji8Qo/ZsaBkBCNxnOi3xIFP3H0ggIF+l9cE1j+Fmzc/+pHv161evE
oXlpxflTx2o46Jrn3VEAfG+1+aWOE+sFGLeJG6jyARMAh2pjB1HiMhD6bZCmpU7luWXWBFEYpJ2h
L1tVvqhXFilif2ht+0RFQEf5ENTVh9gOol3S2C894sjD6E/iyrkPL1qkHYTW5FcfqnHuRO+Dqg02
ZiITu6KCpmaX8xaVbNaw2mnOVdBuvfyp7avq1cTcdTVha9z1/TDf9BnX9d1iOx8QCmMLnLhSJCUh
9XkEotoSFlCurnLumWg4XsqB12d4JXvfb49ZujxkPZ3pkgjU9Rz7zWPpVO/Lycs/ErFdrEM8uCds
/OK5oZlay/sLOn+bwSGceArBae0ikAWrWAdxyAWgP3rkTr1DoMMkR7cbktRDVPSjN83vHft1cqoR
GpbT7zUWZI9pRAjGiAFHhlLj2fdX3w9no4/hBCESpHj+cYndchWj9ntsypPeLfa6Gerl1Y6iB/K9
gTBWThbg8o0xIsiUgGS0gEcmpcBBkw73FB/FyzJEpFEFefIcRy28c+CmdmpVh9j3QurVdrYGMTJ+
Yg7EqplA+pwE5CMKeGTcqSDjR17M1aa53AdhyjRRHgrFn0+AaNffbH1GYe9qm7DNul0lj9y+MA8N
q2RvnouPggRKTv55vKLBzCGbNVF6IswxO9JXf0rQ7B4c9J5MaHWs6XLVrKA/bhhn7zNBfEgVW8mt
ExoMUPzsKLU4beltt22ZUMzCTU8VMJo7kjJQYY8UwhWVz7CAyfUVvDfUY0jBUFPfx8AS1y1YGEoZ
evKldLoQuakVXkDMu4cucklplcTSyQ/rlafXJi13ziBTVK3A4CEGZz1bC9+79fKYW/AErxrOmFuQ
Jd5aPSOqMhMyNgk937S5D5DlYYL5QX1Wt1B9lGsEzzKV2jj89bwE5ZK8EP98WTMcugGkVNmOYcqW
wG8XaqpJAIMj01i56tuOUsc6m4jRdnrNiUEVnrLFqS/wDefhZWnq+d7TFSKdkxi+R7jYXfder/GH
hn36hw/OvpzrjYnb7YLft7ivsurpLeZUHztrreg9Ss7Q6b51wli5xLa4anEqroYd4MMKWDZJQo0x
6vkFSuFxZm63L0UM0rnTbDrrxUvTtbgCaEdRiWw69EKvb/9KWmMkynttJQPGnrK6QtE9pPaqwb+w
XSbOv3SZu61ZDM77Zcw242IOn6N4uK/97msRdERP22n1SMbXRw9NP+ErgByTsXgWATrRMO1TkJhE
1ywQ2PAIWC+mhTKnNsxr61hiEzbj/L5dKjRAPun2fg5KPuiydYFtb011MnrKE1qbVKu2ie93hxJh
+v7tPNglusduB5CvixEgUgSEfqj5PgKUsnvM69zZNgkJyyJDPxnn8WPqzSYFuLzf6FlPJ2Poz+r7
DnQXUNqCC3MgxmLmWnV5O03SlV5VOVkeaHOXj/YA5cjHHIOkoRRbHQ7mpgR/8BAOYO9zo3JWLcll
d6Uddjfhmi7G2OSdGU75zdOCLwq5TJGC5nrhPVQzobAH/AgPdQuRUF2Ok7x4TWdsCmPFb5hw4l4P
nWleG0s4+8JpmoPjEs3i6/G+NkXyNHvTl4iV1X3rLF+t2vDALBKaO3L2gGarARl924uM0HqvjrMh
Y8njtxjJWOxjzYaCKHcbRTfqTCug/yOvDgUhzCvdJKkFmVL6Gpldvc9lclbYGv6KtFCMCYuTDqe3
Y3kEB1SHHr6lTobiNc38MWvQwxUjokb8zvNK9UGq2PZviYM6p4AxVhQD9QQnW5INWGS8EVb0qUTO
YGOBgwcyx5jyU04UchbQLOGyJ+QEmZRkX9hyaJCFb97QHnOFMSgzmVDIvFg1YONzAQdT6AeJM5SH
IpGKeaYmW1JJ201gkspbxH20D/XhVUu8CdRyV7yHtYCmfiBcKBmael8TnbRhmhliSO/0Hc7SmzF7
1iY0u+iDQ/4O2a/5l5wZYAOTSjGt3gZzJv6lrKjz9ZJGb9WrpZrotZqC/LUK0K+giRja1rVLuKiB
WrizXDT6BIzuXLe/us7ondROPDHlPXcHsnIwJJS9+Uj31n3BwWZsqDqtoy7qDnrrdvdtNxGjJ77p
Rld8quuv7eJCqjHcAdv158z22v/D1Hktt6103faJUIUcbkmAmaJEZd+gZFtGjo3QwNOfAWj/9Z0b
Fkl7e0sk0L16rTnH/BXF8C7DossDh1TjmDK5JWGUxIttag/it4GvShnN5IBTuvjxaeCuoHIg3Hub
jpFHd0bXdnQJML5O5rXme31ww5zMSizASxqmsQ0JZfh0vXZZ/dfPfozEUbe439pikodM4GUBdDbt
qPTevHQcCF+vX34sU45dBQo2nAp4C9kJcNw1lAOl5Ro+GRMJzfrOOaxmWjIwXtOp/TsU+J9Jjp1h
1eWMUcmrFLci7oiwTEqYb0QIOoo07pRlRFcIizgq16sOVqMrAbab5jMfnKfZAdFfDIfYqaa3IQNL
THbPb0Xp/7Cd0djpQTra7vgbeVeLLVj8blFo+3X5S5IUfcwaD3lbnLS30rKUY9F1iDtLzeUDMIVC
wGw51tNTpbUgCuvuSXPNGrbKcotZqZgeraXKAUj4VTYZsePiY907ZrFkYQhSM362kpGPPXWiKN3w
A4FkUvvndR0tMs4ZhQOIhRST7bpUasPbrEp5lGnoPomEc2M1xga6Ja5AmQn7NHKXB3MM/mopJHvV
iS4EW8d7xQZzBUR5q8qk+Zys+KrUivoMdiQ5pLVJxsKgBaxo5lsUllTqzh6KkP4wLqtHD95lqr5M
vXD+TlLdmNj/dmhD8RRFYbbpuWRu8GngabnWo2NW3ge5YtYu5lC4x2/kfkyRfrVHsBwFsIW6cpOj
IRtnp1lOcxsqg5+CXSOMLPU8xQ5tIG9G6FWVBeWvmb5IaKzcy7l+ob+uvCkqAlCiEfazbQ1+1Fbb
aLbbTw/n0I4gGhuaKc4JU8eug+ab6oy+W9EM3n6aE91vW+vOxwpFQ//uoas8TiY8rlD+ybpoDJTO
NN6JGEux+VUAHGsFPndf2pjwl49zdLJk1yGtveN5uGnm/ELR9Sywk70rGSkbmcdxxIkJWum1nsqq
K5Rm784UoXgzqmMtrDAoWADc8I+bw/DLCt3ggs7nA/PGIHLZLVtzUH6p1cUGMv9EzU7x5aT2WzjD
UsUxDUKTVAxvYZe4sDiGCK35NmtxfVYm3b3EUFJfGkl59lq7eDOULEC1pn7KudKhsA92eC40Yq2W
o4oR0euq+g8i2kj4S0BuBB4ZYnA3UNiZXugdiDj4blvnl9CaZOuCv3+MZu67/z0bcS8EzGG+Kf3l
VTcjbdcSrEL+UvJvDdJRgDHcI0vbqGaqvOid0YMHUljll4tEdzvccsZgn3Qt0T6yVycS1nMlsseZ
blaAO5EQ1xxTgTVN1QZ5bnO2epAVP20wBffKZuWBwbVZymThbpGWAadlfSsDEo3+UGm5Zw0X87ZQ
Od6Ufc/Jc0kOqZaHtZDUCvLeoBTGu5/dMHqrEFwRQ7+p3Dh7X5/Nc0+wX2Ud3KGmdklmjCBGFp2B
gJTBz462LJpNPWXJU50rxnFcxjvRbJYeCdFwQWXu2oGbxe2ra8V/ZWX09N5ZKerQeeq6tI79FqVJ
UI+K7ZuWQF9lkX5K2mogFlZ85g7mQzpz86Z4sLd2CMbZS96MxOlecI5j0MV5fSBh1HxQQ+XbNZXu
QDLPBboj+U6Mm6zGfq/0yNygFs5PajKd+9lStn2i+UXpurBIcDOhw38gxk48q9yoQNb9WrVIO19E
2iMBNMRW8FAlT601IE2NYu1iObER/Kx2oiSnC09phlRpzi7ZVMNgl/LuIouywYpuCkcpWabU6oH2
tn0CbX8vmClcM4NuRlJ7/VcVRduxy8J7MWnjpgV1vBn0RHlz0zJF1zuYj3aqZXsMZOO2MFLnYWgQ
NUomYCezads7maSPxDeLCdlDJWxSNWhnm1nRUQ670TFujOKlU7roUA/Fb6xg2bYxyVwf58b5gMeq
g1m+TDNvd63Znm3VRZaGvemtFsBvYJRnWK3PjW3tZGUVT3OO+20tGgddLTnF0uTozOHTBSV37Wjm
+SJ3OMrlHFTYKZxDbeFCbgtTOWVDdhOUltcGU/JxGKez7KPquj7U7gOo4U3djZ0fDYXNzQMWTeOA
1FpWc1hrPCfUQVCZCvaNGpdZ1Bd8E9W8YRxTH1svyTCeLuezyYqwMiy6x9Syf7dy5Cc0XMbfs1c8
zKqgC0HD7FoRq+PnoUzxtuB3UafpzzzimJ/btArylGPxT9VXOFhb7LEZgg5MAw+WR4XMWbapQ9DZ
45Wi99UOU+/W1JX11tSvI5fxq1vW+b33sKDFmH6xbT1EdoTjEu20OWOBxVuzb5ZuEgft6NwP+DtW
zxfSo+b6c6vXmdbfw9wuX1ooKyu5Qzjay5jUj2qnnNyqVR6TrK52FCr62VQAfRBTSm3stiPJcioi
Nk3p/bC1nFuiep1PZcXpKnejrWhiOk6uY9t0xDvzOhGhuu55rm29kkM9kHzJDmhKT16yqMJVU/d0
XF2MEG3LNDjlX7/WtvaxNsQioi2freW3gn95ixIHhhCym81P86nySEGz+Ed+GlJeA8YgT5+zJVIL
N6i4ixG0VicYsdtxo+zWqysWh95FuaIjf1KNeH6uI0reUs7jUfG6+XkkPRzXQKEDkeYlmcPIdmfU
dhq9gHKX5phAlAto4wiq8G4k4PGcUtmRZ7E8hULDU2kPCa+LCjAZ0OolMgz0RYlRpiOCFXrG+jWb
1FZ7L28DjRi9pYMTT5s6R+tPRFhpM4/H/gSYgpofQQ6G+9r56hynOIZxcRyrySN9FmjfcjNQNrW9
VQYcH6OTbkfk1YaCk8DS9RqE+WZbHYY/o7PeybRQz1AHdx7Gqk3SQYhWG04oWYXOUYP8exCpXPwD
fIdx6N3dyi02oZJVDyG2XiZ9jOWQT033eGYwOXOFHszBknfVkQgLE8CHnF6KbVYX/daMO5QdcYMC
Ik0CeDn9a+cYGAdHI/mLm2VbipGIbfIoL01jFo9NM/xyvYxQpISAldGIrWcKpC26xsj/+RzIbS2w
MmlkF1MO2Zzm3ysZvqoCgUM9es8QVBBzZp3fJILoURbOvXSyFlydXj2QcvhtDun0+FMEGI0pH7OC
FB1hf4l8mH7pFYmUmqBLoZlEIIMmcp9RYl+TsdQ+O9RYQZ/p8sAWmZEMWBhXN8ryTWtxwcKf5nwV
K78jD+xkpNQv9LfxCEfy9hMAkhdEIfZrGjHkigkbhvdMoVljHSeUwR5onzc4UWmYoTJ03QxNnGel
dxPA0KbFn8mf8rLB7K7ZxHV0CsbIjQVEj4W/xCWX0xJwJEtji9vwNCdNuRV6CP0oGnTczlxfHSWN
Y4zmv4kRLf+iestSw9mmcUFtFdKOwUET1DKcfHcmzMagveKsAXghu43fT9LkyFYFxXoIXf/K8jLL
scrrZRIG//NQGVSoxzgqj51QhmOC62o3tkr1hbF8cLv5i8DPF4aLXxEdPrfOye5dnlGkl29OVmJ4
nfj1ZwdgPfpP4/q/EIiEOIe9Bqim0UbrjPfUOq/P+snLA2xMzbZeKMPrB4xINkRh2Ll4imAshguS
e32oHPcQJosVvYlP2ggofWuPleQkuC/tuKT/xQrcukpxmMjy8a1SZVioa9V/B4rSlAzPnI1sgSaR
RdOh+3WUjWEYSQCdhl7NxEW2RcPJitE9qoynHmUo5FbHDHs0U2bQddjLBy+Zq3shxKt0mvRzLV6m
2ZEfjUhIjjDit4wu76UQU7UVnqp8cAYjV7XBIucAtSjd9lCWOWV1WCYXIh6Kq1QqZ+eWbXx1uvi/
hwzPS5hX0S3Jhl8gJMJvttyNEOH8+DMZCCUE6RFX7kj0+R8JsYKRptG+MRhidmotN5k3dQgZ5+pM
h4tLaH2qj92dcFoDk6URh+lvx8HxQ7HJLF8OfudlIF3UMD9LkfaI3vAD1TMwlZ+OchRFGTqAp8qd
UIbyJNVpOVHSPaUIdk8qSOct3w1hAg4dvCULpTlPP2UgJAUdtOlWmaP8UdfT/Cysdgy6tHdPM18c
4b0ZVDZhgRpflg+r3dOVzsg7tZhkGpDRrtFb+R7OlnzsZyWoXTFfY4v8dogwf3+OJJFmvK2utNAt
qMj0HozzSH++m2jBESr7outsEJWmvTnlOO/WlcPRv7wqUj4ITCoP69s4n2xyVYYx3BmT5WGxwsor
0/7b1IBiaQ4iTmzIfmtX8gj6xdk2mGdVdroHw+xNrK+c9PGgz8cigqSVjUlzB2lubyy1if5qyj1x
XXAlgGX+18CRMfqwotEy4PiOcyUMl6tFqKm/vtSm6oJ2rdt4lkLNPeQxYX0Kkn9d4/5LckDNgO+y
pdNc1fbzT1cRdrMChTjNDxWQn3g5x0xcMHKkeiv10PWLwW13MCfDK+lazlKoMiNN/ayAHJssxasb
OWiNtNlXUkXdrA0aRj5wMvrumelzv9UcjOXd0rpeB0fFkGbbnymaQU4dNJdGIZLLMjdr/0G4tINa
DrujeIraIQ7cxYyzPsORiHuS0d2lyA7U/eZrkRfG3U3ivS5L+da1pfrQhfYf0m3NB3qA2mGNtl8f
7BkouI1k3VcSz9iXUGs2a3vAaMoBpYn24emTckcsrbbFddA5XE5DXL/XRfNKgln/nfJ9JKPdgVZi
z607DSXJsmtOzaXGlPhsD+4nFRQlqmz7O2a0bVTr2kuFC/n/fyYl0leIIX64CEd/NKRZYUTngU9p
fU/xTolcDpVlPz4aMqXB2bY3SKj5TR8elNbtn3pD6Y8/bUxrcs6M7KsH4BUb3AMN9L+wFEEOWs2f
jbA+OBG+jvXwgextAYGqfxxPYN1b9qWmRKs8tyOOO5U4P9MhywgCQ3dsI2Zaqxm/UG0MT+sYyx0V
UHCFuTUo1oCQmILiuVSexgjdahTb9d6Yx/CJwTrJRmt3ptazC+lAZaBRWvtrzOv6oDpTeMgnm8q1
XXp7aEJXDYdZjA92rIW3YpzFa5roEGRC9bb2dpZXU5/Nl59L1zWfbbs/Z2lMryGucVrzv1kXcxRN
hc/452l9yzE0vNgZAaprX9vLzXs4tfnJ6a4on8G+S2QNrOxIsOQUJsfCUoASGPuOFIfHtdWaeeHs
R2bmwe73rGdvYjiBqO2cmCH+tzb8v0naWntMBO/RT2i1iy4kqeoQBnewb8iNgKQsW/vbxHggYlZS
vombmxsWsG6NbtMyuRC6He9SWcLQ69NvTYmGB9uG7kLWqYs3LNI+q7r6xJNlnOm4fIioDC+l10Pe
wQn71ZnaZchK+RrlBgmZjJMBW5KkYRf7OWnrI0zf7J2iz9f1rNgi81QPToGpZh96ctfq7WFt1KpZ
XF2JGrnpnCeDYezKo2vPVkBsgbhYhYCCtw4kEkGI0ryGsyP4zf/bPX9WxNIDMT/lpEy3aJYQjUN7
5+xJa2UZ5TixWQYEFOEhn0FbbPDQ/mxWqWJy4da8NbfurbAV8eyO9Ee554vDENJUmFykcWlmxdAr
QbuHzmi9WbYdA5vXYIkSQ/Wf/TDxHvBefCAXVsBEE7ZQqQPlNPrZNjAWiDgzy/AJd6V8tGX0lXTS
3VvLZIU2dXyjoYOFVm6NhcIc0XMZLIXua0oZPhHde4P1Tmr1Ehcp4GfoRTU/k5zIaHE9Rf5c+ro7
lYf1wqVyJxR47E6lWUBxW+g5xQRwzMIdukti9cj8c/pQIyEOLna7IJbsrCiuSJ7qRXKk94aizvPk
o2Im3a6s+vzKeU/d45OxLjNy/MxqgKch4LtCURuOTjLNcCIym9+ho8RWJrnX65Q6Zuq+Fau0/yqS
iGRTvgjICgQUejfygU3moQWTYRP/XJbBrF9Vks2YfqtR7RzbvrV3cxt7xxHBznagN3yxVAmD12OT
ZMn5ZIoK88juiChcZAKrQqAg9R7ggndJa/0rHHXWsJJLstWaEcClGz4hqduZM1y50oy+lydSdNp7
FFXP4QL/WR+cevjvmfzUmlOSpsmprYR4mtzsHtuizHZMZrku8PMe7X44Fq1tHQttOKxXX9Gk3xBk
5t36ygPj/3NGZvyPfR85M8X9ab30CXIfOQuRFEs3zdrBHCh9ZyRHMxzqP8iePqwpQqjSjc8hQg6G
1xVTPyhYSAJg0i7d6CmO9R/hRGiIfKtEdr1DkQMXTZGYmZuwCdbvqR+SfkczIvQzaCFXkzCy/f+e
mamgRZkZ0Kvrt/X0vj4kBaIlBu63QjPtIHPjOohFqkNiBnNijNyZXTi8WtVsY/lpzXs6d5AjwvkF
6yuOFIdKuUOPv65pXrefPC/HWZ2QfbS0Ywk5u9JM0m5E4F6jLra3ptTmYmsq7rtVM3KxATcelZG3
fkYOqqu/otlO9uQqRb7Vqm9VGWMOX4bXU66nC6wY7kBc0kckXfGn6zUPBSugpu5IZZjAwXw6rR1/
RjoGf3LS/qW627PpFcyRC7d97tOIaCgEtQOz562uWQhqKwXUSdWe0jXGRJuGYh8hF6GxKyuSZC3o
ruGo+L0mkKc0TCLrGHFCQoDK1ZmEQ+XQF6fYNKCoJFHvt72+X6uT9XqNAav4XYPwxEMFCqA7Ua+1
92RX6MIadbQx/jnPpav0B3e5KFdAlZvP5t7URm0ndS0nM7ExAjGG0TOetldruQPpbze3SmqnUfUC
m7y+a7gIAwpNlI8LGnKThnp4mKy22pMiOgNGL+S1VrQ2aFxhbXhLI/k5o63YeOIbvswyVIWX0BaD
vJcC7BnZ9BPo2Ijz4NosqMbuG2d8fsYcWx/XZ7PWLM+65CBj4wO+ecZUL3HEdmo3cZULxrYheVWj
2vqpp2OHbkdo8+hCwFI1xa5HVobM7LOazO9u4N7QMTPCk8kVBQ6KbrDFr5POn7aYGGn5hIW8zE2r
BzJtjKdcp7j1mpq4dzSKzDSHeorPYTGp8N8i58ABtKSJ7vZ+7Tbp3pMerWctbQkJIlF07K3veu6A
3TUVgdvNHHNQXBrCeQjQa1VgYZOA3ziWePSXBhR9JjI9lgV+jBdZ0hLAY87kxSvjpJCkYH2sLc8+
Z1szbUk8JRXD2otWM326KqnKkHX0HkgeoUpdZS9rRwEDFFEJHPq3VimMnRsy0/ZStzlOmswfFCca
oSdk0wcpbzE15AB2qCcoVyVi18xoFi7LvxZbmOYZopJSzBynIhTA7aF9/ffCG5LiRV+mMPyJyXD+
MMKuI4GLLiD2HY0YOrQhXAKncmRKsW4yozGDLV5eQmcZMcbO/yW3ZPzaZF1E5Wj9dbsQBL6sLpZb
QOyOsFCM3fw6z6itEznn23wyok/M9QiHDIgdbJ/GriXp9QzrrNwleIuPHfnoPvSuCAAbjcif2xqz
j3syVYgu8AP08VgNVZCsAiFGK+L0IwpZ6yOwXB9p+I+IsPQOEjK7tzMQyK6Mh03Yk/EXJQSlq2Gt
XIH+eTBpi50ZedmrNXJJOabpBGnc5fAzIgsGCJN9uaR/mgvtwWzH8hYBR7zotZ5zShb5dX1GGMv/
PfOgMsZ5POwwRkoGOTHgzFT96nt19kO4JQHhp5jwsnbwU5rJeFG0zwKi4Wk9LBZ2EpTO1MB4WroN
E8BaB6US36KsP0e737Q6SQIbc0li7lq6WuvEpBpwqjYwT1Il+hfjy/2u5BOQZIn0rpEbZZ60Z2Qc
cpdJVCrGhDV4uUYQe6CXn9sgnpz0tnZLdWvaatXSfmsceYoRBIBFMaZfpQAzZsf9e27P5nYYwkMM
sfCkNd609UYNxUmaU6Ab+nPVE1ljpUBPaIJYavnvvzp9cOMnmuG/OTjXHOMZD24MtX2qvcLY898F
WTEXIBpn8xllxma9UIeUOqAqGClnxtsU5uVHb6jgTGq5QIea4lITSrCZTCW9y57aT0PZE6wva4y3
0JC99srJvPenMuyPJhEQ+0wjc7tiSLJh0C3oeMwuJCTuclDe66Skaygp87K8W3WcI8Uv7ROFiLyW
Cgc2qFh0PLEf+oQu3EEsEhKRKd1jwmwV8Wspdnoqp+3PS7rWiIvT195KGGR07WuuK3BhlzJLJpOy
15YralyurTgh1DKsARxOHd0mYLSouyzDQqElj7U+jSelyK5LLMgyXIcEU3HZjI77gbCaUqeU02OS
9Kjsp6zd2/lUPpaJIIap5tP5r83NN73ucFTHxZY8cv5XzHE22aQmAeap+YwN2wkws3sbwgqZb8ax
2GjgfFh0uFTcuMONTtTltlKbBPnv0PyKxhG74QQ/dH22vvfzpyN1ZlWbgKOIqnzqO8YHUaYt2QSJ
8iSsJnyyXdeXaVDqm0ZCfhwtYhuUKq0eiBWl1Tc32o0hHdDAXtNuqLMhyDtK/fkzwdUJVOqWvbio
sY6iOZG+EvXKk9QN2JPR8JIwDntR5vwyLbi2ZfCf6397y8M0uu4gY5q2G8Qp9gPAvucYSOALi3e/
yVE8duBFC82vbNM7ZObrqn776fa2dcg9B/4ctmWbH+xWm8+anf7LZPKYyN67IU4oTwIE+yYqPLC3
duLW1yh7XusGW+hTMBPhK62ECCTG0SW5Cz6g5kNCWvbOQ/0TVKhwXqDTG/tIIfi9ROh1r3t+fjya
DrptmiDN+FszbOknvccaVRnHml8Uh9rQ7TTbe+/GSd8K28bJpvOFAq3fqFw4G3wlKEFCDV+Chp5U
l8xX0LaoePCITX2qGV35Smcjzq4OU1qgQAlN5tlF9WzC1+NuKxt6ys0zLHKciJ6Itjbwuo2hxT68
VVyqhTZvULr/jjPD7wCpKQ4UVIGk92oxxaKlHwZKkh6EF9PWaLS7Ijz9xO8Tl828qVqOEmz+8S5q
+a412D00muMJA0jhbmXSHa0aPq+q17R4pH1wjWaBJm5q4THgF5WyQRD/R88x+Q2x5dcdnD59wX5i
CZwRTYFI5+/UizA9ijyDBHIM96V5NVIYvRlZsBpBphtOvtaba63ym2kXK5w+8+VKkiSe7yJOLt0Q
4cB2ki0WCi0Ac3WxFFOcNURaO0b1NIFnXJV98skm6bf1EhsZN+S1oZ0JxsT6cuf6y4xpREUOQYJZ
/hcw+sNcJiQfIJpk4YKHRrKymkZ70+ITaVXnOBlKGKTQgK9q9C0saOogDXYT9q5tVL5zxi12TlEB
agLws+nNYRFi0wdJ0MyjMMeDohukR9RyV5ioDU1D/Tbm9m0IkapNrg32TP9mylQ80v2Ha7E8KB3j
I0MqCwnWO87SiC9SzW4GlEQwEPNv5oXJgztZt3baiYGDG3bh2Xf0AglbP5AZUI2n3lQoHuED7Ewj
hmTefmmdfGgAt0FbEN9DSO8Hy9C/sXQMaoBh3EqTTp6qeTIYsvEuZzPIJo8T86inW/hD7Xa2WA+S
wfolKxBOWWYHEDG5zsS7jIguRlDzZbRsKpHqHRA1FgEs88YXynsvtcNQiiSIzZqjoKY+xp1KfALJ
Oyzg4mWykV2qFSL40N1ZndTOMlO3+EjhKNNDfajjz7FEnCZDLb8D3PJxRThM5AaKGdV9a5tR2TZd
75JONpsciN2/UTE7xFzCzRJiP4rIPO+yWnmJJV9pHnm+pg5/vHEXTgXyc6fcew7dsjDXtGAasxcP
RcP+6NBSP6IefUbA4DyBeglIAujrUt9Jcn581qt6C2i7Dfo0sbZV18EWyNQdjbIu0BXq1zZ77Lr5
jStkOiSIm7a6gYi7hDtw6z2Fv9mDxse5N++zQeuOYQVCix2tDxrVeY44+HNGToxDJ5WvkD4qC3Uq
A6KBhA+IcWRIK6AHd661rx2iYEQ6Ma7U9eo42qw7Y+8nw1BzLTrjvgT9dRSQk+Ne90kQr4IhzPZT
oX7RCPwzmtWeHmNO37B9iVSGuLLBAaZlT6PswMiHpJLpDainam68vSjj+1RCIq6y1vBrxdsmViOO
VSR/6Q4ZeU2b/ytGRZAqIU9DUWXbkRA99hoQqtwP/zTSaYPO6ffS0+ON2/E7aTX1BoOIIijrjNHi
ZKi+Q/eZWz756/ZcCyTWaX4OgywFdELukOb4gFZTBheUbgSGBCJqMA2qJokFTWAoQOv6MCb8LgKE
7sXONQ/Z6UaTqaLF3UPADd93Uhj11Rn+YGfUz4zG+VUtTQP5RYtBLy+oLU90P8IHnSiWzm2zh6gJ
9/mAVtG1iSAvypPSojROc85qRqtvClufH6qYWQYc3H47IOxZhbEgfGqyBQXyM0Cpm9YOjb2GakBD
NngQlfqAPlAjFpdbzDYWeqBd4fJJ+YGVqECJh5XUMOxHElPzxRapv7AXhD5uqiHQwszY1gm5wcyq
2D0P2uAgHArDX1rXawdKVX036MguRrP/nhTSl5wYLo2rswyk03ue9mlQJylCnj7FawaAnYgt4O/l
ORw/K4brtF7kkqfRPEzOJSl+q+QkHo1eFICTRLZLJh2w2Rw9Mikyg6SCON1W+oUQMbLndZLZK7Iq
BAIMQs/6hcKbHOqMkDUUYHLXh7I+QZKBaXjv9cH18RrHmCw+qr6VDwI3O5zx6jGvy3clB3Vr1vEr
CJTvqgn/RhxnfAkz1yW168Sd5Fd1W9yqWIXiPHndwVXkp2pBnrCpBzZdB7Q6LgMEat2xGEn/NPGs
inqyDqroNybE7b1u1RkGwRzBlJiOVholV2d5MBPxOqvJr86ahs98EsgHo31rCfWeqfkFnVhx7Jcg
mqplhmuJlJwMlMgbXWCBX/Q0xnIysUTGwT/RP2In+nLjpLiyOVnbrOze88xzrwmFNJHrL05IKja8
402pqeNT81p3wM6txvucKvGnbMMnnfQOHyvWliUDC2+BpiCaSXuXdH3SsUEkI1oCrhfjf2d711zr
23OljXxYoih9UgIeI+T6B20mhhon3DMBdeGj0LtqTz4nW3lbKo8tLafAoCbehEiE3DEPD9CClV2H
VS4SwL4dAK5bGoX1PspwgpohW3cfWX6Ue+M+aqz5MisjnzpKxpObDT9e1CxrLN+xyTxPDI/RFlN4
TELFOZd5HMChrkyhEoJOkS/yEbj+lP0ubWzaTukQbPOIX8jYS52zj8qK6ndt81pZGXrXmGJWLwEe
iARRqhO7yPrJlliDQZpT2y25L6qy88KeVtiYX2zDbQ6DM2Bc6jmJUOEBVUy4bExyPzRGP8uO8KCM
5YnaOdupCWJOO3KPxtSjN8stQtvoO+zaWmezMpARqGiQHyEcmgFGD5y4dgUNJaVS1zQ3DgaHtDGm
NkRBqMK52bQPN7OSYKqG4Y8RT+NMrT/ipKcYcjnEdwGhcWVuBlozVX7B5oWac6zpg0PVZFL+2ubk
XDspFKVyHD76Pm8BsMyE+hjQXfKoOGXKfkhUJ9uMqM8iS077cjSuhgS0FEvoj6Pj7TRj6VenWKQI
pt3N/HgoOsncMGZCwkLFtfws6nH9GHdn7JpdRZ9/0xsUtZae/fFMZYaanJmQkRBCY7cn5iNqfnPg
OEZ6b73GBFpAEbYIxyjuVUvAH6j+bj/j3kFXbrl79DMnl1gTTv0ZgxuyDQZLdTdWqym+OQ75uYyG
RemgEbBqd+6ZsmWbGWQ1lfi2AISBJOpp3mxT1+ODosJE1fZuMGPxc0UKDGbtP4ejXkiokp0SxqBZ
bwX2jhLh02AW2MIK1LWgD+t6QUELQQcXRL6nFvl2SMVO9pA2C8xpR5jSJM4SfRbXzwqn2VML5ree
kI2706GKnCWtNDvTdNehtzIhyQgq3HiQuDk7DS/MQ/4SsRkjrQq1u7uos9EkkZRiRL42zaxA+vTl
DF5+SGiaxaOtHsbh3W1EfVGz0vITQla3LecEMkoRyebZQEhbcmMDzw5R032PYX5De2RuKzJ/zXiu
gtAaPzvdTk5eiGSG2XaEM1xv94KGF2ewJjorJmx+nVhN7FKclGtbdkGvaBYTo5YGHmT0NlWolrT8
0MCY5PSODT3K3RPzrIMt8uzqSVYeWF40QwX4+DJz+S7j29xN9c6BhLYJbYQvpQ3WTF9QvYqxwT9R
7Bht/4pl97tf9rcSJOZ+Ur7H9FEkjXM18hSP9ph1l4hUnMpF3IB1fSyntzov0y16xnKPDIY7fCZU
KoQQvhmQY21bYROzpRYcjjHfBOSkHB0uz00ywNeP+MqDmoAKnxH35BPj6UOh7TjbdVhEPcK7+izZ
uCkxZeiQdBQLVXo1Leu1q4ruRje/r6xt1BAyJGIpt4KNDwlIW5/WB83oyKKom2OWFwwPO1RLYc9R
zdGQ3ZiK4W1QUFe7YuifrSziri6Gd4Y9+TbU2T9dy61PiVJzT61PjVwlfqPPuTGWP1lfrs8ICK8I
vF/e/P9eV+u7nLzrACL7989L2hvZqSN96YUmu/KSIfwkISV8ipdXRVN+cC+mD+ufpTnHG0UlucJt
6ug162kW2CLy9uufAuem/zsNMsihR9/zsEFOpfc7WzBaqxtisGUXcgu6WzFH1a7viAtKoeppSF2u
nUYYspERaUdszAn8LXE47kNpvGAQUN/hSAGbIKDlrSfyVY/EyxJr/EACkb4Z4qLZkrDzZGLivQ5g
WIMWh0OcJPnNKBiYgNRtg8oleq4oOBzXnU9OanJ06bAHYQFJCi0M3iiaqx+tfUatXsCTlePecjub
u1TL2TyqmzcN2iNQSAiycfyr7rs/bS6ulpMiiEjqfhFpvDWUC5fGVfu7wmnOQjlBhFpzMdzygWSv
+Gl96Kf/R915LTnObNn5iXCUSPhbgt6VY9kbRFVXNbz3eHp9QP+jnjnShEKXio5AkKBpFgkgM/de
61ukWyTeDxKdcUOjksqdkYa7TmS0iTyVv1xTh/BIGeJatl137QvwzWFiYEHQQwcYhqO8SsX8crx7
X/flM30z9UZZhRiml9YfWXFGIPGzqWCx3zorCmL5jiWwePAC4tfwDQSrTAwJeQ19c5iyAuFvT9tI
H9Jon0nK1xPiZE7L9PraFLI/FqlyDaix7PrC1y9qmxAXpQNTH0AQ4VjKJLLX8TJShTio2mSMKwsI
22V5gJRhcdL6mSHB0/5urHCQZMnwNGWg34X6sl8t+/4+Zbm17PM6vFbJ2Kqbv48uD4hR0cExIPpo
qHMe/+0NlrtqpXK91tXdn7eb/8f/9NKGDI/NkKAq//vavx9+2UdMEh4edaq2yzswdRr2ciwfWl8U
2aqyffMYFCE3fb0wj8t92AANabbzQ57GTj1oKWZ4I0Lsed/yxOWBQZA0UTRO5NK7zgOd8i1dAWo5
xL65vsC0QXPC/q3GfXpapJZ4IAJKbdMpG/ApOk761Iw+wZWaueZyY5+FnGuwxcyz/XMz1XWJVJOA
AdNpymQXKeOmM/oPj2kdLdT/2HRFn13S3vH2hl5f7BZaau9YmasGxYgooPSrzdAYuushjfYocRr2
IfewF1StepXNsYBCT0ZYUn6NRY1gGgkDwwfIEaP9KcCNX/Oo+kUsprEm2it6qEZHIvuoy7tekqYo
hk69xEFm7yrQV2eji+NDmVvi2NsmUnrZFoe4CZ2Tj8Btr2NjvUSqBhWqj2BfUTo4NHNlsmi4BA5I
P525WGlmqoZ7rnUh/KfHsSIC+X+xsaaOlD4rZ1m+7DNnctZC06LBHa30OH/lyl6tAyQBnFJsPFab
1+VuMCiPpj2o64gS/ErijrsOelZfiWj+51Yf/OoJRjzoFH67pAyuYVInVHNqEVzNqn1LEmYAgYZN
HW3cgPA73+H39m5zCSyS1HMGTNRK4RM9DTectPfWuue0vSZTgbCnULF2DdiQatt7CuP8yJrAocjL
xnBYdI9S7bd/99W1/rsPOnmMZOOgkIk+CPrOTqVzB87ZeSQXxHlUSNSABeRtQmx2+C7meNp5MykW
TQsUNzszBxurplA+UqK775YNJCDwxy3cMqt5CjHNv+sS6aPho+9SmjK9Mf89LvvRNk9ban8klNpJ
865PJGyJ2HtOyA05YTbUVt6ITXbMnV+KBS7CoEzeRek2j5ptO4bpM2fwzreQzpUgR3YpzpTARrEX
OnW2skfHe44l8VBY5sgOTEsscZ6VbhUvppVa3AqLeNTe0gvXoIYHIDJ6stHRT4Eo9lrEZDHpO2cT
eJD/Mx2i4TYxZYNnmLzwVQDaLcG0sh09pTktG/KQNzUr42enSBLXigjjSwOt2Zt9q+0zpzHvRTiV
bjjb2kuW/2Pm/2q0YK+gDH9r4attFaQ7x9ZL7IewMjGfDtL/ZaFEHmjqvqD58XcDqPlD0Of5E+K6
4M972On0LKIweR6o9tML6eM9RHR5a6zibflPwF5+C720iZAmPDjsrelU1LbCBHW+GRO6t02d9JAU
Q+vWVqq5ahiqW+JWsodaSfKHsAaXZlf5na6Tugtlpn4sg7Z+VD2xFXgh75ZdlAqLk2j77+We0tYT
fZNupiFDglLobBN+AIIwxvq5USMrwVA8dYzfCTkzxszghZDN4scyPgr5Dk4hRLmUGXd2Lh69wFef
vGr4nBQ69lnsG/emoynnzs9ZuoV6/pm27dUfWMxDQTbXWIdRnMpMUB1U40+nT1dmmaTvBY7+ues/
7RTyzN5CdearRu908jrIAbBMe+mEj7I2y33MInkfKg2pKqrFXBGWxcrzjPBXXotTOFrf7RgrZB16
8CYUAURXNfYk9J1aw2qfWNZjpmfJty07+5GSTPkUirw95vZADt18tyhl+eSZyRZcEfP9RLumceI9
6R6hYY6GyIfavfPkeYKV8MBUzVTVL30ySrdCCrWP7PGT1ql2VQztu8F3sib0FQQMX+21Kibaa4SG
t5rjPM+/stbqqya2yrd26L6TkExnz++escTQRk6N/kCQwmbMK9wFiBjvYYK4CUX1Nb/OUw9p+r6c
1ydDNJM957vLPivP8/vAzJ9LzsAjapH8ftllppa/52dnmJ+f8fcFAxAdcwAWurx82Y8WnwPaZ3Rr
G7pjq+URvwi2FtBjgup5PU1SYrBzYom7Bt76shGpIY7jvPl7d7lVANZkLv/fPewUc8KvHLbLk6vl
ycvbLK9Ydi4bPbU+p67JTikKU0Eo+TkEp0IwoDpE6y7yjI1S1er9snHGpD7UzNJXJgjwemNC7O6a
5H5SadtSn9KPvhjGIyGauKKRqT1YnGK9HLQ7sGZ0amJPfa8q03INoUhOTz9z9Tiyt6OmO8RZme2z
5hAfaAxN4pZGabHITdGY+VKQxRjac8M5uSybwVf/ubXcVWsykuDmzObY8IRu/p9N1fG1rpb7Q2IG
J6tQy0M45B9NHgHnH9L8lmrYxGkYL3csb2SPjhujDY323L+VwzTspzrXHvFhaXeeVSFWsOXjsrGB
OuI8zobNZBIVWFr6uCX0nuA8j3AI066re0sbE+LQcDiPedF8TkWCMc1vn9tSKQ9DA1JXzPtViFJ1
9hlPQKPINo0Pcd/qz1ZugMCbnJdIz/amA+LdrGJx5xHQhC5TQ6hUqfLVr4lwa2rzlxPzX9uppoDV
Ac4rQGvtMWo4j46OYH15yvxGbdg7b5VNx7ziIk3zk0rwGHfVRQHCM/sm6rcxya7MRvwfyx/vlKoP
34g1UTCfaNElNMEpWUJXN50G4KuytdflqQR37Jve8T/I2cnW6IKGa2sx3DJ8jFuypyVrncZmfco8
ICO0M/A5WTepjbknCq0Yd7dV3pvIq+4HCISnnLrJ6FC2w9bLA6mkHNEggViesTzXb/s9+CmLOeRH
GQfaGfe9SWBtUeFYm2+Ctyk240ALiNrBSTQOuItME6DwkWYTMA5jdNkZ5GaXrZebfP/NmcS1+bkG
Xql1ZsNEphAKk9Qr5qC66lo7yXfFIvMroJXCYl5+G2lxsKGh4OHBoV8EoY6DLyNgWlBfz/rPNqin
YNWRxQGIIHnpmvRErVE5L7k9y2aa7y77WLbtepWSDhF/TocoxvrPz/vzMmk8+zix9qQJdqzzbcpw
cecjzWkQ5S4b34Sjz+XbP08Ewu5zzaC7QKsvj6c3fwqj3TBz1xVB5fJheaDvbXWtp52CwY3nZUbx
nHGl3+HXoZhVmRD1hsoarxmu+9G3cy7+XhHsik0uO+3OtJ57ruX3xPMp90VYAlgvh11kKMPl7/40
nxkYfElinJpdNUYkiXb1gxRB+mA/oVGZtrohaJnJSrtMJfpHzcrVL3Q1LEiq5sMyTPrrdm8cEV6V
D3YP3G95hpUUnGeh/ZwSureLguE+G3Vj3eOsfe5MFZF03XxFpN6yyMsJ2A1ykshNjvXlAUhvCj1n
meSITHPs551q74TWOm5WhtVehSq76pFqvjBC0TFK1dkMVbZrB1f5g15hmy0Vc+sUoXpD7ZJuvZLI
hiUFfNCL+EiuooJljUe1ENeorD9Y2z9lTZG/Zd1o7PoEwSF6newN9xpur8Bpr41ZyTu1aOUqL4fw
IWAds6WkR/egED1sDA43lt/Mqeu42ja0BncsTQI6jGq7HtCePrVofAiPHKqX1MRmiQHRYNHZjOd0
BDAtM+W33Rh0t6MSkHVarETZ1Oe4shHR52G8Cduov7eYpGxZ46AQVlKFgnDaXMJBZ7hTaFjRodaY
xzB2cuQdYxubRs3vdp3CPKa8YTc3ZegobgIm+gym8RIGmuOv0IYj9wnJNEUi0BfhhC6tTnFeUioJ
RFVj0QDdExXpTQnz5OR5JHwjXRQfMlYvdd2pN7UPTb5T2mbL/jYaThgfM7fxxJxOmezs2tTuIWI0
N+SB9sorE1Kmzb65WVNTbPF2NBudlQNFwm5YM1A5G4WJ8q7t9OnVpmK3AkDazRy/BOiaqziJeJV1
QbKo39UoGLxph6mE7G3H2BGLY31gNZ6opor63pF0GpMSiICqxcqlTqmnoOhxMxHlX0IpTmnvTS9x
1+i7qWmYuepp+8L84bw8gVi/0G0RNt8RIR5eaGwFfDyRfcU0ttDIpWcKnT0Dp1Vt1SlpDkkY5Xt0
B8x+ZPvu5RSrVT/OT9ZM7venhyZVRwIGLbIPhEOOxn/swv3DcWDmAJJ5wrI/8kmIQ0TDupBdy8aq
B3Vlo5hxm4F+TcDPisyK3Ikzkr67fkyCh3bewN4w7jL14++eKDf9B2L11hZSm+uy37TC4FTLlATT
UGu3/lR0ryqKVmLCze6MAL17req5OtToNxrR1n1Sc4rMuxtc2AfNror18qLISXtkAUV2WF5E0/Ql
baf6vq/M4lmr9VVo5jbJjtGI84AYQHhnrFYAxeAL1TwSM6MCK8S8qkGu+GNYTEYrjKxbhtXhY2zv
y8E0PpHdcwjHlGsxzoyPqeH/Xvb3Acna9iSChzBOw3OJzGldzy8oK7D5vaq9Yf0Kd16kVnvF6coX
DqKjYVfGp2KZ+OpqjcTcgEkNS0HjGURSihMr9C9N4OjPJDpEsDTz8mLA/32msvBbrVL1z4NFN+Ml
800Fxv3Nauds1TQOd818Fx3XzVRDQnxTI9zCEgGQ5gTDxqmbvZ9DPzHJSWkILJ0zpjFiVx+9Be2r
UBuErXnAwl1NfiUwPmb/uRWlmwHKTpBGX2mvkaXd0uJqKBlLLKTzZXfdqOMXgUD1qtImAYsN9LtB
oCjd/8uUBhmBrVufxdmp9Vn4Yyehplch1ooDy2315jLWjdxL+mHwgHXCT3ARexyj+8kyukPXUd3X
SwcTlXIiQTEgYZR7nVb6a6GRYumhX7/6KhvBQOBqzhhtZoLasZsy+3HG8MiYOYUM23Wiq4rbFaRN
4qt5Z5BlPY2mnNjXW5EFDqdmlJ/tdHgjfRNJAgr9xtPpKMXDEzzWjdWOX0yFDTnSYZLeFdtnsSKX
kXQ4jehkQ4OMo6RbIy8/bEJtth3FHjdUrHPFJfJVjf0HP1CibTBSJZ/ZFh+G2WEewTSm2l52zMhR
7EzfXFsyUp4hV5zCPpGfssUSa/Zk6RqefzFaP6EZlD5aIbpEkkx2WhJmu6SWNysbHiE2unoTPJvR
cNGV9ITs4ByO9U0JFGJvvK/JFL9xdeLjF9PJm8QXxoyLVcfFxUH+lZh89bYa1/u5m20g5DlVUsBm
CfODImDRjJ6+79sCaV6HQCMV/ORNjlzLjiLa2T2VCf5c8Bvpvsxpc/YRrSUBH3VV21ruosNcj4hP
sZN6iZsrKChzheB1BGEj7g4af8RCWKlPXNns2Y6RhdTYvqUzQs3ARutCVz/ZBgkIQqEUA3qSAASF
0EBtiKl9MxOEPaTtRIXXBEnIxGDtN6sRqdQxN401lkCT9mtRrdrUWAdqTgBt2xBSBmZgHY/9T+X0
44XF8i9CgA+yMbpdD0enYPhzw0AXm9DobxG0wWdy827Zo0cf4OgpDBmWAL4wNDk5yLXd7SjvvdLF
kxffomgQ8cfAIkx2aB6mXSWpdibr0cd4Y0UaSLRYu+VoHlcRJyQBe5Oxkjb5DoNGvkQJgmMVfLa5
SYD8yKRHCk/dGOWvPmuVla+F5ImOGeqWlBw220TxxlkB2nlT6djrzKxAQyltV+v6M4sm2xV5MPLO
w8FJgFFQPwXK8BhkGiIqnzACjOqwQvopP8o+etQcnAfCGw9D5jfrwqePBJZrzVjTdgH9BCHOIiDE
G8UrjAzEf6hhjoPT3GxJDpYRyGlHAfwpziJn52stI9YMVIak/5vJVkaYc/eTzn8ySvW1FsTETVZu
MNAqNAPnrS6j37qh7EUQveA6jZlv0mkrQmVLt9NEdlfamyR5slSPNprIbrYog31QYjuTRNQXVoHe
oki3dhm9amX8RV0HqXEXUR7bxKF/pf/HavWXX5SnGhlYpsZyo4shWCVTf+76dTICG9XA3eKOyTBa
giwInfSFsa5Z1ZaZuYrSH0ThHaAJr4JA2TVN+COmHsVI1z+LflJWVBnJCHUGsXUsWR07bzilrP7d
KbZces7h1i5qz83i5krnZj0owZOj+phPS+3iKKQF9414Z2DnCibvx7G3oXwhxyhMlIJpQasxav0V
/O+rTtlc70gsJm+AQi8XJIGzT5DDqn81LFXcJG2ewzBy/YHwGc9OAremyMaF/jS1BYGevipdOfq/
lLh4mP/IMQk/Te8C7PIcEIiuTn3FZFtm+7wdP1Spjzt8iOeCmAMu2lGMcTDDICgBp+pGSNiZco7q
FLVbtZp6kzJ/iPKvztIVfZHG9RSTAzzyvFXQcrU6Crt/rfrp22sn5rQFsGkseWbv/LZVAWxNhZoB
TptIT52T1OLojif1kwsrSkCpBwfFH7JdV6onIqxIimtgDoQY/C+Wfu0NAs33Ws7nGAPn1uT92cQQ
jvYwe2quiQ5IMKfLLu2kmisXv0qNYlBsQoXruAaz6JunCwdAUHsNtS0GqU0Cc8uv00/bQkw8NDq8
qSzBNhKknwUCqluoNVfDJrwzHx9qq7gQOEsPqCQYcyBlllHDd1H0c1Lp8b5Qc9r/XfCi91xZqO1H
KyW0Hk1Rfg+Kc+4DgQAqeTUdue+aWqyyEkcHWurAw5tQZDHAF8XDDOytCu1dAyoIcBB4WDrWyCB0
hC6aSYB0af4oU0nkdkj7CKewG/feqWySYY3h7F1BJCGb+BDEI8it9mxigx463qro7TXGlQNFw3My
pXcT7eKG/q7etPcjVUEXlItLdWUdmnGwKnwFExtM0ADjduKfByu/BPHwYOpN98g519GPEwCz029I
l9GOA4jI+cBNw/EpQqiBuFaELM5NdgWZv9ZN7WhNE9dteK+l4pEtnsF5Iy5kW5dAWFWgBLXjYVms
BQq26hsVBvVQB93lWBe7sG+vfWq8WC3rbBTBnKQEBGiz7KHxPplun2xzhxiSH+YRgpYbVOPRk5MK
qwLX79BBWUbv2RLBTkludGUW3dpWR26Us1bRlfKrlzW+UzO4BVV38iLoLw6Zv8SJF8B2/Pi+nNtC
Rf9jpcqlUspPdXr0S/3OwAhhhP0+DeVOMfz7qvqcZH0BOfZjFOmd6ILPBBVv0jnBto6BHvs/iOAd
3BrlHCTtvSiUyBAzH/hoPdLeCrJufqpUrr3AIfwd0vwwX4sRgI6iIUeuR9ba/A5oRDqcLaMSWEDv
UHI4PkJn0i3T1aShX0/6KtxOqcfXR5gE5R8kSMaQYRSn0hGKYcIt026mKma8aYmNqxkFVxW2LSGK
FZ7+H7AVoFlMMa4SJ9JBFQDUVar3LmZq7yjF70JP1lY3Da6wReU6xBeXJcIL6kqbIqUCQk3tAJ51
XTAn29cW3aSEq7xuK1/11KFmc7JznPpopSn7JFG3zqgFnyC+MZHv0tHVIS3dmSKr1k7WOq+enpI3
XtW/475cGW3efvwxlrYW0VasifEUJ+44VJ7LT7jnu1C2fLb0MNmIbZQUqhmhwMyd0rRYm1h8cbyy
zOygGfm2Tf9odqtkPYvyUEeRpui29ezPtzKpiOPiZUkV7SNU5c40de33lDV7iQDqkznWKqhzmo3C
Q187KiclGsz3XqIXogI78msmP3L2LWklVs4s5dhTevsrC7UKnh8lcxJ1GRD7y1hIcahruBUyJg5o
3vR+50r18R+ERGG0d43pjUeyi5R1NVj1XkWx8uLbAJvgJ3/mXQeR8tmp/WQdjIb1NfyO/Cj95Slk
aiVg+T4K3XsbVVtbR5qJlWymaXV++vjH/CnDAqVhDFc6Trucvwpe2uIm+JNeCrshOztK9hJN/fgR
GcblD8C36sbqbKhZt9MHisW6OQ0X8JL5tq5ym8NGSe8VUMGXdGZ9pmLYoHAZ32yu0asERwIY0j5y
1hmIv51ZWWCra6rHqtqa34XOIs/pXuzSYjIDEurvpuoeJoI7GcGt/JSZcOO68T2g2zT39jHSFYPg
pxzjnr7WiEXCRsqpKNmpVSS9w4UGUTRgfUZK1o1nbMO2Ht8zJp82udeffgO8taMzuS7ayX8g+xmB
jNIqF0Bvn868mB2iQnvF9sTgAaAMW2h4lxZVfGYhJbd14fxajLV6+j3gXVRq1nuAR8czLWHzNrST
ySUcIn/e18YNQVK9JSTeYFREWB9Zoc7HtaoHQ6K8MkS6Hm0CfFzwcua9ZoCkAS5eb5nXAUmqc+tS
NcON1JL0uTKmt94n620oJ1wixIOHJGq+4ISAkmlTmO3D6Si8qjhpRq+sEjwrjW8CtZwhCIlwLkY2
p8fb4FebhM4HqrRDG2WPMX/MeXlShZ50hS9qnc/MGT21CWIV3VZYxbWaaUJMJwTCeLPejWOEBJXj
tDQs674OIvHQ6kCq3U5DdrhkhQwlOqJOd+hGABqYUMZsB+gPe1HFI24RPINaXjF0CwR7gOw/6gxj
7x/bHOihlU3S/Gr5HF04GGTzBVD1+qq/gC1+qUUujplRk29iY7xeOLNeLz+w2Lb3qlNU0GHBTpgX
UJziDH6T7lPU8t8arDJJU3qE02xgYKiE25M6+TXV6s6isWl4jwtXrA5C7QljH5N5TnwKS3QCqMdp
sl77URfi+OUTspjJuKgE86H3O5+o71R8ZD1Xpm9fPI6R/pK1Tf9FO/9F6fQ3vHnVI7gF04VakNBu
1cGvZXExQDqyxb4pi/5BUr6K6q7dxHmK1Go5BmJfR16pILnJkqG582j+L2Y0x/vJtCK5/fFTdj/U
L8jIYu1ezqC0tuTq5mfBIWlM5eKbszoxbW3IrcTGCDt6XDa0gYNDq1o/CUx40Sv901ibErBy0VAW
C/NrjmSO2Ulz7EareJ8Cx0RrmZQYURWgq4vxNo0d5aL7xidiOW8FNERdm81vmY82EgqjQEQh4k3b
K2ertIxza3kZ7qi05FfZkw8nb3++CL8nchQMq/GUJswm6HmGOyWd3LHBN7rw0VHiv1tJM9zrBHCQ
JDyfHxXyaniFKc2R0QK4GPV8p9hQ/WMBz4jGxvg0qTRHNVbHp8iG72F12iu5Bem+mZyN6IcRoA7k
C6+k9SHNz7TQ6cPNiT9lNVFuyycIogRJZ15UPIxNH/Crt2+ZaQ6PyCGCFVOX8UUjgKUuZjinmY1b
DAXpDUiQdsS6d4U+Zd+GIuwh8NrxwUQFtfFC36GwKuAdzVSMhXzb5VhiiJ4GNRRi6mnNTtkHY66e
/4wOI4ZEL8/0VR1rDQHYA7ztmurmypJk04vl5mBaPVV0QpiXkxWCJVWuD7VUup10LDfzB3+f+S25
1coewItzXxCD4eK1IcQv+TXFpc0iMzKHnd9yDExAMuFEm59F3XquY1SSkFD0Oj3EzU1JquiL0hqP
XQ6rNeAIawnyerS5bOKWvTqdM5vr0AEsXyXkvBbvPUOwUMOEJnFePfWztM1GZ64Eun1s81rdj8xK
3RaT+bUsyf/RZ2yzn6bxIx7bCEUqDMsxifU1f7hwrTlWqZlCcy/VDNJWPxVAVHtISSJvtqm2FziR
crezx3iTw9T9Y7uz4YFpQxk8KPVogomwKbm3FgbTFHKEgOhIOYxeGlwzKXTrbVJR7tXBV0890rXt
DotVMh5oqvsvnRiQfCduMXnKK8g1HTcqJmuqSlBjobDcCpXJYJB2KKyDmEGf4cWn8AILWKe+vpz8
Jr2v3ezfv6KuQOL/hpPiObLVnQ0f82gM5rAt6Gvs9Zpx0xvb9gZ3Ud0oUVRsfTqfMb5/8NJ+iACp
UnOOiySsyVDR8k3rD/i77ZqIKeLBXzrJyQL9ATvAMsjavn7TDjbH0X4hev/dgLMxdkTdfgYRyvZM
0wKXZUu4BR8ArZMgofT/Ej4p1X9PvFEtWsKW1HR7/qf+ez6Mw5EXj9JSXMNziuOoUHIZ8Vos9nWB
7fNEw/ubIQJN/jAqeDLKCSuCSqEukDVooajaO4JKTOoQHIOARYUaj74G1g5cgd6rPu242gn91s7Z
ZstGM6hPVdJUDlEVhU8jXN5zPY7vf58hco/EV7Xyjz0xHQy/3TnuHHm2LE6S2tOLj8ET/sqUxeOI
vuDq6N5mSmNxVcjDXDXJBG3f+Fn4Tl4s9X3lFdMGUF/5rlrpS6WO2FA1LbuTNalCw7zf9qxsPYEr
PpZKfdSiWYL8mIZJQtFDlFcuF1u7U7utKQZJGwfrluVRfSok/PV5E+uDghew3YZx0809sbVvEKWc
dyD4ObW3KHKKYx/P0lG6X25Zp/6no3SbHK3Atz1M3xB+q2fDKaC7GG14MiORXVWMPmsBKeU9lv4B
5J73nfbtqzEE/YsfQn2IJ6vHkpVsvcSQ9wWtrxY7whHzTnj1hY/FZyivrR3eIb3apLqf/2Be/2iB
Eja66eyB06J1nhlmAWEtrc9ErKuJmB9HM/3B/2HoRo4lRUx7y0KDTtgsGggi5+p5WM91qz+J4RW9
VSO69NPjQr2xfWDjjonVG5YVf4SXfra2F0L9eMrCNAE6JeKTjvPoz2bZZzoBRntMmVd6yo9/pOpa
FaFCUvmfideQZhK+pD1iW183w0vneOnJogjPqUf6RRckzBxav/ketBv5rqsMjex3P7B6cAz7pR2E
uS5qmVCvrgMWk5G6I5CgfZhgeris/qnbZ5hQW8DTXTeynu4GMCjOZLwSUYvK2hu/YicigiBp0wdF
92HmTLa5d9QwP4X5cIpbRaFbkBj7QRfdbZLWC1nS7ddgsXouldR8GMNSHIdWQZdH/N88ga3WGPs5
nGNDPYceNeQpaK7xBPloyDV1bwxdiMWJsQpihPGo5VrjmlOuw3EuFSocPlEOrUX9rE7aJ11SiQJZ
sWZ53t3hG5L7ov7p4eaesOIGp2LeKJAz+Gbmm0LXuLk8Dks+OGlO/3tJ5/gnJfK/pCH++u/SK3c/
+ZzcWP9/ET1J1tv/+I+wx/9D9GTYTD8V/Pfv/xpYyav+5E+q4l+6AwHHgUMkcQvpXGL/5E8a/yKp
XDccR5pkp0k5P/JP/qRu/cuG6jUHR/MiqUti9+p8iaLUjX/Z0jBJqzSkoZFCJv9foiilrv7vWSma
KaAc8tFUm/f7t6wUymd+qYYSyW6HqQw0H05HeOLGxK0E/dukfDUNnkF80iq5OB0R4jo4nskja6gT
11C/wUearlgRqWZndFHJg5Arx+wvlnxkNUMyWgahzFCtTTmLXWNhf9vR8DKReb3SucIDNd8P+a+A
kIVN1mktERfyre6m/FAV7a6Pcup4A1iYGmHlLhFI50XSZ6vWRlgiK9PZ6TZNcjVt94beTpfWR/tp
2PHaSHRrR1jPjqwlgF/5aBBkphgbZOAzaUmW1Ct6RtBZSuEZ+0ml+muX474kl+ZUl+muTULk42q8
7ZRYWeP1bt28hG3Q09Bbqaz6sq7ujmUd2auMiCr661iMsVavg8CvVicp48YNo6bdwjL/Iivsrvc9
ZnDmQLDxpD8OnvwpyKMhL7I1QFHcWjOVgMmRNBWYVuVgNiyyo59O70iwANgV6u9KfFbNBoRibYmV
bGDdmGb41DPl3xRdz/rUn1yroXoXyJSJthJ/tWWhYiXq39B4FruK3oPt42936orONLjMCSONa1TJ
tmzrF9A474GvjSuTL70umatjcyF5nAtfU4RHERArktOmG+Ko2pA2mLldMx0GaHJYzVcIrixI1p8h
WpUTsP4nv5Teeoidi7CIfIToIFyzjta9mmRbU8HNE1QF/Hm7f24rm3Gg8Ch0zYbcCf272cdoQXXT
lQZzyNyY7mKJdczMT0w8R2qZpr0Zgy+9SsdNrOoQNhK0YQGA/EhunVTbhDCQUhVpKpGp2jYotGSF
wfzZA4a/T9KeHzxUr03T3Ko6lBskclukxOPGfysNw8BCVh8A39hbuyJms8zyJ7sePuyUaEEn6KAl
SEQntP1W/ih8Oi4oExRKN6zeT0Ki3KDwYuy6QR92peVT40udUzHgcku88aqJYE+8+lwVJhsiHmQE
1cCm79hnOoy716K1IO57BgGxSFqZi8+Ml1o+qVoBg73AhhuYWzXSjQ3cfj4B01Y05KzBk5gVEvTO
NdoTD39z9xqOWuKGlsPkUvevtfFm6cPTpBsaICXnOU6T4cHwrV8p3ZWmDVgK6NINNKAWZSPpKmhZ
BQcfpBlqz4mms/YglOCjVB4knosNVfQX2aXeORT9E0lKjF5wDIKp6Skim7MlqtkbTYfKt4bjYr6J
JKvdrncQa1iEjhEGMbp219j7/jBMfch6Rz3NDC8XI2zA9D/PLtLS9yr58xYT1Q25vPjGAh8nVzE+
pBkeCpS4K8+QsCGqR4Ujh6Y1ZfkBxJJpeLhwSpMhn/J0jgjGo7kN6KR87ybMyfH/pOy8litnziz7
Kh26biiQcAlMhPrieEtvirxBsGjgPTJhnn4WStMaqSdmYvqG0l8sksVzgETm/vZeu9MHp6/vZdp9
j0VfbqNmtC81nu0dQ3tmfk7sU7jBW9lOoKqd8o4rred3js54CKtr7q/sjFoVemU3Cgj2unTxynoA
vEKxt20/2rVl4GyE/VXDneTtjKtz13k8zg3GN03OGtJHuC5HTvwQMVusQwN1Dz7a0SjD31DUNoGG
fRksBw9mj5Ag4b+L+cYNU2p+GaTg78c2ALwA9iDHjLExx48aZKblN9FaWvSEUV/C2wdkCx1/hXNw
27ZEmv3lAD4ndg3gQL0Waf075kuOcdjhSruNMUNz28NT8FzmFCbNw7Ho36vIgx7fCxyWoOTiQLPA
+rRa0UMUT+2D2yH6lUS8m2QsGT2kB1NZL012oqwXJI2PAZl5TrgNprHbeePkr5RlrkYvdbeimGBI
LGvDwNsmeis9SGV/SZg3rH/NpvDnrQyH+MQVxjSx3ALOdik9y4nej9Wro0LaQSUBLfQV0YxUhEe7
TPLLtEHQ7hNfALwpyh2Dt2EFPhdVm4EwDFzmBZAu4+C7BhmxHwWDPkvOH4Ep9TYnP+kXsd4akDZX
rR5fSyhGuAw2wPKJ5iWk6qVMbrVn3Enof2u4aUxDe3XyhiThxU+SHbvicOsITppGr/cuj8cwr88u
fxBwMWynzmHa2ALXYHu7tfnjyl1GA0aD9yEJWMbT8JQbNKObABCIhmGkTvENmtqCDUW1RIyre6lV
wWEt+03g5WvbbdstfjK5NoqWo2KHxlpItY2jmvY5iUMubbzgzWs+J2M6TZG+FgBTH8JyeG8N6a5r
WzGUbe3+MasWJGjgX9w5WAV8DldHd3LmsNyH0963JL6EkBH2WFMGmXb9L98djyyLdMGC/YBSbDxo
MXwt97vFw4WBm16HNn2ItLpujITj2Sicp8Lv8h2E36uEE71xpsABoc20LaIwDHMnKJtOyFVY2S8V
2U0MjaRfIzGkUOsgYXa2T1HpBlDyVRdLxVyD71Ux/8ZAMQmCnNzN1WSurczfWCm+Ec4H+pdN1km2
ODnlq9XOSKYpDp22btdNa/s3kyBGNC6/WGcGa2dS5dGYyVHnpfsxt8OudMp5Hw8mx8eCkbOHm8Uf
4EvkoIUEPAjft/ZmEm0IS+tVYg0v5Iut02SN2cq32m+81ihr+DPDxP1J2/7eldPhT2dZjZl3+UTl
9vNGOIg//WgXhPRgbgc8pPDxqnrDX/2dphxZq9k44ANER/Kjs0kz10os7h1Gt/cjlLoNeYeA2gf6
K4xSPU0O2HBzNpqdnHAESa5XNZ76ugivFjsyXxA0zobI26ugwHc4EKgE1Yw1HW5lhUSFeP04ReOb
5uWiz2RrT3Te8yS+8JNhjw8Wb16ICDoOELesmD1Rhu8xlR8Da8/GZneA5i1z41T4Q7udffO501Kt
+yEhqmspVJMq57nn2WsvHeJ9kYu7GQnYoHhMOA2tQUKv/dq6+oVPh07sQvw6253vw0sJABTJKmSJ
IlWHEHpQc4y4vDwgiz7YJqxMaUHtR5B8CGMGHRynMW6gg1uYv3M/HEk+8BzO24odgvxwSyTVoc6K
5fkPQNscT4BTL541jgfw4VgnpuZoDwV3c7LW0t5ZVg3TZwCyW0SjWM+FsU7Lcbx6RnVpjMOsqbII
aw+s7zzynTXrvXR40vsFrlqUEYDkUc3g5cJPvuNeZImtGbKytXJIKY/7rujhKXXgWwiVrXK8vUwz
JCVzffLQ5uaT1sZvFToDXa/4I6eCnl63ZFzo6O6OxEbAgufx4jc/qZL+g6xR1QhzW5sSk5rD4fie
PR7ze2YVgPW4lWIy09mFFEF8TKqKrbg9fMXJfJdLQese2KJp9F+JEpV7swQZWg+P2ARx9lRUAkb5
q1PP5Wti6Een3Nsx7HzuUhomTqae6GjyaPUS/adwKaOTxQno3lvjw5/Qqb2hVPUGOA0pXd/gAe7Z
epuV9iqCIUUjTYO/3Mb3YzGT9NDV9tI7VYCMwLSC4iurzeDxVcznITaU9qHOE4bPPCqd8N1zQK0I
6Mcbjj7byQQrmI1gyZrYSsEXKXs9kA9ba2gNmTdlZx+7KPs292iiVkDE4B1lLlGjduzZjBb7qqyw
i4f+R1dRiSmESVWTABZQCcfZ1W5Q4aiJ4ouToKNExeAdvBnXgCTT7QYwFmZW1oemdh86JANYwLxC
ngakzlwgutrDjFxCTsugPaI41g2BfWdaSmwrIDTucB8LUuq5lOex7nnIFiYc5Hk60KzwCTCbK7L8
5XvGd4A1CpZ0zVJUfQjdwJboytvOzCdE1OnSxOVv2aD7pmZw12K/OMxj8+Gja++E42K7UhNaiZHR
oAvbfTa3CLHzqUmMA1bf01xQutU09AOwK7kXAS2tGdwStACeS0PDkzC9Qeh71LSWOjJ2iQUJTl6D
O51mtuC4AxGB0E9XtYqiA0+0RDpfy3FRtUAgnQ2g4uEegdnkkKQ40YgQy5IAgVljjUOY+2pKI7/x
BHugEBpFP8tzmidyMyQYRZMBZEBsgdpZmAWw3s2tr+kAY1y2oneEVZhSdKIKtJ7IS2R2GxkBOJgA
ofH1gHvxFa/UkN21FSPCgPq9GFbKOhQjw/R8fm65jCJt4mcxzRdyCfkmBGyWDDycFIdmZhm0dswY
UwKpTwDA1gBcKSnMw/cWkZ65EhxSV/+eMPDsDFxz3lBqjn+w8YnLsSPI+T465LJHBWQMB3xHzzFi
IXyqTq9Jqv6ghtl+erY1nZ2yqdjH+P2q16XG4ubC/gJUFUcc6xIJjX+aOlpuIGyxkztNvxhI45tJ
EJ9zOb4qc8AUcm/lLHutszHHIACHYNScmzeJiOTKrsTSO0r6kqn9MbT7sytN/hW86q5S4U5ZCVUN
pddeQEJC2+XLBmBPmufMul68AqnLdWHN4VvjgCTulYdgwEKhmlYhH7CK08EGKSw+joyBETAffDN+
Tch3A/WUu7oFk1WNPX4mcMEcJgnDkY4fF9dlevJ8VGVt+J+jAQukH/J5NZdcCXX+Badc45lvYIG1
/XFqudDb3KfeQJx5cj9HxIdWmieqbjsMD2h4TCiw9We8ODA2GCZg+SKmRgSpovUGlS7i4dlmn10b
p0REj5MLCx2+s9Xf0g2RGeUKKWTcuwu+0zYMfHXRTJYiT8+qdW6rBoabn5i/2kI9tQmhZRFL9lTK
+zF8lpIAg+GWzNQvZgFYCytz57njacijO5pNF33y6pVBvFENo26NzRaPdpBP6aEeTJtL+pzbeXdG
XX/Piocu+MbIF7fdcPQ6xYqXcNKAywM8sZq/UhDWx5yOOlyBPdQpxwWBpfRRmc+Btr/wk/4w39tb
0HJwdGU/TjbZ+9Tm8RxjT+7YGrEajOu6HS4+ijdIl3kXMJA3jRE8mRcwzg+eeLlnvF+Y4YTfdBst
iY9ZybitwhRk7GgD7JvTW1+Oh6qOHgbSK4HbXy0ibaU2viZHvNmG/6TcGVdSK5aaFsa83RSe2iRi
4tJ/TmbxEVi4MLmV0l5wZ9fvsJrvKpEmez/aNGjdVW1s6tjYWV17nhQVKJ4BfTcJfjhJJxCWIm9d
hgl9QnC8HFU/cl/+kOyKV2ai9cbwwZoDUYe8R9t4mCBkmt4nyCmm6tlr3vIO68m+wVW7KyOr2Rnt
sjflYW27cw+PEkt5OH12RfregDbzK++JaXjICdQ6wlw5sk+sd3pomXKgNkP8hlREUfZ2vulqftcM
sPUWVM5tPOWHPGEJZla3QB1jAlZDDDB3rXNCA/jungM/oUAlgeBmF+Sd4iDejoP+8qIZ3xWMPPZB
73Zn4720Gtyq8AunyN21ncIrIkxjmxqXRnneBT2sQnLks+JZG8176/h3UV9imkzrdWoTVLV6CY4N
oE1XctMQWHZ3mfOZAzlmnqcujund6cqsrlPJmhAFC0Z9lencuW2sLxj6T6NhZTtQ/luvnxiP1rD6
qw6hhWGrx5JQFoIKtlg9dVuzmE9tzqnIjowthDrsDOgvDv0h66hNjwN1XGvLxwjpN09zXnTQ4XW5
g+5zl3vyncfuN7AYIBRQzNaDG93WvQUzkgqUNVH4kCa9fFUcY1y+I42eZIqMC9suOFXgU1Rk5zup
u+MYQYEz14YXinVq5i/KWWKsav6gKHylC1tc0KP2Bv4ju5bBvnLJ3+WBJtsR1qfMNXDLRulZuk1/
6gfHwEdYEFXq30F/T7glZsx1Nu+/tGEujhYW8ji8U9PemWv12DKWxH3tFOgJFWCqDFRaRgU6tB92
SqEY1pSirwzLqTgSRD8jj39mJyeKLR/iTsErwrmT+xwPnHY+xjzzN3G22FqAOzE4bR+aMbwLhQq3
kkz5qnGrH4wKYp/+prRqPiH7VfRZm5mCBS+mcmU1VXCJWKZKI7gtZn0JcvUmJwegmiFZc2lIotYt
bXoKjljsJXSrLD17PdmOOAuXII39i9qudjXAaljzMJXraRh+ekO+g8t9iE0s1hbzH/TWDbqOSObX
goamrIZ24wD6xt+S80/yH4Kw2TuMI+4WbWjVjjYzOH/cC4itV0C1+WYwO7nBzIHhma6vyWLWx8Dm
WLs+Nul8wuc0NlsWunZVBwZ01zx6yg1SUUjwEeRq8zH2fVRLduihn4R/qBEcNqmxN1JLHHpStsnw
Gts1bbp1vkMC1+s3Tv0w1OA6/LmuRJcR3MhgHZq2t45y8h9ygjRDb9KlbOicApfP00XRJmrTfwAc
5qzIkNxGGYdtp3dcYmlAPYrZrIiylzVnOkkjVMhIPZcG5kJLkf00LWurF4HQcoZtO0TJDvRHvlL1
tqvDfFebbrgLRprfKuCjbtg9zHUMyzs5W01fotHQQinoTINMmWxgot0JW3csnLS7Bin0pSFjqxPV
L37YfBax9zpDdxinwV11MWf0ifJfRglXSRJ0ZSUON7t2rrBrktb/hfzDyKB5UGG5EiUUyYZKTbQ/
mpgR1IjdzA+JaDk5Lpsd/5a9SsKGztnFg3jHfMGmoLQI0C6u5BlzYwQqFP+qTbnjPSfcaznb2RP5
FcRgtjuDtnlcyp9xDGrYPP4vWsVwyEh74Wolq9mkWRdGZ9viicSStjGUz47T3M10K5WCnmzPusWl
eCG8w7uni+hc0LodIorWvagOfSp/MuBtEIxR4QnkcyYzXueo24UuncYcU4Gntr+K2X93SBTXkyZ4
2jCQNfRbo4KdFRSwCqGJrCAS9pwO5WksvW9MlmpVtzjONEb/XZI8y3pmf6ZAgNIaH1JIheJJVM8d
gJ7NC9Ny7k6zaLrtzPN45bgxnCATZXsYapii1YBiy8pDmHJcs0+qwaGD1g6stZEzih3pco1gBWSV
bDeDYqvyJyeqRv5tDrkiwtKPIoKtW8e/RC8vC1J+FVQnG2BHpblgB/9sTPb0y/R6XHnpVwPi69GU
1I+ocsC0inqURYG34b1F/kpBymGL/o2ApogMSJ4ZYZ42F+0QgApBUG7sMs32cpAvCcQFPLY8+3yW
tHJ+J0VJqGsabqOmttaZUC8e7laetGPCg4Nb3o7wTRIn79amoSgpSJgI6PqlyethP1jxS0c3O2eJ
LnsAYfXclS0eTDOW0O/y6GAmz3VgYwKVLdeGgFI0FX61m1gQxcKsbgOqblyToWwU9GeYmK8tyd2T
wWFwa83prvAG43VKRhoMemIMACJ2pRETk8FEf63xmhD91RuQZsVBjjBUiGWgvxhI6E6kCD+5HqOu
5KOiWn5w8u+5g6fK1dHd6tDY4K5/LyqxQfoCU96JXQINtSZotm9E2F/zG8Hpc5M1nb4PAZRu8yg0
rnnUY6DmJUmz0F9n9gAvFhkLx88MMzC3X1o97Ca3uXZzeIyL6jvDAsbBjOsK5g5VWq0wObl09pYQ
dnKU6U0o4csYzeCdyrZH6SGhmscN+E6VO0fSBoR/PqQ5Orf1kCABfYxVOOzw0P52U5ulSxswG/HL
dw1WQ2wjAgfYiKnS6w4ebN+ME5aDWlOLZYYkph+0G2M1uNWJJC9piRRd2DTpqpQ5GnOCCXXnWcYB
8aS5Kt0/gpO4asnGwSa0s0Yvf3Gq9jOrS2ejqsqGSIDA0vhQTpuMfUo21je08+KC9bKXMJ8ebagf
oDKRGL2BNYhwoGRqc187+lbWFJNyO66CsOKIWZUwze6q5NYxsYzVlmAL1lvPWX5otQ43UzGLtVtL
3i6ewWVs4/+uwzdtoMQbOizXlS4aEhxrh+4+jlvPQSIWK4zzhTNxWtkpE31lE93303mjKFBjcT/G
Kiz2TWo/WcVE2/E4v9oSY2Tzk9k1jfLNTVkUFUujG61FJn8P9Ve6CH+Ak7FDwnEzywepPfT+8ob2
37GxLhZWDPzf39rrdmVfMf9R4ZuoHGCyktEnOW5SAgNZbbt+UkE+EPJQ/ZopNvQR1JMg0i/YC7ZY
76/eGwcQy8Qo438rgarAQXkqH3TjfjZexWY93JkBAShvOkoPLlaMP6dsnU+7gJ9JNqXf2ti4yZsU
H4lyfnFJ0wfNCwvU33ZvelOobaKrj9Cn2bWt/BtRb53A2HC/36h+/k1Ka1Ob6U1VCoVRcvjJZ2zG
k3c3zuVd51EMUYNJW9lUOfpGJG4GyXGZ6UyX0VSU6zo5ZG5r3IXLL9n7am+DN4GUFbisRvX8IsPT
qOsF5KNdJGym3mNtTqco69903WzmVKenHjbWhFR5VfxD92aRHhkgHqdCxlfH796gLeanmCNGN0zB
ziBstemZDXGyT6odMCTqugj8OBX2EPwpbOM7F2mEV8lELzu3rV+eO6ykSP4hBvgF32XjOdzIrgMM
b8ju5KUQ0hzXaSktawzUr8c4ouBS+POusZunVMZb4MwORdsmFG0nWaL8NVtjK+twV3lc+KEC9eBc
2a56qzS1jf28DRI2RLFrwjn3QbRNdIfm9j21GcQf2Isfm0DdDZ5+m6Ef9V5K/KwDY7FEOMmaTbvO
PWjKYyjKERypCPTR7kW8yKfK1HIHBvXRjTPOIGCMeRvbgkmfa5PNNDl6tvDRSxyglyptIhRQqbCW
LWiljt0W+sGhrkxvbcY85jvvoRJkc3rRi20UMfQO0v6U2v2zGYcnNlOwggwayrrRNygIxjOnF7da
BMa+HeOMPK86Y3yYWIy4nyYeDWc2g1TmAvjc5Ka9Tgeu8Kxm/kkQSK5kaj0rKknqCiglG9hoE1gc
IJsRir5vZZfIAkLTZyNfy9C1oa9kXfnZtuBczSmmMplfQ56BIBTdBIpVf7SMXeUXgHrIRMFTZsjS
imgrPD/E8Wz+Ht2y2tolM1LG9vLARXGwc4NHnhFeQ8OKTgYLCbvsgzMVAu7PyN4IvjdRp3DVqeaF
Zr3HOOmfZtBZgJbj38lrU2Bl1LavEWtHTNEmZ+48++1YDIdkjQU8iK03/NnHmXUqNDFhLBZZav7o
0BHGT1aZRJXaZOIm/7Lc4JV5ARh/Y35XnR9tpe2p1VQT+yAhQbZyR+qT6JN2752x39uKQKrVpwZX
w7hNkqh5x+eFWYMecsaZw9dU/FRN9u3l47PgoT47mn6G8KNmfzFnjBq9hnybVumO7SZtmrp7ANfM
ZSDS9MgMCNBC/eHORXGyu+Lb8/SpUsD/LGXB/zdsoPMmvw249ufQ0sjXKSps0rwiy3DKtaMXkmov
mSufKK1mCcmEtwrH8ShbrJRWlFIHjfK0wqoSHc3U4IHe+pseUO1tafW8Zzy+QmH/Vr48wZT/DpyF
PN87GyPu/ANYXKQfjJ3w7DfOIvdPvG7lmG+J6zorTi2bIHNTDkKOeZhdk2HrjEu0MjhaInbiQEai
1BaX4Ow9uRnRYHuW6Vbgmp6gqy/e/K0Tj8xFGsqiSwNbfJruq4lxOUZ/WpogcAOYwFJbhUe2zf6B
F/1d29yiRiqYzgaMRR2G8APlZM0SM7EtnHDSPqWgKfpx+jGC5neFYrtqF2wx8EZxHQbCNIn6Lirr
vQnZW5aL5ho4ZE1RxmxYvOgvv1UZ3iMUXSGgFXsS2mh1DP7rEFHNgmsyq3Uq8uQgzYgBXRBit846
SE785dBLv+BsjJtCJp+RpP1vFGWEspyuYrPML38+sO/KL51u4f0t4JIqxJYnVdud0z7+tmLmN3Nb
pxyUHEx0iXq33OgorJQSoYCqhER8B4Tvd2YIiNVV/EVHL6F86C/wfJjKmgM6OnOyfjuQ5aaX0TqG
7wmb5UtTlIzMww92M6vJ1+E5qtwPU9kr2YSPMWWaPOZGdibRTU3zAtiOzeBmLykFmLTNqLfGk7tZ
oy/p6UXJQtGCNzyWlpPe4/3dcPq5AyUyPww1bdcFRHMnpzQ8t/0HR1c8cywwoyCNyN/L6LfvuWTF
aWtGf23izdwMGfUes94QaTFRhuWNq3VE1TZflCEBVJmX3FkR6rReEqSBU83bxMfy0DbZ2TKyV1xF
6WlsCKLBdWU4LzmMYffNVqkj0YnaAGpAaycbzt0H7eb3tJIhdnr216A8FNMiUrt+SHE5nxDYxyth
xxWzfRa6BtJtgim6LXjVtOI45E0k9bFAhHMGl5cAYEI6uhGKRTlwX7Hk8zBxzEdg0Uzg2WMdGwjx
ZMV3qVtSq8E8aV1YXrGigsxCPokOH3B26SAqXo3xvkIv1iE1YXExfYUmOhJcD/I87F1UU3ymk3ED
A+pqtrHaahHnoN/nO10m9KBKErQzM1c1Ie8IReMs0Dlu8vy9zQAB+1W4o4/yvrGpsa1tym5b+qUr
jRbDNcodbQ44y1X0kSaQKRzroSlsSsWAsCNMQ/OdiXzR1NAeSKDqV3cZ5Wcw/wIzEuyCx+w8NfU2
mpo7jqc/QFyTfUCH5wqdG4mqoAi3muNXv+ut3VDO52JUPm4yuCoWZi0JfbtkTeP9e9ENnHWFyY6c
0vi7sDk0DjJ/xwNnH8K5eoYmCW+kvc8aleyVYwJz9csPkpik68T0Mft9fknDCTo/8cOECsXGUKfE
SjuG4AjGa2M51gMKPkg9vDNSyXaqp9K3DGb6rJq1aY3zStaMTONQxauwLw5pDTsj6c0XNfnfY9s7
JyiI1nbYwALnd4OHtCmILq+dwjm6bRpfu2p+c8i7rxRo2pMejPpQlYmB5/bJWRTkpLxQG4nLop0W
KgArSNaUjEobIO8VC13LtCxEZpDo0wvfXsTJO4c0BF73HTB+iDPDg/g6rRozx88Tp7ddwNmz1+6P
a4mrQav4QbT5hZALZzTXPGOxdVJaMyA3+ZugyTeN6O+7QPP+5tNBhT3erWWM/u+VW5D4Chgv9Q22
HMMJvuAN8RwcHhnv4nPyXuPMpylHo94NRkX8f9dI+yklgzlHM+q55mIflwFq1r5hnw9W/66APKaz
hx4Uebg4RliemvMslznoGrZ/6YCWbpjRm0LCcQeGSp6R/MZs/wju8s7yKYEIfN5L4l4nmdPCB99h
rZiqkwCSnHpimsCsESJU3p+y8s3MCOb+902+h+3D9r8afD/H//EPU/B//N9cwP/yl66Pu6f/+l0W
r/E/vk33H38+HX1Xizn3X/5jWxJsme7Vdzs9fHdE4f/Zxvv/+8l/+/7zXZ6m+vtvf/msVNkv3y1K
qvJfDL+O+H/ZhJ+z9iMpv/+Pr/i7Rdgx/0pkxbNQBbH7+sJy/9MibFl/ReNjM+j7DhVMtuP8wyLs
Wn/FxGFL2OKuZzvSwz38nxZh56827mBL8h1tD/Ox+O9YhPk+dZVP0JyOX3/7i8SZbNqOGUCuJHtg
20Ly+c+Ph6SMur/9Rfx7o6kUphce3k1Y7dmSfjZVe5fa07a1rc9/elH+lzX830pVcHgu++Wr7cDm
dfvnH0eq0ocn6rpCBJ7wTJPf+J9/nCNEk+duojcevWT3LP5bq7f8exnDm/VjTlAlB4CVby6hvy6f
5Z5I6UvAtONMJlTtRvyEf2+Kbu0vNx940MugPPhxF8O05UNuY0XzbHUcajgXf0oc2XDfWslg3pa1
T96q1tZBlaJ4MUks6T7dmUOAfl1ZDC7+8SFg7Gqx3hwIf1gvwIgRsswUaJicNymMhRNVkhW9TeRr
Ozf8YEf81sZeeifa/kfSMbgGAZHtGZRFBxwYYm0zmWToXR0G9tRrocz6ikUJdKibxbDWU8hkXn52
G9hccWt7Z+I41BFOw3xoJAZEbYj+ME4uRgbwjA+0d5kPAFQ0mXB8f4w0/pT4ZXkOQKWi84JhzarN
0gEbapXdm45zJ7LEOo+8PZsuktTbzIPF4ZrqjYCSm42FenSa/Xw6ieUDvVKkVTdZbtT3Ni0rYd4t
akl+tAYvQElYOOaYt09sm5baZTmbPLgt45H2CwcyiAoOrVs+j/TOHrPULda5U1GTO+V7MVhPJZVK
j0WL5GXA77CM565qxaNiJ9xXZ1E8U/bLLnscoCuE2JlTlxrVCcrFMFEGjfkcCjmiA0Xj/d4wzSfR
hs3R3CLKRhcxSvMC48BeY62PMXDRAWgVyUFX8XyHIIF7xrFoXhhF9wS3qK89/WiE4blWMKnSoW1W
XmOql64r39LAJtijfHVmkkaWI/AOgx6GBwT0+mFItXcwHNxNaEmqCcnUc6MdTWn+qtjaX7rELPcT
UFfcvISKzLk+TKNHZfrCrq0b0sbCyfZWeR7AV93Cupe3fTrJ2xrS08pj0LwbcP+cI882mf1ikMha
JLrcYTqyfFBdc1JJOV3+9x/REyc2rialOGQ5FAernJ4hbBgrlyPhL34CJBC7OoR59jlWycUGrXHj
R+3B72mhcTOxMdLFURb7GH6qT6pDOc3ApNv+KVd2sSkfQC1w62Vpv8GkIW+U6yo4AP67K6l1q+vp
V9gY32mT5IcUFAzYshxgSlNUS0k4FEFSSeu2ctyLprcBCEtwwDRMekg9RRwML8MCUnQUT094qc/w
FB+NPBpeEnLJoYPA7kxmz7y7AgRkTZO94/6gVKJyxXGwBEcdP5juE3JksJNnZnEIX83YW9e22TR/
kK2kgUktL0hYI0Ldjn1NJZQO7wAZjSdmrTPY0XbnMzFAMUuP7pg/lss03M29t2kBUYaMKiGVMLae
2bLHrrEeoX0eTCf7aXt1cHJAt0xg+7soQD+LC/Oh6BrIXqQFRugRXY/LnbAkwaF+3QFz2RTKOrdx
95uUEGV/2fBoCgwUgRXRmYLuU2XTc+Ul4xtwZ+56zWZ7pM7mzm66p0JCQbIs210Madi9G+PAEDn9
hRGSERqCMxCnUyLs7p8+/PmztMX6EMV9tM8MxzyWZj9tTbOoHsZgvDdsqBRZomjfkmF6qVTyze97
n2tSWyDFkk3aoAc3zI+aDMCjDuh9qZewOgI8OUE7OY6ZeEyRzZ/6GLXTqbo93kCOMNK271pSY5ZX
7rsaWSBmcQS/U/WkoER3GayQVty5kmeaOLqB/y0Lw/v7ByZpNDt0sGHDMt3+SSMXLHqjcl61jtPD
GLi/ogrLTMaXbE3ty4/Sh4KOKael/oiJu0FT77EemgffGdMbqejIqvow2sVtPj24EMJWdYNLJ9Tg
4OXQPAqH7aMKE5IxMtrmLfzaiWFX2o0fDuTjfak561RNYG5lA8ZnGpz2AjDoRfk41qBCAN6lkvAM
nNjdcEQkI9K55SpOgddXuj/acRe8ZVHNg292djA9qkPVla++KxSzA7s40RTSXsJar6EbDpdKj/PV
MLP7UDDtDPpyvkaJ+zTFCts16L27QLqcwwGj7KtlTY89/gzdDs6c7e5Ap2DYcT9z09UvriJDrCkI
WAs5Dy9FP1YHa8I+l+dM7oMsF8fYND5yy8qfkqgFs8lNs7cjUz1bbvUEhSD5hBpOMdYASbxyqReb
ywDyeDheGgs3ZuikxVM7+dBXEsf5HHtaqNBffhAiF/F7lWbm+NkOMAKH2X3K6WLcgwYXB9wBySO9
74z0GEoFkMxf/NSJ1hUFyY/TNGcMswPjJp3BZk6ldE41yum57Ew8YgXUb5lw3q1GqiW55240o7bX
ZsQ75c4tKr2rzqEfY/Tt83TXIw5+YNvIVCHedU/9rQibS2zxqcqt1HMxlgaA86TZ/vlPs/JwoaaY
dNPJ3yojz+7/fBhgnGwHU3pr6UPfyqx6XGVKNVc4r82VUd68RnxvN4kdiX3dF/eTdbXccW3VdnQd
nbbaAMCvrx7LGyelDEbUguhJMa54YvqUbipBVx5ceiCvNDK41z//L9EjxcLJ0WSByWzkCmvpgWrs
mrNFZdW07aEiY5kQp6Lh2psDT3Gu6Yy7wGXQueT77QKjzyjIziy16fOgxDVNEdkrKgqx0D54uZkd
3aB9lRR2f+GEP4Ui814KxntZZ/wasHlsQ2xGVzAAPbzhzDxQ+Q0fjLPr5Hb2cXT6fBtmOtnlY+nu
fIhlp1p2FuzpaZWMBXpetcTQhZ3vpVvDnxq7+pZDFiAYm/6mDkrSxKuNIRdDP34/I+MoVnRHRI4G
QlraHVEQ44MzxjOOG1xhhu7EI/7TbsdkzTzbbdNfrIHi5taY2z3sLmvTGAjCU5e539XRhixs/k+i
zmPJbWTbol+ECCBhEpiSBL0rX6oJoqRWwXuXia+/i3qDN6lQ91Worwgi85i91+6Y+I3M8+//fsgs
f59swXtqITo0lzi4TKPwL4Pq+kuuTqRuWXi8m+7IPLL9KLDGV05p/2JF8AUQ8RNFas730M23fCHr
kxGl2T14/EhHImkdXFRcWbm3HbOR7BrZFk/2UI/HxPP+/Pun0smflkxFZ7Uw3GFsLr9QVAH2SNZI
Jd33ETHJptZle82CPDi6LQPZqe+O4NbHF2dUzsqZKvG7MCuCZxrrZ3Tmc0RbvUuG0QUdxJKsBPrw
ajwmb3WQVLfEz4Nd60vyaXx2xuPgpZt6jlELC+ZlfET2776Zr1mW+ZRtbbpeDMe7LnFFqiYUfHOa
ZqL2aoe0D9O+SIIIGRtbV0bjpFJgeXofglQfPZd5Ygco5tn6R18wgSy70r45dmVQuZUE8uSeebZN
FrUGLIerl5SfY+9dNBXtc4Ul7pkIjCqsETtsuoapDN/RV6+35XFpEFFmXlK/9N1vOpniVrSCVLuC
bxkUhuL2+GBvqoXm59tNTnE4qjO0AxLiO/3FW9wQ6OfXBybvcFOJsUzxX4Tz456aMxMUmvZB+CXq
8u+Hth/DXiLHwqTN9yVOPSMJ5ptleMtTF+fhoNEbk+CbvzuaL+lUzse4tsZtsHgGrzdD0UC73aXh
vgqjqpouZpAkp6AQyEBk/BjkEMiZdNmNWLqrH5SavX0A/somq6MaCSZ0ZHpAtYwEjoLe77xQx3Z3
cKzh9+Tb+qZioEaLG7yI4bmqKMu7Hmek6nJiBRr9w2/ZBkmX/rawciEUEvK5wIqNoy/Vp8TF8JlY
JcYOr+p4PXA8stAE8EXI7aEYA6zjMVD23mU1mRRt+dEQJ0gcZtRtQb6mFzsZfhAuVjcaIqbnXE9+
Hlc31rrVrXr8KF11E8rXx///VwlgHs5ctLYoU49I9Zzj0nXloSLP2sbySXnKj0ZgYjdsFuhp58wn
kIXDuoaW9ll5xPMhVojRLcLmt+55ZaSfGG3d9ZDwdEbirhNhX7osVrRoZGwONUpXxCdbBBHsuBAd
hEOXuM8lGj8NRmpTOY5FugJDzka3899PiBcQZYbiCXhSciztrN34edp9NnXdMIZb4nOJuGjnNeC0
mG3y70yECTGPbAvqCSRhhF/UYfz63qHHGWu7+FXrBTMY3td9BXzkEYeC11bduGvIMCiDbD/X8Dfh
p4BGfrwAieqn5655paD1V0YXcCBiCr3mY8OQyUEUMfYNWV/i1UsfsjBz9i7NnDCgMzsIcXnbYqOZ
Rpv6l1LAVPmr9lHA9pqY+VQ01qFyoNlMOsK3mI+/J6lfiUTyNhEHGS67o2cJ829ZIPJ3ivk3OHUT
FQ0ghZxvB473hOjOaDCAR8F8aFqxPM2F2xDr7BD5nkesQEbfTLdTJMj5EKynaz0tkJCrZY9/Zbxm
GpUNCjMkTj0urSJSIWXbE++UcytRqTkZAm47ypa9nTqfzczyJNW8ye5kpac+eyDVA7i2SKZPo7BO
MNVfin4GOb8gcvDmxj5KMl3dzHTuLETqZ8YCzo5JJysg31mLJU52YP7mlZx0WPRDdU3HMX+qO5cr
QjL4T0tX3gkvOI4DsrHMA6XfmNEv9wE1WLxyw+H2H5cVf6Y/HpcYoj7ira0gDJS6qsKDUKfs0PyE
DZEFq8GM04OV2pQ6TUqWiOqKaxej65Gx1745EAXobrOneXzk2DaFDsdE4+EdEv3GIsBdY6glB0uW
RegMKQw5p533NTnR3vI9ex3CDdN976XzUnWe2tCjG6sE90G2WA8YXuevo7pGUUqSGRpI43NywV4X
kACl9gWNH8uxwYD7V/8ouyPzz4vgjtJJ1gg9MiJG6bPi/4xxfKKFcVBmcBgQDOaey773j85lyEG2
pn1Sr8l3wohdoq6bZ1gF8Da3RCuQKMrmDIKZFTbC+cCCQKRc4ZISSGPTeWLcSE5qTA5IsyIlT6hK
hWci6i3exWMvbYBzWbcRqsqYX3iDfPNYMKyqpgctMlhPOLQAqkbgbLG7rgjp2dXQ6iPOKtYEr4vl
cWzMYNQCCD4ZivU8gTZytaP5tW6LSyld0hOCW5DrvwJi7ha0Pjk9pD/G5uAfNADmTddiueuc79TR
+bo1nWStQGiwTDSPQFqikASVq/IaKMOPrbJmYadxszSliam9YBGG6DjpWMKVPKpsVjFRT6ioGeRz
0ecbOzWWve5+9y5ErGBBycEwfgOFI6OJMT+bpXhJF5zjfZysWxt1vy8bsen76/DIemU1evNUrRCS
jWc7xuhAGCo+WYHL26kAMBYz+9mC6g4aJg+wYeaBLoFngVui6UnBHnKB9NQA2nv898MJ0uZYQ+li
dh/KxUX2meNCNhqgab1szqoP3rRZcARPOMAaZP2B+GUAWV43CDJKJzjnS8yc3uyOZYPhGorUneUz
TuLgYOVGfigxReSROR4j+lu20+20bfCupZVfb3Tz2C0jLxv+64b029Qsh8FIvWXpfPOVfA3yETu8
a66coH3BG8DUfUPb8+25mokiikjqew78xT0oZWA5J9R7Xbb2IYvNbG8P2P9mtdcPXUPnMpiXuf8p
GaewlfkZWr+itnaZQLyQn7FlRHZo1Pw8t+3Xkvo3dlJPiW5eAoq7M0uP8xxnHA/GKR/gqvvDGQJa
vm4i48Udp53q8V00839iEe+PSIupS/6qIYYbxhlEMMBVsLNZEzzNtiEOZxoUBBQl6zkbe1fESkNa
bJ+BbL3CYkf06rv5WkRmdjLrXm3Nxn5LJm85BjM+BsvkAXoFFnvhYN8zMIAVxUgegcpOsU0uYIOk
GOMQDsuONVvJ7oAYtAlBf/2S69+ystAuFCPRUSlX/aSTFpkxH21pLy+zO4de1kSgqNE+RT0Jp7g+
K8S7vzPfjNZ9J39qI7mwRDlKP3hlRoFIwhgfC1548XODEJq7yNksFT2U/R1YRYleIfmz6HE6IhH8
mRWSgKp8MPLZ9GZIMhDBkEKdM6Hpil8FGXZrLrYP3ywwc0/WajQhqkVqsEC0P6GK/86jYNz2PbZP
m/RerfMfc8nR7C1Nho7Q/1wW72VJx0sC0h5rnPM1j0gt0O2MDdr6PLO+mwrgGu78V5jdaKuUFOsC
45zRSnQHvQtmDvUm9kOsNbaHusrp7jmje76aqR2St/siRUR8a7rkqGbhLDNj6dl+DmkoCufX5IhP
YhRgDIF0X3ky3Wb491etZzz8Hv0eiNB44USoF3JbSZ/DzDuRAjzCMajYlI1mv0bCwIS+G58jq7+0
FTaHySC71PXe3HnpVsC6/yIl+9vZd0Kczzmq2b0dn1wt/mskJJthMPyVJGN61OXZLgfUxWM7PuEg
xg+rMc45EkOohRI/Vzg3s2nB2wT7jkivcW2AxTKZBq6qwhh2pd3PW0PJQ1WaLQdCqfdeGT8VivCs
IhmrTVaQ7uwX9a1FA6NVFB2E2YpTOSFyFWRkryEqgGGeXmFii+PCemJVk3K0y7MdlS4dEGE3wXSp
e7m8pNXI5m2GHWy0zReCjA1CYhd1xJhwpfNBSRPxXY15ksnu7B+wmdmJBAlikGLQDGiOUUcxSFDd
12hfmEjRxLk2n3SLAClyBoyarUC4gsACW2yymRm0YUrCsV/CmALmWtA2DQ+vQ7KslBbpJi/fCRgO
tkhHnowEkMQ0aoc4eySQhHqae8MFiBJPf8xiEWfADu69Sz9s9jgHXqJ9GsDu6O1gOQUp4IoeZ6ty
sXnDeY2OtTP/imyTFp2/NQRCqHRkvfjrgbbAHhG1EVg63TpzGjZs7K2wYGK2MwJwKLFbhQXr7nCI
86up/W3jSzzAZn2bum2ZFce0n6kapu04oQ+17O5nEGSqDcY1ltwsVPl/k2L+6+fYprhcvDU7i5cx
wcPZQWA2JWacuGcIQDG8tQo2wJY7k+jGW92pMt8BI9So178xu0fndiZwyPwbDM6P5ztPDcITkTbA
+zwkOa09nDvSo85wQpkXLSRBZgoBma86Esy0OHloxyjIRiLk0gPIj3FFkEV0LRl8rX1TkSfuOt+q
SKqtpFidRclydXl4tnG2VxUDZeUZ1pZtT4EtH8l01zS73sv8jQ2QbWVWs1g/RCzIHM/M2cnmYPGB
Xj6WxAtEG8QB9spLQc4sKFimHIXjgicV1zkxVzUmcwQDVehkzjcUYyQJdfIdUQ+vYL9BihuD4xCU
SHQZDifZSFXVMswdMiwH8TQ/TRKS3dzBa2L6tfcGRtkj7R4OnFxwmisCvCqy0Wii5CtfRc/i0ddx
KTcPZzfcGKg7VQc8MRoJTU8wp0X5wEs91tndnhtaEALptv/3L+MyFleA9JzqeDhIZUtEVSAzgKHZ
L6WCYm73OwG89tY6mGOqPDnRyrPPIYsljGV/HmCcRX5XHpH8slGeCWvwxPyB5dG6t/b0y/TznYnz
7aMpgZFqwdgytsbuw6CRuS0LLAUMarz8MzyyZdCXQJsHNcb1hRo2PokEZ2MGoabwcXqVov/NpoZM
0GrYmq4HIyNKfsO5fvKgs60yM30nj/Ck45kwTrP7NZf2n7oo5SF4PHTGXyvk1sG2yl8SzOMHjVSQ
iVGTPHkRwFHTenezVp4dqqLQnX8s8wNUdNgxmN14OC/9iVDdSYGfzPVugW12GAaYPXVijpvuAU1p
xRX9xwLfenpO3SbYLFaPfah3yeKdmHAyhTJ35uO/1esgQCt2zu1oONbdMBwRyftuSrKgNBmBFQIA
f87l+/BbxlQtp7IrT0mLaCwiYTKsR4HiCHkHfatYjUKgmEzFzS7jSyJE+rfNcfvF+kEJKfI9wi8k
N25qngo8TevOZss/L3P/2s8IrOfqLsthvqRItk9upfauduadUZkFeSdWtPZGOYeUxJchIlLElQly
hYyhiuF0lGSOes8SmrYiauqT8y8f0/SnLeUlJJKSRdGck75BhMXqgYLEvqBYswVtONaPO9GuQk/K
Lb9v3GCHlbeeKffNKWkuc8Uj6bvooKy3sVkmZuAz52gEqGlKbNY6lsStB3BZWoypMw3JEyrEe0c8
wjYqg28xOcZuJnBplQwtLDdb/uf0uPIm52GiRdlxs4TcCbfsX2Sg+xdbsypEX2Yd/v1jjRcIeez8
S1I1QUmB3UgOeT4o/4keDnqC8Z2yzHzqTeczZxikAAjgeSouSHbyxhNX32M19OC/TPbFL0bvaJkE
GDBG6ja0f2htERZD00DpWtibHijm2kCGcXCx+Tc1HsBcVC+10MsFBQ95B48nlnXXMkIAW7e4OrsA
UEVCfHdf2+L8Z0nkeG1TgXqQyavpwh91wMa+V5OzE5NvnIu0vACpLo8ez3H1L2bYZVCbFNjd2f8i
swIp9GRX3tr2WNDUHfD1CY8JXR8cCqfSuzxoUZjaqH6FbWVH3zE5/IgxnFH1yZwmoqxIHklTBDPO
RH89tQ4HIORvZq7+yYRJwwfaMKVjub5zg/kTVez4vHSQIsyHdCUmYQdiIkxGkWLoyOfm6lOFs9R7
qpqqOGUjMZtpkBo736wzLD/gZUpouCuu8+SulEruVtx/BlMtQ9EQ/MI6LLRsNf2Sib6nNMYcw508
WgaeGF4EHGX3pJo3/Lnvw9j4a8MQNxx0X//s1KT6oqRrcwNcNrSAmesjG66DwUIaL8na+5PBwYGY
2+nXBxJ9NYJJxyeYLbdZ5my/zfe+9myaySSGmDX1iOEZa6qjq4DmaKScc38LePYXuSAphxFsbM2u
Oi1zG2AwxHJvJ1xWTeO+BHGCKtJrkYPW0d7MCxY1PtLGjRFI6wjulTOsRiQNgXFNXABSO6tbtqmK
XltHN6fREkAhtMWpqhnGOqk44r2+dak7hZ2FnkHF+WFwh35TkQ+4jeq33O5YQ6bsauB5Wc9kzh+q
tlslXllfUvPB9FaVDtUw3eJgFGGyuGCtvTy79hG2SafCcdaCSwmW+roEeptb8vcUGzY7NrjZsEEh
PCVbfx5/4rYiiS6Zon0N5AjlaVBebV/zbG0nJYcaf4ju2BAXzBnmRQ8nvq0bnDosF+ng16pOGNP+
I1r1/VetudmYvMk18V/6WuvugeAKXeaWSKQaZ+09VnBplj+1Rhdfp2xgHoTsyvX3+GFoKnHjR/Lo
6enLQB9aEnh0dWRQ3xDKhbanYfOimxq0MW/BWberYRUFlX9rGugj0qZdLvPvoOErCtPZCsdeXCtm
QNjPaYZAiyx4VXW+IWPwVFbYT62IGI9eojVNVjPrzmvc1RADUB0TnjLZx3QosC1KH79M6n1w82VI
v7iUfIyjkaIznHLjPzfD4Ajy1N14aX6S2sNE1oB8mcSt4hD3/CDeJdoZ1q1Q+3ZGpwBZWd2mh9dw
YNTNJoq44HjaDgI6Q++Qz1jnH0txqxl8g9JgsZBnxrE3K3NTJsFh4rr5wdS7LWd2i5ODmtfU20lA
UlKOfXcyjQUxNBf+zJXblEhJUEuYJY0uiY/UYYa3nltKrA5hNQq/Od9aVSlX1JFYCfL4Ppd8dyIF
L1sXVv9kL+x1ZMTshFUSnCpg1bC8zHXWdOUmMRkjG0hF/qsZNC0FR5VmcXdG1FBvfFf7l2y0i3Mz
R2U4VZkVZgnr/KURu5Jx5IFD8U/UxJ+JMOkZcJ9ucsLnN42lHTZuLOm81v22fMTes3DWaa4oY13d
hwiaHppFSTE2VccgaHno9IeQ5f/zZwflTpQcEEe8MVVaDjkrY63wpDsS85Mjqkd/6mHZe/yoS4Hp
puqmE9JeY6WLDMjEOIktG76LXTnWVrbJX49Xh8FPUu1lMITKLH0qUfWrGPVJ+I3GB/eADQeWvmf1
vHVpB6JZjZd5hI41cwlnI189Hzgr1erSbrF//JZTPuBNUWgI+86j7ERsREbjtG6xna2Ume3SJhie
MB7i6aDY3Q88xICDd+Uhr7oTTvjVxvZwtBvkD16ljv2fRAl5iinuwgRiCwkYqQ81ozpXOurYAxIx
RPCHBZCLH1UcVVtUwl+thHCKjw/zl9ONx+wxdmCWgd2EEsMhthkeXRnqYJB3rpB/5W5+SLEdG7QX
sK+ckZ1Pp4hUTQpj3rFJMciLpc32RxBW7EWRrCC3GTG9qAYugF394Bt7JX7C/QROjpW1e/IGkDzo
5E1mglYbKlGMoZmhy2VclZ9prKjBvAXkPZ+BXc8TuxT1qxma0O5JjrWN8Q7MzEAnBG/GM2FlLsxG
5h5cSpyXZxc89PYPOtX4h8TVU9s7+gSMbjsysH0Nhrzl+TvtqeNb+WJ9pbCW9nVtvsGX1O92Ze24
leZnsQxfZieLc9ASUjVKb5vX+IqyBet9YsfFql2aL2yo68Xz7Lv1+MHSplu7FmQ2TUw8lQUwkk6D
Ss97ZmFlUe+MEZNYuRD90pYMpM2vjgHShmQMLCtZwQH7D6ORP+wxk1xjPX8vncdTNKbkmNSl+YRj
ZtiQcfgW8wTI4PGg89QdXB+JJYACLF5nrWFtqBL8c80uYV1b2E96fyoRtlkv7sQadeJN38wKQDCL
UXX696uR/Slp4cZvR+J+Gsc9Km0srxEeDn/iYI0KiCj9QHDNSKWMzHUttPHbtbutTobkMWXbDCXh
3/Q+6buvoyacyLuGZBqDKyWt7zkYSjJPOiBy/vLXlh6iahnt8lLEZ7Nla+wY6dvYteQEZxYeRj/0
PaakkXDtP46HehbqvM0njZCQLAzeqV02fASK9Kg007QoMf0kWv7xPKIdoHXLEBBA5m4hPN0MLoC0
RIc+mA+X8Amaj/2p3fRQwEcCLtSAebES77WCPomQJzh5tBygJVAvZJKQokoZztbpKuQWXbaWE4M3
5vAc/LBA62mL12JYjS5yiNkiCaZ+uJUK1b3CGoVl0wZ7U/ItMQdIAMixzlKM6uSYNeVDhke69fWw
YgfO1nLcFiNhWmZv1Ft/rA8eaDC3rIlZHivI6lPyS9deue/yxrwEsQW43C23jcxeCO5C/C0f30mU
UiSilfnVER+lJcRLV63yMgIIkybftZ3zi7bs92om1qBsbMo2WDpAqXJyj/dVPb9rbyiOU8p/ei7r
9tCVhb0eZH/IbgXhJ0/uRCQFsZBMD9OKJCliOHvuMacBE9dE5YalpnHAfkDWl1f/8dD48J2mFuPD
dDeuOUCdV7Z5kJjWpz8BjTXLKGhlSxXaDYOZweevO2pN7CyDMCRiFXsb7BeYQoJmhw6XAyBrjh47
PxcC01QfKz/O94sXbRoc37QMHhKuo5uPivzAVT601ZXB7Irz8JalI+ntDegWQeJ3qqunapyjtYm9
KvSzBKx9ohg12BCkxoxMV+Kyxmva5vdYkxArwdAjMuTRiQa4UwPCUMYRWaFds2U3/c11dSwrluBJ
QAKRRzb7oslmU2Xy4zbcTS4Ff9Kb3dV25F85L/nNfPM45le65ZKtEsYnA/t1vE/IIUk81dkunlKb
Jp9pkfL6+bz4DDtSNYDj3Edp6p+drr1UjrmSc3z0bV5kMGVx3nUn0BsbtaBP/Be3zAlNN0Io2y/o
LuYrH9GuWjjS4iRezhMOfKdC9uVZ5XftDf6J8TdcL4P4MZMzujPnmKXa/KP6aDoM6dJdMwNd/9Sp
i0n4D4M3h6FANOIpdqnwC/bqIeaMnAmkbewLTGgo3oIt5INsKopwRDONoQHnLXCiTfUgL1lx8tws
tbttF+9eDU52btn7iZoDp7Mckq3niadi5evAgt/VkgrOQRcBe2dvX0yTfR6Tt5Fl6kTw0S5T7Ge8
RBXgouSzH9X0ff78XvTMmVjO9M9A37HpgmtZ+YF/wXrxK13wNAnfDxsNXoasBv/cj1lYQwAyxQeB
2/4hNToqfsRzZTA/E8pI7HUtwVbZMLJUIoGn5jYWA4KRiH5hDj30N9+qu7CYiP5GgTh9KEt9A3SD
noruOPR5QMAkFwg0/AfRznVETLFbUruydRjQYjVKFL6KODPvEZZvkPckTzmwMyAt9S9jlmHOL3nb
bMCWDRjLgHBg8DDsYKZgeo+j6dOlkN3Q/D6oizlC55x8b8KktpO+WqhQqQpJrCLT98bejhGd/CE8
GgeRBfyh8mCvRK1XXv3Je6+z/MOYZ/n0WKI1XA+bqAlClyAFVLn9qkwX/4SY6yOz3+I2DvZZ3tLV
KoRbmbcrSqC3eSkfMzmCS+I2nBuHnZg707c6HQrHAH1iYdiQv8Y0nFunO+iB4joGIE+NVbP4jKEh
M8VikIrO6t8PXlT3Atjxr62Gclu4c3fs5AFabt/l1wHPbi0z90pJZKHzcd5lT/xDVbhXMeYgTuL2
hmDMPqImGQ4gjVcm63/AK8MbZjjQaUN3JAfw2iQgq2B9hl6VXIoMWQw9YVO5HGr9r6DywqZvk90i
0PkEYGm9vBl2QRbUa2pYTg4uIWxfGE6OqeH+pG3pH3pbBVdR9/+Nfnd3WzExUGOLG2c5x93DYNwL
E78XJHtEcYru/MnVSq91q3OghZQIRZvfVJ9tvYgdc25BSAowK61nwSw5IZxV4JS8ZOX0MUWskVSa
MExL0hP6QpxLlB19/eQFxiGXXc/BJL6WwJlCqedLO1S0Q23LWeKn0wUbsUxHazUtATvRlqLN4GTY
TnH84sZju+2yBb9VOe86pTC3TOT/QnkFM/5pFcK5kYv6XGd46tgcx9n4n7ItDHIDkvMiWumuprAx
Ye48QjlQpX5pLtkVJcNft+/2WHXtG93G1gnyMswCXEZ0HDtZpXfT7vFeFhX7Z/mQgWSktyEwCRPd
E+gEJY4Wv99L+NDmYAR7oh9ZkVR8VyV3OkZ4IrOsZF5ZpbBPyYvRqw+VZqT8GcbmUERlsudtSIGT
U3Zkpa/vvZbHsZ/Bx0oSNtkoEZqpU4M+twVvMNRMneVAXFdZvyg3FhQurNkb84m5cLrrB68hdPGh
l1kAYxLkWdmM/5cyJd036cGH5QKnJv0YmzjQWIYBZUsWyWYi9JJRPQE90o2PeN0Acw6MC2LOlQ4a
+RmGTUQauU/ujDUT2qM9ZpioqYMYSwXu28fkpj6ygXuG8/kkRodLYVGs4oaE4xxBQTiSMJAyp3xD
s3JzM3T+WEZgUdjlL0FBuZ4sB3YvgCkBGqGADwxkc2OWTDPdxMN1YeiSKUF/ys3JDLlATiqOg4PI
TIqCyHh2HuAO2vM+nF0oMqOd3hKHxQzkuD7skqjYiQYZjPlYL8Z19mFZIN0dyTJgePy/G8qDH/A/
FeQA+6qMyH61F04qEjkWuFmdZbKDjaYIlU/9H746cnRhjpwkGFizpQFJc2NeR0TUn330XOvFGi0+
fjhXMwzxdUfsxBVELWv+nnPbzwCsMkGqlHXrBWuswGvZveIJYzk4WduixrDB1CWRxlePMIu92cA5
miSfMsrvsDdeJkyRGxF9meRtMh2drM3cJjbZy8uaymjeLo8ev0yJ/0Mi9AfnnbUbZva/AsujsM98
dM09pSpHn5ZZlzylf0ZtAs6hO8ZFbb/IpTL3Nt9DTtpxs0AdQa7dM0DXy6dnz1RLTKiynmOwon7q
mbuskbRuKHHlhlt6B+f7AxYEObnFotdLcxfqNCGYZ045qDAT4pcHwWXlwOgPDcLA8LDXzHrn4nvw
YAZ3QfXHoEoGmAyVM8WvnQvxcMO1a8nbtMHCck8TtG9B3n8qTZETD3H35gV89AMAAO4ZCw0+PupE
NfR4Fhx3iHMGusNhI9ocUMMi47skPmSx3HLX905o8WqvCU1uQsWYUVl+s45E9pRGmB5VVX3lLPNW
OvMZdRN3tY9F9dbJmVzugEUBZoIjonkEkcNhMZooFGb27Pm/m15YG4e0mBB3qdYIq+Hb71lMcFsw
OKBr59oZpDpkMyxFEycALKBo17ZoD0bkVHsjgJkd1HhbVSp+yCeJ11PEUEVQ327r1rPIM0WGaMXN
1kQEvgXU+lnBHBBpsfM0xCJipcKsIB9OztDzVH6lj75ba8BvL3gO7G0/JqCkWoRbxiOwIXM+F0/x
iBCYr5Tzqsi+WnvaPQtOEgwabPiX6iDaDIG3Ivu8xdkBsYj4T26HdA+D7p5BrghSk8KnQ63ekwTR
IhbfjVP5Dl/yjXI03geofKBkOj8xaB7mKbCDzWWz2DreZQtETTMT3wuLcLhNC1udJt9Brb1oUbkX
e2ncLfa3ClZX98aE2liNE5ZQ5ef2XvrZi8Jvv0kJM99SGiWrmoD6a5J0J9u0n1wXIupozPdlqb9q
iL/A8xnHlKAXhxhMa1HDMook2kcGqLvhZPXuS4Jz6YjZB8J7jUkBNSZ0iGRwme+zwqtdgnstQMvk
78XnpALy52HeYU5UH5n/PVmUyRYU/007siovONC5o9FyLhnqYWqvY89w8oxY6TDaIziBZDZO2AKz
tevaPdTEyIViXHmnQsyfjmO4m8DNw2xZ3KNbu7+XAYCarPy3Be3Ka+NzOcVLTE0+nrxAEqyxOB+R
Ipt0cdzrIhdqTCu4je7faqT5IZo5hcV3KqUG0jjZtwd40XvJQLMy1+vmXdtZrxZj1O3DOj9XrDz9
zn5Shq/WaIjqdZAa5Xq2K/h9VvXkDMo6NxWYnGnONn2nEex4aX13k21lSgb7ib1x0LesmwxDh1Uf
KfsocEgsLYmj2qYj6bVRWYhrR6y7FMya2sK1z+2nayEUSAsAuNiv/sy5KbbeiN8aJXWydQzjN9Df
BYYMM4JcREs4eCWuduYe+L1h5jVErLozci/9bvkzpzEjEvhv3R5n2fjUYB+iHYIDFUeMpSMuD2Ny
ub8hDvMJLeWq871zTyePLXjA5lalr/aUEDALhVh34DBaP/6vHA599keYbED8rPquQFXpEVap0FQ9
TuR/5on7y7JcrFJ+Qkzx+K6MnOmepkXJnWIdBIm/Gso6WDeSbcZcs4oY+t2Q8PqVyD7OQwcfAcL/
Jmk5LsdWKrTZbEa85B4IZh6Jlf0WDr8xKieK4MS4RuP8W2lVcLvI0BziP17qkoyC4BVfNGifGgr/
arlKJX1YhsaljKkP0VlD6GReEUTusXhIJEhHIVaY59HWELuDO7uleUUNTlAqbNhMw4Fxu/ZYVMGw
96X4DjIVShv3DrURCa6vs57pTRiC4W4nNKpXr7YJGxkvecDX2z+NTvWMivADjza0L8+0cCqrYfNN
tCzzajN4ReyPzrsjp40OJ7wPbaNOLHqBGCKJMhq73dWw7tv27LZlFE7JQARpd5/YfD7EgHfUkzdT
4TYU4/CDqzqUfIvLGuR0SUOC7GD+iaZ3IYQJCOJUt+OXAf4KTmp6nBU+IReDKZw/+WNl0X5q6g+Y
YHv3AbIF1k5xQyiXs9ZYUtiXe39zokHGhcvLYjef6SMLrybEb0S0AokcRsyaly3iDi5gSKFD9vdD
DVvk71Lr7SMyoWoZ4/Hhom6xAU8pPA8zWpu+Do6xbYVqeQTLqiZcEC6EWcqnGvN39h5lc/UbZ8K9
cbM3L+v+6xMoRgoi5wC2SyHYbKIdoak79m1i3+Hw1w7rhOYpl9N/AhJdWLKLEvEX0thbq8np7lv4
B1M5tChwkd+QLPCe/I+j81hyFYmC6BcRgafYSgIhr/ZmQ7R5DYX37uvnMMuxr1vC1M2beZKngOEm
7HO09s0ZUDgyli42tYIbjA+sbYgpkrUBmKqD142whHBjCVqAOI54y+Q8WW0JOJHNyw7AfLdfQRYc
lI5K/t0ZTcfdpnwz3SKU01GzyXHDYzxA5Fo3KCvYxnEfUza3uzbs7o5QntZvZIkhQS/G8NT99XnT
+QzqyBcznly7oneadGuWcHy0WqntU8DaE4s1QEccumjy/VHC4sFZ4eBkQ6IgXVi8hRMe/lRwH1iP
rCQn78NeBqztdXnqIip0q+EHgR3NYaYILZ/3UdyEPpmD6ygqnbWhPIUgfDsr1b2G7A+vMkId7jDg
8YUIpc3ZxliYX9hG/Rl2e+j6RdI9UJ0RtHGiOKxO2B1e3KXgJrcuwxi9lgsHfhcRYxrfcmsRfhaZ
nmPGQAkH/AwaO4N6YhtumFfBJieyun3XKgeQrTIwknjyQMitbOb4j8EPRQQPzUYYncO+LflSi/yp
7zTzhX1KtQkPMHOsZ3KT95TNhJ+5dcPbRl5jo6s+5uQEgAujXjNRvVIgcJaddG6ixloWszQ2rCbc
uK71azgNZzPqgjB0jSZ/S7KFxswNkR0sZ6HJp5JiQFLgEy8ErlFGzO/KQJHqXQW8sf5EYNTPV+xH
z6ParIRJudJC2C4xNS7UeA4aGwuw0Y/JySwHkOZDfMEDWASYmKH2Td1ZOgSfoqciXERgs5j1Y6VC
meECpnlqh84AdUIdym0+T7+Mf2PgJmiwaTEeFpsjV20weADe5xlmjK+GogOnazRaohRuecEdKcHG
3spcfhS9gESkxtmB60RjOKQ7p8xLVNz8YtATwVILBmWkdsx18HVq0xU31ZieOosfF9ftJznYg1Ny
ABhE77EUo51BBUwmIx7Deo7Yl9gYSCYA3Fj1gLfiHKoJdso921OqfMIPw1Dc49pEquaY4SJME3rr
ADzWW/DbXG81gjOhxNjcOYb+2oYhsr9i4uMs+r/BsuWx6cBYLURVAs5CQp5KVbH2bTH+Suq9sC+4
hzjvMPeoneekJpdq80xB424wrR4zMM76NAW5Y+UWZxtHHNB7za3hmtExnB8mVnLnQkYfYoF2tYyV
vBOpZL4qDwkRnfsIbRjbDChT1Y5GL418t0/FAR/mJ2Lc1s1M1IfUOBmZrm5ooeAjUnBD1ZF6IEbG
763EvKBC+dSovAGoNN/gxn5E5MHZlnaLH9nKC+fQTRwjjioT3CldVT5sC4+0EOEpmeQlDusEcJ79
rNu4GGwkWu6O9mSrEeG83FjtP9sF98klW5ZfI99ZjrYmjwr7kmW0iUxfCgS1zzgSDrKFwyq40Cjc
7aF+KOCKNoQCic62l1FD1rId0GxM/2uupvXr2fHHlBx5iArhNeyMaZ5MX2ah9LhqnKvLiozWzehI
nZN5UyrzqaR7KXY7fa+MeX1Uex69zprTYjIioDp9iOyz5pN4r0OL4cdpSHDD9YbIar6o2S2NbJit
GVM/h0sJ/AasI5UyEnzQ1plCdz/mdrw2dtWbrOvbLUF/6RWOdrC6wtkZGqcXePf73NLOxYLDQVnR
RaQDR0+ZamUneqRCU0blXiYcqjgtHfWQb4xmlQPQle4ROwPZHSG5mnvhJRYqg231G9lhTTLoR/UH
FIEaUiPtWHMQDcwEmkvAUG+/jcq8qumCPlAxccRLE/GaAug92pmfiOQVB8f64a3VU6oe7WulC7cp
7NozLtTHnGDYCepSYC54NI3YfejWKB+HG2fD7KceclP7Nquh/B/gulUHW38xpXYpWfkpmM3htsOQ
pqOKqP6+q1LrIlP9eewR32Q63ttcq68Q/LdL6uwlZ42fkF3BpnGdyuMjhGxGHnujT5EVZBnmPD2O
IFvUv7yGiKNmDmvZWNYQv1eHlgWqb8yxr4uq2FUFy4PJnAND8IHqxCMaF9YgIW7HczT+vhsqXNa4
7adsGU+N9T4LG6Ep5bYPVTeB4KCLfRii1637NAILb5ph/zOFTfU3tURxTcoc8IzhtXhgUSw5aizX
qLJ05mE2O3rRBtoCRbnqaQXolvrPiJpPg2IK9JrlS6rJvLY/6FvXQUrXh+gDkUU52oqt7EoTz6og
2b4zBfJyI3h2KU51DRv0P6ssvL5yzEv/SVNve0RvJgMdVTUX5eDsiZTF29ZkHpZNWB4mwlOezUq8
iByGcP6DPQLHQ0Zhukc/+9Ep3TeX6CeNT9go4/oEoxFMnxjZFM03l8UK6r+SXtwuclHSGIRz8TFI
EZ5NsadoafZXIadRDCbTR1xi4S5i+bm6DukHw3p4laQgkpQ/WoAjMtOURAJx712VxEGcuexSI9v1
88nZdhQ1baJaHY6TY5HCdYFXgjfwwJFTmpW07RYLNCOT1XlUktE3U5dXVyNQC0YDr5gFkozGDE7W
XBN9zuFiUk4rj0txm5CyHmvcgcsi0IkRM56MYjOM7H3UyDbv9LsEYf0J1cd8cJT5McMCvcODPpDa
AQZuPWVh/Kl2iL6tXR3MaOSEVmlHoZo/tbb8uiBCl8kVG+sbZ4BARTSWvegg9WKahME3P80mzbO2
c5jnnO1HbZyyHG/ahII2JgPmcESAgO4ZMl1ub3iLRS/ShHJIEmqnTyn7tsW591Vto1eX9Ghlf/87
P81JLy4o6r9cAc7WqLOO/10MP7rBk+j2/ZdD9R/9megeuJeBONEYFpolATquOpMZl5g+03ISXkDL
05COT5Fzx3QBsr7H/vpilp3tgR7DYK9Ov4o7soJSNAmnW32ZGu6lgZI3uGnJLorYCqdHtLgJVzIM
FlE1h1xfHM/OlHfKBswjJ10C1DVvItWw5LbSRxrJ9FohiaX8hqJQyPzQnMCkWm4sd5HYPiil0DAy
mSntwWy8WLT2QTpAVc0GzJpm/wv3xvYm6bwuWFysIabNUDEeMeaiqbKx22U4kWsoKy+6ZgVtRJFb
yVLIawdU+4ao/45syrQZM872ZowbdK0mDvtn8n0qT7rEBhqpjG+2E9/c/62/Met0i1GLsFHiG2n6
2qbJM8Y87DklKCvBPn2bJ0ROAFBFW9o3wLdE4hSW4ofTNIbapWLAy1tupIa0QiOye6LI5CTkNwgs
3kS4Mnd1VOgXHPxsaAE46vVPgm/mhvjRI3gytDtYBnotnTaODhSUi5izluzxrwzIb7JuaMuAFZJD
D1TMsHmj+Mq35GhtZ00L8ZngkdNrWGyZ2Za+im3DgcfG/k/dLmZBHGWBKgzTKaQUBZfbJNQvtljO
rl79RHmvzkEVmZemJOBRdV6VYTuORTbsHVCWncjTg128oD+Y56gCIT4qGWTjvLoRRY99FqcvBNaN
va3UkWct9TOPF3PTM4DuCudD6KxUY4aFQDNv+KXCK9aepYSVVumcuKDAeeYiiq3uTiA3uJSA/q/E
FHnou53FmYnBD3uuUWDOb7JDJcrJywplofuNJBXskX1qxiHmHeOkESvcEGmq/bE0T4ALPRaiYdAC
Culn1+PQl22QVecddhrM2kb4WrBFDgCfbuWAtVuqkPyxEAJ2SyuqDZgDCOInxKD35N6RPdjUIyBB
BUgzGhwUhbBQyIGLluPTiiePGhIHET0Z05gQ0p3dYIbYdlms7BPkcb5342o86iyQZrWazpkW/oD1
xfh4r8LZoRvUwYypi8AMI2fXWUS+5KLcYfXRLFpWH6yMZuTdvynGjZxbGRYQcuMT08l2aKmdl7I5
UEK3QNE4qf2DVgPAoRvUBAIrm60DfXRXxoSk5dBidMYxuKS5v9howGWEsl3XhzZcEN01SckafGKP
Yzz9gOYEGqi3khNDApJ4xYT+ao8LBZXymqt6jIDGWpsdEyS4Avd/nUbi2JTGcKtHfc+l3R9mhe83
4yh075vxMIeTdZrBhUAqfk2FZp84UOzirLCDvJthsIt29mSPCTOhSvtcAEZhY1fyih8eoEYox6I1
lCNcGxbMZVju6OpL8RAlsKZpNNqAxttSWp0clpLnhK5Yrj8NMHFiJNETSuh9JsUSTHMMZl9f2qCt
BJIFHeBBO6OgreMZfESAniB1c2x5FJOGZf/HEZzez4ZlPimT71RLUr9ZsBJtMkJ8W4EQBSayAW1o
V2ywAWEDyLM/7a5yThg7f2Q4WwxmFgVm3SL2hg3mnMm1wMsDVV1NyBhqZmjdWukcvwizp4eBUHWX
MXUbWlXvB42chYoa7FV5b+MRNqcbIUzys3EY/dCmx0aFfZvInqc8Nx6l2QSJLqO3mWaWc1qSmfr/
L8NGE3vXrUo2DvxTi1GTE1WaHag1oZ00U8pLXA3WhsTKcIJZfYxxxh37WFwUJcbxUDIX5GUYHcvQ
2A2Eii9LoXwpsfEH/0L6nXUwtHDxq7B8nzCOge1sv6RiUrDwMvPyHex5vtGfc+0QUI56w9iiL33n
w9Kuu059cdh0bvPFOIYtD1KMcuT6QXGb5Yk27xb2MY6seZ6HbcUBiuAb5PbMkS6l7RjQYEzPOAjt
3QCx9aEYCNerPU1Ek6acpjp7TktWIJ1JAqp3eFZPPeNaqlwIeQGNnU/LkHWvwmGZz6rNZgVSjhiP
cmrUL7U76Ou49D8hUz+2zNjzBPfVIcEqqjVvZhXRlVIRjAKfXd20N7VUQpyF9ktav0nxMceRnwv6
oUEOoY04BSeEkgAeg6JpP0RNToeVuLSNDExN+lX5MVEvodL6EKn5ifPIPsKSW4vnMYTxmkjydu68
rUlStZwHHb5NmYKTubM52+fTuM1z6FaYI0Z6YQlGvVSYAJZJ7GzQn4V+7Hj2qpr7rLHia3uoAVN9
mOgkSA2iPFND+psdwfSmtfOmb7utENFrSOfVgGUqogXSwaktjxo0/m7c0dyKT5NYZM7GYuqMUzuQ
KMAqgAB1LsiwlUu0y/mN9MTeivrNRQGrAXCsVS01Ju5p2qEuGQl+p+o6ym/RmV4N7r6m9SNk/amA
tNLmD0UgM0XgmDl9T9ZMnK+kDIHpXF0QCpuP2OJOnOFBl/lzbussiNlL9IxQmOdUOCo9vIuiac+V
654YPYhlfCm1/ch3v7M6xxvMN3VajlCDKXHsyU/Ndxb2QOy6F03B9WxG/M435TVK9Kc+erGsYg8X
ywPFGirfFdS9gOhBId90usXA+zgRTRo1Y4TCvFCz62emMigeqlkTlpUXdn85UU1czmAQtnNDEy4c
7TStcAeXmDW/HfGU1cAaCOaEO3i/IEaVF4faqSi9ADrIEqL4yadgt2GmFDV0eBsWsWW8j/BU4T12
636jlJW/IIdkgvECjOlUQ/msGLmnU9I0O5A0WzYQb4ADNwP2bUVt9p2Bk6C4s80hsX3FXuunZOM5
AU3qBzm3tQUUCLiKePVUaaDM8pOGlAZfgn0S0js9KGxHC3v0auNM6IvuKmK2MLFpLYbWKulPM/PL
BD579HEhbhULkztdkSof40INXF4dEsc6TmhhTshRmWAqAtgFg+V+AciwYEFfYOom7U+I1OLyGh6K
p8zk68EWSDfuxgz3Ttp84uDwSJX58RS+VPqwH0B5dbCfwczrpu0DLVu0L5PVc4Uemi7/ZGmf4CJv
IuvCRl+hHb1n7acPhEubmPuen2Uen3o2QAKytFmtkt02FfRWhDrE8vAcw0JLDKgfaMipTflhfKzk
iZRZYBucv6Z3XOdBxOkfeAZnHeMAqnc/2N9R/ZRqX5217Lv8UUXkTd1nvfvXWvLX4Jotkh+LIJNa
HYG9WYxodvdVqSdlzPATNUHPR2U/MfzuQGFss8uEo6QEMAOxa6MRHGHDyG7h0HDBqeG1qMEinCXX
Umo7LO+T/UiwLUo8hYyp7j70bf+RFUxGiASsswOaAA+GfO2yHxzfGxK+KgthWd3U/FJ1A08+AhE6
W315pR0JUAg3uvXZFs85nhXF6iB13bLmFXwYsNzhqlpHFYtqWNwFnZVaNrNqudTKkRtkm1KziVAw
6NM2fzYrdutz4w2yhBisbVv7IDLa5QIqJHYm5bFp/76uwaP0rLChxL2pWhc6xdgkY3k9plN6dHDC
5y7vuxYZjJ8tJixdE7GUYOCTL2yoUnYXqjIZi/2BlfYANlqj/6vN9kXRbvQe8yxaX/2mZzTs7XNs
DgW5So3vIxDYPhMeiwpB414ntt4GSeN69fyzrgM7EM9d/9qRQHLHeaehizr9jtxjQMX7BvPmjkCn
z3Jz18VLYCVvZJFrmoMMNPOpr/ejPnhTzyRVgPVo/km2ES6ibOReexptRAmEENi1ap1oQthUMPWm
tCOCdhkbOgqZnFt2FigPSMaEQW0vGwlzYnxOr8BLjk5/a0Juuiyms+igpOeONK0+3+DykFXoNxon
yCHxGmhIVnPsMsREql3LTt+WrvT7nI1wxDje+j0QTVKVPOD9djCRLcBepF7xjxPQ1mYboMYrV9lh
xcP33fqZ6pw440DeWh02ULdCiBIAR7As1mP3WMTlgwT7x5t6O0qcBAb2q/TWTzxJwvbIMXfrkoiJ
jAapkqGExeqcxYeHaU4eSDPvVYYbLAgY9RuIZ5Sc4fsSINDxK0UuSh1B6ND+oDSVTiXO9mzrISVR
g/aQN8yzA73U2EwTrNk65ysCE+wbOrDd/7TpeUVPJPiyWa6xAfELYHrU6HXsqbjSJpZMFZbSTPtR
Q/6c4q3WEr+go8tsSY3Awm9qdqDk1pNwYpx4AOqzsQ2Ipjy3ivgBhgFDyW6JQj9rwy0mkJ1arB4Y
9IsZzb7cwEXZtKYGN0UBi/W7ZhMIhl9Koz1Ql+h3qXagpNEbtTeVlMyin4boSaGhTqEYkYKKiyue
cgkemfv8cQ2H2/O9gYLuGsoLJAm2UrxExAZL2MirFia6oR7jnOZMM74061ZrtVn1YzDh9cGyNwLd
WwuiOF0GQEg2SPT7BmBXmpo5fQ+A7vsjMzJlkJec2AEjMV/xzbhb5UVdV/cJmAafTQYjuPUw8Bif
uKnn9sjSts9bMlHZTtFLXCoD51YGNB2/WQLwv47fVOUds5ZDFLov9vV8yAr2Y4Bj2f+jgD1H3bWv
f8L2xxjfZIN+9+JM6hNmNT+O2L0wttPDQjUOYfh4/qZbm78OGvfPGjCTc5uWQ0OUanxu7O9RxeJY
on2ojxm/o8mdGrfo6Sd9KZ80616Mx7FFcbbyU2vc8MytNCovD+9Q9x9EAW09PEkhPYhfuyKuzmno
7DnaHwsZVJb6Lu1faZvbbhuKB9FebQxJlIPhXptgfVKIptfHhJKxkBULdan8uBz2+zowOgTqlGYj
CHHli96dcFUGkcgw1SOZwdgUP2Zx0Yr+4EBfsbPM13q6MjgAuXWyAWXQmDQqEkGVCUTYzou43aiF
v+s87uPcuUIM+4h16BypS3zlu8/QoVeq6Yzp5pIjOBNFV0Tsp+n80Jr6UUHAsaZjMx3CPKEqHW9V
eG3NFKP2n7JQXW1Rxtm86+0/E7RPhL45xDSRWO+ZXviTMT7cc/JUQGEdPUUIX/O+JITLq5VgLyck
OvMabx/pZ9lpg3MwLKo2BIIIFgCe6oJa7BkWuJ4y/rzXDecm7AcIbN2tNdE1Jgxz0xtFcn6PH2zd
TkIPuTBsehSDsXBvc69OCCM2ftk1Gu+x8lAmpsf19OM24Bgi48D846szRdH6qejLB72WzCAuVZjj
GipxuUPMU8rNaYV/FHhLlKc6MY7N8j7az5n5O4aYFBVgO3DvwL2VMFRply0K8TC6xYZ2Fo/Wql8z
qk/5wm5VecGj/jwihbBY+aWeY5NadFvnmIBHBDXACS82wUaXOLDJNoIIFnMO78j5ktN2j9BJj5PU
qDJWLhChMjGdYsf8XJjGODHBJ+K5bqvnstRJGlLsxO5BlRzxOXcR+kvj5iYSmmDm9B03FadTiJ0m
Z37TeTYfZyyL88x5B7Qf9hEleeWuoGywPpf4oQy7eVjiCPEzw9aNkhBSbOIwf9ftEwUHyELlEyhc
bKEG7gLMerqyVejtFCYVynazJ5FpWefGig/lNB+I/XSUBtB5w71/ZlDZz6UWKBAL6TeIMz8Lauiq
c2Wd4Zh6Uc6BMBTRt0zUm4NSwIrqAHx035jvnXt143YDyWzjMO2XHDHcSuEdyApnEJafdeW+59+0
0sClKHly66BjQVm37o5qebbTLYA75WdZjVIJmnHPYu6kVeGO6r29NQeL1XqVjiq8HiyUln17+WqL
cpuUaECaH+LD4GIx8iAbDEic3wop6MrUn7OieAJ16qkMfzlI+5zLXYVqZA+gy/TjZB7U0sXvyc+S
pHSEzIGgcsRRes8FcWU4z8kwPIdAgdZ5U4X+2m5L1UYuh3JiYlpDTV5BoP3B1OMbQj6HwHE3Fre1
nd0yl02HsbrL3pP1R+3u4MxYK8fQ+2pgb9TAWf2LoRKvaBymXPu29I+rI0QbvmzHOFnrbjH6nA2m
T+p0K+fBWshqz2TV8Dm/F3nCs5xiIxQ8aWMCYVxqLxVR2zCxj4bkQLoclu6agXlMKUidIdWy2neV
twpWBvEan8fPUp5cpdxTafrWsoiivSakZHohalBU+QHJnUobK9ChByc8h2flslCvPk7Fo0xD5gxQ
6AvNIeBy47oNSmf0+4jMFCq2pHSaGAm9Ixtdxz3v8F0D3/htoABDyNmNYL3bWh6nFnTUuF9k42vE
f4T8AFh5jtD32uXQUyvnmPe2fWyahxX/AmFYMe+OcV0YkHAtZFDYqVtUY9tLJshxEUkgFv21qtzs
Esa68IqQCRggU7oCW+lc13Fhq8ny6pr4b3osWRlYYxWXrmqWIIkw0CWOCHhCexOnCY5xBSfpKuy2
80qKY5cn+d107ZDP2ibmHqh4NiAG+boe7cbktdSsfWRgxo9fQotDuQZh5IFJfdvsE/tt0Ki6LC5O
B5SV1L44pxxV3OqBCOvYf/EeTdZsAYlHsp3Ud0NVZlXWbzrcOlH/r6ksDkoJ9i+bgOevqlAKlYMA
ZVbXEKL7yYtSv2h+cvzOA10YWrqWcj5gvz0IY92h4mobQSLQS4RG1BIrG7/H5MjE6LkIsn15k10F
rA0HPHXxE/Vp1MhFTXPX1IB1JVT6I7GWU82brJW5zxEHKB1NhsY7B378ypqB18yHUHqww7Ncc6/q
eMViADRCHDl5SSuETkEku8p3rflhIw6rylUjsUDjLUdC985ml5WwVmLNOhkKPRiOziGPc+ryGGlH
A+KUyiZHIqwgE/pdfGfxZm6a1mvBGuuxQsMHtxxVdXVd+E0YjNCAI8CVc/fImKDXNmCvw6zbG6nO
26ZKn/XoDiQibdi2XEswEaH9SXYDmyCki6x66yccII99GZ1sNlCserZFfWoF0UNS9Vnq15IsxBvd
5Azrzta0Wj9fDzImIN/Ib7C/5l3+BSL2czJPNhNdVlC/RvLHqc1gjCB7I31WpfO1MOoNRRG47GGd
EooYOkt5LElOVWhpsHc6++5CVeN6W1uWs4EbZS54d18d9a9SokDJAYUe8MAU1HS1LscknrnCfoza
pzQniV0hLjs+O8iE2ioFGMpPGn+W7mFsyhswlV2I4N8sCFQjKk9/GzQe+l4lviJNPQAX2uRAPTMa
jfVdGe1Spd9qzbpuE1vEKZBLh7Q5d13gyLPGcXIAK1iWE45XYHDsM6GsxHYQsyRgNeVbQ7NbWg3E
/LCvewHG1f3K5Py86J3fk7mr0rCnUnc4mwpnMNtqziUQz+1oDkCUevXJaH6tYUh8yADHUIcbZYxr
s66qDf5QQd5wR6u9glqgIAfyRrrKLNZRApWgMMF9SS2zBz/LuhiaHuJMmEYHqxoDGtlT/MWGySAT
g1VsyUv0RqLuqjWSRdNeeoZnhbp/HdwWn2JspPspMp/SqpaHmki0xIDhzclaApoKM2hj/Wlq2vGG
75IuHhvD5ILgaCRmxBMVDydGHlrjybAUpeq1ef4LV2HgWU5JYV2iDBlILAYbtITtbYhdgWLS5CqM
5BoNk7nX+rXVdRDokQYenXFXwQANegyrh4V1k5kbYue681vGL3hBtnttKYTd5s0uTxV5TFnEsMRf
Z0ES1bVb//QlNh5J6tqM5vgCAeu1GAkvdqLuTxQQH3kBjAeTLkdnYexzMileElTKfW8moIDKdmfb
zAxuZ3jEym+TtKcAnAyZ9WEoAsmVY7U08HTuG/uGx2FtvFY19QU5/5XCCaxQtEFA1upLTKJd/qzR
g4X3ARVTEGaY8L4VTvdd1SPqGxXXRem8MCX0HpBqv0ICpelt0LZVG070M11iUx32Ok1ctzXNQIUS
KQzI6nAR7Ece5I/pRIeeLIEH9yrPxHw0/zRM6Veg8YYdwsbn2R8Ci+icZb6yyNcS2uDJt//D/90f
8S/G1JAZ/X6aCGhp1IU+IHF/h3Hz0NlO9ZOBcIawdbB6LT8MGWebIYnZJ1mxN/MOL39LgLrB6DLY
5nNyF8C8Rs3QN2340VgAi/ZzzU/VjKjc5bqusUNaq0DGb9rdLON/mqOwmFqI0+rxUnkQKdxR+aeF
pB4KflNQudgB9PzoIr+WEBLNW2JBTV6Uguk1geDT9BTN9XqxtWWU7L5ig8PLSIkwrFEArzScLHZ5
z1M8twtYi58ybd1AG5R/WL2ZT9nWbJwwfK/GhHcS3BmA65S6WTMvSIJcPBoebCvioWNI5BjMZKOu
jttqYbvRpu2/OHbXg8/Aa2WavUrVlR0rHvY/M52DQuE7NAYuIQWU5PIk8LKt10U9uGawmADqcs2t
99QYvowKLC5qFo8itk8yUkBVI0tolnzFE+4cTTK9vWS5vNTyx9HftYkj/7bgJaQ0F222p72xUNE4
Y6Ma8HOCpQaK2aQHs0SCDtcT8QSYy7DsZ9Md8+usOZesao+6m/L0I49bVhq6IRTyzSBx5YBCxKjb
pb2fVNpCHp/35hTbGpJDOmzsguAfToSxi7/AgfPAmsbyrHfvAwTx0Bi/M6MOhOTNV+sRb3blhPd0
Y6Q0JCIquq3j94txUep6bwATMazsOPcLHmEIa7QGC+NmxDWi6UOetjuid8dSvnSJOGp676WYXqMh
8xuHpsnqu7ENSJMapiaK/bBtwQ5wdIU/9p8FcLbRq6MoiJUyuiXXAr7MNi5BFPKCDogdeZzXfRPB
N4mekG5ISdNOy3utzmb897y2yxeCIz4GclC4FMywFlfohbXkYyndb+bjHEyJrZbksb4n2lnbIyrq
Z7GqF1xYbkKPWrtP8WkvFfGFL0fctAbrqnuk4YGlRL6Jiv7NjtM9JClyPbR0D2/RMgf6Wgsa/qCm
PadhGdTSOTUaxSHe3NRbgkS+bEM+WjZbMEHTlPyVbZxkrO7dNvUHSgJs92533V7XX+rlL9W/Jvye
I1iqiiEyRD8OEay1mmbgKLxqH3nF6eGquMIztFeT0MwE7n39mAp0lkq8tiqHsv7S7C1CkMZe7anv
Q27FH6Kb7FtTahnSYQsb5E5RMmljJguQg0njxTz8FsL/qvEHGgI7Om+nCSsX84Vk8JMNvuO0PWrm
cxoDwsFONfJxE7sj4ec+Dsg2acp2EJN4X0wbaJtHI9no4tPJ90VyoI+O6jEZPhjN6yTOVAP28Yrd
/i3EcqggidFlw7CSnDPUKoXBTeZexKmhgN4o5HTPtPPS30CybKOq2FYjZaYGkPr+QTet+2i8CJeC
0uf/VV8ngJWBFsOKueGwufopRG9v3fBxIKdipQaODsyk83RJ82Uno3Dr2E+ivOp5jSliOZod1Ju0
uBTg7mcN/gtX1GQ89UGBxJjGNXAojHcGxulCP9SYOxjNsnAkhsYOjttATS4M2ow8gOG5LxFR8JDR
NxRLRA5nW8XKYXFx32ADMw2Hqx37uXIA5nGbyyUgHsPmKd+lJqMJR3w6/Mw3qkWYBcGcdfBPaHB2
sUh43Ey9RdVp+pngU8qMN9Lye4MRo8WkvGkUldWPAWUdyCj64tDtS7YXy0yu00Jm5RiQM9xo56kv
Nxyyvcg89zOKhtAel1T47tj/qxjiC8xMGcmAYw+zd0BPgsK5ndg1pxgkp1Obf8BYWEYcSeKI5YJQ
3erQwwZPSyCORvqgSwx10D/dHvHbNzMSndUXsJpVOuoftf5W4vYcO+Ak1LuMOLySaidY3OXZBdeT
sMgXxNwj0c4sgyW8x5K2h4QLuaFtlHJIKOM1WuXKg7qW4kHadESQwqJSYMOnJaM9Z2hnumgKqsvy
dGU/8FjWb071qGOzBEJJ4fBHA96rMYg/YTATISbqg5K0Z8D3G5AkCZs6QFUeq2qIwb8JD9CphSAt
uaMwu6pfCie8rKeFLvxU8Dt1GS9O7JvTQDKfZYaLk73Urrb2VWefObeIGu6xGW11vaT6RNvWQD5o
YFFGfvZLn33UmuW7nF+mEqQIolCi4+qqgc5knLjEjxqRdUGTUNPYY327oWERGjG3k0UQBlpEk6wl
FtpTKlS+nJIppDnVcXtbZpNxwL10iXPtmJcWNTqb+RPcP5/3DLozCCNJXq6imlN7GfThV6vrO7Dg
uE2P0pmem2xtXKXimHLSpgvfh6TYWul0tav4d9DjNydZ22bQd/gQR5cjVWzgJ5qd/m8CRyxzGovA
koQnZwLEGzo0H5cG/c5U9NId9BASsFVppqSQvS/MT8jmD91KxeREF1+dSPiO5rE4fxQ9CbrQ3RYt
7aDkhXi02ujzQz2dZzfhrDMW/6+KBjopARZzmqbR0SBHkHUvPeZGQC9vKcYcTf8atPJ7gIucdRn9
4kyIvFPp9VwZ8+yX5DE2PnXtza6iu/2ldQ8N4bOw/aXHMjTib7NVj61Om3AlPkZl8vVlfVSmH9Sw
nxo+GR7gH22P2MSZ1uFqXmO+rEMGoPJh3vzH0XksR25sQfSLEAFvtm3QaO/JJjcImiG8R8F9vQ60
kJ70YkZDsoGqazJPIn5LLjkubva3DP1rGpoutLEJFbsgilYiQLDjMEwvS4dH2NwGjr4RwD4dudxW
NRsZfV6UfMhKisJ4fO/T5CGa4ib1lifz1uXaVwONwlAFHYu9n4YvRYDq0aBGFf02grudgycw7YmK
ZSEvit/+0JhwepfpWu1IWM0Q3hIJatnslqPtFIKyLm819jy1RsEvwnPmhPyOdluGoKKqvTR75/De
kmL/QJO3c0qxrA6PXqd3pMmRO+liKhN+uTlkc82PQLKIDTtnLAzZaWG42Bel8fBHdkTjN4WhQn+8
akEO2QzV4cuxAtcnSnM2rHZ9IoaUqKSIgrVd8AzBnQtnMmOJcoi/dM5zEz28wm0v424J9H+oCHKs
9CjwlOkcOkvNXwfVUYt3cvOROvZVJnp0vCEBp56NlP1Uk1stKV4MjL84hGgJQo7Zqfi58L65Y/gk
d2iFkngvTGsjZX9trnjzS9FF72F5N3Ds5ECtgkzjuD8jVIVvYYxrwEYGFMVjlp3rymUBgozNUjzC
ZnG4YB43K7xOcCIFdydJeq2M1WYFmxcrkcVForkcjSBRWWfhZiW3QANAc43fOLxxrEtA1rHCGMwu
UUByiy0teUPlmqMWJqvgzmLYPPAI1ASMv6m/TuUCN1gTBCGLpUqdl9wdRKCL6IDghI20ukUOUf/F
mvpMVQPQFkN/Fe6IgxHeBksiFPbK5SU2c8Jd46NVA8qrM5aUjXVtM335k7IJDG15qyp8Mphu1/jW
5Wprh+WS9IBtWmCmEj1DUO56kW6zBDklpFdDCVYKoxKHxQ83CoOCvvSI90vbaBXhR/f4eShHWgU0
ocMzQT2/Qk2a1kvfX2QX7S//GtHjnwkTrQGMSLtoO26bx/DEcDolK5tSuFxVH0wFHOTM3fIjeBUP
XrdZcXxxttUF9O4CS8uISfGGnBhPtp4+AnQLPTc5n+M5hTPQZUiIuvEM4oPZCZ4ltonUkiOLs0H5
jvyC0bnV/UndSvvsWd5Wq2np7BAKiId+ULiFSLZVCDpbOv9oOBwI7UhMmXywHAFC8ptdkNRhnqPx
y6V32OesdpVxrVdH815ghLE3fGxtshtKbtZFvS6xiOIsRx0wHQfkwCPQ9kX+N76gEqBTxndBGTph
h8/XjvaRzc4Vj7kv2uFggRs3t23Ebzy7FEEEIC957vnSuolgHr5AvhQ852JyK1aE6Y6Mujbla0J1
iPHO9cuVVNzx1CAPwMPZB4dUXjuKR0u67rudHuwle5+F5NGeynFLURy0zI09qdyjEkIHI+Ab7Qpo
dXyAkOG5Nl+F2x4xSaiku1u/mHytf+TBoZgtoIz1HpsTxijs9yDhVdNJYZ0eHCvru7aZnA57U8Aj
WlXwcLaoXRXjNGpPtspB+pCbu1a6RvWsubtoRoN7+VnonmEfhHFOim2QnJuKL2FAsw4zR5z9htvj
+CRJuxfvcuxmhteiCgCMQdXm842ad8E/FeqN8OcMWr2JDFj58VNX+itbV5WB8a2bYBHeOIkQSDNm
w8BHMRgtUayjYmPbkvwoKBWBANnrJ8qCRn/SDLRMpq0jhR+Kk8bgwNoYUJU3bA/s7Kijx8eDDK1p
WuK/ISOd85tr2U8IRKRDdZPUxb1dqQeDLWf0VPx1nHhoOvV2U6Wu2myh2vTVg4OCx9vHEMFzRlIQ
iwsmZsE3mGw/RMHDY0+aiptrD1ss23hrKZvx3mfLcdr37yoj+RBlysmQ1r1OYlOHEHvlfCactXgN
8KBpDx6RvNzz6TYtv/nod5u6gGPJsouT1jPL48TrEvhHAwX1Jqu3PMSo0BiHX9P3EHVCvK3r+VvS
SEB8n4i6s5fGpjI4VcMvQz6aw94q9k3jydLOJhI13XGqK/YyXlH7jLO2cZ5L5KSxjHe+ITmkjTtN
5GZlQPb1TRX8TNZSIZ5eL6+TtbJL3Fkrc8T0slGJB0q2efGXajtN3YHZ8aGYTueqXesgS/74UfAZ
ck9Wa3sOZF9p5gluCx9Pux1OaH9LFEnhRneozMDBhhtmiLl67tXLcFrKYA3qFe0Xa1wp3yjTuqx/
mWRbEOTabR0AhlzHoDA4hWJWAesOozdKuSMlJwtZH1t/vtT4vNgcNO8EfsSUoSBQEOsVbCOXZXdv
KGecX8pBvWHtxkp7BSzXqRYy1VCCM2pRnTEeBucUPnZ3xL7FwpsnwP/pPifyP8iENpckZol8UaLS
UyGlsbhAoIsrbjkzjnRYnsxVdh1CdcLUFBfUW007hJjByInwwoZ9Tu74qtRmz+/zEVtS0C9qk3nK
CvWN+S79Rdwo0xZUBAX8uu0AsmxSbsTizlvDt04uTbdhrp/DDU35BN9KzY0/Z4zfS4Mk5+yQ68lU
Ke0SvV3GP0C/jBfEwfIxAx7kp0vOTY0Xlo0VSoVH25vblhEehx0pX0aFuuk+DPSFMm03UyEA+up1
FpR00s0iEAL9ED4W2AIbq/PU+lghOsJ8JKNgfubqhpVbJHY2ZzAvSAqngNhNkitXtXIcGaVF8qnl
kNHHu84y01gPjOR1TDdeXGzqhuNjBfggufSrD42ucJEE+4Af1isbXA5i1d9mhFMjMRwuYM7YplQy
OIDrxFaGrVW9Y57oVEvmA8SXOurGNOFrQzkIebsPBM3yHo7IcIeVNa2rDIcYg4lFf5g9W9NaAbhL
nFMhQ2flxHbxzqXhNaSFAIiDxGalopjqNtHH4CxH59hHVHgeUk6flE59hVKllZdaiftzFVgeSJ4S
/AgBFomrikXwYL5W/ShE1z15xyjg+MmCUKxsTtKVVh+08Nzw4DDYzm7OVz4uRYlEBrfcmUypZD4P
lmbNiJ90Ow+1mhR7IbJ459SCXMYQWC5BilXBF1GOJkFn6q6UPb61Ilwn+rqARcAu/1+vrPj6CHIP
WdV8Bsgk71J90i8G9jFwKCwqiZk0uNtX9VcSsZrY0kIhZsXFo7+InqFe4s4EF9Tqr7z4katVV9+I
mun4JfW6/23IvKE+WfM68VrwsTVbHh6iSNKv8DQhP2MTQdZfM5+2cE3kfp/wUU8XaBGjzhCKFMKF
OEjJ3eTbFEsWK6zjinqb+DsWGSY9BI++b591ZwdUnrltu84sj4PaILhAemdgP2Qob92YDX65aPHL
LtjVDSdOg4Ghi8DWfQMuyBIUa9dBRTLQ7gzIUpL/PloeQjx9dBvt30RaQYSl+9z94cuDHvBT1Cu7
3YzOl21tG9DsOoSH2msqgpH6u5bvw/bAGCuWmVyCUEJa5iUICmrrzuRNe3Jc9Gdu5gzfR+QVZ+2t
MH4y63usvR5HcFMy4uY/KkB/If8A4gIR1d4WKLostPduDRun9kx/V9mbjgU3tTpKjemIHZOlZ8+1
kKVLHfk49o2FyjhjzTvEFYu9rIHGgJ0JXfi0oBcoeFdQwBhzlahOe/xYHGnoUyvgKxyRWF+pj9Vl
8qKkFufyZF1nDOTWfGm7lliluF+mE8JIGA03yeKBX0MCo4OiLrEAeF0Cm/oD/d8qlc8UqKJj/oMl
fMGsOC//UZRE1g/WCm4d3nwpW5F1ljjbpDxPDehbGgbXMsmcAquy7tkh+l9Yb5eCTI4zURdsz7m+
EgbtZIy73NtU9IgbW+eexE8YUOFSfUGCM3umgnvwHjX3nXLErhAwMOlWdboy8l2NeCHvDzpZGgg5
iFPr22MZnpXhJsXofkvOdWJEcI1a1EjqIUaT8piQwU8wewPL5TGjripoIYEwF8Meaw8xtrwXHHe8
dOWJx8/q6Sw90GEAatCJwb3aBPUxlMmonHkSPHTWkydrVww5qwBoUnP5ymMV5hsKWiqA6GIy/X/p
zqLbJQeSIzk4+DvjFkoZXnJVY5X27PsdWRosZLYmZkGc29Zam9eHzJeXGh6eAAoTebucPgeYokB9
lGRdsBCIfhyxAi9AKlLwO5y4HarLlN3HHuasfJFK4hKQ1cChpbllxSxLi4hMptoftqEjb4My2olJ
eAF02qEkVJnmFG0gElt0I9XaZK1qtvJtTvMYjX9c2n3cI1UgFEa8SAmnKrOIC39ENhqs/iz1yPDS
rc7YhSmJpnjLeaINppNWMjpCW5lBaQy2JEaiZOAxDkNOOJC7yzNXyNVi0iVk1Y+mJB7DwBHs5CvZ
IrRbQqNNhyC6C4zPVXUZq/M4CPqMY158E0jD8Y7OLrzWnOxF/qnV0zofv1Ls22g988+Gk3ckfyom
5UFSbNQvCGSUT6NpwVmXrl3wc+6UtYy8oN8aDMVKUAmJiPnoU+oM2GvYjxKLY4WXpTpNnP5692qt
FjKRvm2IjzIqdlm9chzSETsLwg3jGhALGE9MmjRcj7VxsVOoQTwI1sDMObUWvSDAcDqkTHxY8dYd
k2wJIHrgCh0F3EqvzpFgl/XLD7lNOMunZ6T+5DWpEwHh1tWXDsGlKZNl1vXMvqDxUcfx2TXMPoNL
I79rKlas72eeXnQDWAELxp9GPzKx97vPrjQWrcNo7zIAm0qrl6x9ko2F3v02hW+IPlwCEW8pqmOI
k6Y3dO+pXjHuDAxgIHNMuE67E1KhipbwsZEsBaOYjK2oSJAybCIU9P4mlMHcsHCrFRw/tu5Q7+Ol
70LhBjqNgRpzOit27gUOGxdpaDJ2X31OvtlAHWhzJrYCKcuAm112VlIycMxg60N0RVI9u5Z1VbG5
qxnQsnv8a3J2Q22nelbGqWROYK6oPVC5JRLbKTgfWgUpoGJFWS0DpaaM823GYqjfCeSepJjrypdo
xkeWowRoLxNjE5ppspMgorL6Lw+DyaMXHCJbvEVQXQLH8FGBGFd/xK9g+HcSLgKEwBLbeRPOWoW6
23Rs9FWq9d78z+C5jUiSpH++rh0LM/F8m88gkHtMjrQQUfNeIKUoRMZK1lZgaSkXPW8xGmprf2C8
1ZrdOovKp8GpRHwSPuatKPQPXG8d3VDnGpqzTcf6VAr9p5aCK0mwa8f0N0rLwCCa6H5mg9U0auEa
EApWj7eixY3uF+1etoNHpiTxUr9RaOsVFNxJIoe3sRiMjbJzEU72ZzbWd0emaZxrbjeme8zYW6Vq
/7W+gZmcNqJk9ZXn1rIfQ+wJKq2mumvS+KOUA43VyxwqWBz8TkNlU9oE+Q4HVYEkUP8OnJlGWUwo
hRKok6rzW2XSd1wyuC9I8UK/gb/HaQtwXQFqF9sk7K9odz7ZtewX5pi222CNBwPH7io95kNyk/0+
ZgEe78Fs4PlsKBpaEgbUkoEfyHTd7SzJFRLwMMXQTeatDGwIgkYbP9dCA6dzqokaiBT+8CqcNd6b
Oqn3CeS0nNoVrz1rSPy6KySOMvrzkTgznZSrrhuABPFzVNSHrIfXtLDekwGKoMBHAPJhL7Lspsli
P6uDKZIrWyFBPQ6wuNd7R2YdUSneEIS/aNJhlQMIZEQIYa0m8gZnzYEN4IlsEszWHC5gRUlHtrVu
G/ZHgyFbRQyV4fPTLyyTpz/bS7l5Uh3xz6x5/y3pNfi3apzr3PaixmDFA0b9cM4nI96RUr9LbaTb
g+D7S9cGY9A8Nv+G2ti3cH4lq782UJwX9sCpknd7hcSNBDlxwocnWN3mjHan6VyyHIoVbdPU1jdA
QSwsBNZA6kLhVCTYaRjrJ376LSz/PeHUXYQIuPgSXSiuD8D5R2WSeG/MfAsRgP1hsdOawDWUaFs6
pLSEIGkZDAY3QyBjFX+MPI++PhzFaN/xkWptewWcTtaFBOLNp7dU6fF5jLy1RkNH6eHZbDdl4Lca
Y2YtXdF+TM4Zmu3dVhhf1/qmbrli5+lYRL5ByZyxvYlyVxVsNa3sWIfGJun29dh5SdacNQ0npeE8
I8U/VvFLm1GQ89pfQ22M+StrIy/SHrWGDbtlQpHRrnUMyuJDgmzShhY3UoyZBJLPIbcx+jNB4iNZ
UQXlzLXLMmaOKQqh1xB/J/3nFHfwxg+59gN3E07UtGhY+UJ58vqWoKSJuRYbQnxaKFJz1unZYKxL
CpCoQTRKJd5hl1LLgXAiG3+Jv4wxpFWzLIErRa++SrRjDT8XJZJW5RDiWWK7k7JmBIRGTCY6rZj5
+NSYSyHHS1/Kl/K4U0hzi36t4KNusD3RKXOYuRJSM6iDbGUaQCbIq5ViKThmg6RYD/2rtj81+xP0
GVHjazu8l8kHoQeMenr6LBSZXXZomgihob5qRHCoIw6YNt2m4LWD9qzOsZY6cCK/2cSZ4eYgyArB
rFImyaw2IcZCBiDZQekcVsGktBHcSiiaq0Kx1oH28AK0JRyU8Qcm18J4NqI9FVrgRsZnnqNGbhxG
v39gMMncCTdwDddEnaDh1NaqX/KqIWQHjTUACGrGQzm8ZNs5KinL5XSJc/gQT/4u0aadOnTEogjS
3nK6OnZy6k7v/S8FuDQriEPRTuxOc+LCRnQbMog5aWBPCcg89IlTVg6sUzYxMbIBXsJesIjve8ZI
YA2FZrx0ajGMBCSy6EN9lzmB2Q2v+mDEQQF2ILfWNJEMWkCgLAOnWarUuwX+wGWcMl015FXF7yby
q8zGU+frYHKsi8qivW2xZveMQfqGXkMgQ/fFllPzggjJC5JwU+Y5Gwk6WVBTF53hZmTzX2e2PObD
JapOBoC5hRPJm0Bg//DlU02YNmf0RZ3IoTSkfcX6w8jsfxWSIGmybxQgPsZ9WbWAfIFdO+KIJqiv
8BAcp6X/J5n9O2FEe2VS72Y47bCgHiyUlsSdQHUnpUUCAG8plxwGqVpAFrYHL5C/m/DoV4Hb+9Ip
3zgdt3DhQSy9qkN2cjJtk0z1eTIZabOzcRTnNkY1/FN43515CDH7DwOQHkiezxzjSoA0J0KmrJF0
A1hta0HTzml6Bwezf3HQpgT0S34SfY0G+e5MUCXa/hurH1MMhZ8t1gYchUkbbrXeZq78K5jqmr3L
fvikhu1WyvWV4Rd/cotsOAoeY5u6VKVneryWTqSV0OkzpzMt+amZCngX3ePPZCAl/8mNfRqjcdlW
GhA12TMAlBig1uJGfa/78iVEczL6ak8eJiHBryFBw6yqB2iXBKr3XJHiYRoWcVYgs0KU1ci/6ql7
sSiiNN+Y1q0JNS8aJNInkuPEBhqyDxg6656xnKw6/1YzlzUyVEsW7mOnfJXdR9uNxymp7nk3vWQ1
OgrSmPDfw9pMfsRwaUk4DYY3iTYurpgi4eUHx5wd1YknKL7H/HCHgCo9i1ZWWN7gmbHGCTr2R80B
7hUQXfLk22SdAiFrlCvvq4sa6ihwO6S8hkao/diDz8ixhBcTfctts6iixg2C6NqqDrm0JD0aZn9O
Ea+zRqYZ6rG9kSf8VIliQCl4GqT03k7OWy4Hd4MxuMKgDtrPNlOsP1ngIbUSqqociDAjJOjcJRZl
GWKQc8+E9lBBK8EShqLRnpqCRX9MFiJ7+SI1geRHxw5ZceaLH4v4VQWO64oVj0U/wZ86D4UADRjD
bZiFzNMd2vKtr603p47ea7tyy0D7rRuUOXFRvEIkA4STu0NdHyFckk9sOifDqS+joS4jdvByibbK
mvbVvESwuMP9+gMRhCxbnmEoH2Frn2nCONHtQ10UB0ufdRZ1gAmvPdu622JJzlLTWRgCfw1ikm3I
+oIwrwR3QVs0b9Bl37i8NimGDX14woB6L4mlK0T6lA5DX5/sKnk2peJlRc9TipqsVn7KdBmGg5cU
OmKQtrmX/s33xS8FEorGbq3PHzcp6pinB7RtxR1l0/eoHxElXvqi2hlK8lL5IYFpRUi4qeaODTqV
50/+Phl52Eb5F3ysJwUR+v5TT+pIBdgp6dihxdFenVMiDJSyZafQFoT3KlVOhVCWSS82fT2cwqb9
N4r8rKeSm5vV/1JKpGPMR4OW2XM6aKQprUyf9r+2viC4XLR5tuAQRm0MH4rVnHMlP+oj4k04fuOI
cr34IGrurIJ0cKcE75SdHagrAlV7N6eS2CubmaXUbexirjr8fRGIA3wkOBDpsnUOpCu6BZPNXuIA
gsgQpIpXo3yp2aeWUTLbiHjzZntT8pnFcIHUvwK7HxQeeFi/onMbad9TRTTlO7h5oJFvScqkBldc
gBSjQTDAK6uk34QvENYNAWLTcgvOrOUMDDkN4KIvG7fGXiMzTs1QMTQRGyr7rWIyJWGnG7UOqw0M
E5glZroKZnxLC6Wx+SMYllLhyx6YwVKEjX4HHgzmQYsSwgBtWULQxO7IXEIC4pKMA/liyMjk0OtB
LIWE9w0YzPHWeCXMSFVBj1Ag0X2PEiQLfHF28AFVkHzZcZPFJUlGgSe637IeVz3T8hIQWYs+q3OI
na/YBrJt0hx7OY0pBH2SIfVLcvZjqsa+3oP12PZNQE/mw3arsJiwbrZy9G36ekIcU6GgUxA8WOTB
JYW1lYqrwIqVdM+hOEtQeeoYoK30aTHVq9HHGo2BMgov6RwSMmDZHttNzPUy4vxtdcTgrJWRmPka
GGIYAtgmu0FGnkoo/JxbCuHKjvCa0SDK+ZveWEuJ5ViltiuyKtgGDig57bUZBOc47jypYoTWtzvK
3rV/Emg9E46V+Q3wYSE3cFJljJRcI6vJzH614MmcCmnemup8GNl/M9eNy6vV3cty2JEP4ra1xxlH
X8UPoWPKOEsUCRaosfjH5NqWDeNhtV2bFaIyuBERew0Llqfyb8SdOxFyxZGoG1fkEppjsi8xNiU7
HAxkNWUu/9OLN63aRqp5CPRuh65b/cDZ5urF7/zH9PO4FFtJjYA/Ow8wgVQwiD4DXAK4FyFzqBxZ
DrzD+ocrcdE3B/SNiwxbc/09IniSA4bHxo/IKfS6lA3I1c94QN4T545aYyqPoA8gPA7bGe2qJrvO
/GmkSys2/EotfkL+d7p3PffU7h92kUr5xh+bRB8CG1wSn8nLVRtAXzfgTJyJblGSU8cNlzXRkbCy
Y4ipAjtnvXUCVpGVOCX28ATghIylPDI8ZroYWMqevGRUO0gUbrLUeGDNqWG/muK3QZyU7SzmYoZ4
t8V5sqf/y+40/eId10X2GpHQKvqtijqA6w6SLwtXwtoSS3M6m7ySDjpPE/kBE0iK6R4BRR6NKxnJ
fj2+N+yfqBVYFj2Lmead/oFOZyn0LIFEIawlVZbZOL0qkmUICpBMKW4UZqFG5QFMYfyqIMrWTvDv
Ejhp6qyIEs5KICXD3Ymo0utSlLLlm4PBLjJeEqp9bM+s3yHWcJXUaJKS6RDiMJlw8gsIbg2W6yZU
QGPw0OAJgOvCLzVWQWi784FCzOpaQ+dRyf3GRlzCfFVAGtDkc+g7TEfZ+nGghTWe8t7yaMPJIqrp
Rw8+IsWu93cdaHbBBLvA4jdBUxDAfQwUoVI4Um6hNFcPdD66bG6bigEC4+4GEJ49DEuZSZNAgzcV
bH0CqJYV7itknqPqpTBhTNQ5On9eToBWwb6jr5KdDQvNFgAvsMMGTEZBZS2LEDMOpmRfequQhQ4s
qa8mzNdopIHERcv5yBgMUFviTjJLUUS5CgIKh7s6ZEyI3BY5pxuGwBQixoKYIoj2KuAZjGCyOlwp
ZowuNwEsV7IeCJ56gv/Xh4LeREzaHC9qmBokXtMQGdUTcRKhIOiVj9FOj9wYa5rGTY6xxNdzV90z
QGNNRjPilixjpmBaAXonRriEj6ufJHJrYVZo+G7GEVofoJo+TLZpom1KvoXEYDeGeIlL60oK6JGU
roothB9CJ0v71awpjcp4D63JNZz5/5sJnnC0Sm3TY5tyen0/O3ZJv961CmbEgCiLIiM3pIeCIpOd
hTwWSTFMTGJq2bXBk8TUsp5ATitejsZVKN2KnPOVjrYBfYRHeApe62rBLzJGed2GFYxRaUU7uQEf
eoMM4oYt+iJu+rCPtrCy51VvbL014l+asDPortYsBeYM1c3Phhkzb36RPhosXXU245+XzP8Q9Y8r
PcP/Hv0JMJl9JVxJ/lcldF/WY2RsBBjQzX9qGDm8ZC1pBkb+0VVXUIb/O49Qx5iALmWdPpxalBhy
5PnYZOA743+Rcnaxr5hhHTrptvmU6LHC6RFIV3lC7MsNjGBpP2IYCpJrbr8l7cWQfgMfiCkSGMMi
n+xNZPw64CMSu/KW3d6E21S9Zs1bFF378KXW/4gMT+sPq32V2tvEwFZj7VpLRClF76AgbfmjoCfv
0FQNrFQy5N+9uBjiqESbgXrKib5HNNrAG3ULD8dGHs6BfwE7joF8EaGHNlEbqgtA7/0dYZWWXmRx
n9RXGv8zdajhGew8GKVXQec3PMKQdFmXpOJReSqEyfawSSykpyXkB4WNbWf/o2nTMy/ICqxw7dKJ
eYIQxkbdvzbYccp5Ool4xLFxC79iJfs1qPYzHMAtSyMb3ofVPaIOisxYudqoIgAAgJdmG59cjpF9
w4iwIJu48rCGhaBgrATziFYenctAroshAfRxIErzKAWFiYg4oQTrl0/Zr5dYCF3ZYWWbsElk0kEn
LfgYHEaManLVp+9ZIQwwHIwD75VqLOrorRtfXQPQDiZLRjdnYeHMOybd6SOzaWTPE7Mw5Ylhzpb2
TuGa1brq/yLzk4Fy17Cones7i+mNjbAX0QzIbKSYqMsRHU6iRHcqlllB9dEZSF+N1Wy2jpPTBLqo
V9cAIu3JTWTm7RQnGSFEXBk+kar9EagmX8whDx5D+c2VK5nvJLjxqH+mARCImxL9TtpdRhGvd/8M
DTK8fufj1KZH1ly74q8cIYqfbXub2quG8Yv/HLrATQzMxFy9jcc3ko5XUR+COT41dMDMAOpnViG9
ClZojfyIw7diHcR3u/3KEMcAKOoxb7Z9AhKK6mJnWTof1LE0vVJ5M1jct8U1pyZJKUEd8V5QD4Ta
spBGtCvfNktsEyk2AUYL07jyOvbNhahPdBQgceJ7Aoxkkt+KglIbBRPun6BHze1civ6zV9hjZ3un
PhvFdULRZgfwP5iFNxklp8oWF4cC2JCgmKWMvCWXxGRVXSG0MT8MxOGF05FLi0zS+CaSfgksouXd
TVPmkeHDbr74gjCGm/4rlzZO9lWhQqu198H5jUBRFKxEwuiHidSqjS96e6rn7rE4CHER1jXQt452
CuMLf09CNyh2iX5Gmz9ICHAkQOHICnW6dAzXPDxo4q3ZFqWXLPaoGmOknvGwxQjEjG9aN/K41YV/
tgWtaNt7MVpTq8c1WUin2eQ3NdvByp7zv0oi2U9hxY4b9SSdKL2614c1p+54BMIAJJ3sifDWl7yk
E5ZXSEtKPB7UyN6pMdoM3dwNySEYiJ0bP01V2VQgIQjGckVPq6VoxIwqJCcqBxDPwP9kwgkUMGBg
WgCqGwoIxUTf2L5gU0y3U9jIM+ML1PwToPCfAA2oHzLpttpbFClXdj1felpvhtmShR9WtKbLDVum
Yhsx25QZONkC2JtT7KNTU+uQl6Kz1ZPCETYoRocPtVZuSPVxQQzvcqCSWTK68H+9LnlGmsqaEqJQ
ETPgzDdaH9+I6tyNvbTT5nDRYNgnlFW53a2TGdBeF4cxnZs1jps5L2awPwouNTPCdCfGgyUqcpWw
a/Txq9GDB+mm14786h6bWWOiE1P9DRmfXsb4KlV/JIRsPWm8cBHm+ZoyGZ7l97itzF0OMMuPs82U
GFufEseEOQkgAz26tQN8L4X2Nq7brcbU0lJDL/BJcQE7GFLyqUSNFAy1QeRoLQ5LSWf11E9ebPt3
w8SJp2VPVR2khWp0FtbnbdCyIM37/jlVbCYDtv6kiF07jT9SzdWnOfNgw5LBnc8TgPCIfSc73FnM
xeE4rPvl2AukIjUyWyKbqMuU35IkTkOde5Tq1fRQstRrobXdfs51zXymKmlQ3TVJP5ii3ShRxRZO
goyinfgitzFKmYKV4bKTYbBPxVHPyq9G7rwJbPrsuMzmhdHM1+oN2uHR+RYQ9UaipBZBQ1SxZl4S
al2LjAcugelcaxQWPrxGWnCg+iuQ6Qfsjdde6WFT/XVJd0o01oxDKP91UOooeUuwmbKUfU45D6lu
f0mUbtKvCc5jIj+qAvQxqCQRz1YiDI798G1X++Qts6WHgTjPR71W1+UZL9NXhm2kyEjvJv+KVSBr
AZwSRqP8DA6kLrPji64iFgvMIvzhVCvKSedrh+tz6q3+0pjyJWRP2MXQRcq7KqbvSoQXDB9f5cuK
RmpR1v35rJIA6Wn67QPq/mHgHNMy6KJ01ux79ro93hoo+5bx7O3I89t/CbSw0pbeG9m+6FV6M+gD
UQqsTTPdGw4WS3NjTMzpi+46mdoZruTB1OLDyPKvgQPbCLJC5V3FlD+PpoNfT5uiy25QeUzCcDMC
zmUpYFijDPcoDl++zdpUCEz2KjPjHFx7Ritn5eoaN8q6HOq1RuyFY200GNMpIpo0to8tWt5ICjYD
abpEDgMZ94megEjdF6xFcRlwsIPYuMgtUaDk0gsuHjK1gIW3i1L+UxLXYb6JQ3vSfnIf8FPOZEqw
MCiU1osDCmHrIcCN1Ml31I3bCZVOrIPljMy1VrTu3BuGQF/s6WkyZTXY5vIHGaNykMPyouXKu51M
yyl+mp20i9mu25CtxgAxvrZYJfJVs75iIGFgwMkNiHA5sQ8F0wmCwjMz54yIybqXjo6zmQE4gd8Y
j1ZGBFVEZ7oAYMjMjr027+MWAuaD3fCA95++Oe6A7aKDVNZhK7ypQUWoK0wPv/TpPKAfJZQIeXYI
47Rx+qvhR1c4oSewKh4RlzJipG7y0bAigG4j4iBDLBmZcG2JMopCYuheceogDSHzL04x0AD11Ki0
YtDsCJ7zjCETPBQT0mLtcWurXg4ZNOSlL231EvOXZpoX37AvaYt6H/SWmkgI2Fkgv0wruAaUuLAn
d0DrPmNy7toy2mZsGITQPVUqDyM0AXVGv0r5NtVoz6xx2vqRdSiq3xYpb1Ma2DXSXeM4eBGwksvm
0R60g/EKL2ZQnlT+Asl2JS0Bert2tUOcEqX6VaFqLsD9DanxNo3KeyRLn8GQXoJmWoOQs17FmJyM
Jtmk4j+OzmO5bSSKol+EKqARurEVM0WKFJW9QSki50b8+jmYxXhsj8eWidAv3HsuCkhSuVyPAR3G
8twKj4XbvNFIOhHMokOM3Iumv4cIJp9FuaEb4mf5DiAVAGVkzeASQrBUXGd5mNVnwAupCHeOvpEA
XIoz3pOvkoTB+tQOe6s5xjHANG7HkzM8zwUv7T0I0zhdqqKAVwpoguAW1m9J8h0BUnP5R+fLND5G
PobCZTpFx5IWwXeuIj80SF1pX/NN2d5ARc3E+jnfHfbH6tmy/6Yqvouba5J8NuMTo9fx3Souc/7B
CmSkuHduWu6ZvdHzVf279He5deisg6GOhj6UoHpqfyWDszn9G/Bvsl6VxUfLuEHpV1u8dQ2YQwo8
fCLa+AHTxOvsB8MVsteflMiDYflyJyJ3nN+s/tYV4rMPAeipFD/KuVnctijQF2vZFtl6jVwjf5wT
YFbPTfdBle3Ez6R14y6juMJdKM1fJAisS/s228zLyALlYIoXccgoK6tX/vJ9fIJEx2mGJunoGPey
uHkS/+VZk5hXXNMaay2mm4ZuqfQDbE5/eCU2c3OAIf9AoNzKhhKetjy5/IMam7IXCp5+d6FFGsVF
GCcYG+381bX3Tf8hh2NI4dfyimDwZ7DCHu6z4DhOD6AzaoRcbCLTs8YKiydV/I0dH9X8JLI3UNMz
UsL4JPW51A+WH2KNje9s9RsrdcxwM1H/BiB4Asdls7qwXFdkGLKeJ70HWXoNE3WMbpBelsvL7V2K
QxSiJwUdmaLFqnLo9yfqOxPjqvPtKvbdb1Zz4Csb/Puuua8AT0vQJK9h8aPV5wyZuB/eTGZ5uiBy
7N0xTk3HbuCKJDr5pbeApanHsxz2ub81yKEnM7s7RPYtVA8U9BkWblcCe/iW5T+Ltg+chdN+pRCG
rWtQPzjzBttmFZFswhv8uawYeetfV/3Z3XOV38h0isoXBvZW8JOJJ00VzXqRZ0AxeZXBLTNYKonP
3D2HtM1NAM5v+iqd86gvzIYzF2bLCgZp42LKfOGhmRPcG89Wd24FlHtMvQv77jZMSNyPwfwvck+5
ukd4VWimquTmXDzGtuqN7iW0PhMszQ1P3MiAvcgQ6Fx80FfMuRjzXJzuc2I3n4/pRmEq0CCJWJvc
WWO6cvLfpd9e3hN88UA2GVJMV788T7zrobrHPXj8r7z9iiHFLIfbg8HrL3j1URGTHIRaJt70+Tkb
t5H3M45vvvhNxJ8nnzpur5GRu1Dk12DPrsjcjGmRv/oBcFe19hpEXtWbCE4GtBlvHaPDxvFuLIpo
rIzRVTmgW/Y6uPT60DUP2Xwv20dtPSjvwWte8uwq27cEQZbv2ncS64nlP7fpFeC74V6CdMd3Ml6M
Fs6M4i8IwQ6odwV1JIY+bDFKh+EE+Occeb91diSj3URCal5T4zqJZyDPtAhsq0eccS9cehPDCfwD
i0siqtdaPDvhucFmbWVbTFtTiy7o7A0Ij16j8M+3nxigeBgHO3KMii/BtMnBUOkwczPZUTJVgpv7
27bXMcR+UL7mDEo5BJT/NPkPVfKvnc823BrrLav/LQ8YHlNz8b5ZwFOtPyaKAwaLyXtOGXaHxV2X
PYX20RHnut7O/QObthGTuXiKMQ2o4OaXxzy9+hPCnnXTvREFAh4cYdy9xaLTEfeSot06WMGFxUfA
vLbDZTA+9Au4ABOl7hB/j3MFDgVaTxaU3jo1Qo8YZ/eVRPv3UKFSRshwnWZsdVPwHtEQhCJGc0m0
0ZK7TJtK6HQrb7nhvRRF9GWk9feUpZuOYsea2l9Jpbn2+/cU999dJZhhKJaLLbm/MwFyLOnN6+hR
Ho9d+9rnA7r70IQ4EoIZV1KtCREhRzsn9Mr3yNKuErnJCemsdX62RAWKygLUboWIYAFqc0VqI2WB
UCVryPcOat0FvWYMv2ldISKC1y3tyN2UTosgPcBGwZblD8oH27AoW1AH5MbjQPLQ5o/23pKMfDqn
ZIzr4MFInIRWLnGNNQ9fvvN0eaDQD+4zJsjo1XdGV189u1sng73+f+FJ3AYqwKZm9Rlt5xwBrtRR
xITD40ab4ePhZoUsPnfbpjePGTEqjHa9q6kq1lEV0Jl5oreqxp121fQAx9UxIfa7CQNjPaHOzwz0
62jH+TDcddBFYktE83osY73VHS9EEdNAVbP/m1tabFOoZqVgiZsYBzVZMTiWdt3FORQI08My6UQT
z/Bt7O373IwIaMxa5tWGcXIooliW5lSDdOnkZXIwsMmQ9GHkq9WXIPJ3qlDklLQkWSqGun1dL2Sf
8KPD4q2n6bM08LM0CxvXLYqRaqO8VylayTLkFbJcbyj9B0U4N8IlzouhJmnc/5EMy80CgJwLWq4G
gMvnHh+GBOiS0fLVDuyvV5KWbdSQl+U4cT5AryDRxLibLEwwbO3v49qZ9rpx/hqlCiKffpw8Wygd
lbHqejM6zESfb7OhQvXdMGInsQ1wbdyILZPOwnx1LLCdMzqEzhX3kVXe6qGpbhY3OGtlcLG4uwa3
+nZh2xDl096zJWmPfckR79B09mUK28AA3YuSdRVpXBG1lz0XqILa5n3GEBTZrrUjG5G3pmWvI/Sl
q6kt6x2xRpupkIR6DcmWZaRCcLJM/ZZznYxo5vCyMLetZ/1VgglDJ2v8iIwF+JNViy94wqgseuPJ
NfwLGJYCwyK5a4VfPKi8rknI7HdB9aZnRJVSgRyNc6c4dORxTb0yzjFMgcAUwzGJKX0iHMCQ/U+t
jVcskwlC8oijNuvurWY6p4v2wewD9KZVs3MMOni/IuU9Z+SN94XdDER6oqDqSGyCNoGHM2LKHmOe
WIfpTlmjmbAbIHf8xtQHkXeacpVcum7+UG1WbGcV70zDsdcaQCG+eDs7+IXv7aKOYKpchaS7oOW8
m0p+ideO1ESzDWoZGJwzUbOLPL/uY6IjN1Vg4ouW4fuY44MCZiRR1STmY9/OSOnn28jUbpdVLJPd
zvhw0uBC4RXcj+UAhEXjHsljgzWGtpjwgTkb5GWSAAjmErSW8KWkrpJHSSYWNUh4hcOGML8t77mr
zZURp9D508Vb7TmP5MvgDUizc5977DISbARRf7OKZJ05rJhcLxHbuMGEniIlFw6mlSpwMMyaxLqU
tE86uKvGQa8HCx4Getx14zPuGpy5W9mjh9hYlJ+NPWR3RUmohGM0uGdQ+UPOD1cktiA26sniKBiF
KSJykZsy4DXZOeeZsU9q2iS396G4sDVKExT1XteAVauDrWBch1Say+BkBesENspd5bEji/px1RLG
QQxivGl6FxeFfxk7JPKtmsDkI60CpN0f+qlAR5vM73FERpcBJn3LZOUpyb0X7rQdJdsfk2eAq7PD
eLQfXoHv21gQygvAq3c3aVkfq45KwPoJIMy4Jb4MMngOaKse04BrnCRTywMUHTJhDEyJwr9aYOBq
J7aSIxIE0FPdyqHzNTv9mOVYiJN8gB7nP/o5TDcjwILF3IKXOwLFjEzpTVfL10RHp8A27pm7GZK3
tF9W7/3gPIMUunWY6No0WA/CEoDza3JF+XC9Dnxea/rfGWzfndMlx9Jm8WUwm0AtFF7anFPEEtdY
9MeJ1Sdgi5eEd/bKwwQUevam1GwE1BSexBAxTJrQthAiz0fWYG9klZbp9BmKP2kk3vytbPOTlIrP
3PoeGCMlk0d0PWQHUoabjWjGv+U5Hfqp5gc1FGZ1br3YPsQ2RIGOEJeKLLqVku5VhpzqMusJj87g
w3vAbRtIkDg+WEfwOrmzHcTBbWKbu2YuXhfoPIRltN6mOW5Sg2iOsBdrP17WU+jN5ojJuDuzKUWi
8eRCm/ZHl3LXFT8x3GcEPlDSF3Zekjvv2dxkV40Uc3Qehjk7+un0HZWdIK6F+V4fLNvUzCd3IQ/d
LdRUXr2YhdJJkkR0pHqnkuNW5F0VcEi/2ESdVc6SScUTv238Gn8dvWJV/+Y9c9owqrzt0N6zwUXF
3So28kgfvTp4nITM9wjZJSck2Zb5Zmql5mXI2rvPavh9xdWrTbaQJJf6MUypxGsvMape2Fxn7biA
5039HGjYSBG0L+S23clnBaNtrCALhxP0czCwfWzfe6wnLNqZdZ4RMF00HZeUM30uz5fNITNQFvrN
Pujp3Emis9dFDt50Ru46JX80ZJyd98HM9jOw+TQNYT/F0oxO1rDR+NqFxJUkNZlilYM3jaUkJMkW
v1x9dUY+R6G1feeOwasxW6ve5mXaRQQBdh4i67LE8+dOnFMTHmrJcxzYzocy58fScAS9sT5Nonyv
yf9Ixh7NSIQb13hUfhdugc3zkbHVndiDq05+h5a/LcHPHqrEzNCDPvdBdnQ1VqYhyhUPD2cCql2u
TtDADUPvYuQeZSnmrTDBnwrxhrW/wjhANB36KZ6uwnjKC+AFTtv81O0C2embaz55w9qibEwMD5kR
VLOSrK80d3eZagaGN9BnRwz7mXyPpQB1hB0GueyzPye4dRkzBMxZ162fPMe5Imcrrt5bdOPr9n+0
SIOb2FqbZf49YeMKhwR0esQWZlDWb2f4z6af7kRJzSkkxYHj7RLeuwBdos+2S26OyW3p++i7O3et
RZdgnnoKjEGtavniJ8BByXn5nWQdHiYNRo71+MJnDvBFpYxGXbYgfEhGcvFSf0nBAzQ/SsIB2IMk
rosHo88IZvWFTw6LfSr69rPX3UOWvDDb/Y3Cfh8b/YH0t72LqkaZT1aNYWbUA8tjt8Z33P26yZ+f
2gy+OlZKJR7tdJka+KSCdjJ7zz3vBQkFdwbXIrFxOmZlyaOa4BdPgc+KnPysHthWj4cHLIN57AyW
talpw/aetpgSADSzKuqj6RhS/rYdDXktuBq2as6ji1olCfWLSxw8EQSMbjDW7TVFHkSZwcJ3wjqA
HeShX1KIM2gqUwWlUBo202T/Wy7/WzHQBMwprf3grMvJc3HRYIlVKMzWeZZe3IDJZZKbNv9RG6vc
FefZ6dHsmIT8OSkqo4qDPElo8ln3knpDrq4z/YKdwiIR2jHhNnScyEgCp25IcQmtHdU+eCXbJnne
ZzdqQ9iqW5wcJjmKwsFSr6ZXx6lvWbXj2N+YzfArM7ja4YOeAbH0HjpM3Xd7Ubj37kxSeJ3q9f+/
olx+m7lMrkEyvcqhpGvSNYe3jXc+R3IwBuD2QYyztTHfh9n/DAXnbM1U/I457ewXHBU1xtxpaA/I
X7hh3f6cAS62SK9RFTqHJMBGbRjiqS2w0dhTQf117Qy0d2HbtSvLrF6iitIurgSJpVn1XLdggizc
OVVH+KBnJKTzCBxQRgo9QxL7meeYykqdPHu0rehwvvKJdjv68105bBsb4GFEN9mS7bQYsGDVFN7R
k/UIJapQW3LAD63RjUenirCu96i6G49Zpo8MIx5OELqxGFTDszlzK8zaAwc7D0jTHSAkHu69cuqB
7przluZzpqkYvgPG82GEaqnmVRAZyP1gDhc4v7rwFni9YoKabFuVJ2jZUzbTcY8IFqCG9F50ar76
I46bgoymVuaXYQm2CbLureUdxV8bzUsnuJDO9IZomgqHvSgAgOtgmt9OuCjYW++UmtFLEjEbHMMa
4XSJmR/SDzvewdjadJ93U48YJwifnNR4MwIc4nHoIIiz2BLXjvx2Q6opRBhIkTRgzTGAfcKQYtVm
YbJTGDAN7d6H0B8ZQKCubJTv303p4sgRxd5sZ9hp1TMpyyvTnj/LlmaUzBpmOt5RFd1OjQPQwrSz
1h2UaBTqKE0Vyhv0jQUkgNTAFgf9+9kqieFkF6E5i96tBZFGvBgCZUFyQiAfTSPhUqY+9vgw2iaQ
gFF7SX/Tl9N91XbFMa9qXsK8K8b2BKISvoKI8WNPUX6PD4UA2ObgcBNPCROIJgXPSjpVh4nCjfb9
nP2MNhVx6GE/mIpjnA2/BbGVK78WpEmnl7TKnizR2OvUfkVr9aHj6lm/5BeqkoVWA3t/ipA1SRKn
GFZuB4m02vYJEKTDuyHG+kvHKMTf37zomsFt5qxFK4FNJ+nCgOYUYKYM3+6rcIs70cjtlLgvFfqt
OTF+ZIN82u3KXSFQWswmJ35F5EAe84auhg+rZNpK+DvYiMYY9q32iCnpEGSZE5WFQ/K6Msi8yKmm
e/i0jLoN1mu2X29C8eAV0GAHyzk57ahXx6SJnmnXwZ+GcXQf2s5WVomAG4yNILTZisRbjIIQs0gP
Y5JR1tfesXDSDK7awF+b+HhIh7HzV79jWq4gSxg1QZadChG79GsIrO+mV3bbYAlKbHAYzhk1h929
dHZ04pA3Q6QKvWTZ6DSORkgLmiibFqGay2imKxSxDnCFR7Pdxz0yNx9yfZMHYm9lERwrTeJTAGZ4
EcfhJcXYow+th8DVgGKi6VqGMsap4+rbbLSXClmfYRN6QOXGcCv/SVTPzLc+9V34O2jzKydrydIe
lgD4J0k2P1vKegYeS8tQRFiKLDRfbvNQ96DOvBhjfIajqh1hCxruTHSsmB+7jKqaiFKWUZG/t7lP
KJWNg0FQtjnCEk6p54o6/urC6I1ujr9DrOkwOEe1WR5qB3WMYRGQHKWcfcNCcym3oUXKyRTyZw0o
2lhAcNMz8jPU+JTp+iEx5usixGvDka+BZiDp0ugQG5e6IjOvKNxjEnbPjc/zXqsuP5GUvSqVzRZb
SgQz42jeFRWy2yyNqTR8IJFugaihtkb+mmRM1ancczK++WTdacN5nJd4VyWiJxyGWAc41mu78Xgl
FHjYBKkIUuiWyp4Hi7KWZLIMwceTyKMYTX90jRetAVajdLKGlVz+JB9vW9KT5hco4/BLWhlMpFz3
m8G/1Zp3hK4dQhzMNxlyBLn2J6lEuJ7reydM7vOx++IVg2MtxZTB7GCPG3KPoO47CPpTGcpwJdv+
yrWIOuPNJwjcxTjMkhQSI/ZJQDf5MjikhA+TkS4pzFBmtJewEttpidXIq5epLx51i8EkNm2sq9Z7
EJm0XoovRqfVtq7HZ0mYEXNt3i4TN0tVtv8wfNZrMjC/UV4+Nxp271RgcYgF0WazoMpJFJPtbJAb
o6/Ctf6tyvJqG+rgSgPxTknsC7S+R4XWZnEHtCszcFDPkYkxZJJuc2jenFjMRy2wCRcDSAawrlAh
zJgx9PCoZbZ3qxpjYU1F3uWLJ3bEkk2og4viem3YwZfvMCDyx/Bm2PspFs8oKf4IvlCbaYBXL1ty
Ah102BHZJncugxMjpMUN/BE6U/XS4dl/nsdvqUJ2diaj4XQJDhnZzPY6ek+cGGNTlc8MmBl1a2sk
v5k4MaAnKVOZPrxyVoG9yCV0DhP5Vl2JaVV0/kc0aSqxGOZtZqptuLFJCkY8SClREaNiT8BQB1BY
TIRJ3UigCzjJd297zp3Q1tfQJw1yssUoyOi99txXKwwfmWqdCQ2+z2OH85p3DEPmtQajNNocS25X
/zW9WDF9/te6OQERvOEtNt5ZA6tr6SFRa6P0+KQJYdjtHIeCsD4MOPGdp/rDVCETalvWI5bHO5gK
dZkhrgA8QJpUYCcDFD8r0wggD5IERXAb3gK6mSxLLpHhDMcmW9g3/Wp2py8jKd5d5kTKcQ9KIRec
8b72qNEZmlqvIu6+UlO+enG0gh84onniAVQ1UJ8YTTX5Dv3yEQvAGfCjP01ic/EWjyfkRmtmqp8Z
MocWwZPG4iiclNjZ2qeUpnKZu7BYB4rXsFl5T4MxX1xCBGigQVJ7y1ln7yjkepgmsbMt0OS0LnEI
DbEDoPCPgU7+CRp/pKwWAVMD2ynfE2qjCAvrcySueZDmpJzFv6NIX2Tr/amAZ5CuvS0w9BflS9cp
rOZU36IHPNNpuBB15pOlsXxDmgn8imLZieL9Y7sPadTyMHC4YmdVWb7xK/sZPyyeBHRhxQzzAO9W
Ighyigf7mHClt6MHTjLCoqiShVVIsuIUY37TLjzNRSNDmtvfOOM0Q/zgz7DZzQBZW+Wb5ZZc02Xw
rMRGmH9j3r16QX4rSJYXvXgERZw82AOxJ4aE71pOIFHTZr7ZUcC8J1ym7/Bno+M8cUQBlvXXdR68
OWP+FiQISaeAEeAC2svDFEpm1LzXBDplEvgHbmdev4bf4qugwkwSJB/zmHwCfLeD7t88Zw06f/Yx
JMMuFDJQNTZhz5eeh5KMkbdkuW6+Csh0gYxoH/O20C82+xm3hAre6xIRa0XyT80caeM06bT2K/Yn
hUPNU7kw3ZuubJYv8GuavLeWUA9cXyGbH5wWxFw3u1SC1LbnmQ1x+uHWDAWlkte+rNBYGKFYR9a+
7yB35n4ZPtStau+owsW+tNFrpQlu+gJZMvpJhNfkksX7noAxLiX3Z2DX9qEtGFFOKKxhb7Kf9CYF
6NLBQo/8FQ4SicQTpapR3JkpjKpsnGykrccewS9DS7TLCVZFBqd8tM26V6DCy174d0GlGzZmKSd6
vK1Ltst+70OwE+yE7Zz/3XagVJBGMpowPWoictHGm9YWg+QYZR30qOmnQvBZlNOXWLK5BgO03+w9
8az89JNnouTNxDpjTZoTHrhPqum5FLgvuxGFmp/BnCscyQSkYgK5rxW/g1MW0QaN0Nz8Dso8ugBX
rZDliSWBeidAa4xCTUcJSUmKVG+DXL8HXp5tMocFQmEQID9zgzZR+QGj4L0sezBVHXMCPpXKiChg
u3Dx0l0VEQVM2LBG5Q0ol0bgfp7ZN6xyQn1DV+393gZIqQAWdu7NbjNv60iWowbQ94wzdGVl+OvM
h6GxrW2liODxqDC9pnlFxE8QjX42UpwM9bxnhPyRSQ9cGH4zOVbw4CxWolbxEwTD0XYLg6KSjXg/
dw8tLcKQ0jpqYyTXT4KAymCqQMrADBKvCZmrV4nRYaDUYtks9yRzPzqd91aHzMAsA7BdMHlkAFv1
senHQ+eBAobvWqzHvzyM5QpRf0BBZ2HaYsVovBjVrM8tmdhYRcddaxt7BnNXY9LtqmGGiO2efEAi
y1aOAbTbxnTOk2hthBxu0rehdAXogeVkbe141kc7RzpZstraqkW0UXS4RWaHuYWbNOz0FEnmIIcl
wq8FgGlnLbwmTFBtT9Jo45fkW3q1yYR7NNYN6+N7SzPaKVEl1PWxnUjMzMZ+aW95OnN0H3EyUD+4
OWHVAyQMn6ipvC6ZQkDNsi2WKKN8yEwbk7xDBngYmc95wWNaUURmUvVYZNPHpgycR0+Pd25I/qiX
opRmFkpYjkTxS3AXiaR0M+z3CnhJnvQ2VZ4Wa7sJ0s2Q4VkYALkYtuivLo7zKb4Okyv2riBl0WXI
yCzJM/cWMcXUuj6qTe0aj4lV7RUUtAGr+jGaildL5/0h88qTFwCesQ2XpB7LJqpiNDcEaBA2MrHW
Cmvjk0neX5tDLVRe9WVEPhipOnhRQGeYCPBhpw1ZuJpbIR4nmKVCQmqPfzoHvEtket+9NAm/RtdZ
DRhpkBhMMgBY38XTxk3m/UAjTFiTGFYFBoTYN1FQwxu1F6NPBuYW0TeWD17VayTNBgF5mSPe6cj/
Vck8gulEnz7XbHnygWjZz3bknBDvDiI44raYsdEgqnF+T12gdZH7OSanceKYtKPhAseX9UB46VoH
hqtv4iDrQ8BWPXvN+d2dakksVP1KALO3QpV3K53scTDIkjEj61/rVY/kVjGl4APjyGYey442YOIA
eQhYsJ8uS+5g+Xjm6it2p1vUIl3XTnGbRufJneae8RcsmsGzXjo3O1DAs7fucVTWKIv5Y5PgTGcO
YR/dCAEpuLrmx7rzn5r+zSDT0vPmE8kk4o7RHUwLAGedYrqr5dzvc5atkUuEZ+NhP6kgRgprOjJp
CtnSkxvMdJFulCyeziNJJGQqthjqRgGEYh6RDFe7foanJ+402zY76DkxidwmK7cbp10JIC1Bvk3u
MxcEIEyDQSIbDi0P5QyS0co/IpZHQfYb+s2h6JKHmldx+5f6nN+yY9bRs5tqjKPoO83gLYMr1ZTr
lGX5jqqtpUxCsVEaGzN1H+M4/xfk4RtbQLgfPbtdH61TsA1p6Hs1sy9jSoY8LOSP8M4BEXqlf/UN
wfsTS50tNh46zYY6dSxOc/kyVnghTZjTTfnSDp6DShmOqk80iU10dKCILWFNru3yX4Z3p6QGcvWA
XnE8JzD3c+RKFsqjkDlMCqC1EPxbgSNO6js3/2zia9b1DOgws2KA6ajZyWldx1h+yNRjbvttaXtP
ZH3EA44MaO4gQseRtRLLi6lWzC5RAPH7z+W0ZthyZ4LiX2aBNuTzlqZuoDVt6KzD2FlhYrU3MaPi
3PdBDbAQruJ9QawtTF5G5V5HW8nYih0Uu2+YqCgJnQFSJHWh80VCzKpnFWjSQGN2WteltXLQuuTp
yq3ZElVz9K1dxsCFvxvnububMkZ55DT0K2qa65Bg+0pJLKcChDUZESKLWCEzapf8JhcAmbF47neN
73Noe/vaeK8wyba9xOIRbytCyTLAdmlHg16lD0siu49QdjRpnlR27PDJ8W470bBornF4DpEf9MWn
KZ9dpqPZkpmqcoKJYs45dNImjhHrNyxMeMeqflO6sylfSn/r2SV2UXieQW/RXweoZPww3Sy5qku4
n4fr1wTcMhmIdOEBJwwwgQbkdPZZP+GaKU7MnnFW1yfl/kOAlrvKIxUWbWTIqy0hiMRu8cP7KdHU
uHmXVzY+B6APyCSn9t2q9IcIeC2mrrwIbb+XiQ8136IzAm5SCWGuIpvRalbF7LqN7KVz7K1nFGtd
6Cdt0sPYE1hAJ1iU8ztXgJrERliTj+uvq6R0XwRhaKJpow+nxCTqdSARWOYatzZHtjNm/XyaXZTC
ved1qJYcfczJEAX3Ao+HtG9aSJ9juLeNzzDp+me7BzTTDvQ44xuHjdlNL96chI//f4MyfLrvqeQC
abxk2Rg9mHLARoO0/xIqcJZ9Pp7YktT3swWNSRZBcSoHdl2T6tMr22P/rpWhuVNG4xI7AIVjlriX
VfLqVM1wM7Sy1709yUPY9yR5ju5D7FYKNVJVEfDAVWAYkx2rCu0PD8oR98/0z5dCcWnt4SjDrnxZ
fp6wisFGjOsFi184Sn+CaTZPbPv7gyTm005U+e600c1obeex1DkWN371/z89p55H0kmtNnHfsf3S
VU3jmUT73EVQ3jI+eFlQKW2Rkw9pd/IYmjwhtjen755TkrdUywenMaYt++7yLZqLm21JdWXbVb8M
8Dz//2kmNsz5K1w/RSvrlS0i9fH/XD8Zg2I/lBh0R0mB3o4I5DGF+/BVl3psKtwNfTU8q94Q2wp1
01NZwhdvbam58zfRGDk/YqwY1iqtbrGPyKQYmbDpNg4vUgNUHzq7uTP9oTnpGblPQ1jcSzyk7krh
xHiSGsWB11r/htZJHhi3EVLgTN6vYEanr6bvmo8qbfxL0jZXV4BI409+a2Jg12ag9Enj12qygUYt
bKb3uJq/Kzeqr0z/+ludTxefE9eRrKfncNfCBYHcNdmn2VCwxqzulpF/tVaG+17VCH7zAmvcXDXp
TtnodWzUCzRCRnsPXeYuBkGxnxCVPxlkJUp4ZJFVlYdW6JF7B+5Rmepql3jh07Lg2Esn8s9T1H1I
W7f3NdZWeEzjEUhb5Ib8Fy2Mh443ecpw8TylmSbecjxObSZQRcU4hHLjXzYP/MjjzIANhnomzC6N
D1+u6Yhi6YAnXNIcUHlL/UuyAsDv/7/JJRKhOc3Vjt737Jnc8mYghnsv6edtOCvQ+NxB19ER3yGw
ts8RyR+QQOfBTgguZIrKkk4G9kOMx2rkaWUe1fYbL6gy7hPhnMqqQgbimVtlElSYNfXHGJAZIEao
6DMM0ImzKioB8zbxSBiAKeCXDPMWEAY8Y2v48qydU1Ad3s2x3M6suDem4+nd0HM5R+mDT0t20TRg
hor1pxN3PP4qne4jDwYyfJRkNUN1M++8qmkPNpw3uSzbI0ZYc1g++BY6dUptYDgGlICGXfnWcpbE
bkGpysxoX/kRIqGujyVKNnSug2khkJlFs6Euv+mhCM+jBxZbZZTAeTMdOTW8o0wBsEVSTx+o/PDL
VTHk71b4IMbmT1OL5rmoMCG1GuCvpzJGjqZYDcyqT9PEOV4Our634UaqPJgpC01aFWEgECvBVnCe
HepR0HBN1r2Es4Y36uLz/V4JBHZeCm+J5CZdSnUEIlG8MRyjCkj1RweGHoEu82ignkYT3aYO9lPb
yXITsbdkJWzqVWJakMuR+VZjbj0JG+FgyP3wbYrikrnJ2piQSzuuMZwTaCusYRFrt5MxMs6qEdHQ
5Gz5bZNj7WztyvNOtPeYcA0hNzWX45A58UGroX0XNuwNE5OFyxsChpCbndUCqPEWazvsgkLST4e9
pj5x43rPUAWZiW0mO29K1L4eHba1vdlUD1MEPskCcgbuo2Gz+/83uCkgQs0Fyrt/7GsQ9rObvmCB
4kjNJghjOkOytXzTajbqxoyyHOWLOtoTQGtC/M5lhqQz7vp7dmb0kVXSEOzYm2fHjB+7anD2iezS
M6xPfRfVTbn9/4eOkabnu9mBCGXzkNzNACcXnSYDC810sJCC2EKjfcZCWF+Vi+3PUhn+Me7Wq3Ss
K1Hd+Jekbu718o1ZZ5CgTLGP69w9KmUFByQoyX+MnVlz20i2rf9KhZ8P+iSARAK4cbofJM4UJ4mS
Jb8gbFnGPM/49fcD3be7y3Wj6jwUgpRkFcUhM/fea33rO6QArFxVMj4aaA7WfW1+b4T1HldpuXdd
1WAkcQUpO1nMmaTeBpxkF8CImish7/3aKJqGIR+Ubpkr/6BQKtzVStNPrmHCm0oIQ2ndaDymgwHm
wlnVg+V8ZB6i0dgYtWXlQkH1G4/kqsmcVsYLaqaQJvi7QRnZa7XaKyPNj31LPesOJmftHhcXwA3r
oYGNGVYUO62OTi4eMvpTbk0IsRLPbj9LAxUU6ZxCe1epsF2GQY55R0OOmGmIATXgfG3l7nPLly8F
eU5dxjsw80boMBE+jcmjuxUYwKvaHmdsXiFr8mtxab1ZM0LYrdBWuUrpMFmRjjaOdKhAj/cNTqh9
XLqrNvP6eVm7y4StmFjLeO9rXbwXXcLvTSl7DOQ+L4NFzM6U6vmGt9O3BhbMcTDorqo6BbEfs/E5
Mid83m23ce60T26hF2dPORSCAef42N9RBAR7lTBoytd+UYtjQVn2lBYZ/5TwKlSL453T28a+Mbxh
72gkyTUQvW4XRgikqtCtdWjHP/j0YgsgGTtonACuSfnSX42h8S5Nq+8tGXVPM/SoDcwWhZfpbZpo
37LIHgp6JcwHu+zJKUkzycL+zIK7nzBPHnRZGrjt6OSQy5W4Su0nTwMnNV/4e9CpBNm4IF7aZBOK
KOVYZIxFaDJ8y0thPqTzpQmj5xFf0roVgdfCl+Zrt+9GfQqwK/IuVHnZ7HC90nAD2g8N4Hi73L5+
u9UY05ex5fT9y9dvd00xhxAZLQHbbuUx+C3LiKRHjvZpPDrHGgIt7tZokxv6cuj6DtYwK0CeUdCQ
vGtgQTFQUHh8fBynOE/Kx9I/ecFxyDTk6FOsJ0snmRMUahEcdbiDx9stngB3r9c1+B8Wj4gj2L4y
XbFjLmzRTw9R9VXMo1ad1KDYBd1RE7TMrHr+9NzgTvOFsfK0cnw8EmGXtYeEfmzpc+yp2gqCaha5
pylu3VNmoZiOXJs10iivEhfbxu8+V0rvd1oV9zv65gLkU2K9dcLhFNi6HkyPyD7YifeqdJ7nvhAN
uInggmqMo/D8Ct5uNfPd263KoJXDtAZUIX9nMdsh89bfCqOYQFVzSeIY3/CEXy9Ef+FbccnvacTp
dgEZise2lvtRiK3pe8UG46gF5N9vdpAGi8QyH6r5EpVVtRYGoy3Lyn64kRy2tVVEIHOMHzIqmv2/
LwUu140T6aQ4V04nZsYpUjvoAwSfsKxRxjBGbmv33RU1ORZsKNhEfwyhb7zYNMjYBOb5oktarYvZ
NSjwbwS10yLJcfEI6aX2HE7YLsMA0HHaV0+zwqalkB00r913o7AOtwvjlXAppxKqyuSn3+AVK8IS
WqbYBoTDjCBd9qUFqpIRM9lItwOZRD6p5kdCzVXVGIKU42UrG9XEDhWM88Dwduek1L9GlZ+KqjtG
mAn4TLOaxgO+p7EfadJYJ1TG8Ng01BUyCbynERXnvdHQHTATzuNCs5L54+NcYzdjFEQKIuSOryX9
1UdfgSJKZQ2SqGVLA7ah5YSETLhaj/RLCPUSFsRTzXydutHZV0niooCnUsNhCf7MU6Su2X7xORJm
weeGc04FwTBFgrBibL9rHPj2A5ZwjSJroWfQfm0QXgsigigVTUffiqNwc/J6ZSyufYzCo6PR5I1f
StQw9/g6wqMCkbEPK/HIP/wcdc64NUZI+h6DHBQpy8ROIT/VtKUqSK1LD2bmMqsfmI0S2h3Q9Chg
VqahAqRoCxwXgf5Ip2ShF/b3yC2paTrXPA8xuU1eXCeEbvgWYXwm3ZbAdC9RTtRDOlSUVcI80Psk
A2h+U0D2yZiA+phIO14yTzfeZURDqWeGG3WDtzGH0jhkifMUhU/hhzdJbelmzbAC0xS+CB7GMpsE
6dzkpS2LJnJZOSx0TN4ut74L15lT82bTWxZc/dh47ayM6XZiXHMH+lRANOpumGODlZHvmhZzUWqI
kx1StcmMHBFOdcE6iikZ0gkD7shIzUDCsuzqEqCHQ0Zk5Mrq4LgIsuvQEZCzWorhtLsKAxe9qMhL
BCCZYQGjHRJIpR+9NDGOpYEob/K8VTQvSQZNOxdFOKJWjEF4iGAvGdmXJDADnGKus+hUOxzQouSc
SdGTTsEGd4BY9oFWbAcQQFpozoEJzfiaaGKlaaX+5HvdTIfKKVRwJB8RFl5AYqabXG8hw7R+eO07
GyVGGW56z6Hd3SXNqtft8NnU34TqjKesyqNnMMD7EurwXdGQco2gc7wGo0SK7vc/JhNqP6o1Y8ck
DomNC76fV55TXuu1a7cNxoWZwDZz3ZzeRRiY14lqGmATY6GiF8Y1DVCJZiWtaitnvq796IuDDIz6
1CQa3rlkXkw4na3DUESPTp/TuAxEgk0ESgwK92EXhO2wRoYV0Q1w/RfDg/0A5Nlf1b19GhhvPEK7
ePN0rXs3xFzUUq9bc7tg8ozPbt3SDuUcuGy0xFp1aHDAxhOT6hZajmu/I92lGz4IEO1+7q23LbTQ
sNP1Pd7bxFH5qc7imoQET1ve7qZjUpzSzzpIwKVPNB4nP52upXYmWyID5WD5rxlpQ87k4QVt1bqW
ab0tHGzceK8IKOAEQoEBw9Dwnego5guakHGlV5R6WBiB7kroHBXTx8co1azH3L44yNzofQ84MmTJ
pMQojY2bklAIIRIRCmpIBGV1fhHV9JL0Wn9l3foQAxiQzgr8TSZM/8nW7ibCpvnky+zDLZ5tE19X
LxtzFw8aB7/50DnMHEr3btLgd0GU1s5e7qOSHHBP2oH+Oc09JrpZc7ZL2FF5JrSNlqNMqUyBHjhF
w6k3hb7uvPESja394DivgY902RjJ/rHrmIxTNRChQkFMX5AcH3P8Vkb9V3SI9tPUpSsX1utKt6W3
Suog/sySvifL0Po2VISJ2BZgipFpCTqWEuEX0sDPubJTXNQEFPt9Nj76Wr1FOp4tQkrIdUXO4DWo
UHL5fV+vcDSzOk81Vqt+oD4L7746AvijhMF8pMXLrDW0CeEMQhxJeic2jbIw1oVEv0IFRYeAPc+B
fKrVPfZikA33divGVzBF4WhWD1kU1CDmEFyWUYSGJYRpCxTXAGBiuO+ibuTWqYZ6aSdOudR8cCQz
sP7gpvh/0vALWWNrVwJDwAZEjQ5bPJTRAeEsudSDMSys/CVHsgc3hAiHsq4hCDlmv7S1zt34iqpj
GvFrDSqu+JxDW5LcoBknX7/XfZm+IwAtaBOFtPrd/Cx4D2xdZ7YVVupRFMgV0GfWm0ALjMOQQt1X
fiBPaEaMhWVJhCpN9EzpqwGLk+VBy/m0G5VF4FGdBw+9G71nKQP9oQCHS+cXjFBNQWo7yRNPcH60
ZV0uP/323//4n/9+H/6P/5GfKRJxIdT/+B/uv/PcV6EfNL/c/cdm+bi8/Yt//cTvf/4f64/8+DX9
qP/0hw5Pq+uvPzA/jH/9Uv63/3xYi6/N19/dWWZ0PcZL+1GNjx91mzS3B8AfMP/k//abv33cfst1
LD7+/umdaIJm/m1+mGef/vmt7fe/fzKkcXuGfj5B8+//5zfnv/Dvn56zsPn4/tuettP3PP3DP/z4
Wjd//6T/jQUawL9rYLNTBjPST7/1H/N3NOdvyhQcpHVlG6YyDUf/9FuWE4ry909K/M2Rjm0LXeq8
fy3FA6nzdv6WdP+GgcVWLj1MDj/4dD/9v2fgdy/hv1/S37I2PeMBbGoejv3pt+LnKz3/hajSLUNJ
23J0HpuDGEnw/fevj/xN80//l4BOokhMJWumzX9A6O0Y1zQXacZLgzmS1dgPBiBYEPa3y0C7bFNU
VnrMjKYnCC/o6Qzn1swM/mZ6U7v+jyf0nw/3Px+eYak/PD7lOCZPm23rhmmaPBH/+fjimF5S5iF4
CwoczYg6svvUZApP+xE/PLonPBpQQ+a7t0tuYGUoM+217JHGh2GlnSudPktZwEYtSgCqRpWZz4ZE
q+A2RUGo2FQsIhFPX1CMXjjer1OtIyDKFemVKrAAF+9m22ZutlvDu9/XYpsjsdxFivogSE0mzw2+
N/pBGGVLq19zhg6/EbFNoyGrcxCI8hvVPdxe8hc6ep6Gz0KTGkBkGEgGW1/S7avZwl8Ml1jSedVN
MICptT1CuRpaNTBKLOIRqV68z6cek2nM7M6iK38qQ4jJDmkpcaTCb1GByCQrbXPPrljcuz7yL+mH
T6mTLDRddvtQZVS/AJ9fUncICTbr7UVB+sLKLFH7sJfS9prXb8baFrowk1yGn39bxSjYtnoXK2TS
fjFLOZyVegUP7e9kW43rop2NXh0o3qFzV24Zat9mO4tVVu0Hh7MfQjbts6ODU5r6ZhvYJpMoRz/7
NtIfPybyLSjN9JoKP76OS5ce9X0wInuzTI3dlDp1O6kqZbvxH/My63kR/MfAbcaNHgBGUo26Jk7H
gFYiRs6g4TwYeZGt8j5ziG/C1uX6wbqlY3RuUm0Au6UYsZT5KTVnTUoR6ldTq5Ido1eNQwp3Y+Wn
J6In3JPRKeMZhqN3UpX2814rNJAcAhLo6O+isZgxdzmBnP7Qamsip2ydozpy6WAfGxlJpvGCw8/0
HNXgmKXMykXe7xlQT8d48uvT7ZJNxMRAET4Mtc9kB5+cuSuavNikrT0cVEsg3pj0nEKnhqiOIp4r
zgS9kW5f5dDXl1yOMM0iBgEW09B8GhySGZP6NNYcN/JQs7aaX3w0usPcu0mg4dlxiukHyPl3vUi3
lL4OpsOYuCUvWdSjayP9lgQ9yfhU7G4b7ShAfPPyTDutNzcaQUBpSbYtN/rM5gaiCa0D9dohsecl
o3W0J7jj2jqIDCr7jiZQX6pLJqPxfeSGFvXTmwa8T3Zsg8gbKJ4kS0korQ4CDNIOPxzymAbkvMPF
oX0p6L+ruGSQ2tgXlUbJobCyAwqJ5mwQqgDWOQ90xm3EjvrGozVM9f722qHo/67C50mk3oOYX8yM
L0RuzFbc1kenKOy9makDJwXx0M4XNwObRQaGXJh6SrQydKl1mIFmzFELwzetkq9RV/BJrsqrGKJ9
5PiwHzQhnoeGchQJePSV7u/ZT9Lg218shn9cC2133jJM3TJNmyHl79dCL0ZhNdr42xsdce8Y9fmD
HyBC0IhiR5wc2wxKPcOwnv2OuFgTpqlTfC5CBlL6BdCheyql65zgjjIcT4kOjCLyjUZtSt5Hm6iD
hrmmk3glnMh461G/Lcu8H+i8pHd//oeYzq+LOnuayYzQsGzHdZDH/v4PGYQqqT99xGkJkcsGY1RI
p6uR6uWBcBBzzWydgasOFx4y8yLpE3MvRjp3bTmp1Yif90GgEFqZApoaUyms644OxS0xt3Q53YvW
x3C3rD7DJdqvy4CwJ96v5UOSCIb75KwOA5KUMEYvjgdQUTcQixRzon4wMj55VuPtfRfkie3PkVV6
THxRgXKHebrz8OfPBPv1H58KU5dYdQwpldKdX56KroMlqyLUArznNbPBtDx11zINQOSXdrdCgmod
mSy/OTGBbE1aJyfhmC3z/fE8YHhlCM1ulnW2u7nddYxy3IemNixcn4LCYSPY3iZ7Q+UfDJ9AzaHR
NTScjNKZV+dgVbjrFcUK1daLGi35wEQGKcRUuAvPkxwHcH5yyMW6hyW2ClZlcv/v84Avgq8p3SDb
sL2VXcoWuGYqH/1YY5hmNeazZHFPKwJoqS6pGMePVldgJhj0lOvKhOQ2qfEeQ3PAlIgOpmg8eXS0
9W35airtu9l648au9OpC9JG/GnqXuq/zPsoCf8tSZwq11RSk3tsl0wYgYqzvpIO2TJqynvjNIM/J
swFUHTylqS9/UDdBAakB2BWKDnq7pHBI3gY5sHK2yF+nYKDuo2Lcth2Jg10XZnAbmMdkpps+pkzY
Swdl/oQ8YK6fCwdlTUPRvxjYyB+jqCWjTqNn5+tBuO9Ke85kYRur6Z6SqODDU3MNe84MCeRLMrJa
JvaASDZBwSRTWNzFRDs3tM1zVPvddbTr7tpqFG4joTaiazd+HSWbRJHxZTeiW1ce+Z23/qoRBmLt
Qhf52W7VAUbGhdBPIgcg1xC/opt9+eAqCKs2IVRD8yPXIrHEtYEIKQ10Zk23x2inFS+x0xXn3Omj
u7G1xNsYBOnC75HbilSHmZWDfJKuf2Dt8B56SYvrTrH1wXe5XaKieAfw2CKjcJGuDWlHuxmYhyid
ZqdnHiEoQeaeu9Z7xWj8IlALvgifGPci8t+sWDt2VvegNcWpKpv8Glq8BHDnEVDV9btmWf1r6JcX
4Sfqqc3qL3pgk3QREO7a3N5ct/td7ZwcHMN3xu3vc6xBg6HBm1Av5GNaNLN0kyrfHuvFrYkd/quT
7ThEtqZTpd/VrmYTg0ol7sbk845tv9RUnX+2BkRISMbGg9XRFUkGEh2LKjRwYztioyVu8aYxumtm
ixn6q+qz5W9McHkf0WTvDLzQ7liIk6bZWPDo5d+1hGIMtyex5X28hUpsMKHWsKkMwK9AHMgj491+
qZJ5b4JQwtspJzJG+Pj2ZdPE4MRw7Iu82JaWcUpjGa+AZYrzz1eGUIjqzpTMQiIf8W1SoP9CXO/e
azrya80oi3NgaGIzheELDa1HLecQ4juif8nqkjw8mvdqp3P03FdeZl/CmI9TNnrj4nZXlQ6BSHFb
wmIg7djQ0ROgvNd2TRzrD1ja3aXKdHSg4chya8UDKb8o/pX2rL95HTgJYgbn7LL7P19ZJcXT7wsb
JebKic4FVRI++l8KBx/yA/8FgMW7OXCS1RNFq3OcXGEvKjv5Flmm2Co9d09eiGDL4NC61M05vZzj
yBKEOmeSUuaPEt6uNFL7u9UTsK5X6TEf0vJQ85ttZdWPnonMaPDK4m3ulYS1aC/waTa300dYIi1p
CCEAAKO+JFYYbNFMYUW0k54kS4RqyU7Ni1s0hHPILAMa4GPEbbujfRg9Ugn+4kn5wwmCJ0WHZon8
Rdm2reTvN946LhvPqBTOA8T093pj1/tpvoSTK3ejdx7nNWzwgm6ruzmCKSOL72s3MLa6sshMq4dd
GTXyqQL83CZJeJGqI9JVmM+37/McbnqyVTUcFmsVdzSo2I1tqz4jcfYPYQpjBTSzpro1wQm4Xmq7
QgOyiBumA7VnBudKCO9QTKRHN4gKIz9K30NPna1IpC9AUgKkeeYRKk+xJ9s+3RsFGGRGAfH2z58n
8/+zK9ucTWizcEgxrF+rTl0g2sDUld+DwxffxsAgTKMFQsV5PHxMRIfd329fehekQjqi7h3CljN6
nxCTTCqVS7obeu8035uz+CNUdFx7y3S2JVOxqqzqE13RH4MTqU3CQrPsI5Jy2Ij9lcwAwCZaq46y
zElwlHxUfScNSDi96820fkbgaKLhZjSYBkuAz+hZgrZ7SuLBmaO2hq0oqr84renWH3oESriuzjFN
0nQwbPuXj5KeGJK/ARN2VQk0+QNpLbdL2df/vPXvr1k4du+7wrQkakv0Jo01YMhrrWOVyepS675c
Vd2YksFDLzrA9be8jdYZXIL3ici81AfryTS/K1VWj7c7nUNglcTWu7ndVaOqdhjp0Or2Ol1d02cP
5by898Nq2Hh1op8cVCWLyigcgqSU/lAEw9F2av+BeBMQ9dJDnG05b50zhZvbJouXyltjI0gWARXn
4xCzpO1g/ZM1arcvidbTnBvuRB1gqiJ257k2Y/u1tRWh90Y4XkwNwWPfuGKJ6S1cpYVbPciBCYVv
mLtu1F+nCR3MHM+36TSI2s1wAqs6YkmDPqS58uvt5OB7mXYJt7dDhVkCLtBNDTJt79SPsk+/gT0f
9womeFqFqERmPdDtwoCygCJhDJdyEOIh7Unsy1nflrXZplfd8I/9YBMqE5I20Ma5xWtDerUlUBmw
UTFHjJoRC6WWqEVDbq2Gr+hn7eWAKQWCXC7EJGKxTgO2TJrsVOVUoc9MGcOtL9o5No+qqhumcFsx
ywRmMlfMCKbWSIggKsK41qTQLjnvhnsvLOvXUo1fTJoNG6NN5rlLEI67VI+qw+3SE5hHABq427rM
UZSPAbGsjPwIXmg52k6JfDdzYkDhskbdPTmILSHLmBzxAyFj7ALFuyjdcnIbtqmFfWIh7WJ4SLES
dKkUe87N9iFEAYQODJIT08944yY1Hx7bZJDGxP0O/0AN4bZZemjOTmmOjPMvVhfrD1uTmtt3liVt
G/rUr6vwxLuyJcohva8ny9oXBYMFiacOr2LwZCFjeLLcSzU4S6nZebzEUpTtjbjMjxx549001PXp
tjLKTpm0znv6v9gdFl2JhoNOdnZkV9xPrf6M+N557Er1Es8z1SIXDgC6On9IhFgj50wecwF7qAmX
YyI5cqASu0t0HURSPoV7vbPG/Z//4ca8UPyu2aiUrZssqjQ8LRyw8/b0H81GJnZM3vsMtEXUILyt
M51r5STENfgfbp9lV/jk/Smf2r3IyYpAV8xHwKO2m4WdONkzEjDzL50TDecyE8Zj61to3kHVuKFR
rG97ZxC69qFVxo8/f+xskr8+eMuhTJN0bNk+paH/sgpOoUI1LYhImyqX1BrQQ4OpjRsz1AkYIdFk
XZKz+1DNOhwTgTKe+LK+LwnEODDadI+s0zRMVRc9+0gS7iSa+2VQe+fYHP1DlZpEMTeNTniGxBHU
JNE2alxnU3VsA2CZ2kUfZkA55lt6RAYBIaENeJQ1oz/jOaCNvEhjX1/Z0XivzfPpbF6uDRE+ka+M
+4dgx4Su4a2Sul2Eptw9Rn0XJUEaHmTXuhgsxvcUU/crM+p7IaK3LAh1Dsy1szCLQiNHWEWvQ/gV
cZSNKznqTx2aEmCPmfvS5q12D6RgtslngrEXwAunmtgkC/AhaZiWD4JTVxc56RnCWrqtJbADqYO4
MNDvKOtz0tfTQjijc8CCohh0GXQT2YINPEaLCPdT0DfYFXMvIK/dszedD/mAd0+Dod4LGLTLvsF9
i1r14BHXEkXeZsIbMaPjU4IO4nVVGHKrhSgSm5RUXHdsIdCapPCosHPvOztVgADbcWehSrsTNlGN
mZawhQUdwdT7EjDFN8II2/vI1oCvQFBawpYxlxk+iTOmT5MJU0/nsvCJJpLdtPAdx9/kUVSfIKfE
GAIH+i5oAc9Bm9o7O3PslV9lxVHUOreyOTiakJ7UJZJXeDXj9IL+IPW+FlcvMNqYw4Xao2lP0f3P
c32YSkgVpn5lsO/ArPQRxzilfi0S0ncMzYKEhZRH82zMbxZoK4y7zWKKnMWffzL+eNK26M6b8/FA
py1FUfX7T3VbKq0w64G2VFGvA49UEcSTzsNUddW2DYl9n3rJjliQNFGRBCCEoS2wj3eMJyGrAyMl
Q6sT8SvIvjdlQUsnq+NNUfV8jtCpRjh9n2G7DydVyzteNMzNBg0Ha/hiZA1Bom6dMXXD1tPF6AYL
pVZaDVQyVu23VufT44xNuqVdfjEMf3rwOdOCzVRvXqFOVucEm4wIyN2fPyUGQ51fFjphO0x0hOT5
YE7zyzm7yyz8zzatYWteo/NmIF65Gek7JDpnYi6mtBZTSyxf5xTfhePRLzWdcZ/orn35uSA6cJNQ
KluOr5Yu1Mw7CAbmIlXWbOaGwNoX3rZXaf3QaXiV//zxUxL88gcoB4v0vFIzEpLKdubF8D9Waj6q
xDmFxBAMeaEW0kR66Vscf6wGiFfcpd9QVQMgv60tWpstsePtSNrMzvkknPkoiti+MgIGxRaQ2cj2
fYLD+478uEyQI+uV5mf2Wro14pEEuXad6Y79iJdirWUwZueNMC0HNsI6Aw2YyGrtIrn9OZIIkjJc
V3nnweiS3n6SVr+RjY6jmADDVu+9h0ovxNWdE6/kyMh3MAhjLfseWrm1h1G+GVlJtrf+xZC6vN2k
3mzQ6qRnPYJOa3LwC+8KgDIG9ptD2hocUpK4fMMI1gBnzvH/dflXui0ZLRF+rDRJbAGk8i0Z+vDI
OK0CNA5CuW5PGHj7x5gJ01LYIXKYMp9OZGShAUgujjY9pTKKt30ZZFc2Z/K4ErBYE/GeQx2GTxYJ
bwsTMMyGDKqr3YblKXA596JHTS+eRCuFWgNTK07McuWHwKG90o5XYWBFr8Xkb6O8cr4mujBWgHMI
4oH8lXsfXa5xiK2yLwBFnz35fFtmXMS3eksY1s+ytbUDCgnp3iOGS+9BMhRvaVs+Vi4vtJPQExxx
PfycLv9uuPy7Ud+vhwPecixDCPzYX5Vp678cDtyq931Lihi/a9UcSiOs134tomU8NPLStvX3BuLt
0kQ4f50NzNCDtK0JmhFETJ57a2H2gs2hTbe+6fE6x8YXxEXx2pdThd0h+wovxz5T76H48LzsLwaV
zq+V9fyBUfS0dVcn2OYPpwM/H8kWs2mO9m5yba38rfS8YVtD3z0hIiRij0Err7+/cmkE/8iGYScw
Au3dEiGLQQTIPTPq+pR3frZjY3NWSDfqq0VmZ094/KTrZERWJPY1VaxftPlUnQSOeihlpBadbX9V
A5RrgziMNR4g6ugYwWdQW/bVC3ILm2CJ3pCT3iaXerop9WrvDVQgP3t4RY9MM3PJHWhAFaU6Ag4X
2LtOAsHgtNbLoI/I/wz9R1JSAyTAEV8makDCyUtQmXP/GIgKEbTstUD0+j35MsFjX+FvcBJ9+pqK
2THbx8+VFXIwcCBJ8l4bqy3oBvMAc5WwegtnFicd7xJpsXdpK8pCgcIapwwePqarz3nE29uthvIw
kr/7xqXeUX5z0XOA3WnXXZNIC87DGYehta9m9GoSECIyzncjT45/0SLQhfr1GK8cqaTuuFhwWOgx
NP6yRuqDwtIv6Wa7/hfId+l9GYzRpZ4vjnTHbS8GOIVGGl1M6HeXagxhZej66fYTty8V3UCVT38N
AwO5U4MZZffZEAGRIqv07HCY3rq9/X67N+rewwg4EQmYV6yniSiVUj6109ZvRvNsVq/9/ATyGdUu
o5s7O+tkVadiyg44fEiV8apob82X263bpbDhxFVCypUUTnUNOUzbGXh8Q1uHGjYBux3jFy0O4HMQ
kcqWOkzoBkElOI1mkyOIQrG3qx+oy5vQIzULHMm9PdjWqk5i9QID5Zh1rbPkZ+qNoTJzbeWOWiTt
uSI1bFsAz0ICb0LEcc1zWpfUtpTk26wERCE6slzHicZcyJHx4nNMkkZEfaAT/8lsbP5MTAA2GT8v
CPMrz1DGnEtECF8Y2+k165S255u0+j0U5LxK8PqTcMvY3fwcx+U1M6IfYRuefXbV9wwCekYh+LMq
8UeY75BHH02Rm2vsV0sNZdTq1tb1VHVvB1kLsRj3odPjkMRmgWvOVe5aWnUJK7AbvxVRi81RWa/M
paxF1on7FqP21ahAPMu2CJdpbMktc694yTJLQllrI3NX7psFyhZHeXPSehDWVVM9oIsjuNZZp7wV
ES7DW59GEuICYX+Ibibeynv0DeEjFjqCPlys9wOl3yYAobttCivelpqFPALIrNuG6BHV5H7u7bkN
0rkl0w2LhnwTpacoYJESg58+Im4g+jUfil2HRf1AEA3IJs1un42ihqAAMvC+UcGFQm3Y9nUKZIpF
+xkVLEzVFON1O991vI/GmF03hh7R7B0AHzSzyPt2MUULeQi9v5hPDHWM7quabdG3u+P8Nc+IclAB
hjlzxxcMW6sT0zF4PV0yLDyNKVWHX+WBAaEIactBU6yOZCOTazyG9c9bmXCJuw3iDl0r37XnSwX+
C4Q322op1CH2pHyN8m5YdMKMj/5o6hvNHZnaNFa+qkUqL6Gm8J8b6OIqwBbg3wvSRXT37GjE/GSW
IUDQtt4Bj2OYx/WLHcEkNdvim7JJNS5DiDldG5Fbzmdo0QCa+Mag+U63SUj2QcAtXETzBB+zhKjA
0V6yggVwqL57gnBLFfvkCAbxYy1Z2fu+2qc+HaexcMMjKpDHtgBmXSXOyvNM906/BRHH+UPTVfa1
KhFCKkiOjzrmezCJebQZKo6jt7ueG9ePOgpbAmHtctOiwC386bF1Yv3pdomq5AUNQnG43XPRVqx0
jdzPsCyfWg+ErPDT4T4UerlE690fo0BD+j1fxpIo1KkwWjJcpL0Jwnpap5Esr91Q7kJ6Sxkx1AhT
zaJ9+HmzNahRbE6WdlAU27zUtpHp7EfWm2dRWWJbdpXBB6H/QctqQPJZiL1kyrJv0knswXZBRce9
yNWLXIa4k02dOHlkv9baMTCFWOUlOZ9oCJzD7UIC0xCVYLKc5Kub6ouyjcofZtSeRVb6b3gOqWKZ
EHrhsNGY2S7SotePE0f2YzsN01Hdpf2cO94g3O7mc5sswThUBj5VD0MdXC7Gf00xPslZP6R64E9F
K4t9DmEXbLBHOBQEZRo2+P1IRR6fzayqWWBaml504p6ndrKWkRQdTjP7RznZX2VZ80aZaciAcFBx
DsQISD6SRsAnNNaC53E8l6aunXVQzDrHPjrn0Ru4XDdCzQF66NT2drsbYie5h/O7zLUJOr1LSJMB
q0nmXT3b10PeQXiw/RJxvShoaNjh/yXsPJbjVoJt+0WIgCuYaXvLpqekCYKUSHhbcIWvfwvgeVcR
Gtw7OB2NJsVD06jKytx77YraM4GMx18Ojs5jkx69kGRxRiEb2VlA1ZxhW4xE1JcmocSZ/lTF3W/d
Tw5J68mDb2GotcqKBFkPLjAaaUIQrfcJE3jduFi9bWdlGnCg/emYq4JgQlKV4SEgawFtisGQqTP6
dGvaI7t6FwoIdIRS44hmB13aFNh7QnssPPYAk8hV8jKE21pdoZjqy88sgWJnV2mx5kD85idmtu1k
dCNx4F3PaC1qaXjuKbhW2UBVgzKMJ9rj2GQvVuhm+4BDWMHXOhO9dc8AmLd/Xf5pIcWddA4BK+JM
5RaxLXHMc8K2XfsoUQh19C1OJv7VwnK58VIr3iLJIV1eAwWJb5hu8SMSK7ZIGVBt05vcAqo11lVp
VXcZa/yKPGxcnbr9ovu0g3xSvXcD8xzQidvUAPoXljWj7TajRTueR7t/z2taI44r3gjLJF/SsB+S
qP3kHvwQ/aGzb4PFaI7AJYbboBpQoq10rSGnMTDXbBfIL2jnw7DPSIOw0+2Y0jyqtKLdWF5witrp
Amg8uZYFWiOl3NeZgSgK00bOnMmNBHzagZghqNOBNHdOMp3msiWqXVtIYv+yc9XQPZYVwCQbUtca
Z7kAvX9uneDJjSfv2E/sj+rTkVjVGmwVwov3bdR8GSFhmwCjLkEKuwbXOxuITYhYwIxq8hHSRViP
+9Z6HdocUpXdPfCLZ2szgHlCYaN9MJxRhq38mmQMwwS9hifW3bj8RTc1LYp4JEQYETaHqyEKkRMk
v1oZbmu/RDfsB9Vai5gJBslZFS+Dif0SM1p77oSZrEt74mdzMLYazWxA9vN1GPi//PbLcx2MBJn+
WHgJKOTEeW87DEy6FZkY949WlQAyOzgOnheanTE9D68d4wer/ASlUG1hRcPtjXk7oEVh+fGIsyoa
wL7A1KggdO1zTKrnMizei1HfVF361fgWCIbgngr9wB1WHLIQswWTiSPd9x9W2NvwIsydoDBgvUCG
VnKQbB2LUfJjMtX+yq46Pr0doKX2H/QMSW7mXoTdofa0pffJzP5VbQN4mnHOrs0grHcl2ojG1Wgh
S6snIuaH5ykEGS4rZiEInEux4kZ5p5FWSA7ZLnA2GFYLpo052CVvZ/XtrQ/SL5JscFE0LUP1MT46
CkWbpHRA3I1wQqGeKjPzQAXEu6xTkMbMgm+uZpCsrKvnRtnG1qcTsRKocyTwlcay7r3GOGaRvma/
3TpjoW9bFyW8CdMwMd1TnYc3k5MgPvKq3+Gd2+eqVLvcIRdqkmQMKRhMI6cQbCX6ya6rXxOZIblj
IiSvWe7Np9Q3v0Rnd4dsqn5U+lzpGQVS00Q/hwzeWTQbjkvwp1PHH7c4QF9MCCI+WxU2QuYL2XCq
IXmc+gqcrmoBjNHw64J8F6F2o2G+twCTpkDpvLYr70L6nog4YZqF1Luu/pVoO2YvBFnx2ywn2zlY
XbYZR5uWUanePJJA17U/kNNOHiBOhWYbpD+kjTwgnVivyRu2C2OY8TFimw5wzPCoOofeYrDbNHey
kkjsLRxLaPib86DMU6RrTxmuXZrd4MBHrAUQqmnx1WHdb+yIvHBZ1V+BW+OG5Ii0LpT3Z6yH/mrU
zrFOIoCus1kmxydtFV9pmFwKzuixkxA80oCpqrxNB1c1tL3XQeJAgRUwrNOoBnk+tS1ug+wJUpGz
Meg5b2HovZfCAl4dD/Xahn0zHx03uWSEUsHTZy3Sawy+FG2mfI2NyHkTPVHSgwJrqdJwn4044ZOo
fOhqAsNMjwA1h4hsN/6c0M+vxgYmYpIDBMIoefOj6qstE3gLEqBhh94sgXzim69Fh4ulDSB3FyU1
Bbr9XToErCk5AXqjho+uwYDsD/6J2m0kWTH8iBVB3kX2EAXqPvXse2qIZ7edW8WDeBGsgV0Lv9mR
IVRFBvLdEL4Fhf9uTBlUZ+sHmSlbQwsPvRe8VZKfcYjdF60kutli40Fi53NL9tPKEA5JKZ6DgTv6
E9ftVoBmPproFdpa4uzxg1PhiKconE24o0ubLDRZZlkG4/zEn/TRKa0nlBv6JQqSC9MAtCKdWdLl
NhpyX1jQlGwfOrfdJ8OXjKuTY3cKqPNaPJLWQ0gjOUODSefWqUk6KcnAGt34TbfqvQoTpJbVPu8j
AhBkcgVccR4YKBhz1O3adJIQLQsh4nWmELRGDIZz41eEFHoVjNtYJ1Ck7UOAhxY00hy6wMqG2riO
a4QwevxJfSm2zF9vJoUwGD2cz/YX9DR+lZ2s71UPiE+hDWxgvh1CCJNwGldd2o0Hx4468DO1wXoM
viziKMiHVZ3taGSoAwvWvp6it3ry7LUmXR/doIC2n+LUoed2QNLH+Cp392zXVFzsPObI4ZPcRsd8
bWT20x196Jk4b9eJjkQ8kT9zj4JDAHfcQPvhr2WtQ2sgX2cge0BOFiDKiI0aXJ8VWIdq9AGAJeRf
U/D/dG14nIzBsXcoegO58a5lRgA9HU1eJUltJV+g6nLSapXEbUveyorwlK++TR+J21CTOa37mkwI
1mgSlw0wFGReqN2YOXdUo9YltMMLR09CJyV+3xh8tQcOexg4eDgsaV2BFXyY82ctWGe1wZB0jE0O
QEybl99L1LHOWiOxjqgIvqYy/MUtG22lICEybnBSokVf2ck8BLfcPcNZd2cfghgTfGOy4qeFAn6K
9Tr+tMRZxuBZHK85+R0laxhM1j5wnG1XdSHYhiI6DVb9JhihkhDBP8ZCWRCK5aNKVLRRPPYcvfwd
TbSdXY5hK7d/ijV6zjghzqbefzZ9h20wBPOKNroPkm1YO/barsUPHzjzxtXHN7zh1gq8Q3ysCKzI
mlx/EszQes9grgBmbK2RRhJb8O8jHIdUzr21Rcy9BtVqnMOhwtboasbGTZhU8k8snwZ0t9WHCTMj
kaZ21zc73FjuLkFyE9L3YlYIdFU51bGQc7qNVv4OEA6GkveoAU4NagdmWSc3YC4Jh1MtdQ/Wqq9O
M4qVM2l7jA3Gyvae26oIbyzBRDk4v2b1t8V4bKv0gd4UhJWnVm909Hi9A7udy3J+CHDL18WRTIfo
IReO+Tw6LQKTwbn970MF919FluO7umm6SD8820Bm9U+DV2t6PwtCN+aOnrWQfeWtU8ukqgA5clqU
R1nfpI/ADoVGPnAlW0JzkwIQiWfy0yH2aGInPjWFN1w1l9AX37gzadLtWAPLp0y2KOk0PAbB6MMj
jIQ8NRY/OPg762W5hGf53yhi8C9BlhrnWBufq1Lz76IJ3WTpGzFGxlkP2YF0IvnANbg3VqSbTHhB
4FpaXvhEtAcyer1KMQXr0RN934dyAhKpZXpy1KrWuU/ZfLwur/YRCrIVfFv5cIehQQcMhYpfNfZP
+DW8oZBJVvumi+zj2CZito+Zh0poPwl1GO+6rvoZ1ULQ4x1+uFVfXtG2/PfgFuoat5Zz+N//Qsa/
HU2XQRAiSGZ5jmfiL/qno6nCtqEboduriiFTFViovXy4eVisGUkLb4/mXjtgpr3TwKBuBiZCVyos
NAkTjIKp1zJKMOfAOPj/kEkb/87TXJOlxed+Je9JCEf8842lTpX4kAtoRKVxd+hKQCd0yt6E25AF
pqvyFI4BSkIn7052Ee8FxWqzSmTA/A1ED4FYTvV/jcj+HVfwLXkM+DiFoeTAmvTPu5kJluNGKP1o
8Gbc06qz74gTgBsfoFh3p+FZH+Rv3XBPadbcj0wPrpYeW+spg4L8v//ZbFP/V5vg2qi2bB8FuW04
rm3+M67rgyAK1ViziaCqSvVmvOv5OwxduWvb2dnQTP2pCcM7iLzyrJrUPocGgFM/i+wHL8M0orOY
AYYj0SPWg23c+fJaEyC7zC/M3JFH0zZ+iXYg/ka50VaUQt6+hxs2CkEUWGkREmISo8MiNsZ6cSdq
peUy04xXEC35LOIJd6wKKJKnWeoWVN4OcvXbf9IWhSjLcaFDzs6Vuq/RJxVlCnuvYISPVRyXNnJn
PYt4axpE40gXRPj8uZwjBooxWPly6KttA3Vja+f+OmSK9eF3pCRKpHP7KfPzXUns8DYRHa12matt
VdvRhiR0+fjtc0Jg5oGiglOhzw95l1rrLEfwK+oHqKMPJqFW0boN+L0aE7K8TWh6Tw7b7izCR6qc
0PckCauCvLDIeWNzTq5DjnlWXhYddBmTqjrRx0XVLCarvSD5BBbidI+23Rh3SpXGM6VPtkbsfkbF
4W0kZJpNpHv6TgTMBfOAeWUwCLXV9Dl4kqMAZ1LcP5NRwKEfG/EUo7xrswYyKty9LmxejBJpN4cp
/5KkiXGo9AaSodUyURTa1YPicWvo4u6+F+XJI8F6yDQXfpO/8UizOjeRbe17qpTCbT+zJrGPgWl4
97gd45Pydd5zbLbrFDJFv4L+pK1sa5DXKcQs1obFRXpVcbFItfp+FgEsiy6ThUVrNQU5mXZkIFwC
p5quYynRuVsxc4tOHLl9EN+GRvG4Wx4nOywf/RQz05CAT2yLZDi40ZjvK7/9pZBd3uxeaZsuEvZp
YQ+QO1GjtraONpQNZxqv0lLiQGQaSWmMdDjUxSbhJIirtaBqdp5feEdLeUifpZ3tNTUQJBGLkCBJ
D5m97pkvTTuFNOzrfE9YWDqPhIeke0TvMT0y2YW3WWNRiWPj8n3Tzc80Wz2oWi8Py0uG1m408jpf
Rz/5MVWEGlV+j+Op1Mtr29Tl1W8R3NoS1XcWMw8RtV6sFQwtn9AM0O5xRFxoqUR7X88PQ05+8OIV
DIKYnv2QDtfRywlgIyWY+EaRqpDSs6Yv6hM3g0DVUneTcseNkzMGTSv/jDzdwFTHg9LA7ZROnaIp
sXUE0zx0dkwszqDulytdUP2RMAN0Ay/ajLVgDBTcLc/YOZxjGehPxJjfnDLwnwnGizcjAL8DFvif
5iKEbZ4UMTVnpDbuVtdz7aKntXUeCoh76N2Dq2YRjWm6pfGBRlClmx58SFla6X2OdOVRWpCT7ZEY
dE92YCkzJIjBlWmDPKPD90nza3vMZ3lW8CvMY8hr6b6e9X6m56AMyhUtuJLz7sauW2aQSRL2u8mA
I+pPYrwXZq/jw2S/Q60Z3oL+l0uqxCkWrjrRUKDiW65RpJUroIJ/FhkHMGO9A4wqrk1JBExm9+KO
/RXvScYJ0HFJ2pG2fo80VQHOCOl+aLtv0YSoAxedT9Y+KsE5r8keCst++f5YmMa/QtInb0U+Thun
gSeSUWrTy4rJPwAut/y7ZrTzh1HdZ7MRw+WUuYsRh/A9cAm1MLo2RpptGnImtkDy2mtG9xPZtfHc
NyJ7qotPJXIWpnnM0Y5/miBWAOlKueuk1H4HBYdgRVphZWf9HeLbeheMGOCSeboG1k5drMr+NIgh
k2tuefD+BlTF+3JQzUPpQmvQPN656vHvqxoAxmvFUlx/0D6wyRrDkZJI41gsetmFbWJH1b5CGXmw
ytFfN8Hw0+cv/8O3yGMYdfGLqXSECu8pFfA2sSKPj7oa4y2UVyJWdPjpDcBfNrO+UkDQyq1ZwB4r
bAILSXWzVlM3eqjc+yHYOYHffd93wYjJy6pGeo/zHVj2+HlotPqrMPexFLacCk4MZ0BAuSgwazB0
Q1AWVMxUofZAPJDwNFrl/KmuiLnGcm8IfpGj6n4VaFLXRGrOpkIe3P955tuWzSrT4xYNC/OaZH64
Z9RKMhznelRCbWMDo4xT0HnVUxCY4WHUkvuc+5tEDx5SE/mjSVhL0hCl5LOTP1e+hke192gHTYxg
MGs5CXNF5gNf6H/XY+9590pzviCq9JcgLIcLE+Bum1kmCQ3z5fIBGbTPnjRM0L70q4mXNNKLhzcN
Bp12bScGalFOiQOXnt8Mx8Nor3nTLlM2b4Iq6l4kyJN1ZVjy9r3/FbbSAe7//aHqFPZeX+ATd1CB
XEcWHbVanprdKweqbTYl1kXPRPgal/4fjySZ47d4qFUV6zGukbCrjI/5iZ5aJKsEoiSCFc5h6HQv
bdOhrxHVvtMUbQFskQMNCSC+dEHX2gCSPSvCCdFgThKaXpUfCF2Jt9d1em9J0lS38qux/0TDUBN4
1BuHpOHm6Sef8zgV/haTybUv/OkZtKVNDymp0p1dZ9MVp4C51Vsz3JK/hpFCb2hbzIVX1CXjZoTc
uUaZc4i7ICO6m+lAqoR3zu3OQ/OkXgj73ZAQVpwc7nJMBn+fKp+OWK27P7SKLFtA2Z1xHnJbnEIk
LKzUUnYHsaxmZGISzio9fxtqotkrdDZQkNE0LYpLqVnqZlfvdZIbr8xrJtLw2NHHswTfcS8MXFqo
50gyFDbnEgNkP0u3bk+boiWIUe+ZW2d3c6PRiXbSpjVvzPXRYjtLc9RHfRqTjuqojlASMZK3Fgl0
qFUTPWEoIbYksvyLs5TiFPLGOUeB71Q+iB4J5awKh1M226+iYSSVUq+pJhEGf1vJ/prKWvdn4L2p
PvVIviFHr9ZZypdLYo/oVKQ2/pApMzS40DLbO+Q17BBUuZskE8UpNNLPRTD/l6e5hDbrcYY82jQu
hsvZk/So3VLMSWWljw5X0h9vSiHiJfQOjb3sgmMlGSEtl3Hjjg++MfWHKgZPnWX5j9rQv+Ixdnbf
bw/6VpzORQb4sckYkBoeMezOE2MSNzjXM4ZxolA34kacmoqG2BwSHJBHuO1RFP0C2MOG6xuUt4O3
WzxJZSaxJudR+n052ENziE1ind0prJ5U2X/4Y+O9GSgrc+q40/KQzs9U3L8R7WtdUUYm934QftaR
pX6EbKC8iztzL6pK/XBj7AB6bCIo4LPwin2U5jVKyvhaG+n2W1LfF2kCpLum3RKwcXFsto++O4id
bnjeS6jal2iidUwICBoCJ6xvST0cS5EzWsnz9BXl1tqGcvfQYm85TGSe7Ksyip8DhJgsBs6laXP7
LjT86Bqm0UOdwTJtVLNFLGdcK6c1oMsJ/bpcQjTLVkNWvyNmLG5F3BVAESqqZXLgSNPmcvmAJh++
HaMwkQ9qIHTJClX+m4QsaeTmxzSOnw3C+EXv3JTxq8fRCRLQWN9RoFkrBqQJZvRZxIjett7CQ7Xw
lpTNAQJFuWoJvsBmLAHDtWra1kSKInxAtqrdlYVT7KjimEs2M7CGEGc5leaJG/X7/ERVIMG/KmMd
EPh3hz7L3geuSZUvy/4YDiXI8zAcrmVXtfsy1IcrdVW7j7TR3aXG+HviLrtSFk/rtDWb99KPbgZ3
1EsfZwYTDZP2aMbJAOv9c1QRw5lDujh8W3NzJ990hc7lXJwtHxWtnA6wFrRdB4ZrK3qo41T2OPNF
YLxqsfOnYKh+ZwSN+cqobGPnzfjUlGNH7BRNpdl5dvbmEw6qNegAMj0tV8vr7phaNT5EPgUD5f9/
6qHfCDfLZ7X6e+jAHXRU6216VE0rnyiY8/Lgzs/KJCdPd3ka6+Lfr798jdqXn9ow4PqejRBIh8u7
KtUCwtvtgl0Qa0gN+w+myH/qUUV7Uzqec8vd1Ls3sBgvg3vyu+nCteHWi93mIZgfRD4Wa45eqzwv
68ckSmjCy+gjKAWQqc7aKiwoO30204V59d/DcknpOKzbEp4QyVXWXWNmD22ua0ek4A3515V2RvQb
boVR93t2Z+slLdlI7LwENOTnV8qyEqakM6yxUhKyOBEDFSWd2NL5IuPCttSvFLQn9456EXl1aIoM
EjObMO3+vCLfNnD+eCTSSrdt3wQmR8JV6sNoe/qa4654Enr+kuq1f6a3/cBgkYA5pDLEZDDKrgbe
+4ah7poknO5g16g7O2+ZWtT+/fxfkTn3TmqNpzIMtNfOkK+QQ7WbhwHp2oT5e4B4ivG288e2k68m
TaOXFNXArq0d42T1O991xxe3v7ftuHojDbe5i/r4mV/tVkfJ+llJjguz52ryzJsjgM0HlRYeXVF3
ayxJErP/4D+LLhu25JCimJiloRZBjgfSM8h1dEfa6JyIo7riwBTSc02rHFfCPNgczOoHWK9k3842
qUySOuOmkbddTCgTrp2zGhhqMJDLn618BGdVKOznOeP7eBT575aE1wRD4kurid9V1LxFWcqhyFdQ
yPwhpAOV108hUvdHNgT0vPUAgN3z4l94QhY3zvKyNxH4TPlL/Sz6FzCqP4Zx0G60lu2XbxeWQZ/p
yHjLPnpl/FhgDL352h7bPUrrhJ06C+Q9xgX7RM8RF0qIF5AeafDoRH75ihy5Z68lLsyMi+gntwXh
i5Nbsp63/sopmWo0w5jiByLXREMV9A51+uANtf6qt7QKTMqPdVhVX6HQ9BvueGbB8zPs/eFuCnT9
xmGb1yqdU3iK6B7HKitrHabvknBXzgHuHwYzaN782qRHnbaHpNSuhlVGNysZ0ce4PQcBksV7v6PA
lEQ4px1fzMtDjTlzHR6EmKnMLW5v8pges9CK9raJd6wTRkJEOcoEsZDtCNvs7eTSZlm2ZwhKQFED
IcOIeloN2S4Z2xPJSNFrmgMBbMepP7M8R6+mS6c7tsA6LB+FhfMxlKK4hMxzvLlcZxinX8LRqJgL
MNtLfc5HfjS2+5QvTVchNraL3lAjYiRQ8ZOacggTTpkfUb7PpqsCTvs+sqp+7w1QcBFXEGVIzPRe
eaI7FLitXka6dQZHvg9MEMBfCpXfdF1doX+KHVq/6ViWg3MKK4o26Iq7AiIj5DG7ulbuaG/B9OpP
gR95KzrHP5IUBKg3vx+y+f2gze+HaDaIAodYjXjafM/mJDhDVMzU1e7b8VKouIUorskRcA//xvHz
w9/qbinxCrM69wvZRaYI/Opk9FawJ+JibXZpjM/dTM5x39uPZqChSS7TZ9czcO3FfrOHA8RZOytK
E/eoKKFct++N9Jtn3++yg82atueUfyCwurh1fk49ZBTVJ4GnqGA/Gy3tV2ZOyJFdyWI3loSJEJCb
/cnFxiMgM4nt/F2iuyIC2s8vE9bLuxR0wVr4af7234ate1ekj9rNUQWH+3rG2MWp81RMVvAU+sZz
znZ97aAiX0mZhrbmXdooGt+0oskvjoPNuw4a/dXIjE1rdK8LiAeaJzEfEIKVlRtPKmofOym8Z5dw
tTh3M2JrDFYAaTxGdfcgZjdDlhM3GlhqW0M3e+5dEj79vjwTvsXRg2OLty1bLQA1Zmbn0EaeromE
tAYnatdxqreP1Uzn1zX/UDbDfmCmU9Mqos+F3acVpPkUSVHtlkvShDD+9GQ1f5RONV59Mw2Be1kO
asmSQB4sOLxXJ39rmWZ9Heu227C2Yiaddf38TYa9NqepTgWdMAHGardQE/o0/e1i0REJ9I5EWdyZ
OGlWOqJlb2IWvAA78sz6k3t9T/OM6IfKaPvjFDfPY3eXVOjsVqEAtsy6HY56feIiWl4lBStMK+eF
hkACaIWEm5CYliuAneqVuIRnLWPdcMi226bwTFeWkuLN8K25aPX6TeiN2ASS6VL3ub7pzNTYZOSa
7wpUD4LpYQ/xajKtN8T2xL4VrrZLnIbReM9PawzIZRMz/oP8CXEjZHG0q4/LA3eBvmHlLHdBp/pH
/w79WoA/xNkuW0LvVMWDbHQoWba2iW12cjXiycUwzFcfavm7AQq1g9vbHkzDHdHQ90eJ4/hdJ5BV
6y3d2VMZMmWjVloemCFClVSds10uAyM+jSTmrjvS9baKI9jTOJrhPZTTXSfc7skQ/xkzJMhgjgy0
MUs9ae4YMWSFNVynBrUlmSP+BhnJeI0daOvtQoASQ59ecZLWK40K/Vj7InmE5Jidvr8t9CvEUSYl
blqvidfRbJ+A4o2iran69bfpjhNbSmtzvrNzlacXAuAnfUCdRZ5kSWk6MGabSfLL0wUgnxnpsAsG
ltsaYukhjHPz2y/EUtttKgXz6vhg0Ncj82giANkyG23bBn7zoAvZXQsLHMsM71oe/MTQtoJvfv33
tRa7MUHcQDx1Wqg01xkC9OBENiKeo1py1ewE++qGBb2lsEnqcz6azYZO+UdF0tJlIaX1tqxOTB0A
x82jvcLohg1Ol3pfekhv5tOSlUANruOk3lhWVFyI2eFIMJ/0R6vBaW5HX8xBAqqKAPviZATPttTM
bp0qkHKLP2oyocJqUVjC40bo3BIIeoAZBj8lCpqd1YGbrNwOBllTNSeUIqzrcwBrNSSgdxNCQt0m
7D84VW+n1HR+YJ6Su3YegxWRYDOcwyKG2Rz+90GSVZZDSL5MUv+dtXbwqSe/h3h8lOxQp65JNxWL
8jkmC48gIbryri3YybFG7QAssz+TSn3QdfgPMu42WZuJJw/5+lMrcYARpDQdUdBRkGk64g4H/Q7N
1OUB2s6DLk3UOpl6SSXf8nd700nt+H4pMjvxQ2Rudt+Kpr0NjILZ/cKzN9f6LjkX5ff1f08r+EAp
hCL4/+VVTgoqMNTdVQqS/RSDZF/FHUFo6zEEQIKThe6iNkvna7k3ysY5Scmpbzni1ooM0mHQ0gvD
rqeoUT439gV+rrxFqHvJgOrtL8YPKOMItLuMXR1f0ib48IqGE2kn1bZxDXuVHoCnmZ+178F51aeX
1q72pd59Ln8+SXn06KGVdOaO6/y+fvArVtloY41Ak1eV5pxdX7YfBvZFoouT7A2ehskbxU1PA1C5
TeIyepmnDilUtHszN8+9NDkcoINb4zEgMNFrezSFHhkBOecq6ZVkYdL7BeTGIEbjp83Q3V9kwcRd
pGH0c8I8ts5ryz4H8HOeWp/zpRPKB70Kokveh28GP8cr5TpDXfxpy5U+rcexzF+zQO8gLMAA8bLf
kecnf4IMXJZKtbfYSqYtgXMtSldR32GQdRwZPy8gq6G2P2J3VBhd0TmlZSXOUw2zwzPa4K4IvH5r
K9E/FllFGE4w9a+JTkcTJjLTjMzKtqj06rPrtpulDlz2s0a81ISovBgkwmu5P1cNsfVi99fKewD0
p/4wSx9Z2mtQy3VIJ74eCoDAxb6BYn2xs5Y5mOvPJDykX+t+GlAKzy8uHw4N4V1KWh8re2qBFP4P
+HJ5RlLlzvU6QBS10LI/SDpzrdJOg8mGzYlifsRGRc9lftUZIm83ye41NYP6Wtg61qWRTcVpSG1Y
LpcPKN0k3ks6dX2VtfBPJdF7y0f/fgrMZOfQjNrLAAXjXgFfOWoFItECFdT98ppnkY7Dn3FfzS85
egdPRw+rvVtN3WWYxfbLs7z9yfSnhVnnMygoPa+7yAx7oKbIg7IRiSDdQpMZMox/yaCsHWVEG74a
tT/MV1DvxRUpW5xS0Ho60Vnzzfzy9wETZIOk3f2zNBzDXJ9hSdDb6uGsSss8D65jrYVyuvTNjKzu
NlA2bAjvCHbLaiJKmV4gMn3V+tgde0nkcxbyJomi5M9iOStkYh3jFOQZOAlwLKJr9ss+1HUivQyZ
ic62u2KNyraO1UVP9MiOBSC4ywJciVQ7YhE0BwSRrAo+IiH51kajd+jNU2vDzxYs6j9Hzb4vx2Li
h3hjTTmFLup/xXnlKfZZqAm67dcjePKwFO0hLQPz6Hb9cRCmu244OZxkCrMj8hlR6HP+qiXb5qcX
Zm+U9s5mciqCbLSpevA6hww53AM4RvFVDRC93DG5DobfvKN94V6ojfCasPfeC43feTZYwdGCJrpd
xC8Tp5+V5TDB+K/3yxl+21nM+dBuuXSORuIrg1qeEx8jXRcM8OwkOJ3KGm6GQjrvu9jal71zaYCb
g4fbxip/a73mnyvHO3cgW0h+RTLFdPkjk3Dol6sKnihmEbu+GfF7EDfjvUp9f41N86TPM/BGERiB
yYuxYcdQwIDI8KGV/Ij1UH7S3f7qoq5+YW1MdrXAKkj7v7tq9rYO53gp1OjfJv7JocmLGoDqZ95H
VRsxD45+V+oGyPr4zZmTekm6MPAKKxvuhrmTsWxNA4KszpLuz1AU3abH/XFpNA4fhrLHNemWL+M4
dPvvYXeX9fG5tE5d3jivZJQjXYTtACDWPEecvo4oSpmB0x07s7LRXc8BX0kTZt78fwtKNmiV08BO
5y1xeS0Rv9knx7Uu8uhOoktZD6qHFwO6OUUru234srswEeJ57jYfkf4oRH5cxipIryKh5rPkjixW
jlYDk3+ObOgW6Xjaj4MZ9bf5o56bhWdLUqMwezeeSrc/+K0f//Ax0B2TEXUbIwjzFGM/3QhD/Ewd
NyWJZsj3dp1XR4aTzgMg0ImQmTB4dUKb5OmMLPZ+IH6t8bSUMN7+NvQasWed9abNHmt/flie9Z6V
IHo20wtDvFekG9ODJOr2vhYWyZGQW38S41xsi0xcAhpH18IIQDvhhf/p41heD1Adzm3vxy86pnx8
uMZpkTl8e65111QHtjWL0i1R932k3TPt0V7NRv0c8zR4aQIy1iG3r0wHl53vcPMQyfrfQS/2cTP+
LaiXnqNWxOMeP8yL9BQjq15qw7FwxgcV33kNKdmMe4cd+EEKinn4tzzrnfpX5zG4Wtp1k2uEd45+
Hh2NuBgoX0xWSD6NphVlgbhU6XjE20E650z9jYgvjVyjeGgN3Ti28+yZ/jAor6l46RxcL8gEfg01
NN0mMKb9EmySuC1EGmMisbQo5M4cdZyPdjIaa+iTZNum4X1nNBM3AetlqNUlIspwqi9xoZ/JPkdT
KSDcHJrEZ10mue0C+fr/EXZmy20j2dZ+l3OPCAAJIIFbzpMoapZ8g3DZLswzkBie/v8A1n+q232i
qzuCQdIqW6KAzNx7r/Wtc1G25sFRmX9qKMQrHE3YrfizDMnSpayaa+nXoqMe8idWBB2FFKKWk9sA
PGzdjrgoDSUjG+cr+Uzg/haQTuSKaS3vszLZEvYps2CrueozDg1WRPcPbUyf8RpBVRP2EcIsTtIG
zGNGKIOI5nTayiN1txzHq16Rvb2KkzJG5RtYhJhBFB4R+SktC09enpwMwJfk2mmGeUz08K/qVLpT
v79fKndUIZTHiN4C5c6YDs1OTCLYtHEp1xazIcakJndox+Acv8pukQEG2Fef51cCduPt/nN19C+e
nEB/agZoiXYIs2qpk2jCD/ulru2dADauqYebcJ7KC/p6F1/UcmMNZDv5PucTBvnRBds0wZ3z3MQv
XzXStT8Sr2kQOUSE/vWlIBgj0I5+F7+mPZe13fS7oDXEeRmquwFtmADmwrEsk9c8rb+NgWs9GmlM
C6TUi5vGuJDSsWkOGBOys1M6c7ybeNJyM/wk7IrSnmphShkqzj6CRYbl1160LtsW00tY/VGatE8t
KkEiIpIXMnSKo8eZai8yH1UUzdH9wnbSU2jWCwShPZTzQL+cJv2R72OD86777KP++f7Hk+9wpbjY
wEqprcQkm6MWT3dSeCu1d+T6/j5E8GwF+dFpTOcnBiuUOqRf+um+MkB/BrNNEKpaBTGmmbaabL33
foCACpPXbU0E80ZzK8iRnAU8YmbgQ2vUtneiFrIE716PO70d7is+ic2E03ZDglNwMPLkPQ0j7Uq7
h+jsYvK3moUeuSdoGE37PD9Ayq9MZFguYqcrfYx3PW2yW+lqNzfvxxNNHcQifVl9meDYVstDWHRy
e+dMYsQcaYvdRQ9osqCTcPYhNA596FjZxnHhA/YeEyKf2SSgEZ/+Re0WxoOl7dkBimvjmEebBuDx
zh5OVrUdFHtSeyycZvppmT7YuqrJ4t0mAY76ZayhMjVgfXbHfYIwYxu1xHnXmEGwf6AIElG47QMf
rC0D9XsrpkJCdAxreW0R/3z6cky3Zag295tIBYc4tkL8h6X4CAs6sqXmAk61zfEFDt7eqifYt2Qm
bZZRhI6hICqCEKMDzUstsz96LYt/hilKFAVNWpbMCRfen4/clBDaCaO0IAES13ZDTBQZhkHFKcJu
nPayPIS6/s1kJMKRHGoDi2vSHiOB9C7ykXIXPQRixRB/zGB5L/JJPXZG1LM1S59BgVJ1enG1x3LH
9C3lbsssslF0gudq52m5tfzGYmfM+8fG35BoET7Lzp8rs/mC/OV2cf8zyJv5L9P6J2zkEzYKCD/3
ayzQtXiVCSwC7J5i3c0ticDM0kOToviuWK5XLULk8yRKcYhqr9n2w4Sql5rsCAGreSKDntnv/NIo
MdAtmOGQlJ9L1ELxgH21aureeUcbcKQZTxe4GjcL46ChDtlqjAef6F8R8zx/NmXNz5Rk3Z6Ppqm9
R2lkDNEXVWLqqOeu8rx/eckvQNsvf1efFSlNIs66fQpfqlBOfJ7IBF2u0ALpFVONntZYHsPLrIMe
6qkLm6F4qmqXmX4vWv8Yj/o2nbU6C1GDnld3yKJnNgDw2qzDTKwFjT4XB6prwhX1htC7aWXzg6bM
vg/QtUgvlOe47P4wHR9+xXxq6gP2rzSV5BJmuMpilQbPDFd3WiV+tjYeltgS/1+4liTWpYsYaOa1
yag5JUuc7xoWYVQJvFRxBH/CyjIQ5bVBwqdKX8uchix0Ivs4OLnaZb7Rfagh2zJyTF7DJk9fACus
kxz1A4FuND/m8jkmxed8vzOyWffd9XAXhAuCN5x36r8OqAX9hirVxFH0IPiNmc5WGyEGhXKI6dWn
L73fhn9owaz/VmI2LbnqFAkbY/Rkvsuaw1nuecDopRjWi4jh74dFzrC8zHvrTZtpY0ZQ4XueES8Q
jYLXrhmjfVQpdnyrc3ahyTYrYxAEC09hIpO7aYBeLWAFLGjeltSxgUEHnREnzc3rWGOqJkLks6XD
cIi7ItopE/b2vCR5YWav8ygmwx0yEj6IugSvB9YB3WdZzaysidJgHiqzVpzLxC/2TZlmX0n1WvtF
sSuKIWXYEr0YstB+CRAHDZX2ysgthBUIrejlz00qzRexxgQyRkRg4bTQVOBiQxXcNbMMIYSH55YG
20aJPz/oG+9AwEW+N1NLe1PKe4pby0A7kRcU+KGHD6YJKrL+cmtPGfEIuhnZt7JCH6Mtvhk7VMXe
c0LrtfK/ykbpvwJH+znwS79qSIc5uTYEMpLo8LY8I82ippuB4PpomwT9BPMIhZzTFdr98SnNHEVq
L0uEnSY3LlUNQSRDWpKpP0lpMw9kVBfX0MyeEDmMx7uOrEJlwR0fnAF3kOMzhyhPCRJTfdA8HBud
vHZObtMFXJuNK9kPQv0IYUPbJEX8FUJnI//ZrT5dWbsXicmpdkb8uQ7J6THnkd3SdLLkJA+9XhnQ
SbkhLZvGCwL28ganFL01dYPETQ+hzEh3+azSCmAqByput4tmSyt4f3kWCJnueoan66CavimHmKyK
yK+9HyYwFeKQkaiqX/wSvdnYgCyiGyJPkKjN/ZgKhyxFBhWaXxhPRRYbT4kJRITFTvituW8wua4b
dotj5JFvsSxA0SC/d7VTb5mGOM+ZZz3Iqfihwzd7jMETI/hNuF1yRN+JJf1D21kv7RRr5zRUGQ5v
/kI99UiXTuofhcW4G67mOkxk+Bxhk9ozoD+bqAoJQK8rKrzoZpKdTZpE+rOebHFVjvVdjxv7MFDG
IgIEDadxLoZpkmQ/EuUe8N0knz6pTzsckAXJDCWxPrZNbtncGGjt6XunE0GeuUTIJcNAUlcVEmdO
KNJ9IR9d4MF5XN8gCD0oS5lvqZbEGyJBiZcWQwbUMrPWA6AJUH9dySgcAchmEp5NsHg9vtCB3iUJ
qioTztGlt9P2FpH6swZB5mxRpog3LSJ6JAs/MfsQRtGX16W2Z4GniOpftPxXP6uJMmP+1mRGn7aT
tJSFRiZ48BKkTfKapjo35myhuS99Tme+LS3xKo0hJ/soKpaWOIEb5Nn3e0OvumMXte67k4xbFOLj
N+KLiPZiInTUOgGmm2C6QurWzQncmpRRqz5ziApfLT4IGHw3kiyTjyyN3sssHr6mto6hNMTTi+Wm
zVaRLuWr7iSVba0RoX+zUabQhG7DKytmeO18o6WAdYp9rhMgjIy/Q8VNPlyYIHAAa/M5dIi+dDa7
je5NV/aJ54rEO7zOpXjKAhd1sJRq3wk7ekkhB1A5PJjAXNejBxY0yDVSjpHV3/sEY1kSrlgppMFd
lu3ccbjSUMx2KMCJvuhc7ARxA+J2Gqr14LXy5lgDAe0j9Joqw2SZof5/IGPEekrr6efyuyj+9/2e
UR2WuIgJQEB+y0L2RI94juK++lBGfxGO/91qc+ua+q646ia+It3Af5zZiBhzR9Hh4+rYcOpE1wqt
VNHeRa/iTx+CWSEBz91nTFLLOs5wSVkkOG6HyGN1CM0PLTQY4US1E14garjD+GmDFVeq6A+K6Ox9
aZr+NUN3du3oBMVldq2GqN32VsOmNW8WIqNVii4b/m1kmsdBmd/DVIPZWHF7ogzMPz2CR/vG+DDs
1rpIhOGQkNv8PfAmDLy0r3Du5MWzgXx5laTmcFIFqDJBMNYl9rOn2G/q29hU1UV2WbPREOJutCp1
t4k32CdB4b0eIt9+B1EAE05aclt6DfoGxyEszq0vNEuay2CW6Y7pPLEn3q/FuSJm+0oGZG3F5eOf
Ma76mPz2pAmk28IW462KxTsa2PJJT2Gnm4SJ2WQUHfwA3eHSB/m7LaJIsS517TLZJf3JQexTozLo
R9Iw0lSuHrErz3OMFKX6HETp4WKMaXRBrRZvVK3ygC+Yag1ezzorsolgMU58QYzoNlbvRUA5QE6X
cUmL2iKRfujXbuEMu2JSLKMVKGkzdLq16Ra4dqL0poUy/AJIZPUJmGCt+etJkm91IwneY63tHkNc
gHgCO6o/RG/ksKwMGkhP8dh+ee7c3vKQbAZ+7F7up3LUrv5TnstiFVWWABhl9zuHMcZuCIv0hfDu
rScC8n4L+53Aj5Joy4mT6vzSAHx4mJhub+QRzFGVF+/WTLUcfBNBJBkk3X5iTX1ljs/wM7OKX0J7
Htns13c/zn0tsiLWuZgs+otKs2xTTrH+KvziVSaMGpCWfJNuyKEuoUtTVYgmVFK+LB8NErgtgrwj
a2fzpOjJgV1M35neibdJzFZt1XHBadGso2m7PYsVmuchCl8bfjtbqTnuLhpy/L1ToV0i8pssD93N
YpmgJPEPyYQdOBER2uI4VwiOcvtFa+1j2qjhkWwF+wUermT+rCOSboCqtJgXbkVuobGhO6wzzz+O
BCPfONbLTatsD6tSC3OG/W4vpcuk38HPX/fd+HQfnfn4cjdBUQ8PkE3VGtVDTVJ86Ow4d4/bxWQB
Luavl107dW/TbYHJGynKuXhi/hDOfNw4yJPZWY5XKEMHgYeNvgZxVRfXsbLz0vQISjJAe/5gnS26
XqRN1dqNIg6jc6cXsZVYRRjtzrHAEE8YDeQDUKcN7cBrv7ifdJPQexSi4c43JWqclAFYE0h9nVjx
N+GGD7YaxU823QcL9LYlC3FZvJJ+Re5JPblXUeM5zPMRaALUupHYih1EU/dZ0ynfSpvVkVjf7F5V
ByiPXOHY/IPFyerD+EnHf4PAXlfbPLMQPjF8er8/i5EvLcu7YdbJqgwKxJMpoXwJB/7NUm4v30fa
B1B1g+1EBAiqF6O3z8zW6mMbVK9FQU4oWlWA4M60YbWLfpaTwmVcqf4kSeah6emxYKji0yw8d5u1
DHaXLjUnyM398+lcC+D2vPMYcYBsiN3kNBj+rjaq5n1CCHoPLwzhTK2jHihabFZbxw78X3VlPpe6
fA3KsXq1vPQnSO7kO5aon/1QASUw+i/NyU7sbjBUR5JyGDUykx/CeB3KeAN5IX1SIqSJPXqYdNpB
3+eFY0N/AnY/8/X8ZEgfFWpA3LbwKQz2rJ3mZn/2M5jWC2vr4DUe7J44u5nDhJCfCvveNdODvONi
jyyoFb76CKjGkUc+3w2vbncrhZuuQmdK3ymn+eTyvH7sABIezHhmrIBz0zh4v1SeX58CsolW1Szh
W94L1C9ZwINubPlOjLy1Y9L3HmA5w5FXiQ/PJIBKN7X4YnQzWLxKMmSgEeySCNkeiHiGQlBLx8N9
bYEwHD8o1DjPLvX3Hvf+OSjcYTVv1j/6/svvAg52I2mMpDdwsgZ9UKJ9yUxFp9ZIzJdB0r1PUjLU
kpYmfAQgbGeTf7zRsbU8UdkgXJw/S1Bjjy5albMqm3CrF735TcVy1XVpsacaRmk/CzSkAz9mILX4
IJZtAjuZKALxPGaFvha+So5B/YKPXrz5AbyihBn1BguS3NdBTFUfjeQuu/ysRi67J6vumSFZBLKm
pEP6ZY97yXDT8XR/6jMs3tKug2YKvLCO6p+o0cAXVfm+BbaK55xZ7bxm6ubYYRu5yq7UrxWj/H2f
5sBrl2ZNLxH1yxjhZYFO+O4MsokJqx1hbcv5oU7V+K2HX6OLg0cn5vibAD8x9Xx71zlO4XjNtATZ
vGeO279nSS0TD0DqTHJmq1TWDe3zwCEVsT+Du655zkRM5VS63Sr1XHpMy3cG+nXlzxKkxXfThFMO
skRXG3dpXqc65B5gxoc+TOUqqAdxsaw0OCTMMu/PlkIIt0vDibhsnkI3NM4mh0vXM7vV3dni5Ui0
wnCc25bliR1Jvfg6eKoggKIVGxlqi0rRynWgdU2hH3yQL5OtqJjsP3yEfB676Zsq+09weg0KnUBu
/153lG82m2qQf0w2VhFld/azKNJ07SYFe50lrlGs62vdYYJUCEwLBjKhBhcGiNepfBaZAIxnzGgK
UrQJxPPET4LK2lMWJO0mzppon4qa5GEraS5EgkJDKMGJRqbhr/nLtWuDNZizNVU+zYWzVjjZr/lJ
3thYxpL2zJ6UL+/8+x9pEOqWr1m+mH4XY1+UaIVBRmM85c4tCFM6mkzFt8g4G5YHLO+i0IYL3hak
WTShvriksP0CYXv03Fg+0hMrmWlI7YskAQ5jfxvgl2dyNsXHcusWj64GBT+mzfhoz7BalPrNRUDN
fUMNGBJVosIHvFL+uc2LbyRo6+flIY5Mn/FCuydqxTqqsMS8VfnWEScMvciWk3uNZOEtkSCkWoe1
Xgu99GF5CfLo0x/gaW5rh+ObN5b5lxX76LOQT4665h/TWTaCQ7NbjTFgN6vvxaU0EXvEtdWTnwsK
x5sV/02m3tMu855JW683md64B6m6j3gqh1NiuESmQ0F5htQHm5+muTlsnTkxhg5seuKCTGC21eGL
ZqO/oFG77drYOS/dZCkhzHd4xrkegSI6SJYymQku4HJNFg/DeFNZpJK7/rdRKNIG0CyLdUVzY6/q
8k8Ph9y3UeuxbJOCdLeZdo4RMOyloYZaTW6AN1Vf6K7+9FO+lz7tn/UaBnPYY/LAhpmuC+xjVZS9
DfMLTfH28gVBb8f3Z39/qV52w6No8mGD3ar6wEy8iad+BK1lOtu0HlKYQWlN+67fBAZ9XJwCPQQW
lOqGYLIaOXA/spwACHIzfnvdWeX2pclM861LHrXOI2JctOJWyxFmQTj9KEad9aLU9JtMiuakQWTa
AXeC6Mdg+DDofbrqmjnuou6MNUaNyO9KotbDac7uCbZFxyEXGGn8oVeyWpmNGh+iKos/woicJsEo
yDXbCm1scaq8IPkoCfoAeAZAZvkqv8r/6Hw335c9pCbLIz7FmDeQ5aH1g9eSK+ccJOqvt0rRPrch
I/3Um6gyQyt4womRXJavTySuh7s3rA25HMlO6F7IHQJC025M3ySfIE/6q+PYCqGOUtfMZSrJuSfZ
WPN7HAi/9XUKyqQmETTH2st8nLZdQtOHESe6w76q+7VycB1BQlIvRYOGx7QbbpWh3i3Sj+WhnTn/
rsAxGGfJuMu77/eJY09k7GosW/cnJCqLTvIvkpuLFR9V/1qhwV31uhkdtAF9iTc/aL0AlG4HtGNw
TiU5R4ZyNB6jTMijSU/ylAZoOfpOyW/J1BwEaJT32hwGGrrK2Ga4sU965WO6ibpZIydjie7Pcc6E
WNE1antvvbzEutfUbP0mGCWv3hVxOp2HlKYg6uOCIYbTfGllN/FriDecgZ8KN+5vXpwz5Y7oxICg
IrWMlag2c0yZVXA35TeWGW7jMBguVmv2l+VZuLx02BpMlT3RPbefDUf7ZgXpvvWem0oXFDE8KFFO
Z6c6uQx71pUoqG2WpBsc008Jftd9HQY90q/C+BrVzZwc91tsT0xenKcWoNGDZLqPgQbjz6qvyTZf
3tTCOtyPGqLepKxIXEN0XtXxtNK9NN+ZpMqD+WhIqLZGLMmpR7VvPUSlMjbo95nqWGIGC81OsX5g
VNSsTERgX4nmykNBvt46Kp1k76edNW0VVv7KYslss8x5Lggu24V1JU6N748PjlnjFozF9A5d7Ltp
adqvxuJ3JGn8Qk7/YdIFHYscazGO+w+vADjRZ97j0Dlz4MM8zA482B+DPLbYdVfGHDkzSIOI3Lln
E7c201YmKWNdUi0z5r9qghB2TUX+1ZRk1Ig+bk6jBLJJq2hcO6pNT1EjIav36TahUfEirCbfByXA
baq1P4wowY/Q0WBrs1GcptJq/uoMlaazUnOyZgZJB/vbnM05v9R6hLcyLcS+DUiCM01VnX1SzlcF
aNkDFlL9AKBU3zWFQQBgRK/ad6z8Boo1gnsDzclKVP09yu2j3eP365hg7QsiPfZjHwxHtFnOTR+b
aK0Mp/pJHIhd5yjLvNS7wH6CazhExRHvnrvX89E+G+3zbJD/Xo+6v5nQDJzJcSZnziRZXiLN0hPG
c3V8i7qyZ0Md2hczCB5FLoYvdqmxdtE1z0UzwsL6hJcQL70bkCYqTH7w+VkrrR+ZAl8/OZfZCPgO
l/4cdqFLvoZpv9GiCgocSzjJanpyvrlOCUR6yjuV7wLDiR4SwxyPJlwOeKTjuDc6VayWUTT6KHEh
dIXh6/xLDqgl+yEoHod1WkTh8xKcxJyM07evNpodVZgOVPC6POgIZnFeviwvJE44PDyGtQuqebqY
wY+ThTJ2QWKOq3t6LK1vRgqoSLf/6rY1qdc6iupVHYsvp47ER10axUFjrs1OzEtBE36d2J5+Jif4
AutfoqxFOsveCBuoOgbaSFvG+mPZlJeg2Uofc3JXx+4uMOzUbCnErrxyZk/sYoUdx8o/5ywBuufm
J7Cu70nlWY+DmqqDki2pgIH018v0XkukfZYxipTlIzOdJDpbTbjxrIFsBZK7calXl3p8XKKl8O+I
h2KozssrCiMArQuO6X6ulaK2zsX8X43kmmHoS4rdYlx3FKLc3rG+Ms38tkwlw7lRlWqYL6C2YpQs
hbXv8o5u7Lwrp9gKnTR7qSGXNZNefkVgmHd+5l270fIuo4rjw+i6zTE3tGpTmYpRNV2kqiqDD+Xo
oJksMIUy19xn4oq2i+MpEsGuU2350KTRTZsGeYg1HVSV37Qba8E2hYbDJuAUf95fwniZB+5EQuQk
8AB6RN7aCWSZYWfv70eawlAvS6MbTqK7jr1G3RvdhDTxg0wRXXa6Or0g949J0B6o+VOJT4a6mB+S
NmF9QwYeo/C6aFDB6N/OT136vxd/fmCy7u5F2rwrz2dyIWOcw54VQFlDStQYPXVnnjy2ZkOtkdbB
mTYbfiwxaRvoDOvUtbTjMJcZWWqZkD8yQTeJnrYLbfmRqKHqMLZat29kAQk3yW8RkeKrUo7WAePQ
m+POg2mtDUkBgK1rIESuMaPlEePZsUtLayVaiBKoA+YJdTf5hIMzYmbqlTXux10MNkZhug2rwVkF
fXBcZgBGi6oQ5xYCImMqjO09Jae3HuYSQCv08kfkas+B0/rfDf+dQuYBWU/80zbb7/iD47dURsGe
wVK0uW9p3gREXDUcsxoK1R/cVLcQl+Y7f++pnfpirSpZv6VjD6dBr51fFo5JiZ9uYr65ydkL8XC1
Y31eHhS0+fsz6ZsvtBinfUGdYD+4wKgvXmHTOPcib4s5BQdI2av3jgvksJS7dlJaBMaCd+Vj+RPP
gXGzii7G++XK8+iIj9gM7ItlghywJpP84an/C7hP9MCfueQIev9YUDnQzjfIllweEPr4e8yC/Sob
/L/eW/5glCmmWYQZ6y7sv7HyoF+XVX5O8iG4LsVuIVGwGjYmW3KKltnRYCb2U5RiOJ7F4VXavzeh
YaGj9mgreo44L8/0zn4d4bDUW/If3HNSkNiEr9b4MNPwVwtC8hfV6xpHySa3pwH3Itak2EbRiHK/
B+g6W539yE7Wy78pOpCRTQoGiH992ynGJ3keSbQFUIvvrZ1uJJkkTLNvxeyKpRbAXpM35rnKBtgW
YQZoZMrO+IvsYrU8ZSVj8qWf4NmKBwUrhl5Mc1nkYZWbj9RF1rDNZtqeJxMHhGI4zsxcibmrGbYD
pYwFE66H6jw/NGZ4bvDynxkwhqazb9t8hw2I/mAnNH5TaZugAyPNRO56oJJXGXbtCQ41ffVKXcf5
rXAGmAesmpt2EmTV1YBEtPpSRWq8NPOD6tL5wSbUtdCd7WCPNbsdA4bcsr9bhlasCp3dNojgN+rE
5ZyLZmLT0biplvyySEfwS1l3MzNLnRnBMeudGzpR0vlrvUabldDOeIGZs4rmVQRDWHBBJvE9IOpj
t7z6+33NGMg8MOQKiQ5uuNKdy61RANItExe9L0MHjb75j4GotKSs5Q/FkzDmHRzlNltZJnXmW2aW
PWsyeFqEQbWvmj0hpO0ObUJGAEj9qSM9om38YwBUsnbpkl/1fAJqw90ulFWYKyR+5XbwAmQ482+t
jUdvRYgHgbdFZj9CmWZoOo9ETVSS60aRC7hQ87SYXGtgP+B9ScPJeyrKSoQvoRQjig3jo0AjtCqd
EpMv/i844xUAaAN5QdBRcDgT3ZiKed259ygDPSPfDJkoHpa0xNhgsMn1f6RtOwOnDcb/c2Rh4bHW
+VGJyqxjwYP4ol1zqR4YI/jvA7XvjpD4Acl+tFs04u5YPwcpTZZFYOj0+TEHG196wycMRn8DmfZn
4GrVKVlMF1VCS2/MgVe5Lrx2Q8seHE27lAwoXioZfq8Mw72/MnQEGS7WdJpk/GESRsMD0q735dXy
oJDI2VNvPS6vZGYADM7nRPMIrlaaDk/lUP1p0LqOYwIuaIN8LE1bHZx9rqT3EGoIwipO/N84D6/L
OR4i03oeCGZBjqAZq8pHi77uQ63bmDl9SyvxGfwSkGEZU3eKpN3tTGhn5rTnVJZyXdvWuZJfvcAM
s4lnbn5r9w59yZm/FjN/YMFispflKLp0+2maXP1oWd4H1tIUexwpABw9+4fWzT7Rrbsn/FfZbg7P
XA2DCvZOA5KUSNP6NrVDfeuUbv4TfPI/0IaWaxJiaknL0k2PfeZ//i3QKhoMk0YGF4tZjXinw/LY
wCl7qNFt3lL5Fs0zFZK367OpUjLJks8I7viZNDrnIc98ArIN79DPASvLol+C+z5g1hOr5b1OS8HU
19fCVy0WaTqmy7PCGpivoIO9m7EGUVR3hxYioglUH/LebpAZJioMilavxXtTU1jCkGdD1ug3pUVE
bmWWf6giYzI9Dsx7yZ2jh48QKZ4fRjOWD9JN5AlA1r/oiX2HLo4dE/eOJYdRlhvH7N3InzqYD7Rr
S06Isy+tDRhj0XUTt6wFXNVIdP2xdYPZnWwpJKw7vigZfGcFLz7flmjAGugRX6ZTlbCH/fEVdcSm
7TOxbcJS37eQYv6Bbvif6bOeQWikbVuWa/O/30CLPbUUMjIuEIR130erBf6W9NVW6btW15xTOOr2
hqGdu0kSf55T0r2kP5IfGCpVezpfPqIEGR1IGWl3EmvvA/PkV1bmORbItUkP7fERBKgtl2cmzKI9
bb6BzmBsJY/DqLDcO+mzhebqiXbru9YjV6sbINNukGFY5QQIpe99BDgSL7GWGpe1PlUJeWM9xLnI
y/40myl7zIfP0XHKLRlUzZkWFGjA+ZnJ1rT775/ZAp/896BNj2IFBy9kSmCe3m+8TGX1kTOaCddL
hhv/FGH4PQlL/8C4j4zCITSqqKnAlmcBeK1dnJn+zkjHrT+Xb4IE8asE1bpyVf+nyzgpbweUADPz
jeaNufVKtA2Lgi+ligVY57w6oo5RiHIDaBmiAkPUMBK7+GfVsOOXIrR2TKrJQSZa6mY4Wf1QFvmu
J3nDW42+SP6BGPp/JPBxk3s6egZpeo79e5pYH5QysJVK1oUDGrdIMPoqWPqrEHVUXOC3njjfIf23
BW632HowPC/dM0IgznLAJzZG8aeYR9UqlNZDW5DgHPZJt7ej5PpbihL3cXzWRv/9v/8Ond+ZnjZa
eqpj6bJQup73+3Ufu5ZiJN6na4asGQldkfs5hEQGDJg6XMP4Jnq9P/Tg1Z+bXEGrKfVVWQztrVZx
8VxYs+8yi6iGrHzrsH1c3AbTsY3qZU4qSZ7LyHA2zqisre/p2mEM2aSXErVPZpuS4ZMJkBmXTrbF
KYUzH9seZ5PK/86wZzXAvn8OsaNANQv3jSugoqHyOHH0ap6BQr42aFMcQglMr5FfjqvjKKWH+pip
Nj+2Vvk8mLq+jxharO9phw2p7EHCxLyFgw/ysCo39zSmdnJ+LC2f5UGmgMGHBvwilDJQtPNdvOx9
zOk/tbjr9wRkYRcglHU9pi6SxmT4p5vL+I9wcH4xruDMb5JGifH1t5srmlkRllPiv+Z4unUn13pL
RHAcxv6HqifyBA2nBjgsfsh++NbrYbRLI4OMHakEdHfSqPxwQ2ciWCWYx17GuBIHWzrN3ozafwjc
tX9HLnMNWQRQmo7Hyd/+j0w93yFbIiejFWQ0d10/n8Pm4X0wGSUWC15arlfs+46+FYmDxsWS3k+7
sWhlzQi95aENZ/50Lt8A9GqnFofheUoqY+/Y+GUnWp2jwrKG/pIGUo8dlfkC2TIU7g+xFUhyyhIq
I165moERIx9bIotNZCuoPK5SpMYTU/Zjj8KCnMcVZX7/aMccfZyi4CASOsiC+rp+qAf0O4mB5qGe
P8ayIEQnZRZ5WF7Sl3iLbEd/0N22PWqa+U/ZhPMe82/r6fw5urbAq+/qlvn7ekpPvxQmPikuqjkp
mRp8xtaXGy7A8KErzOygIbxaK5CFq6EfyueY6vOA9FIiyW1ei87X1ot1T3rVgcpGOy6nxtg+g1fk
5p6wUgtTWs9xT1jIX9tIIK1bDptznXOwP/z31cX8P34i2yC304Czx/9//4lyCNsZ1Tao2aWt3Lfa
GXIQIPUwof/TItLIU2zdBFAf0wTHRTIPY/hVw8N9CqM02tb471d1OWknAZrxy4bJ7OotTl3Zhdul
Wxfau44ch7+WLxLgLTRpzWR9/cOP8juJmetadzjWGcITyFl/z58N68nzI5OzjtnGXzRdoAgqlKmB
Q9aTbmdy7SUBkQn5XqmeaX5CJtMC0rt3+TDmHfvhbHYR8pBA1Bs5FvLRLx2Oxhp5QvSELyLwcn46
I/6H+9O05mzcf7+wDBIjubDoGrCSmL9l55IY3Qey1mbnj9sRSWwlFydRPLxzKaUfirycbqgOWpuF
+2zw4P5HFql6OTMPbJ5rNdsRehm/BMjKIiYvNOTS9FY29Cs9BrZnlH7OblE5lLkV0JyHy+fP2YJ+
agwbg3VsvcgVRjmeykTkD058EFWWE/2OuYedEOx9q6Ij31OzbkQHDalr+9tAN0rP3mFxZBdFVM9+
wCFk1rh2KBrsh8HEVPL/2DuPJdmNLNv+ShnnYEM6ALNmDQIILTIjIvUElhJaa3z9W8h7q5tkvWZ3
9egN3oTMvKkRDoefc/Ze204bD8DxVB9pzZPqQko3gmSxB22R3jF8ctFrnhAvg6CBHQbBZJqcb1YF
wKxDHyraCTVwfG59b9XVknHXzP+xY2BmYfQgRdUbwRz1uRYJLqIqyNdWDv+PsDF1NepSdDECDKiD
Bbgiwe2nl9g+OLon6xRfC1Xh/ntmP8yDe2POjUnpGjpTb06bb4/XtyAqUz3LDZiBWHOH7FtSRgdO
WmVom51ew5DJCXFdfXSIydE2ZrQ+Tc3EQlJuvFyKjxxa1WXRZ/ld2ucTWSKh9GZNKLZ7UkimpjxI
4El2XpD9/A8yemkjjelBy0TuNqVe3RZFX69NPSRfCd4SiYhjcTONGhhur7C3QTdt9FJPbsLIf2js
jD77RjNg3tcQ+p5GQGJuaAAhCOKEKjuP3NIPsmcZ1xpsJ+KrDLvNngmGuITWdEP2SwjyBORTXFmf
31O8fASvXnXFSleqcoNhG+/h9EPnZeSRff3Wt1ieKh5adF4QNcf81K+aGdTRZCPmMKvnh6uKuvm2
TgalTlaRHp2TuA327Pnu0JUxvAvkM4pIDGzSzYMscK8PTFIZZcPVsAz675YXh5CiJT9ZVrNk2yf2
dB9W3SKwtXyrhLPSl4e9rVpuVoqTrEn15fs/ICX6CDerb+kXtDndqWFEtAjD4YmIsOTQQJzaR0K5
yxOKdimykKBjUN5kg2D2NKtX8mk2qcHp2jIsw9Vc+c1WN5o3xrH5TZ7i+MiRMJHEUYMqn+WYbUZ4
FR0fGP7Z6rtdKvlhf9bIpert/pzl9GeWDbboISMMrtbG6E5qYZx1DAG/WyAtVSLcw/picDWWNWYA
bRlaYfZDmAYsu9zx9CMOD1eYZSoY8uXBcJDug9Wbg/Emm0mmFfj6jnM7IT4BzgnbHp9ypkp/vfEa
fw6JBjlPrUKlYQqeILo+f/x3IdGZrUqZUOhZ+p3RL1op691uEuEh75tPH6vzJsdEdvh+y/fJk6vK
FrGLwDghAZN9Rmq/MtFd0cdK0NdNE5B2rxrdbwZbawTXNmcOgFtkaygmmhbSXI4dp/Rvqt+3EU4t
rdJV1AiHoTKqh7SfioUhQZK3CQzYdVr1rIH1IF+3GlyQZ+IEnqtxERH7W1tvrzAGjacgJTxdNuqt
aVvIUxWnLcLxRa+UeG2I2x9PxwK30SptEu7CjrjC77eS+S1ALv/NRVX/+cjG+cIwqHl5KCuM3/54
UWVRJmkl5xzZvgnz3/Ql2ZONvWeSdNkK/a00ZfsQlBoxp5X0qBkjnH7JY0ZmoWXaGbDDSVPf06K0
nIJ/Oeot1Lpx7PLb73jxDFLSIiz8/67F8v2s+uOzzLTt2Rhm2jzK5O+i9HfLoZCIQ9MKHLFxhk6q
mF15nbfWGAedWg2YRku4TMFkd+5ZkDpjHgNcwYxn+HsXWd10m9o2nuHZaFtSXvBS2DW2UfwEK06F
GXa+dPHX61dR/qm18H2aI7CZQwPKVvlPC7hqNJJhag5BeWfq97bKyUCHtHL+fkv1m5bg2+nUlJWM
fquXSSQNp70UF/WpNhEVVBGjtrrQ6lM5/2fUcEUPjak6F7S/iLcVP73gKdoQuHCi4UXamUVU1jjb
Mko5QVGgFjtfTgh6oVtL1JKBcAecOO767NYY0gyTDv82NWTvKpplufrItDsMSGnum/iOX6E6/Oh2
B6rEQDlYlkNP7qooIWtBQ5kj3Sx/mC4w6HaSHjS0CSvfRY6a7YpZ/OGHsL1VrTqbRsoGN7/3/e+d
qUXrxKyg0SWwVFCOW7vvm9Ls+o0ml0SthZ1B3FUelo9dVTk9c7NlW5QBJwbwnoWhl8yb8sRFYZw7
3Dc2ia5F5P442Ib+RUMOCw4MIYI+SpZrp0l/qAdxM/iTubOljFSbWceV4GlY2Gl0283EhRoRlNsM
5Ht8l3zq6ZvBHUuKgfcQRP637Yq2Z3zqdxZyQdIwLTIaDEGYokDHcfrhxBJUO6sR8vBG7qJZFM3B
1sySJzSBFn9SxPk+nSH3oY9630A2FbdScJHDPLgk0bj76zWo/fl2F5TqyJIVmSofsJI9n9N/d9PA
PMsg7A8ILpP2RuogT/sA+xbDhFjBVB8KxR92FRT1TRwLNkPfuFWLjkGqEGirKRnuTSgOY1RbW6GS
LPcNApMrVSDi3uHTWP04iSd+fJnfSwz8yV1WPE9ltdJntmIcS6gj0d0uNRHPYzFoQd9/4r/9Idm9
/vu/8/57XowVdoTmT+/+ff2Zn17Tz/rf56/6j8/649f8/Xhd3f3lJ2yWl+WfP+EP35Af+/PXcl+b
1z+8swR70IxnmIHj5bNuk+b7h/uf+fyZ/9MP/u3z+7vcjcXnb7+85y15Lnw3uHnZLz8/tP347RfV
IL7m337//X9+cL4Ev/3y8NqE76/Z3xx+n3/6ss/XuvntF0X9VTeICMemTPeHPgOrov/8x0d0g4eu
SiPUFCo7GijLJvjtF1351ZZN6nUTqTBras6AqXN8gj8/JKv0pFWLJwqxNb/847e7/bGB/3i9uBo/
3/9b1qa3OY7Kmq/+Y81iqopBjLRpWJoiePLL5p+WLMRa1UcApAAgYQ9sz6F+9ppXzysXgBDqDPnj
2hyuMrpDe3OzSouLHd6omr/0AhUVNq6UtFhpvlhINtm91V1WPmjFgzHeB/29PJ2C8raFgBGt0S4h
WUfF6ozWWeTvlonDEmz9xVCu//oK/b+trT+s1f/1Ev5/cYWavKb/9Qol0rX5zD79Kv/D+py/6Mf6
VOVfNUuh1ka8ywHEYBX+XJ4WC5e2mCybdBZknRvhH8tT+9XQZcEJgWXDGyoDmv9cnlicZPa/uWet
s3z/leVJShU/5XdFNQvU0jTdVhBS8Jtw98wNvN/tqV7T9XTckpjU9egqwfUuhngvZ51byAhIiU42
xVGRzA2a0QfUyhsrKM52AiMiRQZNJ6YTxbHUwnohVPmm4G6AXySjsNDR+8vZPQkwHA21bIFLa+Nb
AcD59t4imWZJBQ4STwofraBbtrrULHwygZqWyXXfBAXsyuw0SXDTy0m/tkqXIdBTcG/ZPPWBD+zz
tGCir23ndMo8MFWyVPFopwSltZ3s9kZ8K7Lh3NXpp23jVerJ4nZ6DoPxBBUmDbGKifw18ZMYKIoO
yTTdIV0G42kXdAes/Dmrn4mVuKBujNCp4k0HT7tjitFjlrCesbi+6lW9R3r2JLrsWiebKEx5Ho13
uWo3DqyqEnUSTEUrjbpnJtwVnAugNGUXHoDexrhik2CfhOmj32QeHg0PWhaMlhslGGaZSVMfG88s
Nl6RXVEXeUjd7oIwfpGq7L60ASnE1bNvo5hvJaCQes/FFJAyJjwuY4gAj6cnWS2dv6hxFeujej8O
hcKJC8RQV9fRTeL3uD05PrbsLMAXsbCnQ0tFQCOrzfHpq531PDZ2sWpt76IUE7RZ7UETb6YgpsHU
E80tCc4eoOfwwhBsNQVzUiWQAz5Lmc9eg0E+SpwzoJ9kBNlaDqMmWZEaJWHyZGcirztscIAY9TGw
hmDh6/EqI36TQ8wwrEIjcwkpFG7jAdGbHkWYyjisb0PQK67Vkz7bxMOHhrYXUwvT3cRY12IexYbY
abpasbGE3ESVkEGcfk6SknIg9R6HujniIFkR4oRMDr+9rk1PtiDyQMdkNiaP+GsXfNN8m/uxvw30
L0OJ7R1uggz4vnAC5jmcQptVa9qvpBgfsZXgm2ImXuP2lkXzUSjajd3UVLDy4Oi299Exv1lEBB+B
fWzuywFYeoisoEsKH01P9jTVAOyD4S6PY8cUMHmH8rHiyWAR7RKM09EevFct0YiLR6SkF0c7Usqd
FuXRgujzTYTboM0kcsVGlZwKbV/oEFsnFIlU5GRdKu/dlM8jCExOCK4TIHd0WWDp1P6xaox9USZP
FlE5C/yUr7o4ljYj3ZSutuvX5hyBTQwwv0yXTNciiAiMsxhBcXhdIL7C1ype5EC9rWKuZqgD9WgK
661n/S+bVn0k25wvBp9ikzEdr8h/+RgUm0IfEFEcUsdn+fBp0QE3g/uptA5eybxp5l7AjaGUdSA5
QQUIVzb3zpCqj1pMkRF7z5UqffnzNwnhEw9BskYPdR+Z+NWRbNIQb9yQprubCXGriBwOisrCxnr5
EY/veJFLDhv1VaKhZo3dNWbqj7jzVem4VONwxT0M7g/Bi54wRg0fuXhNqjhzXUNkdbdV8JrYMukf
WfZKz21aSZX6Wgd+4tqIfx36747am3cFwFWlZ1XHNms8SBVqzZy/jiHZYD6KHK1ifkzbg62UDj6s
nSFDX+x88KTZzjS8pcn4G67TZgBUYdn+iRljDrgCKt0mSWYGHPD9iSh3Ezo2xwUJB5FBOj0v30LC
Gc0IlSM+c3Ob2LVx0xe3qhjdOvLv0bPhg+8ONVY1HZaJKg3bzsu2nYnC5sGzvFU6NAdu602gybth
Mtz5K6H/Li1EdnjMXaOiZw2Vu5/CvVDO+FUcHZpYI90o8b3QnnV93MRZtTZpYPDzdfqvUfE0yORW
BvJtGZIyZKzVNq8WRh8SO6C7QUZ4SgjP0QMxiJxB7ra6NWw8KggagvQRBAgThtQF+xvCyCYOlvM1
aYsW2gQ6MuJVi6E5tX3N5IzANqVCt2fvTFtb+m2GMhP886Th8Y30GyZr+1YyDsk0kvSAhzVNj3b3
RYJ5KSLGarezlVMf/Qu3uRsZ0NPVfDvmOb5dc8tsD32HuTC7HdForAEZlli/rGIeIAWYd9K256vl
WcM2Zewz/7+Tgtc270+Sv2zqpw40CVXmgtYUmTw6HATIjxRpAznvA3HrfivWVvTYZ6R5lv1qvq4R
JqSBMna+ziM+QsawLrY+16JlaxNPJwfVUg1uchSeXmduiry4EQ3wbnTC+1ImB2gs3vEe+wsMG7dg
vk9BRm0ESryKSmytH9OwJuPjWBr4MEcpoZ32JCNIDRgklexEKg9IyygIKMzb+1xLnrS+v0ci9jK/
j+XniSSbW3SyN56YR03SlVfFMSrNrZr02JCpow/xbSz7lwZaVJWUe7t2eEIeAB+e/Da4m9Cv13a2
oR96j3j2VKjazoaPNxYJ01l5l2L1C+aWxtDdj+BcYjbRRBvcvAFNDKBExchNYuO9ZKq3yhQcfKIt
a5GTqRexy5BhQRBmFSqPsuIxvH6rBEusIV8grF8gIL3ZXuMOxE34in8eALtET1kmnWHH0Ge9YOHZ
S3DmR224MCWl5epdafg7kCtPxns4YndtIeYOIy4UeRfVtVug8dNQGLb6GW/EMiJIo0W5pccjwc7y
ppx6TvPE+yRQ2NKdjmNJrdsLI9jSwb6+qrSlrCeEH+AxLXCZFzZ2ue4y+ZgEbf/B9ufxNFZSP1p5
irxEcLxPq550XtTtATSZgrjI7FN+toqY+ts64QfbinJ81fX+kjSnsGhepTh4VHXxXNVxsehD+TaV
n4LCbTCrwQQ7mjjjfMPNiTQdQaZLl9QcHkcrOs/3jFBqV+T6p8eyS/18H8gKTb8B1/q0jxlha9eG
CKRaKEfmwW9JOZCn1boewPGimAD5BDDeEhwT7QuTQZpUC9uXQK5mxzAHja8ZGiX5rDulG8HiDvpx
bdYjMjISPkrJrbr6FE3yU94zqXlVm3UzHT2VHRa2lAD3lYKkLHsSZfJ9M2KNL8ZjJU8E1FvrZIa3
GBIp0WmONis7tibLGmkt2Vvtg0nYhpN0w1eceC9l8mYRt1EpDs2ZAdeqDAFtpAEKk/nsy9NTMXnb
Xo1kFOTmVjITrJEbOChOW2lv+uCv40i9awKJv4l7jpkFJ+OIAAwejpPeXsIAcUVp4SzziaHxQQTo
FacBAKzNQjLjt7K4nz0DSk7Alehv2MYnqBGqwbHDVJchSfU+TWq/LnD9ISMqanjiF8D+GooCN1Db
e6UKL2Ebg76dE85TNkiuXmBv5Rp5c6ztY7s6SSQrjVN82+diKzVXHmPQnYf7oLTQNfFyS7QYjSsP
wPuklu5z0d3rAzdFBuIu/6oD6dorijuSt1QF5sGOzHs2kCshfufOHLa48Okgeddosq6BPT6qVnTb
qsjmgokwTI5s+KCHnr0DxRSZi6ekJzc6w/G/LIp3ihV5G5bqK2kc1sJoChyhZcKRI14r9Z3qmfDF
iDhY5DPzwQ8OycwZiq1zpY8WCZ7mARzAsW7PfbuJ8+AjGMtsyTAN9Z0oLFzj+opkVcWBHrxqBhqQ
0TDu4Y9vaRod8cFwpaatkYijJ1ebzDfOssdn5blg9OtNq8lCjGFUCPECAsa4A4dFgHYC1seCM7fM
EkCmaocTuTKlSt4nZx1pCHfCrFikJpATwljMwMSGWLeMjwCILuyGmGWpPAxdgsdRVBIa1cpcwYZd
dEZJnnHcHyDz4q8riDfUCk1xZZYSzjSnK7IDkW4HBdOGm/ed7kzGTeGXz63hX1Dza0hXG2+hVvcD
gpUFJSguOl9bmhAFHdyyG93o72uRHXHyW2tUL4TW4HGOsEetjCDa5AgmyYBZVnk9urg0q0PTUWVp
4WkgPGJl6Uk6z7r2mWJmDoXXsjN5IKOXjrGoodiYlO4VUcUq1Dij06rHQoZOVbHJgAqs1ilgYeSq
vJSz+h1C0FrrdEYaUXZqYm5WKE7P1YQddiKADRrVBAgEOzpzy2QxyeWr3SccK3CYDq1lkaNG2B6x
NAMP9YQs041s5qvB7CwnbMvOmbjbkjdVC9UlKHRl1bUFN6PTqeVD5GlfShd8MjVAuy6khWrZLRtf
TzlkmLeTGZPUK5FW9A1vjueQ1qiqlGVvsUsxhZ3cfAD13zRfIel2hP+V001vk4bDX4JDrDOVdVHA
JDJNP+f17Ze62dcA9gQU0iFjspkSFY+2wFupClMJ+G88bjEiOimOsFVttI6msYdWQ6He6Iwii8pI
l6aXcp4xe7S9RBHreWcviQAJcb2pd0knYkfjb6U9Wy5lEAuHULmIoozv8zri/CyGbgO5Rl/SvYXz
n47xapQ0fJ6MilGXtQQiZqPssGs3Tmq/SQVLUdPEp1e3ewzYNeRTkdKX0iyWelRQdbIWGWeJpcFx
YJHgrnFANMzJljhPtQAELrZ1V+6bftHHW14EbyUDjF+G3DaKGSeHgnnBUsvjD59EP5e5N8yAqdnG
o1Vu2tjalmqMX0c526kMptcKY9e3beoluPJd7N9PHd0ErZMWKcpK+gM2xaOK9MlqsNnNCQay8BuH
ilC7jdDxB5DdNo2h11uv2sbqbP1gA8IyFw9g4BBLR0QnZlhMTPRRRDS2aaRitsheMVrtGCv1C5PH
Ka99krplVxw5V37hfcM9WiwQ+3ePAKMeRKF9doh9X8lMTiyP6bNXDU4ztPVN5FGggqz2meflBjyi
cFwndvjJnjre8GpklD72CmIUbFRrV40CWlhV/3yrgEO+VZBwK7UV8vLLyerbWjrqpPy2vepkEdir
DsTKwo6kcZ+i3yV8QWOR0DbX5r6K5wfdg5FVZPMUKovEV1ZBHXfXKLkVqaUifS1HB/ntGxN242ra
J0P2nNLGriNE/C7lDP78mowntboJWJu7boBH4yMsvaALpkmZ+vJNbAOyLG1yy4o5MYOO1rSxRrEI
R3Ld6oDh+tjK7/6UEkzPQLKZRUFpDjgkDSJ7P05B48S6vpqIkTjCRe8vVFy7ERXmFsTZtLKz8mmw
9XQT+SU8r7Y4W+rnZE7SmW9Nehd7xqYZ+pKmD5WN0EqHy3oJgsdeLRi0m8F7hv3v2TCUB60hzq5U
J+T204PQou2IjYkkG5+YpSSgQvF2WRlvEB/uQ9B5nARgUOY1AC/jnIcSp3S8JclLUKSfnHUWADVf
mJE9FHq44/Ze4WpY52pDjpWNeEvXQaZhwqoxxnfdcQwq4h4rY4Pka2kWsMuZQ4vUR41i39XSaDsl
GWspmnXORhYZkf3ssc0Ncm34BvDXDIhQVAzAx8dsbRQk0ZrSLhQ0kaP6U5kYlsl6zs9uE7dIyakZ
fDrJHvD+xaKDCgCFFtjunKjXLrt0PBg2d83EloLDxlr1k70RLyVZitgHvyQ7f7EGDUnSEc9kmXQf
dhJ+VEX1xINjqWO+9HVzW1bJNRk23YhN3iN7TaGZBF2B9JTR57uq/p03QfvxskMwJQc/Qhhr5P2d
RHvBGTD0LJJRXnSgsNMhfUN8slaNaRnm9ryrrMVKC480o5Ze5u0gvj6SVpFIZKVB+tLNCqeqspOy
9qPVo6McZVtTUqqF4vkXdpMNQUgvfgSA1Kvhlvj0ROyKuNcEuAIP1XNoenfz/zVPXcA4viTJWc/D
N6FxfOPcc6w8wpWaUiEmnHvciUNx8szkUBs1p6X1ZCw08IGk3vBcpddZvDFSBKGFJ4TsXUup7ns5
OzSteUcj5mqDCOhJLqwa+2gZN2nPXWNHOGXSyv/yLKrmKHrPAZ0lgpxyfZro9zfc2SGrJ09ekpyY
nBRefGDQTAVEtUTR86ZOxjasKYR9L37xMf4Tf3ViphdiyjXBDHgEcQQkbcmM+G35Pilp7BBbtKwn
rkmWJgWSu+5Okq0ILEyhcTYOiIeu8awMI5TziflmWJZgw0zHkxVOxXpynVp728nhNQjN+5G0jrJq
OdTwYiCoRkqSvGmJB8dHX5t2dhuH1bVKq6c+qdD/2R/KKJ5TXnwG4NKuNXUqdhqdqnU3VNKu41K1
uK0X8LtWZk5rj6xOJZD2XapvIqU7Y4adVNYcAElB6qsgIGBRp+mBFsG7nfMnjQXGqt5YJur4ZfIZ
Xc+1yQyxCutgmysEQvC2NQ0zidAxb8bBX5XjLqvEWbZSNh5BT64BaxAaxgZjHJWc9epaNVlBFrBD
Ga92wUmxjS49OC0StJa1aI9Zq509Q5yaDOsvIK/K1xehjNF24HfNVP8UScjEy/gcW9pGaWCBIRHj
frYsCOk6eVP8ohmzyE7jJ/dz4o3Bb+3R7wAR1m2kxL+LDHbLHsIkEGlMQ9sohBdaKsEmyJD4mPSD
7VRs64yVmrBLahB35PixadKrpye0u4ebqSqffJlVlknplcDwc5zrHGabuddv2dfW5+J4ipQ4DdCk
KqI4GWDO0uPFxKHAMM8ifChzKssgtjFZ4cecgbk1vJkh54cGv0xR8DUh3Eyn0999Ya6KictOknw5
WitJJ+Be6RcNljEHNPSJCbxLsDyEQkqpMVDpCg3IH4vmaazjLwHqdIls+2GQkxv6aesIVRUIHyX+
Us3W7aXuWHLhYWR+aU2mLTDMuLIXbZuKX3ls2WckY1PKle4q9qfWhowAyuwWBtpb/QYsiMmGRMFo
7wIpfPMHi0SoZKk304OikqxFbHqlPsuRucp5ODQoen3J3pVt9hL66hnM7ZKp/LI0WKejiN/qmt0V
odtxnyPMprbWdgk59AX5S1E2v6DGeKHd4CCNPXSdgMuYXStVP/M8vNq+tW1bYFDI8rKJPU3OX60e
9D1repgFr1FTPhErE66J1nv7QgCsNRNFgU5UbayeUxZzIkuEYmdce79Wz5YuCHYpCBKb2mfTeigf
lczepjklR4/AzuW4gvUjDj+SdlgjSkb9B4vN8/fVWDwx5n/QIWAPJJbVHnX6YJmUKVp+q1FJirB/
MGkolKG9mC9GQyN0kBJ+V/LfhqgqOMsZS2gE16nOrnoL6jkHipJzi2feMs+l9w7g+QKHzkEre6cd
YDaY4bGJ0l3YSVDvCQegy5uiX12YWv/QBe+ireKVWbMZa724I1AOYWS97UiRp3EWLHCWYRbSeK4Z
SneQ7saRgK8+v3aYrcpaWiahWL/6QDMBNm1KWhFWPD3kebLUPLGdlywhom/jpDCE5XE5GJ1jjb1T
lOap0MS28K27sNLX8+M79BoAbMamz9QzezznAUy60BK2KaQUcOS3CoGnGFqUWRFxOwYa2YXNUfRp
sNAr9vnBHx85DnNPinrRt/XTALw5k33GaSWrt2xcYtcuoTrddiQE0Jy0CGnKjFXWtIzQXG9gBWSl
sUFFXjsGDCsOozPunD7iQqe/QyeLAgsPHGG+ki/HLq6OQxXhOIl8VGeTZ3J4Cog8SjLHn4l8+lCn
mzpCv5WTjtkBB/DJpoyRUsJuhJPQxppb23R1Ou7NZZT0gdurmbrkVPb5/wfLfy19MNG3/NeD5etn
9Ra+/nGozBf8HCprv85jY0x6uHV+Chj+Y6o8i9Tnj5gmuR2z0PAfY2XxK/ppFYcMzj5FZSb9n2Nl
9VdVY0JrW8LW+PC/NlbWcEz801gZayYKCoV5rMzv8ifdQ8t6nYjVKR0slq2uNo7eqgNTVmVfWXlJ
lFyAqbfIQMbEhVs0OwxRlKUpunNC0lw1lwALg+xZpGrmihS4MpEcH/5YwhiADA7eKWX0TP77lHMm
DkL8ZWPEDBJW4wYV0U3c17gfwouI8TfYB7ze0KC6YRsWG1LaqfLJROS8QiSqVImrHSW2Y+FYxb3Y
O1MzSU7dwJfS2XiD+GWaPblgJQpHWIMjwRQ0mugeUSnxRR6Fi1n1HPKG3CWk65hCl6S+ltfIIE/e
gAS7UsaPvuWAWhYkyQxydbExh+Ef8iYHzJAr9YPFFgJXmHzppfB1g38qCp4DGdspYQQWDz0h7GTu
wyuMoc29LjSmURupKvUVYgEG4uZs/oCFvIQVHrBPYJSM/XYpBcOG9YMjwV6H5MwujVSpKPA/86K8
qSTT3Iwq6VETHIGllQUvnhFBB21F6ICpH9y2IO0m6zVOabp/IBSOfqLoW0Z5Ukh4XflZxRx/Fbvd
hE2XAFDZibrfkRj4aA8kYCvw0aI9kdgfMZ8IAz5+9aTKpw0gXmjTpAtMn/NTKNlN9J6ZIKpfaedx
5iV8dWgaY0FgF9kzvbLweYFSURVOMmkvKHV7w2o5MgGl1Qv40Yog+aewcVkCnSRZolzhcH4rR4K/
qgPsn8jRy2FWQNcK3zwiLrcClQwwyg27fKmmHunLq7LJrk1LZaDVEBFFiEli8I5tr6ytpJ2dqseC
OZFC1k0XPJCgy8nMiLYQCBd6HWMmzjiT08lZ1hLJlXyHMbBBu3rxFt4KJ9v+VKTIMuev85OImmF6
jiKwCr1CDdJlyqkPv+pQHGRJf5Ea6QPN/KZBxM1SJliYxxliSPKa4Og/bGNiTBmhEixBgw6Rf81B
UzOOnmQdoTDDznOFb3P52hadUSleCfR4gCRiOEPN4wrfzILTzAkY+EFk/jkzrJOpWE8GZ1nqelj4
ILbrXifur4Iyo6FcMr1uW2bdV6YE2wEarFVMNqUQf7KetpdKJiZB6daV0pyQQV0rBdqQ+tX46RvE
6xsCju590vWKjjwY6VWIcd37/ehoRvAogv48DjsDS4Zv1Bcwwu+V7619es1tlBz1IoScCxCuXHLx
9mNWXpoy3LbdIfUw/OKJ448l48ClwUiionLnC06lXls6AWzgRZGoT2XlX3ipHfXZFMUb+mduDSv0
wXlI75oVPvk1E0L8gIg5Wh/Jn9x5LxZt14XU1ADS9oznOrepafS1OYGbZf+ao7ptgD2GkbKFdQLM
lhgcUb1KjJANvXum06UsPAqlgi0Jr+ItGvStLU0b6Ksaw8gdxHlKerk9BKl0rvqOqKDY3Kty/ABK
zakEdIQAIjYCBazMuTo8p6VwkXsGi0Rtdcca4rcNrT9Om3XzFBKHaFsw1WMyL8RQuKSSXMNEYFJv
6WWFQcxJ41wphEpoKlXaYKvbylApN1mGTjAMjzTPT52MjrSV/QcxYlZOQu2N2QdsUuYcTRATMYNE
VOTRxxS4OIfeW9KxSHw92ine1w6FjGxYt2FZuXI18YlBcGmnnu8DKd6OLaTYbPxqY95lefYY9khT
SBa70R3mSY1Sc/nhqTm4O1+0qeNIUzO6yyymHMo6qqKaCtA/hnq6Qymx7xGiLhID/JbXaEePYsoW
yrZu2w+tyjUI/XTCYtgOVEesgsL3HEJCaLnI0t63gfyhTXkA7/kWiqBirA1DSqZRQb1wHqw3f/7H
xFafapvjNkbzEcHIwuDHo+AOUAIYB6S263b+HaxwAHvMbdsQMjk2yrmzyr3hh8aSHRXc75BcEJ8D
zCI+z/BflAj2O8EYZg7bQRDjgaRBs6DbVhxR38eJyMe07Ads0KpPJOtjV6CuoXrB6xZLjEijmfNH
FPJQM0Kh1PNDgCa69FJNj7Z0BHTw4fniqMcaxAbkghOJOmWLNCcTr2HKwZnwmzXV2lNuUTclE+KD
LkKlETohOW9WPL72+qiA/tTPIRuzOkiEiguLTSenNhs0+zGAfLcaauw0GiqL2t8XpnVnjDT68yj7
iIMALiAAmAVDgEPfW+zMjdjEJcIsqOWUKhrdmBZyORUkWWJyry66yHbbyX7qGu0LdwigjFw4mUfC
1pTiCsnPJcQL1ob20BnjTePVnIMN+jACIL8XSQ+daMaFsMkYwrNyOxZ9AItGxUUJ774xzGQZ+uFz
2egSxbnVuLn/YUlblExMF7CPuhAozty9y0gVmRvEPNtAt2wSrJp0zDhuK2wQajrcmwz81Mhzg7qL
2b4lsQAOTwgc8WkLndQVlvxKgjASzRU41P2ZqBYDtyl3cCtHx4rKp7AuoHDZ5ouqlFelS+4Huv4Y
gjLE9KqFsJNmIS2YNmKUKWts9WjyqEEwYHk8BfWwFMu2jBBs+NZ+BqetBw0yxxwqboZMaTq5lem1
qWAHGR4X3v/h6LyWW8eBIPpFrGIOr6Ky5SRnv7CcLnMmSIBfvwf7uOtrW5YIYDDTfZrdh5MzdlNa
0tF6Ge3AYXvT2mWIbdLaqxmHULeg0sHOUdv+3Vwb/aaU9r9glMxOujfJNdJOGdUklX8x7ODaGB7J
wPlPFdIJ6keTBKQVINgEyyAykm/TYAjCj462HpVBwCDp6OQJKQUJSM+Snmw49CAGJ3PrlMOV+BFq
DkWKDNq4G6jyMs4i66uVEcIWdcy6laogLa1NVugTM6FBCNzUHaY3Q+J+UTRe47aQXD+d6mDgt2XH
sZ3YIf9tU7R0EBuBPw3HUVwI81oQ+YFA4Z16qNz4fWbtmrk6W9ZMzTdIODkr0yPmhFnIlsuJx8il
JcbE5iK3Rpzjka41pQOyCWNYQPMeACCJJ+n006TNChlUt0sk89Dkxx2TP479kwytnbAgNJYrCRk5
g+t+rc88xRtAYEdXmvme2zJnTh9Ba00CtOTDYNwUQ7Wze9M5Qv4EpFSX22RiEyOBNB5mpBHZfBhN
9Z3RFDV0gA+/jTb3qUs6vPZqPjE4ukIOJ8wK/ryXmjZ3vHRLDXkzrBXiIPrpBAcMT7DOk+1cDR+M
B4Mq+1emOW0hRGxp/ZNm3n1QkOAcyWdiPlEgVyAulZd9BozscTvsDanlES2OqojLcWPWxHl7vwWc
qHbqHsY6Y9pq0THrIiPWJ2FT8LFYJrmd+AZPqkQX1xhA3Tw8XU1Yu9sGZzOfmf8TZdYrftlD1Hkv
PPnlxvKIYPG77pFEleeu1r6wPNd+seF2quovsxnQatE934S0XufWplhV7FlZPgPILB+4QPH49W26
LemASMzxXhZRwA+7mdP0XLjWbqwJYcvy5aszec3DMt1FIx5zNFDt1i6NZ9mv11XRDchWxaW+J/Gr
8ep/RdLdTkFV7W2vVzBjmdrOw7GgMLSEot1dTp9BwnbJ4YsACkZqNNjsAAwbmJxx7NYpJrC1sIt4
UIyxEnNhz3UtZwfdeD83iMcIkrAZw9frFlQI9KYCURdBbERJYIuxMGFm5So3FaSRwyjbn2JNqF+s
kw+fOinDrakoACaDB17RiBu6oN7T+WqOmLNpZHeoN9MWfVvD8Ds2F7c4wM9eiWBB3MuglTOkbLZ2
MSBQTz+Kjj5u6KRIOww2jnFZ0+NoE0hLoQ00JHlOqOP3tTUSs9LkN1451siJQm9TkKk2WG11iuRw
zpVXxD5+VrZZSuYMJLfMeZpSWg2+1fxJ+Ezd4tzKSXONM/PHk0j1LISwbM7BlTuosUvqi9muxl7U
dE269kis2l74+EDB7JBf4XJXBFEYr07GHdIT/6zco7QxbBS8rYz9vnTf/CVm+Ei3yrcxMNo0TCiV
xtgJSE0nKL2bd57iv4lB5Q+kF2UJTnqXWa/DG9e0GBadw1ow8Jvr7m/yxjNx5QbUOvWBr9qNK3hK
Mzw57quruXPAjqoh8MjXa/AquQRPdDtvIdqRruFxQXYbd0WD6Rr3UWRwO7QK864NvA/TJ2HUa5on
5Dqf3bCw6VUZBchSPKnRel6Zb5DJptA6k0jhBO/m4uQcZIPaMT84zLaVne3xGORDubOLFTdPhjau
uJbkhD/RnXz0AVqfA7NZUMTofG+EwEODwcweFnQy7QMaA7YGOf2OkYsBOAs0IqnY4sm+l5yx2w67
R1zYjPr9gihKWSXce5ARJQQlX4KAbjyPtI+GUn6YWJFiX7nBvk6RiSb69mElxEBBn6BV2YSgVMSx
z9LhuGYEpvqtdVPUBioxlHbnhVjHQbRPiUQWGrTtKbXVkzJbCLCFw+Kmuer7mAtt5usbt88RGsv+
S2gd3TQbV9oQBZom7q8rqDjLKy4EYHHVS/5FdhCcW7W8ZmGlNl5HL8IMeDCXGUutFaXtwSVXYVO7
/FykAIymQvZkYyRuKu13NtKoU++2Z5+nK+6aoeXc3iJJJ2cC5zrbVMq6Z2Py0afFVelY2CY9c1OP
L1n0iYYeCTrpLTvG3BOzT+GpXW8ujLBZavE8MWGTGqafgDlqXSQPINkfSDm74knfU+O7297aDz15
5hYuwg3dVxItQ6TvmVhusebSqQu5x5M8diZpipoylVt6xUBPsDiGjTgGJbtL6Y3PTW1F8NT8DrlT
+08JZLezHRWxMRh7N0fCIICq4mpzjmCg1tiKcJ/3mfGa2vsuR5ebmdQtKg/7DRF1BTmvN0uIok9U
JXocRJq0dtHLWFx+uNMKhs9sSWQq/jZrwFoAT+Sg1dqSLTxuQnNg4ikZCY1hN++bun2Hu0ahDfB0
1wYWjYSZNKhJbkExUHmSNhFkBSIiXhfhfZx4NvImrtSxB+Uj3reO25IR4hobiCHvg6T/zPfaWcqR
ng0OGepWPGOp35prSjbuQiBFQEOVmUJwzGkZFBAGoP22Z2Oi6HRl8yhL628RaBQ6JRltwz5L6KMi
UsfIkDo2p9BwMybOg50e5yF4r2X3z+xZHjVQil1nA95EgzrSTdqvfmGhOfA/kBGjhvfOdf/qRzNW
AoCzA5Ioej3tXdHJ6tjODg9fZ7dxZyCOr7IvyrK2SeSmxPkEUyn5KZiUdtXykrgONXYFER9l5YPL
/Ob/psQENq7q82bXM9jmqmMcG9E9SeEQx9zsavRbeBSyHUBaZOCVdGMgV9UmtxA/sB/u/c4+r1Px
aA/tHxDAwGyPbLVu7Hn9EHszAxqRlDezgBlNkyvqEMNWS0h7IGBQOY2vTq7s2KlEufWXM3nff1m2
GFw7DK66JjTkMaNJka2kdEfplxle5qQAxPY2RUXGqRS9WOX0oyyLTGnW/6ZPEedl4+cowhT3MyMX
Bo9Q+TYmFlK27ZyHDJS+56MPgkMHt/GRs5clbyVvwq65oFo/JsLPEBgT8eTmbxmh93UMHgqKePY0
cjAs1vQgCPEc2qOfsX0xyEBAhRjNNfiuwPM4Cgr2KtE2HyLyDnPtlRDVhzBO1uQz6luc2/Y1ZFrr
9O6HUz5Oq/tGkY61JR1+l2J4AR81MnbIybuG0swklybnX15P7wE14aZ0Cq4w/VMm/PvaLP5NtvlN
cNUG4hejtaz5sRURqU21d1BgQExOkQmWC4kO3o+b2lRK5jPgg6vIU6bnlPJFkxzb3oy71jc3hWcQ
ONKTbN6OT0RUv5lDiOVF/ztVN9+Da72b7O+bIAz3jemwowmmC4VIj3KhiLENMWjY6hGsdxa3RkU3
tkID4BRkCVfuiXbnZsJAziisxAdEYl48FDwOUhHk5G67TNgX0s5E4mzXnG0+STlYSZZuign7K8gr
jk6dRU720HRo16nfrVihtjkPPLUhfPF0/chVyG1h9pDJv/UJpKrU/V//Q3we0TaBKfb92qNoSb/N
yf/sPOd+IX2sG8XIZX4Ztyb7HZon2EwFOQYeQG4arKhlxh+zIRCyxSK7MbzyJ+dqQbLw07pYT1GL
hG+eue8aYb5NTLpyUpB5CwNva5preBMWO/AOP7hrPvuSc3RAPLbJEm7wlcjPFlzPTaMyyjgvPdso
TNDAfI8+rUNpd9PO7TuaAw6BUBnWC4esAY5+XCLepl+GU1end2N7MOlOrsvKjMfad/rrEIq/k2TY
kz3y3E1o9s3mEPZBtBFS26Qg97ZzMdKEX7dUQTk1t/tv4XPwOOujhdCGxi6YdNUv2ei+1NPg4b9I
+R/5+G7Q2AeShU1jWNqPISw+AvW1Tss7cGrQxawkxvfgITKa13Sgl8x/bs3C3M6hdZaGT0fQnuiX
pRydrrnPSQ7lXjWwyrPoX4XZpB/nc0q7IllbTqiMD0OhQrOl891nQxXbFlvwbB8Xi/AzqioZW6Qo
RKk4JkvP5XRiQgvJ+7GCFOci0SWTz6fNhAfNIqI0wF6+bUlD8hjurs7INS1aSIJJ6o/JTfdhwh3b
KRwoLdTKykChkprd/TRMt1YtnC1C0nLy8l3D8R4H9RTPpUsGMgYUpB8XojPU3hfZL4FAr/gJGHRP
YYAeFRsOV/js5GFEoTGNntQabwwxO7BkQtrIgh2nbYeDYbDgyLd6gKuC5YOCw9CNi27WwJYJjXbl
P6JSms5W4uyWdaUEBWO+UYhbCknTqPNt7E9DibijMz/d1n8JWiG29TDuWCJs8XbJPRvBF125/L4a
Jiq88tZMMIkgq0XRWco7J1EwRhPruQ51qdcCuJv5+NdE3ClJBjQ5T0M+vvko92VJn8VG/AKYdMMK
YF5KOlncIl2jXMKOH1JDcVs4mFhD9hCXXWUYx3AkUKVr7swg7eMkL/o9D9SWYfYaV5bCz2VBVmgE
Lq8SqHUu6r3hcQaPAShPAuJRCzTtDgndW4Xhq0rcryoaaCqxYWGuKz4mq/xKHRQJcjVeJthjMWEP
E7GQgcNrX6jhsmInZPPR1uYjFDTqZR8VtRiRFUNsPLFzvtKu6ENXnFcAGnFakPVRZhoJbc5xbhHp
R9Yr1amXPzWd+w3NKoo9FH+oAQgiCmaDTWltkMUNXrXNnOg4+d6fkyYwHcYKM03NXTHMgti2VXMs
JIKbbqZ0HntJFyRrtwrBGtSC2d+0nqz3c9qT82EO23LkvcchTKSB8Zv36aGxG+rSiS6AXTRbJ1z8
bRRWD1M0fedM1ohtOsIk5hqeNSiH6xbNgfDr3WyqN1X6g84j2WTegvYUCBhSPQbi6I1iD66ZXdf2
tuw/8lzclguaoySpQ6pyi4DFibfdq0wCLNrfxPgaygeCM+ceJ4iLaNOCcV8RvQlyyGag5KKk8XN7
M4RrvnfII6cFFq3J77oGd2iN5lOGCqXviS7L4UeZEVcrZ4AUumSXhi4910sz39iA2jeBwpbi45j2
RC/ZP6zPmrEgA222zzyDu0fie2EASTCWl2XxX8vJ1DO2Glh47sZ54xPeURYSZeuhzJ36zL4iFXE/
5B1KG16943RUhH3xk3iw2pKPkRmBOWQa2UYzbHD+yWT6tsjm5Flqtw5R6JssZcc3Q01ExEQbm31E
xnqTcKTNby6lLqWD+7j0/FGGfrzRwSISxFjS496OfeKS8X3RKimm4NT1A2p+eoRu5Mu4r/K9hVw9
dJhkJQrNSt+3DEW7cVdn0J4pxImMJc2o8Hy0uedGs/HSodsAaWnOtkFQhIii3Tz8RJ36CCXYCKML
EIIXdGMLG5uLS2ZZ6y2nufUnvLz1HVvzP7srDWQyn6qhQEc0xqEigAGglusmb8shZcWEAn2t3czd
ohbPZZ/9wTQ7yrL5iILa21AwZ7vOpbsicSFgoUoupXhUYvnoiFaF4aECrGNaTJAWmy6zrLOPXbJe
ydCC5lwswaVI88+yESnXFpKWen8yDl5FkRVGOUhdVqEV1Db3hlruuSjuWncut4hgLWe6iDp4yqqb
hk0bmUyzaRbUcVTl/bajmFJwoTedymnZqY8hwLClmnJkuBlx3to2qIfluVwzTMEaewgjOu46Ft3g
M8Tx6vCbdHe1HxeTyA532ZU+vxwdxEPdIVtbV/e4GsUXgUjQkUX9b9VCLXu1aOiMIUY0M8U86/Q4
3NRwF6jsR8AcoZzgt8xe9Bj4rdy4ZcqJiSlPkOFy4JaMEG+575Lo0pEkTdUHJ8mm+0B73L5GJeMM
2Xs+QgyQ4eOPb0TwwCLi432aPGQG2Yy5/DI9wPsxiEoASkc2cFbNt3L1X9PesOKE2zuKUogsaSA2
geeKOHF4sjwK234ck50ojSm2/Yke4OpvLTv8TOzyrRdzTlDB8Fpk5hEOsR+HOb4VKo2P0rP+EBTf
OdRenMScbwEtbHIqlq3i+OVG1p+9NbsXQe2fORsPTcYtTNTI5uhZzbZJh92s87hqdLvT3U3OkAOe
K26Isx2OSYgxrnRw/cCSYiH01W8dhp8C40ND69BOGWKvzgVZM56eUtSoUuZPtO4jKZ8ZtKg/FKck
4aU0ljG8Oo8wIBaepHkAVIp4TyixKxJ5FWn23ToIYBlB7MGN/GSNc8pC79aN9okzzhDtLKpTcoc2
HJTl+E4WFWspqIhzpJM19nPxmQ4VJb/p9cBR3WpvFum9j2DGdhPjTpb5TlImguKm52VLVe/g2CMH
dbtTTp7ztbeiA8EY67l1uz1oqAbELXmWE8s3XO19D4vMdsvHNmmCR3TJqqz2sKUv3qquMKbqA/dV
2Ipcw+xvjw1/X2T0uFLV8eYpbtKjQd2y+EW1F9P0S6IEq8dbwrPC3kL4R7ABYRPGapQXN3edzWwQ
oJPN6XSYk/ZOJutdaoKbrat52kYJnLSNDADjumP6HTboS+vA+FggSkGCBxvjjaBfguLTZwLY+w5Z
80a2q2XBnGaumOyrBQsJ1+AdroKzP42XtGnCCzvjBhrWRLRfcEIK0W4DPqxttdjzDvEXqZp83P6L
hUScgLn82hm+DxxgU7VP6K1QInWMFgegpRjhmV6mpKKjz5pTKekmZFa3SyscrsQiN3ExON12KcSx
SlVJy91zjsD08Ye0dGOFCIybVtqPZa4ZOqKSzPBwNfBnYbabohSwHQX9YiHjamxSfhaTrGjhsXeW
cPh88cI1f2UPuDhIQmlcsZuvnXcwMcbDDqDRwVsyrqG9t5lsbYXTfFUGhJl62vqJm+Mi9LNd6rxW
oY/FdBA3gbGAlcV3kC8cZ2FNFxiGzYl489fGHmEgQf3ASQLVfKmCZWtH4Wfnh8uFA34DpBuBiIBG
N1V9cFtO+advezDczQ777uDjye0/mxplYmlS6HheeUDofxpI/gOtuRTnFNJmRwDF2an8t9wcCP5x
YBZmwWmuJgYfNS6WkOCE7SosehCeOjgpmvGgcmJQcOUhwtG+0Q2xNIUy2c+HTGfc8vf+K5mYrUDG
DoIADia/9YtFhggd+omr/NTwz+uBwMuID8GSiH/sXuI9GcR7Bzauycz1KQhbQnaK8jXqUUfaZgc1
qyHep3lHJsUJGTIQ9JeOZlp/7i3vqRv5KJy1/xfYNgzaJjgCAv6aGnVs1h5jJ7wksBPqz+NnwljE
A2QZetAbmB2a/+oV1TzmD1z0dk/L3e/Ne3foX8kWpA6rgqMhVpOGDuG/OY9j441w7Vf+opH2274O
h+MwYEfta1HsDK8KaaJynM3BaxOy4xoJ3joT9eNsGdYGgnlByKAshwrtdlSdkuk8TtKhAkmKpzqw
LqZv3OOF+wtVrU5zhE/B8Yb3vFp+Et+IvTypzlhM55prS2Ieqoxm6yiXc+JP2CLGc2dzbZJ4R04T
EZ415M6NGZJHrwYdQ9P3J0jP604anJyBUdkxKX2PBPymMdXgwjrB/GCVI1rS0d9mrY2Fg31kqrpb
yq5f4ouTZToneADCbnibfGY7QCVpVpTRnfLZDCKXJBDmUrd40r5sP2SjWIyjiBaxbWT+3U3Rb0lo
au5hixz69ak1HAhM8k3UkhE4qwr/PCNptpvtYmIVYv5l5CuupHw9YVfwdOAHE0D3AZabe1M6y8Mi
GX+KyaPVWq3fGffUsKXRsqbjQ78UnEOlRYDqxMhahYNetAmLNoOMGvK/StmkqHELb0PQcX6Znfon
6SdMqNacbv0hRCcbfgEH/aoRusaQ87qN+YaSi/SnQ5L23UkOvEV6WinS8sh61sPM7Ex0drc/rku5
X3tyM8K8ouW0YNbVKtkRCgsn5l1tcvDYzZQcInM/95iNAvwl9EGtL0ojhu+roi1xlLZi+KqY7Qfk
WA/sgD13Uca2BDImSLa3uFpNfG3baYjeLQC82GziBuD12Rg1R19tA8KgRpM7CZFdOS2D0LqsjnTo
Ng/PfeuB+mNGHtuS0CwEoe7RS64CUR0xoFsJsQ4tmFhv7RY0ZYjkvhV3c+oi4fGfgtY8LsPy3i4N
B54d/RINceSYPq7JikDPI0c3UU+isf6ZVIlhUtzPDsPftM9JfW9fCHjPWPfc6on7uF1mayIEWps6
LpySRKg6QBxBD9Pw7/JXL+soXEu5Y5bPjP+uSMWvKtDPEfICTD1KJKBTp40rYyTQ4GfuGZ1Y5Sw3
uVBa1Gz3Z+OVmO72FLTTufDKlkFtrfYTF8RisP6CEUyIsvtHvwsMqiPw/t0sd4UkJRQq9H41Jicm
9SDA6FxSZK0BKfTov8l74f3jdoxLHUkwndh9lRoDNJS63AUu1wqtSsoU+Yg9EIPSgT3BoLJIf3y7
+OxMldI0bbDQJTjVUhpRM4LxM2SLV1OKEWpw3l+9AuN8U/05UVN/u/V6DRph/nqtOAVV8zFyRj9W
1JJUzktzwdwjU2mCIUgh2hKtlnPr4NENuICOXfc65c7JNcNXG6D4SRkEp5tLcx5SVXz1RvUoGy7s
ficCrqtju+8ldm06dsz014epemgiM70Rff+NVG1rV6F3ZgzB+aayP0gwp9wKhjstL0ucz6Qks6Fd
uU5JMX+FnXxrAovMXrrGm5LdFJBLaWLwd19SX3HZ6OjsjCvrN++IymBHfiOUgXjrQjxbJazYmc37
lLACZTKWJHeRoTrRXhvUQONlTVRMSwQ7v7VLo9Kmdwiqo00FeUvcZ5n1hpE8mKInuiIjasA1JtYc
mMNaCOOcjCMx0gs28I457SluBwdsyNw8VD7UWdpN6mbN6dgZREqPAbD3zE1+ybT5J+z+Ve9kUI+U
tpxa2ny6pNU3EgBtSV20OZWG9r7UdtVlVZtUG1iRIiza0JrjbCUk1N8qvK6BNr3mpra/cllQ2hDb
a2tsikd21GZZpW2zNv7ZAR8tLYmfBl9ti7921EZbRhgb2qgpvtIEXRxu3AhXrsKdi1hJz3SZ4glt
3R3x8NbazItUhzcCe++ijb4pjt8R5++qLcC9NgO3uIKZ6rNPFMdc24XxFSBRwkFcaSvx4De3kHVf
XDzG6BB5yHEdA8gi9OR/I/Lw4mpj8qAtyhNeZfJrPpR332gLs6nNzNSbF4G7uacGW3E7Y0giVlEb
oGtthe60KVpodzTW1FXbpUNtnF60hTrHSx3iqU60udrgaNv6GW3YUluvCxq4Hl7sTJuyJe7sXtu0
Q/zakzZuk3FDf07rA1NALdrcXfUeN4hhVpvGGK59ieBF0N4JTbCH+LjBLU/Hyghu3cU8od3amWNw
S4jpidNF3Yw4xwd85o02nOc4z20fC3qjzejomNFH4E+fxXEQjxWe9ZqWo2GiBZK42Us+ZujDF8yc
seiZbSSJyz06fZblQWk7fFQJfoqB590P3S+EoBZBAT9FNw3IRXGzFvjqwWbR9hMvNn77CN+9fpGJ
X+/9oHyoOuvNcZMnDdRQqEg5cE9dtuqg3Odsil5mN7z4KgWow9nQZM+V+y9S4uiu2dXN1Yu0sle8
XS81lABpYEGQbynsgAqGQAVLIJmeaDecJISBBNJAAXFAQR5YIRBo/4iRMpUIuE8M/jGDVGDqI8Xm
hS4gDJz6a0iuA1wD2Kk7Y+iwMUTHDO6B4ds7iw6egoeg6o0HHYHb/xnrIIfTSxKU37aGKKACBIHj
OExaWH95z5U1g7kAweHakh2gUQyRhjL8j0QZ4TRQZj87cBsm+A09HIc5O2Lt42+l3tWYBxpAJ27+
74DHH6UrnlaOJb0hMJAEVxTAiuiq7wJyBGfKP1+jJBaYEj5sCQQiDB2gTZBqdePSwS41hsJhhfRw
KSR8ihFORQevotHcCnXyoFhorItAIScjIAQHf/hevBsjdd6JVAXMne5m0KWGu6JTWw9STnEWIvKD
mmGzHWcao4F57DbUXA3yVlzrgYjyT3zyZx/6Rov1JYLGMeMoL6FzBIH9PfjW7Yi/w4PeofMr15sO
okdq8p0QPjRgxoP44WmlJgQQGQKkhgiyQAYxWgxztwCKfZghHeyQEYZIStSJ+T7DFek1YMSCNJJA
HMkgj5TTnYNtCMHMV819r4RPEsApWT+wnP41sEtEtpeQTCqIJg5vCktwF0I68SCehJBPWggoChKK
goiSd9G5hpACs/awQkzptXIGR/WUdMhux2tr5Xh1Tv0kbtcuuPjTDL9bHVN7OSXSiRFuxagUdsn4
GFBETTKgxBzQmaznjE5mUw+HXI+lv0yiEDkJdwSi9xUGhs7OvvCl8fhY/s708M0O1ptG0BADQCd9
ffKccFdW1rEHLQUd9WHsjRfDp+3G5IOvv4Weegu5hBl8jBppE6mHSPWwnZw3iwWpFyBatXthjzvf
LvdAXa92oN6aEgIOkA399QixVHIWE84wu//w7oWbPhKx/tCo4joXRNyV+d1ctic7Ek/cRmKcj6co
DC6QUZ/Q412hLb1UU/KoNDXMvTMUEyiEv40pXozSfINt5WKpM1PzwWwQyFd6TONfKplfVcaLV/Md
Oq67nEmWI8b9PID8cbJrNkR3gMU/9DYSzj7DDItcpvkqRVx1Odip7Kp3kijEoQT0JNiG/vvSPaRD
+bp49TmFFRfGo5xexn9kwmrgUcrSoA6uljvVPowWTr96F44PXvPCJeZ2IRBqoOsEz4DMMkXLYdjL
XF1MeHRTWTxIvJm9oc7/i/qK/BWf+0NmibtehB8DPbOQuDTLZU0xgswejPtq3YNc3IZCXfU2p/8p
s61nJkAvzjy/9EhDqsW7xT1y7SEZMbi5+mZ+9VGMpXP6ihF6yZc7y2dnnPI3JsgPYg7uqip/LSL3
1u0x2gli85qHOVAPjWP8/4eNI6B9w32xWua/xp1+PZF+P2f6lFRlzQJXsDk7M2OmpQLX8lQl2cUp
vjKyYScV3WVj/uoU6V09skfzqzz+gsKHq9HdkbF9q5FMnhR34Gie9Aegf37tjLfGfPCd9IqS6AYd
2gtJZW99nsMgIVp3IstHpa/SR2vMqfeZ+z5G+eVJP1HWHN7K4Eejmbg0X6fahUmBvxqFfVTXVIHz
lcs/lw9URzx8OVb3gj51kEjckuJqhvwu4d/pr1VucuyHr0E0aJfzV5Wvb1W7Puo/anXzB65vo90f
HLU+MnJ8LoR4QqH78f+hYwYftr1QwjIYzl41kykPgo8+z67esPMc8aBE+90M8hxAoRkW+5CRggcA
L6L7pwFaptF/ZqtAmwyLZt7XUUXlnj3rl0Ay8TGcLrOVfOgVxXt1ZwnrbZ6X50ocirm4sy0FM+9x
dOanZXAxveLyIxWV2QBAw+IoEhOaRvvw/2Njzi/66U09ifkX+QIdXDJKb6JuekLT876u87UwzDck
NR+tR/Ua1A995X4g1wAN7e15MjkggJap5MVua0BN4kWfk4tbH7Q/oWRFdsUCT3Z+FlN+9dK/mS3Z
ddJX1/CgOmMv4tsYfP5/vDZl+izM6W4Z6lurBT1GsKjsy2/XKT+Ht3AdHpN9UiQvQ/1PJfM9he6T
pv5kyXiXL/x2T7wwPLzT4j4GW2OnkGfDiwrnJ9Mu3qGHPhiur6NzRQSNa5BXrrstg7ZM/l+G6Jf1
/8dIwMhmxJLkoCxDWcvv5wtR8vr/6/TtszE/p6v5m/XplQYCdd6n/iv8qXlnB350/XMUprg72ctS
7NBu+W5n5lvNQzFIH7W3eJlEgmFkvVmQzETbahxf3MC+H9i3ej1gLFX0JGH/19kegfsxHPgO6Cwb
x0c10uxNvhy0L26avejDy7b1LWvnDM331I0/Vp3iik8ffG5UDI/SV6cmuIUdNHWM6yib/YjWrA02
vFvUt+OhbtfbIIJcYJi3PZgFL0qPBby3gpo04MZOjPOlDIxnhBWnOiAVJsovngXhAv91jl+/X8pH
fbIPUX0E6vCTiS4mnvSw+OmrZSCaMiz3PvGGmOTsWyfQTpapfVia96WwfkVlUCfZbIvds3Sbb2+Q
r7UT/I3LfF9X99KIrrhnwaM4GInn58Jmty0JXnTCg9tCLGZoYaVXDySD3zjbxA+OAbRIodrj2suT
CpdzjrKyBsKH4Bz/mRV1x9DcBpKWlwD4gbgIHcshmdzLXPMNSJ2CRoENteOtQl6ZJ4q9wY2bSFzW
qnlwgCiChbsEhXWbttNFFachEAf02fcmgzxZ7bMHDokcQn5zrBICPHz/AuVnN9GonsybHNpdkhE+
svx2hTYKzldyMlj1+X2fg0vE1IQ2JfTTi5v2N8T5IYQG3mf2B5NI7QyxjElbEqIniqxXQhguS1vH
dOrutPwvCW1m88mzlTBAtmvUUngXK2Ia/pihUl56W2LUmHh4R9Nsz30OOxG9hQ7ybEu51++zriiR
JZpRekHXfm41V3aO2A7U2ZvLu5SaI/S+ocNffZFfRaEeMRsgee0OkceexiB87u6rpnwIESHiD2OY
s6LqzHglKaMEdBKx6yMkmn9SniK7YEcS80s7zU+OgSyygE4XjVrQbNP1gGVWsd3w68r3Whk1HwY+
LiM/dFLdzhm0UxeF2H3wkacB6unupqe1Jf3ozx2bs0dvwvesg6KB1mJIiqLfgBznkRl6ygA6PNhs
Z7P5V4zhRasrp+BQRLe2hzTHz06TLOOKISU6DVoJBHOzEu2x3Rn6VfL/e1GDc603fQHtpJNYmB9F
XcZTII9MgmMLqqh+MSk+kdJ+aQCjTDQOajS6BDvQQKMzli57fmrs78vZ3muTd66AKK7h2TGaY2at
tzPN2wQOPCYpqWLYqQQNApZUWIJKOjNJNm4hH27H+66Yd2EOvj9RW5cRTZLohWvEnQzPuP+H2LUx
6MyntjbvMYid16U+ObD9R0XYhqeAw1WnyWohSu5Bl2xQmO7K3mauiOxw3LlrsR9sfDkOTqUmXszf
kDu4xwL6j70zaY5bya7wX3F4jw7Mw7bmkVXFYnHaIERRwjwnkAB+vb+UO9zdDg/hhSO88OJJT6Qo
FgtA5s17v3POwI8UCnbubwvEFVKA+xTUFUdLf8JP56zeAf5P1cvqKhSRTfO/XYlpXjHSe0av/6pl
pOEE+jnAMqVaj3pwSGZnQ1choSGaPA/41mlWueXU/1HG6qgW34rM/kjD5xSUaajsg4eJ63gJvfEK
2f8R0jDnlFUPOpzNxtOPDo/+XOGy140vsGQnzJGvA3RBjVVqVr/lTU46FyG53AWYE5xZb8hJrn5K
l1aNY8Ll2NMNQJ4hNUceNRl1lXRkwmbD2weUnFkVHNSGJ2AwoylcR6O3bzMa9lLbyLDdttyFcfvs
k8G34JR7xsPx1ZbYh3bJEzmf+OyNP0M9YLA8HQxeNZJ52/IYMRec0J1Vi7TF4LgaDNkOhQea20sT
yjsDk6uRaSyB+tmpJZCqvYTBXZSsThaKHVWaNhENjnmD2vgsHWejPs2Ojvesv/d6tjXkL4XHaop9
z4QCY5I2CkIOCvw5KfAFxefRL+VmEPaaDKna1s6cSBbpSYbrYorocsRPoztv4ajXbT1uwinYsQOt
Mblao5NSKiHUw+u8IzSimFbqw7jk7TUv3PJoPjFLH1gMFHLuTl+KqZgAGdEFb9VGiKn1bRqK69TZ
2Lw6mzGIjxr9vvhGR+Aw2RcVc1pVIPyd/1TY5MYbNZlJ1sX0260eBts0vtdMcMmXd6INCrq1oGFF
iJAMSVviNOjU20mbt+7cfNRWdKvZ9oh1zWLnBOBJBw1jcNwuSi3atnyqq7HlLJeuh+GAy9KaoLkc
2hXKqdUAGGql7arT2m04DmurcE8ug3FZYF6WybWpZXtfh2AdyY7nLQgkmulp50oyTjvxWqdcOAq8
BEReneY4seAY590Z6b8lc3boMTk2v9RN5TfYegBE49Lij3g6x8nWBkdJJ/dXmu+lznBuNDGqq3fG
aG3+nA5tcY84ymS59d7U+lEk8VYzcAWP97Yk+tWhj2eeJm6VkkOij8LZGX4UjoY3IROgNj/j7bNr
9npmXR0TBTJZT5bGCtMPG76w2EmBaI1lB6c3RTPtvSLYFg25FbxN4nf6lGtrzePNM/GKshZ/3nK+
V2fPq5ChHL3FVZ9SKZgr9SJxdWX5D7Z0HBbcK589H7My8keQVNKg3oStiSSKIoDf0yRcmxIv4uoj
t8KNW/n7UYtupm1dOt3e4NV+S7T+1KA5pENGqLHLBMHG09lmj3toMyRGPK3GuNpBySx6JcnrdVoJ
9UYtzEM/7OIEKzAW1aw5/lmrdS56oBPYhgcwzue05td9DEOLsR3vxpTiSa7CT9345NTcwUOy1Txc
OyKJbQ6EUtJv7EE/5sJ7IoXvkJnDo2YMl80YQJn9PuOojEif7do8xqENMRxsCVVDsoXbVjNuptJ5
yhmNwyqq4HKs0OZv0bb8vYKOTPKm7uQMB140Npe5zs+y1m5uQK1lA9JCrnRtfJoHbjo8MZhd7yDG
FkZUH83u3ZSMqggJL416VcRfHuc6nAdyPKpT/1jW5QZ+eksnaaUudOOBbiTFbnLKQ37D4XCb5S9R
jYu1Y190zVKOHgev9beY6zxhlXPAa2DXTvo2TNCqEb2GN8CxadoLaPclzM9tVV2TpMQfqDgU0Xiv
Mw49uPiOSbBv7XwPL3sqtGSVWnwnIJsZXWcOWqFzGfAyJwbK300lI1NKbn8+iQkT5Bnhd5dDbRGj
9p2bqbWFMKrSugFVwUTKubYpuQH5ED4sU4Pbr61ucwxHP8Y/qmZAXHASCGHq/9835L/0DTEQNJNX
8p87hzypkJN/Ov/4+eubHL1/sBD569f+zUSEaAqSIG3LdA1Phbf+q4kImRW2a7seKRM0sz2U138z
ETH/YjEsx18ksC2YOOvvolP0v/iubhDA69ku2QGe8z/KpjD/5Iz/LSRLZVMEtuHqrk5ChcXr+/cm
IjCGAywN+rVgXA9uRNEnhQuYDmioasT2SjueRzW9kkh6dOr2QUDSlsgBvCFSuClKHqeCv9aEElRU
/aXX4k/HfCLj4OGghR48zqJS0w7kAj3RBNx4WENM47jC7gc9rOG++3NzIhdAUGtS7UsFcFP2hBAT
YbfJYtYDXPJYU0JSk1NAPFzudXde9x6t+TzAAESvxF5ZgMPSvkjCqtZ6aFSoBrHDiMxarrS5eBUj
/ShHFwwsUjSbBQ7XIbycNaVqepFhb8F0uCaydkETGLJkDF68yWB0iJKhqc/ki/2uA++GP/94KMZT
UiGgo4nOSFJgH8cZJnAayFn6Uot4YnSs9TgTszhwTLXRAHofsibCCQyqXCC1AhK/4/1Bm3wMPxJ8
TtHbSqV2mVGALGRNX1nGASTXT+A+yH13PBP2J11cIpoxF4iJAGO1hi3MZEjgiaXRdpdM46iEhqTE
JmURtf7VcojZqKDmPWxBMzGfcVm4pvhUrJOkRv+XsP+pQ2ha0kSyrP7T9YYfuqTkC+WM7AAPkgw8
08BEKrQbGkQc6IbskmufhghenTziXMQvSfKGR+FXk0Qn0nLxdS2fC9JcCZAo7465mpz5jOQuYhYR
XYauZwSjnUxMQos0/23XzlFa8dNgeBF7Dd0bHKlenMYM8GT+6YTDa+LRCXaUoYg2osvGFICYF0BY
heJxNXW7uxb0gmPbfiWm6yZFfhMSx2pnYpwDh+K5DSYP8BQGpTOGhCCuoq06nNuKBzD43fVYqGkH
LASdhFFecaDEWLbWT70+M1kYxZ1+9FLL1EGzR80jYK7iAotH6d9RYu7ANrKe096cMdwT6EAlTFkh
x/RY6Fism/pwL6tkWyTGJwHf7rLuDuwbDmR8DBcS3I2ZFkoZMiZPClDQqIaXGOSbJY036LQVM8Oz
tNxt2IHagon2iYGZQnlCYrzzho8uQiGTudEPLbb2syJGUtP/InP+UXgkFuCBu+CI/oJlAsNyXVIh
4SASgX+xujH+AmCKZhqjZXnpYjJK3Mb+qZHFsBBDSase/xZpOUuU9dcKMpo4k8efzzpCw+2BwtLs
ghxPyABRomVt+7E4aBIsuy/1bxo2i9gPjzEpNaio5aGGBKvN/Et63YfuD7/Bm76I/H5naAsuhU2W
lF67N6tD6TIotLPiGiHzgBsZL46Ssx1SL0SLEcPlio2nTPvwJsDyq4f+tDKeNryCNpOTv03BtMbi
5iTTeW068mZ73dmx4o2hx8dY6ocaK29HieFeq9njHjaz0zjZmNlHHMr9vZ0jOumkcm/DzwVHT2us
l4WKtCgH5KEmxmcLP0o0OAh7Ce66CqX1NpDBhz9H/ubbVGcogYpZPd210Nchsv/cRkjXYqS5HKPu
Yo7KqCAI0LsRXYN9PijvNqA9BIMMVtlXw7oJnG4x0zeunbiFeAZxCAkxnYeWJOfYXbQ6aFEuDlUe
M5vv9VfKfcwL+elIn9HAw566npp3TnPcsDOPo1398OFRwyT/bY4IlPAGmRZdN64L11xmlXKDznBH
AwLbebN9SN30t91gFJcZDWNiGnGigNZGE4tExCA7Gq860U2/qJupZ632GXt+s3kqBnSJ8+xM+OSn
l9IUBHUMJeqPcly7XYnzVK1vsznzl/TG38q6/pzBS3CKwtZ/ls42wy2Vt4hw6voDlJWX2XxguPQL
LoJgxjvOBCUvmqF6h0rC7lDiieoCPPRU+vAHLFbHIVJeAWP6CyYJ3rWuMYnj72oWD5iR6K9pikX7
bNIlAz9XOYG3qaGIhiQy16O7g/kmTbvzAeYq/WuyP0kXAkrUp3QptBTkb9CAr8DVyDdgJ8n7BZoA
0RNF40pcTEqNhGcOZIgu9F+hnT1wQbh78/A9+cnenBSzJ5nps+OpFEIFYLO2+Gb3WsyusXFo4sFm
PHJ+UT2TaqklOkrr5DmoOwRD+rgl8ID/5MF2MZgbAu73sFpPYdEuhx6pL5fsxXdCg1Zp+mE0N50d
YFkHCXJP7z0tEKFUhVg0IVZGuG0ANVn1HVaWIyDZCp1jXNj86HkEzM8D66vrc8TeI3MkXKmwM820
hT2ET3j1niyfO6ZznTWU16kNaUEJ/YcWNT/7+MCx7pfXXGB73ufMu/ZztpY+oLltN5+GI7gqTvHm
9fLFMbNj534IZ35t6+LDCJTfWJ6EPH7+ssGZIdPqlzrMv01gBYbJwCye2aKfHBOcSduTcntpjOKk
tYgvI8EGKod6j8r44TGEZK3nHUm6Ebi63w0dQ+PK677dsUEvUOkrxyJCi+AezA9M5ASciyNddS7c
8mkAb1zMBhu2FzBgzTV8t2v/B+eWR2qjBTYr8eLaA/kQ4DqjbT/VxO3iCIGR4JDb534qskUD0bJK
O/DgxjjmM9bOViHcPceIbyQY2CkuqiQ/OnALhWNKIHHLxIQC1F7P+wmLW8bsbUUH22jFmtXugmEP
OB3CUN6+8VO4+hGuEOHkC+oyrpYWgwRY50G7RHNwi4AnFwaw/6IfxtegMH+VLU4hgV8840x9Zrnb
jsyfiJxMO+fVqowX17UPEsmNFmHi4ixrL36hL5EAAxrbQOtuOEE90rfKDwUkADIb6bYu8GvGId47
+COmWWT9Iqr0ERvpqbjgjs4tjHLHg5nE2sIU5C8FS+7UM+aHbzYNuq2Xocs18bYYQ+0ou/7Qhfa+
Kdp9YMxb31A69Pc/RVmxbIYuRns/g9WX+qaqi02eeqcqb78Li/mnXjt4pMebsBx/dn5+b/Qa18fs
22dcx9kNNvS36JxmOYwxo9G6vYh5wh0qScgtcc5W0QVIEfFfdfPfacoVj3zEi1jTLccmpSsfDiGI
oeEAJjcnj2lF02fUkPDu9IcGVllgLqq891aWNCg1aP8SlFlrk5a1gb0suid9dJW6c85ryBJBBBkR
xateqdVL3/7Q7PRiiOg3O98ipfu2nM36KwyMF0m6tioTi8TdS8d9ITKIQAWHqYFA/+pCXixYpL9S
lYvNWWGRFQwS+PnWUz4+9DhCVwhnSjbLbC8EThxz7H6LpHgbbChzwcZcxfMvpjMsX2m0LmP/07Q2
ZJKHY/WstZS4tbI+Cz0UGFXvPM+DvWeoXi79HDIxxILOY2M3ykOqnOkYOe465VWnYVo3Kve62MXH
Dk4VEhJru0ricVfPJTJ9al+cAc1kaSLlQpcUfmgpTG3S0uwdYgTLNmnWpvVteLIlnAdPvRxzPY+J
VmoOuzF3xbqnmvOw66JzZXk0g1BTY/DGnKTDr6/GPHTWcRl0jlleGIvGZnSio5edlNdfizOgBzmx
auSED2DOcDuS2QtIO8EymAUOyjWwjljZg7F+ViwYEB2yayYb39qIftDAdhBf+G2pfAgJVDoHf5wJ
PTwKE8wKXSoRMmTSRxSHvzzsDMkKq5dWjbAqMD6KmTstkw2dmJ6NlAoF4/J0N9ZRsJwL++7WCa7h
yjuxUi6Kab1rlasi9pDb8OQpr0XLvOlxNSzpm1wGJpU7v6eywMHybYhYy0md4VmDwES0j7ERsDI+
QNW363XtsneKVWv1qoyhW44N+QwIlm/RiPc7IzuYiVatCot12JlwiLbSBv0LaUqqPO1bFF7WfIYq
pQCiz2CrhoOmWg9b3ZLdxlYNCQqvR6daFJVzTTHbQMvRAAhvx9Y3SbMyvrseC2Hklsg46XdUxXQC
NrplPNgTBuWePzPccmK57Tvnw7FmVqSWZ1ag5avtBmVdH+sIHMyHObMTaL08FMXzhAQgE4qxJJBk
aff2O/mDNzo4twQsbpHQc7OBbOO8/RRoTVbcVhQd3R3DvztpDIsZH3LcC7kusPS0e1UKb2HRibUA
4IMqW2Za36/nloGJoTMAi1xer48uBl44wF03q51lE04aXmLTuE4sjK3bFG4tIO9uIC2MJhegk+ae
rB6lXk/UWZXoMLmsmplhn2VevoZ9TphGf3Tws+CxaTHVRk2U5M0+k6zcg4ZtV21pDyvBpzNruZQ2
tlzc1HEOJGOBbvk9XteDjnqI3sZ2Qt7GNO7X3AxYPjvJjGwnpLYcZEJHNOOEgoopJPJapkgCnLHe
E6OzDpTdRKN7814Xrb3Bx42EvyG4gJoeS5GmRxEHW7uo4m2SGWKd2O464UZjuEhmFulfi0q0eAOU
yaN032ukb6t5Ki5xaUdrO7GiS8uhqSTt4gifZbvDOqaE3xak2zNSxSgyKwZjBX96G1MOv50C8Iim
Tj0Mh7vV2GYPQ1Y4DHeY6SHKS7d+yVElMrr06c8vc2ricmCkwGVECGahEkAKwtcHsBA6yvLdYtaK
+EMnDqN8a6IUH5bU4BykySWSF7a2IkirTW8QHpYX5tnO8dAsqvNg8kTV3hMpiXtmL4QRDifTEvlr
Z8kvLm2LOGOsNwwv8DSdmrMvmj8q6nSjh+4mGrAyJqWSk1YwM6iZplvURy3irXNpgUu3Ttp8h80N
h7QaPq95SkkhP3nC+YXucEbFlsDaPbIofUl0NujWCq3lUBuMu7VfTdO9pK0qfDL4MKNv5KpPeOik
xXFK19GvMAbsRY86npKuN0vU5tFb50YkK2FcAJPYP49TgkOn80hz491yq2ehM3IK8CAamujWNcW3
VSaAjd5zAd8kcMAc0+7Wh8FwI2RqY5KcsomM6u5E5qNi6aUVtst0zrQWWZSYxZCZYGrbyEeGK8B+
TXq4kT/dWkFj2UPnuOaJWnUW7u4Ub5joD/BKsUu61tSttUIb17jaPJdN0nKLpPoyzd1d6VMmtT1K
ap2wyzSsLKxUnHOCkoJZBq54+mi+jzHrd0TYOzVe+sPPpHUob+aEYNvXrd+ag0d/iVcNx1gvpg5f
k0QTciLOc0X4lcjlhs0ATm3p09kznUvCQbAxrQN3HlNrFkKn+rC9ml0+n9qN9KOvTOzzpkWnYAY/
cUj9ND2goMn+OWnNhzFgyWKX/e9I24PPPZBOcJ6xfmDSgfKY5vfMXpMVklhDqo9arYYEZu67Sf6S
Rt7tOJxANFyqgZXfx4mt0JgkpNULHfyTNZffA0ccMllUWN1IRaonH9EMjxN0qyGNDY6r5bwuaQxQ
DeAHxxS3HKoKOQviPaS6+GWmJM1r4UbrL06J0K+KKEZl5m3UCBj7doQ7Thx7u67NgNHDlCZPTANJ
6ZYMcR9z/Y7PV7poIKiWre8dMZecV16DmaaBqiQUQYl0ZOpWVVo0uzD0Hg6mlxtT4sTgfxNNazNs
sTDhog0zVSk2tB1lkmfHiCfjxNwUyLGqhNakW3n2Hvf/HyFZpIdCt09wK8z3eP+XtZi+h0ybj2jg
cGgawNai4CWZ9bcRRLQrXQuNQj4syLL9Ebnt79n0rijdN0Y4M7LIWLM7O8EOsg+VczsjEaIm+pXw
JgASTlJEyXGWzmHXVpoj1nxIxN7PiqgzXLsWIY1MxCe0nBJZP7dKyOYYjNTBzcNyeHF779Po8Bio
cABHGdpT/un2PmvvWdfUzxlsPcYm82oWhL1kAevP5LTOFm8phGzutzcHNYKj9nWwGVZaJCVlvot3
UoVoEjHPAmn7LfcnZ+MN5s9wwvgPmdRLEo+fA6LCjSEIue7GsF2P3vieEwmy/l8YD/y3aer/0V/4
P5hVTVfedn3a+P/5cOBYddXwD1nV//ZFf50KGH8hDBo7NUYC+ITTyP+7qYBuGzQ5Lcflu9jOPyRW
m66ve57v0Kw3GBz8898lVqt/j8/x+Nu6adn/o6mAZxN+Xf/jVIBsdssIHJ9/kqfg300FxFD7dmHb
xBkV/i+LIcYJ44unftLrR2/ehnRuvudCcsYOsOqv24PlB2xr9G+39P9Y6pjSdbm/GYXOJojZE4rV
7tz6tbbEXKPeJGXSbbt2/ioozF89+5QS6rNi0LAnD0Cq7baszs6f7Zd9eFAbstk11Qbv2H6xcen/
GpHNxj2QFG3ob0wL8lMqg2jvzdM7bxCnDpw6MRHgr5uEsWp5i5cPJ0AQAjN9+vML9jGUc0a2BVCf
NqOlUVmIuXiw7QhtOE3BVQ8ml7YPp3UjYOGddQQSTYo5L2Ay3zbutzYZZsAFM0Kvo2aEd9uI4wsT
F1qvfXURuQhWafVhDtmjchmYBCOrzBzofBHpZY3nrakexJrIWwbFbbgtVImVUWuZqugyqb5mVYbV
qiDzVWkGVQ+fT7GG3XbEq6WAy+V6pp4TqrCLVIkHLTAvJ1X2WdR/BJ6yD1AQ+qo0JPnGXc9Ui13V
4jE2MGZYZiZnLE9gWW5EyatUhWauSs6U2rP4U4SqctSlLp2oT5lr4M1Rv3a9e4Y1phT2sCBIiHLE
U+lpNv0T+523T0diI3JuHweT6ckI8I4B0cRGTkG51DacIJNxqRcVpjYlYaa6KqsnVWCnqtT2qbln
VXwnqgwPVUEeYnxsD5jFo0njQEPVXlO9W93dVMV8nQ2U9Yb4tOmsgfqsiZnC+YITwMRJwOJEUKqj
QaoOCSOnhbx4Djk7hN3AIcKzYRlL1DzqgEFSyCpURw6yf1Bg+96HFdVya9WOjotKMy/pyE2evAGD
Yj2hDrC7oMoZkswrBgWU4sx4mfVmzHxLZr8OM+COWfDETDhhNtwwIy6ZFWfMjFNmxx0zZAJhKybK
LZPlgAlzzKRZo2vRMXlWab0coQ4NE2mfyfTMhNpgUl0xsWa7XOX5C2XetrhxqDwMzLYbv1rr0byy
IR3yGThJVJshP8W6tgpNlTn5Eg5fLeAUYdxbE7Ckd99jvTkqvMYCqZmg/C2SxHBZOFkxoXgCmxKj
Oss2fgZZU7Ut+acERVWcMYLszRnLtaql8tT8VrgNJjQnGhSHJOVBltMmJMLPZHjjwwREsAEZjEAE
K5DCDAy5BFmp9znzfEIgHwpAdBADRJl5HNEg6sST15jlzq2/r6x0Cx4Pm5CeBD+Ta7KZ6nw/GIYh
/hw5z1SQDSWXwYV0mCAefGAIHCuUpR0Dr52Ei1AfKuAkengJ2KylQevX6OqdybvV9tbSbV8nXOp9
19nwTXc0Q5cJ06nGkCesqG/q4wXFIFToDat3TGG1jW9+9Oa0saBFzB6IlFGi+r3o6k1eVwTWJluT
uOI2Tn4YGNFyztkm1GgVH6Oxanr1chgCjH1wtjP1FWnJzNPaLVMTxjq0H4c1SKZ2oUne4JwWOkh7
JNbtybS3aGKrK10RqyRhQTbq7UjDGX9ibxdY9TrLnKt7qPN6FyQlWWZcjCnmEPOjM7j3QDrVN8N2
O9fxXBsrbHvSfZp9OnXClTWO2ey8q1fpQh+rCF4mbBt/ahDtWGtavOtS7LUm+OUA8czAPAFQj+Xs
m9lCjEnYD8iP9TWA/zAZO3jgQBlYUAoepCJ9mxlb5wqAMABRNBnyYbfT4l9oeaCImCkU6Yn+37oX
BR2CcT1S43lASTZwkgakJICVbKAlb26YseLein+pgb3QH7ti3iazrrACOAOIE0ifsPQFCB9nphcx
GQvuCSFWzqeEldzcRHyoW1m95yhecTu4ejZHomDhSNz6yk1abhplpRHfDbAsCzwrBdPKwLVKsK0W
fKsG44rBuWZAfeCuGcgrIpc0Pk6AX2RAgq4AggGEOYBhGoDYDCgWxcqE56sCH5NgZL22RQr2FPnh
VgcyAxxZR0B6lMGqGbVmGLcULssflCICDYyudlZKyjFSJTFO297UzvwHQbce8FliVwuDMyds5M8A
TtD3NVky/gzGAjcYzRiuWyu1EKs/9yRTOOzWdPvW3Aj7SvHBPI/RbG/KKj+zoW4m8xSQ4uWpbHJO
An/wG+xDXMA9XLjOWPhuMUS4toB9nIMvmNyH4H4m2F8H/gdmvwrAAR36kzW8HpCgCyyoAQ2ij/rJ
0HdpABM6QIUxcKEFZEjTHQIU7LCL6A3zNAAjdkCJ6qaKgRR7YEWVw5sDL4ZAjAEwo8/75QA3DkCO
Kq3Y8JrtYLFOZ/7BnnMyGZ0vfAcI1nIDRsf0YlzWTd7svH5TufMSqDIArgyBLJmLvehAly4nYSj2
wceTCV1B9qWBZ9Zgmhq45vzkg25KEM4MlDMLn0vATg3AswL0FACfkV1uJQBoCQjazQkJx529Ya07
YNDnBmstmwk6g4seh1e98p9jfVpJYltKMNMZ3FQFTuNg0gKhIm7h/1TUegeg6gOq2gCrmKPBTUsg
VpfGZQDUOurfOT4cDcoDsscjO4O0Z8SvaE9qoD7GBw4JJziiWa+rgUuS6zscyVYp5K7Kp4+0+gBA
cWlnuZfEy2XY2hkpC7WvLQv8fKOqPlocU7J4ZueRa3HB2Gil8VDXKbMlZ+hWdKo3GR7LGSdhE5k/
JNTk0wgzzl7DQpRDPzrptu39fWdYm2SHHG85gRKrlTnSQPk4nPb8SBXIcW4+eFMwHwEMEcChgMk9
gPIAqCyHmwW23IIv0+BduIh3R8axKZYrJhBnDCNtBwHte3z1+Xjs0kIT0b4IsaaezsyqfeUSzV1g
dL96iP4OoLqica/uHP8UBt81yLW6Ch4INo/m0gHJnkCz1YvBpfaIznXlf0w908e7BOWGFT53oN0p
iHepWG9G2u/tVwwAjtEkQ0aI8AY03AEg9mpvIStxF4V4mLF2s8v45A0/HcByk8UgBjRPAM51SU4W
AHr0S93fBVA6gMBlBlIPnSuuV1sJuj6AsHug7BlIewraHrdbF9A9BHi3AN9rAPgEEN4AiEcwpuK0
PTD5Gly+AZuHfmE4wOgvbw5F5e2ioLm4FkZIIJGa86tIixXjVMNij2e4g0/dA2UfFFqOG5d4qsCp
KyM9ldPrDNBvAPYnAP5Yye47ihLSKejSD3SG2IMRBAiEAQ4CgTbZpJcUmtx5M5APNMgIhPzWEBWk
FIG9fqypRQyQTkxSTjEahZ74rIaO2zJXTKYiEDvTuliT2E685Kk9aQ0JeblzarETxbGTlABx4mlc
Tt14aOxxRY+NfgYLxIw8QiKT0Ji0oo/eBnR6WiWj4AGa8RRCXKExKaBlwsKMc/gCs5aDjhBjQJDh
NzkCWQQaCDVc5iwS4UZIFwWCpkHOgcvhKUPeoSHzwFuNOJcYRjd4LvOLQAxSIgpxEYdMiEQmxCKu
SV2GdmRERDKiu0FSYittCS4UZ02JTUz7Yir1CeDSa40chQhWAoPJcUamYiFXKWR6a+Zsz7luGQzT
Rq8YAZYk25Zyr8/Bi5bwJlDha6ylFiAwiUvbyWSYWKjGI4qaYTxrAVUqMhpuSIGoRiCuiRHZDIht
bEQ3BHu+ekqFI5HjAFaveuQ5NjIdF7UOYzAT8Y6DiMevHgYoi1tuEEdg7IjSJ0Dy0yH9KePNxBKa
8+n2j/UgEiG1ERZIhkJcOXn/kBH1yIlaZEXdiLyIkbCF3ChDdjQhP6pldw+RIznuoUWc5CFSshAr
Dc5ngnQJ777nGClTJF9ihE0uQqxMCZ0QPJlK+IQASjA2SpQiisSJu/rEiGKb00eNcCqLUUWOWD5P
jzK4pFK5zORXPS3erXi6N0V9FoiwJAcGJFkp0izerUeKVMtQskY0jKU/3idvhHX4PVXaY9p6iLya
NwvBF3aoXz04bY0P4Nii6EIYViEQUzuXep3qpwgQkDkIydTLkgjLXPRlnCw05GYNsjMlCHWQoUER
b9WXKf2o+rIMuZoAsHGQr03I2HrkbC2ytjzIrhE3UYjcjQQDKCLxTMX8XhNIQMLVscQcqMUysmrQ
6Db9U9uJBw7kjwTNZG/PVKyAww30rURenqG4tYwvfRL3ILya8UgKefwUl1uv6l9GlHym3zyNdX6d
kaR2GSqylKQr+VaE4d2kjGhDQSX9U3ACzIbqc6LijIW3cJz33CU1C0a/HP275wyY0eVfASBXkK/x
a7s1rfPB0fledtoDbsZEbqhuChs1fOr7H+oyaqBQ8zjeWgSM6BQnO4Hx9nhx4029BMfTHoOZn+v2
R4YIkvCs+4Aokqf5gfMMiqzxliCajOHe1OcCxJTYoDFxGJ4xgrp6iC0tRJdxbV5wzHgmJfUqup+1
6Z6lKMHF5D12iVZFujkr50ETMSfirHeJuLNG5InRyptmy8eI+JMr++xVeD425z8yv16jEPTvhOI+
mb3xpnnxOdLOmukoo/yVeuF9od3TJjwbSfSqfqg8bg6tAVkcnaT/XEzptS2Q84niIJP+znyrNoxj
XQT3P/8+EmHyvqBLH8iib+oi4wJOU1ZeMTm8jnP3JL2fWmqd1bcKZwd2wbjOSfRWj9qDFvWTQQwN
YlsP0a2H+DZDhNsixmUY+VxI59wi0m3Lf71tGj+8C7d7UhpGIsSeNX6CsduAzj9FxFap16N7zb7E
F4Nj1Yf6q1E8XzVHe+gaEUZiPJD/9FwX8VU3QfI6eSIp3UVonCvFcYf0eESCbCJFdstH0F05Ovhk
PU7BRf1g5Hkso6sqTa3pov/M6vbBJiHzTVTnBxnTzAgvmXiH0I95ykK5otPDJF67jXEEzgLkIJ5B
Y5maO1tSW2++wWtEUEyqyM3Lg7uJ9DqOeV1IsT3WLdKa3jKeSC11T7j/HWak2zMSbstFAZ+uw0xp
JPuHROgdsoK2NkaQzA6RgdN/f0gqgwZ5uM8YhXtzL5CNq5tP3VF6Ez21jnhNERCrJ6q3w2twNsrq
I7QyqsFDjSIDaXqg88Dk+dWEEFSvfprSTai3tHSMi/p8PPv3qDDeRrt6cjBQqblOePzpnbPyhXwr
EccHJgErUf6UxcED6uc6CQEChD2HzgxE+eNY7YsSmrYaOnRLrIMRyEcJ0dHrfE46g2Bs6DxsG+2m
IGwjuM/m9DbpyGzDaFkU+lGzxbP43ebBDaend5KTjfAqbKy3YoHPVvaFkcKnFPpW7Q7W+GUY4bnk
nzBpvWBQU2Jaueg4r0Y5Ph1wIbOvX7VGPNRritEgE6qwVZ0Z32seLuJj9TOqOxuwn6J3Oqhn1cHL
VWTmoewQLMTy0U1smSn8T6XdS999Ks3g5Hc4gzbH7q86c2vMrt2IWk8UZ7u1VoKmlJGoe8B4U+9u
7ElUvsV7XSmtVPtpS7xXZPbnzzRt5gWVMD55zVvStmcjn3dx9j7T2GHTq9jCwzPwlql9d2mDfJr6
ruSA7UVPfoaEoAJeDCZC2Sh/csME1w0wV8Ssgcbprh69nUVTMW7XIUYRqkAdBVKngWwPVtQSluHP
E4DWxLZpeWZ4N03xSTdfq4zbmnpQ3TRzFG8LzrwwfsvMCV5sn7ranI5O+NbShRD9kye0T5zYsEFC
J8LvSsBS5jBYBXnJCFcGxjSxN+1AGddleZBYNGUAJMTg7PFbXguz2ieOxL8TBRdLJyYK4KfX2k1X
AZ6Tw2/wtHNdzv/C3nksyY1ka/pVxu560AY4hAPX7G4yNCIiNeUGVmSxoJVD4+nnA5JdSWZ3kzaz
no0b3OERmQHh4pxfQBqBq4jKRduoc2zd4SKWgswoMABg3lq4d3kMUcjg38ZupmUJXI7trQPaUwO2
yl0hJoJMdxrhmEGCusIYPCuOce/sEUk+ewnLXpeIUX/qdHG38DeWr+P127ahtcU0G655qVh6HqpY
O4yRDioHwafqo1kQgXC2/ai2LlY/FmEnp/oUWc8jcnRc1+U61/UDlOVzruKDobBMhnFGGG9jE25c
rlarc1uy2SfbBTNNXQLD2zNLgTtbCIvBMJxKhNMXFHLWtJeaFLUrveflk4xTYT0e+ftVwyVFwimp
0TxeXGRgSyZspyZTw34vPgwCBVZEONIMepY5HIsJAj/2cFyTwfEO+oCYPkk9B8/kRhZ+uhjz9sM+
TQPEeCqoxxc9YzDV/NHW/gqKGo2B7FsWo+yVonapYWu60Zv+g9aPxqXM48/ZAj2PkJJNe0A+AUGp
Tm9QGa2/iAQEYGJ156xbDLhRSCmJxMfjuOtEdY098JE8iwTy03OO+usCiACI5MkcKUKD/V1a4fdd
PtuB982Yo3pnNmC0ifhtMtt+sKukPiaJ99RV4VMDZ95DpSJobBPrq+Zgh2m3C5BESzBX2dZ2igOG
aT8HzXDXpN1fXRzEWzK47phsyKniD2mxzZ1KjOA6pJbnavizFB0HuviCdD5ovvjz5DlPYZMcsfXV
Iu+KTMIpM1oAeY616U0DUCfp/yEpNlWmdTeF5h7Tmb20VgQp3xptIsv8EyO/v0K2COEIhjhrzvZ9
lOC/IGcCeaCNgKCApw1y/YOcu491n6L7aDc7u/3kOnV+hd/A4sJ+SlIUkioj1/YqkTeh1CBOYhIQ
xCa6Z4qgYeG1dyj4c2E7vAAqnF7MnDHaItk/kmWvPcSlptY5lwZikYihQQPX3G1kcDVaU3fPiZ1s
zSTb4NWEImJAp7RMP9pz8RQ3YII1UaNQYRLRiMavFrrRaAwCIRM1skiBQkU+HMi1wh3eY7FQsw+s
N6YiAp9rE4hU0OSb3MXHsmswWnHGv4YhPCpPwM4ioDAv9ibICYClSfOdcloM8bp3qTscrAAInsM2
9MZ45wwl4DvowUy86PmYCDV5tnz2qkFuNOFhdKM8kI8lLHVu9aacnoSDqE9Z17dGM/3Zyq4AzINl
kx2zNEOYkox39idPpXOTTcG+Zv5C0LfdONn8F0YK7zTgpjfgjA3UjSNAxTe4jvtd37XbPAcyNhL+
Q6v4Cn/8GtuIeblB7fx/ftX0S36VR1rzP+dPD+rbtyL7o/jzR2fm5SMv2VPNMP5hGcJCclXnzuum
If6ZPtWk+Ic0dd1wHcNmkevYZC6/WzO75j9saUpd2q5OctXSOdWUXRv9z3/Z3j8k0o7u8j678JP/
r0hVHsnbH5KntjAkKQayphYERSygHdyhq69/PMZF2PzPfxn/u3RQWNFRwbq686cMH77zVJnVeRbQ
3DsN6bOirpnr1sa10KfYRCV46RRBLTy/fmZtG5YTr73Xo8px9qJpB3b4fXVE4RSiz8hkcGMCw0Vm
dznE10w/JwVEgTSsiQOuVQ0irdTsf57+4fDlQ5kjtc1gB7gF1HWydzJkvFx9QnpgKWw76vuXel53
HRYRBN8QdJnOWVoiyWA0LG61GEG8aloMm5fP1K05QerAYegkIgfxip+/py0Gmz/Gxt+Z8+mQKhb8
E/8vkLdOXWKHha/LFL7W1kK0PY6+L2erCvtNmN+EgJBAWDvqS61SLifWPtCy9iCgRqhr00SC0iHX
3KO8JMBDzUn1GdW3uylFhWgE9HuW2KAuNPLys9ONn2WZJI+t26vDqGFaHZJkPGtD4voZHh4xXrlr
S8rY6f/wuN+/JNr/F/4d92VctMtDIZZn5DUBvzxDJOUBtApDNxzXXM//8AxJ206wBZPGFbO1Eadl
lGrTpWg6sVgVRaL1K3DE/npmra5HcY7kKCqR4K5tt/LXQmR65eNUXbItXBp/OFzrXsnI6I5xu4PE
qt/aKen5MLtbiw740V2JXcuA89VpELbru22HdUUSX/IhhLZia5esCNk8h5NO0KiD3a3bnxO10C0M
/aOahhQogE6MImAP5wgY/UP3x9Sm1iFKYKSEuRtgJpC7F9vtCb1ip3F5ra5tRYHOs1WJD2vt9eRr
X80WzD4BhmBMSifWatPe1rvJFyhj+Lod8NK91o1uyEH8L+dfTq29gsac/J7g/veu5nL+9UPr0Q99
Wi9nC4cZgq451h2clPwKbQR1gsG6a4uUqbtzUkS3ZyRNqsEdT0kPeS8bRXQ3zQORQEM9tJUlN9Mc
kBwfHef8WuQykT9UpcR1LCaYuVm7kDCCDUyccAcHYbbRIGg/o/LPxhlasN8mJKH6pRCapTZo9kWA
u90K1QeZPkRTluzGsJsebKuD0BzD6fj1o2sx9v785LqmJRwGZwvciG2vhNMfntx+1NGiAo59NQTv
rTOELNhS3DF7cFoyheSEhHk4VNNTWs3asUKvE5mDwLsRhA6HwfwDBSI2rz02DMRjOJxLwr/k+/98
afOqBRZlPBnGQzjF6kk3CxsFTz3YBI4BIHYeInbmbcrhWJv4kIp+hN5jE8TJ2itAzeh9lIYfmyy/
Layh349G0oZINVvhFbABEcEuvq41HtBfXxkbfM6/XBlpSOYFfZmi3s4LJi6Z0+hm2bWfUOBfKBsg
wpSZFqiprWUqjerSK60CZ7m0rodhb35I01QdQrNKUbSEzCM1C/rTFKO0lnRfUmKgm3HS/xxLh2FM
a86DJht4IKZ3n/Y1VDOw3LlWab5y8qBgpcbhaEppb9bDBv0OJM2XXi+HP3QwCwT/QU2ShCHMormt
QkYvUbe9GAAGjILQ5hzb5w6l/j36d92dYRc4nIGAeVeEPaKS3jeSfDCN0DcuLhGeGN8PwbIWF6PS
myVuDX5DheXp15fb099cbnBQWCYI23R1y+aKQ6L+cRoOkjYRAHQ8Xx8GpLgcIfzXotK171V2r2xK
XutrH+CRNL7p/tJzbQS9tY9Hg43ef/ra9QQqaebLH234Z3/8K5WSEAbhSO0c7PYuTZsqtA5qdAG7
nh0WwvfpZcBHmbhLnvd+o9hnag2iAeuZZFrClRgPZd87jXBfT9Ihn7a2rZ9eCtbB7ffPvJ7B9jc+
apVzF61fA9Wbr1l6a3i+7CwPsIHllTOzuUDEWmXYuK51Z2lcq7ySYs/wjhJmO5PEyko/sNuzU08a
Uj2li0tdFiP0YczFtjNC8WE9Wts69DEBvic3fYyMmWPu6jbxLqpE+lofkru1pi2TwHrUxMm8+c1z
8XZq5bkAJGeD2XKECdJuGcB+GKBGzw6DITGlP6gpR81kEDBN0Q4PswYV8bAw79c2YzZIsZsdiJ9i
Ji8VkhFANx/sRm7X1W3nso6JcERMl1ob2Cnik8thaZGIAWoGSjysbodUVIe5DP/KO6SOuzoMz+tR
xsYXmlVj8mr+fKaHY7eKlpEBj+YTamgDvkpoH20joE43nju45NBAHvhqcqTvdKxH2FnSqS+J7inP
T/PZO2tO5RHdMoIbIRJ9u1ZfCzW637u8trF28M4qPs3dSe/hZSDMU/k1FiggEsdLVprkxNZDMg8a
qLSguRvnsmMIN8PIJ6g9Xgodb4LKsD6rMUgIotQfbMTBzykK0ecc73R181ofp/r7mde2JBqRe7VB
X2SkmfXJyMuNW40QaYP8AdnB6KkfA8RgdfTalSVOVS8YeOp6qLa/fkjk21nMRv/BMh3hwrQxgFsu
g8sPD0lmTvEwwu5HTazJSrBUHQG4KVLeoWwGdOJJSpgY82iXsSL8gJvUbWtK7/1sdPYZ2Da+wEs1
kW13aF1nAmyynC3wNNCBW51Gj/hd7M1oeyGw+YhPgs+IWqA6QQ03M8ZGr3q/1sa0bB4niJw7UUVi
t7atBXub3VSW0y0+g4QgsGpUKvfuc7YE/6nWFBbZqaWg96CPYBwHc4uXrvc+Dw9RJ6MvcVOQwm2H
4uziDv5guDFefWYTfXH14c8MzZzHXBTPURFfSBJV1zxZzCjskTA8BZTX6d7N508YM7f+azvKLfgI
Di2MRc1IXtDHX8f/Dr+V/2axjI7Gm5GePSCxeexxMB6DX/B2sdya2qyEbqCvnE7VLvBEfilDlwF2
PdSiikNm+eJil0jvVCVbomiprm1vu7uJcJqb2q2KiwA4hQl5BLHwzXeun1y/o7dqySKwYSJcdh7W
rJvHeU4vxrpNWdvWIh9iXFXWQydCS3iJNBzjKr+8dlnbzdfPrfWXTyzfitbzS+diVs1Fy/vEDyoT
n52muc0JoaMFS2CkM3retbW6nnEcL71O8BqXbnVF2qlZirWqZR4gdHu4N6GbvjS9niS8FOxRRMBp
4+8PvH6ezaSxxa4Y/t1ydj2xfudanQTmu7ZkTbqeKHuyLBZKFn7ZC3OrJNg6wnD9B8yCPpV95d0B
M5TvwuKvtVWKTuF4Ablirca5RxIVXNN+rSoL2QcS96gIIqGNPwA4fjEOmE6oWj9gOt5pN6ns5S62
wWWWy+m1T9VY0NqKyHesUl7drO8AFadGB6BO3L1U1zOtN8mrWoq5xWIgBobjBGBSA9T3SbBT4HOl
X+RgyHJrd/jdD7mLMxAAWqKBwzkXpPoKvVRXrOARWkdJC79ftpq79cxatCWr+Zv1cJwMcBml/PzS
NplSHQ2BWHQW6xGEFblHgVU8w+AznntMHVwmYNzSqVVOjZRKrSPsuFQzDWYb+nHhca0GDFwHo210
KFicFR3ackN2h5HhLQq2w5k3xXVZd1lsrWb0rCKdHHCva0tja730yY2muF9P/NCvi2+13FP3Ua4F
F1XBi3EiV3vPfik76jE03bXq9WCE4DjYmLty1jC5lLltWde1yv5+a+j9cPKGgF+6TA9rUa/jeZOX
8VmLnjtjZsaIBanyCQrr+zhjwMMurzvF+M6czaFAZSTu0GwZMMTcVrH+JYnm5tgXUt11w/C9MBaW
XZbevWmW+Ukfa3E7/tx7rD6Imm3H+vlsGPxIa1t/Eom8Cpim18TA055XKrOGlgdoaVpPhgXMEFXa
chPJFlj2erqMMp4yPmLNRfbS73vT0mdKkH5VjFJ2Ol5n2xleCtiF49Wy1XCQvLciNo81z8Mpng1+
OUB7+5wwJUXbzJDxVlTzverIGjSpoT+uhT42yLWrYT6t1WCw6ruOabKpW7jWQQBxr6thV5WodcO9
Dp09VFxi1nJxSUyf49YKvhVd+8222CsZGuBvOar4GiRGcU6UO6GsU+Id4zoI0uJjEGTN3Vr0LbsO
kC8d0XDM7Nc2bh47kaV4PbG2rWfXE1ZJuOj1EyXmYz4+9GX6B7IQJcR4hxR3nkWYciM8yAokTtxD
phs+xsN/kHhgFTZFJYlmVd56jrdt9NE5W6VZmVtMD1/a5rokIB4bJPbWzku/bum31qblo+vnoxRe
1m9WEm92fSazkm45nuXZhmNLS76hUgSYv0I+yxr8qHXvTmaPCfIAlxzO70tReb3alTO4PVQEwoe+
dWH/VaOfizCEdpSVCHLo5c5B+VcnB8KsQfIOtwMHtyYZvBcDskxuC4yzqZ2RHVw87LA+P+tJBYqb
7BcKKiE5DNgDE86FowdubcxwNrNH+Zwk4YQ/Gq+q59bGMWzwL4H47N2WlZSIeLZfoCCbIAyWtrWw
lbvtva67rDXNKANU7h1IdWHaANhqOlQDhbhmWtXvpF5jFmExK85A98YZn7w2TwMUDoZ4owxrwg4E
BHKeDo+juchzWyxGOrAcl6Huu0eSfaQ3kT8ZIYcc55yEmSoKiOxGAKZ9gitfkrGAqhnBo/XaHmWR
qWPZmMQe79+kffr1jVy35z+E5JYbaQjdFcKziR3bC/3mxyWhAct4QIITzhuozWRZLBuhg1wTbire
ea23uVIH4tbPdQ9tG/jk2WsH7IKaSNa+fD2MRKL8tbFyC4VbIXkdLQHmUaLF4a9HawHxXe4Dd77C
iCR693KijewDOLVysqpD5FTiGCo86abllZtdxHJUkPdsnqZdl085Ro4UI0aPCO0K66bOLbBY+ikW
zhccO6G84pXbXzQo65dIUqxVR5HPnVCBNtwci4B/FnNgtqcKOCVeWBL+v9m3Jw+PdTkEpl8LwyQk
GdwMkhuOvmJ5qTJjhrpY2cdf3wn5Zme/3Akhhc4ukK2caxtv7gTKBTqQv7BmCy5ivwtnlgZ2AFkA
cjgZQjd8CEwkXBLDFsfYc5qrNkWH0HbSW6vqs1utgYTXhCQdnZlAzc3aqNCyui1zcrDJ0Nsb5I/B
jNhaf9RT/H1bFGpuGtdw3zHy2NWFkGTs1x1X1HALcs/ugBXFUsjcqG6XBX4XltdO1eU1n8PpXAgU
UaoOnoiDNyYptuHZlLE/LWYVUeeQrVx2huWyHezW/R9YdW0xtWbTuLbWGQ+T6cRkCBIPRXh1cJvC
uFSx7cGvpsmLstRPjPGDEsSgbta2sSWa3WcmI8LS5bXz358nVwaZn6nrMNkgEPNEv/76Xr2Nwiz3
ytZJuHC/bEua5pvdduRZXQIjvdprtp6R4GdRaUzW8NyVcwiBQB8QJ6CaoL5UusgtLgsvhgqx06YQ
iJAqb7rIthbCqe0Ls7Z9rUZmavQ+Scv1vihcvXWQKU9OFmvHNey5FnkULTGuHNVMhxUGKQbv0bQt
75z1zZdIj6HW6uXJnMf+NFbMGUtuJC3MvbQ89R59V0BHGAdmGpwEpydU4EZas5umrvc9CfLntSjS
lkjja33tE7TxyRUg7mMH5+NxjUguxVp9bSM5LTEd+rvP6+msTf+KmqpD2B2gbDJituO0ZbvPPKjH
TY7AvrAMFBRaoy/3uM8aYDruZJwWaEZE086NEv0E+wwOd+CpB1VawZ59HJq6Drpuhp44J6kXwa2G
Ph/rqQIzy1ae9Mo1Hp0UvY+y+PzrpwDU1M9btOUxkGQ5UA6yXOmIt0GXTk3ZJFu32+dJgUR1jNoe
iVoZ7YDOnnNbb84hdBnsyUm4JwACSFfhlJf09dckaQe/dLGegNr9jE8giiNlhH0Kvk83eTM9lglk
Enj3foxfpR8lG7WMomsRC0TsZJ1+Yk023rYVlzAdje5aeDM7gBkhBrnczkGPfVT1EKvVN7Egl9YD
P7ukCMu/FGs1xy+hn+f8GDVDg2jF6kTJMliL44MzFliYDln2OCLpeJPqFmh/zTT8zIDYji7ql9bT
cSpXGzwsIUgBLG+rAVaKJawjxW5u5JEbQXqMEQxRZ8d3UD/w28EIfXLqPqoPLiLnfe+bOemrwIZV
RCTNByWl415m5Bv2ed1u7GMFBLp8dqOoPCMbll2UqaNvtrYTnDhggIK8H86UCAUgKQ+PXz0YsUZ6
T+WnNm3HfFsv20uvEyQqTb2B6QVmqNWF2vdYrp3bFjOrm6IagaeF4tL3YDbLLtkDDogOPI+nPPQw
UQ4ltiVsHVDIyAuffxC0ZRIsQPQJlS1WJDGz3hmf3ra6UbJVZ+C+6tzjFHNSbczaVDbPUa191oKy
uq41heTTFgucGR5ZFGw0Vj8Hjbt8HhQOpUNjNRVSMeqJbUB7JfqunuZGMxCmTtyNNhOrgNH+pKMw
qMawfgodkDstik4nzwQ8XbOOMZRW++ZSxIth3VpFovYhLpBMmszsD0TCjNsile1zG70nujfteVDR
JVTY/VimPV3mQJPnQj/PUeSAZAhzwRKBokwC7XdBj58ZugS1HWY+G69WScG68k10mx0Uxk2u3eyd
ZgKaas2PE4k1X18KtWQG12o43sm+M09pE16asd4B5hUHnKUnJA/c4hACzLspReZdodYsviO9d12r
xtyiWC3NPUbC5rkYBZCJGlU3qRZx7kLtamAk0MCS+TmW41OEsCUuZXZ8SScnZdsus22FLeLG/U3w
1jT+dRxxbdcmsW+yCAAP9vMirEV3LO97s9s3DQxBZ7aGp8DAPDKR6puFF6aNTl9OnumQWJB3ybEY
/lrI5WjWLIY58UEV7nC1ihxoU6bjQ876wQ1nnJaCHpOvUbjvZuRF0BnjoWVa9NtlEWWkWXHJQ+eP
xIiTg1gipGuYNCQQ+ptfab0JaK03F+I1ZG/Pti3bWW7+D9FHiXJeIPgfcAA0tIOZWfCjlgLHI3wp
aua9IO3AykYF8iK8qGvVCOFUlK4JIw0+EzIU4Rnxhgk5wuFhEEOHa6OpgUwzuEqEqU7ejFNH2bTu
3VoQ3z7bVuWyCqGp6qbgJCtEHeKszj8M6OLEqvVuzc5DX0/BGYjmOnk3sBW5nfW7Bk5H7P3REnd6
HzXwoQivMK3EIUTpij+tcnZiSI2TfzZ/s8H6d48EIT+DB8KUhg4m5OeLVZpZaGnu0O6HkOxqXmAR
sRYigIBsWCXKLJ3b+9UAokh5ykFYFtMWyNdVETpnfURl2s0cb+PmCYwEs3fvrS517zlJXq65kDGE
smka9f1sh+o+Ya9MPpG7gtkqmnzdRzf5uL79XYrBgokVMwZ3v/mNb5OqywPhQbGxrSVjwZP/BlJi
1CNJZLdqCUR68kDwGcWhyIKyAR7A3rRdpi5rkYQCLnjHb35tQxsGyS0bu9lwyLOzOXoGKGoW8FOn
mquNAE5RQ3rp4+BQ57ckiG1C044SN7BI4msFR8Nv4xkE2lhdZLEIdYrR2GVl3d+KECYxxpkObl9D
elFOWWxH2bV4L6AJ6tVtdxS9A40rzI5lWt+GVrBLtMD+f3hfPIeLjFwCcjFcoDePQJp2BaTNZj8O
XIm+hbGIsG26a2pjsYE07matJuTljViUSgcuydiKYxtASpUyQnM278atbebkbOr5zrIJFAZGhQoW
bku2H7vpttFc6wFHtfzZHr8ixy2fYE2IIcL0oKwnf+7Tdo8067smDcez5kaYqRraCQzbrp6yAN6R
W5HO6Y37Yhg/JbW9c+M2+2oZiK6XrvUN46fbGh2/z5XEObb9FAJGwajD+k1Ww/w3sQhP2oyawrIc
MhxvXpWkKflVEVpd0N9QNVj+f8uyRl9ffsR6tLbNQ19trHjwdl0KJcVLnrouxwxeeNu7Gc21XQP6
EW9vEzMdJ9sFbCD8KpjDa+HeYhCu+aZei/Pcty3KR5ZfLXCGaooy/B6KZ5x1Hd+wy3tjIe5nSkLM
1aBgu958p0qXRxz+/qYN2PP/ehFq/evcwV7VBBSGO7FF6PHNVqSKWL5ZQ1DvSfkdg9GJzjoSq0eo
HPupRMjWa4zxIFHCwxm7+tpKt7+LMTnE9XvvpTwsxZzV27o02PJX8o/KLM1lZrgp9F6/aoi7I6+Q
u/thwm7FBr8rg2kXavp06kmzxIF11lrvZE5GAocVkq7T6Z0PeGFT94tpooZlHmxFadoeWR0yEGaW
9yeiPgjl4WOAcuHXX18O8a8PAyg1TxfCAAEuWZX//NLMFbLPyiYw1YfCAxqZo83dTPYGWc67UobD
U4UqVZQizFFboLsVsl++Zup/8qx0pBmCgNTtCI+ucbXTUI6HoOyhB8VZdIsj+K0edn8N4AMuRQPx
PuKB3mC+xG4vG/SdM+LE5tqz2v/6N60T488xGk83TG4y06awiQ78/JuIkSL2NlcNthmNtWktd+dp
sN1VZpsXpBZcv8RMfoT4DP4cieCONOxL4WWji1pFdAI+iIAxwlP35BOme9XE4qoBdkoCqOYIc70W
bmfvCFCDMe2Ns+5dBjPtzkkUog6uapRh10MUU8bLsBTzAHd8jPHB9dgTdrZ51UoNSg+KfFD5MrBH
Xb2Jww6gqWkfMS7vzk3WyG0n0ON0lFUS3d0XlSK1VGKr6BH4w73O7M9GQ8w5wMCRnwo7YwE2aIHM
txBstVOUo1+QagbslJpQc4Q6yL0A+PZSqC76isVE+pvpylxWYW9vgyDQBb7CRfH47W3ogN9VGqPf
PuVy4eCRA7hSSgvuIKKZp/6rmPuPkVTa7dAK7RYkUeBrnXshnGeeo268IjDjnmbWPidpT1/QaIUS
vRTj30dIAyxKdbXc2cJM/DlMt53W4e6yFImanovCxM06n7orAm0RmpvGgdtbIlFfP/zmofs3vxaM
noH6Dsu1ZXj5+aGz8kh23sTDPJjAn1WIMVPnyQGhczfdh+epCG68xMPyLYwepuJg52Z9SZBqgzPZ
+dqsmadEdcdIReNVyRMKLPnt7Dj9vhVdeSKFvwv6sgAo53QHU5rEGofxg0QI7RxBUNyAflWbGRGJ
g2fmyTaWDiihXk8JdVAI00GsbPFcnUINyMNSdL3l7WUJpDpmc7UWJQLRV7eqr9M8wYmDW72HOzhB
sp32ea/SxxAlZTm4/X0aNyiwhaBKymULBZERA+pifm8IFGLiuazYeQsGLgyAbwynjJdQsrMrao2s
XJBUv3nSnH9z7XnNJb4FoIDZD7wZ00Wb9lWFSunecgxG0eZjofIO0l/d7zQxpX6mu5cwCJM7I8iM
DUR59+B6bvLkNH13UY23DXXI21aZgsaroyPW8AtGAc+zxmM/jWtqBRpWv6krp3xnzyMi07kXbke9
3yLQ8KWVujiuywA8PjJfIjwST6YvzfLBA/PosE9O1E3pNdYJifL7aegMdpJl9AQGtTnUTbKrGhwP
tECol9XlMGHdPZCSWeNd/RL0qscUL8JRu8bVaPqkifAnMuB+erUmthpeiYdyIFKeKxt4MZ4Ij8oJ
3Ef4aA3xNjYM4txPk7qiNlxtfv3g22+QNKxKSWpYhgE+YnnR3y67vCqZCKxp9V5E1clGhexRhijy
jnZ2hq3M8BRJsbcGV10ttLdPZqCfYamiEittNPK7GdKm6p/zOrmQ4z1UdYysL+n9oz44wzFO52RT
uvVHu7XTLQP4DEr4E5Au86ngqewL60te2vE1DXWYWS5i+u7iHxmFHxQKKH6fYTQhtKpDBbCO9l5l
4QE1h4QP3WDjhDWTHXbuYzrerPEOmRqYa02hd56L/ikKI+PiLQojiSUgJ+TpeS1wQ3IJGZloAwjC
M7++nOvlejNqLlpgpgtWxpW8mT+PI1GZd3Vuz6xPWoft9GBHu65KbroO1SEtZRcW19q30a0/lYOR
sP9IuMK9bPfEhvvDwD0WA4J3GBJvVFkLwkDvwyw5dPncw5Mt0r3B55+sQFVHy9pBpiFdrFTwMWdb
hU1EzTIsRhTZGCOmJ570GM+Muzptrq3Zh1cVGtzVvvoaq+T86x9uL7PyTz9cshAxIK2TJbOk/nYl
wttUVmPPc+TMkM6LqTuPQ21CIsmuLaap+1bDsoPUXI+85oByx/J+konUN9MQp9t6RGbVbivzKZ0g
BbsW1s9VfmxD875NUQYfJg/M+pCNV/KNzrH2UqCyQYTcapbd1YWqboFP7RPSA2AUYns/dTUaqSwK
W3IdNWh3AczZm77yB7Fqm8VWjcCHuTpfGyUf9DhHyjubMswyYihyGq4XuY3vA/DhwsV118olqGSk
2mfMQARuY4grs+UcFXKpRYL9ouv1xJ7KZ7XEubt8sPy2BgTw62ts2G8jsMTeDdsyPYe1Ef/yW5CM
ZjMFqXgI9mMGkA3QZPWhxEQpjdrysWt6+RTEBFxzp/xAwmO6SBWsCt7Vh6J1woPLzm8f4RZ2AOkf
7zCMwccgKz/EYWidStD3KA3/s80j4HyKlqTv2pQsR4WTfYi9TGPt3b+cW5v//sz6PcOSQV6b/m6X
y3e9dv273YF9h+b2kns2G1iJOMsh4T21PjcGVVyUxR7dtC8evV5gzpWPyLMv1fWEjXpLD44IFXun
eKwEBMN01o9rbe3V5C0BpAKDsdcvmiNlMPiH+WntEhTp88JCYTWHxNRa9OFikLIUXdrDhV1WduuJ
hsnh7DZBxGO19M4jZwZ1Uu4iS4+wqY2RBkF8/7TODNacmxeC+O+TqQL9Nk4o5xvA4k5rZx13hz1J
Skz+mta8ceNYewBrGDzYXept0c8k+L+0JZ0IHiSOLSQXa/u0VtcTqGBtuzRXd+un8mhMASxaR4nr
6H7oc8S0lohwp7r6Uo1A2Q0HMNnf1fVku/TIXBYxS4/QTuiR/LNaMg49rN3WJncWdwRmm4cRwJiS
SExDUcSXZ+Q7tkYJ3dDu9YTHcQnGvZxqSBi/nFobFaHm8rA2kux97vX5c5ZMTnXr4fV4truHcHZQ
IO+JZRx+/cosLks/DUsEVUGWMQ7DsxDMc2/WFpVtxgB4RY8eFUaENr/ljD719yKaEV1CJhfnL3Lj
vLawVWV417TzvMmzzHnMZ0l0Dm8htL6QojXa8ZvZp/F7LSJxjUsX9O827we2HwRLhQZs20PF7qYA
Xn/xzM5Bh5rNZIDal8cs/AHGyp/pKO9Q+Uejwemhqy9FGP4xoMN9j646lEAe+9+MG/+SvyPj5TE8
s641BMg7603kyeY/kCVrzL3ZwH3EDnyGXrgks6Ilb6WbCAUXBdDmpERT3hly8xiVOogRvbv2FUop
ymFPveQyRGQ6/hJlVjI3D72bTiQ0Y7KvZdUzSUUsIGZ3p/WEoswxGPw17xMmBdanEVI1Tpm+S0dv
Os0i/BaSRT2MVeldslr/NCRdtkNRCw6621Q35YQnC7Ilj4bBiqHHNAIG1QW8uXVsIpCZwjj3oTLv
KjSVrEITdzYEyZPMio9RUpt3AvMcpHSBUkiLIAUiHxsdB6QsanGiG1GEQMc9P/Wh87nuR5yHBzlf
7aVAiq7FI6fFKBNUJlJ7gfYBYTBuLgA2vA9V+BFa8aHHs/zJnCJWfOn0aW0elMXuRNTubv0QlIDp
Rm/EeMU1tviQdlC3B+1DlwTuHvzjsa/s8Kmt0YbuMIExNfEpywhnAutMfhMweousZMizHcsgC0Xc
0SK2tlDdfgxEu1lTNsHU4hGow/h05XSe/i6conE3c+Ihi4veB3o5/4eyM9tuG2e69hVxLc7DqSbL
liXPTpwTrsTpBueZ4HD130MobaXT6bf//yBYRKEAyYpEAlW1927ZsMWKLJJfszl6xbGENZligcOl
MUHSX41j8F7V5G4IswERtsLXjhTkBvxndCKJAi7eMmBEsJPsv84L/9yy8osmT2+ZnJRcyvT//gd1
QEo1byCy3swjTOW5iYL70qBMnIIKQ/KJL5q7U7Yx7cUh0F2os6riqUYHdQOhaLhryEA/WTLq7xCv
2esQ8jxRhA13RSERy6yTaU1wKYALiTqUX0oK3Tz5k/K78MrQ5iX95tvxMZPf53jyT9Qy+Sd11ROg
gMEdUivVVU1RLzJiU+BtZzU1SmZ3HQ8z9wk2iqfhvbUTzli9O92T9vMP/JeIB3DCSE8ic7WC67N+
sskjJ0SHV9KA/au3SupkQxI2G3WpGhnYydqMUY6+2JYdBfGoInH+I4nl/yOJRcDehUKLM4TrcB76
5eZiTnObwIsPY0dACsaug2MFGOUIXXK9DYemWqsu8QGIofnzguNsodRkPigzMiMmhW7LBNWETgt/
uFYgJ6tsPnHuihjOOnaS4qEwdW8dak6/szJZPCgbdez6wrmGUmYwh8fe4Da00ezJg7W1667dvpjv
0wCeRaI/+rstYKfsyR/W0oaqxpKbWDgIjZEfWOkdOnhyoPheXfXjfJf6bnJ1sZsoS0BeuvhNbvun
Ke3hbuJcC9Ntnj9FBLd3Xa4FN/Dgd8fIibJt4czytRD9t7Jr02uEg3xoUpaqZituJqrsJ0h0rMR7
naTsiSWQgWvy0HudfQkpmjRb1KzG8racnFe/0S3qX4pkncFcd1PMLjkcagiPvu3cVIFvkOmR5TH1
YZK94n+p2iEWT/EFlWEg1ilp+Y+TjvHPQLRH4Y5reI6+gButX0FidlVUmuXm8Q41LQhwbG8nuzr7
ZPV5sx8Rqd5NREzf3PrFyuHwCdx8pvqiCa+rzJ5htgrvW8tqvtrtLNcWvJlHM59P1UilUZhEwdYq
2+BxRO5zbUBl8caW83lqBAxQWc3/dAY9lZ/OJyEN5ws11miX66Z4Fl1GpaMWVAdEijZkD6unKLGP
dh7XJ9UDz1leBUa3qCGW1JYGHEJ7CVeYRoUvzHEFuP1eL08GOfw932pEhKGtMOJKPJOLs16WHkHL
9GjAsDDVWvwsjfSbP7pw5qreYKA2m4Z8KEsXosvgoFtNCmEC3QF21Yc6l+ugmKz7AMgcEtr+V6eP
5J0A+0mMya+aldXAtZtXmnujUxpwOy2NQxnrNogSY2UNk36bBWStVmhz+HNvsi3O/QeEDMCJQcX0
BVHAQ8f3+k9kbDZuqvnfLNIWq84n5ZG00ElQFj7ddggdcyLu4ysP0oFfplPPZ6vpUdIH3+yWfbMP
QfMeFndtLTyU04a0EPdNDFVgzdPl1g0KcW1STHozzMF44KC5aJmPoNsoSd06rW0+8FuHV6Ttq5fM
geMvRzvkjefHe8Tm8R2cyDVfB9iIe9681qLBaA2UWqWN+0fo1o/tZDS31KV+y9sIvPIYxONNbDQj
VURcpR9Xo2j1/wiRGO4/ouzgyslL6USjAwM+01+CgwUSTRJGakgrEb6GRR+RkTG2vKs8bcOTzf2b
U1acTjuX0A1fFrJz8AdPGgXEj8plcKfouq7957YmE39p6qUbBFZ7w+MZTp6/BqM5sA5O1PzwVV3T
jEPw4IuP6l+8hwpaHN9oOyiSmHcZ0FG7BPPEc6Bbdmpqu6YaO+5/7l5smSbMm6p/lqSFoFwQMf8D
jvk1C81k31RxuoOqkNBF1d37phk+al7WnFy71RG2xe6QgoVs3Jgo6xbjqZo4eYvCgNcFMevvg7Ru
QNuZAAn5Tr1HliivVChcNUPvji2hNkLjHPRGWEbNdpst3XEE+hy37B6X80UHphJVJ/Jxqek1zk06
Nt1apoL8nDqUoPYHOwlx1nZX+K2xCsX0WppBcSv1rHsMuxJ9dbsDvzV2j8rUGYO/nbqU50VlmFdy
soNbMVjorYTmlzBGLTrVa+OeOGy7bwnyX1tNbdzJJBUb6E/REk76r1GRt/s61l916bnEZ/WqWAm7
YqvsEjSAV3VcRyKmcjZO8/e8efb70v7adTVs1EMn9hIQNQJ8JSlWYmbA3qyBn1cHyLehkh8Cp/ag
Gn05YJTCG1H69Mz2gPLcjxGv6JaQ79KXWQSnGFzCaorRzMhe5cBreZ/BuoIZcG2NrlWdIj+2b+sN
DHFFsOssHruu69dk9vPMQ5LTMwbUOpZt3/nSiAZEknuQDHnCiJtW/kEN/+SjLrM0DiME4KlQGG1R
b5XRGRPzP36V/3z8oMjLiY68l+W5LtG2v+8CeVbGZiv0YEuoZN7CrUR8eJYtkjooMuooZVBJREp4
Tovinq1dzladK5TjLTM0d1lt9XtnQNxSNak2pVepprFhQFaVgH5IvE5dWkJE2YoAAxl0KcobZVRX
I/pZcna8TWZnV4SKKbhaGoR0b/mExZOeIP0WhY75qgPq2riOHO+NdhD/ccQ1bOqX/37Ktbktecu5
zjAMdmCkBP/+WRB6HlEjyZMrqslhZ6qo+5mNb6KJnYdzYwwGXLJsxtC+Q5vMDw1tk9rQBfhBnyVr
e3AIgAlkqM7j5GRe26GB5vtjiYZn7FAG3p0y2UlKaRnh5L1RlXdJa9g3VmS2d87StGSp7vK8vsvH
1r4pHdGdTR/2uAgXezY63NB++CrbZMl9L2PjOjai8M50muCu1wtvjeygtVXdy8CkQY2rQc3ekNO+
M9PSuRaVfNKlRSZvaaQlzEM7wEa2UZc2DAP1apz6e62lrlPZUp2cXXKvyVC8TZE1wQFc6HvVLXN4
ZvldwOkY1LeFiVzTzJPgLTCnek1InqoSe4xfZZlszKaN3syxmvYVdFScf1ltrIm/ud/1KeqeNBOC
tlH3NtI0x/vIWujaXGRxeOTolHPhYYq8u4+caqsGlamQJiQ9Y19cK5uXjQT6KMFcqdFzk0cP3ZB7
R/UCyH3lV1bQAk9clgxdu36aYXCUOgmmNM82jhnXV2qxOII8cBocsAl4sjveulVj3/uO9mUG5geI
WHdQxoWfWoA+3QytcJ/c0W7uMmNE+pYM4Bo4ydff+aqpltl8m33DI34tl0NBbr7aUf+oz33ynVzj
ix1M8atA1m/nAFS/aTyI4aj2L9fKg79RGoP9rucb1HbJ6ee5D0HlOO9bDZY71Y2tEmKEYsq+uabY
tIPf/REaybfRndPX0pVI5VA9eFstDW9kRheUAQId3xI9gQQjFvqmSePuukAHboV4xJBSWFtLuO3h
Lp/zPn0MZZw+shP7VIRleFA9DnzyvgflLYSxHqA/SgN/ftB7J38Cs7Uw0lqfKJ0gNVzM8BwtXT0l
d+oaCToMIjpBB1IfoACfw3tfavpNYrV18ufImzRmUz7BqVmuSYG4e9Xt0rY9VDEH6MFpwmrdFtVp
FAgaEd0mv0FadVd5BRxyS9dMkYvUc0pY1U9K/RCpeDauvNHu+dZLGVFT/Pd+BAT8qgc/Bz/UX7/b
VCthwHd8e+PnzqELa+eeJ7j5svRc6Cgg5tOtF8pVz2MwNVtqrAIodh7rJuv/Y55aU19W+V/zlldX
r/DxeuqdgTyr7nS3/zo7j35fVN/gSsg2kLM7xxh2EsgKcmtDgsH+0nnDmrIs413EVOVIOEjvO+QN
b8LYQANUd61XJ23ulUc7lt89q26ex1qzr6bamUDRRDE0gsikKY8ykDceVbOfbXt2thaclXM8gCex
JYVDTaJB2W3JBycNOE2AOPlsz90rDxAoND+Hftkicwx7pjtK9zP1X/pai2BBTTQn2GlBPh/UMm7v
h+dlajsyLssAm2aZ42WZslnKo/QmOORZrsOk5f+PtZBT/bGWr5Wvy2+ItVqNYwKySqAqM8s6ZtCo
RSm/f/VLpqSNwiu3AVtVOE8mmlDQkbA1WpXkZVZxEES3dZxYLw1HmxVlIT+6alR1W2/0F4SjvC6C
VlxPs0VixZkWIeJcAiGKcrmv6rJ7VI2N9tZATi+gMNWxnCeH+9ONO4HSE5VmPzWQgDzpgAH0Oiwf
oVuLn5o4f0ukOX+V7QTTe57q90ETmeSFU7Rbl4F0iDnKmdrrLBHXKN0xvQL2GHzuIdNTDrYWsz8a
OMRwvD6eoW0IhWperS/pJtITS47iw86WROfmOfD0UgPU9qycYZKLunCxh3qBO7mWAKmEbuMrQul/
VtAaPmpBB/n9PMAdwJcFzahFBH1IX7SlSZDhQYOqeHLDhJ6D/lxghnfKoUeyGvRRIo5qsJzgrw9z
aFVVV9MQ+R6QHyvhZGnNe55fJOmF7r5rELHZkWV8LYqxAprUmuDta9feZJXTfEk6qCHdFH12zryU
nErrITKb5jq0SZuAaCpfzKR4Ux5uND5aeQe0w5UvMzSzq7KPzS/jx5WAh1CZPi6UFwyf5pcP0/ni
LrVb927O/ehltEmleYLcVFUNx66gXMpeuiA3rKsS5RgAL331qes9MnW1CK5Te9vMjnXqi67ZBrVP
QlXWC46wgc48lTHUlCZSi1lSuXD9wRf5CtYwB3XcNcfcSH40VVKShzE6aNX/smcWH7jyuNhad751
9Upey9xfYL4f8+Mh1+Be1//kthJSDUDDYcnYDnqP6rvT/bBpYa/tC68Hsbe4qIGAp/xRz6Lri0ld
Vem3Ia8MRBes4OxZuOErzKYCpJD3SZJ5vAlC87PvRO6NjeTjfZWV4X1Mamhd6BDWj5QxaasGAPu2
S8C9qGHlmJkedDi1RO+4sm3o/HzYpuMw3VNMFpyXoaqSbV/W2YQiTnog+/tCsQ/Qg6ivv8/+1jOT
HM0VxgKkM+91I2kfqIZrH+R08mc2malmEsN3Uz+4qy1Z3KdF7yAGQAIhMdPiXjWtE7gHZFBukWNa
N5W1tlvPeBaJ2z4iRbN2l17l9QY34HzvRaN5r3oiSjhTNDXPxGWw8Ep3kwVZdqW6pgfKUoeIZlMY
9VsoOEPVTp5egWkcnytT+9PVquZ7mRKbMmX7RjDHpaZp1hCeyJ3bVOMEmYsifTNFQcUerk1Q/NFr
ufPsS09D8yF10W+qu/tAW6qDC1F8L64yn3C9bVjmzgzS4cZrzauI6jVQTku3Nq2rsaAiKC6b8aiu
onEiL/DhXAPOcG4M2BZvNJ41yoU64Z1dT94BOfPwVC1NKJHDK/XKXatwgrKpq6LuIYMs4nMk4mJX
g44dvY6pDvF9Gzqc65ZgxWWlqYy0k7KdByhpuKw09cLe1ZFj7qiw+5qXY/jHZCBGG4fO+8xHx90/
T54o7vKoZov8m6rwJOdq4ARyrOfXj0kdmvcAhpz3MKfkXE3yoZfb9ZQYbrkjfbca3XxNynJliWb6
HGdJeaNTDbQhnzl9Dip2wHHWOre/cTMXN+TNfnYbEIzktA9KfbF7o1vc5L345Bhdw63Xbl/nRRaX
COvwXifhtoQsgzrRukUUqii/jyFcOEk6ik/ctGN48i2HlJyfXHm6Mx8AMmSLohFI7znufPLRfn+f
1Nl9vISC9ard1KJzv80mMufSz5Kn0USSDM4febBR47w1q5pDfgMzM7V6VN6nUfs9KqNVYNbtn65o
PyEHbCJFkvUbmcfRXZLY2s4txn3iEFkqanP64jvvOrVQFNMY5R4V5JFq+XL6klTflTmMgl/MpGjE
ah7n7rEOAjTR3KHdG6FefG4y/USKpiGs5uYPYoxfKtPJPwdtwjHRlGKnunDHVCvJQeUkcwlTM0LN
arYU6umDdnlbF8XnIIcAP5BJeZCpVTy2MWEf2xjB+yWV9am0h6vZaxd1SfhfOm14dChv+RSD/EZM
q7c2iVe8GBTiEzeh4CkviFDYRDGRYDKM5A5iZWtf2OYfqtc2srcRvszk0SK4o2yXBn6V9A4NCkiU
KD9Rdpiz0ztlJy5CmApuVaizp7q7gXd0+lxF3wU36lerHafbOuuAOi/mXkT5xiznjgqkYfqcTu//
6oV824+14undMiLttUAOZG01rdibROofhOdHVy7nxTWkB7xAJTJwNUBSduc+qCr0b2swsNo4ew91
WHgPMXKk1IYaJ1QkvQdp9TCDdz3yxIwVMywJ3jzfat5cXRkcnw+dKztkAazyigfodN9FPeW+/Epf
Q8MhAlGXwbs7xFT7h3zdOUFuq6Hx3hFW45zV7mHJyV+aZNQ2sV6WwGeFfi09BLVm9mv37twnGwfh
mM+Zob+SCbP/TKo7hyP3qgjRch0KICqFaSAkVer/uJo+Rv/VT5P2Z4jJ2qe47j/17lw/yjwxj1EZ
RuvRBAFeJLCUdXlmn+q5Sh+syf8jJenzNpkTiZ5Mnw5hn4gXBOqulb/r2+7Wan2XX45dvnUkpjwh
vlQepYGi4MhJTaX/1JfDiVT5dnSm9HWaY+3GRj9q086z91bq3XuSxc0D+EyHRyIKvpYZ+W9DP0AF
PPjZMQvJHrIXRrwDf554+Za3Ol93Jhlos363I81+I0qNzBJM/h3/HSHU1b1leVDhLbalCa3YRket
hlqKnhp0HcSo1FVbkQOIWyfbK9uZqyiLZ6SWuxZBnGXKZZ6aYlpweVJuUmUAI2y0dw+XhntO9+9d
g5qdw7w0akaJMOv1PBTbPIjf/WHQj/zLXsB0mQsRVXqYlm5T2O7aMxt/r0bFOBXbeJ4oklpGHUis
dk1jF1vVNe3E3/ua7yLjU2QvfPIJBDepxe5oWXl5DXDO7+dePfQwk6QH5To5wMPEkkFZPLMiyl9S
CuqEWTm7UCAAb489MMFcGmuN2/ledeu2jI69U76qnrl4ZA4VxLIP9IOyBVGbXRd2xl5G4Qodq901
JJjuzzPqPtpRcpghZ2+YKydI9btYdx/tMA4+50PgrgVf/nsvL/wrxA4X/HpvHtupQ+IVfMaLl+YV
e9Jy/m5xZlS/Giref5rOZmy+h/blx3Qt4CsPkrfaOkZMhXDDz0uLI+eWIksIuyjvfjVlM1yLONXW
ztKlKNreidQQOzVqNc64SRwx79WotDVv1Sge+sW5alFQKKLmzhyL8XWE9aeyW0B3tRU8syldDTon
QOgG6v0M+ucEKrcA/we3j1FT1JCHGtX+7AU/JbVXrylcrw9qFCrovYA99olapObRJCSgzHFsGDdR
yklTTRKiKMh3a9A/LEuWkKEBuJdbkY0ZqrkRGSNNIwG3hJxUM8+f+qIekWjAMqIsTi2OP+zVAVQg
SH72j50ob9Zl/mmMzRGBlQgJJ7PWyB570XUQCITXC/gtyL479mmgmBqJI5LtF5vGY4h8vdmtlbfN
B3oyl0YNNKBPblvLWSu7IWv90FJ5OtRR8Tx2zqnvO//UWF3xLKocqvJwCq7UYI2y4nU2Ei1UoxPC
FNfS9aOV3Q/JAc4Gb5dpJWp8TnJQJq0vflwp26UbBn5Xnqcp4++mQAih70my89Vuns14MN6atKsA
LpXpDvCP8SYMeZCJWz1HY6HD5jB36yKKjbdeQJpQowUB7VMYPmSl9klNN4IxW1ep23KGImhdVmJY
V12SISVoLtEsdztUZvZM1sW6n9L5RT3MvSk290ZaElNevNQkv3XTgxr95yTllYM4ixd2PMgwftRM
9kut9KWrrlRFpboyI5HuXcOg0Ij6Sqcu+ZZenP/33F+WOldoLq97Wd7jqbKt8hY+dEkJMRra+iLW
yqU/+jNABdjb5rwyr12ehvEmVMbz0E8TcmtK1kUtu40yqmYe7BkpXLUgmJvhqij9x6rSNiQ+hZgQ
4Cu9VRtDhLeagkE/5ZGPMF1QX3GrHAl75T9Myt7a5bR3Rfl+sZ+nRj2/+cHjPmZ1OSUlVV8NJ3D2
qqOmela0kK5AJ0hxHy/WfKxMZuBrb6SUVy+m83qWCfftJMzHOBXcyTu+L2mgpSfyEDPS8+DsptA6
nntqQDVNV18DKrcA8uN7sXswPJxyaX8ne5vsbbXGxcXlw13XMcVTP72Eumz7UG5sG9Ksi/d5Nmca
sClWZ67OffUKEtz9qS3cx8FFeaGnkHSrsnwq35e2yEOFHtytSy7Q8mpxtG3xcMkFUpNfbdWkLsoM
ZNB7744A9CL79POEbukpkzvY1RaQWbu9LPLxKm7CZibhtjqV14mh27ukCrpjnYWfY9BL+3MP9cij
ZcY2RT3LaOzx9SlTVm2XEWVTTQ4xw7ia9ZwqOd1EJqUYfx5W3vUyBRJZ/ypOtC/nVZVNraBc4siv
D1GWAIH7eGF1qUZbe7JWQAa9bQc7kW2hFRwt7yrUQp0iEqIj4EtonGn6s5r4eqBdDx+v7dtyo0bB
WvjrjoJ/cKOMKJvr5aBtVR/i26U0GzbCs1GN/1g8hg1q5uirHAeRvsJGAjoGTMtTXIa3sIl0p9DP
qqeuoIDZ0BYipCIHDyGr53kG3XIeHD0Qo6EudoHjlE+dUwz3kIBu1KBaLBxKlNvdAfbeZTU/jQSk
wemrGlSTQg02EK353FFVjWwLgfGg8Aj2gWV/m1pXXv+S0ZKtc7Yr30v0/cP/pzW6v3wvburqw34J
xCv7ol2sXlP1zu/DhAWhz+/iGoVVNmHNg4rCDG778BvT7Psx6RzZPihX+DoelEn1VOSG4+vvJqq1
1MofE3MJSP83a6llPrwuyytXx6nPy/99LUA88e3fTWqiWuvjD5Kz9cWvlz3lEmP6MCtP1fv4C36z
3r99Gr9Z6zd/1L99QHLU4VNyo6+uLK+czrPvtA4K6zAo8p0rbLFVG0hNOsFDWvyhxpTFKTXkVqPB
AwfEdlSmTXksp+lZ9WbyVE9NMSWwdEX9eYdaE/bb5l2E3q2LcArRvWNFMH2RvOxGuTEL67ZN+Taq
EQUDPw90HYxwbFt5mCn3rDP+mgmn/LwjbVSvlLFYRvyRorHZkCASXf2YGe5NbHbBgxfFNIAA91pe
mxD4/WUbUSfdVoibbJWLGgDcuogLASo7T1vm2kF5qIJqOipT5BMtrIsYEVDTf1CTzI6TBExM3y6m
ETq7XVwLd61sambf5nBzppW/u9hm+zEU1Pr5orhT6Sh7nhDhoadSVR89Naa1EBUtYyp1tPTqwvzV
85ziktkjkjdjDkVNJqcvsW/Fm1qb/YMBYJgzRvycyeBne5qk8JPO6ZECtuTU5noBXQUoTmG0yUk1
ehql5yvRlQhpdXa1/nVgca6amN23Y3/9acJiV13K+8A0Renmt+subkFrrlvJT0q9kbObyORBI6VZ
krBArBrN+pu5pQ6Qe/TkbqHg+OtSWZMk18y18oo7bXahs2PC2aochNWEKHAG/Z6/0L8al6ViZfOE
T1ClTeyNpE7joJo2y4LDBIKmh3LmL2ORa8RboPMJZacP13HBjZvqlJjtlJiDkmpJfaBiaLGex9Qq
58sMXczrqBv2HaeFU1OB9x6gZaktJHY2eTP3V33k1au+az33KvXy7xXH9f15eOwAlWiRfpSlCdxj
FOVCdieC7Xm4q9PwODeHCqJnE2GrZf0a0UnbGpE7XkgRSnOId6EnM4BccGwrG3wiP64025xalMzT
z2kyOPumMaK9qZeEdUSe28TChugOxD41sbACXExR5UV3dTM+98XkXCuvMfeYIHXg5/aw4IYFPIBu
t0WloVvrIExPouU56FiiPzd2VvjIllEh/MuAcvYN7Zi6cXZjgrQxVsoWmKUNlxpSzqyhLJfVWscF
PO3br4MHfCqN9Bet1cE4L41AWhdlRASvzVgLr36yqctmgrI2HdO16gUf01RXK33qX9pSW/ctG2iP
mLSiGoDVQhxTOxAU/8I8cGmUm5lABvx3u9flzpa7bL92O78hZXhlKH7pHImLrc52bUuJYPSkBofx
xyCfwLTyRPs1a6f1OX9holhwt3TPqQ7VdbT55y7UUj93f5kbMmqgTYJEXZTekNubn0gWm+s675O9
bkXzk2nmxgGlb7iFllFlG1CUSlGGuVMmQC/2Vu9cEl0hHlFk9XdyqK8v/vlAIVmf6CU1pCw52EFH
cSxHpE6+OQTwjZVLwOeU1155csMg21B0RvhYjHQvA8uVGs0ERcbuTL5so4alQBs4UcbF59d5f18w
JR+1jsxx7hFM06ydYWcB6n5TB/Bt7NPtuS+cerqbq31sOIu+6uJCrekPF5X8cQof2TW4IlH3jjhh
1lr7Hg2oY9UIy98mk9WcG2GVyYoKqgnc8RARq3PqlenW9if0f71davrDjtJS61MIGcHKbsV09ONB
v/b9pEHcmWhQYgqb9G3mnEqCDwutVPxNLKzSZUXqe/bTfSwQIhtMO30Owvf/h+rI37n01ojwdSm+
6ig/91QpOS2Hn193iOaMFEtlnWuk1FZONWSnf7KTVcg3M+oON0UZHBPXr74CndHJEBjpiwE39IYi
FJfvTo0M4dSgMZS1xYFg33TVtYgpG3lobvKQ1KqUCy6hsfKvZKNPUWI+6/CDgQgzQIIXHeLhS2Te
DW3SIr1EpdQbh0/e/fm0Drf5cXBBMalTuprT8bPbxcvR/jKnrLThk38iIjavDFmFJ+TE5lsnhpME
SJSEG1C2TzoR/6Vzbqz6SYtFu2QTGK+FuZ7MBqQwYfGbRgDKTIPqQfhW9wDgryNFXu7VG00IdcM2
Ejlr9ZbsEULkVtrZteo6INnUpHjKuqfKqpB1451CB/hjksGZ+7ZPUsCFmekcImv8FHW+eJziMnqs
HTnvalSHNsqmmjgzkBqfrXR/scGGdWMFo39UsxIfmBhlAIjh/rVQSGnl3hSRCS05NtWYfmRsmooH
zcXWZfqfswxIEYoKFRAp8m2dw+xF3A5uI6hFxK3qE3gHtJKQQJv6AglpZfTsHLazi5NVxZCQQA24
/clJj0TJj2NZVHlGOY/iks1FsMnHL61V9YfBlkO0DeL0oLrIynC+sfsXAK9Uu+d1ca+asDCK+9zK
twRzhqMyzUic3ohxeKicuHaQdC2dXUSdm4909iZtjX3soMCQR425A788ffH8F7gvs7cKHco9Qcof
5iJ56b2eu18DZ5GnExnNjUfwSz3fOj28dpeu7DX/RF3mXnl08q5rwON2plF5636UvPdfGrBVeyeV
26EQV73ceV5r/eEOr0D6KLkZ5uIuLJrii1uIfE1U91bXxmI7Gn/oo9UcVaOxhz1fRYGIN46RL2ih
rDsMGZVwIMB+vuE2AfFyNJJ2SSPRT6dAGS3P4AiGiI1qBvyDUuSrotCGdQ2UdKsGK9ui6FePjR76
yfla2dDEXMAvMTgYH5zGrdcHG/ZB9pfeb6x1KAPeqYmYMdmY76XQ7C9jwB4SCmp0pfKCgoEYAko1
IdH7AHmoDNxqb1OtJTodgSeUEIcKeOdHd2oFKXyUDs+jiRpVXafSjufuh3NMavJBDImABQ+qfz0O
UG4YxBYIu/Hch3Z0mBIUQUE0Gs9+65WoYSMmugyKHpNoESYfO/dRmfI0/l5bRXpUPb+Dy50phyLT
443HnZTkmCv0XdRn5a0n2yLbqEtoFmY9sw7nUZFIFJdinQdDyiN7bFDydbK0oMKm/qr25ybFfmu5
2BsJyXlGZXVWWAOfQwhMtVBt1BEaSsIqXquhwjPQo5UUfWRw9a757fXXnYgb6oXzdu3KPPhGyn9l
GL37PWgRwLEttyRlVZPc/PAt6qalutrylS8FxvZLpROkLJAKLZYcOoVM1wRQ5BeSB5RqhZO816sU
moTCD/duErp3rU2COhsK+RC6LUlOqrJWqr7Kck15NAuQml0orRfVVaNdbprnbgid4mpsrfqIIqZc
1Wba7LTYhcKqH4yHmXAgIlJx8V6G7Y1jhdan33nkkQNz9CwL8g/Ex7PhEx8AuYmloxoVD3cQkkeD
gYryXwZUAH00XtUkNkmRdV7HjKIfE5yYfGfnJhpU1kt6uOHp6ziAgQAvPMkC/fLl7m0DjYH3A+GY
ZOlqI3guWLE90t4/T7IsJLPbTv9p0og2jZY1d9UCYnZaYMuBS+VQGuRyEymccy2af/a1rJUbNWdY
oNEESa2tsil2TWW7rIMSgACWigvowozqr9Y+Va0e3kR1Md4FkJW6q1r0lLKVw1GrsJ0HtMo6ZePt
eVI4+MPdYHnR7YjUcBw1brydUBu/boPoDWVdL95ahjZeNekiObo4n+e5SIVsrR7OZrUyVWq8mk+m
bQMeJtrmyTTeKXfViN54HXNYxDM9h1qFj0P9kboee0yiXk111R9pydxbGbaXn23KWfkpm/oIlDO4
wx9+589T9a1l3uWzusxTU9RaxTf4WjQ4QeJb22zc26g33FsxTQRqL311ZZZuuYr9qd6p7ijy+odP
vB5zoP5s6+Q1NR5sq2tyRza19Sd3aTIt0jY5YOb1pEaUUTUtRTfIGgXWVVOkw6nppTydZ1veWwU1
9BohObQndDP+3PT3LZBQCiQb/Th3fP7KPJOE3rZV7Z+9iOK/9GmmkQactUddZAflJZOqAOCsI87c
+NUmklm7nl3Xunej3L6XbWDAUcLRezHZi0nZmyC/GtoMEfLFrpoKDrp1MI7dFVlhuDPift4hewFS
t21S1AxHvtrwIj1cbOmYtw/50ihb2wJqUC6qSbNUrv00hCXRF7V7WpQCn+u4g6zWaHVgvqN5sCJk
aIOkHF6nzH6tS8v9XmXAk5Dje/tX12pwXzU0w75zNiWG2/1wFRagvsuqufDk6+JaLqs2/1y16ob/
Y+y8luNGlm79RIiAN7ftDa1ESZRuEDPSbHjv8fTnQ7YkcLi1T/w3FVVZWdUS2QSqMleu5SEtWWwt
UA9POqwtO6fu831VFpxNF1sxRe2JCvaJZMwvG+RFzf2EiqGxeIibNFE1UgaqlA+V7TtPRhYG17FI
Poyz4RziBO3OFCqb+8wqtPumqhC0lq43Dd7WUPN2V3f+L2MGX+G9uE8x6EdiAeNRvMX2ZnW30BPF
nnZtJjJrALGXfdOFZabX9ANZHe1qE1L6iR11rLvCgcNzDPqL6sJiQclP/oEqPp+0huZtZSgTmq7O
m84oy7PYOOPkH1LtyvWweXaWAfxMFNsjkLGROfFKA0/b6V2q7MVFJjJV+aCpHo+g5aO8Av5oytIP
66cj1zodtTEZbp8ui3yTGqIiaKfT+ulUtm8GrY4vqhe+hIM+30tTm+BlNhXg3mpclBmWCZ0fAr8K
Z1GKQsngNpzGQL0tiRvFPnlz+BH9U/W+sRGSpJQQ7mIDOTKYG+dwHh+ksTtvfIgK8gQoZxIO+5fd
roK9GiUOKoPEIiWcl8dmf6Vs0NhI5C/yu/7qZ7y7jSBO70YltO/05TlEMZb1ZujnvbdzImQtxeVP
fqutJt2gzwsZ3LKdNP3Sc6mUQlbNfkDvY9hYBKmg1LLDj+EQFXdtNX67xSmWYMW8eAQcFC5i++0B
t0z40Qu89hyFGQy/8Ic8mbmRbbwwm79VLTBgXdPTh7RtlFPVK61LMSmR8Q0ITfQ+DVgaHO8fGTQj
LDnSc207fUSK4oAGV3G3mqQ3F/F/+io0Tu/s7lB1W8U3nmG+AbtNUQ55yZLn5TAcSim+ARp2mgoU
KWyvrrY1/FaH1EqsJzsYrCcPttCDmXnVFhZ5tCpd6Ezu/Areh8VFGoCEMXo7w1FPA4pxDMiO9ZI7
rOhIRos0iBFHVF70xrlL9crYaXDKPKg4i03cQpCS0KJU7lZCaX1b2+fIb17eR9yi6tus8i2P4an+
AFgD7upm1j+jMetvBxSHn72FkB0qjPye4lc4E/0mOKpqTc3PzAU9M60fE8/T5cjR3q1NlgbdHUg/
Tz/EzaPrG+pVJjmfqodIh2cM6YFLvzSB3/BrlK49QQwuvSxLdZDuC0+4TE/wcR2cNPvsDAanSsL/
16aG6Qj4Ym7/7Hr1V7K+0HIsgjJIlwbHqBrQouHnpfVN8tntAvvoRoZ3NIggf3K19NGpg/5vr+Sa
mjXJ+FQh8Hr1XXhnHCqP/w72Mh94SCg4c2tdCxIOZJugyQalMFBEaSEv0X7N+6m/egOxbt6MmHq7
+Tm5uvnKSEVqiOi7uKwTFGSXs9pdUiWKr64PFRWowvi6DsVmLxPSkybzZ8AQQIgJj0ZGuytk/M5p
mOtnP6vzK6GU4IOfRv+oE0TmMpqX2z6VFFrez89iGfpevUax9ypTN6eYi148NeluXRMZebgd6oCg
1rKrNLHWnM26jB5kpNqe/eBrxWHdiBoZ54RQ1pfMaY4tmczHemmkZy0HOvJZ5m3CHX2qoefkFeyb
TqCuth8jM3QeUWVrzxQrQWL6r+UTGlg7J5+Qjl18b8tdw3gKkTa5/NzNQY8xisGAGAFirVUEmcmu
aOAH8hfdK2Waf8pgKW6mvRmSUHoZ4V+OckSe3MCcd7n6w4xV7S4jmXQ/E+Ocd4VbaDuLF9leIDle
Y/kP+Tz9LBpbykRc3/0yh356n3AFP/LcW+o8qIdOuoJDYlP8LSNpUgfq7o10J78HHaaHcHC4yv3q
Ir1YDzM0U2dUEzQES6u5eTWV1vqYTu5mql3j2V5GfZg6W8gggIEtw7pVLFRTh/u8H5stFIPVIeMI
EYNfRy2VN593ri2LcZMpAJnt/iEyW+d5DCLnseL5enP2uIRd3ST5nshkEjnPXEJSBL+qj70ffU4c
VJw2atKBLkC7Q0Q8pmUkgh0i8ZHzLaCeIs9IuyD8wFc52N2WiU8Wqn9ctkh8OLnPzdfSz5Wve1x0
W2Dzfq3D/710dVMBpZ9bp7c2mRZ3R+Nx7OWevhNvafwAdPttDHss8Ziu4NiwbCaNQ6kMyAnyFwil
XSKnS+5dyk1OzgQEbhkZSpKAU6AXLM1EBoP310j2J6TeE3IAjKtjT3j1zTCGh5KS9NgBlPkvP1mR
QzjJm46HY+X41lUpFnWuGQFgSpQoLDIPSmiOd4iWj3e6FvKN+z3Mw1zJAb3a8QZ4ZH9z9JZp8UGW
IeuAC/9aY/mmtU8n2GNaFZ79jWwJsVnlV8Uj7E/eY6urLzbkHRcbhqtHaaYmhjxbT84gEvmFi603
MzThOt4Lb4yNp7+ERIUucBX/eS3Y250CkUMSPcSNWu5majM+OWEOVQZCX75VK5+oqb3vO2t+Ksuc
c8sU+cC1so0USNpDZsM9nDbP0JjU52ocimPnxNpLXeo/xIPSwytptOw1zLx+j8STcbWzsCHSYDvm
qfa95vRHWpMbw0m/kKDU5BTzjQNy/A0pisy8oUGxnYZwe+jx/vi34xxD/1J5MbQG5HGOcWv9rSxs
JdK4C1PJOpRe33RUKyAT/c6++nrUZB8Rrf5bTBExdnLhwoDyeztdH4B8wjot9twfHpqxQ0u5KbWn
lprgXVP4yV6GlKBpTxm0UhRhVn+tJunV44QSOafjEKk12KaKmZ834JVjmfnqk7jA18EjgNvdVoYy
oWa8ElzF2MnmxpQdMzSDgfnlyjmK4ydrka+H82x8qNwc5N3S8GBLdsgDazu1akt9I9PiaEzlJR/h
Ow6d4NsUJtD2iQar41Yn1ZuIVCG5Ny0KrJVI7mWZ31OZtED3xtAa77oyfG3IKt1boGNf/DIMdsY8
ZKcqnvuXaJzsY5E5+U5mc7SS7vXU/0smKx6Pd5oS/aXBWPOoK3b8aC7NwKWMx79dwnX4a0J6Yz3l
p3jib1uG3oxUn/TCUbHvZt6nsgmkWMD3ZatuDo8IUIV3oAus+y5+LfMpuLrwulztpZHen2x/chnT
jsrCeN79/5eOHbwOua7vRZKp/a3WtA6ldxNvkmkZE7/+KeCU/e6tE5la9wgQa9BvLrPrXrE6Qebq
okERjoYFyZfqFuewL0CzIW6xHdU548xmxcqpm6vsCtN7dpXevMzAkXcwHTDcnmY3O02F8q9yOsgG
8jzVH6g0WwJyWZ04dwhmodNX5h8mbXpRSCB+TRzN2A/JUrc6MCQYv+lSr6LQrg+ucOEkO6jRvA/5
bB1b+IKu9dLEWT6VZxlbgwr9UKcPh2jQo7MjQ3HSQttHlmDxv3XrJv9s2Ml01rSKXF9a+uThh8QB
bgATFqcaKBeqJkO01fKv4zIS0+onQ6uz0q1i9+W1zNxzU1rdZwCL/UmJlgKjxuy/6mDeXQ4ifw2g
QPetWisLJYjxgZ/7dw+Jsr+ytuBdEY7pE7mmjZo34dPs+BTaq3qeb6HkmHdBEN/dsqbtkiGVdGdc
cPwfoSKVkdgDrmgbapaKbWM42taw0T0IEn/6WKjNfKVeF1ER1XuNozF5BNJhXSekrjew0bWfCS5E
pG+DjBwswwQ6lkNNFQgY+NTcWu5kHFKpwlJViijzrD1lU+g/iE16WaZ9CUwP0dQQULGzvHqspalM
z320/PFzmg35ZbWjXDncKb57FAe43odzr0MsadaK9xz4gApjJHkIFAbDxm0GNCyXoto2ChMUi5Sv
FJQ/QsllOru5jOw7DW0jsgz+fOCFEe70pey7LIx6o4YUMFlzq3+afLAZMlxn+95t72QoszJUW6pt
usJO4v9QQ1FRNZH7J0vR550UdbpuNkCbkccoVlLyWUTG32Pk1o9a3iVf+tM4zMUXWzOVvcoxmVfr
99kBPyTME4BTqUcy58NKTdGSDLjoA7jyYQpgt4AUsIT6E1kyx2utGwNGGgyw6QYxWrvCgBHWtcWx
c5jRoIIlw0p5/gWh+TTGXkg5LtXigVVGn8BrQXe/2IIgGBEF+TUrPbEVvkIFhEPpY6IXPj9mfdhO
4zweXLgTYRULUPyswzmC2lRh7P7oTTjbQnOu4TNs9XPbaQffN/t2I7aM2qUW9ievvvmIUbM0/dzj
+M4+1A700zBQVtWmRzz2aCw0AmUzP6OMAJ+0n6noRzrhPeChZB+gCr9VgjS6txuFrLlqaNGlTSIC
jHndH/JMTT/OeWFvVPITf3tKtPchD/uP5xj37ejF4AxMk1cIn1C5FJ2Tm2xPMUnE+1gv0m3fhvkO
eXkUVMuktI4TmR2Tg/JlSiMQZPby7nP5RlyobEdo250eBjfLT1NkJPOwoYZn4JZlKo9x2yqPoxO+
RnmMGt4yEnuYJ/Yl5uYKMWWBLqhnxR8AMyTQZKNVr41gaOam6pNt5L4YcNg81Xn/EKiWdgorlGYT
q+byLN03TVh8yT3uzatpmjl5AhdzltKGK2LZ82MT8mxxY2U4WmrUxfvQnZ4buCAu8TIrLtytCPCp
IZiEDpxz6zpnZLEeCIFOKsmxUKV0Y36Bm4hkWnvgYak8m4HiP6NFCSRE177JSOxZFZloWTj+FmUr
/+Zm9WO/Vau8P4pfXzX+Y09tMw9z96NpQWgbh5l2MCe/fI2n7lCQYf87VBA1siNzflA8r76neljZ
yvU+6d1Nwrfxa7Mo6BhIL166NOuu1J68Bgp6iJk5Gn8VsXpuJHWazsgwQFf9o41SslN+FXzWYlPb
TcB6SEpY3WnuSxPq2wjVgtH41JgmNF7COouKXXxpQXpsbrkCbyIS9n7cL/OKuXDQJglxMFkPfNne
l7OfnSXvHGnpg8ut5JprCS8Wu/P1Y12TXuqcCG4ydwwut3STFugfbSqRz23V2c7OhpLpaFQ2Wm7V
AHRPG7IdVLDwvnIgI8rYFgA2dePVjA1Y+7P4R28Q5GqDLHmplWA6BgAyz1k8B7vS4nLhLBJUJgFm
TuIo3l1kLL2cfOpPo4ylQco53oPneawoOJ8K061vwCmzVIudosXxLh8Xfq7JfYRmyYexum9BRYzJ
fBmWRnrSeAbCyXYc9psbUXOlEbTs0N4T/uSB2q0b6XLb8CDPnYW3DuKCUVgKfttWN1kl9mUPoAIu
UMHuUC5HmKxDsFIV7UoZS3Mbh3YDvWvSfhcBmApeiHyjL5xXN0EYjiMXnR/gTyM/evviVz0/uwmW
UdAu0y5Fj2pnTuHw2NfNgAgmPXS/uPkbnbIXW1CpSE7l6jSh+BANx9VRvL2w+J43SX5+ZyfSdF+Z
vXkMvPmpsMtvjZa3XI4D45NT5t+KMYkQshPqTw+lwjgYjzB+649kx6ydEkbGC3gCUBDwWx2HXlMP
QRcjfUd+4Zv0cgrJb73VVq42o4HSzlIgde5K7dlLxofArpsvnk+uv3cQXJUhZCxQRicxdGqZ1XwB
RLEQlmf9gwwNH1BU4n722qx8JID3Q9bUhs0zrHbtnThBxxgjF8jjToaN1n3MANyHeqk8tKMeP8WT
mgGTaF5lJE3e5D5IQMM8BUrvXXLX9C7p0njkFHmx9EeKFEjgE+Y6eHG5AE807cVcFCVdI022MpuH
qvWQB+qzjG4LHlK36V9CLyv2aKgOexNl1acOSM4ho9p58sNHQEb3ihp7xxpk/2O5NPochScI94rN
aHeJtSHoWT4aajyem159Fd0vMVW5551TzfhmV2mxm8wIYsusqoD3qcNDqml3DQn8j2Lq/QkaUdcN
L16bRsBJ7qgbSfS9q1bNRRrEZuwjd2loUvL44tbll6FW+wMooeYmFQOzAFIxU/YpLzXv0i3qMdLw
4ur2AVo0PDd+2coagu8y0c+yaF5WymTJ8iHz/2s56ZJ6RyySa3IMtWwbQyYujasC5NpU4dxsMn7h
0DcwA+oNCmSnC5i6OYjZIbrZ6+AnpZ6gs5BB9GG84BL6i7vn3UQfUCvtIiAzZA3KqnLDmJuo6u/k
8iH3jNmoXJ5Edr+ZWuJqZZZsIiufniqnpugv1wl42xQOb+B+D++tMj+1kxOhO+73X+qZE9EtlVjM
FA1bqWJ8sTm8hGZpfcopA3+cdOUfMaszgUDgEsZ+Nsdpr+VhvFOXGH4O29eJYtGviJIDrwl/y4DL
BAKaX8VN7CIFLj2ZRCriq4wmSQYszToJDco2mNoTDLjDhdLo4dIGwc+e1o1vh14/EKGPow9uPTse
qj1Ai9BOew3rqTqnfj89lf0LOaweGcblRGdHwMPmaub1O7m8zezmpSlztDEIPNbnuApIRRbGcOgA
5fBmMuMLZapn8AfBdYBJdNNCx/1UdP6rS6HlK0jJ6UhRCn94rRehqKO3G/SaQkoTk/ZzBaSDvGn0
6hbedB3DsAW4zCoPnoJd7wKknaLwxUBoazfpY3+dx4Kc19JTl2a1rcO0zr1ys45Z75q5vpk57Dd5
+5goZcnrvsq+NyM0wuY0fiOYFe8LywVsoyYc7PiTTzvF5NgK4CBugv4laUHWdRmMeLdZGKc/ZLa3
kUkxaUP0kKRW9uADYoLM2Irr6kiRe14/K27bbnQDskB3IEUqjQOuEM5uh8+cqv/EIFW/A1x7adR2
+FQUwG7G2GmPjm7UF3/h2SrjH7NrJ59jxwt47c0LTqYyvhhzNxwzI/f2rRZHew8Cu10/O8FTXewa
dIof7cZLSJnZk3ZIlDbfdlMWPjldjlHt4y/VqBSE8VggjZaaygVZn+flF5nv85h3WV3nF28Lnk4J
P0DDWByHrP0rAGR01Wrz2LjL11pSWNL8npjl21/6v7JcMQes68wKSW3NqVqfetf6cXvbl035nc9J
zoMGRo3Cjn8Pq/zSVmYDeWNOVbOj1Na9tTTSS9zQuvemTN1BP2Nt02FO540YV8fezU51CMpS7G9c
YM52jmAnf6ixbkEuzFZvXHoNtbPazvTDOhOYZFDGmUdsm87dhuAz5LVjeRoLBBNkZPSTW+xuE4aJ
z8J434DoOvPAj+8m9djeNLfBU6PE3cHOEcNhLEaYp+jC9DTejdHdbSQTkTl9gSQD6Bb0XRzzk+6f
Irk6dlX/CJ2aoFPsjB+cQRuOvh9Z58l0i0efh9cOyuLwm+E0Z1mTxtVzUlb8vUG3m/rJP1U39STK
/f5DYrg/cmIpVzFZRFcfXNs9y2hCCuqDb0MD1PRWtK/GJn7W7b/B4arPet37e4387E6GNqfKjWIY
yTla9B2iew7o1nOy9MchV65aax6V0d9nRh19GeLZuVjNwF992XdbL9CsCzljpNHMMYTTTuGkilbF
TbpCq8m/Ju6jD6XExSv6/FK29cGCufvsZ8g8qZpfnjXIB7fFQnoPjQniWlC6Tt6psaPPk+nU+2xJ
aoKfbdHBdZ1FKSBqQdb4qEkulyhp5uWGtA5XW9A8TmUS3ua0xet/ur5bXnnkNMtwiaeEV09xHhxP
cXmCEwBL9lNs5nfxHBZ30ssLgxy+jMGXFXfcreerk6OVi5vfeqAG18nbWsvgFmEpfw1U0PdB8l0b
Wg1w/5Q8BpUbXesQFtE2s/MvgC0f5RYAzd6rw1ftU4SEyCEMYv8MEUGL/EWe7LR06r9MAU93mOaq
e39S+i+5FWy6frA/9VD1PXb99FW8DLPxTrEDC50MLS7VO5dynrMM+wTwkKOVz5PTUsU4eTcv0q31
wW5D5EshLIuJOp7t1owf8iqI9spcWJ84lIH5LMf8n7F64ZVp/ceNp09V7davdQTvmVJm6W21OqrG
mfBN/MAx8+fqWo9SntNBsazOUig9IntjzuWXJM/iF4qV0XHIYutQW7yQshlWUWqX/y47iv+dqrce
NDgn7xMosgHUMdHwF6nmQfFttlQTls6yvjhu7Z3GMaE6KtX1XTWZ/WPa9cpxYa8lAJCUd3ZSqAcP
gMhz5vnG1rJ0/4uT1N9BYVX/hMDeb+w8o0puqzOiixFMC61KwRnZrqfh2o/OcFW4QZEIns8yssBu
wTgclHG1WX1u49tcZiTjVaYaTYN6JoQgQIY3J9nFL+FHaAa0JP0eUn5p+GsKH+zxUXGj/F4GqzkE
mvAQzrBLNJmrH99NiDOCtPpu9Cpn6y5bOlaVqWSjovBcJ3HfkmBoI2PL2+QeoWvrc1DEzV0UULEz
EYf8nBpVdbKNHqLZZdaD0mtfxrN3lNmord1NwHPiKrON4yIL6OpPjdeRng6L5JQ4fGnKCq7kRg8h
lD+0FqQ8QINCZ++1VJPmSd7fBWV970FwFWw7A4EM3wMKUkXPnaZFBDtoEtS3Y9gtH25euVU+Exx0
rlHeULw9K9BiKo0Rn8VZ1nIJgri/Nc3DuotBEms/9Lq9s9EdC3gUhfkRAaxySwawvSfXCv5oCTHN
Q+ru0Ueo9z5EBh+deGyfpqDfk76Ht2+yyIClg6ufxVnhqncxVFj0SugL7/ySAmr4Mn60ThWe13oL
OSkvdtPmZy/29fD8254NXX31YvdkIsN1lWZuQtI4fxgGZqxz6XGzzc3Pao1Frod189p9s3A1xm6p
70HbZRvZXC1gb6mQ2NqtGQSuVfY2HuNsu6YgZrmXr+mHP4/FX7IVt2SGjNUMRaeUAHsRBaR90R3f
DIuEpdU1Xn2cRqfdaANgFY1c7r2faJR7SVecks0Y5DrI4jq92lz0KAP/SagXfNbBF/0Xfx6s8CMF
OxZyqFCwHVYCvXWl2CjYnw/FyB+uTNRqjTSzV2jngtPuYxc5nwS9VScNrwfLvI1k7vdI5hZPgX3B
mnrzlOrP3551lNl7EBbeXmpykV08TU00Pkr9rZEO1cEzQm8nk3aWZR8gxZK5W7Mo0Bs6dKlSqmv7
fX/v29FHmZQ1iYN4bO6Z+RXd9288XD92iaEA7G9+NhztCJI392LOFd9WiUdr6ib22+YgbnphQDUk
87AND4c2TS4cnSAr/3dA5v34TYBGpmScL6Gc3uz9HC51um8COpR7+D850q0WijFCURV8lRDHk5eK
La4zkWZDLtNnVxQmiaZI14syElTqtEBzSX87rd3CtkLGHa34Wl/ox38TCAmV0Do0Fy6ilYFI0QBT
pUnooKdECYU4g2bzwQz6007Kug0UT58M8/utPE9Gavl9rdKW/E5Q/LhxE1o/vaVk+1/r31nY41b/
JzuSVug0FxoMtXcPkdM6QBsMB7ACvS6J3PsekeM8SLPLah8qq5s3g94NB0NNxs3qvG6gLbssa4mf
ZCAofm2ce527MVWinJmT+Q/IBpRbslkUeS/DvB0BYy69zJvUU20n/1DphpKA2FJY78EKh8jbB9GQ
oJgSBg9BZ6ofUhSNN1zi4e2vEu1DvUyEanVXLyPxcE3ElNLchwhrWSANKY1N2ZHL7sfU3dZpP96C
IHajf0oCw7kUZViCOMj0fq9WRrVzVZWrL1gduBK9+kySghBvoY+H3q8AZgk3za3Lzya+MdsIvc17
FhsxvmO6EXobm2KmbdFRqNZug5J6LHghWx4shbFwJP4aze5sDzsnoIggJON4e66kjbnnamld5BHy
JzpPL57abQsgcycPnXfPILHNpJhOfuG8yAjX8tTZwAumnRPqyeYND6isnqcnA8TSnXj/aVOYbhGb
m3rv9qxs5IEojslCJkpVwAWGo/uiVqnJc5KHFWC/mIrFdIuhL8NQGZIHNYNQ0o/ilvL4pL2b2ubH
Lb+n5fOp03TrUdJ7Ju+SHayE3MVzcM6kUbzHecEjZRM4NZSxxLKabbPzDjG1A7Aj4SpN1k5/zari
HgWAnyy/exVNj70MBbgvPWlu8Pw0qIj+a/XujQ0J5U+1YmqcB4PyAeYwDgI2338ZhkV6uAX9fw9v
OQKHcthjoI6QMbb81iZTiT9IY4UmemsFKg3pImcrNptCHdOrkwcZhYYZPVB7fKaQwn/wijHmb4WC
co7AQrzJa1+9GgYlWfKl+j100s7f9ZBBbRtFCx+lMaYgekwCQsKFo1uHdxN5GmaH0CDv9W5igP2E
EAZZjN87KVQvbbwRFVKJT0lAy27aCwn3+SKjTOIAEsdymYhJwJyL4Xuq+9W9NERW6ltPhoHafS8U
4DDv7DLMTLW6N33OSsMAcvtP6+upiLdTQkQH2FCwXY4h3x0fUZcxnb5maM3sNR3OJ4qv0yfNyf/P
Hq6P4ExhDU9l4CKnboJPQfunP/RNO1x8Xd2UeUutVzympNhrOEbNhTdBGqu2jGvdWjuV6oabSeyQ
xfaso7K81pTy7jZcl9ml9ep3BgUu/16mLbwL8MYnAD4tdb8uWP0KMyj3A9mMrczKRKO5Ty7AyfNK
2VoMNlnqLL7cmF2XIWKN0eX2JBLK1mDhd+XaeptARpAyM7HJrO+Z0P6WWw8FDVCMFcreoX5f2612
X2etMW3mCnYxOHC3SF1gWyZ0uFfRj1vGWq+Fx2zUAcX1BI93Mi9bmKpqbGs3pqJwcZRmLNJoWuhu
XsO5qHmNsJlM3Ha8jcutxgFmb1Sjd0bTMPhgu/6LWw7p18JEul4fxwIEVZR+nYp8p5FsIQ4ZxXc8
C8nRIhRwyNQyPVZF0GyLdlSuyLrYX2YI0BfyTJhxFeiKjc+dmT+PDsBUPYrRFkir+ezmVbQRmzR+
qLZPJtS0LZQCN7tm+9+9gSShOGgIyrmWa1GAQhjJlVhSEVKoxXkJ9v9fNukR+CeWJIBWGVuLo+9a
Px3fIV3fLRZn2VUnWHhG7Owo4bp8DdBN2V9DP8YUSxNolkkJ4cnw19wt2rd6pNpfYwW0XdxXsyxk
TvZb5/57v0HNySUY+VEz3Z+BUYmOyjBRnSjYSddvnYOPOOl5BIpaHdYw6p/WrbOW6r5dZo0JtxeZ
bmuDEjfp+mY07l3yH5uydonuU5pa301LA/9BfReVJUYZmwlxBXCYxUF8ZHp1lOGtsRUEz0LjMBIz
JahNowdFdOtBLf5ftv+rXxgEV5gy7KNsF7Tuj9mx3AOIluy+azg4bKQrjQmQsNAyRNhsL7tf7dIT
21z7nL+z4CSm9+vFpY1s6PtJX5KQ4zPWtdIb5CM5Tm3S2FSvFncOUmFw17nTvKuMlKsC0EAoTOgB
XPGKjXSlIasAxwrkwcUyu9r/6CzbeAuATKbXXf+nTQ+McKNGYOFWZ1krKwpDyy5W/51DqKpsobyZ
r8jIbbiJ9hddIGDdAgFL0aotz9IVH523/M6qQODUA+IKlOCmKjq6ePYIg20ooC32S1H2xRl841Lp
2tum+PdQZt/Z1mWyi7i8syFSuqQWMtiJls9QfSrJN3/6zHVrxa2LPdwFw8ZZWDAsxTgFGYzrVevm
D6A8FiqFBS9Wzfpt4q1t8eka69Q0owsJ6OK2mGQn6S2TWjjCpINoUp8QAhp6j8B0YrfRwkSbXCs0
N39202CcocIul1yjEVJD2sSwKajQi6vKBH1/WCgasJ3c4bo9jtPRNtK/YZlmxqg5KVtL89OzCRWK
isJ6f1sj846Zw+y8MObJv0+JUJ9U/NaGZua//+EyCzuiDTEo/yNpzGnhHDEBVoDnZ+Y2Xv/H647v
Z1IlRl4WPPABxur2WjcOdLRD0t16cano5UbGt67Mz3ZslrxHf/mj+/ijteL0ILNiv7nIuB4Qo9je
usvu1Cu019GNz9M0RpfOc4Jd4PrVblxCHv3oUUSoSIyj1vSLkZPIk5mu7iE1XCIgMoStcTq7KUfx
xV5EVJPAnLmvtMG6ro3lW6DV++QLYJjg+M7+P4dA3K2rLBUXj/UhALbb+tWueA78ETpVssOcQIsd
mT3fAceqj3XdA6fVQ5SvqHtHrJSf4O6NUSP1cEpNSMbFB/Go+NFYGp3c4n0wVlw/F9WsxWQrrnoN
kvx4e567lUW+iIzTdn1sQ8fV3J75Yru9DaTrUUq5m2Il3r57OcwFlzmt6KvdpJbjncEHwAdQ2RuP
rPAFXqiRQ8U8kvNh1uK8mO9kDKrA3RRdEu/jZVpsb6bFfVSD8pjG4zeZzRvQKyVsosLNlC+kTdID
14muHNQ8MDTNyE9u4VrkQzSnSDg1UeqzETdphNGJWrJ865p6uEsVDSQoFSFIdmhKcJXerOvBlfzW
Ql66zLzpFm4eA/OVVbJACcxm06iUa8cOxQ7mUjix0M3cemKbs8i/jJSev7OHy4J1VTkaGUVkKbzx
/54Ql3XtRG6EvEBf7tcPG6wyPlGE/E0wP426pOHs4VXwQRS6DGhwLTa1mF/FYxbM0G+//2mTDUQh
npjumz1lwZTC7jFpMRpX0KFx7JtfWnUaIC1U/yNV0iik+Ic+GeaDGpbRqw+Dw6bUiC4TeMgBD4S7
Jk/iVyUIzEvYNTaxgFj51BdfvHRRIuDysLQhxyN/aahD+EdtUmMvo5uPQ17R2ophbWxZKGMS/T9X
r9Niu22++iiJ794+ZrXF8DEcFYr5xWTVrebvbx+L6KWab259mUyVrj9Ntn1QSgcBssDrtKuxhIil
Jw1qP99Q4JkPYh/s4pffmyX/1f296OYvS61/77t+zBsf+cTWs76RqgJGu/xz3uz9xyW31WMXBJQo
ftQdwFeKMr7ktR7ch+Totm6ml1/hzSGBbmvWnTnm9gtF1iex575Cvbo7ujsEe8ACfRuQNaFqGGC1
w4V9YVYpv/qx+1S5EONC59A8qBVqwWK3mw7N33IYrlbzMXWMZKfksXqRxkXs8xJl45Bt3o9lavVc
pxNIPn6uWX1ue6xjcXeMaPy58bp83TJYP/eNe5UE7jakgmEbIJ6NWkvsUu9p5LvAbixYy7FJU062
cxncqkMpcjHKWHr1MiO9UEPT6v0amZHGbDtoOtbx/95SfFBmAU2kEi5Z162fum7z5lPln/LO5zY9
215/JvGGRminX1Jb1y8mVy1jK91W1VGTH6A1zm4O4pUvXjK/DqVXqYp+kZ40t3Xi7Wvjzuwa4yTL
xNRAuMFV+PcSMTqNVYOyQ9dQBYTpLSBNQWZKT5CY0iusSrusw5t3KcDNdY0ve9zm3vuu+8lW63Bd
7szGserrANw1+NDVLdBtsviO2W8n4DTFZiBaSipuaKKrHyslRN+9Fl3tpRGjFo3V/6Psu7rjxpVu
fxHXIgjGV7JzUMtJY/uFy+MzwwTmzF9/N4qy0O6jmXu+FyxUAEipu0mgULV36QP1Fij7pDAQTd4V
5vD9bqQagzwd/uq4zn83c4UqxTNSUzhSXKavXYSjrdapn/FzLq+oKS6veYPXpK/kAj9SxA0Tbad0
dz40A9h61hnIxaMUDepSs4RIlsVTJQQDCi4g2v4v8P3We7drxRWneigUkkWAJA5sWboNDh3FlTd4
20/5kQQmNbPjYnlLfij3zlGLyDUgIFczlskw60irAtqm4fpdqZfXKUGoerQmK1A3Tr317uleZPjC
Ffyibvbu5sMCqZRp0lnBnXJu67rfFPl+HmfjYoDkpy2msa52qKMNNzj9nM9504Mwl7rUICF6PpdK
STJZ/Crl01k5PYwhcR0ITOx5dSQl51FV+3fD77QPk6zjI9YjJKMPXw1AN+65rOnJFuRoUGPKpEEL
MECroSIyzgYARndKcuyk7sGgdOSi5o8F23YLqgoqxy2QLIHGbpbXBrXIEQjJpYxQ/4KiJVBYh3Ve
rj5zPiB1Q7kDqHLadDbLAoPWae+u1lDPF+FpPqPgRq7zaBnX979BdCoRxXDWEcF72zyMBSguGhzh
gF07zPBdsDGautHYYWk4VIA5LRqx+iCGmYFm9Jc39dYhJuC9W196tyJ99X6cMcnrCtzQKLkkHzfL
a1T8ySkBND2hCK/74tk9CsMKhpTYpAGQcDQ4C+hFKy9+Wvp+CQyBCtOYA03Vz/JyuQxzZFk7RFo6
BGpNFFdENrjnJzDOXfI+hpfedDiqHIeXdRKydIXVnwo+SZRITEzXIEOVfzOBtgPAMDlLIln6ZlEf
U3sCwIFsBo9nyIxD5nYLkoXOJ+Vdl7U9gzZE5QzTEZ2XY8qyfB2dYScGYMDBAp2AVPLpCcs9diY3
Mr6Ol8PURU3wph26KDvToHU8eT9MP3TAiAa7wQ6JgjhNz5fKOIECF2+U3xscJhinxgLBNRnq3P3l
/e9DyIoMKBNvHRqz9mm6u5lW7ZSZZ9sZ2J7LB3kpOjzYW/mMJ5l6qlE6h94AZFnHKJMlJ5q9ykUO
UO4r/XvTkO5/cLm73HvTuAIoq2Of/U3GO+f3u+9N8ThSp7cZaZtRgOd+7AW+TL/+Mf/8j7q75Nig
UrZwK8cvBBBXUPncnywQagggFwJOwn5rUIcCpZLJcx4QNvGpS8PJnBiA91+nI5nM1FOXUPPczftw
RfJ50D1civWVs7MaIDzI+1S38I+XJJf1BmnI3dXV5da//+FSLU7qgTGgt2aU+Fwz6wNIiu2zLeMN
iz4NR9saAR4BSTU8YSiPIpmcu7cR+pDA8vu41VtfEIbfrfZVQ14OH9bZI6MoGx+bBOSAhCzZrl/l
iGH1Q11qSrk4qWVj0HeE5IWWSMqOPLt4awgQjz/OUXZJG+9I27DSsgM1iHrrTDTp3fwDEmBssGAF
vHaQS5jidIqa2mavvX/XsToG8Cb58Cn8n4b8r1M/+D2I/6e7fBj7IKqpdHD4BUmi6xs7jXYIdKPc
WR8AjpVbeFsAnLoETFvhIwMYCNpeitp46pJPBmyqwzJ6n5cMoFf+MAscacvB1NgWyITbFrBPSrfO
irPoAUxVhruhubTIMUBgRFdoi78Rkio2RQKyB7l6pKaV67s1ExjLsAZ5OMZfpOuloU6x5tlY1p9Y
NlvnlCcoyEVMUxX62jK22yxDiFMkYERII3noFOBtgWFysWEgNzJQj5CVadTvU65lxG+GsS+WPR/z
n8BHQUBXNizT213b2l8B+w8eHK1AYJcMVTEOyY6KDFYt12KxjiF7WJ/DGiRHfc3jT4i3asdJG2YJ
LQz0qNhy9hlQLfYATMovPQJWl0irEZMUuY9kO3yXSUdWVNW9upBuNY+Ol23D0TZ88vFmDbSrajIa
o0QauCzVn20m3B3pMx1BqJ4jyXtMHWQock/0TxaOy/pqqc46QNefXGSSPZE+asfhogGt+0FPRt1y
QciWgH5KDWicwWISqtXYtCg42ayOclLHsk56FAMR+PczI3Vc9HCORKJrAuUWOV8A5sX5kvJVx00P
01l5cQMXYbePh6o+g6q5Pmv9r95kR0CLAhnSZ7vOwx1ZyU+53Ok6LINd0AjziZmoZ221nWEM4Srq
XWTdyGCXbQ4k8WLekagMvDaPozCii1LpTrpcXFA64ljUz0rmnigARj1qKFDlyWgV9ZThwS8y3QUA
n9KRfB6GqGnUrFigxDgAjCsUGVA5OXe1akd8zCOgs66VzQBgNIIY3ggBSIG0u1tfGwIRh2Lcab1n
nrIaCTpGifIrn7rUgKMDealvDTkiG+lVp8aVDYhlmmaKA9IVGk7FfGVWc6G2+peF5kH+QXmqkmOD
V8CZmlCmJdiueBVJZ3Cj2ZXj/DebudUARg0uZFB+7+nehv2773pFhL3xgpXXBXVdv/HaxN0RrHuU
V92lKqKfJBH6O6pSbjbw/IBQCdz3HLtH7MT1eAWKz1CE8Ixq93U0+UcM2aO6Zk0nGlDXaXKs0w7Y
JJm9fBILeO0cUe1BYZd9CFFPe0tCA/FwVCh9A14tD9qoxW2BT+eL2wAaYCzYtyxz591gAqWK3LAz
8Mtyav4w265HntWGWQPott/qdeiguUxmBC5JOcb811ny3bEy8oWjjZ7rdUBOd5b/6mKfcwxbOzpa
IFq5UMPfegZrk85HwjQ4XCOkXUgDG41OAJfqrevkHQgHKlcPOmCZdH7UYKt5Z6dujHqIE0jdg9iw
4s4nXR0tWJ2Su17j5UfKBRXqvtGzCsADmGf10XuxHK2xqZHnDmbCq1d7yERJDHxXJd5VMdjJDlk+
9gpwRboV8CqzRHhB2QCpqHkAvUKVSAq+XZS/3iFk/V8mdXGArG86Fv8YvBzpW+Y4fik6UZ7r0ItB
Tii71DQ2ftV3cjb05RlnZl0AzmNkpb85koHEKgREk0C9wlovYovRQ52grBpBwlGK8rf6h2bVlnes
JCheV08c9V1LCLbQKk1Wx0JaZstwUI6Nwq4LjabGReVpjez8/UJ4e+RI86TAmtwx0JX6KxXJQmQm
slkZThbRIvhHvCaVg+oxoI0XKAeCnbhKVjPJK/cJub8OpVneGFLIH5Aav2hT/sXfdoDzJyxg87Bm
OlFjWoOH8pIWudZIzMxy/KukzW71VwflSjoQJMBT+ayyJJlkI5C91umQn/c62rMMbm5Xp3+c8+ES
SlxvCACGE3AGex1MKeOxoC2z3B5Tj5qRNtNKzt7MrdxCN7QTVmbqCTkP9YBKhM31LH4AYouv89Mw
MqqpHkaRqFzSBdQKWtmDadTrEFyTiQS6USGbQCYkUM9JEkS1bJN5e1vvrw8u2WwPr+kLPDdGLVgn
6uTwpZ9Nv02BjJby2MKPmg09MDSk6d6XrjJ+cyd5VE23QS40hbqNec5twOLIwaScU0CIJmaC5G6a
nJQPN8et3Ng2NZAPGquI+bZKUoDCm+DSuOWt3Z1CL03G/5AWZULILecWqiRNW0wbUIh3RnQjG/Ky
+hMzB+84a2085EijAurNKaxqfk2QAnHtKkDlVCiMXglcNGRHAnoLDUDLgD1rGFcia0mI3mX16WMe
g1YVj60xssBBnaQn4CP7FkLIlc8doz2Do6E9M9lT4qOZfBImJjA68QRptDpO9h6fM2k6/JFFDgiu
5WNGPWHunkw5PY8MK6p8Zfd49QW49fkeWOnRBeDY0YV6D2Ii8M5Nu37ZiiQEvYLyoV444oxxo8Z4
SHA15xmoH5h0HdFjzYNxavSIpdy5mg9dN+onnPTpAGnotH3rmXuSSD+8GZWOeu+JiNMC2E2Z3/N5
0NH86g7U2H/XrbfFenA6cB0JpkhDAdMkRXMpkEthXqQbARFEfyINNRQrToszKmWXVa0CwJjEBSnM
01A2yBdgzYl2CY5IUAoJmm1fox2G2ouozcXDXqPDSaAvCiwq7zYydzsXtbFp3JifXX1HGmqMTACv
DHhuToKN2EMwPE7z5ljUGap1/yHwTgMoQo+nCx5bKGbY0x8urPJLOAG8jf5esx5xWF7HzapT/x+y
vvmSXv1P3/RKBTbRZm/0IIgCmL5+NgToeoO1W+tRfaTu2IlLDDibw+Q0E2qKpOfk1JYWAGMfqRp1
+EsbVrILqAw74HM5rjPFNgBoJ5mARSPBUZzUR0QmJcP9Eh6w208/gq9YAzay6A+TzLEmXc+7bVY2
4kZS1lrJVWjhE0mg3q6u8YDaeW92rqiedq7UMzU+n0DPjFk95wq241e9KwYUSzBRgkFZD5wPHtdx
tCMpiPMe2a2jNncXJkU8cT+ahiOeDbAhvTBL90Vj95+ZMYWfolgHpwKcRCfAcaNNX2iIGJ3owrKF
Y0MFI/J7gLc6Ts2GrGa4HNwe9f4lkB0Hn7WucwGSgnOxU+xIkxTlDBBIbdl2d+9Blh5ZYECWCYet
GkoGNY56hqWVhzyzPpJky0mV24MvyxyQ+hju4WFKM2GnzARJV01LRqfQrksCJBirRmVWDHDUQqqo
GRlI7zmSA3bkCyhT1AtRF1DDOJ7qWiCvTDvO0+7mJg7gIry4/gAW2zjs46DTwJtt6fWPLFoYqCU+
5GAPs/Zu7Ha7XADhEJUF8xM1AkhKYELLEPPujZbttbmfz2PJTsBdt17ssjlGelh+BNYMfgw9qNgT
+8UVsXXrF/ZCPhrSAM/aHIMwfWDWy+R61b4zDaROyRnAf4rE3k4LD7ql36ZoyY6FPBChBnhVGfDE
2EXHe/RAqpHOZx5ckMP/OoIMsbVcKsfpwfn2pjeSAZjONgKQlj40qGMsC+vq2viJNQCgGITZblYA
AKru74zuYIfGeCEQgFYiAYi6cA8zapeAyygxAUiZuwA5N11UxitkAF4szrVkHDxTpb5HOiAIy5MS
Od2of8jO1FSyF4qmNkDhAgpWO9eioJuQCFX/nB0LCK84A3LdxcCC0jPOqJrqow11UylTj8ytE7ug
cCSnElvJTDDNv1OSkxpj1QOI8R7lwow+t7wo92reh2v1Teod65wHc5eV885Mx3k7Zx4WIWJCFTSe
izgPWg9CR40dOci+cuQS4Swf+0R0l77kp0d5NZH2bsBdl0w01GJzswUGQuzfzXc3vgUg/OsFudha
oApA0ni43DWtfD1PjjHkSC6H5VV+z+eX7t9dTLD0rPP/u58XWshJWa8J+IGNZ4Aj571boAlLBuRZ
LsJPvHXETiQ5P9iId23dxLICHRthJOa5T1VivUIKx7JMZxAFQzETsLC6IT4IYebwQsUelelRD+TS
qAGibpZxlLKle0sCzidu96FGeciVJFYPyRFvJOSNSeObBy/NvyZzXDao4o7PComTeqQzkM0DCJ83
81D3n9LKxL5x6OazW2YzavtMK+jDQ9QicoXipK73qcu65Oqag3UAJHOUnMBK06G2uyg3jWStmpO2
Pxnc80lSjSnJsf5RJAO+g4DIFAMyDBNZEwUcCoAcTmBqbTmq6EfnbBf5dDWGLjqh4vk8YOV406s8
uol6MvbmqGMT8KajngbGGpBeXx7UheHGWyYAjkTllWulZdmNdpBPqNhdZSrHBNMZMghlDSd5TlG7
iz2s0QFM3R9DCznhOJO+GkhMBJ6t7K4yLnu1vt+pM0nFnMiGHAQW9k5uWEelIg8yks6otAqElSVD
5tmvacnQ1V18aUT0Yqc/EO9CZZgbeTe+sHCjhdh5e/3sAMd21INsFN3WEV3PUVfvOU96hSqvqfIu
JJFfMiTpASBa3gawdN6+m4blVJsCFzjkWofDgnapdbz5sHYSzHK3TPI8CEmpQYaRdWFgmSEYW+KY
ndOqZmfq2SgtwVPWTLZKR4ZElPiUMmpJkTvTvqvMk2lONvinWkCh77XIs5+jBdwIvluKlzB2ozPp
wKhgI9EMFawIYG0cW2fbgUBVHBsBCiO0GcqmRtCh2TgvAi6gY+FHhBpH/BJnQC9cG3ePw2ZwdC/L
/Ae43P7xoOjujIh87uRsAtt18DASmJ3ZRpQ8AssdYC2QglxcNCMrdyhTzpC58UtHhgZYEB0S8uFD
jZU05YWzCJk2kziMYxjWPg8BAj1Tl8muWXGgr08ANZQ5W227YItOXdVkMkULEVTkaUkfEvkMsIDe
Q4KQO4ymP7qxwDMhSgOsGXlQiggf91vDAV2Fc/I3mXrcK5cTsAGwSGyNX+YKjDtJxa1DzHh70nQ0
GXLaAUyh9e1pxp93ot6qJDt5kjJ2E1S9rt2H4eSU0EzKn6bDrxzTq8tF8U4vEaQPm2w80eEY9ehj
oV78di6oDP+oI5fSHeLXc8GHIUp811Fd/l1z1LpeUJu1i+Rejx00BxkqEXg8A/qYTLMunS11a8q8
Ux/onRd9mGRpKIXuXRmHf/hWkCmndD35NUA0p+aBku0YySVYNx1XbzKsPg8Di2zXhqlzHu28BdsH
eBciHh2QozzxP95ELYuS7qPGzO9G2KBYx9JTBB1dZIQ53EN8Ac2go1pilaMiDlflnBiApp0yhHDC
Fq9B5V4A36JZZa1J4USDVn9jSM2dO9Y/iiYMurkH3TUq3AefSwD8tVt3IE+wgUkkgGd4JEnDYdVl
djM2gH0bXVKmQ5UFjjeGmynU6h1gGkWPM8wx1AIq6qRyTuoV+Ph21gQuPGVQpaDKqgDOQM9SHQbH
qYA/DPrUaerrbay703POvBBxfJQEFqEBtDF7/oOQg8c2tFBIJ+GEGUB9GEpYLk1Z/dLhyYza1h71
IAQ2zGPzp9s11Q4ZveNpkvBog2yoR7oHUbloBuZGRQzGGRJHTc2gdFErLkOzvIAIub8AbQZ0kpJx
pB2n5M8k7z7Pgzl9toHut+uH1AmA2F4C70b7NuJdewYwIxIC0hLZj6lkCCFZNeQzvzmaoNkFtEo6
BXVdxh/2Ol4vH6jr6Ev8ARUHR1S+44BYWj2pSpr2P3jz511T7rGI597HznZB/YY4WltyA8lOaePs
gGafbesYUWu8agC1ue630zDaxG2OcmLaXtPOHIskEKq/7s/lVn21eWcU4DcrmCatAOjlr5YBZqvv
uSHqw4N+xWlQfg+rB4J1eBhCuj7ZFx0HHJ3DCyPgZT2fgDtSYRUZLTNgJIoa0WipJdmWytVOStXk
CdBpVs/VTq4OjXdmczpkjbUhHU00ozIFFKRyOpJport7IItuNWYw66AvRvC+axdkG8jTS1smR3dN
+9pTutDM+43LNB1Hw9jPA/oLPkDy1MyAxtxpSV5N5MXMFAPCHItOLC+0LXfZd9v10r1Ru80FuQeB
oaEwGAffyMGpo2OBtAOSGsfRgNhQa4VP3U4rdhqLprMLGpsMCQMX7HpcoPdjaURNyplkd5v0DYlh
kQzcTxvTOycZ0urlamldOOGoCjmq5ewEGXJvchsprjgxqZ+pEa6X7KYC8OBKV5TIzi0mpBHrxo3U
RvXHEHv9ZWoBIGIvkbtNwO+BtNixvSIK2l7JQD3S4SRjQg65i18VPB7cjG6aJhA7DPtRE09gULT3
kQSLTWTDQwEUrzb/iIVfgyne1xeamHGyLX2BaI8fEL7pJFFDE8k5SA/euiHI297ctFoYXYBBzxYU
2Ho4e7Dmj6RDIpjWXqkbljY4z7Pi1PZgPDJzxJmpIbEpAJWCRdif60lB4SCXT55L1HaHnPBuzeiT
CjpiuJNBGW2cVnn1pWE0y1jMeI8Cr3HZDFr4U5j217zP2AsQ3KtzrZtJEFdcfxn0yd0vTp1uM7f/
bgLH+lL0QPyb2Bc+omichArgbjivD7+Q1AJI62OWVsvO6UaEmaU76aJJ0wAVk7aHSC8/28h6AfX8
DNLJjOV+CILAI4nEpgh0rtwvEvaqI5AIcFO96hRmxFxaH8vMGYBswJD8kkfNuZdYooPEh7MJSlTJ
ZCbLezqv7OtqnSLTRoa6e2MIPAIqVWPWKf9ZJksFrmfHiI6mMYKFoNUyoBXr0Xao03azyrXjJCC4
5jYog6Xd1VDVNmY3w3IRdU3DW4wiEJQSxBk/pdS1ZAEpydSsYiMRmO5k6U7i3XCmGfYBJagb5Qci
W1TlNOHHUDP1LetxlrSe1f+eHfCezqTj/CLV9G2bt7VPGQCPjna5bJYGMCCeZYJ9EifvBVab4EMJ
qOtJjD6Uz4ChhOTE5cXJ1Vy+bO9cZ3c0Nx7QYoIuZeBuyfRxU1eF+WIjDLWdsX3bNQDGeo4Q9vsA
iovIFx6SonnTph+oycdF8+vQNvdKp9VxteGgmdoWc+xskF/qgdjDCm9WotUocY+3nZ1pN1JRA4yo
bguIAOCtjZELfgfpPJvsuXQB2UfOllcMB9P2HH8aat0HeM1wqWS0rxXaheV2/4FVTvmyIPoqQ4Ld
MgJvN9Y/2CQ5hTh5Rfglj+ytya350pVywXTXjaKwQf5zH/qN64YnMBIuF8Zr6LDKWy6ebMidxGbU
vk1OD8DtN/3djOtcaQ8IHlAQIyWa5n6YZ/V3gD+xTccEIT91W6s/Kei6i6bhoxEo7VM+6l7uLmw8
AZsMZ+L0x6lbE3aW7zPgbCLeOF6b2Zk3vT4ZKBjJAHdDSmUBy48RWBTHGLHwHTuD74A02T0jGtEd
W5vFPjDSmYccOCjtcTwVOe8uiVd2z9h8d89tjjcScsrLDemo4XmyPFWxsw6qGBaa/jQCDD5C9vde
+XWzDhLjaIz9BICpz8qgrvOmd/Lit+tIg1Ygp6kBMAYKrkdE9YvwrwKMxp9Sjc0HO86m/cLj4cvc
mZ+BwZP/zHvnXYcUuM2WC1RLvQjENNj/iRIc1wO1Mvpsm3Oyj5cIwMf1yG5OCNq3duK6HwtAQliJ
jGW7iE71Tdztkrz9kySlJ5GaOKxQc0FdBNfLTWWHAEqSuF7h7IybJs61QNMbBOkVzpcHevuTa1oo
jP8N/4s8SLcY880wyvlolkUZYI2R7iiQTMFlVOcgRccC6dIC1FlSlXFSn4zUfiGVCk6jGrkImMtx
FCZj1WSNylC/tWOwhqsnB4gHMg73O2QnifXSfJOl3Die/YXsSTCcSqTew1Clk+MbAaAwpZoSJ9zH
Go5mJYdybiyW5NndrKA/Ux5aT+PYP4or6E8Izl9yplefmS7dmSX8I51GNJLUt8qwgHo8oUhS/mkU
fDwmJsqB1gOMTggc0GpY1MzAB7GBALNGAIsizrZickukAeA3lgERalMMYgavAnJ8DNmEHFgqWMID
9liKKvmHREoDstp0P9h1ekEGoH6LLQAXtjVgVkmcnYXdqFcMoLCxENp0oordPNkUVeshB6mZWy9I
4gRgxMh+rZCDgLpkXp7bFumQKJX+rBcs+qwVU/YUs/ojHrvxqhqb8piVYKZDgKsJkqG0tyCaHy+T
De5FYleMMwEKLYFcTMnVSHpqMmQhgP0M61mgpJ94PvY+T8zxPA3ly78fGNPB8iwL2eqqiwO9LNvN
Hc6K4hGcHRCCunm+bAikhdBVqMmAPLzH6vRrVNYFCiIQpl7yGEfMv4t3Og3wxJFW8A3pqMnGMdt5
7ghQdLlwHlMhV8/NuLVQ44uiEiyXyYCTOO/m6cFgxwDy99oMMFJgolJNlzRbL7aBdvmmtzQQW9Vc
kkNPoLB+MDSt5K7qkc5BBkfE3b7QnNH3mrG+mYCD3toOUqVCI6sBZJ849S2tBNslQ6GtPuToOm29
RTXyjFffrH9cCtEFdd8s20a+xJoq0i8saVC3o2Tq9RNyktsB9JsLmW3dgPvbGKOKf44zL3a0XXRL
k4FCIU96FPXijA1LBivIZNzZNEycJNA2cW567xDr88ZCtPQUxeN04m89EslAujHpkLykZDKrIWoG
paNel4GHSNf/elAr/4cr6mM8r7dCI9QwNQKIyL9u5cGHxPfukXSG29tHvbnxzMMfKht96BsfTMx2
iE3opAeM6V0AdkscGIPb4FNclHj0Tqzxq1hfPpGuMQ0AVWkZ6h1b/dO4AHq5deZqR0Y9KoTfDC4w
tTVdfMpY+5116fzDxYLLbwF6dAM2n440nIuZGzoSOqs/F7PXDpyNMdAYfjVjaPSoOkMlm9JRL+aD
fTDM8KfSR5UT38zK9Z4QPQC52EESLQCCJwmfNasLn7tx0IASojOcCBsc3captnjHsk0VdaaGkpB8
PNhlDgQM6U4DQSU6X5oiuRTkQjrJOJfjpzam7pcizcWBQs0qEp28xaQtF4/gwQD+kIxIk57c0ioD
VjPJeSlhm63ItbC8A1bs1IkQtYJIJ470uHimpgOw74mL9sWbjXxVkd6UGxITsfpDiJccQBQBWwCm
meJFsLZ4FnY6ncYC/2FU+KDA0JmaE56oSJdHtflZzN6f6VzlZWAOSAJV1nIGJVnvuFsnrLFsBXkz
cJ2IOlg1nhkmONJELE7pYvnfH+UjoSy0dPNgaAu8jVozfCH9OPF4Z9YZEiDeVh1qdQEamQyYxq2w
N6JG3jv5VIYzrcuT2WbLbgmTb/0c5+e5Bl0WWDWa1J9iY95GRCpHponoHTrJIjfIBj+nCyAqkfWe
ygc2oOGfHJl4UDhmBNzmJL6CDa6P9tJQWyEOuFnaRXtldgX4bFtxqwzATizAzrA33K6m8xJXeytq
PPDG9VhJeaZVb2wciQJV0TaWp3KpDsWM/ebc88ne6DguODgjkgBJLMpYf2IjoEdBLFvsunEZQEIs
x1FjHnvHGp7u1CmCm0j3HgPOSnHEpzDf8NuNN4DmBFyAbl1nVoZ/RWOL+5/s76FbTkE6WHhxgF3M
v4MDpy5hhYsOwMuhBaaBd82kJPDwYUCQL4yyHS/yjTN/d81qecnq0MVRWl4drVLTP1pGBQiKBXhw
cyzKwGkTWc/azz3SqgAG3pn6ZUJN2KVLEoawhwHsfU/g8x5qF4BZMRJROtuM/AmYGDuvz4dL7brI
iZWG1ceRSrL0dleeXI8j1ASV0tOI93TgigOcXA0sgv/BmS6Jx8FmnuL69HAr6hLU03rkurpG8xdr
BxAPxrb2OdEnnwOx8JxOZf6ZA8tt67WFvjWQP/t58aLkMhUMqxyjsgHfOPs24muf7Jup+0niGAdN
i7Kvaa0hoRgETTbOj3ag2L3Tg414RJKUVyBz3BTVH0vegbS2jQEjCKKNPQLuzQF75JdVZG5XnNsF
rOnpkv8Ey4wfSQoZE2lZMvbtnZ1kAOJRxRdwpgEfcje1Tn/up2w4I2ljWHtK13h6GeI8AkgLhgH2
YWVZnNk5pLyt07/FBPR3XQOFFu+s8JOV2s/gNJu/jwarN6S3pB7hzlUPxtxXfciFBgYb4xA29b7R
2v5qy1P4vtOSY2sAFI9Y40mXhtMH8iCVIY/tsffRfDJSE3nDBxPvkcc5ZvAvmzZ4QmcZPiydaASC
niNa347DYaenHRA66z4ttouHamsEq9qrJxu+Bgpld0gA8dLb4TnmIUbbY9PuB1H/nXOkKVGTyV6R
JNUOpVKDj7ot4D8rM/W8pYivpfeoFhIPte0l8jNoxkrf0122I2VlDfX1bioh5xdyfpqPfKi3jo76
Kb521uP8UxbHSKsAx85aoPAAimdNGUoV0ineA3EgAjq2LGJ4rGdYnR7qHUgEL9G+rkCjREOKPEPq
buwe3Rp4XQDkumCDxq6RFhvXntAe26Vvjoh23UQTm4DYlubXbhhFiJABJyKR7ndjyCmR6V2h1UR7
ElGgBmaMHOnbb6mzM2XJ2tXSblkHxDWVL6t8qEcNJdY+uDz4rRMqn/empmkexpEYDdV30A1XOy/P
GAhPJ1Oc124a9zmiWZWHvXSlO8EgTWu3le+6O61d8xABculgjoM4V+Uy7Au9fFKq/5qeTC3NvHbl
nBNYsJGtIidaLweC1XRhDDQFv+bOE8cKoqhtgjnUurNA6V7lx2nVn5nriGJHWhwmRGHgDdWpQpHi
oZwmq/LJQs2dvHqSNpWTpDQfyCmXAIv5JVhlZX8cfzeV0wP+y9QAAFLpqQb0TpAXZGHbPmnIlXky
8MJnfhhnvW8ZUbxXlkT6kJiN/NYslnOkEU3FX8eSkenfqh5VlGRTo71Fs8+I72+Var2U1ubsgP3o
d2WgK4UWiq1inPMnBrKoJaDRWZhf8wpJU4vrIAwhm+mtV4MPr/ZXN6Qe1z7ZSaZeMgFMIJ6Smxqi
prlzkxebxIAorDKrO+Bdk20yt8oDsq6OZCaZ5lnvRI3prVEESMHCC25BlbDHkEFObM0rMTMYPA2E
3eKNHTbthXQrebOOkopDl6d/ptyq9mFWs6s5mtFudkLnaDdu8YlH/CewjYo/tWaUOf028m65xU5D
mAIwCwGyHzwFAhwcwPqMdWHG2LmsCiDae8jJz/WfizVbnwUyEj+OVrJpW836TKrKaDd6DCxXkrJF
RyiRiytJzjJNAXeH7NhojY13cqNtNa31tr0cjoVTcYxqLeiw9D/RSzzLCrHV4x7IvXVcfB7SxEb1
pY18HPlOt4Cs+dGyvpJA/kk+/jTMwr7QO39qYrFdGNjVyAMRZRAEDsbk02R4n4LL1vF8nIBXf3C3
QERIA98dDh6tQ4I6zeNQleGTWXIEE/TRfmkt/T/lPI1/e89lNpp/94P9wwbS8ToWdC3VLdUi+24s
c6dl4zjeOhZfytBHRggiljLrOcHh83YM82irsp5NG1kP2FznKAM3QCFat1vTy+cPNKCbUHeeNtYP
NqQLsufK7wAqi/8EMw7AUL0p+YANuYHnS8yB4AFDE31N20b7DGhFHrBFbz4B8sM7R5X5Vz5KFo0p
bb8Wc2leXGTNf9I5uLNjBD5ffaXO6Fw/78f6g2jd+pMWLYgeAAdrSwMYVg/PadZsrbDLglIPw61V
Lf3Fkc0oi6lKuZCkHulCu2DBLEuvyJC6HlgZzGiyO3/tkxfOvY9zPlVHNQ/11Nx6bM3HBOeGuOMK
wK84HB3w9ElChMpEgq0XdQcxZB3Y06fqQrIlnblRRH7at0hOliLp/msMmVBNilWWhRDL3Wg5pp8G
sLR1xoFw9wiHD9Ur0Zl6pFMofczsK1D7OV8f9OT73tAHnSm+yVXquQOQ94hguomwEbLf/TGrsYMy
vehqlF4CthEgZK+y8iEdiwW2/Mi3+v8hqxH8Wt97LzgvDXfglE+QOqgD8N3UkamZz9kpSh2Q88n9
LDVaqX1HfmR+EdyNkK5pZycghL56OJrY63ZZZz908OX4JfJGQZxYpVhdNfZB7UYMwRH4JfnNStsU
cFeDAiLmLr7/+KWDrnVn4BD0mX65kdYheDqxEojrMKYjN/dRJsT/Y+y7luPWtSi/iFUAM1+bnXMr
2JJfWA7HDGAOYPj6Wdj0NXV1z9TMCwrY2KStlpoENlYA8A8PCT3o+RUompsECrvx/15KuTn+3n3R
tsVhfgbge7zTRJWuC27D9FBrj0WsZ9YFa4ZNUktnV7jTznNc704NM2oId7XBOxuHPyEDiLdbasoV
JcAWDIUNTbY7z9Sgxa2upNwB1jDwZPaKQwEbw/luYyBSyGjrLg6/IE2QuXG3ITITUZaI0eRZVoWV
IFsvIepRmkNEKBozPEZnNhRL8AiTdgjtmbCBA12QbFBDTrD7hn4SxYhdM/2dmOkkxK2xTTPZ1Dac
q6M+9yu7ym+eCPMbFCzyW9/D5qANoUNvOIlnrgo1bZTQKM/z5AfloUKLCS2r9ZPWhoflWuplip8j
3N0Snm8Eb+J1Zk3Wme64/Kualj3HML+DOSj+D0t8nPJmZXAL+NC/E5EMxE7L4GrIDaadMlF6m1C0
GWgltQalfcRogoZLQzGapRgNO60cfTPsPJ9ioGBp9XwbGtfwSfozXi6sQNmu26rZ/tutoa7UbcqM
Q69dAERulnb7prss9oMpHV/a2OtQ6w/jh4EF4NauPfcCq+wcXu8TtEhAYtkHvL4VPHBWpSHze8St
7A49lvxuN/bJwNb9THELD9sN3JBgyEVudp6SJQ8NBsIxHD83c1C0VrOpGQBjBI7oQJS5iv8gT/G2
d68gTI0QUwWmWI1KZwN8pzN7rMC9dRP303fyUVk8Uz4MP/mv0EwzoR6DnxreK2CYF0DOTO46jvMR
clEClUhZDo1vWDhslnrNrhSjxlSz+O9IxxZzmBJyKCFfIQ0AIVIohKyW2Hw3dY8qQqFQwDWTcgFa
jH0Hpx6oBEENjZqp8kS5bY7JSFttMym3ssAOwLXLFHLCnXkFuwlVqTD4zhNIJ2uxMK9LfAqAfhRG
/JNCNEn51Gun8IehLlpClFaUxtZxbNgqqNJXpopgdSTDuUcx/HJ2hYAEME1Ss+TS0Cv1r3ohf+FF
lB+mLitgzWesC5aIZ0htHSEfYJ9DnHOdUamV+4bzO4WWOPW0YcQ6nvKmDM6eiQ1NIJrpw6wCCFHd
ZrnGCQ25d5jx/7pXUwmwSKFwu9a0/DTjKScL5CV7TN5qE0dc4RCgbCoTN7sP0HvWA6i0jCLP7x0k
Lu/CcYot5ZUTw4Ey5RWdNedBFsFaB9qoanH/UcJY1DHwxIMmxicVjKovq00QBDBiVDIay3UkjwFZ
3ycRgLv1JRQAT4Z6c9PDoTLWESss2Iny7mDjkXJwYTwBOhM3b9RMSjOjNnDsWuEocP1pQjPc7zoL
xwPFHV6ZtyIDl7bDt3c0vvdC03aViRUs793mCWjA9omZogby3Ap2FKMm1F5HEYoH9AUFhNB29FHQ
JxWFEmKvTnSgEH1uFK/6IAYMd/qfXOgLzrk9CG3A1QsPNhhOtqm7sNnbdWx8dTh7g8t6ca91h7/A
FRVVGWl8zetc24FMD+uT8d71ML2wSNgb1e3LrOYNgYb0AshAuJta2KTMwVn4m1KpyaIAJ94D3N/m
eW3qu2OdNyfdMqJzJuAIGYEP+FYEnrWOQiEORRHHb9WkQOOl88T0Pn60UrxSFpBAwS7hsFSmoVEV
E6Tquv4ixYB3kpYGB4fnJoAtpdjN62y12AZ06BJhIXuhtbZrGu41a6ut0IMOrtJlW+yrML/mXn+F
ejSkz+0KshbLWrKuq4ltaSEoYOy65czLV8sKshVaXD6trJHBBpJSAbVb5aFtHf6vCi8k+EJKMEvK
CM8Era/YLC6zxP8tl2IS3nRBCblzKK+X3Dw5LUq8xgCJcasBChCFHucqDcO5WjCiWcGmtNuNRexe
aYKaqhVij1JTMicvV7TqMmhvgoRhK0td3Ikauj4IvSu2T1Oj+wyQSzR6vAFnAATGUsBCzSQHREf5
I8bVwGEnTuFugFciRecx7CC3TjfGB4pVWflndr6GsinI4Ki7QVkOdXpV3fPsODnUdXaDGt3EjhST
eXJw9Ck6fqjSzV1dyXD2OM1ZU6JTxKi6MvdZxyZuLRytPkDtx/jqdd5tKCR/SMnFs5OUc7hyWHPs
zQFKGiorHcuPF2WDc/PqTH8EbTlfFGpFvIIBQZZ6O+go+Rxl9XcQ17qV3ZguxA778ilJopdmYuU7
jLWsjY16835SadbYrWCfyx4hDhlHrG4Ho70KZ9r2QG1+C6BAvOkdi8OKvO2/5Hz8E3cgXgUSL1s3
kWUeO9XIDO4Oc8+NrI9DNSE/xT4N/6Z8utX/x+0pBae1Df7JnZX05o0aptnmrW2xOhPYVu0/TYTG
r7Kr5HUJwyipOg6180KhDtXQm13tP1l4iFSUuzq33hY9+Fkzfsmra2UUkgMbtDOS4I004kuKUZca
vZWyXVGXEnvuzImt+lY1mux2k9ZGD3z61tWcuB/j7f0YVIh6MbTVQxQ9bkvINeIH3lOwpPybKpiJ
MxnhorKgYtSMsen52MoUWxrSv1KNvbspOiPDoYJMQx/s1nrf2aDbms2xkfZJJl2xc3s3vCyNU2UR
KuUdtohTbP4KM17sKFbYNjaHlFgX4isdX9JRJZ1rJg1ApawWEdAJOPmkiUEDksNpU/BqEeqYhtdw
U2KtmlR1BE9RdeppjwAhQzDlgC8DpoMJmcu9cDZVX9pQX3ORuWdPsRRMV7rnKC47mAD3T11R7HPb
zm4oo+Y36o1Dmt5+LcEw7bN5hk3ebmqAZV5ClAYUyE/HCoCbVneihjKGFkfOkBOCkIOaWK6Kw2hY
w9diXC8x+g+IdOy3dStDf7lVqq5lth7sg8b62WcWjtApGcAi+wSzkf2nm8w/gNl1YLIN46FRzL1J
sflc3dGushKguxdetTeEdPel2bzICMhQasLYm7DIJkypJPyoqZClS8KoHwY7KlKGwhAHF8AsxKOH
+9webg3YdSZMPChm66lynanePJ62RyHMn4VKBQVluIhA7K3GSx5NNCYPGTrdva33MF3tQuAOEc+c
AKjwRPhZI1EzA2JNmiMk1aPiupBBiDQijD9zgfHI4vqLXbn2o7Ri515NdzPt2gRQBvztA8/yOg/7
oLJ3tZHnPuXWQe486jo01kEpjQ0NaQLM2QHHpW56MCC2DPB1WqyLruM3w4Y8cNs1LawYMNQKi9+i
Eo3bd9O64amxtnKY6vAGwh614k5kQWjgGNN2gWRRY6yhsn1k9E/A7rqH2J0qWDSJNNNXVRw2J2Cb
hj0f6r2Wls0J+iZA+Ohqw0JjaiivdYehnC/5t+kllrFHmYGKkMIKpAtQ1w9wYnYJFbo8b/mfXhin
AyY6X8sgMQNCKmaBy0OXcmoY82G37Rz0BhBDeGS9gxoaPZex+BpOnnP01JLLmgTYAeDJTYNRXyzH
6IYVdbka9xUPfdcQzQakJMxQEGeSOOVSDVSdtC08wASokf+JNab6LdA4YjglyyOfBgBaAhn/N42G
iRnhED0eU+wKUTgoYXy/mngkz1lRyzP1lmaJQVYv38YiAyESkMBcT38Df4CFSdhYp1411NPsTjn5
lsAE5kZsgTUozI2FAg/WVSyFnKcKzg2N58vbCFPUpakWnw30HbpyQ/zAUEt2ea7k/qoe5BKKcSsA
cYRYgZ6iBlLPZN14TPA91TPw7hfEiyviaQvTQwDoFPqCJhRufgPL7WTNqyn1kzLW91jhR8/Y3AUX
YJGvxGVuOPw1cXIC7a5g3EN3KwHsNLZPXg7903Kw2s1kG3DCVTEz04BLzy/03vd0ULilJ/ldd3Rs
hCNIKEAxffxGE04uJdyW4l3buJC5E0qyJ0JxHZRZ1S1iSzrPNXDRq8noQmzmIw3qsygYHJdmjDsX
8piKSkVBbBvjVc65xIFLWZxKN/zYtGYMna4l+CknU5dM0nGBbwfOBWy06ZhazniMqnaCRg2GSwze
HfhEaFyI4tZGoIr8W94SE3VlHAr3e5k73aUt8u7ChhHbKRrXCQrsdg3p43zA6bNq8GbOL5CfBaYe
Znh4zAOhU0doouGSk0FeCqTMJTAcazfYxaOJ5db1Rlg8xFrzLLFagOFk0h8oBpS4dsQpdQGCW7lJ
YXR6Ea0GgyQjhm+21wGE7wmLxZtAYPU9wK2xzob6CgQWwH+dTFet4aR7xgOUFcenpdxBZQow5+qj
PRmXTxUQGlYKADQMbD+6qOVUkEPB6XLWFzdwbfp1U0Vs3Y8OfsHekFgbvPd7vy5s8Pw0Mz+kmWY9
WbkbroMiTlFhqO0nKwn1xyRfaEAJCYDdGwHoxaaWFV7wHlT/FFw3yawM3ynVjRRC18UaYWca7X0J
ZVYNad4UPrwH7MW2pB9KTSSgizuPm9J9yb1QHBM9SwAgAOcJDuKNkg3581oSuQvgglu/0EuK4jyP
xn3swbOJhT02MVUAHyFUvcWIRxP12lT/bhmNeQDowNsYHvRadamJByxN8V4sMt3Xw/4b6rYlYChi
eHDb7B+OlRsQf0yvLfeMPXiBvZ8zO9u6DcuARgh7voPKe3DwtOCY1SPzbdN78ZxMKhD7D9d02Fte
QSJB6hrfwdwzfQpicYKfMF/n0MNZK1OWW6SaMWrkDcYOYMLxmgOmgliiGeVJaOAPyIQfMi3I3sYJ
ECMnssWFxVn6aEJHrCIda2YImoC1kpvnomLGh6aFl8c5wIdumU59WiYpl4c86FZZ71TwfQg39Ez1
3Ok3SwMcHqsnLD0c6dk60hNzecx+nlbZtbCvphRreJXynR66yXUqMnGlHjXY6YJKImS4YWrW6Gug
WG0r3+EwargUfdZjnQt0VktfQqG+cGRLWdegwhm8C25lnqnj3Sk4UeMOAA4dqAuPZujNszkeq4xg
mQQLOThVIdan3ZC8tax8IVppg+U2zO4EvFfHItiJTvITUVKpoXgVGJ7vghO6oViucmkC3FTjYNr1
C8WHxui9dY+bZOomlLHcablJ5cp1xbz2ySo4SJ49DAjhD6u9RkBYn+O8GFeZGoKF7B1zDfKhjZVM
ONaAxA6gGYNqqGcCuQ2hsCTbLLGY5em5AAsDSpl/EymYDXZ6rszxgTWOs6PJJU49k+FxqdWgMqMu
1/lgzss1RDiss0hAeGUQSMxLr4beDRpiR1MP3/3frqvx7ac4/pr7doWVAFqaypLu3RV6vluuXS6J
bWMzcDCbiTESjhI7mLzYA8k2XCj0oYFk0oUySjfbz3FgqtY4sa/Xy6sWf1g4MA7HEsbMeP1qWpqZ
K2aC+NMx/dTDodrEwUD/58WsOcmmVyDrJdRnwzdriOuDNcDnKeB9t1+YgkQyhN3vnwkqkNMsTdAV
6P25YmYeUtALiv+5DU24TpYCCiA9uDAptR1jUV+mp+NAwjxuhRojMPoQ8bAdPHsNgb0C75oDfNCN
UzR5xol62GvZ9bZEZRVqXPWeYjb0JOqthT/ZOUfmMT40FDZ8ImICUs42KH84q5lr+YmdWeYlfMEF
9EmCMg6uQ+VtUA+0jnANwp8JsTWJt5nF5rRKG0BIsWp6CnW93BtyxIkeYPxwQ40a4A1jx9jWYNYe
6NghcDN+nmfJDZXGNPPfeR9OKmh2LdXCpnKGA/gzDN+eLDvmXyW4t9vOzYts0wK0UuKE/sKVkTS5
SSeukR7gXwaoI6UERih9JgDtpJzUgcnaajRRfMZr81+vq2pPrPsaapbEF0kds72kLT/MjBAa4lF0
mOkjNMQC/TB7RgOs+j/J6lq6E7C3K+jiriZV4rbTMb8zHK5Vk1NcKURNVlTuhrWW49MQ4LzsTr2+
TD/kUjwpDBhbQanJUYc79JHNn7f6RdCHnNQ4DS+1n/ThLx87DedU9auxGyj0OBbOubzgRwRfxcs4
FvxlrADPDzVn2tPQgUcVPGqmeENDHtQBwEYDqrlAg7xYGhP3vm/hHo4RZUxVDq/I4MatGvXzOv6R
pqVf4A31Psmy34Zpmh7wy51eAp6+UAIEULAH0yvvZuZXS0IjdzlkocMUakJgNM0Uq63lRGXIMyCR
RKBtXHOIzklTRKDCmAATLuMogCR50/2iSU2r8G6n7udxQdclRZr7A7NWwHFCp9ma+jvYiKUfJWn6
c9LfOR5lvxw80FZFUEFw0tJCQKq96HniJpACWKBsaIOWpCE/e55WCDxbU9BCFJBaEs8LS6oo1awd
jagJidi1jE0Fz6ZhxHpo3oMr5NPBD5dYnbeeiU3E/54bUWxJ6/HgXc6NhtgLdxDQBtlGas25C6bn
8a+VOZgHEppPGVTu+7YXPuiDOgpmNaxXVA75m6MeASNC8eCsSM+9OmJ3p7TyWSOyQ6eGhl44Ox56
CXTScR4fF5Z1jbLmRiOdv1ux7u4SIcabEZrRujR4+T607sXRQu2f3K33k5s734o6HnwUSbWtB3dq
3A96lyXkjfcDqHp4hMbxsHdRHl1VowX+IAWdCeQjhuXEmAXIgYOTvY556q6trmvvQJF290rHHiEH
tS3jzabRcFqgjk4/NJ3YDSzQzqUuUc1yv5Y8+QrDyeQtaWOJg5c62eLtEr/FE86BJ0BorlbWZl8i
HGoChx6/KW34UwY4l09paTp2a+6CPE2ziTfsZaidrNQ113yKH9iX8zNUEPkZAGBUIWyCa1MgTONq
r3KgbYFH6jxP+QGEoVNsluB448GFaxJnT6SwQE17Pb5CNEkzf5kGvzWmHt7tAiBnl7X5Bb6ZxmtZ
orZPQytnH4c0uyQzlbwMo8AQO6wcp3U51O1TyYYenIWJHZihNU9eD1JvYH6jOWgDNk+iDwOIxoWV
fbUz1KHiqNhAoVS+WIHRnUIJ0CsNo07zHn1m+zSKa0u+xBWkCiYw03DQJV8GI079Dg+d/Z9TZ4vb
+GP7e3JLPV5BSi+GmMQGnKXxBEcn0CNB3EQ5AZgvDcZ37rjJvaBdRXB0vVBT2lV1QSlA+hHkGtcU
Y/gPX0bVLEMr584hN7QDxSmDJj8NQc15h4NuAN9m3JcylntQbgstte3U4IP7NEHDICsh4glztgE4
0rZM/DC38msYd/pa48n0NYsinEtawT+ODSM/7NZ+eHGIal1edLdRxN96s3oZ1UuQVNiY6hWizGFJ
PhYbii0TULY+4CmVn+c4YxuR9vwAXQ1+mqwWqGPqzuMm0k8GswGBnlIlzYEUFQorZRr5+ZLPV/cV
KNlBlR7pGpOH6UZRvP2igfQEQA7fGmBytgLIjD0NQxziy+A9bPRqrzGt2KZ6F38TdrhN+qj4AqmL
8QjhX+yrVLywppdw1KprPI272kr4vQoAPqwcHC4yreN3LbX53YJuwGHMLYHd739i1MNOuYOB1Z2u
ZLaJvWHBQOYQ5bqtQ1gcJy0/KsGV71g3oXAGDbhnA7J3Ww644hnCjeGphDXszhCifGShw/yc53LN
QAP06YPB8vAu6gwnvA4cxyq9w3pldPHKUyPYzaRrT9mMTeQwloUy20ATDpwcMiSjLJpv8WsCHzjK
1m5itusuM8Jrl7L6VAdBuMUJSvil6sx3u9HtX3Y1YUXtGu9D7f1JTeO6hl9biuWaSrUC/l6Lslm7
VdtsWiUClyoyHmcRNEayxoDLimo6UwYfxxPNU6quW9kOAOQbJS6X0OScZw1wW8+S6NXTvH9STeZP
wxTz09BhY+R6ovk+NO128JzyKyRBin3oDcp21TTfp/obzUsDPErcCzpYsWxfwjp4ON3UfJ/gH+CL
etoludWCeDP9tKFxeUyHrHmQmGYs9J9jYKMGV9dsZ1q9i+J5DF+JxMvdI42jkr3peiLXkPQ8iKaO
bpMju2DtjfupAQJ5Ho0toJljnrX408TjA2+n+lKM0xedieCpHfL8XMCP29d0g18bd/pJ1RBqLJHh
z1RHJWspmMSp0a5LHKDigwfgXxkBB+T+S91WecNRD0/64jSWzzQoS5keest4bQtuvo6pBo15qce/
+6+tFTe/k479ruBk8QUHthGeb6N7kZ2VHtt2mnY1nPQeUYdPi4tY/9ZLAPLURWCA7CfYUXzH51H4
lQzthxFE4O3lOo5vSw1mtabbgLLkgoU+tUN9p8aVsXHK4bhdeEHnrSgGolGMqmlVHZre/ZMH6fca
2mmQSFhilJwEGex+J+e8xPOyZ9Aa51BeqLL6ThN9wX5MdQlYGPQDDpYEbjmB4Oqz14C4YFmZEupj
bbXGKelrV1v6qgSgFzuPKLsllVBksknbA6YR3bJa4HSHOcEX2Zo/DbNgvyc/dwvtS9RxqLNDFRoV
oaZ5TG0KMPiYnTQrbB4U1+38QwicsxIHLdCmpmOGZuRrT6YwfUyEfgtUIyJtPHMU+DyrMO0VpUHm
EIU9G6eJlEexuUlxaByllo3vM66dk1Mrwk/ay13Rg0nnmQJ7YtFfq06iYGyDgQYVBn4o8vgJlZQ/
oWWyZvCkdiAl4k9GpUGM928OlyiRM5QJd52VQWA5EP/QW9rq8G9VGZim9AanRsD7E+gwOz7SUEI2
8s50Y0UjuqqCoccOPI6PV5UZZFw1FBCgtRy7O9DAnV3JRX4YcKC0cmyreaJmwsmMX1TAVnQsbedY
X+8TJ9UflIBT9eygT3gC2qAYpn42Wqnf6umfC9Ix+ScpYTqvm5ESg1MScB+6pZIHnMd2zcB9Nd6h
3zs9Za2J/a7D0p9RH/sgCoCbx9q3COsIvJrSux7BuQh6cKWOQnkL63E1jHEM5+N1bvrzl5KcHjP1
pa3cbJPmEGCDOT0wFPTF5TRdJpAHHXLDL4cgAJUr/8U6rDXxy+bX0U75FX/u/IoKQrcN7Al7UBWb
c/OYvTpudXcbDo9DPChAwcQBWlk49zIqR5y+6pBI/huzRJnuai986O7U7noUlb+aLUQhOyf6YYDf
55sRMy9QkDauYdlAFNJooh+lq50qSOn6Udt6R61i2E6wJr4Fuobv2HRIZBpv8MAxhQ83FLgf2QNU
sLDjfsoK1E6D8lGrAUVgn1VDMVuAqVux0oejAHsyfk+6Of6TGBAPEJHdv0A5O956+HL5gTlm/ZU7
OdSBC6PbtlqfHRpt7LE3MF+mmAGcXuocVQnZg78Rv83VlNiCYkhogV47K2GiAhqteDD+7xg/yFNg
AShjJ455tlWBdGpK0LHydjDPOtTRMi8wjqUaOdj2lmvKoezExbLQmb5b+OqiPKOX1XHUZX5oU/DE
HA3b0KouNkwfoBalhlUHlg/1qGHpgPVV0UrfEFVx5YEBre+pBgHXdsc9Kkr5mnuh8QqHyY/DNoKs
yDIbgf69Sbrxeydrueodw7jzODHvmRjC2wDlgSVkqHhVWc8odA37NnXtC7eN6LXKthVz9de4F/Fr
kW0bNYB96vQ0yNemyU+2Jty7NbX666QV80iXtv6aW+mH0d85TRjiZQQLogB6qja0L+VYOje7R/2F
ifCrlFF3dLlEoVdN9kVSQOwlNrdgFf/QO9deA2apPcDp/smccPxmmZqqQvXhheJ2JX4K6X2MTx5Y
f/3g9XiQ4fBMfWh5mGtPAJuv9Yjpr2PoBDQCeRM7FzX3N5Pm1EjH+vWVoQR2nkZ3JweH+62LBVAI
HNob29d1275NXT6eSqgBY2oY38xWcMgeWA1w9RjiwEMI+Tbp8XASuZj8MBXjm65hy+LyMNwZjYYN
Hlw3wK8CQuhE4wl/H6cSJtRwolDzH8atHr2kePvBuad+N2JRXJaGAe/xYQhCxHsbRniI/nccO6oY
Lwt4FdILCwU4CTbxZKA+95+X2BJb3mLTAGFjJx98E3og77WnPCf0+nsP/cZNF3f1ERb12nNkFS+0
5IqqvvCZbadXCFjXAHiH9oom9Ej7AUdZ9mTjcz2xAIz9QK3h4Je+SQLj3k7AFLYoVV76zvrTcFDu
L0mNHS3oIOM2rUsN/nzUUlJxKsaQzRfQpbWBJZDWyPmRSo9dqU/J+UTdZYH04bn7oVsJD6npmP1Z
Ri35FvRgHGbCmSV037O4l5ciwUFXFpkJiEks3Fdq6A1NCLYLahY0a8duh+PW6BtNJjzJL+bIsDjy
8ymBl5gD9yt1RECNJI3LqUbVN5+w++xxcruimaCF1ZMZJ9GGhoVsHWAMNTCqTDb4vSmTfajL9Llw
8+hq5uwKGl367OFU8DkQrbOK8bo8UMyaovY8heIbDgPWVhO5T70H+GIuYVigVZ7x1c6Ceuvgp9jR
EFR8EFbDEXgNM3mDZnEMFxO3OsfM29u88G7Ms5mDx4qsNsAxwuBYBZcGjNbXUNPNdZxAnd/QDOcS
O60DQELszr00nxiEb4Sz7isLfgo0TYlpn7xl0Dj2k2xKzw2E9k5dqJtbMOubJwsyoH5qWcl3yzYO
jlmYv4NMbmu9Kn6Myko2rwYGCrQhobpMgBNqhMH4QVryvqiXLmiULimsfa/J33ZY5IlYDQxu2bJx
a/sKMEgCmibKbaAsy0cwKRDPVFbWcbKnR8exJCpCL91X0wR9AMVmCfAgEzw1b0Rk0Tyv2Y0jRFkX
qgsvYHuG//0tUmQYysiNLPBnOYe/1893M/Vm92nWSWwQ+HBI5i8wXo3jUKzIjHpLEN55YrLkJRzK
zQLtpV4FiZk5l4Za1LV7YC+kD38w0GewWlzFfcyebZTx7z2XB7dLTr1ZlF86Z2r2QZhGu94NzDfX
c/xqsK3vdth2a6w7wvMECdlH6NT1ChJE4dZGhW7dqOoUVaSocbPkEFWRPCylq1aJCtAkxZahyk1R
0jgsIUqjW/Y1/11n2P7hKFvxOsoY1nPwcnFWgQOKgwUimLWKvLDaNZZgWP+osSfq+gYrV3MHH852
HroqnSYKLcv3LTyMVhRz6JJ45Do2dnb48RauYNkBj7MflEj/IN2hbWz9gLLr1+WmFM8NMz9aU/g8
35NickygZdHfUBTJvkUlihcADf3qTKwjpBVYz1bbDTusA9LDIMfigfMfb8WruP7F2iPvrOonKnUd
aHe5dTOgV3rUoKADLhmTr05WfwvVzbCxO/fZVL0FN21L2iWkWjK5brVvUSNfVE8+SG9TCp6/OZA3
KM+tIqCqV70Bkcp5TFOA8lX+OHnWvkrH5xY/w5PTRsGlGLBedrSJvUNRKfW13MkuljsOzxEURik+
6oCHRE1m7qEAxt+xBCh4jiVobd/qBkVzer536k0wP/VpDGGab3GEb9ryipjfBoXw+Elyd75sjtmF
vS0tFpzLWq0JNE36pBlHqm68cKCrtLZG26xQTfJaP9IKfG4kLTdNtXUE5uSVBOUoP8jT+KxFYG0q
fNHSLHYAFPs0XGJDnUTAi6avbrCDCKKfWW3D7nZZpFcsJeEH50CgBb8nLP7+9vox9G1w9M6f4lWq
F9cihTqCmqT8tAxCvqKu5UCcybPkPFGbg7bJTJv7wLKLaxxYZ2mkeu6LqtWBnav03WBV3lPtcOxi
UraeZ0vIyq0LK2/wjMJsCt3cp9EBdRGDOVIO5qZw62ijfSdpl14dRlAzDweI5c7icp+mKccxrAb0
B6/YSA123Hj/nyIlKguFEeeqaS5Q4hzqUJoDjCHFMqVPS704TDvYIHn4i1RXUDJN0DAvNN+BuMxZ
VAbgMjTRaUm+TtzYAIUEdza79Da2tnsuq4wBVVT+NLOeP4WdyZ4Eg8qomzjOjoZhVNuPCBwjNUeN
AXT2Fg4y6RpAHf7EPGh5ywg6u5E51ec2gkYqDkozdfRNEWqCwMQGPnLG1xBHbBw6mAy6VkFSypMW
YJ1HPXg7qsWgDhNJD4rEPgVdlTNrqS1jm+s/uF4CdkbHNjp8f8CPK/Y9LKsP8EkDlAV4YLjq4FBn
aSj2Ny1KgG8wB15toMQ3+azDIQd5pS0eatSjWA1DKpYAZUAhcl4jDzYauq1j7yfpPi9xVrbAkwOC
o7EshFbmNF572FR+GQBZ4KwPXlxI7DwNqBeOKpzpYHxijQSNMTUsQeveuYMrN1oJaFQcaP2hVvxi
eM6cwRA1n0e9cbdmarB1NdTWc5/32s2OnB2NwPqynv87P3Lg8Ev5NBnWdoBVijfn00UqX6j702jJ
dyYRbzNZwOpGVeRzryuHFQCDP5HLdhTLTAYZDzVrmuAYrDodYCqIB/GVZDrGNLU0dg8i1Z9lYGEd
2zw3cQCUjH/KebRO/TCeqwLgM0O0VKXS/LxknQD5ETiYhx5qC10ZgGqKg21CHD60EhlhR/Xf47aP
ygOe0vWq5Tbml/xAxlhgG5q9N1R1oOFhfAlNCAGp0ZDi97RSxZrUA0eOygmVHTj3NAHHf8ogykkx
SvbabFizYWg3FBtcfikA07u3LV5vhfuKDyh/DEBZYLGnfelYBazqgD9EGrIRMt+pPQbglmI2Sgcb
sm59dBwzEwDasS3/KMzXEEPEsv+86M1n9PiTIfBxHkTkPqGLaY2nJq2sYmcZ6OkOyFVU5ocEYux9
A1l21aMmACx6jg05G3ZxH12Wyf9r7r+luF4xbKNOZADIeFi7dyXILjFr9mXMUeWCAOS5Z3m9FWUZ
PXUmsFqZl9dvUQ3bkqHV/zEVG6jK4IgMBPJhaly+M6NGP/4fxr6syVEk6/KvlOXz0OMbOIx91Q8I
gdYIhWLPFywjM4p9c5z118+ByK7Myu6pnheZ3FkkucC5fu9ZnMGGiAyZXpvehgs3lJyhnMjbh0Q1
jyTKkrdUw2OMl05zqcK+OeWpobx1Q4jIoSLF9Mph9OC33KrAbkn1jyNtQQksFpE1Uy1pDoa52DeT
qPhc1vpWy6iNYBzyCKYs3HPK8lvLiH5uHSv14rBqL0poGoyjQQ5YD0BJLjYOUeGgoJiWDDrCMTmm
A9iQooUBeJToYV9HsJqqF7ZakhG8mLzBUwpctrVvfcnbB11iHgHfB2W4Tt9BVDraqmRSUMNKEICX
EKfZIsn7r/aP7bNpARFmZeOZDEDLSIpZpWHDCDdMqwwESlovKauvUzWGdzU0knFB269r94+9NKQf
X5hQV2POwzsrmW7itCFfFbTybi1OnIu5uQ9DFT1BKKk5Mwdr3XX1T5Eb8FCcMfdk4IOXk2E+6oG8
x+B/3otwQsqldcYgNYh+tAwHfN2s+PofdigssRilEuTQkec7TbkN9u2AVEbZh1A9WJrrBj5M5JQX
zrNBUpjiheO0JYjgwVYm5n3RF/IMfflrO0txP8vSvLea/sIJrsd6VYoiMOrawRQ3hvONnbUutORi
4MfwImgan5gKbQjijsL7ZcPaXHdZd+7NDlCJtQ19j+oQcQBGGwtqySDVjDKLfWcoyweNOvoxYsjj
ZZksHhqrEPcp3azb1p4iZVD5dtL8tPYZJJ62rFAxSnzY/8fhH2ebLH4/w+6Cd8UDTbv+Pkm3iBuz
Ux+3PqTFpn2xLOhxsWWntX9tApKAKbcYwRAG/6Z3myWrN7as9zBPdhvY84gTNYA7/9gil5TgR7u1
+R1AYs1u7VuPm9Y0oVwyhms7d6rkYALVvZ5m7YrHRQgPtg1ePZcAgzVGCAm/Ggh1FlaoCMT53aSB
3uywTPzGS8jX9cNXSTq9KScAWSIB0NKchNSPYqoeZ559MYCR+la37RHpz/7FGptiC8ksdUK9UUNq
IL2EFhacs6AAozaZfoXWWw4NlleTOOluqlE5W5tJG/spsnpPfasFgKngr6XLblDHfBkSmQN8OJln
29TRZt0fNFO2+K3NNwboZHdA+n9b+1UNt9GUlcSnNMVivxwBk2nnfg+vi+/vzKUP8oj9HqqA/22r
uey3noWY4pw3DCItSz6rLeGJkaYjlPP+zIKBJR9Dpu1He3jT4GCe1p4uBdCntOroVOiKu06d60sl
tThiVWN5aWZ1b69Shu2bJoXtYaXDEIpWQOXmIJOvm0XrAJyqjEeIXNpBzjRg2rNGojK1j+Wkbyfk
yC/rixkX4mJnjUelrpGv/1c/7jKOcHWIdz/6kEJuoPvai02v2LnOp9eV1pfn0XNaWeYdQ03x1jEo
VHQXWp8zdDVI5D07FP1sPufsde0WRSt3ObOG7dpcji5kbt1hFaZuGzD3fzpa4vsfnGZQp4zNr2ZN
28dc9j7Q2s3rWKewTMh65hu5U78OpT5CHCGCTLUA3l1F0J9Y+tOW6o3kqFyvh4PajFQtDm9Su/vp
cODojxBeiB5m2iIqRuKgMiQ0S0gWZBOPXm3lHEVukvu2YPVNmTRgJC/9fccrr+XheDDkIF7at7W3
kFNxcJAA8NZmEkpQAJyG38y4rqGkAk2xNaMJR037nNYTJHkx1BvELPa5mObgRy5z3UNJEpjzBMYD
FW5T2TV0ItnFglLQEdieZ9mIhQyR9vXRFuq5LYW6K81W3a1dIbqapWuWdeiC8QMYUwdyghym6uiY
MVgM69t8DjFp0/b1p751x5/aH2/XXrPIlL2xJ1kdzXZ2KwFChTNb7GvceWSYkq8pb+xNgor7TQR5
pFNYgBBA2sJ8bSkE9TvFvlahnFwHRb87q9AaQKE2DkC+Mh60tYHNlwJY2EzvgJaLsAIEnCjPtfml
gIjilETmS0aQz0lRyANAIw46hxaPjCRXKOLVb44NxfswdqZLWTXWMbMgQ7luwNUSA3j7RY65Atts
4Q8hRr1LNUZh3SHP2KsU0r7HF1H7BDeln7a98aJp93GGImytTdgX0xkO0BCQDRsFTqy6kZh5A8Dw
QZw3YXEWTDWKilZR5/CVWdpmhHLhR3tCFTXgS/sjCoS/GQDpI5h5XWODvxXO8+1AivwW3CmKCBJl
hB8bAJXIb9Owo67K++8bRFbPt/my4Zcj1g1RKLGhVhQCdKg8rKeyE009Bc2Jfc7o42QY1isFht6D
6g0SUijaPAugbHjSydduqFWQDlUSJIUtX/sJOUFYtz0pCCQflHaIt/aLZnypdRhd26bMb0A+sFxV
T+ClGcawI1wYOxDeps1gN/TBkA47izB7XVuhNsd7AjjUsml9qblzwvCTW0Nz+lBCdN+tUgeuYHhI
7jtmT8vsOJ5pL52jZQPivrQ+9CZBGYAhFXgNH82/7idMYzjD4vS5nWZ9Mw6J2CULT4WAzPNCcQm7
heqHE1uaKIOF2oHMBLxaQe4PgbBeugGxaLdIVTW7tTkO9l1sSeXDpa0PipVJs2L6obi6wdJ9OPYF
HaogqUA/tKA5CvQZlhphfSwJ8EAE6bnrAO4V5P9ldcbSnO6xlBa7rgnbG8zB9RbozfzBtOAHa/E5
/Nymxlk6gCa7agryum4v+YQUKCiAIEb2oboUjl2fhjprvZlPyVtoScQ3yfxq2PR77B21Kb8sozBF
4EtVMQU6BOPy4yVKm+lUm8DfVSPGdxxBqLdyXL3LW4vbuPSGXKHoXGqXss6402wU+9ABg9QBsOCZ
WUCh24q/pVD5LYCmgWq6eOigzr9l8Fg4KSMqTh2bnW0aF/LByavSHRfx2D9GyCi/OyquXGZYMEaP
AcAaa+Mpj0LjCdy//lDluIjWJpxroGU4pNxfmxnvoP2edI2PvEm+YSQftoZjJ6+pYX8pmjS8pL0z
X2RafuNMpK+p1s1WIse2w1MDTVSJZF+kzwwXMtzsZ7FZj3aG2nahEjacO1l2D6P8vr9WXAdjnRF/
PZyS/LbBQ+e+HBSDaAqKZtZ1QsLxGve9uPYwljH61jqtrSaqQJOZIRK9No0Oe4y2sPHA6uP9etQ4
SOiZCxvTwr/OgXjd8QwNifOpleLj5CPcGlTR+CyOIRUn5pd0HqbPJCnNjWVV/QkKguSa/6t/Wvrt
P/uX/UM7nD6PQLtvRj1937/DnZzDG+mAYF15Y6/hSyZsaG7zwXhK8RTZxKaIj+Xyn8Cd74qy/3zp
VDM91Yi4lt4KIkm3U2h//G/j1N/QEvewCfWY584mGQhoDBgAQqenMoUGK+PPjKrwlHYJCElLM6lD
YL+gmQPnbzSVAzrA/+OgjoeLnjNOvR5kdlaFp0j9nw5CycO6D6nclfZkBL0ZQ/8qLYzbvon4ZsAD
8HMtmZ+MafcO5dPHuhuL5y5NILqQZfm5qJL5mOYi9duMJY/O2CQuR6H/PeO529WGsTXLGCUSQ5pQ
r8aLqXvrBHAXSGmgmGwmllsnJ1JN462bydI2iASUH4C7RDDLd5Dfus5qAJ8UAM83MY1bAtgJFG2z
GwUk4qsyYE3VFcN4qc0y33FujsDYt/RmqAbmOmF6Z+elui0kj/ZQtKe7CpnUWyhjx15cW+wlo7CS
IlP7x0BR4JVF9XVKcWDIWHePEhdmCCSRXdpBi2hqIzveyHzczJibYEK1NDMJDbymg7nF0N+ZTFV3
0P0jZneXZHl/x2HCeinDCEuvpbX0pwR2OrzRCNKsnSC2egBTTz20Qu8gHtNcPrpm4LsNQLr268bY
hj8fQFbSW7cKWWIhSaI/1o0WeC8P39YNMGtVOEFxDHW4h4qofoppOexaI5WLtgtMjoYWbAg9fynh
awuFEBoesLAQV4EV8drvzAXcDcYoB15RZHuALKDco8eHj3wTIYIcCzJ/b9a6/2h+ZKtiG5W6ZWfT
hrrNOAweN8PwkJOJnlKmnW3GRuNeW4hEREPB0y+YZ3EIJtYObjSh1GfHhnMEjat32E9Xbmtj5RwL
DokLSp+N3uDXhepyWvurrp4+T5317JTC9GU7FN6UO1j8pNbnDt4NsCsLM6z5e8cf4GJyRPirIPyO
m4gTe7p3dCRcYRB2HVMCu/fSgYI30/2RQusLpJLlrV7klqcC9HKdG53bV+HrWrP6UcL6CaO9bskI
0R4Iq91mbf7Y+5cK2doslp05S3/e+acKG2sb6E6m7WZlu62EtrqHqvJSQUdS3GgNbwTv8YP/tm6O
qqGDJ/tCfSuXfexln4EWMBy2xmyDrAyf3Ti2nPP60mh4AxuZHLdYW4fnlChsXt92VLZ7CGZffur7
eKvFcEVWPtv/ejIEtAI0hzLarOfO62k49+nWWPT7OYR24KzavK+i/evLrOHkruwYRAbufAj8r/2N
nWyrJC1vfuw6xLDyqcvU2q8nWw8oOLK5Mjdrf+1jrUAStYCUPPj9FriPyxDgpgoRB2GlKXnjfCcN
rltEbsyJ92P7TwdBidncVHYrwA3sOOLrNjzWJC4uwhGmC2pJ/2bR+syhevFkWCi8TJDJ2gnV8Uez
zi7rDhq0TtfGxH0JywLCNXZoeG3/R0RbtmU8s/1RMZT5UgKDZ2s+EIDUDmvTjIW9oU76R91MmVsn
KX8cSZmd12aIW+aBjndI+4AqC2stjyZl/DpHYetCEcq6kXyAAmNCb0Jwxl4HVVu+ZqQI1mbWD6iS
IPIhIexJPwYXXihRVrUfQ70OqyhBlkJ2LNwnc2ouehm22MzOYkK0tvHdTQqtvnGi4C2XUQ7bilBu
rIwC07/0rS9UNvltlGaTH49O6P7YsB6B0DY7YAV6XftDXZpup8rJ77HiubFM8wDiCD2MS2vtWt/N
BZyKispbG0kx6psEidObtTkUqbGvUQ9a+z/2+HMjRob58FGElPuffeu7dWfMdZnnlBCW/9G3vstb
2Lka+CIerAFK14I4a7AiKUkIaWMXaTnAMGXpOpaTnFfw5ccGMFbZHuXHu4VUaXrrFpwm25oiBaTW
gebJp9/+9z//539/Hf9P9F5dKpTWq7L95/+g/bWqJwU1Ev1L85/Be3XzpXhv16P+3Ouvx/zzfO8/
/O0Ou+11++sOy9f484T42O9fy/uiv/ylsS11oqe77l1N1/e2y/X64fgBy57/vxt/e1/P8jDV779/
+lp1Jcw0ru9RUpWfvm/af/v9E7WsdYQ+Bmg5//eNyxD8/un8PiZfq3874P1Lq3//ZNjWPySj3LJs
myGkZdT59Nvwvm6i1P4HqPzCJpZJbRMru0+/lZXS8e+fOPuHpPCztyWzCZPwfvn0W1t1yyYq/mFy
Dss4RgjlwDHKT//66X/57378l7+VXXGpYBff/v7JJJ9+Q3F4+YuXn2YSyRnnFiFAtQrGiI0Pqr9+
uSZlhL3p/1K8xz1dxs25Kmq+jWCr1y8A2aIb9TVrucuVvMRSjGchk+njBeY+399xLI42SPEZWP73
wZTdpP2cfI0NFCWY5XS3M2ptB4dHjU80yZ8GET5GObjV2gaKu2UJO5uw1TuCWV65Q6H0vW2Ww6UQ
pjfWEEMucrjM8eXTwlqBmZU3/WbusoUbLd7TfNz3JQr7MmlBy2iORMaqQGVeIg8hMX9Hzoxse09q
vxqTcgNpGxhzduP1p//6+4D+PIDgzf86gvjjuIBYojDhNmFxXCw/j2ACfnWMtUl/SqxkBpIlr5rb
0oAnRxeP9k7D3PuMpSbUNBBpuZDALC5hlsHgo0igKhilnYfIP84OlhWZrW9/Y2H8Fi+CR+EEvxdH
wDgtE3aQIYF7qlFK8MBZaDa4aekpEV3l1lhMHSfRy2OWELCVwoY/kyaBcrWcXfj55i9Gcgs9hvq1
ZGWyb2ZbbYsCa9rULMCg16btyowtUmNIESC3A1B9HDdH3aT1qa0Qis2t3nXMNEAVSabLFPPxQpyk
9MKRzVhKDoAeVbCABhHlLtLTGNhZ1UPwvC7PHMdDjgWCSR0jZ0OMQP12ariu7+BzPlzLKeiL0N7o
xmJPOhcZDCUi5yvAb9uP9TVPIA4Ij4lDiHX8ps5T81YS+K+kxnws26nyweY6AgcG5d3lZejoXvEU
9CPRLWsV2QYwha3hfZGCkFIn0+c+ivZp82iEWOMKGxl7NSZQC4SMascG+sectxcsS/SXHA4PbtNP
MD1NloWZNQ7e3185/37r2ZDNNW1iSmL9hwsHXEFT0wH1GT7XjGxUASxw1/D4vrd0eqvn3A9XHS2w
CZOjAQ+7Nz4aLRZ3RXdwrBEPMcQGD5RH9NKnLFhbwoG7hkh7uDfGpdW6pLetx7wHY5RIaI6QfIJe
ed5DRKMqEjihbpsktd57WFK6hqIMedtbkvTJRg01f+TWkkuHvCjkl3v2mEJYAO6BJt0MejvAOADU
lgOljWO7tQVh6MSsvwIqDFuD2cApkKeqPEuU0+YH/5fKp78fRPnr3QdIimkyBncHE/gFKGb89e7D
qk+wGsLy3+8+CvLNtaRD5DVAT5znnNRnMDgrT1eCnVG/TMZA8xAydokk184Y4TuX0CKQYUGva598
G2FOfNVQCIUpaXkLwxj8Q0yepQLc1WRDdaEQLWj9yY6/OD14p6xHdRNquqhRwqEb4WUKFHWhzQcl
yEvCpxyTgJNsY2E4l0Fs7ESqu3B5gbXUvKF6xsmwFnZc6FyvFb15sUAaaHrtEcYeK1YhzB1QmSEZ
2Dt9Y42XcZzVnk2Z8gCXr7E8ziFXOUHsJyst6AvCm1eVM2KpJHmD6ErnzSaSPUyKXUai/pwbqG4Z
qQYXAfPMD1+pyu7fKwa90Gqoz3//P4lf/idKmGMTG08uhwIRzp1fZklaTRQi1IzC1VUB7KimVzHo
4g8pQQg12uwbKHaTa9uFeW9oSOiwCAhUiIrXPv79+jmn4J+nYTIdUW2tnrUy9qzZMGAyb4c2su7n
eaAezCilb4rqFpg7QjYNpBhWlLy2xb1JebU3LVfYPHxF6gdScage3CwOTocYVbJNTXcW7FtvLDrM
AHngJbarFJpxdCd7ia6ss3b/ZUzsvz45KEGWzoQUsi3xHF7e/PXaLZM4RHmPQpcy/1Z2PDlbEek3
OfyQvcaurI3SJih2PAZUpeqT7dhT5Q/IEG5phZwMZg+sAKr4OVZtccEdiDR+3tXnfMnVQL0hQ5JN
O/a4M1p4vYMIHY2uXffV2e4GsZ+ZNT/mFpYzTm+2B1oVqPvjmtsUVmZ9nZxXGTX5m2nBzctoEwB7
FalcAHiHc17hpuGQEXkrOuaODer8NbIaW6WG/sDNykGZE5iLoTXHN1bMj9yQ/2XmFOzfB07iEgJI
GOVoBqu4XwZurgyrhFflkQLueDuGDJNhO+Yl9PQ0fZvyBkKB3DC8ahEpU5noN5j6C5cudOGJ8XAD
6G+0wHj01ZHieXCy0uNcNTcgs9beIAfnEZB2ELAnuIaugABEMtVOIG3h2mMGjgn8iB+KZor9GNLC
J4VH5tbszNTPRwJZvAia8A7oHycHSpghMHynNYHWd7YbQ7X80Zpg+RSJlm9nMUVex6zw7e+vLcb/
bYgW/2QbtxpCEgFRwL8OUVGKsm/LAT7Xdpn5NUT7r7a0TlWVGs9syCuAYnPmscEa3GYsCs+p8GjJ
5i78mhy4INk3gBVqgIFIcrGiuMY8j5pdbeWPFjDFtuIRSE4iqw4TohFgMKOU+H//C8R/+AV4NlJM
6w4T1LEROP8cV/EJrNG4qYujTRD3QfN1S+ChfNUFY48h0tbQvGiuuakPEETSN7ljP6z+UnbkRPAV
5xPU7HE5q3Sc7xoCzBHNe8iFR7JyqVblnVPm+UnasvZQDtwAeeE6BW/g3BBtfiLkL/x8hCz2poBP
8zZe5M4pxIcUMW4+AkrZPtLWgTzTFDfelMU6yGTIbwAFM3wT3p9AfdXiBhDnx78fHr78/J8Cd0jK
A32J557DMH0sy4G/Dk+DrAM849h4KIcBhj3G2N7xiceoM6No0oOa32LSABsIfpfmUlloQbyGpHGr
9jbYKK7WSj6pLFGbrgKWxyjD0qsM0/bmoS1uMzPdVXnKvzFm3YNSPH0xBsAPGNA4L2WSgxzg5DD9
NPmwpUg1VCoVL7PsJh+fVOzHuiruqJMEHZOnDy5NgYfW0lq5NCEkdN2/Hw5m/jocQqAgyAQudYah
Ecv2n9YxhgWcHqTSmoMFxvoILdYkupkEMi6QG4ODABJ7EyBF8FLO/MoGFGrFvAKw+weTFB4WJOeb
PBlV0GHZec0BGboWbYYnDGChtl0/VxW3vqGuxzZwePsKsD3kGTpjeuxzaLv8/U+hWPb99Z8VwpJY
2lnMQUDDrF9mN4NA90rxsj6E3UDv6uTLQPj8OiKjzFtA3dSCXYyS0Tii9ANX6wbA9CwqIlD/hrKD
oQ+r9xamK7cFfgewOFOCDohI9798S8rI8sz++RLEmpZS6lCT4RYjdP0hP415m4BAWBl1H5hh7uYj
91LTeRxQJlTjhU10F+tzV93bsCdrErpTEsXOGQDVRIG6n9/0gGbE03hoaOJrUnmRrs+pjHbczl1Y
Hd8rXoOSjucIO+LQk0axIh67mwQptrrtPlcxf7wF1/dLJhpopYf7mOlzOqB0TzGjaqCPZtdCuex1
qLttlVk3ObQlQ0hpp6X9At08hFpJMBdwfOzhzxyC/xeeyoaeaQPwv+kqgx8yPfi1NPxEV1vWD4dY
PoKCv5kE5gzaP8yswZVfYLBxa0w1RCLS0gWzw0NO/TbvyyDjfJupyBuydwfFLTCApkeeeHB77PgR
4uAmtFvHbTNuxnuZbdKvyMAVsIgs4DM5Ic67zS8Vfmyc4rn7oMw/BpSlYwTqcQiR3Awg+Dtl3I7i
yXACgFKV80aM+xBWmJ19hKRiqguIMO8QRmSml4sdCuZp7UkTgr2VG469KyPH54Aht/B8nXbpiD8r
xqJqZP44G899k+3JwlLKyL4W+IT2GLNhByzGnUWaoE7yLYiY19CqHnqA7SkcjWsB8AHE7zK5SybI
Q6fgQOKRt0v6NCCyvWvz+cDmFutUARsR+QDtRrefQ3eGA0SdQ0+kbX3AlttYb0z5OTKMSwx/Zlm8
1CHQ/BTeJ2l3FxXCq1MBs1lM6VBQuIfRYt2PO5Ozncr4xiQC/AuDATPJIeyZQBK4RXA3uWb14lTw
GdrnAvqm9DMeby4o/q7BLuMMakRUuDW8xdUTJMRA/AC7Fj6UMsbJkuElmrKtjep+isRrF57iC1zp
nqKZn6I4gRxvNvyRd8h0ONZbEvX7yIbxSORscxuU3u3YhYYrKolPmz1gqxAUdMdpwuUSHcOnNnq2
oczFzcMokM+9BdMTYQR7FCj8iy8FSkYJjzbG9K0Dp6qwpO9ElZtBVzFDfbWiL12ZICdy3wMD6eS2
OxlbjvW9eNDqNRsfU2dXR59b69Lrh5579tMQ5T4gXGZxBzs9f0oOWiMRsI2B0XbURsc3bFHXeAQo
3eNgDQ6ODpgEdVdsUmc/hyAIHSQGM8cyJ3y1XqvoIDjUml/xvFAQMf0Mn6i2CobW1wvfljobIGAQ
N1WwGjGn5buEhfa0jOHml+x5XmKuiLwE/IgaVgBdUni9qVx4gkBhHcVb3V6MhAX18ATZgxsJeXz7
nS0l34xAtXTyUwbr0GUpFqKKrSGEypMdXEWAIEzwE+EdXJZbqBB4GIaJVUEp9BY5LUCesFeCxDiY
5IbwzLzbI1jaII8TZOD2aASSqBXuOS7/LES6Kr2rmuZQwuRJUHOTWuV2bHuQIJBZcrq9kZOthPMt
BITcTKVHiVT8RM+INvZtWt/YJQVIyNpDgQPeh/2p1ewAPokvtLiPYNUJlHKwLNqHAs/unGyWWxtW
356RgsUBG+UZVA3hd9REqL21s31u3Bbxneq2Ub2Bs1wV7xrQQCAM3uzTNpiJq+DBQtwoPjDcFfMp
dj4PagQI74llXxNKDxZ4majVwPMbeBhueL0QSw7vjMoOALkLkAYRzlT0cgvT7hkmcjYGW6VPhYR8
RkvD8LWEAkdCK+YBP9qCm6jfc+B3HxDGUh/TTD6YfMuaApF3bEGXGfJBDIArPKKywCn6zJ9hTmaH
o69yxCsDiqn7pgeyB2TJt6ya8ktCreHeGYd9k2IJlsYm5odehHvqGIlH7OLAiRLXOpsstw3Jfkxm
WPhBXGHL05js5Bwjh+kkAKmJ7raRzp47kITqSfNS2M0Itn2aBapysn2t2gW5178iFQUvegM26aTz
BWCZm8Q2grgxA9Y76kUjVt47NHE8lav2hVg9KAcNqEmkKNlTDp/Tdbfa7uVhMlIbYQOOisaCbIqk
RZZFG0j1yREPmOmYslg/D6WCMHSFWFOmwxNgKsVdNTa9h+DN2Y8MwEyBqHpoB+txtOcZspUCAksZ
GV4GZ7S9kXXVHjm9m5HQ8dq2MNOLtfLmroeXWIKrAvbo31942qP6U6Qg+i5Xy+wYkKKJohgXVgud
RnsyEQ+1Y0Cmei96UR/SKJ1wd5rJxvzzTAr6NQ1jGLE2+xySiWxtIwQP10YSSHXQ9bOi7EvFxu+f
uR64vqx9P5rr1/rRN1l2UES4wbWoQFuLE4JscmFBURH0lnnLcxuIb3NZZBQF1hsDqpzzRiqgEAqr
tOErgU3Jny+AlOGbrO1SL+uTqoXy7Nh1KeREeIkMYm4ELOE3llEGINL7eachxRxuK8H3qbqzcPIi
huywZSDdZ7kU/kiajj5ibKw+oi2QeV6mxm1fp6A+496P9M3AOB6srZeWzQYEjk1ZcV9Uw56UbG+w
144gJqJncJ6DzqA3RYgIpDNRqAu6iQVh/DllSERo4fd57kNnyzcb4Yt4eqiglDkU+AtK6s6qxsTp
XNtqhjhOHDQlGGE9JgyHeWRSQdVmhwqV/I6pAIO5a2GaC97oMl1B7m7bEOYVQCrDVmcDFAWEuKpt
K465HZ8mlvg9T7dVamESbH3gWgIJWWrIrnsR8u9lOp8JssIocnhIQG2r2AqgvQoA8OAquEjMpRlQ
kQVFSgMjFEENo6sJ0OFsjyrj59rUKIhChaFrvLqHEkyanmeouVewNZax4cWJdQE/+NYaBaCwMD93
xg1i39vJ6Q69bg6FAd4z4ff9rL40WHYp9Zx3eE6F8MiR85uZP3ZSB4jOT7KF8a6N78GgxW7oc5XU
l8Tq9hEcUZs80BIq8vjzut72DEx8PayFjdQ4DTB7TFs8bpizmaT02fTQj7lfmK2HWsHWLAa/0AwO
VGxLo3DrADhW1wZgh9lO2fMB9/4tSmcbJ85enHS6r0q9o2UbEBLEkRk4Dp7IqDgMhZ+/g6dwkLhn
AYYPoMIbJCHxs46fpAIUMo8CELJjWx+QXNwneX2QmNCgs7GdQCVWHP7abXkYYmgpI64wnSAv620B
fWftQBq7OM0E4RAHlZq9Vk3qpiZkwQfLE52CtyGFgAqBJHgfdJXhRtPBKIGNZIYHMShYSe6dqjss
/qhW2AeygOm25gcTDBT1MlD70li1C1EOxJtVYOBeyPnokyG9p/iCAxz5ctA606rAXRawMfGNNDvK
yQbiPfdljFJFjakBBhBINrnLz+7GeVvaTwQRBq3SrdOVWyksPOuhR14knqVhobVEq/bgU7sFym0E
HNjwyqyB/MW4U91ltmu/TB1PO5gfEH+bbeexPNsmMYOFmfBrrPlAxvYolrPgLvhhj8sapPlQBQru
lnIeMHrZ3so8/KUBSCEANpPAYNMJSCLEmuTasOQIs5ZTn4CXvpgtJU5QIbhHhLoXn2F3vrPm+jxH
kwsRb/ih0kesjPaoHR9DQv0OYALM09t5IJDBH32LwTZJHYZ63GqQBJrusyMl0HRwILTAawjlzQQa
N1YUL6TSt3UVPxbVBunXWwvaXr1QuNurxypWHpJNOyIqIPTxlXsWyOG+apIdSsWelRdBAfqLQrUs
SqYdfNoQwlMfEHMC1fMY8tzAJYD4AlPheUbNCfw6TFOtuS+WZ2xMgirPD6Zi0KEYtj3sFW0eXSv9
f+k6j+XGtSWLfhEi4M2UBEjQikamqiYIlRG8x4H7+l5A3fdu96AnCBJiUSWagzyZe69NxlL3Ic36
ORmurZrvlnmPPqPHJipe1QwKHxsncXKc+4mix9w6MkpOGWtCMp1pPb3W+rwv5urYl+/mWCDymh/h
PP7KzObgiPiU4zTiHeqtfCcCwy0L7VAZwUFjhMS7eYoa645NNEAertwiYp3UdORtbcB9p5dYNd2c
8PJeSTzij/jHP5c6f6HBgklxVV0QNCv5M+11Geb34st0pJ1ks8JU+ANj0JVKts8pkPJx11eg++z2
gPJil1h3RgGeUkuftRP4zrzgSYKDquMJyfj+l7yPrM1T1m7lXQd5IMuijZrpR2K6g/qTscn3utGP
pZguy1x+CsB4mscMJDWXF2/Mt62JDVgaWBHbvdXIm3kMUBx+0/iA5MW2bSEaDMmusaZjSTpxMb1E
s/FnGJ46Gj12qxu9LR5TZBximyQObd/Ot1rHpTLJh0YfdnNsuJb8UybYcmpHVKykVmi5RwPBI219
X5eo6Gwi0eyetelhWuFLWogjWUcH5syuYYqHYS1m0nOisynwY5XJg87kYIe6cBc0AzXxDpSBj29u
H+Z8gBmQ2Hr1owl2SYxbC3g5MmC228puHEq3CbRNL0VbE01IUVieVhpbK+guaGMYTcF2EHV2cUCm
drKMklU7j04EvU7a0v5eIC9v6ag9I51iJdAqXx+YyFwnCg+dfoOZIALNk1fqwbte649Up0mfAUR1
Hsy8XwwoTPl4DYOjPXA9JCjhhxzCLKnOeB4cacv/eExf7ObN+RkM94RtqGLsm+Q1UE/oxG25vcix
uUvN+CzH5Ztk5Y9WqbbEjTFDm08syIdYto96l3/LFOt3b4XfdVg8LaqjCMdRlpVod7vTWIvj0mvI
ygkpRudbJv+ZSL8ohvUoxHAa22fFyiF5wGa8Cg/ygp7q+4y9iOG3T11qD3g63Fma9vrcHUhgflhN
R19jOIjI8vDyvJrtdyWZXakn5o0oUVme6ICgnmlTd7Y6LzD6o4GvNsfmE7C3jNAUBjHpBsX7pPZX
eus7qWfegEOlCebjmN/Dtvfz8XuJ/FuZS18KMp8EbR9x7S6yTGiNACsoNi3tPXttZq7tRura6qnI
ltIFOn4Ylm8zesdxSE5ksVxGB/67bezTIfX7IL4kin1N+dXNPF4VNjlxHnu94VNM4ojm8pnRISlU
nzYNkV/hgxHsoYn6RyUht+wiPNCRbz1wbunIlCTC5za1hs24Cjwav0fMlxTwMZ88BztgTn5ByvZc
epWkAC6m4ldz59th4Rt2AVs3eJUU+111tBszHrB65ktcp1ddS2ggm9jZIMxI3T3PnUuuRf6skWFR
mSAxQ99Okn0mKbdq2S838i4w5hsOH7+2pmuoFG9TMN/TZD5r+SaTOgTP+isagHNmUMNl2kEf2AXV
fMFoVKH3FI55GKzwIYbpQpby2VaNA7ZwuzePo2TvlVLxsTi8OXn3bge/snAgoIVuAJmqiun247AH
ZHHKitBvrfEE5Oww4MjQe2Or9CnX/ekD0bqfEkYc5MX3KjE+mmi653Lw1irlo7WpvZaVMpYvOXvG
qZTRqY/vDlWdUQduLqWuySDBCdrv5hzcwlAcFEBqbPXVsj0CnrrLnXKyo6+sGD5jVCBzJW7Q1fdx
T10RVRdFJZAFrf5QwNQWfginWDD+rEv9mIYJC4F+VGrrgU6GZ2neO5DUqtA9ZvGbLDl0uukPtbwT
SXi3sVqlU3ZtJOfYxmie0CqC4PeScjozrttkcvEIi+hHEVlHk1J/+YjLSfgjM/sD6jpPGayHqPXT
CIi+Z3IwI6V3hhPulptNmlLLpnAc32QujQKXVcEz0CX8NRfhsarpRajBVhq3huhcha+XUys7zQp2
sdqcRQIvcPyZifdKtQ62Hj4Go4Vlbp3oILdDfOYSQJUORpBuakI2oIZb/3tja7tuqs7MsI+9rp7E
lNGd70qSh0CgRB99G3/TU+1phdZeAs3HtOilsl4z2zhZIr6UtnpotezMiOdCOM9Z1oNj4ODxmPaT
3G6tUQJeK7uysu810ytIFXbqcW/9Gkt1Nw2ahwMfCgwpu+n8IkL5lvA1xu7IBx19hHYJI8atGAeq
ssJf3R6YVz2FbJ3CwtgZdnBJJdUjOnUXmh+laR2raNw7HVv8DwXgUTDWgKTg/toZatz5CPr22jjj
XbCRZY+3TRL6dWZycqbxqtms2sk+lilaZ7ofKLyZxr1LfN8GMbjEc/C9ogQk6yOXuoPZZUwVlGN6
LoZpZxlImslcyrYal9DY2ClD4E1dzbcmOrD3lSzlZnXDto4FlxVxUdriJU/5CLch4T7hodS03z22
NUY3D1iwmza1NojZtwQd31pHBveivWWZwjo9/IHoxQLroMPJfIHCbnzPZJ1Ik/mFidlFxD19OJTb
dVT7Tp55Q17epdl+syzrwUjwphBxhGTxARR46DU/z67jGG76Lj1KycDGnW5zrvj9hCo71c56MXhp
pW+snFq71Y+mAbo7nx+oNV/Yi1+zEJ+tGA9y8znGEf50/fuUT6+GUH9ZJIKb+uQPfXBOCx1CvjiW
tGUx7J9ILiX09QO/A1BZFjH+gEpj7iEQcCUtK1V3OoAaP+H6O1lqxbzDdi2p3usCgEVWnBOQiJLM
XHr8BrXuPtoF0YHSt1iENykIPXqr0x5tgUe7axypt0av+hLG6FbTC4mQHnp0nDfzrmbZiydqID3Z
d6rJ3k1cHRNxtklfoZb8to92pfZHyr9avXYDWcZa1VNgGDuzTncx+yBaHZK1HyH0jEG7wwLjI3v1
AtnetxTBiqSe0iWM7LOOwoMtlXwKHbRJslvG73wHTyxQN1W0flwqD8Bceyu1r/JUsHm8IvOiHynt
lMDwkL37YTj66kgPqeBSZFJizP05cRTfUD7HOnix0vwSdC0AD4qVaWZPxqa+oYFSgBvMpcWDFEb8
zwzdFeGL1BP2sbZE/u2GOIagX7GeXLsj60/Wu+thbd38e1e05AKTqzaCV8O9+n/aPSBV/3f3J3UI
NiN815LpGg9qRCugjehC4IxUKDSZBJRtXNBW4FBhxt9IyIndRKr/ObfeQlHspH8fiMGDPmSM+69S
esQr6TQXxzqU7HQjlIIdiz0eKcJr2I1RjVOMfpLcNlyaFWIUZMQ4R2Vs/jlUwDeZyq736RkshdV/
fh4wokeUOPrrKd2Jq6OwKh7970PWk+s//ud5/n2KuR2JWmsJ2Vxfx7X5s75M+TDBRisSVuTlZcLN
+wHvIN7JkqbgEuaQlFqw0blCbi0lp/kEOY/5qpL/vZWh8OOlm2pAOeaHWF60bnmp1ltieSkk7FCH
LKDUXDps61u2/qqpAHXGZO53pgcJk/NspIPSq6VLk4HXdn2CQl1e0b/PtTy1bSS/sKx2XhTWvGV1
tUUg5xxIKyqOs2Hkf3/tems9Vys2ST0B6uxDkrGT4CnWJ/v3seu5BPHE9PfXrD9JWsJXHDl9tikv
f4eI+xjoy2vdNVWzg5P5wAUBczeZSMdu99VU78RU7Sz6RoEKALTD5YdocPjq2CflU+05fU8qssH+
APJEW3u5kXuJMu7FIPD4jUT7Ta/15PyUqkugeEpvb8KXJiFA1EQg33+h9LppasuubPBKeuKEoOyk
dLpOX13ABHCeD4uZhbCXHTAI17DoAKVH2N6uhfZ/qgxS7BIiOKw7jOsXprN77RAzCI2hm3Ixu5Wz
ekJdfzLKAkKU7EVdsZe0raJt+5aiejIPkXB2hQQWWoTHsA0gY3IJStNreRqq0M8kPpUgNqpSdoWl
wuAZkWWDP5/sL0PaDUF56kfEBKIpn+gIjqLifRPVLtYMv9lnSUzwULJN42kb9WIj8XpkcblnEH9q
mvlMPsMBcrWvts5Rl74HvXnXIirY/vfyMsyB6Zk5FIcBZlNGj24mUbpT3VS2d4jz9oMtKIz/tHID
IPtEf83HXbbT6giwwdnoqRrl2M2kYBMYmasRxydTnExtzrYr9CtDwgLFbAkRJowit5tzRhzeb0Ui
mnhmD1DOZ6GlbkRi+hBSyUG4rEkzEUqyB2LpoY/a6A4OkL7cgUXedda0x07tYjYiKImRVbtb6MIR
vwJ202GyzZdEYzZfPTRrfJXz2dfT+LXTe1r1mTvN7G0j5Z7U8XnZOXaZxovES47vPW0hP6uQP8JI
bHAseng1KSAZncyMtICUm5BcdZzLnZNxxVD2INK9ql20N4abUAGlDFrlWtrCtCAtWN9mdChJRdlF
/Hl9WRO+yewpMH1T+mhlaVNodMwIp0yjV8V+KOxR+oIcJs3xIrzl+SU50EXeyLm6yWyVfOqMVdSP
pYc+gOiBpxvnv2Pjm5l9aZ22VW0K97FxA2y+abEz8fXB+/ErrdtKmXBjdG5EVG4UMtGDvPbkIfdi
rcRUT9TvrLpWfS9FhrZ52CzjU3MO2Tcn2xFo1mwtcRSY1vjLZJG6ZVidVBXM4Wh6NcYLKRVuYZjk
ylyZEkYWncy0wyhWf48LZ9/yyxLi0WPH8vTU+JxLhh+LItyuNwnePoharox1IeaSEtLSE/NnTbvJ
YvZlIkJQpI3W2ahpq12YvNJDkKLYTR0mlyYD6NDZSINOEyGjz0yIkgPuSGcuLhkITQkUJNJHAVmR
jyOC1eloRdZPNm9I0aDXh9W7FVuesMOj0TMlqFT0ndnWAW4psVgr6AAlMS5SWbrHOPot1U1Cw033
ye8pwTrXXIgF87Jg9qpIMKS82FGKd5g3i2AYvjwzU54ZEH4ckrsTqFyih30xOZBTghvzOE/r+PrY
FDYDf0QCG0L2bSncRwSEZwgzU9SvHTsk0f/SeNKpCb2IDqhWNUfNcY5YbrapnW+trt07jFms3sDf
QeMqmF3lrCzg7AScQ6P64xRt87pxjYFPGzKJdEaSy4SiHYzdgN2bvpzb5zUdgj+y+JkToWLzq3te
NpFhnDqGY+zCzmIAIsMn13ddWPkQMrdWKvw57kBhUYdYYhsGX1Oj4+qX6ZwBayx4T/ELIHiYX+Yp
98u0g5mcejiYtqMSEe4xeS29Yt2gjGI9TugXZdkXMU2PkeEjIH8/Yj8hAnKWWwpu7aRmCFBoY0Z5
dqwK5xpa37QxAuULeS6o/CB4N/KKAb61qxjqRShyMy4ZRm9ugoGZp6TvbDQrpQVtx5JciaWydXR0
7lgrJWIgu/wQsHmpCbVmh30EM7q3q1/5gNpdczZCtIu2Z4PGVNTeNNA4yU+QjV4j2aDvLR/rGqYX
o1Qxhkel7ah1oagbd8ViGlFXz9aE1inI1BlAb0xLFCXmwxwDrLMPg9qDyAsp8r2UjR1hSl6V0Ptm
8YRI6ysCDFGFIr2+6WOzrfJ225MnT/gyBiu80LCFadKw5pZbm/+7CZ2WeAbPNOzTZPbbhp2lQkPQ
Eu0+Z+HNIo3PgL2fUcPiutoPg7ydytAtrBfBPrSG4AmN+V6z0sdmRNsABp9qX+tE85zZoQWqsw2o
/Azlj9PiXJvKrQkqTQDHz1UidTLlLsUG3G4ifbvgK2oP0fTUKoCKrbUMoAwyu7V3Q+u8vA8POq80
EbGejZEhVy8hzlaFFURqpm+ViN/GrrgBuf8WltEPrWuOiVUcitT+xnh2W+asiDK7j2VHbKYh3ToN
1T8gBP4wXb2W2HVLLukANk89YqdKuc2jdFDAl8f5U3X6SxJPz8jpv6ux8Xtu2AWVxhvRUlujimmg
zsY5UuVHK5n4LPJtrI/bht2ddgekCrQvobChYOrhKUfS1pgISSmVS+jEeJCNlyYIv5eS9GorXFuw
lrdFAkvUIocRUDofhMDYgRFxrU7QoCLxhDUUVOke5eVz3pFhfyMj9VSXs0sDyMPz6cKO2QX16LHl
dAMa5mXD5RKGow1P0ubSrUtuU9LcVZzThB1veRnU6RDJ9CsGfsybH6sJY2f04s3dnrVDbx1CYrab
MELyUJ2jiYtFn1wcXb+wHC5f+x04YZaHG32wrcZIhWBpXxLWi8EgMoxT1FnSIVW7Y13SNDEv9Drf
GlU9F451KirlOAwkkib2NcGl18iMw6rEdUSwr+cfY+AcpzI5xKrAYkZzMeRqp9leQzt8oPGdEkEh
2nMi/Rg0CGB4C7IucgOT6oJdjwAJVei/cANtetJkwwq773Mqb5bynlOhFxkSNU/WUSI130zlVZlv
ObpEsUF3A7Iio8GSnALrXvZfs36rfSm6CfEnZ//FXnMDvpjHvmrDvlV9R+Vzfy+sd01C0nSY3pUA
yKXbvKoxuN+D/CffBi/lt5g84sptkTzLW+en/ul8sKaAKkO8dq2uxrY+6JvxFU0ARUbN28ag/SlY
KnXoXDvB7GMTie3w1fcbjf45YVgmm2gzabjeDd0ttfqZQVuqnwCkhteSeB8XUbzyKtIByGHDVFsu
WGPgltEqro/GmCNFNZV2E4eqySQHuR2/iACCKcK8TYIqZgvcIAruRJ9kTDy7y90sTia/KfhP6RlU
LyGs320pP408HK8SBLVfdSSovAiRHbxpbIoNEbES5ka758vQeYNRgeKHhJ5DBuq4mqqdq0sGRWoR
W7skpbRNm7RgKGFHwY7o2HI7Lr6fYmSgjhX+ZljAD3r8jfskTAtWPSl5d2b1nMn03KC32Z7dd/HG
YU17S6dp9ligySCLsCoBkcs3yeJciv57kCbTV3OFPUswoVI3ndKNjdmi2KrKy3ouLXK4wWJu9oo5
18BUMZiUtTr9UNPq0M5Am7NReS3LJr2vuhrVgVaynEqVyp26IuBrxKBaNuty2yz8/BhdLFdC6aTS
u7yuBz1KY/pSSIXIo6vC8oxPD7NwEs5XlQRxQlkCuii1/mM9xVSYfWweX/ty0l5miQbu8s6s7xb7
Sfau0LCCcJ529WKjkalNXWxgoT920vhMwMm0OfO02Gbmsv7L9VAln7GiavcghXEqJtnZKbXdnOHG
tOf1loGb3Byza4359bg+MyIUugyKaDxTrv4QM2s8RVczDSyjzs2pGy96TJm92PckA6IdpAtSKHhz
ewFcSyfs/TRgQthJVZncK1kKttXAmN3SKiiHNhVc7+Q8urEzDENyFzPFxb/6mUafcAel77U8zzu5
cHQ/qYbgDbXDiSgcL8rz6iFrTXBpdI0oXnXUPvKcAfkQ/0HNsgnhOMTAK+EVDc2Fjryp06ly7vKo
GD7bh/bJJivaJMmc/wIV/dBVgyLOVrA06/1RanLtDEVEu9UYY26pxjdLapnwtMtdZyoOVS/rt8BK
IGR07TWj97OhKkzdXNenbwSv07ce6uFsiSj5kLIfTpOqlwKOD7qYzDzkIhu24UCCXlhayQlLobKE
7YmauBcAJkg/5yHnNWkIM17ZqJ15n2a4caEs3eSuJa1dggGlWElyLYOhdcd2jL1ukFHPxOMNYb72
pQl4MIxhfo8RNDn+2mwTJ0sKUlnlrtWayT40pC8GKZfQqLXf5ZBeShkpbCNoauU+kK7oYpMudplx
GVd5xsAf51HuJiJ9kRrH2MddPJwMs7bcbIk+rKqXmb0eQ3419daPSQ3mgqzgpy56vuUj3JV/Y4xT
mSyZ+EHPv/QchNvnhm78OY2a1Cvr6IeJ9fygWRDfNs4wIEajiZYSxENCFAT7zlGSG+kdjEN77W0Y
wDsvE+9Wy8UesAwDXdpR5kJejxQYwnFofZpdHWyKKdfcmd6Bu36yQz9JbOTVraq90SMf8uERaqUH
0119lvSJR4jE7w0GtWvogLoMrMF4j1QV8VTfM4nWa2U/K5rNxbpgzK03+FqE0r+GRWC8qCXdTSca
XjsmQBtlKqotFNn+lQrzhsbIuDqT1L/iHIYVV1ohDYG0d/FjB6fwkbKAgAZIiosVRsPnqIDAl3NR
v2kFU7SmGLkAZT1XRZ0kFCfkE9zKvjyL5DecrWTbCnm4mS0CM4Nk1G2gFgnigjR81WW0w+BezN86
uwU636SSNFym8rYIKA1TUjmDIaaRq2SQuouYFEESUkGVtc85569QEWh0RElfGLG2L9g4DNh3PaYY
0b6UYdq9iJzQ7i4rZ/KEi9FzULzRa23gnTUEvfy1rgIRRICBwljoBbOTTMpvphLaTO4meZMsVoj1
IIcLXM4kwWKyEYZpDYDs5X1KnKR8hsu3Z7bsTTJlFgPDLKRmRt1s13l0wYWG8RAi8T1E6RLioD8n
q2nWUnvdLWW1/JE7iCrUwcCFUzOvGOzwkmpTeBkI59go84TT1GnLa9uBWLTVQoPriPJjSSBdD7pc
FBtgv9Uujx1lEywWxYnYgvswqx/lOIT+nLSt1y+zUFkwvItHfIFqS0Wx+jkw0qZu07GtZjX/Vg+G
/qHDpCQ8y1JeSGgafJscvXUFULsAn+RsYPboo/JEswftgtCvyTyPrtrQwlyNV5kSzmw6CPRevFfr
qfXQ24qfweM4W0aQHgtd/GrriGqbAS2VZnwsCtbBJWJaQ8dP5vnC3ZgkNoFkGIptb4MMJzmGXGIm
LFQlKrQNWYrrY2QG2amZS+wySdF9ZHGISilPfidCh5Nnfv71GeeqFG4b3YyetmSOUNSMm6mJ6Lke
WMhDgrs0ye+QG/qRaRZAQ9MbKBY0p4nNQGAJVqJZtc+nVL9qWYSSkKCKXUnyQ4W11KFlb866Z66x
ksFkOr6jJ2dM8CxwjjkwNFutmMrEa1XbxXRdD8qg0QYy8J1V0z+nRqFgqBqow6n4PAsOMWku1UzC
gplfyEYxz/xewqwsw2EIGyg+OlIp6X8oDZBM5jj1fgiJ8UUlVCMehccN1hzHIzj9YMLP03T7BEWN
0YzZRWa6fwmHIrusd9dbTE8klJaq/+8pgdXExeSjLw4C5TzqQj6LbskgWA6SVpabMbKKnaRbEwko
7aJ/HZV6OraQLpslfq9aDorU2ntDsu/rKRNnxN/z661/zql7IlDyY6YkXCeLLEQUY7u5ZgCOhlyI
8N3oa0bT3O+kEndLFiAMa2q3q5v2JZ2ZD68HxyGhvi8bOkj/ObU+ApRkdCl5/Hpea4r2MJQhovyg
6J8V5v80Nob7ek/V6HeUJdjHQWTxwzZ/5rlav9jsIP/NpuDqp2+dhhz69Vy6PCLgET22chdfVuln
FSVHpebUd0NmfY9VGjqoFwgk7gvzpXayivQIfhCKXtnmff7HbCR9LyK5PvdTgyZvjOB8WM0ZYY7l
Q7xg/aaUfLSpIj+GpaC2AQQd5+WcFpXF4nQPU0aTIe0zhHFsk2b6n6ZRZ2ctHS7gNrSb3ir2Abkk
yIAemXk4qh5Zo8G906gdhZ30BytimrWei+ysOlfOdFkr2FSpIcY3Gl9iefqN1VqQ0TuGqrRbkXeJ
mrzjJCCWSA886nt6Isje3WEk426r6+/9OLavw9yFzKU6BW9qmnoOvZGTFTfSzZD7EQyhLn7GyXxv
Qpi/zqznvv5LTY3GN/tMfWkmq6Dx3egfcmJ/s7gGHe22KV29q4AZCvaiKJK0NyeI/3s3dvVyzK9W
rm26vOyvq9nNURzPUELtr2EWdNmfRKGbPc8BVqoof1UzZnUbUP0Sy40qtsksWOLZSKOmtlPk8Cr4
KsWgdUKx8x7qA/slWY32PTo8Ktg8OEx8Lha9TnuxiCHY0TJr6WRSMGTk1ryRn6zi4tsMRuH86pxk
y+ZQ/4LsDP97GL+jn563TjlTpA6kWjggNY9ZJYpLoDv8SpE80twsP0qNNiToreAUL3fJyNkXwD6O
iDEA9MyET6nzjSC0+XW1bHMn0tV3zYLRnOUBCscCGn6Nfuc9nhJwg/w5xKlbxxiY0APpI7GxGjty
RtdoH+wnI2ir0Ka/T+YEt6lS7D07uxoITWF4alFUV6luSJ2IwdaOOlG0kyynPl756pqhTvdax4kf
c0HjNBIz/enSkS52VT2l3lZvmmQMb1WTbta/LS3tS6dO6kEI6tlmLKqPri6k/TykBFGYLX9u+gOp
rbpLJ9quFkxfPucFEX/KfEGDBSzdYZ5jqXl5rQnZvq63wnDJcHOQOCZdD19AFag/CeP1E653vtM5
UAelQkUzKOpTTUqjW4dIkmUnhRCxnGucqqo2SY/hqEmeZRvWp38PNpaCv3eVWuC0yXMkrMtDKtFA
batCYnlWMGOVKJon53hkihXeWMbqzo7s4bReFcJSGo41QFiSiqarXHeVupEm5WUYw9w3AsM41crA
3Kek89nqeGyt5ZxSNfhUZD19tYLnaqvvikbZwpYfwBWNyiklRoBKzFcNuN4wLe0PEmqYORNXZ+tk
e8gBsKuo3CtNob1VKgGp5cAj149Oxhh4G4Hyck3giAhPaZ2U/T8HMleCk9Hk0PxFSKqf1aLxa5ds
YG3NBi4bQbve6JyCvjyNtXen7KTktYKcdDBmvcD9FCfXXjN2Kz92VpL2Xst6fCVb5n+dmp3mYFV8
InqzvOrzENwTKQ3umjWHvg5NbbueWw+88K/qTO0lFXrmxcvmKV0OVlT3BzlFbSIVk3Yzglk+1Y58
yQpirOMJHWBjXwcGsZdpOaynpxTNuBBoDRP6O5NZBjBc5WrcY0OmpVnOGF9FbOCpJF/Bn+Wu9zCU
1E8md6DUGCwpNq2d0gQW2jh0sIdKjy5ja/3Jojr7YAqVu2kZ5zdJW+wXVhDTHIz/zOhUfN1S4zts
DFxVSlx+Vs4rYXBHfXTSl3Zw8lcyMdjBcplFoKYVd3VROiqDfmmrwv9Lb6gsuKGtpAFayTPnhHSv
ZNKVatVmNBgERYtWVl4C3tgcNiegvcxmqWWslnTblkklJIDi59w5JwUTKd3suT4yvYm/WT2t0aKe
X1mPB0Rk8le7pHbz77AWS6Gh+2YWJe4YaQ+ewfRlMze4IplIDYO2+BOhF/wn9cQ0tXvfIYwYlmAU
ip98P2fm5wqDITWcNiuumn3c6vE2WugN67nawjdXNPFDCb/LTZg/okj0z0REgyuPs71b785E0CIT
iu7sBhzIJB9VHU57Btjg3SYgymmm3/XOEg8zsuuXxABClVl2d8JvAcaUqMWdntDGX1/I9TBNfeE6
OiDYtKUBvW4BoebVmNAkmylIl4V0Z5fNsqPRalLH0fowxuBAKEXlT+sP6CBBh4lKvAUg527rraSu
5NsYxZyrw2+RWZq+xe7qCENY2ZVRpl/sJv6DnPy1Xdi7dWpG7twpfOWgG28QrkqE7RT91bJlB44l
KE4uAjHz81pqvLJ6mJ0i39qFdDbI7Xm9NxoKWjcRWlutHxQPOhH8EK0vbiqmcdwz+L9BNje+PfXN
Fi0VF3IjCM9q2gG0tpttPqjWDRynfRsba69DSb+sp9YDHBK04hUUnSAojHNTz290l7EgRVN6juYy
Oob9YPtjUg8Xy27yXSTLA03ylCt1mifvcAKX1kRAhF8lXpqybe96zqAAoLmDoXkK3CZso2sJ5NUz
ZIixmaOFblsH0pum01FVnEH9UdAaSibT+jOo/TYZYekoE/kRRoI2vMrTr7BftCvl8GMACrohgVa8
mRmVYUAi9o1t3oBNQfVDtr/HRFTFfux6nVp5KPYl5sC/t+blXLT8NBwN8vf+v8eV5baVZsXHbqJ9
KM38oONW3KeGYVtYYfUPUz1mg1/NOM+B5oWVMj/LXPxzK/rvufWn/z6uNFvjWJo4N9eHzMsT/L01
9clD7yfsgNFXa/VcvGVV7r2pocteNWX6GLSApSIGkCkK/TOudeO0AmGYGhhnxofPQakYh6NZIrSb
QrvE6+OvS06lISgVgQ25tDerJ54wiO/NxTFogYLW0d7Wu9Zyt1vABcgdKFnTeHT7AN9EtKQ7SoK/
MmkQyQ1cMb+FxrMRtnGoF6OeRBGRgn8th5NEqpRwA6VG3raSmNbDSDe7obVXxlJ2LOb4a+0lYhEm
iLxF60hfMjWJYKplI/MACez+tvQylRmgVnSXBkLRDwg0DnLXRHvmYzt7kZ1rFykXAhDMYCFls8U1
Kwccv2KQX6sayrFc2sFngzQ3CKInI5vyrVPw1VaxETwbpaHuLBmWCjs1Tq1cIs9iXXxGY6TiA+36
d3Uy37MXKYcaKHVFSUSBLtz17lDzV/dNp1xHfJhP1TAu9K+jHUFtqd9NybzrlX7aV2lTf1fUwOOa
Pr0Nk1mcG4euPMkh1XcyH5xNYoqZgZCjuLUcYXIl8vg8WuP/EHVeS5ErbdO9IkXIq3QqtadpPA2c
KHAjb6tkr/5fYn9/vCcEMLNnY9Rl8slcuUBXN/LAVlBhF8TSIbB1Mgo6GGNLQflx1jctwLBA1TkR
gUZ6tOhq/a4vzCbZ2UUj7+J8Yiro1MBdXRY2Vmrs6I1ec+onsfGfoNl5bhCbiMrWACLUXkVpOyLz
UnUam/gqTztzzG3Vz5mBJ8W8Hw0mCv+n7Nk0M00WU77U8VlxV7lvXKxoO4DMhk9qKmlu6lG1N7Be
2hu+DV+Ef+92tZ3sTamZlBi6ZkqOAQWZG5E849l5qeBT7/8+9ffmf8qyaSX9Dn9wHDSct9sgtfK1
dcUjDh4p/Wb4sfysv0E8Gtrg7zN/f+HvDc7iOTCXnDHhUtpniwEbA0YrNdiIFZCwogRj6pZrVLpc
3/WFsM5/H48x94oSN/cieufg6/5FcernVToW5i2rnKDGq1+7SKx0DX3YAHq87imXr+AkIe3HmVHd
89F/IpaTtH8f5WsV+yxKBYE1tTfaPCC8QGj7T4kHD1DuukzkO7lei/oEFf7vT7u1r/bvT//70GTG
4BfxsPdXThN5q9DzVHNXrv/636ekRvNwkTV3fx/90TfWv5WZE87abnmo7Ty7JAZTsTHuk/ccfviG
0avNjcHv39a2o3aQ91NufhWx6eAO1gfG1prOaFzlR86+1WY2Z/3VbgcSaf5o8Apa/xThO/AIFBAI
HU9ZpaVv0eJyJ9PEM9i++k5H0qE4Z/28y3+Eow/hOt7+90PSZF1s/z7++4LFDITZMdERWp04fxZr
//8v/n0sYbKD+tM4uuru+e+NE0f/997/PtdZyUaHuLRbML1hK7Dx93Q2B0eDeJP8aPtyZ8RzOKWT
iR4D2JZ6ugSJCJS7ZyakqRE//WqvG+jJlU6Bi9G/+vmyF6nRbLXeX4JqOU4dx++YBuZejVg0JJdl
GrTh1gGJQv/dSe2b8yXTTwX7JepuavjQpVwgqgKKXzrjvtf6NLA7YlD+JEXoivbSN9ZD0Qi6rZPq
bPUxrNWsvcKx2w1NRLUiJzI75YqHx8nXrDu2fhKnLUOsHvNl80m0Sp5102So1JovfQa8TWt6hog1
Qgn2XT+KGF4nD5Qj5RivBiZURGh0TLi1X+LczD9JyjwySN6Z0VIzhGxIA2ar/oHzHc8tXcTn0iQX
WYrq0fGxusSpc+vgKeTXxXwmrRX3rWw4RC46TIJKX4oXHXwXrzbxlJTTOclQLaLRzwKJPzhlqQm6
1n+P6rVSwXhZ15K9Hvkb+k2u7gTLacirB4fHz7HssMy/ZBXfT3H/tf5KM8viFFkTDtdxFTEBjIM3
5fJ6Hl20jHnxLtmokf3ozfMsqLiWBGDB/B78LHpdBuO5qPw7ZmzERvKJA6KbfJnt8MZ6VgWGNj2Q
ja73JdW+PfPr1jZ/rcT90eq3Op7noGzpODDbxy7KyFvJEHnvZ6z7n1Yr6GjkYukvJCKEojhjMHYu
LclCy49yyHiYiphST+xHHUftwHRMa2Mx4raxN+YrDUMjySY79zQWWbhGniPm4UW37PV8xPDcyV3p
Fo/1Yj1FlXtBM8tCF+2qbQl+qSl9bjvzmvpTvDXs+TR42KjV+nB7pXtvVlrQxkW5s0ASZmO/S0f9
TmTTne9bd0UtcVWNbSjQamfSBZh1yFqIVyZwYlafcvB/G9txMOKQNCf1ZXg0YCUW41PCC31sfQmN
LGRc7Vpr1kgnw3XvDRj5ZtTNHALVoZ3qOySjTyfBVYm7km3OiIFsFz+xCe6oVfE9+liP66bdJtnw
1jjiavoaChuF3IyS8yAR2dFo1EljZd1m5YyPiSvbtPrRmsgPmr6PNw1aQN3goRbNPm7deOPFbJSL
btzUOiT+ot3ac7H3pxKOyOQTb0nLPRX3Khic+oHzxjmN0Pk6pQgr5ND6ZefckomMGTn32Lg2HEXV
6l0ZTCTN5l4ZxbPvpAbsfegSSGyhU9viJl5GSEYu6U43J9VDwwLRXHxVLtQ/h2e9brHzTfFv4+wi
bNMbdo8GhaxkZWMmAtPrxGu5YfHg0iLbR12k7a7Ja873PmldfwjHktA2zhhi70UG+sBLUUaLM18a
y0+a3KocQ2ajYiz6XXIiq/6Qdd53kdKbnS7+rTHxL1dIatXyQ8Em6k1DIjmBhiAR1Hc9XuHA7bZg
msdgJsloEmGejMPsEDabWp3CLqzubXkXNQDya09etaT7FQxcV8zDiJ+xGuoqXAztV3O1twoTSh3j
iXK704xYRtN2P7k3lHIewaUUm1rFTC/LtRmkst+dnNWwMOevWNClKTTdCcgYtFsj4Wru2RZuRF3j
m1vYcP14n6JdcfpFmFzygV5SDSOGq1hUZ/nUFurK4emX4OGjl0Q/nHz3otbZ8QnG25OpuAR1/sb9
Ih/1mKvsRSPN1Q3/kC+5Y2mOgdWEYEmWbKwaq42p4ViKY6K/ecZM2arXcYf86Ls+340NvxS9NYMu
NfgGk4WUYv5Fp9Hn7EMIIVTt9FTPwuz6IIzLszAUuEVs4wjUc193P45XGmFVpg+RnewUq6/n4ujM
EzHvTLfdWLZSZ0ZXn70HplbQstDOxW7OsRoO1fOw5D9xo5heu/Jq0XiBRGD9AoZwwopA7jSTlvS7
Q7wsxu1QTk/JIAkSQ4UZrQPF5WVAe4m1zbwMRhBoAd3r2LGJnsK708IimqogjZIbP8cGCL/CcuE1
Vs6vNs1XnOzopQZ/QwC3ayniDpYhuiur/rj0HFZjxukDfg5tpNsH4Sm3N9TE1uK9t6CqMOy748h5
sjwHlyHEhgDh79mI+Ddr3wA2WkShDppAZOaPYWDKSgi7m6tc3mbTS1TjWqKU/Yh/nhRHjMMTnBfd
LFYoLAPvxEC1jbV4345L0Rcs3xeN9kLRKREUtrqZRf/cu6HMmSROVvPSVnNMNCrbG56at67wqR4E
syxc39lqSQAZZgjtyD94vfkjJH5dwQJERHkKZ3hNlKC0r5pQd50h/sUltTB9VUJ2ciy6nmiIJyQ6
3A/F+G9EKBd0oHElLN84arzy9PQ70+oeZvx+xqLrZNT7XxMVM2yMkbRd3oSCTqOwLHDyMW06Yai/
HdPoQntBWHQ4TY36pLkDnLdu3hAK/zULTW7GumT713YJ542iInwVWYCgOA/cjfE2nYAUtW3FpUx+
2Ezlg7w3XiEPlmHNCyOYVP+ly4WhajSfuzG7i3sCw55oOqx7UEF3vQ9QEa9WR4XHQq61QvQv3EdP
S/pL1UfVdkaBDcC6kUUmMgsBasIPLzABO6C7OPfg1sH2AUIkprNmKaqL6RJUz/JpQbbrnwcMEUfM
WuNi8zX41W0jS5LgHTJBkmIucxb/yuMJY5RSONP0QtUgLWWpfs37NNtgx2QM24zcG/SZfF6yYK8G
E6HMhBZXkQTKiyac81I8o9ZsRsdMLl7RficrkrnS6H9y5XLJ/gDN6xuGOcseQ4aiR62TF2hKgjPv
RZ+q71FO3XPsXEBT6RmQm4NSiBZZqX0Duirjukd8WyAK1WzmaWtxx9V9rlEqybg55DtjaX4qP2vu
TWV0ZBpqrDUQBWRdbRjIp8yQ+eENKZZY8Ftu0n/6k82kpnMZUm5TNY4Xs+UJtdyZBbfxbzAdgcFg
Uc0LzoHSz04ysu5Lj/VYNMUhx+idWuVONk6xd50kgyuDnb+P1GOHu4UAVp3viP5CrK+Lr4KV23TA
J1XueHBs6sb0bvmSSfsrZgIgJrfioKFhC0YS6c88MRHeE9Vi3it4nIFqSaqCb2I250SNn1znCH5H
EOKUdF5sodxtYxYYZMEAj7H2TPVagRrecgbofwosDkGi33ZFAnTNke+T1H66ldbfWFVoC4hiXpbe
DcfU19i9J8G9RqEnj8N0zVLBBuCb88Ya0nslrX/Q1CiIe8/9VRWUy87PUxOfYMcuP2JXHlIXvZ0F
woaEQwnVoeJmE82lu5OCg3qh78omfYpbbS9iSBT1NHUQ0Lww1ckODkO1nGbM4LiKADHWuh0aLVOQ
hRaBhWcdYB3fMc720B8WZoiL+AbtJbbLWgLY15hoGz0SWzklH1o6ru7rDc2lgaeNw6XMlsvcNHJL
W5bDIf+5WetgmoZ/G4jzp+C/G5ZJP9HEcj81pJar9mGpzR+dE5pavE+67X5cW79ryCIRid41E6dg
CmhXc/UZy9yqGMeYMiqborjoxCDnkCBfbOqsxNwTV8O2TAZx8Ons8cZFCzmu3VuKo+niNj/JjMBt
+h1sEnSOZCdEf/J7sElGGX06pbYEo/Zvpm1kq0t1B7i7XoMLnEgjCqDawRtebGKoYzZfK2QTQMow
jvv2s0mSYRMNt3biVLtJBRbej72hYUx2JsTwPMato/NwWyaTAxOhnx4VNDqzmXcadci27Bgo8NIK
tHXI6VIiRbYdaF394DeKDqe8PBtJzBYshiu8hN0cuzCXcsBWnVMIcAj4OavpdfRpPoXzsSAjGJgh
XaMMXDu7Jk57dmzb2tpF5wCxaifSEwR9Df7fteTE61hHd2zgfDbgznU/rCYZhT3XxbAtxGu6rSiP
YwjP0Zd8rZPwv2x6RhK9XRBk8wAoDwYaqdeR83Ck7m9Nm30OrhEZXXcho5kCr8gliYrh6NQ4lGuH
RZYlkjwAJChlmYyByIkPA9cy8Nxrigc7rTcD+Wir9FzrtMtIa9g1mXtDwLU8lTXfsZbK7LS6IeOa
TrGY5Xor4hemiaBlc1Klom4OU+LQ/UiFMbY0rnsmt18vr7Z6m3ncoaEZ69RsRY1tgfnR77IlvV08
k1YlrxwDdLpdR2vwLVomdsSBm/DAsd/T2+ZokmcLlINYhzfhPGJVR+W+dccam7xkFSv9dDOzrj2w
V+PQhT0SWZxVY4l4yNx3DIaWULCHZn0UM0+yo/CO+wnMNpyhFF7fDzpEQm67NXNJLns8ev0DKw72
FHkSnYnh1uR0VaoDHAswzX30AQBwMp0vA4Uo1NXU3S8LfN61PCtwa/OdCwow94I8b91GO1xC1IT0
Hdd9VX1KfaFMJufg35coh5Z9NAvHJ4gGS0r6TKCKrL2fnObHHgFINX6gJzTbJxSWBhT1PBeua2xB
wfJYaKjmk5qaQGkmCSdADNp6PqtGVWx0uIyGcD9tFjAKPO2bfCpCw+nyva65F6vR2pOFkXc0+a8g
Krl8RQMLK3Ch3NMPKX5eztlukPWeHkIL2RslwYHRiN9iBjkbVQq0Wb28goh+9gb74vRchuDQoPM6
exe1MfBzkML0w5Ic041rUUxkIxwMeH42cWdYT0XQqyhJwEtsxSiSGOM1rOhs6a/MFp/aVFRb+Cwk
DBbcy9LCWR3/y2bvNoLomijf4oJiIxxxroM8S7kY97I+h7SXLvJWs8p/YsoICJccctEc3nCi3+HK
6rYcU73A9FgzeUUSaMgTgklxwjp8iHQemHqwf+FuHOeOEUIzK2YVvISHAWbLABOp5mW/VZ1Fd5ge
j6E+MXRDeF7rxwCUOcWDQ5pCTg4GQk/8FCYbZezdycYG5SaONImRtWpwGE4ecanlrrLFo1cVZ7Jq
FQBmPEdeAldKvLLa2y6TqUz2jCMtnkrD9m8jrBlRfukpGBSj7jIwTc+MEI/5TKnYKG0sYea3iLzv
1INimWg3qWfDhRQtNvrq4g+kaxBmeDFhWCfGAXff7sMqir48PGkA6eBMj8Zvs/7vYlLdgUqL91yH
7KhLltCe8T1nB+NTeDNZ7OifYww+z9N4zFzupYMC58g1/rNI1dNIz6DEEcdQlUM6d429Ld1XWRqc
IXqb1wR4QJ/EsrB67WDabo0GQUZQeB+NV+Zh589Hz5sg2pdEkn07xfgyvZUJKpNX1kxZFfzsqjFv
RZEyHJFFxDH6X6yVh9mwyse/NxnzhH2M4zD8+1By0yKrIzDy0ql65HC5LwUooYSOGlxxcFbjcjBO
C1/jqZ1Bz2TOjOeVlZTw/MrZmeALFMkpKfO7Vi/VUQ3JXZ2U/gGK3XOzmktz7RuvO1cl9gg0ciYS
UXYolmYJlZp8LoHWiKfALzc60XQQccvGt/Rr4zXapZrZcFM9Pusz4T1NJ5juQ/0aZiffSoNMVuwz
4jfi7kxOWQ8g+fbHwfHe3eYMkubNrpZoI5oymFCVjkxSnou0/J4QpAY1PcF1bw6Jbnac9MckGKv0
yUeF3fowqZax2UMpYS+bOIwgML+XdvlUWC39rFQx9eC2+4SpQO2Vd5qnLmJc3gZP7N0iu9g+AJis
IztpCcKEeYVNhvMv61T7lhb1PSCujV28Gngcbxei75ZmJcGMw5Kdx8eS1Z1ohZvoM2BwO4EG8zxI
LmLw5MZIiCsMZI16zwo76IyLqDhh9+UJ+8FFaBWXYZ1uNn75rSSsElUraAqtzvRg5RRXlyF6FhH8
SMzprq3rj8akSLpzbjTsUTu5TED8+UowzMZNvGdWFkHwta2NPnrYRLIhtLyhClUtrq1JuNG0wPzW
mEJhL6LFlU8lVv0bb/LAaPB4wz3w2huvoyt5/aZ6r3R2NJNhMCofSjOLGNhnXx1lE5jUiw4y6Zi+
TRWoG8PgLAt+0SarbxF1S7nJUE/BcGc8C504baZsVksKIrDSFRJnklNRvqklH7FlblkCTllZrqC6
OtnEGkzE3mRNMgmJqEbZRAkTcoc6UPGhQXD07eFjIIacNxLnmOF+9lH8yeX4KZX9bV73FzlWYW11
JA0rENOLMVxFUnz0FCDQLYaGMHbx0XTipyGWx8yevxcqeDbtaF5iNlOW0sEMPZhkdHcMIn62wEPq
lfZcOuwm2pp+HK3HLL+jQIC6vIgrcu73Z6sGrJzckWC9kamzTaOKcb/1heMesgXa2XZgBJfnSEOG
+clTDwbUH06yLY7YnaYQ6PplTvex18c71PJmkwoSnVKZP22a7GArnhhDoIwW3129cBFoLWMLkex3
zhAk9I4bQcwvui87J7BLl47jwr7BLv7kZzRT4XEiQjI8jG33hYfytDb7BUNV+wcT3a+K5K2hkyRf
s6wCmz6ObZbhdvRfGQ3s4lF+y4aTetq1Z54fNPn4rHXMVaUy3pMlKkjL+YHgSe36i2EOR7GkJPgy
ftqdMWIWJoCqjylwXnbmQTlfejO/tWI6jFaBbb27lvOpAPSJmjzjyY5vI1YWN3GfHMd8VTog116+
xm702fzMs/U0Re6G49TZjsA/8hrh1WvBf/WG85Kk93NmFzvAP8+tKCFWS6ID7fwGdRWKGLlOKApo
urF6sBfj3PPDau1t+xsl8QNot/u+Zj2o1uuhzdBCsOVMHbtTBMGBCRgVkjgV19hM7NjPtbPwY1Bi
2TrrA5IRlJxa4y3jwr3xeuMB6IsXzGkH0rzV+EFYrxDHP+z3rnOp2Exwx3J8C8x6eHdakGo5iVDj
RkXsPxSeI3cxVBElcfYq7p/T0bhO+bVPfqBePDhmHgX3WWfvZTxBc/SnF/DIx2pBFyZGFEjMJXYz
c+tkPcAAm3Ep1NSro7OLJen8leAp2znMT7fGPJ6XGS7p7BAJQHfDGMjpqLM/G6ujf4Wu04V0Kq/v
6abPndeGdCQOzlvunENAkduFYsJ/mJp22Zx/uiaoAL//EPcy8Q/Kmu50BP9WaLxqY+7es9Dg5tTg
Vub+c5jTH9RMB65h87P4Jc8MuTWSJoeYBsiJhXa/8DM2uRNPyw8zYo97BEJkZbWHwVrv35LxbV5C
Wayi4pykPzndThtNg/RsRx3DHBs0kYuYWSHwmtRgg12MtKDRS7CeO6R4HhtVBU5hcQAtvHQb1T4/
Omusd3M1gmdqv42Gk2rCOpPM/qEYl69EG0guOelOxtwCy+rSopjjnPyeGnEyKkyvKAOwrUFT1vx2
kZAgSM7clgmWpS9oCxfp7eHk5v6IcV9AVZOzidKELuALtBMdixy5vf7NyWAKAk3sZM5OCNcRCWJv
w/rYDgVcwH4+RhSvs2MQ1fYls8Neu+pl8lOyKoS+5b95tc15XgJ4rAn3xkPqh2QDQ+hKlC6Lg6X6
O2Mg6I5e5nEFi4u9sW1bk/BmR9y4/Y5Xq2mFjkfeC3d3zYqcVCbBjuxkC+pxTcAAaAP2ypgZG1bB
mG511tIEUZIMXkl8YE456XF+bpvE2kJiZDnnKKdM/8QvlojCrVzrwrp+7yQpwqx1qpxqk2pC4yn4
W1uyG7aEKazxLAeeq1mB5z+Cdn7rhywCKMEgZHQefF0fNnE0POp9TZFn6b9E9viCbZQ8STViJUpu
LNO5Sw0mAjp+OY4uKsgd+0ytza3hRRtSoiTbF47uEc6afZk+tpr+bFlNgt/ef48HDinQHW6XrLxN
URADL3UeKMB9En0gpazCksz+jsoWcnfUFtSJb4OFXD5o2gphq/Kwqm9U7XeCDg9jgtJolGTdZs39
9usfLGdvFQIcV2E+F2k7Wy7riRXYiV5THtQRZPQT51Qpflx++dLVeEeywr+ziElrZXPknvOm+6UM
ao5I4eB0XMuL8WA5CP++nu3RDjCUOmojHBPYZ84wBaumwYkwTLEobTLTeASI64cmhPlRVUc3A6Ph
U0xVVfonRCs4z97qFGeJcgsE08hYHlIqh0KOuhBkBMhCp/tlEgGXI7f+9WlCCgvUSwLPSXXMhBtt
9rcuEQTOV0ABZg97JJ6xDBdUtC1n9cQLCgJJYn3ZiXw3uQvetCA/qgWzjdB25M5YuPDRaS2LsE2Y
lcETcQPtyaP+BJ/HzpI3dare6owJczxFocqdq9P2t90UswmRVAuSqbx1RvvSG5iUo6YFjOJxS4ta
+aJPtGtOH0y+9oNkHIdkXpAg9Of0X2Gv9ZhJM1JkUl4YSJ3jaXweoZhwMFjpShn8O9387BAxNEXu
N/WgJJJ1D9uK7Lid3TDJSoOOo7BQFbOHJnppbY8uHFCjRsd0tbM1QPpD86Fb9Qlx7XHuMpaR9h0U
OtzxIb5fSbQLGTxGffMmm+BtkMDzzVNUyl+N6vB8cW6jMeN7FqHuxLBKS+YfUYL6WjXcOVsyMQmQ
Q9eagqymO35yPhmhic6/TY22oMuzbQFfDG3oJfGXKaoXLjfsvRox4GTYY5gbQ6/07zLwTHsxjl8e
CrobZ/fxNDVHr79nlrKEyzrScggbIhmMW3MaXyIHnqxbr8etQt50W0StXw9KIbdsqrrcggWR+QwL
z8KwEnCl2fL4uO01TjJqthz7YURyIfD+aYpp4/t9WIhhuiwOheu6OX27sbHQxsllOXKrV45lrznH
GNfnRuAT/8X87Y4kKLE7R151Wwp312Igw02BKSPxFpSX6gtJ/FJYL8Rm4lAwpQ+44/0b7O5sluVe
9TX4WVN5m6TF2pnjUFiy/s7R6n2dpWc3I8dazfy6VX6L/vTTsAcFyPpkI67VMohjX0Jc1HVais2Y
ykDk5w4pKqx17dBkCJ9SsHAkjMB9oB4j1Cw0L/dmKLAkjP0HW3KKS7kLTLbTZcT6I+3uGb3dOTiO
xMKX9+foJ1pG8VAiZ7rqmbu1S9zwkU6iFboIA6ZkD6yexoymZDxK+GdNJmqVgYYNbm/hdTimsJgs
cC2gCfzYA7aSw/Ef5NXW8BUVBPqRZov0zMuqJyi3sXlohBxuPfrW2YLMHReyzSoh2ZKxUR0PN0uC
l1NYEyq37j/KRD9mTl8cOr9/Mc2WV5XJeYA76C9+/GexYEBw+xj2SMYuoWIcNIXgmVAIMMMVZDXH
AZeXaQL5nVwZ1Rz4RUA9HbtZ7bluYq6ath0HTA6yyZV6LDfQXQ6/Np5PBTcwqNJ84HblAkJNsvfB
T2iJLqksZgL/IXrSNajwlq/uXX7pS9FcuflS2LMMpzETv/Gsj4GiBKOEvBMUdf00+2dDzi4FJxiZ
hV8cBrIEKeW64eSJ9CMbtClglerDvOVYqcZqh8xWR/RqTAc7tUG69GgV8WXovTNrFQtnPlAaot0Y
c/GaNTnCSHPlZNYfC31800fcYyTKvfymaxD9nKhH2COtGwEy7IoevjaYtTRNdx4kycAY87WFhjNH
KpDglor7T6Ba7ej4/t5cRmdbxCuWtW8e+qg8d5VOYxcqFjwZbsRYHQaV843QR8qwVi6ocd5vLehQ
aio32yZ9/6CE5B/jmoW3pzCsftMs+IQdxP09PWlPoIKhyaQaNglsR6VePy7YFsPBLp/1IT2OsYUO
Ck6lXX7tFsRpVryoMv/uU/NdCV5sotBeEoksu6jpw46dD98E3JqNLrSDGeeYrMfAcorDt91pgLa1
blM0JmRy2vfKGb0T9Z3rNSd6rmS+scidzvWUe/w7KtEh18dXZKLAa3jdxMVzunQf86fejYhs2iZz
93rtGczc5ZFjvkchF+ohiCts3oKAYouZDd4EI+atFxPYAxGyG0GA1PMDHqKrEZvf9dw/LwtqZeUU
r52fPSspSc2KgDtDOWWnkW161r3L0hbveoEJyTEKIHsTKPKmeSEowBDA3gtV2nuHtpWFSVvvpt7e
mccbO7W2BhGYPdBLMm7ad+xWE90J9JgxhWSdGMlNrsoncVIc1CP35U3fAXoXAPXHCHRspCAhGRz+
IfNiGCnKDaPPe5U22651PyvLO5p++68t6ouQ3hTIknGTfzS4VIdNm8Gfy10oWoxZG6p72ng6ksu8
53AN75uGHF1v7jjOwINS6DK4lhHv2JVHSs1subYmlxZT3uWcloBOs5Y6aV5LBMxQWVNYC/Gbj604
yAw0dx9MPydnyqxAU+8HdjTG2WDLFFn7yLK/Gy3/yV37ZwZplyrSPS5Ss7qOE5kHLzMflIZGsxYF
SHzcAY0bzOWNZVNOGLpdNW+KwbVCJcsrJxM4VtgMETV7YOMFVa3V+gXT4uRN5M4X/wUCB2eWZIED
VDrRA3aRVNaktDxx7uwEZsk+tY02bCfKCmKiitTdGqy9g4GvJfu0hKSvJqVQ2+vGjVn1226oqHdb
iDpoYK4BxxBWZCrDUX9jqPne7CuIXdb4seT1c0qvyBfhvORAERuqDWWtLLl0lAKyXSrWQQ/ckK3z
K6Fw85bYUByOhX+ui+lq6dal1933utA3XmT+y6k9JsLae6GMwx4/zMZwB/8zAhO9npsMCEeyuvHb
5IWQlpEm7A9F8q2b+cit/g1r+I9pIS5gxvksi/k6jZwhZcK2IYyY+oIGWB5wsLLg1t3ZmAIxN4Dc
fR1b49G1NZ17eQKtkVtXFNeguoxJZ7FqjRA+DS8DJK+wjhwrpB/0VZ9hz9mM5k1FhgA3ccRUSHUs
IypvX4aOIIvBPtcy+Rj0z6qbj/Hiy61rLXeTYmyoJ/TZYuWoIa5VO0mV2MbNsOanWLnhdr0uSdHs
9HbqN7rv9Tuy3d/FwI6k2cw9NW5aKYDRxQBcmgzP2Kc2uuIfjDL9weYbgPljpUfhIx2bnGbsQ9TO
OtGK5a2Z4FrFJro5R5AfsE4sD9w7JsPCTDRseiwj4TLgUNDjz7ZA7Ndb8bUYXGaB3D0MLafc3rkd
JvhbtVoGpCfmQCRB7I8FKTmqUjgtLnJ7mpucJ9TVLc2OfZJBOBVRhI3sXANDXO4cKaeNdLkY5RJw
HqKeo2c2HT9c4+eZUl1zXAEqaNNhB244bMz+u9e86NLZH7VERXdNr+BYsvyymqhbZlc7OQFTR95N
tX89f8jvuSdnGjOEHmLDCuzE42LZ7IwKg4IAdjKv0wNfGvp5TjmJFuIhqfz5YNkVt+F5bLaOKkCX
G+OeWFq3azU35/OiPCj2562I8o/BjCkDKSM0VsCcNgynxzrfg9ieUnMJogjQokjvSyV/VKvXBLbB
Ts/e/OpPENMnG40ts4HIxUR8ezNZ/TqNOjCiBRQBzlnnEEaJfRHiflq65Fpa+L2tQU8oC9HPXN4n
oogZamTB6j/nGcNH/6xpmRH4g/+uPCBmxTD9U2JGjOWh0sgl6A1aJfTREG4LUHBlHabWbrkT2OnO
wOjPs22sGy05hwx8XtXlNRJBf+a2ZSR1jflptU3E5Eoa1Z9dKFEmg/ptQx/PrhvbUybt9wKwB0J8
d2vbxZGK1BctY1RjWjsKP1eBE6ycYxpumBjZXaMAaJuIITHuuf0CLSMgt8WCFO+mdQiDz5QJU6fI
pXpX2+WErY9cG4VrHtDE9YdZZ4SK0fLo5Cp6MMm+YGaHTOZWANr91tlUBj7CaUZeI7JHJxprZsYP
pl6a5Ezmmuk3sIogydkqeYQWI+Kb0SsnKEcmYR6qg9n4oJqK6bky9J/a1KO9IajPAIY2s1/ys+tr
DpELHV6gj2jQ1TLG2dIbKC7hBiA1Tm83Jo9knmbV1pZze+psyKd/b/4+dJuuWXvxHgU6Mrxpi6G3
s1bs/Pcuya0Ol3qNjWcgQEDMDldqN8y8XWJBXjNyuLxLVWNPlGcMctoui03SrOun/t5gHefKZjs3
bo/t317rcv73JlmLcbK/dhz6lw/EXsN+RYeSgAYM+vfeigj934f1Crqy4DSzA07lqeEVmv/3rr7S
Ruf1TVRGTL8JXnJLBY3690ZL//97fx+KFZxKjagCYnfUavabpgQeyOGZd//eUAZBv4f9/+g6ryVH
la3rPhEReHNb8l4qle0boqu6G5N4m/D0/wDts/t8J+K/IQBJVTKYzLXmHDO/mhO7VkzZPDE3tyeK
lmT6Tr3UedH4WfVYS12v01bzTkx2NULe6UmJppe8oeFHOp10VWj3sMjlPwvTjJhU90cjDRWMPvq3
lwA4dHiHTDO0hUNRjAGCBzTSV9SKN2F3/FSJJG2KzoiZ5lRba0SPfk8Tq7JBUun9SHDA9M3MH3he
Y6jDl9DEF1WxwBpgCR2DBCjcXmDb3qNoXduWPKTTr9uZr1WNaCwMUOIN9sIx8gKGvzDAAgQmbRrC
EaHjH3qFb12NSL74+8vMv9a8qKffzW+IdEB8RITPj/k4iAbTW7Wa+SOu0eFnB+W3GVCLkHxJtnYf
kLIu07ykP8dc3NB+URD9TXadgtcco2vDXxmVtt6Dn8LXVU7U5/h/vheT9hmputv5u3o8TH+bm5bl
MQgsG0kvfoL0VqoFP25e7YUO6LZM+5roRPv7sa9Dp/N4uJ1Xg9LO9/OiTyf2c2kjLJhpwpHTuIKT
bDpgp8PU0keHiDfxrtdMPB8H0/8eV/PB5YvUX0OwO3KP9MuP+ZBsOg3kbQ7xRZNxjOAq3AUIHDbz
V+rOBN75y5b/nhqP8+PfzaxOkaoiwrD5WVNQAft5LQ9GynYVfUaEEZREy7raPxaq98/a/I3RTaDd
W9HBD8tm3CcMnPaDFOiYpoWwlAaJIEOSDF0MM26ghF1ZRrdmWtBWaBcuhJy16fjMGweTKMIy4z4J
rim8eUPMj6uXMY1syrpRSWnElKODldKzr/SQrGMfDfsmNYxF64UNaiZwL9W8oL4f0o4+/32+hk7t
SW/ieje/fH5AD13iITLKBPOr5geKIWq28UjitBZpxsEyvKuvBt61dHTatBSG04xdJKGhqnGAvhpO
2l3mZ4R+5V1No/2BDHyKUPrPK9MWVnhQcLUe9GRZUHa+WYob3OyyV1eUhJrHvl6TwU1xM2JeylxH
683mvCAOVx4M+DPzq+bXYz2qLwM3ifbfZz2eiscoK9L2HKbR1VVz+xCXrXkl2RJjArZo5smxeQ2n
fQM+6FVK03s5mkkIG4eROBfC6nN+yt/n2dEBAqRymf9QPzI55gAYV2g+0O/Ka1RY+uOfzE/AhWOS
kjgygcMnyVWQf6dahbtRkoDwVAST6AJCNPFq7lNrj+xVopJX9ZRYwrqaSrsvR984DtNrub5bV4UM
gEWKGXcz75sX3H4thjgUAv7u04Y4OU7jwSEq/Z0s5R9qkdGtcMRwLYqVpO51cyFu2sjvzuBs9att
D/dYqNmhaULjOu9qB7qCDilRSwWpx7xrfjBGub6zdSYD87554RlDzY/933uUkjlfwJTK1InH+fvU
rK+hOxWSHv70lPmB2CKLqrHN97//fd4P0+hJVA4hJv++K4/BFyVp+vLzM4bpzadNU61bWwEPVDjl
Fepy5lr+pZgWlQuv1iR5rhsxALlBb1213LGuKlfkRW4PJdJD9oF/sq4wzuVEKqUTNu2bFx6kiMOU
DQ464u/hFStWcrZNj4bboacw9STK1lkpI5DSsiMdErn8q7Tj+CBRz9MVRjzQOvSHJSNR2N79tSnv
Zjjeq4bx+ujIJaa/n3UjlGs5LbJKhutQ98OpdO5f5wfUnLxl3UG2Y6GjxdEgE3GSstvNT3nsq/xD
yZz/+tiKFe1GzsWh1019Q1x6uC0UgjawG49nZAFPY078zNTpivL+GFTWT+5Yb3VNxJbPNCuWEcr7
mna6OFtoMZ6kokVLr+6Jea9WY6S9xJ3uPeUlvVipua+F7m9rgKm1zxvmqvFkVfaT7aAkqb1Tjz9p
wOnWyOBX4cFqjAonWta5/VSSsVOnvreOkuaX37e7WMMwVkZ+9dTqonry8uRbCkJGcfVmuvxtl4kK
CHwXZAZVL7sjXd0vfpqeZmyNICL6A/E2Z/SJS7W1HxmsF/yZUyrHr0Ahj5Rz/zCg4Sgx6bI6L+zG
VRnf9Y6ymFfNaXt+xEpy0EKQnxtxGWvJZWN+gpfE/j/PnbcLLdGAmvKq6t81PxuH/Zj+Ip+EuLH5
wf957uOR+RVuXBMen6q7UlGgrv999uOftlCoUdNMf5tP85YUjb+eX/dff3x+9PHGRsANThMTVzy9
JQqbxlM16OZycP3/vO352f/1Zx8vjI2mWFZFhPdpeuXf96v9/eyPf/n3E3thXGHZ9b7/7vqvD/a/
35SlDu7WJC0MrTa/wd/XSOhgC8x3gDQHeS8tK96AcrcKU97youielUh622DwnSfSCCbGrolkFZ5b
vDNirXs21b64dVRjpo15T+xUclO4IXnyEUZKetU7J+nQJdRcQU5D1w6HIu+vxrBpCet4k7ZSnRHT
EwgcS+fZTDqKEJNP9mCN1UAXSAwWzdCIqqnBNHyoPKRHPH+pmGP3PK8FGfpdus/xAX17RZXda9eq
odTPNjM8yluAZ5hoaEy7Mru7e6hIp3jvKtGwYRVEGWtu7y1GpKSb+VXzQkmzpajNnVtCSLWJvzvq
Jt0Zz7H2lujE0eJcfio1lyQYy6K+naEHC00ChTpPjrsS6MS8RXrCSAMBrUlWY1QLgA9cIhjd62zI
MDlPa0oexLuefpFPb8/1aC+1zwlhXXfwnhqRTxOuUG0x5WHB4NY5/Cj8/jNM+fBuxgRfVZGLFlbt
H5CEEAWoV85bmjkb3Kuk1UWScKfeONFyDRbQdZxP16BPTB84PZvCVm5K5n30dBY+y8I9p3ry5rv+
8MOMkQHR3rh7TAsOiaUXVBoL74z+AaNSrrxR0nVu5TiUF16MTyWhiMN8gDKbNX7oQYoNyC+Nd4cr
0KCY0bOnZCRiZ+0EtdVAO7iT31qhGXvKE6LuCJApKZ80Anhle7DmYyCJaN1zGFJMxPJ+sRiVbgvK
ekB9wvX8LiHiLEZdJxqnHbeKVKjjU/JCLVtj6chU/6UAVTA16fpTQDDp3h7UYGGm2i9hZcOVmq98
LEpBZY7I9E0v6z/QsCoDvbp0to5KCSYjNNsfhxZwOe4LRxk2pSrp4ztODL63bvAnIARS0Nt7REud
/y6UabPq62uaJ4t2wpg1AEtwo0S0FqbNqlFNjihPXoFgUlQoXpM0MP/gdnqFSVF/0ASF354VzdqP
SETI7Q2UBqdehNLFRE4Y7VHHvv/UDLRpCe7Bdq8xEzv4tuEfmq71H2vC/IqzXjmGYiiMZYmMjYgj
rXi2JhQdMu/Xyle8W0mPhVMISZ/S2pA9S6lhc4gZW/q+a0GtQVDbxW6611O/P1GAqPHS+Ws0A80O
pVDxzhcG95ogRd3kvlkIE+Ya8u9eScpbbRTf7iDCd6iKcoksOr60PkI7q6ANZhTyO0LjQCQBgJXQ
1tdmX5QUzwGu9iGVRL2mP2BqmGGimjrIIFrv0hvMs8TIsE2dNud9YE/2XlESlTHxSCLuG2bdfPYe
gPuEAd5aMKLimhKGVM0qgpIwofUED13/a5FUl8At3IPpUZtMpQnRdrqMlBFnWDaq18SOi1NXBs9E
CBAMqdLmOgwGUHGDNNgLwcjOniZxtO6gOr0pUX4TEWJkaI8+qKH2QzM1+701i2xZlLpxqRqL8IFA
wHbQAdEWfnusYsksmBbQmlhnYqON0Lq7YR6ccOzguRl2mRd+Gn4yWXqSgWZOacp5X6saJ62BMbFm
zOneAgWxsYUBWeJtOHoGdSvTcvV94BILnkyIm9D/Td/FPTcmQxQQSSEjIcdp4I9RrDeVxrr7VlWt
XKT4a+Z2zrEIo2+03vkeEx5oFiXkhAaN+NOVPnJMSh83o0Jxy6Q++KH2AB1y36BQaaeHsOCuqNrq
TxJ8cX4pYXPrzHsxuhy2ZiIQmzh1z+yOXw3LCKZfzd7FhmimiyLj2qZ71YQ/MPB3vwfSNYg01VrE
NZy9dk6iPLcssZvP6KHTqy3ms+5JTlxNPYVXkMKjzenVL4doGsCpXXVzJ95AnnaUSTsfPdK0ifPD
OjMruHiJ75wiJSheuUxzj+kYxDqBugMEzfvMrHs9Oubd8Ms/BBVlptCO9cQ1sCxY2VrRZady2nSm
zVCN5AKDBbFEuR2dwSRh6opE+m1lG9EM1dcwoVFD9HalZnufqL/PM7kWUvVCMb3grvDlU6JSuaS1
Wf4H/cok/kOI/xRZMTUELGtH32ujddjV2t0bhUFccNAu/FoSPmbk4b2QRkSh3ss5TNmM0BweVLLY
wJhzeivaQlOrhWtZEzFSdaKNr8pfhmtjvKxq+rymPaXActeGyJEQKd+b4mR/cksrq5XKW1hoTpWf
gUzItRMhOIZfL/vuHjUgXQrVAwbOVljT/lQC/M89h1FUifvj+h4DY9/BWAsAedrNZ2kVJ8cUUOgF
/d8s6/jUHPkLzke0tvMVOJ2XXk/0RE9l9HE1xLSBWjsxbuNA/8MgVG1VY3W8BYZzLLGovpFThrUq
xZE7b+LsUZ5QV0LFijlz58tgaQLpTDx9F0e5eyZRN92GQ5jireiOeNHUT3AZHv/FtC9jYtELMGpL
oKYcrZcMzwM966ncO7kfbP2fNSUY5ALzHwjWCSHlwkzaVjbtiXgoaNLPO0mreo/UcCNI1+utul1r
asioV0ptEQZYrMPMyVa10aYvGTJh6MD2r94lF0gLCm2FoqK5FuiVUKLor/OWWnr0kNeK1NTXPq3S
o21RkcwnjEuj4OPpddzPPVLAy2gPCzRfw0dTodREJF3sIlMN77HqEMA6xOtYqhuzq5GBz3dUhSlr
l1OfmPeZdQFYsB+qWydCb10NZIIoYAr7Mv3WOvslN/tkbxJNsc5UjDRlZUOwtG3jOi8gxxAlQrEJ
1RT7QomRwSWreR6UqabhbHUtrBZD3OKU18jFC7uEyAyM2Ss5veXezpEYJgyk8DdqVyPAdM8xY/+y
B1CUXfDdiNekBUyQa2741RpEoGpjlD/ro7T2EF/wBs53TJ++A4luXnWDXuqt5082b2oqDNHG8UCU
IipVmUPejdB4t0zcPRns5Y0CpPbmaC4FJ/TKi4hT5YUs4Kbp7XtUWd0L//SX3lT+sVeIWo5E5HbP
vYjIRAnc+lR4uNCyQnFePJ2ohybKygthtmh6nfY5y7z+ojMrf9XM+rmzBnmZf+DG759zbawOZVJe
QdZG1zYQDHU6J/n2QyqjZqZ96naIv82LskOg8oxKAUBL2DjIp5ZGgsLVjGy8rj0ERqJ9NQ5z91Bx
OyQddvbhF3DkpZuLrVLV2UfNXd8xGRkIL1VvTqI9m4affnAT8TZpmawNG1VYhMSRQLt6lZtcZqOs
OIxWvu4Vn+DFvPvubHRBTQfnKst6UtLKwDyr2B+pyeBDjMr6eVCzH55HgQ8xAzRIPxdnGMZvlD60
F8CV4QvoJWXasPFeXSAawQdODqgNm3tXZu0FjU+MDuHaV1Xyu0xuPqaj3zp/huG27r5CMV3aZj9Z
lqLiPYhUwkVSj47TtFkzCgAf0dDzKrHBWk0JKqz0xNF2RmIPE3yej8tOZHo2vRtY+YVGPncRMxeZ
N+fFzM8n/xLzpVvZoD7BQjeVdE5K4bn7kVFigFgdlsW0j2xQ7i7caE9dpeNVEkKBmlSRH4kHfekO
kHCfFOUOl8W54H9ly2iH18R0koNDaeHa4vzYa9r4RSkTL01RwaeebnXz/Y5mYApJsMCBwo2vqOL6
YJTBq6pm7THtJ4XudGvS/+/m30eV8MQY508nY/lcj26100Y6PAWaOqrp0PXmw9CRKo3+WCPcN4qc
o62MJJlF+lkvaFvl8y29DgtulfaQrwyTGlhaDfGbH5MODfMjbhwkoWodUodDAtFZcX42xkJn/Nrq
jEmpez+JHKzTA12n5kjuK1ftqBxwndJotH2IbuiWKG3VnTFtdoG1Jbt7fM7EhXgh55JZzEKYHw4f
aS+u3PoKerPSupu68S4Ro+HgC36j0C8RhIIlq6MqR5IM9aSaqWWNgENR0yvsBqf4jFQB38To3i1L
d/dpSNM8lVm5kk7TMfjNlRPl8w2Qh+pmxwTe19k6IMHtHJUOBCp7rBlTMDFEj4pu3QT8qeWBdnJU
OupKFsQvIZcpAnncNYhRdSFrwrxoh7Bdx4W6sKF83ZSU427+YvM2RCRL6sTCxiK7DPJKnhyF6BIq
TF8IB9ATOz+U2P/974qiyK/SKs3j/JcGTX3PVJkf5utXjfoK22+inoQwAxz3eKYI1mhgExT9D3TK
XIWfBVjHJUpsAF5uxXU9rl6qQrwwUSfCd9rVO5TKSsvAazI9KOuihUeDjXR+NHbdnyQpJOsiQKYq
JgJiqiK26DXPOY4wSV5J81rN+63pIg/J2ntsBoH1rlI2oPLckiGJ4HR+ljua+SoHlElZsynXVWQR
69yZHwGQ1V/pyLRfm27AJHdVmYVcA3P3NrJT6ztvxXecauKTjjW1w74Kl0k8mDsZV+hHAg8Xetud
E52vgs7Q2iR3HlcbAHVPtt5XR15pbDp34Ybud9d7q1RxMqRwoJF9PW5/ewoQjLixPkhyKAgMQ9BK
WYMBcR9sGluJsTK2/XGCP0GLonGdoE0AHVQS9wHvBmQaoEUWzhKIbMA80i9e+nc9Mii8OW598ZQW
LXxlulQc8/qUF+A2Qq10SaB19PVElEtAUYZC0148u/8kQ147DSSCvAwQDxbM2f2t6hTrkWMbmi9u
K1tyeIpa2m+qUJiGm/HdFxiM0lGgt7dMpreWQfzS/BRyyM+0OAM0jbW+T0oZ3nEbMwS1h9u8BXYE
/4pLNbMjq2beZZZeeDfln2B6kivU8VqPOoLo/0xP+QigWzUN+O80Wx2RP68LC0VxIgpyqQybQVbu
2z8poNKVmBh/quPaK6WycThOm0OJHsiFhSrSTHyGTv7SkgMRPAXAaRjg/fHy4AN/yHH0PXlMRS5e
5VxhSfS6YrzV2nj4gfo+Tqykc0+yJFCOq7D/UbdfYdRq7wwFmXjzE3uijL6aVrl0ada8+rqhbsui
fek7G0ddmaFZHBP1kqWhumiksRRNYt0hBFj8IrydQJUKs5hUX4zk313xTkH857ADx7J2gwZHGJiF
n3b5HZdMAgCCaeuCWx4OdRG9mWG/UBrtNDJyRyVIrA3Cf+PkGvQmCNIlvwhZAqy1cEIqkGEyEnkW
dUGGaDmAoaUG0bZLEYXDCXWI0inkyc/JvGrawlsnUnHOheJSy9H116KysQGYXOsVZ9I8pVV7xf2E
4NAJaP/i7KcfgNJJlPqGca+8KozVr9LrxFZmpPaohWGu/MBlsGG1Hbd3ZYvzbSL5jV2jbuXYfRe2
zUQ6GHWQ0fN/Ik9uZfoBqRZR44dbg8MNXBReeemHBEcbWf4B/yTvDITSdbNOuRRwiFr5WWt6g45x
c1e1otlBAbPWbh7beypDJuK4ur516sS4sCYb6HjH11qvoJApMGis+vmxAPiOqVYHB9SbZbXO46UZ
ETvRNVHzPC9kUhAgKZpxE2bJVyDS6jkQCdQlo/gNJuqxMu0JBMTSUY985PT5sGaSmG9VnKTveb/N
XY/5lwufIyhoTmgVa5JjKi+bS105+aUTaQOFy1e/ej7HlqxUQtXi4DiDZwnQgC5m6yOEgzY6gw45
kdcXTkl7FKQUviqQ3pV2iZCX2Z2vnB/V06ZQkyUcF7QQHTQy5q1hv0YttyESagJbGzV1RZnj0eiD
3eOnwPs8rKIA9kgjGLq4qXbkuE12PaMRqIeMfoP2Sq1guNVplj9PnwznRdCr9ve0kruD8x2Innoa
pELZdi+2rU71x8bcGIXjvYXGsFPr7Fc3xsZV05p0U3uQgJI6dRcPWqYScP9xsuJS1igZZminUXhQ
w1LrEH4jrpRnlIAo/Se/+OPwydTkVEaKQqpAcW5DTSwSoK8HKMDeIQpwGc5pNIUPzrFNvPAAOR4d
R4b+RvQdQBAtJ0tTVoKQTX8YrurvpGREQLuKfNpS1bbzYTAMwBQQGIUrRDbUPaiMzAsN7g1abpxd
RgZPmP7OOjCkeDamsbsfVPiEG+5tuqUTIDUsgwmaqaeVu4mgKq0TQk9OoPqQZqPt9pIy5P/y1UhE
KXRBbqGw/N9N/wdjVvgrU5BhFTUyrEeGSIxut8IRnC5bEedbUo9uUuPRv2/OSCneE/D6uAxADlTV
RR9RcxJ1Vx9ATDKvt6Loy9UOhoIyrxJwQBs1esaDqz3TI196Vp+eXVe+tGnXvYRG1L0IoofgL999
z6j2ec5siBCKhBGoodcvlcqdT7MxqERhi0ZyOo1ol2t0xIA3mfUkDDf3XS6JAiwxGrR1yqVCRd4b
uK16fnwwozXCDe5GB7WXJzclMpdN4iH4iwWmjTyx3Y05Dd2phpQkgKfmqSHAB7ldbouT2m8rByoq
yD9rqyeW8t5KTFNMXXZDOdGP2wQQzP95UOTeT2NU3fOMka0YfpxKFMMz4DLpqaKiSDo6XVMtcrBe
IJEStJyDmpBHEOjX+ZeOQbA2qghpulX6cAjzst9rMZNTGfW/5zMnM+gxxXG2qwPXO5Vm7EKgcQWC
rPajSXNlS+QWXnNfubagAT4TLkq4akPvigdL35iKcS3acFwa0zS/VIn69HzawPpE0C4pus5QeQax
kFfmSxckUxINHG9fK1SMPWnhhcrasdxRHs/qdmIyULHo+gknwp5A3MLU4YjFWL5UHHM4yCDAeShw
nVOQH3+6VKqe2hHVuuImGI8bXTmYTTGuXE8vr0At+QnxW0RYcgAS57nG9dAVv/+uiFXo63QaRfER
+yJYFeaIcdxTf8ksGlYxMoEd9fuSS1zabikR1c/z7D2eQpVGvYZA1FJHg2iJXAvI+lOCQeNLD6K1
Z/TmH46xvWcn+cYGkreyvHQ44bsKnmotcX8y2CbyBt/RIXQLc8uIIqcb7dFi5I6nmegyvabdPK4/
oAAJNkit9s0h2TNWxfjDt4lEMKWgqupLn6a9ih/ftAyKgB5xEZmOwcnw7k2FeaKfCgnUX1vUlMOu
mIojJGQsqxIMhKhGwJM6x7ETpbf5Yl9GwS2vNetMaNdkCa7S71j+VlW1/lmgI1/ChV500h8gFjKS
6jWO34J4GBBJ9XI+twCSNc99Qkqq5kQtwht0eBPomOmGvkz6eCTvUCE4kiB004qoJgxqSHMdPpZj
aev5SuFM17J+HDG4I799hMWMUv5RuS7eTFV+lwnsb6CA/cIPhw2Yf8Y7Sp68t95bl7rjFl4G5E/d
l/tcx9bWZIN+AniA+1DpX1N71N4RG2lL0w3KM4TNFppVeWrRLOEbAZ+HY72sgF8F/kL29oi9LX+x
QcT/qbQv6nXWGp5pvpIgcE8U1ZfWlLokiyE9GR0a057UonlRD453oPJLpq+1AFEQXWor/X58y2Gp
n+bxQG2gX+0bABFUgH4xLlcWeSsnFnmnHQc7IT0vIHAELvo+0rkHTWPMjr77qUYWr6oAZIpCUa8d
eQp70ZkHe+ioXudF1N/h4FsoVdPqlGIvfSJCZ7g6KijAlMDt3EmcX25oIM4qJGT01IdgERR3n5RD
3FEgJQe0VCi6YPJqVbfAfR0QuQPpRsdWs5EZJtexTwg2zHAIuxjm26FR900oYfSCasJqJ7lils1m
vqrGAaQw3RpPXlRr4HEcxN+BAWfHHb37SOAKmvT+rthetJmPosps5V44PXJIOsDnx30150p5koIm
BGAp7zwqxS+PcTmD5R5cZFZTvk+tvUOA1l3k+n3O/rFyvI6JJ26Vl9xig2ZN6NTe9fEHq4jqSBBV
a41o0mVkUz2juGGsLLuiKNvENHCKH3EUHNxAa3eZYwYnKlcGKl0GK5jEnoQd15fWteVT0/qYhMgD
ci6uN44US9+KtiSRYMxtZwnCgz7aNJhye65fjGBIBbRToCR+WGhUcR1swWX5HnY5ATZRNCxBnaif
zFW/Y5Neap5AisLq9+z6tcekDRJx0kZ7qVk9Yi+8dnkZtXjXWIuN7p+18N+1EbGJVHPz9f//3B4U
Pd4xXFoVFyQ55tACpnADukgK1mDqzXOoAaVkmIjuvc6MjWxTfYeXP1/rpio+o7ElHyDovrJWR1zf
mcqpdA3yR2oQbNRlDF8TP5pE7GLJzBTd+C0zkuDDdtDzhvgDT+Th+WsKhScf4/oO8Ry907Qdz1YD
fVzUcfNihvkkBAFnNShEnVJAWGeTVmoe988LwIu0S6iOQmP59sucXzYh6ceKYT+YCshhdCtMbmv8
LoOpkuo16XBCNelX1FSrlSA7iDBoFuVY9Du7NNxyE8ZWCdwZTns6zTHTFj5UU4247tMCHmxEgWXQ
KRLRB9afQuaSQFJxDWkga/dJmuHowory1g2on7GuBJt5EwYUQiZ+94jZKyFaPsRoh7axagzRlwgY
/rrKr0dsASaoauvkek/ZHw/hgFHpYPWufyj8qemPRn3mm6mukZ/mtXnhUyQl3JzMsLA0o5VuAMUz
RlPd61hi5484L4b0jbZZ/hFr48GZ7lsGguYMjvGXCUZqCAA5rDO9N5dqZ3AH9ZOdSnAZ3vpAP3TT
Yt5fp/+kyGWhYa+JKB4puNK45QiSTD44rOaAtnn47hfth6wJfrbgaFjCTK64tyxwxi3uNRHgQNDh
RoR00XLfQ5+T2/k2o1h8lCU6cqFgNQCzRe7CdKOZLxYy9N4e79SoiHkiJ9CF2IA4t63iw2Cl3C8l
VfAq0SF0scBdpx3qolBXCRh9oLvCuilY8OivK29hQDgo8G4I5NMmXkp/STvbWklflxi4IgNb3Igy
bfvo+gDJ30XoygGs1LCAnLlnRXBVRFxyCjCpgfWZUx34q+AwuSXwRn/MQgQdfDaGEqBZoSzSmzQF
MoqBYSfZ2bFw0hfFtcJlOCQo1BsS3iLPrJdZ7d6UPpHf/3clYOg0KqF/NMm0oOGL8XIuTuk67oNJ
0X12bDoBgZoeusqeFPwaLDNLxVmizH31NqyjjRFUw0eFt+DwuEiWevI4rBzVQP8VqxwfmR/Kx1GX
jb1cNBX2LJkmB1kW6WvGF8WM13SILnBvRHhM9Qu61U5ZxtugwDIRhiaTD6JCnyI8mOvMlcVlrlEq
eaSdtZymnah3JpqO1SwsYZC3MipXefOZQu9iwO4L0Hk5pCqNMjv1QH8HXol5VJnZy9hx3rWRMf3c
xTEYjF+j2ob15vVyZU2bIlT3ap1b+2Q06pX7nTnQhI1p+OR4iv4cE4dXZsZuVNg9hFp1p124lXFh
vHt1NuxDKouop74JLfEPej0F9JF1xCp+Q3DMEVUNkiSpICU5mRItar9Z6VFOZglOb2LpXZBEmeoG
azuLmpNfUKeuqScF0zgJ9GG7U0paiUxCgJToE1pVD3H9g9Ta0/3Lz2qEf4MOb085N9KJwVWGNTVG
CvSZu1J6WrSYTimVPfLPjIjLoEI/pxgz46LjSWK8NV1Hpr7zY14eFqmDeyPOXoJWyHXTqkyBSiMl
YicLlqjr+Y2amrb+oBrhVtre0SprxiOEQhZTUorFsXXionHI6jiH0GxEPv5j+DUG+C6IFN2wJvRW
f503q9DRVwkYA78qC38B2OOY0ZffoiwsN1ldqyeqg/+scZD/s5adpAGN0lMEfV0V1QlWiU/TUvAt
TovMKyFMJZNEKyqzI7EmxSUpxYuqignN1gy430O/X/XTHRNbLtg4lXTcxzdU8qSFo6GPALqiLE0v
DI9ZH5jMRvKo4n3G4mROg7z5dp+E1N6LAntvCyBFmFp7xwGcT8qtmNPi2dLcDTU2MX07j68oC82j
2fWHrkg+hnhQLomr1G/C2s3tHtRj7Vk/jH79S2sjH9sAQiI6+Lm2wKu6JMkSwoeSqzAm0uinm4q7
3a2dQgu/rIrJP+Lx9NBLYdxwJG/Qj9ONYtCuGua5ANvL9CMaDYpbQrwoOt01K23wv7VOl28czTB3
5Gn7eDMje9FMM4Wyzdxt7ad4LucRH+3+ExSKctNYOoOLLlZe26JZYLekujtWNJw8m2+a+6ItQ3OP
MgK5mKSyApusL3GjCvVrIluFwSpwdPUrbrPPWcXRGL1xJ1rBtZTTYzKYez0FeT9Tjh62WA+nbA3p
yOtC49nz7GbLWDzeMq/LKPzQAOoUgi39Vi61bDF3rUl2TK/zWgYhz9VWzWgz3hbcV4qKKTblP+sc
RMUrjnrrTVdN8EWpiT7LoyoO0qDlMr7uyJp6DVztNzrVXWBwL0iqK0RRanhGxtE1z2pbN2r2QRLX
q4ZRxw5jTIndUGxmqYhG1XVBHXvD+CJ51ogcWER2MnzGo3hunIBacDwwphDtita7t0PFIDZSx4gb
e/Q4vX6aD1DkWc/nyXzazJuuS3F9MLO1JTPlgm8zvLR9iBQFahGUUsqR09Sumlrebu4nm0d/vBow
Cwbmxc9KfTuX3ntHmmtMTGI1b7ph6ewbIBzEm3NvaIdf5DcRkT3p5rw4RtEdROYl9vX6pqreZ5Eg
1E0r5Sd3gENf0dScVobRHa6ELIjFqJr+1AMn3GSa9M8LsQSJu43RYX8FlftqZ4P2JitbX5HfZx+E
UfSnJht1rKeQ0Y2CVpWiOd5S0ZXo5Ft9dgTm9JyquMMFVegXhWRAihoZ2cF+sZN1OFXXUUFUaH4I
m6jQePUUMoVwSDaLu/qm6x1CDZ1iJfguKrD8lQ2I4HTfNOZtvgmLHKVObTQaE1TsmFmed0D0OaFr
pT6gzU4uJi026NuWt9Sn3PCIOJczSkz49WMZrjgzs50ZVki8VE5bFb71RavJI1Ol2rwPGRVNXT2W
neLuLDN3SEGcZKfoPygKqS2pUmZ4cI0yPM/3yTFFGoVZ5b2WUFnnE8oqITzW2BveAscgZQirazgC
0xTz6TmdqNVUTnlcACn/R8+W3mobppNy8f+YO7PltrEsXb9KRl4fVAMb08aJzrrgPEoUNdjSDUKy
lZjnGU9/PkDOStuVkdV9d8IRDAKkRRIEN9b61z/M34HshbNKJ0rfiCngmmjAFJKRJR4hsZsnCvJb
rSatuZe9fu5MSmRkC+oTI02HM8wxIGdPmyO9r6dBvOJjBQQ5182KTLkR5NAGpZ66dsGyvy31BqX3
hLPVhv5pUA1/H08cP60sk4PUm2oVCZbMwlbGW9JY49tQ5fybfzzzA5hq4wk64CApGJ6cawW3iNFw
gHw4GdoutB9rhQtGkuAvIkverO0ZoP0TB4OAuKPW4Gjoywbhvg2NTp8kFjlkxQaB5bmhLGY4luwd
ckkXUisL4rYZGED7Gy5mgwfNaMckWwhs7KAa8OjEknFHboaUEXnWPHtOpOIM3imX2jYnDgfk1V55
0pTsOh+DNLPM+waD+dANi/1gubiDo3Hdu6rhnDwbZm0datW1yYFHAjDVz1VofiI8YeJpNTY24RZg
sjEU8gytxyoLrEimRbXsERdQpsYXxIH6rg0GfadqpX/T+9m6Cxt1YfqUSDrxe9sJD8RNKfc+6bpT
rbhsB3s1bI0VGTLhuiTH+kbx0I05stt/VKz4WSISi6OvQ6PXyMFR3Opa59/+eePkTLQHpfn65y5E
VpsiaIuTjLFOnUu1rGOMqca4oHqUM6tUBu02mLW80z1vvjekTFLCEC0bp0eXlVhKNBXOeV1zl4NI
I5g22gcNON3RhH2tZBXtg1aWK8VCx9tJ6NMEgJ9tE3fhaYsMMgI8WsR2TXnGOG98rUxE2TZWc4c0
KsmeT5VPJvG4Zxdp0dLs7JxP2osVdAokCygtj11DQYR2XXswOkfiLFASY6bIRU73u+wJclx81C82
wD9uWr9/8KyGTgvWkfZHDGwnerlv9WqnT9OllMJ/h7l1hp89m5rJ5LAA9qGRyge6Jm6Gf90bjZGV
v1F3Ye3AMLK1z1SAZPMQFYJtqx6G2xAK9OchtpBZqP5bBboCQ0+u9NppPmmW9lTjj/cOGWvZxwM5
ploKX1syG9PRR5/BaPJPEvBxBPx6tGyAddN0CuQRyvaDxFN74s4rvV3C2XqOa9aeiV1XTDfuoFvk
orTbeemKTKGuhEtQTuiX0DdKBCPSmeABD80zwz24X/Acmb0YN+20FRBweYkFlg/kbzHKmTbnB7zQ
WZD32639iNix+W1IRtWbeVObUOTJ0QOUNLxNyskkY+qGcK6Kz0ktXuYtk/WVBhr+Ugp8vVG8sb39
854STrg62birvApxCMxtF83U+DkDD7x6rf9pqOtwye+ugIrHPbBnLuPTvWDap3T9t0eDlo+WdvnH
c+f98zPm56YBLtVRb79XQBc7U47RWnNi45MeGmCIMS6zXWZdZmZD2JmQP4enTseWXiP6ezMXTgV5
tRuVaUQcyXHKiMIodwI4XWe4bRQCH207yPbzU+uqKQDNm4jfFIGFrmj9YzDk0dEW2F/ECt3QQAPw
2NaZskrQCt9g4sF1L8FXxlerNzOoqk+9zgI88fWHdgoKz41oT4BoQCrweO/UGF4mrR9f/HJoT7JI
ifNR7eSpzLSDAu/YVOvimhth9cSIyo4d5TEOdO9eAofMe70WK145NI+WJsqnuIvGE5SXdjG0Y/M4
GjceEMQmGyd2ttXaV02yghInJ9/wfHiswiB+xLxG2eLqpGznzb4OH+cn1M5EqTJtm0we/vv8h7qi
GyHZT2ZsrXzrJXozT5bexpE+dEFNc09Kn0NLIW/lNXCcSz8G9UPqZ9Whr6FR5piXvsItwMDF8z87
SBB3toLakky/4sn0QaNCOEt196zjbr8ntpSx8LSpRPUDUSr1Na375qYhUxLHS/b7bjXg1lAkpwF8
9VFLAMmg7gK8eudimv42o1D2B1S3VMQ5Uy8BW2PfpEGzKzEkOxlWso0zwbGBibeal8e+oR4sFRIT
DehF9Hb1dYhNTIY0NfraEhEi1PqdYzs5AbT1gxX0pA35Wb3sQxWrqhp8I24cd+McIH4yVmm8sr7H
kFA9pQml2se24qF5cPERz5v+USlyoHyq/4vqDzadhlKe0shV9nxYc0cSgHUeRoqxoveOc20RZ2V4
8QBe5i0UZKi/6tae8kvhjVCkdwKtgpUN5bWyS23HmS+33cgKltM3binH7G0lW7kXhpHe9BmeV3Gn
aE+p3n9pcOT4PSTSheb9fYDTssCDxI87/7EzWkj2BRcfwfd8LO2eqIw0JpE541o0Go367jz3qjGu
26hQTlQB1LKNWt41LMenlPSsVanr5WuiafuOCJCnAAHaDhwVj2hcLqCkejT3nBYaacETQSiQJrQc
kXMRrWP/meE8yVjcntQgZFRmkiNWIQCBzBg+oGOcQqkM/yu+rPitBxVpJPqjZwJ4mgWSEuxN+4VR
M+ELmGvU8MUafGKOTPYrvEfYBAroVy4ktz1JXTXcDYJtGxd/N0Q9/c6aai3NBOMqLGg7c9kx7yuG
J+ng6OBnZrzRVBleu14d9wba08VMK5v3lUXxkgcxPL8UPXzLIMVf476hMfRiG5/RidI2cfabNP88
q4oaUft72Sk7xdfQPpXJRAcTU2IORUyDkVu2rPP4WBTWcEMQkcJ0yikO2PYguGuSp7xVcUIPC31j
4yT/rGMalFV5f5uFzkRapjiLCmlsZ0YwPnBrbGvcR8uashdsprsexvVZld4ldqTcWYVoTlBLruVk
ijPfNEaJdjx2b3psp544gc4pw+G3VNKyBl6cI7M17KNvKliRpE5yUpKByJcucxYCYtSURapedT/M
UFninVdE2pUhsnaNIlhHkHrR4DnFS3Q/V6jUz9k2P8fXMffGjUgi/VOq48ToRlIlIauut3XvM/tA
qjlsCYf0NWg4uTyRUQwDKEmJTg6DiTG4Ix2xOHEqMQ+pS6U6QNZ+pAaBrjjkw01UU/N5vbR3BlqK
SxgJrA89Lq1dJuIDWfXZjZfrn/02cBetHtlP83+Af2g/0Ym5C0ZwcqHnvXHrTy5CXph80cGwlnar
17cyqsFYK39Tjp51wqRZXTM3S5aW4zw2dtifiXZuH2rlvsSt8jGk8jtkQdqeYs+403NZHnk7KGDw
SGpXJayKVTJHdzMZXVKNdneFeE10F7+r3lMOc/1jYNZRmzCTA8EFKSL/bGXHvoH/htyKTocbaqvV
VvPca1BSnQtJUmKYQRga2ymLW++woIThuNL6oHhucowU3FYkt/F0JfUi7Zwn0CzuiiCe+Cdx26Hm
gltpdvlrFFj6yazI+yCI0d+1nYXrZmY/RtTSu6wilWy+F4CBoGawi22Lqm3ro3p5gdCSNd3SGQ0f
903120ONwmpRQvCjSpzXNwzzIpy+9ObSZp5/UIQmsAsbogcc4fzoYKbXRIzDbazEKayKHtvmUX2x
4ROfDSiSu9ExrwRnJjsJf3gBjUZ7zKzi3Sui5t0UTKjMSn8bU8aXBLPndxH+jDubaqQiUmsLVTS/
UzMY1yrp21/FuMoy3fraK9DahDdICLbw0SMctjL8mNcq9qWv5TsmUfkrkYLeRoxdtxfNZL3cuukh
0PHFtPMkfW0MXJSngUAWGhvYmC8MmYdrYrRErWFHQxiMM3z2YUlmVac8CBMypTWMT/Brq1NYaRDv
JwghL6mduVQ1ZwenNNK8THpBG86ljWxwE3TYGS+JnHmUWrcDZ1NvVOHIcz5g2YAAKXgrYtirmXpX
i0a/T4smWCP3M3bNNJoSbX1jsHhdDQkTPEmsOy6b/hLpY3aYu/dYAatETBYZFLytjp4oMrsIWQhA
5qTOSqBgoALACyslbBpz3PFJ8TqPjMFSfUo9mIVK9soxhytsjaST6LDAWw2Nde6Y4VUzJ1RL3Flj
HF01vXQPcQ9QUAQUkqkEYo3FElx88i204s/0cd4xcvMnR43NE8QA6uFpTphWBC2HkClIEfEeC1C2
c+mSZI3pw8pQ7dOMCDg4ngE2ljd5X9bXfGRZs0bRrajWqel7h9UX9AH7CHMAzMlHdZcmLlTXXnOm
S6n7cbxKfuoKZMCr41n5nZbr95niqHdhF10tUbH6EhqxCZoAJUNsv6t94l1KmZpX13XP6CCfvWSq
igtEXLQfz1EBLBBFpn5pmPMvCgGZJIFahJKPtjMPSCvBkdfBW3dqSvGRQJWdKscqvmu6Ur+tGwn3
iG/1EUodNvfSMN6a2AauLNOXGSnEtvJO8yuyN0h5unVLV9+2QeIfkxjadTfE1bZxB/9iCAz3+5Zk
ogITtY0I++SBugJg0kMDOW8CqfFWdVxjLIz85k5O6Dz3z0112jTKKsFlx3C2zVgrGM27RMUi8lvP
J1MASgy86mCHVWv7j4OuCeq9MRuU7SzUqUZ0ax6Rj7N2p+RaknsZLvRTqlc+5bjYrUp0tGI2KEum
nSqqeEYJORmS06ZQrPAWaPhc6rn7DSnCxZNsdXGYWzEj76JTRYJbTljCRSnCRw6s8kT6jTi0Lrl4
hYmuyGtInJRx+wbahUxkVMv7Oq/Um3qMTwZVaL5sBZlklaWmB2Dg8t6jljqIEndIlWR5AXP6pgAn
sHGcChK81qNh97FNRhjEGKKqlrlJrE/YQEcXmHkYmzLFbweTEv3gcpE1UF9B5cjjtZIpxr3IpXLj
EaLlYCo6N4AfN5FCK2gnz5ZiT4MtGsO5f5RZ724SB6Xj2OOjQOhSvAmQhQVNjddY4zg2jCvAvcgm
UFYPAvnMYHBnBwEu/BOLUNj8qp3WRvjYrv2UKT4rKMiBTRRoFVfW3o/VcjUvIV4GyhD7QX6sphVF
a1XW3zC9QvEE63ULOE2h1eykUbmrGazvbYZqHUnU+9ax+4td618zf1g2VmV+YmIrdyEM7s0HEsKV
wy98eXSrMYWxAKeYDCBjN1Peg+Rh4JRe4chiPhUGaSGp5Wj7ebNiEoON34TsiMB6Kn1zXarNMTf7
4KBRpp8Fi2IPCXWdl1wPgpogKiNgqZCc4DBpFSNDnlGm8WHGv5wB9gpuocd5S5vQMIm/8cpFpYqZ
onGYy5/5BlPbQ5vn5c28RXBcfRjpirChj2uunpRKoaZnALWqepslbk8mfFnsi0pT9mWp3xvqNPCc
6HtdWvHrku6nyK0SiAIFBlXTbKYIFRyfmQ/fWbisHZhMoDubNucb6FkGcYAYxhkDgcGOYM43/5Ti
ajiH5H/ffPzMOodXtqz048H5GQ0DfZvZyM285UU0F0NDokIwMpNVRYq0rveJ3ehoikpmk80ait3R
7RlTiOLbyTefgRkyJ+axYwoD4w/0gixchCQEd0QqIjczSZ2lX0vvGpMtcrJzzCch6F7nXV5bNVvG
U3z10zPmBwwlVWE4jdl23jffwI64GAhncbnNY8w/Re3sEszw+kIwwcScbDWizdSJUkvcGzLB0iOn
30FBOEXLJokPaUmb6RjwPGI0jlAOc7fHVEWKMg/Q2sE4z1j3xDATQ1geTfyEUQwWr6YjMLedJCSw
r+JVUIbuoe395lPK9aMpyEsIUnmdif9J2h3dkuEBP6X2wSlNykhdr9d4Kt7bLYbD1LxQAnGnyXCb
gXmNPfMhca1xV1gllHlgbNwqp5uwbb7dqzBN22PIj3DS3Zau6KCLcyWexdIOkR2H0eyegiopdpJ0
kUWRdf35Y3o6ieXne6JIrqrHlMqkIPzYFcSEzI40a+vaKMTN9K5wxXUv6exEZNbuRc3bdS2c4Gbe
P98oihbQgVLB5pqLIUjACELVAgdwXzz5UabsGVSqb0rWt1vC06EZhn38PN8jriL5uPexT7DyAtQs
1LSs7swAlLui2Nug3Ao+I0XeF7pW7hjxqHAd260ypM3zGDjuRIUeTqko27Nuy2YVGZW6MqMC5oI7
vugpCot5QW9DODB4d9PTxXdBDoWzsw+J5spD15j6uZlu5nuIeJKzlW8/NvrQOGMPRBBRAMVNzOrZ
wMgdwjhQWc5oXjlEL3bZZWdTZvUWb+52TRog45lRM1cAfznzel19GizHXrhZbR7DXiqnJC81oAVC
JIa4eRrDTt/rQcUKMYFKfmqC7+iw7DOAfhdW4q61mG75le+iIngrWwmQj4QGPY3n7I3gloU5/2RC
eHeYnnzI9K3YuhvH2Lt2ZbMhDk87dpRqxUYMXBUq9ZVOgKgQhwYpwj1godU25OHpxqCBPs6bmJly
lvU2nhfTvLZPoxcvNKKN4xSw1gXyUGxnCS2e/rjKtPDYtE23b5nw/LlLdwhlnBthtbAQ2E1lHzRz
fd8FIIJz4Tfv6yJJRirGFZBxyBtDMNR4mb5Pgjy8aWMiU0GOVIz9LOPgmojle9K0Fx8DunmbhQuk
VuWrSn3f3GmOPp5M2wsBc5lp2DHXnGToqoORxd2NiVN2ua7cOlp6JuzDou4ueIDFZ4jOFznE+tlo
jeV3BS5TxnAzXsqepDU/cPBQmWZQM8A730ulPiCTgHUjppuB5OqVqToT9yuf2D9J4dHEuIF9j4ZW
PEp7Uieazr2ZqvrjmH/byqaRkqG2/cnKvjK5wnnBtr0bzRtTjInYpEq5TQbNvqpTC5dk5hE1gHuv
Z4V3iFKIhak7GUYWodzCSymXUdmJtRuPSEhaMQWgqYG50WIFIYWVaRR6CZo0o7G+bUvqlo2Zm+1S
ayJ5kQkNX6K4zaoH07zM+/D77PYqUAqxYNO+zOup6TGPVMMMzjqXTA7p1RgLJM2G6u0ixfl2r+uU
d8mAYsc0qFoBCTrPPsNoLSXAgMKhvfXC/Jh3RvY6JLbkehmM94Ec8YcZmnajQJUFh2jVWwivUAUK
AXvVwO85dqxLlESwMeF6E6JkhSahQQWs7CbcQB/E36bNSUOCXnJ0ppt5c74Zgwp3/NG9YGrbnZza
bfGV5h6pmTg35Xp/dFPkquz21b47Ka4NqWT2zlAIwYgqgrTVAk5/5lZkovzrpo505RxgjHaqmTYR
Jolb5GR/l+Y9xvPQmTH81lYfK6/lZ6cRrO2j4EIaxDVWRSY2l1w1+bm7YSIUUt9rSxhk1mGm0BQa
BYFGN2cQ7HdXkU83747alG6NLsNphtehoC9R7Ey7yzm/lpmUiAjNXr2bH7AmpzyjqO39n/t6a7wY
0mtAKglyg2Aklllvl7c6znSLINTcAwyIahllRCqSL6d/8l0mzFHSPXAxqi9WQprttLskDRmVD4pw
iNUbnavpJxx49wKLgLfaBDAadOldqKFs6D6pvYL9E71VFewhLqF+CAOqxxdGTuYiku52W2SNPJTW
tMzLCaAk/fVe0QtWU2uQr0btEamLKsxiWCkTopH8rme4bRqMniOCw/uCFtAzUIHrRXTR7GkQpKcK
NjxU9hUK2K9Z9ODXtXhnwAjHM/FL2MG5tbZqQGicc/JTQYu2JuGre2S6OWkIHfE+ts+Yp3hfhSaR
reTVZzeh646ZZCJzisY7ndDitW/QzvZMV7b8ipyTO1piV+PEeGA62x8wZ1F2hIn2kJStYhu6BD3Q
ikmGH318Z7d0d341TFcz7Y7pNQaffqU+l7pgqh3V705IdiYWOf7CwCgePp14T+LiiTgA+awGLogY
k+CHQNZilbqOfwE9gyVB8XqycdA7ILgWO7s9p5niHpUQSuAw5MZpvkcZrp88QoO2870/9wU/7vMi
0zoAZpKD26f7FgRrZ4ZWfzP0NnE2o5Y8+ky4IQO40RfM1xmU9LhAjpjLeFGvvdH09guh9NltoVu3
IXq8FZyy9lYPGYjrNmoWfjTOAbzc22EvIsmQxiR+8B3/tkBwPJgo4mVV9wegLgyGberUDnIL57+K
WgilUZ073lUtOHVxZ0g+5n50PZ0SKHe//vJf//zvL/3/9d6zSxYPdJm/pE1yAaOrq99+NfVff8k/
du+/smniI4lMWNqGaQiCUAyDx7+8XgPcn3/7Vfs/JgbJpdWiwzLsGlsAJe7vcPAkuoCY8RfdMs4O
0PzvQpAP1IjqiyUJ2nBML38wO5oTmRM+5RddvUralM3ATh/a0seJyEyqLwwFVk1fxCu/8fKzxQCa
MKsGlCNW7dtMGScz7rp6rQqkm1VWcIE1EEOBSHVLfWrwcOypX7NM4Kbque/QEi99EIaMhr1qhHiG
zbZEP/8hIQ+h78HV/mMTg3r92EPR+XjUtCvEm7NiOck6fOgnhtZM02oDLPth2i3m4/pfPxzYaj7Q
X4g/gS0OVPHj5j+379nNa/Je/ff0v/71rH/+uMl/+vZHV6/16w8bZNQG9XDXvJfD9b1q4vqP73V6
5v/0wV/e57/yMOTvv/2KpDitp7/mBVn667eHpvNAqNZ358309789OH2A3369f+Xs+eUSvJfl+y+v
6ddfyI9t3uO/+Bvv+BL+9qtiWv9QgW10qQvdsQ1LdX79pXv/4yFDtaSl6qZmWsL89ZcUE3j/t18N
+x+awUOOZWuWrkqT/1NlzfyQ9Q/bVG3DtiRiIp4jfv3jWHw7xz+O/V+f88LiRb4/6XUhHGbulqo5
qqbZiIJ+POnx0mQMkbb+NiSuZS2y7oZAkk+87qaokpNNW70w0GAtSrPCF9GHP+k3k94jXOZtYC3s
Um0XYV+c1ZyUayC+o6UND6PioKDP63ZhUiMuGowdjJTpgAiS4wjNc9TQDTVZ/AKKxcnotfg1dniT
6SuvT1ViUR25CPrwaxMKplLGEx5L+KVjN9QIGgQX0xyjzG4df3xytNzBs2u4RxkQQmFZYWSfA/l5
b3Web4nkdYjG+BqrFTE4BGYxI7BxfK/eiXlT1gTcEmbSA0ej9MDyRIHWFBCs6zRrzdDuODQ3GKaj
N8tQbXyFiaYuejsjBtL1VjT4WG6TbNwN8guz5Ps4HbMVklx13avEwo3DOO4YvZ8hrPgLSwBRujY8
AJE/Jc3XTJobtRnPRgRbyjOLz9jIvTj9XkFKkrLW1Q2G3h1N6dDaG80n3QunxTffir8SdHZnut57
QiLxmrARZRUwR8G8zeJJY9P/buuU7+84tizjFrOJLPQeHZhyuU6i8JRbJrOXbrBuIMDhYqP8XtXB
V+z6Hwq9sbZWYx8k6RkjNgQroBjU2p3YDtiF85MUy9gw8JnBMxfjCIjhhgLDD+oJOl1SSDQIVJCd
3Z6CPYve4JhM+QHEWLhWIBbYB+yF5b2x+N7J9lDhJrwIIhQjQ+K/daO9x4Q0x0xJx0o/pyHXUJJ1
we+Va91UY7IuhVjrde1Cd48vijN+GruKrCyT08LOsR4E9G2au5Zp5lio60gtqmWICSLTOfLukqoj
7GXkgOTJe97XnDBFne2z1lzVlD0bJaVpHWVHMO+5iPx03YHx8z4iCM7+SIAtsTpajKGAniE0d2Gb
Gv7Qo/aJCYXS73KyY9eQ7wnBqYoXFIakBJWT3Qb5N8b4btrZplQljFxN0Q+ciY9kNn+tYyJKQ4m3
omu1DCb1epP2JGlHBAtY7SF2h3NdRdnKrkoDcxMLpu4IcpT2dHNJeK+N1nYYK57PRQv3uvJi6jwk
SmfVZPhoJwWM0JTcEHfgGKcFBO+TFynBshziq+Ukd5WFsaJ6TA3wei96EyJeEw8OIbO8YXC8aZ3Y
x0w2v/fJlQ2wmXF8YHAVkyKghQVgOtSyUTkQdIPDf55eapIKSCrhPDC09GXM2w7Oq7XRhXsgd2BX
D+oiDkt0VzBViqh76hmpiyJ6+W4l/osrOAv1j2sZFBtVNYgAM7G4M7Xp8e8u4FaKuMdrbG8rY04K
O8PWKLR2ZoDxloLZwN+/mKb91avhtjVVCyrr50+v1uIcjMTb9TBdJQ9RdS4UGA86h9UorJsm+EJe
1LlSo9vQzu4g8n/+Dy8/LczfVSs6BRHXElu1mEhDOjZ/WrjTBAwyYzDGuDh6S0tbLj3sxnpzuWWu
y5IwfxdJhRw1PsmUae9ob/7+Ldh/8Q5QJpvqdN3Am0b98XAbumkkhal526htz4ZI0DJY+4IkxMGI
19SL/+GAy+nv/fSJbSG4+mlChY4nfqrPUl2t8Ifn69XBbBfgmNsyuq0ZeS7Krib/Ji2Xps+Un5nM
0gdAsyvCPwlIKoR/aCQ+8YT61OkxeyJUlcGU+ZI0RxD9J4mTRCOinZ4XN/AWtkYUsxTF9coeSFwY
WerSRr9LB3rTEZkLHKu3SgsOXv6Sjd6bSc4osz2Cf01HrqldXnD7mThzCBeLrFwGw3iDiPaxceIT
Kl4SXPzuFZvHh8QjooNZcb0w+ArXQSNNgourZSLcCynmiC8/h8STsYbo1TZvtLtkMFcod86G1tMz
l8E29jDPyhg3ikI+kBT5FA3ygZXGqc0H8rszgmLlDWLmYalF9r5yx43CJSyGakvoOFMOPLPnM+J/
Vert1tf1j3Xd/7AW/KEyPN9vHn7+Kz/Ujv+fFIucg//qMf6tVly8x8H4/kNxyfO/1YXS/ofhqKwf
jsVPmTqOyuxbXSidfwhh2pYzrWWWtP8sDDXJf+K/OeCUhuOogh7mW2Gomf+gd9FIutJU29FUVr//
RWH4U1nIUoWvFy8jdOnYDu4tP/62GxF4U2VaTdHQe7djGJA3WHiP/2EJoY79/if98TIa6xgxCyYL
2dSSfbdiD2NBgu04MMRUlCMGAGBG/iYlUaKA8OGWS5JmhsTYf/clXP690RN/+aqmyiuaUudw/vSq
ER8NrBtVv206XE/hAvtV89mp+qM5DEvFCQ6WRSPq+QXrxgoYaetINBOtf+EbUBdJQaZnSJZeq9yK
RLwGbbzSnOClwYPGHdRrm3/RtOiTU3sPwFh7xYVLYFeHulKe/v6D6NOK992K+HH4JLCsSR2va/ZP
K6LW6YjMnL7adjJ8n6owUuaURS0QL/nbNqldWLeRt7AkNxmrh8s6pkUsGr4TnIwGyAHflrGxHjy7
vBbDfSGMTW5jtmIcx0xfGjgQtMGxyYd12Zt3IrzqMQZa/kWUVUC2H9wxFPtWRIBU7Zir//Dhpm/h
5w/naOh6pvbEkuZ0+fnu3PANMxsjq6igcds38/A7g9ReYm0XPuQYSmIp8zWS9o3OMc7ieJ2E3bmt
7S3E/wURM/spbrK0Uc4rOX4TzIIja8WpdSJb7Ayetu+ICrasm9ZiJB2bxXNA/SMjWNCDCR2tmwhD
z2qX3vz9x5qLkH/7WHSC/IhVncv3VFZ897EU00bgYfOdiVQshpC+wKwwKYqsEbBDa24UkzbMBEXW
YSrb4Ngi0S+kAKCqohtRSX7To2jZiXb992/sr84lKgo6O5pUiLLTj+a796U2MrdgZlTbmCtLarl7
6JnPf/8S06Lx/UdHQ6mpYvrVWbqFqurnlxgmbQ92G9sgXSeqPDZDtRP5Q1XIZRwPm0jVPqCHH5CH
7yEd/edlbH5FXRi4YUld0of/+KGsWkuGMPWrLQKadSLIBlSfbTO6LxMogT6OzIP67Gl3Dc2Nb+ES
FN7psXPUR53YnvjRCgKCIWvoUcOKmdJVttktCsuLGSOUy5KV64ZXJzH3TnaKBoqLojlge7BxPOdI
2gpUNFi9Bj1pazaf3aD48vdHU5NThfnz8USwimCCb83g34+fjhGsTUquAv9KKsBGiWR6IMaXQTc+
pdpg7/H+PpEXQDoKTd0aBcs+Rni/8S0Jr6PMTl1yr0zhc6p+8WE0LbTQWUPYw9gVv49BHf0VjnMv
TMiDU4h/2oJo35j0bg9GvzXpxVOdZrVx4e2RlZBq5dfaw+dC4/eYSi/EdL25yl4+Wy15RWnpynVJ
Uvloayc/LjmfnQcfG5uVpncAnb53g2vfMbPKmITcYEv820s7yHdMJ3duLxIAiGLj68QpmA5quOCa
pSP4cUrcdVK9hqNuri3VHpcWis9BhQisSgvyckFjOlGPkhNadOCh3yl+aOQhULjAZ21ivUQK6fVt
Wikrdei3Y9i+Rgm54Tr2HXZSrWK77RcI4CNYiAqmgWXyoipbxhXnlLgeM6tohJtp6Fv5yyqwv5it
JN96HBcwAzFykQYt6RovUpy6PGJaQx7xiateSTv4ynzjcx2c1BYbqThgjEOmw6Jg7hgqL3BCzxXR
QClAJS4LrGlwIh9hqAqr+9pDkMvde6vUSdfDQl2PHxuzMdchs/3owkQiR3zPK+H1D9qPxHuhRma+
0NFhh8lWU+5pUXCuIOZ840cMlPsQ97fW05ciaI5JgyTIIKDOH0Jyayr/zo3TJ0uRK4Z75Pr1tHzI
K7ukXxmwRIAAMMrD7XYbMv1BPYlwz872fY4FXKRbctPmjyhPnLAUTKuctVU2Z0Wk6TJ00t3Q9uMC
Udub5/XVqnAVTrRF0aCwoUFMsuy1b50veIKeM7XGSAxcRkSbXmi3PqzYpbTXevCJeBkyTonF0OAf
LKfTayDiEe1ScdVwCPn7H53zU9cHVqZqpkHBwmSKHvPnNSxLGjhFCS51BPP666xL36POOiA3gssb
8xOJjYuXX/Ne3auFqS7sIbimsU8osRtGlAH5GoR3l6WiwhyKmd2QfdZshnmjz4BQIRg4JCc5ZoHH
vlvvSfNrpHo/9s3FVTwcfwz5XFWMpOomPHnUZwuichaWHj+jXYOS4WlAN2228lq+FwYIx7QWj12D
pzyc7FfhEz1YVVxWVGhSmHADo+sZlKHwOQUGsZTii5jYAGkGi8SL3uE1oe7N5bJWxHOJJReSxvFe
C/BsjILf4TrcDl2/ixh9GdfGsnZ5ugwi91brd7zXneI4N5HVnsvOfTYTRn8I5sCXvGVfZgNS1Cmo
PY6/jEF4jbBBGAPv2pjwkIa8eQwx8ifG1ojFtuMyjTOKXOYWhxPbu8e//0K1n7rYjy/UNnUAV75b
of/UxWJZTiZCFZfbwsg/Jd1wjTCiK+QRF3aQzUhBUNZhwcEAq+JYCyJbmFInMkBvBxvXC4EBC2nu
iiZ+//t3Nr/yz8u76ZiODttTn5yVf1zeO006JaBwucXo6QEnQajruMruzSbSYU1ibwYfa2NSC7QQ
wuAqiP9H2nnuxq1tXfaJCDBspr8sslhBKmXJ8h/Cki3mnPn0Pajb6GuV9UnobuDi3HNs2WSxNndY
a84xyXTbE5vG0MSvnjfFDOoiOeBNvJyKbjdo+ZWdGj8CrV2TAVMcw1a1Ia1NIlzxRy/swKMOSniz
lR7khLpk1pLh+/VnUj5bkA1VEwqLsWayJH/8TLJWNjABUeyqSwLwpJJ3ZWLhzkTo5XRZRrrqvO3C
hRqvSRidWRIVXaY/JftHTdF103McnqPh6uub+mQECFWWNdsS7Er+uadgabEyIBvwaWVifiQyscoE
fAioX4u4JvPn99fXU84KGeuQM1SK/iaFDEux15Pf31stxa4leucL7jq5fC0F5exWM2ExSDe9islM
Sx+CSqE2rGxsrfC/vvgnH5Zrm7IMAFtdB9bHa0s4PjLYZwwqad4RE/Qg8R3YBq6bkV6VKpCUfH3B
z75yQ1X5xk1ZV1S2fR+vqI+SZdfYmXzVrP7QraWfHl03CUJ0+CGerfebZDJPbBhwcE8EMGV+qy0u
C/qfTuEPEE799Q19+gQ0sZ6jTdVUz18ro7YGs7EZgkN7kIvVv+yxkdqIFtRINH9zwFXWMtzZS2zQ
FsSWbtkwjM+binafGV1AjKNf6fIzNhgvGcsLRE0UnKXfi57fmkr2NI75k0UhvJviXRWSdfv1J9bW
L/WfmzDBMxtUC+Fnng84hV7r1IBCRk2CRQpBpTP0w+802omSLGnN6EhLz9R9bYi7xMx2fZs8mknx
qyCW00UaaBL7BoKZYJWNOcv7iqaLC5bkLrWyJwFZQtXt5ADbYQPuj1bRfGkszeAsWYfteDb9KcTs
G9PRqDOy2TWJZcXia//6Q34+zmyVUoquImU+H9lGLxFFEEa8VZW4MyMWsqlQ7mhLu+1wgTcB4BE5
gI6oolch99fsDe6NmSEPhaSLllOp1MU3t3ReZ3h/z20DSf17jZRW3Yf3HB1wojcj1Ah9TG47cA4Y
crEtk2OQls8jnbUJJfBkEHD+9aM4P8qt10UqZ3HoYYo1zp/EbEghmxhc29liH9S6fKLK+c0lPjnK
GRozF++QAWr6/LQYGkkP5XSsfQjFJ6tUQldAkt/Ukdm5rVHs+5jXOcu1/Tef7LOp86/rmmfrR2hH
xcTChiG9SH+FAm1oaJVP1hB0G3256AZAT60s01sywK4m/Wtj6CdUPhCLAD91tGi3Brnm3hjFV4NG
C6kkVwApEmk2MB+3eaV1Tt5LNw01KQc1B8oWsqtYQfdSHv5szeQ1DkPGkOha1whQVOePKr42h9wU
UuhTxQo3ytRe1rChSFqZtyLKvjlDf7KAGkLR2HpiHaU6d1Y+mFulkIsBKXEq8Y5m0+Wo1Sc9iW6+
ftCfDd2/L3M2dNO+jwyjH2qf0sxtXiQ1Xua7aXkEYwxrpfDIb42dsUe58vV1PxtXf19X+/jKlFlj
x2x3eWWG4bqg8DQFqMcC/JfJPiimbWQ13zzQT+eN9/WfnoJtK++r9V+Fj9GU1UhksHZKcglUHQda
F93TIo0ccqqPBLZw2i2gAQ+XoVH+mEbNxxC3Gyy6SqYe3n79+dVPzheGwUaEDgeiUP738QGMUwyA
tmKA54SF90MIRgkJCWyfhjqfg13E73PEPjCZ6MPSamzMpWXLxm56JpkErjsc4JTjb7cUfyow1qma
r00OKn3tw9e3+tks8/ednq3rZRdPahRiB5tXP1sI8Cj8rsf2T6V2ncksYfMgWD51ZdVO/L1TKoye
XPcKUsEg9F1RDU7byVQM0vqUdcWNIRm3xHjgxg2OcHT+RDrHGuDx9PM5YViXdQLOtJ7cMjKIvTew
sE0CA0N9pzfLHSC62WkicQKS9ZTXg8NK9bq+SLWcHBtx/fXD+qfs9/5JSA5gJdBUThtntZoEqvSk
Tjnfa6X8ZMJ50iWY6mqxJUrmIl/qXS9FgMwC5AqIPnVs6TZYoZAQFAgh8oVm0Dhq1W9aav+pEJ/t
DKhB2oI8EG4N6vPHB1zGDMW0KipfVDysMTeuopB69TS25kZqzasmJ0YY6p4b2ss1DErmAIAMlsJh
1LLGt4TkX69ZbBCZeGBEUyGWGpBBRRoAuhoHCPIORGCBEwnKAUpJpXgyq8ewxVIuJ3XhDEA19aD8
KYG+KJKmdMeGXw2FvIcV48oDdRPcL7Jja+GmS8UvswL+pIjXRC08usu7UaWs0R3qRvmp6znBRCU/
XGHIdAomKNBCqEsy1Nzl3kxzeNsSOt1Z2paN0QHMx58Q6nviGigiJdWJFJPITZttni2XWTir21yy
jkknewPLgAuwF3pSgGNNAQoX57ijA7v0baImpD5/DvqOLl1BZsSiOzjs1hBOnmRdJuMur+VrNKKX
skF1bsj20zDu1KG+q4TN692wORJwdaYu5+Sx1fXOiQP1QpMsvzF5pKhyqQ0gDsCyDbJf9yAVOlFT
/wZ0lxbJSe3TU1IYL6ZSbeVo4Lvqd5kU3QJ15ATBJO3E/Y98MQZYGXzA2OCv62ctwVSakZxm9hC4
9E048oGzhJLPMCLVkbGyOkugOE1t742Y39P6gQI6UNvyLVi0KxYFt27UF1OXQneuB3LkK/3BIu2w
aB+VxQagYNbPYUymUmjkj0OQniTZPHYjzitA8LY3TqqzaOZRa2GMiZp4Q7oLbSC9hIPxMo2Z7AQi
dOaQQVFa/XPKh0+b4g101EnFYRO36UkbUHeQTp+oP7LaLKmECCy86UBa1WDDmyrd1owcM/qtYP3e
WFFyUtZAnW9e7U8mQkvWeH3oytmU9M/WyskO6qCttcqPBX3fEj5VIrHdwzM2Lbcona7lHGtD/0hd
+M7Sk+tfXZrTqeEV+uZG1gudvcyWzEFLMVUM7Pzrx5c5SDB65Jhz/FJBFJSb5pFjIAGIN1WjH4M+
OijDc1m2m7kvkW4QCzn9+OYOPtme8fYJpAnsedfz9Mc7MC1zgldeV5iZ9ZvISn6WVniqOnGvDDUm
tGBL1tKtFle/x6745qQlPjnXWaqlapoOLFjoxtm1RRNlc0rJ1CdWWnWnlOMzRSbg2IN8LffTc6hV
b2VF5KvavsWxulGI48oMimDtr1lOIeOha3pWiRT2jSG1vSzSB/pIIxR5gYVpMN4SGZTPpDe3pZ7j
KNTKbdAqD5laXygzXCk9698sqbqTl0xbsx1vSYZrDqIFulgkhov66aLB2eookr4au/1YXuNJAq8b
KkIrcaloEr5MHaCxtVZFv/lmPns6UDDYOco2ba33c+pfu5wZc8Vs42Lz2wouR5X8bmQJN7BOkbgt
fxqIDXK9vlN1eoHz8gOTBqQMRDTgQezqGJNTtwEt+ZLx0L45SXx2Y7rMVtakPrBqED8OGTHWmtn1
0ARySF56xqmo6k/JO6r3agzxZHz9ID7ZPyO4XBdgm6dB6/nj5TSAp/1YIuOXQmu/KJnX1MbWtLXv
2nzrPu38XWRJ5exvCcVQz89+XWTXfdKAF5S1HGJOfCyV9CFNkjsypQ55Gz4sy3DZazos14XYiGZP
CvZRECP39cf9rNaERIn9k6zraFD/2UGlSWZrUI993EqZE8TWtpma61gc9Da/nleeVzl7Q9MxbSfD
N8Xy/+Hi9G7XI7lhmGffbWo1Fo0BpfSTVs6ciHx61ShPtZ57g6Jc4UJwNDt7K6T8TkA4+/qTf3KC
sdAuaHQzUVj8Uz3tYcWueb2Vn+nGtZTAJhA9qDjNOIKuOErCvNNq445Q0G9EaJ9+aBQTyL8NxWQX
fzbCdGgH2H2Vyl+tS4qQH+MswCSMCDTWfAFUz6lqxdNn1D9Nmj59/anfW/5n445uoG7ZFlgPWsxn
pR6CGPJWLyK0r6P+SBHMgGE3X1H+vB4a+gWi1V+QdTwY7Z0d/gjVftdWw1ZfNGfW6eRN0hDTz7qZ
K+DrnfmKOzpFCtWq7qBlj2NQZ5gxlmtijPSNtqsiW922mk2dXNH3daWqW2ton03BhkzAai108yWi
4u5QYModPQk2uCeA6ClPONfYmfyumuVxCuxd1YVbLR1+KW1zZ6b6C3EnzxUJlmQIzW93qikxOV1p
a/RXPLa6U+VJ6bqLzU6inJnAIRtWGym1DkNPppzYy7JbTT7cSzZ7A3xcusM63T1uqJhsV+v7p6EL
fuuy5sXII90hru++/ha0TwbfWu1bU49sTTXFulL/NdvqRFFW9hQwqZmgZIjLfgRhJq3uv8YZiAcW
VVa5UpJvMVL45diobpXp+6TK8W1J7XNHwQ5rgXWUK8ItrEba43yksyrrL81S+O9ka5VObtixnsh9
z9lgtK9ivdkZZnrFeenXVK1b2UrtyDmBuyhewrkEwEfsaY4+L5uJdSkYEngE15BE85s5/bPTDjR0
zBQaFU/Cfs9GYYclL0qbqvS1OH/pY/UAfAIAcPNA5yl1Edecpjo+yYK0bOKnqIEZtxUu4qiht6ud
CBydN22eS9/c1icdFQUtCYIZ2zAwa8pnxZMsm3S1IaEIjpzJjrfVTv3EQA/Yns8thVDyKF7qEdyK
oqMqVBmNJOoOG4sGkZfPwRsRrpd6Xj4OIx3t+T7ix5epvUuEskXmD6Wt51HKKSyXdnwGAgqhZuie
weqTY/NYzz3KdDBU7teD7ZMCxrrb0zSDCq9mM6N8HGxoeMLa7AWptU3nk5AhbeIS4WG+mLgH42Sb
jskTnrXaGXjmSsYpOhoYTYhNnrpMe4xFDrQqD7552J/Mg4oi2IWSQY5pH7nLx9sqe6PuICsWfk+d
LSNVSolXqbbOxBIpDH55H5YIBWZwDcN3ZaR/y+6Y77HPCro6wmb1XetMf72AaLkiMn/j0ocG0Fc0
WObZU+TDKKNyABW1dMa+rfWLXNceurUwYI3fNJX+KWSd3cDZp68pOka5TPBJk/YHpN+rb8JpJyZ/
gEZGpO9TuGNfD4R/tjYfL3neybQGNYvMOmUDbA+XCWqmtGDBLdtvNtrKP5Pbeh1FqADK+GYxPn18
toDTjV4jiteHGru3BFPWlPBY5f6gr0YFYbhWMD1Zo34PreAxj5Nf3SB2BDi4Se3b0kgmZvmgg9DF
wjeI/Pnrp6B8+uRVC0W2iX6RVfjj7akLzFOLJD5fJlPekoyLtgE+1rDzjfJNFkieHEveAAZvWTX5
yY6pwG0gMMxZeMTwvhXtRQ64wW5fvrmxT7+f1QdkgpRmS3k2KVbZ0KG2CEu/rqTDKimuOnOLlNmN
pnovtIqm+GEmKEFp4/u6q/d2mzyX7c1kpA8NFdFv7uafU+v6Lf51N2ePKZGkOIro15B/inTAZiNs
TJcU0IkDOpSzQcif9kCl4BrZ4gHX1zaKAWrGeDmPX9/Ip6NJKCaSMFpT9Lo/fl1hARBzTO0CEdNL
NKtO32q7TvHK8JQpMDckutoIHr6+5vrZPmyS1s/+1zW1j9fslCI3R9LM/NoeNoOlOsbQu6OOmRT+
5P/fpc5elkAOampXVuG3JLOWI2eBoENrc6t+2wBbtb+ffCpdAQNuKIIq8sdPpYm+qg1EMP6CA9aZ
rM5NGiyqHfLW+pcWK1eiXMDsbwRY8yQCglS/xvV8TLG39IFB1St/lofw92TqW215ZnO9MZPwXhrm
Y9vV3x1I1XXv/893gBaQQjehxKZ1thbnDRs9RIeFj5BkB1DQn3ABSWm7rVr5uE4iI3lBgyEfI8k3
B3NfRYEH89FRcnVTdcX7a5tFsEyL4YlQdY13agZqS9dROkBGTIhbg4UaBB4Y5ruq779ZdT+dZf66
/bNha8IO69WcIWTo9A4pN7cbI1WOw1DsCjn1yC3+f3lPmHGxVejMX+dt9GSmDZclQeEDWjqseuTK
EqcmaA8VaZMohN2c/kCZJt/N9v80JNZ35d1kgmJaWOejqkWrhaaLDxrPnNcMI/dIO1PwmC9YzEo4
OFj43Er/QYEbYmy0//r1WU/M/w4UOgAWGzf2kgo/8HFYDxxFCmJzS39q89KxVASCRXk1EUHkdHrP
0o7sAPGj4mu5cDAsC4B86q5lCqtqfReK+l7S7oKhibfjPDwplW65TUtxuFI03OutWAXeiysRkeMo
9Z6I+Kuutq4gX7v4+OhtLy2Q7ox2EHhUV/TY68zoQcpCd5j0S2HX5S4li7W07Xazyoi6+a5IAcpq
GbgjTT0oenOF1uMhiiZWJMvNtORU9apvduIYa8FNSb5ET7irXimHts5jLyTeyYKj6GDiP3Bop8jb
8HY28b3IUfJFVXTKBfAPVX2EMhj5qiI4s4XaHr7IS5UcwQdU/lw2iEp6ay8Td4zR+DGYEbX2s3U3
I6HzKpl0iJFos5WGBOT5MkuK+TJtAfyNXXWMSNPp+yw68MRJ40qQtEZ3uVYujkSqxS7rDfkyW6Y/
hq+oyU9N0qObob7J9BRqc/3HNDobglpUbua48SMpe7V0MrkVAn9pnLLQFCNIFA2F/SC8Ish/meno
dRLHT3Mqk23TaNdVJKA6Z80LsAYVUotWb/raOuhNt9fhLF3lUvkUBzAGCvLirZb2szFhAqwadypJ
G53Tp3oUL8id7zQlzHakvD3jMAVJR1GwZU/q2ABVSVbrWrJYFTdR7BmLopgINhyLDZJQ22Gj0CWC
LOne/tP1+lvd35qS5fXperCF7OoYPSbJZRLeUOKxq8sYOyEwqH6ZdoMwXjrlMai57y7N/GBih9tb
QHXA4pL2MsxwN7EJZkh/GAMvxbhBMfQWSNN02Wryi50bDwm7lmIWkCfKP1UanLoh+ZUF9Yu0U+bh
ugHNFpfGT3hfz9FIACT4f50k6E0Y27RczJlnYB7MQNn3ZspY4bKi5R/J1N4nhn4fl/zHmosoFd1d
LAUnkgCEW1XDs1JRxcZROLtzjw5xTvWDLMmIMWkiamBOpIrvyAbr6cCNxZotUjqSM4X6lM5cvgQ0
WTCr4ZSibh+K6HauxV0aXHSGjGAzVEa3g/A1jXLr5GUnDuSeR8jaHB3uWdqQAs2dESXLeKlzBBPy
oFB4jJ8DXbmQieXJ6qZ17RQCkQRnG+NlSPgiW3q0erIVvZLPtvBF6iT5iCsjp3MbbuJiBJpeC4gS
9GocDmN3fRClm6HxtBXFRsuZrr1UPME8azDaj49d0V/PyuzJwCsLaGWeuRSbeWL4jzZefD3Pxn0d
BxdlZ92N2kQgp3I3C+PZPvXDFDoNA0q3ow2O6sYZTf1qrArSdTh3gad4sWFvdVb6WhTlwaixp84c
StylaMFdauSLvPZZ7mnUhhXiFJ2pHy/f9TpaQOsqLDhB9e2qe05fQR32nJ3QySnd+APRHDK6Ogdc
29wM4Y8KaaoT1tNOD60D1aqHuL0VXYr0GqdgVBDcTnIHChSCVCR78I0OTRDHlBM7AbptWdYTOhpd
lYp1ME1zVw1ycanFxVEJm8JVZ5mQ16C/7ptTYwCTp4+ZUEeQXWbxXZXPDEuEGFaukZwO/HozJBZY
BxL84ENpji0HVIFo08qWuW0VITljc60motsM99rO6Gttk/ftMSQV2Ewv+jz7lU1j6E5WDs5w8Zcm
hAxp5srWzPIbKJYTSkmXo6jilOo+slIyQHiJFXu4lhPVgBQrnUadIVT/mQYFwBVC1qlmAcB9NPxn
8lABY0MqgiM5u/JSPfH/TzCjyBJS0TGFk/ZCYX2nxMzFWvM8YI1WXuhYXRkzeVeisvdqoDxq3ZRe
Ej5u1vJ9abWEuLCtN23jtbGt25zjIHsEjRkGO7WD28GMUZenhs2mV3gmWgtXba3crZBROW07XFdx
a2/TOd5Nlbp4K5C8irt1trKdPkqfU5N04Upvhu1A3GzVG2x/LPtiSGPafessM02idoyymBj2bJ10
WlNR7Hem9dDW8+haUBspnJkuJSSSfcnWqcGDhiU/V1flcTH7eVeNhPoq2Lg1mNmalr6S407YKwlx
NIBHf8zxneu2ADXbCxUtcd4AEKhx9rfsMstOUTjK2PJBisnLwyAUO6zQEUfxLr2c81TyCH4DJZOG
1lVv17B6F17wgN4iRLVIXT0o9dagTLqBHTV5tTaqlCSTSxKKmoOFUzyp57cFZKTfAnZnddaXnaXS
7ew083cjQQOdTd4sKlSUPYfHJBA/Syl7KlMkjpo+F04+0pRRW69j+IU8vygsXvOwf6gMfiJjLlJz
Xj7ipIlhsabVOCDDah6NjWZPlxXpfE4bNg9VIKOKK6DIWXNsb1uxvm6wPozLNGmvWwVmX5lcqCny
OaW4sYlR9QKb6QpekCOX8yUECMtbU6MtDFmOSkxiiIIabXGMEqnFqND+Km0ReQUlawrGt1IqHqGB
JDtiHGGNVX9kmxVpUJiQld6rlL7fdKq6z1ichkC9iXsGechauYlE/EbWCM5trWKGKQMWOizlZZf+
QtJOQu6iKVtSFi6NgeRKG2jzDjGxM1ZSshtt5eekTdYx7lrG9Cva1giNPgyFFpYkxISWMJ9BfRnM
adiQhwlNbglWQNhyRK8+X4D5YXGUqYlZ8pZeEPrDprlJom6rJdj8spybsVKTmFZtn5rpwzx3nIMb
60+Ux3uNbF0KnA5esXWF9UJpxl3+WFrStTG2OHkJvepmLpxCDSScimeryc8grRcU5BKZ5UZ6ZdS8
EjDPb2QSQ91Zk8lSGdunpmseO5Hv4pBIlSB/lGJmkbbMj8rY3octm6t0qokICgDI6kStxLxNyxBv
4f7EG9tM7s2+fANfADxLn5uLgT6Dn8vkYsZL7BULEyvt/4tAyi6gwMiHpT8qRTQfGotoK7oEG5gz
f0gp2Vh8EVgA4Ex0tLObebiPSKRGBOXj/mKhFrmxlTN8xmyFV6mZ2AhYVLyT0rQxo/LNzifioIKe
tyAHPs16Lqp8xw5d20SlYmxIf9q2S6X4pLWmXmNWF0Aw3vFLBNwvzZ+cff1m1DrLBSBRdR0pCKto
I0jTnYh578w6O+ByWCK+6z7eSzOLmAmEAI0IQalL9txUr1mbSpsgLjVHVaejkg2IKihBQsKHSYWP
kjn3hzpiqwYGzDEtbI+6VbeeHbG1jtSBXYZxY8S55qYQnO0aFBrL9Bug92Hby8eOtc2tQtJpkpa3
08xUN8UzSsOSRG5j6kHKJW9TKwjDld/0yohOWZFfdrK5yZF6yJgD90sf0xCgwQjYQHHGzujRsNju
AKacXoFw6YzilxyAHRFFRkm+N7JusyCwcpYig4dlP5i8cwgOhkOZTNUpztFJLG3DJbPqui+Dbmex
4e2W1GbyKo4AHDPHTotLIwooJptvBF7cgXpGPZf8lsfWcPBLURCIphm1ysFu0sOYg6DVR0LpQ+mB
lnCCWQMRFGpdODbXzU4W19XwJpk3QXLMoWMurh5i0XHUHhDgdV3dF8HTvOK5fmu8lgRHwqx4nGE8
j3eh8QL7yzHz2UmqV3XCYa7q2KBSeiWhq2BWChM6NePPIL7Ag2RoACQW3JaL6SnwFK2+2M9Ft4/N
aB8app/J+6RtL7FUEX0NmKK1jqzyp2nEB8NJprTNY6uqF9JUXE3qQ7oQRKd2B4MAhShO/czo91hK
r8KMqa6jx0zvd7qZ0pGWRrRNREIpUb1UtOhSyZQdcXoXkiL5GoONFioVdnWvkMc9RN7cx77JqYvz
uBvLULnUeV8oDpjyQ6XYx7YkSHOFlqRvLKdEbEjwjU1XYkW1upFd4eSJON1WBegWffGaEldUEB5z
jTBTYdD5N+7iAUtkAdWJfQ45hbvAIpFAE1sY9Ex7W1XRd+kcgZ1r7zv7zuzrN2kIsFNoV6Ee3nVk
liulzckvAOQ0HK0lO4gaGLeZnEw5X4893hyMazAys7F+ac/zLUW7i47wUEfKx80iERioDYT6qL/t
rnsu7OGOrc0l3rpqaC81Qh/zKEN6km7suL8VRn2k+7eNhHqKdQjF4b7jJdPT8GbQ252lcSI2rFsw
0JeJqv8ounxvWtUhFMHz0uQ/Ml5WJQ8fJEt7AlYJ5zBvL1ONQil6/XKeDkEk7TLWzECVH3EuHGR5
vKd5bzLxCM9O9tlivtmBvG90za9hqAUEqHdtz6ypO8ZM5mVpbVKLcg3VxCBWXyuZXJpE8wD7nGZ7
cYljvJz7CEpQdEO1h6UM5ot5NZUct0d5Q6bCVstJVV8sP420TSAqD6KuzwneqZkLJwMpYmYe65wS
b9c5lmnSgC82DcYi1Rw82c42jc6cWWcbWfzR1UNJqi2t6z1NQDomyS5bJH9ltOO38UQntraQHkDL
CqvyUFMj2lhdKEzWluaNClkEan1MK9Zem0C+yBLXQ2WeANbUNPX7SNqPY4UcyNxm2XLA7u9O83wv
SE8imy+wKy/vCX4w0ahg0QrM2bGMl7AufHmacMCbft6rXiul+wjnG6HoDuA+WvjYekzJLSjJ0BBy
iXPY2uDaCQJhGgV9y6KRleGhMc1tYLX7jgWhoXwnAIH2kWvHxVZpzJOiJAcDB7iqFfukJBI23WM1
OtiRsm2lZked3A/M4lbTzPuFk3WjE4HWSjtr5orsxrowZLVDoSoSb8RkqBXZjrz4K6NiK8liS3eW
KHhF9loViTazWMAaWVcGJYFub6Q9/GcIUkqxg+q/nTEjVjOVDyVy++HQ27u+J78PkwQ53JSAf8nL
nz6nBMChAjHwphn1LXI7L1lKxzZzZJ2qiwILIjUraaPujKTeymniyRcWVPSZMEsI/i61dz9HD7BC
Qg5Nw8FGVGTTG9gFJYB/ijMMrwQSuinX5UGT0UTTmKZtJ3GurZ7b0XRp3XqglD09BoNvWGA6rK2q
9T6huK6RJOCf8otEPLe87AFfeiyrbLHDnWlqAJap4wSLByfbzWNXii7Jb9lwYnfU8Hm2QPaYO7M1
/KYaSX+EXKQFRKdIm1zJNqV6m/UZJZlW2lux6ZHw+BgMAeT3bDN09CCH+ZCT2i7z1HrBvBFBDUn1
jWpJGwnoFRGNbs8GdSF5hIQRJwkN2qshtYLYxTMcJfd6GW6XjZYAvsb+JBmyV/degMK+K/wktV2F
dKAhJsisUjnEElqaq54Eih6R5C+U6h5wL6/Ja54ZuXdD+ZznzTVRjjOFUPnEREPNhzinNU0Nl2pf
qHv+Ysz8qYsViu0OnIIS3hUtyj5CMxHmPnJvDRydZKFLCdBeyoqLb8ft7eJoIUG3uVbFoifVhjNP
6aYpiUgOgD6Vyi6uyi1sJpAuwL1rF/+D0yzqRqDYyt0+eJ2h8zMeWO6o6+HMDOZbpfhlTQrAB3cI
sdUFhDUkx0GzuVXbhXWKgeMWH2bGUXUYYzf9nfcR2F991xRsiEqqLlrqynG+jabKTXMgViYHUD4a
ijSniEZEosKtsQqvOe2MAl+uitUe45kIQZc185bMAbWGjz2JQ9WSqSETpTI1t1lbsFUGZNumshvl
mG0RraV1fJGGy01cq74Ke6IXpJKl8b2SLztNVfadwamhmp4Xy7iC1LSPCUCrxmQdBltpDfQTbG1j
FHKyXyvyVpaheRNjRVWPw0DiBV3sN4rpADajk0jWyMweic9nlMsFseE7Q1Mg32LRrL2esBQFaWwm
UjZWWJzJIVknUHaZF8pA/I3CbGmn2KRhFK8SV8SXcIGWmuDfed5OpgaoYjvM40EO/kxWf8voZGdh
bedAccVEpj25EfnIq9nH7mDqJJVKnldZsScNxo0uPWPhOCh5sqtUc982y0WbxsecDkjYM9+L1VUN
HWvAwSHFbkGOFZWMBX5ytCaZp4ehKe/GiVNXmsoIxbMNyQVvmUnBOJlOFJGPNXmzhEM7OUm7kMeR
uf6sIuuU9iNYz4DAy2BPEPQuK6xtEKPqG4WXqTcwwywq0OArPLJcL2s5OhJWceSMc00kyN6y8t3Q
veU07KsBhnmq37DR3ceUo4ch9iqg9HZf7ILW7bJqG7DHSM36SBLSviIZxHhN6vEk89hC1sKxops6
NdvAjK44ZMsg4dtk3hJYSPxUMHhJeIk66qWtx/uFIPIO60vRjn4PoElrgfJZi99kAvUhOEpWKiUJ
0YvcSjPRj5zo+771B43U9K7cdl21Zt35GoTAZObcnoz9bdtUzbYdm+rw3380qVwdLDm9G5Sy3mLV
ISLZjmhTrP/23/+MonyikP8//fb7b5z9kfe/Zi6W//0Xzqo8osL4P//9/tv//XPf/Pb7D4JmXjFt
xp4C2XC0w3Q8vv/bf/9x9mtVEOO0eP9tJHM0o5Jmcf/7M4I4zMr573//j3/P2Y8IUlktrCe7s1//
63Jnf9V/rvT+i+9/Js5qeT8j6/nvL73/239+jjp4V4YdjeeM1c6ILmqhPyqj3vt6JnUXat/ctBoO
zbpKJ6cKuj+zNNyrIxX6r7s5n3TAcYwJGYwXkkhUgR9bOUKOapActOZH3dhbyrAJU1gskv5/35tb
PbaQEdBBa9q5zCdKYrloS6aBoe0PkA/YhPAOpU7M2W+e2q2ufAca+VeDs2rI8GgjO1j1nuba5f5L
byLItk86Agr9Mey3NjDLAGzY0Jc0Zmqf+BbgvsaWqKZri7V5HMbbuLQuTAK4m+Fl0Wbv6+f8mfzl
79s5t1mXeRNwVuFBI/U6VjVSvRrrRlqcuqDa9yrQbXuVplKoGmgXWKgFq3b39T180iD9cAtn/d1W
mqQGNjlPZKyvtOAqSp6thcWd2YqUnJM6dYevL/hJU58L0khGdmth5z4Tm06Lnk7kkaPsLWYv6wKP
xB6PcjXg7P4bcc+nl1IUMDzoqS3klh+/7VClprIkfLaaYB55zRjqtV3Upl4qmd8JeD97Z7CCGcpq
oFblczOnQKct/y/mzmQ5bizLtr9S9uYIQ3+BQU0c3rvTSScpNprARDKE9qLvv/4tMLIqJRdLtIia
1CDDLKMRHMDFbc7Ze23g29mGoy41vJBuYJN6eIxIlS12RokMp5SrVqEXlo1wDgFeh2VEdX+kOSPu
0q76RNr82Q+6UDS0ZmH26oBgoyQ5JUptlD3EnDj97e9f58djGMofIhUAg7/gBVMQJeQ4csohqjpe
uGTwqLkVc8pPTpFgV4N2ZeFgvHH0/GmSJ73MKEb6n31JH7S/Z0SbAQ6NEHbLvBjGmlBs6Y8oGYn0
PFYRpCJnpI7wXHHWGEiGSQBUjSCbArPfZm782eU/aH5DIpz5iuBpEfldaDpUiBl6kTb5xq/kCgX+
wlY7sFXpY2z1a5FND1HL8Jsq9HyhwNxQO2xXbPGZif8DkQ5Xx1hBdqjLz5l/5g/TW8aJDvp2zpSh
Ry6lM2pXZel+U6v0GLfZXWulC8OZnlKVRIffD4NfDZHwj3EsIAzS8bao7sXMOhZ1Fw0Vw5xcsVVr
NRsduDBbdS3xHFsL2PoskxybmZFa2zqZFd49MO3EoRs81/q6sbibpobzIYVJacY3bWbisspQ0cok
JsUq/ESnMQ//C13LD78XPubPj6pQMhYlwaMStbObJee+Y36i3fpg+pl1IIwK14UscDkogskuU7gp
+cYam0NmU9U5GeRNWfQPf//wP9DoYLvEFqihZjbFu9j8h9cubbcK/Z5VzUkqOoowpBLznNMFL+vg
wGn1E7HHh5cDBmijHYbGcSkJmjirVomJZhK4FqEfV2OeLd0RcuZ2ZtP+/tY+eIYuQG4dColpItaf
Z7kfbq2K0mnUCSDBLcQhZPKpVqULCwC5ZZ5/f6UPBgRgeNZUF+QG1pOLKw2AodWCD2MzRIARJE1M
vXHu/3fXmO/2h7sJ9AEil8vaF+OMS+ltYTH7ZCqaf+bFuOY2WFstnDPsrC6mAAxfHDY6Jds0rgoy
NXrrCnMbqqP6yQf/4YtB8DO7lGxADhePq6PNO6g218nE9NDJ+IWd0mnm+wES+Ue39O9LXTw1YQZd
aRWsZEXqKGQakCzsQMKWwd+fEnhk/77OPO5/eDtKPxqDKLklFfq1KowzYSKfSRo/HGUWDDgDho1r
6RePrR3tynbJPtmgMVi1vr7Fm/lP3gyuPhc1lmDyuVBNFs7oIDjiNoibpjQ+Ln1CjrTxlfrEJ3vH
D5YbRNv4hQBbWtzSxRyqdm6WMkGgdZvS7yGJzxMGbjM8QOmUwr4rIdNP7memjQ8HnkDObLDl0H6R
NWuVn9qMhwwGUXFXTkgXZnOWka7irvvEm/TRpbBkGTbwffYVlyTjMdWB8CQ2A29yT65C3SvQUDhC
d4pz+5Pt2gf7cHc+lgBdFIB/xOV32zep5eZqtulTyPPaYUEgm5iCmyT4ZKf60QRhcmQA4T57YX85
c2hVbgdWNwsU5RFQ+euMgJYi+sRf9dFlcDcBv8Xlyru6GBt0/qQT0GbcGAK6Yj54ZRV4NiD+38+o
H6ncoUFg4VItNl+Yan/+aMuMNM0s4zp1PVtwqJZzLdu/m8OncIaACEsPgRqtfToCdl1S3bX/pArV
mcZGn1NsSwzrmjj0VreEg/LJp/juX7icjV1TcMZFDgr092JKmepmcvyUwdrSKCER3g6KlQJZUxTW
WqESjWITxKOFWs6mfQdGrX5OkLwosYXWBFEcIbSNszBLuZh0d5PkxZIz476NzcVgBPuM0pUikm2F
BGYu4Dtmsf7k8c6v6Xc3cLGxrUOStusZbxV0WFXY2NKH1zem/jYYGIUMfaYJrEy9+mTZn5/LL5e1
8H+qM0AdXevPb1XRZWvnJV8ekaELZ6KCDF5DQUAx5N8F6uzf3+VHY5X9039f7WKBkSNwpyLmamar
82ljp23Fguf/+6t8fE8GrQo2yRigL0ZqFiZN7ZCEuRmskXhZxyN/ahOYR7gOXm6LT4beR3MXQI7/
vtrFfNKhcIuLnKtZ1vcR6YIwxo2lPIT6J3f18bPDwaPP1lEwMz+/Kb+jRycLiqSOMq6U7KySQkfO
5j+6m39f5eI7IgdarYWtZ6hon3FALsyxA7RprTTzf3k7F+OdFKOoGw0u1M3RofI11Z+tUv9kvH04
EjC4GRQLVbydF2clFm2nY46fNzT1Rum/G2RS5Qr9bm1AEel+MuF/OBL+fbVLFhPmkaite64WmPVq
CFxEjLBXHZ1R7nzymj6+MfYDuHqoBlwOBrtUC0O1R6Y747kNYWw8hg/ztySdz6yLHw67eefxrytd
DAjomI7aoVrYjEJfRv3eydsl8uNP7ufDRwdAlP00izIAlp8Hd50ZkZ+1jIYmP8/rCyyUlVE+hLX8
RxcysVho/OUXF3RgjiKzBat/GvTkJTsUpxEbhOym5CdHkF9fEWxnjRrBbPtEdnMxs9YxBzroDtnG
V8R6ZnLXsMUbrJIEfIrsb28QuRj0MVInjHdA5s/Pr9OLUGt1Jtb5Yui/Hrq02IRaeCJ/dCONo14f
MoDFv59nfx0aXJTytU3mhQ7K4mJGSiY3xRCF/zZPppUqHqH1nsiW+eQb/qDuxWUIIkOdzh6Yo9bP
9+ZqKJqF5JUJEpGalcwRDAKgjr6qR/RLvrsb2GIk9EwJj/+khPrhHVImABRBjsovkIgSppgVlHxm
jTLjQfHO49aT/bD6Bw/S5iKYMx2cLBdzIQGRShAgKNoEPmpB2rgTnU0FuvLvL/Phk7RAkbgGhSMI
qhdPMkl03/W7lMVeb1Cm0bpWsLhPt3l1lRkbtQuXE3Uz8V19zMu/f4sa7QCmKvoQuHMvLh3reZqE
8SjZDIMWz5UjbxqwcfbJFKz/uo3CEYPMwwQUi6fw8tinTqZSR4kjN2UgVYR/JqlPBUIEAvkUFV0N
5qcrc5qKLcX4DiwRFTEzqkM0Wpgd9FhHv46PvImm18jAo58414bbPKY1z6U2P7Mw/Trr8WPZebpI
xqE0XvZlgqxLo8Y15YZcr1vzbFrFkibUje5Hn5x55qf78y5vJnsYOuoUc/YsXUyvqBVSIxWGBEmN
JcWxuOFIsT5Z0X89pGoWyZD8zwS1wHby5++0cWKsSc0kN7o78pU+jiVBp/KrVFFhj+VKR5qUmdnL
78f0/Ide3NlPF724M8otSGQRjnEGB5gP+8CwelTPCJE4hrhltKzy+vn3l/xgYsdTyLfKeIbff0lM
Qaeq6p3dccmi8ogL2fjWRLopgoEIKclUfzb/zdvVy1skzwgiGXwWqiYX29nRrcO+UqXc9JNc1JpY
o5laqOC+ralcYVr1BPkM47htRwFo+rNz30d3++PV9Z/famsXyUTdEUq60XtFhLekG1YRMqQAi1Ai
7b/mib+VmPNR1s1PYTj/OFLn/2BijsW3+j8n5nh5Td7ibfT67cfUnPm/+a/UHP0PixoqzhAc3rrA
Efjv1BzxBwQu26J0Q6H1x9Ac7Q8IpYCWsRfPH6zLf/Ov0ByLOB12y4CAZyqSYCX6G5k5787yH0cu
BRbqVRYEKgDLFEEu9o6KnFo1Hd1krdS5e1SSNV/NHKttHw1cSzY2ihWVxn5Btnx4jAzSIerKvg+V
Gi3d2F8RnWfudFHe6ApsZiNqmVJIrbOdwkFUdB4IcloiW9hkOIYOmepc0whQnsTbDw/85q+f+2Nm
xi9LCkU3OIE8JeY0Wi6XlfEpYEVNOtj62mzMHbThpiKgA531ObTnDBnRk4ljuNcJpSDEOXgFsraL
Np0ducdctxBWtkG31pUq2AyN9gTxzNjb02EsGnlL5/uz6QI/xMWEYdObmzctVCV13uYlaILzfFqH
ZaOvil5dkY2YeCq2iyVEdn879PpNpoM7CgJtE9JHvWoKaa5KkAUrIB5PsdpZm6arFmmBZhJO/R5r
A2ywQXOXNc57j2S874muIMDx7YWNuMWLKF0s8aQfXMLBlZggaDUTq2kMuisZTsc4r4kSs62DGsDK
l+y42e0sYnaO11FbWV7ZIfMSFRbsNnU8fDtkNDdtsiHDdYG49yVKqu+l1byGOBfhYQVvIHueWujG
q7BHdZUPSXE7huO1k2pnYQTKNYJP6D1O/mICVHqCb/fFenJBY35TJmUbzebQOICwF+j4vHWzR9nn
lEcqOl5lvxiJbeDsR91+VbKHWhPLjipdmwLiMpIvUWk85CFGnTBGzNdO8Zrs9sPouxXC1VxbhOgL
3QRJqlAw57IKJmYPUrEXGzeKNnlmJduynO4HGxy9mRHO4HTdNkEda9cuZrUAZZ5bw1TjgIKWSk4L
nA3Ruotl4hlt+Ng4U7Qk3g2//GB/q1T8Q7keIldPXk2lE1sHxSr1Kn7OFWNSW5V980gT3iNJOLnl
DNCw0fAR2kW6dcBFSZKjErC9ISx8sLDXoS7yBiJ/l0FM1Hs/ubu8wBfgKHgPdQxJ+KWKa2tqcTqM
fbMhNn3pVu2x9pMvtZBHzgC+0Luj3SsqesJHpD8EnMJ3WqjSNNFDGzG2LJTRnYQ/0oN4XKS0TRaF
GcYrVyvHtW+EmE00boEEbE9JQRb6PpW5rjHO/pQ/J3Nmr1U46ZUdm1uFmF4OPa5nKLTDHUwa5IWU
S0227S6SCFCDHoNt2Klyb5E3vXAzbB9+tK9jczqCnIfkqMnuOkL/g4MRD2taRDf1IJH7JhUrXNFs
8s4on+1GXQMSj4k3p7VqhJ1B0jv4h0Rma3aSMUM5/7PX5ZeEuvVD890KQxTNxo2Ra97oA7VqZRCv
0Rwy2kY1X4ksJTzFiXy51zSZ7aew7Dg+5V22b9uZk6yTKdO7JOzkg7+wmsGdvCrt65VRWd8jzQ8P
paptLKHBIWXmGbX9CHjwqi6M+lRVAfHn9Qpn4DV9yoT8a+OYT9Ez+4qrUrMfolr7gtP4q63DeVe8
uJPIe417QmauRnsuXe367lBNYeS1FjaLEMsFbrty0QzYr4bRXYu2evAz81thql/qIntjuz9nYpzr
uNtGzG66XtzUbf0laOBV0qjPIIzs6C5rXqzW9tZIubDgaVdh/6Uv+23fTnwGLtNgK53VaM+WJyJV
K8aAe1ZTXhI8kLLF0W4mzRX7jfMQJaXH6rURerRr8vHYaApOezM/qK5Mman0xzniF0BofVtPLVl/
WfYqYNs2udeV2UMllXM/fKUdBH/CMtZuAuFYoDfOfK81qEynHNQoGcbC07T8NsdMICZtawZ8hUOG
gThH9aeOreWpnEs9Xz4FiE6QmjuvgfwaFv2m8gvMrvozJY0FJs+ekBYVPzuMhskVhMrbqMwr5Dht
uR1S7SDLmEa9+bXri2tZQT+pi2blV/Fm9oZOPnD4OombrbDr+0ERuCw8GE2bvFVzz2b+wUbQHzP8
TAUzxjpPi5dZ0BbqFaTYUbz0A6HhrKYeplvy4xzzRa36r0LYr7mMD6LCwlnnOkwuO0GEalWEX6g6
Dh3rhnz3ExbXYp2XosCWXT+XqpAc2iQyonCC4cYsBHzBOARJV26rGreUHW8mswju9Tq7VaTjriYs
ht77Qk5op7HDUg6UwbGTdYx7E8QFSS8maedpRHxUh7t0QbLPsA1BIPKvscwS0hqs8yI95HkzccW+
u6MZ7jAF1e4RSgrZO0PIFiAIvWIkWKiTYhHlrUApW8hdENKOVZCJfEWK+tQoWnWXY/3CBspEUinT
WxKPzKY4e++iwbc3atYr20mY+VlPegUOug8fvQ4CdAvaXpJeTAB6ugvqYtg5airXgruhKBteZxMx
6+PA51gQ7K65BmjD5r5wtBs+JuOIxHk3WaNxI4NwK8tCOxdOWy1bZnYM552xDypLmQXkxqMAi0k6
QbQ3EKTOUIRj6CsNTneH0CI2U2REZbPlgCCCDjb4sk6K/tosmpazKskgQRWnnjLJ8artCmMZmZmL
mTXqVlilx2sLNsaaMdxdpThbcBrhR9RaaoZo2uOFBmXhNkgCZqdCI3wBXw4NJbW7LVJ12ku1xl0u
oHpNSa7sIfKeWmx6t5lWUYxOlXv4c7up96eH0Z+QDiNbPg0mKUl1UMIaSm8UaAU3UW8Q34S8a6vh
SqD9H103XR7cxCiJhC+1W6Exyw79pKz8+G1ycvUcTaV+q5psBqp4NZAwuzQB/17Lcpy8ktrQqi/D
EAthdKsHUbgyiB5dikqrzhh5MNNkxBIJeTbTyTxkU1Iwrpz8WpIe7HG+23SVWT2oRbBUCAgzixJL
iuk0u6oPYTf4sT07qzGa1OcUoTu09UNVfsmKPtrJks+bwiULQFQ7q2bo13ni+Kyuc9q1TFb4a+6V
Hnt8VZwYqM5KSWnT+tDuphw2r9olkxc3+KIbB0dh0R2bUMHE28ArU+ezcuuEuJL9u2rMtuHkbmMZ
VwuJPnUhTnZZH+1AXSl2sg1bgz8M28doRnLpOFeaE81eELYdY/6MumTd46h1S5wsVjtuuKd2URju
ziJ6hHdG1lhg3VhDvCtFvajcHMuM3hFEjW2V9Ve81Hp7jIvpKtC1F6dgN+kWb1lWcu7scCIkZb7X
BhxRsUVks5qyu+pU/Hs6fruwfWtMeuMdjI6l7wAUCZWIqgvICM8uEbCxz1HZD3t2o181ZvrQkrI1
+cQ5JxmuT52tSNv0WNxMzvL+ZGL4EKsgClatVp20woQfO6Bo6sB8lMZ3cm5JTBECnBj5BIzR+zLs
2DrOQdZDd99E8daciHmqBoKDyGXDT7Fx4hotvAV0QKEGnICPXKiKsw0a97YxoztZxDqIiAhHv4Ix
sTf2eujsFDOTMBTVN7+r3xJ6GOTkkYFkZvHVqIlvhV0oGOUbMhBg7h7K+utkEAgWXw8ZKeXtuWqx
/eBG+gJA5OjEyTYPKk4QwbhurYI1xo5fBXoiLMxYjfCktfmoeUNTrdoif0hNXy6kGj8SvnbW6n5b
jeUjrD6JOdXaa2PwTdyWWg69K7JxZzX+t6wb7gbSwsrqQS/Ia6ASxI0O95zOrrEDXvPVNlGAq8W8
sur2Ju5ZApMgbrxoIhbOjpgggq2bKCQnD/AxhqEjvbx4BD4RrcLcIDzLj89FfN2p5cMk3E2b8nOz
UgPaHenaAg/NVlOwnkVkDMK7pJ+UB8wrabPhUMvWK2GznMTquaipxGehfKBByP6gA33VN+OtjUQk
pgay69x1WVlrS6lIRtKmvWHWe3Z40ZIiPJwbn1+CgsbYFy4R9yL57vu16em03KEf6h62vr7CiTvJ
b7kSqUSA4+HLxmLHBKjp9nqYh5Pp8DcwdL6OZYr8ICDNQXPujXGYbqKEVV8qHE6qLp48tUyu2Dmy
tLWash7qo0p37tx3gYqZzCFhxfeNQ9OxRPuych4bowtWtR9HSzM3tlMvV5oocs/N3PKYqGp71vL0
ivzAxegX5lMa5PZuBEW8bOvWeEqUaSNl9ohCq7jqs665KSzjMUctnfuPaaIFVyjWyF6Y/6/f+9qK
KKm1kOEuxFrrNRk8ZU8O7XIU5nCSLuY/q/TPPryKvSubCADInGc+4RZqk2zcqPQY11S9ymXFGeAM
qou/sB2mVBFZm14f/7RtH4PNGBwDoZNd15unkTnbGfvyrur+TFtMdq5G7zhsb3oR1HfE/2X37i1a
tjeis5PTmLjKF+GU97rIYcQnzmNQkuyHJ5G/yPjPLM0A2fdRfBtAvuTV5ubWkm18+/73utBYOulE
XBvN+Mg047URNerS9c2tGxvFCYEAEwreHCOdtt3oPtq51WwDf8KzmzvXxEOcO9N9rSV6IJAqz0Wm
skSSHx9MOO8BAqjPduJoC9q67Ulny1uNPR3KkDgwGLUcUKPsWNh154lBS3flRLS7UUPGr57yvrSv
+goLs94rj2XSEm7UFRw2DAx8KN9t9Yjta1hrnSiWUAQ07313BC2ZiVgm5iHRY1ZnazgRGE5TCitv
5te3CsMIoQKfeNII444dr2330cbUhMEY9TJpdrsa9OaKYM/7uFjlMonIDJMnkTbDzejDhIf37y/L
Me6X7/9plhXZMm6/62TvsY7d5rWMNqpQjJ2qZ1dQbNv1+24tMttux0sXvv7KdxctpiK113UbdusA
G7eDP3pMMpDJOuhsLRnOzJ1k3mCrXo+piRtUTIQixomQ90b0kATDpstieeVnGptHJPmeDxfkrSwy
sVBq4EuVGdaHpKOAwujJpHrmYThLpaaUYYRDsk7sEawKroFNp9hwp3rHWhiBZpwqU71WNf3anStG
zZDPqZwVJm8RXGngY3wEFIm+qU3FBhpSZNuWLBoOtoZY2SkklS6mLEPReFNnejXDWdyNA2MJx5d8
yYrqLS8tqGt8ivN5VQoHsFXnTqeGpzgUcG/qKLie5Zs4ziRXidetYU77cS77+ONNGrg3nd51B9/0
h/VU8mbJsHt/9f2YyUVnFePSKau3bIqKtQxxyw+JJpdRQzKi5pM+GzEDTNhy1m0zuyYL7v2v92iw
GZCDSA6on0PsUa0XAU3BOzrBAVKIn3JgMwSVuHn/20Rok345KWeN3A+4sowvx0Xkp3XQ3mO/GJZR
avWbYsRGqVXQ8KXuWbGI17aRfSeZMvWyya69YCC0ypfDSZ9SFzRk+VoDNFmqyn1l3VvswL2gdDmW
pICCjKAM/xpzNYU1vLdiAZvbJ2qiwVmuOOmqaJ1hZRdTs+1TqF9sFag9lUN411cRC+tIXUqG3QNR
G2wRyvTJhPN1q6bWMopNf5klUXOIRxMDtVaKq64c96EylbTFG8hYU+ffiPloMMjsleopyCQ0IBu8
e53q19cusmEozOY0v6+d6HICHlKO1AAKH4o8FPteS7cdm3QYhfo+g8vyNKbVtm4s7X50897TcCrn
vYUzWMLG11rVOIn3T1OQnCNDmEWyis3d+5QgQ50YFR9rZNOkd7b8Xvquc3z/yJGYHitDJseYwphF
w+KmNN3HoqJsphTtHaGAODYtCE3VIGF59WF3NUzEekQGYQ6u2cCgijV7pyjZn++/3/K1+qxE1krK
p3zgzBOJqF1oZnsnQlc5tvO3I1H7gj1iWsoH1/QGP+R3WpWn5BpHZ7wqB0y3pGNWibaI3AnqYa/s
q9xa5bqhXsWGuo6UJj4O9l1QLp3OMHZV6xDlWk0GZSAeIm2fl7Qe9slArqFuVe41Uzg8ibg1D7ly
lwADWAm17vYlXu5OmPW2d1JO28XZwOR8UP3xrWlM9VgEKw4exF2miQMgOS82DVG+nl4Ht02pRhtr
su9IcZbbYZ54nWkplVTbAdx5fX/2jLPHetSNczqV8+mMiAFcFDd62XP4BGPjA2JJh4FyrRxPgat9
B7SWgxbhDtCqG1tVyYg7EbXYldgUCe7Lr1Il3ahsos/GNK2yDMY3C+1K12iEW+nUnPwhuccQI0mI
GlsgGkW8ikr6J+3MVguagCjfAWxKpU9elwKgihv3hgM0JxGyR7Elw29g3jbD/OA4Icc1q4H15Aem
F7ntrIyY/Q2B8G/1Wl2QOUbUDyENy1j6u8RhL9r0pXwtzN0sgg/9+OiqlbYg4KCmHMMMb5QY/K2Y
IlmZviAtLq5BhmOLCjC6Df14KIsmpPhrdCSuWlT45lmCDVbxnHQmcfAWUWZzYTudvqeVoR4TK3gq
04b4liCKD0VH2q8Y89xTiUPywpQItKzvc69vEjKrBuOb4af1dQDgo6n04GiM6paE3Oqsk4BXKMPN
+7yeNmJVqem0YZEpcPVEHQbavvHeX+j7F6Owr4775FatfHczdnG6MdT4i6FSn8TghAwRjr/GOrQs
5o/Mat1j4JoJLmk2pNRdzd0UDddWUjMOuvaczTaJMsah6masg75tLbVQySiBJWLT+6BdDEA2O5kF
BBhHRoVcKWxXVmpXCzuMarL0rFXYqGFB8dLg5BupGAKcGIjZPIzk3AzI7GEE8ZxtqRGCjYszOhia
fHHwaq+0tMUonvTFoy72vjpiuG7q+K5/MUyIRm0mwnvf+KY1kKiGWKshMprPoi/qfcNCuhjCcetT
72JiZ4ATTMH8BcF80wXFSzJ12pUzb4+7lFKsS/1lno/0SRDGw9n/ryeqtD19gdkK+76lANnT42N3
XIipaAKLgQSw9xtx0jTc8HFeazZQ+7AZqKe6erViZQqWpOBoe9KPKLzQNDiUCoW3CH/jXcn4Z/jl
xR5mWbZTeJL4Rav81ChpuSb02qRSp+wGCBYHKVJ81mllo/vtOR76lv7dyuRwVWZOf5VjHl5Psmuh
oJrtNglaA8i9sUkhp14rzBW3SlFdJZQaIfv3xyqYT/gc7724UvUtw4j3E9WPflIP9+7On+eswNRu
SrhQoeOfQsFkQkHmOtKF2I/BdAsaaP2+eRlg2XFQbw/U/I2lWoQdQcdjdWZK2PmB3t5AHAwKQ32g
ZAYCsuULstLeX6R4j1+T/s+pIjAqKgv1BlAaDkhXeUgK8iM9wnbz23AEbaCRNrBN1eJrMINblG4A
AAekosNWt6jlNO3fF3wcxJtYi8Kr6MXAE32aaoetjlDShYJ0dZ+pVGfctojhgCjZOqUUv3cNdgYA
Z7Hd+NDlB9XzLbI+Q5/6v62N6VqL3JmE0GcncGWJVmpHEENvKeYNrEQk60Yhzs2m5rfM64ZB4NRG
hOk6lXAUqtrgpVe2R2RUviRx5qGCE5QoV3mkFedGKe4lyFwoXT3xzyOh6EWicZHegu5SNATG1CzW
1OvCQ2ZG1QxGuX7feI6xWx9ooLATgNLZ2crXuslOOTVlYEgM8ywM3KM7bx4VM652xDvSAVCKh9iZ
aLpAFN5FSbxVhrF8jVOWdfy3R2r8/pe8kMTvhPJWyTm8GUgBRyPxnyi+U9EHoWR0lX1S6v6cUZOS
lPcP0zS8hr2r7KKZlWLDrrlmVmW/EQDXCkvNOrDuVotykuG2tsw5zsCedpHZiHNcJBQTEbB3xmPn
Vg3wl+Qt6GnP1BjLvfcthuYGxher5GIUAG7ea6iNku3cCFSW0mcu52NNAJQsliIBuoiEqFsJP7uV
bn9USPhay3a41kCdWH4ZPL5PzU1ZUDMxAnlEkDgz8erZFLYqdVFfKXoBGQ50RtUN0bVZmsPNMMCV
xIyBZiMWC91IzSv6CR118VhdxqOWgymJ9++/rLAC88Ht67ugD24CipqHKIa44iQrs4W48r5VSlyI
BaYbXDVrcx4r5ld6b8ehnggXgpapwYY5JC7NkEkUxY3skn1qG/KmT+h7NSFh26WZbjBTDDdNBEO4
tui8yLK0iMNRIxbSYkNZ+UpOzVtiT7N4mKNQn4OkVID5ZxKRQh5xdK2zAyc9Y50qjEsC1xDBtcmi
9w9tUhEqZFLdt3p1ogs4KgtTg1U7pWGxdfoHWwWWtUBatMrbOl/3qYuPThBEj286GAFuatXxffMu
6MuvB4eQ+T5A/DtOS92Xh6oODU6F9XfosPq2NcVtZFblrgQGszQjq8P1BOjdr/yD0NVVH7XOWqMo
SBZn/aVWKGcwfdAGnb81RcvDJV1Kn3KDHWze9/A08VQqKEU7HUe7ARoVhwTGKenK7jTrweC8vBxk
U21b6yvVHOtLPvcmqoS6GmzDctdxGNqkIGB3Dpu91gmGnSvxnJtqaQJf4yOok+6O076x08r+bBLi
qaRu8dxbHOM74CB9CckhAkq6Yq0Pt0T6FISdPL1vccOGgmw3noyiK733zvf7pJX3xBFmHsMG+e2/
NIh/Sy/yj+UgP4lKPlKd/B/Ui8x+lf9ZL7JK/+PuW9p9e8urHwUj83/0X4IR8YeNVURDTWmSBKE5
KKr6P+vmP/+f4qp/YOFGN0CIwawi/VEyYv4xx8HzDzQDIfV7XOO/JCOa8cc8J0NZfw9BQG3wNyQj
RLYiPvlZ7mTqLooLkz9UtTDZzv/8B3OYMKdhNCbbWsedf09R+CUPqcPVjyQXnOj8RN5oUchD+nBq
Bn/X+eZJdgQL+ZHQPJX6LgFPc/EAJk4J+lodjBV4XHcDrshLQ6ywrVLWxDcXzSINg3VmI5oVFcCq
sE9aL60oFlQT8zvwsH1vC2UVRzq9CGAJfI0LOx4WSWq9oRghZdQVJ9CCkUc1/V5x/OfMfpugCnNq
qmF2duJ+vgX6wK8zGzPiOCuDyOvyZO9oJf8CRWuMuYIuFcS6KTO+E/QFv7Sl9/L+z/Qy+DL0Ykfi
urHIfRFROU8oEvcu3M92Ido+XqaxvZL11BFKNLhekPEnxYW27HJ2Nal77wwk3MQGjcGm4jf27V63
k2/zzxoa9mUJMUXT5NynHTFmtk7/Pxx3hHFzfkleYg12sFALMCpB8Uaf9iuFPNebWioMWkAjMKlh
Hgf9Kg4hiIGNewnhZwUT9ePa1eqFUo2BV8qvNmirRSXCF8mSvyAD+ppd973k4VdqzURhTa8k2R4L
gJVkwQA1aszqviyCR7uX0aJKSWDKZPwVaur3979TutGrkj+Xc9UiN9SnkrEig+42mPT9WMJFb6W5
q1jE6Q6lp7HL4KKHJ6sFrgPQ2PSamHSJqmmAttojSwKypFB9kjSPt6Z7m1vZaRB4bsKWfsmM1q2h
l5euTcxS5b+NvnIM6ixZqSq1hfyVATwtKmne45150mS501PZLOK4/8Kmx/Gq+Ll0qsGTxBST7dW/
CDY1PbzaRe9ACdSlT9ARXqnRHW6DFKDbutHT6uTw7Bb0jnbRuNVKBwKb0e8MRR92iZ/uMjpHB1/k
yGEKStl5SebnyLJ2ApoXwek2aToe9KhCEU3H04uU4LY3rUVvTcgi83rvjiwhal28pPO4T2yKx31k
OuuciBrKyLeQuwTwQrhcLpksE+dPmr4IGcIaIq4Z0AxOAnen/X/2zqO5cWXt79/Fe9xCaKSFNwSz
KEpUljYoURoBjRwa8dP7h3n9uk7yveW9N+fMTCmQBNDdzz/a0VYm1Y+eGPWKgDUao13xTqjeRDeq
8Z4ZxtIjz8E3yXCpsFuI+7K1HvWpODS4P1YcgBMi5Ix7W2evn6DbliSLoGv8EzFiThDDB6xq1AU4
Bi92i5g05xENnOEVpfjrqMjvGvWUQ9Z3ojHNxdrGL/amHn+bhijWpZgPTFHvI0f7ldWFB+mQ9ail
+cEQ4QNKhi+GjW1fUYxrST8o3JArnleHkAfInJsNQVjmWs+S8lApapDi4dYN36GHL+jw4kfHGCYU
F9BSzhBVJ657AzsCEARXLLj7RyKHfXns5zq/gd49SFmKYxhycG9sCIs8hAMtsjTI+/GpYCUaK/3N
oAVmj2WgCMI+/x7kQI1qW3o3HeHwHHej50HZq6aLxToXbrTvF8QpJN7TsosZnrhv9797US07Jf5u
TtFulO+qn4j4IolxBOc85hxd4PlRk3BBbMacx0KvCFV37ZsqssZt3T861IOt9X54bdPww7V2VZfc
SSuDftNYdFVZLJhu+V6kt34yfkx29u5PUbSuI9K+RiLH5mk7kNK4HkYo4NgpVt4QPoHrb4mhx4O3
JdO1WU3PVk1rWSYQd0Vlv6aYwtkwLxtbv4sDva8OmPzjFcGSZC/XI94MSR+rX5E55TUPmFVh33oy
ybTYsvk+wHWLs/igzd7GC2HwxFhfCioy1oppUpj5t94j5S6M+kl52eKbldzKkO4iLJ4B6MHxPHXx
5H2k24pULZyCpZX3hy76hYavWIXZVkzZpretc2vSTZ+b4kdr55bmDdIzh06iO54PVWuR95Xz20lD
jAxFwKBbvDixGZ4cSXYVIWXvbWEzyNjFurJHgvCrLlur0liyEuWlsuN87cTQ9ZXfd3so95J8vzy+
lxMifX1CpwH0wc3JDrXVfpU57QmfoJ+BZqbayvQZ1yuP2o3YlywLPqd2GknXXcY9Gq1kPr64uoiO
A1iPUS5fZ3bgEI5xH9uShnqzEwAw0X3ja0B01nGoCZubHe/H7cGWROYVaAHRrcReX+04OUJa3U1i
eqzr4stBxWOa9UpTqOo9gluJ9Ak3qVwygtV8FrPHuOGX7Xn2YEkNP70DDZzguEW3Jan6FEHRr5OK
sqFqIpNsIGgdmNj0y2M2fFfmgxo0sNw4XdILkwPz8fRYtv5bMqItcPM+3nWIX9JOmg/zNIRommqE
MZNTPqSwcQzrHiF3iEsydZ704dkx6mgVZ5B2aCGo6UYu4Shg9MxuDz1J9i/U1G08O3DZ0FZeUz8K
SUOh1F1yZV1sNJQAfGAIL/aN3vw0UVUeHDZ1OwfSa2fE713nb8zej/e1Nya71NuAmxcET9bvTdLe
+NALof5oV9pWo3XnOIhx32qLhKrzdr3NRuk48vTUOPLclun9lCe3uoy8lZPH70SV15vZJOViMIxj
F8tDW2kXU5K3ojnfla7S4PchgQYPbZxRCaFS2JShka58StlW8qnfiKS016Kmg7agNUTpQ44PgL1o
pF4OAqkPDTRp9Z3elutJW4v4fiq8O0b2sw1RGPSoTjbhaJH7B0jV+vZJ8SCvxy46YBU8LbAzmpT4
I40HoM0a4aL09z6JaFhqN1MZEwobY7wyETsgYwLQLMXXiGFul60SvTqjC3wwnbpiO3YIZk7UoSQF
tywps2i2Xd5qWylpAAiJd4dovYmc/jUVdK80hv82Nxb45UPT1mzCo1wTe3tboFNbRUM74Mv3/Wc7
XYRQbMXe2K4Z2TYKSqZm/AsM4tmaGaGHHQexVapDFRLGr0VxvHU1s173Jli/C3u0LiNMI17+bqoR
kFQhdAScR15LutR+6uoUxynOPzSbJNS4P4W+d9pYUezY1veDE1LgzLFxLWHX1/DbFD4slCAMC3zU
s6cN402us76q8nZI4uFguEuOt7U1O+87SbhMiCGQLZ3HanqKCuEH8AY3std/dMn8yMpE4UUSHsMi
tu/y0Th3yXzgQXvoqvAnKftXLS/f5xG5V2I/jMOAYqMvXAKLzO/ZNvYah7N1SJ+ItJtfqBNvxq5p
tx2x6Xg/BWVQxKZGHGP7zihJ00iQqorpwaSvbE0U8UqyOQHZXX2vZ2W3JJCC6Depqm9KV74O2ZIS
1/os6pX30JRZMDa8f5L8BMxRpFkfIsu+Gv2p8ft9aA7fhsdx3QtLANeBaVw3Ht3Jvicj7ynJxa43
HUSDkmsQZwglIiPfD+I5ooUksHIypg2QYlA/MxgSNKh0d3BDNNZmQkJQqfk2jcxffvrSlzfl6K4r
ktlgPLjzU4FMRvADITCCZNGsRHmJKM4kQV1r8bY59UueEVTJV+Mb9F67u6qT765WlKTteI/zmFwF
dQtD6O797Ew4953rG/IQf9hOc0aIfNfl7rnHdXhIvPS58TLigcsVEAW+jqgTe7pfMgzLP26oHhpd
7QmOrldlG/qrto5zIk31W7dz+vNoEKgWsVUfDVVTQGD0JyMGF43m+mRmXUoIk/NpZHF+y8VcE9t9
6fOhAUUm7VW3Fw7Oqd78+8JtwmPkIbWzi3HiR2hwEO1L1cbO7WgRnxg6pU6s8HsbteHaEr3GOk5M
pNY3N07cXXrX3GrIx+iYcalDbjlhVdI9QNQ8hYIpAL+XH7TMHX7LqYpnLKFw83YIh22fTfvOz2/y
iXmOBy0JxICkId+5y6xgQv0HnjV9iYi2ipAlxo6ZsgArOLNH+tWIYi5bzsNACxFHDUD21PUctkbC
20N7afrW+iDXrKc6pDPeQ48RRgCfucr9DQ8NoAhOU1GqswiJzCJLaZUnEB5iOfxxw7droVz2wcHd
NoOCk6yEtpHOUc9i8JguvZYhQkVQ8Lu4RX9cC1LwNcAQIajrbCi05GNideWNJwalEiLm6KQTcZP6
dEEYtDuC5/g3nFJ/eeeW45AWiaWN9XOMX35/bT7ydb8/ib5WZNwXcG3yijrhfSiHG1orrlHEWOdU
bOHwQJjTSHJavqfPSOFfvjZ3bISRE3JYp4byjtLxrJMGLX0qH+vB/qqKh4w4mUtjhEc7tSwKGQPl
9XEwa+TjGUqbOL0ATzlGerVRAQTF1HebuG+NrRrEdLOosuJlJAB0VA8dP77XJ4g/XaRkmmr32Sjy
TVYhmdG62yZPzaBt04yLNz+LwvMuQy5Ouc9F0OHbc6V9Cg0p9hJ8aNrKeqZdZeWjn9LTDB1joTa0
1vKjVGGsO062eqR9MS+gSp6y6+95EwnjYV6GKt/8+T+fOx0LL0NMz7Ey6GZQun5wBfdM3zVq01A7
AMYXP1b0+lT0fxzbqT5VRZEyhyJt79Bg2EeJwveQdOUD7bzD5DW3aHHjQvknO2turYHRPSlyxp0w
dAIxmahXXBMelOdkQsW4pZvHWduUbqLntqZzSUXaKvaddDc7UYQiZe0ao+Ipid6cSQ+PrnOy5xAl
RTn1gUP0MARlvCIQHDSYDyeaLjB/HTKUgunLEs5C5nQrVDObOCMVqEVd0cQPGZAF3VtPpMHdlmb7
PSTfhhqcTbVAJ71p3tmD+1Hm3DIMby3kwSlWZAaXjO7s231Q6dw6LTItAlB1aDGHXqU52iaaol+J
rDOMMIc84lFfPmdP76igqUmsaLkW6xjq8xSlgq90N6UXU0qGfCrkqYhi7Slj+gB2Oc8FyIMYMMw1
Ea+JjCj+Q1S+Sbh/oF6K7jM06NnwkQ/ZYa4vvXUWe1X4ZHfLzr2sEInB30zTX6Ee3PKZdasFtEgk
2D2IQTje/n4cyGZDLtJmV5dkLpOqnZWsk4MEJF51Y8WLmngbHIGsXKdZj/e1fNYeX5vHzpfWi9XQ
1GSBjKAnHiIbku7ir3gsD92STO4a5quedO16EOifZrI7Y0L48uKQTclrxsFluTmX+xJJDZNTpO5R
+hVRsV0WRC2ZzxHVdJRkzVvCW+g5YQq0I7AjG7KZ6DobYkndajnPmK6nV50Dzn+9HOhrxpBlVQLe
qXpts9TEl6ywABbwy0QSrTNFQHJn07HrMoWhb+CqLgtCMwcagum8oZyo71iyqRK6/maPopaqmJqZ
uyCTo4y9GSMha2E1vVFp4/7+bDSLpc4UbzVVwcFvfvz35RDLay7kE4GPn7XHy1ouBCmQT8agUQAY
berS8IPSyKxVT+Koct2335BZkvPjfn++04KYzYMAuBLpNlfdebTHhySLUFbnR5FSiZa8+nX6ac3N
JZNjtiZLdd5nHi0NpU8bgz2ghRgEOnPlcVrRU9gQXWv7zaxNJ3fkJnbGZt62vvaUT9xrywL5e+Ee
o5ojWf/luIBBzYifpt8ul//3FjA6WIP9yAYRXzwmLlfF89p7jqN7QXcF+jy6kbRwSI+iZTAq4eXJ
gErrdSqKaM9y3rIvg0suj8kYh1u7xOuEvmlZWdeA+zVL7QqrUos41X/Sw/6zqtrndCHe/wAA/4N/
zVocmn904dnYrg3C6nAAYxQkrOzPgKrTuG0VhYIcHMFdM1Fe0+U3sEnEr29wJwdOob4kN5wY3XOc
8HT9Bg2zKnxaXplW4NZJo7dlEViurfCzb0/RiHoci/q+TuxDzU0oO+7KStsscKZf6bjYefJhi86J
ZT6Y/6nY929O4+UdkWlqklfn2K7/F6cxMi7fV8TMEGvunPMh5/wOMmbLq3KNXTl2b04KmDiQPvTv
P0rzn34xSSKEsOEERF9n/fmjNMk/mhiC+CibeluGEUuCfV5gYJUg31fOWbAsL6vIkmNlLFt+19Ew
PsurjcheVf47LNR10m8c2ZLXoVZUZv4Sy+Gm42mOI7n3aInreOH0iFyXM8NUs8n8xwws668WweWe
cEnbsPGBemDtf3kjVkJwVTxJezuYPHjLK1/WvwEJH2Hrjpdcq765456n1o3H18UjRDS8vDqTBNjj
6CFYHajbO7fAui4Jtkl5Xpb4lBW4s8B+l0VuMr5mmz2zJGjSnfgGelH+6yCER50liZ/XWvQvFjOQ
rLZZriXy8OvvS/b/+SE2ZNVMD9TclMUfqR5D51r/3wmifVl8d81n+7dv+W96CDbHEi4uft0lLdpb
OKD/TQ95/r8WIy+hKdz6NrnCLCRF2aj4f/4Pw/0X2hCHjBiHbntXXyKX/pseMv+FB5W2c2dhj6CV
xP8LPyT+9gSahkv8EcEOHkccQq3//AQC/lHDCWS9pV9k1ymYZzz+Jh1ew7hrR58d1t+3lURe6oI/
lKcwbG56P9yL/Ibugjulo1Xv0rvOkHdSTi9x3gYT7TE9TWQ1VC6nDXA300vu83TaRLN87Yb+HQfH
gwWYGWYd1rrwozLmd+FT7Z02V8KU4Y/mzdyxtXPaN4oXSY44HSgbgNUtiNIF8+cmp0tMxb+a8T8k
53l/+0AsBJMuncEsLQ5193/xWEu3HUwleujhqaHcqnGz04yidAWgIiPd/I7CbFjZg3jgBBzdzotc
V7frhAas9oxs0KUoMJKPqAzIUenLu7hoXkZAkfdEt9+ZTm2cChlGRk3FVKcl3mqylbnT4x4Ds27c
ueGY7Rs7clepqJsHI91G1Hgcrbg8WcaPlU89sebGfYamCEZCBJPRiiPoO4C0CI9NOo3nogS5E0fK
H+K40g6h08sA5j7ZNWhoVkVfoDlMB2td+PT8QlRtqgQPK6G88XoSoSC3jRakCGHxjd50cqU6x3jI
HSlRdmqYHkPdv7UKzlWw+mdeywmD7aLeUP6x1q35GLagAw2oUzeL5uxSmHMIEwwKkwuChZODE2QW
5XezMX+i9fJOpjNVG4xXKeq03rjr+/nbHrUPywkNzHDqLXrzC3AZrT5pzIP/YQP6na78p70ccpYI
HErmSQsx/+ZFb1lBIc7GcMsGUgVj+lHGBEBQWoW0RuecOqIbnsp6DFqzJAgakCdN8g8fgFRlQ/Xg
l0I/FCViB32IbvxCe8wz9xllU3sfo1tGFIYUG/fZr375Qyk9dTag3yaz9R+9QRcbI8cH7CJ9AY1y
HmQYabtuwnXLiXRTxciCiHXXVrXHCbOl/oMMvXQniKmGGYAAc5iWVn9Yvf7hdPMPwX/EvXC+YVlY
/vfXsLfYq81e97HyaEnE0zlE7RoSNNppNuUenjdhaZb+rvcndcL8Ckjgiy9Ld+W5Xg1biC7EJh2u
Yw7G67SaqhVO1xis32xfRayMUyeMMxaO50ZDsx7mOa0/3pe3jGt2w53sNNX637+hv+cs8h7IcYKj
J2iR3CEW4D/y36QqOpxtEzrHS0aOdLzBFRkdwsGbN6kF+eNPOEiwPKAMSbAjjPqObRsjaVIFUQLe
bCbQLZM/vbVkOJ4MZZ59vYMrqrns//6lcvL5h3MEZzChEwdOugGxmn9+sbQKEA/VRBYELGJLK31U
aZzvpKzvHJ6Y3Ywh/MZALVMh9+GP+VxCVbrjuBllKG7yxMuOMYokdhl11MYx2gx2QgEPZbabhDTH
rWlMBwejhhupO10NoMYT9iVPdzey9C9CM8t9Fun7Lp5K/Nl3rhk9DhSwggtWLYGY/UMS/iAOgyDJ
sid97ne+oQ7IFJNNBapftPqDggotzWeyKLYFrqtjkj2HE+a20ZBYT0Zq0yrZ7eohgcyNsJ1YTU1Z
SkI1RWK+RbN31R33saKgM6jG0qFTZnyMF/ZXArxoMnzqgeZhhZTRvoFHr+NuOoGusqRlT4nr3sLh
S5yO43P7a7bxWDk1SkHXhh9UFuQ5tYxJPhR7uahB6yAtIiYaZPLxLGYsg/E18mA7Woz8a597etR7
RhvqfhYAlLyBSzu0KVVs6r6Lw1tPCmPvKYlHUTYLT/ypUzwz9hKs2cqox8GgVTuVDNQIoplgfrsn
UnRKxrdaduY1hGddIbi8NnXy05fupxP6G0TuEsfHHWEWlEjRLDXBnd+lbY24TP8MdST6JdRJbk6S
mT8yVx7Cs8BKvZNllxZlLEoPdGtkkqVfGjT3o8KIwOAKG6zhXNQqE8+UutpCFYfcmxXCNY6T0GDJ
0g4GzbYRjXwU6ON6VqObYW5qzs/U1OiVwrpHrdqmTyLvVOttiFAbe6IVR4E59zmMTzZguWluxKx/
qjZ+pCCzOaIfte6p1FXbftRvgTAveoQkfnbMY6gGuID4UofwG6OpvbW98QA5gFWZB1O19k6AYz1M
DvhGqN/l8UUf23brI130ajjuHOZJKD3lfdbZYeqsWy89DAVCeP51oIljxF1i06LCYFbqEay7p76V
hFbwdHq3Ex2TvA3UVDmae4OIJ992vacz1mt8s1LJGrryUpM1RW43bsJEJs+Jyr4Ly6E6J7KNQ6jq
nzCPthNkZVAdyiZ8s/XBor77Dbs0im9XHh2T/liryLGrWfqauiUbLeu1bzDiTBOqRT1RE2WVE5O+
V7tB4YfIIBfZKYwuvvRom094AH2mnF7bNhbM56z8T5oML7jyb0JVyG3uvhtphotKTZslo4P25lLf
098W1HHJXkz42RzrF5p7R0LXaDVuS8CD2L+1lzXdzr4KieKybbKEf0kY2SXtlW0zbaQxEFwagpph
vnIxt1SB1VKVmM0XQU3DxvFRfOfVvYGmLXBs8di7JezZqGcHrePSuxOaH5K+uIGirT40j7XR+gS1
GJu+bo5Rus8NJW9oG3OoTq2xuJjiWxIuijzCeOuL1CGXMw+yKHl1i+beGEyPWACiXNMydddN3Nw7
wzNdz4j9pumjCadLWrrPBHrceW5/jmck7m5Tvdth9jkO8TGrffT3ru5ukxb+GiinKaZo0/RGt5e+
BiKP3CPwbe1WC8UBXSPgfhqBf0XRrcuhcRtWclvWUFmdbdZbdzEvWWP0LjDYppb8iEzNXCHAPNQW
zG0568/KTLRzqqx7gSxqRRffRuRTILwBH2QSXVwc6YHj5iXWR506pSLq7oVPGEVmhccK3c/GD8Mc
yrVSW5ND4aovkCd7VqvjH6UQyyMxpsCSVTthvC46EC8tEx8w0o5Qr2bHS6+T7ju25wfb1KJg0KMP
Yxgfc0unockeC2AxMlZkAmJn64q1oaDhr585blbmelp83qPu3pjCPJoTSSllVAFlFNSXVg4lRBqh
KwNt9vjgkKzLixa738qJE0yAauNTWtSCH5NDgYWygI/MIV1aLjRtUkc0S8Mm1PKOA5J+G0oHjVTf
wHViAOtU8uN7zS61y6+MkOSAqj5Ow7P+mI7qXsMUs2tm+v50JFmLm56cm6TbDKHaLTq4oEjcZs1L
f9EH+y22kOobE96URnc/o4ImotK/ziNUTKwZGKfzGIYq6/s1baZP2chD6PMJDkZIdIfz3VbmTaqH
p8RHDFVQZoqehme1qelJDuXFFgOntjk5VPa8DTPDutXSj4JaahpU7GwzrukEG0Y+UxNpOIFAQRgB
QFLtTrTqj9aN9DVm695Aajez3M66T0ccdppc3eL0uqbD4gu2zUMP6ErsCY0rdiWCZkjtLefmtd31
743c9FFkHp04vkSl2jtuvGvtYlilnfU8OqfB4uErBUnRUY8QTlXWVVjZ05IQmy/prW77RNjKqbc1
2tiL4Y58cjYEgRvNLVKeWh2f3TfBKhSt2dHJMbvPJpo2Qxv9NPKmHlBejeuWxzKwHQ8nc4rP2FLQ
NS01pjXWX8a3cdKfaxecm7TrR4BUFkWn/07yMrn0CS2COQK4IQdHM/RnH0U5cjgzDobyZ8zMgVSX
gY3T6Vh7l8weOseEg0rNqIqKqOz6WDvpt12gpEryx3baW259desE26A8Fibal85C3qOne811XsMf
f6Z3bFKUoM8e4KSvFz+61hymks46xZduHDwGWhmfxqyiBdkkxMctkw1OTHVseJ5QNkUPmoUcR6Gr
cB3OZfCm7diWMDW7mplu27eNvbbS5taPviw/ex+VmW+QwuVBowt1LMZ6TTnRsKMM7ccpkk8QgyDm
QQ5sFAVmhdSodsWK5QBHdVQ8tF6y9lxegjt9ldO20vyNKlCG9GO1yp2BwqMSZVH/mOYY5MQU3rp6
/Fo3BUe+Vz8ht5yNsFwNGCVSnOmiVnuLfrUNsml2YJNtwLSRP7hpvCb1KllHTvcqjenFrQ1YYInc
0FdHQ5C5sKik741OHnXSmdaUkgyEAzm0RLfOh/L4m9drzVaX8xO2hLVJ2/mSqPc6aipb4Q6+UeYU
b5r6qOlnvWl8Tool7TKsl11SW4CbKeOlMIIy6Q9sQw+OM/9KUim3Sd3tBw1bnmhuRhNCzVNZEjRE
s26Ywz81idyEGPenOqVjM2qjQ2uHgdHhpaga/VkfaPJui+41tmaWL8PAJeyad1P22pEWYkZ1t8Pm
/uAO2AymaeRWLx+gYMAculsHZWDg+BxulI+5lfnvQNbTPpXT1Xfte7+eEUZmJCLZpntrtvPj5EOs
mwXERVFH+AxcG+0TS0vjsavUWrVfLtjoFXdOaf60jn4wPAbAIW+MIGy+UGJ5+0TBz5fjuLX15KEI
BzQDwMoSkVeAfg2zgqLq60AlvRsIY7K2Xoruz/DyaGMXGASEfJpzbe3M5gOahPtStdYuEdZ6qDoU
/IaZ7POIAdYxb2uJ2k+v3Bcnmjc8dGkfbrSUeBg2i2VkK+hAN26sImbuqEOOYurDi9rt3CZF0Fek
mVvSuqLbwoqShSoo0+KjIqIM2UQi535r91hmJt35tPUCDZkrKDdMCJrLkJoQIxEO2inX+ld94FH3
RjIaQnd8JI3qJpzjdSyRWBr1UbrZs1a234xLz3WEspTeyA1GlVW1q5v8NUVNQvsq69toQIOw2Zm1
eV+1JgCpqNh5WgQdVlqsBfXF8FMKwcB4NSveeD7iC81l8ytoPFipWbof0uR8YGy9qv7Vt/a+SBz2
wyGPufgpnGDb3Nut9pM5xsccJ0cDcWU0FG/dTPoCEhuACnSfRv2WivQH336DQ6A9Kc5NsmXzU6H8
RRnvS8bYx9M+EGoZf+cRygen2sADsf9m3i2yFa+I34qkPYokFnwm+TZV6os6LoSWiFHxxq38ZlHD
dR2WQzET87DHuEB8g0/2rN17n5Y7nZJC3hW5ugDHPZbJR5RZSZB30yPWk6Poz7mQH25nfcx+t3P8
7tuJDTR04Zv0mHCQceU0lWTkfo6t+Mzc4tfIW0SOeTcBDm1ynUMbbQbHokainE7g7H1k42Rqk10b
Iq6oM/viVUIPJnc+p7FJhbitREDm683kReFWoS3fGjEFoml+bD2KA2iWvNWJTVpZdXOf5+3B4Kyy
IunnSmpBs8u8F05rLoRntJsqlFvDwDcTXHYdU5Q0KfkrI6kMPbtyoDGbT5L9AdMzRmTWk4ERmDr7
dTOXDeFvKfe3oQIjzk8yRvqkYi5/X3QUS2MxC8GgRMJEZdA7H1kVuWkV8iJNyR/Gv0+qrFvWrfRU
G4TQpZAULsEOoKpxkE/pfarhC8OgxuEy2SqXoWrIq+dSGw+WySnTNKcnG33Suk6Hn9IdX7o8fmXu
PvXGUqZm6A8WZJ9yzBL1o3xC2fc4WvbOy8kJK63hmMAiEm8gfCrJ6BS3J2SxTQ1Qlxi7NOPMj7Bz
QtdQr9oOrTMphRj9nWsuSeUy+vKtntKLHxX9Zk0iPaqn2CQ8Ll7TKbgu9OHz94feuw2W6ZZDSXpX
mapb2x6dnk3mfEnhvHRIFmij540xmSG/9G4St6MPwGTxpDDsWDokW5nZy1g2JKpo9tl01EonsJsp
RF7ypH9SRi7WTWYePCXosjYlrtT4piSscpVXPAV5Lp4l+XpWZJ2xYQFsIEAHRWTIs3gXefI0O849
ipm70KQ02+Whgz9iHE+IBUBl2vbFXUWGYeAbL2UZP+QzsRSlMDYEBOxbqGoe0zvw9muq2Vh45wfX
wzsr8oPHJcAveJPnath2PjLZCM7YrG+V8ZhOJc3qoXEtycibE9KGHJ2JrfBlhk+ouJAhyGJPleyU
ppfi0YX1nY0BlFYsyoPxuPw+KGhCnsKHoYiuTSz3VWSTZ6+VQcaQp0XypzeTYj2FHTCpIpXTdLL9
UNVGUBffbWOxxlRNSa253PsM07lHbJbE+IbKUoX5oa+K/shKe8qT+dpnpQzYlh5LqKogcfIL1q6X
rkbNYiC9w4jyaLr21RDo5uavdCYjxleIJNxJ/iyC326GYJNj+ZWgUzKH+SkZxnKf22wXxLSgt9rT
ekgYl0l2W34mSvh5mKxzln8qi5pk34t/6ihGIuStCXY8oL2DhWfAkJN4jefxLRyfaagaVphVLxgf
OPMsaYA072HEH1p1Gj3nmFJxya62BH3+Ks3qJ4ZaZyIcToDt72z4CVJ3QexhsYQMhoojm9o5U8TT
V/LPlOmcTIFQc+CeifHbr+I0/NXbKabLoX5UyXBJcvPRGuW47trR3Jj2tnXE1ZHo/+PSPMWSrbZ2
28s0gwJPjCweGU2ysK5lUR2HltAR0b9gxPkiQoxlv0iP8vX3r9ay8ZhNlbfqrOnoJ8N72uDXjjkP
jNe+MHiQEckkUX9PuyM5p930ojw0szVn3C7r3xS5bdOEF3ZW7T5pCeKzerq58SOPxCQsVkpKF/PT
0DiUHg8i0CP3F10CWZBb6SX2kE7EU1pybn1LXP29Ud7V6r2dALZkN9ya0/ADtC9XHWgJAAlhWFnU
rQdlYXOoBipSKFcwl0gB1+8v/vtUyi5ITYT4RQNCX5QOAK5lr6Ye9VfhlRAX7fvolqeI1ue5mk4W
eQ5sZC5ywThE9B5dysa4UFjsgRnRcAgGjspuott366B7miQfHnaQdmNH8W1ooc7GLZGG3bByB71a
Va1DsBcq+kZKqE6PEnqcDpNnbXshPayBNz1KVs4c09lTBMIk+kTuJmokgp2qyHhtZHVywvGTKDd/
TUzfc2bRXLmklhTlFKD43TWdPgWuf4cekbzAKUIK/aHrFn2TuvlSjJy8DFfb+qWm72snx82XCQYN
2qZNF3KMuuYX2XIHN0TDbLos9TlZjRVVb8ILCmHcM79Zx7kp8P9Sl6KPnrh0roMhZ3ZvfLeEJLE7
7WXIDEaN2X1kObS2TVR2T3No3KfG9OkpzztJRKoP+RKfM/5UGQKrnKQJHsr7jNC2TRGSjtq2cbzv
feTy/Wgkr6UQmK+oikQDbSSnauLthmmBm5JFdo/qhIZtz1pmLMnsmXXa91wsWEAZg8bpQPyreLH7
R0teIvM4B37OIbVVP9V6TTSFivVd4dX1U1UW2t6Pq4070qaHcln7ZN+lODFPvknfx3cpCAHJ3KXI
j1PyWN02EfEJmURCm4eac/pf7J3ZctxIlm1/5f4AyjAPrxGBmAcyOIl6gYkUhXl0AA7g63s5r5VZ
Z5Z1p933+yLLtq4qKakIwP2cvdYe/ezJ30QFi7HScYJwYiHK2AR5R6asVh5ocRxN8iufx12ESj5e
5ehqMr+f9zI2suPcDaQIg+Yj4JLOhKHX70wYfFq/5/SEczZAeoy4xS5k8oLIAX3jklpnC3IjTG5t
xqJJGjLgiieXx3Y05n0ZDO3eyjPtsdDgezxhur8j3jfa/H//k0bnyAdjucfJVB6YU2nfUanX1Ndv
PFrKT93X9vrURke3w8MA8B3vUNDe80QvTnokeZy3ADnOXDVnO3eCo2BWzqiluBjql+9/StpOW3EH
dLnysWWMm6v0dQavIkpI/huDu6WXdoFgv1v1UF7zUha37188eyy5kg8k4gX135o5kHGXxp18bncS
IvsDGWLec0t7H2KnOo8ToR7qcsWhQ9v2VPJ8vBiJ8fT9f33/MjvJLRjjP5ZkkLzwk+R7MrQnJgvs
BXVdVbSrX0TzROos3+vSF8/VnP8yZUPdu6ER9Ov7HE6tiB6LYU72Xq4+2vy7RI5TPzGDZLOmK1Vt
aWYXfybDPFdBHEI8LCvykDwXdJ80ZzHzX5GwTS53QL49WW7eunyQIdEsHFqpPx7z+O5qu9p86qpc
Xkvg+LDNrW4N5eOxolwQTEhvCjUK1uOAimTN54a06Nq9XrIWtNEMtkVdFz+8zP2dgnBtbY0TJ37J
9CRa8htQL2m0iHsLs3PyOvMnu5c1uwvjwrtRv/mMsy1dLNcxmQD8zCnb+zN5v8WzanxIxBsj2LGj
wZDbyxv/5IC/H/LA4XiFC5WJFPgk+r8rBlTP79vzLBi/NgFzNnKxG79mQM0X+w6UBTPgl3MfYvdk
j8Ajs9f66EhFAOYcKXZFzbM5aRlEE5t/IMYHMeJ5oW0k+ZH0n391lj1NbT8aP3aPbmw7x8EL4PEo
C9xYLs9LrtX+vmtn6Oo5PhE/8AngN88IKa0XTh2QY2LCUqR5qzjGEVt4pnYdnfmUUde0l5JSwMx0
+LDo/n7xETqBpPwZxgQYYkrSrQexsBsx8GFmnmoQiPZPwt8Ygkdv3DE85YiXtfPOCtKz3uTpaQIu
k1bPaL5FApPH7bWotHLjxYVNSK/eNm1u3FEtfn/l2mkaLm0HfcAQzd24vCmPPKUOWlZWYcoag1Ri
cef4T1t2OywnL2kJYMoMKWWVTJciaHczsoN97dvBUSXfV53Umq1mIiGc2LLOTDBPcTcc/d6M3hlm
HYOUO2mjSS+cK0+j/xWwjbnNeA3q/tXvSO8I2X3xs65Pi6xfe9dVkbDFewAwKw6Wz1u/mYB1Iv0j
KIb3RTk8JpSdG8Q385qNgnYUHeCI4zMDx9sZnSP1i0mG95RwnRlmm1An1uH9nGb54/cvuVN+Isrx
Fr06JpaVPQYNXwGDD3DdBB3O7Syk6RTNTe7y3pqcI2C53ZLtGmP/vZQLimbvJZsCkzCCdiO7hms3
9SBRpHUWmTkgvfCTfdaxJRktJXMRDcSTnsFHdFe+FTzUZe1fzEDv1w20IwdQHrkTM5elsYn/pdbw
wKeDnCnS1rVru9zosyW/Cfwikkw9qQXDPhEoLI4NKVe5oNtypv6slSyIdUMLR9OeH9OZea59xRGd
/nFvri2qQ55rRsh1rV5PTowCqYqOQYeJi/vXjubr58ReOt7+nDSjLHLDViqpnNngfVbMzhhhoocf
+jMY7WfD0GhrW0R3uUm76DjsJ4Kx2BbNu040b8c9/yAK7cLi4ZYjviS0mCEwJ/tr5AnC4AMLXHcX
1OyPqU2r0H41oHH8fkPBBtTm47b1zLK+2qm5bUWQ3mtexvZs8RW0jLOlPAJpDSQ8slPg9mB1aNoa
8i+kwKTWDkeL2vklmA6YAC2SMg5PKoGfDiTktMCf8b3r2E4N5nZKrOLSiPRnzbxil4yZuasz8RA5
ZUeeU9qbTPZ3I8ofh6U4Hns+/huZGa/FjE6RN/Vqjr0n17JuHQKMFQJLzKAcsjN0gVPZVhuzZ5hk
s4Di98d12l5GjXMV301Z4rjqh+ZYasMOx+/RcqXSyLJGHtP5camw2TVBmAmv5KjrrcSon6Q+9Jxw
BbhGzf0Noc+qdb4Kk2F14udHMy6oXOrSMxflV1fTAeDqkbGb6eICXiBLEaY196ksfxaTS4tbEnyJ
Lnu2szh4Czp9hlibWHpH+bwthqnbx8JfS9mPuwXy5d4WjIqzuKdNEm/JprWz/WjL7iwaHaLOQito
495zh8kNXYhqgLdiYxR9vu/JE68KkJ03cvHaSvgCcjfynVsW69eyye0v2KJVyvStrvPouSom65Th
06Sqj6lJtwhxse24YCNEzaI+s83D+L9gWYw9HwONkZ9io/rTZMQs0sbVN04rsQWOzRf/um9Lbtiv
srfvDZ+UFeeD5eKA4roslLZGE5g7w1RINQ74dWTJiVE0pA4XqaKC9/QnGNQSo+c+xWlyCIAAVzxm
5SP2qLA3WtZnU5tfpKado3JeLi5Z48Wfj3ZX0lnKo4wr6QhL0tOJHvRhv1DVoGHIw8oj7qpHiCT5
OGxYKtTwUV68QU+L8HzyP8sg/8oLuiETFUnm63wozRgPZjCN4TxFpxlibD2WXFTGbLSPHn1UBdcM
5m3ao1sSKPZIxrSj3PLwjjbDMLebqHEZFljBiz/J2xj0u67zhj3cYbRBddCsPLTEcT+3txrTzFrj
cmF007izMkx5sLnDCldkephnZtXGEPxqkj4kKstxyvKpdSrYRw+I07Ft/TZY6DpMN/d5s+wCr/x0
9WrbFdNBX+on3xW/6MisI65EyA61mYfNsEx7z+RKLRpeQQrl3SY8hZkLxuUWdRMni6Yptm08xaeR
rPk65nzFlyiFH4z9td2J7NHrfB68Iwcke6ru6cyTqUvGfs8olK+gvjHp/rAD+Wb2NWNeOzV2S2Jd
cOpgMNTrd8lcep8ZHLfSJq74YTy6kwWWEWj+2m86h/kyuVW8A5wmukNrID6eVPtGTcjLjXZLJvXj
YHfdWg7xZVDwZeaHjYIxDYVlsu8JOwVq2grZdGA3WwVxttCcVH9Xe0bYP00FeibfyKeCP72ufXIV
Duo56m1N6TqYaA4v6nCeWSUKIZUKJo0ZR/LCjlcTnOkAb1p6FeuQUrWVGFueyM29soZ6XQ0s7HyQ
+nupz7BQZrJLFcxaieCHNoK3enCutgJehUJf1TkYIg4etlVgrIPWUYGy/HROWg0628HQLgqmLVyb
uFOS3WYF2rYKubUW4NtcYbgZPK6nwNxIIbpeWu/jAfcSbUkNDO8Ey5vB9NoMihXiayvYlylvdcT1
1W9mSOBRIcEmbHALI+wpVlhBw7HCh02e47UCinWFFo9qo6sDGydQx396RSA3NiyyrajkWvHJUpHK
CEVWkWKXBZqf/L0eZ7xSq6HuI14zbJcWhTwnCn7uFQZdKyAaOciwdxQkXStc2oebFgqgFgqlrhVU
3Sm8uoOzzuCtHQVeMzqMzhYstoYLkIs5LxPyOKgI6lUOE2SzWtvqkNxwpWI1SO9PpyBvwllXSTPH
wLAgYvLdx188h4DCFR5uA+htvPRBhxtPR4YRFiR5rJByi5k3Ti5mg9DmTNYZlcOfCw40WU/WUs7i
0VOI+qhmV73C1j349YhBReiNLKFqBMUcQpp7Eo37ulscBjmMOAKFwiOIgoRM6oPP4x+tlsG5H3A+
UQh9bo/siWsiGC+zQuz9YNvX2sYgCuZB4MeEV0eF5I8Kzlf737w1+01bgCcV4Ps1YUF4/jK/WGn3
3kQtnZXWSObbQjBb4wBwrV2HEYAZ5luq9w0pnycDiyhRDgdoFYkApwPvqVVigcxdDwaHAmMa5DEq
h+dpsoiHTO27M2EvzcDp5UCCE6pH7Lt0XHbTEMBbsktiy5rsrYCpa8z1qcAV9RL1/Yapin8CMUeN
Uja/feKfDPP6es/P70fng25jUWiVTsFQYoUWw0KgVAuJki4sRCMYIJeAsiUWK8wMxCNg3ZWsgUNd
hwUKgUPX8CF1DKQOlDkmTwueBzd61/QE61yPGQoNRDuSzCoNEUY4jAq9PfABYzMSkY531SRK4y1W
x78nP37S0p77NsprE++EVAKKxCve7ZEVmlJTGDgq/GrfF9uK6oPbaP8O9PKRQhRk6riQ2+jNLICK
baW8oNricca6zaqQVVuWABHgxwD1MNYCBG5t487IcWiw28zCqiC3iqvlUOHZqJVwI1V/IYWScORK
x6H5xvugBB02po5cKTuWjCUIh8E/OjYPTh8HS+k9YHqIsym+j7QvHE6ABoS3xsZ1HPdEqiweCLfx
/PTZoFqARy4/Vo7yrDimccVj5zgq1cjITCLBPWLpExGUvIpwe52G2HpImwzrtIehOM7U+s6k1oUJ
Ey94JTbhA3LIrGE6JM140JX8hInikoqDQIS+cjqvvUJudaxs3PEeMM5k0k5liNKpyIFjoMURxmuG
j0IpV1JBIqNFwqJkLJbbv5AMZsqPp8XD14Ig6JmK2AUD4Sc9Jo8a17uQ1dqFPOlXakWceXC/2EoC
E2ODKVqw9Qo/jBXcC6WLcRL9R+2SQMosNCIdFJHALRMpyQykpbVtCLgRycFikl2FEtKMmGncihNx
spjHKh7v7mJvJZjVLNDPZ96PuY4/24Ufj1cbfxgh/ZSDYYbeXBSn4EEnjObUrvlj8rVsI72iJXll
6isDkfEl1cURqwZGEhREWz0f2FlWzTXP2YcK+jZoX2QuYuEy4/p8NuzlRch64nipM+0u2D/nAnN9
pt9aT+NL4k9Mz/OeK8kSEdJoyt9+owePQqXz+DoSvWYYREQz2umW9jnoHM9dL9C2Jpa2DTNcctmG
8duTJuURLlMNu1buGdzVEwetjdnyssh0lLY9PQUXKpVuYxc5hzkdON1iEPYCUtmGYfSqFIMB+tJ3
l3hg5JUEjzz+rf23W9IJkIcUpGPZTfDHsknTpbrGz0ggJeun7NZ0/VdttO+5ZVwpv4wv+mSHOi7U
B03Yn8bsdjBjHRfrd8uMpmc26BH3q51fpZT3KoQLGhIeShhTGLCYPFZStza84p+44qQPQ2X+EK7E
zDO2pIHS3LstQX7vnLq9FelxYDG21ku3DpNI0CKlo8rrmh6fVbfsahm8zZ5unBuzWaBw6DEIyCIt
et+Gg+23m8ooj1lvfaQJO7JY62zMPAxPxqE+YbDW1tYc/EAksGxJiz+lZmxuF5iuLatc6fvHhhuv
44/zG2mudYIz4jv5+/+pmv+RqvGBXf5nquZKQV/3Kx7+0tJnqP/Ov7Ea81/QYlAztCjrBLtcMI5/
YzUI2XyPDLXC83y0a9Bs/8ZqnH/ppgM7Y5uWbwLckAX/N1aj/4vkH7XjDuQHzI/t/L9gNSZ/suYv
XAGJJ/bgxLj5A5jUPf81x+0VOrn4ouXB0bg7u+HTTKfZFHkEQUglpVz1yg9skpuEWNyYtw+GMZ2l
z+lX9/0wSuR76lWHcXGOjABPBdMCrjdQ9UP5HA3iHyL//0G8EG3V2YbbzFsINel/68OsXatxMIt0
W+nxWiY5gGdzZ1UPrR3fJKJIe3kA39//t79PDo9zXFf/h6PUQ51WvYBoUkzhX39C/N2BXJiurdOv
x8/7L7H8HKpvlugUtmYwhJgZNwUhtNo6x+NMSt9lOD6EpviJ1GXTMAAYLlSuPvkH12LLuKRhr7u4
b9yq+ocfhvEfhbfqM8UHSndNZBLu39sJx044HWVU3dY1ou08xGEZa9eKgjVBZBhaZuG6rJEnl3SE
/e8/ku8Pxd9/JCYdHS6sGFjK3yFCp6k7RMZztxVkXAl9HnTemOA7t8HXmY6jFOdCWYZzE4UukulV
S/6YyUe2c6aSUaBMvvAfOyG9vCQQxaPPjTeT8m5M85OlL+81ifjhZXTFJaMdz4rTh5I5FhdC85nx
9aqb/bXGbaxy9XUgGMzpxsk1+QRnGU9d/MzE9vXgJcVkn/vJ2h24+rDnGxfvxZ/pOPQQjIzooF2i
6jT7woTswIN3jQbNUjsv/NfvjU/WsT0JrFtrp8b6J5rDnBjFqvblHkc9I/Oa/wVd4uLsbkY83PnD
vdqo510z4nY4LyvfnT9jQcHD2LSs6mecQiOXOOq6saj8/N//Qgz3Pz4MLnSQHkDu8RVWwN1fP6SZ
qZtGwZtqO7r3OT8UycaI7914ImJupDut23jRhhhKYRJEWAXDSrwkyXp+dXOUAaHVHwnCxD20L4ou
YyEC8IyNqWbp/asLVpz8qd1i9TshiV91BkU8tBOEWY0SYxPYt+CYJ/uC/T0o7rIrMmttc44ZuVTF
bUs3RRGazXYqfyBsTFPysDJEHerONwM4zl1rdOyY6VOeXgpzPTo3vfwUw6Yf19jt+R07ue01oKZt
UR1U1023hYu1vUMUHIN+O1dnMwtnHSnxDskAzBZVhy7mFrlhuZHUD4OPYPoAXq7pjx2+xuQw1Leq
IsS6A+OLujAQ26jlwbexuX3qHE5Xpv/cpMfC2pndUW90+gtPXYEHkET1sRkR466FT1x/CL10T0EQ
ko39bCMlX2vRHWMveduJBJxA9bFr0xsfurS5mqRsg3u3/OBiPCVPcXpY+CmN+LmQNMFlUL99nmpz
rREHGjmXMb0x5KMebPPxOuNcGbeUZ3HEE7+pYxm8f3qUKIDzr8849fEJOKJxPecVpav//39Tb04x
To+adsKt7uDoffPkU0AW11/QuBWr1NJWLkbI3CeIPF+YgUB9mRROMMeLxZ2b+m0x893Ykuij7nkh
ydTamBb6F5fDiDY9Vdq4mVpzy6GOEErYi3FtyDdK19eF+9WOztq02EIOD20Zo4AkPwLFMQtrX3P3
JeGOYlmjBgQyp/jSCTvNPbu44svjOlZyCVzyfBMZHKLkbuZOQ8s5ZCABp62WM4Xfld2zEz0U80a3
9xqxhip+zPoPMpG6fjWrx6l80ryHoMDnu2e3iWaT3oGhg8DZ+BOXfwYTxY15BlO1TaKvbZX9pPvV
xP4vyWpawYMVXGmb8LHwOXuYz6V90fsne36z81sX5WuHdLDnvFnpZw+dNxFelV5DDHIhh4QKjg1g
6uxpvt053Y+JoHkTxf/w12v9h1iVUWrgm0wuYOU4OPztHZ9iT0scryy3rbb8mkrRhV5jAlJVlkGW
H2YR6WhxtFONz19JnwqPPXoHVIyzTENjns9mUj/q/XQJhuADXyIlTWTDcLQPe9cajo6IPosxOjtm
TS12VypU4FOmox8W9pLt+oQGNN/a25IESJXN8W6ojA/N1zaYvZJ/6DvnkPT39zVnKgsDiMP5yLJ4
bf/ts5zxaLbTNEi3JHBbXhCIuwYNLU8HyboRqpUsHn6j14BjH3VujBN0xBgNbONdxiducxynjOB1
zaO/cTAe5NjVWvtDS4yLLuQ5iLyPSTWkeeWC/aftB2yj5Ju0/JDE3oNmS2/FIYnLt3YIMndYBday
a9LaQPcRhCL3t7P5XsW2t3Pcug/z6tpCR/KN0gBIMg77RblvMyN0VNHbtVCtb9XIIqSINbIT9Z7h
5PMi0EX7ThtSMqQxBM24dtr4a/hGkZzB7K4a5vSaZ7auWufisjwnaGzCouyuGTFR+LhnnaK6zKSx
jhom5hTkV6qW/0iveu0q1XDHagfRXPuSUn1XL+wRPZePJl1+0YZeI43qnX2OK+ujNim70ASNe2XR
BKuA5dKT8mWamm4e/aYEBQi04vTtO/RTw3me04k/06Ah6jY/SpqUH0zdz+5Qu5t67pKzHyA1Y6z0
EBWO+eCY/gttlxToEuE4F9WIBr1EZgLWg3YyI+oitI7XtU0sNNMcfqyOPPS65h55CG25E/uPGQDH
gyTFNBjWuVokSXplEi7chQ01EeiwsfRbbMH+lXw7GGOLN6vETTJZw7WXVsMCt+7v3tL2azPpg13b
Jrsqz/JbYuovsVUYH9EsnDN/Q6vYiwfUJfvasDpi2Pgwvhdu3/80DSa6tFQmZy0TnEv69KuasmGr
1WxWEavNhyIaFNXlpFuTnck5w1DF5wgbZTbAbTcplu6YgI9nyvbcRsYrK7iIOmLBC6NOfs3+bF2I
geH/B4sMe8fVaBgEHqTrZ020/6ULPJ/FiMzWVtWVu6oLfkftiLejqyEH861osmBnYCl0cxK4Jbfg
MhHkAcSTagrpIOb4jlsEeKfkGLtC8NdV8PZ1PpbCJp1cZnurT15sfZ43icFBr5qruzPSM0SIiMSU
1wU7SzI2qp344FTOtP6+55dB/YhzJFj1RXC1nBhTrk7fJGO/FZE+vJwQOTstrdhYcpSk2YyyIg4e
VQRaMEWP9gQ5Y/IewFb1hjHtUOlkAFFpvkoQSeQSluo9I6ai9acELlYWvD+JGdF8SSA8mbnAR85N
q71mXcWCxM2CrXSg/JWp25fnD3LdRBm3cmnRXPrVDiWDTouMjpl3+9TAOG8Wxp9ZH41dNg7noVTH
imJaQvKnBpZb2R1T6lSOxWQ+mEWf8o5CwmKorY0jLL4bPh69pcnj2+QByyRNzdvMdDjJ6+VHx9/T
KSCOeCzyUZA508qnusZ6P/TXYOTxwwKRr6RdOms3nX9PdpYfaIVC/b9ox5ptZV4vBi6+gGLJ2aOF
QHstcaytLJYNcDk2jVe8PCtWNrsoGu8osTxA703rcexxYYmt9BCzMqHlKJi3Md2qaSmTfWLRVlZE
ot+mc5asEli5VdflJM1Q9nQDWe+6ZF1fxu2b72jRkeTxiee1EaIkV3HtclPFBa9N6zmDZ2Hm/DbS
oM456pLVX3aeOKEZRe9dCT1WS/vEEnAg+0q3KZYot7NekQM6iiZNdnxL562TD9mOBXGe5u6ORILF
Nwt1Ub8UE3ZcRt9xlLchFVP2Wgrcg/Qs3aqsaTb09zlL3xxbVANbk0bLTEMj0PSNQ3WxHGk2WWll
DqcMEdD5RradmgaOkzvFJmsZCgA/rTCIAV/Qh7WWfJ6Zmi/kGOG9EuCR9dz26MwGmvYccVoi2Cmz
nceNjmYH77MJ+9LZ/ip1BaNtXrBx/xyMuIEMr6fUpec0mrndAYh2bwfa+zz2+Waii4o5j+CUTGQ/
bQ4Z+mb+FxA9DYSZR0mYjvf4S5W8TA3kkCapKfA8+cZjG5QPx8MmtQxrw9Vua47k07RsIibdtTsI
M5zTebKLp+GFI0m/1qdiXBNFAmntmxpzES0UzjKEMaVo69GuCbdV3skivBqbZCmXRZCXmc3HABRI
IwBOfSaPZLQBB/bhPNZMNq+ubT6xHfhRzLOzZ2oYNlJEBw1blM53gad/dRBWw66gEgI9nPEcjeZW
R7HHZ/M3xYPaRiCv090oCrkLlWt4mPeZjMG2b20UDnctST6JlOwih6Nj4kpuFBpXSPaU/Njp6eh6
l8rbEZsH3THcHNOSAW/ujZuyBtkUJT3T5DWhy7ZExwivejRPNDgQ2aV07J5JObFEV4w5i4hlhU7M
NJC3EZpCd+W3qMa7jaalYl3wfSVXQnHEYL6UMugPDIC7reU3FBb3tD0Sh6KlcXTZVeA11a2LHUfW
mpYfZ0O18LCSsQX1wPuXiyfhABfTdE1bmWrJSTRf3/l29LMj2aLGlsHeSg3OaF+6UWhPmcblgdZw
pFSxdsy5L94KZ/RuqFXc01ykp8xHoq+102EqfOMYdYsqOF6MNcpuuS5GIzn1/u9gtnOEbnRM9b9d
ziBnjRjf+fufOGeDhWgPwoG+TfTe46kfQrzBR8I/H52GRMuoN+E4u/CWgXYnh92dAH2fk9zUD0Xd
edfvX3KOq9cYh9zWMATmvIKpNM8J9VHpy0uvfvn+p+9f2mx+nlAX7azltbXFWICXz3+IXxq6qvlx
w568/kl28bLB54K+jgbWba+DC3MO2utN5B+iOUvPFS5FSvCuZirMjV1RAubXXrSGoCTeDUXF4rEq
j8jeeNyOS8QaqV1Csy3zQ2DboZvm9aXpvGDrJCwpS+zhrIJ45V4S9Uuhi52Zx/U5KVEXjG087lzZ
sjt3mxN1ytxIqa5Zx3HW3fgXvUXwmkQo+mCt4RVZC5vYmzdjcmRj9VjYA2X0tRc8VX2sXbwmOWXY
GSe9zn8NgRsRvEq81cRgap9Jg5AuX8/Ul8VzlVPZI4N2fPfj5tGwmhAW1nyo44pdWlCc/FjtwfSW
DDGw5WOcIIgzGmlcmGP3V55G4IMIvfIZY07NmQdCnzoFt6nAbQfvo+BncGlabIQ0MjshxnFqCrL4
WFYzIbHR+T2JRJLe65abVw5k2UGqV6ZIsS3kHrFMK1pjDs85LRW8vx3CryLikqlpbHknr8o2Dku4
6zJrZ250y9lrKPtLClSQebdcy9kGx07M6TT1OZkio3skn3qGR+f4JbWPEhXKfphj/1I2wrvknl7t
s8z6OczvzoIAgaslH5KmOfFDsu+dljn3ysAtmKlXpBiGW+5QQTD0M5/xaNmmTjtsyrkZn4bWehaV
DRlGJt3rmZgMFLNtM14FaUJuD7biWlndfW6X+FAxEuPYD7Cfqdy1TQDbUknsVGWyg5Hp2JySXRi4
9U46z5YoXnD5669sjsh0o1HO2/iwdOlem2/IY1ntEwLvVRqcM9jOAWw3kbfEwRxs2kn/JQhEFvr8
tkwVVcHDStPlQ6CS5lTpXaXKnlvRSaos+kIoPSnKQ2fSLmdHqulRbg1p0cGmkuwcP0lzEW7ny07D
fHIRKvVOqxm3JILwi0rES5WNj9zyC8ijDsHv2uVREK0LGKF0mV1wEvW9FYds6u2ITxG7n9v23Uwc
cgnSIV60kFf2rLdlFA3jKPawi8rvR+8+YX6aKNG1q3w/oDEDqNm4TqQM5GglCM21JhQjTrrI7v9M
sHuKF7ABB4QCCLr53UPLobiCWBEGkZk+Boo5MIAPRiAEuzVjWsPKszmyL1ScQsV6UShywTLkWQdl
WBTTgOj82AM5NCoQpKgHM5evjeIgqqR/iPlZdQ1KCzIQHxxQFTcBkv7Oke/IB8VnjzMeJ8FxBhck
wAXPalbEIBjV0L/G5nymgfWYgGiwi1qnE5QCtQqr2W0f+dtk5jWhhVZ8B+8hLhXbsu7gPhQBQtPV
05DJxwE0ZDFqXvrAIqmiRhrFjxDyD3OAku/f2lOMiYdTV6P1cNHSFk5U/YkUkaIrNMUezgZwwqoC
Wlm+EsuAYMnI8eIUPkpO+QuQiwu9DPIyK/ZFAMG4qJ0pkHqJgWPo3XxzFS3jg8004DN0oG5Sh/NU
pn0Niq8paVtm9WYr7Ab8JgPDQRHwYjrO3m9mPFv5JieTvLcAdyxDQX3FZ6+Inoh4hOVoX+Ay2rpQ
1E+2fKKq27Bj+eik/UTOdzMgsoTE6l7pPMCfDz9UAhLRRIcBeJQftl6dCRqMRwF0pHHwp6j9d+Sl
jxFQEpTH3lKUEutf9O72p22guUoJ5+3dRLzBcCQrqSgnqN8vx7T5Irs49QGhuHTvJ8AoXQFSgFIB
wFRm8bs4XMLR2B5ckKryaQKvMmQd+maEvh3wqlYElqdYLF1RWUws9ku7fBSK1xqMpyCoLzYzYUVz
FYrrChz/JEB0EwV8AX4ty71QHJj6/RoFhvkc1cxur+ezAbLtftalWn2+tooo60HLNMWYacBmXifP
fjPyCeyDF8dNb5prP0CxPDuKU1sUsUYW9liBsNmgbBlIWwXaNgi+ho2i3QTYW1FMaYgp56ni7Z2U
cOoViBx02KOhmDl265ClZHc74irgAa8NeJ3pcmxWvN3InWIlDPfU9PbGMsj/DQXHmwRMrwXXsxW3
VyuCDzVbqoi+pWjPugIrS2A/q3c3PR2DlClspKIBV5EiA9OZGWta/mCqjrBBfBiCo6Xv89iYyTXO
ejuTRGVRwPt0x9l2WDuKQsSFxb+GDf2iCMUGVDFQzCJ127sAiLEAZuS1VpP6yVARmHepeEfkR+cR
ADKexleO8396w4EqGiX//j3OIlbAMipfJlY+JA6yba6wym++EtDSU8Slqzq1E/cKUgy6BJSJixrX
NJimp2tfRmoKLOgMMfRggOVkLaEBd0aK8pTgnhQuc45OIEBNhYIqJjQADhWKEg3qDV7seM2Ffe1p
NLu5WlwyVzGJLynGVNGmJtgpj0TM9CZzGrbcRKv8FcjhLlesaum/lt/sar18fP/QI4t4i2gefIfa
syGPL2J2DJYpB27OUIRENbZp7AbQ7uLEHUqhXVO+meP5qpsL3HRmPfpoLMCAi2xnAjNx62dZQtHL
2kmdY6Wo3EXxubSwA+oC7ALuzgC8JY+mCqCXptKtmzPs0Lwfrpx/eoC/xLfI2us/aQr86YxXPvXH
ctGf7NrL4GZ/ppX+lFXjYw5ObIMVu+DFToWo3cjhm1nuGATM4hx5U6SY5EXRyVZRXHNYVN9qPwer
4LkFx0zmGBNM9FYt+064l9hWiBnokuKfc0Do3lSdepjNNRDpAVQ6U8z0wJlR5IIMbs/4MEr++FX9
g6/pygK3HhV3ncjqh0lkB4aEsLj90wXQtvrmgeZmupxGNG70rfc0Dlh0JrRfJAYzIG9tCX4Kn7/+
bQUAXikS3FJMeBxMHyOQuKNocVNx49MIQT4plrwFKrdaZmZqARMT+dUjHDXIy7cdIHq7q5kWmH0S
kkCEvOJqEjfiNya0F8JAR9RQhDfTTZ7GkKr6k6d4dwHMvWZ+/6aBwjfaM0oe6psVI8/9a0+o1A8X
8HlXcfS5IuoZOMIkhg2gvVDEfaXYexsIH70ONH7BlDMA0He89mcKJdNNZqOEUaeJLHeqmP64gO5n
nBzSEj5HE8Uu9itkHREpBrAm2W4t4yAt84aZjMNjIWVTQwznYZb6fUYqIJAL9DI6TxD4Yd7A5sVB
Z3H1wl4c0OUqxK7GeNQmNJEUeMlXXYupbE7UfG/ajpTr8ADw95H/Yc+lQS3EYIeiWw7usPyRSBH+
i70zWY4byaLsr5T1HmlwzGizXnTMcwSDMzcwUqQwzzO+vo+rsqolKkvq7HWZLGUpUSQQgAPu/t69
55Kt+VwAScggDZJSXXbIX1jXSJICoTwdyZ64HQSYBQPcQiO5C44kMMDbvEQhSAbQDBWIhqBOxhk0
WyqCgI0wztRHleFAOud1APBgsbNl5vGvnkU3E6g1Yu8HmHDa2WDLsxAG/Qy7eowTa1yIcLzXJEnC
QbBteN7G6hKF5E9x5zPlzxXwEzWGmaUriRSjZFOYMCokq6LzagTkdrAqw+Eji4KroTZb+T7pJOeC
uCxqKZJ9MWUgLqFozqbyVJa7WjIyWmAZiFShVOfeA1mocDTojTt2fxd7bHXNuu/nva2/wKMxyAPm
T7FiuDLPeEcSewemAJ1ckex4CAiQ7EbsymX/kLf1o60axJt5kM20ISMLs8h5tSH/hX3XL3Ol2sQV
6mlQIbpkhjiSHuI/FpIlYgEVyU3nSGAthi5wI0QWPcob5nUUC2uAJG6oLEE7R4P4YoMrqahVpOBL
QpDn3CebUiJoEwMRqi9ZJwLoiQn8xAWCMnZOt45U+she1+xSnRW8CxBmyWh89vwvBigVUFTmolQM
IEjNupG0ldIHHEHDlpbHihpWTxCkfyV9wecNaaOWy1m1GQKhaxHjbJ6UPZpN3JAQXibJeqmHckvI
+9fOG9DDV6gpTVJwZ+n71BmPpMWnuUMtR5XQOs3fKXFwF+X5m1qS05jeWuBmKrAzNvgZrM1AAvF2
gMPDIiIZNSGwmtiFrNJLfo1hfCjoCueOJNvYNUFNQxTNegrrNmsBxXIwxoPDQRfWkcfk3pYeixu3
GO8R35UxylTWI1VfUv63NZabLsNepftND3lRgd+pMUkB44EUgvu8fjWB9ESS1hNl76k+XjQbSlQX
o0Vr64Z9c3uWwvh5DPLHAP3TJu3XyQKQMUR3LWigoIMRxOVEoWpTBxutQ9Lq9+h/6bQBFuqdiqWc
crFBr+50/J1K/TzW9kJH6bIKJJuoNdH4V/SDe7BFSd9R0lb0NyVtjmjxZyqAI0WSjnqJPAJ9NLnd
DuHl14jN2DbVD5YNLIqY42GAmUSki5jH45QgLi8Q32vPmOj047dArCTcJgbewszzb1RJYzIx9uNx
HkzgQs0V8/khFjChQTh1KMNRvLyYMrevUoq7wKXZnEjuUygJUOjXWH6r1ps/VIcuMF+JDOrXjUfh
HSnmE4uJ+8gVFe9DU8x9rV53mAP8fMANIflTpSRReZJJVY/VJW7H23QqqCVZIXSMOCXNrloDkvva
SrKVJhlXuMa2daMeMW61ZPe53VL3efRHKvmKBklAkbSsoeNKSH6WFKM3y1ZStabSeO8M/6asoT9U
2cKT/K2cVeHMlUyuwkewN0Lp0sF1jWC7JsnvMgB5oQgGHxFXoLdqm+Iyg3hGtuOskwSwTLLAzKq7
7WPv2WKBiNByuI519d4OzMCm0TwOBKhzBacwxRMnSWOUTo+VZI95DC9X0sh6ySXTKwhlgj36isoU
TdEJflkKyAw9llhzsu0lkpQzW/LOHB3ymQYCzZQsNBMomtYLwlv5oWptXsy8VU6+o91blWBKAKkW
SLYaMTgvJrC1KvKeMgUiVpv3YMMVasJeAg1GMtro+hzqjFMnE7BYT2TFwWoH08usYuUW9ESjaQky
rv0lL2zCw1P6/629CmKDmwwkzgAWB4T02Z8kPQ6MXFOCcFOM+8ztb4aA6k6MTiaM7/WwuKgaVkPX
DNlUqKMzo0BxCYT/WPXJvJX0OkKvn0p14FlSxHvbUO8hn4XrJnA39s56Mosdy6wlcAZ3H+Ok9arQ
X9HGmTkxRi+koTuLuIWtrQVQ9VTttkgCd57m2QXOx8WfsOXbEMYjjO1qUswLyehrAiYgq2ZC96tk
XNYGKUlCoMjv7fAYmREpRUn0RajVimqFc8zwagAtWiWSDagCCawlLbACG5iDD/QaWKAQ6aCLgBbE
eZgdMvs5DTFz0g/fjzFiCmCE9TcqIXjCzo3fspFmVyr81YC2onGTBRY1qcpnnZDhQcPjKXmHknzY
VzAQreQNhCE8T0lHZPuULmnD4UIMd2XBeiIfniwVoiJO3id3HaqZPk/R3bagu5CXi23VC/awWvge
A2e0JKVxRLzLOPWhK+fRopYsx65DMEGhlkEpSY+dZD66E8+YOhXLAvPkmrrFu2G6Xx19mUlg5DjR
ssi9vp/54+QvHWczCnFkDYVxUwInh4oQTKdiup0SkmBQReDZT8vzaIMyywM1vZLyss5hLyEA4bGB
a9nDtyQHCxUwxEsX8uUIAXOSKEwfGXILGxPJAAFOfqlfqqKqdkOOQTkYXyOImrFEawoJ2dQAUhEX
TkNFAjhbieIMJZRzKhpNFgVVBFkS2SnhnTovW70Kb22J9dQGNNVw1gw2iyneN+wAaH985TWqyPey
JRy0hxKaS0GyDzc0lwBRnAJ3pgtSFE6YftSgjNoSN5oDM5+R4BHySmEdmgp3kRvDK0i+MzFj3blr
CSdU3XE35mcMeViCbBa0wngFwvIV3e+bItGnVQgEdYKGSvsqlnDUVmJSQwOVL8lo0TwoomcBLQ7R
OqKGRnsdkUg4HS3NOO/FBgjFEYjTpeYGHoxEv1EjKMkNa6oeaqsDvZVcS3/hqymcFcd7FT7wV0vC
XuPR21d+yWL1TR9zYLBqR5LHqM3HkMKEiS9hlOjY6oNMxvtGAmVDyLK5F97VirMUeFVdyLO1qJ9y
nC9R9T7Z9l2WQwoRKOJjiLW5RNfmEmI7WfYtTvU3J9KedL3c2AFCDiQT0wxJm01Oi92sFWXcCRut
n4aOjx4QmBsqvx4cMEeZ7gOZQDteXZUS5OSEyyEDAQZ5V1PCO6y3Cv3LrwTxXBuf5DoDajPOM0KM
kM9IiC8vpo0B43VTpvaNioMR20RC5akmdw0GMG72mQ4TmAxeHFASEzxIYPDkEP3US+6dmBAd9lOy
Ix/C2CPLG5a8kopZpzXdvig0Rsu3/w2rduIxys9FZCUs6GLKW3XcPBfqsUu9d78LwnPhdPU6i6qv
xVCRgRi6a41UHQCNCNBs7Coun3SCdB5l9ks0VfX2m714rFk0owGkdpyHF0Tn8BH04eROjbX1Wh+W
HpbsZVOmX9nVDqc2NhZ5XHQb9CpiEWcUCzwS6g4jc+g3V3bDJMdG2t87mfeAWUwsMLYBHXJCf9fg
TpwbqOddP+/hPrqvDpyvjR+gVnAhv/QVfUlYCQ+GHmnX+zDFCAMOO1uSZ16uAR581BIE0YrkfhoK
a98WMczM0CesFC7GorSwTpC5O8oEwRBak+Ogg4vduxrJyphl1VNIGSKZMqyeiZleHbIiJi1rFlZr
TksXWfPCNDadGuwa1+FW5iWpmMKE5NtF0aY0trScWXD0Ju+88GtkIfdzkqtrLRRz3PmpuvcgIQED
VjfwibciUGd6g6qib0ZjVYSYsY2Rp8AyK7FpU/OxibRhk7uSHVwI0PFOKS5Kzo7EL1dlWhj3U92A
JBru+qEcluQIeZL3UdD1qS6EcJGX0+vvZsoqQUsJk6IpoS71SMU4gqlm05UYjksqLA9dOiAySZs7
PNPmBjCSfYcg9DYnfXCdYcLcjSwSMhRt97QEWVnn2pNjRuqJF/QRhkU8d8w99XzkdF7OTj4r37Jk
ZAFG02dpGraUN5YvNFqvEH0Kiug1rxb7kXBeYy9aWoN1VnDVrOlUeAm0zpBiliGR+BT7D7jTF0Vn
9HsGF7VemoukaO01kwWUhYEY5Wr34ISptoX5SdvPIicSpc/QbUZ2d3cUziL005m9mDocz6k6rHS1
Cta2E2uH1AejhSxyFJ3yYhRUrZ3Iic4EQyWmYBUjO9tigm+CgI62/PBQ1fGxm/R+6Teatfanonts
FJclft06i4QG72KqsdLUSnNDlGr33Ja+juPJ9de1by80VdXuxw6/ucMuvAMNPGsFZrC8H9GHDP2p
VOB7dXW00AIl2ZBjatxFxL8htTOvSeFky9IW5X3WttUmoJuw0H2kQgZ3fe+E5U2t46H0Rq1lLxmq
hyRCFqqD19D1oTobOF9laNdX2+oM2DrsIiN/bZc6VS6Zamv3PIuRQuyP2bYvNmtUyqgWJjQnuVdC
HFSpVYqzUobxXFHaW1V3q3NJuVFhuX3OO4P1Vp6eUH/I7d5IOq6FzaQ0Mm1ZO0W+mWzeEBQ7wg0b
YYsB3viHIXoIBnAJMUwVfdLfR8x0L2E4neuRsT4NMI7DDBnpoNThVWcM1ybyh4nZ5GoP7VcANuQR
Y3VrkpDM7zwn9FUk1abFm8+DuYjVsH6yguGpL1t94Ua8kAIvoRpWDYzgLFP3SvpNTksMs0lokaj5
bGPOs0pwDFWmIdAPE1q1nsrGHKJnuC2GdtEpunm2yiRZ1ZwaAZQjLxaHlTNr4FloFl8KAWnka984
yzFspg1As2kT+mhFcV4rBqojtWV52dkI6Jy2OseGqu9HT43mSDq8ZW8wY6RI8U6MKPRgfCi307tL
q0bDTN1DG1VOSAdqWOI6IaKNap8ynzBmD6m66XjrLJUC8BL1VEa3kHwkRUUClL27hvMG+a+7KyAB
bOmPz+LeEjO1UzGBBdIDiCDONqlEp3il71WzwFuXUoUQUNBnCTnht2Pep/upfSZ4KnTVXvJKk62b
g67Qijo7JNhy1IqVoSIol0BuXTV106IBpGCZBaF47j30Ayi11twul9iM8bl2Wkowrf+uq+0N7bWz
4k7pEVl6Q6vTxTM4bcx8OhDBQnhipBcnSmYbrKxklFKpW/WJTpkRgH0LEKEjYfFqpG10Hb0cQaxg
t/Xt76BqecRQJh9KYeU7ww2LHXqHR2HnMMuc8m6IXeV+EnZ86qv43blO3pTddaAdbtkvOaJPyRVx
asySH/ZIiwoHycLrjZNiYYgwRv9gWl637rTxI6tDc41Oo5grdubelP3k3kyWWiKColTexNm4diav
npux4t44pM/O3Mxrd6VZgudx0V3YxnBKGGJ11nQUNRCEzQnJJb87XnlqrKH5Fd5jA8ScYhrGr29/
9E8isR79ymouY+gWR20oHvEPw0V19CcrUqZF0PQWng3deHITAEx+dqwBoIFOThG9kQQ472CN6rm+
qbwoXNA29OEBVc4jTIh8XnmeDmyIuMk8zYgezrTkJtEObovEKBirZD6BKCg7uHSJomjzIA6qtTYO
Ez7iu5wS0WwoE3vLhuiL7kAj7kVhHPB+WCsAKhl/gV11lvGyonpTvCrkis+0nT+GbDHU9NCKwZgn
4BdcHz2NiIwdDG+ZKwy5gSIJS+ai3dVi2hny2cNHv2pdlFsuN0vXb/qyv2YmA0xYFG7SIH3IcZyS
c6DeGLGtrCdsIJRtG3QrstJCObtsCZFRFap3WjRtglBjhV0KmofJSFyMDQNeLR/y6EwZ9UZEko1W
E4PTFo/9QKHFGTC1OjGrVrX1N2a4DyabqDqoHfOwR1Bj1O0ljI1jYXsou5AO9Wcvnc4YQe6ChAQI
T8Un6d0n8DfTbrgNLfu1VNnJFSKHUnpVR//V90xasJgFyrF8RLILl9e8SdSI0GAPlGaRP/Sg1xq6
yzKO4Ml23DslQYsP7uBLY1L0VpRhZYyEi9ok9yV6fgCtf9+lNGiAUd8k+seI055zKeoXCldi72lE
VgqzQcOSe68wgo9jhA+fBLRs7nb1OxPau2cAx6FUsfXpgyRoErOB+hX1B202OPGtUrvXSXE2EQao
WRniI698JkzVqefYjZFqBjSEqmGmUyFnH7EBhXNXUJNYFEFHxq9yZxoJUjGbyPu4xKZS6l/bTn0r
S+yFKqOpIcpZoSDe1DYVdZbKUYTxmZsIQVCrIE9nMIGoWFDfm9VG8mA22nFi7TK3VJTIYfpPSfp/
bYT/yUaICP0/mwj/N5luWAj/8Zq9/2P2Wr217z/YCfneP82ElvjDMi3oRI5uC9PRVNLb/jQTWtof
umFrusU7SldV9rX/10xo/2EbqkA2a6GwxBCOYv5fZkLrD2yHrM4dh8URTTTr75gJSfT60UbiWHgM
YKqYnJlqiM8peW0UOCm083FB13FNLe8w7pJDdrDPxcE9K+f4FFzSU3rK+VWe0FYd/P2wDff2Jt3k
u3xn7iFjzXGXHJNzeSyPwTk/KidEecdmHx6rPYEd22Ljrfi18bfDLtymB2wUh+BUHupDdEJ+e8hO
/UGfe7PxoOxozm6TzbCmOrXJdsaeveERUP65OBZH0MNH/+yd2n10DI7mttzr23w//tMu+2X4n/5H
/hfmwb+4IAJ2mDA15Kw2lrkffTXJoLRQGqhYTf3EEprJGLzhd0Pl/+MQ0g7xnXVH6IQB6COHoH84
603I2CAvf30IIS2O3/v9uK/kLPEhbNNyhPotium7Y3i8yKjdpMPCDJGeZrQB0p0mDBNKMW3n/gh5
4TWN6UC5ZL9r/aVxcXCF6dZsvgRuxmD/97Px//KBHWLHHajkGo8AI/pT8lA+elqdOfG08HuLBlu8
NSdz/+tD/PR5OYQloKObAvutqfMEfn9Nldaz+srTxkVKmWOCoS+LFYbmrH59GPFTrKR89ABlGabq
GK7D6vLHA3mlY+lJzAOjT/Z7ZtW3YPVuTSytxiSX8CefXgZ8ewM3v/lOZM56dFEG5HR3JyPF7Oo+
JHZIbBHtpkzfmZ5OA5v2lWzZ+BVW+JHfssxY0Qt9K3ucIQS24NKNVjqFFXp7cIVc9OUYVwM2AixR
I0pKHgIN23cfrNGCzxI5dMHddt6I4YXTmeXq9DSE/FxR1rej1W8Z/qfS8Pauc1PB/UH2mx8tzWQG
8/Aa2rGxUhMbkQdqCrCEXz24ODOMSC94FN4ai2q0DaVyFhnDJqHGWKr9lmqOYfnPVCtvA7u6DfF8
YCGNz36EnLPsZoOLIK8l4S7mQsC42JXB3k+zZK4pWBuH5hwo1fOU2zW4iJj8OKrZEzIvk82Txotz
6VHLcQy8FeRnteDIkXPVdnsSkhtdOrCzWwMkMrXoCEk/7CiOgncjBNMwXSPC0lD1y9Ur36tIwokz
dxVaXYXDZGozQZCEy44g7tQvjdou8qQt5p5l3JRiCTammMclnZKOsT2zEtqFHYtYvcrWNdqmLGhv
3TS8zzukuHZl7I3UOaVTiwhtan/zavp5jGuCphXjTtd0Xtifhp42BHZO525YDEr5bI7xKsiTVWwX
z78e4z8ZzB0azd8f55MztfKJrnJqeRy2hm4avaboXdH/XPI23LCU3Nb4i+o22LTBdEDKN8e7tGAN
Tigb0gbzmdwH0RXX3DMv4H/JE41fXdRFuhluf32mnxPNvp2ozUsFS77J/PXpguTQJ1JK5sMiUsP1
5LPXm9T7ATO7b6uHXx9K/DQvcFEMnZmcGVvFzv7JU44GI2xTV+8XeQSZXSnP7GUeURTxCMQf1Whg
xGvmHaqZLjV3du+frMi7rWr1Hr3Hb27QX50KGbRgSUi31ZxvgbHfvdsJMXKKbDJ66FzunHbMPum1
33xcQ/zVtSUA1GbJolkYED+lzuaTH4W1YvbfJhDdqc6NW11DzOlq694OarPvRHP02RkMBY16efH7
nsDuHq1tXF5pEK1sP/ugJ0sUs7gfvAqlEIKKunsx7ZaEQ+9Wnr2H8MQaaqqgynVKXyw6ZOYgqcY6
DUrwwovOWDj08hcUKfO50U7LrsnpMbqUEo3kTsvKMzutvTpNh1QUezuvz1YXr5oq302tuCcSLdP6
x8HgjNxol9pssNkwFybKIrCxcIhevaTYqWjBqqpamqPM9nAXXlrvc14YtPK2KnoepU1Wqo+qRs0R
tWpIYLrFlLV4dW4l7VjLaGnLf6un8Wuh4zSDazyzHxGnznIB5zTOnxvScvxRWQx2+MULASbLBIaO
8CFijVixF3PgsNfcPyZjuA2taC2vuKrjxS7E/dSEW9XvMZ+UGEs0Zc2uUcXy7vYqlnviHYVCg6ZC
YMI4vFSxdRmoweiu2ExkI/gmIDXLPaZuuDa94hqTwUz+6NkTVP8zjFpaU59L36fsGi7golInPtvh
Ci4s5aLyeVKQeBqVsWxLiFAdNflsZO8ZmunLiIA4VbA0KnIYqodwxDnhli/JeCqUbNerJnUkJ3ue
4F+PxB9NXBnC5gYWVJYIN7yuv8jRW6fFeYqxlfcHS+dexkR44yLM8wLRWv9Y2yPpK/Rr/YzgHfGl
r6djiGQpKKZFGD2kCF+LQbnVkFTSd24fvaGkAYpmv3SOQ1vvk6G4Jippl31wpU2lqOrByZSjK3zI
ntIZwn0Hk9eGJffAv+NxfZXvV7V1Ln2JoPoGsgAu2nPdNnulQETXRM9OVZ+dXBKy6PjfC1yXGShk
LuTKRb5T4r/tTPUQmOlc1Zs9ui/SyMKtLoor2vN1FyXI0PO7Ju4XlsK97XyU6vy0PEt2WeGfoHOu
TQypkvJtdeTpeHSUjLB9LCtKDa/NGGw1phdQgwoCNpMwuRa+HE4137MvVq7f4+I9ZNxJpXgZGxT5
sXEfkefXRvZ7HGdUpd1BRdjN1jxgFpQEsIlzUDp92QQGTidEi3mSc0NJTA8Uyg8YninH4MEvw/mI
VBFx0KPAMjSbSIlJMO11tII6/1a+79XaftGc7sPpqmUeNt9mipjVR5Xmt7HX3ajFQJZZg0feofLo
uLdTP667uF/Ju6/ECa7bZJcKtCWxHX+EBXMQGmv2xmjeul1fbsu+u0zdIUAhqjIYoWdihU6rZdDX
+wp4NylMX6AAv9v1k2Ekr5gGrwqMlLl8lsby1sUrHjaeN6M8NMTmxaqZyRiHBefqq9Vj1bSPOaWJ
pmMnwlNtjhBDZXGxD/Jn3c1wx20aIOTFBFI1MC7TUO8LIgSia4Kr2MuL59zAHGPIAAYxFle/ztb0
CEvjvimu5Does0AHDo9GF5BaCuu3ebRYuOIj27UdbUgPmRlqgHAGt+rZiLOV/Bd2pR48eKcs0Ba2
1l68JlrL77D68RAI64KQdIcndDdyMm44HUJeWaNT7k2uqYbIFDHORomzta1bbwJlVpQwMykVTbrk
i9s12HDeijzdoPb+Nsuj1d05IcV12yNvuXlUfHsODn1RoyjvrLUXaA+NIoDgBwPyYPciT9HA5uyz
IsH1S9YJzi2jJOQz+ujyeh/HxRyv06olzGXs+bmeB+Aa30rLa11HNyifUDqXB5PnoQAu4jJ4Ev/P
mfO/RYz/VMSQaJx/79QWr83rPz6oXDTj6TX9+F//Q1YuXt/zHwPG+Y4/axem+4dBoUt1wcWolC9U
FoJ/1i74kkXCLBshR8W6r1ksH/4FQtL/oG4tKxqwkCy20nzXv2oX+h/yz7A5+T4bJNDfAiHxUz9t
cl1YAvyHLFMDgsEy8Me9mKVYRTCppgxDcUmceO1yZ9NiyGkr/aDyMkvkgp+APJoZsJkBTpJ9iXF1
rZnRWy5I0xpS8SUroJKCG9/wSlog2tOpta/aCaJwnDurghlnGPbdRD+OMvu5MB/81PpQOCBW51Va
0BoMCAuPTfXJwmCI7YUeI3FHrfpqxP69g7JdaYa1h5lzShRkO+j46mmelkT6+RlZywm8hnRBt2Hd
4mMYjWE+tqQG+c0Cu+o2ZWKOzUeXrgtCXEnbBJgDNgVlbh8ki4ZIsi7cCjtZ4Jq8TIg7DTNf9XGy
Ty1tiZh4OcVsLWni2bhTm8Re4Z1YVgN6uMIvt2QDdcM172cWiTjtYUx4Emu4esiWhBY/K/W+j5S9
SQMMGQDe/XhtFpysY60MYa8K1KE0S+g9MxOWYqGgAfZ1uCLMpRiub/nzzDLsVQP6MlHJqA6OREMh
vLEf46pbC9d7K3Mw9aZ6roH3VRuyCM+FLj5Gp30yUmJF2b1i21/1QXxTdi953zHZ2NhQo3MYx0uL
L0fYhGdlWvOmbPHj0e0Ncb3PhsQgNjUTM4iY9oyo0cb+GtXh1kJQBZz3kBfiWuf+DlB2C8Oudu0V
HPSLj4NHIyyadKm5YatovfNb+Ukd44uC3SSN4ZvT2vaUYClY4hpo0IDuLe0qPbENXXjNCEKqkPZh
COZlTMSKIZ4jFKJNiXqDz9xm1mPtDSu3SretMl11o1461dayACB1Ay52e6Wqw2tWNIesrxaV2GL6
bYmmG/alR19LZNEuy5DZjPG+7OgoOuk6GSNUuCM1HIdNu7ep7ZTKdL0UjB22b2ekew9KTzaZugJi
OxcdqczRsBoACljqg1leSthAqWPe0hTc4WlfmtatyUArlJPh3dck5nRo4WsyIYwGmrJiy4r8MZm8
l3KAEO9cDZg9MF/PgyBCVOs3Q9ozQyas7NxFK1iSOxaAbJkui+mYY6BZhgfrsnhsljkhCGMu2FUr
80AFv1tt5bG14K3AYA+COPYY7qW2o/+3iCB5Y+LbSZdUBWooz+J5nw3U6O4KZCsETFEpILLRSc6T
AkwvolkBhzHIj7ocTTirQ9EtjCjdGLa18nyPggr3aap3LE6ObZjsbbyWs7AJbypNCpJD7wXpFMUI
dz02X9Ukv81d9eBn2Rwe/IoSw64KyGUxn0ddLFpsSxW8mgCnTkbDmWcLIpsKVMCDnRSzWxATxVDl
CSnAke3LgvJf5e9GO7gxsuGrHXQbeFB7YQ94tL19POGYagLiwBAjF0TxiG4zJc7GajG4qMVL57/j
GrgJ7WTT5C36fahHeHMMF4ZHqCD5nIhqSYjEVYZ/Vhf/O43+p2lUlkj+8zR6F3zQBAhe09cfZlL5
TX/OpLbGdOnqAjGrZakYjvjSv5CC6h+GY1BRcHVL1U2+9u+ZVLP/YOsNwo5GAIgcZr8/51FN/cMV
gARVGgeaiTRb/zs9ACGnye9rxaqmGbrj2ipq6m9T6Y/TqFHAjTZCHA+a3sFipn4RZF0LX0DUpMDU
E/Zd9Ja+2a0I+ggw1rXpwnJyZWtMHflPOb2pEYi532C9J7ES60raKvPvruhflJB/qkfIk6Q/YSOq
MSlHfK4hN7CSqtHs83VlUmhJHKKWk7I0aZi74Ynt5L4pI1QGKlRYp2G6yzRrwMyaLHEVQrLzC1oM
TU5uW6hiMBXab0pR3wB6ny6i6Ti2zX3SQeua3OHvC9B5lI4cUeB+QIk55xJBbIvSpRa5+rMSa9my
CpJ63lsYsKETdrMqQqLTaMZ0Ctuq3IKO/k0J5y/uqiVRlNT/0Z/SRvrxhIAut2NYRtk6wLyCymB8
SxP14qkl8gyt3AUeUqRf36PPJSNukQWKwjEc0pB1rGI/HnH0w1QZci9dT7S21ra5TRIPIGuw1Jxc
/831/stjsYwUDAbCBqzPn84ri7LKrJRFUyJ9nvXJc2kOWWjM8KH+Drf2U0mUR4OdER/L1BxaK58v
Zq+Vk2io86wdyJIzRMnKMaPWqBapCkSmUzdFF6DEaanJqjDCMqH4e63QJRgdrVLBb1D5GwpKdruf
ponEOxuFdaxQU+grzZ2ZBAAi0M4Qgijjb9iPQkI2fxyanDxNC5qFNEaEKr/+fb2QrWZrWn669k3n
UjcKC74EzRysBIJ6mTEaqziOSpDeaOG9SXltMSAQXP56bMj78cM56CrdJUGhVpgGK6dP94uLmjtK
Bq93CgjxxWgyG8b0EsTNJre77dDhsm3MWvu7I1IelRopfHMO/tNDaRjo1hslT9duBg+FEo8OrY41
ToKWmZSN4Dcf8qdByTYJi6TgOdActk2fHoCsMfxIOD6mhoGVqZrftx2Ojdpbl5ANfn09f+L/Ue62
IZXQvJXtWyaIH2+qbjpuFrNWX7fW6C3DAiuy4u0JnbooCvoa4dPBFM2H2VintKlfoFVQbPQaffGb
8/hcjJbnwfPnsg/UgT99vrE67PTaMZIYZ5O+EmW0pKy7tNLXnsi5yA8eRqvYkGeyJtD1mQ3Au172
F2UyzpoXPv36VH6++kyu2LsZY/Tm6J//eEWylrCK3ufqYxENYa+jsC9J1L4M4Dx2WuJ//PpwbGM/
jWh2vVTHHXL7uNmfO+d4fY3WtomqKM194FGASpe9vg8NjHohtuLIvcvj8jdvvZ+fIo7p8la3Yf8y
/X+66UZfVa6YKP1EIajCEEsUC0obV3bc+s/AlN70VH/7+x/TZv8vPyTD2vg0ptsRxxRiWXhNdvYw
7KfA/Uq0xbmxk6tQW4D0VUtQvfKbe/nT5CXBxjy8NDds+sWfp5Ip0Cjgoblfg6vD2zETuPAQLsKJ
hNvrlvd/+zPSReImspRCjfF55CgFOjw8/eHaBYJTKQmD14/JNdC3WWcDHAupQkJsSyYW+L8+8rc7
9uN7UVJ5aUTLz8pb6tOgFVMURKNpI1hFvoSgdUpm2d7QKutA2b3pMxqz+ajsB/GGHSMBlCuQ2FUv
ehgjkrSU8lTHe7eGhQjWUHsi4XU5dBe/3TugeIyhrE8k2XqwkgqqHhmRg0aNmbD3tXOUWAfF9Dxq
6qmz4hKs3XK0XprROrW5txFx6hwmJ/rdB/7pqZFYS3ilNsOYMpAtv/7dXGR2EzQK0hDWPvkwM0qr
CqnLyVltImU9FNmB1AfQmkl54Wf85lr/NKZ+PPTnFWSh1UoaKKBjqYYi/piXkTIvkfvOsf17v1mu
/vQu4li6kG9GR6Nd+1klENbYC2iUl8CEnB2yyHk1jjy03Q5w7G9G0E+zO4eyTEMHYa4irvh8KCUc
x8pW+pL7S8KBMz0Z5EHJRdA8NdJV6tnA7YtbpZ/g3trIFRRYHyHNrWhUwGxN2VuaaYu8fmJ6RoRG
KqKhxCjKksBZmGPzXkp6DC/WjVCKmZFH+4Bgy3lsdq8i9aFJBUSXEEHBfGpON7/+aD+v+eVHk+st
m0oi4+bToiECrpo2TV6u/TFCDg8tg1g7dw2U+TqguojIc8BjDvyhK7wzTbkEsfLOA7O3GiPxqnuw
JgzCEZbkKSa/GUw/TXucmmPwjtJsAxWX3LV9P47JgJiUJFYKIl9jdVVGKYpkU/u76wkOIreFlkOp
VYOM+uNBWoeG5OTpEMi8AlPwkKysDPBVAmvUGH7X9v95B2O72CVxMtLn5rfP1dSuMsdaJTJqnTl1
O7do2LokR1lW6i07D/Zq5pC3avpZgsdxeEt7FML0g1ndEiEa/m7R+hfvCZemvk7Qgora5vO0Y+pF
PwpaeevaNv8PZ2ey3DYSZdEvQgTmRG45gaQkarQsa4OQLRvzjMT09X3g3pQohxjdm4qKirJJgEDm
y/fuPVeth4Cf3u0mhGbGfIvj+LUwmcuCcDoYUj1+/dj9va0f1mRuBCofAzWcxSqln63JuVMZwEjN
yteXnacnca91wewHmSD9LvLIjvFuOs/BXBloP8B7K8aAOPRj+0doLbHBdR1tnCCm6ZcY5HT16rlE
J9CmJo6bwqrIFM3s/TAR4ALjDIDQhdfm7w/14ftTktA4MOmOU/h+KsnErFqOk4tFdYITgL/vfhis
J73UifaxKfFDDSNhmgFxA7ZcVx6DZQI47WpOV1YbL0Da6jt9sm2do6FqFUDkLN7EsDE4uO512a8M
OnQki0wHV8tuuRPELbo70sGfhNOdCrYTxyj2uG5v7IL/eVpS86DrOI3THUgaWffkdxAyBGgd7xCA
X/6VsEmgf719z+OGnISIQgKMv3uKbxQFfyxo3QNNByC5e6Xp3+ZZH1aqzqctHeabShHfoimcH7kT
XHgDrU+rKxszvZFloLHgmMXZe543DtHhjl36dmX4pYlCvLH6TZWwmvJOXIOgyTYyBcnp9B53Fcdo
LibW4gHCXprML0mn4q1M5DfgFSdMOhA/evdWKEJhEofQHod2Yzl4a5UHx1Y996RoNou+aFTjS1zp
Ao99+pQPsITIB9J3F5705Uk+e1I4rnCmNamb5adDBGigoiLGtfBHScq8YHg7EE3tKoxSCROADltS
VwLzDRrnmGcG08QYBB+qM8NJG5qT8YM9AHrC5wPYRMcEVhIthaEeXeFASO7X3/bT/k0B6rEI0tWQ
6FXOi18r6HVIO07hA3Sx11Zun8oZQ2aeHezaug6iQF1Y4z8fnJdPFH+rX4cWnXm2EEjdSvJx6gp/
Cl6yocJaToDkjD4NHbuHyUXb0NnR1wFclcQTm1QG1f/jmpH4UPST2YAcZ3k8/1sukYcWNQbfQCvx
W1UNP0g4aHfE8fwqROawJsOI+/o2f94HuGrpWvyDiBFJRsHHzxz1Fq0lnVI/qnkYVMpIY9KSK9Pl
GTZe5jI6VB3TsWVO1BjiyKOTQgMpnssq2F/4Kubn59PibMn6T28Nxv1ZtYii2laRmgo/LJipaZCB
QFQBH53WXvBn8rQDPO63AkFWFxl7O7u1u+Duwlf4tBFxsNXZF5lkUp+jp/14N8o4U+yXQ+HDFF7Z
mGVgu1nklxKzZarmKou7R+WNVwNi21Xp9uFGvgbO9JJO/FS1mOE9hgBkpfwjI8olq4CQkGGt/Ppb
/uPVWBo7NucXTB/0wz5+yV4aQTenoFfMoId8JHFbRHR4Isc6LT+RVroXoO2f6ttl7PufDzx7LuE+
jDP0AfQE1X0ddXsgv0ScF2t7mv2vL+3fn8Sg2QEGoNMq/3hpmZ3UoxPxSQp2cIbfZaoeMcv8yS6c
AT83VP5OspeFxTYMSPRnzxqq3kYAnF+Wl+G9b+SViyV/+1DHHaa7WMdJrd3pJmOexvPe5hqSRule
+g7L73S2HtM3ZULA6FxffsiPFxuKeC5sQ8v9NDDztR1Fvg5VQQvN08QTt1LmlcS+7gftVmum969v
tPWvD+ccQb0FVNyii/Xxw3tU2mlR0TBG2BiEQ+rDF6zWTODvZF6+5020Db3xXRnuMUUYhPdEf6ni
W89sUeBYhB2urZEjxNjJ77pkkq3mxWg63A+ptplDDfil+AYGu1o3xvziQq8wI4nL0Zs2bhF9Zz6p
/o+ScDozdOIFZTfxAij5z56crowMmsSSm1lp2t6xI44QTfMoK2268Pr989lxXJvNaVGJ6ufv3+xV
PKcB/MbeYMnM05sxQzLtDrCq8h7Tn9kG68GW31QrG98Z5heP/NgpQ3r99W/4SaW6XDMjCJoYLAKc
ms4WAmrCRJBtR6s3xXIdYZIYtmAj0TII8BAEQBEwV7flwkzZwk3SGX7/TuBbXDeOBZsHlsiFDWy5
yedPNP0bRNpsKewbZ0e4SDlEDxkx6HoTq1g4tW8pvNVLl738LWefYhtcOepcRkSUvx8f3cARUUwQ
Yu5zCDuNhbbTDPO2DNCYc4pt5fw+9i8utLVBeYhAo0ea7OZmlHNKukdkEYkBQmnWVhZAU2tGWHfh
V/nHm/Xh652tlkSGoqTEqOd3zoPbzDd/b4GWwTyth/vKlNtJ3IwmLPVL5evno4zHpmAIdgWX7hYu
pI83ptHRg2kun1xrsDk6vWWzgofqpBAhAGk2niCmEfkXYzMsgfA2psA7xt787gAGBKE3v0yGCY6k
hGIxmCFQIy3PUCME+57GgjQ7dST+jwMBY5A6v1Ce/mPrtUnxwu3EQI0f9ewFThzDbgCIZ36pOZLm
BZqMKk2xfE7PEwZdbPia2d8kcC4uVP2fgrp4jZhTGLxInO3tTyYPbZimrNOATWglDZFyScUVgJBK
KLB1HNzpnXjJEQnOD3ORigtvzL/qL0pNdiFGW4AvzoOhmtBRHItExn7XPVoyuAtskswNUnSPgK6Z
zhDA5Nk7p8+3wZAZO+Aju2YeDlrSXCo/PymsdM+wMIfRgKHBr3+SmkNNMvR0qDK/BYgKTB2Ido/G
Yuzf+mlBGM4bNYyQIgFNgJcyUL47oNS0YKuV5V2hbovxDUbbL0PlKF4fomZ4woTxzurDeXNIiILn
KeTcZCg8GKh4YRMLQoxc+A5m375pNrZkXOdoGqJ7nabsqsyjb0P/5+v30/xcPnGVixPOEjYuokWx
9t8qe54UrnUS3H2YN+kqwzuz0iKesKzBRE2oSSOQqWDF6dPshz47r/wKFohU72jlVHmFKb4JU9NW
NbExGcUfRM96NeohC2rDM8vwsNim/GH71LVmtUmSba0F4woOxcvXF/KP5Z/lj049PxT/Qofq44W4
fHqmSjf1ZQKAtJxQis2SrxCm5tNIdmpVVceg728VAbMltnYYJ+AIxqfEs9nBTZlceJbR+/GJH1dm
Js9ovCirWIPwQX78Rp4TZHLoc1Kqu+vlqT+UcYMmrMELDrahMsRVUDsw/1n7juhsiqihM9KQ9DI4
zrbonU3llCCkwnTYB6UCJph8N7yIQJXMHkjinrqdHpFUR3CvfSU678FoJnIQXCfbB7EePeXhTQLd
p2PgfzUlR6uxHbhXcOKqWL/T4g10LHXIAw8zVjCQAS5+ZJ10Nqhmn6IE5jLpeK+LxWRnReI+aRTB
u/XYru1eBAy85C/Igu1GizUiVDs9uAXdoq2H0Zy2VdfWpDwI79DbW9s2l84ZWWcIx9rthPuIg0LK
4ZPDfq6f+DabwH6ZrVNkSqIQJvmzDIc/S0YxyLZoM5iOdyznUe5mx3tjI2F6mj8YnTB8CeZ2R0pp
vkkyuGdOa2DLr9tum+CoQpO2AOcMY0utkWy8nPhtblf33Pb5XUaY8q6OFOE8KUwDBog/2UOhv3cN
ScjEdUP5ip17ITvnfi4tQNw71j+/HgL5RtRc1t4oXeHAiIpjPNq4zYbgMCPSOI3WOGyXGA1zuBm9
/gcsJ8Lshq7fibwLSFvrvhtJdIc1K6WPPIZ+wegdHzu5YKL/HQTa9z6zXL+w2G5mF/52FmI/gm3m
RhMyRO0B8Fi6tU3y2ExveBAdIw2gRgfdbJoT/HoiDhPrZsAGVNUgmGtNYAq0UKS55hWy6nHf9qnB
UzbjyDAmRnZC/Ml1MoOFABs7eSTxdUFzSKLZAj45YFxo6idX0+s1JjIIp/2PYcpJQaHht00dhq95
fxNHOdjZeF6PBuw326hOqJ79WZbIthxCxEg0CLfufgroGFt28RiHMRO1diL3zh1/oOaiAKtf26RM
/dIWySHRb6LqmJdvrYAX3iQ2oCqvuRYOfgweiNaI9jVLSKIZ3S7sHW8jQ9gDGkrdfYKO3u73eP2I
EQDTXzQeSZqQ6eLerLe5Lm5x+/u5GkgwBzUV2P3znNGZ1IHXE+lnp+60c+kEbzWl+YODkIOn9wQ5
RwOfFhHr0+0r037vJBq+eX4EgLRP6+63W9pYOBLrexgZP43IAE8QhxNWRromJvLSuJDNs+gN4zgU
Ub7lRc+BIUfOnnu5gfgADUXZfpqK/Inp0UiOEUullY4vkyUQyTNeXSc2yVR0bOGcFiZe4g7jl2uD
DANQSU86F8duBrTVZN52fEbUN+xMz/FJWSHRy3RfAZ2ma1SD16CiIX0MUJKsvl8Y8QKeVvI69WlI
lNxAigYjB360PsRiJFyDBMIYeyAhzsE2rXIKpCJ7zbp5Q4QQ91fWeCmiRG5ckFNEjWOhLN1QHGOJ
CljNd0uM++wEuFNqz/ODgWDwIIF1YXXVW2FEwy6g/7gFu22u9Q6uaelctQAkiX3EuBibugGnPXgN
IsVgENbg7ZBGV8y/cYhCJ6/drcXgjjCgsTnOsDBIWVjhBy7xlPZ+HCkWgMZo9qO0MTbqqF+J2u5O
A30lGKFqrYi7vR3LjHYtZLk2+0bYQLbKsmihMjv2qacZCeJjAvvsASAu035LmF62b3KL+NKCXECF
muJQ25JnJB0eo7KzSQk1zVUIrbTqgm6TtvDqcGjNp0EZEH2VlFuVmwQTpOpKg4I5xGnsp6HnrpsZ
tgLaLrTYJLQaek+sIlRRIC0rNJfipm9+a+AgIUaUsgLkCZVnE8wxMPipeTFopy/h6zeQl+WhV/y5
se63Vf0rqMjXIpSC1AZvTQxk6oa079qUoGdS9VYz+TerUJrRNvnpBXW6sXoxbNu0DnZZkz/YFSlP
7CCEMUA0xLHzLDkiYOL60wiLVXIeHT+KZUn2XGf9GCpULFRUilwO+J8G8nSwN3F1BS3I3SrDqr+n
oXGbeWP+Xpb6PeaLVVyB30mA8Rc1i5rVd7taNwY/RWpG/B7gSYK6CcIJku04QsAuacEndjm8Zrmx
EW5MF1KbuXdasEnwb/UueaVlj+ozEYJOPpQppZIraRXtq5fNyJ7b3chk+UFrKF7tOn4aQWbeMKJu
dpKe36ZsWKzaxu59J6vTNYoxjaxNOyTQs966JECRQ6MlzzNRIS1HyhtdpcDzBKmQRQzCayo9czfZ
pHzmI+uUYQVPLYAdB869nxFBe6M0Mtb0bN7l5iQ2F0qgz/0iEw0jAGeadrTrzgdz0msSqw4Bizqj
Y65sVQyQdi3wiWDZVqNFPkkauyeT08TGEp1Lnzrj9VU9Vw14Qwpt40hCiKilwX83hnvp+30+EDPI
w6vObGbp8Zx3WWI9cby6orsS0yEnneFo9pzMU9E+aOyXszFCNVF0KOQwvGgOiEpz3nJc+63a8Lrr
cBt+fb/sf9wvxpcWznmEM/g9zwq0onZRGSgn8QvNfYOUp904erJktWn9PqyrQ8VLtJvLwiUX2Ljr
7fZ7JPK9qAmeaRLYmrEM1mFSJpjLxme4YuPe9GCNE9K3N/WWjFqvI6O0o2C2HdyVHY0zL4Xyaqug
2HjoSkTBa2vnjp+M9k8nx04sJ+Zjhhw23ZA/4jok4KKktBmY+MnCgwTWbiEWGITRZSVslbKZjl0k
3xOzbp7ntL50CPpHVY3Ilk2H6cMy0dedjzWsGfdtBSkbPP4YoboYhEcoTfW7sfD3FRZW7xkhFsEx
FKORcZjs+mChQt9YBQrP2OU9jDg1XegpOJ9bHrSlEQLxpXACc1L9+KXoZgwCnFjsa14Yb+G2b3Nc
y8dY76imcXf7WkCPR8aEuYW2tx36iMjIqCvXcTAh3ie17gYgjt/mwZ8xJhpSuZXf5ejr08ZhaW6d
V1CJ+j4a1M7JOndt2JEF/i+XT27X4QgY+4OnpvbUu6yndqOeBexDF/6PNrFXitCRd42Rko87jr+T
ZDHgyBE45Dg/K7c3r5u+aqkf2uRRtNWfzjkpwt9eJ5JyCO2t79LRkCslPAT1plr2EQiNsFA3fYxq
hEmqz9QzeTDh97d1VPmGyfH06xfjH8dwtKw0zBalCr09NNYfDoWpk1YoQgPg1Cqh1+8puSfE8CEY
3Bk4GJZOwCB/qsi762YbY1vk2sRcj5rfSP0hqBD9ff19/nEUZzCP/Msi+Bc2zDnhwmqbSm/gjPuJ
G5cPqezLhRiRMwgj2dRpQ+OqzSzI1IO9t6eqO/U1KCONrG68A/p+6AWGjriaOEtjV62a3n4Sdpxu
8+S6rgN9ZbdpSA9M09ezJ5t9IRPvkTqbMkOqK4AX3qoZJBHxoo3v81Jfj87UXJtLUUp6yk85NPU1
ASP2zhpoUXx96Z/Vt2hpOELiu0cF4ZGc/vGn8Nwg4XzuRH5ulj9rRxv8Yu5AUsi6XpmVtiYZw+Qo
Z3AgyNsr146q5z6c7ylgHaje4pptlW3T02LWfpimCXnWpWlj5AyNh0iPirs+MO6zxkuevv7i/+gL
L/p8B30/x3J6oOfncTt18tZQqB9rqtnCie5RtFCDcvz2yLAYVU+OUkU6TyOOraQ3mXvfOK9cGCss
69PHMzjfwuIRZqIAMf1cKtqljqmJISekhOaK0cpk1cr04M3ehc/5Ows7/yCEdPSKaBbZ3nnnyp5D
RvstewkfeQqd2vNRQ794pfENkMDL7GSw6Q3iEk0qh8orvc0k0cwgZYDZNw6bFOe+yzlYWItWyXHo
qJDvUBhiq4v+SVucW4ZD34jIvgDtJVAVHSq41O5soPyKqgPoJA1sxygf6r/lExoliztMCzTZVFm/
rw2CROpJ3n39M//r/gpsiPQKEQMBdPr4eOaZUDO/YEL3GUe/McpvtLGO09K4+vqD/jGQRm/E+88K
sKg/z00GLDKdTAoSmsNq6iABI/4st0xbbolnFUphx7ZKiJOIZeKao+oYls2FfedzT5YBlePqukGb
HaHzWaddw2EfGyYKVOLi3py5vuYU/xOs2V01B2stpI3nJZKOKcqNC9f+uUnHJ/NMYUGmSYce4+wu
10BuvDnF9jzYnNDortWQRdZE5sot3qqtA6qZIF6CagLdNyxKKJNvRKoCUMTXqJVvhsasOIxD3xXh
JVnjJ94SvVHKukWpxmAU1dpZiz+NtLS1dWZzrd48ZhEKmyBtUJyLJ4MghtKc/EV8N0+4pYm1oV9O
LH1brIZxamg5MFruhHbhsfxcaaJfohJGRothBo3pxxvGgV5FetXHftcNbwq3Nolb91//KP/4TT58
xNlvUtXFHET1EDMqJC7FYOTSvofOMqBFkGpfeAKW1+hsdfnwYcv1/kcLQQdlikWhlqNidU+1ekfh
7FO6Io7Vfn99Xf/6KDI+POxQgNu8c/XZyLE9ciqAGbU736BDPlIMPC8s6U6vH7/+qL9/1/llLSo/
FzUsjdtz2d3UMh0LjOWyxpCgk4RxVPyndVp7F5Zlehdy9tU9IgwB95YbadI4tfpr9v2uzeluka3S
gzi+rjr5p7d+ih7FVcTJA4EED1WdNoi2Ir43WQPAUP4S2lX1g22pIISYJ1UPTt7i0rQifecOOE1j
u76JreRkw61f5RX+BXsxInbz2NB2mXvW7HKdgITaysggFyKJQLBPbr+9cFuWF+bstrCgMgZB0E+P
5XzTarIG5VpHl0zmOqnneD8bDJ1C7DU2yVUgWNlaDfpAbslbABDBWm9jUAIuFKKRJr6pqTfVcxYg
2/CK4fmDlY+szfnSTWliHwwLA4vcpJvRoo8Yw52bdLvEEHB99IhGGPxoOEAvieiA2CeP41iHNPGY
S1gmwtNlN5/K7LEV2noRJIielSgZsn5HAPqFx/5fi77DcNP4KwOi/Dl7jxdnWVSGOQ+johdSdj21
XdX8KGwCEaOmImexh3iv7PI2mSwuyO56+uH9RfnVZ58gDiKOQfpiKeP0uuAA/vsC1qVDkzvOIx8f
zba3mKybeWLsCizsnUhenTnkiQmiaIsZ6idZpMPVzM8hm9G4gdu76ifDeYiGu9xSwZFk+r0hkAYm
lXzqgbddMUzEB2WHSxKp8HW3q28NcgigdsjFBjCRTGvTwNMi+0pPmF10zrWAw+vn9WlMsNx1/byt
0JEwMUCKUNbQMTnSr6NgqQ3bZheOVnfoNBzss6nQRstr5Q6tT/ZE07zg6Zt2hccFmKlBUFOm3E2l
DVfQRtMtfuoQmvekDoxJAOcblp9PmrsLa2JQqPtfCsV4v2rjtQhTe53HwdKhLOTa0zm/0AzvueJ1
h9+IgOrmNc3nn6GVH62+Ig45qYOVaEN402700yaIZtMZJmOxoRl3wfBm2IRg24NOSF7ODHZWOu3g
XLwSRA5yavCqzasyZL2i9gPfX8fXTPX7XdNlhyxWjyEhQ5RJQ7EyS+D2JQHXcsZrnfCfZSOA0Drh
fTT+0i2c+qqY9B2g5Jj6TG2DRr2bMoTnG92LcHzpUvHb/cH87Ec6DySsCqyhg7hCCNoZMKOJjAIz
A7y/KQC3MA2qdk3m/rCJa/ZzFB+0qmmvQHszNsHotrsyRWTukYzDdeHtruBGAdfxq1qjepzgrIYY
/NceEymC805j07Nchb86V2e6ePTsEXJcIYEelwIYFHrJQpU/5WR9/9tNie3xPZ7BdC/iwEZPDrwz
5UqS6Y5B6J2058PQeg9YSJGTdfsRtBfrm/aONjX2GyuX29/pOLcbspxicsGoZ9OkOU44v1Zd2j6S
nRtvyC+4waYAQbocZpKNku/oSnbI8AEoUCXsSoYzK7dwelQxGQr0iaRQOElIMho4UgzAVtbSc0JQ
GgDbRVyfbisvEAdw+f5MPbXmuTJpHNJbbDXkZVn2UmcBphRHnOoU4paG8GY12EO8nTP9GQiz70Ut
BIKknjeOy39G8HFExG+hm6dZnNfyxlno4y4a3szUr4QtaAOKFipzApSWKeAfobp0S+TMmudd3NQz
M8EOwUjlJY8Tcvu06d5Sum6H0SWDxNbGo6pFs0sq7XrM7rG6Re+aEZ8EQpjV4LnJw1CWV81kt1dt
C4Rjpvu8VWZa3SjJyHjs5qXBVlr+aA/1us11269tClpXP+Ut+T5jKWGSkqXlx0G6ZP68GG78E8yP
ptp7qvCfdUpLneTYNU29cRPwY+IU3Q9J+84dj7dNzLUHVkOaYKm+kTyBygEzKhj6pvYnB4iRy6q1
Hd3qW8WzRQsKN7Hu9O4+1Ia3RtVE3mkIeGhVy5VhObvCCYjcHo6czgXE9AcRGBWRRk8aeWNE3zUH
i7QQCGjFOjIC+rXWIu0NzUcOSlCCrYHuldaIFeeHo4etH/iyDyifNyOo301Xv9dRptwQDH+ty9Ta
93LVW1V34zbxtkyLftc1Xr9SWqM2rtTI88D0+L8nm0IwJR/zNagSAmDDnu15pvltKk5Ro4cXufJ+
MA1EcKzTqOgqbZW4Bl9NGOkaxePJ690rnZAe+CS03xnXg0cqtfVkGiVR1w6JlO9ODWHI645d+5J5
8kit2sMVMU38M/QeNEgOMiDYnOxl/iheC+Jk1k3CHNGwZpdueH8X149a2IM9L1ALLCnrc0xOrj2U
yUvRlvVGyFVOYKTRF6R4s3pskNqC90reU9yMBNZm24yGkcGfASEuuKf3RNus4yZTR1iF896UP4QF
6MzL1VVdUP8EbQcyC4ecORmMkxN1O2J8tazhpU6Ic+cqBfSocm/EAxMkr9tD61BHA9qJygE6y+au
aFMichUIB6esGVlOwh9HKFJ5SrPTgz4tEBfFhsNGA/WRHAaxzH8sPX2ujGqTdsFWTQ2pOkRMWYO+
QNvR8pmqIHC8cxSM56cE5puUA927kSSRiIwEFNe0aWDmZ506JPZkH2rnYGjbfgjeZWzdFGX3OzPH
jqkT/QN7lHdeQVwdISMr24VilzbSIysk2uVOWm8Hu6MTD/6FQS6OIBgSusKdX2JH6u2rwMYnKlkH
ViLJDlOnoaEeZ6pA7wh5r1oj+ucAiCxgaNZdF5x6s0W8kDG/rxMbqujkELtBU90prEeJuWCRu3q8
kRA/exudHwW0CZVnOtZ5mZwiQ/TrrI+BiQVbR2oM42d1b0UlKdU5LeIqN7+rUP0gKblle2Wnnys2
qFjNu74uT3PakuGEFUQT3Z0w5L41A+LmWJKIC4CcFrzrU/VKTvq9iyjw2GY/VeS8ljTgN7bmnNrc
vK6XKMDEi4eNkXhrbz7VU7YVdVLtWsXGH4tx5jQpvllmK9gMbXUF0x8hfuZtlF49Nmk3rz3QWWXA
RsDDXKzCkrfK0eo3ha/W1dW965qkWILs0o34mLauvmEWPSPZDu+xGG5UxBBODzWmJZzOtmFsuuvR
I2Yt7lB3A+kJN5lmyTtds7+XgwBWkEa7qq2ZlGgCt41xO4u02JIgycOX1NcuieakAqY4MHFhAGUj
V7HVq5egZHQucnk3GfVuQt6yKpySaSf6mlC70wbqgamOsSLEFB+Va39rPaSIAoPPRpsZ9xEpk0Rq
L6xm66Xd3UBm0CZ3ReMXBmYXAi/QidG/oWtDsu58QPBALU4z3EvCAKkBWUFQ5jBIRPGNE+uvMNPc
daQBuHODiuYTKjRCufcD7LvVmPTVppxp5ASF1Ne1FXJyLsn1cZNdyfZPkOUStW52C8BP5ms3QkzD
QmLsuiIyfWwnDcJrcupvbEQi61SH+z+lw287aqO1bHRI65RyGII30WTa7GXze5tDCrR47ngNEXHo
4bXQTkpkj91IX0B4OQmCTB47ojDWyu7QTg7wdo0irDe6bt5ihnU2GkXgmrSmO90t2xUKKgaCBRI+
k6JXY3XddolzFSCLYClkZIeHrr/JZ9hO+JBPVD3lJibRbW1Zij1wSLd9PpOHMTI0CGl5qUhjmlhV
O8chn9WbVLSxoN5HoG00ZhA+KSt3eQ6k0WviiaipkHLAmUm5JQSkMWzFesPxDhvNUav1XYvEYEeH
0I8w0656p/zhEchDITBQ+4asq+4AoAYcXuPe2cw8Q2V4WxiGxNhVdr427creZVUMIKsN9ljS4sfE
ah+MWWhobNL3wuioPL2kX88EiPluAGhQz+zwqnNIoiT1wSJgD9iUa+8A2JKQ2fUA6gNE9G1SrTpt
y6Y017h/JHU2c0s73Yye1vtoF6nteIZAPJnTnkjf4SozOGGlJumNEBzjsS32Kp6NCwcuc+lafDx6
2iadBrhOLg0usAEfzzn8jUVJyR3szDR5DwyIUMlybCA+da2IkDbo2m6mySjJdzMPHM3NXT3UUMaQ
Dm3yZTup0nrdyynhYGyS1jNxnqkEkFQVtw9RQbszewX50m00HrYL5+Z/HNI4MaP/ogGLkvtTOyEm
PzTKaBrsKOLfurp8NZFBlTbJBBUuhwMdm5dx+EWCIOmaSQ9jksIEpEtDR19m48aNu62XYfTDYHiV
RqSSXzjXn99b+mNgUsjJlKiCsVB+vLfBNPIqLHU2QVu3Q0NPd7S09sIvaH3qUspF9sruxLiODs65
cnSRBChRRZzznWhakdZXPXa8eIxnqidsL2+hgQTFVJLRVd7IozZpZHKPMJ7LKdnLvCbVF3ncLXo1
0ktwAW7B9Lx6/eDsZQLDqiuGCt2ZAq6WZcW98Bq4EnI8hGQ/bShnSEl0lnRsJC8r1Q0OwmOD5KbW
y7pH2ctrPIXxszOAiHayE/Zrnu5AfzNlpk4iKi/I4D8NCrkXDJzx0djcj0+9LLI6zCL1WtqAlYxW
aRqTJEEP3tXTjn8hi6oLX1qjvyT9+8fHMlWGg8HQykQav7QO/9Ota8dK9OS7R/6clWSsVcrBL+Z6
/mBWkR/1Av91Gd5aMVklXz9hn19fMCc21CT8IouvzTxrxY4imccuqCOsozmcm4ZJUdFl47XVT4yE
7IRQoiXuOmKUkHu/gjZ55rig1qGVQcNXhbluyJwiiWY6RiDXVy4k8q1sQZjN1n1uocnRBWybBvMc
L/DF/vqnvhffWrcdFh+wd55xzhAxvbrUuMBgZzFQX2k1WXJhrO09pu4w9NCfVpIdqSfOeUrdo22F
VJJsvX315BocP4ROoLVOibppEs/dWyy4yPR+20UQHNpa749tPq0y1WSHwUzvkedxhDGBelrBNyab
OrU6L8xojMdiyXy0teihJk+S+lRb2+jIb6Iw2aZF/aqNZBVHdvPWugGfPhMeFOXam1JOel1DW12B
AgKr7s4CZkEDgYA09LVuGNke70m/d6uZ5vc8qkOfvHTQoiGEkvcb9/D7yAe6tsxSIxNTu+0VJ7DE
Lq5C4RFt48hx1RIxuRpMMnhcNsMV5dQvUvBALubiPa6cE8Pyfl8pQ19VppsTdq4OVcD/TQrOL3eo
GXCm/Us50nFlVA08z/yezxIttZj64yzow5Kw6xvEoO4TIufjp0THXhgmNcf5ZrywHH5+SwyBrcwA
5mURAyLP3hKBIHDSCbnaKaSpG/YUMvcaedMSJ0zms4flh6VLz2Eqff2SfOZOABWzaeShHOUd8c41
DVoqrQA4bwDHcY53gLXfgqrzaKdPBKKBNlxkFe22TZr+xDTusZJ1dQtTArmwvAncsd63WGZ9qbRH
LZhDoifTzUAF7gv8givOLWqVKiPZT1bwqHGQOs2dCK/7iSlN9cvQJms3q4ampdtvsLN0FAyK+SAl
NQ2pLWdlBKQMt/3EhAP+9ZV/Gllw4YsxCAqFjXv/fAMaVaDo9Um5y/LuoC+xiLo1bTuvAz2b/CY5
Ql3YkZcd7UM1gTqD0SsvNNALC1Dpx4Wwk7UiSsb2dlGkU3d3cbGJvebl66taSpKzD+FvBwDBpbHU
nw8swsaIaTwsII8esDo7vkUE2WpK1YXn9R8XgzkMcbkEvYXV8Gz8h4atTo0u83bB6Ogr6ATFqq/U
hYv5lLGBcAuzAXxZ5lY2vqGztyIQCpge3cVdZnTWDlgTwYq9OE0pajSyhvOVTDkFCJ0g77/CB5k+
0LRObopaAvT2sOgxVICHAdiTQHE8gzEnhzTMf3FWHH366c2zHCXxzDHiuhit/F7vor0+2vKYS7K4
HWNn6+TLNqkcLr14f8H5H38qTKQGJwXSStiPz4U7NB/qoNJNm6gKRShpHT261RhtQE2qU5P+kHnr
HHicyD/vj5rmRbdJlUOpn/aT6O/z3uTIBeRol4vmhlc2A52PskeN4AbYOGgAecaajiI6ZYKO116h
v8Ujk5NYbPSqsPdjCv1Td1HT1pk3b7sRZY5R6dZDIwNn0/fZ49hO7iopmSM5IS+s+z+UndeO3Eja
bZ+IAL25TTKZtnypqqQbQmpJ9N5EBJ/+X9S5GVUJEg4G6AG6Z8TOTDL4mb3X9srHonBKxt42EFAh
UCw0NAgE9s2RV6FcZTtFdDE+r52flET2pd2K2nf5scydc84LRQp8hoxmSYP28wJtINqSWcPCZHtX
WjclW4AD4mAzmofiZWqrLTnD+T4XzOj1iqhnw12BFLSnwU7bfVNbw6FnGyZdL1SZrc55zjFUafZb
73RH2wweRWG1t+ZQ3qaulh6B3M57x1vt0LPpsb2y2/crGOC6JUy0I8L9nI/jf256RkrWPIveuJBW
zG2VMlDD/sQXR679U537W9LnADBd0x7Nebl6gPDBo0wHewic2A76b75PycGWoN3EKYomNlvuvT7/
IuvxbV1LUtNZneyDYbT2VkNMPdGdNO+yKvZV78HYRb1FahvTAgZv/cbg+bJI/TuzSO3iZ+DRLA6E
U26/FsMw3PBGfJsdgmWQmGtHuyD8XfjpzVySYZjqVXbMcyosTu2Wl/gG6hjng0ejeKt72ed+WHV2
9QQByWRMWaytxb4QNXSXzKdeZWVo+smudMaRtjJ5rksi4YtmRm9bu9qJNt2/E31zy7T4wggpQcG1
otBwl0uaFPHkN87ebP06bgsj/Tp4l8z3dwb0wwe3q7+5NUe+1snlxjHFfC1nC/HaYg8n0x21ED0x
SY+aVodr2hrHsl7aT5AI7pN5JiZtcgcy4R09ylvbDxGuY9MhfNPzWuteNoxCliEYn8VafrW4/61A
gcFFh8ZHPQgM5Ge71cg0mfNPc172ket4e6h/y5F/ddIN0F0fvMQuyBDhPegFSRsmaXff6/VyZoA4
LV5653UtokMJuVV4yXpeDDYY3fo0tD1huL4f40Zvb2uXzcb4ipwte13QZp0X0Z7YPbApbLzmuHpj
vccnckfbXZNv6O+ZEUNcbvJxr9Va9mDNkJKN4NXQu+KY2B1CfBvQvp8F1WVp4qVxzJcAqa3PoBPZ
zMuSp3uqLoJAyarPB5L+qtEY49V1DkYpVDgNpgq1tUF2a31mgGoQj+NYRzZRxV7XCDickXbHXpp+
GRGbn2c9i6VuUTMj/9sJ3SdH0fawDpGNR8xe1cZ0tmk09116KEYkmXgF3JCnwDrUIqc+dHkKvGbh
E+nm3pVJF00df1KxFvVzV663iz+oo7Ym4pSBuBJjUl07LEs7qzado+hIbigoeBmTL9t238Ac5nJ+
2bMgqAoy1CaUNvZFuZ5HnVlyG6DqQo8u61zdE6LAV9AN875Pxak3rOoatCIA0GFti0bc4/i3bbTy
+g9XBkxV2xWSAHnMiKdz+8hE/jkR8wO5MuM+w/WwC/wkDqxuSy3XiBymHTgCXLAis9c/1Z2fHcGT
R2rCxtaq6c0aE+NEKaBYBeNWaM0xSk3mWYQTL/dzf1OYD2u+tJ9R4hJKTsakXtpZzJmjjgxRFE1j
7t0p0ZS31tIyhUo7QNSNh8yfNXaxZVxioLm24PW7LCtOQ8OBnIDrMWp1RmxFum+R3bRTb93qdn8l
sjlocF0lqtz2s/jTFCk1dms1n6UZu/r4xVqIm0frw83lTvWTl/2UVa92o2ezoSCHiKerZCwg26++
Lo7m4Olh53u0Rg13NQXxp7/XMO7H0gxtD9QsAmEwv1On/V4pSZRZhvIzN3ak1YVKKdKg3O5LUKAu
oGN+rhj2nA2foKUswdnTjJC/NVNTj1RFeyJM8RZVsxk2yigPSF6n3D7rGtEreB927vLc6IxHPQev
lVOg06IaV0eM27tBlxFff3CxpOSbMjj5pbSs68KcyjAtomF7Y9kthpiipcfQVc2+OptGqg6aSFjq
lCwPvCZNI5u+YdzW061JV28BMyMi/GT18uT2qRkaPZbwVeO+F+zY7BzhPxNfwh39/NMgnC8TVpq9
NU/jcbCIRh5WIq0Rv81x7koiScbhipqeXGT/uQf9TryWt5kQp/kiRJLEf/8tfqG13lUpaNOZnvD7
MwV7L1MXU8cSxea36DVVnOZhVTejs5A9MVUGIr5pAqydPNUci3T0PRnzHOuNIQjLHhqHMN3gRbe7
s2C1qaqUXPOW1qFL3IZzSXqXPDNjc9HG02iwG2Mff5L5lF0DjvhoWc0+VEXh3nYj3/bfP9fHwRAM
Q4t3KdgulNPvxTYTijV97Xo3zia7ob1Zv7GGRBbiDyEgb9I7lwB4j45aXaRKD/9+8Y/3NyA4hx4A
vMMm+Nmawf8ZiVhIcyu5YnxRFd1SJQ5zqZ9E3tuRIbvr9n7/R7X+xwtivAzoCDwdgs3vF0x6VoOq
4oJz5ZGI1+TdLStPkA4Oax4K/PO/IBp/vKDHKxj4Kabt9zDQsvEtexIU7lgcTr6FBKJebLWz4A32
S2+je2PD+Pcv9WNHAjSbATvqKWSBHyS2Pf9EWA6XnJeAoTbzuR0/+7+GSn+6Cj/bNsliOON45u/f
pC9TzVmcmqQ+I30b6oKxg8uy4O8f5ePNSa4RgicytxjYfWAl4AbETFmQAADQCnhUwNiQqC9gwsZd
Wk55KAICfWVxW2ni5e9X/sPvBhl4Mw0zeDIw677/eLADkwpJi932V8TeckcStM0CJg0Ok67vuxVB
498v+UFitzG1sJug5CRDxHyvasIkmql5gsIvqGuErQ4eh0XoCZvgL6K4/n4xbjM+we/nmeXAAd48
Lhul+z2Hos0dc6oTy40r18yQCK0L+RnTg+pL/zgWi3uL1Upsd9DqrXcsJEmn4Bza+136qqMZDcFh
/seJjOPTVQGmrGq9VMxdd5mOzQ9LOGMTtyj7q7N234xOwy2om921nCwHkUfTYDftXifTvqnYsNyX
pt6eEyDqSWdgUu3x4WJ3pvtaglufLVY9pEt0XDaWueAGj3SzJkmrmbAh4NQKhdF8Z1pFeLatLRGR
7nlYsVkNWUwOu0on8ySxrdgijW9ncoTvzMl+aGYaq9ZnM+XW/d7U+qeFp5KeZNaJMmMtWbJwzt3a
uPElNUY3t1RVnri3tr+0CQaCpjORrOLh8dq5ihi0IWFwT4Mp+BfPNfzWWtPtuiq9U2VaHjTU5V5R
D89eN3xFzsxQyMwousfRPDg9Y2Hd/p4mlvGEjw6d4hJox+LYjObdaLTXznTmQ5WNpCLTXd2oJYh1
qVAi8OXdSdlRgpRGtgNn6F1+DZWXgtSqdCWo49dYW6xWss/amRgQKpe9ty4tiXNLXKaFG9lDffUl
CVeFx4B1bLsrDlOXmBGYmFOHlLUT7jERrR772YM5owzRrMkmIIuahGzre9Oao77sLkjNVPRrxNyO
+WfNRMjbjSLZIxRAw+VwQvTdVZfevTYqmwpLL855ik+KzStvHFVrewRpEOvxvu6XSn/WnfRNMSbb
o828w6/9X2v99LxFXo2yd8O1xusAOyrtLZSXNmqePPUgwZpNXACV51joiZoojWenQanIM2sdA7KW
1oI/cGpKdr244A5O4x6y1S2PGEmv7pDosTby1GWohEPLA6Tv2zdyHVwi05v7ebbVTV9xe4wIRNmb
78cZDSlEBOYNZWDEYrEIS88rEVuJjRHSYaS7wIVjEfaWpEZ7YmP7PBStcUpqfp/ePFSl2+PYsdKL
mj/N3lhFBEMtEYmo+nVI/BcFg/CSqyaJzBz1zNCzAK57mT01SlgHM2++6Vl5b4wyeS6fWaKOInQT
4RzWHtWNz6zb7Mdi50NFvPQacgo/ax5y4Fhh1TSEr/ohljstr2zi2lYZ5hnxhl6a2ZHe5IelZarf
VnV944jhmgcYgHMMfGd8VAKSI1mtmfWDv5PcaIbgsPDDjokbjMwqOGCgRxdAaGzULWxS6q6dbyZr
jSpr+ZRLxEBL4/8g/9R7hDtw0Gb9InspjlnzbJhadyG6MPz1IPkTqAlyDAyGAMEUt9aqHdrCYgQ+
d0SPD94zOYjucWo1XJSu0iMrbyWeV+Q6FYspelq69NKm2akXpFxVdim50K1t98cMwSZ/DJMbZWrt
Xm7+zJZQlJaSNPKcsrrJ6/HM4El/0Vzvi7cChm/xgkWWTImTH7CXB3VmfMrcQ7epBRrVuhDHKSLa
2kZon3N5C0Lyfuona99P6X2nL+4eaMxjpejGfA2OLN/YW55LqvWa2BTkaMTFZEVEMNK1ZBtJYs7e
q6EPZ6RP7hvHOOUjG8IkT41DupZHc/a03WBgcNeqMNerR2YUe1UkzaVZyNzJgoQBslinvcqx4lv2
KSkMO0prvSX1KOD5yMlccyRpjVrBfDDFR1saM4ZZGh6FjgKjXq7vrXKFbGfbN+0m4QTmyGIEi0Hr
modOaPneXNY3j6C2kF0qm6GFbeGcuo9OIzJEF04Koowz2+wJd0Ec0unALSQbfqGq2LQnFoSmvUX7
eU4kcmW/5UxXDIAICLJqQHErsS1uUEZ97jwDmvJDaY9PeIpRkZA80Pjk3LKGr5GsnIY+bw7b8wV7
FOPFVNCb2ZI7KHe0kyUNm/hd6wAiAGxKKe8VEMnR7ZdLwsHH5wlplO37vm+zB9WWt075ZhSmeVpl
fWglYcByDOh52wUXLSRptK1zrMeGwtmIXpV1d6e+Jx2mcDxmRVRJJmRPDeXLC+q0fh/4aD5rpB1Z
8tTag/bVcXej3cEjRX8Xjd3ADMTJX3QDo0ACrj0VNiNNou4Z3kdVri/7DGsDf9vi93fSJ9p1phhV
P0b63H9fWV7te+TA+6IvrovgvmGSBpdTU195M+kvVaLCquz0GOCGCoWyPQRnstkmaZA01yrbVcPA
NfL+ahks+TJ+p9hfjU9uNX4eSzS2w70y1z6yGw0CeD8dnAnnIQlO9XVcs+vSOQ/4M/3DgmATA0ez
p2HROavSb7WpN7EpRRr5bl+H2fylta3+OACl2K065vV1evPrBXAln6g0esYg3JW/Vo2q5kXU+aW/
U0uBJArUgmFP383eAVBSc0u7noRRTiJYGcQmUNkYARyBgVoZ9hpy0AJr243tNQGpXX6ESprmUvEF
Koj0JImywhwTBCFrZTxqAiZ/UjYENiW6EyVETzJ+YrT67PIij1VGgVRBJ6ab3oPocY6d5q8hqYFP
dlk92SuY+9wowMMC5NzlbFx5v3PgtjVL1PVn9UNkaX7be+6bcstvCtXnf7xWXoKmrT/Bxt4hXs8P
oghei7w1Du5KfRPUAy5EZdQPA/cx3iedG7zjtcHWLHLnYTgRqzqgPP6v3Xz2bTO+IaRJHhhBzreA
bCDC+nGKwv9BZe6ZBZodLS3hnuR1Ib2wUBHPeAZ8TsaDH6xOVDMUYraEQjfI6vmeGeoUedqcc6hp
hEv2w7VMCWYDCRhV0J8O7mKhcFpG9CjrPN0hwg4uhUTmrDnjKUNwwJyrh579xj3tnMZBKkyG7pOw
gcNkraXuxfAQTN8McrPOhufdzll6V9Sd+/VBCpV9afL7oWOaGbirc9FV8X1xgrceSU5riAURc8fg
cSZTURRX1MMnRNc5NGEE7DwPJfk7idgxplvxs7vaAYv7vasL5zql3avvnweMcxH37IQ+n9BtufB9
j6K0LmM/X0dGJyECvjYGYvJYJHhJWve+SZar6UK3TRun+AKMaiYD1hcwaGtoMLuy7wvQPQYkE1J6
J2aWWGbOnGPm0enR8TgbsXlYynvLExfigyQEgYnhpSwjolQlPoUcJelF5SXSQ2YDWpY1ew6CKbJA
4Db4NB8LlBkkzUmkgxScTd8dOUPNHWaRaBbP82ylT/PQ7H6d5yiam7gjlaUug0PQzTzulFP+7D2y
UH/2eOwY4xONDv99Z0or9CztEDCBPyC3WvaNTo7cUHgRDJGcSTr5aATB7ZAZqTq/0azis1VTjHI7
E7jALNPEfXrVmf6y5oi8njfftAreJa6PkIrzwhCVySwfysnol9eK22tXQBHeSdd4KcUgL67TcGgH
G8Gl8cjGK5o35LTo3NKA1TYo26iQFuzdJDnKfOxuR3MZjuXYfrPr6pnX/dPaNCIaSl5CQ8nxhT72
kxq7Y8p+G0xXwzFaWk/8twqX0d417mzsqtyGFGESjVT0QoSzZZ1H9bqV3EVDldeK5DlZ53HvSdSr
xMD+aLvgxRbdQRiQXjMMuPf1zGakRN/VmUlBVioZp2HXV83BqOvLZI43WPO+NR732mT1VVihvols
a87ZpNTbLmpcol+HZmbx1djt51pkP+TqeGGRLSoujSAMLIFO33Qoy6znoCK9d+ZWrQQDN0GNSs1x
oYE9Qb5eTmw5K5+Uu3o8eV3A1HtGbJKur06BwQeJM1usOX0z2icxpuBbK/RqlgXC20qKJV5Tdkta
YaCxb/BpwvOk2sJQNUzGBM0ExXCV3aoOZqCqFFP3IePRdlrvvGbuczk7/aFd3e6aCrUhSj67zZiR
+J3l52W2aINaSltn7H+mrnuvktnZTwxodrIrXcryH5v++qBGwVXmVKcjmZbTWiza7tfvnIsJsja2
j3Ir6dKa//c8n8cE/XozMOwelgkizHhvJbCell78w9P30W/EbMphTIbb2rd1hiu/DwPcpaCDy5xt
9Jc/BZX15g5OE9sFQYWJQIcepG8srALSHsM68xt2Dt0/2nV0VB/adUcnLW3bm/vYid/vs8faTFv0
EnpMe01RY2ckj6xIrIVjiT2Q9eU4mey2FpsEKGNz9Qrl9G8Jt1ev7/UpIISlqpCSZLWFzth8qc3K
ihIrS4/FDI5oyL6A+LsB15s/DJV6yDpniBD5ZfFc3PZD6z/qCaFhCUxMzSisB2DuPwwvje1+y/R2
03yXQ8kZfGH+VH1DUGddvLi1fNGbGQeMaYlHYovbE8Pm9EBNf9Knan50Ru2/ygrGU7GMb12SlI+W
OX9u0muxDMurmWCFqFg57vEuWbGtV2Xcm0RlB0ZaHUFVBp9QCZfRc5r1LubqileUnAibbPTdOhFk
ndjOzeBny6UUDupsvzuOIxmLoiAVWVSpDFnOYquR+CxSJwHmlcBVQqx8zcbeuzX9zblJvonXtrzc
dNlFixDq0to7ZpbatWqKFRTAM8uB/lKjJMbYnhxEUPLVu8VPa+T+zzV1ayI2i8yRKmDq3JdqbF+B
R9yO9MoP5apOa1A86PY63s9NdgqsjKPDn5/MzFTxJOhnTG26NZy8PiEtSBFakf1ZeUkajxJz2NLV
62EciIR3eLdTHACYcRmRuMwacWfvm9WLNXREZILLW5Gk+6FemoiILrlX7FO4lbM46bS3mRYhlAg8
D6vtPgeFTYU3jJ+hmFsnSACfoaDCplqUvRctsj2zEWB29A4vWX607Co5QKWeQqdnSF/MqPloIG2p
M9LPXPXgmrV2Qoq8rz7lPKnPjvKM0PzWDmn+KlHI3GWa/G9OLWRX2wxiJbECUXwbZo75SupedTVg
x8doyPuLu/l1nJVSbuDFcORQaS6r4aoT3CViIbczNTcdWqZUPKjVvSOpsn9zE45TgXR2tceR7gBj
YqBpzgH7GJR57idrYjmnjUtz68gHQ9wMzSIOi+/WcTBp6likdRO6PquSrrXSa6PMK+FAxl3vG6zY
Z+3FGGR3xgRhhl7DqurvgzpjE5D8PqeDl7ChYrc5OfqkTejyPzPy1AYnDI5sjQtfT4jpLqDhtV8d
awU7BSdV94BsCJILVuOuaOnT/n75j0NJjjsC0kzeMRiN3gtPfJ3SJ6+Yjrc661VRT99LNiThJFoC
PxP1/Per/TrFfv+wUN2Zk5NyYXOYvZ+BdvpYjG5lInHRJOeUtZA3TAmElPx20Fo8MIL14mA9umCM
LoZKXqdA10J0gXInna7br4Oe7UuRk7leL8WuM/CgtCPjH02HQ54ueliTJ4xymRfppPI7yynFufKN
wyqzZe/abLuZgyBxxAcQyzy9lL6isAlW8ki9vdvRVFZBBwpPzhg351O1Dryetd5hkOB+JbKgw2vC
Dcb3k3OXic9//34QxHy4G3CaBqh40Rohn3oP5qwQ5abQSLAlykS/+NILmzbHk0HuxO0SGTnEccCA
QZhb2ld2nThe0MqFUH47MGKaG9XJHAnlyxCe2K+F7F1f/0jSnCDGGiHKPOeg4YZ6U99FdZc8TiUi
f1uZ30EN/CT3iZ0s0zccw0S903I+D8Ykn20nG2IfX2Q0O86NKR378whsOmy6hT++MM+qw7fTYDna
ob/7MrbF/DreeDmMrixw2lPC3joaNe8y9OtLCpviXm4uA7RQbEpqLbkq1vKRsDMVOyVCDOl1/asp
oMeDwqxg8ZvyKG1fnAf76woQEuJdabzZDrvIwZjnm3QZXcrlxjiMS3svZFDeQl9j5tH3+ZkVcaTK
tsVAxOEyL8Z8cqb6UXXpEHWlnR4qQXCyUfXDYSFMeecMbNrJ7q3R7UN2FX5/v7aTERrL+MWplu6h
buon25XzLRaAZNfDODlsEbqrlzHBNS9Oz8tSVB5JF/mKTKOmWKXnuppm2sG0JaxZOCHOwDejtsUp
wLG0t6R/wFAR5ZqTxmbmDmc7dy45Y/gDMFB+y7k8I5p27ovOOGuWbE8LMoTCS5qzhQsXPYPDWN6X
9x5hQfjDzeCk5iShO07MaAJcBxcOdVFr2VpEgQclkR+u8Mvx5Gaevy+jhiXZkcG7FgVT+zUpAn9X
Nbo4TxW3ASGNAF6r7GVhIH7JtCk5K3iQNIX9E7eyeqHPodGvrf8auIQX4JdMjC397KzlPW66u3Tq
/CNvqnonHIOcb1OL/aVSodu2XojiM1Ku0z6v1nChjG6nqbh6/vwGSgw7cONMUasWBL7W5BxlP/lE
eGGlnZ3bxs2xrDiXEhdh3Oc60FEJ4ozIRYRbjXPTauVTWrUW3o3FIK8ofRKMYJ21DXammz2IVqFa
qK3v+Zat4bUGK9iLIoIOfiaTRI0FSc169/CPB/zjVgaVtseKbsul5Mh/d9rb5pDOut3J2EMmGUFH
6Fk1U/BNtt6AezSCU5qis+lQiNLmuTdbFZ7WLduA2rxblKAYdf8Jc/+owAbiriND5mdhcfp+a2qP
aZZPXQp5plPXcZk60AtNc0EJkdn5HfD8faZaREVV+qKXoAG9JKn/odlns/jh5EOX64PS+YWfgqH7
+3uwcArXSuoaOKSdaWS/mGmUB/Iwbxh332ywydU2/sihDQH9MuJYWSlwozeWZLZCqWQ0FLX9QYAk
a52fDDIcwsvFkTQpeYNEyJSYg9FvlfADcJ9J8tuTETeOL0dw/Ci/K9/ZuRoZEhInNBjWtt+3uidv
Labu7Zxfcdqloeky5EsYEoT9cJ/m7l2RGvppYcY7lAJGgw/puOg7VHP2Qxs4jEirR2R6RJBbi4fM
179DbGifbM26WVaPbVXaY+NynqWnzuPQPvJKYqwuGDM100+s7OvZwsBRp4Q0YGh9hKSZHVd42Ttz
ED+Y0saqz5huQHJXq4OXZR4HLODAhsgjKELD6J+SxXwI0sa8Vrb/ChJ9wFI6qxP7xysF+F0WBLiU
0uxB34zlHkvsDLFyBEtnwOnrvPlSMDhpaid0zYX1A3hjCBjmkzA0fZ+lOqZZgc92ARqh99mZAIk6
zrR/7k4/Loqxz7h4gtGNe1uP9PvN0Xp2w+qC90OzHMxBwhZYuybyhom3WHJwMQdyXJA18vXvj6vp
fHw08AiZOmFBxGKRyfJO/qs3C/Ov2pRxu3Yc5JOF6atJaI/tdWdC0sechWXem5N+b/X41xuOFp9Z
X2yDz43Yg0a5sOm0XQYDvRymR+Chd7Pj6fuhJajTDg6+0WORJkboaATLclwKT1AFMribOmRMEufm
zhzlodWyl0C1TWQOOrEC5mphqZy4933nPIupPa2YT3aOBXYOYOWxlGWFB6WhspqaW9dt45OluXrY
bNLGdiKDQpWyPrHZavfesH7iHbic7Krl5CuR1w1f1SCPiZrfpMSj39vV1TPM7rZIgDsUheadirmF
uWTC/dYqlKG+O7YgalCBjW4rT+lQkIydLY+BsT4sfTBtK0UqNA1lJGRFKx7r0YUCga0/sTTvGbjl
deg8JEOu6uKSN1yFH+kO5OxRN60z2imBBmejtzI2PjXe9NA6wYgxs6n3ATbnkOErkqlCY/dsWXdV
mzEX1BuGXD7NRIPhuCbOKTlXgDqYCG5VP86DnszHcw+oAB+3fmMJwMeqcw4ppn4aZpsNhl2cyLlh
jJcNX5dx+Z5ZVbXDUHSjJcN0TB79ZsI4YmYdhpFrpqf1vQUw53Ypl1Bs+h6H0XxkZGi0hp4P7M/M
4Y2U7DQLGVagKOfTpm6iihhCynxDghJ1vxVlkxyKVFzFZjkJ8taMXGwko40lr98wHW7GVmF8G0rY
LoiL7ANLSmNtiIAt+IuZKgA6lg0GI/uSJT7OA7XERX4/V312G5B5F7lrMO2pLKYn0uXOTQ1vjPLh
MjVsVuRcZjdB+5UfwqZxl86xaOQJORR3accSgt/RvgprJVJRsfDpvHm/uuLFDaIkseyz2SHmZAps
Q7iIjTlYws5W+dXCDFUWMubWIYxxcfOTbmuxRCYWaVpXMjhO7oVpVLEW9DSnSaFDdgWSmM/mS0nO
7UmBJPf13DqZlXuTJWVFRKD90iYGa6B5ogPIoSR7fn5gg4w40WdT0ntJRYuH9k/BrwrZHgJ0RRtO
kcMNkLj2Bjox7tuAr2VcITI4Xn6qYETGo2q/sTmswkAE/RFLXJniUekAW5Iz5+KSQsdZ19lPoev3
gS/fUmd9VcI7iVmRL1ev33GAUQCb6dMQfFVmfjMZWfPJseYnrzDrs13hi6+HwTwLHNgGlRVtzlUi
VB01CzafCEdz5oVAE/L38+xjd4FAgLklzV6AE+S9HqvSHambI5jobDEFLRQv2sYFOdlbGWDPirE5
g/5/aMD+YE0EnAPCDAAs1/wAE8XsMusjz2hcF1ik6yRBhY3wC4iiE2N+OVYl7uS55xVTTsUPrUHo
nK8R+wO8yIxNl9c+Ba5gOCySWpg7oH93A9Ch0KUe3emZdnAWrLcFCvKg/jTAsJAFydc2gYPJ8kM3
S2eXJumTD9eh7Mx4HkfE+nPu7HSpfRMj1cRW6lvVJ0y36T+6661m+b3d5aMjq/bo7gnTeq8Ow+5d
DhBJJOAcOjmEhQeK6bAPNMwAN6nwQDPp8vr33/gPolIYnoSZGbDPcTu9x8YNlpskQzCIePUn81il
HfESyt+lFyTeBPY55SdNYy8IQHQ/BvpugjGwyzxV7IYAkSXDlwMOqVf+jIpXHeeVWgsWFfjpkDPa
0Rikn/WRlY92zBL3MI3TDaXNtOvqKaxXZEDIdNgXPNUkYm8xsKSwh61svvaVp8dKJvfMEVfgJ/wv
EWJ8clga+wO1P97tr3JV8Vh6C6dKzchSx/3dsSEm5JDOtUnvzCK5nxCqHpq69JHc26BghUH4AcGK
pgt5QpXTxEoDZHdHwRDzmGOyGNuon5/ohfQ4zVeORUtbie74hhs8+4fE6w/PFwhV+HPBZnGDpvZ7
mVJKqnhEryIu6vG4BtVNIoM8Nrzx+2IXTTTI5R8/9h8uaLtAcRmnEDWBz/j3C1b6qjNGp53gWIls
sfRsudUrbPclYuDWmPPr32+uP0yrMJExASLid3PS/Uq/+J9pldFkOi16LWMB5nvnTz66FfU5aVcr
xhGHpkblUPMXUK0b5hvt3z9OsI+FINk0/Id6zGcZ+34+0gdDydk/SXDb3XyyFz0BZ08qZuJGcswf
zYwSP29BlaAx/8ea4A8Ps+17W7Qx3zZc2q1U/J+P3uv9wBhhlrFe1PnOzUJjbrUTH/81MIV+Ijt3
rzrr7e9f+J/7RaZBv677/+ZF/3PRNDUGB7OIjPFTbLUfVV3n9kb0/30VdJgbMxXNIHuid10pb5tx
tMdMxtJh+CdlwaaVm/bvFzE/dnj82TrxabqH2NN9P2vUsHKh8ahk7Hbiag/Jf/h3WbOYI6FUvTE+
mf1tvTZPRpo4LOqLu9Wd0oNRWVZc2hRCSSdSThCxw3ERLkuS3Rhr2E2NfE4GxwjRC0HUSpJ/tAB/
eMK2iaVuoKECkPCrbf2fH8CWSS+mQRPxwA0lsaftcgLiOXNAGCGQwYJW/wv7+Id73EU5xVt6W0t5
9rsbLVtK4o4KKWINlBD4li92nRM4O7tPeRXrzZtfEECMruBfRlHTe/9hMekRv7SZY3Gy8/Z41+1Q
EeENFSRsSJRlSB/Rs2hIrmq/jYctN2TFhzablJfLwiYGP/jXfh7XU+8Gb6zjEQMtknxoJxM3BQV5
rCxqXkxpzaVbq5dxlVvPootPquL9j3GLUpyECoIL7Pw0FsGwl2N6Ia0nuQd7CpGefkYz9DdujjA1
Rm7/nAjiCYIIg4LyQgqjR0KmIfd2L2WUkYgSdb5Z7IALtZ8ryKOUGCetMdRdh3n6UX0C8uNFY0oS
HQE4w25NSh5ZFgax4/L6m+zVYWSYOXGS/B9zZ9LcRpZd4b/SUfss5zw4XL3AkJhBECIpUpsMSCTz
5TyPv95fsso2CVVQbq+86O5QUyKAROZ79917zncsdSbJNo2qRgaLBIJ2llW9QRtEJ+fIs9U7L/kO
hSdke/VtF05OOwegke0kEG0EJ6nPaSN/LQZtHVthd5L83FozAWXYamrnmlz7vVyq1l7XnGVAgJGr
lBppmWq6rLPQP+bE6OKqEes0AuiAtqjb5jphBF46Hn2OqZu+GL2Vpj/nCqdQpjnKImq6bC6Hyrju
O6T8SnNCU5idUyz3S2AQ0iZjGC/RSoTV4M0cM7rXW3yQKdbgWWi0t8C1840sJ2snKoelwwDbyO2T
gy6Ulni0hJwQv6mHi2g4NzRaj7LR3fYq0Ym+My7tMpePcde3M8cjN32yzTMo54RqFnh/RDLOke48
qTYnHSeXqfoq86GWm3mFEGhZ2rsELJfij0sSkftFkVTq1hJEjtAZyduzr3gbH+nGMqxYliy07zOV
g6WCkmyTo8VxIzwWUZXk86jn/CCrDMj00UR6xrkMBUPTr9NOdoMiGNeeYjs8v9YGDSLQklJbBWUC
otmQsrXlmXONUKWjHA1LRUga2qMm27BgoTSU0VjmAF8qwqwNRgbzVhUZT8cg3Set2LDzRlu7s6D1
QG+T/IMFYY8UBpO+k9hX0zlNDI630eLuNTQ8dWeHTXBiAuUgh0BkEyXIl8d7KcTYGlUIkdSRYB6/
FA+CFuytpB7ayIyXOV28pRQU0lf1S8H5aueFqGEiDpGVNJ5gsLWLzlQKjP3IR2gnPYZxISEzJ79c
74YNfCi360xvY35BS8M23QftilSgOdhVfU90RbFKkWypeg4NTOl/9NSP28FXgoMWpwvPnPIHLJBs
YZsqsyIxC6aJXblUA52728spEv1ZLQvvCd/oRu2c9qZxPGBoMXFMtsWomRiial4aseFGCNhoqQg8
TUlFlnDhn3mG0Xyxdc/7ODpMvfo00MSOSKiT05jZKYjmTcbouaFNsK5LeQG5wkON1pPnFzgN9IeQ
jWKkmEfFNN4mpektawXIELFbJaxJ0+E96XsSAYIDDmk9NMQmmILlPSzXEyNbX5W/2r2vSwYGaxx9
6Fsx3zMBJE074rvNI9AisJFGU7jp3dCwbIqk5x6i30QaOaFbQSflc7CN5S+2859YB9PrTuATCyYI
7ebr1y3jse2dzircsGnWGEEBaSBb9MM0/NKEYt4YpSth5vvhMfyyRqRyoqNLinV7JUvLIKikL4Ns
VMdIMcF5xl3mEshA5Ez03ewqsuFzg4yjHoKY5SMWH8d23HrAnVwNWRO7V/1Q0BZSyZbFlNuUgA1q
c1kGj5ALj3pI64sz+KXw62+f1xeKNm2M749bfGz8Dgb/Q7YdYoqrjTNKYADEWl6Q5tQ+diVnCNzk
CcvN8KjYGGFjDw1Ub6arliCuolKLVTzltmZdiyZztM+O533x2bmQLQFbl6uUsisJzoEfeXR+azoB
PmLXKEU7DVXDduu8cjXzm4O8dEuLGI6fPOz1Rquh7wn8VV2nL9NUBZdn+M4sFbG10xQEXGbHtCGS
LAhfJukgQW2Jfa7dI0HHHU/OBnDfl0hT9w7i6wcYu1urNS/g89tjZjr93uj0VV2yfjTw5uOGgF4f
UrQrSZY1r3rnnCemdrDa5Nx4cr9m6r6qUFSwheIj5JmJtkE+ruSygOyHundTedBb2UkilrhuKfWC
GCHP+R7KHBohrIcLBHrwKnSkFw6N71TjmByoyUktva+tmZ0HgxT1vFA5tgElL/kCznqbqQh+VYZU
U+OHG2Tv0bxB9bRNyTQMrLraNIbUuFkuMtRA24zUJCu3Zs5Y0jWl7xkK0goIV+jRMa4GlNJzQ88R
7fV5txKQepfK0HxFsWTOPadmRK53N1oCr9ZBegLJsTEQPNmvA+I42nUAB6Vs4Jya3/YRH6+Mm/KA
ehnCpSxUtrrDFOOziUicWLSSfk+Or0xaIDVnB8HcS+3Nr+7Un29UeA80YuBjyNi4ruqsgiThsMFY
6sZhNsANKUE26bq98GVpE+gRBvk8VOYmnQ6jUPnO6nnni3Eb+iE9YHn9+bsxrutynpepw62RG0xp
Dhvl4yolCqN0dKMtXGQ0xawNwMiM6ovjKc9WGGylFFilWRCmquWKYI00fYjU9o3fOg3y9urSTt8s
bv1Seoy88keES7LOOyA9wjiDaFz6cSlW9CRPaZJ/pZuMTleRkFmxA8Rh8WKL8bEWKlp6K9tFNXwb
S2NVsXRCcsroUQ6ySyRSbS5/NQuh45Mk3VGugkeDPh+kCKw/BTb6pCGKu94kav0s2/qzqMI7exTV
nISzbaTw1H5+za5lE9eXbCrh3y3sSevVqH1Y2PsJLIe8sqKdFvknpOVPn7/STyfut5eyTUs28IxN
X9THlyJ7h+NZmhau8K0fUEfntWdxeaY+ZmvatHtpfEIslZZNC7a1w5r7+Ru4Po1Mrw9fbSLqMwvC
6Pjx9Stgw84Y+IWLkJhjBxX7VNhcEkm7xTbB/YKyr/b8O5NEnM9fefpkV8s5kngMjnRUGMC83bfv
LjJh4AWbSJm5EPc5/VXyBmQBNhTQGJ+/kPI3n1EHIiNrkGuYQdpXGwdcgpJUrCJzk6S4KcrhXs3C
p8wAFicHJpQFrZ4XedGsMBRKMxR09XQ+8sYMMJpz5IiyKAaSoWL4sbu0Mk4WOsNpuR1+0UpV/+aK
YDHF38px1MajcfWk5lDeuO9wtppWdVKJbNMxQyycsFzb6VQH6XK5h+M/UzBtMNQlfTNGBWgkVMME
Gj/1kj1sSAVbyhy9+Cjf0Z2NyPOjDvAdeCBNvS197HZV6PcbeEy6riz/xSvNBE3mP9DdaURDiLi6
m8s0zv3aYR4BbElZ1mb87KfT2p+Z294PkgWZJigDRKKfRoKBTnYoaOtOObRipRqXJIKs5ieFuVYt
od4gmVVgNCHY7dtf3hPXZ+HpnU75uPg2YAsq121UQmULmaZdC5IHLUNlZDN5MHRXwe8+D5a9HXWn
PirhbTRfEQxsqKjNFVh3LFgcTNEMsUclqanMSOHrTW/7+XW8bgv9+ebo+NGRAEx0/VDm4C9qj/Kd
xARoMxTYIM779lfNvut66u2LooCdopAxkF5/WXgnwwi8Etv0VMTYffM8eIK0hcQ7VZF4qQ1plSOy
8tnIO33SuRT9+fPP+dPqN70FxWDFN01bpZ69uuOVADwoa2LjYqtlkN1w2nZsULu5B8lBr2KKDusU
1EjAUptDSu8xAPvFW7jeHqe3QCtEp92JcuMnSVaYmH5edmPjWoN2qw8VucHZhJHo/F1ZoQcfEfsy
QBiDRTyE1gy5prEykq+WNvxKrPdTB+3trTiKBiLK5Kx33Z+RO2Js1bxs3DRAoQmNh/jHCD8cve1k
1dfSd9UhDacic1ZWEOSLQCv3oHeQDvu3oW4GSyXPXgAzrlJB3mgWo7+fOgANaY2rsiiW9Si1VLTW
L+PF/+4aajQxTSzyBldzWoDfLeWMjZOgMELuJHI+N4K5AtGy7bIQeArSMTsUCiPizuF01IhdiJ7N
0A6Sz732+Xf5N48N3yRzfIOmuaNer5+opCVIUXrtIqFYQ4uCMyK5/5eXILRCMd/Ku6lyePdJGwtK
VCrTQgvj9nuke7O60m8+f4npnn+/L3IXcCsiE5SZLKnGtbO7k6zCUCq7dA09OdhBWGHwUPepl2zK
vlq2Zrs3RP+LvXh621evCfETyoFs6qwG13txZFk+Ww9VQBOBQc6y55A8Hy1g6Gth+fr88/3Nt8Te
QBEPlNZBmTTdTO8uYV5KEZptIhPCPn2VCsQJVvKvmvHZ5WHGchNMFY1JSfjxNYxOEkFCDeqaZFQj
AQndBLzyjErcX8jN4Bw+/0g/f2W8HLuJYqumAUvu6q4QSlwBepJIZY3sC53EXVDi35A0nGaElYLQ
JTVZIfLx81dFUfbT16YYzB7pt5MswwB22uTeXcpCDp2ElkjuEusMwtcLh32X6sWiJ4ZUMWOk82O3
T3zm5J0FJr917KWGJJ+RP3p29GdiHQ6WvBojWlrYVLcZVtBZ21iYqovuzNiHyj+Io13pq0fMzWCR
cK4uK9STaz9jvq+r0p1CMyAdZQuiT+osZK+Wb0onHjetXz5jBChvGsubl4BK6Mo62TEkrwr99iFA
f7AyusafJ2gobzNfIcpDupciz7wd+wzzpOSdewCSCwa53SIz6ej5fvilbzIBSjT/ErXD4DZKDRIX
MVvfhPZGksuZKvnqQvcl79azRLOtByzJhnwX++oy4xtcSJ0GEqv0xL7BWuAkunyws0A5OA1d91H0
5vfRkJ41zD/gKSgMPTtelQJOReVZEM4LSXPbmtcJFPGImp6hZGffRIlMhJtTYliqbOL7ZOFjLMWR
7aNB8/2un0u8v1nZydhNanBsaiwVi3gUExDagHM02W+mA2k1uUpV3BpJ221DR1JWnLRTohEXzjSD
sye0NHCuI/hv5sCXVtcXJjVrlKQYHUq+G1OwOyQVcTUaBrqYXp6bY0UjbBRBVznORAUmagrWxNwH
7qvPGkgAQL8WDGhR3xNOOqd0g79QFfU27cI5SAsuQFhgmVbFQ6/Ttx01B8581Ip1qbpRamVcPALM
Vbu+5SzjlkAcXC9DASPhBp0B2cEibHLdhq4dv2gTo2CKt6Gf0a1r2dkwB47WA96BTrHTo5IX0k0j
6di+TfURPQaXzcYlq6UtZG0c30OzEiKK58qDEjAW6Btch9JEYYdbvbTUJDvGtneMfJKVKiPW9iDS
EjldgVWgGR2qC0tHESTXdkawKb8clcEJhma99h2dGBgYtgcwDuVas9t1URl341hLZw3gAvPz6Ct+
UWVOFI+6UIz0NhOG5uacR9NW809y7BaYrucwQOSTxb5rdkD/HWQly7TzmH5wqETEGhZznuYOY5Za
bCClNScsnd8iB9uMLpIN7ToFycuUKuvXgIogYIwNw45uVHdWoL98voRcnzhYJ3EdIQl9272Va+Fd
Kph1p62Ru7aZe8uxMZSZXLTf7YY78/NX+puliqCCSbQAr4Ta+2pF5nkqs8jmlfy4eG1sTWKWTPfY
TPNu9iTD/WukX2lOf95oJo7OtAfouqH8BIGJLK8tQrpXrlbH8SL2u3NRT89JhWTCmaDuJGCXOGTn
KIuBCyBZwM/NkHGAWE/XY5Oqv5qR/rzNqiDCOYkS+gcazLra+uDVOAWcncRVbEy0zuB9z6tjQw5J
OWSnz6/337wUPR/KZo42tKKud/TOS1JNePQgWdcfrYHcoVZb60QW8Iw/fv5S6ltD62P5wGGVbdQA
DCurln1V/+WWmVfsAYFbTeiOIMvvQ3/AeWkk/hTgg3xLKWepb+Vr2ewWwqhlt0s7+jpA80vP/K5r
KRpoYlRIiY7xPeXfMqyla/iyECW7AXJnW5Q7R4++GV1cb0mD6RbxBO6K5IkxGdhuXKAXFGY6EkU/
Ke4COqJyW0gLNqxvOVMaW6ug/wmgiPC7K1pc9St2wOdhIPE8MsGOSuIEmWLyeAKV83lPyLsXCjAG
DCvFkxqhCOhEPi66Dr1eJDFfSSXZTWt9JpfG9yjPfBcX8gl+YjzDVws8UX6CvPw8cK5gbVY6N5Gr
rYShA1iEd5tbWUijaxabZu3WfajOIgy2OMTFSxOaN2iCNSKFcmc/asa6QPvbtcI1WtMkNgLHiB0l
pisXpLz4onELEepLkUPacURUzieQS9xU0aa2OywBcb4mZSI/dEFqbArf2pNRQooObZGl0dqEa3E3
4gN7UCMIULIZE6woEpmTTmItEhGbCKu7pyI3VbdC1bcjA9LcJCVDItb+r1Zf0M+MyCqz/eVkN7/P
0SZzos+fB8VX16nw4rkZ0rdIICNn8jns/HCN5UqZNTkmFifKwi0VCpoeWl5QcNK1pOg/atbevV7g
vXtS6kK6szJWcqVVj4aZ452W20OqmTxChSYdRTPc2T4uas8y1YWwFoNq+Iy1cSMYZ5zp1SbItGfE
mc0uNy0UmgTDr7U+Occ+bpSw6u29Wg5YkRWbp0W9U3OYTX6JdEmzrGKFMHwLCgbspsDs3Q6hjkI+
wzT5nVim2rWS/Lam/tmpVbepJIaHhe0FVDURIp3sxmYCtqCIGOh7F7obqYi/UQyVt8HgJmjlushf
pJipNloqnaGKTszZPUojse90OC/VSG0cWXRr2LGIwePYxwU04caOPBpKk0DVhhOhjc4qg3a0lJv0
LqiJTgPmREGkNcUctx9PYatQBATFKysietcYFimgNtcnQmshgnTDaapZVaW6HhW/wImBU0qSyFgg
qYl9PAT5J5XUGXw1h6IbX71G+epkRXLMSpljFjxoECVEyRjxS5QU4zJg1kCam7ZOqZxSNTH2PJ/S
rMaaM6+KviBlBTidbkvOqhmkH9VQ3MeVZtwgfcUZ4QMb+nyJ+rOf82GJIueP8RFtDux40Pu1j6Wy
p0Hvx/IbuTXn6nlk8CQXUEGhYpnzbAh2As7Kui/lBrm8D7dYrwiRAD+cyhn/lRjnShiEF0ViI2dV
QpgHmeEsZpKrFOKE7jmYDaWiHUxjhgzhG084V7mS3GC0f9AcB05clWtdUpi22NYebUE+CxGZbHIt
CucSl4zSDxujmjiHfmiLnZUFj1ZtvyIOezXDYklZiVVdA8zAsPSQyTrAD7VmzFWCJQiHijho8UBK
nrXzC9baLveTQ55sWsCKqx7R+W7scTMk7bNBX2AzauOdZANCSewUTXqFQtZ3XuW6mktanO16L8vW
VR/cJqGlzLRhrNaOthGaJI5Z80S34cGo8uq2syRoV1J7CKrQmqMMYrLQy7hlJd9N+gZfMBk9vRI5
x74n4AfFkLpAXTMsdamCeBUH6U3gfO+dx1Qrv4VUZZaTjxvTV8+GLOqjHKqw4jQTb1oS27cq3BNE
WPI8y+3wxqPwHtVkpXMWX+iNdYw9Ed2kgzNgVeKYnIVlRe2FGD+X7NVg+pcOkXqG8INlrV7krQ2l
p8FtaFZx7TIwYornGNUeIIsDAkfY+KxaooXkaGqKt9shbcaDDwBllaryarDKYpvItreSFlVmFRs9
EeovnKPGT+ULYHIECygaTMsAHnp9xyYiNUarRGczFhVpWkVLmAkRPl3LR9OS8rtei35W4PSd63lo
UKmb4E7AfXuJ9KjxfK3IDY71CDdhWhGLgwLKTTGGk6/jOMuS/axGIEzLtdnGmDuIzWjA4PbZmazh
6iyqdGt1+CEUvXe2qCucYziZjtPgDhzpo3B6H0RwMMti/WZsQbiOpl3NxyYJFpVGMGQ79M28i3SA
kFIKvYdhobB0ZUa2a7NIs/7Gq4RJjssIqSPf1zqHBCvCyAPYmNVh4Fz4tgL824/+3/2X7PTno179
8z/4848sH8rAF/XVH/+5esmOl+Sl+o/pX/333/r4b/55+OLeffoX1svz8vovfPiFvOxfb2txqS8f
/rBM66AebpuXcji/VE1cv704H2D6m//bH/7j5e233A35yx+//aDfVE+/zQ+y9Le/frR5/uM3nWbA
v73/9X/9bLoCf/w2vwzJJf3Hpoov6XN1/e9eLlX9x2+S5fyOU5WOkGLi9CNmguND9/L2I1v5XWdI
wUyFqQODFZn6M83KWvzxm8K/ora12DKo+MGSUuVWWfPXj944DDa/FiUtQbi//dc7/PAN/s83+o+0
SU5ZkNbVH7+p1k9FLh0kc1LjUk4jPrxu4nddG45yjwXCmfDqQ+f1SB1wNDVIUDxzX9Tjs6bn5bqQ
S3q4mGjJxJNnJAqSzNjOCHy9NPIA3rb3ZqmCZ8yvh92YyQ+IZFeOw6BTpJe4oA1rRfKODMpZ4sDC
JoS4gMnZsoGp+W2jkCan9esBx2ysdXNNlFs5tI5Fmz/r+Zc6IlKT/1sdpuKPdS8GcD6XbiYp8U4z
ikMco1OOpr4z/APeOod0QlIStpHxoQA1AK5jFwX9ecxghDEtJHSswwJR4rBVSubfSjw85Mi6qFXr
s2p3bB15Ad163KUpanmlXbTps1HEZ0YaEa4jgsyRqeydRJp3tVNzLOD3gulbZ5B3Va19CExxgbeD
UEq6cSySzRKwgJxWgfClbifFW7z2RCr158YqI7Bp486r0L708UVDnEG4SeXSJTtOr17FDXyjcdcZ
5X7w7ofwW4W2V6Tjzh85ylvNWdXyvaE8JHDg7YzBXOehKhsfZOdpqJ1da/YP0AYprYKLVOjrVmnP
GdfFGOUHRTRw1jp7QXfALdp+Rx7bhaQjF43I2tRziLciuJR0/Sw1XU8XBrLVGs/BOsw4CXJ9osw4
+qAtMpX8FSvFiSLQY7TAwtJLSP/17VYqplRTfjsTuJ2q9rsG1n5hb6Y/mlWz8HvzKCJcrKNxLJCx
ES6daTOjew7EeDS14GJJ2trnE07/YOS26NtLlTrHRjePnOsfUgknutycy5THdezO8CTJDwvJdTUh
OmOqDSIxlzLnWxTEl7YJCYCI5W+qEWyaapBnZZWvItD6mNXC1yEnD9I3jnijl1E1zKZ7uxwql/Dv
nR7ZRynE3JSOT3Qylwwg9syengTSN0OOL4PfP1hc+OlrpC9yNO1XwyQoUCYMcQZr824Q59Tr//wY
0rCzlINs9ofpyxkU/RgKeSeTzzoQnzm9XJ8DIG3CVzXj1vBQ5PUtgY1TMlWe7xMF04Bkh5c04ZFp
cmipBIR3wSXmM8oJUO6qW/VaPVk9+HN7tiTzyKTqIUZI0bU49vvxMH2505ckDQMXvee+0L6PkgOS
xjym4akxdWM2mDvLzyV8rimMWdNtHHMtj9rx7TnkFOrNdLmn6OZjSfGlJ5iQUnZsV1IYPijtBoLS
qx0gUcyyuW/Lt73NTVUV+i82+jeT4YfSFF8iKyVwaocDtHIt5xJdbGRxIKaMjv4cZdHFr5p7QZeC
sJhXJ5If2FIeTFV9KCSs4U62FpKxHpL41SMA1Cyji9TBlo7s7z4dWhDJXKvoNXFadV5VPJAhh5xY
cGs68fBoeEC627Ejj9m5kQN1K8cog1Bbv04vDmN/UzrllvPKa1nJDwzlH0C7Ldq2O1tl8qpNByAn
2WTTYjmtEf3c8myTgB1lX2POXww9JtKRM1CNWRedav0sZWQHTouOMS1dWWF+sbEAhWZNcNy4mxav
MpZeyhZeYEl69jBVFMEljWqWqSB4nZ7bzhhvCvWBzGNi0FmgaonI2IZnVkGQVoHvq6LunATaejpw
IL1ev9sY/9p23m8z9lRoXX8/+FMZKMBL1hBtfzw6WALMaTUFD07bQ830eu7Y7dkz5VvbLDcIXKJZ
x0KVYd6PnfvM1jb2YNHNbInF5M6dNpROGr7Hjb4Mp8XfCIBCAWfBi1w+FoF3ifVlqZZfO70/w0zo
Z10duHHfk9zEzRAyEjelu+n7N1ukfrLi/CCUY5mztzsJJz9+j5WxT6G1Js45eTWk0kWTM48H5WX6
jtC/PYT8Ipy87ihHX7O0xzptPEzrJXjSi+mg83Z4zEXyCm+vnb0987pvgMdoD1J9Pzbtl7e/4Bmo
ZWlEYhkG3kT5ALSyAtpSR93qz98Cuac2gQ+iM+WwBWqGJ13Og1c7Dl49/vP2vWayuvJTYloswLNF
e/7XC72/K9E+lHz/50rw/2GhZ1AVfVLoNd8v78u76W//V3mn/04VBjTe0d5XdvrvDvYEPCmoPqey
j2beX5Wdqv2OX8Fm4I23AD751Of7n8qO2RdyCjRvuAz4n3+pspsaoe8fOV4Bu4qpW3BScK3Y08/f
DbbKvuuHTCO7TLcgGEtGwwPh6fT7AghzNefUtpriCkoIa0WTt/MhJUYo5ASzd8JCOYou7x96klVn
dWJ2P3ryOk2ShjeB0KH5aeuCXmIQ7ywbAum7i/s3i8XbYv3xnYNZIIwL7DlzaFaMj++cXkpYgbnx
Vwk7ngN/Ggm2g8mtzvfBYNiLoUKVbSlyu4ryBHmVb3qgGo+lP6ZEQcHe4INveof2iZ1YT5Fzowk6
8zSvfuS5zE8iP10CNT/JTjg+6Oh7SjN6zNSY0ULlJcu3nwPAaJeD3X0x/MKedx3dgc8/5U9KJZnP
iH2FEDCTcTWV98dPWcRZOvq4/NxielPFABo81xQyuseSNoWECLPJG8YtsbUyZb8EsUiCaGdXP+Ih
gLCg0KctyfLcWFp+tgI8CWNKYh29sHQp0+yUpxOoTRwpZym/9NdDYaOZ5E74/GP8JKRmKiBbnLCn
BjmhZtfiO04pLSxthOWdZCP6yQzYhuSi1K32IiXNHjEcGCCN8z3fXL+kRVYw7pshy8tOhX4y9cw6
5Fm4E4nBlCYf7wGd2dveuat9tbhVPP+bAOM4k8fgKI2dsTT0KncbJJAZDRzG0miMC7Vpl6jTsI3q
8rEXvU5rNQT0C9UZYBnCZA+Px+cf+ycLKR8beQmP8mReZd5/dY8qDTnssK4UgqjzL0Ru1Sv6DPCO
VI3Hp1lxOh82IcqzpGl2xKvo29jTQOb7yn0/K0tkHnntQTbQCvBkcZ6urIiRVVckP8hg3pPicVEC
bDFyLjcrjYSzRoz1TQfyW2NbxO1mHvo6W/tIjuGwBC15kCZ1JSlCeVkHnLsS8ACJBnYjqu9gIriV
8HeYV5x1AG+xMegFTR2ZlF4rLnw6sS2g7I3uGScnSrNlk+stGWhDQKVisNHUAIWqnGTmUOqKW3/A
q97XFH40sxqdM0urQEFFILUywvpCDZvuUJfMeoZAK9MgCGUg1rgaUuUX1s63Acz7hYITssFe7RiT
9gp75zQwe7fEwbGWtI5b35Vp17qseDchLPLU0zaeTxprmdM8t3AmIavlQOEl+Y490+04HlrCafcp
ZD9/acSmthgTWlwd3KadXWY3adTc4eZVlhC0ULPnmbkwykoCzxNZ5lyp9DuHvDYIm5Z/wKXH2dlI
aV6OUgWFR6kBstOgUfUO71TWfxGt5O1IpJ37hQZvX89ptJnk1xUmcGXy0gZR3TQZQoMhFQe1ARoK
TqhwJb8itW06nWWtHOx6NV75kaFtPr+RfzK0sQzZ7A/k6jm42lDlfLyGWELNZBwk220R0ixp1UIR
JhSEkXKTzXy7JUnMIEJarSHbyWo7HMbmlJVTgIcmwVur09IlyzEnN0nfq46v3asJ+e9Z5i/gYgx3
MJQEdSu5FUXSchyhr88kR8h7QEKw9dX2a14MBeNnEpLQ0HESHaQjSWZcxMhuid1jaDD5dIZarY/D
FF/I/2mLYeuo3akmgm0ZGgBVAI3xRYU1ZPCurr5JHXQQW7PDg52O9xoDpsaq8ydNbIeh5MXKcfPG
AUxQB1cThAu7+/DYMaZhekkytwfsXTyJvCEmuUL+bvbjvoHloaO0lcyX6aZXABYc4wysog2Ba8qn
0I6JFH7R7aoG9KXmC72GRA916ajmtFw//9reQhXf3/o0lJC3IrzkvEMz3rxaf4I08ala2xawLQE7
vuyD7PJQ/g2eQagkxgUkpNZBlVZ1cFeblbHjCq8CetpLBVGR22T9+m2rMKJqGWheu8FjypghXJY5
+KfP3yxOXG6i9+/WQBU1dbkmlajKMe2q/FesDGSplNBrnmqRkd19Jbf5sNPykNyJnOhhEi+kNW7s
guWu+96QFHsasmAdyek6Mox+i0nQmvkQPQ+hkjwMCgcBESbKkrjcbBZITbVOpW8kBLVzoQUkENDJ
2b9trIOpPqHZkxZYstGveITA6RoOi9apd6FVEWsQa9g8vHAkZM7KNurQP0TRyI4MJ8msPHsixMsk
OzhimWPhXEYlPg6VaMQFrxas6NpBXCX1Y4SZvRussdk2WjOrC5l12McR6sjOF2wD86Gn5Vz6+tbI
xmKZOFUDeV15AgraokXUs7kxiGaf+dKDRurAosuNGqw4/P68V+eZJaqF6lXFKZOh6fiI2LcCzDe9
7+TgW919SHzU2+NnlvrWDFVjl+KL3lW92c/bpAhXbUyY3Ihox41V7vpIYbOwmuBx0JHmvlV8ZpMz
Ni4jmgviIUlJqEtKQ92VKavW27Zi96GzraQIZ+rbk6Y6cAkT3wKGXTChNISkb9nGz3bn1QejF7DB
HeHPGyekLsM3tww9fVh3I/gCpBI8VnKaLu1AgS2ZBoy32nhbs4AMQutPwHv9PLdv2wGefZ0MzzLN
HCjS1m2p9T8sraTtRA5mF3DllTgftmUTPwYGqudSOSYEZs2kdgIuS5I8p6LQcTVlCuR5mFX6oD9N
PQmrAjoDyLciOY700qHDPyvZxLm9VYkNdjBjrNV7yXjsbJDOjh7u4WCueBy9HbyIox3pw7YghpA0
Hi51yHxqleppsGnl+P5t4cr0ttpBg7tRE72ZyyIPHuHKnH01t9CllwwkIcSj2+0ChgyUUE7Vrvks
7d6sFW2WZFl5KvX4u1OyAYF6z6A0SxEtmOAxTv0e1wujVfIH64Xcw8FVU3Me6eNRG5QpGFHi/pvW
hoSZ+DRNH2Z5p4QLr6irZG7V+JQ+f8rfzOlXDzmnDBy52oQ/UKd29vvdeBB2FPVNG660YejWgHP1
ldx7GrK94c4avOHWAZk6ONlGt03udgxmRiOKOSxog4Yjg6q3wjsleHul9BzvUaPwFIp26zMtn0H9
tpaxQwrxFNRm4BRbqEZjbQNlMJf0YzCiMha5SRuRHZQo/UKnclE2XrXSWT7Xo0WMn3x6u6t7UFK/
qILVnwZN2AgnTx3p4kgyWZY/fnYT017qjx5sHSndq5kg04wK3YV+KLNPbGvISVuaHpFG1FZiecqq
HRTCSaL61OHoxoOrWbeBhtlVhvQ8a+xeX8BS4GlLwLc3vqLjqS7yp9FSv5a9nOynOIlf9GiMSen4
4ftDdcwBFFe7ThYZ9dTHz6AlOhD9JA1XsZfV7GqNWKrDWtWJiU+k/FucFKdEtfBdBxggysbpb0iI
QMh1kw0CIcB/EnZeO3Zqa7d9IiRyuJ05z1nRVb5BdpVNhkEYDODp/wY+0tHZv7TPjeWlZbtmgMEX
em/dzL7sHtceTHg8wXFT7MNYvmWzp9syRvXvCLEEmhRr6I+Z7RyzONUPiEI/GkPGK+Fkfw0cJatR
yo8mLfRzoNLfskf/PLXsAjzlzI9a/4qKC0yYdQ6Y6+2W/lNL9Z+RHGBymoSilu240Ww/2uCdzo6N
TnwhI8x03Y1uTztHCE8j9247AnbWOAHg715TX4ZY8t7RbGz++13xv/BoiIe4J/DOoJ5iD2T+x4N6
pIaIvGyI92x+6k2dJmRN2ANZlvR/+1QSM12E6tFqxviQhrZnqN6/Bujd0kqrnwdk2EVzbgw7gL/J
Yt2sB9IcxrQ+IPbKzgGTbvwTrZcTODE2z7IJNoNl2O+OkHc2JXDNldqLwv7qw5IJVI6YSC/Dc2ck
xh66FdTXuWmMcr07xniQeVgle1xhL1aQqS0ro3gde50HRqLctDjRwdGWew389rrPo2f6lXQ3dCa5
8rFnbntL//vfP7wFK/7/XpIOxQSqA8KfZ2DMfzirXDUIOUTAcH2a6XM5DD+1DMt62vpwMQ0qs84w
T0ulk+H3hriltSC2s+CJ1ap9RFtqHclw2OpVPfx/lHHu/ypp6D2wXLgmzgsq4/8MpiQgBBiZY4J5
SWSAzRvftSWzY6SD00RvtK30CS5r476HKXsfCNrMLcLYPqJACTvtXBZJuMnqLNibNQbGwezIvvEH
KkYymFet3r5kXjIdoeujMs4E8I4CM2Tbs1IWLdbbOnHN7UjWw8oDBIKo2Jm2mYA0HiSau6ojsKZa
T9oQvrSQJ08F3i0Nn4UMD1o0Pk02PMQKccTGgFfm+xW8f/mlRL5z80Bdp4jbSAwaUG2SkI52O/CH
KVq0oHyj5qQvUvJTRqxV/u9LW541ls5M0mbUxImRbN2MvxPW0+d/vyosvv7/PKo8nrLM+W0LyAzW
8f84qpRJmnLH4b5zDBRsUSVsmAVhhu91cjfItxLKigxNQxve/Jjbjqg+exNYfbU2zDKYMyXLda88
/VgFwfDQGEOdhGmGt0ZHPTSFMgbeR+EEl214DJ6MiKAv9GMdBv4F3p0MXXBotnjOFdu4pGueIgRb
e8JkCmYNBA3IAV1VIu2WIe9EJzEGmwx76t5M0KxgT+X2GQYQ7XSH1ONThcO+qzkXo/J3QJTypWrO
tlNoZ5sgnhWp08CcJ6uUm8r2LstrYhmbrZtygJfXa9NJN6orRUf33LbuNU2NcJfDw2dqzKx7dBvS
RWtktGz9Gsyp5ldQT97j33tjdL5lrOOT/YT4y2zyZl+WIZDbEXO1V/lrlwLpEfL8waIMSwwgFWtX
tKZlMw3nlu3SYflEsfncq0hll0SkkDabMwZVWjMA5ucSckRZj+oCm1Kf29mynsTn8rvKk9N2qfVZ
5W6Wj1dFCMsyz46uekyKXpfTSPZxLw7DVH8u79FL9a0ayD5RagoPZmjNWkEqKDVFzT3UQ2+//EP9
WL0qy29vveZaRx3oM6XtuEWBjN3eA3Ef9VbJd52wzKbJ3PliIBY3JPqZrutsxsNPXeDeGqZ0s0yT
oHVM5wYDqzZic9e6nDQ5nVk+oSDBvy8lsqz0RPCesyPXw3gVnShOXqebO71l483Dvj1HeA21NHHW
PLGsjYhFOidRZShTIqaw8+VVhe5dmfhiKI1V6RvPJNaSSGiUWzKdQ/yLN1tM9V8iQVKHRNlW+ZfB
r/7iBJ2V+Ja3btqcrohSjxGczchmSPDiu+a9Q/OzR93/5JWtt6EEu0BAyNdVpKdHzSnNXemXFaIu
MpSXV58Yp8iemgu0YNr5+TbpcMGtipYHShgEvyw7SZAfIg81EhIu5quvpMZrmVeevNoiJGdOaLHr
WTg/0nUtDdGkdyDkOygoQTrAjSTLVYAtBqs4oJ4ChhCIH3yNN954di+YqZDJNTwQvxkwNAYS0GKO
Fjl/oW3L4ZWZBQyQMsu5A/p8o4XFi+xCd0ttM2xQ/JdbSxThzpYqPWuyTM+6J4utkZgsdqGt/c1L
rC2cUldbY17YIhXC4O8GeyLa3vlyNZCKOZ5+QsU3fq8Dt/Hdl1pr6ovLoGj5uvysael5vM8hS81n
QVawwWZ0gzYeAEwl77qVnBPM7C9jdsjn6365GiV1yg6HBtKpGv0QEwPYm/pAnzWah9RI4mtHquRy
nwg9DzdG2hrHKuoOVmy22MqtG44R7WDUcOLqhpi5IRs/9Dhuz8tdbeiiu9LNccTP35s1jVzoysbo
lrX7MbcN9Fh+H5N2RBjb8kfK3rt30jWesvY3bo4+FtZLXrglh5XNPS2zP/XEv8FmCy4KmSlVAU/T
ncZDbLlkspjuqVAU8E5e2VsgnBSOnSQ6AqWVVdtcOVIzwWWHP5wQCWvlM5CcKRT7Is6Iu6I02RcO
TUk9gIz32N7tozRBj5JlG9eS8Yu0tM/O8KeevMuiOgCTyA6Oj6DMrfAEaK44ux0dmvARFUqXiRVc
VrMz9lyG0UnkFAwBJe8uIGqd6gcEDfUD0ZwgduqApjyu7eopyoJfEDbfIqWqszex7y383H40gCp9
m2wVXYlTULPALL3kZ67309URwBbIqdT8cPypYK9vLIJfyPrrDwab8pWErU7mTTeS4DNEh0qaXL+g
xQFz2dXWtcSHgXjuqbd6AkaDOqWMG/IbLd2f3nLmRHWsGbQ14Tl0/CdPMkLKsQufi8TxyXsB5mZL
/WJP033pzXVEEkegA29DbTF7HJE6VvB1V4HVmk/GiNHa4taOUJnhponH/ikanGcincIgRYFq9sVm
mlSBJsbVMxLRxEtuasar17hozuzEelraD9KTNdTW2nPjDzloUsff2mHe3q1UDxAF5mWxlj0ldEnA
16pLEMwvf02mufFiJPfBH+JLTOTaihlKsAej+3MgBe7fi9LtKNimJRpAK5xOZuTWW+QFm5Yx+77x
K+8wArZYBV3N8CVnZLAcAHGhWLZmat0k/avuJyUqbeDn8wy8cOI7XAvtSKBQSnSQWZ50BpDLX3N1
L99IzEZPSXQwcS9p3XgELKXt+skd3yQuFSPSD3yxFEiWdk+YHRwGLdM3SvcRkprd3so1YlO7PrzZ
k+IhZhLQYTHw5hV6xsGsCfgQaUE8phisK0ywf29yOQQda/ib+lqDb0bXniEvZatJfxOp1Z6netpE
Ea2hZzTd3qvoEwwsCsdSGyvCKHX94kH2ezBzjq7svg72MA03vayJ46OnXf4ppEe/B4VsNiIZb1WT
LThKJLaJCZX835doEN0JiuCALrI+JNgDGHmtiDNg9jCJ77ZgHDZUHoKgoOV1m4jBXZqEta73Dmmf
hTr4Zi+PFlGQLK7JYOwpT6pRkV+Jw2FbqXxfk0n3CMBdDl2PR2tQYuNDliFPyu4PA43xdqrHjvQ5
Bn9pYYEg06036tLu5onyp6uHp8SiV6tFYzOtbyuGN1nN8YPzFfhlSFqCK1CEHYq2ct7HtHhZ3pgw
+g8Z68Oj8SRkVEVZVWTtm9Rgsy2yKpTRaKuGRmxiaKbwUvlkRQfJXwMmBb4sjLCK8U6NTP5IFMVC
XXvfpWm9F3bxqZdWgmOJv5JXGNswITVH1QMol6kWPQ8EXnQvhW4ar2rwKMrzMtulmUFlrk8UBFDa
rdrZwKw7poRrHg2SdkgO4mxEbz3egphXAWboIyYJds8J+DeJqSg59Jp1UWOroIr2Hi21W5ES3lF5
SgFU4BBgbOLC+w0+bLrBUaj4FJWltrPExMMo7n+3ZflVZd5qsHvtnYgr5nbRyqYd/hH4WUkkguxW
k2MHlyEZ15Heis3UGdUPGqbtUAwfnIryR6RaczWGhbo3WQaTtJHu3k17/1BE6TG3vfEaOL9k7cnV
UPfyOSF50PSIUOiAkG1E5BTr0a/sk4Wvbt87ubZV/WH02v7Vtqtu32TtR2U7HH+gSS85aUVrzChz
aiuZJBHd8Nolz3DvmZxEXc8oK6umYac5ND2D5qXXtEDLlrQfsyuADF9vV1W0LC5umBU3BhHDflX8
qtLhXjJUYdicTRdQPyxmunvgp+5PQifWWRUii+ncgVTjdzKmGrY0YbKrK26qjhw1nqNDeWTj6O+q
lrooDr7dEE1hErMUGRibHCJihpK070E9xcmzrtkAjuqTWe5p1auHoYY9++z0KmJJAFWA6SVQ1nMg
g/KFqnRm9JoApbPyuWuce6/J5tIK/fPfUZ+M8pAZQ7qOocDeAvD1lagSisTkT2Pr0EVjCcMWu8Ma
Kne8t4Z2VesdRt3JLb4sELbSTYILI6RTwYTyaAr8A1Ece5dI2acoK+SxwquzX/4rIkxquZdItouM
tEZGtSOs6G67BeklekrStTecQrB229DHPeEleOtQnJuHSlNkUtO/Mlzzt0E44fDhKlqXGLX3ilST
Faea1oNeBWYxzUamz6gugotynG/f+hm2eXXVc5og4LgoombIH7s2wiNr7tlhjkiZOMNZ2JVynWWp
4C4Mqk3W22ob11ggck7ITUnK22nMZMliLd/G+XRX3EtnkdYrVRXmGbXMnVEAxnbFGrrOG2hs8PFu
PPT9g3La38spOabZnf8vTvrAdZ95eFQVlg36bPzINbIjndlSHnnuBitXsEmkdUKC0x5r3MpHqyg1
kmXCbON7UMm7LI4J64h207xDXf5Ez4jgCN47uEAFso/s1MVnToO6lsT7kOUEN7spil2Gdv5AYkCz
9uJO7h0zMbYeErQDjJkMHw3xIklsZm+OW/B9p81f9vvMZUq0G+RWO4B/O/mrtiqxMeaV4nIteX6u
rScI+Ozpa7jyBk9phzs8cbsz7i9jl3AFh9jUMEO30yYleCwSZfpj8usfEYZozshC4zHOfzl8N+gG
22uo2RMMfkmQry/AgTP/FobevCAaRjZFRtvQ5e95x8iCxsXe+268Ha3COQVa+t76bbk10yRc96MI
98xvOX+c3tuTrQDDEmsl2nmrzI+ZSHGe9X58KTT1jghhLzBFHf1A3VUQJi9aSrhPID6XXGh9yNU6
dwVLBzuO9kgPWf7YiDji76VUAnSv2wOi5CDcSaHem3RIblFb7u26SndZha87stzgMFXuNTIlT/PJ
urPPjgbb+xhyhnAwe1F+vXfzN2kl0ztxZNaN4vons0AmmhQ/y9FukzlOhpdrHbiHLgHj0A2sIOtY
G+dmaJwXBMuHpR7pEjaIuh/8wdqh78R8HYWqjG8p2zJKWRcSV2u+joVvvEYZSeGV9Is7/mpShP3i
EeK0+Fe8pXY7rW23VHfktn8IpESK6JohK9L0N6aAt+XxRflcnyPNfap9PTg3BDGvmum+vA4tNS8R
sQY7a8aerToXkqZ+YPMQXqpxOExtzThknkP7mI0mlz62ows99TbUKjEX+8iejk3WAY2jul/6yGUQ
J4Q7L18hVLqjYW2jUFF+zlONRaG37ASVjqssIKHjYUf9bweAkUOqsTZ40TFuDPP8r2+qBcmgWf0N
CMtiXc8HOmStPKVTupNMe/ehJ+x14fMB+9N00txkugLs2OIaNDZWW6gN3QDm5oQYvbnZ1kxkdESd
ugDjkmGXT7W/UTVhLtpkh+dJpjszrc1Tlk94Mcz8h2qBdmlhbr6muU2GQmC8+c7EWpyZEobl0Y+t
U6XBWocgNB8v+T30vL3XfE2NCElysw/FiDjBpo7JbCJNQ6uERwUMpTEFXZLJS65NoOAlnRvbxM9o
KH9HW5vwxYcdKnkzTOKg9GwyXs1O+zsmPUsllsQrZKAo2d3JviGqeiRhFO5bEY3nQiNNyVWBaPcm
/t5TmIxkzYfT81JFsrXaj0gTRskz0axFt+pV25FhSVBQJLq/ykjUQWpEVo2d7lKyWPoGSx5eT4lF
CL83ocn1+Bgw8C8j2KSxsQn1+bEiq0yLUDyKjBGm300Qf3qH0yXrnFU/XmhKmSlo5bHQWvd1mD9U
389+GqWY7ugwjqNHJmNgsaqspdXiNUjQH+dVdfWm9qMIoJsvxyc/d7HZeNbdQVlLq8NwYBqI6ENM
hBNGjx9EZZ1wVMsLCuer77TfrV57L7lncw8F1WlwVHZHh0M1WxCLmjREQngZKrIG5ig3pAj2Qsz6
ERIVX7XB/dZYZzpm1J7q8dXKEeg01CAYHtdTs4syhChDQfKp7EeLs36wDrIzSOKR7g6KlLkR5ixI
cOJvIkfTuwg40f9P70NOCjnKQbU3FcavnrNXoD1aWdHI/rXikR9EXX43WqAJGHERUDftvS6rby3q
2ouuI1ZVipGkr7NOiEkyGauJRMN2XNsdkTzCJxDQFTYCMJ3DbakHKm7YLRgEpg8aMX+YnjSmQ11B
BzcwMMKS4DwPzYA2dtoCv0NJZw43n1a1V6I/aE7KGM9OoQOyxHSleVQdLZo1b/fdcq5LJ23Yg6rL
ARom1WnZu3U9oFK/rm64YOMmKO8gkzBGNjHMXcTMW/ZS4CjJiWQpO/1SSt9HXv/ktWazzwiAWodh
r6P4S/2NG/q/rIG6OeEAfKolNXMixFcXhVCzSMB8G3r5CCHybYb0tbSEcYX/8KsCZOhLE0hAUdxq
9gqPpR0zdZJvkYN/4gcN9oVu3VJXvpOvwfp6tMo987OQVTV5FMvTw5oXzLkvnhRYkePgNSysNOtR
Rp29N1ujOOC0g+we7ugDT3GmmoPqPntDUS3E1ssQe3/KyRw3sqqb3aQUGOCaIVZraPqtx767Zuu/
fIw5hoh5oGoLZsCLkqE0x+xZNbjAXe9sB3X3tig4NDdv1sIty1U1gXY2cyuiiEfLmcNKf3IMe0aw
ebQXWdi+CdukkHOJsFh21stPzAKLWdC876emmcNQcXI2u9rqnXOAniYa60dJHhf8jWQX5hbtFyuF
3CuOoi5PZla2JxFPbw3Rl7c5krKcyOYelL/1LVNsLQl9g1WGePq3r/kRuabYixZ/5iRoj7CgMMkF
butXxKHKwYe6xv3KlRlspmz4SULH3cugUDNScXYUvIxT5KyE6qqnytwZ7GBWTlY/JQVryh7DSmmp
s2WQTQ8309h37fAa6XGJL90gbTp1Zqdu/G8X6QViYIgFrjcW0Mvx/x8rAj82Q2k+YcVv9m5tYYJa
pA413dROs/Cbi5Qjve3IbUi1mLabHoc9BSFL6WCvzHR8tzjG3lFW/DAsXpvLz8fD/V5X6omz4akZ
R3b/qTOs9UUvknfOlYYj3UgzDLee2T0p4CuKhK+9ZykOFVqQpo7SLXtkZ52z96qC+TYgzpThuJNe
SHB+Yiwvt7buzSC7P2FnaHeH1pN0Z1w7C85D0yJKvcaID7ah4jvpLgH2I0ZuKezNi0N9PExGADo+
8VYjZeW2qlJnP5nu3QWIA3zZp2T3cvTtwfjMP22cbTWvVedLqplvv3S+EVsdz3gguFPIFnubROHc
miLcBoWhHtyvvxjBssJuBBOtiaYw9uNzqZvk/TFo2aiJxQn7xUfXdNHJiLRzxcj6gJGcVU1Tu1Rn
cBGI8U0PdkeZ45g2NK7ASnd2qeJVr6ls1yT+kz+P9f1ZleyoLl0tjcXyiyf66uoWzovWE2bmtT5q
D28qt2kRXSRU6/MfPRHBMdYYfXiDEZ5z8Jn5qjcEq3uH36FMYIrNydt+dEktj0y+gt1QftvzUNaQ
b44hiltRF4c8IUZDbMhPip/HiAzYeUZWEE87v0WiZ8q1iZTmpCr7uaEBm3lCMBwc1TAfNLN7X8hv
0cW005aV3+MsyNa+BoQgy5NiV5mcqQOi3lVSG84Z5OsbuxOxt2YzuxXR3fucLBvEv+wZM0xzHh/M
dQzBhrdwE/YkZrUHDym46Y50wzFimegwuJAVPNI/RvZczMwhvSYyBahvGNW20Jy5Xs1ZDlMdQNAG
7BZ08XOzQdXyOyNxlSgtuXKNKrjLguCBedx3DH012xZikLHjTnm5QrNUmVcvNIcNhZGzQTsrVwoZ
5bYMXng/0bZyvPbVSMccYx0hcxM91atjhvapK/U/DBx2mtsnH03ej6QfERBVmbNHNjCdFQ9+eAgB
5WBSdODcXXRKDk0NSkNez6TMN0N0zgbR6pdR9/oxw8+x9kPIM3mdQL7NCGgb/Ni5Ft8Jo0Hgxjm3
gIKzgQcbwmxq1fvQkGiKWIkzntAMrh/K17pPyZ+cp41tq1eIsfzvuOtfB+FrwIA6CbTGC7esfwjD
wwIUsqXYL8+czM67Y2Q17CbUKzHqGWnMxIFNrvnvYiE1HJ2S4xfghPiWCyc74/z2yLK0v6tMhXtJ
3irSveqWCC+5awmNlWfQ+M86kohU6g1Z2WhGY41KM4QazB2TbJvSV9cCB5uN0I2YKoeb2re2TuKp
k9TLpwGf95Ee4V4krX51U9FujD48LPc2A/1+U2Nv3jldKVd2GSCt9dw3u9ZPxB6q03LO6FV1zzqt
OpWD3V2Xh1prewDQm+qZ0DM0r0UETr+nM+U3pzbxjzS87VPUatAZA3kKKnK7e3+oD2QX/W16c9pr
VnJnsfApGkTNkdRYkRuRz9PI84D8Ne1WuPhlugzQQGcV8IBImts7RXfQBuIRKpCU50brb03Vh+co
9b4VOmn8dKiGisIR7A4niEk6LA2UeO1jKoCQCASrXDZuusOthV0nbtEYurG/G1r9o7XHbq9DBVxH
Kh3ZlGZ/Re3H+5jcZoz+Ha1InV6XS2MCqO+ryTgTlspOldb81tT+WQsn47T0Ub3L/ETV3iYKpHEG
SvJtmAU7BieKNst0NZ0AO6Kn//Jq4Zxj23gwjJ8u1MWbcd7oYEDZLqdw7VBC5l2b7w17IDh2/lmy
7uxL6bIgjRMjujqKk9kLicLJUv+rFUF4ol4gxvO+bFlqJ3zVJlOdGGjhZMd5jXkwa5k2wS0nTSnG
+e4ixBzAhSXNT7QKw45jyjuPZAsxbWdUQ8ZeyW5rYyaax1TZIaEo7+p7KNt7Ct973cPuOYvWKtY2
cJRIEc5r0kNQUHDxKw9ZUR7VBGG72YHvBgp7rb9DGEUPZnXvRsgtbFsXA9HtORJoA30zYmyIwmHH
wKvfZUlvsRkeK/JCkSC5/PIpbXmI7bY+N3Z9r/PavYi8qEiXrQIG9+7L4DTGi8bVvB6JV2mFNb7U
LldTMmw9zhTiBuUP142/c8QYKwRe/c52tAPxiswzrfzcRs77UoQtl6xpTTO2nxfnHuKirM59TC5U
4yPycnmmLQcFhPdiV5rJWRnVRxnxyZQi20RZTqzgWLXHYPJeBZrWLd6UHzWl581BCL6p0vCvx4KF
JEIIZYOIfijTXbeYOzEoGDuvDYJNj3RRr1wdb8vkbISUbAVczdxNHOT4DLalmRPaZ8fViSEV5+us
/DFl8UK+NrslpxyfBRqjdV8HwfxcQVekJeDQW1OttDj9FRctIbFjVyLsj819UJLliCbrK2hice8H
6BuQ/I+LdtKYTJR7HvLUIlWn5Vrk5OxPxVSvFrVjkESXQnC+JoH/J3H7njRzFFJYEtIq6O6xE10m
EQO8tT+qydNvzs9mxBILvGaNTpmG1ArDq0rd+rDITlQ0002LhICuyXHOknyiW2IDo1LCPwJqyY/L
PVIlydGrNUKimQttlu+tgnvNWxdnNrKkVRTigGfd+c1yZlQwvVvb/Ik5EdCIxcDFDopHNyGQC9FU
cLMlw9rEM3qDbrOvnPQ1Di3rms6/wMNZC5W3F0y90a3xzthBPiJWmM8E+8lLn0tn3ZPxlb00ifmy
KCByP8bKg2MkEhG7WJ0Jp0tgqkR+t9PH7rpoHMLOHa+N82PpB5T/msfFLEunQ1h6BoYEs8mgAEzS
boc6wC58iV0nPYeK30/SIJhylshLhvy3SlevZt3bb01Uv9Ga11u/i+KDHJC045I0V5FGyCQoHf4C
j3+XZyWPQXsoCEeO9DeKkfoQ2lF46WbtZV2MP5p0xHjMsCYJMuskx+5nIBLjNcOeBWg8I1pbwgp2
LPtC6as2ZjDA7TN4mmSu+8hCu7n5skvwBOW7fCb0tcZfMD/ltTaxu3YuIFI/YOBQm8alTbUtQVbi
udQJZTfc6CnurIvJefrWC4A9YPCqa5OQzTZoaOXCqDknRfNWp6o9Qv/bjvOWI0tZTlGXDcXfAUXT
Y3nQOS6zp8jKns0kesq6pLiag3rHsSfWkTV1F/8Lvrr3BElo5bS7cFDWVlrE1IXTS6k3+S4yHcqv
WdNV52RpwHDFEOQeApewtb5H1hL1zkWwSNZGrX4rndA/pMzaVDh9Lat4BjdcbYk8d1aA0k0vtwl1
5rfdfDV+y3LDF+9NTNCf089qY5K7odDbp4xzZdVNU8BYgFdao34qpoI9GzqSR83U+gggBmmTCuyj
Z+r5ii7ow241U64LrbM2Zi77tTWvqsRQNCfNHK/gml9IOUCSMrUJCGxjxQIQWs6kVw9bs0H3zH1x
IturjP1fmR83rG8Js3H0ac0tFxLn418LObW7afJYjtsUHkE/0mJnyLI8dnFrlkgtFG5jfnxbf0JC
S/dOa8ePCZpbwf0ReqH9xcTHyF5oJubANI8Jdzv2DyuPiOaWFaJ91TOMov2/ZkN0TDXSRIus8NaG
ZnlXhZsKh3BvUljwDK814a7LGtGHM9fsPs/n7UhtvMkiUC6glZkB+fP9kSTGxVmlbls+0AcV5cFp
rPpCkKzzQyaDWDm9o19yHRuaRhj8D7vn068R+n2PvRs/M12CS5lsmKiHV+ii9WYsHXsru5KCy6SX
xbEY7TInHVehllU30wE2HkLs3xNbtTNKyBltzQnqhP2zFsBps5U0Ps16+q4DxTGP/MVwNPRjrTRW
BisQUJF++438H5jjGFc3QncApeTyEhHUvLb56asQRAyzI9c8Ln+/GVlkxGUa3Ad5TaIe7Yaef0kd
EYfoI+PTqaFutvlLgTDpkkv9jBA52E2QI4/RED/PiJ9dpBaNnYlLqXR2Vg9ZcpmERlrP9pelVv+O
1MR90oPMA1E1AbiYX1xsqE/ljvFxuQ7ijKa9rP38KAIwO4bv1IfRiq+63prXzpbGnYCsuIrPBHXI
F/Iqw+PsMYxkpmEOqqe1JBnoqEY4sYpgNIUEHG/tH94J5G0NCXo3Y57coDz2cTde3KSUxCIiH8B2
ssb8Hh+Wee7U0gAG1pepmmHNw7j+rKX629N3PayU+rnNHXPndoxRqFlRWkoDwDrGurVdpuQJ1xWD
JzSG1xDCBpq634Q3NmBMxuhSThrjnazONxEzmvXAwOJlyhmlZJoVbcsY9l1vZGesZx8KqvCbIp94
6u3t6JXe3WVqOLKRf+4z68lMBVcekmVSP1JYI3Hh4kMZg1Wu2RpHlnEnhMi9G/MhCLsPHB27hoiF
WikfXn6RzeBdm6YHcwVfhLQWs9k0JGUfA6LTetGQrRELuM/qNWQAeev6gujkngVKUyHZNyb15CUs
LkfWssWgLnUBSgBmZ3YnR3Djxkl7yZgZ/dPi1QxUjgbzMZGjkCJ4CPCUO3NFUyvMbyyqRtJRlrlM
MLL6/bcMmFj1bBtLzy7h27I7ULQSEAjxCfVIC/5d5ESFshsTtb2GXv1lTGTrRsLS3/ESQz6ICapv
ffdt+VlNA8DQCaOMaPiBLlEW1XShIqK4XZRx5NRqO7LTjTP3Qbti2DdtC7cikazP76NSTG9GOnew
oVy/Nk98YIfWU9J7+V37dnyNCWPjPrM8/SWidP5JEAXY9rOH7b3spXQckvnkMSmz4ELqMweR4zYG
4gImoE6S3PSwkA8rDDj7OcotZJuvWmEc2oCZaNmwnPAw/yyDbuVLjtQo1c4Wq4F3r2ER540c3a3i
CA1NigTbxJcyHDTpy0OjuW+ekf2TF6D9RuQwt6iuFh5GM/WuTk0rWPQeOmSfOWXkdO0tElyRrcWZ
HAGyWOezf5bY5eAHfpxCFa+B6z0qDwJQRFWwHRq8DN0MTxljwwSEgvxyqU9IhaGzt7Eq1rLzcURO
pG/NvzAO/q6HcLonmfGiV5gGtQFXIewjdq2OdbVksLUwcx51JqprVrjB3fNDbtNZi+gN2XOcbePB
Kb6MLn0TJP+SeNodW5Kq1lFjcSeHwZ/AltZLWKlzzljhtQjmCSgHOMyGlTKj8ZEiuUdlIO3bwOAg
YZojUsEGujnXs1cOult78P3PtGy/fMLBL53ofhazHwp5whzUOdS8j6loT/Hck6eIwmw0upUgYzEb
e1YF/afAlbeNLbM7us6UQCPKifPp069lZ9Mb1XCzZAhXsbbKQ1v5SAqICKnsJ00FSH4RzsHKQzYu
ffGtcTxc3Ji1BOSen5MjjCcjsr78/s+U6PHvIG5P6VwtdR1N0ETqzyd86P00N4VRmJRcumnOggU2
tGLyNKbBsazUN4tpku0TSCHK0bVTLsm7FQYzk+x/yDuv5biNbQ0/EVyIDeB2AEzikBxGhRuUSInI
OePpz9eQdx1Zex+79vW5sMuyOByE7tUr/GEkrJktnbGtQVEXubiISXyA1iK8MikG8JOsksSQMONR
qmCC8XJpJQoTAFQZVGVIaIiPM5qIhw2FuEE3B7O4ycFPwsFCGT1TwImFtVU9bBjOGlpT1ePzxKa/
VFO3Hx1Nu41F1D3oEEaqJAKo5AAUGhe4eNkQ1wcatKk/ScTFLMDxRNnQoYXEMcYresjTQ2VkFKSx
kz+s07mQMOI2Jukam+EzIVSHyIYtxGGDUULyy3bouyLuo/fjDTBcRES3wBAhs7srgB7f0KmoAGXZ
qDfJhZjIbimSCnwPxm87FQEohG5Q70h0UT5E0S1yQLXfjTF2gxFjC+hWBSLPO2dRsiP6zpYP0Mn5
iSNHHv9ouz+IhxTHSECeAMs7/lCD+AF41SFrnNy2+jzuQR6aXw2ToiVfjkoahcfSib+DIobhOhrO
dRlxXMz6FNXxXEluzRr7rFyLuye7MX9EvfqGnmN6p8eq/sJA/c1Vl/TOifAa7O2HZUDgc+2d+9IE
mav3k/Jkx+/b9jPv2hFmYC70N9VuqzsD1xK6rOQesCrUIC7nl97KyiNNRWOX6016re0Gg9Le9UCF
f1jznMFo7p4mRZCGxI9qKVWJJKC+S+H6AuMy7sbysu1MHRCknAU7Z0fLb7bgo7ASRV+ayHQj2LR9
zgbHZa62sy9FND9sU/KcVBxahQ0NBRzxbmQY6o/2AL5iu9BV3DOCACyvfGm1LjkWgB32qaa3Z1cd
aAwqAxh2+WIB7I+XUI4s044aJ8WKLIyVr2U2v4ZBN+vTY6sk690GBN+yDjOXrl2bysCQkGGru0w3
j8PYG2dM12sgiFA4TZrV52ZOQXrL+14mRHdQghhwJcD0s4dAVc6D78qpPq7oX5Q03CvVcNIru740
IrSvrRPSNliUL6WFSmmFy8ahopN0Sym07mozHQMzM7WbCsMfTzdIJxACbjyUEwimNJ7v1zn9XDlR
fsf4EKlZdZwvOqzPCr2o7VidXeVNnZf2MON2cTuYCygPeVB1MxljktPmREPWvCmt8TEj0b3bbkOb
hvWgUcqBt2YSHlVD+tig9bwLwdEHpdhNRTnss9g2LtOq5hwMdhykzmjvQyzL/KjsxHUEOynTgWJV
gQmtk49XA+z6YrqpdHyu0sbujpkymNcKskqyKN+TLis+TyHal32yw56ifkoaN/HXWbpxGDroCcNV
7rLUHTxwCaex12wQJtqLni3VfULJqtpLdF/J1yDeHIZO18zEhlNrwWVM6xPAKVCvKqwry9VvNYTA
5D+TaYOI7S3rkYO7fXAnGPHmZKXsAAsdu7VvkE+hCdIU8e0snqJOT694FYyuaC5EMqSanKI6DKuD
5fSUnUums4oSGy/teErLcjk0U/4CmpqZnQNpIkxD7barMImZ69aCSLKGp4hGi4jNW3Dx/b6yKAbr
bCpPebJe8rTPL+XPrgc0oPWzXYCxqsOHNXSU56KJ+StjpT+MQIqjfli6MeD9BSBPYjMj0HclGFJ4
0eMt2wO3mAkV29LNyVCBhnudMRTPjtpcJhxrdgLw46moE/WuTarXbgghYGrZs+su6W2Wp8KLM2oZ
pgn1nYkY22RA/nGZxB3AoiB6z+Rvb4v0IYOl8FzHL2TL4U2XmsmfTA3X3W+VAcC9zgeLmzxDu+68
n2tRixEQsdIoDkY+4YGKokfeVraXZtldV2AHpxIAfiaHA7SCvdLBgy01DqYI5vKprQoqUWYTipiX
gzoWJE/T0j6USKf8/IYJ4P+hSoFQqK6CM5QGnmYLl3bPWbyt+anFBCAiZHkMaDBfSI3sADQhyPLp
a9pO9aNWoCiAzMJlS42c0HFuc33KTyEekl4yQeKa1NS6LRHjPyRuMR2SEXYL1c4LjmZiT2miMLAs
nAPyaq7ldUKyaLLEuGbDIlAijKxbbBl9UGzDkQS398e8+bTkjnpxGXJtCdgWyIwvMaSpnVssydlu
yWxkAS86WpklSB9gP+pdKYHoCCQouHgo6UUNv6SicJC7AnGtSofrrYiDWaKiz2ysD4lTfbZAmwnR
9TgKX5xVAeyCYHUnxMlSw4tWWP0T+cMtTRUE8yCCqAqNlwQAGkM+V2VAV1eHqL015hlFQGHlIIhp
J0ezco8ashLQSslQcTj3hfZtS1WLvjqnmGEjFIvM6qDepSNNI6PHynzR9EqOCT8XuQ2FJe5GD4gd
G7FcjKtVvZYcx76jx8w9rPLZnO0enG+NnW1hODuIIN0JZbrvWmgO6MZjeupAmkKT/RGEEs1Lu0aR
NTd+mFORXyemS0mjYsNsdAdRizzcdTDDEmUGVj915d4CwXFAgfA2Ntz1btSbwY/R0JggrCHVi25j
28FzmKPnrNezB6GcGazd9UlWvCsASrC9WuObvl8oevD/BWdXEgOS6H5ulG6nhubHMtXiovaYUMzY
NZtzHCQNrQEVEJRt5/O5TXuk4mr3y1TgSLaUyyUOs+YntflPddU/5Zh+U3n97Y//v0RfBeIU/7cW
mF8VAD7e0X19/FEPb3ny/qsymPzsn8pgwvmDfNLULd1FV/VX3Vdb/wO5VxhWApkrHNQcTMX+V/fV
5VPIKWmwHuFi8/v+pQ5m/2GB0ULshg85Gv7j/4062L8ZwaI3xVdwZTQBuMpNFvYX6Ry3KZspSrop
2Ih4yLa7QVgqP1YMwQN87/ZFaz+Xbia8ZJ7cgEEZqqsTBAxEhkEBQHDx2ogiMLIGeK2g6uvODCRg
QTDDpDMIXLpHSJBm+EnXRLvTTAhpUFtBFuWnqXO/Vs3CYE1VrH0/RC8gNJR/kCPQhP27OZuQhHYV
dTbYwzYibL+xRBWjs5KxgYRha0NzUsvs1U3Cc2z244Xf1pC1Q713i7LddcI0D6gXIFNeqtk5syqm
KNkcIDMADDXrzMcVcmSlXzvSUtVFLhoUndjrasOgR6kegPDAzU1IQwtCdl2HvjVA2V667MNCRunQ
aivm4uGASjMsNmGNxOzeUA7V2A/HIbcehpnhoYIi43nUaMmsqbmrC7VHOD+fbpFLAdne10E4jqoX
MyPbIRVo30yLWHbFQlcoRDpnh6KUQrbB707GDrEUbW3pOY6IJaZNe9Si+E11w1H6KnMPqsr3hUro
1bNzXBtcXIQ+orw71OW5V5nTDK3zxa4VMifX+SRmRQ6zMWMX1eIGtQXrJqlMRuGgANMF9gQ44cnf
fmszjnA8pT6pYOCrxpPYt8sE4r6oXzrNfItlexCF309uTwYXjfdWx8uPO/tauDEWsyqiL9mLYkfd
V1yq6a1pX6O8gueFJ28gX+KqQVLPtPAeY/Uz3AcMd6eZGNnSpsptqCb1+kVbWgVJKhCyUhXD7hTQ
CpN6WwuJ6Ff1T9MKncBNdI9GtuPbgmZAplu2VzK83uUZ7u6mEqX7uEL7tVknMs2V3Id+mksyiX8h
Q6QK3yQjN5VLJ9boEFbpqTQhI8fIf3mLTXIzDI9Wg7kzRfjZre0rIpiFR8PD9mwXsoX7aRIZcp8U
HVv5rpdDiv16fd5wvlgjVs1zTS8lYO4mX/hws3KiH0u86j36Hsi/Yl1O+3NEbB2DIW9rwKyl82aA
tLjtlORSGfR8kQOezxruZxl6loZIp51eWsZpE5aiBKGhmaOUPMmODqZU0rax2v0UVcjwbm6W1yKW
qVSqP4UWMI9OLEAwauzb0+pmmw120IR905ygckSkUHN0Id9BZnAkmSvaEX2yKbwvI4xJLJc+gTMt
KGj1brCutHCXDhLkQMG+31oJWZZBZiyMLwjTo+5WitYTCit1e0CzBjXPJVebG7PmEXPjjp596Bk9
L2GocEqN8nbK6+vQgFeGUnIpgQftLN4pg1B+GlZQEgMIwbmblvzAUIdeRafXN4NrhffbkxwScFMl
CCrg5G5xiG0ptIoUg6fs1w4SZqYq30uhA0nSyCZBygdTQ5PSjar2GA+odmCMkfiDtrpYfPWPs471
G5D4j2zIzdMs7Hs4oD8UxP4oK9rqJk6kxRMqQirw5Z+bMiJWeVQa71VesZDGFoUF1l0Xhe8AUnva
5KeiW2O/UlOQhxR3l3FNA6MbGWqAL/K3eB1Z1QH/2wYb7zTQVNPe4UYEImqgMtxQzqGLE1c4gWYx
ViUO5ogmRhoOD0jR4i0Qa6NXlGZ3ctD18Z2EwXIYix2sv+RgYduJr1I1XV434Lam5E9qVNnB9jTx
JJG8vRTfDrXDL6e1n5Kc9dFSZBdxh7YudK4AposX6bigzVkLdQZ9694593IlC6cmeKjZoxJNyk5h
CfU2e3s7pOCfQGGTC7UcD6ONCcJG0MMTSvPAtvmLVPc2RsSKt3hQxuAJhJxSb9tDLN2pX5zvihs1
frd2XyfuCzJ23V2RbXfw5bCb82qvj20JqzsrZwdC6XLN1eyepkvJeAckhp6nX7blQJPlsdej5gZB
DAYssPEpL6IgA8q8Xast3I91bX9sl7tm2ktfYSmRWC6S35bkY+m2xtbk7QhR4YvVppw3VCso1c5z
ZAXbgl9Gubfz9DrUeXI2ZZgk7MeB0hX9TpiFSzn5oYyws2JXJDBD791ivGPO4eKpXnf81hmao3ys
Wg+m1xTLo6vQHNneW5M4dDlo0uogI5NlOShujKhtJR6HNYlPsShuVfn9RhVfEqtH96pE42njjQNV
ovVkv25PogRZgDY5RQ6kVQMcnb8KnOvkRdgZ+lDR2GZ+Bhg26IH/kQjoK71fTIvwIt9vsUOZFh7f
WJ3Swo3QWaqPXa7kxF5sG6epNvZ2nN9UhaT7zPoMBbEiCZ+YTxfzco5mfYUzjHdcbVTIQLrjnlUB
AhEDzftGKN/SgdbytrYUM91pFd3SvtNA+yiRBp0TKD4DCOzRFAArkAcihdnIdmNOAa5RVMQDet54
ADs00lNMsGZDBUhvdgEyycqu0QaAlqTsFOzLAdp3jCzA0sKdiaxDUZgAO6noW9PEm4kaEmhGwzAx
8mJofRgD4pJqOFxurRYtfDodEBmdDiIlSQNhwlfj1DkYE053g6nfLw1o8x6d/gDbtBbVLcZetLTg
7Ixdzk5xv+b5WAYuQim+0Zo3fc1Ux1W7fg/HD7cfx8DOyMI2vYlQrCuaTT0Ktxxorr3JfBWVmtJV
CoCvqA90q2YeI1qfetY1924HdSBFOqaUxwFi1V/DMv+kr3y0XeOPKcTeG/zSkQUCaEHO5ObuVKej
uu9VmAWEoNLXSrIPxARPERIVvjnmsPBXD20b42SH0fe1aejtQkb1dc0ydtjXh4d22leFCju7GdBw
miHa5ma51/I8qKeMoYgVvgO5r72VJsxeyh1UClL7wyqdHPv2iMfpdbVoGVdNBJlxYlgkqX4QlJhI
Wkl9k+rR3nAl222ic1855atD1zTBcMXfUtuolkAICw5kFt9OJsLpMdZLNXOhQy1fgSgxoqGhYDuX
NGSqYVvtAZ0h/EblETfKcyBbzjU+8DRLYpipkLNRv9obCIZ4bWiGT8VU7bIcHqkggjwKIm+olA8F
48mj0HX7VDiXcq7Ml1THryVusvcOwjj5xPqKtJL+UAr3qQT/lmUxaYGliwOCGJctQR9WuL2mE6c/
83Wji45F056GuWhuth9w5QpPEwOjq6o4pbQNPVVBkIsD+BV6igApQURFpYK4BvKJbjd1aZ8+ohaA
zm68X9t5RqoLcwYG8TujR7A6gcdWyQzFhOjY2uOPaKl5DjVn+ByxfyIsf2azgLU4G/dzR9xIW/BD
tNVc4jTwR8ckUrktxhCdIcDl8UGnJ0VrZOamxj+UUY1ZMobYIVrh0GtXu8OU5m9RRffcqpfYw/z8
LInwzmryDcljp2NHk9ZNgRvTDIqQAQbZiOIli7YA1R3ft/+FFae7msCL6j4NwF0dsDpKLkkL+zCM
l0Pb8glNbsYIm4hOhovRTWGrzV9jNAluJndiAmt+pX4HSqTAkLDzBzfk8W05MYAWtwYkpOLXC19m
2TUDvgRlDStuexOZks97Xc8+C5mSOCWQN9W8RpYdX9awO9aRUnjrYIvAzRTUm5uy2C96sjMNpuU0
Whvym8m8UfDHQPHY8iy6+f5oOThgyNsFcMc9a8j1xOQ0RYPI4IpNGpSeUX5bpHwWRT2CSrvOnPw7
g8YN4BoLUydOGzCvWfhqu/P8mPbaK65/C9BDAeVe45ojEEC4Eg+oJDoZ6MZMwV4AFrmFvP1xgUbu
2biVh1Fcelqvd4B67QKpHSw8M0M9MZWCjtI3zIC2tKUR47DLAVb5DMxMb8GCbbXmR5ijUZJCptym
M9uomq2Y3JBuTi2DiRR1P2t6nhxXeHVDWoV75S5S+y9Z334WZMI3ay+etjGBFmFNMFAOqebUYAyB
qH7iOM1RracgZALhuTnlbgjyRp3RRLCdCRuwmJTSNuZHxeAEdqIFk+iooOk5yXy+naZd2MuiK6JX
VOcyRSejQfLZ3xaNk6IysDJThahcMN8hIhcTliNh3B5tWUxFin6Neuh1qVJfADcv6JXUT2NpicDQ
LLhINeFpKBfkYBhGqTU+o1q/+knEso5x2IJ7ecrg2O8MKzM8LLwm7Cy6Y+Gy8RYxtUE7zQHlQ3Uj
qhjC/dWw9Q4nlvk71CYSW93ud1pPjJytrD6j0PiV1Uj3EUTt2ajTPtioo8NqdNQtGTrPNQilogfV
ACbVBBWP/khMUXdXLM2doUftcRta035rHzKgc+tcWB5Ouv2tmNYOIaTQA7rrXPpm/lxWw9WicR0Y
YKb9ECWXXTay5Vhy9kXNh28VuOq9U0LoNG37qYeMBgSKroVRFYymZzaeU/UoByb3wIynPTQYbnrW
zgxCFK+zHZA48mw2rEXZK3UT7VC19UqaeX47dc8RBFK6Ec1XKZN5QBtv2NUupjB2j4y/RU2lUnXv
8qVo93i/JQe9nk/rEPJTcqo+QtZYckRzIoZ8gblEb1uoAUFymzt9f94AvD0cPB6BpezaCvT/inYh
ohHfGg1zNGzEp2MemQe7GOOgiNfrFi2xUwQDLUng5ShOTsF71OknjyTvHAmj9NfCTgJsBJPXlfJE
Hy2/paHqKwYI+Fwb8Y9VSWHV6cuS9u2ekm2Elk03uk2rysfOlApvpN1doI11Qw2ASMHKxC5K1nOm
KH65JsOxMhJ4KiO2KImtvaoGoqNqujKHd7XruICPTBx+a16TtoCQd+AFUfDYMyFp+BgZnpBjYNXn
Qh9oWafbYmXa7kCMkFCVMdrNg+F4W6G57a0hlxQT5qieRfRHJJSOuVzv2F/2j85JTdlmusxiF1W5
rRQb2Ey8vMWJTBRd64xLrQrhYnYQTyj3wLFpOcmzY1S4QPApbMuIueryYwXe6qc6DnlOmt/2vZMC
2xfNrq1TEtZF23MIwMC28o9yoC5bV7NAGmoANx0/GGvuXgysjn19PJWa8jlsNS5IOHSy5LXG2bqn
YVPt55YTOTWGAJcg9ZA2T0iRf8Bjxr6uXz/3a31LcdIFodUGILoe01Sf0aSJjEPRSk9jEGKh1K9z
aSdUTsuoSmU6ICN5OzqZlw3mR51Pd2lj4ZrBtOew1sAeXdLzjDEn+on9eKghXSaycE0FBr0Qy44y
XQ6aiCVIVj/GdkXPBcflVg82dEIxDovfZgCD02blvLXbB/xBeE+l+dyZNFFSi25Z11qsfqVTMHW+
hzfQBcY5Kyryd3kab9FtMBYPt3AbWTbKD7AbUNI4Ayz0txFU5USEGG99Ex3woqlHimqLkgmjNR2H
R9TCrO8rFU1Z8noAdBw1hu7+trFCvAgsLDq8iXSa5wUNnpkn6kgddnwSYVSG/hZRgQnfj9yA9zPL
sVMgbF3oDy4Cgdv/srs7Bb3G3UpWus+QmtrYz2CHKTlrfJBlX8TPUEdCsFPzsAg5Qbwgx6zfQM6y
4DuCX9bjU6i2VU+qM33bHknV0eXLlictZKdHlWv65k9BD9WPNYEwXW0+Rapj+nI5MCR4nwhJfHzA
QpxI7ObxwXAoCbdIgYjJN32ByanN163PwjFAbKOj6DD69uKx/DTV4IlsmJMDwYmOB8PNuUsrbFgr
r7HENyQCmaJNPcpYvfG27TVKMuyuqx3bCg0xJTyp9NK02nh33eZjXboXFinAoYhOyay+IzAbBYA0
6e5JnLRegABox2+mXi27XK2R1cu+zLQDEk4n0FUfqK/ANSiyYMao0i7wTLDwLvSw0oQKv8ceffUV
NA99RBlACTSNg1IBRV5ZtqcknD5n+6QKYdg5eem3YfkST0fJ3+vd8nVe0Ray+/pDF+0hiok/HD2V
OZ2VWXuYi1FqotAbKeh2llA2UHnJj1qFrZGb9/VdrHQvlFS3TGiUO5Hi3Kr2FpqGso2ZdwntIaTk
9jCJcrq4YbwzMhN1hRaKR6GtDN4bBnM5+2jNk9Yn1HzphyJh66Yc+BiDaZpCDxzwqOyioyB8UhMs
m6BLJ3dO3QZTgUietRgI7vTfdS1hF8zPXYxTT6y5j3T8aPemL/aqvNZGdoTBszdFfhuGLhEa5r0z
Dd/apXjCBOKYJkdz5OYNhAI8I6PMoTNRoOHoLVbiu3bVeUAxpgD25BNEKtOrE9HRyum93sRhS88d
WcAke2V67gFMMx5U36ccgROoUCxY7D8Qbe7d1t4hJbkfshd0eRoDqWmjfbAwzAREDtosQeBMdX6k
RQwJsna+mE3yYeft51AfdB/K97Gy6CNOtPbj/iHFHHxKVICP6ycsbsm4FXS8+oiOAWle28BBWLR3
9FwvrWIuQaKmX50uQe93bO6qFsng2EqOkZafjVi5KyPuy8Q2t4xSdpg46zH4XEsKXMCieaOQDWKX
2G+hODyJY+iUj9GSQ1dSezAB651J8gBvSpC1wI5AJzNMJ1SJkvNgj19wQzysjXhgd75qTf3SxOqE
Rdj0ekfFEoi4/1HUykMRO1UwNuW8w374thFWsSs6AA7jy1ySqNkDf9PMw7nX3OMYTz/w+KCN1zZ0
N5LYW8NPbaOOPtl1uqtKoPbYC33QIUNx0PisJQ7QALCdc8OiHHAicJ1K37lq/UCa+RAl04uI7Pca
QwzK9DP17q3GM5vqI5JKjZU+Gg1CukjE+EKhBzHl/V3vdvSu4godK92maUrSzUDI103zqgMESLvu
+xDph6TKn2us1lp1ug8rSyMPYjWUALeMAmbAkqc3SA5fExlvaZAxDMIBdgpZiiNw+ZLkkHG1ufrI
Y9i+YXQpbQfzHvMH+zSmwD7HtPdQSPbXqHFPKHeyHoCjt8UEbjEuXkOteTOmLt33QAcBipO4UFx0
I/68ZTJdPJfz4V4HM3Eq+/Wd823c12H9bKnQv9I75HTDQ6jb6SErjJ5nAfgdcaPOSGe/j6P1lI/t
epmSeJ92g0Xamjk7q62RS4vXXZuYOHKEGEy31meoAYgKOD2j755iwAQ075kcBt4EKnrnNmIfCecb
MDnYl3PzgCbEPcW+RSQxSBGd+gLPFq0ZaP+HCWFcbx7d0h9gODgwMekf72oRfVVnzbq0hi5NDcuj
1N4Nyjs9H5BMNPm+2czIweoR0E6HuIIz+4UwdmIx4BiU1ieajnuiJkLeAzopugO02xjxIcMIpwgX
9Oie8jWnaRXXUMuN2HzVCucGeeOnujWjoB5TIPxw8v2mjr856ppd1kg5MBd4iHhbL4CwlavrWKdy
xpkkdor4BjjA1ySNKFdzt7zpZ15QpyA86iifEXHPzlY30WxJoLKwdgenfdz+oM32HMCHmMD6Dk9a
pjOgULiAGFjRp3ZELESNUMDoHXhGWog6hqN8w/WuxwJsOBorQ8YCu2xOSnGtxtQvisU8dG4vJ4lJ
fp92yRdEP15sW4IAQ/cTunrkNph1hF2LTtSPDHF4zsCw49fE9/FcoMeKuxlB2sGkxZ45ffCIHIz3
mPqXBYBc9KVrnM+h4aCX0OU3IEIR1A+l8KTOLIBsqXIFhYFDdmlYvjbXV6WwEaXRXeMwgcTwVq3/
Bu4OcaERzz6yUEwBkKApcrQmmAoAqqJmEM7aQRpnKATaGCyOZHe3EbBAEPQbAFCRNAA9oeORqzD3
F+sV2QJaa1v3ETO9Lo4DHN8OaYzg7za12SZYbBA3MOf1sc5KZiZDBvaYwdhCdd7jbv0zAddScrTI
EUGndO4xkjMk5NjBHxveCEQGwjTqrJr87qmgHDNOkzbAVVlAArJGnRYz93hBy/+nVCXNdM2nS+QN
Or2RGYmVfR2rp5ByaxN9CbWChe0Mn+Ev2fnyvGrVt1VQR4zWmiLIgJB0E2b7wvmKP85E6jtKThLp
Otj1zC9F/I7uZxj8Mqz/D95SmrSE+VVRWmiWjiaaadmaZdrC+k2Ou1scQT1sNMFWFzbtcOoFUL1W
M+jXTz8GOW0wFYr0qYNfCDmTc1j2PRF6bRhpplP2WIzWU6fnx96k0a3gMfj3l2j9riUPL0Z16Xq6
miZ0nIV+c2QpRiY0i9ARaZKzDqQ4dWC3VxWrZQTFUCiR51RE1eqFeNjtR2FTo7XMLNLBcF+3TLli
a9G1xnM9ShB+kJKBuGZQpSTqR8V05855VunZHFOnhnf1nUKW/pDSfBWqOFuLOJERMELQm0gK6LW0
QiDYO1JdZcqLzLOt5ZuJFtJNMYWxrwHdubFRdYot6wRBp7pfk/dtxrS4rECncRwfyoTq31gTAdDE
24G5OypoyOjRd6Ci4zF7Jgiynwrd/xVw5f+ViZ0L/uH/Bq4c2h/lt+9/8bGTH/gXWkX7w8Bu2EHR
ycZRxnVYlH/aFAvtD0dlHLUtRwDMBlvqX3AV/Q8LBAtS3KgUWgbk9/+Fq2h/uIBegF648DzAYIj/
Bq6i/Q7lQELWMF2L/jX/5mp+g3I4k5PlKJakvoqlwtC2/kqSZFEFEG81HOnCVAXo3jImf7aZufzy
oP5T0Phd611+u4VQHTL+0ktvcx/9BSyjVWo5rlaZ+oKxj/zaqVZp09PFMxh0ZlRMUAHRDTs4Yxvk
ZsipoHqJ9vb3l/F76JJXIYTKgwYhpOE38Vd/BvyzLES455RRFJ49LQq1shLIp0NtpeeSm69K7R9i
0b9Z8cnvtBl/ChN/ExPBmL9+Z11rIplH5jL5ZGFnj1GSo0qcQMBYXra2vRH94rDugjJ6DyesVppL
k1bka3D+BwBwJq+lTM5KdoYWeRyVqzF+s/rVmyVCgAeFqK+PKuE+e0IeEmA7AtN4HstHCG7hn2yI
7N9l4+XduLxFg2YhSczvXtdOafbVDGDSD0HGyieGrjhwTxSv36H6HuXbjUB16tpyyOnNZFoX9D2M
hQbajnhrVc2TXsDIBO8Wl5tbmDLRbdXx4HSZqmVMvZ0CMBE3rVXlrc6rMRc0wLFBo0e66pz6qPjK
75U3Kv/pVBR3+ZWrgsWvq3oihiSnA7to2kCAlJ+7QDPandm+TZDjlrHYfnoCiegktJmnxxxngEod
/NBeXp38PRoa7PVYHpHS7wvo/vKa5NNEDetGLOIuBY9iWPPBTIa9fIXy7+UF2ZKYwfvrJYiSP+IA
u5lPc4sZ3AuzSM/CGsDWl9/kta5orbVcozJeu5alvsGSfm6LpEIiOHd3Bu9vXtgKvGn87h5HtgTL
AB/kncD0WevfVIRW1rr35TpIqBBBzpxV+BxyL8ufls9ZPoiUpT62vW8JsuCGVY7lqcGzjPhitCXc
FhHsgcSw78Br8aU2OFZ+tVhsP6aRxY/mJlqdGQMJoEJLA0adtRvx0wuuioVcy/xy/hsBMT92r4a0
XNNZI91epaHasjz13rrrULSS+x7Ax74Zs1t5iXJlyMsfQv0YORMlacsFIgkk14V87uQzwSDTPZ5x
2/d+X2PLzOtr5zf50ObUPKa1edTp/dKp8AdcXVbuQy25fe5ze2im6q/1ncZ89u/jyb95iG3bwVXx
frN1m9AqA84vYW3guM8rgQa9XHpqrHkytMnN3Em1wwUuII9VoZWx8Nh5MIw0d+bcBvLF6EyYmjU7
m+abDHaIztOS+ieXM01mY79maz+v0LABKOIcRvj76xUu6LcxkCb8qC5iAtHAC9G8hRegcQwsGpQK
3k9Jr0UuFd5T7bb/9JD+Q9Q1CWRCMzl6VMOWZ8MvD6leytqymINslyAjhIxtHR3S4rEN36wO+pBx
la93Sd7kbvzXsVCt1xqFJGRf5Esk4yO9PlYI37jZq1xGNsqOKWxmaGSEVNBP+79/uyZn7+/PzhS2
SgpJogue9PdnhyxKi84LF77ktxDkBZcCk+kgw5IuuiAOWwRdmNb2e0EZLQ3oZeTQWInU9zLYyeBg
sVdXtrG0od8WLrwP+QQgzhrKdJDW7HLPrhwFOqwsuY9rixzVEJ7cxxrgfcP4Qu/5JtOsO1g6RwR/
Axk6I0AziOzObXYbTdeSIPb3D+DfUn0Wz18ewG9nV4wtqaW5nNqNDQCCqCWXd0s4kEeLfJOZjgk2
QTCP2JQEdGlCP8kVBRxbvjgisNNwNpXF7T9c2n9Y1yYrmoVjaJptmrIE+GVRrRSNwomyn0e5DOc1
RzdeIV7NQpYvKqFqRPw1kJeBGMEZI9Lj31/DfzgLuQTTdbB9tCxn23q/XEIUT1A15iT15VqQXys3
u4z52Iudi441rphH01j/wTfHEjJN+W1PywyOQSQDNR2t1r/eewLjNa8doJ9Knp9dgmyMKTGtKJ52
Sq21GECRlvyMj+sht9Wbphr2MtmpCNoCR0y5KGXwsTiOGqwC7Cw9s2aNOj9PhXYtlkBfse3gVcuU
ZWlgvJis08I6crYV65vOqq1xE3Zl0sIR7GbLweXkk4+hbTmFWBQhSH55pMhFOUNrH11kkM23aJ4v
hftssueNbPIzArepZ+iQaNsJqOsuDUVUPaTsvgmKOOmDLi1uFRLFpSFVi5DEkzIshDKWVZPpVwAl
Nxrpg2qtN/J5M0QHLEIaEaaIU3KgEjpsdwKw8F5zr0m6HDROFLlnF904yuwXLvceYMON2fNRUtCU
47olfo8jIlUW7fDo3a57D1uilq1rLz2iLROlNyggdr3MW3Qlv83LGSUF8mnlcWjy/dhZx4Yfrzv1
RhLb5IOQty0jftEMwJjUq0x1FHC9o58eBjPaOyaKzmBoVLytWK0DDM4a7OObzIsF94DE4tFkty0s
d4Ukoao5NzOgeDndZCKgzK54/ttJSTQsdc2zOJiL2r6T9ynTELlTcg5seY+48NHJ+3nVOthHG7OF
dD5sR5eNNF4aqICV/oe9M9ttI8vS9asU+j4SMe0YgO5zwZkURYkSZdG+CYgaYp7nePr+NrPzlC1n
2119d4ADVCEzbYlDxI691/rXP/jA+pMgFYAdDPWd3OC4IPLolXdLljmyMjJtFJSsq4JjPWlYZ6wt
ppVzF5ftP1eG/LDImECBPeIGiBFgA2PIu5C1HjywTQ51fMxgAoG2+v6jfIOafc4c2V0U3G34YvJ+
Tj0LmENCzce1LLcKL4RGcDC/lZG2lHdNlp0RfDAHRyKsVnCkkTwzOEOcfRYvJndpebUGoz+FFtsW
q5OUsx0o81JeEfn5ZHEyUHN4Q7OKqPegOSWwzu2WMor6Qi4B+ViEeb2U/8TGYi2/SodJuYGFrMva
DFV1ZsbQ5VyOW2W8acUIBsE99GFQUabJ+g9bEDJpeNuUmwGDb3qdSrFJ1HqFYxCo2rQOCL2T72Im
6bIk7jIhqzJktDGFAh30JEvHfcdcx2g1MMnpprBZdfxTfkkFQor8cnLZy0NWVp7ySZD3ONfHh4ZP
KxewLAT0Ll7hDHRdmGa3FhpfLsK0D/7yxC4i6135xZEOYSl9kd+Hh1lWwHIJy8sin1ibvYWlIZeF
sLBqHOYEMdyQIrjJvA7bm4r0ZgpNjg9ZtIV2ux7hBufwSzgwWAUNX1ru2PFA8rFhnbu+O8l6AIus
nZWOa9G/EsHAWIMWhx1AVpMt30HDvFW+KPmm63GIbmUnKf+9M6IdomDpYzaAjhXUlMMY3Mqvm1r2
GoqobY83LvtExOmVi5bNMtqZHvu2dzH9i+wJ5evi5nyDgfDtZLbLZvgWsYblWzqmvgGGWVVmtWpo
5xw7XfQL+TdJSEUSNSu5B8otSb6sLLPNYOkSa+Y4bD9UprKOlp9fFjdlAzpYhtcfQzJybgD5cOgj
NtffyZ+Rl0gWviX5EZA1LEymYhac4TlQh+pVypq3qI/kd5T9gNwBZC8g38qfXMiTNNjmZaDsk3WD
/Gv5kMp3lsejLLMDjktZq8eFfFQEnJnDSLRyjlBOtgTSKNqgheFVsMY6yDeUryKvj+wiKMY5qwCH
kco5G/m68kCQ61o2o9fasp8wX4OFX6a38oJMlKPdSCihRgCBi5yuemIYuZZb+ciK00S5DAMVgQbM
LPMiN1amzC/Ui4HF0o67hSynZPPAoQdO4PUNLOtND9bGH8jLK1cl55XcQ2RfYPJoyz4HDywVs9a2
GW7k/ZHbssdVkhe307Eg9sb7wGoe4mqbWmS5cd17l3VWGVg04s4S8GzSccoLq4x3+kSv6oczPd87
JJZD3pRggjFFO1muNYlJqfaYDxFFd7hrpHaZRXPtgLhp8v7Lm1fb67/OjiSmKWJDkDdnoIySNaFs
bsnxwe0u3sn9TV4K+TPyIsuPkkzden6rctdlFy3PepTFi66jBUIIzx9h/LuUBsd22C+2rWls5AYi
uwC508l3kO0SNNO5U8U7ef2z5rUcx3nU0IDxf7mUr4XT/8cV8zZrqvHh3Q/z7HtRm9RN/fe44gpc
8TVAWPTy9o4ioXj//Kv/RBg5mAAYbaG6AO8ysfp7hNFGjGbrGAIBMVIO/4UwWn8wPtcdV7iWELYl
Yxb/EsSJPxyQMNs1TH5C4GLwryCMpmyHfihLMU+3hG2bAqWYILnhx7I0xqjLwtGqXlSDe+qa8tYr
ILVm4XgYsNBiCaL4TgkzU9SFiKuL0uIhQv6YJDgad7o5KRuBGmjmDd/GyJQkJiReWpAsmyot5sbI
4S9y48r8iKp063Kex4wh3Uamv5KDQlnCJCF2naWCp9yuKL8Ek1PMDF3cdQUMPZHWt0OaQ74JMU0o
kzuMN28s235DjFNQNAdYKtbQqwuxbQNx+O6O3v95Ff6Rtel9HmZN/R//Zqo/dQsaUkEUdI4lQ+Ld
z13wZJCvhmyxWSgtoyAlZxA3eDsszm9sv8NbroUAOQTmkXbnEtfGMjGgyOQyXj3TVSanRfgc15A9
SYZ+QEA8SwdxzCt0b6GO1OSFkAIDOZ64C4KqRxqerkfTGdZpH1LzRQwLnOLZyeAMuBk5g1q6xdv3
rHvWNiUjiUH8uiGUdJ705yzBzlnoOJOgQZ8b9jQ3QutR64xjUHBHQgO2fsOsxGgdUuaV8wCrPej0
I3Q6vIJxoWDfDGfRmO+xqAYcevX78Ra/lbsuuBMyNjyqcC9SQ0zGVGhzaBFmrocBhoI6Gn6aQHSt
YNJBQeor+cJ1A1RMzA6ngtKu5/wYJtz6jfBjMM1DbIijJ7AZU82v+ZR8eEVcYHeUf61JYYSktQ9c
+76p3JNSwMd1+692k+/joD67dQk9HoOC2jGPYhBroy0ZBwcPwZThOIjTQ1g+1l1/bEWNOsjDD3ng
/mA/M2LF7T6HLh+29hn4lQGntM3wfhp7d4GvGoeNzLF5TtWS64FF/TywC2NmoDCsIE4W8t/rbq35
Jj7cda4zn1e+hUGzSUZOc7XzP3CXf8PDtc1rSeG3GMVbhka5Yz2lpF3PJi19kgtF8bJ9o5kgdnga
jzhL5yolnNbriEZR/5FOkkyM2R1f5xVMFT/90lhqdvAlr4E1W4v06DY7RCMfiHANOEQqg8xQC1+v
79km3hsl+z5KRtyKe/MD1wgcLIj/FKgOPFw2Zmi8HvF+u3gBfumOFe2H2CQejhw/aGHBSujFueW4
xyQpXFmNODb9qhtsdWNnrJIBOxuw63Zc5ZP2xSLoMEvbbjuS6TtTJmROWCf6JBV1IdKTodtYDOML
+5tGXsFGZDAQiRZQtnbFguogzKaNqt2ooronig6daFmoSBLZWYZUIRbR2eg6VXTsZNqiMhhW6yPG
wYgNZ4TSTxu7w3omSGJ6AiK+MFGMcTuEMI22KyultjwrVpZexnMLWime2uoCM41DbcXhqmmmjeJG
dwwVjIVh6TdqhRUM5HC6rO6uc9RjbuGHrjhfMWdfxiWquCD4sOLyQeG0VVLlHKB8mGW2/mRziWp8
XR1Gp0EYQ8gTlGFJB5mKBGvPajHUzaDW8SXMWUXpKnw5U0e+n5FGd4t3xlGIQ5HC4SMQCVwmuUvw
ON+BhN6i9XoO84rhYTewUZKVorUVCihXYbgZ+B+eb7wQNHln4TmzSDobZ1d4saQCzVvzNWmw9vOI
Jp9h0/FOEsoXI/owSjdbWZ1FkaI5Nxotqx35H4rTQ4YUCPgyc7gzHTwOqwTjbybK8dJFIlG73bIP
4oPImhtsT8hmFYy3G8hHWL3NqzTcFBW2Ml33IJtdQ+39BZaD7ZrrMU86GpygfBq14CMZZRABzwtx
L7SNLRoDs4pntq6QOTvStNfpC/FcvFRqI8m29bn/5DCEvxGedrTGCsZfCqGkgM1bCPjKQYXsdUL8
QHDODWlrEFjD8IMHQG429a6wwnIRtem2rGuONMxgF0aNJkcM3fwQlNJKMyDioablShLxVnaNu2p9
KG9OhS2aw4rR7Ij4gsZbeEWJabbmr2OTvd2ZrDdvCinUpn4F9RtZZO1BpqCns8Y3WoGtm9pfBxIg
ZoESXgI+zMzaiHZUaU7ZjsnLnkHaZbVKycyYsVNBfCKWDJefGR09zoA+h4YxoShOKrZuLXycDO+9
EuaxqiD+DeU5cPcMKM15MCb0K0hwUIsclUQbIJG37E9azehlmg0JLncKaRkxq3OJ+JyGISGpDB4C
1GwrlDEd0i29a05ACA6LRWdXhO4XNv4dbj/4u6nBb7Cw66n5qeYgecG0pBLfFEzafqw5LDLk/KTB
SawYYFNh/eG0/Ur057a8j6s3B/eRps4WjQCZFcYyxvyxh9jtGuGKBEys6C9lPNwZqX5IjZb7mnyF
RIHyzMTmdbjhfzpC3Y6WECR2U8KCajbIZZamwX0O1DsJSFRlvtPJ8BjNHmQNZw3/i6PXKEbGfaQm
91VYbIPI2HWQRjzEmJzFKy3Idn5UbKCulOoInBOtIE0szIJ0tV59KDUCX51DzIamDKvmpuZO2O24
ppHyrGMVpvDLk4fAdtbw69YOTjE99ULmDESvEtGA108Lvf3X9cvPkw7KFwaYrk5taam2KcfL34Gd
kdlA4td8yhfMV2m9kUsZ26Ga1vCzwEtIAEShRVxBRn4PEWJBkK4bYS4I9dgkQ3VIW3PRpdbG8CjW
YDLVWvMbNNb+acDNGrAYMaM8szXw2E+kj6Tz3NpP85qEeAvPJGDEimAivPzQXMMTJJ4Lg77UQr+P
ndpXkhbwoBykECXmiNKCc4PT2iJKv5kq8pSSjTUD9mubhZdO+VIrp5Xp10g5zGdoaYxPAmmFJ8jW
yziiJowXkRAeDctPUdyQPy6M6C6v49vSo5zKOh51KMaXXNPxbg/LWQGLbz641raOvZNaFj0fsYMk
TEnRGminYXK+GPUXM9UwtVK7eSiQF6ME6b2znRfvvdphJGiM5xI3cuRdHJeeuCXBhvxNK6T5r3Ii
TIt2T6LnPEk8fOOQ+CUpNk+mTv5JS7QYjSQRNCxsprTFb57Ln+LFoSzojHsYi9Fw6FTRPy4XPRk7
Zu1avcCs45imbEGFkX3E0C5Ndi1dhyTPLOS5VIfZFDNXaPSnYHTghCORn8XT8JaQBDuSGIKTJBuT
vidS4eXXS9r8aYQglzRAOmwAh8pcfPqMTTF0uSBGYBHnb7pFqFUHJOEmK70Y78bUOGlGuyFEEjTS
3uB1eNek2XpSo5VCyUPBWpbdpvGyR3iuRRkuai9YAtQuoohdNOrnCMzxrFyUg/VVqcxtqGszXBtn
gTC3CKbVTDvlnnFXi3c1ym5DUz35FLVCJZyVDLC7VFXfTE85GI7++uuv/fNQR35tpvgurAQYXJ/J
UdrQlhhS87Xpg2YRtqskSEnotlc90CCsHoibiIDEdZQFZYEqHTabg6GV43K0OuSw44IQVwzBs+zP
TeZfwgVuw9eKsvej+Xf5a695MVLCBc3/+fcf/uu3rKTbx9Xp8yv88IIY9PzX51q8NC8//Mcya0jL
OLbvspXHpP/PN/ffc/mT/9O//Mf79VVOY/H+H//2+t8BA6SjfXf35Ov/1+8dXlJ+757P0OT/eAhf
8+8xgetv/QUKiD90RpMCopsh+IegK/8LFLD/gHECTmDYumqrkIv+CQo4gAKCjp/ppopXHp3//wUF
7D8cenf5PAAoMDC2/xVQQNPkIO77ExounmmbGPXAYHKcnw6OLOz8LonqFHzTpi0k6MDGZjZXdpmD
rUlZbrXY2Yq8eIzbHG9+Gp1gvONrko1oLuvaZ4xRbo2k2MBF3GLDRcloRu9W6xHh8JCO441OMH1P
GTQF6UwvanJT7FXXtbsxt4BjcaDBxNuyu7lvwpkoi7VZqXBxVm1d7APVXCd+wHhzOcZ4ciMcCAxz
nfckacMKn+BeY22/KYCM67LauRNkYyzEfcZuukDbaOX3lh7j8qksPQ1AET0XJCeMQcmpbkBsA+dg
t+a6z/L7QHfvzd67j8P+rplurYbU+Tbdk6x8IvzjnvJgm8XeMgO4T5t6pfWcNGJRSt/JJKElBdN3
TAxRhrV7tFq4FACMOsBig5ppQryc3dMq0KF16zz5cKdi03f5I735C+rElQHoS/jQnuw5EJdmx83f
024xTOtXrtLfmQ/ETBJ2kUqHmk3md7fsC7s2LNbfrd6/QUGMz5NLR1gObkWqnJmammFKqsB3VQQ+
nFroaWG6HMOt4FbqQzKbiKmIW2MF5L/0Cn8h1AaL6HTpElESoIuqiwddreed7EwMnIg1qPP8OFTq
DSnbG6V8052jpzVwZWoC6PgFdHDASUzi7AX5tYsGzeSvv4f8mN+vaQciG58fdyShccxpEgn77mtM
nLNNyrAKFYMgesIRC3KODrqdfRt8a9/Tsk3QtWe/ftPP8NrnN/10XLXuMBHzlPjLsikeWvM82NOs
jMiQcpio/vqttJ/vk4Pno6naQu4FP03Xm9bA3b4JcddWS0wYKWq8fusCJLQJXaCg50qU6KMszpau
XH793vpnqiDfU7iG5joq2w/M4U/f0woKNSf5isRRT9lN6T5I1F2cLxv87sLJlw/fzVRgt+ibN14o
1rFn7ATFVFe1T1WtLVu68Qpdc66Up1S/5GVLYPoxVKp96gz3v/6s2meGyPWz0htZWJAhK1Lldfxu
IVg5Qs0iwgXFjfP9QP0C93KNGPE4CecUYB0/S6pHNiUMLpwbu3bP2ui8ls2NxKQASn5z6f7+4zic
Ai5cT6wNPl26UKAimTLPo2dWV1D4iJ4paRqHbJ6P1blQQ7I3WxLo7DucWhdJkn7UhbJs/HQv2uij
s8rH31wfqK8/PyouwLOjSZ6Gan+uyo1sIN2WKOglXeDKL78UojwkKb2qgScEVR8uCR+AsqdcoBsF
65omBrqxJQBkaHVDCZ0Rl3rODWla/IzuM4/iL6YEIMJkX+hgjj4msjN1ck4SywtSFfFfNxc1bUlv
Ju99ZJBTRQKWllyCSJw0n+QJsCynEJccPCxK92UojrBFV65/IcnxULXfsk75otbmgSC6edNNRwQk
HR/xCrIF5UUYNR4m2q3eaCsRZIfWsvaVnVwyJfhICVZ2tfJrUgQEjGmy8K3ox41HYPs3IU8H6BOL
sq7OYsr3ZJkeJ4PsMhTDjy7fFS0T6JN1/S5XdDeX+ei9eSRx/Km16NeTvY8WaFaPyDHb+gYp0SFI
LHj/hIC0yaE14w/50XtKU6AAICXNv0FB2rhs/waoQmtt1VR/q0ErC5R/kqyuZZxzAbcnLy/TgFlp
bh/sWqzp+C4dBtugnIR5isT72k/6reLWgAI1wcJkd28bPptTxutSI7M3HcEzO8feOlX57DgDPlEt
vQuWqFMsTlbkHpsguChjc/bgFhGe1s+iCFwLN1Io7jWroujS/VilCKBypEY8UFj+AtdF5q0W+2/g
1vteiz/CEhqijqU8A0eEHc6pn+wt6OOxTcWNXpR38Ri6M4UDM25wHtOnTdM131DmPHqTv7cbQGJs
vZ12DAnjwK1XRW+0HBWERQV2KqFJunk+MoHrQDfI2fMmfCrG5gXQXofvYR1KgwphEtZX1cuISItV
LEFAPK6f1cFgp8vLddMgJRybGkcQVd0D4vjEx6KXgmghAxvaVuf+9OWdPyzMwH/SsT8jxSG9WIl9
GDrnkI/pnsyhuzr5QL8+zEa9wpVU0xY5bnmKHWzH0r1Lpf1DQugS+oVmLq2PbVawzqMRG8DPxYAr
fxzQrNBuGiDHRKCP0kUfh0FTsZSlbjOfySQdyIYeyU3u02Hv2v12QOEzQ0N0LOL0+lT0/etQVW+8
4izPeV7s+lxgZEFbx6ynb6lOxoewkHcQfvAcA6Zv8G1nga1s5DPl4XQeyewH25QIPbo5IOTwo3W9
ZRLZmE8lI0nkfBcE+Jd2eHC9+twVpsLMnG9t1hMvKReiiiKsIMQOBxT2VGTQpKK4O6uLXxqj/Ird
ObEutfRgfPQx3VjaNVug3GtHKrneTy6oeT5SV9QzXP4fNFu5l89YmSUfTgjmaaLb6NNLL0y+BvOg
RjFZBPabh35qhqDEYXkmW0UlRw/sXX7GK+BGzOfc17JvZpasKm18J+zuyHFx6gKXQNmRvYZaDnxe
LXldhSsBVQWxiAecNCO38t4NmjN1HyuZzGOmzV9RrKMPlT/d5OETAUF47hA/zZFSB8mHbli3iu08
iEyAOoHN/vnRKi+5GJ1xh4jqhnjRYYZqDBZMa+/JyjjLPcVL+VPJV7EbnJXr5DCZxrEskw9EZpjH
p3M9sLfXCy5t0OdK1W8RHIMf21sFPDxrez5+f8yH6QUqAMdGtuhHkHFPOYlWQBCxt/BkD46SXRQ3
hSEzPqkTt0+W1F5hbQePe0ZM8D0iwNhLSdzp9etWr0bxh2thn11ZyszotAZRG/roKXrwbdJ0kSgu
nGgsScvbDlpJCkH/iviGANbG0HlsgUd6SunCn7r5qDsneWNyw94P0SGWJ02huzyxwGOuHR6LvNoN
U0odXK20mg8kF7AqQnJUCUZg+ofbEJhJrnHDmF6cYd9AqyCySxHhhybqR7dqbvNezAN1+iJPVTyz
CB7ODqViHhtfWQ6Oxckj4RY75QwKXX0XRe7GwZa2dkFQibw+lgh360i76zyTAF6ughKB1JZFus+a
9BKa3mmyfdRUzqmodpkd3ahteZbA8UyejMCKSwO5KoFZBAkYwSzWy3lbnVw9OWVmdcZOGtACZg97
rD8bUxw0O56DZOKlK+sQ9Nqt+iL/rVTdU9Fi35PdRtrBrWOfYpy9qQvS17I8tI15lNduYIOV39Tp
cMVuxVHe6NDTWQxtcxu1N05wLlroDkK90eAKaJ28qnLbcCzcTJoz6kIQ6Nh3Z03mHrTRIGaAT6hb
/sX1uUQMnzjAw/TiMZJKPE5G+BSmUpwVhWkCzvbIyPZOQMR9ZEDD60t93jfGG3lZO88CMMNhkL3X
xT01FY9d3TLgAqgTKQfgiL67tdw7OBA3JCpJDB1jec7jJqrOKn6emaEdfWy/O0Oz5vKLVmEpR3jS
3Es5tcgmp4HOgr8w/PyDIc839SnCnLR2tEfbtE94T52n9sUewht5dMtyy++JdfELwt8Tggo46KNU
P7JiDvLnS2jwwvGPBbrgrC8eBovsFBkLm1uPHOnvWkXWfFaf+8w8xseyIr9M/nqZ85lLwQJN3OG+
jA4pMbOVz0ItVLOcT/VB9qoo80DQTJ9dPqImykvtAQkbA1mFjb3EyKClEIS9Y+OPO4ear5SwjkzE
3YyzIBD1cnrX+GsbLH3ZzUyanJlW6N/APSM2bmthEm4gMI1YdBCmHD/c1WZwwc0Q1JqjQwmsJcyA
c5/wqHVFcpHVeRQp7/Fk3+ikT7f89HXrZ848poxtJuurlnG8y7I+7VhQQtWWIcml6EdN0vz6PWQ+
d55OuNVxEeTQ0y04JonwZW6Mn421rezg0hntOe+VY+QfoVdEXAGqENviClwnr07AhzNS8zDBGspu
DRscQqPqvJ5HSsE+rTinIXTJplA/XCQISZbtx5DTpuyUpTLoR480As0/U6ZGM4nikpYxoA7mtihy
5p1a2z7yv+GgXQPB85AMBFqCwB1I005mVT/hsYSpiJBIeTzKr1nFr1Nmv9d1H6JFpM7NU47wFIsR
jPr6WamlxIVXzoyeB3FyxKFXWc0RftKH2nvxkknItiiIIZtwqcCSk9wN7TqvSlzvfRi0VdY7X3yK
s0IYayeJPoqKYgD3FDw/ic7ViIGAXoE4xhk2nqofE0Tf0NWtZKmDWpSQ4SqjWVqtf0l6KPmJuR4G
d80z94IXejZTdR5lD8Lisi6Okx/k6yxNEsoQ14Y6NwpsOPRZZ4o7LdTuQ/wwQbuJK/DsZHldsloj
sWjFRHlFCIOFj99KREckuukYDUuw8HoRoNOpO2lWX/KzZiAefPx7+gqXIPSwb3ZlKgs7w5RBaCHS
+xDvnaKBeDL2BHkr/jqplJcUkdVKDfdmTEdhOKk+bzJx1rWWUHQq2MRTlhOgOqmfmyqtzkEYXRr1
yaqrA85qADqEdcQJhJNmIk+BjIYllmcjluN1sTI8cRQEcy4FVsAI2bGHzCdjG5iywHEr5v8sd7Kt
bLrUhkvrEgFlaTurdp2V5XtEVelkuIYMqRWe2FAjDMdSIGTlk4kTjRowpduKhl3tOjgINWCjqNpp
OLPOc7nkQpkspcKFLHNSNAVSCtyYMYJrohszNY75CIheyuPQCxFAtxYl1+DlOMz4S3y2WCv6hM+q
jtlC5anGsirrg5OkKjBv9qDkOGXWujUx3bAeRSVekNnGC1NL64XmJafOh0tTd4W7ijz4KxamxY4K
2yxnOIZCuyxWpPz4MDnMeF6VQbDWFHgoGtQ6gG68dHBFMFvxFQk/MTrdmM+YFBOt1Q63+IZdRhTq
M+xuX/5kaATMHzGBuu8qa2O3VLZMEa9/M1Ey4EQJNhGb+OjzVa9/DB4azImNGfVpmZXNXYQxCwuT
Zy7skicqTaIUtaNRsoCTTIRo0hC1Vw9VZx4tWPXzqpVTNNjAtoyAbu22htFsvgzIEGa+BZLXpIsQ
36YZcXecsZ13HDML4hENA0r3erH3tB6HJg1qjeW8i9zH/wRbWq+zIO7gsSfbt5LicWYVnMhwwdVF
51DnGTS0TUWWq+3dFV11vnZvYFBHFvKBP1j0AzuIN3hfaVBucfTiW6XdRy8Y5LOVSdMCrXXPcZzt
5Vukjjgg0ruUkdjGFZVI4+/NqTnX1P1d5+w8rT7Xgo8hTwO5YkojfG5gZojoIktbRdfXSZLvHNlo
1v2dbC4kXDGSdF317OYTa3OS20CbBR8DjjodRrPX5rWHtTM3MF+a9WTci8aikMyiCyZGXwzixpOh
QwK/KY5pHizqsnwjE5gwoWOYp6+hosz7iHy0iPyUqlg3ILQdjtVYBS4DzDKcjlS2CRPfxjlluj/v
B8aoWA7OakC4TGVL7L+1hX6vIaWOoILZXrQhHGmjhtIiydhmtszTIbxsIkuLpRrQytQpIx2slWoo
WHAg2Wjl9BxzWN91qa5jrlEb0ubA4z02is15joROMRdN2T+nAaCjpZYPHQGDpDY8gQmzOY7PYcHc
R8X+ZRxsThDutJc+ppm/b7PuRebeCW3FqPKZg3Wrx91jZ2rPeVCehsDbGca+Z/udIxvnI0ZIQ1v1
LehA3KqSSJOeQhWXomaZR/O2KF6zgqVvxxRZsXIizIiyCrB05vFotn1+X3nBJel4BmI/vbcre+cX
w0Lrab9aDryxCC6hzzkZV+FHdJ3ge8PGLtvHolU31zWoQoFfIhs+w0O6+KOHbq+SWz01hk5Sitdp
28p9D0f/y2+Qo89jAzBAxoaGgYKOh9b+TJcz4DxZ2TAFuJSiQ2jVfmHZykkCAGXQbb2moSA3UQui
Aqs2fVjp8ynEbyIa6HEUNf0N9voT4GuRJ6Bje8AAQzDN1H/E+XJiLYgAIZPc0umauwRCIhOZrR18
9UX0jIMPkb48Bb+5BgQSfMKZeVtb2vIz4uEqfGY36K2RNfhHY2Yid/RcWqwwSAmJoqIQvuJ7V9IY
hmIODcvVLL+RrjAgJNSQLUCMhILGEvZIyineec5BoRcZPVw65SMsOYCy/2nhq5W8iibBt2tH2NO3
yfaQvJtbhLujEV9iHDQloCTZnaldnbvM2Y5ht7jy6diq4o6jLrVTYondbVnQGeEB6QUQtHqjPLeT
eZSN8eDIXYO+/zrrlt2wIYtHWfK3cg/Jve7c0XhYFQ25gLM1uXcSQVAm6yAL6pHLrDD0mKhhJC7W
uuXZzN5qwAjpw46bv8CGvevOGfwd20OYkaiLEZbLWNpbbNMQAnmnPMvPoJ3niW6RVBO0Cktmohc9
LM+Noh47XjPJscQc7VPPLMScdhZkthqoTe/5+LIxk79eT5zFfkWyPUktCIDl+YdhiVH4H9cOh00P
LS0sRwbsnB84sGC8hQ6yWVYRpbvvUYaoiHZqqu65ZOSMPhuJop7YaRh4JO6dq+npusDn01c5KZWG
igFvIncexhwo6khdPlrKs2I1+871j14GFaXhFoZR9SUZaUm6pF6AL14qBieknC0TX3mXDajBN5VI
kZ8XZ9hvs9ICH8mBsLIkxY07HEG3+KIuc99FfiHb8Tlg///NQ4XDwc/rm9kgfDAV9SYDwk+UjWHM
6hZ8klrO7ohw0xZkIiL2CLFsVwKx3ES+eqdMCh5O5S6Oih3ZPYsWNC/lHNMA76adg6g8FLPe8jFZ
5hRwoEzmGsdruVRAOkz658gM0L+oD32trK93LK3t5xgXErm+9dbfOyJito9RkoqbCxm1bblSq7UV
3WkYMYvYWUy1v0YONad8gzAxzZWQM+ybw3NJwadRZshWs48wF/Yy2I7qqwLnuRyrR9WNtq0vkFXh
+aH4Ww6O3j3VfkXJ4M2rXL1pR3+BjTLBuoPYBQo4YIE5O8GUHGwr4hapenIQFkJsYm+lw/Rt4xaB
LJ5A8vOgIDCS8NLix97a4aLvrYV0xSpEsItb5SaoaVEkHJeTwgoabt9E6Tk2WYvUp1SRuXXohnpn
D869fBKQl24NeiojA1BlQKdhxoghNeB16C0L4EgRmYeEEqMMwkuniccyGVehl0UzTEXZLrx+5Rfu
bd3EdxXnnpria9eYmbpocqoqGTXhG+LRx9R7tBCHmBxWBKXzlJnvrlpsiCTYFtV42ykzP8IHdUjm
Gg5PAEMQpRJKpsHcj5q/jyNylzzjtlX03XXD/Zf4B79lFqzfczmcrz+zC37gJ/w/Qj/QBAOr3woT
bl+qBpOwsv1BmHD93b9ICOoftjTbcVQMLlxp9v9PEoIGP8FxMI1Agi6nefzVX8oEE6aBCrVQZ1Zl
YibB8feXMsH8A7IAXDPGWADqrIV/iYTweZxJAJjUTUhbFt3gDT/NxVzRJAqE5myhh8PsG2wej+gA
Jpnd8C0fUWWh1cu78Tfbm/z4P0yJ5btiBmPDrzCk7cqnKXFcRKmmKE62sNzndnyy9QctQ80UI+2K
vwU4tCLVIV/XyJ4K/Matit7u7TZKizXRYNgreSFEqQB3ZfO9Tp9AbF1GRFhHejwOs9LejPWJE57Z
zFMJK52kBCf4amnh/Ls7/jcj+5/26Ou30DTNhSniangI/Fj6VIY6Br2L93xGzkhWnEeXatzRVoq6
j9l/PE2FSuHfOxTcRe8sxfQFt9z5ANQA6RL8elFin164X22v2VjkTyoZ/lXMfHSzWAbpLoizVV5y
AF306IVQ36URD9vShq5nwMIjsF5BJQKdjfHTy4j3d+A9xBdMeDHMfSZCdGGm5tJo++Wvv/XnqeX1
SztMdXXVMAR6mh+/dEhYtZ+WFs5z1DRhCGzmYu/mj8vU/uhlNeXZc8UXq1+/qy7X4fe8At6WK6wy
e3eEin7904oJxBB6IUUfXho0qCGcVQSu7sb08q07IOWDSK+0uzS1oa5Gq6wkebrUkLsQd+cq6G0l
Seutb09ZG27MPQHxc8boGW0zVIGkfgEoQEeS/S/WOZ+apxunLVNXPxuCVXTxE98rw5l05ddADFq+
8JLt4MDrsz5qF9y3xvckONbDLs2IwfNMjtBnIz+biJgr9aXDf0KzkPzehyjm2hH/xaeGjF9jGeB9
ykBjnuPNpygYs1jpoq5OtnEKJwZ8RXVjVN5vVvzfcBf5tGBotpQyUX7LZuC7oX7XBMNgJ1oGC1/H
rbBaYZeBSyhnN2FKWS5mLpmS0OE3jW5tkXrs4bbWytuQPWvlgIp1VQl1MxXDPB/6za9XiPY3O9kP
n+3Twuxzq29VZvyUQacpIFGgAsVSNSIeHMaUWGBXtw0ViwoF5Tfv/DO99oerYn+iOtR8rMDzucsG
90AzDUIrgLgplPyZ6cS46pBfkPaYuxtzD4bXb95d/7sn45/35Er+/e6ekNQD3Fbz7nERLt0am4D0
Xv9P8s5kR26jS9u38qH3FMjgvOhNJjPJnCprVA0bQrIkzvPMq/+fUMP4pJJ/C26gN92AAcGyq5JJ
BiPOOe9UPqitjqH/p2wcN6Rh4kQZ7myyuQst/t0F/NWr6UKF0RyaUtd+b2Clu305RQuUx4ynHWaW
P4I9JmF7E4/xoV7PeCnetnH24JrVpQyLsxIf11Yhm4BMr5AhGAbotRP/8d+4LS7iCTZnTMfhffy8
VBulzOqJzHrc8jFaiqdD28cHUbf4BZoXq232tVadBPmXaAxwA2/ujNT6HdX3rxbGD9cg3i2MaER0
Sw/B4SqI2jXijeCuEEP13EVlMC7DFVL0tiAxY8gelXL8zRsh5J74y56p01u4RJEg13l3PvVdB+ej
5o3Qe2pcOirFwfAjlEpjNMNYOlYFWF+/wVrWq0OYBQrGRMirevuNbA6swnFkvmpsWywcz0a6rScv
BEMQGEH6BlIuLFlp+n73Nv1FbaDJBEMIcXCkhfXupo0DGVAKcTZemtMPpu4ezy//oqiNV6KaS1EV
FYUAwFuCwhkIznoj9IxActya2eh/s4jkHXp/B3U4oiYON4TLvNdtDiPAobP0pZegTMFe0humJ8jo
dqtuSALezriJpS8KNju1dDu/hnP8ux0Xneiv10CFRNAj54hwKAZ/XsghtjqRO4IoQzCgxyJygRCH
AvQSPoiCRtKKtf3YFtvK6GkfmMdD2v/OBpv1c7P0Pmqei2vnr8mk7cP2IZmNg9HiHi7kpANR510k
g5wiAC2KJ8v9ivEjpNDex6Fxr+MbK/+TmdL1oa7oFyb/q3YuU0KySJxwFsNz2fal9MxZ7+cpR78a
HWoNnWJTBAPsOJsyb9uiH1CxzhrGLNCcPBjtBLW2SYXmHEoMGlpHPxprfMtY4VDZBmZAYi8/i5Ga
1xI+0ERkAlSh5IUG9RgGma7uk5qFbYS7VoQ7leAl0hz20oWhV4ugK+KN5UBpCXcLrhh2iFVCogRa
T652zgRSM7AF6f2x85FbAshoeyzK7xPLYKYN68sWJxMbIsvJvEX5OhqkpmvGUdOKICWM29AOmhMh
LGSwYeoM33o/js9a/6xmXwhyDYopvUPssDX49cxmDtGk7tUaPN+BR8CkKJyoDcXb3OuAfQmTJZ6L
eMMeAdUFkQYE4EYbbWKKyM0nr2LnIH3qoudlJm7+bSXAqci0fboUAcq4AfYBimgvTN8aDbc2Y8Ve
Q9kVeQ+tCewFF4CJgWC0CFKXSfWLObYBNNOZCCa1OEUr8sR4wot3PFhg5pjYeWB5eHIVr+F0oUtV
GNjORPK46fMyHbSouckqZrxTuXXZCkISmOVAweVoR1yxE8uACrfYtvJa2EKgCezkXR0dHoCMtZa2
xaaAziGBmu1IVBuy/E1ZfGGGESQH+yMAKyZ11QX96utUdY8IqzczOUpzNp8udWWeQ0YRg9aBpGH0
p5IpQiWy5rZXLdw762VGEDyslp917Vb/w7wfchsB2os2JHzp+zAhezHD10DHHEuFuIEhR47ph6lF
pCOOx2LQ9hH5jCOloHAmDClutLbchgvLWzvZox2AsTKRxW4eExeNhY0Mqalu3ezWsh4d0TC7e3Aj
LLCRKxYlOy68wo7pC1YSmAVsBHnqdP0KgBjwmdxzAUM31XJboiKb6o4b99iQ6jezVFpq7LhhaGMX
BzKHg6h5rAE/lQEK7wyaZt2304uJfK9xpWsvziIoEbKWngEjm5LImRij7Nkl0FpMu76sdzpVYh+n
OxNuXg85ILWh7kDfGPUVosBLQxj66pPhtoEItUNQzdxN7JT4k62W23lBDfg9U+Opc0hBI4o+n8P9
WhGfN35qdXz3AA62VS12Ruvg9EfFgcKxBKRt80/0v9sxmbaVTRmOjCNbbs0cGJGIVxZLmB/hX25k
WqGO0XzD8xFduY2bCZuMEvlftVNTxoEu49OZO2977mDssljfh1O011adhsnYGOSvNAqioS9tQ6Yj
P5ALwpycL7UJxr1+oVxeuKtQxfG+eGM9EGby1ON/WEFja0ayZkS00TWk563tDTHOetFV7Y3v9zr0
+xFsOSXGqOfIqStvCP/QFH4F9WWs6T6uk4GLOfnIhc3WdAT/8NDGEKRS+TN22mZXAQ8Me3dMSasH
cxltL7G4f/OR2RPmiHxVfSbXVfPUCFn58k3NSHEcMDEDYR3Z0ZR+JaomC0x8oNXuSNqaH60CCygD
EKjy4N+ywBjnYucTs390fbft13abkyZbSdU6deiSxEDz48khoqAnr8kEoG27cZeRnmlgFl86l7iy
D6WLrdAAqye5GQepzmQqh1qxvU+Mj2b4YGOoq8UVKLcBcxfVzoyeONTBModdjowVW/2nFTf4Sf/s
mviwufukcIJSs89VSsTIXmmT23lV9lJaTibudp0KvyJlbgIsH3hrnLa6JPa0K+eJ38XcawCvhemw
aMG8CpRm5cFAy1dnKAASRAFYbnNDrRojS/iM0zKchKEGZlPvjDUhTApaJE2q2+S+pCCluRrkuQ43
hKQNdPMq3wRnGDNkjZAz1cxPUfi8tzKsSPj2uwZaQweP3FqflijeWnoBq7PyRoxmhjQm3peIJPGo
Cn9MZGgWBi2QM8qk3nWEdDT4qhC/u6+6eU9rsnWzO+bfHEghpnB+3+heqWjPRYdnZDb4xOUGUakE
oso9pKF+EjlE6oijCMNAWzHIWrx0FPtanBu2ok7hgB56RqvqQ61xkSxiC24fTJONwBwQKFHPwx3C
D8/JtVOshodEP5mtTeaAuidp6aSYYTBO+rFtjUsH4JFNuS93rhUwoFvUvTyGGT4d81H3DOW5y8lR
4kCTpzKI30krQf256WSqnjDYOJaVdhoZs5Sh6Q2IulotC5rEOE526ysaF1Uw21H1Y7G2vp70Piq/
HW+dVwgunMpCoyKQfxfJ6SsnhsqVyz2ycnSP3JjAkAkYK/UPXS695fcfH6KDqurnjo9KhbaXB1Gp
ipM1qHj5FJ48cCobqSi7BFDH1sE5HV8cZyerJYqoARwbvxun9JvmudDb7SRPqXp9GB0lMMBKRqEE
srqZxmjfKOfe0S9lrp2bt75WAiSf+wE2jaK3/txjk9NAH4E8pPbq3lkUwDnhWSNHoKPsHPfCgGYv
/TNkZH1qute8d6/DaF+HXrlKZlOUwLClIKLQiogGmrxYtQ5gX+dCybxqyAKn5qYb2d2S0l1P0DGz
+M6a9JP890TTmXBjCWS4j0IjUtM9mE1O8AuD8xZGp1BPUaxQOOoXZERbXqsj+dPpoOBSGuKtPb9l
E9ZNinFTRPFhVMPrPH+JagP+J7yVKHA61kmsn/RUO4djD6uEsQ/XJIskzWl8dUBwkC/P/WgfxKzw
Vj4o0AxWCo+s+mjkpMIoJjzq4k56flkmaY1a5ztkHFus23gVp9Ctd5IINnYQ6pzqMTLz89LrlzYE
T7LzgKpyLxrjKJcEdHrsXHG1WsJgxhg+5XVd8E/STfvMRHVL/3AejfEharVnhhhQRhR72bRlS1lI
SgfTiYb6VA3Dx6bKAln4MbFAiD/oFxZeknIMV6H7/QC2mHBFkEL6jnvePIuUvSAdxCYfvxJ142rp
cGyM1ScMJj7oNSZLAtOvWM9Hn/nZpZ9SJZiLyfZyEyp59BJaqIGZcZ0wSbq3Ru1SRnz43lirY6KG
3/SaGlRRn2k6DhCGMVCDa+OGV8KkvtLmnQZL/YPkj7OI5n3KGDFr55sumd80q7vvsvkBYM7D1b4i
Esx4UapsL+Jruqq7ZFH/KJX1bYrbe8NQXpB+bia2AyEnZcV0Rmn40ENUgmAKTpyjmC9sYgPWKQJH
Mc5MAv/QQ6jQluV87EnA47Q717YOWRk/Gj6chLbxrVG1h5B7iUMu8cffUj26tbvwxuhPtrO+iVR9
zjVAlaS+V5vmKcp58Wr9XDniaKefUwNYLVwedJXexRZHujuCjoAQOzImjJaMtSK7A0L6qKo8SXt4
0dv1wWrhZk1l9rqor0Y9aXD6QUkVjQ0qNy4VNlny/cQnLtDGh57XkPuKrSz7EHY7ZavuLTO7Iyca
EB+6d0onxYLqhX7sC/uoRtq+aZO3nILLfUx5OkhGz2aVHGqWqRsuBIy0HP7R+jyrxmlxmPnicRHq
+qlQ1IuT6GCX6qXBELIKZ2r5fiO/XIUXRkEetIuXdzVah5E3dpC1n5btDTptk8VCSsaOgQ4uB55F
IMMEvWUuZm+xiPF5E82xAyC1tZGUlmck2/R7e615M+bZy4H6Yr09hWnuE/xe3Fl98Tpj9IYd3JqU
gdYxpAupzBYCyLEXlBSHeGf030bIONNMSCURz2GETfWWW8RRs7A/QtUwk7upzgK5hYQLtKmu7Diy
ef0XBF6xN86CYTC3tnhbZyQUbIDQ7X35SRYZvYLeUG5S8YoWtN9nOnxi1ZvqaN+/DDaHnY5KqUI0
i1pJbt1FgXyCVyYWJ6eAqAc1SpJ1xoy5Gm2F7KDkISSL5wWJwfcmjT+xisf9kAIPkXHhant5jraK
uKzF4A+4UMjjkPAx9q3O19mB3Kb14XpdyHoHVKYonMLdqAFEZq1vEiEjxnrHJHVvKrtEX/e16l7n
yj3Y1PidQpfF8ezqdzrqgErgOEi4kkXR6hhp0PSdn1nlPq7xLuzYr+oiQG26L2H8hyrSmU54x7ER
x2moCcymNDbVfcTM39GjPWcruGkWKOvNVIHS079xgkakULdF72PCfgZeJy6DB23uJpt/5YdbulP8
hclGJ2KuouukzSORxMtndV/XyqOQRK6ZyLWKQM/wEbHmHSr0BW5lHyjOvdWYx5V0MaPqfelFvyEC
9CBsNN9uWBGBUicssvBsoSokuiqun+QlmSwou+Vg5gQxtOy1SC2Ilkx9ORtmoW1XnT9p4wdsCmmR
yfThUVfQnLBXq+iSV5u7ZKB7SvZNxxxKC3cJeeDy0cqBBFGwmNqQzQn1K8n/q8M0WU2ypa9q2HJy
r2vDwMXfVf4/EalOpAschNP6k7APEGguSqagX3G3ML93svaIegbVTAgkOBNxkGg0CVXUYYiABTue
EktJBzv0/lKcDCJKjEUcydq6ZrmOnIqj21KCgTSSvoRrFR0gLpzaRpAITZVj6pfGZGQGuNu7gigp
iK+fWWGUSLsIAFm19AtEVsZtVAq8K3iPnWzUvfrCU5IzHX6RFWonjsOBSDpedztVbpcsv0vN5U2u
Im0seHjmgRgDT16RrYS7mbAO3FfEGm/6b7WT0tMi+DUOOKd6cQdnT3sMV91zSTrJsmtfrxt5CxPa
O/k2pTwp8npp1MmQLls/ZnCk4KHKQtv0DH3kcaISqSffwMLkbWjIW6Zqtd2IZp+xIS+4NFlpQ4ZC
vHnQdY8LLEAzgyvG7/heyTL3GOnx8vCmRrBoxIjveBHbijBoVD6knRxIyn2Tf8frQfi4cbSJC9Lt
2xR7lC426eLMnVsQ7NtyZXySvEJ5HzqoAmoojnIt0bZzfJDEzbcxrPpjabK25FhVwcVXTq0i//tg
8B/B4f+35PhI4n+Ynf4ix79UeLt9bdtP/Y9q/O8/9CcQLj4widYg7YA0qz+HgIgPSIYFO5QDn01Y
Uqj/JxBufXCw4bOBzthKNbz6/g2EWx8sm6Gsa+r2d33/PwsBsd7Peh1cH7DcwBIABzpbdSXO8gOO
0llE8a5lNiNYbq+gy/hTNLsaIxolhiTNXt7X8X62XEoIFUO0j3h8MVBHJR/DRkd0V1+lV3zOybMs
+GZBz1ueyeGBFdpdi2q6MQiQ6vL6hNzgVJNzrKNNN8XnFb8mNCiHKq0uY6ljXN3cjIC6Cowum43L
yMZdQrJeSfxcyghg+QLz3+9SHY3O/Lx05jGnq177AvPK196hLHE6LDXag/RrC8PhpKhkUKzws+Hn
BwPiCLw3M7PZqLN5EcV0G0dilyv2xqF6caL7Mo0eaiQ2tX2JFeK3xRK91CR9MplJ+b8U5STM8bRE
+KqMPflG0caMTgszgQoj6tU4WvV60+BZhskLvj9w/2gwxHrsmuqwikCdWrxOL1bZeWJB75fHR1WJ
D9qEar05SaKQKaabUat2OmS9caxO2fpFtkA1yra2HjhWRoIcGXipyJ+76Wbu7KesUJ4T2p+SImsu
8zvSLx/cWXmchPsUOxFxpStUAfuacDu7DF18pl+ycfqjTfu7Xo7CpVJmcs+G/c0ppp0V8S2a9C7J
szecETehsPDXFi+QdLmH+WZOhAev9KrM7n2rpHdNr0iz30+iLO6War4pneRodRDw2W+BeH1rTO4R
CEabukheFYV8r6b7aMfKo9E0eD4sZyaND/98f/o/RddBhfl329ND/69T0vfdvz6VX/5183VMuh+3
qe8//O9tilwhQzg21AbdZtP70zJEfAAAEsIW0uoJrJP/9OcmZX8wNNsCooHjY8CK+GGTsj/gCoVX
wJ8kn3/mI/oLpOeAibFVwnslFkn7xclpGaNGzGDNbFLiNhJMkibmhMUbsuRaQVs1oDaA6JIymraa
J8q/Nn2y+RfXuK8YLWjYqUVQwtUShzJ3b5sTJ7i56XEItl8lsZz3mtlxRVV9rkMFn8l6k8b+aFhQ
KqHZkFlGyjxTPagMyUgr+2hMN3SLnpo8RgVO9cW36lPYkcxVxyhSARIyc1fbr5pKxoyyDYl1Vcdi
F4UMQVTTW6gZBZkteqMxwXw2bybxkNUW0k/kmQ5+J1Gxk7YKVI4a6rjnkdq1vVeLz+2I0oogX3h5
kpmLfPERBbsXxREKoObgZJGPhepOZIuHCwx6EhgYtDpLE3lWZjEZQvHVUVvMDODhy4mGfoLbVgwG
YQh8ezzo5DaaAn6sMQZUVBzJdqo+t+ZbuBSQSM8tnx5d5MBHjFgkvwy0is6wHfo3zDx7q7nP1sg3
ovEUgeSUQ7TLxhTLwuysR0TwpQy8zE+Ys3fMpnqj30a9HuRYOxYOVTU0e4VtayJvJNarbTu2V01d
If2nWxIkYORPJ6cj1baj7htR15buipZFj+7DuUPTo2+WCn67CYeqOzVDfV3n5H7t22ua1Rkj+dJz
uuhenjHyHlTjcMB27NyG4cUukMa2126O/IgRluzxbGYQYjDxruuYDLsP8pYuEFAX+5zWxvleXuxa
9NtlHk74peypAYLIcu87O3uTl1GPqy9vfRkLf5le08nwLQx/e33BN4M74vLEGvdc6znu7G8Yb12H
VT9qxLhiy5mqdJZ86yVdbyrd3Q2Uh+DD54wUCZr3M1ZbF91yaR0Z9upXmzmiMaRvqTns5LmTpSjh
Qkizbn/K0CzFKIpmZ/HtOESTQpA5I2uksRBDcwzrY3w0gBFmUh8ahsbr7GNTCpWJyrSk1Fa+JQQB
R5bw7dTx+BWBQ4eTIqrCXAwid0/12n7Br3GrFjTtocdDOVRqcilXNSjW4jFrMGfHJdSBurqkr0p2
miATC+etb8x9kcfE1D+p+eQp/RtVRL9pUhZeZFywGd0Po/lgifFgjsBy4cHp3FO/uvdKiEhHRQaC
senaHaDJX+bEZhGFFkHw68vQkSlhFVhZ6Vy1y+XAO+N9ChVlq7VPuYJ2hUFMRZyzaTzrs+bJv8qq
6GSVzFnLlevSvC57jCPqivhlUL9qfYWEN9qqJjkIRIHPkG6N4esqskNjCkjC8Zb4Wxnjh296hRBT
wDwGKMUvoNWfW9IHlnrezGq8TSHwaQT9Tnd9ykj427gy30ANm/xhMp3Gs7CpGbZhsBjBs01AGnCf
CNXnsr7kWNk7pCoM+mMVX3ATK8hXCvvKLxyM+tUnfbqPxRWfFt81vuJS6tKc6Gl26dvYm+LBn0CV
ukrbpjyH0VeZsWR5dhiThUR3vG778mjKiTMbVdPiL7jCFcvvmNRsrPFtwAG3E30QLp9VHNU7KSRX
P0tChUizQ9oOG3cEnYDyRyzsSzSvJ5tkdGIyt2Qi+vHi1xohIvO8myw6q5H0q4Uo03gIgJ92LRv2
DLGXwGhMCNaNlheE4IyEfvIpdXEZdT1AW4QngbvvpAEHsLg0sNecLKjDZleM/W5KSFgoXtRhAkFk
u2uJN+DHKqM9R+p6GvFpzc3PJtjMDwfqX7AhNeM9D0ieTSACAqaJrMrfK0FEhJ2Jnsy8T2kRmBNZ
pa3yZBSS4VPeJsw1lCnezYLBPA+3pEDWpM9tCSBVEV5C/54YjIYWisqWUA3+Hhtbr9eVszBwEGyj
PW6X29kysEwetoryVgusRp37JY4+JsnqJYRC5COH2WptcwIF6oyNfODw0mKwPGjjSO8UhfJNIwm4
IUHIMberylWk7E7sIJMR+QKoNKZjbNbh2iTWNlKje5QHe13lKhzrkq7DflTgRMTWVivdYxU9ZNpw
kudGPSnYbrk7FKy8k1ygdJ2wmfVrvsNGtxCGq5IsnLIXDmjkeza+CifnRI0IKa6PY/HSWNHFQcJb
6Bxezr1T5/AglDNOondLoSAiSfeFe+EcPsvNNsTOpRvJt21zjBwH/MDYsDo2bZvNrkuOJb9cbnZ9
NZAUnH0UhOwKYDvbOlqqcocN8X2qTjfaaj+RXuZ3E+YmA/4IcRGMQ3bHqXqOnB5vKfbzeV/1ALF1
HqiC/QHBGdycYwQ00jHX0MbqNqW5cSBzyWnQNPackPvCINFC9iJOfCx0Ap1Cf9EN1MdI0EommHl1
29fVbcfOp0FZYJB9E7Gf/w8Uws9JltRfvySf/jcQ1ylNf3hxf2nUqYTPwx8JhpD/5cJ3+PKf//H9
R/6sf9UPDiXud9tH3UEnTi/+ZwWsfcDECN42bHZDlfzff1fAxgcsjAzZ1ZuCald6HXVMc+P//A9N
/0AYk6q5ArK6q9Fc/yO++i+UOrYXB6GeRiGhQ7uUXfwPXfokesueUghr62R6KmHrWfpSjfeAGnDS
MC8wMYbWqE5X9Te8tF9oWO8+2Pj5g0NoK/h+yQ92rwbCNoxFI+UJQGf7w+P4i33UEr8QOgUOlAwj
+Ibsovzz8yels5mgXOWTBskTN517RSDVwTy3BizpBfWULqlnykNdl7fscPeONeD+wemVl+jay3Ot
9QdFoXSf1AWMHfN36zslByk0gkbq69FG0l+7980CdEcWeGfsTMQ7Wq6S1DGS2LaQcT5cTRwPSiU/
izk9dozeonYlyEf52IzxS1mYG31OaG7fRpOBO178DTuZiJ7rcmUCm762NkVaTTYNc+RpQOTVjTek
OZ8xsL8gFj6P0JtcyQELu1NlKx8zdzjNguIOBEamvaUukVUZlVi4eC0lVTuwT0/uvTV15wWLkpiq
LtWN41DldxL6W3Jal2QgRYeNnrieG7NbvcjEp91eEaXidz1FDx3bLnbUXgs/C5kzcm8MnJfs89ed
Ha3HvFE4S0kuRsDMFFLtmFg67n0G0CFHqqFmBFY7MhSy715o53MLmozqEUESTEjZYklPhAFszghR
syiIlY2R7hSZHKjMUFDRktUx3o7OozyO5NGTWuPOqWHzFbuR2jQvwLBm7L0umNfv7VWOdNjQLXEp
yjzIRPQ6qVngQ2Dake21nyfoIfbDAhExpXptiubq4imPLdVZIuoGeqppdc6jA6wUZj6QWsPkWcHS
u4SZsIbWKW2oE7NPnci+ZXr8qpDAntWHzmCWgW4AAtc5srHaSGISwZVz6erH0lTOSWQeM+6dhQwQ
7b8dIbdiDIJd2VbeqQoiTsWBONXs/3BZGoprjlpcuE6LCjZjm4R6D4dMrW5DAzDTmb2Y7PY8YfIS
jnschg5+nFpATjOmCNNuimLfFacZJ5BSJ0w8CipW28wRmOfWUYW5YxbzjVpNeyO1g1yJdmuTbHtg
0CkvpGHLHX/CQOsxl11uAJP3Ksna9eJ1LphWbW+SHFiOcVax3MifNEJzK9ctdkCnSucMLqhoKpgL
ZXhebd6sZdzlAO4xdMxBlQ0dFBLeDK3vrnLJpU37SdptdwWoBjC7QMrc9MaRszyY54ch5LzTxh2R
tHemu9Lf8HiKaVNPHLwwbuMU76AJ+npoBE7/2K/ziw3Bw1qS11FHEqq212Io3uT/2gPgS+BtKbml
7rlaZYRX/DiOK8QkXj6l4KWLfNOGmaMl98pgBlNmHgWn7ZiYNCX2A24RZ7ubduG0+CvtZFbcWLV2
S2nhjCf55pHisJNgPInaO9dB04/xPxPCDhg6g3uYVPN2NkY65mmnr3lQcR0YdQS9/PKi9nVsGeSs
s5z21MdbdBe7NIkuTaf/8f3ZOu5uL4sqUZP5GquemkewKoZtPUfHnNTcJm0PeBnctUoeKERv5WAo
WKxgARb5s2UG8jst2nBQku7aq/0BQjWkHckXUP0Uh5g87A761B0y6hM7JdykJdQNlLNyniaR7J3m
1oG6BrM5Hq+yJ80rtleIpiH3rSL8L4lIxige6ggGiDFDJaCUTlnNyUTIhOXNYfpaCN7sNrSfuk55
7iuKynDcQaZE4c/osa8+dXZ5TYR9KVv9Yrj2F1uNjk0d3deFHF32B6OobiMlfOZghYTGYkowzpyc
GyeizTpFlLRmk571IfcbATJjqV7UvJopWwdjEiXLT0AdkB4B0Gb+bKNHNXPvTbZ8faJrKtw6QvQe
f3NidDoi/harZwU4cW3Hz62FyWhJ0kleGMcmi3cdu7pa1q9GdxOzhUhtYZdMvJMs/5rhf9hcE7vf
5hB/zAjAMrKCJsQjP+yuGJl8r/wksEnDfJZ1cdwvoMUp+Hmu7zPti1EBWQ8zLBPlHLMzr9IdcODu
OFAANb7N2LgPfdodpPdgnrMC4+GkJeuNmlA9Z9Pn3u6whBuJMDb23IyHFat6c1LPzb6YlSCayPkq
iKBqFQi4EHarklsXwoJle7HFxe2NwLbz2zqZbpRy8eWqTK5INu9kpYthf8BU4GaYylu7/GrrqIti
CE0Vx489bWSwWCHqB2ywGd1zH+r0bhHKneI6D50Zn1cnvxdtigVVdTuk5sXsl884QRSkrdTdZ0VZ
brLJeapgM2/ar5o7PFglS5dnMuRvDRysJrpxDOGvcQdHCOcdt75qi3kBUcd6g/4H24jI9ce8Pjhj
DucLYxOz/0xe3puaKbBKSsxx6pnTDJZM1s03OcxODvHT3OVBOK/+YtNksU0l4NzurdtVnxJYEnaS
3c5MjbLQ2bc86UUFXh2dJ9NmepbEO6dfT2341SKLgQrgi2smh3hufK0sqCS019L0yqE9rC24XP5J
JXHRJnxQAgONbh7TTg9kbdKAkFatfT/ZqMMIfVkKKJiPTOplPokHM4OUbnMzRAzMyIQbqviIktl3
MVtJDXa3bPXnkN5uHdHcAozE+XZak7cYIl7bNQcg6k9DCgullnZBmVO/UtLkS7Q3rlGK7S0F1FiA
oSSdl/0hnwNa4qtYWKyfQtp2rOgollGC/iNw8LfD9/9dPYcUtv3/xbJPD//6mLRRUv7r0OVM4H8e
vsuf/bP5MD6YiCxA3wyEfjQTFNl/Nh/mB9UhaxhsztIFibI/jN8dxu/fQ+ulaATP+h+aD1tihIxD
MKL9DiyKf9J8yBL/RzUIlrYIPXVTuoLrXM27wlyhL5miUjDay8a9SCgRnHD3w435i+r/lxnKu494
J7CzUKK4+sRH4Oh1caoYTyQvwYh2ZCtL4uk3AiX52379Qqh/VTBXFzbhz51Gr4xZ1KsqqTiLtS3L
a2UU54r9LotxdcJ9G9PMv/96vzjsy1uoWS551zjeGiApP38iErC2UYl8xk9pPJnkMuWnikMqgxHU
hIvflAxPdOoujncjzo4JNZlMyVwiPZA3exmh3DPEVhXr4e+v7K9uBRgO6LRq4k/yXiulpYbG2T+H
XhUr93IaHU/M7DnDIvmsWwfG2vyb4LNfAsi/34wfPvNdS2kIkmlUbMu43+MOz1TwgU92RBGweLKJ
qnvK3BIzvIExNPWLObvnv//Sf7Wgf/zSvFM/NtO9g2di2/ClaywTUnDi2MiCv/+I7yLo92tMyl95
dWxHt96vsdRexsqJSPdxwup2VUErHCOQmHSW3rjjcrAK4zJaw6nr063bUwlRmtil/5urkN/k/VVA
IgAxwzlbpR38+Zu2hjlggtGGUHLf+mn1snnxwMyxRKWxKsEfmhgnz82Ccx/sXBYAbhrLx6ZwnuKu
v/79xejvZxjyuWMKyJwURgMqeDkA+GGGAXkQKehYhJ4+nSDRSBgqcBFjZBhq4uAKGYh2wEYEpDpP
uBh5mLdumOeirjGOyM03fTN7azTfOCI5OjFzAkq/smHCSdGZ8s6qKa5hNWNA6SA5ks6iIGjBryNN
duOweH//bbS/WkS8yg7zHZyJtPfxN01bl5YRV6HXowdk995KnEq2YQZeHUUzEi9b0QgBE4XDDh3p
BaeyYHFfY8Cnv78UuXm8f8hMmnTLJOLcsN4rB1Ge8wJPhHxBQVVnDDhoaty2uK0r2i0gN52KP/7N
+jbeT2vkw3SYhqESJCoS/evPD1OPHC1s+5SXWH383v07vMtTcmyQRjUkVxUr4UoIkMCS1JSaaKTS
ppugaDvLHU127u7CdHlxz4MsuYdoL19+ycdTmGrPdnRnZTRo7rVaMeBOtotuPegLkxvCi500gmuZ
B27dUICvnrUunjRik4CmLFTNlWQ19XEx49+8UH+xXTLV04GgNYNv/95+SakNu8ryxvVEeigGfWel
wktDx4MzSs9nHAGx/v7ZIvP/q6eLjoWhJOkbmE79fKPX2HEypbddzwoRESIorN3jmkOt1N/EPJ5y
OqlxvbW6EEKdhXPMAj4Frx4cs1xIeZ+Hw0iiy4JNFiMP2XW7hPYyQCIvPHmdZ3pFxIS1SVbWfG14
k3Bn39bLuJfzgBWIEsrtPkwngjiKoLRJuSL4Np6sYMWMd4EIKQFVySa2QcTyGteiodkIqOszAPGs
M4qipZRTM5MFIp+wil9ZB0K59HgkM7KakGfFNu7DanqULflM4HWLYNGo9pjUBGQ03uixcgNijmiz
ucouWMWl0nqNHtu4PtGL7C1bhX7bo8LHHhpsfV6g1jJjyBi5WfqA6REjmqjAxnrchRL7ZdiX64uP
89ROXhqZYThHSeSZDWSJCEE8UzUc0z7eckj0ZIAhKD3BvfZT0R0mXdlL1EECJTQyx3UWR2ngF4L3
TcutqotA3vl+AcdkjiJxFGEkxxnyQM6cSMDkkXMRhV8lqYSQC9BLXUxNXJz/x96Z7VaOZOv5VQ58
zwLnAbB9Qe550N6aU7ohJKXEeZ759P5C1elOKbNTbuDAF8cGutBVmZI2RTIi1vrXPwTTujfDtU36
XYuzUNGkDO2Cm6kunjgxGe6qlABCMQIDXsVim8C4uwyIQ9ByLIbbPvZN+k1FRjd51i4uqbuG/Lk5
Di/rPD0HCIatJoQUESzFbBqF68m2pa3JBmmOyAOss01zIrCAIoiWaYlGStY2vuQsHPXW0EABYcKL
kQelIhNzB+BqgdGI2SGuW0MFTTAo7dmUxQZdmG8hT1eceuKJE64KcA4gstSrR/DdmzSsNwy63Cgn
1pNXJEzC3RjoG4FkSDUz/JQDYB43xO6ZAFHI+GP5Ro5Y++z8UF4ziidIXsOwTyNpVed01nxcwdg9
mJuTw08T4258rMl5psm1rxNkUJmVn8WHMaZdzyl4lomcmzvRB9wpTh/hC0r8BRaq+Ra7eF7jg2m0
WJ/P2xDXs7rbtkCYEuF9UozRrgOoojqHODc3YrbXW+M7WUGKZDIojH2N90EarnE1XsLk3gSYKevA
1mkzwDvNNhjOrwWa371lzbAaJJj+MXz8FgMVKr9MWsUoDpMeKPpa/InR87x5JGPTbTXHX9k2t8Uw
b8UgCSHOyBDX2mdDurLxiw2pneOMNBVYHeJcKjswX9Rl5G9tGzBhmeM3FyDfjBkjKZxqP28a0iyx
A62ynRLM798ljKwVBFgyz2LmIYoxYzRNC6uEe6CbnjEorqHx+zPnC0bC7MQHAXtyR23esUIHAYP+
HIDO5gPFHVCJnXI+a7OX8Q/ctpVuTuu8QBqZMLdF0SwAZUXtVoU8MLXk4vhH0B/EOyuMcCPUAQI+
Tg0AK/rtQR/AOZKNHBDnE0ursaeCZnDXh1jLC9RbUXm35PUoW7s6eKP92iXTvBigSQwj+C4vM4aU
O4PNaMiycy3D3BZ5dLjQhxzranAttAg6NuwyDA9TvbGVDivweGeA/KHmWIuiJQkSeAXRA4iXq4Np
RiJUzd/7bAp9lm0ET6JNpjXOYvxODGqMhz8fEr87IhxTxTkAPvWvk5O5rszUblWHsXB9ssB0gnxc
d4b6xZn/m6weBtw2LoLC+ke4S3w8imJfT8vKxq61yoxdBkEKaYrLtN0FJT2LvU1MdmW87yNU2j0y
CqHwKnwopbwVBWQral2BMM4NMMeI7gBYXzb8e61PHgPlpoXV5Jf1CUazabf3FralWO5i4Phl7fa7
ikkM6ynNbXpATfv4i7RaHOaZT3JZEMUwS04C7W0YoSnCyHBmIwN/GQwdeZ22G/l/CRlWkD8oZvc8
a+pRN1j4MTg1xvo0jF+Uc5pI/Ppc0FFlOHDn6OAxyPp0ealZj1mLh/Ci1NmC2QU6rs2GCUDKpoXS
KwbBGjArFiQl8SWibRTWB2LMFJTGzh+SjeAPNUSkZjsdmcOkDctJJ3wZLqoxpWzk6WFwwkWMFlYL
220CLDiCgc3RuCoLGfOEflkNIJsVOcuaN/Lt2dgvOWPWJOkcbZM5lums5+eANKUyk65HUNS4asDu
Yq+3nUME19QOjV1bk/YhBieM5puM4xmoMIPhY/UGkk8ZKnuCY3e375iK2W14xQ2X0+pQp/grdYsE
yQca63akgIGu0JbapmUzsJnAa3a3HPhQ0SGKHUx3WPyUHB1/hofgXjzSMqU2yoOjBECG47HStScx
qO8pegRlV5DLbGplbERFRhBbXX2SOESkEsmrkyC1B4jnkGehN4UnigR5ZiKA0TRQOalwUAFCfG4h
oWg0yjohFdIz1MlTxbkgoDcDXTkxegg0qZIi0F3GH6JgUFB4wwRs+36Z96CUVC2hLKHGY2YBA68d
gp0EWokdw05X273pb4wy3ov1NdX6Ds+EqPKvBNUD7kEi7ZnnMPfgdhfOoWlZM7190OJgm45HQFCy
J/tVS7CW0gWIbdG50XSXYA5M+QhYuZmseANg4U0isoLH688t+Vr9KuyfpOTaTHsMnIYlRvOeBV2l
aZ3DZKGArsPdgOOoeBJ9W53kLLhyptELUiG8WYkfEDHeyLO96OQ159rAiKAftePQPGqGmFPwQlnB
2smonZJwPfI4wv45HspVhuN+z1YSGZ7uUEbJmFey0QsCXmo1u8x8MfNH/hdzshiQDbu8JNAD3+p2
WndpulC6FIPdbcMhgghPYdYbMbliuv8iJqkmtEeyShdOYN1ib3DwHSqnXOTRd57DZqMn7PrMGMQC
wH7EdWZO3JqhhjleGNmJYEStKw5xTU3bPJqK4VVDdhZIlWCBqMawRh6zG7J+S3DwTkPUI7pDJhuX
84S9Z0HjS1NbGMllTqMr8DSjRYMUHwUvqJYZ7NQ8Bn5UV8FtjCQ/cvUpeaDQ0Uc0UgjPgGPEe2uO
OIe+z6X7lVhzYsfNnGY7WdBk2F51tPOViSmk3qIJIvGM8VuLB4BKESvGkjFzXUGfMYl3zANrLzdE
JRfcZonHFfGAqAeVmspiuJnCi1luz38+sn7FR0zZMAE7NQKgVIcK/eMWjK8cDpGTQWkZSJg2MSDV
x4Wqd0iBpJV41cQGGyXBtWVxxTpZt0zia825+vN1fKY3AM+QRAU2gtkgjoPyJyyqkCu5ljVGmjjF
IvnFSTPQ0fjTqWftF/v6bxEDCA7qOxqDQugT/qEa6UDmMUqKaaAKlNptU7Sens/PYwvLlcnh7HRL
TYV0ajdEQVRPYuZUWfomJ/bmz7/2byuGny7l0wkz9pmE5ymXgv3ChVVhIxMyTogb6+bPn6P9YmD3
jn+hOkP7AmDAifbxOcMWk/JcCpCVGfFOmh34kVOLq00TXmUT6jiTqXj1JHCaBpW3ZDDQp5cONTGv
+D7QXXRGe6qq8Goq7JukZ7fW1J3s3IyQdHssXMQIRRqHZ5NogMnpUKshRVbsYT/OlRfzcVl3qxXx
44SoApRJOsRJtBumBkEZHhhTu2ltGRaxeOnoDsuSDYUZsaDjjQxdbHVYDybcYzDI2bSxaxA82gmm
x6CjesmSjZCa4EK1KxDeFQl9J/1mY6F86IOrhi0pq4cLx5zXag5+WwwM/TGlUhv50UmsxZDgXCBt
ihSbowgLgyazZq8Lg/vYZihtmvNFrkwEd3EoRRnEQPMwJskFdpbXKkPnMec8E+qy2jxiY3DTGKtc
iy4lcitbEupxrfeXmJ684EWJmI09Aje+Jtu1DcucHPRJ9a8ELVGU6WPJOA0eyYCOb+zxjiZnL0BA
BjpA+xEp9nXbF49qBumGzsqM543JIQavYaPr7bNUh6/TiKNLYoMNIKqWHGx4AR7YNCWAnyaQroy2
ecI6ei/m/VLvXxcm5ZZWdeRQSYcsCe5bjWHVO/dlE4dN6A6V/92veoRA8264G0papCje+XZ+Jrsb
vQxVjegZVZI0BwAOjesQcFATBFcVUlzOXQ0JUUGqpqQ61wmXARJ6iboaHgSW++giE9zQpgl3fyCB
lMwSsfM05Dxoub6BVwSop+4mkA0Nob2N+GUMHjqDw7QMd2U8rJIakiSnplVat8qQu1bbQSXKDyGp
uG2ieHqJK634KCfekEi3jXJ9lwJkYb3P1acbcX462D0kxrhAgeSaDRTlji5MFD6TdCkaXdNy7gRf
PE349Zv0YA3f5VBmrI8TaEyNIM1X2WA/S2xYad5j+yvduU41cPd080YQWXLiMgP7zR9IVXCGtWBX
NCXvluCHW9awmCLMYAK8aOKVZkN7oA+qjZvU1q9jGW+nAKP/7kJLERcJgMDBnbN5lxTEYtZJVW/U
9amU22ed7jQcOsL7qkWfR9/MSCR1NfhiOtlTlMiuCSuinNLLtrXuKi3xpDHaNKp9pRvQe9p4yXz2
YVIJwbBa68a0s7MOwyM3hxXBZwJEEA3gwEvsN/b3EVXCO0ZACaOOgSeZCSVNsDRhYHcwEboBCyNo
pFkBCFZSC5jWulC0ndM9mhFySbbaqTjVUvssptmkgezIe8doi7hmvoo51E60boBbh6ZRMY8x62Pw
IkqzCI6LrdSnupPubH2kXFN2YXbW7Jjej0QJQhKkSelhXWfYQ+ZPs1qv4kyDXGBQseuwoNjJ4/kr
b1KBtX4AgDm+ZIu+DMdsWobP0yUIHFM2NbK1sB3oS5Pw/kwWAvhq9PwgMIM/b+q/WE7apog45XjQ
NEQ59FEf93Q5MsNRI7lp0cesXzVZiiJbkJlkUxST0kqsW7PYTJL61Rn663kN09JBBEP7BvhufkJD
J8HBNnXcAkobh9upwkoMnAhkVLTqySyvgcK8SEkeNfkpNOLDYCeHCG5vRDqQgAMCsIk/343fpZNa
mJ1quBJbBNhan5DwPq0iSW01B2pm+kD40lH0E0Wt46wFpYnuQEAGeY8PJXWYaMuyufMStkIkJ+Jm
CcTL8ev3FLnacQ5BcSoqWrUOdAMeyJ+v9neBoMDIVDyWSRevfjbvNYOpTjFDgcNV0OlQGQsOVyOB
jd1SnLgTbo0FTmWicyfUYGF1tLlzcinwnAyo9M9X88uLC2VW1hR6XAPPd17ejy+SFFtaWI2ys8iU
x7Fh+UGWExMfsRTT/B9T2P9PUHj5l2HiYsb2rwkKbpGT6vb6gRMtvuMHLcH+C12fjSwQx2oNyIe/
+kFLgHvACI8hHnNFAsGFzegPVaD6l8brZeKmosuqrfFNILvvlGj1L5lhEZwEXFt45v8WKeF97vHz
pmfSPbARoQUks5xxzKedYBzVrhpnjfTLVr0zzfb7JPU7dTaPaQO6XDdviYOXGNkPLypBr/k8ks/R
X2cq1V7awM+SHFxT/ImGFecXpGRXLWvXlYmyh9L01Yv+boX+YY/mcnUNdTXjOa4aFePHV53xgs94
NlNQHFI01iKMVMEyuuudCFAgOhL+4uStDQNuPoAvevQg0Hm1EHRcKUQwVriUE/KdWkMSJmTT2hZ6
w1LusKFx5lOtVipVLEIRyo4lx/mpUo/yCNpo+zOOTLlfeRCniIey61U+xziLxeh0ExUabBPgOiIO
s+mQNniWWUTa6RhDK11zX6Vk1853lYRVWcUIBxFQ2mFmRt/rIFIjWA3TtFdMSCKaMyIlTG5kSHSC
yzsFX0mboFIZj1bXEpgzqPeho93MA7FfQZGcgwISK0aHm6Qmo6mOG8xewno1SpWxDXBy9MPR2jR8
TaK1qzRBw2mWbtTi1pH1ODTiTERggn6dyWHllSFFVIi361Qf5jGLsNPpCUdNK9jHc/hmyvEZm+0X
SS3POlK5ktZ3qKTNYI6l22Wm4qajju0PphHy/NKlwWuWSfg2DgU+xqi5a0zyJh4s2BDgFX4x0rpJ
7F0nP+RVzKzRfORkup5mYvyMcyBsS/pBJj7OtJdl07yokRwB6+MLNcf1oaxxevcx56q0F9koruVw
zpagP68JqSN2jalDKFfYXUpKgHnadpJjvDo1uHFTeNWjWxkGrcP17Q0id4EMk0wGgtBNqdM8qSFL
ddTTC/zuiAVBujqGGCEHKiAKg/YUTrGXWKive7usEfPhdPS+f/znbrH/lfISIKf+aYe9fory9j8Q
aLZPbdQ1H3davvPHTqv+BQPAZjdlJ8PYQVBmfuy02l+knjvAuhb4vg5L7J87rfWXCBHQGP0TGAwJ
jL/6sdUizYZRhpzNMDhYEVX8OwSw983p571W1FSOTOUFRciAiPbpnKaJLzN1ImlYjsngIVMkDrTL
kOxIGvttNC317kqV8A7tu/uOGNc56K5nPcXkp9jUBFahwaIzot3F5zC67FXH6xBwEi6Ir+pWrdEJ
lozBfP19pEr3cFOq3VUHcsx8FGgTw9NuPGAo/UjM1cq2UiK7991seFpSAt72RElLryDaS9Y8oG1/
NWfWysG9x5kAWsmyGZ0MB4vy3fKyGVL00B3efg3DNek694F07YiF3bgk3tG1xYtaw5NRC/YaiaNz
2x9ls91FHWUthrlyULp2PN+yh77FRbPLB/M2MPWLnlxRM5pPSciujWdE2u8ks1nrFmaN6vA3leY/
d5n9l6Jakrjw9TpziSUJX9PXbPp5ob1/6z8XGiMf4EYFHA02o7As+LHQMDqAqQUeCRsOkp7QJ/0o
aSyxPC3aDtjPgmjD+//PhUYJSxtuGwzAmX//W+vslz5OVDOawVrG9sV5ZxH+RJDq5tZK51BXF/I6
u/C3+aY4JIvwb2kgYTPBa3H+e9X+R95l54Ktp0GI9q4V+7ia+RhbbBoErIC9ih7rp48x81zrW1qE
BakcZYgc36UcivCLymBcLEL/1KGpUtyAPFbfY4KA1N1U1j0ACKEMANKX/UOXucTZGotmrz4bijs+
gFCRjscA2D92FUZ6rv1GXF1lMW5wdaJzZ6/9bp+l2+imzVwR2HqyMpY76mpGfm5+3SLpP/n4VhH0
d5ifgmylvWWI8xfqsnwo7xGWJjHIBowU8S/hU3Upnytd/HvQLq1Hv90FaIevo0ukAFO3kItVoGMF
unBKCh0XyyUbK8M3tp30Ln0k5hHJER75eUAFBIy1SJ0lGuXo/qd38He3+he6kCnutA77y+Bxau9J
Kj/dacmM82Suqb/GVbeWLnDv3VHa2fFiWoGGrPGtXcEf2lnkG91rpfvFp//CUPv06Zw3Pz/ntBhm
SgVNXeBTxQAMl1e395oFDgQuIZFeskqP+IV/8aFf/cqfXi5jlPKOdGx1QY2Sf5cLj3l4/0zIDs68
Ou+sa1zO1DaHaTseQzLfUQAUf4c2/cs3XPQlH2ptjiuEkoYi5tSoCT9TpgjUHX29wUTBf9QJ5mQY
/2bBd7g21+ONdNE9Bnv50lxnl/W2eW2/J+v4LrVdfWvswKvk74jhUBRRsBqX+GeS3bF2HpRjspJW
hGIvlaW19B/yZ/2sXUpra6fdBotg5ZyN7/ajds6unRPFa+iOJxDBYJUVC1yKv7jFX/164u9/eqt0
rUV+JH696G7aEevRY2R033yDDvcKuvdM8ucXHyj/rgD4cEepNH7+SDuQJafGc2WRv+hP2YVx03/v
8ZjUGdFhs7mQba+mniS8nu3hGFyrtDOuE5yndBv0V+V5OiZPxkNduf5VeKgQ+uNKPKxoEBTNq7K3
ltRYAHsSmBIvrNw62cPNxpJdAr91Vk7h5dGm1plP0S6tpsv2BcqBTNSt7ZJQO91g54lwLE8W8W3J
z5uJWV+NN9mz9Y3JNl2DEa90ex+HF/LESNjDfdfUt1riYsjgaNgawfta1C/wvhz7u9LeONohyxf9
1pKI+oZocqVnyrq1bvsV+LuUr4x+k+mbApyzXAn8WhPXYl8VMppcr9c869RaGz3eYqZIWcMEz0NC
k+ODJx+mej1fF0/ZM6Alhu1jt2iBYc/N2wB17HJ6hpUTnUzMlfcMKzDDyw/T87SjKsFyIfRdP8Es
HYKdVzcb9cp/xAwTWwoSDslGa+kI3PzUOhjaU8gQhQAMurW7BY6zJ6cB2d2O6lXrb9nus6fg2cEB
f2bk6Lb35dkHOjS9PjtO2mVrbyb5mCaMJZwLJzpo6ncL23slXUk0QYN9jSZQLXDeSzHRYEbhdtVL
PZ8nc5F+0/tFHC78iUkyvjse7vI1F6ypexpX663hHLnXM8966p417hp6mrPyrXgGvecMscNjgNhN
X/bZSoFHkyzbejfCWdajazRgQg0jIprdqPKmDPcxeF7Ujwt+vtqsFOsqbMiJO2rBRaKtwua6rjZ5
cDZ6txsWNXNckGF1HSvfKzy1VFKaEcCQur2OIY8+FKrbhW4HJ9Ffp0+VTwL1UmtqTzVfHKTBbq6s
wQlSi+wWHOHRq7pUIZcGzDfcPYwF/tukw9fzpoCzxSYy7vLp0NkHgCy2fsf47q/7+sZpjna7itNT
WXzT+gs8HruH6BJ6AdPl5KAHvGxnLdlxwJHlV2orO15N2apMtpaynuuEZ8oaY0y3gH9jRac6PiXj
jVPudGzjb7F8busj6c3wvaZH59nBrdNi2SxynMYflHYx8qLeO+R58ssZCxNLcgWFKbYxdL+ecSso
y0y+/B0TUGXdBZ6Ze2qJ5sjDHqhBFlFjXbyGn95aCBsRB6xkSvoaHoC4IqwJOW0JBDNhngkfyn1n
LOqS93stI4SEKkt4ubnSgvXU33JFmuSVujdMXjIvdazA2hPSTa3xOLXtcKtjtxB4peLKbxMabU/n
/CYTDR/bV1ldWqTVcou0NXyiAeIfoqoYpTEkznihVWvc2LCto7BIkiUoxKi69fcy8VJs4UMPQkuQ
rPn953Y7VSu7WLfGqYSgiHNJuktCQlODJ+oSA6w2W5jZqkcA97737FV/PVvfKgPt36KMcA+CwlK/
zLaXpruu28UdKNM5r+4acnoRhs0bMIn4LTj41/ChsRx1SDqv9wyVjGI5KW47eUjD030X48JDqPJx
q9tL3vrhKeGXSVfq5JJX4xQb3s+hZFz0XMdbbIh8RpHydr5irYd3aPAH7Y655MonGqX5RoiIhSNQ
s3nXrC6t4qmDA3sqd+jczhmmNipUHdhz+7p7inmvsbpElLdNt+ou2DSBpw6errjxE+Y+NVJhklf8
fZNfmdYhHV5ldIb4+TLQzJ/b4ZxjsdV+k4kVArqQIWIvYqKEs62pQVI6m+pFne9HxI1HLK5CUiuq
tZpcxGrihs19Lt1g+ochqdmstMIt7pL7SXbVx7RnaRFZ6w6Fl4wbkk1lgt9md7wn8JfEcBUEAwOp
fiHpK8m+zm1eLbf3PVm/NzgQTjN7RcnZjQURZn0LNT3H0joiwIbzGC08vFvWr0JpquAEsOAZ4ZSC
Qa/T3SKWP43NFc+J+OxEO2OteZ7fKAH6eas36Pi1l0SGt3jhhKcBr+xHZo26p3He3cMctQoSj1dy
f9RpDa8ZOUObjPC9vc0fi4fgqT8ibsX1ZqbYwpA3vOfhUYrFi15YjEBYkXCZwv8PdvQqxbhWWnCx
vb0i2le2lmSQWPoar8X8RPzowdxpp+h+viZJJCWDBSvFl+BimN2JbCe3ubL8Rc9R8pqWbvqiyW6m
i4+yS5fFXB3RfZsceZ6ZYlDu8hCfHErzrfOcQNnOPQNrbWXRZvja4jnoddjIxy5/2NULHGU1kgYo
o+MD71B5VRPaxgFwxqhxBR9Ilt3hpEmkzLgWXuiXEBfK1/I1JuLlkiSTKCGHBn0qIShMPjiEl1kp
SglcfueFGJfa0FSjo959k+cLDFAH80CKi5UcExt5tFc/clPLbGnJMHM9Hzmy73EkkTokwxy13c5Z
Zff2ff7Wsyu4xNZwRFLxSvvhvl5Rh8awlQePtSxeBMq1mfPJy0d+N7fzocJAf18QBcAcFjJZje98
4/kcl9ZFi7+jcHNGqevqDblzq/xFiZcTZ44KAX9bODdIQeud/Q2XJDx2Zkg0MUbdSwKnMN7qX8X0
lZyIO7Ia8Sb2q3Wp7qnPGF+9WDd8dfg6n4sHy/QsDo1iNSPzuhhuqvtR4p2DUIe3N/SxZfwYBm76
KsF1doPcXeynXaiIk9Amxe+bRgWDSPduiLfqRfmtUHaayga7mPEqG5abhNEu99ZZjeUK16nEXqUB
fKyNbK+kYDMXV7aCoxLHo6csucm25HH8zSSgS556ihU2Gofn/Q1PajLmK7ZuiHBWv4XzOjJ29SKs
FaBmPcGS7c/jS8xEnGEzuhe7upzXlYRUh/6uulKNymW1p5R4T1PwpsjnXHFxXmuGTZkei2Cn1J7F
yy4dmnFvzqvJhKt/LVNuluiiz0O50+JFOe0Mzm1o48W2iFZRtYTUHLPVY4+uwXbmzNBemktz1z7U
8UIZd3WxQnBU4b9cYj2xkb8VJ+myuMEgHVZ5deL1iw7Orr81brDxm7aUfPft2v6WJ8T8LoMT2C9I
LNbY7bgJ5oPTI/BFq7YjCGGO9uVxui9EYojnvxRsgIfw0tmJ0e8p/Va1bvKENycL7sbfT3v7Qt+1
Rwluyp2ztb34CjbxLY1feaE9VfuWiKQjhzy/XJyc5Q5HBuKZ9qW1MqhyKjRMbnbKMCU8skNaD8WT
ehF8y7nqEjuwm7Bxp01JMPyTf0tWrvFA4bdv9oq27JH4X+OENn/VXKq/9nkfe6xPxCklVmYnIXZi
wfj1yT86q/462Ztn5T5flafsaCzZOHgPqm2+C87kTyzNtX9hr/yL/NU4D5vo+ase5Xc9n6rKOu49
5M5+JlclaefnjU691a/6bX8fvOrbcQlFMvGKL0aoYoL1a3upClEuylfQ2k+UJjtC79SmtLjOfZW8
wOdTnMsA03rjnpebLVNl8ZLRhaX1bfcQIL+OCeLBA9eTVVfEQ5croztJLRPYHZHM9aXdLLW7pFw4
/U0B4PJVstx73N5HvIdH9dP1fho9EcKO1TVfschCr6CwsBb6LfEQsBtVdeUgIH8ar4zH/Mq+V5ZK
6dGx1JeTtMfz/Itn9Csg8fFCxI39qXEtpKkeVdJsxIWEN6REzxtlnayTS/y3iKdx7VUQr5ovHpfy
K2Xg46d+6l3TpCKLoqd3BdyiK4rCo3+XqKvMWs7Qqs76s8QanVwlWWpP2cP01e3/8nX5tFImDNr8
SgWGyZ7IvaXeNZ/Ks/bc3xBhdCD+1vC98Nk40kL0byL9aHLbJ3uDNoKtJXvW95iVcmwa3zgpnqms
75Xtnx+L/tulbEDsh8GgaGAmHx+LLXelkTKEWOTn4ao+4QxiPcfX801+ML5VF+GKAlRetivtRl1m
a3/dHINb/VQvnaV/Upb1BqLUNl33S+UyOA+URG8mIA8V7w5y9ib1/HtpSxIKmkxpL++rL56u89t3
SvAvLEBTG5PajxcvPGih46vcXWFuia5pSUAA40T0eHgSYvJ4J8l3ybQsKrRcp/ame2PB2seKEqhY
Rk8qWBQG/uOiMm5iguIcQhJID/ZCYocp+c1labtkMerso2yydEH0ts56xAdkWR3TF6C8ltSj1NP1
pUqHzDHUuPQgIygkvonh0r9B2kZ/KQqYDS1Rciy+gVSOtzMWDDbMZrc7Q3bzX+QOpqKnzZuSVLsb
tgS532F2MVl4crvhRbkPr3A4HUlNx56WrLJq1d1PO6qqUQGRuOzC1Z/fCu23b4WNWFcBEofs8wnI
S+eKqF2xbLpdY7rp94DXgpA1e0XNgYisslnCCHtGfEB9EhUpRzllNvhIy8lakxajCMFx82fyj0x6
omNGjr2LeWaEgU28testBoDYclryhvYZw/ry9s/XLxgIv+7SAPYqLun4pgl3hJ83m76K1M7xWXb2
0dwNx/Ahw8r2Qr+ZTv5JPqj76BRvCCXYTYvoGmDji0//7Wv5z0/XP62pJvGHMOlZU+OLMu7bMwE4
GWA4eMFbPnuYF+fFknJKJpbg+f2j/y/NhsTHvBB8UyPSapv/7f4h/PQ+/AfyhqidLrvXerp6bbq0
/Z///W98Vnzl/+lf/sOL72YqX//Hf/uXJBYmIWLg8q9pLHj7iUD61/znqc8/vuvH3IcpKh78RELi
+CA8NH4MfTTc+ZnsIEaHNochIKvgx9DHxvZPVkxH/9Veg79CVO8wq0H/rMlYgv749f8xFeDO/Uu4
mm/55VU1yMlGrIfohyGB/Amo90M/svWJwDHNeo4AyGof5AKw75th39qE9qjKA1apq8ielk1tQq0g
8TPm0ApTtzOpGNhfyv6s+tcZaIjPfCxQ3dkmdzDeZwaxJtFboRIuk9/iG+TKOAWFFqDEoC/hXTAY
gRVnMPRE0qpkt4hx3JhyumL2Q84BzlAUcXK1ifjpT7U1r3oZru/W6VC3ugx90sskOIGx5Uh9U3SD
U5LQbN7GWLc2WPFANEaMCPcYUwerHDeN5HgV6t62wBG3okfIXKkfvCQ0F/zgCDfUsMUre3ItbAlq
iwwqy0f6dD+QoxS+qrjFORn8ZPgMLbv93Dt7xw9u++mq8a9sZ/amiNTGujNP9Wg8R71yR247WBiB
Lu6LMjd4ygr33ljXwfIQive+hOaMFeqMCowQNSfYT36QZcAopKQ0avTQfqBeQpHa62xXZflaZbdm
dzbYuZPAQEzVLRwCx6MK6A4aSQyBVlPuEP0Q2GLG1aIwn1uss3WDnDWWPbRcJ6bb72Vvykl+u2/M
q0HVPfGHlvxqWtwyvnQmNxvHcdcmPTKfTRfbfHeKoc3Hr2WfotEksNLf1MqMlPgVOe3CaSe0/kQ6
hZtYSw/juLXbHTIyL0IzXKbwZYfnGkhzAs3QEzLezPs8vS8ZySFNbiWJaNDJHSU0r9lrbmAvSQ6c
4SQEm7w2zOaaghDp2XG7HmZLUnvo/5ohW6o9/0o2mDQIfJpUPHVcVi3SsfRSsfGpbNnelGPTVRts
/zw9SwHzb6f5OeJOVOUirc/dWLnReNZCnhrTFj0dNnVzj4ubDjwVShzheeONMemO9KU5qRRc3GoK
m1Xr1zt1mPfd+DoTWhbXurckUxcaNUJQokQD7Sov7uPqNaqI8oppSofmPspf2+D1399v/9/KRBEk
Y6qBLzfk6OOG/Pd3/diQYbzAdtEsdl84NNgYfdiTkWQKex7tM+MFRqIIpXZUDXYL5qrslD8G8ezJ
hKVQwxqEgDLb/rcm8WLH/dgyGbgqK3geIXN10Ah9LB4U2RitpLI0fJhHfKMRSucdSZlfOaL8WqPw
MfANVGjDsBFEysvPNUpUMmUYGOBjogg7JmdWOV8GKBQUBWgLeIhY5ZWwQGqLfG0zoS9DgK1sA3yN
paWna9K6zkNP667DET1Avi36lzk+mPDwknZA3EqVUeBJDjMeLXiZFfiUX4Y90byzvgyUekNG2coa
CS2lOlcreWP3RIMi7P7p4f/jwPuZcfCbm2krggsqWL7kRXyqhaTawnZmUjX890EdtSNMdnzdXv/8
Ib8/ReFdGsIDRSWv4tMzCxQ/hOdGMrWiYijSCwuJWcaGpZb7DeOTOCrJ5OUwCDkVKk6HilOCzYHw
MtIMav+qm65szhKbOo2DazRfu+Itxi/RCICOYULboxcy9NS1exHMWjI/CiPi1gwcMcylMxCuWvv7
rn2eq5uec9bnII3053m4bE191TnaduTuDoCpraq7GWnBNvqJgDPDoJwm9xYWNv1oIiFAyvCdVS9k
eQClRrhfvvTMFXOMpc0JmWJJfg2tAuzRiYO3lK9lxjBIl11kuZ6BoKUNwaAdc+HXyjpLtglUKQKo
TRnbezXw9OgtiThgRUFPFKyWdQgxjKWUXeJygQ4UC3fhciGhA+WoyUOQTVItTDzwgWJzBkCBlu7I
44Zy2Lq2TjbeRAoQpBUcRwH4G7B4oWpR+H5rdBOJvw0Zlna3c9NiX5GvG+e1wTikBnFMVQ1rcEwm
e6IZi2MaRm6FqHkGS59fzVEinwDIkLwaDasPA2hauaxC4BLk+07vbwcuNsdDC9egRcuz6UFFMf2g
9YN7Su7AYGXLMbYuSx1Qz5RWGHys4LLtC/VVhCTYrUImwPPc2/seUNjSmyUmohj4u5IGTsN5W2T5
0pzu7Odi7nF4XXIGb7Q4YjtAImnL24wMC3OsjmH0bRbYdw3VlSZxNhd5oy3nYt1gERg20q5igatO
7Oaz25uMi+1gTzThQZuuNNHAAcDHc7/VpeHKD6f9/+LuPJbsRrIt+y89Rxm0GPSgr4wbWjAYYgIL
Kmi4Q7v71/e6zKp65CUfwyq7B209CctiJRMBwOHinL3XnjVZmyG4cQ8n8nI8GX4uGChimHgPr03O
SuswuuKnaroLHJTNXJ4G7MItmpauOmx81E8EgmNfp51s7Ef8nAhh3Wuvb59b4V+WItwNnV5bxrnx
vGyjvG4lNXlArdkmwDZGOrwL3YqygWSeIuXY8zgOyqNMn1zNg7MiMA8VT4ZTsS5e5+PGKT5uoRL2
UtNxU/Xnr/u7E+BkQuYQCnKH+f9oFz2pYZWZ6xSJYA6x2a66xYM9YKwBdUFXgb3cgNhClc9FNq3Y
3m1GqmpFzr44WZEzSQ08D9U7c9pvZu6ffp+TUhany0K5LTN3pa/UQiNOfGsIp6DFYzXJXibIp6Z3
ZrjfTqMUNzGq2nbon1pVQWpK6SwE5yWE0w3FN8kCAfX+rxv7v3t8/P9JwYs09g9bmf/VZ0dgfPv2
49ny+Ff+uY8JvH+ECAyRfrPwBEczy7/3MZH3j4BzJSu7c4Rz4J/499nScp1/REmI3pCFEacEroB/
b2SsAOQjzAf+LnAK0GJUZk5Ok386XR7LNP/14bBL8kJGSxIiB4bcEZwyO0a39tsJJdjBwyfPnryw
sBPbK2nd//BYfrPI/1zw+PU6J1uZqewAm7cxYUM9GWnAnErJ+mihsPsb1+HYdTwwc2j/fpb+oYY8
6XnsZYxNeCwn95PTiuSGWHZagX++zM9H8u+3wwXsKMIc6yIT9X7emQVl7GRRQAHPHr2PbhW3NP7d
ftW6eQ/1G76AhQlu/+drnhTq/3lRCJEAbyO8LacXxWsIYigQ5KnUoUrjrbFMwSlcxQECC0Eox4sc
PfBPXS7pLjaNzGFFuckwv4zVDKiXfnEQs4Z3wustwlOPOxdeSklleS4TVFCyJw+eTD8IRK0W1gcR
TfHGTHPovSPB+7l4+OudHB/vD28pT0O3MC5vaeq8reyovZZFvXezBQWplX+BqqC2vLanPz/Ao0z+
dLBzPHDDY2YBLaBTc9soo7iMQAsdRlZ2HVq3JkjOM0RadrZ83w08iSK6IqrkLO7VTh9zgyIj3hmh
P8/Tf937j7/Eyb0PxK8ukXKQEOFo6V4gu5bsex2vifLnYqxs573F8TefuBti0QpsSlsBd/7zw64c
3dmqBdaAF5qa4tgIcpDKIYFyzwdZoEu3mjT5D+8SIp0H+xC1NPQ/2mAnd5lYVaNVPUVbt7ERAM4B
jfk4iw5lCzvuz6/15IEydXFQ5PwARROEKoran+8vhBE4L7FjDpUSn0le7s5nl5yBqvaTj3++0l9n
kR+my9NrHQ+YPw7cyOE6ptHyUJZ10NwGOY4anJxpKLr4EIwybO8Hp+mQNbklNMBuZbIU8k46eiN7
tlAAe3zzepGSE+BLFo4zXRAfhqeys9is4JdQTewc6sGdQwPj3FSRwhBuTzQjMu2O6kU5cwYLSzcm
QI+TVwHGZgpguOGRX4woP7eyyPqQ2t1Q5PheO2nVpEQEhVtF1WZhfgov53Kwhi9w1FsULp29ZNJe
taWtCqpbrWzFl0UkOiS3sp9UFt02ZVZb1N/8hPGzExkxDRQW6UrIKldbi/jsvWOVob2VlmqXmy5q
oo5QgiYP08+eM0TLDRC9kfq/u+iuqYhpmjqk5V0zVMQoG0BlzpWQIdqZwJjEO2O5SqqYGHdQVldd
Zb/UjibzSk6IZSkC1dEahL3XXx7jf83cdI8i1SnKcHnvlvGo2fEtfQUbW0zhTiYBZu9y6rRNdltI
6gFvh1qgFjk8U/7Uum5rq53PwlhF7IRzkaExsDuqq1PY919Ca6gpPbG9984mxmD2ZgAZGDR/nW3l
m7YahnIX6BCH+my6Se5k1+huA51pmsh7jxy99w1OfBLtprjfgjHqIPCPaVHoXVm1qTkjUyslV8NP
fffO7k2Y3uTB2GpF7rH2x2rFlyMQ2AU5IUomtAoPlVM6BQOR1jHesnUPNw783IB5sNqTsdHLYQU1
CQ8dhjR0PpUKWWRHytsWIrliaK9SC0c4xYMu9mHh9PEcxXfF0MT2Jswc8uK6JCsG1g+h/DRZDyb0
syszVQI5jADLEpJfYXPYxIpfeZG8CqLMye8aiJ/VS5AUKr6RQemPxORZVXpB8lU+3idN39d3+ULK
YbZpg9IhSqSYg9Z6HWPmo6sS7tkbIzmUu0zL3jv42RSK15j0ruBBa5vAZyupS2HWSZqPwV1Z18iw
xuiYr1aPurco3+FNXHWVHCjnGt27V7KMlhrUIu45TvdW8ikt4wblIkZLjsNDl6QHWhjVU5R52NQr
N7WbXWK5S3uFV6hFCzlyqMibbeBIt1+L1FJyay8thZ6mlpQU/RaJg73xiZopZhJC1GI7yP06h/7i
kvH17SM3b/xhk2uvbF9NKky9oxrqOwSoZ3a4GZeo9S91HndPiw+M46ZxZqd685tYRj1XHzLfpegb
ePIbLI7Zua+7oNK7OaU6vE2nNqF2bo9LG7yRRuO0Z3ZS1B+b3CAPW5bcS88HbwzTt86EHXmRlMWW
57mOfOtBummI2KaUckHLFOOgDKxKMprTkPnDYvM5kH+e62pjRYtr7zgn2ooSNl8+IV2FhLolQoBc
rnT9ftVopqJ1mGa1v0690YNBWSRop7NY29nNOBQy+1pEZjpv2IpQ90g0W5TUnaeRSkJC3tV52zfU
m5XqxZCcy3lOPUl+YJS3cXOZGmYWsmC02/nxPlnaDGlZnfseB38XSgVBwnW92O2V6GODNqYpJDy9
najznOh5loxua8luTOqJk9c4K4RSIm6CyCD5E20ZnwFj0Sj1Bpv30+3cNhEUKJp27JBhJqqdqS+T
9TscheGYjets7SUqIll98LKuvVNdak2oPPtwrAoyUNqi4fSe5Gn2QGHOD58ow7jmeah0U3yIiyJa
UF9ndoLSLI/8trr2e3UUiy59ZBNBlxqpAKF5VUhqWTmBykpS8IXJeoTY0iwAkJJcEfngRo7CVVqX
MGjcYWJaAC8axtgoukjNXYeVLeF97GPpOeNrkzZIyTtfy/RNa3EMFSZFIEXNkWVNu1/80acGUrc4
9dLZz+VusUXUfR67iApWTWGkfFzyLpuvhcHde2UVU2DvGjspk+vGcXN3HXdhYN3UXpUn2boNy7jc
gzat0NU2Zc8+tWdEoFQsqvI27aTBOCEzuHSyUll2iOOuDcApTmpC6UWzeR11mMO3tkzb/Hz03UGe
+ZXdOGeRiHHwiYjF7yYUeYokRiWgEGzhiZhPZUyC9CKWsd/eM09a/mvaLf6yy1zVpvvM85ReJ4lY
+rfOSlkt2Ek07mUfTE0hznIAXIia52ggLHoTLSaIyDaUMriorEx/IlfZnqFfKRXe2N1IVEoURG10
OXhD2e/ionfIWJC1A1MtENL9GLUNyGcBeYSgyNxGHt7hn0b/lBZW8uBYqst29tQu1F0zN8mWCiNC
bdlXVdgpcbYQSNvvacuMyx0Ze00AwdMWFSmFke6pzlWpPk9bvMZ7Rf71eK8yuWS3A0z2caAw5GUy
3UxNI2jFN006uMQamSwXe2n1vkDSuUyFuDHRQFBQks5mvFPJiE6C3mDglQni6Hmkr0iPqlbLJ6eq
Q+vCmnqnuRIxZKKq8OtmFw5OCalmQD60WOtaJCL+EvP1ZGpl2bC80UPn7nDVx2C4m/VYhrBHlr5u
MAVUQz0MG+bWeSKFymnctRl6PZyTeDqCpe3wULLbCHz9wUmlFwUbkXUM1ZWf2UFxQVmqOEojMmHZ
DyIXxYDyIspLRe5tVmeC0E9f6SW6847bAcCMc9KqmUgrjDH1PasOaPVVUATWDPZTTd6IDYC9xtzu
JSTkccdEZk+7oAmxCIjM8jTqWJfgsXDjFJ4Y2ca0nFHKF3ZUdlrvKeZ57mMehCaedo3X185zVWVT
+xgWhKOBOxKqO1MhU8NdUvcyJ3Z3ygrRY3xPh2m6zJw2sD9nRdCjjbAybMKbqjY9W6wxrq152GVC
KHTdUTskVbOK3M5NLtpGk1uKs6yFepZkqaXlxvd70fkYbBYzTkhHqyAJW4A7RBsSDpQ41dhRHUyr
SqyFV2rzocxN1n0J2J6Qn1NVRWi/ld5cYBVpTQ1hcBNbllvgf5uiKbicpTOkzc6lit42qzase7e5
iIHGwwmRSZdjvls80n2xNSmAOt06oodDZ8Tv8hREpDBNAL+oYrp031o/1hP6/zofKA53bdHxkB08
xBQF2tg0LT6rJrGyT6pyXAI/56GIs8+mmjtHsc1dBPVphcsrojk459Nxo1AVHvmUY5B7EfT61hHP
ZdC0TrZzlS3UY5j7vo89ZRoWC7Nd3BXU8FNeDRxZJZeEByZ1YHmPdTWxFNK3zsPi0AdNB346Gv1u
/KyLeumxqOQiMQWzd+VUE5abaNYXgRmsWq29cfD4130vbYyP4DSW4xMMu5EufSdKlkSnR4qCtWQS
UfPNICzY0BQTG6HV7DsbVyPDu2NUJKLGjJdn84sfjoMacCNSZOL3kH2MDMxhMwrQMNF0cz9I443B
RxmVjfXJzuKy/AyOKMG+KC3XIyBnCIj+eROjE9E2pndE8hLJXlGCyNyJBuSLG0rQ0i3AFwRHGkIZ
uznJSCYJpvJLlhg3wRzSt4aa4qj4DtljZYSl3kzdpBz2LXBul9WosqZoSHuSNUoBvpahe7NsI1MX
9+YQqpdGM4hu1VA4kCb7JhucZ89YkfWIlEAG0WoMBNajxEpKqKZ1oFIv5YTh2ojwvJYl7DDHg+iI
urftYX6dRdXpTzy1wtBrtwXFjiH0F/KmMn+o0C2OS5MPFyASU/elzVVuM0yqGJ5llpCj4HlLKBEb
6YLpkL0yNbCngQMFeJshCa24gI5fH5v5nV6s1WChdV7CxptAPlPZ3rNqzOG8LzgfQLfwU042HyhE
jXgygqXP4ttknFNE6ygUZPU6WcWxjaCLkqbdZsi8OHoilzcZ7wpOxoRz8ynaPgA2/tPqc8Q23133
TaovdWcSH5WyazFCaU6LD8Vg2QtFf19Y/edqGVtxx7habL0mGLxHc0ZZhVLV1sStZ32d56JscZcU
Y3Q3tJqu0NBlTf0lHm2nLQ9RYkW0hVgriho/W5SNI8h2h7PYVsezZ4YVWz8zf+hMBaoOQYKBBMhn
YgVfJhzCEYSPkt0yL73rcZjVckqX8aYxcO+wpjlJP1wxSVrqi6yTHvsRNVASoOCWVYhX2ClIO1oF
QWkPFyobuuXYOrGLFDGdkn3b4OfJTdz7r5Mefcc6FynLyOadw/zPxSCO8gl1V3aADqVUmoInR3lj
L0M454Tezd1z5l8YzDcYGAbI4X++zknl85frHMszP9S60pAbCGtjDjY6wJHNDhpPAHV/vshJQS2E
uUwnmj0HfU9gN6fE4mZJgHD7tn2QlplRcDjnvuffuqG+FoV1SCt14fbOOzXQY1n7x3La94t6JJ86
GNyPheSTwpKN7qttAxcvUNjhcRMo2HX20iXBDggdGn/ZkkI8HtqSecAMxTZD7/Ln2z4pbf3yG7g/
P1thKGTaE+8wcMqzSnlnMhasCUQv+iU9sz9f7JcXyTMmyCKKKSCiJD8taekyKto58Q3Je/VZlI5P
QkSH/7NLHF/zD2Ol1rWp9BCYAxz+S1GPYHard+7id4/MR82NwIZPjtf28yWKtvBZ3amWLfgHpnTF
9MYh8M6TwTsggd89Lh+btcvaRPHxdHQsGoSpbpU5lMy/XlMeynB65xK/jnr3SETxaaIAOEGJ8fO9
yLxmC0HuAs2LG0XSqz/fdfKuDu1VrC9nM7wz2n4z4I/X82nmMOCppZ48Oyv3mlbbnTmEk94tEX4L
tMzafp4nfaGrYS3BAY3uubG+lGi+/jw0fqlyRj9d+1RvOxirLJuRa8OSUfVrabebenln+P06Nn6+
xknRtklGw6rC86R/3uovaf2iussmevnznbx3lZNBng5lmSB946OdBfjpXYNZsKbnNInmnRf26xD8
+X5Oxsfi1F6mwCAf/MLF3PXZn/+zPgbzz/EC9FBC2me/EjmoVOStbeieJQAEsvDceJeB+hiT/2jc
Z4le4+88uf+63Mn9uEGS+Q4HtkODUW+ernVGscFHHPJ3vqvQQRzN6kjo9cnE7gLMibN2PI5z96M7
xJuY9tLGIspCX1sjGJD6vbXkt1/yD1c8mcjHivBkkzMmSmpxgBhXRX9IxBsVJIRH5w4qlz8/yeNI
/qmOHx1vjA0A+UQgkk5bacRMCA6eOOCbBeM8ygh0PqZl16Oq6NVb6JX9+XqnX2/k0HMiDxTpEYp5
JAo/z1SFRe8poPRyMIuwz83ILnBRGck2slTbv3EpSDUgXGycLfbJy6OPuyyjKBeaXNWFgT++cqjw
cQB/L6ft9Ov6fk8/XOhkA1XFx7bHpBYA/WRFIxguRwuWUqCeSrQ7D6DEJ3NWOmLtAFra1C4eNmeJ
zlzlDaR82sNNmqUux5mgf69T+tunTeYhqwLbkl9imDRnAK9F+rYNXSu+bHMfoU1byot2zCjf/o3H
/V/XOuUM0mvtZU0l5+At/ZZz/nqcMxy64m+8VeiAiBoj9iDuaVKbHJSh6pkvJJrj5Jyy23gUN2E0
ffzz3fzunR6/Cy8CgYQU/mTwdDVn8Nn27QP1JsIjIA5uKRXO7zyz0xXgOHJ+vMrJyMlJYlOptOaD
R1kEyGKzq1JIP4UJPwPQLv7O1RgG+ARCLny6EZFxJHJHZAtNhQXJ9mzmfSI1SIsafkeTLOnubzxD
nws6R8H+L/vEkvHmp24wH2rP+TzNlJTsY7TFny9yOoHxCNnweAHfOZYA8Gs/TyiqzEJOp9Z08FvK
XyZbj2RKl/XZfLRYue91c73ffFFMJ8TyJcnxeBGdrNl+1kXhUIJF73I997fkhMUEcuehJm9H5XTZ
2PxEBQJP3AQLYniT9ZWHPw3EFhSfibGGF3wxObJUeu6OU+5KFS8E85TZTBvyYqJ1WMLmzIWHZdVN
M/zZuW4bc9mk82Dv/bZVN0MgbKfACGDIKVnTkSqkc0hzAux9yp1uWH0ThmTqZwq9ORKGOG7Iqdqo
pXPkhCJTOipNUTpSml0PiW1L+7KPUGkUTENiuG0JlSnTd8beSSYOJSiHJrKHieTYmGYmOtlSuXE8
cAD2s0NTwRMdS4SD1rFkQtmyBzIHxhL5MGTOhVqXd58V7qEf4/XQFZczCcwr5oPVaKtbqncfm+PH
Avr82ivkhrLl1tXTa5+XwMrFDUndPlvR7EvVu69ZvrBkH4WWabuZ2np+Zy96ks7w110xADkGQRX0
vVMhBax9OYd8soe6JxvA0Mmj9NLtCb8GNBKpy6FuxNZrKL8J2NyirDd5N1yqEm9alA7v/Da/fgrM
U54D2PqYvGeffgoNIe7Elw75oaqIrpp1eGHZQYY7Zbj2ErEJMrP/87f3+9snrYDED47av3zh/hyY
sCi5fSnxVnfFcC16joN9A/7Fom0UgviAtk9P7GYBsk8996oV3p7i2DuzwElmxPFF8FmSUwRFDHEH
OQo/TwOafk0ZEJ594HT6KLsWx3DxZarci9q+9tzl1vMnGGo32Y0PaopGJkXEOjrr6vDtnUdyFGn/
uKH66xeJCOrwHSi+9sl85I1pI9Uc8EjgnVJOOrO6fFek1llnaNROEv05YSw+Zc/Eevh+7f9Ikvjf
KQ7/H/SruayG/703YiVYTgue/lFWOOrDl//5P45/4V9yQrid6IZZnwnz5MOLmKf/ZVVL/oHok9Mp
ZS2cE9+Vhv+0qln8XxEimSPOG3NGfMR9/ssXYbk4Lcgm4+tBTHhEtof/kZwQj/vPI4FzsRN4nMWP
v2ZCseRkqeB3yJU9xTbRTOh9aze7SXVgdmmk41U6qsLnyJLlNyhk9aU74fw9/ivff3z/8+//VCfd
7dI23fn3/xX9+99IlLCIV1uKv/7D3/8CmyJ5ndB2pTp5MXpF9zjRNLqnWr9eLEc+fv8B9me0JRif
YxEyMW993evbUpX1fZR0d32cQnaxukOPCRBmWSA2ed9/8jKoVqRt3QcN8nuEGqxktTVsWuOu8meL
finwwzj66nslyu0EhMPkUT6lOwidZ7mcysre463flJ5+RS8frF0Caw4DKQyHqST5QWb2TdHG46Wg
NzYTFQhsrOx2lmkPY+pOPDfN5XFvLe0FOOVhayGduK0zex3rxLtn3TnoCjlBmXRib8XtAF0LroR2
wn1F54vYQlnuWtVXD8ZWwyZWGtio5ba7fqH/X/XXxCBaV5nlpldCtM5VlJJNT/+1jnWwmcXoE1v4
UBSWAbaWgMqpV1L4E25AQ1xLnoyHzK4S+Hn2lUsbhsCJwn5l3lmgk4wdgX9uXgJ5YD0jlBHNRTgS
/wkM0d1x7ry1ZglrieUwQmpnKk+EgFRGfTO6LvidINvzOtjgQPOAbbzVGkD3VEfX9G/riybSTxxN
g0OQIEYoh5pYL6FWRQpKqI+LZp27/qM9gxOZWn65anmtdCHXGqqzAPe86a2IFECgYrLtH9lZZ6uy
XPJ1ZuzL1ofVMwaf5RSfzaletc0oGbb6aWmcOyu3h9XRZzHG3kXoQrQysbxSDmJ4bZItVp2ISj/c
/KkCZbUwDID7gJHKMfahv1q1fdaDyS7zlbu24sqs28q99Exo0N4Lan7jOm/yp7G2doXGPj/PX/sR
Nx1c5qtkyi+y1nx2usFfqWj85jlgI/IcQlLyGugUEpfexZa5tpxxWxTI9cvnxoOhE+QhJ9vqGd43
lN6vFdl1IKuDy7HHbl4MHsYK7gcBRDhcUy85L+bGRjeAib3AaZFGfkrr8ZnhV6PpR6LgUAXdlH7F
n0KWtvK+XEHvBoVlJNGxMPvCnnc9lcGbq92aNkZi33Vj99UyqX0+Vp9iNcS7EA0cFNCAgq0D06AO
48MSOLeJtIoDMWjRGZoinxjB7qOepvi8qodsF8tpD3aiGZxlnzbgKCrG+uh6L60ZseVnH5A+Kl4k
yKQ+IwPTqqqr7z9yOuz7thBPcecHrH/htZ5A8YnKJ6C3KkdQZG/aGtV5QnrLPCw9rozmmvw2Yk/t
PvoYFe5Lw07xq3WgK8k0Aw+QbiPouzQmlRyR8FalXNVrmvN5nGA4eNM5u/f9EGPpZjeNWbeGi6AY
y673ZeFTYaQ7a+FbgL7L6rJOvbfMay7SZXhYJlqR8GS/9CF+r0gOUFOjDvOPFts0cC6SEqyaB+h4
Nc79xdTkj6SpXuGRxZoZK7CruTqj83zZlCETLZow3nH7gJDgmhPQderR6vKLz8bL35i+yZUQhigU
vssODQz7FbNJW4Ln+9rcQX24s8G4tUiWcBFhvUUQHUMvASZUtPXHKLXs1QVxRUzjcDyjNEwPvRU/
l3bSXyqCK5Y6pLfZDYAz6rg9H6cVCpBp07jo3SaaSJuBFQsmkjqf0njY267NO4E71xhznYf+dF63
3Xz+/Z9SmGraVs22GeaHPCI23TgWvaclhY7+FDva3tY+ZPkBCq1T4gI9/s0s1fM5cqOZSM/wksXT
3VSG/zEYwlYZ1o0HFrY6/pC6OpjaW6CBUW2SG5Q1dOSmBaleqIBt1QRF46CbPXIMo+SqG717U0fb
oKHp3SdduVmMWQcTGDJsNc+WTNojmvoxi53zzgORVKeF2PSVc1GNbXZQCS3dQBSfqHMNO9dnm1/1
TyogxdAzcN/DKEZIoEoEfrzmFpb2en6xfcKiqujo/HZ2PkqmTQ+Rtm2T595WFT3Ney/MBuhU+Ktr
0zw6lXUzxSK/qMoE9V8JvSnDUz3r+b6WDYZrILesD86WNMavPQvsh/aqjTANI+Yq0EWkrxHHdEZi
zwGqOj6swdkwEq7ZZN/2shzXQZcku1R0t1FNhKeUY7RHlEegZ92/xDQqN7KrrxOjz4Le/5Kk46fJ
LvZp0XkXHWIZvYQzB4ferPugeyjS8MbVxFf6iWTTUNx6SLpW0dSCrko5R6LNBAtoIuiWzjOCqif2
mujVbaBrg03Ie/1MMe2VtIZmNdnLbd61RDHjBHas5AI5xxWCxWc3c5It6qouQTo2++41h+r9rD2Y
NnS1TcR8evwPJT4d7LAsz6zFhXM24m6ORXYjBwQLSe0/zwKED334R5L6Xht3mw8NMK8suzHtfd9l
wUYnrMilBQBvARaTnCsrN1s0Pi3tf7yVqa2uoqr6aPXGpnk6nunauaaTdubU411IyLQzISCs5mo9
JlstSISoJ/tOT+3r7CucZyVrjFtEF6hWu8dUml3r7uojenNKEg13LN0vNXFfajvSukesFgERdTVe
s+yDs5D34EzcPllR5cqp5XWIRG+aHwoSk9pleKzc+FsTvNbV5aLZsif1sEcERFcW+s7UcKCUdlPB
R1fXSLT0HXP7F0MSZFhRvneb/usEC6Xni96qGSfi6E4f4p5wbcv2cHcmGcRKsGS9ep3j5lH24VM0
RjsPrciUljepqw+TpCbqRkBwXDkYzpT1Fs1ttV4UcLhxrL9pfHFzzg2UKARqB8xd1oGdZiW57p3k
OnA2GXLxlT/E32xTfqpGBDGzEZcEZUAfVWYt6qDYV4EhmDh4RCV74bSvfh0i9w1yapMOxe0B/Zxk
h9oTksimhu63m5Yvc+uvyhxFJgJVMHGtxZghGDKvof4i8WCn0W3FYF/i4oz5xRlqibMrfRZ85pCN
X7HoL2P06I+dXFuI5niU6ZlT5JeexVrmFTtDqTKeYaw5Ftb4glJKwaOdQuDUY0rAa2m5rwpVeKWs
6zxa5EWKjTCfQZ5e+FP6NmLF202DYViL6kYA+FLTcJP44MyQ1az9IQc+hwcX/mSyLoHJlR9cV6C3
Saw3kQ16G/r6DEmCQedoxbtSph8W7X9y4u5FDx5U/+EhCeyrsFZ3bSHjdZeW50tD0PWsWECns7TO
H8GvA/Zx+JO8u7E9ixmctWMcAoj+qXuFwLPbHH/9RnXzehmnT6Nq961dXo0JmSLAZDmhYFGUwb6v
7LUyw9cIpemq0i/As9ezgmMDGi+yolWfFE92BzdQ1ZAcF3lnXN2fI34uVrvZUdd9xk6tI3g70LO1
J+nswoudS6+eLubQehsqaMK3+Bb22hUfgyFlqHv1Nu2n+8gKA3iifrjpA2zRJat4/TQzEwZ5dyE8
m6Tqud6UeEoX+yozWXnmGThwbvlN0fLrPGefOfiFtaPFuvfSA+vxnsj7Qz335z4ocxnf+RpAoJM4
ESGmbJItICqNu58M6EnpjudiLh/whOzcAj2ZuCjsTp1FPlojbw53E02yVbXABcViqrduZTS0ZJiX
CubxEk3JAbfOo5zoPvF3CFHQL9OILTOIpv0kGFxFfMcm7WKiGO6xtYyrxdl5rf2hnBJMxTP5ZN5D
ShTFWgacmRr0L7p/mAKwRbWNxj0U5Znwx89z6FxWBJSsKn9Odx0ecRrOLfsbGO2ud2e3s9yk9RM6
GLiJuvzALHLfKkJTJ23YClhUKhrPE2doaDYFu4Z1UBOqU7Ox39QtUQzkc2+9SBOF4wO1z8tsM4TL
dWELzLeF6j7UhSl2vWyba4IVvQsEidGWdYGYCB3VH327hpzeyUPhq49a42SmV1GtqFLO/JiHTTgX
n62lIxu8ufRU6xyM6uW5JUNxXkfh3eCWPZK58WBxoDoPH3274kQ4YkKYaCNAQZy+hRpVfeTYNbuA
JcFpaTnQ5OMaHKlKPwIXirdj6t2H3kIeeNPcKyfmSONZl6QIH50TMC7VMIrz+fgDRSVEJFoUKzUf
ESN1GqLFzzP2FD3ZNeEjth55rpJ0281CwdkvP5A8gxp+gMDIxmZb183H2lgabK86KzRErjTCcl2P
fQuFOUL1vvD1I0E///7Dblt5Plf6zTPI/LR58UIedZANW1GUCLWPP7qp2VeSavJom69mJtna6hUA
UOSDljvv1VRPdwVPOBkxEKXNB85UIEmLR7yM60ZCWw3qliz5Qa2Mz/yDehyCCeEfjYRmufgTnBD7
9aj0vRwa53Kp6GcPefeFTxRobAL2cGwetd9ti0Dvksp6YASB/JS5dx3g1+A8xZyNkO2rIvYWBouJ
1hiNlvU8iI+ZWmqC/jIy3AvYpnbJ7sxOFyTvkb5GhryPFqAkbGtuLTsrr4D4PEx222wRWZPqqcI1
0lQA3DPuiygoIjYewGwHeRtMTIyd3XRrLND17SvxPwHLwXhJ7askIAA28wSKGfyR2FVdv1z6KQQG
MZPsy/Bes5ygFqgtAgGbrr21MhjjOrPKM0J22bYMVz4n1gNukC1SQ2vduR0p81O5rJXtqr1pXtt+
RhVaJclZUkT9XS/EjHFmOKTZaGNHh41SyQif1Vj41A3CdVaN1VVq35ScF/83U+e1HKkSZdEvIgIS
/1qUt/LuhWi1ARIPmbivn1WaGzHzcCukVt/uagmSY/Zee+0030Pa7nS5EMmUtPbDNC/iAfONhkyG
CnKuwgcDDkorZvNCDB1AV4DA5cCNlfeqW7d34f0kg191v0RNElqPoTQh39jkjy90hhG6+XWbof/L
M1NtKwfVW6jdQ9skA5X+vDUKl+lsQ+527s97gtzJbendnM1cNjzyz7gLGxf/gGINArmnhn3Tv8RO
l54Gd/rlluZNxd4zj29n5zXjR2EYAPet7HUsRkTS9KyzuSTMgZbpKHxg4hyIUenVxk55f7s+uQgk
tTtWFR+CdcCeVToeOOqwlbRUs89Fw5yc95E1nX50uj+mFU8Hy1AMsRPyJTPI0d7URbER7oN6Hi7S
uo5uNW3KWFarJQ6eBHLIRzYN8HqDPltTZAJWattkjZZHduUBtV9kzJr+iTXHmLKVnVk4UIjxNF7S
a5tkpIYSm3gcUSwcY2YzE1RsFRfhvWzMo5LmCwA9h2jfHMr63ZqZrklp/fY7AlCxRc1Hv6L7cZtJ
Q04aPlIN9zqEuK6L9J4qlny0Ta62iS/fxtl4Ce2w347OnOyxpKBzDsPjz4scxu5oFV8F4vxvb8DS
kvjGrnBq9yg6v726Ghb40Gbze+5XPPRBn9JafyR+vynNMgD1zyAmrpBDFDlWE41ZyFavaR1U37Vp
9CvSRevHvPG4Xd2UKxHfGxOk+eZjCzkMOa7W7KlNHj2hgyc/Hd9cj7zKmkdhXMka4GmgH+aJ+wV0
g3jTGQ7NbtqXZg0B2incfamW7+r+ZyqPxUTZhi0jAkQ6Jsj6xa/PE5nJ4OQa65vhUIW0/3dBkto6
F6Mf9T0SucUDe+7qZdobdfqtw9xCSOQ7tJm92LpuDRx8mXaIn+VTriZ/56dkUadqCCOrl/HOzCm6
2mthGutWDt4DObz+g+o87yE3qn2RIYG37UvVuslTicjoOlfVVpVMCiMeLM525j5h6Mu4iNTzp8BU
yVPndXo1tMmlnvxmp4dAv+QdVVppBA+jVd7gP+BIssRnKsitV6SpGiMs7Kb+ZilfrNXCtisZNKOR
oGApFmfEEhAH79PtS7FZVBsjqS6H4YJAe7g0MViJch4JmlOV3CgrJkKslOPFWLphXFttiuyoAeKv
bbbCso377dIRqRon0oqy0BrXmtMk6pzC2sQxLOkZW+sF07FcJ6KVUQfFrFFBdVUEwdX8SMi6M/pL
paz/XnTuDQerD86FU3zb4+DswrZRl5+XlCOTSqd+qUT7iL612KdNqC7y/pJ6nsD9Ulf6Ug7B8wVB
x7Lv75/a1aQv3Kv68vPpz0uZFA+w3c7dkAIXqfz/fsP/foREuQxGsNmzR49pCVjVcY26MC/PNbbl
W946yy2bSgZjWKI2xaiWG5QU9zo1MHqlebODAuPnPSb959M5VuatvP9P9kCqMDKTnSOChzSfIHcV
/PuvvrdXHlnXK6cWnDQJJEd7CIZjPcZP2dgacjPlk9giOMciWrtwzMvEJoc+F7dKa+vGeGSdCd9D
Yif0KUBjf6oqRJB5lZRrd8z1iTUl9r2fD3tL6VM21/Df2ClFbe+rU4ZaHD9+brcn6/DzK0Zhx5GR
3RXOslGnsJrV6eej/3tBKqnXRo982zKM/lTMXOlTRXANRqOTWWElXbVhb6znJidjznTyBjesp2kU
qXZsp8WcCPJroZ3MqJ8muz4VKONPakkgsNw//XnJUyydjhVO+xZ2HGj+3CR5tDuMvSlugXyU0zQ/
YWHFQQ3HZNF2+yJDumvvGss6e8hwT73oFky4t7zWfidf7OoXwYiFLl6xTxC0M6HAaWTL079IngZK
vdfUS5+dujKuWPuK17Hkjbt06kdLEdSB++QYzJCZiRZg9+0uLh4tLPTlEnYX31ViY4TawaLKBEUV
6acwUV47N+UwJ2P0laKmJwNhScGlYHYinEw7MzIdvlkN3KB7JdcRMhY/ur5FYEaLi01npA0b3vJl
KMd8cqbefErVzbUfRKJ3XWy2VzbY6ZsuzUuWZvZZ9QRJz334RtzSkk7dO4ZOgPshML88hLCpA3k1
5g+DqxHJfcf97gXbcKiKZ0LK7GczqTY9T+13y5ivWDHIDvCOAvTOLkyH8KzMnCjMQG9cqLMKtyH9
By5Tryf1oksOOjUkvUMebnvhHec6h2/jzmDEkUU6fb+RXVtHQdnsjQpftLK52cbE39SJIumig7LD
3JXlOKWRwuQSlYy81vf7EDMHDY61nAyfSyg0Y0Dj3mSu2uKlDYxfeEMu6A8o6HMiqtJOk9AdYxwh
7qmdfQ6kxZ2B7KTkTOg36aJOnqqF7rXz/rWp86r1AMZo5pAkLK9nGMS0m6FQYsnhEvCxG8rHamSu
UJEb2hLzFhlOtQ7R6q4I6HQYZFnVIUuyX6Pb7XOCfIE3WZCY6q3v0rn5bjVEzmjla2yfIl3+CHT3
K9Ou9lAKxZ774zF3BXoAQk7MIa53gTAY4xVhv3FiQPTDFD8vXeZwrnY4CqdrTlOMun7ja6l3YAsf
WP8SxzUbX3koKbASLVYunuSmCrcetqNDnBHsUTc1dl45RKop8k1ox/aqTgaxK5oCLvbQOps+Fxqu
PnEGunjLUCAQshlzzqt+h5GWyMjGIxrbqM5Ju7yLzj11gZifm9FY5yYe7Lj1eXQp4EdslrglanPd
xUbw5rACahz8J01hPOhSvYzuTFduw5fvRkTrHbSMqCW43OyX7nPmd3cdcZWd8okcdZzxRO2/8iqQ
iQCX8pumjKP1iY9DUdVfS3/yudLYSv4WNsz42SCgwTUnkq1toJiG2AbgvABV5dehpz3VQVbc+ja+
+MFA7VH1LcvyPn2bQQau0inmGRmSS/qzSQzGgNOtjb1jE8T1aVnkPQfcsCOcZvLArr95Tdqcn2ko
x51bNc2r3Q3ZdiiFj6+GadMY1K/TSPmuK4fAMWeoXwWr+INIKOd+vuqI9Klp7XRXIWVeFa2oXkM8
ihc2pf9+PrOdyrnFi38tG3jFVZjNe5JhGYcmqbHD3LIddDa/NmmXPlc8en8+q2LMa9i/bI4SzEwu
Dqi4LJJXCrSfT3RMWGPAEb9p3L/JFJ8b6oRI1Rbmd+l8pC5ZDd5Xl3fpsa0xR5pBcHXXZYvbzMBb
te6s7C1lMrEuZ6uJ/M59rdVUEqxBHEdL0kp1P2jYUpAVMIty31ftkwdUdD1QTEZdSspLLI7VYh1y
zwvXEytKNl/UMQvLxlXiM+MoKUsmL7sQI4ztPAQOWj1ymaSnIp569n4YaGU4Z49uoCVpEW28/vmU
DWuzVS0DJ6/P850ucBIX99/389XJRb0vM9r1n08ho9BhD+FVxeZy7uORKPCxTqIFqzlG1Qd6+nw7
xV6ytkg037SJ3a+xMw8Pqhg/BzyaxxHg2kMXh/pBwAcXuOOpBccevxC/btVNQURGaB8Dj4lzL56H
cNmmMDN4pmbNxnbOqdUAmVMFmbvDtHdS1nZaFgyq4ooMlPzOTyUiQqfdB+F/O9cl02OYFM9kK53P
YfwlSogDjliOOuToNBsyGQZiWLJ6WLf51Qh5kPrF0VD+ObuDWntRGavcfpYlO2QTb/vULABkDPGi
C0JVUPGfDGz4+mniZu0DiLA5Luc1Q3mayFbn9MTMXruwts60/1G4NFTN2LGm8Pbz0sVZFDSJtR0p
vKIgrIaDmhmHsp+Wt9oiVZMOO24k+LksLG9d0T7O0mF2FDDLGJR5wfmtdgBwq227eD7zlagZUyLB
ejYM8RhgvSAYxMzU9JyMWfeq8pvVi0dAsntjZh5JCU2x2+VvrtkJ/o7qHMQtKc6lwHwO3UJzuEeu
N7Y0e8vZ7GGfxmPsXywOgFXBSq4vR+/Uz/JcWMG0VRMM1UoCrU3ksQ02yBbkOnOcWxMHDd+79F8w
5S8UL1pAslMUNJua6uUhFeNlsfcssbeBFb9x0/9Kcn5hVGw+u6BkxAtRwGAEWUsbIu50YFz4iiSh
jDwZr/0i/2NpijLjeZT6CSzwNYgF1y3GRS4s2iWmI2OzU53eUQtKryfCyig3Q1cG0WCHyU7W524k
5NSV/Qvt9TVrmez41ps3qmyrvOnNs+Zf+HfdHX9ovir7kZSlsPruDIRj8djchD/7v8s+eOQhOVKH
kWqUJCz3J25PVbDqxkvPf6ZxGBp74xjBlSEzSUdx+xuFifMhazvYuMrI9lqKNNKYkY9jj2m3d54C
MXyGBpu/gT8t6uGGUM1+2AjbIn8gikvlJT95xqcNnkH4exksEY71MCfHQ2tQtMNi/i6X/ndXuv1G
m4pBuSRLLQF6kpuyjfATrAc3B+smkjMooW+zBFMwe8uMCMUBwT4WWwcnp9XZT0G5fBhayjWYgaON
7xchxGdRA0psPVJfLcu7OQolbD0Vf2bBrmkMeQMTXg/ViY+wAMA34NZeZdl9qRmK3xTX+Sopf1kV
CTTVKG9D5rBl9vH7Iy1JZyfyg/4TFEjZxJ9eQ1LNLL39CGwB9zJH9divkHtSDPYuw1hB7duXMeNs
Jlqde0hjZ9vYDd+fgZNQeysexpCKpwdGRC15XvHjDD1kJVIUBsvNRau/HiRe1HD8s1jcjLFYeHQ5
hFbHJkGTCi9iW+3z9DB0zPUGc5ousnQ2dp7fQBy+VHW/nZY0PBR5+g/L/rbCX0om/DGLS4XNezoX
REynI0j3lKOEfD57Zb0vyrpHa6vfKikfs7h9rmzXWy0qO+T34W9T5gk5Z4HF7W2Q3ScIW5ud4DGc
SZTIJM263RT1Gm8qSBvD/sjBkGD8/G0y412ji3ruZvZDKYsmxMlNV77XZfuOFftDcUnF/GE19Oe8
B/QA0+XTyu/JQgzBhsGBLADIw6rf08F4RPY/dr9th+StcGBWFRdLcprIebM64yxIOfXvvtK47j5i
yROebZQ5o5+5v4GlCd7oQEsv52HV4Dcd2h7IZn21kSpMzF1ZTtFOMwH2KhUpN3vSVNGM29xdGpZP
YQ1ogNHQg4s0f+8rYzu17GmD/NUbYIhliCzQr//rbHVt0+KR2xA3fEdpihn6XlPCRZ7YCcGbSBrj
KhlAHMNhB/nr0bsz/9pC7eK8ZGhA2VHY5cWn766yu8Qp/YTAka5xP9+qSeWbOAl/TeoZOmO6TsM0
WNs8rIe+6oATUY0OrL/SisxxizWE3b+2Jad6kUCSSnyyMrN7tJx2/5h6fBgZ+aFvEG8B+jY6yGo/
OwBWMARzbfeCzifh25xcgM15q75352iiaFv8bl+myS/2+CLKLKQflKSj/HvX0GhWV9uuMuTKZIQe
xsW2qfxNY9PZth9ZGe+9Pvisu7eUxfkmBHeBIHisKWNhkpcQlYJpJE/RUq+SGYUaT3NBZFwVhxXK
EPG3AKnDuI0OF46RMuY2apNlm5jaYuEZOXP1XEqimsAr0cnV9/h057eTKDtiQ8cx9oj6wIjwGmYn
L81Oit3/alaeQTqSyf3INNQqSMlzpi5Z68He+O1EqQE510AAsOl53rHFIGU2MLuNb7fuCsCR3IzU
h6uMSb1ZJvGpLu5gkTT/cl0mQOi3vAaNFvvUX6bL0eTp6UXk/VoFI5HzTjfa68ob2rVlUt2o+yS8
dE8j3rnNZPDQKAKRn1LOhN1UW+4u7uRF0i9xGoDicXIEm7aFt9ttraNBSNaSGsGBZc8AwXb+pUx3
oD7aU/WDdiX4TrUprk8r6c6OugfeM+pjvjP5x272fCKOmF6bFvu44l9s5Ppcj6vm3tB7cXUyAe8c
Kz2TWyjTXYHVfZQF8bwuwZC2y+y/Dp8sc4mPbs3QcIXiMQdxRx5NpeWtGgvjmPMUIFebj35e+jmI
j1pkQAsDa4IulRJIDF7VODb3F8pK4zi6TM4TBRvIrZvk9PMFk6kubANi4lLjLGE6HYvhvgcU7NbD
knyb4C/mof5k4DHcLDG+4MV7rIoQb6npqjV7dPtoGoY8xiiz7DY+Irr67yXAdrPpQo6gydcs7TmW
NlWnin0WZAsLLMvuMQnq/hgEXbfvnZAwOhQyzv2Fsfx/Hxl4kQ9hQDoewOaybNt104Elmu8bo/H+
8vORdPP6GDvlzKNQfEukvUf2HS7LrPxbmOYefDSZJHB4dSbSU39/+flo7JdyH7MumlIjPYmkzk5Q
Io2d0cyH2OiTY+I8LN1IDtvEomdoxJYZ8Uc6JgGEgwT21KoaU2Pbtvn7IAgmUwXTRvnz5XEIxMm1
C/u0OEG1F9o7S6u1/t9L7S3GKXNORNVmsAb6fBs2ajr97wt0lP8+uv9a1p09fkjwTiamaj+/I+Bk
OzWTIBqoDp5/fimv3eCYDqefL6GB+f9/ws+vmS3TzlApMuozpGWxt0w33VEBDYaMjxzWzQaxvKLZ
U+y9wk4/1GXXrt1CIdVoAblhVbe/7X7he5bnj5rVL5M1nuqGTVhZT7xukRof0+iiCFp67wkjMrKw
xpsv450v2HRyH/hTdRjNxEJyObobHhjG00AxHTXwmz5Z+bw5i8ebFI1z1uwQjebDm2ywvY2P2uu+
Mv15+dmgspJPjyz984C6f+gatS/j/E5SZo2ECmGZVrQQ6hIYYX/R3bzTolfHn6/KjkBJr/AO89TD
gv75HXGRmwTH9CnbrVHciTxfhqcl6GL6o7S6DD5eqqAHzmJCF6v1Yh4D0X0EAtmAH5bIJdihX1Jc
FHivY8p8L0CTgOIclsY37ivifzki704igucq+YAPowZt7W773p62TmC9whFEu4cCwsjNYg+jhArI
o1gxMtYUAlbzIRmbt7Y9Abjd1MhnstQ7SYfcM4+okhVrbYOt3Rpcy64Af77URB+4PBh8SGYbq8cb
LPwH5kE2pUMS1/YazQatQJNcYyvbN579L9EYKDJN2qJsk18B41E3Nh5tmSdRMVPhsT865EV4ETSm
spXTrpyrZb2404cg19GtgvjEFHGnmUaizU72QaqiEW0Lj69uJOqB4FTULXsm48AumQPH5MWGIRnl
BRFuplh+K08ZawfyH/JRdaGmmiMnYcje3QFm4GWc7dBwMpeiZ6zcfE2WfU87ZVcwOf+WeDggsnmV
mmgOFcZcrr58Uvlyg5t08oZNB3dxVdskYLRxeOYZ82TE3FrxKxOb7xxZZKOqr6rWTIRSm6Rkq76f
1OKfU1tkiUxkBRL0CpiBjU3/mOKlUm0HTkajae4mwGVxwU9vJBZWRKDCRitJI7Yaf6qSGNi7phpK
RhNNk3kLfL0JKkX3O1C4O82gNmYp/zhpR5Bs1w7PfvsSi/I2zfYRryuAMgjTdDf4OXgcMrv8vP8D
eAcuGZp8r/JE3ErJdTzO+6FABQlh8TiGjJqDnHwm+8blwb/cyV/K0Lz15vjUVTx9B79gF2UTPYWM
bdWJ9r2eFmxBHNmFlWfR5BJXdMdFU7k2HRJOyIrMzRSVOWv6Uzo5G79YblC9PlGt2X5yXlKCrqtw
+Vu3mtzQErgGvhmq9prwo8VX+4zZWStc+1hz5pm9taxCSZbTEDw4rPQ4kzVL7fbmNPXV6/11XqWA
PSpWxiDaLry5nRi966SvTmf5+yYR30bQvfBMuyBoDiv2TZU+UHpXG9sUl7QlCUQvrx01yjprxquE
nOOZC+kqzX107Rxaq3ssMiZ8RdpeITYSoVEG+7ZhOwkSfHDbg+MZwxbw0kvi/O6Xpo0sv0PqFv9t
OvO7ttS0Cp35iXFmtZoDipaiBlcAKpbuuqDF0PrmWO2tr9S5ADFPuxBcupqWbiSzBD5W5AXUsiyd
/FVtlfSxurzaKfIPys+W5sdLZgQ7aRqJwXrFOXZo6kBFvoU4lKGco9CTli2KS6jx/UjuiDnKJyaK
D7R169iZx9U4dW5EiLJL9WcExcOirU0aEu2KY4DG0tsYTXYdlgLsUsvogbEU3fN4TJLM+JMuv3Or
/CwY1CJoIlFxsf8ErBWnDJnKKOoDHrQokfykk9zrts17nrvbwUGeqQdWAImEv21esHKw7ljI5EE3
St6kl6P8Bwc3p7ij5uI1t9KbnaOHti2E9KLJX9DrFRtjdvx9xhBMJ8lL46q7urIC7JRwi4Dp3AaV
H6L8AnE6W9Yt62W9tgeop40oXrRmEUsNzuql/pXVvbPJ9s6UJetcJy+qmhgC9SSkonmRqz5mDYih
6ldD3MFo1y9Uot16nvtv5YpPy81udXvhCCv29khzlUgw+MPNgSCaTxbzSpYuRQVupJ6tr6wk4F0N
b/EoCSNiLD4oxr04OyWPcyTmzHz68Wls5E0BK1u5fzhw+m0nGZNjvHjvemSy0jjx3RGQ/hHzgDdc
q1ayeXK4U3T9ltKcrO4/w5YDasky58Ay7qubA9LTpvLY9awl3kfBcK/0CJynNv4zx16EM6beeW51
pakH2H9XqJRM0ObpmaHNWps4JNLmG1E5wQrw+jwrOIMEOkxBRUMd8OgunVMv9GMyETSt4vi8LPln
bP3NKztl6TODsfHCXdbbFBF3rdod/YzlMa1AnPpdQK3J8r9lCK2NfelMx6BJaYalC5xlgBptJRdf
EifKeKNaYQZ5Cnz3H3YKsnDHCZRaljVXfAWst6Ye/Yp+Qoj6t5+EtdUFobje/DTcf6jpMP4aelcw
S7VkRENLWaU4PSUPYIsRLlNx59JUz2E8AfNxP0xbm/u+8B99o39oazB0bUmhXQsvyp36yzBJK0gr
yXDBhj7HifUK3EnyTCYw5Ir44+zWsl+LhqOYPPAF2aWc3NtA5I/FRnWOBaL30Dq5WbogWcWeGmsH
yFjReJvC8+NVxUOYx1+AqLrR5oonbLVJhnTfejHqnHiNZ/G9ngsWn1P7Dt1ts1gUZ3SdlUn5XtfO
mi0n78e28UcyMaJrbsZt0c+HpGIkEbv+B0cOvyeOpiD7ncY2qhO2Ju1YvWiuBMIRFAXz/A8dGxU9
+EAq2EHyPic016GFkj4J0l9hSsFtVGSpMz0UQfycx1DUKpk9IDvxifETxtqreOqY/XTJiWCGHb0h
ILM31T9TqvdlrvdzTYpG0VBCWmFP2XqeAR0CEBFU8tW7ZN8gKvnVegg9jOYNa92+7FAcFfXw7pXV
Kxt5tu2MOyilUZl4xyTgH97R75pMT0bZEJnsTzub1cRODVunPjeGXgfVOJEc2UE6jc2rGIKdDHxo
YdXKTswWJ0F+TcqHWPBUKNKmvjjiw2vn9DiBVvTN4Y9rB+yTehbHwh955KGCNzr/MEF7ijx7VlDB
6cAzoGTa6J9GFnN7yqWJu81WO+NqxwT8yiAZ117+HfbMbGjlMrbhuwyQFMezeTMzbtLEM/y9Y4Fw
dIsbPo0d+jMyb4F13rHF1BdJtxWcrHnB+WG4dKj5UAcHpvdslJcBuXPzBSX0YPpOFoWJmx9iStVV
jSyUa07bMRvEXWJ25nlseV8dQ5vZHVF1S0ZQhrdRIDFPOv+rPU+fGid9XRpT7bVRmCjtjH+ef5vn
FqnK0uEdu0evI9xDA0iRONopPXzGSq9vtyp330t0421a4yyTDalk8P2ShpmH8pgoDUS8ziOPF2UO
pyz07chwm2+DjcimG5CZmsgxY48uP50gFSIwd6Jy8rrd3HyxBDy5kG+JHBGRLdH8zwXllD8eDLSS
bPXixnwyPHNrJflNQiRa14N9CyG8r5PBXYH6+r3cvxfCNZxoTod9+N63ABldrSKDkWC1sHIU47vw
LFYDQp/7kCg2CF9Ido3uYa71Jk34vku3+WPTmkaMj5/cVBz7kEXpzOZmhakk32asmIY+feeYNC5t
GjwP8NByt/hXAUCN1NEwQnc16fyTLus9JysnqINvFOU3kgDYw3qTy469BDfm/JubRRJigd9bpCPn
b3/usrmkgW4b1N4+8SnpiNgouQ0u0c/IiA88XOcoDxv/UuiJKXUYjWTbML8P8SVn/R/RMcAe1TAw
7l+eO6xd3pIHdHKU81nygqyPrNtlOGt9UTZYWjy1JN8L57y0bbP1fR/34EKpch9GBQtXQKmIjdb/
iF3jSk05FnyHmtIyh7WY6ltd+WKtPK4NBBYrHxGj8u9Bdk5rUdksW75pWCHn9JkHNzZtwAd9/TIk
M2Jbv7omtv+sK2Zvqmp+NUHzxHoF6XkzPjJ3RtYfuh8uqdb50hRs/xMM5DiUmfrFy2lkzpkVcRsZ
XUAfoGLiFtDPs1UM0SZ33r4PrYR2iJ9IM47MLdUdtFnC2h9rhboMsm7Y4xhPBdjqEvsDwv617DD7
WPX4S3a5w2BemigripiWznq2KNQw1HzN8QKIVjEJorxXuNCYjM341ggrZnH3RQlDUyB4AtQ5onVd
Nucm9M9h0l67oUYYFxdfVYPcsp+sM1CtRUBHdcYsMqspJFQheB1izzxlPtVdIfO9T4D0fUyKryfb
QH70DzEuLo+nidHqkeGVm53ZVbynIxVj57Xi0Lh6m5rjCXVvcUV/GGXzcB8HEp4ThtOC324h3V4H
/k7QBjJg+1PD1JUwTPaDiwJZt8ggsSdGWc5SaqiR35S6Jw/HMNOjR+whgH1md5b7WmEYgas8eslf
Feg2oqDABU/Mz9SGt8apH0Ed1Rucpy9ml5Fhh11uVXJT0aCaIurNfieAVWyEVgfHlOPan7PbkLon
O5mr7ajNXYlp4FJxr+FD4q+MpbntLfqSxV2OWWIn3z77AR1ObeTWsHcDb4x6x4YXMt1xMMP3Agxy
XfhMpmtDY7LSRR+hbWOajsLIxZ0vBc/BMA4YTCzmN1vedltkbJZmc0TUb+5yEhokRyh21uVZhFlI
y33XRyN55fE5C4xwYcFfvg6tOkOCUD4MUyiOoB2m9Zxmt8yf5I5L7wLC9p/qvWV3VxgZEyoXlWhC
xtiWZhbXiRzbM1TV73ZauBWXFoAm+3uZG+w9YHFhd7TWk2+wbuy5tGyvzdmuZiRV3uHdbvriTk28
kndS9LzAxG76bxo9yLV1mtN8MMNDkrZCsYoZE2Lupo2Tvcq9L8UG65ymKHap/JHU+ZgFF6ckpKlw
/lWm8+B3y3fjZDho5jqLFnRxDhOpCJgyoUKh+YItUG6SttDPcza+DX6bkcGG9hFeWciFgngfrxz/
Y8mSy2McDDd15RICzdSS6cMM3nXkn+jl4mVCEbmqY5EhNFJ/ghJ6+mDynkJLP+EqwB/tJ29geKpV
MTmfBeSRyHMD0jbNYNvFE8fNfDf4deanB3t3K0H9+p63NybmKUY+bLyZoX1qiS/byz8DhmLoBe5h
Bb8LA5QZzfludkWFvnuVkt21rafqV26mm4qdh4NvCakTMaAx7pe/fN3bOiH9hpn7Ypcr4p9w9GB6
iRkiN0m3z/DMYJQyyaqW4UmDKd6Gs321J/Waw8v+jR7oMMztP9+xqB1m5qStx94vyYlqRj2HK6z/
bgrIZO0Y0kBgiTkFAbSouGr0VsGi3ClETzjgMosThj2a7ZHB7sg5vVEhYoSVJjD8l86X9qloyFAb
3GIf6LjbeTq+22J4oOMvd06x8l6yEUEWALvHNk1oZZeaCbxR4Wbe8H7hQOvuUQZptIyjf1US4X7u
LOU2q3x2NSld1QDFcsOMNt9M+O6ZpxBuLRDjKyOsd277LRi452C+kbaSOl7CGc0t/+R1Rr3taqSU
gHf+ta7X70CyfS7+Jy0czuME7Wae6yPgcs74FkQzJM1uXTmoQDA4fDCMxUMYsvan1NpqpiSbwKME
Hf1g2gS+Y0RhwXslgq1AgnjJSidbl12/t2Pr0UZNRl7UoMkF/M5AmZCRxYzRZqGmCpjuLRe3jacI
lcCcrZqlPRYgAFZsPyMZpv0RcSbRbx5/4oi4CCBqhgmI1q/GdbWOeQCtuVZWi5n19MmkfaqKcCwu
lbcspzKbQW8hTWXxlIhiz7RpP4Fuw4xKyAXrvr0HpnTvOvRPqiiQztrpFgItwqrmd+ErBdl1mlfp
go6kFLiU7IGpu+xEtRMSD+bCmFuPy4dQ7pMwC7ZwVXGNAZZIRnVRMSRyjSG1P6ShPLkhB39b45Sz
9dSsPNfcO4ZD4emxKU89YzrCwTnh8U/PQUJwqQ7EHlA5HF0X9LVtdOF6dAQCsLCe2XMU37Ob5icH
rTOKRSqCILn0CfaDYJjq7f+QdCbbjeNYEP0inkOA81bUbFm25NkbHttpcyZBgvPX91X1sqoyuzMt
EXyIF3EDkdU/tmo3C0jYNnvLOG+ILAERNiPHPdhz067M1iFUBQx9BZHtmbL4gl5VrtC5V7+XI6l9
nVUPNQ71lgzx3vZpduxz75F7cxWOw7PfQjJ3qJ81HNb16YTFcKreOwOxfMy5UbN3LDClK3OT0aeX
ZdrdmZNxXOgo3IIHCM1OErxx01P1X59wz47TTK2tvfTcTvkahN5CoGWmjzjkQ/5psvnVHehb62M+
Q2pOXPtWBR7Pl8Kk/y1XQ79xjSg5uIWxcvxo3Cyeb6yKfPggF78txcESzrhrhmtbqIGEAEtGyLKM
xrRwsbwtHXLF1jd/xA+rYeKxySGZwwVnw6c/xB+Vs5jr0t1zy7UMlNqm7f+imosfxx9Go9QeQjff
FLHhPkVt3j2bDuNR4NbuDvDvnV+p+7SW0IRa87NdIjTkakjCEWjCbnKij1aZfB4i/hQ33sTkQBrw
1CJQhXhF9pQ68mAyFPvRQVK+eRiGV3fqGeZ8zH7wX4SjGa21T0ZgsBFhkxJGGyI392Au4w1ZRMU3
cRhuJrs2O5RY1lZtWm8xtiOvNWipVSzIpAaYF+KVKH061CtyHknElUNacP2tMnpLeNvzURj1xm26
q2jYOZS3TDlWfN5Qz0GAJZNc07RBgS62qbO1UWxR87zXyWr3zUTFBAsXc2MMzp7RcwpNGzWig4/Q
xPiKFmIroeqct96qyHjnHtWXVbYHstth74Ly6kcFU3tsvRrllJ2GdUCFwT6IzOo0VQ1+6uJ9tBd1
0p7GGdzwmNqc2qad8u4J3geXBkqVE6kdzSxnpuuWEDcaTrimPOii3vXmVN9P6jgrJuSBEgZgzWC8
xqamyZ2XO5IxIIgi/cbEl5NXgbs7Nu6z0w5vflm8t6U2eGOgPk4gddYeYXpRlCFPrDpmN4EPhpWz
JozSh72iCsSr+rsJ//beZ2l7J2r/Mx5trt4soDc2B3NVr41IeCBNsK2i1DMBKTyQZqRfs94/VMGe
r0p7RuWG8aH3dSnvSNdRMIEtwmVg2bNvaVFEa3nHmgcLbEaYm14dpI2ySw6zn33piEGViCKuWodp
NkCuWHTYx/N+rMb3uJR/ZU0NRFFQ6KAdv4EChR7SmR710IGZH+ye7mh26G99IYz9oBCIk9w8BYPa
ATmvNkPuOZAkGBrLzIQVUQcDUbo5e5qM+bFso9NMoOLZG+WXmUjmOhvvoQM4fOcNJNduuR3S8TC5
/iwdo0UQmEP5URchfTqhw2wBNeKRlE6CHyPBbCEFx65TzY/BzIjbO+1nhp3/hC/GHryHaTTdu5R2
aoiB4DgQuMr8GetOfmUnb+6klzzmCcTqmU4LRqG5wLzMCc0wcH+jfm243kdbxYgemZKnK8OQQ+oo
6mW9cqY+u0+c8du1AHd4fW0eBtPBOIbDOJEMXHbdkLQXrr2ejWvOnIRWzrdqsik4olL4H9CLf22A
7fQ/LjhMfv9oUX0JHOYUaN/eLY1RrqgeZVa11f1U5mI1pG2GoSBbc4tlbBqmk/9YTkt5agwuTOU4
mDvPd77SpmAyoqYhGBpnSzBoQfGN+9BI4IFxlEbeYe5cDToBLWTq3B7XfrTjbul7yy1k0BZsLSAX
tK18dQsUqogF66pr+q/YJEWRKmebdN9xQwZ9SvTBtdtnowLFJpP0K66Mg9cPEYpG+rxM8rm0f03X
PdrD9FP0VrwFrc8Xa0RQbw38J3mQEu0J28LH6xP0FS+J6K5c3CNdN8SD6+8s8l6onD+0cn6mFesy
DX9QH1r0DAykZf0QcQsmtHAWveBUd6JiPXO15ytXE+8LQrsmuDMV03uf1eeuwDpgQnBdZ0rSaZW1
3qZ09YVynM2oUdsxDX8iFDu3zX9mpAOB92CTc5XYq56xewjmu0nYT3DV8D/33l0yRsnWBC8fjqXN
R/FhTnax7xfWtAGUA0Q0tgqtsSHWzQSu0H5AyW8izc9U0PXEHVn8xV0ZrQjXRytP9tcyuoqSVxNG
aYqXLM2YEmg2hLey3iU/4GxhZzYjDpVxRt3LhKSJItzdCt8l+cpVb3MwV0BVVtZ3pLE6pTnaWZTm
34lFmWddcDDx0TZTdYka+nM90zFWHGVUso8Uxwxed1rqFltz4lohz8DPIozn2Kqq4+0PnafZJZqN
EcsqVBZqAhCC0orAlHscPWvBWeE8GLbg+Ei60zgML/yyYSXiU2N3dDG1cCwDvtmOvxX0hWyzyvkp
3GJN1c7CSwxU3y3gXXSqXFtOMG6pOJpWOmUjpP34jPf3T7fxiXGTe0u5/MuZb1dZTAwpyCwk7a65
ZvzhtsYkj3k+8k7rUCgdU6OL5UCJioIB2Qpey8I3j7SCfN68mHyCYZ1RVhyb8xd1JpgsqhnlItL0
WTvehxUoAor+eKHmOQ3J6ibbos3yXQanpWWqxGA0Fgd0jDjMDe4P2CjxDLbxvxrQPemMJUOnuwY4
H3p43GQVaDriZBvC3sQzLWgAost5yi46895yroQro6Tplq0uHp593QiwZ2XoQxumXuFu8uvvWfbt
alI2jyY/ppKSXhJDvxILH96idmNQxsO0CNYnyJ7YCgFFaFVIOslh6U9xJe0fr0ni/VIauJv4yY7Z
NDMPT79ph3lQcPdzGGC38+ji9OlcZJiK/UhMIVxlbw3J7dePynlH55Qf1po/b50tj3iyjsKZQrBF
BCmUZIucUvyjLFzstEqxCsg7ly+MLdn4Jcg1UBAolqIhtPwq2/fWKT+nIbnUFir44MV6Hajsuy/g
APoTK5U5ytVuNGJNnoK6cqt4j+KWlT/w8V1XPOWDjaMbRta+EsEeVMQKiIMXwmupMNxaH3T4YMzg
/U9dwm8eUfCRut5X5sC6CqqovBui5Uxv2THKm3SvlfVeJNF9W2ie8wqUTYHQZ0nqK03nddA3HDPM
fa/yCRm1mPgDPK7BSzYJZz+Rqti5eX+/NP0/+nM+l1kCX0kEK0rz02WrCdSKWjiDs4R53g4r9uGl
lb6Bf2CHwAYmKmlnqshYb5Rzh1m9w/JjvtfDuzORdoFgdNc2ogl1vKtGIY45CduYkwLzbMWqUQTB
Kq69r76WT80yfSWyPGUtj6MDRtC1hnhbjrl9zPI3YDTQ9Zt3datM7QZchPaIGym5ZkCByo7Fqefl
j7WCBgr35jHXo4VXMbJXQ5lyxafdQTb5hF9fbWzehtgwQCQuPRNmUP1FTVQflsZ71YxonF272Uq8
o4ecm6X5Tzfc1ghMdBvTKz+GySThe5IqyR8Wpc9s9j8W1Z2nyorWeexsl5t5y0usjsQ86evGxdGJ
cknMy96K2V5ZObOVpT6qAhwkAMV700e2QFp+w6f9xB/r4Ov2MWVfVQwlBjX8zbB/9Hqo3XuepG8T
PgUOV4/Bhbuk3YljkSwf0cBTabmZDacgackYKPKHQ3prsfvV7fvC3irm01hZfppstZrfHbd4vnl1
aTq5n3w9h25afI/kbkK7fFZYH4SVRZR4l7xkLP/kcihr3032lZcR4sVvxrLsz5WcbEXF6vPG9+jj
6jIu2BqgV9UHd9pKvxjukhKVHq/ujkIUel0i+1UnoB60GbymvRE9FNOL8kq+y9ylZJnfFn9Gt9b+
zrb5ynLmb6k4yVC29Nk3Iv6n2mqbNL1BAR2gjaGxXvsIjr/TWQwuDW6+aUlPPIT8kOeMowZHfNxP
WCaRN5zknpri5pzD0cAa6oWJICFb2wJNNdX+SmHfCwu7iXYDTRNPbtS1GCmWpyWhR46xcdsGxX2q
+C9GwRhpdkfCXTVC3fRnCsWeGlzYJk+sQzpSpteN3OxVlLEcYAyYTOIetottB3hZILNDkUUUnMfe
TiTJ2yCgrsxE8G7nAuUjcsL1UbxjLvBQpxvm4URxdPno7G6j7TC4UR1KFObV7IGC6aR3ynkw1yVq
phvgzLDcja6cYe1nIxVcMVZWLke3nxnia/AW9LQQz5HN3a6v2cknocpseWy0fOLb90LN2ZrNgkIg
a807ngb4R96X3fXxqq36cqMfur5lYI6pNHKsjxluWSj9Q50H49XVwbkyrJQH2yf03KV/slz+XJi1
x7rlBR5JuXfk8FRzbkXpdDOIMpzMg+tuC++mLHh49Rwfls5QY/cVeXj7q04mWNhpzr4Ho7e3UzCv
DcMFIytnvYnr5XFBg1mPwS5m8oM2w02mr4ujP7bpBi6ObwBkUdF59DFV1+jWMR4xNFI/CCfLeLFr
D7+Zq9iuyrULiGKlItzSfBt5nQh5rhzcMrmvKJ+R7qFiOxDjFbNIC2xsz2YFMjcPjjA+PYqMVkvD
bZQ8nhkKYJR8ZJinsoYENx4f6y4xb5i3gFc1Tt3VgCC7ariGQqCxDxMeAu3PFQ6zhM5GO8GUJicy
snThhIQyNf7kAfNxTwFVK5OYbiAISzUu2q2Bc1ZUzA1DppY1bN3kIQVA5MNWMm60SdggIMhjfOUt
eISz1IGPnxgiL6cKluO+89fqpsa2mJhqW/7MChhf6Z+cGb9WEzHo/De5FA+i53rUw4eCWII5yWED
qvtu2VR4UfcpJk0SCwb7xFyfZZM89yoxDhkB3J4r7cCoOQmKO9EkD1OmAK9YMFWsCUdlq955LXBu
G+vUzM65sFgLUGCr6v416Id2XcMXIsB9KmpYTVGWvkyqQqGe7b2oN3ajH9IaLEaCrT1R8tX2/RP6
BX1d/n1F7xkRcHPfJ+yajD7n2xwk3DoJnrEQ2srB2OQ343JqOBy12txOEv+Ay1WkjKx3OxDuWlXW
dcoc0DhSngzVf/TO8BPFOOxglZzyKHmpi9wB1jG+1hmSSu7wZOJ0+Eqy/rJozNt2T90jX/+8pwI2
N9iN8lV9rRlUNgQyXo0kP1FGyExWUN11C1YKeeSsukiDjdQsxb12dbV1y/IJ9vSatEI2lLuyrXYG
3EQ6x4aTzyYbGST5qYz5QUSz3i9EZ4bBu9ZcXDei8+8qt3zI6/FbE0PvO5pzlfQ2Qa7dMFXIv3xB
AIS73clfODmwAz8YXzA8eGQsTD6mLe7z8usW9cvH4SKU+UQfHPKRpVheZsvO7dx0j4pwThwzWdc9
hZoo0K5b3stpPLDG59ekznQKZH7udXu05N526r8RpjZqFW8t35WXAovK7aoiwMAApsznYUerF2S3
pTtHVQsPKH2zzeaQjd3ZBP/WGL+1NwFYsRefj3JPVdSLxOHI1FdzfxbTizsb91ZLMBOKjqX4G+Fm
SdjTRRp1bqZ8m3K1X/Jb9haG86U25ONtoeWWzOMFvmQmOpg0I66GBdbJpjTMu2qAnWnTtrJQybpS
4qICt1s5BJn7NngOuMCAUHSfZwjr+JQgd2Kyu4i6+5hLg4WoQkEZ5ij9KHEOhyYATBzXrnxVjcEw
OdIUQ7Hqpln6eRNX1Yb02WOqc7JgVq0/dV6xu0imG/dwOc6Dfw4QZPFQ1OyW84w1q/C//dRvDv0s
gstgamJiMv/QbRchxuf4kW+/1GnMtZCkgUrZxycTbYXiPAQEpQUUTsPVT3Y7nYceMQdj334AlHZn
Esp/CtL4WE2z/U4l1Ys5OU+zTK8wwPU+7lLChnQxQoyw9sng+M8NNqhTWgY9ponuOCrV47GCmkQN
VnUWnWtevSx94leOH14Ps41+NhmW2mkJI6vqwxffGYnIN0nm9OiSVF+P4jaCVVzGU9F2dzildtQ7
u1ckzsd+tKoPNRt4rsCX7Fjs1R9cUtauHelzE6TvTSKTC45rjN6B9yJRr3ijSAYlDwT5yCYIaEv5
kc4yuL131J1XB/mbicQx3/5fRZ/ae1lz/U8adbJaJ7jSVwCrXJIZFjPipAVnCBnyK2ZhLnUvGQcc
3lWlv7wkkxeElEIdWto7tyQwkxfePunenCu1/v8/Lp1z9E0sVP/9Y9HWwX1uBR8dy43j5OVlmHmt
eFxs71jkfkvg1JivFmeD7ddEUwB47sB2dGtTv6WZBQMrIakT8BipOPdeAtjbTyplJ9E21f2cLn+a
mubBINBv3HzTOSLbKJj3LRDxPjhItgDs9yyYEtwd21ssIFsDqps8be0Qpj6cXddU1dqIsWbUTBNg
48SKSuijbfQzxMjb5Et/TskgAQAl1ENbXSuxl0nrP8TtBwFJqpcUk1U+38dFUoDNwyE+IiDWZo89
zftp7JpkjksSspk3mJpxOJT4f8dA/EwYrWWAhBbMRzSkF9nhj+3d4tcV06cx5ecoGVCbcXqCeeCm
IAa24OO2g3a6amQSrPE2fJnNjGvPs5gWrIss3bekqYddTjYJkhSxJS++/T3M785dTvQnP8aD8WMY
U7qtJDKL1b+ZyfJXe/brmOMHEkPzFpk15aRq38/mi5jzIcxd693CJBpOmDw7w7bZpE0A0rCBBz2i
jhraaAUc5KBk8K83mjkkyDdSYnnjATSr1s6/DIFGyGScpK6xsqa82cimOWBYe9f99FMF0ZZBmg4R
7cL7d9uNwKyMAqDDgs77Nd2Bx96xWbUOPmgcamljbMg9tX+pQXiyM3YUHv2Drw5r0462UYD3v8aC
IfnzRtI/tV36o9i5GUbLvZrEVFxXB1RB+G0mu3fLvRQsZcN8wR1tTSmaOcCcFMkCf6oAMVXayxZI
9oVqgClcop8lcLlekIYpksvAKJsvLW3mNJRjX0PnasD4fwofZdv0WQZNDNgrb3T3NYONdJmNjbz8
tGNq6tiDVNCsh7VXkietLTCDPco8NmjjYNvwWY17dZPEby4LAZVn1F5I+mFPV5G1iovG5C4Q+0Tw
SbnacJS76YuNVr8ZRHA09hK3MvwvpM26WvOD52c7j4dSt3SpSKzlIgO/0T9qaoAsBqA+emQxcg3Q
a0dlrc02Yl9QRxZZ8uSy0EO6WoxfUw+8O4q17uuf2HfB6mHm7/KDnDvGsZtdfHYRkdrLGDBREuV6
oFqFJBx00EAan2SZ9xPo3hEpZcR1E/j8HYRlbgMdX+o5e25K/WCjYUAYek4TcZ+SsV5FwqDutrSf
b5+sbeHBtZzimYIT0nwVuCoTI3uGtwE2eKgdTjoEoqfJlxSKVW9D4J6dwMfYUn0UGKHCMjWvadIc
3HIiRh+cbacCv5M925CGZeM9lTp+8LX7hTn9KaJRueFthJhrbkFGLTgp9Yfvz2cwVYRGDbleel6p
kIx5F4o7yIshZ0KY+Uu1Aam0rKjM2IACeoMW4C/8feSZICwOW7kouGGSv12M10W45iGriH1b6rUn
8GcbYxmaC0g0PsGVn2dU9Hriy/RShFTXOUg/23Dd2YykCWljfTb1U5HXv1TxzniMLBY1xYOZWDx3
cr4PCncVO8ELVeFAKDSJQ+Yan3Et9B032N5KXEE88n3u9YVZ/6/U1G1j3ZhDbbCjl05G731+x7cf
eKn56wzJbXcxHVLvoffID8SIBAbx+qScqdUtyJfKLPQ8bP2LTM6xlhtbQkTC4BROABmJpdTSekxg
wHC5T4+Zk7G4gs+j4wpLi3Uok8HizVnvhOx+cghBOKvQoDIevqZCCO2nfZ0E3rX00/d24tXu8git
gFXNXIgU2wVMB5lR7bra3XtzQOyvrj7J12l24v1ptCDRugMrMCX1heGXkvYXaWGUo4h+N+V8ZuNy
5wiCvxwKt6p6GLtRxvJoiSZSY02FaTrCnOZzZQEsTpSZKJ61XnLjzqOFnlxZAHbNR4ZJAgG55gAZ
HAVTzOnWsdhpMJqRgM37F1Woap8BMTGL6ioWASGrGuNNahavhOPvMkIF3xIs6pgn5Tr2eMIWo/qN
23bY+g4e9FizubPSM0nI5ux5XXodPP9B18MDNQGE1jPxw626Og6YsDcBoAMuA4AuSfo8xiz/p9Td
qYgIiYqCMMe/NUBqWNMoeoc5E5KVn55uBJKjKgt5nGfvnWpzZ2vUSGumybK4L+LyQSfF0RynIqzm
NKwCJ79aeXwiQsPa22FHRSJrl9jpyQkaeuhzJwKjaDf7tOIODkNBXTycD6lbggSuMJ6VaG8oPDgn
hZczfqQL/g0/jphjnZ1p0VDd/wdRsbbEeb37qkx49phu6oH8FLyZexhZx2kyyrNpoa0vLpE7Mf2a
ESWW42hvoGeQZ7QxxbKV7uwFU6w/fXnOwOUk9gYWJNi66TYHIQJ8gysN7KukcB7B+W0RiL8na9a7
HO/nfS+wfOTgvaEWsheBprUiw8RC0lp8/hpRszOic2M6+Crm9VKTp6Qank2+XDaRDV+Seyo8prFj
oB4kuw7x5LQq2NWF95A7gEZ4/29sSt5XcczJgewTehJDmlcG8apqvPrcDMU/NoDpFnL1wVBZdl8W
1Vtp8eLrYjI73IRClzDtOurKb4+Qmh44octmLflxk9dWjx1s9dDEI7GWGTGFwmG4iyasSrPLhtuf
i98mDQjoTBDUSNvdezzfd53+KQVBa5EGHLER12pgv6H7bWOcwCCn/4yGTEzvFy+ZzPtrVqhTXSbF
o1e2wIWDVO0oiiYcbpgPU2uYJ5JZLSKNf5Ht2F8mAwvYLJt6P807U8dj2EF9Ckr9zxhhR8de++cP
unzsvOkbiGr6aDSfQwvv3mCLfzPfwFTsQ0kz1dq2b8UBZKw2C/9q1NZfWpiMto3X4Irk8C1Yy+LB
eOUMq7d4a/6mgsu6a35PMDtufjGOK953lbfKhoVsZ5L8xn1gIMy2D1PWPlWL5x376gayCurHpebE
px8WZKeBQ8+K0f1HsXHgDYWGMQCWYDdN/3FoNQrK/xJd8eRvpmXiiYjat0T9k4JlcCvVNfAg/DTk
MMlVXBd64jnbarHmiXgu2Z5QpZRtWrRCMyUJLtl26u4NWxPeuARXRNBG7u11+tJkyztYZ8xfor8N
mreck8OYl1NyZjkyLFT8Yg1OfKHFHd8acR10LMqMXGimLFo7GWCajYTkKiatfT2PNQE3TA3+NLaH
qivHd6ywGxWM6Quv+OI8d84rVKu1p6G1VkN8Kts6vzaerx4jHGDKcRWSLftDLzHzq3RUcRi6mS8F
lLzrf782JlnMsoAbXlec//vX5u2/WbG6ZpoSqf9+Y+uqEQTbvCaNP/PCdLyt0WogHLMlHlXJcOih
KhgMoaIzmUvs4rHHR3/HpfEMZuRjyBKYRMloryrf/4lcQwM7wf0B3NMKo8ZUW+C8X15RcoKeU7Ny
kdEFbDGpp7dlZPPWEj4UiKd5IONdPRkizJ282DroIL0rj6ZbYyYb4p3gMDm2xsANAeLYXMDdrgaW
PVFgfgKsA8o0dK9jXZiw8bJpO9XeQ1VcR/LenhGcKXLf1LUZcEDGa1uZ3+X0I+vHpu/VuvbigLtI
8+D7vbvmiIKhbGxi3eGiyG77phkR3cMeCao3+Cn9C86STZH5+XuqwR6MbKgnIqrUGRT7ivdX1CXH
WNXii99ugpdDhQms/i43XYnhqjKOMdQ43xrXGjoQoqTBBIPgXIFR6sfGxL/fe8fBZinXxaAkUw+U
2NK5V9Dy1WM/ZearVf9r8AvtSjmSda/7tyHJFU1S3R7fMq4TZa7tltKUJm6Cjaqp9JJIEewxUNTL
/H0oM33XlWK+WJan+IQ57hU+W18wKwVzA5tEskFwPQXavw4XEw7H0lrfczzyXvf/yYDRNMjJ6tet
+HKLjBUZb8o8euuSKgfm18YvwvJ/ZKXfFIz8Tas9fp7ll5UTZLCsGw6pXEeO5opcDQRQs/HdndnD
B0quAEuB6Vqse22WlzZ4Koa8PNiSuGThlO2LpWy0f34vve3HMSHy00h6TElaOTAulnJlTxZjRea8
jNhrIHVB9wTtue1jTjTfqvvTkL77qfNnyMUiyIcbim37BqbIiSJpAcdwIFCZ7rB98DjozLksIz+Z
26rPqI0JjJ5a+cIiU11Xj0OVJryivGcVzN5vKW4hjrJ4LHGWMYUYj5LnbEuQ5d2qk+eBCQ335MgJ
xSpt01m3Oi5XHPFw3aXC/Z7wm63ohOG+MmTPsEjeM8WSJCe3vmJ7FG8Kk5eVUPpurAimGBLtmo6X
hAeBHMM/2bOl4YuEgvOFPW06i8H8SvGBnOj8vO9cRvUFNBeHJtAeZyH97I0xymv6TmtHQ0kOhpiU
ZW6wJDcSGNt8G1RT2JZs0NrlQTGerY3FMzZW5m9BNPBzBTwaCkl5pNWn22ZoRmYTEZFuCdo1V6+B
adg7ihyfTyWaT1PPf+QAMZInVBtqbus9+IdG3pk0tZwEmTE0hT8baZPgC+tSv7WvOZAhrioVnzaq
8MoJvO/hZ8Haf7AHC7DfoDYdJT2E9mK1i3C+rhJfX1Wj9ZsHIWYa3edo0U9uMwQkeMxdDQt+vdh0
xA7DoXWq5NE1MWjHZBLB09fB1mnlAyapmrGSzx98BDs7OB8VqWOXS+wNOtt7rsOP0qqYB54i1lIk
Jbt/hu1G28pwSaKCniU4d+cVTNhmm3/iLmp3UhUn8ImMsrbmBBIusdDgn90FZJ2Lpt8jjheb2WJS
qNHdt7bVOXzNgf6kWO23yimpZQnYzmetf7Gztt24usPYyNcy8yk78FqCCf1QuqCYCijSeG99be6l
d98Iwto13Sj4xp5GbdibxczPoAdfyxTxl328f+dOY7qLx+Q1J26J4CW5YmYkaopJARMqSaQSlsH0
x2GeiW8gntS5KOXuUoy7LCmJUufcFNhz/cqocSAFuOw5asxxOJIgAtrWV0mwanJRgzrLfAbHcNWJ
/RwTscQ/4+8L5b05+YQVuUA1niagjC14NH4xhqDI1ffm5yuZ22Iro3RLB8OdQLrYS9smrQIqo0m6
lyipDktbbht3+Ap6cJFUSoAdpxM0jvNT4nMsM0MIf7mOQ7Yr0eGaWO6bxr1rRXtPuA5mMZG7jGtS
q7lilu++WOPSpSLR0ccOMk2Ype1fYuLiHG53jzi5OEGxHvQEgbDCZuE2wE1gIx7syHqYEzaLY7t2
bklqnSUFLgM9bYYWywg7crDRm0Tgn268iraO6Nlz9I8jRLOezerdLnTzVc/RYfFNKsEaoLXgHTuN
m67KxmcX2oBWt76Mx7YsHcwy8alV9AJbxNACkiSRvkO0f/d988wS8hAJKhv6wPkQAwNm6wx3NJ5d
/ci79qClW8E3JzDbz7ZPnj03/4rsYMu7eDP241eZZdaJGe8KJXsTfVmB8xrPt3jIOH0ASgLRMsc/
lq5vc+9TVANQmyyIWBDxgl69lKr6jYyOlAs5XIuvQzZhLhUQRgLCLdxtrS88hohg9CIq0zGgEfPN
q7EkdElwaJVtb1DxuRE3ektvJQuXwbFuFRFQ9Hp9zN3sEXB5w+4reiWImp5Yz25GRLE7c3b8vZd3
ZGvoCorY1IZmnB5o9rlYtzi75ku0bhzjoUQUq4LpR+gJOtybqR1M702D2lA4G6C9Nh//2cJ3HLYK
9mVF1fl+mYYvSaHfjZ4GBr3+bdrlpWGkzOL6XuDIXcWALTRZ30mN92IGT54cPO4xvBwJXXTlEwNc
up/qglQRF9rMTIJNxbo6ZJE7vthFgumUM0eRIorbnpmQEH7ulnkoLR+Lc4kruG+xDwuMD0wJscVi
EKNBu2rx8KULIkivpn1RQDn8TyCb8QpytrO/1vROllH82LfZwlJ1wrFGNZPXs9cLWBSySuT1F1s4
0XEWysNCw8Im8XlZo6L82e5yLP22+VfcKqHYXDWlo9/oG60O+aBJeQ0svNsSn3LMzcB24q8ycLoP
J0rYocvAeMYEwWycKLVL8W6uhlu4gDEnWrf2cIpuZgKmI+p++OowSCIuRnkCgsAjq9N06skh976Z
cYo+wHx4/O+bo3jTwvf4C+rptaA2lNAdCQmStqvBZAGOnzF7NBlSzvGA6wbmppDuhaYA9C9DeSdL
1lA3oT6nUf6cO4neFk3JWpJBB2WqQ7aZ2dZHXgpszucilC08tm0Xn1URgHYSej/Wim47Kyx4UEJW
u/EayRt6r3bOiTTF0UyvKDY9HKeqvgARlLvZ6FMgNTUoZdzea9frqkOwIMs2nvkxQ9r9NX0g5F0j
6KwBm8nO0Nplsb2zSabfytJQP7viqovhEtuvovLE2zi/8WTfDc4AFbI1xH6Mnb8q8wFnLGttV/jc
PJ9TK/qHtxxoYrDFwLM2g4cmGK4yq+y1lENJYc5TXKPiRgtu2xIW5jBb4HWM6TVjkcySiNxKBUbI
yRgmReiDgqobkrrJjSfZpY196+A4az1TRqRzfJCCfpx2MlajvU0VWQYtbSKAAWeZwvmMYMGqPkaK
MhvgEoY1xVu6Bb/guYS69l+Sjmh/P3OvEQRbu7wivUPxKruJ9tK4qE4sRZ/sPv0faefVHDeWZeu/
0tHPFxPwZmK6H5CJdDSip6QXBMmS4L3Hr78fWDWjJJg3cVUTFWKJRtw4B8dss/ZaXzMRFSiiX23X
tOMFfebA6dzxtouKJ4jp7gYTJHTYXyHGiXRsB2u/FaQDDGSQFymK9TXZaA2cDvUQvpQZoC6heqS0
TA08AKzOKtulICtG/+sgFfEVUFy6ImTIDQTjqc5vxqZQDloycNZBudnQNLoxQrqW6X6OK68+WGko
HqKWneOWNR1cKIVuQkqssDpJ+yqqWVQeSC8jHM2dZ/Ue0CQmU2kDin8+lCMRd0SjwbdhpIjjuMJ3
OSn0Nc6HvNIMWvg5yAeP3gzDuyMu7w6Znt/Q5NkmSUMW2qetaBAfEqDhgctpQL/5dZa3b1qvPzYg
5Wwjq5PVGCErSDG1t2i2acW3gdZAMZOe0vINip6nOC/Ieiiqk+vuizf0COQFWGya8ksJaqmPo2c/
3naEq4qXXHgGyCaU5IC2TCC7ULsGI0UPvdo8RVT5AezQ4q2QMKcoWu4r6CWLQtFXYpVcQUn8PdGy
C6/JAP2MNZJ8gUaLa0enjQRMq/Tra79vqQEXl7mr3RUoEaqiCPa/CuDN8yiUwkYI1y3IM6oTpMTq
xr8xR3nrl8iG+IFHI9glTSeHNjSh2Zb9bm+Vo3QI2WKAw0vvoBRp5phUki7jSiUIzfviXoIDDuxt
hMiDZm0Nz6XFXwHuQn8vbRwgNdwkXNPDTBNeLxK8Jhd+ORyCGvENaj7SVu4GzPA+pNC6CqQQjyki
zklHmgbNRCRNXHZr6g6o4uRUsnzi4SCDVjQuh3UmPChdD29eFtv6iKeqQMWKkLrgDEY2rGFzLWg2
SlaJBwm0G4YxaTKgFbKBj9GMzIfPBNfmjVtHl3SB6tdtKe24Af1tUwXPHZCmvs8vgrGkjZYCll62
3zIfuEOrmJToLYaTlDdFy2XZjeYlcAA2azSiNtrF96OJNJLffnvnaAca3K0CRgP87xKXk47b1rKb
HvlNc8x2ehK/0rFawtuI+LRoIPZHG82VRZrbLJoSNRxX2lSBJ6wUmbaO2vcYKixL7HFh77pVuTLK
5s30QjCCogWIjvI4iVy3dnolh4yEzCJ6lMVBY6/cVxkMcCSZwiuTWQHcCaiHKc6N7CeAXnJtkvsc
6PFzn9DOBnKQPuGRyGGUaJItOXO8EfaMNgWW4XlEligwdUz0uisjuC0aSBYM/bENmnJHp2y0L+HP
3aheoz1beQu4IhJfB2NK+Jlu/6UwzfwyqhTSK/IovorPuo+EaqV02roGybjPAh/edqt/kvJLICj9
M4xgMGHVfs0e4lNamdAD1dRo8/6p1pNsgKg7uZRdXd13cNWzMkF5teWLXnfC1a8Pvqj/9Sn1aM4H
Re+3v7726+f0PgGbK5KW0+ABHO3379AuJVxVNa+8Hr69f0VDJ2FfdgGSe5Tr9QjomI5I+aUQFyaA
gHRaVFDzywgUHn0IERw8+nT67vvPeZE88bFALAdWAt5uGWrWQtmObT3xOKrAe2GzWRVlNDyoPREB
5PkdUHoJpGvVk4dVU+OCc9rdSxFt8pEKbKef+NK7ryUaSBNVtWLrcvBQevHdSGsRNDgSOf9uighy
72ulNDVFEOXnOOYQOIXFcBhHuugASA2HIZmEAI1uwrqZyZVaRXRhdKQdc6pBpG6gUqExAB/PJ1RK
crqOSh/uAWQODOUaSOmPXPPfYtj3iI5TRyiF7TAB7YYUrIZpdvCnkGZeuW0zXvl+4DTZBHYO7rk0
jI2MHkOdQYLdIJUhVs1Vn+XkRG2jfAyQkF7Hgkd1rLBe3HxXklenPBfIqA3UP8Sgv2e33PtJ/tAV
0n3SWffiCDNRTpeW2wVf6TgB44GQnC/jPitQXwTDa5KTmtPyH0kGIW8Oq1ae3QY6UebAr3Abg3Ks
ey1GOAgJDDAVRAcl6Fh8anNfS1KPGwFbWS0862p/BWcxYUDXv9ShtBFC5Sk0rUuYsKtdY2oPktLY
kh/Q06ahRAf/s6P7aLPGgENUHRBGBwJGoQpU5/qPNoKEHgkEEIsbVwysi+lJUIx/JUMJKqEh+ixD
r3boMQcpUw6QCvvxnehP/UFSsUvwryD0O9D+wM3Qfld81scQytA15Do8EjRH5ZQFpRsJhh6FrG3r
ui9VQLN4jIyBAwkLrMJf23i8p0pV2IkpQ2Cj58yDbK2jJv9W0HM94BSuC4vf3CqTFo5Pe4dQal9E
ob+liUJhZdLwIAR9fvn+AX9Xidepr+8UU0j22ajnl8X0wYSi7vD70t875875rw863//+r7f+P9+y
fIDby6///f/SBv/wQ1f3m4f5b/nwS6t/v3/b+5GtX+qXD58g6ETr/y06bcPdD6Qa6/cH+Osn/3+/
+Zfg98OQ//jXP9+yJq2n3+aB2jvWAlfPiodzscc/5j/+l3S4rv+HKlEz1jRg8pYlSyi0/yUdLokW
suKqYWmmYqiirKj//Md/S4dLKI5bJvGzYurk9jWFf1aRl/H/9U9B0/9Dk/kSsaakqpoiyb8jHW78
8x/HCvKihBGRZzPh3FV0RZlJ2RfwH5DoyfN911H8RkaBW1jeha7jCcn6SFL95k9Z+n+Aw72B4ruu
/vVPaaZW/8kWA87fXu7oDph++v+wXzxTg3X3QCu6dOk36ML5CNavdZ/8QZkR0ykW+IXGUt7MOvqa
WTLNhOefYTLx55NNmu76p0dAyf34EWpYjnQdYv49l0vySpe9SFYX2pJhwc7paTV0aJl1A3H42bSW
g+SmBRo4+ySsLwVgEK2pXQiA2NSh2qRe/ueOZK+wnk9MLevx07B02bAsCfScYpgozR8PCyJCl00J
QATGVacgISBQaIiQaOvDp/MTKM1nUAZwiW6NwaqUNNGQJyH6o5cogxRMRD82DyrSKOSLRfeZA2wt
Z/2qAkMdeD/j5sWEgAqgOskaiYwzLBYIlpx/jtlj8AyyKbOlZMVQZNnQZi/SJ1EM+5BVb0WCrlB8
LdWH8wbkac6OlsonC9OcHw10VKCaHwyz3hq2YFv2d1g2oThy16399sbtvAa5Yfv2IyS/q3h13jZb
+LNthZ2tWbRCiwzwo21/1NTMhyxrq3W66wSGcRPgQa5NOtrgLJMfgwI5hCz/guDMpeSFNfGouhUa
K704/yDTLM7ngLsaRI8FYIr60cfnCPtcJ+vBLMtKewB0BMYi9V/luvp63s50DH4ypJmaJkuSBL5Y
n46Oo8nu28QPurKkIpaS8gQMSYk+eQUjB62hQRhQQ8qQKuNlJ6dOBsaYMAP5IN3JO5ieyJnuKN5d
BsRWVQFdN73B+7KVFpb+fMmpmqHRgzn9ETXOymnPHz2jJcq1Ba2xAQunpjlghZN7mMbLha18ygqc
MxRmSPOz02ZWdAka6UyqhL0E4PGF2hQpQjBwkrqwxuZ2pg10POOzIyOXS4pP5Ay2vfwzoM5SZNrC
Fp0usLMvdbZ6yrqpM2F6qU/DdbwuVndQ3qwCJ17jJe+SlW1fTjsoXQWb6f9ULlbI9jpfxRUOOX/1
7Z/e5vw6m/bsfD1zJnPnmZqqyMrs1CA9m7hSl9TbOBZJdTkgXGEUpXLZLqyV98VwztL0JEeLZYjj
slEyLFVOu0Y/5BIFtzVFXyfc9DvLMdfumg43DhRhdQlFwOoZesIV2nmbYE3BYQcLxCbdonW299bk
8Jzz03BqW+vydIabIl6JMdtt0E57DXq09VapHvrh2sTp92Rr4fXLcyuyLMngfxTd5IjWP90U0D70
gKz6ZEdSegV+a13ZFDPtH8kqW73F9uW355c/fh5C+2e4egzW50eoz980xhWqeBSC4EAQzfkJmg2i
JaAsmOyalbeDwsKBUvtShJdOXZFUtY21uILb0xGcV3UFYm81boAZ29H2O0ypDhmgtb7+5tpQwtg0
+GyKdb9y7UfAfHayTldEaCukD+12BcbFcXT7x4NkU2a2g9WLvqHmzs8YCyNS5vfRfEQzl0J2PR29
SaQCLPtruHpqHGx+l1dQ/64E+9Wzn/tVbF/TP22/NPb1uKIoyhaKV/fewpPMt/X8QabvHy3tRHfh
XGt4kL68LcOHUX8+/+6Q85ht07mF2TZtStKv6OMkuzqMLrRUuNRANuSeuy1MHZK+JKAoiTgtIg6k
hPIbP27fSp3qF2yeK7kCzF8QCyuhrlMCQMIbRFk2WluCX0q4woWSp4hmBGK/TmUYwEK5unO18mIU
1A38nI8kSPayTAMiZGUPvlTRqESCjTrJFX2+TzlQl1QL9nEDVDZLHlS5ppRPc2KQ+g9mbB1QvGXD
un5gQ2FP07EoD+uEisAmDqUreZD2GthK8Fmb0GquPNW/rPTwYLgA5+jKU+zSqqm1RO52Ojto7gON
YlXfCTDSGy0O4jVQinEN4dGzPCnL9Vr2aAzNE11nF5R7N4KuPfkggS/jYOrVUaoG/2hUt0VGjR/0
8o0a9S8V1GqGSJOZB5UEXiVtUOaVaypwDuQPIm2sXk21ZCIY1oAAU0r8w6wEw4YsEniBBHkNx7q6
yYryNTPNKyk3v4liuFYh3lD08Ro46xZSiYvGytbuqDy5A/BPlD8RV4A2ER0M9LlvTC19qOLowF0H
E0m05RzZGtD7nV9I6tyrmK+j2SFMqx58GFBS7PK1um035bpb0Ti9RsjFhg97+0oql93Tr/N9z3kw
OLQs2tWWTChnccyf1nnM7bdnky90G9LwW2MrXNWOthL5isiNBTHHwuZ6v9+PL44/n1lVLH3yuiRz
/sxZSl9oa6AIsolesifh3r+RLgjKLpsNsO3NeCj2JGBX4oKnJ5/ec4apyJKo4k/PdjXVlbywJLiM
prOaJktbXL2ONuzthl3YD6AvGS6EZ/bjY7n6+sfBtJdCptNPYJgqIbEKu+Pc2Zy0hYs6YeReXO+A
Ja6VVqXOrD1JVCPpToQE34L3r4vNce014iUcij+DuntI6JVU0gLiq2xryPWjGiTwwNMZbBiaQ3Z+
51URvPvJhZB3Wy9vv0ioqa2k1F24VWcxn6rq3Ke6qOAIAlYkPvp4LnqtMnRJ0DT7mJbArP6eUKYB
fKxEAYQqS7fr/HX9acyQdVIKsghP6EdjVAr0sQ47f19GlzmEb4kJVpzGdSFYGNV8D70bYqYMUSKR
gdDOR0Nm19BnkVjRHv3Zb8ij76G4ulKG9C4x4FxsFEQMo0R+E4xgf373nhwhK0GFiEk2ZHFmGCCb
HqsG6XlIZ6jQ0v4AO2olZgPFw04AEImMOnqZ542eutskydINi1yIKRnmx9EKSplIMOElu9CL1+j5
2Ep6f96CNZ/QaYODwCTO0UVc/PdD6+j61K3exPnqkl3h9JvJBwzxBIEort6ILEfnjS4dm1L/GtVI
9mDnGBtq7na1QuJiV9uXSDTYrv18Df82Iai0em7tb9W6tGMnWP1AaZOfDRwoE9axDRJq89LanF+1
s0e+jn9nrSf/UltTFlmZK8V+or/J1vFgvgVrbY3TzcnmTIdivk9X1nryy+G2tQmpnBXqPgsxyMmL
/mgutJkjGucQ5Xn0TuwMIuzXwP5yR2MAh8z1S2f/bOyf56deXph6bbZpzFZvcjg8kl23eqXbndNf
ILYvbJQW1tDA4s3FNs3/9jQNkC/gIXLekdbl03y1dN5J01qan/THg5+FR1VZa5KnMfiLyTWmo3k1
OZG5XfMMymr1R2ffPwoL18tJLxIMgkbyxpRoIp7tKj+RYz2RmmRHUesLnZ67wcHf3aj4kZEDu8F6
XJn2c8SyhKZkYzIJ0AeutFW+SlkA3sZaLx2b0uS4fp6HX480HQRHG6ICDSKVGo/0ZNhXXwWbNbB9
Se3Hhbc/P56nfcdJKakKCU9LfM9OHpnhrAA10GPGl2lY8yCcTFaN9pYV3wjVlmKfU8464Q/y8JYM
deb7wj8yhrQBfApqybtNppWdrb4ORLWW/dDbbzXbcvfzOmdd5QsbasoLf5rLY7vTJBzZhc0zKXUD
u0iK2N+H1RUhD3e5xX8FX/nCHgOpYz8YnDar55CXDCMqQc6zdCjtF/iZCMfN1QEJrIUnm9bV/CUf
P9jsYIXdtbE6wDu7SDoE4letvoyy3fntfdqERsMhb1dWzZkHg1/dF5Ka4+01kFpEFzUgWaO/XTBy
+s3+sjLbQLqSVyZommmGp8ALUpQViE+OcLjR7S+wIHCeRyuLec2d52n3TOdwtYbcwY7Wt0/NCkIQ
3oi5ur+RVredTShn2Pwu+xq9GGY/JRw9/8jyLO+uvq989vt/T8xsg6WBLtWdyCNDRLeB+nGT7wUu
ieneodZ52TtwAm4IfhwEhZe396krVcZBsVSicEObO7TVILVDBc5iByLYyTfJgfzPDgYMJ78e1sYa
grbt+fHO6wyqrOqqapJLJP9OClWbbwIuFYOO32hfeXQ/FtWOJn3QT923Skw3FZB5T23piACWK+tf
z9v+tAZBCNOdSFSBEyjq6mx1JBn9z2KFils3VN2DV0yYnKIgUVloauuctzW9tg9bSrNwNUXDUHAB
8ZJmwzR7qfM7WAQOfanBH9SOUA+WQbgFfUGx3a3EhczkJwcdsJJFMpq8Cscaf52tozii9ymP3WaX
OfUmc2RHsA3ep3SRXbUX7U5Y3Vzmq9iZsleyXTqak6zho7rwF55jfm++P4aBL2rgqH1OjntZLKd+
ZzRgc3XpuUBGz4RoqkRur9LRkAMA6D0jOe/5TqWXCGKfn/X5G8YfZnGRn7VMSyMzP/MhyqDL9AAA
xUEThtuspDs/yHvTQSY3WDjPpvd3/H7nlmb+QV17CPQaqbgb2hoVg1AUB7uTR/qLwia4pLUIniHJ
b5ecsk8DpOBA8YNAcNpBsjldMUdXiOEmtdsoqMdbnYtCEhQGP7Sx9QEkm8KX83M5f5PqR1PWzP3z
QqU1QkDD23rw6JsNUbwFiOMORbUXTUm8hQKY1CSMZt7PVuu6ZmEDfZpgjeDCFHHDOSUI2WYbSKe5
wk8sBUnxSVL9gGIR5EQbP7qntXHB75rvVWoHmDIIbdmwkmRMPtDRpEIOnWtG3waQ7P90wQfr4s9C
/KNsF5bMJzOyTNV4KuaS3p1qxB/NJII5AFDJ2n2v6o4XmTeDR9tDVQKgFpAgPP/25gf7e4xLPcRk
O1gaHTIfjflVZSo+BHaHuq2GddFotNygGHJ93sqn5ThF0r+sKLM1YpSBJUiCS+8r/YO7BHgbehSa
Dxl+6Im/a+u9EK4YqBNpVOXV2d6Oe0VVoYcI957eApnUAEWSaaQ+8JtDejdDSKvoMqHmu0N8tBi0
togSiIdZd/CiOaIZQsUQWpA+FW23P2/q8xKfSvu/TM18onIsKs9t0/gQK213FXRdTvtbhY4Nki66
iLqKN6Ivqn87b/XTytAYFZUF7iVN0klkfVwZhgu8KPflCIgS/OWp1cRODeXhwtim9fXhfNSAQEBt
YmkSGAo8+49WwMC3teDB+CxKeYF/JXs+HC95Bg03VN/BlTVA6rMug7aDQX5oQg8pJuTjFhzbzzOM
TwP9JzkfU5HY5R+fIikgTYhMudvhYXXetou84Q0OErSKItRvnFQss8xJM5JX5+f4076gGklhhRuQ
s4XczGyrwwGuhbFgAfyPh8um8r+LgYHSCpwVv2+H16iJ4uTOfKp6gsISRWvIw4OAdvaNgpTAbWOg
9xBwoi1M5adIcKqwHtlSZzfeKAOHlUjp7QYan5GUT/sQ4tIedD9FwkT9Qwzlp9ZPGkdNLAmijFAJ
bzuFfWolFuAy2LRezw/+80LmgVSKVxaIPk7v2STHUoAYnNfBSGjpE4vkVoQB8LdNcCGQ6ZUA+3AP
zUzkdetHCqorB3BbPXokSduHGy+0gmT7NwypGoAecquk9WeGQjosSvipvX2JIjLsTQcjCy7Pmzix
Jg3e4XSX4nVziH7cC+wAtaEhxN2LYIMhiKhzbnVYGVp1rVnhwsL8dNeRbjVME9yUYSmGMZ842BV7
j+4ENDXiljqXpJsr2AGhmy+QE0whuF14UafsTeVSRFFNixTKbKPXqh8OKAmLuyIvNGtVKqX4EsUS
YicJbDB/eKFR3P/mdE4J5V8W52Xasiy8doSifZcjYaWtmAwg32UO2BK+/+Ln3zAm4T9wXotsc+Xj
u0PIyJrkbdDyGg0HQn8nFOovbdMurMJP0Jb3fDI1WSBsU6p/fsca9Qgw3YAlsVCU/rsi42pV/WDs
s6xEG65vxoOq1xqsZy26ZnqUOIXZwBGdoGdHMc3yN+eH/WmHT3M8Ad9MGsHUT7FiqathLpTugLoR
rDRBum/KpXvq066YmZi84KPrPtQ6r8arjvfwtcH4lRjyVEbTaUYOjIU9Me3hD1fizNRsjQaZbgFV
18b9IJWbMd1XJdnL7EfbfUmH/HcvoHdblmGoqggv4vz6LfqEPn6oNQGoZ/W9BwuNXdeD4YRaES8c
w6dn8Jep2b0Q5pkL2rqU91bmTxQqDjJgNzrA5vNr4aQZVddVHTAkScLZFtBgfqVNxYsOpleBRkbP
GqZHMLlyq/vfft+UBTm3iXsEnH8+eWZSQYtQIFSAxueepPQ1iau1ANb6vJnpfc/XA1EqcTCxAFDE
acRHSw9F8aIBdR/thSjMRGQnfN24RudIXvu5qKbwiHZW9WVsJ0lVmtDq/EGtKzP6/XlVyMfhU8um
YXHXfXyKPohSdhi3KK31dD4ipkorvh8qJGCr0V84YE68RNAmeO9kuA2Ic2bG5ECQTbRRwn0rSRDH
KfC9oJoGUd75mT1xbhybmVcuPND0bdvo4y4OW8D+6GnCN4065bB0zZ0wpCrEHaRdCBhQov04eQgl
mCIdxvBNKUA7BUQRyn5hlcymTKdiKSkmiCgcvAkVNTfh1XI40Bazb+r4Nocpy64q/2edjQvuwXus
drQc3w3ReU5+YcqMS3OYKkpyiJYqAccT0M4AuWSoFZBm8fRHSDZGH/5tV2/3YjVE1QFqdpg0Fcms
EaItpeIPPVTglNN7yZ/ozsGGoy1RNN8zQwnva4WeLhvy9KBbNaAVxLUoR50IiaRvmjuovxCDSHxB
89apEpnaThEg94JuI6yv2wGmS1o6m/p2zHKdNkl9zD2auYd44Yadbcb30etA+ygtiiZe5ewUgwhH
q8fcTA5pMlH1Sy4YkzoUui1sjMaBIAb6P4SI1yVjdOoJUHt+yc4cmE/2Z8db4quhb9KQvm/7Krqo
BPrf87KntKdHkTO6WbWwrGbZnb/sveNzKeDipH1cuZBfwfmUjOFBTRuIQ+Kwsrn7lHUcIfYRthC0
BvqImqYYK793Bvy5zmSZDCURqI5e3EfLQZCmBZ3r1r42x02kwllGPF9b8UIico6F/tMO6G6iT5EM
yHyE7pDogTZaw77O+43fARqLaqdDSM0KQnpgYnQaikuxa+mw9OHAhJRAuA3rYgu/0vlXOzsk/nwQ
1GFlCw8GMuDZoddAZpxbajTuIcg7iL2/g9H09677v0wAONAsRaKANpvTuBnSTumknsYTNBMgeXNl
324Ff2HRnBwJGTncXlE1rfmNpVXe2OPnpnvTyKG71+/zYhEWxNv/dArptGUYJv99annoXWlKKHTG
njyydNcXMMiuCVSapTrEqf1GyEg+Dh+JfOVs/at17wmxgNQCoYmDDsBOpgECGitvb4CBWng9pzbb
sbFpXo9u+hZen9IoCdNHVY1RBMhbO1elxBkCeIVod8kvkhzhmSlSNh7PL74l09P1cmQ6EyA3jYy8
38vK16qStj5NX5IBWWXafbFy7c6wxN15iydnlgmdJhaHYh6rWKPqV+bU3tsL/XXjDy7qwKaOJg7a
6O7YLi39aWnPF8zUcqNCJEJgO8+It2Y/BBDzWXtoD6ttIgYQ68BuDIaiUiBOCMFmj4pSO+cHeepW
Rrh5am94Pz5nb1RStVah3AJZXAyCLkycdqi3frGE5jx9K/0yM3t70PjRcWfG6i6NyCNJQmS3hfpQ
h/mVVGYIEoCbRNpYN4VxYcUujW96yUfLJlHURM9qMYCeoh+cWh1UO1diYLmAHjd/ZyrpWiHBQng7
9wldYXSrPkxjePeuCjgy/BhKFRorz1s5tSr1qZww+WokWmb5yEF2BZryFGPnG/6+al5FJEJQgEQi
euEiP7Xhjg3JH2cOZZXe7ULf2HVCv/dQRKZdADkJEY35wHPUDoGJtno9P7iTb8tURRrVGJ853wN+
KVQqHFW4oYnsSIq7bVJkZ2JIW/9XduYlIUEA1SXr6PAhN5i4P0TjLpCyhfk7NRa8ZpnsA/0V0nws
XVFknSoKwT5Hyslvfo448FH/9vsDMZkqmv5wrY15ukgvUlmQ+krcN1UEM1wJI/FNnUsLK/vUUjiy
Mk8R4TSboiCWzd6qtkX/Iud3NWK9fvtipld1s5ignSEJ3p2AKctNwptKFuHVx5UHry/UR1DVHRoT
zsNcQ0/AFXwJvR4JltWhUNZKIDVrQdXyfaVUiE25pXh/fmJPncYka3C4SEnT6qZ8fAaEzyQh0QZr
p6l0ff1UWhFVbkJZaOQ7YaHEdWql4CIQqpDMnPqxPtqShTHPCmPs9xGUGp3vQVjT71U9/xtmLCC3
lJU5iEH+fjSD8JLAIYzenGKNueMPKvzJkWgOZL/lKFm4PN8hXvPr7Nja7PhQqkQvIZsN9uhowdYJ
j07XraU6Uza6BzgFTW2kjLtBlJ0OKayXsVIpbhgFXDpovSArYCpxiJhKSeFjXYnN8GpmPRR2v/2W
ZVGfICuk5QBrzaak6IjNNN0r91F1qTeGU/d3CYFf1nyFtGzhzDlxcFOVnXANHAkm/vzH6e8MUaiC
MtV3kqofXIiSTURuWmMNIcPCqE6spwkDIxIOcTR8OnlyuN6iCp0FKJ6klUFTu2o0N7FSLZg54UQf
m5kfoioq6gMS5e2udVE8po1TcazMrResnB4M86XonKbaPF2Gvu8At2ajI29bNOvWlULo34vICVWa
Ls6vhiVTM1+oCpM41jrB2NVBPK6tFIlYXYQMV4gf/4YhCugWkQcfP93hyYgEjR5CHh1YFrzIGmwq
1A7FZ7Li+cKymzc9Tqcpvt0vY7ONGBioNOm9au7HugxfMisBs94jBfBaFnV32WWDBq+jp48IgtTG
Kw5TG9zWlOnuNS/khKBUId52aiW85HlgAazz211e1hZQ1cYdd53raveQbcZ3vz1FpKMgZ2GvTO7U
bLdYsTnxnrVwIBiFgoJ2EA33tRarD33Y9gtTdGIhK9Qc6YM0rekUntkSxDDQSkGv9xY6TMkAei0M
F47DE0uLhkCSMtNFLdJv+3Hzw+semFKl04sCX9plHI8oY+ldt3WZ+u35mTt1cx2bms6hI4+37Iho
9HzU9oPhhSBOBP8q8wuUiRo9gE9I/GY1i1WrUw4CxUsOHFOdmuFm8AkfeZKyjVVth6IHJEJ3bn2Q
pNoWpGsNaXk9WioXnxgjaUpyzRNGjBUye2NpqYaxF7guGQiI9LGUQB6ZkPJQbwWkxM5P6InlwQbS
FNaITN7DnL07ITB7Ffb5GDrp1L3R696HCH54+htGaEkG7qJyScxHBJVI3QwaS7uk1zdMuw2MVwvH
24mXNKV3yVgTYtJkM03q0cII3CpsClb6HvVaB0yIrUXytoFOlA2uhM3GGr2FTXzqyju2OD3RkcUc
wYNOHspiHyhCsrIS9a5KW5i6YId2IFwxFgY4r/q9H3XH9mbLIoPJowzlwT+gLNaYdtEFIaxhqv6d
TJD6VdRD8yXOIySaA6Tkfo7Qufo2t3KEflItqvqmK9phIXu3MAXqbGfoyN51EawJ+9FPY3ihimi0
kKuz5AyutyqGi07H+3LOL6Y5xOGviQCUii9h4gnM/Jo6hl+tqRp3B73vRa3mjhxGTjRkG0TwriJf
QlDTuBRT8xrhtb1Yj5vQh2Caq/z8c5xecb8eY3b1ZPApNm5WDhxFqFWGrrR1LdfRBQEFGtiBWihA
h85b2EmnZ/yXUeXjogMIXBUwE4f7XEO7tVXRzK4RTbnNs8fzoztpiKIJL2sC9s1rzAKnXughuXZw
40mpFvBNFdEP2sWPZV8YD12NLMDfOIpIJf6PydmEUkjT/DbQun1s1I6UD3uhyhYuw+k0m/ntE9iJ
Cj05RVgIZnsIMvMwMwAF7NN3ZUT4/S9cZHDOT92CkXlAOZLm8gICkp1r4EdYUMWh2APr+3krJ1/Q
r6EYs13gu3pu9mDD9oKgPpmR58ChfxujliP23ct5U6fuCFg3cVj0KQqfp8bjdEBcpRubnSSgLJSo
SIzEC/f6gok5RDEJ0xzGQcXcdWNqvSBKKr3RwxkvHB2nbtajgbx39hwd2TE0Y10e1Uicwn0pxOG6
RzNGFch6jvbYLQxpydhsOffU/JUQlrwD1WV/XQ+dsoOV+a50p7XQ6WDqEyNtzb+xLI6HODsgzKAX
o0aLjF1hyfJGC8ofljJR/bayvFbFbCnuO7XWj81N7/VoRsfOqAYt9iF6tpp1ruf7eFT2fpD9fnRP
OfN/VuCcdEKLgMZGKrK2uM7eW69OboTn+/oa3kN9WJ9f7qcO9mNj0847GlNlSvCkpRKUZem491uo
6Cw4UK9zzbQF77ZvF86k00ufdiqZjnztEygK4O+IGEwd79HZ+SMBw0o8+HB+RCdNEM6+I8tkYBkf
R5RpvpgPCJvtZfpbY128FWPz8byJU8cRKD86n4ligeHNTECwKCA/WkeHltLQk4JUy50nBY8y9/EK
XTR9YZmf3FxH5mbvqMCnbas6iveaUKg7PRN9J9MEbyd74MpivWkcrx/GhRLh0hinhzpaGKYYCJXf
heauN7+YxoUwvrrh99H7eX4mT7+sXzM58ytrmCi1wO1HpIj1rWaWayQtFpbc6dmzQOmw3oDUz+4O
HYcVp78LD6hdVVdRC2UoXFtcVqk2IJmSAasGGLw9P67pbp3fvRR/IBIh62h8SgSiIOS7blc1VJwI
aZAmlP2fcImvrFKxK7QewDlW3lIt9ORIj4zO1kkLfQ8COyoFxKGEBKqztfor9JMx5ID0mWnS1/Nj
PPnujszNVkjmZVKWSeDUEJNYZ7VySLTm7ryJkyfukYnZ8lBjNWVQBWLj0Ept2kpqLhGCGK4yNS+v
/nemZt5S3spS0kgKfesRbBSpAUe3GkfCpeEZ/YKp+ZkLB/CUbgM3yeqAkm82KgU5RsCfrrBLNVH4
kltGsukquEQpF3o3fqLqOx9qqj3oanlzfpDzTT1ZJsgGfQc5F3Xm2YWplVamDCL0BqiNrbRxE7dP
ka/a8pLrOV8aczvT948Oj7EvIlHy3XCfJCgRloqDmOGC40n8M9tjcyOzU7iqhzHWu8Y/RINVXEiB
Qq1TyAX0Mv0B1vVa0PwbT+DKXudeUyHskDYoeeVdchfHVrV3ayW71dAMjlGFiMUMuWVx3Pcop9wW
g6ahLix20HAaA82WQirSfluI5k2cxP0qI/8PE+1QPZlZGCCNGrXhbZuIlW8XQmQ+DEFT39G0MdHv
DsM+RmJNtQt1ADiEbE/7oyPOuDNHE/YXIYw3rZgrkFhpAR15hepLT0gUFpVTCWP0Wspd8hO9hPRC
RrkG+h5DzY1VgtD4rrH4DcgrpSLyAm2GArlo0Irf9yHCJAN88H4Y6sVaa42idWJP6YSd3kC/Apks
iZ91Umh+R+nFpBeiNhO4Tt0ymriHoya8QAoxAjbZ5mgB0vWofa08gQAMxLn2NTMVYUvVD5EWUp0Z
2qB+1z155oDonFLnxWWAvkHPzzaQWCsuxDtQHpqT8gG1HbN0IdMuI5TNgPQNxWuN9MVTUHnWHZmf
9IdVBuaPrqyQx/SC/8vZmTS3jQRZ+BchAvtyJUGRoCXb8ta2Lwi73ca+7/Xr54MnZloEEESoddWh
WIWsrFxevlc7x0Bpc1h2J4bJXFmHbuHYK13RHxVfmt6KrNTeBaE9PdW13aN/kraQxphSZeQX+rXM
kEYJKnswP4hMcfXeNit4npMRHbCsZXqL6k0tHZFEi9B+iafBPgvoWN8pQS6UM3kAJ5MSGyH6qU7l
72Fohx99JevPY6yHyPMm5jOCSP6nWBctAoSQcWcw8eroCuojPa6pkmErSxX5H3vqEUjJB7/7BaW6
/60D7vXkywIdJFkpgHfAJPygl6KY3kSlNHyugwFLsxHtvipBME/6CCOEb9iERrsaqzR86IJkMk6y
4ExdadRRIFUYwoOfqlaQQDfTgpmxPKj7j0x55vnOi7rlv4Drz5OrOsxoy/KTFnVQWFODucaVgshn
ZVSRVxXlzyws4HePaVqKMAsvxdCpf9/3X8sXbr7yzCWDwKbRw+qLt7xXmcaFH3ImxNWsEyIx9ZHH
vX2bS+iidEGvcpXlbsfTLB+hP4viqAHmGHTblk3MwpIhWSrywMsk5sSD6VBag5s50iujvMUyy8or
7Gt0UeU6RYLcbB6CQo5+lAAEUNuULDeRs+qgxbKy8xTt7E1ZHGjT5kIS2VxiKZ+MFnli6UsS7AGo
/iAVX0ZDy62pt89BJFk9rewK/RhtCD7WvhLA7Dd1xudR81GF9IHlxMjpGQFyqyPg1eMwONDKO72B
AGQVIBXO0YtPg60Gv3XkIp9iP5fedVGJZLJf9XJ6KoBpTA8BbP0kmSh6yF/8OqCPrkj6Xl69cWQA
2nhHwdYqTJQsoiz4YGdUJpq4gTw+G5GCHKRQvSxSzR2723jfbhZaxFdBEKOzWVu2h9J1kB6cyhgK
CL59rlwNKutLXsAj5t6/YBubm2e3/s/Wl81yQ0nDTqgUrztTOsmTAnFSfYiq8XR/mc17DEsxeS5d
8hUbUdjKdptRW/OCsXQH+UfrnAcZ5bgwO2f0r/7DYkAEaWdQCFvNvUdlN8KvIUmXWhjC5SGMT0Ws
t1/wY6VrIfdy8bXKeWXk+sfkTZA9EBGpkNnPB/0iAuIt9O1AMhELqDNknZBBO8VKpbqm1e1xtGwF
WwxQMhhAVo2HWtiJXBLMSVFUeL1aw+FdnrtBnO8f4aZZvFhiEbEOfefEvLv4pn5Eb7EwiuOIhvFZ
d7q9ivfmbsjd4Q6wZmaGRRwetmDiiVIjhmt6pOr056gydyr5S8IHc/44VBN1Gp4OI7VLfFdRd7ro
GkbafNSfSY1GGe1yteQZPnZwZDVuNoU6shaGDfhSsofksfVHNKGQik5fN0L8vz+F0WFVhgoM4uOF
AzZ1kLgZHH2e0RXae0BA4j387MpBinfnX7c+IoeqmNC1wRa7pO4emYGsBj2Cdk9vmjcIVqbXqEHJ
rsqm8ut9e9lyXeS99L9MxvrouN1af273FWyeGYwaWn8Y2ocoGD/kdKuNWNqxzI1YBH6ef1daZBpW
bTRhnKT+RTOzZxQ/L7ofRUfLCaBs7GPXSofvAxC7+9vbsNGbRReXWwPhqfSBFV1luS3etXbrf/EZ
2d1ZZcNJ3qyyeGhCpPySxhDWJQ0/F/1PS3WOCLG6Ndqog/Xp/o72PtjSh1h+mEWhal80tJaiFKqr
CSFKm1JJtMdEt7ktLjZj+rS0yEJvbcOUI5lRoj64VjpKuZBxROhq+eUJ2S7ZzUvxI7eleucp3TB9
uon/rrkIQNJQlGZjdeZFtsXbqegvdSgeGjnaqZltGiOoANotAITkpV8ZRVkqzQCyOavb6SPK8Ul1
or0VflPauEcxmkzqHYzQaOnYZpfvMe9tH+z/r74cMepaOdULv7Avver/NXZOiEo6ck659VFpxdNQ
dDt16k2bmau4lJQYBFrGCp1WV1MF6MwTjvMp75NvIgg+YzePhuWf75vn5vdjyA6srEm+seypl2mb
jlbQoB3vM2wqq9dslI6ltceZu/n9/l1miYOyElFTHgwLT0Sfg+yn2VrHYvzUW2/SojiS1e4EJptu
5MVyi5tQK8OQVhGk/4kkIPlKgIQLsyh3zm7TLGZWB4ItiMiXwy12WUXlYEy5pyXGmfGoQ5x9HtLm
LBCfiZsf9z/U5paAMtPu0XhllnioglpuEjuUtqh2XNTY+drGzq/7S2xlE5rMxB6gTo2ZneUUTQAe
UYwS0zmdMhQZhA1ZGaGnkpS/TNCPf8mpI+rjaOvl537qqPZKKMX1xzKJYJ/t9LDTjw6cXOMjMsZd
cAqrqVBdyHYz/32iTwGCZ1bVWIiN+9mIlKFvIF1FnovmSpnrBrVjY481YNPsrD8VQXBx9h+Sthex
YgxuIQX6O3gSeVFv/goppChotVrdD8VHuk3bodHZ/EgEwhrXySFuXIRY9WikWZQloFPToX0cxhp2
6yrPTve/0+addQhKIUOYZ37n/7/YVTIEci75tX0BMvKmq/serS1AxpH66f46869dJJc3adJiHfRP
kjTQx+Rq2SjVB5FePXcAfl1dmpX15FFGBKCtT9YUorCbK8lOMWTzeiHYAVWgTB1rSZMQiqqwoFAO
vSBP89PoaNnDlLfa10nuxvd+o4uLpaR7mNzNs32x6GxRL85W75GX6qWo8+JiNJAqBi0FetquL6bW
leFOjWDTPF8stjAXANPM39eT40WMeh373GFwwOw0tARjuXUhZFLOFXLqxFqmvrP05hPz79L2AnNT
gCvMs7gMvcJ6iBDJHJWroZzbOnXv29DeOktPHIadlcVjfI2IuhI0K7PvXSqXX4TTdx+rVtpxYZuf
78WFn23qxeezJ+E0duTYXpq1ximFLOTUlZlJNaHYKyLsLbWwlK7KGj1p/ZSK/z9A7Q4Kis9Gal7u
n9+WibysiSxWqSJLmSID4WQpbyCcnZzPWq6fEO2DAKY8WvH0jULnzru25cXgQJm5VnSUiPXFvRed
RucaKghvNOqDVunnUEl3HOWWWbxcYv7/i++kB9To60BvPEVX34dde9Qyi3lGhOfC4nT/BLd3A7OL
AYc3owqLS9aVUYsmYWp6fqT2UIW3cv0Nxrjq4f4yW+YAcwx0roCVZ1jQ7Y4Kqsuqmo1MZdryE82S
vy19eG/Dh39/mS2n+HKZxcE1aatA3d77DNQi8xY48j+RpX8xfOOqqvJw1JiL29nYpgW+2NjiSmm5
ZTK4r0pe1KYRnTQj9+p4TN4MXSWOZhiI3wFxwDHQreI/+CiormFrgwplJlG7PdJyGNukScLoavgM
3JnC7t0kVqW/ijo/gX7RP98/2k1DebHc/P8XNkkYP2iNVVWeUip/t5nzJiiSncB++yz/3dHCSORk
6JpAr+yLgcVXbhN+qmsTepC/otBw7dP9/Ww+3/Bg0WthWozzu92PHmQ9fGTMXo9NdYhGmOpj5eqH
n4XuIFv9HDfOAZTtTj64bZ//Lrqwz0qPA1GmNpSQPvzvCDfpaO1ZEgPneeqXByPQ6/LYacEekmP7
4/277sJKO0eNS1qSmuek/UOh5M9yMO3koPN5rcKhF+e5cMV5il6iljrOpTEnx+Vo61NZJxoeUt3V
Hthci8rVzEvC5NoylScPGPQUug4YAgzpQ4oYM1BQrTgUkYPGOkd8RCNeO6ImfSyM5tzDlHmURi24
JObYnMaxbY6lHkoHJS2yV/JuUlhDEMtmGIBsnBrf8rehP10oaZBk16yspnNWIThb6SJ9iNI4eXUN
DyCnA1E0pXOECJaFtRTqBqvT9fwaoQ7vtcinHwKA5le/Yjjg/m1ZnzjgdbDr4NkY+1rn3DoqGIVq
p54Qb00YHwh8D4BXdxLT2fxvbYhVYPeYh9AdZZXFNU0e4C0ZqgS88C6yjc+t3dCJ1E6F/UrS0j+f
CRQ71E5I0cHcv3j3JF6RcBRwibQtLYCTof9Qk59J8wQB8c6dX3s1qqwo0M3D0TC9LCutRojsojmU
rReZjmcZ1TUOy+kYMh/k55ZL1/I86Ebx6mcJiO9sfTIFV0rOC+/WiSoKCLd4HJrhV18K+yzD4P5Q
mYH2UJjKeDTapqAsWvxz307WDg6yIHB9NrQI8FIuk35rHHPGwBuSL6s7acZZGIAG/G+0hA9jtlfH
WNLyzx8RLixMn/RVmacSb314W6FYGBQoOmSVSA4EHw9SGZ2BRlxSSX6jpr2r28N08PXpu6QYT74R
fZkM+2Gqp1OuqsDnjSOKMb/uH8HGVflfWk7VZuif33f7o1KjN6w0jTUvSlHJjsQDKctxkrSdL7y5
DPR4iKDMQx/LiApwUlUFfmxcqgnQgy8EwrGT8VxFyo6XWb8dEI3O0+ioQNB3X8YZiNWGstxR9rBw
5y7QXnEh+fa/3D+1jasPFRJVe5CLQISWn1LYGqPig2Qi7CnzDisd7KmDPnxNika76I1Vnu6vt+JE
wXaoeECIAis1ol/L7tVkObWsTwJCtTa0IZgX6dQfh1r6lk4m+goSo/ewCRcPnR1rzyIM5EudSZIb
QZjzDgRPdOzCpH7Sxuz1oTLxiE6UPFMTqszh39qPog1UAivAWGY3M38bh1Z87sZox9WuL+rtKovn
uq8Y20FbNL1qfU27BGpohl2kb2oqX4Opik5iCkz3/pFvfWJcO4oiijLTIS5uqyVFmT3UquU1RUZH
WaUZWiMC3fnpoXP08nkIav3n/SU3LgkGaxMig2uGgnv+/4uglSNoJ7kcmWIpxysUs1/00PacxN4x
3s1lQHmSRCh8sCXnjNHmiWikhKkhOzN/l0ERuYWhiff+OH6/v6GtM6SDQb9VNeE5XZbQcN0grKyY
STLJUr5bWRn8ipQG4JVT9RCJEw7lO+5sa0X8GQuCO6BPuEgz2HQmaQbV9kp6PziPToACFiCfKdlj
tdtaiIYkbOlMslO6Wyw0BU2KFAhs+Mb0thM/wBYdxfS8S9yw4c7gWgKyxS+nCLksD+qBogWMr1kX
Cwr2Rp8+0jL/+uqPhBcweAnnKfkV2Jx+tVBSCXrmNALuK/fHVK1diGBcWdmLNjcODe+PA2NUe1a5
XRh455tdmhst0NvRcJ0iPZbxcBBRiJjcHt/61lI2/Vv6TIayxrcPuaMBTFVDRvHKYw/VJdg0mFCA
DoppJ2Raf6N5lF6lcYZq1JqfNQjU1o50xb8MQTm6Td7qP5w6Ec+v/UyQhMCQOiNTZR6CxdlRfcik
xIxkjx9D7lAkpz6tUL9Qx7NfDTu57daWYFuhLg2cQVmVa4VcQzMXw2pLD/zvwFGOzMnsVI22XDrO
lXQWsumZouHW2eVZElvhGMuepKgH3/84Ot1xaJ1DmdCRG3YOb+3y5uALzUzAaRCHLF+pNgvFWFNr
uSZJLF0C5JGOXSHnj1BtvnYICy+NWBn5DcPuxFPLfdl91EDoEczfyayvdqI1h7oMwweb4jBo+r0i
KZE+B3WbhrAk6BkFNXQqLMvZR0lLhzT1kU5ooyI4Za0TvQuNgQrBEPt/wd1b/QwlDXyq0XxECNw8
1VMs3jBWVxzi3JoedaOj9gh53DE15PzCG4/0Ihpob4AI/q34DKq1ipOf+zySP9Zm0ZyNrCk9S478
K0TRmXwYKzU/l0OCwp1oq4ee9tphCMLmlPNJH/xItwCi05CEHAbeHmuo/MchcyrqFX6HjovdcSzh
JLvkuREgWad0CynRvHby1X8EKfxDMCAsFztq4HEFjMeh8euSQUftAwPE4zWdhvQTaF9UFPNucMPI
/xkUmuw2ZqicO782z3GSiEejhA2wBff/pE4p0n9VOz4AKEY5R8jOIbJk8P95bKGlaDOxmZThc13W
/GPUv0T4rMMwa5qrA6xzlTl4VqNFDJhLX2TVDk8yCgFoUlZS0B4iUKzXVtenY1lr2nVEqqq7dKWc
Pai0MQ+ZPjFjNg3hjFFu/DOxov927Aqw7UzuvRNtqvzoykY+UdH1n5Omyh74SuXRrhvjM5+//mcq
oiw6wuRhnvsaonuj6mpPIrs65mPeXKuo/d6qdXB2DP9bU1nxqY4a86zpcrxHu7F2sVg3iiG8tpoz
D4Xe3uCkVsZUjfrUm2pG5ypEMa0v5vgemc2H+65v4/ZS8AWNhGwG0diy6lvJFdhdqAe9IDDPeZ2/
c+LmuWi6nWU2EjR6vzMfjU4si6NYbGjI5jw7GadL2GvhQYVuX5wTpM3eRw6QI3gxIsdtB/I0E/Dp
tyLNh+fJH0/wAMgHgbyGG0wAk4pQ8Z/KlLruweqmSrrcP4wt10zBgZDbxs+swL0dQ93Cltrg2tUl
WU4qtw96PO2Nlm8d+cxKxVNNWE8Z5fbbmmoe+0JSGi+W0ErN02M+eY4T7IT1W6vwctKWIDycKQdu
V/HrsbTjhGitNM0D/TmGDxA/tPaYqTaeGkXFPVJdgGSLYO12GSmquqgJI83T4lA+UYmz3/ZF3X9O
CnNw06lGJlA39hq764othQWVTE1DOAu84WJv8ISUcYHX8LTBfqwUsz1YvQ+7vjF8RVEBnbThGlRy
doDjb8eO1yUc7iUVqbmrzOkuWz5F0A6M9jkjnOOdOCDzqJ7qFP3BQioPY4+fzsoeCJ/Iup3ce3Ph
ucqpohTFm7TYcj3JKP3KsnQJG0c+TnjR50BTIHH3C+3QMqJ+LETDjHqoiWrHkjZuhUKPSzOIJMAI
LvvLdqXk9ShXihcl6gczjBgZeO0YLTuC6o5gBe1rWH2XD7ua6HC7xhirFOVImKAsGKtHiVissqwd
St/N3UDTOYt8YEHLqmxjwMYEzpxynxw/MObKUM3eZP3W1QMhhBjubKGrbwWDpjrEpjF5eqwebBsZ
Zm08qpnY8VYbV4+CIUED6QvDLkuTMAdGuERD3yLqspMe99/rwHqLgLJXVuGpFNYOZnVjV5RkwZWR
1RIlLxPOygqSESqY0ZO4ajFRvyjqi5FrO82sP4D/25iLKqiOlCnVSoVi6cI9toYyVE4NjhI5dEi3
TcidmYB9m0b1QyNJD4OZ/wOz64fSyL4xdnUIrGqv+Lw+WH4BfAV/xENIcOaTeFEraIK4ySOQdF5a
id/RkP9UE8Obldjqxr4WTbuXuq3dmTGPafIRKd/RxVjc7UoYiGThz2hATV8VKULqV8o+lVqg8jwE
XxqdsZqShtCh5qH+8tonzyCupaI/yz4CklnstZiUImxSx7rQmv/N9Ex0MMNub4Nr58UitLF5V61Z
SWhR7yknSTb7zMyu1CsAbTBUeWopEFPhM8eTbVeWW6sGBlWrsXt/e9srkwOB1SKKWpZgq4DaWp6q
wVUK/cob/aZz5ZAsVRpbmkHqKVCzpzA43l90fVNoblNVAE7tkCcvS9++YUsQ6I8g79VGOQlrlE40
mZo3WjzuMXKtvRkCNFQwwD/OhPnLl7Czq96uwsC5RDqETHlI6I8o9c4DsHEf+L20kIDKahBUL974
eMgGw4To+4Kmu3HQLf9rkzjDkZmkLwq9Zonx7/sHuLWrebiL4IU+04pS2YYk0miy3r+kg+Gmffsh
1PIdN2NyhxdehilUCkxELxS1l4YxanE5paMPtLktQW8ERdagaVyozt/y0BT/dKUYft/f1M6KS3Cs
XQ8dvdY8uwqrABEQT6NeHQF7KqQ3po5sVzAowAjvL7phimyTmXN4uoxZH/rWlWkzrK+tGZuoLYZM
LclVc7Sa02bng20uAz0g1MYERzS3bpfJ/boZyTNjL1YfFVscArsCYrHHWrJlh0Au/3+V+bK/8MvQ
b0OaNVTaJWriczI8MoPKsF/mxeyrRWr7/tFt9AUMKMj+XW7xEJWT1U5mhBVaKWniaUh9iOq0uE+e
0larcmp4ZfljypqoPPlOr32Kqkw2XStpGNJjABiSk1EB88n08ZTmR0saVfPh/k9cHTulc5A0TIHg
ZSDjWhx7WyaZjVAL/L167yoM5DJASqUgeG3syTJwEslolxEArJgtnSqrQ7tpHUDlZjw8hhxEfyLn
z0Z3LPxJHKux6J5L4QtGmFth7VzVrYgA/tYZw2nzjqyK6vLgSL0zjIkHSz4AsmCspo+j0WkuoXrw
MNp18iRCpXga8iKDC1ruD8yxf4L9pd55TVbnTbIxd9k1HUrtNdISgr0h7GslvDZal/30zWn8YBU8
zrqpSDs3Sl0ZO1ThDAeBYNZlSl7O7CNfGLsV6MjgjbXsKc7Evo9DqZfSuzy3graFdyML08fEbMKf
aTjVl8EZysaF+AbfP5hJYR3zNHbKs14MQ5m5iNGI4RTHisge+6GpxEn00/CTN9hHvTIpE9MVCRKF
jCBXDJsPNMBQE2zLsH0TytqoHvLBjiMX6SoVglzm/yRPyfkdOzdu5fap+ZNHwmtIG44YcD7+F1vG
78b4xwQ0OoPb5AEjY3/8pHEad+7NKirAEyKhpChEmKThyxATyrg0TzQ7uWZRHX+ZkLQ4Fdo8Nm0W
9rHOpeQomWVyDdVmr/O1sUX6/vNVJTKYObdvtwjxku2DGQkgZg9+9Wryu9X2LGf1zlBvovkDzdHM
nrjOpSILFmcr6S+GXD3UoZIchDVdjRjQmx7EO59sfZI0g23gDPShIKVcJm5jpvWCX+F7irB8+9iO
lvbbThT1d9lY2pveaowvIq9U042iSfL/w+J0bsl+CJ553bTbwzRQCBLlKMfXxE+sR4gSDK9urLE4
SCIQ2nuHIffEreMsiE5jbxY7T+vWOYM7coCoMBJOWHu7eouvzLPMUDyttRh1V7LgVEza4Im4Ho+J
Uu/Nma2cD4KldA2A4s6V7xXKrzMDGgU+VMLzbIChf05NSg71j/svyioVYRGSH55SgIS04RcvShWg
0ioSVJ6oy77l9rg1sI3Br77KdlO4cA/+DT3ZU46E3P11V4cJ8IpqJ351njFfd4QLo4SJvgDHRZtC
y+HlzcdDn81grZ00dmOHNEspGyEIAi/O8rNlRtNbiI4FVxN5E4PCfMfkN9y8anGIIKd7NsfMTlyk
g6mBjmjslF5VSqa686at7g0wQ34EXUfC3LnIe2s8jpZKSV9otucjHxld+74W3M8JciVQLM33Hp0G
6aCJYqwPQvLby/3T3jAlQnlGMP8UW6CSvV1djtpoLAYheZktnUUafbA6AzCgveNmN5fBC9HnQlx1
NX+RZZNiSE5nXTo7fZP2wg1he1eS/PW74aUkgf2zCN2h291UrezT2YDqvGr70j6J1u4M9Jb6QQHf
g9Lpjqlu7GpGY8wiwtDFQsd/uxwXfVRlaUBXAAnoQ43H8YY2t5AzyOXza78Ttx0cNBkexAur4mo+
xRSoQuqccti9S1rpYPSaNxT66f4yK2PEvCkkcX70qW3KVrc7ohbTBGrSZJ6c/A6MvyRYy3sZzpn6
pFoIou+S4K4uO3vCi/15/zTq0wvPGSZNVyiBCog9Z5LUr4efcTxcza56qu1g56KtvtYfQSVQC38C
i1W3NULcLc86aAG7yojOgS+mb7mtJW8C6kg7driK2FiKcVmKww65OEwdt8doSFYzhKXWeuDAz6N4
oIp1UAEPKw3NeGMHZLu5GGUbOAUMeq/LrmtQ+PQPgxK6IOUfU79CLPSgq0gcVafMevWcw7wxkkg8
BtiCVT3MbOzOqqs4uZpgCk5daFmnNE333reVFc6rYIBYBOLEq7glTQxomMNmwti1T2Fqnaxe/hA7
w1sCCP8wlHQHfWPH8resY9ZjJk6a34NlFaBJpd73lSq/hv1YvK2SaDzUsp/WMJVre5221cPD/ohV
eN3g7JjF5G7NI0+QO0l0Vbr4qHyA07OHxpWncSK4ru1nEHzhIyhwgggjlf6utQittVdec5MqMVHn
jEdmx0vHVat+T/2wQponiZy3Dmi2k0ri+FfSpaGr5Kp2Nu08vEBxtIdVWkW9rIw8+Z/FZ8c5f4YX
gX1rppkZxjwEch4dRFweUl63+5tb3wcyBtPGUaJVgMb24nTD2O4AXnEfar36W9jq90jK3ldW6w7R
TCFSvLaLwI4oEc8kBlyLlQtrYl9ygiyiu2YkZzWuPspy+WrPxRLwk9BIQBNuVXXrAqtL8k7RL6mZ
ITl3tcryQYu/3D+29QUAPE9LaUZzM4uzvACJNTVJXsbgZuPxvVDHd3poHM0p3XGNa48/15eBMYLp
pKy/TLjy1KLMlRT6RW19V46eB2EeQyEOXbSDfNlcCGw1foQQlpzg1tJEA5wxgBvLo//3URflJczt
Ay2tsy72Ru23jBrUOBTrZOlIOi/cvaVMeqX1U+WpofgrT4Kf2gj05f7nWQNQsGT+yFFxGnND6XY/
AwI1ArlA8WaYJ4z12EWizY3r9zJs35b+reu+qNab2Pjr/rIbW5vHwFgUhNK6y2mFphHHqhN7huKj
SEkkLu/tbMPwSGIY2kBRGS7W5eml9GmrwAB3UDXNwWze+RFNJR7M128E+ASlGnqX835uj89p46oY
w0ylO61Ub4BQ+w+Down3/ipbe5mxdxTIwVCsfE8PcijTB1t4XSQYJ5Ef+yiBKCPYefI3bJtOO+89
r5W1TndF62uiR7rO62smRGO9+a45/THu7G/C3mNW2NgS34RCBWAIHo1leIE875irfZJ5CYl8AWg9
CwO3j7N5IH0c9wbqN+xNmwUUaZowxbPCKpTBVPhWLxkUGLXq22g7PbwApb5Txtw4P51Qaa5S0LjH
Gd0aQxuGzF6UXNggiFw9q99YkBX6sA7CpLtzbzeOD3KuOcukBUSJaRFR54jYdJElHI8BgBY9lmqY
3texDGGcXmZ7T9+6PkqNkOm12QRxfKvn1e9QS6xLRWcwNDWuuQM+zAkH88QNs0+ab8WHnF/0BJlu
ftSsfHRD4oNDyh3c2fbGIwxefa5FA+CnLr3wViPYq3RsWzrQYf1ThiS/lP3gABj1g9EXgBOK7MP9
m7dhOMDzZAiFeIgpUi/OGcCu1qX9yISFWZwMUT5WvbWzxDosxVh4TKhIQtO0KrtAtA2koiija5GV
TnvQqB4cbTvMP3WDqbql1H4tgPQ9Na3p7yC8t4zImMtr8rzBVS0GrdYBhdQ68OA2/1yjb+80sIXp
2k4os7VB3BZi10zqrKv7oQ37E2+AQK5ZaS9tq7WXTMrsc63DOEErLj2Hka0hH0lf+v7X21x5DqAA
WDK8usSEBbBedZNZGJ6eOhgmXb7a7ZTMreAqNYyJ0Ys9XcwtF8BKNPapfWzEVBXMedHYml4jilOT
a+aJjAf+ysxhRjGKvt3f38YHpDcDmpCpgw1mrXEqg9YIaL7Jpf+1StoPjm8Vh0klCP4PCyHUATiH
4HdF9WZmNZVdphtglDXJKeRDLU0nOy9e/84hSADOi5r5Bn0Xcwz51LaZfUnaX23ugWY46OQv9/ey
caUB9yO8TnmAkHQ5zTSiK+fIYYoSBkJTMSBRAwlap0y/3l9m69vAd0YeN0OJVwwkZuL0NnS4sVc4
EvOhAeotidQizDc1e1QZfxKrm14zRVPeNvqiAFpgbV9EIXBm9mlnj7WnafGhDv2j2flPCCe9j6TY
VY3s2OXdsdL/UpreDRqVgHJy60I5lX138jPlyShyl/b0ztfc/Fkwsc1jT/SIV2jH3M57pSXnvkLb
w3hFbE6F59TwGx2cfPINVN4yo/qgVv1AD5PZqP4ggl57iKziH7uu+5gOkVZmhyHMuvdwj7XfenM0
npCqTKonO2+z/O/7n2zDXYC640UlXocecvmo6iKrcqebRs+BcPexGuTeFY4WuIFmjS5goYyWc5U/
wtG9YysbzxrlUppF+Cj0w1Z4oNAB6IfOM9crPfRacuiYd+jscxx/FfDx3N/lhv3PdHX4YjDblJ0X
xhLJk5TjT4yLn9TnDJVukexVPVbaRkxTwEMPan8OvCENWKyhJV0AN0Aoe34THSHEk+vuZAIbV7vy
adTqH2ZrKkdT6Z6s2v9qTvrbwGh3Xp2tM4Wyhu46+rNUBub7+aIkoBWZP04+0oVhbbgCVjKGQj+P
svkICdW185s9CNK6m8+e0bGn4E8Wum4iF3IwGhYzqV4RTqo31GFwiUXwCxan0A3aiTonoh0nfVS+
J31tuoYIwndlWtqHQraEaxtGdRTS0D/f/9obbsh0CK8Nejp02JemNQ5FG8Yjc85F3Ry09DmlSZYy
NHB/lY3DZjpUBWKJs+McFoedToYciDqJrpPEAEEZO6abCal0uypNTr4cBC4EpdmOf9l4a28Wnf//
4gsPhsjqmrz5oqfaqRsaZqobF32q7wpsV/f3t3GKLDXfGMAnzHDP+3+xVKJEspVqhe5Npa93SGsn
KpfUzoDoWu2o77iDrdWYa8ZsKfKuaz+tMYhCKSGnQDX5WIbqhQF2Fxnlh/ub2nAEc3uKxH+G3VIX
vd2UIo0+VHQDukZajfBA9KQyb3p/ia2dkEqC6EC2G5T4InzW5b5NHOB+Ht25M2Tg+cGR7ENZWHus
E1u2QA4OQo1JxTVK3GZ81pGcSHht8Un43cFG2jMSkBQUexn/lqkzoEi9kQ3h2xaurY9LQbI68yhN
o+LJitofwHQ0ZznNPqcRg+ddru11hLbWJCsn8Jqr5JQbbr9UWU9jWwEduSTFe3l8tsbsXDGaZATp
UZb2nPfGN+OpxshnWydlXmyQPqkTKJLPUHAsfuGlmqso/eRc2lH/8b51bHw0eI2Y+JzFoPEc8y95
cavSONOd3g/Tq6BQ87YujA6p3eyDHkEXoKX2p/urzba2CJJgJzBBZPPpzNWArlLEQhEls11lCc9+
iTfULtm5SR6qpD+qg3KoxevvMQ8CS1FdJYFcFuR7A2UFDtlADVYadGS1m/xJ0sfwUxeFXbLzrG99
NuqR0CpBVrLmjZfqMsAVITNTquKdMyCHkCiXydybs9kwRVw8DQRGS5i3WdY4Gn80epP5+auhx8r7
QhLmAYr60lWiDiWAQZJPvT4O/2FvlswjDmhgfs0WnkrzYSyudGRsHP1DVz7IivQg93u64RvukN7J
v4vM/39hjWLswlGmC+U58Y8mzl24/Xcc7tYnmqMRhjznUH15dlONRE+epJmnGO0bqw4QvegPuRru
zH9uLUM6SNKLKQC2WFxghMLSyUJywjPGoHpT5LAM6UHpfJqZ48/379TWmVFipRA12xzTDrdnNuSB
6rdVPcLfnroFVfE+r3acxOZuqIpgb0TlK+BGIowArvsu8RypOCbZdDbK7DeSf3tp4eY6hG9gQ3BF
K01TZ7DzdGQA8xK03YHmMeCQK+moe//AtlYB4Ee1ZUYTrIQWUPbpiogA8gKl4sU36vdOKB2D/9IP
mynjqEIQe5NTLEygtvoyG8OOmpJVt2e5jJpLY8Xjz/ub2agL0o6eG+w0q3h4l8vASamlzBU4l8Kv
DsHUHItY/hnY/QM8C2VTfUaS+cnI5H+aSTpmkfb7/vJr4wPMBzseznWeHFrW5sY0cTJZzcJr0DLa
6pp9bo1vc00O8ldfKBZi3Jn6HLax6pEUPXifQquAmdSQwjtMl0bkg3a6Axxa28a8DP0eIFI0cJdJ
kwjy0hmHQPOKUnWjrH1omm9lIHbyovWjyyrkfYyfwBdNrfr2ygaFKadNgWRmIiXt0Ua3639I+7Yl
OXGm2ydSBCCOt1AnqtvdbrcPPXND2GMPCBBnCaSn3wvPjm+qKKKInj8mYq5sZwmlUqnMlWsl9hQF
Xl2jYOt8v79Fa0tCmgRxbCDtZxDxtbFpQDe4CER5NjsXVZYiMfHlStWbediA5u39fRJMmqD4jill
jBOgv3RtDhPp/YTncxpXE60jylR+SkrM2DeQ8NzYrLXPiEY3auLongJatjDl6bzkoKnClFfQHyjo
lLsuKhJIxNobIXbNEMhqkNyizA8yk2UKPaS4882iiKs+tvgn6pLQzf/M7GrDzvyDr9MjigwS6QgS
FdSDl98un2YBYttJz2M/ibMJZu8jrQ2UFrWxx9juX5lOSHTfO1aezHAOhEII3ThoLCzrs/0gEoxB
TGmcav7sA9UI5agoVc4YTo0da0fsSVq+9bgh9chOvjucSRPsq7Q6gJBs41ysrR+JDfByAK1hR2dX
vrj+ScvwwO27JO4Swo9mDUWEFqy3oW+2JOrKGerKB/Jy/wusnQ+0rOGr+OTzAMW1UcFT6ecKShAj
+DQKOe59dzp409ba1nwItwCUIMCqhGmNhQ9pY8psYkPB1lV/2t330f7WYgq/Kt8tI4SSKjAuAGDg
kXLbQCxa2kwAFLBz4KMZH/aV8sErVKrkhfWTucnJdUOeAHN4DiHPwX+4AxbRpZ+myW9zh8YSDTc/
Spp++GZNbQeZpEIHD0xSo5XhAO0q57EEv0KyS3qn7/ccqqNbUOG1y2jGUpgBYIh4Ty9+S+0KhUxF
Bidi0rPJ29iorY3rdsUEGJjBUQKoHmirlpGg9DnIXXhRnO0WQwFRUE/BV4KJoq/3fXLVDLXnFAiv
8ptXWdM6Dh94yc7mMJGDpqr+DJygsb9vZcUlcWXPci44cLe0AODnDirRW3nsNZ8N/lfTfiP1A5db
DcNVM2gYAhaFzbmpjBttTnwF74+JhCgdzRHidike7VnktolbhD6k0pKNpS3KyCBsdoBEwTzUPDCH
iDL/potIIlG8SfqB9bF22YvXf855twP1epinaagrHRXscP9bLqLIbBB3OrLGGb9h3gBGFTPbIrWG
PKYJ2CVo0LqxrAOIBOeV2ljbMuX7xxa2DcF6BjkvYRV5T83G8xFKaKAjtB1+lOCOyJz6xRzUE5rP
P/VIHzs9PPe0GkNKso1DsASs/P4BFu5dHxODIFFY3hkOUGYBHqH+SbSu/cVjGBnBVEAK/k0nbdj3
QDTi05Dm7AVBt/nipQE5a2zHxtW1uC1+/4q51Y9ZHQ9tvmVEdfnQ81Ga5RnOlR09rYITCFTALuYU
ct9mHMTzafG+lOO3TYx8wpNxcDD9uYjiNi1InjsQIxWjcZCY+OpG1NME4EeQNHy/R4GBC1MHaNre
ildRNmGaYiLleUAIP2e4jU+yJSaG+4xs495dcV50rOaxPsys3HLod5nTq6LCB7MCBg6JDMhFS5Z7
oxw24G7mlqXF91MToaLLLeMkuQM1RKhXUfGHHovcDodUGuoYFKrpdmXFxmSvc8MCmxY618FBG7yx
Ip9AbfmUtR79QWnX/qiUNf5ou3Zw3u9btoVmNeZuAe24gZs7kI9MSpvkZ7sTP4KhsMI2d03IW6Ym
Otekj91xeqde6+xbACGgXwNebsxQ3wwtBNNgekXlnEpqRn3+gQwPmHCbzL9yk4QMyo73/Wvl+FyZ
s65DpNXYUnDOjFMpu+Rj4NeaRnrkNAlNJIp/+ND6emwrs/l83+y8wxc57j+rRIKC1wgQqjcAai9o
Aqq6fohlUKYRCv1gfWnHJFI+xEnqrpZ7P9f+Q8c6+2NW2lvp0eJmvTE/XxwXF0MiGuysHIwTUl7b
DIXLsuLc8JQn73uwzoYQJFALx2MVZaZlYqSdRHuQU0QFSKkWxDZOeXA5G6MxCLY4IlYOFUwBuzIP
9dwCZLoOlUz0MLw4c0Rm7UFhqaudBX7mKrQT5WzNRK3crSDQxMCAjUECQJEWZ7iEwC1e/Q2JM9ev
3+quYw+cyeGh62t3B2Hb+k+rJ2bkOznbCInrlgHzQ74CYcRl8c6qi7HOaAk6xKo0PlS+1h9NnZtv
KQg7X2rT4b+46N0K3LOMx/fddtX0rOttAxaBaZfFoi0NcqpqzJLY9cDZDTGXcee1af5QgQfksQtY
de471e+FNPhWVXnFZSHiYGFEBP0HXLfzQb5w2T6hKWm8HgJI2fg82XWUNt0G6nAlFuCkASQPDj7g
JJYTfmBhJpi+NeUJ3bD+SwKV8whjo96BNwMkRvqg+J6xctyIBGtuOwNr0XoAXdQNtrYVo5PjYZrF
KJmf076hoZnzHWgq3tku+n0UYSEAC+lMcLB8VsOZtdYQXz5nrKPgNpjAPhUlAyiLwmxKUSmX1kCe
+360tkqNa9/10vIi2ky5lweOAADWB6RSzX0pErbsKHEy6+mv+x66EljRYf53lQsPDUq30BSEZjEm
fnctdZ983b0oan5FfD9wi0yh14nX0cuO9+2urnFu7s8pBLo7C7tTlY1MuyOJXb8D73nD9BPzCT27
VZsdXN3xHaaZvY3ounhT/LOl/xql87P04kzYioBoTGdlnIjvY/KYUuNI1A+muvc1T/+xg8I6anTz
i2LpOjWQGlwOZhPLFkGcq7gK6q8Qp9zd/4ZrywEMZJ6JBLUCCK+ul2MRbQt7Vg4S0J4NrYLt2qmv
QuMQGJW5YWstnFzY8hafzldJMAmgfM/gqe93CcZ+Tw4GAzZwuGvxErMwSJMNcAAjYF+vqE79zALD
ThmDdTv02TMhZdTSIzOyB9f/4cqtuZfVL/ivvd9PlguHqNMsnfxG1Jh2zKPB/uFqMyLt31psZLBr
QQtsr8AJgSVhrnlcrwu0jC4TRpnEwvI05IWRAjCwrjX5o9VIlOnu+8WKNdRxEBpRWV8ZABtKt0oN
4adxN0xHmxinvhfnRIiNI4z3KX72Iiu7NGQvksGuN72hpxDsKZFgf61kPj32Vt2EHqfpNyiBEwj7
MKs5Qt2wzg+DRTLrqJux7R7z1rOGyCjAlPihytuxBM2PDFQEsq8p2amSk3Gv8Ee/ToTY2YEUbf04
NI34ohyVgDg5nfFWlapd/2M9EPXKoBgKyhSQUL3qPgsgtdUZ6qNb28WDm+CW3GlNvfKhqYZ+OgyG
0xs7aUzFmzUI3w9lY2CSYdBF+1z0lvOLeAMohYcJ879HQxr9VwroG7immNEbB/AUFVkMWVKiIpBR
CQ1JdapArtC1bRvmqGWpg6FKYe8NJIvTrjCdyo4yA0ROp8nN1WsuqRYhluicAgjCjLugGYncF+BT
KMKmMaQT1o3hlsdW9d4bGk/5EI1m6VgffdnIYT+OGP6JOA+0+9XERJqHf2CgEIsD+p7vqEi1tZ/M
XqSRHKXEP8kDHkRFmo5vBK/zZIdXCIqIQSH9Mqr9ApCOXOrOPSEP9JJT09SVDsHkVb4IYRJrZ/Gx
GUNHgVFjl6Gy/KWrLCWRLtUt2ftTNgUh2iuQvB5tKnYqqLosIrlDfiWuiVc21OMB9W52IJ1gzZvJ
fXMKfV5BCb4w0FOLEstLaJT1KVpPlpl5r502kjcHmTD+REckYF9J/c3RjX5tOgLm00q41ngIQDyS
gnorz+qdUdkVexkSljihw2l+rGnBwMGXaCSTLCcjD+3GmGRIOymnMGsGIN0tmwGoqF01g0hz7jY7
XnBR7ykmXhlkopz+hWNe743wahgfazoobw++5jQPaa/A1ez34IM8lExKL3QLhtc8HTtWPjpM9uNR
2igo7EdTT9Ox9bN+emoAOGE7Z7JGvvc86biHVEHBK0QDx2YRQ3P0zRmV2YZubfU4MyVJzb1ZdqTc
SRtq2/sGet4itGvIU8deq/SPRmJwIKxoUqbhUBE6o0WTgUQ+fNqJEAa67/VQ2uqQKSw4KsZOty9B
L1Rx1EYxeEeO4EDCTI0g0/BzP/tqm3Lw9ro00i2pr5X7HiUX9EKARQaLxW0ElFNDMcsbJ/437Z8q
buLT55FSX70t5P9apQtPxLm3CD7G+W18HW0x35FXVeG4sVt68lTr0gqLlAaf0KtwTmMxliGZddrr
EtUYAZaekDaps4eqULpxaa4u+uKHLBI55pZN548iiY1SmUdWKOhbshHEJZjW2ddlkexrbH58P/qv
3GnBPMyCzh2oGUHAcb36YJDo2NXuEPvjmLw2qjIfgyHgr71RkL2JIHjf3EpigPrP/K6aYQQ3jOyS
0okJAsJ+QjP3Y9026gNoeN85NTNnVHg+/Mbnz93I5bAbuNi4ApRBx6OhhHoCGyF1o7HnnfeWTgHb
qNetrQmvthky70AicllTyWqMjKoUUd4s+B/c7r6BcGfj7fQb+XJ9d4JfHrIDaD1gKNVfpjoBYNO0
h1vEsij9H4mECsXOdYBPDMegNZtwHoodQsQY760paWViVrzw7d1QDMbfhUn6KWKIU+3OLDSSP1X0
U7o3oQZRHATwzmWkzQ6UR6a29M8Byk42uMsh5RDJQUzPIEoG0y7N/fInVCaGH8Jp7Y9INL1pz2sK
/vm+d4cqHCRKWXXR+A+0yflnopOp3Y2YwWo2Xui3CQteyGjG4rgCuQZ+/2uXNXnX+rK2ZGzKBAWB
5id6Pi8ZGTdOxqoZyPEB+4eJdRTer80I4oHRQ4Hk2mT6Y5abRw9EsMweNlZz6z3zoDG2FekXcqZl
nbvsgmosTUzNAMyzm5zkQxYY735gAJqJl8VMXTiDNBd5shZ5AOlcL4/79gDWyUNXsqhCYer+0b4N
XxhRmTuPwN5hPn0ZR0HjNKG85xZnovSBjk1zJmBMgEBtOoQg8bVDxtFrvm/zdo+ujsUyI09zv/WH
zEhOJGkmC/S1AggUuxTli1nX3q/3G0PzEYMxM+LmBgXTjj5lBJRWMUtAkgsSiMx7qkaxe78VFOTn
AdB5eOUGyF2AY7ssPVx6Dkid80/OoMMhe3u3EVAVYmJ7puzEi37Rj+ZGNWGukOexK9IdkoZzoVmM
GuJWGe/2dgFnizFz16KwNCt+XJ8hD1LlAaNVEU9UhQpq9o4NlRbxgOb1/v6Kbi1dB4XFilwQ3E8Q
5PUghw54kkMfQar31qXyO6ht3/3xULGfhTEwl4QotIz3ecGlLwwvPSc95sLRkrTf+NCNkT9m6uX+
qtaCAyr2QBICgnxLzsG0PVRjDoVElbjVwbJqczd2Vffu1gz0rdHFBPAEALwbbxDzfVoWBK0t4fxR
deYrNO9es4puBNSVLcL3QnxAZRXQpGURx5xsKvMssGPLlPTVr2g7hqOTsr/6wmqRc4Mpf4tnb9Uk
hm1MINcgYLHMbqhPXA4yU3Sfc4yAjcqoQ20GULRSTwNIW9+9WahGYNgGMGd07pcFTiRQbVsJz0OH
kDx3hvxsSP3nfRO3FQ+UShCDZrw28BDLy4KgeEkIniAxAvCIxkLxJK3umBr+WVASC+H96Ly62gjs
yykfbP+11fkrX9Q9tDYtMI724HaQiYMHEemCbOe0sF5airWhMXR5+xnEXryIFKrnHJATo34xCu5C
Bj6B6HdaJYq932vBegVuMXBrIhtYvhFI4BTKaig5gSsndod2b5LgJxr2G6nXyhG8MrPIyiud2R1p
RB6Pgh7tlkcVNzZO+RwFr5M7HG4g2TzQqgL2vKzMua1hFLivIA5SlOKUNv6rXXj0W2sxZ6OytL6Y
/1la1uVojW4kgEhB3Go8dqBQRokB4utKyo2zsHLw0MLAiNtcaURkXnw1xbyETWDcPrPRT18BByz3
IgcWPy8E/Qys6RbT9u0nRIEfEyEARiBLBj7i2kXt3GadRfw8BuwW+Ma5gvO52BK3n/+R632CEQx9
oQ2GVAeJ+LWRwGmDoQbgArxMMlOh5beU7xM815Fu+1kCrGNaG+KoRA2NSQQCqCv3rq3Vxibeflvw
xQCYMTdsILG8vH/avDLcnIHFFD/1hyj6lwYEghHt7D2zxdf7AWfldQxjwCViWBFBFGjS6zW7QW+U
KEU4MdKiWX3lK0WQzqovg8fCOj1xL1WoSWTIvYpKH6FB620cjtXV/oa5g5cRIJtFGo4KKDIVUNFC
f/kZIJ5wMj5r1oV+v/EyvU1fsVCw9AJygYQFwJfrhaall3ml6HXs+UNotU9WCuhA9yevxI5Pf9//
qmveimFhBGkAvWYajmtbXdAYeWtAJK/Mgn2SV3+gOhQXVf36fjOzt9IZTIK+wsJfeQAFG6dTbO7Z
Hp2Wf2q1GQ5kS/dwbYdmPh40hyG0dpMPCSYqB1RPNuigXok8SszB8+BTrrZYm9eOH1jDQPiGiA+p
xcUOGQB4ORlpJRBBzhmgjiKshuzvEQSlwVh8sU1Mwxfa/4B20BYxxtp+IUWCUeTKeOkv9quBPLsH
hboq9tnwM5vsp1qNz/62XsDt9Y7U4cKOde0XZoJOLz5weqag3kAckxZ/m/wy+FFVaPDtfSZacAy0
KK1GndUnW2P5qxuJhH2mCULb/WaZU8WTrJLeyfS/OOmfuSfCyRKhlnIjo1g15KOggWgKCOlyzoc4
mTehcu1jSpz2JyuH6m9hjsEX1bTiLHq73EgV1s42EHqgTUMrGO3thedIaKyAtgfAOQGBCwtPEEK+
5OULnZ47l23EkdsrFnv4r63lk9TVkoIEAASkGRMfinw6GcYWRGHt82GMHKBDlEBmzq1rN8l7d3Qo
87O4qSAGKCHvPT2BijScQHXx/ghyYemGat5gOdgfoASCkrn50y9Soc8eSI+fgypvuvffa3gfgPLF
gq4xar6LcKU1kBfj1JATs5IRzYO21HuvY7vAajX6lB5Jp/fvFSziSY/uFxgQl+m0SsweNBEeNJSn
qX5OoY8RgTNvKxda8b4rK/N2XqTPgcsrCc5NAs4ydZDWY2X2zxbw03gQ+8fBp9/fvWdX5uafc2HO
Yn1bAdqexYVqwSdv7M0UbXmn3t83s+LnV2YWGd5UcI5+NV47FZptfu6hNgZZl41AsWYEjzcf5TGU
QoA8ul6LX1c8Q+Otjlnbf0jK4As15OH960BFx4BwEBjSbie1etIz5WlgqEZ/70L+D0RpGwXilfMK
2AuyYHB6ota3fIUOgE71puGqOJVurCy6JwP9Rnzn4NTdhkev3FQzzzvuKEDH/Rvmc4hWg37DbrK4
c+xPnFT71hxeQWf44/5HWzeDZxeIIEF2tnzqEptVSeow99SZ+RO6WbFZyrgct1DI8/YuEm68VTCF
PdfVsUmLe3fwOwd1NuiFWGA3SCOrzM0OWly+96Vs8b6IoIM+paHfpiW07bIOrHku5Ku3hM9XF3vx
Kxa3cgKxygBimyPahxMDqMBpIJoYNR0w5od2QPM6vv9x1+LF5aoXcVB5XlLVlBSxNbJ9oL5S50Pt
IMsGsYNbb3XaVn3zYnHzCbyIFuk4mXi/9DjGlmyPmQKZ7cDt701tZDvIQvqn/9va5m99Yc5oBggq
dg6J/UZ6O1+pTyCWB/K2JiZ4oqrqwIeUb1xiK4BgKIJhchAodkBtUZm5Npr6A0Ss/DyFYFAvkDnh
6EUJa8C4kpTN+LcT9D50Nkc0OZ9rPjEnlvgMj5xAM/vQpzzIQxno7lc/1PwDcYJW7FCT24JhrG0E
npdoRQLwCDT2ImwzM9OpO9Ic75wvRXsIICyWY0DKQanl/hasubP/ux6Gh84tyaCZAyfQokYX52Xa
st0UmGkWcq8phj10snzreN/cagjHS2fG8YNWY/nWUZK3EFhEfwMc6KfOy1/Bqv1638TaihDBQTuG
sV4McC4+nU6ZRJchEHFikiI0CruIuu5XbQ8bpaC1LcIS5kKiP4vuLuxI4BPTpEe3wRez/mm7y5Pk
r6JWe7vdIrpdWxJ4rdEDhz2gFxcu6wmNvZCgcKq1e3R08ZJnfTiSemNz1laEZBXV5dnnMAh0fTJG
aC9PjlfZJ1U9Feq76TaHZoByvUU3zuDKywbFGVRn0JhEg2j5up64IaH6BgJy3ruPhTl9hiJGRDz2
LKwQtIJODsGp9zsF8ga0CGfm05s+SsuciVkGB5eh2zdnMzfpyaPswS23phvXHByyYLgHwcYAMsiF
VyRBVYgpKUDjPgWdecjE0JPdRGW14X1rLnFpZ5FwAfjV+inS/LhRaXmy/YSfPBDP7VpmZxsJy+qS
oGkF3gc0tvGYuXYLwwBVBoZy2DkbLPcBAupZJBLH3ji2az4xD9YA0jlnLMt8P9ekniCs6cY+MCmh
mIrqCC9NyxBDhXpHIdYDiRjI6rKc9xvX0FpiMbMHz3OgBirqiz0bOuC/894rzoPZyTMElUisayc7
pdXEIl3Y0K5hrWuFcFv2wbcwKHrfOdc+MEoy4MSdR4ox03j9gUt45lQHHpCLTvC1DOyd0O8cZkfR
HoVkrBAFA6BK/eXXhTRlNiVNok7eYBlIj0raQN5ntKDOK7lqq/+QtFyam1d8cbE3eiqSDOjg2IR2
t2LNTgprz7PghHde3PdbQz4rgWtWaphVtebZ9mV87JStOk7RtAQP+a7MuheaFs+V37IIuMANmOns
DIssdOa2w0QKrhg8ThebZaczVLGD0IcCz1gcUDGiMGiUb4J6LchlRiesdNe+H5E/E6thAg9VC7R8
l5wLkwUaPTTHbGgNeiZ6plPxCSXF6tN9R1wJKiC8wsw+UKZopSxrajVo8VUBJz8DicNOGJj0n/Ki
YyFigrVx3Fe3DHnNfM+ga7oE5XRlXk9pYNBTqT423icwuUeT+QGUvRuBfzltPnu+h24Kqrigf5yp
Ga9dsbO4AOFw5se1at0nu64YAyA+d9m5ESDamiSxmqge/ebJlCR9SLmHHpZ0avcPz9bkCaC6Dvuq
i6kPy4QkW9Wbldhz9fMWzwlRdICVUqOIR8i7aXgPy7IoN35yb1+QMYK+0b70Nlx47duDQgOT/yg2
IwdbxDsxNACFZ5zHnQWwa5aHKimjFLIBhvf+yAr1lH8tLW4phXlYz0p9EedZYx3n2dLnVrlfPTt3
ZAjyyLEPiSWyfYWUMawV0AMb27/m0XhMzzR4M7BheVr90uIYeh9l7Oh8n/vurhHup3p4J+PZbye7
NDN/8Yt4h7qok3EfEwkeVJw/EGCWIVwPDhazaPONM7pyWaAki01DBQH5xbLch2HQIkdH3T/xLm0+
6qHK94Vbb0lhr343NOvATDK/tJe1MCCsmePy0jvV2Dxe0R9g13uAktqGf6x64oWZxXcrDT6gJYa5
+cZKT2nw2EkEG9oeJ7k177AWtlEk/d+CFj4vPaZ9KJjpE7CuvhO2kL07BsZQAuToNh+EY7G/aOMy
b8P/FgsE9gkcx7hyzRnrDvz+IvrUk/LTrnIAg0pqI8pamoZ1YP8MrKo+CD/g3+4H8IVz3JhbRJNx
YlzautSokPneQdQy2Q/QR9hY1OJb/mMFrEwzjaCLasEc0y68nRaT0rLKoKqFSaa+OvQcjATDzrAf
Ndmaflhd0b+2lmM3orVBgWi6Raw88wttu6M9vhP0+v+Xg2oA+ArxuFpeRYOrsxqoMXLSNMfAlAlt
TVv6JwUtrcjs0o3zu+YRYHydy2QWqP2WRcy+IkkqXMhKFab5XJDutZMWMEolkOS9wsDxfYdYswYU
3sxhhFGVmzoC+NuLvgAh7Mmv6SOaY/EIwGjpDF9bx9p4JixCxu/PGGAvwAKLY4bH3bVXjL1pCqYy
EWvdPVp+/zgw9dUh1oaLr6wI6EtMueJKB5xgeZ8rOjldYUI1VGcsObpu9xNkFuNOdaw9pLaeNnx9
xf9gA6Rd4A/83Wy8XlVrQmXV6NkUW2UT25QckJ9tmFj5cFcmFpckBApSNZa9jIdR7/hofGZjdkD2
+fO+K2yZWZzaIih61hGHxb0gT31nY4S2ewpY8r7kYnYDZMdzAQYzWLeYbpD2FdLsnfLsCKD8dMPZ
Y0PyX0PuWnsDFdz9/VWtucOMVZs5wcAqskyMdVOMgg+Zd6JmpcKeV9mOu6o9i64VKNRR73Df3iJf
+2d5c8HHn2c7b3hSAu3RsRVDGpf0VyPPvImSUuyZ8WQXHzL2IgFvvW9wbYEzAQzKMmAQvNGDhAKt
Bn6KBSeaibOT2n9OxgETyFHSsS3CxTVfhzjQLFyNoUAcrmtfL5PJ0qmR6Lj1TUB1MKZitX/cX82a
E16amH/CxdXBSgo0YTpCVG8qow4v0QCcDKnayqrnI3PxSPu9S+Cixt2LigI8cbGSjDNHiRRI09J2
e8hUNHHiZfsOoEYErw+ZWYF3YkszfdUmHr2z8Aykk5dUUtjCOie2mZxkZXpROYLyjIgf4GB/6ozs
88THQ1KAHOX+91zbMgeFGSDfIU2EZP76e9LesztgW3uoLPiPNLM+BWa2kaOt3PYo/PxrYpHCNJgd
cMik2Tmxy50W7keCCYII45bFUfTGeBA8GTYO9ZqXAF2EWR9gnm8pYvuWJkOiQb03lY+GlpEHfFXf
bwSqVSO/dXXADwvYwSLsggKZur0MsjMpa+NDEBD3IaNNFrqq2sKCrp1hsLjhlYssEAd5EXptDLoY
nesyoIk+1J2O0qneJeQ7k1/ve8Pqkizfx/0Ihjo8Ea69oeRWY5ZFg7pq3peh7WPCQxtvaVb++L/Z
WXw6tybQbm1bfh7AwfOI2R7y7CY2+8u2iq159tVPhyF6CtwSxhWWxUeH0ZJ0VGXnhtkPHZqMrxMZ
jj7nPkY4/f59VdXfcWMuc8IdMJR0EwEbntk1pwAvpbXeD2b1HDAZE7PcGMFYO7WXZhZRkEysGGTd
IFSUwX6CWoTZmBvZ2NqpBaYf/C7WrBS0fCaCCa3Lk6A0Yox5+3mY057tERLdX8KvMKiKuWFrYuXr
f/CLf40uASIVCPYdL3dR9psqdENdSx8aIM6igAh/d9/UWrRFQxvVPkDmMIWxiEqqr1xM/Wb8DMKn
8jhWPnmFn3wda+6eTRe8UIb0bMyZ+u7hvuHVvbswbF2fsaZyyQRqFSN2SP422sODW5X/JfxdmFjc
XmxwwHViiPyc5Ix+6DvPCrPRdv9UaZsf769mLZ2Bc0DnCH0soLwWn3HkriyNKijOhhqT0Eh5e6Cg
MgFrtfkKqa78Q1PILurMkTxhlnrjGKz6KMCrIOVBCxKAi+tPCZJ4maGHV8dt9ZNZp6kwQ1BZYzD6
qyBbtPerofHC1mLbAlbUPFBpDap4/wMKQcc2TyJcmNF/+J4AoQPujBbGTXO59XU+JkmRAxvY2xbo
P2oMGTBkxD8HHjRQg4EwhAwtL2v7aOz61jw7bgWQ8v1fsbrYedABAHdQsC7Tn9QBSAb/IycPwME9
V471WDBe7nrRjf8lzlyYWoQyHWB6n/hgTU6otCKwIeag4YG8iKBpsIfOH3QZRdt/ur++1UsBrXvw
IaCnd0OJMHk2aQZlpzETmDes//LG+jQUULqetkodq18S9w6aC2BGu0kkOQOldyUxOzpNZhL5Ks8+
YCASslVDzjYi2lpgQfUdGD6wDc1tsOvTAOlFWgJo7p7IVD0IT5/sLNsILGunHcVDXAcYHwLf67za
i+wboCRPYsYftUNPgrMoHcH+YTwnE32mnjpVlf8CIhA83MYNu8uZkd/3KhglALdEJfa2sWDXbjlm
BMhBO3mUbouGfHkYNH8arCDiwnuAHFNYMPc8Jcm5T7wIQyUbfrq2kRe/YJkoG5mZdpo5CdS8OwKw
usV+DZMvP5KMphs3xJp3XppahDWZ+6oXTV5jhhOEoOwkO3YACR66Dv8hfl4aWsQ05OEloAFcxEXd
RRXdye7VASU3gc7xFupp7bq9NLW4kgiILHKINiTgeSgx7f5stG9uyyDYcBrRofDUFkpn9TCgkYdx
EchDw2muPVWzsfGGAe9Ef3RkEGfIZpqjAGfuFph77Q5CoARzGngdESwXC0NWLpwAsuTxRMw+NFSH
OZi2fC1Gczo7RAiAg9stEMyWzUXMtCxQChdC2nGgjBZUHW5CZMzSpHmE9q9u9xDns+V+cMxuC3hh
rvrmzDuMCxc57rJIV5kU9CVmGmCAwxEH3ioK4pNSg0sBhIMk1S3mZVURtTIvUNgIpr3m/hS5pKki
iM4pMJA1OS4u13oivJGnqhPdxg26uvMXv3DxccoqMHoT4Jozr9L+Z6IC51Cb/RamYTnJ8k9EujCz
CIUG2pxJiuvjXPZi2jlJaews2X/XVfdtNJrmr9YfrWNfef5HEGf7j4Wib22tt7gBV6PSxa+Yt+si
IE8TCCjyEu2pvpmxSu14VLWk4BPdIiRb33fwOoDhF2MZN88B3MFZP6Kz2zsGI1Hjjc0fRd2qJ23N
lNcCKPaNHGTdyf9ncfkWaHgNnUVv7iBRGcqUh639bdbISZ1f2Zbc9OrqMOo103aAFmyZxVYlc62m
d8lJFIl9FjUxDtQhzRFqrP0DJ95WqWf9GEHuERqe4LlH5Ljet6GXRNYOeNKzorNF6KWF5ezMNukU
QmIOPiiMTqi/8B6a3Fizums+eW6rvnCbBeZ+zMwmPzBct5+hWmC0yGDwVwB/tDRYXTvtbj1ZVq/9
f3/t8u7rvaaEIjcoZG1v3EOK6YDCC4EQW/eSCf7YlZgRzUnyUtbWljzaqn8jwUdaM0ufLNuInV8Y
XdLXLHYGS2FwHZDwsVZvOqd/vT8jnFkSgZKbKfeWoE6QVbW44XGcE1FCRc+ZWn5Iu7rdoVyXfs2a
jJ7ebxAg0lk5GcBJAOauPQDSPiWpWSVjTR2xK2b6JqBK9R9KSnLMSh58u29vLSxe2ltEihK9ATlg
cOXcWV36UJRevR/xYNpIrFcTNeDk8KSG7BmGwBfXYe80Lrg2vfKcumBcCqnMTNDO2A+0DtpD7vbq
WZsu6At55kV1NwloT4J9chh7pB2TtaUlueY+l79mcRdQ0WDu0TdBcV16Rz99CEYjHIe/73/ZVSMg
b5/ZKsCovbwShxbUB66vMXI3etZxHtmOFNDj0VgG/st9U2sxEWQGszTGLKi8nDxK8MiYatTfY6Gp
dbC9TGO20B93aKbke8zIg60iq4L9faO/U5hlMfzC6nIGqTBBgtBUFuQGDJaAO4wdjFlmkxTVL5e5
OsQ09g5D1SABGY51zz62hbcHDDgW0xZOy1n1YswpgUEFuR1Uq65PjT111eQ1Xob7LjGfLGKOfiRM
jPnsiQO+9p1hZcMYdsDs/uw4Qz3An7SEhLDdYVwxaKtfwK2WbihtEH2EjujzH2w0jTZCC8D+UgG+
/oQBkfrYj8YeQoQBntt2DWgzFWDnkweD8ciSzf/j7Lua49bRbX8RqhjA9Eqycysnyy8o2bJBggBI
MJO//ix67jnXanWpy/OyZ2q8x2gifmGFmDudeSbSAdTUns3IU8/tlYOrgoobv438HE5AGXlRmcgO
VuXaB8jh0yidByvkm7FRiBbdRgHuNUVd833wBptuswh2zWu/Z/lz1UXujwLwMPyusKMkBUm2h0KY
hMntSucczRupxnI4eJPtdddB05Xf4MpZTykENRv+VFo1no2vN8G5iUdnEiQQqBEsMu4fJx57S/TF
ZOn9BHjXIUQP5hgB9PRfXIp/j3JySUEFa/TLziFblQc6DYcKqtJY85scVK5DOdaXsvMzDxuEqtAM
hks3MF72krX8FT4piCAumCy5HwDiOoKyUCS68+wnW+TZunRdb1vkmRsrz50SbxzVhRDn7KQClIeW
JyAyzunN0ckCpDy0CXdZEMEEZgDa6VGKsVp/vXbnbg1U6ABgQv8PwiknuVBdAPIqNTzeclmkpYJ2
oQbvBREVnVh8saCzrNHpbYGSCng8C6Mc0uAf51RHxHERLMJeQ3dbG7w0Ss2GaHHwAN76+sPODgVp
rsUFBv88DUqzvm/hFqsZ+IT2QGPYTZdeMuHcb0M2gWAITPKFY/B5RDR88GDDBxcuaZ9gsCXTsrAg
a7WLGrODVuidFnAsAfL8MI3d69df9zll/jjWyeM1uZYeWA5yCwyDTJwH2Xs1u8/KAsQRTLkHL2Mz
vByZuMD5OgU8IrMByXtBHKHVBCjnqRKGD2A9HMI1RI7LmVyhZV6mASTJ4tmTIuEu0HaCF+G6m1m1
6wwLt+FAi00RkhsYLVdHFsg2DZj9j+TR//ezQL0BnGxBUpzcQN4wRrw33N2ZvF9Fmu4qLte2uhSX
fX7N8fU4c2jhAJCHsPPj9s2oXQ85JIF3cvQeQ1PehhNd5+yS+MO5YcBLhXwu3APh5HNyJuXY1HNY
D9MuaulVUMH91g+SkZQXepRn4jGI1gOOC8QQnstP9ccQBuKtbcD8QIYx0yGWrlNGSVnYnB+RDk1l
0vKcw8Qy8ygcVkHEvYblDrnLg2CGfKmYBr0WyJgevt7bn68kkCMXgeKFdYz5Pv18Eo2wSXK7nW/x
FxXY/EdgXCvup6HbjjZx06xX1SX5qM/XLQaNbODkUYkCAONkB9lAxQ8tiui7MKpLcGYt5zBL+5K+
zec3BWASGMcAWrmUhE5r57CxFM6sZphYW68dVFGK+a2JYJemXp26T+zgJaD/3HTEiECC4QEBRvAT
IqwwoLXWhSz3VU/BcsicvJ0TJwdoGTj9qvhHFu1yEEGiBYDKwpuJ9vrJNJpJWS0YKu6OCSAtqxKu
Eo5L7AvX0JnFwijATcFRCB93mki4I5wAtQGojuUqVVRdiYpfmDeELp/eKjy7cGgGKQohDSB1Hw87
5RArltpb+K3RXnOSwkxPxLWpEMFldriB2m4ioe5kyegKMdwtbDzW0JdEeytwVVrP800V6GdOqzKB
lguqIhAKtsPvdf3bsPI2KlkWm5YdxxnCuXx6QnkMUWcE2QxWLvVrG3beJM0sfg0l7auwH2Lt6Y2r
nDevfrcamsIY/H7SZJ/N3msv+usB/BXfmlaoZKQw0XzMenY1Tdl1qLyfTlk/QCV73UZ6M03il6Uf
nYqvoAWyLxsIy+C9Z8LE1dy/lh0/0mFq14GCRq0vF59tGfuUrB1VvjZuvu7NuJZZ/uxV9SpqxAbO
G6+eKm+NA9h16aboPMXt+EsjIo1d2jyCsuCh58demTI0Rp7yEwnuE+y+9o4q6rUk4ZUzoWeG22Qw
fVLa06FCid62xi6uQA2KZYUXhuYU4rcazR9RQHLPfh10fyUK+w0u53uV622etTTWfXQncnMDt6lV
l+vr0ESrSY/b2g9TZoqnPPI3zFb7vmCpLIeVD3rdTKJH6AZ/a5iVqIatikbtisY8kokGG29q4iof
DjwgAqAAlDSbLjp0+F/Q3YiLzP7uDcUmr4qNscHstL3XNgN/jnZ6jYLU0fjmABTNDiY0QOBRiny3
31kBC+OOtHQbmWnTy34rbet3mNkWmob+JuD91u4FsAh6X5pfZWknbe+msG25dSdrj1ncu6H8AU1S
G90/ekREAvFzWMDmtEEKknmx4/M1BD7eWNYEYDsF9+hLNHEWgadg9ftZertmkE9lqNaQek0gCZmU
rrorfHI7hcMtrPlQNirYuy6yEmKcoxNHzffIQDojb6cyRhPot+oHmtQTbOhHvSVwhUrhKfhejXQd
llXq1a2AsDRZDXg4AFEeY5CMV3zwoQNcpVSqOPI0cPnmOE/l1eKQanTzM8zdlwB7aGLhTmuJOCE4
ooz40Appb4ZavEXRE6/mtDI82JcjfR+lSkJ3ALZ1bo9MR30sI/vOpiizC8d+iKzqTtfcxUBDsB6H
0UqKut3OQfezhdVHmlW1Gwdjv2OjPGTWL+ie9jFUS6GnbdF8DSvzPcxOEgPmU2zNzYF1OTxI7UJA
gKgs11B2w6Mor6gLNAdFkBeIfYRasiHGi61ueIfabb1xJh5sqqzpUiMmEVsD3zRO9F2a1o/R+Rax
ylHlZrNau/a894vhPYKvl+PUB+lNLxIEgxUSqm/Qg3I3jYn0FnKXOhl67b7lpKCJZvaeqyzN5mon
eJsQtzBp2waPrIc2Dn7FUPl2grj1vZEypb0OE8ch4Ey1SNc6+4evKpkMXG9LPR1hVhgzd7wmdpR0
DXkyFVvlToVtGVbHENi9WVlvuZe91VoeUA3FU1xYK1XLOkZ97wn6xu+BQR+ujtZ4UJNBZ3vUVG9y
Hvxy/D4lmmxCYf2sC/cRHjUrZE0rBJnbsjepFQCdH2TtepAZEln0D1C6ruMMbnyxo3AJFFoHa/Ar
n6Z2upIwbq642BJef2+tKWYmu4dU6++oDDGHMnEpWzNiPwR6OIQQ048HezjWVCRu022QNVvQVBcb
X1qQmKunuxkqA+CGBusyYE9dNA8r3ojbLorS3q1SVvWPo6BT4g/9y+gG135lvWPfbBrAxrgIDoPl
oCXtr6Gc/n1QUSpye0NItmpmQXfSCe89Vvwytd2kjTSwQhB7rt14MP4aKKpvDpsOtmp3sJqvYjhs
PzlOfqfH4dpxpxe/CNK8zY7Eh8x7rvHi2aVaaAa7KZo3quMbgOXBICp/II99iixpJSHl1zOD2D3k
JrI4mui7sIo31kZ/7tCN1mUKwtyGm56BXDa1STTKqw73CHbqHYPCdwyBOIi80D0pLT/GiV8hfzmO
qmpWYVFtHajRx/08HcqS36i+hGp7B6sj13pzC5xeS7t7Vut97bp7T75HXn8bhGC0ixxl6uJmBuqO
DtW6MYu2uuyv+2FY26K4Nv5zZ/tlAtWzPpkVhFx7/156WiMbRSRqU+IiXHJUQkM/LhzSpMryHtD6
Rdklih4ymAbHfGBIXE0U6yjYob//3Llq0/NykRin75nTQt9U2k/KCk1c9xaEHObVWDfvXm//aIYZ
zxyDfmNUbEsLRAC30VA1du5LzXRMrPHBomCMOnV7IGhF46TR55axQz9GR094PAGUcaNz8RuubWut
+T2PoKVt6XUIW0LoR3UpTJRui4ilaDdC3t7ejqN8N/n8zOfyrrfpTe+aJIiyZ9sB2tzD5cQ0NCAc
Um+hWQDPrM5Nu+E6qKIjpNC8REOnn5BmoymDMAVKTxPJH8oZPQBH3jkjJH4tZwtAwcZy8SY0M4SV
Sbd3ansXdN+MdlcUIvdRFl050bzqBjiqkIk5sZXl6xCN13jMoEHQPXjeACFV0hSvvAB7AYL68DgM
A7TrBLwiWjUPuA/H7/kYPBDHYythmu8WMU99Ma4CKR9NHs6pXfdmhVlCExQ7pp+sZ1s1axgQ/Cyd
sU7BaX6uVLDuR3HjEXVddfSalai1RxX6OxXE36STryA4Oa+syV3h8TGJ9vFu+v2xNosXh+Tvdjm/
+vDAlj55tHFFx1qoIKlZF6OCfNMXwVWXZ4eGQrqjgSsZINxV5XcJIr/YHthac7MmubwSmb+deLaS
szjWfn0dSPcBGdSPInNewmZ4cGxexqppjpOANacU3ypC94747c1uXCprZbrxUReKJY1vP1o5AFwR
n38iK0Ack91LpGRr34bcUOb9dMeSpMx29mCvPns1/abgCZv1xdYB6aDterMtKyRgGREHX/FD3c+4
70srpoPe+r3S4PN5V4yNNWJD70rW9dGU9JHWbKVFU6U5nustcKjDZmi9cO2gu2qF8JuuEYaOZbBH
DorHKLxQUTqTvULQCwgQsLuQWp42vVFTRdKYOeOuhNp9DJkxax+Wfh97pgtWX2eK54ZC2XHRkkXN
95P4OkEb1WVghay1KI91wH/bxjrmwaUvOpMJUKzPgmRDAfKTqHXZmbZtIA+6JR650jy6t7vgClyf
OR5APLRkfin3+Jx5ePA+X4wZUWfBuB8zD9/nViSh3bEVkOhGbwKuF5D5gmzI3dfTB3DM55HQh0HJ
1kfV6nMFgNWDgp02y/c806go9xQ2Ir0W3V0mCuc9cqsqCeq+3YcAdx1GUPVSC6ZhyYzs5koMOJfF
UnCeS9iHjeir/7SbytnZTS/x0zvMF+2Co8WgX22k1cP7oy02gR6nVd7W0RGRmz7OGtGhkX1WpNp1
UH4fi2ZQMRmi8mc0V81L0dhkPyi8i6MpICJiqUBf+ejexKqrvWOjh2rXkjza1wpq9CsD8fo+6dyi
SLjD5AFyT+PayMZ6UWy0ri0tvZWANEzSk6H4Xttlc9WGDU0aM47INoR34/BxSsauATwkD/q9rlSF
/1b4D1DddbYNm6MK4T3Jb6oJMvkJ7hD9UgcwO4xn6LWg0c5wjVcSSNgxwjsrp0huZscRyWjoCH2X
NrTzVMAAEtEgbcNrRRetLi2gqwkfjVSQvB2SbhaiQTrp4m5qGdAiFXxsZ046vl/I1anoYXEZ1+hZ
bRV3g6QdnB8AWKK7T3L24kQWvNcpmcZ1XjpVnuLfnjaiKc2dj6+zY82FmOJCsiLxZ5LtXMLECuSM
OvWcBuhTdDuPEKnqrjMoTqRaTGMMSAO9RqNQ7tRMmw3X3Ns2/Yxspl/gaohuum0DqD9It7kof7uo
lP1smdTrqoB8Ez67DtdAI7dWnPmOD7C/G6nbibs0mUYXF3zn61UxzNmBKde9lc4Mw3rC7MSYzo/n
0Yhbrw7hE9BY85Rkg13/CkyG39uR+cabkQMafywP81AG30hunCMaU1M6zNM07mU/RE+5zbqUDyLf
ah9Ta00TfZUO8a4cuwXjYGAkil3evXXObB0l5N1fmBfMc+z6rKxjq6RDgkLEXCA6cvN84xPCAeCW
5tqIvE3KpvdWftGV30FGztcZvHhWwVxBMkqOyvbiCffUCvFvdz8Ojn6oRDcftFVzEXMI2W+7vmqu
baKLt1AG5B5wx37jjFF2hOJms65LwTfQvbTXTVHRt5CM6veFm+BMRQV4g6W3jUpgCAbwxysH8IA2
QuCd7+uwHcjTWJFo4zodXu5QleHPmtf9I7rfbM9Lqa7Rj0cSooRThXEmG3UgA3pn614BlBbbLg5n
+vXvO3PRLzDeEFxDAHo/eeuBwU1lbjq2dbmpWUKm1hvXoL8iL+C2Fs4/D7dg2+Fav+iMfm5TlLxl
LZjj4XbO1XtlT8jYo+fKvaTufqaID5lZKBSgG05BM1u++u8OU+AUIOWjWQBTlDXUcdLQ3IZ1ljoN
oAXAQ8nix9fTeGaVUVOG/hxczoH2PC0/oj0BoWwJuae5AY+jkUiym8i3LlTnzn0WWgQo3y7YBf+U
wSuyjmal7uhujiTsfwyqWmHqcw0ky02PJnvmXwIgnSmrgle9qEAvjpKf2kpT6wKFkjGyi6LKWfmk
1AkgsCXII94Pf6jQ9+mrYtVK1idWZ+XJ17N6ZnP6ECxGbXVRyPwEfA1Z53HTNmzra/FDdM5D2Y5Z
7M2XlBXOzCuq0+AieotIBzgrH7eLhIiNKOGEtQuVYzYGbeOdtBs7lYvVbOW0blo1BGDi1sd9+++f
iDorVLYhnwOi0UlEMtn2MADjHW4ZFcEWnY8ytpDV7CM0AlZfD3Um2Fp0YUFyw1LiCJ7cRLP2KYyj
OF7fNk/49G3Iv7X9uz+94DX+52OOZYNLCTSB4PaIk/hxQiHBApNzRMYQkWHqPjILRYBATzsr+T8a
Li11cehLYH+ip4FL9rRi7YeoNVUEuutZj91vIJ+fRKJCpcyDpwxCnFUNw7z/4vP+HnO5Df66XubB
AVG6DeXe5TVM41jebiNAQG5Q92PbrxftTOsTa7ZQgkAlBUfs5CaDYgSjvXFg60DvB7qHZiMKdiBw
XXIsOT8OdOuXLg0uzJMjoCzaGQ52xA7WuZAWGaYxbJIwK60fcLi2CyTMFqSZv/62c8cbAF6wttAd
h7b1yZi5NZtitpna14De8NgAfvPQdtGAVNih7SVk46XRThZNOQz1p8mDlIR4UjDmBM0pLf3hQo52
7pAFuJ/RLYUV2SdYEoegZEbnItp2Q/vThvhPPNbiIMcxCXP7FeIBv76ew7Pj0T/at1CKB/br41ZE
tFlMdWvynZ3puDPXLmYPnSJgoY5hcKnJdnaTgOqAUAaf9sn8owNnlfv97O06cOsfiV1ihIoDD5XC
4S77jkqqUf/NUfMsIPUWIzlIzXz8PlG2YRZYbbbzOL/Ss3pUI/3dWuPL19O4LP5H+ARukf8/zKmn
Ah9zX4eoF+yqgd1wgxIDvWRuc34IRIIovIL+choiNLkNU8McEqvEAfNWWFongYRO5dcfcnaX48H+
0wfFBjzdD9HI1AIT3DrjjUQhyg9SYBsvLMrZfQB5cYTlWBXc8R8XZaSmlzaQSdBbG7dd9sxdPw5a
BPD93X/xNQHU/GE67Xm4mD4O1PdhaTXcsqGxD4aJMRs2ZiskNBcO7dlJA/wgWPg7n/FtsEWvkBUW
cOjpdAqf97XVhvAibS9M29lhQgQaoD8BBBMsZ/mvZ0MaWpuIoidTCwlHwIJGAJ+6u5kG/w5xQncf
5Y2FMQQBylM0EBP2GMJj1dkGtOHfatYK1BPycfX16pwJm6ArCFwktgDiptO7B46Klqoyj+/semfU
Ty+3klE8+D2yYIN7z/33Mwo1j4UuvxACccN+nD4B7auyzaXclahLReP43emGt6+/6MwZ/TCE83EI
loW2Cijw9qw00ZunUP5GwQimIF8Pc2YjoNhloeKFR+KzlrRH/Bqm10i6JqvdyJyuXbjOZqB3fD3M
ma/BMHQRtYQEJPiiH7+GRoaNDJ5JEL0Ij5C9e248/e3rIc7cBH8PcUoX0CgHQRi9xnNXt/7tyEq6
6xSs03Ux0kQifL9gAnB25kCFg3/4HyvFkz0QNnwAfodBhsfJ12RyrlRQJrBB+29mDtA9mErCm/CT
WhfKwoPVBgJ+QXATzbwcxUJxYYizXwIOyR8HRMR1J8FPYEwYjl4LHJfJOdrQgG3XbbPnRP3zQICp
oIgLgRfIGHxSWQwt08iwM/7WtHLrs+43js09ar6vX++Ez4HIQn8EkB/xPv7j9HtaPN5s0qG1m0x3
gxdoqxg52GOxx7//1BD16+vhPk/fAr5ZgLGoW8CXLjrZ22PLCqLpBN1RnwHBMRPDV0QuMosBataX
0NjLX/cxPgAsZpHwxS9HHnr6dRlFXa8PMYk9wtgYXIZrYBV3VJRXsxxXXZsfG6vewhT10lXx+Qx/
HHj587/eDHfk8DodZljiuc2QwGeZp3NTXirLnBsFioJ4KVCvxgV78jJlFekbgtxgV8MGeIoDGKST
FD4tiFG+XrbzA2EfAlCIwsLpshHagqvQQqt46QmLCfVAu74AvjuzMxYWxP8O8SmUqzLCRebg7MLh
EfAAGPDaCgVdWM18/S2f7z7UsgDJAlUbtxGcET8uTTd1GKkrJshAsA0EKJNqgM6ZbRKh3c3XQ50B
FH4ca/ktf22DtpitfmBOtPP02ACgZORN0Tc8daEjDHl5H08uGM+AMddWGgAov4Jqnk591rZrC9HN
hVU8efjBRoPsGg4DSiZ/HOxOtgsgsjmKvC7dOty2UlSMd3YgnkfPW4EBiEZ0fgPeSXZhuk/W9dOg
y4/6awpsL3OGKoNXhZ0XQ+rAOyUe4eezFy4syb6e7pPT/mmok8uFRKVtt16QA2+8WAX4xUNgkftB
yP0wwbzA4izhlf+jLoOXrwc+OR7/GXipxbooxUIH6eR5G/wRtZSp4DsYrdM4KHK5wbMuLpCqT1mU
/xkGUjN/1MIXhc2PUyk5mWQJiUO4ZQNd76Np3g5mXwHkFIw1lCS6tB7aPWzSNk7WQQY7uCTPtgzw
13X65wf8ZZYXnHyn6K1hVFZJ0GvtYnv6pRSJ+7CK+6VVTtN/n1SUZV34seLO+YQtLsoiAD4sgLdF
qW/7AZWGyMkuVGbPbU7/j0bQItzyyYCEkbrrLAj/7yFY7688NDlWE8yatypCy/jrz/mzCT5N3kIr
QE0W0eMpirdGbG9L6kiADWpz54C4qGNmZ+iyDUORdXFueZXcepNk0bFEaaUHBxjY8bi3yehuionc
oovlP0cdiRJaheqt74RrbUygGpOYnA1+OjIHbSsGRTa94lndtMAQOupCsH12EyB9XJqkuE6ikwOd
I+ZpB02tXQuPmiQPYXhdTVEGSFXRJMCW0AR9x+zC1XXuhEEo//8GPTnalY1yIbcGMPyr8mfdOu+Q
A5kvbLiTh+E/uxsyWIDpQpEXwOePx4uhBdmYWvBdkNXvUJ45jLhMIFn8vVTk/evNcO4m9v8ayvk4
VAMzp5oap9k5Y5hteupkmzAH5AKQbqpgCGHZa39uAHOM+CVS+tktj1Tsf90hlz//6z6GTWIz6qyK
tkCuAm9tAeE3VH4yOf+oUPmf6fxroJO3r7Zlq/B8azSj5dqLgFaxqkequ9evp/LS95xcisK3c1MO
Rv5xhq5hvTQWdTLV/oW35ezli7z8/47vyZJNugSwQofZPmoBSSxAd6ii7iqz0PFm0jZxMQUmyVE+
SDyHZynOZpG0Prlwi5zdOGDyLQSlJTc8WT1UDZq+aXW38wAfjlR/F9rDHc+A0AQgIXXN8F2EF8sS
Zw+GhxsYgHk0k04BLEUkRAANdmh4+7Q7zswAJJjlw8rNVbuOVPjj6xU9+41/nfWTFbXKiVTcm+cd
RO01cAkUj91YtN0NK6S9YoGAQMBQT/sSUPL110Nf2kwn10wEDYgSpKVwCzHKtc+rNBrtrV1fclM8
Nwwq6B7+Fsi6Y1Y/nsGpr92xJf2483102rsxgYjRQ82iC1/jLHvy9Mn5e5yTI0isiCNX7eV+zEH9
igXKcndjPXS/6nAc0Rxoy+kYKu7LY1BzfweQlvO9mSJ0KGvjZoDHubNbxo0bFB5wgr2C4QW0dOd1
36ExWzs5aMjATEa0h7ykCDxg5CP8kUpaObWXXoBzuwLAJpCt7EXz7NMmJLSRudLFXgVz8DqW1H03
Ha9iJ1JDjGPrLxcaW4eSXVKZOrdaS1MAPurQlwYp8ONqSaKR5TMfLqjAnbZDdIhmBwAc59vXew9U
jXPLBZ0QjAQs5qem/iLYbhqo4u0Lz0YH06HA3TiV6jewjDdI7yrTP3vDQrrgRNZ5MsEP4QDQPhwI
OWnfRAX26xCG+Qq0TK43qvHEfcFGaF+FAjYiuvIAnkEDMK6ExbeO3zSrfq6nW9Ma8M4Hq3ulYdDe
0UKYLZgQ/hpki/DWqnRZxAMKxbAfZMVBuKFeOVp5CTDlagu6hPUEZmh5U3qklTFEuSCy4Iy9SGXU
LTJnYCy9lCWzH/gEJCoh9YKQdufERPWPKg/4qvZFcEWr1lsDvhatR9fC3wg7hLibdLQNdZC/lbSZ
9mC0zTvajfMqdBhYftIayC1UgtWulZVKmYbuQWrJJnoO/KZ9hvMbkNpzxQKCLg7Tx4FUD6FQQErW
LEwUUpFdKSBCXoyBXJUtfNiTIcC17QBTMQLIKWSsQkjd+bAgE2kAxBZKCEO1daegeg0q9IVjWw6o
Yjhue+zzINpVApZBbVv4Me8nAJQ5oKKvIA4u8NqshLRmGSkwx1o/e1p0LlaT5bYr10AYiTvOqslD
JEdhbj2TeoxS6nTq0a5bvqc+FAQVb/pNPS0hN7Lxh9xtgEglZt5EIWJjO9f2C21qq0scq3sJnalO
aNcHO0CAh61NqhFgpNZNqA0gpl111jsJSix7NRU/+ECHB9mXAEuFmt/ghqFAAkcd6CXzDGhWSLEf
sG9XlLbsXvIcUmuyha4JZ15SWWpIFDiCyWiB2s6yCHldE0R5jNmngEUF7NGTLmCgIRXHSijYm7Z1
PIisj0vKC9QrAFZayveBAFNIQhELWpfHvoABW+GE5MmyoJ48Wr4GjaMAIQ3Q9a5eI2aKNijGzgmc
wiCuTNiRgGxwDzhXtHKJfpkz9ZhNdfZjNF3zKnA4dhX6YPdtUUkw0RWypDoD/rbNYPzgZzMM2GxI
VZGpqRNRkoUaO79zLsFyIYIBrTm41Qb0ljkVrva/9W2Xl0BuVMMC+AmBV/PhRYXLdhd44MPXCrIk
AMKhJYueehxG2MJB90oGlDNwpMdDCL7ojYz042Sq4Qri//TFVaX+2U4OdzYuIuyb1jcA9TeiQ7U0
xP/NCaIn3frAsducxmDIqKS3Or0Np64AKhoyWNBMC2bYrPmdDW60qcAd0sMWUP/i2BTa2TrZnN2V
vY26B9jPt8xpved2cstN6ZUsrSg8zwvPv/cHH4G2gD2GPY3OM/LReW/3rQKLdekWQV9yNxOl4oCM
fdoYsJ4cOJU+sw6b1o2m9pm6GlJxfdZbaZhH9TdvqFwg0wo1BBDgbLwixfGGHLGgQ+kBOyjrW5Pb
YEfhwsE/RWANr8ACYfbgwGueNH7ntRhLrJZoQRNhmQCoDkKbcJQCLjTBLnBj8P0BDPZnP4WIqXdr
V960xvHg+LYuWhdKhCTBD+ZD0gcTcLiNUOM260AeyEYAtGJXCvqKaa832jYwc+001OcaeOU+DGEP
tloVmkPYO90Vs+R4zEEtYgg1g8YBh6FUNwxuXociE07SkcCL0SpwbrHO6BUg0bgDoD3/oZgiN0EO
bAPoA/RthhIREkASxG0A12QGWkYMWGJ77ZaS7grijyulqZPHE7zd0sbn7VEAEHrldIRcwwux2TGm
nBc/7OVBmqFNxGDb7yQbbPSoONmU1Bs2ENa2nhUb+lUB0XuITlnip1Ngi8/GsdNW0LxLLOLbKRW4
KyC0WW9COmqIRIPkJEgHwsQwTU3ajlDL4fj7C6ewHmsi2jffMlPagZCzhmRftIo6QOUFdx11BVUN
DaaIgsqDGUmWFECQsk2PaYb2BqmT0prl0Sc56iWWCZuVAFh7P6GykXhFKGMAbsJHapWoqsPZfRNB
6fm1YwNJ27DFbTn6QOJBeJcngLH0RxsgphcYJzNQyyZ9R+1e7jwh5lVpJBD/rCoOACC2O8T29iMA
J1HqTUxNSat9cLHqqOx0XDNVYkeBMvHozm0Yu4Z5m76o3XuPSqDQorl/6CU15aqP3PrFNHn9DCsQ
9+cIal0aln0dC0sWQOzifnjFb/P6Vcgqs2U87F6LqmAt4iffvpnRPYI0nSNBfIt8bl8DcuPDz87T
/rqAVkgyd43aeApA9UTVRf+eD9RZCUhpEggMt/tI5nkRB74MHr2iGp45Gc22kYonkw8altGTfwQM
YNg0mao3RQX1TfQqwh1QSjV4mQQ8nlByP4nwfG8zxcSbrWWbIFXjgG6zdoPj1CSzay1WzQECuSpC
MgUA47pWqKCpSvC4GPxgjk0ElejWJiIlksh30kb5kdj8rQGgbqWQEV03FFIReB6nNcSnu4R4ncLV
BWJYzJy5j33TmyfjjgV4DV2/Dyru3AGb41xHClJ3XVjzB48X+Pdmlt3ZuVckLnhIKW8Lejf17jcH
YdnRUz1BkZhXPE8s2pRJoV0Xx7ywN7g/1G7G6wMmp23xdRgO3Zpl4FaEc9MkuHWbhLKa4Ylv7a3n
N+be7eh87TUdbibT62nvUjhDxhyhxqHu/O8LOnFDZt5fuX7praNmcp/RKlR2DMcC56oufbEFmdi5
H7qi2/sD2BpjDWDYJLv+ofIM2w9Vb23dbqr/h7Pz6I0ba9bwLyLAHLad1GxJtpLjhrDGHuYcD3/9
fejvYtxNEU1Ys5iNAFfzxDpVb3gsk0C/aa1CHKo2SUgj9OyfIC2sO6PoRzdVcFBSObI+5SyCA2Wp
6mMHrvOUaDVfVpGIWJI+bsew7fYZeFPr0JCx3xjVWGyNXs+2SRbYh9QK4LDmhbDcykmTLW5a8a5P
OZql3PkX+IkKkrkOjomuBXdGV6SwgdrKOZWiUw9pJPd3QdBz3Jo5RSU5VMnHACEXDcjfjkJusIF/
gqdkLiXfJCP9YTZdtk/CQnq2rI5Wrya+4T0Jq1culf5YQlLHJRstjbh9snT/0DUy/K7ISSKDm7io
KX0Jtd9aaqNzpDiDqcHe7fm/mjWj7xqIfoybsHTwm0VxT/RbwxiKLWq3+b6oR+nGl4zurlMt/wjR
VtpHku88VIb56g++z6oFVLZp0fLgpgjzcOsptAlTzUIRhy45+WrY4HiHvYopN81Jwavt0OqFLG2N
rHb2ReBIN3A4pQNi0ulRJQnf+lmSHMrSmMjApJ9boxUyDOYgSL5gU/+PmQTZlp0bb40xdTbYrSa7
ZKzCJ9OQspu2zLKjM6LmJA1yt+VJ4O250Jod1qgWF5yFywHaJhu9MJId5wvylvkQ/UCyO9sEmuXf
12Gp7PKy1GAJVOpGG4xPWH0GO0YYFYaqi081D+kd+kqwH/O+/ioLqz8MIPCBUFvaLu3Mn9jWpLtI
hN3Ja9THtKX5ojQt8tUwA4pdhZUxUkWwND9QcMgPaZr+ROVHenXGJD4YOuCESsl6t7KyErx9lUgw
vkJ9DSi4+PqiZop0Bt3jN16SXj6oGopRhsvVDyNARcUHRY+kZN/2CNxdf4MtB4O/agIq0d74SY6S
6sdemsSnTLVqXpVFfrTCboSc54iX66GWiiogOv8LNT0Gz+pwtEGRhZW9lEUI+RIrtOhBD7931Qp1
ZvGLFIArKgc2wM7p72dh6lTxwcgkvusVzaarlLvYQIGw7FbEZdbCzCoNPtJ9dtigzMRh89Gws9vR
ccDqhWLtMb44bJO1nA0iizr6rELDNWspSkJHLQwEkg2FPvYf0kZ+VAM7QL600d6zIjC3BbfiQKSc
g38y0xR9XdggzHjrVqp4gtZ3z1Pg8I7VQAaP6cjkoDfHfARijEUja8JFofBxSDjXvBCXuBE7izH/
cj3W4lz9iTWvZ6RSImsRjQI36OOPGMc/2XkdbczAfLweZ7GcQb0UM65JW1aZ1fGcRAwQX8raDauH
ZORt7YUP3XZKura8xlY6OUvrAmUU4O46VaI3GHu/yBwj5j4HAa4eAyn9lEYwRGHaf87MNWHnpQFE
JEbFHJ1u3xtEdmzUgT0GSeQiTu/q/PP5aOzwHXvHmkDRCrQEdiD2GzS2ptKQkNGXcRsn564YbjI7
v9WAHsEqXVnlS+2VqW85nRNgjuY6PhROhrK2qXsG0JQ0mjpWXR/CvhyDm5U1MeFj5iVJsB1UuNAL
mkyeLs+jXkiqGneR4iI10kvIB6CDh0A0PvYD2rhlbWxp+kVfhrRthm1lasV3rnX1AKscyRDGQ/3g
d7JMZh0rpLAmWCJcbdrI/FRHgdJu/JYWLG+7LH2IpKx5DURi61tDSsSz6vs5CXMYGlve3STUnY6S
2FbpNfwLPNOU7pFUrO/1QY1/BF6LNoFuDfIPaBPev2MqxZ8LqR2f6zygDtDbmecfZU+WMTN3uuo0
+qnQjqZI62A3xrxuN1Yf6sVWR1w43sV42SabqDRVb+/BJP7MozhKoccFao4VpNYYyDaM+hevprYG
hZmaiuu1fn8MRYQocmeqjUIa4Ssfw0B1/G3XaUm7ATVgf4/8JO13mW6FT04QlMO+hGRaQRPOpF9y
GcXjFpeN7quvQync5SLr0BxulO7DIDQ92NiNHINLSNT4tQplSFxJ0t6i44roSpY4YXUcs8j+NvT8
GMrAKBuipJFGzsFravOn5XH/b9Bz9Mz99VUynQxvFgkIKy599KVUY3Y3hnGp1RrPdFeX74082bXB
M8zIfESrpft1PdTSXrZtDGaJo3HMz5p+qFe1ed37g6spddKj69FLPFWU8jBWfvN8PdbSGeVMcoAG
qQW9m2lvnN3FZVGrCSo9oC7bT7jdVZJ6aqJhB3f8Hd1SsAg0zqkJoeg9ffRZoGLk6dvYOYZMedg/
Jk7gf9HEuIZxUqfC95tp+rOX526BcZh7lZq3iSv5MgqEBWmZuU26To55M+ZmsGmKppQOkLPtf2SR
IkeC2EDln5TRpqmqB32ybWM5rO+M3K60e7k15BstN9IXXrnNlyoePOCoCrI+h9EYmvqujEMEMq7P
yRyi87tNeT5W06SdjVU95GMj00pyR6XA7R21oabdt/a/hXVrqSSdz2n43SvREjAbdCzEynm4tNLP
o09/P4uuZggWqXlpuCYyFNmhrGu7OWoVriDQw3lC7rCYlCgnCSss7le+fFral9OHIA55roF4mw29
aHYUC1DafR+1nouecyT2UV51NHT6smhHtDYLp3mgy6Z995Qheqqx5lEPWjFWcOwnQsGAgIMTKCst
+Lf3EMYPKvuedBELpzmgzUISL0cDQUbpTD7onnw/mMan65/9dsQvQ8zOFoSkkbUpOFuk+iT3T4K3
oW7uPee1fUfLilBkjhDFNJCZ87uu8TsHVG0tHRG52TXjbZwFCBTgv/KpkasDVe3rXzbN13w+KQVa
yI5PtKr5JR4FZc3VEVrHcTDCFz91ortYG1pkqCSq8YMvxQ8hF+yN7+Tmp6Chf7GSRbxN+CbdPFpz
yDQjWDfPlQsrdixl8ANX7SkT+C3VhJdYu59ErsjPbhLn6/UPXppKyvzTGIPnw8z8cvNIlSFZcq0Z
XBNKerAqDzqDEmm3noMsht2gE8jdaH6/HvTthYEEASUBnh5Q1yB0XgalmdDAAy7to6pSiUl3fXtC
QP4d+wC03iQrqeKiPQeU6bnOo02NIallxk2h5o+ZORyvf8faapntA3BBFvUKiG86moffPJ5c/yij
oT2XcU5jAZy7gnqHhAQIfnR6jNJXIFby28XNbuj6lN/CKp53dDXmK45GxzrCrzy0VfSpVLJ3TBbN
4v9CTD/h7Hgd81QNyLekY+QXFAjlmySyT8bfusxyhzBPZ2Fm9y1PwsqqnR44vSfFH72i1rZ+l9qH
TK3yf301XsNULi18WuHaVBPBt3tOqQhMm/tV4ihJQ9naVK32r2X1j0Mk3Ram/dxqzko+8Xsq3hwt
+F+rrHtU3+frsclUPfTtirpIWmc3kmN4Rx8L0H3p5IZb9bQ3RYOEbKF+Y2sgnzVKSNdkabunxiFu
8tYyb66v3qW1A1Tb4mVpaJjTztK2LEavrk5a5ygb6ce4Ed+NqHm5HmLxNDsLoV6uHTlLVb/NFMNN
yvJDYvrOxhKJsnF8vznkXq2gTBDYOz0sg79DQv9eTTT/p2csXbg3LHgdfGrZiSA+FUNQu3iD5Oa2
AaZx7FGcMFemdmkgeYyZjo12LVS92UDKwqHdH/ceNc3IrbT4sRzTd8wVO1CBBwolFuXmy4H0AEIA
HZfYhLm0R0LPNYo1/culDYGiMdxGYP4UA2c3gd56RRBppnBpPqCAPeZ6u9PaWNv2afctMJ1y5fBc
ugTIrtn01O/kN7oBVgVjuM2sESf19hF/sw0tITT8FLGWoy2d0ueBZgcYq9umhAj0it4XHOwCK3NH
3YROknHhRTpysI5nOIdxkJEE1M2UrkWjUazcoubVgMSUJaTd8kKVf9lBSDPATqTU2zWV491hROen
bidn0iZPAPFS3Gq6lXFS1gZqdjIOIQCCspFtN0gBLeyldGzFduSWrneSMdbSqTW9od+WWR+TLshN
Ae4iNnLkDTGVuKE3FuUbJ5W6GNVGQQciLk3tM45e6MJc3+2LK2gC+JB4Yk8wfzLR1NUEOxLreKvz
d+Uo47VeBdZeLo1im4zBj6Iz8nfsPapjSDRziEORm37T2e0UAivIWp7cp8gZwL6YUuz6Qx0+Xv+y
xSk4izK76GPPtxKH15Y79HRBTf+o6z6jGa8M4HIYi/9soDlvodR+VY6ciJJbR7l+I+q4wdPBD58T
WisricMCFnN6r/wXa+6x0IVjo+ZB7Z+cWCR7GdUhoEpyQlMDMSOro7kqWZPuP9aROy33x5MDoPoz
DYO/tIv+fVSf/5D56WmD044CuI39mG4FCocolOKgugnDzP37WYQzgLAXy2WqPV6uFeqeaN9hX3Ec
VfG9qfvPapB9SSvl2/Uwb0sUDKsOshuValoG83s1D/qgq8PCP4EkQnIQvzOsGHID2t6xaaxM31Wh
aawVOhf2HtaC5NPIMVOtmIsl5HaLnndl5q5ah9uSDm0R3+soUdIc38XNyu269oWzaz2HrK6DhwhO
ad+Nt3pB09brWukYJ7gCicHSb94xogagxYkD+1bh2i8aEUGFww6o9e5Bnz2Dc9tDL71NU/QV/z6W
DZePS4mC1hulOdlOAdQAxTrG8rBVtfgptYw7gQRmZ4HJux5rab/DTaQ4xZexHWeHl56VOQrsieqG
CEb6P8qxM9NXruH4TkUIeuUMW8rFaL9gaoSINk3O2T5rVWwKtAIngUY2t34r7zJD25hav63KYtci
LqO3v65/3tLFS+19eplYkyD89Pezs9nwu7EM/BBh8hHAhvao1APOUXfA9DZFsiHxjOK1VtPSysTR
nCSMh9/E0r8MmVVObWZalLlFEz2BD91MIrN5Yx0qdBWvf93CjqOz8CfU9FPOvq4U+FZrndO7XaAe
PPUxidoHFNduR4HuqDyu3HOLs3cWbbZUkqEVdec12BzpZn8ECDNuwVpWAS1cFY+cyBhtVClzcRzM
4fX6hy6lt1A7VdpdE49ofmxa6eArGpeEm2T6fZa3H6OiWzlQFkKg7YgbFl0n2Xljj5p4lQ3mNR7w
JWkPgZTvm3LtKbKwMmxAwdRUkKmiGjBPb4Vn4KWBP2NUvdQYQgkKo/j2dr63con/vjlnDz34gRMw
nYrVW6kQPRj8GL0lzwW40e4wDLYwF5CMx7zOHqVYNbd1B+TSxh/hRgZCcVsjrLtysCx9LDccrWp8
cnhvzlYLxBUr1/oqc2s0+iJ0q2JD39cquGGem6MJrtDqV9lZS0F5wXMDUTfjiTIb4T5NJFxvUJis
hmAnwhRiU5V9SNTsNSzjFR7fYqxJzRLjLwpm8yJnadaxU3Yw0zUwPDtQqxuvjaN9aTmnwCu+Xt8A
C8c0AhnoKyGeaVKam30YGllq60iZf7KdpjmiVSnfCeGkB6US/sohvRwKiw4aNhhaznMH1F2GyiPj
d6suc/1KHAocmPBHufn7L0J6iLWBQIb25nlcA9+T0NtEvgKHFb37aCGL1Zlf/j4IjhSKgQ4WrLr5
ejAkT04rALEnrbGag4KmIpSIQdkIywpXlsPSsBGEkumkqSrPX+BFUUltJjehmyU5XCxpp6C6LvnD
ytZeDAPakxiTBu28Gx9YuqcXbQlIoos/AcM7Is/ub8Y+e08cvmUyOMePYn5x1rpAZtsGqN/6AwQS
YKIkcs7LO6bnT5C5xyIYsyBk0PADRJCx6OIdALpjqqw5Ty7tVDRLSIlReqDoO43p2TWp2hG0egOl
FNP7AAdmJzsx8q/SRpXH/d9/EJknnQLKa1RKZunGGOXFkFhDcOp9pz3GmRfvgtRMjjwkpJXbePGj
KFxz3CFpRPHi8qNSnIi6dDR1V5Y6iANWM5rSTVelhrwB+GdMYKcoyFc27XRoz+8V0ilVQfbtd8vt
MmjiDUhll7XjylphPxvA+GPoI2F4DL2ueUFtuncluVx7ni1EdWgn0R7Q0JuQ5w0CL9aH3PbRsyvs
8aOjJL+sEV3/ClCzXoIlAxz+jlk8G1r98isbazSbGAVyGrwtttsKotxdBZpgSPSVSVzazdRh2c+U
K5CunL78bGVGUtCAtMe4zmey9krZhw+yjPp+nwn5HXsNJUlc2XnYQ6Sa5d5mVThpagrkaPL7qp1S
7p8irt6x/s+DqJffo6ZSWg8OaLhsNDEDsF/zLrxRO2sl710etj/fMlv7g5/nkuaVyKaW8m2TE8pJ
H5GdXenETfM8X+1TTjjpedHAmZ8bNfsubn1uiqyZ+INGpR4sNctXxmxhdXM0oQ1MKMWESXg5ZqUj
+7EcVb6rjSOMmkFkCtQuSHwcHb1Bra9u/K8j6by8sswXs0TefrC/EW+Emz8N89nqw9cGaWU1TE51
IseHUoAHb/oGo9moOUpFFSM9ronbIvCww6q0V0VYwYqg0NIIo2AETJPnJ+/P2bfLrYZ2dl2mJ2rl
jbpHGzw2tvC0/1IgdirwwPmjfwjzDWbc/P3QwxuChepEFObETgoRkcAJ5PqhsfDSJMRErbUBy5HS
XA6mnQ9+EmUiPDlSYFhHvwFMcZe2XXRfFlL9aYLIfFUDqYB5Y0oyiAgUZN3rP2GpoMZ8yujyYACL
BO9sOKvRkXsMJEs3HrU9nhm3XpQ/2kPwTEf+s4mrTV3CHdR84JXZWB6Dqo9W1tTCYkb9BUUgVGMn
mcLZkvLMsYxIzG1AVUm+S/AQ3igylgpZ7Ka19NhKqbzyzlhYQhcRp3vybBE3iR00dtcxtUYDcj7d
t73/98cNdV1EA2FqQ2iaP2WoiPa5FvBRURp8DHTx2nqwNq3h8fr0LZxqU90awSsSVoCqsxUUh7EB
49YKTlEafTW10nwMyt7fhjJUheuRFmfpLNI0pmdj5ptapJhlS4kilR6bsLwxhYP67iDoMXjSplCS
lZW5OElnAWfLIndMND+RmEdsIqCAC5koRKBjZSUsfhVsepviKtXLOaY417NRjbiCMJcIRl644zOI
oM/I9P+DqfBLnXsrO34hA5uSBIwtUKXS3uAkhKFkum/UuSsUscORGMuj/hEp9D0kr5VzcqH0Qijq
ZvTA0bCcn9SDCKJUDgAyaWWFy5Qh4hIX5FbXf2aWWn+UBzNs9nlY1MNJ62VAadfXy2xlUokkyyTh
oxqp2jQGZivTr3xRh5JmHWkBIo7QPvQSTCDbXlmWs6/8/zCIjSqTEhaFz8tlGdbxGHZGmpy6zrE/
4kEZfbBDtALCopEZVOcbhXXgzkr1l7n0/wIDogKyPQH65ml7WtgmZFkdanjrPctheKdm9gbA6I7W
fbMylrOt8DsW3pdTWxjw7JtkVsubiP5zrIA6lj4VVf6P8Nakppem6zzEbHs7GfjV2KwdWkRmuncg
pJ4m6XQcPYN25WvmncH/fc4EnODWI4mdr8xa8lQ9gDV5ioZssPdxLMyjRpVLv4HLB/1tpPs2cUhh
DG8KoWMxo5vR+BQgV6ds7awkgR8lw7g1SgtidVcFvGT5R8J+d30Jzw6H//1OtD8nG1uSuTn0QYZB
JjpP7dxgfDAghdhYoyVfdaslPV0TaF2YYjYJ+SJACzry88qQHXde5Ssltmlthyawkiovmu//vW+0
ehFl2k1nhziOLoA5sMF2Jdjh+Zcy+9GE6DfJ/soUL6wmQAyorAEvlFm2szetU9CUFHEUuDj0kDy1
6YMxiKOeGsNKoIXtfx5oLh2XdFEQFoj5uWCTv6kJlg3txpbbG7n1boTnqta360ticZr+fNhcBgvC
k6TAf6T7n0h7q0V5IOpu3hMCoPx0cAJsmFbl2RzBhU2iQOggeLv80Hv5XSubP94RYpqa6dCkoDa7
WuMqzIdywjBoXXKIzW6vhunKuTy76Ka9gw7nRJPgeMSZQ7v8Cq+NEHYclOQkyerGj0L1MSur+hDb
gXisy7Vsa/4s+f9wtE9IH3kSzXPIPGrKXKE27VYi+qqF4wYOcbpNFb2FuZqdgtDZxg40yDGfSNRf
rw/nwjnBt/4JPksn7ZyBBmmbnpTKVD+IobS3OgYBqApiiawFiv6Za/j1eszFhcjXAvMGRMemvhzf
XA7gCNZw40oxdp+rXgpwOozWYJaL+5jrjbMa9M4bqf4CbdNqMDTembJ0sMvmECkF29l/uv4xa2Gm
jz1b8oOCiyVO6NjLph55pX0o6uRFGZPd9TCLaxIbaTBP0E+0+VPHzxTUuzNR4cYdbTw/3qOLwDBu
Cic4XI+0uB7JvqYkCKm0N68qo+Dt1mn4YKhe/cA78i4U7W2oNs+mhLoQGuK9sB6H2viWSdXf0f6m
rUANfjImN9neQAYuB1Oz8jwxvDR06dBWuyZFdsJSMnw1UXRZyZ6nY/ys2PG/UIBUUdSkA8agXoaK
DSB/YzBarqwWAEVHtXJMOM9Z/42bvflpFp3+PUVC43tZmdLPVs3RKbw+0Atbb6qD/fcLZlsPB70u
xoxzdHvUHcABFiriodkv9HM2+t9bkTOwZ7FmBzPvYNXzG0y92gDnJlFkD2HWf2oUZWVUF5YpcdAC
n9oCsjO/PE2fQrqJTM2x6LMntvcrGnH9prIdFxviz9fHbyXWm/vTzlsZD8vIjX1mLv/hO9k292+B
Ur/joyjaIEHPJ72ti7VyFEpIkDpHFDjug9J8KXX7RD9ucksVKzW4pd1HwRK1WopkbPZ5gtlJAdaC
o2IfKaNWv8wB9Vq8A/tda+TR1legz0/I5l2bdenBA7h0oyrRWmYCW2lhd/D6oaZCYQMQ9SwJ8n3T
Dn158FwvHQvjUElJa5Gn2t24SQWn6ockQjAlj8Dsb8fSznM443JubUc9U/tDJew62MoCU7eNaiVY
BokEs85d5FRBRZMIE01A9vZWUhX7RQyYT2/LyBNPBlMKhUuMiopGdTViAppn0aMBL/8+RYPjO3qa
DgaIbauS0VqB6DdjaEXV1o7rzDVizWg2IP3LcSc3lf+gBUVV7jKvH151TBWfUzXvHNR4CiF2GapV
qdtOIjF3HVT7e9mPxK+x92SInpHn+QdyTQ+T6bC2v6TQ8R6o3dX7ifxnbeDDw27ptKiNtrR0lGrb
GYU4xrZoyk3QDvI3U+qKFxxhaYg4RZI1mzoN7R9M+CBxtrUQFPPEEY8qeJRo2ygO1rZ6bwnza9ib
GKhBkUvMw9jqxlMhlfIvJaL3iXubre88R1LrfZWMuM7k+VAXyGJFwbCVOqonu1iUqH/wMH41AyP7
Po5ZMkmhtIgLortZqTdGmdresWi1Kt/HofD5gBob2k2hOTGsQFEodyNSrt9r26oeK0O0430ZlWAy
GxGLF7lNxk8IkCCcqiZq+2wUVt+5XaqCzRvb2nyxzAJharSKHmyp7HLcyAND3Xi1Gv0awl5CZbYU
Ub2vgQM4mz5rleeYCnG69XwvfxZyGYRbBsp0XvqwjVCo8GpZ36qKJF5FmOP7cP0EWbi74d6S7AMg
hj46h/hWpjnGipT7rlrbu1A39uADXSlas7VaCTMnnCl6V4D4G2NSVqvZmmlXbYcx8o6obYuVO2Xp
TOTuZAowl5pqkpe3ml7qSSZRj3Hl0JXLT2OibNE3aPU1psdyHGpO8kR6evOq77IwrUMttY9h5Irw
l0aJIm5RtRvXysxT+jS/pvmc/wJNfz9Lr/Bbx9xQkVTX14y9P3SYF9TH66tgLcQ8E/BMm8e5I8Ea
VcPtYGDT2Vr/Xo+xeJ6efcY0nuefkY0VppRt63ryi6PdBWC/nA7Xb/0UGfV71gA2ahNTmfbX/A4O
7bD22YcIvsnRAUWzmyCSHnw7AwXWroCIFj+Lhzf9WKSBrXm+Fou41wxA3K4ulXjXFi0+1fleKng8
dzlNDnRqro/j0lZSCUVP1sKpal7zxFI0NWMt8dxyNCwKkSUCQ50Bxs2pzBWAw9ISB7OEfgIAJh4Q
s60EUR4E95Cm2LT88MJwk/Qt1Op7KVt50C7GATEEiBT6IGyVy6XhxFpZj0kSuNZw8EbE2ZRmR1kc
u2xrZWEszRbg2P8izSoo+aiqHP+O7daq6W21Jkkpn06N7DTpy58D57VyQOOpW6lzLO2v87CzXKIS
HlqHFAWQp5H1B8czg/usVoyVKEsrg7o2BiQsfHh8s2FEsavOs9G2jrlSf0CQeFuo+k9nbFfys6Ux
PA8zG0Oe52Wcijpym1zbxmVKY+m1Mr7KARPXuX+/2M9jzQZOHXJZ6wqYx1Y7lq9FMTy3itw+OXg7
rayMpSkCzAPYaqKj0De8XIMijSUj8yTfRfxqB63+EI6v179laZWfR1AvI4RR7cfURqPTKE/swyBq
cYl1mn1ZpcV+UEt5pYazOE9AKEjgqOPworyMp4SKEg9hNWBeOaKs0OF+FGTpnW8XP0Wp3A1qVqwc
TYtjCLKBDskkfzbfx7kjernOe+uIxtE2jvLbxIi+XB/ExY86CzFbfFbEK7RQggDXGxOREBw5vQdy
v42GClRcraUtS1NGWX0yjwJh+IYtVFrYWWQgqV1NL8XDSCaFGVbuQP7X6r1orOTT9a9b2sFgGTHT
oKlF62e2COUuarVGpuzmlHmxi4OmPXnVkB1rrR9urodaGshppYP0wkHmjai9N07FlHyENiNib5dr
hb9Par/e+yiXb6K2/F4Vwz/XQ05zM09kzkPONkAlWUAa60B3PRUjjfEOn4C9YX5F5DMLQ8ptK4O5
NHnAwCnLO1TwAOFern+Rt/jyZU7oSqWzG72PY2HvTe9H76xQVdfizD5L6sqgxw3aO0ocH0i89k96
hiCbo6Z3IvOer4/hcrCpOecYPPTmb+NxSm57teGMN2RUyV6bqt36CLL6+ZplxFxf4Xd5yARKScZP
lfLN7d/WqHT58M1w2TH6YIcikPUT/MAkHwrLSmx6bCq6TS+38QdaHUO4dRiJxybCEfVOAZrW3bVS
ogQrA/B2i+D/QmUBn2L2Ix6ul7OqNHprpqUITvihwIbCV9sV0L2PQ42M5/WxfnucXYaaXT6wH6Uq
8yIZ7yv9NIz6rrbXpPbfTudFiN+lkLOk2LNH0Q0DNCSkJPaDnmwLjCVHNDmVaOV+e7vfLyPNdgNI
O6s3cmd0R8Qchwxj+eSDKerDkP8ykYW/PnJLO32i42hIOlFcnPOCvCGvtMqB5qyM5LDfy7zMgodB
VaUGjzKraHdNKNXWQW+07F9uEmNNhmZxWCedIth5LLf5GzAtU3BUVpW4shJtx+EfKQf6jlEnfaWV
L10c1rNI0xo6m0AtqVU5V7rSteTqzlSDBzr626Tqb0IfAVt/5ahZizZtjrNoRpqlwtZ0z80kLHm8
OGoovpjRISoSFGL1PLjt28b/dX0yF3fc2SdOg30WNOGyU9TaD90+RxS5+pUG8tZwVuAOi3vtLMj0
5WdB5DCHmRCVmusr3rAP/cB8qgpFX4ny9lMQZXDAg03vUJKU2Y42WpPmVaEFJ9mSwtuusKuPojbN
m9hSo5XD4+0SvAg139ld51et0fSJC1d0P6T6oRfBzzaUT6Vsv/ztBF2Gmm1tvQylNkC0zTV7FChH
/SOE1K0yOE9/HwYyCyANOtzAlWaD1/qG7/U1HLW8rna1pXzr5XSHzOnKo3NpjkghJ78Ai2fn/Npu
60GjzUjOlY6SczsmtB2FMMytGmOwcv2LluboPJR6ueiMTBpqSEa1q3ma9yFXxbMRjjed6j8aTr/2
9Hy7wnmzcxYhIoUsBiN4GUyK07qv+yjFCKfch/Z4RJr0HRk/ZQH+ffBQ2puMn3vRK62SY7egijse
86HS/h0TYcoHqahN6yiytMhvgaL5yuv1kVwChcBnx7YerU8FmZVpVs/2b9WlReLJdu8CvUdSdNgF
RfpkSMOjH3o7SWQfQ4Gmmo+aMjXUWi/uJdvaWY30rZLlvUmf9/rvWVhEQDO5AFiwoNfnF4CaBv0Y
pjRGOFcOGpqgGwuidi7Cr9fjLEzqBL/EKxeBHI008/KzrSIw0WKUIrfVRLs30YY9SSPq7dejLKzT
iyizdZrAzkH6xwjpxofDIWv8/AloWPNBTSg1N0P9eD3cwi0D4hEbUyZygdXri8QYaruGCBLGu9a6
lVOEcrX4BjjruGb8+Xai8EBkn6v69OyBenI5gGMapKIDqnRU4mKrRt6BlvU2H9aczxc+idOeOhZ8
QtLHOZ6zi3FmVXOg8JZny7cwQJ2TUirDnYMQ/MYfB/HZa+QVZdW3SdBkBPwn5ixTjeyxL2tTpRAd
P8fdTtM+SuZN0X/vlGOFePv1OVsaxwlVbWOQyPN4XvH0PCPwapvHjt1W29opOf+tTVirK/tq6ZvO
s+/ZNjc9RBlDmSfcoD0FdXCrlt/1HGH24gONyG2UrAkGLM3bebxZ7oEOIi06uB/uEDT/enLxRYnD
72mr3xuiem4jsbLyF0fx7HExy0I8DVakGCCP6aVRPzVV19wUlqqjVi7W1JHfnhzk42cJz2x1tPjF
SNoISLrzardqlANeFCuH8lqI2d5qbSUStUCVHBH6D5qZuoBkd+9Ydv99BXSGy+2bRlmhIYPOG7G3
d4E27ls8Obh7Vpbd4rychZkds2YxWpmnFLJbSvh7+EVUbFC1U/eNlq/ALxYX+Fmk2VGLmKiiZoow
3UaRBzfBMWRnFY12QHVN3FWOUx1kz+ruRSkL9/pQLi71s8ja5VB2osDDE3cdt9D/yeuHFMaaRos1
9HF51vfXY62N57Ryzm7ruFLHTshJ6GqDdttB3mk005V9412rgxbMlMbJyhyBqcDYifoMXmltmcew
tx8VpfnUJvHNe77mT5jZnBU+o4YTEnwAXnsVShSx/wF1mpWPmXbLZfVq2rAQ/A0YhUBfZ7tJzS3V
6vXAduW26cNdI6njLwS80Hscu8Q81WB2kNbCygJskoQB7gAsS11J8KZ5ufIb5o+KOEO0Kk6q0qW3
pW+aMMJnZXjXVfLnQ39TTs4WRyTiItCypnQD7AJUaThin7cT+d8jzC/G83f56SxM2uDZZrQj+h3q
KG/atH8xe/mWh+3KzbgAJ7kMNNtYlh/WmdMZMDRttdyaiVkcFKct9lH4YiU7vc6SPWIDH0NJ6m6V
1Px0fXEub+v/lo0y22qJiMzcS+CM92W+NTB00LVfnvyl7n5iWrJyTK4tj2nbnw1pgkRKGYW2OAYJ
hjuOtJG8NfHBxRAs/oniD+9iXuLXnFwFIOKpOLXgPWN2pfXN12trJXVaizK7HNUsk72s8J2jUtby
J+y7ssk4sF95oi+c9SqwN6ToaI+Qv89u+zxCcloZDExxvfg4IjC9USuxwUngpa+cD7LUPOSS+HZ9
OcxTeSBh+vQiQemMojtV3MspMjobKy6nTmkXP+fiIcHTrY+ePEw2r8f53Zs9PyqmQJBiKHvLSKHw
PLkMBFYqjcZAi13AQbFzr1pN8omfZPE689E2bJMyuLdKXS52Fm6C32IjsYotWuzeByMr625TFJiH
gDBK1hrm87vn9w+juEyaqi4owqhtGuELieWyNChfChTyUsc8DHW9UkaYM+Po/PNsoPaPqCoPDBpv
lwOApd3gjIUjwOKEyiaxS+XoRWl7kOy2ubV03HiU6P9I+7LlOnE22ieiikkCboE9enYSO86NKqMQ
YhICMTz9WeSvU8fGlHelz01fdLqjLaHhG9Yg+BdrKMYkHwfn0EjunYBv8y51kda7+e8vAY7NA4ka
SON3ZGa4nURN4+TnQkCmJe5z5X/qMmouYda29hYgegsZD3Xx99RKBtwcm5G3QS3ATSCLAcnDTsPT
sf3mDeE/Prp/J7VQK9H+AhNqnbhFErgmAWWFk8HnQx3lU2VYajf8whldvtJ6GwPyCzVs2GFCMG+1
jR1oV0lHZnAwHQi7sn23Sc3kdbey7INH8GSD26m1mm+8HK09q9pLStnrK2KZ5QIDBhB3ES1YIyCY
bOZKwfTrxNF2OZTc0TuvIfWRq8iBQVjO0swCUh2KCc7Txwd462O+HnnZVK/uciukk/E7VBamroW0
lvxsGTiFOzBdGi9J+2+dSHxDQC0DD+2edWXKBw6xUmNQQTrGimGq/YsKdqhVffx4RptXEopDC0gG
JZN3NSJFC/Q+uepQlYeZ8W7WHFBHGA13LygHwuV05GZ0koiyzN/l1Ax017DQZLtmoNEnR4wcVj01
aRdCzzw+f/zjNtZg2WA2sNdo9DprZkhfZoXwZhibBZonvq8PZQEvtXL+91PzZphVqOoOE9irqJSd
asmru6G2soeBFdBc9uFs9PGMNm4dtK4xHUB3cBms7z/IJmkPDDo0eAsbiHXJGyBCLD7Zl2DkG0tH
IC8AfgGQGjimq+RsMoNUBY/CYwUXKeBSkjm7Gf+1XY2D+GaQ1cJJgKhBEumnUz7Nx35ujqwcH3uX
Xs2eBx9FaAZ+vHobB3/pr4KpjjB9gVC8PX6NLmv8e3TjdBCQbzO45gn6Z+M5nMRnKJGDCqM47CrH
Kjx9PPDWZ8MxWNBWFFWx9WrCNIFkvT/1p3B0skejAXOQXlA9fjzK1jcjBNJXAMctkKtVTMxmhMzA
qMOTl2d+6litOoyFdG7Q1w0v3OBbQ6GNDKIgBSrkHUuedoEvFYwvT41p4sD7WpNr6En8Y+S7bA+8
fGAsAbnznq+NoIpwKrA9WtTtR+YcM/sSsWtzHni/MUC0QApW21yZGUT7HtIJUKkcDn1F+0cgwL/g
Z1kXahAbV/+iJOMurH7cl95qJGOJoarg4nZi7fCHCbkzhb7KbHYddOrCfbSx294MtTpWjs4Q7EGF
+eT1AQi+maqI3DcQq7UuDLQ5J3wFZ6EQIPFdzakYgpLmUZSdsqiLiwyunc1Xj44nuLN8vLOD9wHD
Av518JKhzAvNpLcHt6Oz8kJ4Sp1gb8EPflBVKYd9yxjPeRv9CMHPTPPRvoR82rguKEBWf2VdfFyG
y6969Vo7IpIWGA1o7vjBLjDjHBPC0N+YgH2HKedQIKIeQ3OprL21qqicOzBVWFCa6+goHCQs8SBD
BQ1o2VwriOalsCL+hleSI/4j/6gQtYTU9PVwyyq8mqWeREdy7oN4OOfHsoGtYD7Cb7q6cPf+zYlX
QR+6WKAqQ78R2tPraWnFWKEgdnos80DROCxz0aWD9vob7ooK/kYut55HKPVUiOF9mAdIWsAlE+6A
eeJB55QfSvhR5HEP/h3EbKOWZBcutY2wFIEv3BJwEUBobJ06zlFo9dJl0dHzyu91po74wCpFm/Je
wLnaY8MjJMjvxu6SPs3GJfRm3NUXmC3Lt4cGulbgkhzwrO+DAtaf/iWltu3pwf4L1/XS3Vo9D7We
2oK72j41FZkzEB9CLuJqaB3rAH/4QqScde2hp95soFbaQeEDbAZ2aXdvTPZ1sLTuaVRuEZqKO5By
k234NNMKAI68E/dWQaYL78eFodZEqtkpZ+nB5RdGdFlwsIEoggd6MFzDx+3SA791VSzB9v9d21Vg
L2ZdQ5elqM+zoLDidq3J+RQUWfSghrZrUzAMh/GUw3Uni40JvS//fj3CXwivywKifIfMyWCj2yjY
6p6pPfEz4VOTNiOTB/hGuuDY1l/g1nxJ8mrrkUEs9T8tNuBrV7spksUEN0uAnMw8T19yjA4pFWg7
fzyzrbtw0akH/tle5DbXFz9Y651mMjiG1rXhT6Bi7dqMxewiuGljryCWwfUD53Q80+uc0MlnywNp
HeAiD8pFVg7iIk07ealqsLVPkPUuDnLAaL4jFoSWE3awD5+OjSo+Sad+aBwH2JvpayBmYBW6U2Qu
MWy3hkTtAMJrwF54cDJ4e79HpodKjJf1J9GK+c6GWOe3ikF8pAiC7CqMZPStoFWWehGzL1z5W1sE
AkZQU0eQCInIZc1fvyw6J6ywpH1q+1btnKAIznBvDS+Msjk/6HBAVgWaKu83YlmAOozK+dGtyNnP
njQMaC17PzFYpXxVwSV1mq2NsjgAopYOAPG7Egl1Wwm9wcXQFbDo2wZZCizyoJYPJiD5/PHm31g/
XJWLYAtUVPx3Q8lSIESIGusYch8EOZC9DjBApKd/HwVql1C6RNIT4QS8/UpQby9amof8NFMZ23N2
7JtLDcWtIkEAdjWSHwC10GdZXxZtA2ppkTNQrCfwnMbaZb94T2C1XIJXO8UAYc/d9YhOeHbkzsLb
g94Dqoj5CAMsqAUo/9nhisC8mWXupfR9I7gMAugTONCZhXL2WlSs6EewFQ0g/HBqcdTBK2j+YOVI
amYHiJ4EAiBOv4sk0Cfpxyu/8SCjRI0qFGqmS+9ptSrAWBptkQAt3H68gajLDlzF67KlR78ZPkvm
Hmmh0jLw9h8Pu3GnQtQairCIpCNU4VZR+yz9RsGSODhJ1ZSHspPzg1aLjLA7AA3btfmFO3zjxKA8
hBgTWwBbeT3NyfSaOV7PTz2B5Vz1VYUyZtXXf5/UIlrvLLkvZJlXt1xrPBem6oBDSRBDIbIXF+ZW
obaE3OdCVPGu9YSAGYAvPHyLZhRSxtVnmzhc4NkA1cJqcuvvvW3gpFdGmqBrRxZLBxYcbZfrO0Ey
qPHBl+066LuLWcLW5QD/AQdeMfiSUHV5e2wj2U84Z45zKiN7J+fuqvKdl4/XdHMIVBNArAJpGznr
2yFGM5igMk1zMjw88MY+T5ZzISveOHvQ10EZdhG6i97V8yUvRO7P+GwRzLp9WKHbww9wI0Ai/N60
fz6ezsY+hLOkBzpsADjbu+dIjb3Hs34OjiWeB1rWB0mcW6SbF47XxqqB6A6cGoBWkIZaXyczyHsl
xAgqPOXDj34ov/AouLAFN07wmyGWP3/1sEJhwUHeCWEogxf2ibedZx1wuTMfbBlgMOFBD8vd3cer
tz0tDy47ixrSu8dIWaXb2ApdahR4aezoRsXCHpKPB9n6ROgfLQTPJfldU2Vc0GKtGjT4E3qeB4DK
b2yibmxXPX88jLu17bDrUBbHpbRg4t4uIBjpyu4MgFV6oDk801Uawc8n8QA5uIqEXqhizhNM2Ghx
NSlYxWZ/6rk5V1L73bG3g9BK4EUfPMtReXZaM0e6t9C2ZdmVHYwCORysj93YncpiT1jgWmnQKhiZ
drNWPiBBnLnPLVvM5kvaAYU3VG5//HiGGwsJJyREmoCOAZ+6rnRG2gplEI4RNPSeWO6nldvsNXqf
/2EUkHBwAUE7/Z0W7TTKngYlh/sYnIHBdND9YcI3PIeFaS5sv40tD8IPijywJoHyzXpnTIUaDRSL
g6PbPvHyt9N8nQsO/yH97zsQSQ1uIsT50HpaYwphMlHPrYLSE2QTYmX9JsOjDC+BMbYmA7gwUjaA
et/LmHa0hIdfD5qW6/XO/RgNTaKtYNzl3cR+jLnsLyze+slaii6YEx5GNA9Qp1vXXggvIj5FNfRZ
Mw5Gs6pbejtboY7isDLFdBxKZbvHGjKIbVy2gw1VAtnc5eN4Ebixinne/ZIlmn91dTl5KyKNnua5
FtBWkBS8CpNVMZi6D9Pg5elYUxOzqHI/i5nqf7s3/zc4VL0XnPsSjq4etMG3s7GFu/opqj6XzVUH
MIXX7qfxUo6wOclX46yCkbnoRTDnVXiE+a4LxdSwg234SHz+jbth9YK+TnW2weymsV1BoT9pyGx1
F7756or7O9dXzt7rejPU+iBRWNPmRMPMiVU+PDTTvB+K7g9e/K8Omz59fBdszfn1eO7bD9sVNpyu
Rd6cxrFCF/DK7n/CF2Af1I9UkbjLzuo/+OsgCHvlS71a5pKAGA3fG9gg5kV7hfxA3lCbPQQF9ROl
x0vp7MaKogKBWAs5Jl739SEKxgIbyKvDY2ifiTrPdZeQEURp85zrbx8v5ur6Xj4eZDtQo8NzCwnZ
tYgTOuBIV2iDnL0Osn1vh5Ah8SQ59ty2LpyJzVkhjlzwxc77bCAYQzpGuVSnKOoT1GSTQKvzyPck
kl+Z+fUf5gUOGRo6S+99jS+ALk6pF5/GY5OTg2tI4kdWGWu/eP54nI3NiL2InoQNMctFF/vtZkSF
JXMYH8HTmSY4uusvVccOpQ8ayPyi6Bd8xUTI4vfHg64ipP99NNDSUOCGagRkD94O2irRU1+a+aSK
Ni06+uhSfaFCvap1/B0CaFI4LyEIwxW27JtXt6ervQkyUMQ75Twg5cH36+GGjvXUHGpYY8JXHhRm
sSu9uvHTwBHswrbcGh5NmL95YwT9mtX9KVjFbL3caL1fx2Up0qDmMc1/+gjSoJLCKnXhNV49lH/n
SxBLo7AJVNG72gTwPQEfeQVfUXEi2Y9w/Moo6sX/wXUenUz0MRdRDKTGy3Z6tax2xgZRcjcDjG86
zGQ46lI/h9UlyditU41tAVUqXFuLQuDbYYqyQm2BIoQePBNXPUMiIr7wRl7yAttatQCqpWhiQDUC
Z/vtOHIMssElM9CJpotnqMEXzc+svS7cS/TTzYEQVCCtWtrO61o+Kj1mUTsWZ20V6hwMk3/wgjaI
654FsVOV3gUE4dYCgo4TIfsG7hikq7cTa91i1BME7E6O5exhzRGX7qdqNBcO2fYoaNPCEAigvnfn
WM+9NKr0T9NULxLzre3/ViEMaJJMAGCdfnxrbN2/SNTxpKDZB9n51aYoyRwBAuFAGpB8ZXAkH80f
4UGsko4xvSRWsXV+X4+1Cr5sOw87jwAPk/XoavKxg5M13HvOPu15gpKQ2mkeqbQzarjwymzdja9H
Xp2wKuRhTrwSTvJEn7u6OUD9/t/KTH/vildDUPvt5lDdbGZ0GAHyj+inuiLTCQrXTTJKdklmenOD
LBsekfSy+VefLOeFNU5aq5OjyUudyd9wdP3ecPbj452xdbrCV8OsvhbVTdGxMmxPs/DjKdpBPW/X
hzcU+kofD7Q5H6Qhy1WxlCFX17qaOYcyq+Mf/dnhWQLbzlHuFCVQOLRwwYjTPw+3uL/46Ee4qFut
i8GDU8+BrBnK2kVuElln9Smcx+CuKxT5/vFQ68LzsinejLXsy1c3+0gVGwLmGfAgTAqIJUwbWDzg
1ZqspcF8G5lFkU/tCg4DHJMnGf86QT7/41+x+SFfre/qR0SktANOGWBO9q+yL66FdZAtJJ4ncvh4
oM1T9mqg1f0IPBOws57Xg7eu+UHlMHlWmtf7j0e5NJ3lz1+tKRARfBI26EGy7ccTwMc9OKChTnnQ
53EW6J//f8OtTht2BXi8CkDbUrvZXd25L1pbblLYrbq3YW9y4TBs3pEQSMYDA+7ru2o1wihltbSX
Z06UvBm41cWuBdhBMVj6k9sSOH4w4ySkI5ey081j+Grk1TYxBLCIYAQQw/JpbER7ZMRJPHnpwbk0
zGqTjGKcKctnfmZV0DzynKgfhdfASrAf9X94rxEmQq9laU4j4367UzgdB46dbk6yIVcDIbFq9MGD
tObHO2RrRq+Hcd8O47STMso4/NyHTXAHBUIYjUvLP8mwqtOPh0LxDH/ZKxjL32cGXRNoA2JIxMKr
yxI4LmcQIwAEWmTT4+hMQEgUXd/eFwD3DnA+w15pOSyzazeshyvI7i24KHiD74hu29QywbURE0qC
QDdfe6QfIHtMrHvPsn5nXOp04gPv4kHM5FRlox3D0xjqkiWR6Ty4XzqpwhRSZiSxIsaf8olE8Txx
7wVwmseqHVsea12a1NEKQFtX1LG0remOuW0T9/iZsXEsGUsUHAFAROlbyswDoqbs48G1y6TtuEpq
6gEYMk92m0oUKIE3JxmUpgaxI+5Qxf0ARCgUwuBHKQg9Zt4EikUQsdRAXChtBFX71pUqdd2q21EO
voH2azuWNQIob0J4kS2WIbKBakfrzNDW6RfWUyDva8ggpkgKRUxg5n43E2LtNafWsQ8HGysiHVwx
U7OzS/OYiaw/yKHjaS+84QF9vXHn6bDcNajA3viDgyxh4FlazY51PwEYmY5aBl8QXJKDsXsc4sLu
H4rR+46UNNjXMyAT4biYoOrMjU7SQIjHySWsDSLuQscreJrb0dplMHU6jn3DoApalCc4qIkngoQs
zQUTv8fC+tb0LUngA1XvYLTtAUVExU9gJKMTHnp1cJU7wrHLj1BTprT4hki3A/RwJjGB/sIL+pwK
RlHw0k6AFVGprvzgh4U08lsDj+QE3YY2HTxunahu/XOjLEClMoiP5pSUyIryIsmboHwAewS1S1g1
3Y4Da19Qi1I7QB7qA/4xHh0KT9uglcW+sXn1CSVvcg1bx+5qQr+bJxxYlsMUNhb2QeQlvA+dHdKz
eyj5fe4C6AVOgKyZuJZl9Vl2Wh6lQ7+OYfNTOd0vomFeF/LBPVhoN+9UEWVFzLOs2VtFSOLKphDE
QXHvkfvis1dk7hkY8T5ucVGI2HJol9qs5N/gy6PSNuqf+24WuwpChW04vFhNmR9Ixz3I4pbR7uOD
vVExgDcdelG4pwBQW4fhkHqCnyqO3snvNVz4SHf0owmdRIelLpPfaofcepzmsZj+Va31b4wCRzxA
GNAx8t6la7yWqJfDT/wkAXaLpxYhmKvAuB2D4ZIj3sbTjc4XjHFReMbrts5AvSCHtSF1ylMmycGJ
RMIidsoJ2fmaXVjQS0Otolc/pL2Cdax/ZL1InOzFMUECbdhO/lsP4n+rh1gcapbww3uHEAJTMihE
CH/azP/lNn9sdB64+ce+1HqQNUXTQFsA9GHIwnbzuAez5IqXzk3j1I//vgmhw/J/57ImaQJwP0Rq
sl30dLt95ZfPbudfidL73TgjTAWG2IFKJ/hNFzKnzU+FpUNZAgJ179J4VjqjbVdVDf7/kChIe+By
/CF0g5N8Sb5wI7pC2r4oCULUAK3z1espyoq1E4yYTiFB1b0bG5bUgqGahEhBnIKu5LuxmLq4gc/U
had7Y5awcEFbZ9Hig6PxKo7Msq5UFP3YU82ms13Pt6Ffp11GYsCNL1QQlr9qFSMgOCCgaQBggUxn
FfcUzCDRDoADgCT4M2RbYlU+lRLo/znf20594fNtjoY+M6q3W+g/Uzi4Z3OvPiFIeLCYd8NNf+dr
tXfb9t53qwtyS9vD4f7AhQUI/rq6JPzMBw2RFefOmCmW5SivGuZ2d7M7UCDnIpM44HL9h9sEMARU
jhelJ8Ch3oZ4blfz2e9C98iMR+LS9stP8yCiY+PPwb3WY3nhC25sFoiModGIjCkCbmkJOV/lOF7X
dYQaQEcj1pqzzj372bVb66qpBEkGJyxePj75G5kbgkpgLFCzg8DNupLWVUPIR9XZp4xOskY4VBmV
RCPpi/3HA6GLsLE5gadEm30pjCPffzs1ColIEIZIfm6noPoB4GXwgFdxSkYggeO8raxTu8i4TaZ+
aWD9tFPdwK4YjN9uCK+KVIJRFZc5y3dd59Y7CN0NcdhHam8cE6UVzv2fyNcyBZPGO0J29dmr5u4w
w71qN1G3cWK79J4FKbz94Fq/81r7KRAsNqIvg154GwrnYFrrk3Lbcde3MoyB1Jh4zBV/qPJM3UAW
VXzmrpRXKHZPia2aZuf2uYmDHlbAQMvTuLBZnUDjsNoFxWDvRl2BBItuPNTzyyk2CqlrDr0wzAIi
lZbvnIYusjUCm17sRM/pLsxIuasCyaGCK0GgMBM7NJlA4OF1X3I+i9jLbL6v+fAbnT7IssxwufE6
CugRZ35/TSqZJ7UD09lwsopkikyzH2EfNe6Iqb9J1nUp6n7ZTxfGjfusrsQdBWTkPPullzAz57eo
AAo00UCAmkrHSzOf/3ARVsWqmw4SFPtUANt8LOrc3UNKvhdxA8BJqvtu2rVtca3yFvpLmeE75hLk
I6Jo8yNrZbXPyKBTMnUI3m0PRgtsym8BfQjjJnPrxIZS+NUA24M4s3uYfrkiaj5nvi6StmroLi87
/M+e/Fy4xXConclKSq/83UNGIDYTAFHKzqFbHQHf1aPMdIWtVnwhLYXRyTjmTUIRRyf5UM8HHrGd
cDs3nnUxxU5BnaQfYZeD+JJDcRK/bCgGuZP2QJKgEuF+tAUYmQ6tn9k0NDEu4/5UT9JLprr6gmft
xXNRUFLeiJckFN+9jH23rcKLrQzqQyJ3rCcNH4Ika+vgAICWl3hVCQj8UGB/eU1zz1ChScts1p+c
aqCnUOSDwU4pyQ4UoTCL88n5LQVUsOapfIlo230q6qD4YzpUyqZg+sYqT98D5ZUnkIov9pDyyaB+
4JA7abL5OAMn5ilDcDwGMJQXl1Yg9GzMvuUH9IZh9QwSaCqCcPjekPwptIR/oyNoldQwVoptS/yg
dgT5N4EsoKkBcutciP/OooLyIol+QQu1v3LhGYJkCkJh+PFlWjVI2AJh4xRV0c/eq644/CcSqkMr
DjoJ64qG3AvctCkEtJy4Y/mTN3jDjQmkvFe4OQ6wcIEMKcllAunuF7g3509alPYv7oeo86AsjhME
44zDkIcimetsilFHiGKvrttP1HQ5vqb1HI0+ObRN8QLeYnCnh4IeFDwg0qokT9RW7OSBCryDrt8v
HvnFTuLr3jSLUGae52rfT+xGVEgGMr8OEz3RbM+NAsrESOxqz6l3uZqbuCpGP1aFfarB50m5k52i
EqYWFHjuuM4GzG5S1hcuPOhstW12DCkqOF2e61gL5IExJf0PKBz/sJQHsw6XYXFDHfzIeu8uCotx
p0qLfq/RTBe7eq5oGsI7at+p4lo35Hc958550kwAP1FVX/Kq7I+ixyXJBu8b98185bnyRrf2Pc1t
OHhw1CiEKrH3i+IrBJa6L3S24JOhNc9uOlPpOIrE1TQzlqAY9EONDW7OoJcvweBYVxEbqqSTqKvE
WQS8ZksIamFjOL7UeWF2tvDv3a7CPm3hpzSVfRmzJnxidTGfBYcmcJbVyBeh5ZaosomSxlTmnlqD
vqED/rYpMMXh4wfHXUK6dTAEeTwCmS6yuGOvnu7OtbhZMHEwjo2UDT1dNV5V81x+Lnojbi0ayrQS
rowhKTPtitnrr0MR2vluZAHI7r1kUBMN5+zZb20p0qFRTZAQh9VQLKx9gVXW83nAwQYrq9Y0A6rV
bmdYQ5Ar3zHyH130kAkAheQg+AHED3CkdfG6D3MGNRh0sE3FkPZ3dXeXFZU4T1kmLqzcKlaGmgKi
ZLAE0OuF4CpIEG8fatGAEYtDAxVcv0ZNekAz6tOUwf37qsC94S1rpVgMLhzDOwXkrboQc61S4nfj
r8pqwlr2hQRyJbPoMMac41ZRTiZSbFy+L92qgB7qAAh3Vfqxnubg88c7Z4mxXm2c/43vIoSG8CGi
sHW3D/bVJSFQ+UOjyi5u8BCyA0o82S0fA3X6eKjNqULkEMxZfNR3LT8NW/qhy9AYs1FPhnz7oc3M
3oD1bCiOkRdMIjGTvEFCfsFoYvMboxOCPAG1nnf5UEdE25RwWDtBaWi+zge3vs4KVe8KEVgIPniV
oBhnEvAN2kv6g6s4/n/L60NEA6VMOPStm/ljVmggz6zopHNf/QTIr6piKxRNAjk4lRRNHV57svzH
Hvi7UZdA+FVgbXwWNK2Ge52poie3rZ/DBQJZIc/9+Itubp5Xs1sF8BHkjgCkAwd2jtoZUZn6YQOZ
weUlWuMqUXg3n+XPX80HVhO0cUnlncayZYmfT3voJA9xIZorp7+Uwm5OCgmCAwos9PjX5ZvO10Si
SGpOTRsmqo92tVOnIVyz/sPaAW2xyH76BJHF2znl89SxhhT0SLjr77oIFL2oj8pYVSbcfTzUO0GX
v5fc/xtrXVlBLjm2VtSFJ6AH2CF0GQqZTSYBnkUIXgDTnLR1Tx69YLBimMqZQ46bGbVO1Mg//iWb
x2GRc/EB/nRBUH07aQvojJLWHpQVfIW3ucynpIYAPQKVoE2I9gCki4ZLXAI4TOGvfXfJvRp2tX9Q
wY7w3+cWin9yfKDKCa7CoZ0OVlU9+yCGJg3326RUBHY3Fci50tMq7WX+HcnddFfqVjwWi35ZMBV5
AveuDi1iMgi87qQ/66j5VUR9/Qg9cue2s6wp6VCEfOxI1cathRANB6JM0DGIfNzvtNkZG0prLofW
H35UAc3Ooj2AGVchEoPIDciTeYKqbYbIBDaavm5pCl2DP2hlRMlQ5EFK4PO19yvrNxuy+SxzYJ+d
aoKFmNuZXcXq9lkJk6dQmwIo0dCcXxvfoF0D0Ye9rSo/IXAkfXBmGBfQuvxZIa3BqGWfIdrpQmBT
O5H6faXu4Wvkfxoa304FEmsWVyMq61kJ1Ye4LSkaCir8hWiGws+LilTCei6hFBcrIFpfIdUk0A2B
tqUx/ZPVsu5ozaCp2VLV51AodZDdCAUFIZZOnBsg/YRtPAPTEYaG00xD2BkajfRPiYPv5dM1bxgK
t8Go49p1mi91JUF3QzB8dn1qTgz6XbtGRGYH544wbsWofnLX+d5qXxwjN+eJGa1wN028SMOhEEsG
k+0zk9lpU4PpjlJ7kzjGlzc10IKnDLN8GZWcj6NEh36o7NmJG2P1cVFmT8TT9tku8ANKC5Ccueog
ZuNEO5VV0WNvCjDVitafDo0yDyHSe9DKWooYsRigYV2rlwkgm5usoUADjxDoCoTiz3BuEwkJIpkO
0EqIVQv+hInmIQm51z30qq6/5jWqzZA2tIIYzOpxpyfC4mnIFWAtXojGd1OePch9PqiINveTmSFj
5CrnBh0k9Ht6Ov9ijiAHmLv595xn+sWyGE0ixKV2OQfnbpzgaR+gyVNkBipoJPxZFFOZFF5x2wJ6
+jUvUFlQuuzvmI+sZa6juzos9c2cNz86piqdTFM3n2E0MO/QGLqLAmwBaH8g85qdJ4czUAcJmDpl
3f+wlfD2rATYPJazGoAPmPWtoIZft7z7apvBS1pAG+OSNioZjU2uOHN+dKKi+N66TmqSTV9C/PPk
jzB8Y0O37/tIfEdnuUo9LOttQ7VJ0EaDJV8/qSMK8Pn3zImGE8oDQaqYsBPpNtJbnOjLswFSPCFF
NAAUlMFDCaFKgk0toEJQ24e5gPfFrHV37fPATWde/9CB8xkt7Gxv8KorTLPu4nJW5bIlurjCloWU
S+udYaxnIbTAfYqaRrlzfDMVsWU1423HfTsOIv0YFo7Bpx+7A7W7OnZK19txpWQCm9sRvaj5udF5
GI9B+btsLfQJM0Ptu6nx+bXOOUwJ/DGb7lk4kd9glqGLNw7m52zrJ1V0kCEepj86qK3ffd+0aW7V
ZRq6NEsh1lmnsuk48n5gwh3YH+07kXXwkAq9AyxjyS3rhxFpzVCkIrQkbi/HYvBOtMNMJnbA2EPJ
PfvYT1BRT7TLwgpNsrJMql7SuBxn+3kObDiZg2MJ86vJTbVP2hsIQ/X3YIczQEVodQUEq4NepDKp
VTnVeWJufZdLXabQlMpiQjN1sEFc3Ddz6QFhXbtovnIRXEFBS5WJnK0apYLm94y7qovR2lew2/BE
UiMISkxN81T0pbaS1qA/5+dFlgyzrVJUAocEeRjuarQ2H7kDNU9aduIA1U30b1nU76UblHv4RDvX
qrH1UYOekYjZovdkltMd6kEFOgc9SX2EIQ91zcznvmfOWXkmSyzqW/tCwsb9b72q9eEMU2t73imv
Mo+Nk+s0C2a51zoczwPrZ3yzmT9kYIOhmiSyh7w36BbnbnnuEcMdofBfp+2ysYAgCg5jVw7HiuT+
9RBlVTKGGb7fBEJnL3xIsjcdnlWLiAR3sEwdB0WmwOL+qeRU383adN8Vo+2Zwvc+QaXcvy4ByXy0
QRZIJ/SiEwDznAR2X8jJmWWSsJ5Vyjoogdtd7jwvpEd4NZR20iOjeo68qEksRTX8H4W+hutjcbQH
37liqh5+9hFs5CJLtqesKdSnEFj9O6AtsB/KKovirhTjrSLg91iOPezQRDX3HR7TNAqkjee5KIF6
8aEL2gCl4cyZH3uT+ibD9jbTsETMPHCymOMi/24Z7pVeV+h5h+GjAfs8sZuGH6pJjMesc/Ape1Qe
qxxXmCFhc9UUDQqJTQVnmxHLPEFjPokI/1NXfbsLfc3TQDn1V0/6/KsXmDyWeuxTjibio+q4c1N5
lrtrBZ6TDHW7a68L2b4iLTl5wqZfxra2TgaaO7HvoyxY4M3cgYX6JzcOvakYNqgtuzBB3ZDs5rH+
P6Sd147cyJZFv4gAvXklma68URnphZBreu/59bOowdyuYhJJ6E4L6IduQJERDHvOPms/W7xD3dwi
4DIgKXZroo5PlIlVB60qpTu9QfRTTKp3U/GMsJukYR/O8TUszFQ/+dwxd4Ou3HV9nT51iiDZZuSb
X63Y5yqjhd4uQf/lJFJs7cwobI+lyr5W9oG2k0a/2xG0kxEaJ8INpmHCtYaF7B3RknKnjdEvmAMd
N4m6gCVSlb8xopTcCus+pw6laN92UfqWFA01D6yWU9LL3k4Fdu+q1PM6iVqp/5hBW+/JZvNNLUH/
rak6+Is8y3d1UI87qRutg0kFpD0JEvCrTqgdPxuShzJLXqyCr6AnRnsVVGl5HYa9vOPiSKwsEwTd
6Qmu7ghol7ZVZiBEpj670f3EP3ZWK+6mcfjFYOX71NPUXTlM5dMglr4T15byVreFUNhxKDRPVdpQ
WRpIAQG4vtv5giaRNC+CQ1FXgWtJTe5IdU6MWJiURxojox9y1ONUO5LB9sRvzexEZsppdpzUqHSR
Hg/AmoIhtnU1Gg75EPm7thA5KFouG16QeXtJbvOr2PCfayGrnnOzYVeKs8Tm3CYoS/Yj5qkfw3xK
RpEwYfBSSI1AwlBVXhEkmwekWd99L/3mNxS/5lMKWi/qp+u26yveD9pEicGoubGfvggh+3FDNcBD
kIaZrfq6dh3TO7ehpswNNTVzQkOp3BLJyy1B4PFnKFffjCgQ2UxV+YsitxzQlVfsS+wInC4RsiO+
Ab8KSgsPephkd4bOwskHNTj5xGnvTLkZ7y0hCPYcEMIOYiNZBzUyiIkmpqsEFWLRQDSvVcGov15+
XKw83OAXqZo2lyNADpgfHx9eiWor+XjEESH3PW7p5ClCnhJK+M/lVlaeMCgqDZEdBMHVmblxp/Z6
Whh4w8ledSKNZivULo5me1OKb1K1xaVdfbnMKnbdwJMVpNXnPll9h2dFo+EeLQaOP9y26kNtvsj9
Rn5/kRn788CmZFfHIR7Q1JneqiyDEk9g+Je4pe2nfvqSJOnz5XFb+To4a8w1wQomMkRjPvek0zG6
72VQJpppoMsHqBc8joa5v9zK2nhR84fQgwoipKaLV7WvUWkv55gzj9M3BSGPYlw3Hlbb3vH/1c7y
Re0rQUQKaQLMQokIseRIwCetUhWbNHH7KNZytjG5VzsGy0TEV8JQACh9Hr5aAPkVCWoE9D5205pz
ReLVJGAH9fpf9MyAxEWhEnHk5YzLG2sUKUGOTqWB21UAwoT3HQ+rQ6//vQ8wOU/KGvhOAAXOwrxK
Ekm+FdXqydRDsLlDA55yCAiXgwPfNGVbneKQSGe/EWQsy92Bqyu5i4mKcTIMV3Jk3gb+VvX2WpyR
+nrQh/wLQNYiujGlOi6EfdIdNTFs4kNfC2HkTjW/x7Yi8hpsSFZY7GUl8+dcDjnx3eVvt9JHrG2p
jDJwXiTauZgkg5aGRDr86Moid4jVuTRV+U3ML9gSW68tZnWuvYQOTPHLEjqT9DoKliKMr6amN3kY
C6X/LGdz0hqj+eJvMZlz+ArBGElyWEjnFCQ1jdIYahgnDCpUeygUrjVW+t1Upi118Noqm1uRKBxm
JM94D4JHWpwaylNoGl9KJX+apc9U0nJDljdku6tBuY9tzR/zw3EVtUrhWUmdnwqD2EIYjxaEddG4
i4RW2E3VVN32hjw/aQqsDHRRv20FP7LLVlE2Nv/VjwmuwZDYm2d8zOcfkmlDPEpCGmKNNjmyGhyr
XrkDIb5B4F9bHXD2/q+ZJSisgeIuJcEooFXT7oMpvk6b5GtlgKeLgyOGmo+CYbmX18Naz5BazTWK
M0VruSBjUWyEnIDTqY8npxqG3SDmtyiLT5ebWbkSkDgCVQJk5g938vMARkINz7g2IDRmRv+UBrV8
yCZsTiWBSzA2Oc3B8KSt+pjVRudpygMZt5ylQsgchpxXJfbz3iSjUJX1e4UsUqGJNxauR/aQT4pz
uZurM5Y18Z8mF7mqQJeJbaVhdfKFm0osTz4Omkl53/bVtekpblYlVCakjkDukHDIxiCvLc2PjS9E
bSOSZ7zJBfPkG0XjtmPzy0gj3y2tYCKSqCp/v5USbGPmoPdCgrssog2UXhuHIEYvWvs7S/DfuL5u
pKXWe/SfJqxZQ/RhAyDkUU3WSD4slnuyUtJNMx+1YyQiSt1ydJ3X8DIC/qE71uJkMGuYvFlmSCct
vDG8E3woJ2+NvdC0TpW84pvrCMpWanVt9c3gJRibBpe65WYa5n3ZySnOUao2XkP5ER1fihO3yQNt
Y25stbTYStPBEzGdaaLTwC156A7BzByIt6w5V05XFL0cq3Pycs6mfP5eStoSmYu96cTB7SRevxPk
bn95ia125EMT85T5MCUMpO84bhgV5vS9UNlKjcEAxB7fOyRD0P0t4WY+Vz92aHEl7030NCbv05Mo
jiRjw0Mc4oebRP1NX05fL/dsbbv62NZ8OnzoWW6Q2hjVwT/pBJaQ2I6hW0R5sO/D3rtVksQ8+uIw
bMyL1S8GgkbTdLw9GdfPjUaNpPjjmOBGhI+xMaZfLFbb5X4tqR/z00lndzUQvII14xj43AYhcQ8W
uZCeMN8Ue2knmBV53VeV2Bw1G7oS2hKVGH20mdXi712s6E/tLgZU0UsxML0uOVHXKqMpKcmvNCCc
ZdnYcmpdmZWfmloM4yQ3mlSOhXDq5RphJoFnt9SF7L6IO2vrwbsyT8AqowiVeY4aZ2WfBYGetI47
/xQRMY8z3664rRPZVLLf5VYl38oG/KmtxRC2CYDhLJCEYyTpO7Ei6O0F3/AzdRJL/nF5mqwOISwa
6KGUizMlP8+StiIlj6LNOJleq79nepwgKhkNgl2qoX6/3NZat2CUyrzk58TyUnPgy1GiRBoVpVr+
GFhAgLWbodfdcBPnudXQYtuVdNjkYt3qxyyp3XS8sjrLUab79i/JAX+W2McOLTbe3BymBnCAeVJL
wtZqmCbPeQ44IMzQtF8eO2n+EMtlJc/gMkniFYf26POHElUcnJo60U5e4o37qmzau4rSouOYWOlD
rkoSKTK5kh6hX0iSE4ZlcqirKIZxryfxYxlzdjhmmMm7JCmMl6zNhdpONKV7VMakQ+gsV7djAJDn
8s9eWzUff/Xi3DAFse3x/bGOdUCYiDyML35JxozyGogOW0n81c/+YYgWO56chnkGQNE6llF9TZjy
yprQiGOQN/j/xQkFKOLfr7FYoYlASjMeIddp7KPW9NYMP6Quge678TZZW56E08GZaAQuCXx8/upK
K3dd74/qUUiEY6OIN6LVHiyz+rsigj8T+WMzi8+kITuWCkGqThJB6xHrcuUtllJXSK94vbiXp8TK
2ccDnXpzcOAKBiWLHUf1INLiTYK122i6et9eS+O4MWrS2rAhlNHxXDBlKImLNvSQi58o9tiStOEe
SSop+2mvx9cxTvdePO6psdsFpvAQZWwMeD6kols2V2L6bplbl7O1STnDRcAFsOfhbPn5C/pml3aB
OZhHQ5qZDo9VizmD9gWi7cYOsTaus0fQDPvFnG+5QQRqEtRRKZnHItTePCVz8qTaCA2sDiuvViJ9
pkaIZXFZx+Sp6wQBj8EmHnAe1m2hbw51/rcUtvnmQgCCdyvmNfO/Pw9ZJVO9GJUdDgbJuOublJBU
406xvDERV3tD7Fqf4bTnJicI+T28VEwGzNSv89G6EYZwH+Xj4fJ8X50AH5pZPE4hX4RtKSX+SYmq
Vynp3WYErm6G4qFHO7oxCeZ9Z3lKIGECsERxB/nuxX4hjViEpYj0Tz7wc7Qa3VWrUsgYFt4/w8g7
Z4gORidLG62ujSQhWRnVEeFt1LGfP1hR4mop1GFLLnV67ILyoemUXT9uUV5Xm8EGm0K/mSC13Ayn
MtanTqsptojEYz+gXc9Mqk+2Ym1bzSw2w8Jr/SlhYhz7qLLzqqVErHSIq/83g/ahN4tZPpqpXBtm
ydYOeTnwX3QyfVn1cnnyrfaF9QTQQOGtsdxsB0mOqfeI2hMWp5SCKJ4RuGqn94+1VG8BjecfvJx7
VM9CGpQ4G88C2QC4ZY9kunm0Ou2LXJj3ceE7VG6Anpz2xNo3rhZrXeP1NIuxoYufBbX7ugvrScNc
lXLgQ9JJ+1xtHHPTiXRtW2XgTFgAULLPbMdx5xzSsc7ReFtZ6tsmqh7LBZTiTRv9Wdsn+OvnsIvG
o3CJoTLgPWDuG6RX+lAKbuwZqR2r3JqKSSOiNTCOl6fGWnsURGLvxB9yHIv51wtxJjWxVZ10f4yu
R2pWHLM0UdG01e9BKb5dbk3aam5xY1LFcQzTJg2uPA6p4RCTH/+eJlF6X3Q69Q9yY+bSXaJZ3a9a
HClb16byoZ206DoSc8BIMvKi3PEKJPguPsvGSzCE2U+sHXR9Y10uqTF/LkMUp5L6J4mgnz/OrahT
fIrPrijzJYKZJKKauVPe5aUt5QPayRwhwo8xS8WfgYyShSTrhJhIVINfupL1vxA6kKQOkToap8uD
uDLl8WMm/I8ql9vN8lpj+EKWlyqh1SaRoZFMdqcM7PTBxsxYm/Iow5GF0wrXwuXM0CnhpE7coMQs
3+uYafJW2OjJ2jk1A7RnFhpxqyVculMyDT53LxwrLrgPDQkE1QZD6nmUeNbFLdTwfd+Zuo2aJ9kq
glwZRR7wlFlSdk8+ZbkngkMVeiGo8cYTEfgawQ7m8LMyKIfLH2ttO/zQzDKtYJkB8jsFCmFcpDeJ
F++Usj5EWXCa+uRJyNqNEZ2vtMvdl1Am/8yVDLjUfz6D8bXh/ZPI3XEocpsyGQSKkSvAsEC+efDA
lOCT5Gj9lqfhapjpQ7vLhDPyFdP0ZN4MupcGX0czCm5xISucZKx54XtDdJsOamEXOnV0KpKoe7SM
0o/LQ736Rf/t+5/8wIcYnoUi1BoGKToVfmpPcbXDts6evN+XW1mbs8AzkCHw7pttjD6PcB4qlZgI
QI8U47s5fYMeIulfo7S2J3/vG+3GNrTV2rxIP/QJtdhkkZZFnzZBjU7uE613864mz7ZTZ/1h9PfJ
Ng65f3s3j/GH9jDNLFpIZtNJH4K7CLGSPOVurm/Zvq8dAx+bmf//h2YE7rzgvuoOiJ94S5T/0Qr0
7zD1X2oNFs7lD3Y+LRS2yrlPeK6QeF5cS41WENOBeDUkxBgRGhIje3aUew41Y6sQZKsp+XO3pMas
WorUySGGFCO2Zi3bSTvqB5NE38az5U/l1+eV/rlbi3moJhlSKtAqV22siSB+sEtM7FZTm6+JrJWN
LXRRFOzEOCrjXdoO2kvh6fG3tC09FwS+8pz0CpATb0qLK6FQzP7GQlSHFYQoe1+GaCSJLcIt+tKK
qv/a1FL+UyusqrMVPa/v4kbTvqcUDh3Eagif0rTNqZWuxjZG2tcrRw3L+8FWprb7lebw0e3YQ3Nj
N2qTnaTez8gTK733O1f7SEGlP1BhmxoxddR6e+XlzUxATEJ5ICauyD76sMq6gig8pdeZB80Gv5DB
L93JiuQHzqbx1TBD/4fUB6JkC7UwvpRlFiDDb6zure2N5Hs5dZ1bgVjBlFQxktkzeBq+Bb0n9Pag
kVEnKOClyMOLyQiQSsdQeIRJOpW9P/xoEsm40QKlPQx4wf3kckv6Mkpgu8JsqtON3eX8uIAcwqsN
a08Sw2cisbTWFcrt9PAqzLu+dKgkqK90zPz6wxCVXDraRtffvDDYelSdH/az88Jc0Tjjj85YB3o0
A4KmxoIMlN9bidnbVoII6vJKXG2EbVPlMc9N8wz8UeP6asmVwssNoJOB+BDj0stNnO+Xn1fFYr80
ugDwi+oHV1XXcK4n1WQSj1OyQnE0cxxuEMqrCMUNPcKlGgrhxp3pD4PibFUSFeEyM+dml49TJmEx
RbJCKY8aCf0+j8Ost2M/0BQbU+XxBNM50TFcq5W7KsvihMICnByQV079K1xO4Q5MVv1D6SLxNUKG
Y7pW4jWaa6npqDvIakhpT9Hgebbe+NNd0yRCRBGFOV7pYSUdc8sQXqa+H7/gr5Y84MpYNcTxRXE/
sMkOtgePTLKHqkLIaxbxoMB68IpvRZIHD9FoSIktm2VaAYRvvAdDagzXr4lHOkZe4c3qi9GXCS5k
A3Chy6Nd6lvSz2acqnuFOP5XOYtEzemQ2IUOcDGYzl3eSL+DTlKf/E5DzG01ejw6GH3pLYgCpQyd
Ih6rm0k1QTxkaqNyvLVAGAwSmTcUg5ZsnwzS1pl6Pg1V1BAAZpiHiJuWidIy9dils2w2fqDI0lB3
kuc9XZ6G5wcBGq5ZsCiReMO/aXENg1ilYHVPdDPvw32dCgcpL/aeukUoWemJTGATRC0adPqzaCZJ
vQ4uRluxoPQpcRSCO9DlwmjzGrLaEGxaFH7Eds5qY80kTa1i1OKr0kLR7VWS/FyNfba7PGrnm99c
dfdvK4vjU21bmolqTC/N+FhWd0oYuxr8xTQnzbaxUrfaWhyfY+Q3YRFhVj/6EdTqCW9HKtH7qv9Z
G/K3TlDcv+3b7CrJsx4vNKbG8mLO3tNWrdWmV2rbDXavVckuM63ulEKuutVyL7wTgeNtdPJ8Gn5q
dHkr9xRtJMgQBCdKJDhim3tFoOZDbuJu444139c+b3vzl0MIbKkid8Slsk+uIgkxgKIDGDFdAlov
oZBcZbIWvNe8e35eHsr1yfhvY4tpktUy89zseSRS4y+M8lVtjhshbmn+Oy51aDE9VD9PfeCI40mU
hip5aRNPSeFIeMNcPJBFKhV0RTE+wxpWAcQVSqUwUzXQgQBxJjh/6kQtDCiErWvfyg8jDYSxM7dn
gkPUbX++YoaegYCRyO/J1zyua1Qrkk8fx6iJnU7wE6zKwkar7LhDw7+vub0bjo+nveUWYmbcYUwt
WC5kkq2cwPm7c/5ZFv7qRCTYXBfjVQ+jHycRGshmHGxVeYxTbd/KoV1p+y58GAzNFuQNfdL5NCBv
RBoUST3jcabYTs3IyMzYj6/6pqxsLY67xzFSmqfLk+18n6AVAiCzaHbWrM5L7MNLpalGCz0rutw6
+FIDKBHAVpa3OuYBMoiyy22d2eOSgP/U2LzMPjRmarIgxUOkcWxkWnbjaVZFrV8eezBghT71dqnk
+/XvQpPig4KW97H1ZVga1G516VFWmil9S4NQzI/Q36fBbggOfbn8E88X+vwL0T8gOcNSaBkUajrN
B2Qs+1dNJBS7PKFQxleV2uFSP+2kMtuyX17bwdAJyHxeol1nxpU5Ju0+1R7Jaezrr7pavFe5/g7H
+dflbq3NJdPCaQOt8EoU2YSK4zVhTJ44TjRCUIF68CiSO1xu5Xwufd4l51/x4fNOFfovEaLjqU0s
x1Melf51bMp9NLpKuDWXzi/CtGXoYHcliUfvUk8egxGmCNYXT33a6V9jgfeo2bfZI/95roESDaft
5OqU+7L4ermX51vB55bnX/ahl2IZhVOWQ3eANXUHmuwOx4/IGaXgB2l5w65V6TCO5nVWi/9cbnhl
b/zc8uI6JMeFGgOEyk+KZ/2jpcMPz6jvE328NqBchlF8q3UmxV3FUSzir5PVHat0K7BxPl8//YQl
gD5rsjaSdUrfNCl6MI1yjzDuiVqGjWV4Pl8/N7OIacB1E1Qtaf2rUOiKyRbNmJJ9qTZrYff/G1N9
cdiGRJn0foy94xT2X+W66+xaU4mD17eq+MZ26YjjG6FUl4Tjo0bGouy3nnTLIZ1vFDMNbwYHSSbM
us/zqU+nkWx50Jwyra1uBa/IdkGdavce+N3j5d5uNbXYfyOhs5Kx66MTejJH7axdbfSOTtn55WaW
+8CfHuGXRo4MNcCZeFeYZmmcQK2RIjtTcO331s638qtSxX8zDzciessde26MvZM7A6V3iF0XiyKp
6pw3N45FvjgeBzAHVt8+4VB9kPxm49a0NnwfmlrGuiOdkEqmFgg2Q9WphBezRavWbGXIVlshgMDQ
4RJImuzzfGhHmT5FmXjkAnYT6F7sJKb6Xvl/e3n+M3CUaJHHxIXwrKSJmJ2me02an5qoqU+WOTZX
sRkLcyxLe/n7CWF8aGqxyDAKJCCUgbKsZfHU5Z6DRdJ7E7f3RRTu5bbZuDmtTokPzS0uaxOl/JqS
d/GpNyJHkx+CAc5Q/TPdcipa/VLczCgzpILqTJEslWWoUdAcX0WgzJ/quo6uBQq93aaivv/yCC6P
u//9WP82tVi5eeQFJLIoIvfF27iS3WF6QtVmFxphWJ48uRnuLze4RJphFcS6wvuZYj4DBsBS7ZB0
MCwbHQ73UIfab3kcmt9eQO54p09iW8KIG4f3vJWGhynRumdDqGLVjYEADnvozio1f6pE7as41BoQ
NCvI7VKSfGnX66j47BAGzvOUmThT+KMwAhvxO+mAw3X2TxzkFsHbogo3dqXlmcKrjbvPjL8ibaQA
avu8ripe/m3ol9EpMqRfSK1N4pvS++VRO5958xuYJpBtYLy5RLjm8SD2RuzB2OpM1xBcldrgUo52
ZbRxQJ5vsaiTQFzPyn5urGf3VHNMtTHosqvO0MujwOdzRtbYvshA2KAKVZ2ulduNObG8+cwjSIOK
IXFWUd65GMEWzFRP5Bx0ZNeMV50nTw8+qfWdFFCNbPb6d62VkxtqjhtHgJX5/PdjO4u9JdR0xB+X
EYbWl3oihmVypVZK8Bp5Vv+eKeBFRD2hlrzztxxj1uYL2sc5OY6oTV0++SqpawzgEoiM4hRKtHUn
TH9bb8CA6iI6trmoFGnIco3VvsDDMsrTEyUabpi4Ki4BUOD/fuJzPv6BPhGzO2fMpX6Q1g1eQV7Z
V49db013fjvpGzCylRlJK7goUyv4xzTo8/IqpLQaAPNbp0gWvwjpWLE5aY41b/pF5JIf+esdkbFj
ANE9QhM+C9k1ORkxNUuFo2EIN8ZM5/PkUztExzZQ3GnyXYjpG02urG4OS+pP2O2palhm2vRaK7yA
KOGpa94HD8iJWtu9/ivrPOfyVD8/WKT5VDZn8QMx3OVUL/ISXFWtmkeWfngtWeCT6lgsDlOPD+3l
ptY+G49/hWiLSdns8h0VSZM+enAOTmnhz1lRKXyMlXwE8pLPMz+HPtuj5bzc6Gr/PjQ6n3YfnlCS
T8lSJ5e8sqv6d2oYxXc16Ynveqn+17dDVFpIyfGyRDvF7vG5pbiP4x4fCP/U1wm5SkzEC1vWf5rD
60aPxPMTWsJ0QCV6zBLDZmHRUj7Ukp6lkXJCG9btpN4kYibj9GATV/Lfo9JIdm0oj242Tj40Vyjw
p4QwM9bC+TOCNaPasVa6g5eTNbMb/HH3nT/KDmAQ3YkC761J22utVqvj0DTDI35qzWs6Kb2tD60+
gxuxbhg7O8B9z/EV/UddTqDFRKW4GT1gEyQahsY1taR7lSPpHxQEjY+vhoi1oaaQcVSqcW8N/ruQ
1fmb30fTfYNTxbdyVH4WBHN3ZW9KD3nZNQdB8r6ihugPY9/5v6YK02UhGoe9Fhi12wNEua7Rtnwf
Q/H30CTela9m8T3itmqf9FoGo0vu7L5SqvfWh2NkK4rXvVWi8EXWBIEytYiHl1erdkdOBoAQZjF1
5mdHvZ5yoJUtMpaQSj2p7YDMqlNna2renEB7eU7T1Hh5SZTEaLmv7WB5DKRhRauwSyzEKZIW7/Ak
Afg8jdGhDhJPsAfAx1dDb9zE/tQ8poTuEQ8mOAbHUjAeJUEunHQuHxckwcCIcozcpq7qa4W7zp1m
dDd1kPoghEf9qym30guMaXjHsSi9FL4v/FbjwD8JCC33g28NTl0IlPSXrZy5FMLf50pdubWUQvoS
9Le8HB6STJAOlI8AVJEK09ElnwrBKRSe1JwK8iiJdp6f5G4/4FfTen78bJFcuymNMHXSVshA16mY
d0iBcj0waUDZmDme3zCJdorRKHbhN7/he2dkncNvnkGlfx8Yvq3Ww02Rj95jCQ9+p/WT6gDN1R8x
4HkbQPXsIH2Bu0vL4GWkYpJAnZTOHjHlXIkU7CAytT90D8+UoB7eMq2rn7gCWTYmmiWheL2Mf/k4
ru3NyIIyRPrN7knMHzwtFG2NHtpx7PO6BsjshGTSwPsVR2J7QKBa7UYZJu+pEdEG7itNr/mGgnkv
1diaBRidOmpW/NJrPXltuoEZ3inlUzFSjWV66c8xNzI3BKgKHgKgqxPqPtLnFLYcm9qvLKuf4IAD
cmurF0SwlTN7iLldpbSEmdPCzVCPXg1JM+++A95fSJsPRhCgjet5LsuN/iagUUc3G/euIoHwcxoB
jqicx8lV3JbRNUUpz70wGEDoPPkoVQNQbH7MXoJwi+BEHd/DWNC5GBK7YboZ5c9ei3qsheR/hhZd
Ewu5OxKJjqB2ZaELwbnBSrP23MikY5w832KdUqmKvNVx9ERgNRnew0ERhtRGDr/QFFZ32pBL19PY
3cZ5093BRABi1dfWKRNrxYmjIrMHJBGOUWQ/Ym60UFmj6bnLFHnfa80dV4avfWrKDgXqL35UVTtj
0PWdNY71zZCLjRPUlBwgdwxIAGvMwY78vVcqxi7O63edULXNocOzX4BCrmkoi/tcO1qTZu0trwiO
bB/fO0t9D5iY+05v30NcumK9v491ohJtksG8L2rDUSqVSKyAzEGnrtTqzHuZnKuT8+Z3o5asb4vR
uN375sGsiZ1QSNK5VuB96xqrYKVV8r7weY9VEolWaQoHqL6qdJMYeUisrmqvg6S4T0Yid3JJ9ADD
gMo1xLw+FsRMbVLHj13cRfuc1J0dpuotlPHfRgUKK8rjyQ56cHeE3pywCG4BPr42mAM8MqwY4bUl
AskmVDWe1BIbnOqZ92lYDAfFT7W7qu31QxizeKchVr+OVs+LR2/MOzPPfO4VYmO5VaIa+3qQ6502
gG0s2lY5emNxm9dhvAd0lr+wBZY7rwuH+wkY+r7K4LKatRrZXc1Sy3RdvEXWO71kaeFdJ2Wj/1TN
QjyqsVLcx3Kr//C1zHdB/lcPEByTe1gE+qNQiyXGhdk3PxTGfWx2urYnPh19J36Uf+v0gXI9f4yv
VCVtnpR63tBx9XLi0AjuKjjfLg+wxi558UNOkGJkgUJzI6aFBJRoyvFCzqbyTsIGDpusGv4wVMlD
PbH4bDzcf2tCY8AND8sdegCetiG8xXbgDpLmtXZQshLIvpxnbhqmj60eBjshH6pfUhBU32XPu+/b
gqoNWf3q9X503yXZiAjB11p7aCDdSXjdTxIOYuYUmk6DutYuAVM64Mu7I37KyZNacdIERVA6RjJp
90XZwD8r4+Y1rKWHNjbHPSBQwFdD/ThKY+UIqALe8DcFwTe270oA1j0AKfwaJEb2aMkgXXsOpaup
5u+wZUv80fgNSyk0QFjirrMrEjmN7EnNKJloEv+fnuQaSoa+x3U7VWTX94sQYIpKAreRnlIBEVBV
y5VbNQLES0sLXSn1YXTGVn2t1oX8pRqDaTfRNWIeQ7UPgiz8PcqwD+NpNNysZXM2xEr+1VdGx3OD
/MpXw6+iV6MZOBtA0uykkNv6pJiJ0wY+Tjki94dJFIUrrfKzvaUIYOc5SU6eXGK1RQXum6rX8vcq
Ko9h1rZwbVMAK745HNS+MRF5N+K+NYrwFOoNCzfHOCIp8SPwpe9DXFZfoLV10OwgXEGyj4yHpCmf
FSUbXrVsEEtbQKkBMDItRSRbJKaEgDU5WRawzPChEsdnTCRQDBrjsZIG7EO1pr33NdgBealQoTia
SXsjqNmdSR+cTkKioZdojwx/eoNg92yp3paL+srTUaeyh+ugJCNd0BcPZRBgPvc4C/eKDJmKFyn+
PZcib+MWvXZ1N1URdbsCsv2sUERQeiBZFu+6sfueejemflNqvwTlWusPly+3K93BshERs6aRwUNT
8vkSLXqDapZ16LFt+C/QCYlubIG615pAjK4rCiVk54Y7iqKHuG8I+IoD7QRlbb7XsvDX4VsJ7Y0J
JV6fNR7LgiuzyGJFJaR1EozfCWCZinUbJRuP7TOlME9SAjN/oEoW5XdL9Y0g51oV9TW1KDys+rs6
9oIHkwdW4Ey6VBpuZ076g9fzALrGD0VNb2tB4Kjs5NHaQmmvDapMcJIoHg9J5sLn72b5qW+Okdce
dSV50utsV2jp34eEAKvPVCeTKvyzSixZwAoiFzpstQLlgfF4ILi2tzThpUAmWbM94DF0VIUtPMjK
Y8tQKM0jH08A5SxwEpMaSr2sTk4Mnfdehmav2UE7cc9rpCFqbVjQ3KHCTlDvTUREW6HElUAAUTds
kRH3r+iSgmYwPTBu2rH1CpvqDRTg1LJ0JRcEbWORrzyV0RKSGCYRMMuTFs/KMa90ap/jCMMTLC5r
0e3U8TqNrI3vuDZVCGgQ7SLqOzf3eaoIntnGqZAQHJ0ahwq0w5AqG+Wqq03MeAn2EQJFy+ghRhZ6
OyVjftJE7xCqE+5L/kYwY3WwqLglcWJIBE4WgX+MJngsDJzkqpG4LbL1CGh2u5XeWpt8BF//08rc
0Q/Ri0CUcTLUkwTNLi/CqLS+aBX01GrkAg7haLb5yKv3SfSmn5f34ZUNn1TqvAGT7CKksThWulbR
1bxTLExY4r1qjLvRFx4pejoZk4jvWvl0ubm1WY4CAj0EuQ12/8XUq2vIrlNrTicLH0y7ybQbo29/
DgFU6UEqN/bNtUGlXBrhGJEaiQjv50FVrTwvpVaKT6MxfYex7Qo6wJWyrK89Sb3us6lwFWz1Nlpd
mzCmxR9FNunqcofkDo4YuzSs04BE9ItaWsWVDqh6pxrtj8uDycE/z76Pmqv5ZEBmo6EQ5X+Sd/vc
xbEqYUmOsnwq8wQVRtyEkEJ5Dj7EhZjzzBmx+wFacorSROFSHOG/lGSxWxtl6UYdr5dGGaerIoA4
zb1V3k9ql7h5G+OU5U+Wa0rRsz9CwzT63nd5Q8f3pHvnm7V0HbQVBPbIV39k/0PaeS3HjWRp+IkQ
ASRMArcolKU3okTdICQ1BY+Ed0+/X/XszlDFClb07E3b6M7KRJpjfqOm20kroiCyF88fShH+FrN4
bAZpFRC38xoQbVju4sE20D6zkoPdTu1hdHUVeAVw5tAYrVXfI2MNwlY9jroRrjQtHv+axna8z6yB
WnyDXqtZYqJy7PZOQ/6TO9TzK1MXKzD9KY18FMgnE4Mpxwx/VM4g/K5qK1JLIt9kbiscWWvzhtSh
30Oh1kmaq+SBtFg+i1K7ihsSr6yPt2nijTfCWW4IsOttrNfainwMhVMpy32zJF9NhbSr1lIgMFI0
vdMoo8gyuHucFRrSrnm4yubMY61bleI82/yKBuc3ET/Cs+4w/l7SMVzPJrWNhiJlgGsvYrSZTjBs
V+PBzkyA/ngHVhuZDE8I3Q/bpZ32lgF6rp/Lfo1c85OsdfMoOE8FwzEwXK3iFMBavrwRMRsHOdbR
F/7OuMNt7g1u6/wdwXOyRm+og6nMSRmk2fY3TeRIBJUj86uqTPk7w7U3yJz2W5XESHG3RX7IUzE8
dK0rV1mfdZSsukX5vPnVq4N9j31E9xUTcuYunmwbgMogNywjW9dNogLElJpVCNFQKu9rLvXqPq1T
EejV/AIGOvaXxvnhTCpcp3IMrz0S9j02UMm3alzGW8+anTXLDotNyhutxScr69vkqoYiJQY4G6OZ
VuusLLU7DUHEDWn57TInJqytxQNIrW2VRqcMrTjjro8698Yq1H0DrhyrtxkOd5S2rW/aw6+hnr7h
XjFsTTvFLYI4cgMwI8bfLeoOQh9+RfWg/yqnct45VL5eh8EtDyi/oAk/x4n9kNVW89eguS8ZTxG6
YnG1A19U471Xfp2MyroNlYq2meVa17XRwQ/pp2TX1KW7Q49/21mJvotrZR2sbPxmt2L+HafOvdTH
7C3rZL6pCfd2buECH2+9XL/qRM1DQB65MWq7fhzxNf4Sl03pj7LFO87G9GFE4/tldDSFuTaJURMv
L+j5f1U9eLGVE03X4ehUOEigSiy1ctrrMqWkaz9xQZTXQhM3U18096IejScxhOPWbYbCJ02K+W86
3C7iMX0eG2pDPSgd34yiiEM41C3Xx/JX1I6L78xoVDch6NkopVJWmBxue6ImAUSsRooqmh+WJjd3
fTFf4VVsOHC30/AHSsjFbi6o6zj5cTKITbzVuJ1du4PePuRxZN7UldcfqAnHX+KqniEfJqgn6vFk
rMoRT665TvgrPcMuLp2uZvzyFNSasLnW0/ELRtNDgPvmi+YkNUThaVyBRc/Zh4N8NGLrceo8tQLE
7x6yap6+dOlyn2Pg4Ed9NgS15b26czbcUimTrET6e2xKKNpevs/L9CcdapyOY8d3MDB8sfR23MSZ
0u8bO3bXWCG11PPQ1zY7F3dsN4KTjH1qZlhdkJpL/tvAYvV+wkHyVvcyVD2WJN96OrZrGxva3zX4
Ue9qQbJ/La0WllKE/sZ1mtV4gKeN5eysLi43s6HeZm2ansqiTgKqV923JjbExo1KFgVvtW0a9QlS
m9bQZX6lCv22BSa47rVWBA4o2HVv9tNjZw5DTFEta6laR1Phj4D7kJ1222/4vHTQSwd1HaJz115N
g3fIcyPeNnlWBnBg8hVq/7nf6RT2gFcmuBziBHLwett5SESd/2zK2nmMlojqnlnRNLGX1oqDtq7q
EinHynprEGSrfTuPWvwAHQMaQN4yNSyzVpPZx0FclK6FhBQXzzhOVGn0Qgt9ZBpwlvTqHPMA2UXF
hgcB2C6UzlVbe1RqsgIPlUjk980cmv7sheF6bKkFFZNeXCUDMlvZEkEJVom9znV6AcNQRIcyG1sk
TigGSmfSeVWhflkFt3IqBSaFuGhSvZ1qlCH06IsarWI12bHu921fvoHoKddJryjENxi7VqPSV5aV
Y/BoH11qmH5sBN3AAYXrIp6skQJXOvTua45Jw4FrBM6KqLuvWmzNWJ3EKMQTBXPWRk1PKTQhUHa1
OPl41eUTDBSbpj5l5Lzy7gq7YCq1EVlPnkohposku3WyyIOqVVYp/uZFprMnXQoUQ4zKu+g9LRAV
MAYu26Mb/YB1yqzG6mmGL3Noc5wKQ9sZt5WXL0HiZKnux3h87+YhGTdg0OJdgrSpBVZAVM+qNbUn
HhZH40FrENyn3Hjj8qZWWGHiUUl7Mld+5HnqZp7S0k/kiGGYKuT10Dbe14jK12asZALxI3c2iYrc
L0PYTXdDNYVrqpNLkIamOCx4Cu0snaJXjW/LqlxirdzUmg4THxt6gYGDLb/UkZXfVzJ2H9rcpCeT
ynCjqdzzHW8wAlYs25BJTkFSpNV9naROoJsqvC75DTeZVgyBqnVtF1sLj7USi9zYXvutNtp2BUAi
fQBismx4y1AJh02i4bn23UtC7FEzqapVj4ce4UD+e+y99HYeqvxZd7viKiyTuFl3NjXeueBIH+tz
BxlX2hMcuoTQJCU6K9mClMoO2UAVZiau88L4dyZ09T3EY+HJofnPPTvk1m3Xz0bQw6z6liWteaPg
aAR0NDK6VDQ+lk4tXNzF/MtUWvfcCFdbjyWGoJqguFOiRLiTSbWAKw3zNdwUA+pUR106QSkENvnR
xm25oQCi3caJ0WwrV9fWw4yJHTEJznIiy3dFmCrE61FFXTLbe5iwb143w6xWc45nrDaG6ffWMiGj
eIIquQxT4O1huO2ADDxXA3HYvAh9XVL73c04MW4QJ1G+UA2GVbpm76Kpaa9zvYxQ5m8aWhi5Wd7r
GmIs/eDFRzMRgg9fFZnY9E4KsWuU8jsle3mfLsv8qkKBfYKRfeH0/I4saKwqyXo06yveJKPpth4G
VZC+3VA+zJ3Cs37BLmaqZbo2MqND3XLOuWtSS/7UU5n5MnGtXSmy26lKF0AxpnLvakEjDIokXnQN
9isogXk3XkWNdpnM6tkIrRadkkEdEoye8UIBIR0TfT+VlRT5FnlBdWNa2q9OTe6AwpLIA9DHye3E
P/T1trACCrAcmRzPIbmerNHYxaOVb40io49pWf2E18Is0XeI7JUqQdIQ3dCQzaOcGySe9pyrGpdF
mf02mwqLhQQttMdW2sltGtpDA5pibH2oKNX3PtPipxmLqat0bsJf+AVTXa0z7HMn04tWopsm3+hD
dTPOJu9u0nYxziaYPSypFyOTPrXkE6kT0V616Hd6VX50CdKgVxUNXjd6mDwaU1G0Wxtm3aGyk5/9
nMrrrsza/eAmqGIO7fyAYVa1Jj7gpTjScOepsfyqz8qb0inHu5bW3q4KoSk2S4HDYhW/iFiKVWVH
6q4NZ+9n6pk8c7KN8g3erDRRqObsl7TraeHG1Z0Mq+5xMuaCtzUNV3LMf0HyVVBDsObNm0xPA4yT
hg2di2KvtX1zO3aCInHU9d+AI+JlkXR5Mgf5AuRMdlV97dWAe4s5lJwq3V1bWcVDbJtkHYbd/7AS
pe4LMy4JiaKZls6SvOB+yQvIVvihWtd8jHrqzl1s0QGZZbxJ6LzszGQYHxORh88JDdibceq+S05k
tK3HXOy1uZ+bvW1rnl82YR+AXA+vJG5YtyFGPfcWeO0Xq6lDfmE1GsHS5ayhxDspjeVXLyppbA/T
/JD1sn5pqCkEEzUxX/fc8cowaFfmrtOBOHRBcAy80AYYn7XWmuVeq1uXHbPwLmT2sMmd1hP4yerF
dsQj6VWb42aFU6qxVXq0XMVlW9/asZe86k7qHPRsXgLLNhtetGPmGccClQqQBlYfV3RLkuRpTJVa
uyMvf2d7wDgtjqQWWj9VOjUBctrVLXHh73IsioCN1mCnmyxA1xV6naumpyyowLXtly7U3qikTysT
YdprKNaEapAnA2326BV7ybDKlPPXOHroRPYpDeMFfaS9YdgD/V8CRjzYdEyU7fnQVFVyNTrGl3hM
0q2Z2DdZuvTbpDTBIXpYJ+dGFz9gixOvPKKWG7cebjzVFT8wiCaHHjqbVJj8EJc4vKzhdTX3KkJt
J19amp20YW7tRgoqncgK+gmB/jWFE81vTbtBNL8xbj1ziXZ4m4tHU7PUjv4KX0brXPL1qP0LgFzz
FutZFiAOt6wW0X8xNHBfLoftqx4PL7hoZcGgdIMDi5XJg9fEGsbRhqqvF6SInktHhxcbT3Srlmkk
uxzj7z3FlNuqypPUVzMt4qZs7BsrNupbCLHL+ijY9dw202tRauFjqdHDdIZSrjs3Equ5E2g6Rire
4ug2BK0Z4nGNNZXcek2jP0LAmoKINtNKT2trFcaDtp6XwVoRMNVXJftpraTjbTH3JFo3dF6GaMFc
C8JGtS/UEG2NlhsOWl72Hdh2vXE5IuslJQH1ZWrXX/gc/b4sip+F7kYIhJuzvR0X4gRYxWA6yqXf
ULFXW3A9daAwqffbXNAiJ3bZkF39NHr815wERz+eJZ0n2qi+Wd6Ce5uFIR7kByd69qRMtvhMGb+a
AQQDJaTwNlzCYQPiz7xuilkcxclFQGML9fVYG3EJt9hQk5kvGy6dcbfQYd32cRfvq7QIt4hS4zIi
4rEl3sameaVE/jhWYX1T9/MYIGWkX1d6Vrxq0IwS3qhRbhFLaA/xMFXr+Nj70nK8axIoJFvZL/Mq
OtqI25nR3Cazbe16WwyrNjbm720ex8HxUfUBg2FoPUB8ysjuV31C37Au+HBodXj7IgFrlLpDGyy6
LK9tZzIPKbcCoWDW7AASYFnUkz/3E6oJoYi+V5FAmy1GcfFr08jKDGanHPata4lNNvH0pwqrk7iv
5+cuaqqbmitw2+dOfKhFhmfQ3OtPg7K9gz3r9muUzcV3aSbNLZY247bDZohVaH4bDmsZNwbYPGF8
Gw3ASTCutHWZOEWAlwaBVZrl92nXmE842tcHMavh17FHdDtTHwySsBs3RYm8y0KyeGuZx2daZU61
sRQqW3Osb1Kpt5tJ1vm0SvS2vTv6Y62EHf0lPOREVvD09dtOr4FJG5O8Em3eBMIbQzD71g9z6vVA
EeKu4syMN6k2Gys7Ve0eOXkMZaCCp1Oif83qKb8KcXbnibTuYLjH7HJlrWqzUNuqiAfKS1ZFPJ0c
DVhhhlNHH9a2aqwgYmo0dm1jCmZBTD0MYYWH19wUm2gZi5toBGxfxDadIhk39wgwqZdE9FUg8El6
LJO+uvdiOw8iy37KzOlOLaF97U0wm1yHO8RMvV25uH/FDSIUg2tskGrq/KrIBQGwkgdLkd+BnCw2
iJhpK2ck8KX56/xKwvxbYXC5+KY+48BWR0ZyZ86RtelL03z08viWhehXHB/H90oj3dITMNfKLn4I
8oLYbyK57LrWaH7pS4GqKmCsdFNBumVeSfbce8urk9fO0xAqu/WTqXJySmyTesiNNL2dPPAlvVZn
b1TOHypj/uG01Zfelsrv3Ky+96I4QS1L/bD6Nt6jb4EBnBtV28Eu7Rt70eQjw+t4XB7zI+FQO0AE
kvf6a6lNb6qY5J1UrvOU6Bo+nmOFMlHnUqJTZnOV2anAwtORD1rWopQpjcGv9WNMqVvNNb1Bzc8d
LdvXZYhDoRUVQY/Mv++1vSDsnELQOdQv0kqCujPd3/hwRVeTY4XfaVPrftou1XYcuJkJfqdrO6q7
dVH3JZsWqzOtsfAA60btqjPraO3WpQKcUiNzaocYuIWOsfNUdrTEnN/CRjElEfdk0sWyLmTdrpEQ
MDEzs19aTdRATrIiiBAZ2edRVAaxWbmoAR0rwSrM/AzX080w5tHjMtvPJX4yIKEqeQ9Ki4ytoImU
y8Z9GE0HLMqUE/1mznxge7UbUyvdvdNZxosm52ttSa/1uMoOlczNtWjQ1vOy6iEtZ8Jtp/3eLkSu
iD59Cbswvu1boHKmMySrVIXFNh5zPPRaHWoaAcjGKC1ro2Fqv9bkMZ/t5+iHcpqbZSo1v0qFt0bw
lZ/iZrhLepNL5UY6pFx4HdoyvEfxOg0A2VEyHOc7zOlv9Cp1KAu0ZlAV4eNQe4bfLwDa+HUIomJo
ay6ejcDD6K6GgupI5C6/Ufz5rmUhWWHV1zzaM0aAPYZIDUpZNwiwUZvuLIq8uNivGs9CPyYCrDa3
gp2IuxXguqIGFBED+jIJmynNguHRspjdaX51qhJcXYhdyBI6/tSGXHElOabyjG+NFfXrkLuF98It
bh0nIXWhP7oShSx3rt1ke1mrG+qUYqVi7WczWU+YmE3BAKb0OvfskosGAz2jyN2rVEPweHJoFahj
R9e2LHfrxem8JY8l1EmT8hnM1jW+GK+ATd6iftr1g3xW1aSCaRS/qgJzwjJPhr05iLeuMqcgH6xH
jWhmNac84UlLDSSMkmlV2O34MOXRfN+O9tdJT6hHetmzzTNLlDD3q5Cugq+Zg+bjZav5YWFP3xvd
uqJYj06hQ4FKlmO/okKvflF6T15zLbE2zGwKDNTudr2mu1xmJaqd6SXPijM9JZgrBlrcKNNKgKx/
NlziXAh0mZNln2bDSskjfORmAce6dF/qnMDRuMA7+tjhFDpAdGDGgiAH3PGf49mVCE3SKbnLlJ1v
s3hJg7wdtQsqxh9nxSh09GGXYOT+oVNm9k1oq74uDm6ptBc5DeEdFmXt3SwSafgtJeMb+k8EKR5V
E3GhT/yxBUlJBhEbMC2AQRCK/HOKSmFHFOp6sZfTbTi/pslzmLwOGafuIsP3Y2+OLpmOyC/wApQ9
TzvfSw+Cw57aeW/o2V1MRmDp9YPtWRdQIee6nO+7cuLPGdXFPBhxhHuiwmTLA7gA5IxDOwN1/LwD
+HF30P4T9KsMnW6+c4qiMel3YWTopYfYFsvaLJt4Zdp5t///jXLcPe+a00Va11bnJvkBhOZwq0dx
djBCV/3zRUN29yg75h49lE7tWTAH6ExzkOk+02gTRFeZh/tzAZwmu9CgPbNoLj1vcFRAd1BDOMEl
TDrpUxgXNtlsle8RNSHggkR74dOc2Wq0i9jRLn/Cdv7k4CoU4eKm8ZKDbsfRV72drb9qgXSnjzbN
dP35B/pIouL4vhvrZL/JLm5NZqvvNeeL2dFIGzYZBeFkSldtSu2IYj5N/gvd53MTBHbBzEyd83t6
bEHKu45qvHRvEgrKqggawKa4z1/4WmduBx3CIIAgtPuR8DxZRxgI2I+F8Jmi8opSpawtv9QR2LTJ
l+189flCnpsTPAuAbwKvsA9OkMc21RjpenSw3FxQ20yOVLBYrENs0S9s97NDQWsCc3Hc86d4Pm/I
e6rSptzN+OxmzYvSbWr8zYXV+8DvZyakydBI6DvyF6dcnDYBtOh1iGv1kC/llqKsOf80UtfL/CFO
mztK46Ph00IexMYbOoHMHMo6+6ScKUTLoj1GxHghXBK/OfNVUTA98mdctG/gCP15paC3ZdVZK5I9
eNINeHFteIuxbw7TL1V14XCcWWiG4g05/lG4py924So4FJVGf7kdr2VTbilnAeDvi3++d46KJyh5
/O0cc0qwCjM7omOMlKbXa6sM++1EW3wDQvw/3qKCXi2cMReS3weEZkd0pkw70+DEddZ+dLrpylli
6VvpRcOsMyuHtAeDQZ3iO50evZ5RLEeLwx0lyWC27m00lXX9wjXy8a0EoAzpjvcYza8PFNqoQfUM
inh60Aaa1rgjTb7oXW/T5Drxer9oF6KNM6EOoxydg5ClpoZzsvOsmt5bGiljXzW06ArgMt5VGP7G
2/yO7MIf6At+/sHOoDcFI7L5/oVSO1XszdxE2CGYjb0WtXci7QjsVU4PLA7ssSCKtgHLG9a+l8vG
JDe5cAOcWd8/LoCTx9vqu1iiS0OHSs4+FIZmyQIzI/ns+wsT/fiuwooT8OLA8NjEWSehcZdCAwgN
Oz30RTV0aNzktr023SK55JN05rkzUEJEvw0nN2GdRnEZjGFKSlFyKHHllDtDlvmdJjNHbXUaje5V
lUZgZpBbLxcfYacYCUjl2Jc0Ns4t7PtfIf68wgy7FHWhZ7jXDXUFH3227+rF0J5K2Y5303zxQ37w
6uMqP9pt8eQSHZkADf4ccCFvsqsYnUsPxaO7vJtxJaXota5qLVuNiZutHWNRm2jSxluauGEQLhbJ
c95d0oE786EpqBx5xrDXALqdPMlh1Jv1ErtyJwXMTifCZbq8cErPvA+eiUbV8YAeZT1PhihpT7QE
BAiYlOYKfcdgkYD+7WGt64/OmFyAkX686EymYsKz/5v7frpzcRrpZxeb8D08yCTzJ/SkHkQ866xv
OF5SGfq4e4+D0QXEjEHgTXMytcSdudrqXttRPzEjyHlRdBfSGbi3Czl+T60otFamnLUfPShj6Xti
SOsLq/tx6xJO0a0CbgzSGR37P3dS2SVFrVlhjOvjsCpiBwRXfRdHWHMVZb/9/Po7OxYyfoTaEgLD
aZwzN90AfTyz91WR/Og1myzCHqxtNQ/OJgTEcWFqHzcOmhVEiwiwU1v+4OXiZuPU28U871Xfr+Rw
6/VvbfMtCbd29k9tY3DSQF7LxiOOdxgr25OXpBaF5XTKVQewTvMatfVvvJjuhUv1zHyOKTkAauRt
YWScDOLWo0bTOYr3LsKbdJ79uQtXdvdzKaWfDrvPv9XHg82xJhpzEdFFc/H0bVyQKHIGIHdwC1Pq
qdrGiS7pVZ7Z/WD62Q58JFTiT2MKMM7ExLgl7Aw33Oua3IhWh8T45BAHQibaQ8QJXE1ciM3OTMw0
gPQfnQlYxVPdhTks3bqyc1j2ZQZ8O6e3hAXv54t3stFhgByRuCZGFBKCzofrWbghznMgEQ5AMdWu
iDS1GWARHUJDNUARx0vx5slK/j0eX+sY3KOd++EWLsZutLEZlTswbrig3I/prbLoU8Vv0Of8qHkd
2u7C4Tq5J/81pINwoEc+zPV/shnjzikBDdcYvvc0zkTti4ECdH3B8OJky/9rFFTieeykTVh4/Pfv
yg1TF1Z6bJGEVYkeIa+LRnm4Lw13McjT23CBldt5W9Ac7SXDoXPzO+aYOgERz+xpVqJKUxlJI+Z9
72D/I8RXxLZ3IEOjC1vl3Kdj+wNOcf4lH/PnDBM9LpHCTNw9LU7zWHWNNxlKpoRnFXr/9H1WTQp3
rx/cEZyy+d/sVLo0HHHKRiC0TgK1XJmgrgeUdivtRreexrhY9eOmUpcslc4tJ0OwUXTULfXTq1/o
HBPXUPk+xhxFpxiBpLqPuu9/sZrvhzkezHf7hXvT6IvFSQ9ViqORoU21r5ayBpNjIoqgpgrh0Xyq
7igmF2sdK5oL0cO5g++wCY81cZsX9fi1340/S5ShUiN1dov4y61uI1qHXftLui+f3y/nVhOVHGoF
6Hh9lAvFxwatNYr6hxAY/HWdleO+NjtrN/AWrj8f6jTU/PsIQpyg7gJH6KO3JaNLPc2oA0xe4+xk
53S/x1GHCjCLoMjh0tKKt6/rCtN7upbuXSRHNzDz5JI62sm9ze/gnrEEejb2kRN1yqXIKAvTZTCi
w9Dn9FaHKc/ybec4aBF9PuOPi/vHQKcSsQ1k/xihJYRldLSa9Qx4We1X4uvno5ydjnMU/zF5AGEU
/blT8BERkYHGxL5BDfqqdNV4yJv5kgLQx/14vJz/M8pJxpd1qqEqqShEuHdVvy5DBz3U32Qlweez
OTeOoLpkeUgofVSUcZzJTQondneDpfKbGAJ7AKEsX7VlRykrSpP/YjxCZ5uqEbJ8H2hr2WRDrIlt
D2mqt3Z+hl4fuN0uAp/2+bzO7QWyAa4Nsg/sQo9f8d15jsZIVW6TAwgKnY1AxGQ8KpTJS8pX55bv
/TDHn/FumAQJl7Rq9H7fZvmziGqwjaO28gbxSGp5ydDj7GBUNB2uJxua48nOixGVAJs9YyGAE1fZ
PRf6lehGXx/fPl+7k+rK3weWlw3xMN0ivju98mug4U0IKn0/WG+tQEECUgkwdBD5f4V1vDKM/+JE
vR/vOO93ixgf76GkwnHOQEvTpWufjfWF3thxad5RrD5M6WTpysaCsjOlxj6WenxFxRv8RAb2uV7B
EtEM3+0c4K5mVJbOhXD87EZ8t5gnBzma8pCWwYjvkVukPx1A3W9CM3+nALEvbPnTGtX/ThJtPvNI
Nf4QloulReULwYG9ZSYWFZR+yJuraKoguvS9N/6q2wEEXpqj087+cTIgCH2T9neJ44UX6rXnfwtB
Jk6cDnX4Ux06JWshRlSldgtSSz4OLHq7w1SsHDe1K8dfmVeg+wG4kk58go7EL5GUA0hH8uYLq3Ju
/SkyCdKho8Dfqa9cY6apV8AbBPYlN03T0nG3nvRFXOgE/J19nO4w0iEpTAQ6UYM/rQhoWE7odrcQ
j4V8Ag9ndUxo8gThi6p9FGaYP2cJfi7AMIc7N9Pru9qokhf4KOnj7IFDmz3t0kE+N3fIyP/+CCd7
L0UqRBuTWO0BEkb41tvR5Ot03j+/Lj4Gwi4X+n9GOQmdokqAEukLqFMGiEbT61K/SiI3KBREwqVv
GHeoSdhKTV/L1rzkV3n2tiJ0I9c1iSBP8xlH06qqW0pvr0d9la7YU/WrZWhNvJ7ASFybGsEqrIOp
/SrroXY2n0/+zBIbRx12kvq/Y5yTz56LPJ36KvZ2tpdehSoC7tpkfgo+5vNxzkQdBpoNdJl4z46q
4H/ekbZb9FmrZ0jsj20wJ1EgZH1hiHNTOSqh6TRVCU8/VCl0feaa6KnIGkYer1M7BEtkuchHw4jM
LrUEz0wIsvd/PtvJpS/h5KB9WMkdqjtXkWxhstkXJnT20n83xMmadVk6A3TojX2rv9rh3qq/LNOj
Ps2rTr7846/DZMA96AiIUz44Lu27Fyycy3bOZvwmrNb6JRCGghg6X4iczi4Y8TyBk23zlU7H0Mpl
AH6T7oVNGcRHRNG4m2sCkAvH+fzV/W6gky/DWU+H0lAk0GEo16CJELiHiLEemjTd2nRBvmoKjRy7
tpJNOWlotdjKu/Ben5+sTRWJOgyFuZNPB2GpC129hdGeFd8Nt3gac+vCyT215PzXc0k09X9jnNyO
YJBEapvovtp93faBNMYqWXWNly2Pmmco/VYa+Ln6cHjiO2Rsw1VCsbB70M1ltO5HCKrL4+Koud5A
DJhecnrBAIXtuRmRvBtm/eEfb7EjgOjfp/Pkq3QGilXZVHl7OZMLly0iYO50YYzj/+P0DaMS+u8V
ObnJ2w61kGzUnJ3QX2H1l6kRME+/6aoLmdrZk3kUTyXnwJv3tJRXxKNC4ndIDng65VdTGGFovIjc
1xZwmdB75FNLLfHCoGcSYh6qd6MeN927U4qEWBkVjZA7p4kSP0+mrVBJgDMj4l5q26fGwa7KJy/G
Pqsis1uaCzCwMxfsH+OfnGBHzmgXdgpRgdrL9mkZ5qkvoHddNdjnPH++Xc6vsI3Iy/9mC3/ONfdC
cyyTcNoL96vuPRXQDo3oFbvYneZN28/HOntYEQlF6EVYkvLsn2P1ZiXp86XzHkGr4Rm0NtXtLhPV
sv58nPPr9+9xTvP7yEwQtOqW7JBbuBH7WLGDxFHAt18H5abOhe1yfgX/M9rJy74IBhukne575Mos
g1vit54i64G6n+eoC/fduam9jx7Fn0s418aYjKqJDzrsjEMxNtNWs+J2W4QXZeTPzYt+B6E1OT/i
TeafQ6HYNPWuidZ/vVgIGDreN6MUD0ULQ7h2f7RROO0+/2znArT3A54cu3ks6DYf0Zajrvxx/l5p
X/L0rrHRAzMxlYG//f8b7+SYNVKDywosGD2ZudpmRV3dyLozV2JM5L4gkllp1VyuCwujxc9HPnd/
cqeRtAB+Owqy/Lm0QmtLCBSd3HnmuAI0vNOWG8+40y66bVwa6OTpKoAcU8U0k73h3U0YM3fuqyxD
n3rIhUNwfiCaZIgpAwg4vahTU3QNaqDaHpIJqP8qM9JkNSQwXP0Etopcj6MaLpyFS2Oe7Bc5K+UM
Oi+dKAac+sp8XGeDHv6GrO83PLU/Pv9oZ58FypL/nuPJflGTlyNa39g7Pc+ChKpNDD9O9k9YBawa
9Wua7DuJDkbWh36GbMXno589+O8GPy7Guzdp1PpkKEQ+7lHDtXetOerb2R5N1JwS+8K3PDsUpSNk
4TzbEKe7Ey2WYUBoDKKaVT6KML3q+zaIym79+YzOfj5IUijCHVX1T+NUT7Zzq5duvk/UC0Dzsnlc
qnsZvX0+ypnJAP4EUojIF2Sc01EkWo2pnOGpwfJB/yqjVi+S9Lbp5ovW7eJ4I/4RFqECRGIP6xAB
LO+DQFVd6giIEu/tjdG2fUM094Sm+nPuTdnL0lLUXkELdp5MK2+Q+XUH+ImYZmh02CAE3sYxxG5E
PqD4E11JDMlka+SBg96bvlpUCuspTqwUpd8xvFdN6nh+gb4SyqWUsFNkHmm3+wbEu2qt97pIdnYe
L4sfdkb+YENKpa4iPbD5U95E21JMGQrMqZX8tLW0tVDu6dxpZUczis5ALmWL6MFoeajS6t4DiPt+
8Du9nMW69CJjWE0a5HOkn4sWbjowyn4Lr4w+IfbLyRVCGHkR5HU2Nr4D0e42Kikhtf9D2nkt140D
6/qJWMUcbsmVFSzLltMNy+NAMOf49OejZu89EsVaLPtcTXDNYIEAGo3uP5SiOxtDU0R70QbnYoRb
RsW/Vm+drGsSrwgjXsT8t+pJYAAhLmod9cUxh3tdI//eOOVdkA9KcNeZtf2tRF/kexa17TspbtvB
I+1AkDqsMaVztTGSLn1dOxm3MK03TxdhaBz9KNPRCI8G/Utbxnmwa4om/10maf9RmE2DYS4aEcop
U6ziMupoAuzNIW7u1SDlgMMy8T9HA3mhm2k65AspLMdxF0cN64KBQNa4fjjKiN50jfUT1HF7ZkWg
t5v2WENeKQf9LuuQFTuUY4GaCMKliIA2PA5Q5J3U7DuUbkRbyoiQhvCylGZ7qVHoyWRWn++yAP7b
zokwRHXLEuqZawDa/Kwk8zcvJL6Im6K1AGd9zEfbK6tB/i33xnSEzinjpl6E/wChUModalw14s/F
kCL1HcUGuGFTOE/Xz9ybk/18DsDUAhyid7wEYVLTU5oBDUX8AjS8Uk2QdoGNQMJkHqfJ+Hl9sDdp
yvNgDnkKjXjwi4v0q05xci2aMTr7InC13nRDQNDIxTY+BYot/+rVmdlgh0hhgbgsYet+xNmph7Y9
d2Qk1Vi7YADQ8oBNr2ykCPPltYwls0QbX9Agai1hV3ETQThT6LfQYXwPGfpjlbXnP/9ys3EfjT8o
LuQhr68Uem1pTy+OSmQxXMLSPA0qhgGZfj9GBgRSCCDXx3sTilmpl+MtclewpRhHl4l/itv0DHcU
z13ztpWnjbRAWxmHOKwwI4oseNDPf/7iqlTKDnX6JI2wvRzQJMN1KSf5qQ1ks9iBWoGmSWANceFK
I2BCsJGFpnmmKaUXK1Q0cVLLyqao0RbKb1ZMViF7pWLUd2rb0qeXg1hW5xApYcI9iOlDUxjxJxO2
0k9oupVxzOJumFy1UPXMtW0fsrhSdElxJ3D6tnfFiHUAmpfS16HC7FvuugT1DLtESwZ/cQAWjt5G
OyS6x/d/9PVpQwLSBPFmGDMO/Y2RQW3ZcC+zJL1MhTHctkheukoaBechgiH/R0PRGcd5wlJBgMHu
0N+QBWynbJIkj6QzfCbpH13qkR5L6w6dEtXeKiqvnBPGQvcVNwjIFG/u9zpsHY1L9AQrEqk/3wxO
bTJuiQuuBBk6hBZdLiY0F/BebymV1t2oNiocO630sNZwFf9mPiUFShNC2TBCWdm/oCDnHgTqr29L
uLUUQwKTSv8U+PP13oVGO+71SSj4WhqVvXEqFx/weV9QL8IuDx/mt8C21jEESpBteTbRb3Jjkd2n
TvPh+oZY+XygHzFZVCkyKGzE15+vGRJOhqVMZ1R6VdcspZuqjY7I9hxUkVzszt54Sa6EaY0viLQr
pWHsNBbvqyoujU41h/Cs1re1+QHOu4dIdaX91UZHRJY6K6y2N0gzkes9IiJYpdOnOWvlscykk+5v
9shWPh+YSi4ChcYFp3cRqKNhMvohirWzJaOMiD2FrOAl2I+KeS85KT06NDSK3yH7HlVGp0H+EBNQ
9L7LrNTbfaiHLUr6raMigzcmOgsgoaPqtnR4HuUMHLcb1Hakbuzi5XPp343FoaQsyzX25q6cCoE6
mVw6mBDAKEA5o4Qpr+xVpDnlqDLcUs+/pf7kBfn3ER0vctuNK3T1HM0MQOARIPSW5abJF3ldyOV0
9hXE7me7nYiWeCs2ot3a6tDan1MP6GW0Xl5vbmnSReorHVm8kqFGkZ2tsP6SI0RadQHevrG5cWDX
psUjm0aS7LD3lgikpqhgZsNRgg4yfRgt5WMpwZqTZOP39UO7cohsIDmUXFB+5km/mJefKUGWF6l9
Cv36ofG1O4xHjogC3CFWsZGJLGLQfGHMpAnkiWe6LdSd15/QsqK4KdJMObcV4vEBVilmtzHEymxe
DbGohFgND5syHM1TV9517WcbVcosvCuLeGM3rI5D8Zib9jkELaaSDKVIjGJQzrmS3MiIE9Tp8D0b
4aur/UYreTHUfMBI3iw6MLMa8luXzCAPGttMLVTV411exIepqXbj9FPpNlKHlYEYYg5wJrffGzcp
2/G7qWO0cxJ9G9FZVP38FLY3XVNvfLzF1p5nBMiV1Br+lq3Conm9Dxg9kgzbn+XmyndxEO7x+eCV
K1nWxkCLDffvQGjFE1AhQevLPB41KZQ6fMs+V0oU3wMCtW6q3ow2rqGNUZyFFTnqnAWeKQ02kn6K
hU/7Xs6zjW29+sXg+818yRk1p73+YoiY+KndoAtpo+DkOuHwW467BzWRNlqka1uAlhLNXoU0gSz+
9Th4YIRokgDZVqX8JvDHeysWX9RAdptp/PBHced5beDcQ1WYtwK4zddDTSmpUTfqFi292lVHWD1o
ltWQM5v2x/WR9HkBXjyy/h0K5K+D5SI363K/AbGEONA45rkI/XbE0CEsnpIGpx0P/RY79XTUWBOv
zzrxu4ucdo9Kd+zvZeS/0sMo6fJX2+jNHrZ8a2hu4iAqfztR7/IBFGIhhMNGyVu0woUjcWNQzqha
+SJRdqgF69Y7M6RW43WgKZtvKGNJ4Q51LqGjVuX4yrFV+6G/1ZOili9ayroAQEpo51t0991kTL6j
Xo+iSzUCyuwl/U7Se6StkIVIP6tprH1HAlyuPfxppnx//autbgUyOd0GGQqMYrE+gaTBdFbi+Bwn
nzvcp3rnl19ntHm/XR9nbWtD25q9Fixy4WVJmRKy3rRmHl6C3HG8hPb/O62htBtVpX28PtTaQSVT
4bE9u1PYS0QDl8/EK8IQ574zPEuVkUYON76as7bVIAVipkAx8i0mT0VScFKa6GIqg2PteqXCs76r
/FQ7WAPlNg97oZIXeJd+oKaC2LYqYuvx+jSfP9livz8jKv8nJVsGJBW5GH9gd51ktsy4T/HqUpA0
BfK4A2tW4WghkDs9+WQ0ri+o6mGrGo8ZYnpTGnl20seD12OzgpwlVbNmd/3nzVfwtV+3iDESz4Rc
2DwIGjsSt7YyFR6IcpxZ+izLbwujbN4piUzNzW+3nD3mi+XN0GhSyCoZNlC0eS++KBkEJT4XGM8k
F1HamMAhJDc94Qsd/0idKhu8aCqkh9iw9K2sZGXj8XiY30UY35ImL6asBFXsg2ijJAIS3Gv64BPS
Q1sk2JWD9GqQRd2lAE0W2QGJXD3hbfk50H4M01/c3IiLI65FuU8nYVwEhbJ1Yj8KNVwmVPNYxinF
Z/xr/Xxji6xOhfWxgZFRflsG7HgIq1yKCvuUE/eyCpQa+md98PX6RlwbhajDe5UkjvLbHAFf7AY9
LOQ2HiUyX03vPQJ/7AVxPO50qKZ/lszPN5D2cqhFxqPHdW3EkIYvvVObN4inmsK1W7nZJ5ZZfP6b
aQHaUHivvrVxlXlhzQK/6aUey+o3stnyveQj6VZg5L2xTit3hGbCjqLqjmrEGzBlPna6UXWkJb7y
tVe+yVW9T1VjZ4VbGg5rBwhFFExq4EYhTrH4furQJpUvRcg3aPF72+4EWp0A0q9/uNW4+XKUxeMh
zkUq7AjfVtFc8j76II/HTHlv1OlDL6pDlKBbgqGX3rqpYX/qgwBl3X+u/4S1LWlRzYCsBDz1Ta4f
4kmLJI/joP89oS+GyRG4FKN4GgfV33i4r60d+jJsEJ2yM5W817sff0HaKnkizqiqIFB1ZoO69vA5
LTbqtMra2s2mUKT1c4F7Wbkfwq7Kc6Enlxab0fdy3UnU063Q2YdR+1MuFNmrO9/cF5McHiA79xAA
0CRommLcNZk93UuoR7qqjobv9W+99bsW8bJOyEZQlZJOhl/JN3ZGFMOKa+sJsnbl2FTfIW+gQfKG
l5UiJGnHkWOf7MLKOxSw8uCpjEswWzHo8q9ZhDqAp/lFnO7/fHogtxHupH7Ai2FxZHTRmaEdDdlZ
+MGtRm22aas/I0k9R7WXQyzOi97ixDWL316SOrSLQ1DjkpYBqko8JNxV56EKKn0r5KytGiV/Ht5c
ldSbFjdQKLWaFTbQFavexlapP7dN+me4rHlawGDmq5o65tu+ViAjJoEMIoJSmJRoibjk1q+O/uX1
9VlJg9ClgrBHBRjFg2W1D5JDrCqjqp1bo/YkDGtjmsmxk+39ATAKrhG0Yq+PuBJciNLE65nQtnJ5
90kJBFoS2JqARQ9rFx3n96Rbh78YBoQX6Q5w3jeAoojHit5Z4DVMYtyOp4p/O9sG7VSaXR//eKiZ
hc7LjhcKwWWe8Ysb3JKl3I9EUp6D5EPgjPdVEGA0+4eVv3k/vBplkSfQ1eaeraPpnAUPdQJju/sJ
U91Fe94LkTf5iynRuGFQZIR0dTEle3AGLB0d61RbRb7XsEtzlRE5VCnTlI2hVnYgUIn/hlrMC6ax
PyLUnV46I/UP9K1SVzaSx3R+jI9RWnsoN9e7zO6TPz9gVM0gACo2fWO4j6+XTVhtRScMM7gRA6Ky
6U7O2BztVNv9+ad8OcwiPKkKVdqq6acTNnBP8hRXyBxng6tlzdZVsnKXMiEuU7wcYWItz3IwOoPa
WCQOGEDvYkt6QMGWhDI9Nc4WAmsl/r0aanFrabiroJRSxMifl+d6klAkijdujq3ZLEJsXpaZY2b4
H/o8kUeNehPeA1iYHuIx2hhq5XZ8NZt5ti8OcChnUlm1sjjz+VxVGlyksWePEnfEdTvQtkgGqzPT
ZCAESC/QM1psvFpppSoTKijYMvTSCW3+Lrmd+gwN0T/VrJiDBgUAh/1A9RGU1euZmVGbSNAn/JMW
RB+d1jpmorgZK+0d1Shs27doZeszIzumEQ7Xa9mdSKq8MbWwh6/cf2iNDwh07Ib8qOP9cf1MrW4/
DND+d5zFmaLRAhSFPQitSTr4aX3SneLPa50zR/l/hzAXO7wd/LrMRqKDjkmMp8qBhKx8jZKxXmwl
Z8uvNj8meF4yHEwadI4WQznmMJlGGImLXuBsM0gJbSrRNjdYV4U0rMYtkR1lGXKXAy6OVgiey1Jn
1cVRZNPd4MN3pXgnT9K+DYq696ra17/JdVNOLuQeBLnDpgsPdojJm2tkPsK4Mq/8kx9xw7rFAH4K
SVq5mQ2S1RxwUN7DtrIGRd94Ki+Xff7dFGqfWys0wJb02T7RCAo9rYEuAYQ82qFrmemX61trSTSh
VUlWQiecDjKERXLl10fGURpFH5HQusRZR/choSTEC503cl+rl37ogruskrpvhTz0d9Q7Tc/nW/66
/iPWJvpyR8x//iIgRZKU1RNax4ilE4kiWqunMuj/tB70/DkNjEl56FENWqIZ7CHOzDbAaaBIdNmN
bbB8rSG2EDJzqvCy2rUcZd79L+aiFLIFFU7xT72tBe99LlovKGX9QfWr8Q/fUv8OhdYrwZWazZul
q3RLjKnjnBH+jw54Xsff0tLaKhWvLY5tUWYgc1Rmmc/XEypDXbUGKnjn0W4OtpPdNY51uL7+awcU
wqzFMxtYxpv6bdiDQpxsARPFDvR7DdMpZNIdyVIPM3r+54iw8a3qJBjlTKWypWizumAvBl8E1z7k
pTC1MJAmJ3Sn7scM7FOCjaVai3kvZ7g4ZYGvtlOIysOlSS2AekkXnrBI+pGmPuYAuZ7/xYGigMe1
xIVovzFTFn1fgMjts3OPPzrWX5eq7B+ur9kyiXjefOSRMq2KGdqymFFbpbaPNYdz6quidFuhfgrl
6rMUDu/ztjoBG9xoyK4u03/jGYurXTeFJOflhCZrIjBLlN3e/KeDUHN9VqujvAi5i6tC7TuwDgA4
zl3TfQoH6yuGWMd47OW/GMdBfATht5lLuHxQWwXwdkuecQ0ImpuIf6CzjAD91jArZ5d6CiJD9EbQ
X1iGPBE2klRVkziLOv3cRMOD49efr3+xlZ39aohFvDNjQ+/lNgOJUtrpTisC2nRp4uN+2PQfVS2N
j9fHW1khKhDI/TjcVWjFLLLJcpp4XFTWeE4jcY+dxX2QT+9xQP1zcTmuiBfjLMJCnUS56Gy7om1l
Cq/vnR+xpf5j9VTJTOynAqEd/SD7aI9b2J6Vg0UzeJb0MQGg0DJ5HW9ZyKEQaqKfnOkmsTCu0D8J
6TRal6DZOMKru2PGuhgUImd529cjKX1rNKmUxeestO/NfnCjItlYrZXIjjISpWqFLomqLcFieWcg
DS3V/TnEuSyu8IascPP6IdDOMMWtAa7i+u4AWMePXty/r0ZcrBu2XwlWH0N0gXPfi2NdNNjMYbCF
dmUt2ouh43q5lxC7KNyEXuC0K1Hgpg9aT9XHrqhq+TgUQXefigljoigs619j0SAmNSVOmbpWwq/P
hJz/EPC0d5gCJZLX+db0UQpE/RU7a5l8UnSg4ystRpMvx2jR9sxwMLOLBDUdo77ajIVbNFn6kVJ+
iB+hkTWNWykggcoaLVq3ADDfu8A/S8MTvgW2s8FMx8IOz4lqrC8URjeN6qsEiB3/Vxu7guOI6wNu
lJWcpHgrln2OOyOexh7maPnjUGmZ5YF5zr+GhTFKyADUmEZXqZQLNCHtPPC0xIA3AWRM4F9etj8C
RSlLV5fa2LgvwSqB7bcC/a7rqcLjTumores4Rezv6toy6geMpFA5LosCq/ekDBrlZshAwXp+SyUv
itIMuK410g+pJVN/iAJEKI/4jcCHQLTeTPed3Gk/NKWvfS/Hxw9n0FTT3tcCi7xdm+XW50qazU0G
UUUf5397dMzWwI4Th6wnnANjEG+qOnys2zT6JqIIgTMdSfLWw3dCfCsNzBL4Nj6wXCaBbh0ppmzt
JGD9MBj5SRBtJQuJb7xIf06gn+/ImelQidK8odGCKHxpmx9DXughngGKfT+UUvsU0r003DQ0pvA4
ZGYJDRIXC8pTkY0TYaV0CPBiRG7zWvPR17YgZn7PWknDzpV3Y7iPEZz4YuAiKzwLIkp8HGb62JSn
2g0E9LL0SpYU8FFQFhdS2kI54HQh/8qltv5kVigTYRuT46gIENgwXYRNnPdmjxHHxY6NERnjHj+c
U0dBJvYKbKZ5v9T1bBWqIQVXxnqQHIc6wkElT4Pkiy1307vGsNpvauoUj7qSRDcNQ4O50KtfcVbV
74D85Bh32krHlUXLDqtn2aK4zisY8pujRbcOdmcPrVMP/c6yhB5h+Jw0N6qDo7Anmeb0EIxG9tWx
MDCq7KGE0Znq9dNEOLe8wVeqhjIstKVDbSIxiAtnlWK2BYvwu6Rq2Y2sTn4GCRRPH+gVth/sci3W
fpiRbYxeBr7qU1tMWU8Tg977Dt9cSmuDXI5fsDIK5UdfqJW8q2rDPCdO1lennhrkDwohNTZYfVv9
rtUUQ+9I4IZ8k2NEFrkZ1FP8ePHW+0n1O38MExmnQTg9KU1Lqnyxp0h+kGOJ5mORGjiFopxsM/PV
XaJkyk9UZ6anBJqx7Y5WnKPIoUY2HrVxKm61oRb/YEwkPvZDZSX7rOAqwBCuVL9imEK8KdBnf7C6
3EwfNVwB8RXKCsXcV63dj16BMxQoAiewrd31ALpyvVIap8Q/vyjoVC3SrBqh6pKO0nA2ix+1XB57
pz0qwthfH2UlaWAUbh26pUjTLGEu2BMFHVAR66RmDyNCv6aGp1fgpf1GuX99HEozlkHH+Q1/RZc0
n6XPorNVvDeIrM3Yula/r/PP1+ezcunwPqfCj7EIFiPLdC7CWHIKJNtGhD3H7SXU2GkOTWdp47ut
rQ5gHRz3LP6CbPnrGxv6Zz9kjj2dB0lO3HoGIVnBSSrF++vzeYMvJrsnxsyFAYrqNOkXA7WC26zq
p+FkW/dJ8RXhE8+4P/6wCgypB24is+Xsbg06763F1c19DiwW+BPNhSVSCM3NLKq7JLk4gU9bpjOo
FTpNd0fnXj1Uo3mTCKX+Ihy1OCnVTMirgk3BvpUd8yp9WEwcrxZUn8EEnsagwrH63ZA0Xtl8MKQt
rcXVzIga2KxdjNT9snqd95XCaTe1ky3nd3lt3eOezg1fuWr0TbObRy1ON3KxlU3KU/a/ERd1N8RE
bJyXK3FGZPrBHiLwKn/13nAsmEHzQqrL/dmEdWZORjGdAzXec/UdWmermreWHhM6gGTCgqHPOh+R
F/WVvseWJRNwiGSeAPK3MvjQjw+l+RiJX9fPwNoC4SgxnwNeuDS6Xg/k2KFtKRRtziQr0l6LlXu9
sp8oad6j5p8cxhFR2MSxtvTlVo64QuoPYgkwG+3rxQZMfMkBBuqbJw2slNL5+yY591zh1yenrAwz
22XQ0EX+z+LSfj07bZgGfkUhsFtGPdEtAwxJ93jUhfltPSqxei9r3SRfCtz9GmywCipmPogB/9Tx
NlHx8sjaCkpGnTkw0Q2l9uRSJXlLUWNVN+LC2k+du6doXhPJ38CfBmckHRgROu7bLnPHsMg8O+RC
dEK81jY+i7NySF7FoDk+vNheZWnBbS1959TF0uSc8AzVnH3p4IDZWt3glXJPdtZOZQRKzyp++JKF
WHWbTwh/h/nFDiUFd/BW/Ia5gIF7aMm3UTlFbmo70U6C4v6rFZm2K8OqOAoRxs/e8JEX6EP1zRxM
dF4o9Yc3E+KFJxO3uJ2vlCkpiGm3Xge/98low+aCkLV/6LpIPUz4Ob+3Jyd45wDt/WXiUg1aWWvP
lJlCEA55fCNDlfglEkxUbRWpvaYH7xfCcvmq5l1+GhByPyVBLGUY1PuQAxIR/qONVXBnZhrJZ530
F/wmNNmt4rz+MZYOztumEuCHl826PLyCzo0jhz3eOHZAbRDHbU0KOni3WeglrfY5Ukb71qmrZgfI
2fYwZyaLNFT0/hqpwnbXanHwrjJDv53EVB1tYfrVTtBLP8RdNd6ltdbzj6N1bGd5kaKW5Mcqagb4
NiLmISXnnfwFsq26G6swwzizyeNdGuGU51W10mDZag23fhJb78JEp6XWVEp2inWzuNTdZB8y9FmC
nT6Z8a2Q7dnlp2oeSf6T26KPFfCwiNO05Jn3bQISmaugr+7iIYh2rZORN/rKNzTYsWjoh/d6qGdH
Si7tPnCq4INPo+E8BF034+ikj4MZ5sccZLePlKM+7ccA48W0sbLUTQAIUM8Kmvx2hCnJnR5+F35s
IjyCPbcmesctSMr2VmmCYJaqaY8pJlVf3yT79uV01/Sq5PZYM5+lKNLuA9UXn0ofDnk4Ns1T7bfB
o5TIv6ZAb8i5Q5HGB6XH4XqP62puQdXGc2GnyXYcIok7HJpkdm2V/L2hZS3OswQ6MDpV/yD7dfVO
xVHgUZPhRbtQJMLb1ijSu9gsS6q1+nMfx+hGLN/9rP9iYmr+xUoH6bvaScCqRY2EcWbav/UQN5s7
DZQbXcHS/KQAaYkPphmRXCSxNAZeiYHggO58n91b4Px7l5b4eHLMLt35AbLWJ9PJk3d5YtmSV7ZG
8t2YWvmQ4GR5R7m9no6RRcHQFSWXhUucFRq6UIN+b2ojnOx8iPM7Wg5G5FWAc7d4f2stJ4BHim2a
1D3eSopjKFgPmhOiMqQ0bX0sbCf4GU51/EWahjTfqWWr+V5Q59LnSuVZc6w0XpQ8sSd4GVYVhYfE
bkrHjRJZ/hmnPe2DLg1+1Djn4nxN4PjE7kq+Xg9+a3GWNvoskQ8liZ7669An4yMktwA6zoiKCMzT
jan+nnUVnH9f7oCDXh9tNcV8eQMt0hHdSDHsLDPj1AWPQo72sjp6Y/WEw7kLnb/jLLIjd3KPE2rX
bsT5lbv9xSvnjdubPkzY7bZ1e07UWzmm8JWXnmV07tA/mtFBH7eM0lYn+9+zCuzm6287tKFM4O2s
s6nmie3mlIMOaY9TbBN0jcdbM0C8vKtuQx0fTkdJrH1gjeWRoDE8Xv/ua6v88pcs8gujLhOtjum1
qX4JJdWuqTkUvjN4ueToW2nG2ncGzgVNEIkQQP6LcroS6kKLpDa6NGNJ7yOgpeziSIqjZeGr2NSj
y/CzbovYrTGD3Npgq8+JF4PPV/2Lq7wb8kyXY8k8973P0kaB7OoV4R0EelIcNXz3dmGTF7s4qaLb
rkTAQfG1ZAOIuZpPgA5AqFqmzr+ssVqRZcXJZGrnRKd4tcsrQJleLPtytpHdr+TFRJz/BloeJxXx
w0IX8rmuCmfc57ZT3citlkoPstyh++1PFs/FJpTjvwgb83MUSzDaxzSsX39m1cgLOdF16UxPXL0Z
jTy9tBOFplrB7/nP9+6LoZbwjkDJY60JBKTTIlHHj5qvCnEXDanxT4P7/AZFZv7db16jYAXpbkAV
fwPuqNReHoUO6dgcEHE5iai0/Xd+jumdm1f07SK3pV7eujJyL7gENmiGIs3kD8YGZHh1B82HBxIV
r4slNk3ICZWSMbXP83NkbziV/IgRorxRKVnbPrz3afLSMASZPP/5i8MSRD4YDLvCM1K5TDjZS1jp
6s6liX4lvthfX8YVKz0CwovBFtFQS+K+LOAAnKM2iD17aIAl9ylWxKOm7WRhd8extzK3tGU07Jos
OSXon+ptvrdTK9w4oNpamMBFyNZnyxH9jaBCQs6cxqmWXtBt+V7T/kvoAneaiuFVwd/7SqS3N1gF
F41XSJwqt2vKILixAhHdR32S/pNGifo0kMHWh2Rq45IdYSGNIWmBo3ljLzmGqw0wAlzZqdMPnaHX
D0Ee9/IOjRvre1pWNWQ2vT2VoxKKvVql1UelV8xuHwdK/UOh5vu+ai17Y8EX98BcZkHKEpE0StkG
1ZZFaG67urWKbgzOk16/0/L4qMThXVsOG6jDxb56M8wiCPsdii5K7YTnYvhsxj8MLhoJcBugIjOe
Ttf31eKk/DsWrF38dhRYbcsp9ZkDpQ+i09kokr1SGR+yuDpcH2JNrxS1AG4zDa1+5w2Anxpyz4e1
nLPN+7jy0Mulmu4j7OJ70Pasxg0ppzXQTCpfc9uuKn+FVo+/tYxZFe1Q4uiR9milXrCRb9FKyQY7
wIxFRDc6j5CtdvaimvXvF0FBfpb5N+FiLhZZ41ZqeFkFeB7NLpxhYl+ark6OUoZKUi8h03L986yO
p4PCm2F4Mwb+dRRpNLkDbYW+ZWf57lg/KVq4y/IHXdqqAi0Si38n9t9Az6imF+EqKcXk02vKzugL
74LpGyfJ9X0HwOR4onx96pQtnsrqRn4x4qJggpaYMmkhxZg2dWovCfL8GCWJ7ip55B9is9YO8WCX
5/+v7/kcSF9MsxnHIEC+lXrvEBj7ahgKV2gaHZ5hesBp3d+4X1cP0Is5LrZLG7TYrRc26mBOMSFV
NiGY5dmiyP9/P+YiKghs7s2E9uhZE+3OCG4UBweFSdnlOca7n65/w2c84YuL/N+9MrsfKXBqTbRS
FpsyqItp6IDGV7YQO5MalgRc3o10+R5jOE/WzZux6y+KhG653r43Ov+LI5UHva7v7UhDlrbxwGvQ
T0V/rOxvRJnsfTt1Y788ap32/fqvXV0CfiYxGfb8G8n+sKojPxol/1S1nQYcT0fHPLKcvzinzwwV
wLJoOC2rf7MAr0N5azxl4iaOVE/CcHgY7sPq8/XZrF0yaAAg/61B7HgjSkv+5PttJWdn2KeQOsz9
XKgNtuxM1kfh/47nKTXTpQJOp4muLlL0tSItutdl66LJ1QeRb1norMUcZvJ/wyw2bU1DZ34/tOdZ
md3Lg/j9SPUzQMBUm8KTpeefWsneuG/Wos7LMRd7t5Sox/RJFpyN2j/CdzrHmv/R6JI77LDeSfBW
/mK9wGk7QOVRv1jm8k2hllmh9VQ/w/ygVRnuWeKRXvmfUZieTyTgFvQp8SWb6ySvT6SO+VEnyQKW
e9Q+FqbvAVXw2tLaaXW68QEXWfy/Q5G/k+vgwvRGrUiH/RaYuSydGzAgPDutL3UVqBWO3kZ2CPGn
eQoNbbwzCyU+ZkMUbWSXq1sT+QMMsFFdeCOCkCZDqOcgi8/Ij32RUc1xqWt9LIq/cdig9fjfQIuU
egIEoYdzOjegcBagrmgVR2RFNy6I1e34YpTF/V5Ocl9UAQIsRdS5WGfspqbmqfBLWLo7FU9/sRkp
PztIiGAktwRCdTXco9KZsrPZxfauaht7X/plux+MotjY9+vz+m+oxeM5atUxLJVaP0WBmf4ENwSj
JFQaG74gFMPGBZFFxzPjStgSuF7LmJByo+g2Q9rUZZeJQu6Y9R1cDN1JZI+O57u+zEcQ6M23mtrJ
Rtxf3Y7w3mhx0qt+Y7TZd0FlqBmUmUgLfjjCz90g0S+aVgYbH3R1IAx2qYDSPcY04/UJt5E9U0o4
dWcx5DsjpIPyM+3+wl4KLDfdMt3EhRV+yetBRBN3iqngEx5W0pOPKuoYZzdq6G+c4bXN8WKY5wfk
iyRsNGMVK4F4OPvZkbakK4n6EJrnyBe7etriXD+n5Mts5eVoi9jYtLFDIU6zzl0EGR+RQyO/Dx2n
/weXKTTk7Gkw/Ru1SmpwtrlmQlDI8py6UjnBqG9wKBMy+DEQLaLVd21qOsU+QgbF2edgo5wvFJpD
TBQQheruOhj4/VNphbDHtb6UZk11PQr5Xzq9787gGmzeUR8IdmmAJRP1pVr1KJrThdBhAci38tAo
w84QSRUeIFUU91pSyt/7SsgPJJDSrJgrK6Gn8OJpXXpOTkX1PzMzL6rQFJWd0gYXZLf0nuQyRGeL
cmB7jCpJoCfbzxyXXIQSldkoBUqlF0X6qU7z4pfdN+YTmlq55sFOD7aCwdqRBE8FOxSbcVKKeT+8
WG9bbQJLwoHhBKzWcWZH8eLYEce/FVXykHVGr/7FqaTwjrw3yRjUhEX0kfrYkJMoiucYoERu3dv9
TW+OzT0Wesmfwaif78OXk1vcExn+KFmkD7M6elw/ANgKj/komtvJ2HyOr8WAGQhgqrigYJmz2Mk5
5zZoyhKicq8/9U2uPsqjZQME9C221PW7Yi1tfvkJF2O1pWSPZVuVZ8c3f4TOgKVYaG/FmyVX5n8+
3v8FHG2xUEU+NaGCadjFwNvUbZshPUxWJD6kieN81xPAyBayr2eoCjXNVoQlxRhFn67PdO2rUt+g
b0+9Dw3QRdCr5KoxfbuIztoY/FT1DvVj67clDx+vD7MW9HDpwGuELfm2GaSEiuaLiuaunpfv7Na/
owbpJSDQXJ+X4aD3T9fHW1tAWwc6QqJGXri87CdRDmYlJdQfbWl4VJxY3Meo4WzkL6sfDxIBepkU
OrmYXh/tMdKKIrHgesQg3Hw/eh8Vytm3xBa4R5lXYRnF7RcDLXaKkqhxJwHnPDuZqn9uTOMYKyoK
3H5V85grjDxK3VBo4Y2Iw/6XpQzB5NadOtx2WT2Ye1FANHUnVStuzViTbkoUxaFnZnFsXoZRpmWD
+lUEDNOpvlxfh+ci2bVfvqgB/D/SzmtJamxZw0+kCHlzK5VTtW+gG7hRADPIe6+nP5+Yc/ZUq3VK
AXuuiCGCrLVWapnM34jES8OUApcUTOMJprf1oFDCOscz77ATkWTWrNY7yVOcOB5FXhvlLP22lwGS
irga29lQZxsH8GpumAbZQZdhJoa/XbUuGEBqG/gQwe50pLE+i3X4fH3Ya2879FR4PEp0jNj034ZI
ytAYOlUO3URsPlhZtu8S80sj6LsKDYcx/uZrW15ia6cMImxwc7j5mfJS1EeQ0l7hLI3culXseLhL
m2Tf626ebzVatwLNs3txnGFkAOGxCVIkNHG6QXiAu5is32mVvlHqXZtDUHvc+qAtUlhYZE6PI5ZX
GpiJeXFyF/epmyqTjFZzsO8b5RjnCoqk8taNdnV0szgxNCSDM38RdEoNDI4YoYvYxi6t4zuUrc7D
BOgh+IMd0UKgkTNa5jxb1jbHUqjNXBk7t8AbvNSecp91A1FeircZQP3r+bi2/c6sTKhV1JlpHL5d
tN6a+jTLG/PU0Gf4KWMCcJf5oGfwKOhOkzo1N8EoKYfrQVfnEoDV7DKisxMv5hL0OoD2rk3PuWTV
RwTVAH9wBB0Hrxlus05It2QXVgMCQJs1rXmiL1GmoZBW2tBN+OtOgjP5R08PdqbylyScrg9sbdvn
6f9/cYwFqLkUePz3cobNXSgdtKY44hN3j8vlRpi1+wE6dzBpoZ5z7VlOYBh6XqmVbFRRjQy73dfl
5z7K/H0c0k0TGq4njRbEOys1dbtGt/kuVzzj9fpYV75CWeRk01EdmXX7FztZ3JYaBM0qPCP/U+zr
Vm9eNBOUIpftfNdJY3gQQu8zRIt64/NfWUwCU/SfW90wfhbZU+SihzmeGJ2hvYVuxwXWkfykcCMe
0PvA035T/mG+jCEKzPZJsqrvCYh5I0ZNKldo/HSlsOvDDluoRKpu8kEWHkP0XTb6sGvju4i3JCDG
nt9JKGUObpe2N+0YP6BOYk8AzMw/8KECTc5k8oaiQrZcQr1uzBSvXOMkjvOBJxjpydeNes8F2Nj/
fraAowVqylH0Xp0GTHAwetUA7b9Ib1MJDL4gTzelEhyyKftQB/GtGJV/X4+5OpEAntlDJQsJ6cUl
TCmbpsLeQT2ZwmOuTvaEBolZZMcp/E0O3z8pAkqezVqfqZaLXXRo+36yVL1xUSz/FurlI56dt3md
u5iH3PpadRyFeJdY1cZ9ZWXzRjaYlKTtxm9YbgPDmBSV5aeem4W9eqvWjX8e8Wx2A1XNd1xyjIfU
r7d0hlaDohGI0irHobKsuPhliuNAlI1uh6OLYOJmH8j3oS/dsEnwsk7CP1hFjCCgCOicFO/eIUJR
FnU8FrkbDgo2pdZrExZPZZDdllq+cRjOW9biSgomF9lnDiaROu7i/tdkA0CeFhM4CqiT6shtGPiu
r8CJA3SaRO3T9fxcwhN+pQ1HPFU50Fb0MRdpo0ZKisujTIy6hedQ/VRb/DQ88eOQSbbcSz8yT7tX
9PwTvfwPhjf+SJT8cP03rA4ZxMhstIHC0vIboTiOHmjIPgo6FomW0pm4/yOyZF8Ps3ZYQOxHQJ6x
zsJAb68ZCQrQzAL5Cb3Qd4VKKPfFCEaLarXm4NZbPzRjNgE/joaNb2T1rFQ4qGZnavj85jwDF9dS
OqYabxwxOSupIVHrTK1joGAOZ091156iid9hS2GkZTZdSC2HzzX7ucnakIwbk7CY619KU6gHqbNA
F97Fy/QKpd7zQbIjbDaNB7L6sfD8p75QNwAXi23vf8MgvINGF8fWEl5ZegqgbzPrXa9J92Ee3oSt
/3nI4xevEbfEs1aHBPcfN0hEItHdeTu51pQMIrjmwC2j5jYVvZ0Sqd9rJEqvp89aGNrPqAvSqUSu
a/mhtLkXdJqcnhXf8CgKwpf2qYkqIa4JWd1I++vh1mbwMtyczRcpo3lSH3UW2oEVyrqeJe56VbYV
KTxE4daz4h1gc1YSUnmVzSRw0EHLIqA1oASH3Krgjp3SZXtYEMm0n7QsBNMc+byGq747CQPOL7bg
xxmOXjCGtT0Q8vCl8o3wN4uSv7Ln8vcsxj7kaap1uprgJILcgp9OPxp/alHVrhObXtrGc3h1YSGG
w06Cykuz4O1Mm2XclbBuQ9qNxS3lyb2ZhamtGc1vvgD+GdZFoMXjdKibJMg6CHp+pdiT9rMTxn0b
HCPlw/XUWZQQ/jfO7BtHe1ikfP52QIWQDDREdPM0xKYTNxr6Mu3G970aAiYNGUqP+d1LVKDRLeBe
Q29Fa5xAVu2oyTZ2qsV2/c8oDA7CuaUCQGCxXetiPZWyNwTnVKnbEy6hCLIMhvrUTQYN6LGR7T4K
AlvF1HbjPFod3C9l4NlfmwV7O3/06HinajyzYz24G31vlxrDRlN4NecAH87SqAZyz4tTPilp/o5S
IZxiKvyaZCvKR9OcNmZwLQgFRkQPQAFxp1iMw2+GQquDmdgTez8jq3nMRvNDriqffj/deH2JzArO
b+/YVYU3DF6sSIVbygoEbaE7zhjj6zHWdsPLGPLbJYH8kguDjgFCKpT9CaLz4O0DEGa5k6hWAH8M
hvXGzWh19v55RqNA+k7KXfa52QY+IWU9+TiG2CrG4m2qDj9/f2SogM564SjyIkv1dmRT4pcIWKaR
W4AaGfT2APmHOq0/brlkrn1Pl4EWUziTHYYMySF3iEXbMBUbgVzbaidECTq7ywen0auNBFz7kC5D
LnZWr9FHvuxhcIVBRpIgOmZZt/EQX9Sef+0SlyHmn3BxTJpZPmWVAges81Onl4N7E9/kCoPLjiqA
0O+zyd+HcNKuL9rWwBZf1pApmVh7lXAyfePOjCYklJXX/y7E/EVcDMzPk8xMp2RyI7M65TV2cW21
vx5iKyMW50QH9UppjDg6V74U/8gheR0V1IJtqFPaR02v/wp0P5uBOOIfbLCXi7Y432F8V02N4IPb
hdEJW4CnUEB64PrgVi81l0EWW2xYTz6MtTHF4FrpgKRAPdFn5kcvoBSCz6Mu2lTHqL9FgJoy3+rp
QUgR/l5Dme42fsv8bV086pZZukRwanov14VVC6fIqm6bAd9yTd+p3XAn+eWXtkp2UWrFTk5HqLam
szL2r0pmfbv+I9ZX21I5vhCvMJYVa7BcPhdYPTwXod+3uxxDENvrM3ozZpxa+BxbHzJJze2ua72N
9Z5z9d3w6fnS9JU4J96VPou4HIMuVV3YeW5nfm0zbCK1eGf0n6+Pcc7Y94Ew/YGCoprY5779aJK4
rKfAU7xT1Jyt5j5tf7TSTR57jtZFzvVQa8cD74D/hFpsPOhYiHLQhhR22uI5KGtHz7QvtdxuTN3q
qv0qM+JiRAtlsdOYOMkWpu5XrpA9BOXJkPOZ6GqP06MJkqA1t5RZV4cFGI7zHDgLQvhvZzAdE1hq
kjTdNPp3Y3yxVBid9cb9dHWVLmLMX8vF1sYToyvFsFPh5Gcfqkk41LiHOkU8Pmhx5SMu2W3cHla3
64uAi7QIQWwiLoJFpTBFB8/C+lqWNtZpa94W6WANUj5xmArcTOVvnVHehoJwN1Wiez3r1qZuLgvh
0EQLiGrf26lr9K435cKaXF08h/JJSP2brH1GrdfhabeR4WuzRr1M0ejtWvjZLGbNqjQvgGo04uoa
ObneP4/hsPG9rp3esI6Q3VAtDYnURQiE68fcl6zUxV3LltryXAlwqYTGzqALyOZNYT5MjbpxMqzt
RpdBF0sFwKoU+pCNUPTiZ4Q/gIV5TqQlrhQOG1O4lhUWHU+Ruj2So0vAW6EjyWT04Be02jrAHPvE
LfCAXcFGfWllpSxkbLBModCMlM1yk2i4/JcYabsIkD0ncXswpuR3PyECwKSEzwFSiMfEIoTlK/Kk
13Ljmlp3qvPsuaiU0/XcfjdZixDzul1sC0aIWXWvN+SbNiYnOe4xLhcl9ZTE6eaB/C7xFrEWV59B
hFtlVnHk9nFWaLSwRIBOmZ5q6XOoUQuxu0gR+2OoAO57iSJKQocs0sfxzqe7/RiUqF4hLmXFj9lc
d8d8FAlKG0fi+NZrC0ymZM9Hn9vTw7a0A1Ebh43+zHvLC/oJ6NLTDUK0Zi6avp2sPEHqhyYlpzla
EnaCZqrDDeOHJ6v9QTcCyK5jNez8Ih9OQYtwJczrFr8xTMeTSBocWPrdvWw0wcbvWlnDOQMB2lNI
AaC+OD4UbKGQtm1yV6klu7LQt80eeT9tfMHvdsF59ea+G0lPSi5fz0UMRnAyAw/2S3M0EokC3CFB
rjibDP74ux/XHIzaookjJxY+yz0q9itftCZSRUolJAiiOtkhCFBsJP+7T5goYMM1iv5suOyFb9ez
yxDNw9/YctUsMuqdpnateiylJvn7+ke2NnUyvUQIUtCkjOV3nIuwxpLSy1xcVbFR1Tuof/6Eq6sY
HJNROnr58PV6xNWRXURcfNZx2gUeahZgPPu2vfMhedOFEraEbVeicLPkiyAtZrfuxf4Uya1cdWIb
Ie8IU1HUPqa+twWo+rUIb66XfHSXQRZDAaem64NYq642KiMEnkISxnPGC6re5zVN8n1WQiCyrSzt
ypuxjFLBRtDDqpxGyTNl7uX0uh1PeWntRs2fDr7cZtO+FrviBZx5oJ1CcYj1U2218mNDTed50oN+
/NYCk+0f5FxXcDDrW6RGZrc71SFvDcEpgqLAwjX0/e+ZGgKdUKxBP0xiY3Q7RW7F2i6NTvyk6xWE
oN9eWiTN50sw/WnEuxdf+6jrxZjUcKC1UCs+m6VfljtoI9OW5d3qrgJonHoj1Wkg+W8/jjjxMwBa
Jj0x3hc7XjiNowY1fo65tfUmXjkYJHLoP6EWd9Pan6Yx4T7k+pl6CjOh3VUw3Rx8koqHFk0X9LS9
7+3Yea++r71en871YcKbB3ZD+XtZiJ5C+uRVbBinrrHu/WiAw2W5ViQc/yDMv0fHcvekBeVRBIxE
t+10NG/GXWDot6P5mwAb3kacUDhvgGOj4cb17u2iDeKQ1C2cPhdHymNoIMPzN08z6J9bn+XKlvYm
0Lw1XNwbUnN2PIrGEDOrLsDeQdurjegoQHCbWtyh/7KxVS+7ef+MDCIZmQ976B3qpC86T0rLDJkB
K5XtUZPixy4KZ94i4p5lFPu3oUhNqBSt4lhliCWigJVtsU9Xk4UyNNAXC1G1Zd9WimEAhz0UzYbb
qx/GNE6/Ia6ycdK+uyuziDw8uT6AmmBXWXx5/ZjOoHNYB1aOZUsQoQwniqVrBFDDDZoAG+HWBgUO
DI4IuBlO3cXzRjVqLCH7AvMCeUhuRakUn7LI/FBYxZZ422okMHQaZD1gNUsAT1nrM35GhYoS959z
szp7lXYb9dbGtfl9FWqeQJM3BbJRloyE89vk7JBXScD/x2fds/TU6RQr/trGqfnc43hwHFpEwJhR
/NNpWysjaCl1vAHog2GlVcZbSjBrh6Q8b9QzaILGwOLH1LSmMT6AUtt3ugSGoSv2RajX7u/vL5dR
zLdDTkXsaKsSRwMD1Z5uzE9ppz43frnxGa6u4MVgFrkSVAF0D/QL3UaFu4cSqbmn/KO66SBvPX5W
v4J/Q5mLy3YVT2DQJ884ZY3FXfsvLbBsNfoKl/F334tztmAbQ2LqNCKXB6oo5WodChx06ljuy8Rw
cPXEKGlrx1zNA2z5cEhXVL7sxVdd9z4gDqlCp2Uc0g9o3OWT0/UlD4k/yISLOIvD1Ed/uGrLsnQ9
BaRvy4sL/NM02mOOnuX1UGuHALvgf4a0OG18pE1w7ZgGN+6/STPHpj9KWPxq0zmLt2KtpsNFrMWB
44861RDaTucwbcNPcgqww65CVMocf25G2Mbk9T+vD28t2enMg3j6JVe7BB80mpAUpq9MrikK2X5C
gWaXiWAOkKLud9dDrd2ALkMtPt9oKPPKqrgeKKGWIButuS0gT6/Iv9ZqvOu0PAfMLx4tP//dnijJ
fxl48UHrRaFDORkLt0ize0VOj3U/HJS4OV4f3+pUznY8IkqX72Wapj4EFx4lliuIvnZTBw2qpHWn
O7pQbvFx1xIFaPh/Qi0Sxeg6qVPiKDzH0wxkGFNdv8GrMXyWpuFFsXJ1Y+nWPoLLePPQL25CaBP5
vQzSyO3Ge7FHkrH3bcG4N9POzputGsrqPKqgxnhO4oyxJCqoPM3bUW28k5FXqhPBNTiqQRLbSptn
G5kxp9zy3YXD1f+FWkohpTDe5biOLDeNVSzRo1Kyu1aHnROzcUW5b30YQwTqkXuKDn+QLIAMARqC
wOUV+3ZGaSHFmZYgwiSP8ZOu53s48R9SbdhfD7M6QN0ArUEBD+2sReqLaJuruWXKrmh24U7khcgm
omsHtUl+JD4Qqr5KIOk209ZJsLqI2IfpM/AOW4RFxsAA7ouUQhZ6PNYDz7nPYyo+WHnl/sH4LsLM
H8pFYlpx4cPozP1zHbNd7oOmiOu96o/VqxjixXDIrEExUJPJo6cqH6Jv16PPn9kyfUD3ABFHn5Du
0+Js6ApBao1MKNxJa24Kz/xSJVtyCWvzyC2e05SS3IqSRZcUYj/mKZ0F+SWoGxQlc7etxo08WQ8z
IxglmWLscrkSr+vlKBQSN/O+lnppQ2u0k01fmNVsvFitxTXR9zs9mpIsccf0qAx/T+1PwyvcXrwZ
ZKzeh3KjwLa6S16EWxw4SjVaIPhAQGhZ/+BJ1q0a4xrfxeG+V4qn66mwPjQ0k6Bp4sG6xCV6mp8O
njyYp1QvP+PPQYtb8e2YzNTCZm+a3ZdYVDcgCmuLxpKhrDwnIVimt8kv1VIP0QrTGEVoj73Bo6lV
hn1npV+uj219Hv+Ns/jIdBmyXCBAQx9b9Ucs5W6py25slPcCR84fXLcux7RIkRJdEz3D2+AsTiHl
3dCK1Pt28E07s+L2OcW01BHqcasj9Wu7XX7Jl2EXqTLRIpXkWTR9GuTui6Q2jdu3NPLTOJMQLsh9
4XEUpbq1pcBvZVSM8c9BiUyO7rLSV298iisGmvh69FOLpW60YUi2EwqFhnCMvLD4ESXxaH2udb3U
bD0yvLPul8qP318mxFLpQM2so3fUEc/IdDkTfOPkd+WJxLiPNegVIcq75tZ9YC3zuDMitKVRD6Sj
+zbzZDlWki7Ow3OEDOYxiS3vGOMfukcNZ6tuthqKljf4aq4C78wHwiEYlRzrnVMzeekxrYvmGCdF
v0cdVN+45ayE4iym72GAzaMyv9jOkZrz0z70OlfwrJumkV2ry++6sD9dX6eVyxQiPmzowA9Bxy5P
DWwhNDzutcKFzYNm3asEPssbz1RoHTPZ2tjnA36R2DPBGXF8po6zeLFSIFWaCWlogCFTPNpDmYQ3
bZd4eznyU7uVtJHDJPWdwNcN6vXplkTVypTCiwGGyC3HorU8//3F+Yx8gaBMuYwtnObbXf9iNDB0
s/pwfUZXNijetEhXcJdjqMseh+x7nmL2ZutiJHnf+Dd1bOxnhLufpM71SGslOsNQZkTiXMx9F0r0
Br3OEHk9xbrAzXeA6xfCthPHl4yqh243DRKaqNWEH6cGFX8bD1oLFFxSROL++k9ZmVraVGxMMI5E
lnZRO5DiTjbKoKKNqbZn30LgoTMPtJmO/12YRQI1wUg3UA0BSKr9vjf8O3/I7qNY3Tirt0azeNFj
qYCCbZqKbq8mxqnI2r8FGCtQuM2tZ+h6JB31Qb7y91edsEunCaiv78qxxQkd549C5EEzzNBIvj51
K98eGgOwe8hKmITLGqeOvj06ReXkYqVj7qNq0O51rZOo9ExT+GM0gRPujTrOW1tRq/Jukktvo2u6
ckFFahNJI5qm2KcvC/8om4jFECP+g8zgj0pDbw09oI2Pb+Xm8ybG/BsuPnG9SCpq9ANo/jac9pXv
ZT+HJFC+TX3XZnaqNNgPpY0Z/Iis2Pjr+gyvffiAxTW+e5ii714ZQeilTR+hmhsIqXwcPV/9CKvX
pISRi7s6Nv/gNg7nhLo1CrJ0o5e76QANuxEmOGlRUuRHkZw5qcDv9nmeSBsvm9WhXYRafBCJXMZ5
P+BZ14+fQqPAG3LAjmDaDY2/8YWvJYlFV2hG9YO5XBZvJWrF+IDl0kn0w0DeoRujqTsxK/Gau75a
Kwcf8/ZvoMUlK0HWw5B7o3fbxk+eMFmQjpk69B/9QRHdKYgtm1tYuDG6tXmkpAZoD2ICTfbFoR70
qC20bem7JamIMXKGwH4iDm6oSxnMRWVLemhlNmFhk4/c+PjslpQXpSm6vJ/wKMUFTJ/Ag9ZK60xT
hGvb9dlcGdibQIvZLNo+nhDZyd10Qi9CQV9ehQ9d34bjVqthPkkWd4j5XWjAo+eMfXcvKo0qTScl
T8BeBIdYAaGCMeoZK1EnaoyvOMjfI8SPWGh6C3j5d+156faxciJAFMRX6dHO2/nF9qJmtVZEyhTD
kBwPApZCoE62Brh2JKB9IAOo0gGMLXktnQAuUTMAs8jIaz1nHAw25kVcnMVOf86DcXAiCV8S5E6i
fdnrEsVK/p+IOd/R7MuXaYySc5F3k4sByVbTYy2fLn/bYpkbzqYKH5MIgoJ8EIWvEN43dprV0Rsz
usacp3p5SGjFwOs1ggKOFOptJ1aVHWvlGSeul+sJuxVnHunFSuZtmYtFhrBwRZKEwnAq5OxkAUu4
Hmbtu+DjYxz0LpFom3ehizCylnjDaBWIq6CNP6anjOcYb9Vkiwz1qzS+/CxkMHEz8FmlcrII5GMB
2NeG2p9KofIh7ypTsUsaCYqF1NcOh99053dV8g0ARrCLZsXzTEUEe2inDF/BPB3PmmAW/j4TAK3Q
IZT3BSiPb0UTC4/Xp2Qth8AtQy+eobdI1r2dEqpTothPdeBa8DMjq35UDGv3JyHY8ebOJ1/q4jM1
fFkee7wCz6GnFcdGSKrHNGzUjc18TvZrU774GOATKmFvdMIpM4py3wVGt8+qHs1o8TiZOeqyKGHs
/ZpH9vXRrd3kZEjhaN/OxKpl+3i0WlFFRBRJivSrNn6Oaah21veh/NDIxr7NIqfYeiSuPTRA4VIa
hiH0q9P7ds0ErdfnskvmSvJffevv1fqbaXzGom+nSgNukw9K/FoFW1LXc84uJ5h3DbpYSAvM7IK3
UdFaR0UNadNTmXzoZcNJflSTk4j53gPPdX1O19ZSAZeGbwhd8ndiQXU3jpoS6ZhEKz8S4a7zG1wp
T+pwVuL+YErP16OtbT6YtqHEhRwdclyL/DSFJO3jwhhcQ5l2cdUdFRAWXVNvvA9XvzRu1aY2G/W+
V+/pmiFve64zbenZvm/eNZK4oT23tr+BWqb6QvvApPrydomMVM1pMo36yfce0+ZQZNOpMkxn7Da2
69X1uYgjv42D2n1RahgDncwh/ukJ4Y3g02Sq8s9JFN6goniDJerpDxYJrx84JOovo4+3IUurzpW2
h/yZScYxFyOnlZODWW6VlFYXiblDlnAmzS6LEkBmlEaQAQ56iBjQNDYb6RsdrWYL47Kacxdx5pW8
OInSPsLHIsBMpM9ke/CqGw82viENG7O2tjld7O7L2j296bRp8gmhDKlpHqKCUkCmCOlrxf54A+wF
fVllCBxcukc7E+X+T1L+38NFXIwyRl0lggNlYtDbD/ukLPJDbURbzO3V/fBylIvTNtE6oc5SSzvl
ufWQBtFDXAnnsXQ6DT3spDogSoaRmtmnNtf9jWNn9ZO7GOL8qVwsZDSNjT9w8J1yXM+mpAARLQPS
zOzI1Df2qa3FXGzAeA2EUT3FsWuSM4bnf8Iw9UOixQer6qGAGK8cwE9l1G1sKqupav57fC8WMSkN
szaTBitZLKWjqPo4SdbjEKObfv0L/3+W8d9Ai2WEnlP0feCNJ/L0kx7Tj8xD/VTExbMApCLUuh9q
0zm1gO5ZWG0RNLZGuVjHDhveJsxAXNMUfKBhSONV4RDYqjCt7S+c2WQc8DbqTIuzJgnjURUabik0
E1wvyO7Vdgs7vpaRdK3hUVHe4WW2OATUYtT0Ke7DsyUJVb2Hqfx5RGjEqb3hwyiPSbRxvVuNZ8y6
VJQ+eSkt4jW41XWl7DNzXLlQrEbXaCcZN4qx8RRbjQN8Qp8vPWD1FlMHISHs5SookdlLd10r3Day
8qlW8Hrz8be6novzai/vOnRV6ZdQ9TDfkQdhdvu1pwJBTOT2fszLT3FfnDuh2muT8VxZIRqrrfDj
esy1DGRUc39BmvEbi2pEo0VWmcaV4VaRlys2NeQ6dnQRQW4bcshvS33wdtZoT1PlhHf3DmRJbyYf
umSIz6GRe7sypfg+oAJMvToSbvtk2GqgrK0e+H8UeOlHvpdsQmXYaqxCCN3Zxj1B/Cbrpn2O5oUV
bBGl1/ZJXhky7da5krs89NomLdVWRUdwzGTc5+P+RRqTmyw3d3GHoliUH3E7pvi5kTNr6zdXCWjd
cG19h6QuhgAiTFY1LhJwr/6oftZy79YShJ/X02RtIqFR4CPFo43nxiJNPJWd16jA4Co5G2I8/Cis
/GPXVLdF2ny8Hmrtxn8Zat7MLs82rgVhZcYtROZsbluikaTZfvCcoYuCjcH+erStgS2+b5wyR48u
H/paw/3QPA3VzeD3ziCXf7JOFxM4/46LUSV6nYp+JOPxIkf1PSSD1IlUuTzqZfu77nxzgepyAhcn
GpTTNPRUcxZpn6bp2Jno6Ry0Mc0Ep9OzygA8Ktd2PWE6t4u1JpZfrk/pWkpabCa8T7Vfwqtvhwqa
N41kMxVOY4rWUzruo7A6dogHXQ+zlieXYRYz2kheiJw+F5O8+e4lN6n3syj/GvRXT3b/u0CL+dQS
lHCbVEI3TIB6pj8W7CVm7Ttt7nLeboxq9T6CWjitA1DU3C8X9y0zaKpa6yfJLS0s5zPVzmAH+tNT
K8pQzNRT3mf7HCDCMH6+Psy1ZbsIvGzfZRzgRS6kuttE1RddQf+UjmzjRKMR/MGZStkCIIwywwKW
fImgSpN08qn8IJllo4zsTIa5g9LklL/ps8KblE/hItJiLwkTwNgaPl2ukSPDnn30O5Cslh1brW1q
T9fnb/63lqc3GyT7MIQzxPoWO0mIDqjcGTGUgQqeXuONL5gLbLTPVnerixiLnDdTJcktqxHcTJl7
q0Vq7ZGYf6hzS0Fjqfe3pCVWc+Ii3iL1i6oY1XKyYARKlZ37oy0UoS3kW/I9a8MCNQlIiR62Qf3y
7Y7BckR4E+MdMFQDTZ4ySTH3FQpsOVA5C9ti56ddvlGCXBsa3XIqpRb/vTs40fzyJ60CZ5xg+i0b
3k1Rj7akbb2FZzT7SmJARBBlCGTI3izTXc4jNcaSBkm8rilux9oyoBYL4QEcenrQUgVwjpdMxJb1
nZ9PoTuGsebCCf3G2F+7+Y0+WNE3tU+ehXDka1FTcdck3WG2TbLjZryXzPE+gmG+hyub0qIOcypK
TXij4bzoxAF8D0w7b+E6/yyVtNirk/fkT150NCu1dZKhUZCAt4K92XvF16j3Xgxt+onH6icqb7RK
leBrleBzmLQZ4WrEBP1GM/eslZtoPpL8rNlJDTrrK03V8btRG+dq0CieJRjuNqg64uuejrY4dM+o
zue7TOYSVvVWyT8WVvhEGlgwKhiJm1N+j4TvUzSKvVNL02uTyfLRl3S3y/OXDmVO288FyR1y1QO7
UeV3ue5bTmGao92VUuXUGadMIUon3MY/Gvi5P4ZcALH0QrPfqJVXv5cizBzjdt8K2mmI2k8JLhl2
nZYvYYzvtxZIse2jgMQ/F343O187Yi+JLn6TPFSC+XGq8mdUsIM9LlSQZJvwiNowqtGBwHmqGg+t
hNmwF2HRrlIBsAfTvO8iD/Nt7TXEpG/XRGZ008ipye6D9YWXt69tU38ZS2lAilxq7Vofi4cMD3FY
jkJ2LpXqIHQVjtwz37fW4viAPYl5LOJuPHJdbp04G5Md0mUlgg+tYQdqqtpKruJgKDblvtGl0enG
YJ910Sxi1/dOqOGNNobdR9kfinuhke5Usffu5CGIcFrvnwSukqkn4mUsZF/DONftfFTzA0+g3mm6
Tp1hLN8NERdzBSVStwDGu+PxNzoUpPO9ZUydEytR4PStWuygMuq2DEDvhBr0k6G0gj0Ig7jTw246
69kU2uOopE6et5VTdiNm9H0v7ruuynZguTTePaX+d1MgCxgVkXbARVxz4gTDdbmQAgB4efojTmcP
NzV7UPpR2xVmdYyr/EGum8cpzr7GRarudKvRsVHHPDKu++9Q77+qPKZsWQ+eUk8XTlLSfvBrVJQS
XXpExyBADFQ55lOv3mdePjpF23Q3JEvs+MpgnGUdubzCkMuzgWha3SMuM2GxZytRwsfipb2tCcFL
qhaZk2Iub5eq901rMR7FU+I5Rb3xVsIXm4yNMWBvktDYe0g72Uan+zucruodm59waxj+g4ExLl7v
/SFDo78YvZtMUl6EQI4esknvncy0hCNIjtH2ipKaUyhI3/vEtx5Do8TzJcnPulD9bILEO4atOTh+
EUy7zkPs1Cji9NSa5k99qAo7jEPFyXAUlhLh1rNQI+0QCXcjo5wOgVmn+6TWm12ftz98AfMZDdkF
e/Cju6o2BCS1xr/ytFB3VYaVoZqxl9TWEB6mIHuCBvM9t9LMKWOc7zwv+Kswh7vJSxSaFRn8OivM
nWaQPug1ILBKFnjAVNlBGRvlZyvF9zGaLI7cg1ySMw5sAIx2V41YUlUdZq5UGxwhaYubKBLrJ1kd
FVdSauiQMw05kkYRDxrEHTtLcuSp+M45ie14Ij1ETXQXtPn4IGVt9mj44gPinufaz9N9hGn4PbiV
lzGVniS1wtkB8Ab66Gqd+MdJQ7bZ6hSWui4qFElkee9hP2bnaiM4cSX/9LwqwQC8KKvbMoidEnPl
Q1dGo+ODsDwEaTruitjMbeh4nyWljRw5z8tXvyaFmYLcFlBYIF/0vxUzfqiHOv0URrplC433k98y
OCrKZrugafpbvxGUncQfOk/RT1oyFXYUeJkdpllpWwYWzX1SBXuAfVxWpQY4kRdK6CVMdeqovJXv
RY9myjj18Y6yTbTXNf+pA+S0wwvlNc2iL3pcqiOSg+Kww5OevBJ5QFelcO6yanRSNDFsKeK93nMh
sXUlOjRKTxXGrJMb1e8tuxXYcco+bo/oB3mHNmiDXTd6D9MwfozxKdxD8sl2uOAVbFXJp1pXpmNg
FnBJ/T54CIxq3KUKtMC0bdp7UdC/dwT4H9LOqzduZE3Dv4gAWcy3ZLOTUiva0g3hcWDOZDH8+n3a
52BXbjXU8CwwHmDssYpFVvjCG7wCF2EUU5INF0nhzyK7GVtwDCKVyUaUlbaZjVls6mHSDwNp0PG9
ixvsJdoAWr7mzfzmHs/dGyUtf1L4eMm0JfUj1VnuzFjKdRSqbaCaYxuU9jivR4o0XstWX0NW671C
trtm0PL7VGD2rba6wkbS7lUje5yL5dA19k+z1raLxtmEAaa2SnRb+v3oZNnqaA//EJbRFMzu4vpU
0GK/GGtrZePPk6Ky4YOKileDK75ylqjUc9mmNdTbx9hyqo3biNqbs+geSOVDt5jhdZXHiKQWmBXU
i84d5Pb9clcMKqyUMl2esGMaZr8fuHJF3nPbtlRaJNVpyi2vCbpg6zwf5NpSFHODrNOtjQkp8CH7
Vi6W6pNbRaski6kBaUgw1bWpHior42C0RpR8K+LMJTFedWm9VYkjA3BltZfJ3vQaBKSDMW++9qW0
dtpECu9Ok+NPcrgfHfbuaMyaj/LDQxUqd7HAVtlBjOTOtSLVP8rMOvrCfpUTAi9KdB1Bn/PViAIA
siy+UOt4pU9mtAJI1a2w0/yZCtn5qhLdZEap/xji8fhniKDZnaPdZK4z+yDuYh+R92tl0mQgR0xh
EnxAVzjW/MzztvKKSJ2vQE/fdVH/xXa7t7BYik2oyNp3U3C93YR8etOh8qEOR+VmOmBs4Pxn10IB
Kpvy2arq5R7yq+JpooTOKvTYL8MivQsHdfHQ1s+DQq1B9lE32URtG6+O9A1olUu9rly7XuEVfc1p
FnpGaF1nFJg8NTaytRmnGHhp43K8FpNrEHP1BjXwGGcns71nO7v+0BX9AVBWvUqTOfFBvBD/VOGb
22vjfjSVFM52+i0su38sJ8o2cqyUYK5mBGaxHg9c0A9+VqupV4MD8FBtbPc24nh+N9U1y6Uy77Om
TNdtq3J+1Mk/Gjhnn+tJ5dxDlcGYMUmuIBlgpEexEvLStsyrh8Zoe79yja9KPA5epZo4j4/4X6Ej
7KFl/qskffXtur8pEb5d2bWb+Kba3KtiuFua4sXBIM+X5dRyWULCtmWaHey6SoJ4LFhIbtjfAG1c
AtNRv9V1Z1CVHR/UKMx9IO2jn8t45O53o/u4Td0nvLBf7TZTn7qovtPL6kc3Vteodtb3LX9+qC2s
jJV2qdZOPIp11k7K2umbQ59q5ipjR481Z0CXjR39smSn5lWyrQSvKBRgU0JVl74ptBp0Tjq/lsKq
vFE4224QG7LoDLX9sV1zAzv+Uo4NIbNS39SR/BomurYatZ6VWYWjX5tpAwAltD2hj2kg9EZnop3u
JbZVezICj52VhntfKprY1qGG+XLTBIWiqldhZP1QjeHWDcdXnjnaKDXLtUvi2B9m5C47um+rWWj3
4Tj+0EX+7I7w84xIlS9TnUsvD41f3VQxg8k0V7Gu0UMiFb/KOtiPY4EIW9RO0O6nUTyC7x09aQCc
rlrN8t2ez9uqY+blZl/6xoTmYJw2V4XaXzV2/pQpyPCrCHX4UpnsXTFjsieU9ovlzpuqG7CmTaYD
vnUcMMPU+rILg14tbqwhBcsUk7YRjMTtP5kyL/6QCvtLHSmh5wBBwI1IKXwn1IzNMJVy5fT0oJS0
CYOmAgyW684QtIPorgXm24EBUaQpQ81f5sZ+SMuhvwYUCv7VjgeSh/mtXbhDHKled3iYbaa+2RdR
fW8n0RW2G3dxp0Re14re79Os9BO36vZmrH6ZUltuC+rL99FcjC/NhLJkNpp7MwqTX1PhEOA7Tjqt
XL3JvNYy4r01hGLd4Va0eNFgFru4UW4Rj4g8velYRzVuvWGhqTvSv/qJvLD3THtM95Fwk/Wk6bnn
KM1rl2rPrTvOgbbAqpz72vJRIJ+8oi1lYIsofp2svicmb0Qw9VgLHgmFu9KRRbC0BrTknlC8x5nl
21CH3bpztawJHNHWt3Rth+fWCI1dpeTOulV1kFfDMC0Ez4V+QEITxGzav4Qz9w2cEZvgE48J/Kti
bURPP3fwt8wWDIHDkVxM15cvXV5Zpi/MUfvmLNbwzZbtA5nGFAz9+FIkk+ar2BmA1IfWvhT7Anch
ta4NL1FUsuIpGf1wTAcvhpjotebSE4/215o6NX7XLxKslribpuZrls7xysiHt47qqmfWLMQkyxDa
i+rI1605OWip0e1l3/PMNQELZtgONeWRXVdGOCPaLKJ5IHbNtLj19Xxa9a75hohkwqloPrdmeV2X
aesp8Ov2Jegbr+rqX5rV7tSxd9jmy00h6valX+anUFaRN7TGTauAgWym/lvpFm+ilDd2lV4jR3IP
g3NCLscxA1RwtO+qDKnHVrqbvIzNCDizaqeYj20bZCpxZPyKS2f8ho82NlxmK6drDNWyeS8tGC8r
da45CqK2sf+ZhJsKL68gsX5TjXbEwwEIeR/0aZkeIxIu8YyS7Bc0UcZprwgSDm/KhXKdLV0W6HMX
bcOxsK/L3ECDZyl/9pkJBA8QIhsdexnH2fJdCMS7jhNAJrEH6eYHvbGXSll+lEn3g3rZqorbktSf
bLesKRZ1Q9dtWtIeP5qHJciJQH2bu5XP2dh+EUV3uaMUW1V2pHG9fZd0isV15DyqJfE92+E11VlN
luiz12iJj5dHea9loRuQRwwBDcmWTWPdN3qabBTZ37c66VlWg83MhLJxpP2oiOwq77KMlEjpgjiD
jwTUyB8ieq2Wu+j3oLRRth+OypZ6nGP43vyTJlIJllFUgV46zQpXr7u2sJujcl9CZsRvdUUnbscY
rdUpsaQH5hWm3RIjr5fhkNN1yi6tDMQKpyRaT04qfUVJ76fYvlUh2vrKoIxeF6EBCCBPX5e9+WYv
3MFEEclLrx1Do+6eq+yu1IiEjz2elTWlMoBJxe5PHnMVJSRrJvbqSrkdHecwWFF8W+jWYR7jq7YQ
cgW2LsK8TQ/9FmsiGMXRjTRahSM/d4MoWqIriFTSMxYxBqHevzUzwieYMphXMbqYdx3h06bOx2LV
qS1PxgLZRklzXVZD6C95ZRM0da5fiuhHN3C6VbmkRJC0X3W1KK5CEa60TmWdE+S6S3s/tqQn2hBS
WZiHebNUDjlT06SbDCytPyt27IWq2QVCNLtEkKwPpvaz1rCsWRJlpzjqLdaFMN9G5amq6sEThd19
b5ujnisJZTDHwvGJmJK1w8LxXLeJ1vnUPk2aUnhCpXcUCckpU86HUgcoYam5E9hl8moskgpENk/B
WCj6um/Nu0JX3ko9qzdidjeJzPeunT1ii/LUyXbfFkbqGUbzUOEFs8VBIwzM3oo9/rIa4L8ufceM
hp+hSO5wn/uKBlpNUB3p3wi0+iBpXdVTyqzw9GUYtmEzj9c1WcRWT/u7Js13UGu1A5rBdBn0Yh1l
3eS1aNmhlls+9AL60JT190M9dwc5atoatzn7yo7tCk0+Y7Bf4PPhppGJflt3ctm6I1WYnCr5g/Fb
oitank032jc1S61rmUgZKl+KJo7XdbIs3lC7B6ErT61ilYEZ4qhTLOM+PQqR11FyFRXubZxPd2Pl
ZFQhkxyQ6DKvKouDZNZ6sQ7rcFktOTWMKNaNlUjiKkjCKW9Ib8tDPQxkENw0i6cg/nG1qHbvyWn5
oWVC26Zj9IBbUeSJSVpe6lJsjid9g9oMcAUqUl7aCAAMSaNQKjXyB1evUipSee/NNRm6PUfNhnqJ
80Wq9HdTFC83RFC4Asy1vMfQoXg09BFT5CmFshBTJgMX9yh6Eh2zdr5HVlPD7Ncnv3SbG2T9MNwt
I0nGSHhCsimuu3LkNlREEvRGbPlGV9XrTpgvUpV8oiG8dbgwfSNrUS47OmXYdNXRRJp2eiRwxu2d
m3gWT4usv6b2qN12DpFrVVJWtdhyQXL0u3V1ZNSGOrktnSq/mbFHvMnz9E0UXbduwwHpMzsXnErw
gsA3KasGkpLHTjy0Y/KrV+wbQzaGR1niZhZESqinojAxmA2VhyEOEG7dRS7i9UYfq1RxKA/QRHjo
5trwl0rqHm6+5a1l5eNmjuqHJWxezDJcAqQqMgzjdUwjx4dMlcU2VaXq6VGdbF2kJDaqk5W3SqVp
KNSXFpWk8UalfBfUtfg1l1q6MVCLJCNilUCdPLgwVgNLgqfj7jkMNjFlaWt3jk2zyUhTijCiv2KL
ml/GSbqeyJtsI/T2l1pZj07apbtQQSEg1rrMM8Z4T7Aq+bkJYml82Rh/Dz+3xcOop8UqJRWKNaTn
0E+QrwPc2U2v2oUXt1SFhcY6c0UGqXbCz6xXcTUcB/VZoqftj22ieojKtN5Ry8A3825cz0OWBbDf
KV7L5h9byLsqJHkPyystrrZcR49KUrYUkSvqlRYVi7Jp17PePy1OZ9+aQ1PtKYN2B6ppSpBkY+y7
wAopl05X7eRMG12RkC6xcPY4iQc/mYvrasxSTxUZUnuK5V5VEZ5Pxlg1x3O9XKskZ77epHrgTOmz
2dnl5nfdudPcJ3ckx5/7JvuRVlp41N8bbyIx/bKg6W0bFNeWgsRAKcodKpmURztucRfCZ2uU8y9b
MbTASiilFN3Urrq+yIMyRXJMidPnPjVkMGRTHsTgmg/sKvUGSMeVa/B/pf1yCLPsh2LOEaVi56HN
YrnumgmKho6li6Ub+ZpE85YG9bUsmn8GwE+1JTIyw/bOMdqXzooJBFu98l23CAM9iu/g4T1JW2qr
aJ7iVZg3a+hq92WHoDc5ULESPZeOWf4c+nzyKN9ITm8d5fO2soMm1uiIzPaMD+swvsnE7a8nOlBU
SBwUS8Wi66S/JIVr1RYxz1fXu6ziHhpE8cuoBTz2rr+ZtDrfxuYcKFRyd9FkOd4cL3dyyP4hkt9U
E5vM0Q0/dnWSfbgrHGDJs0q5EbkmK7nKbZJsO1OoBvetfpVCYN4QVBNUELluRxWvLcMpoltTKb4O
br6sC7v4qaG0GjhN82XRAZC0Wf4G5DD1xmw+1OZ4TwXVpgRINaTF1KjI8ZlfhMmlaqpLusKcOX6y
CrEzYvVmWoqvSqIs+6XTfJIgYhY9XN7oLBlBPo6b0TXcdaX2O54zesK/kcpWEtsBLg6SZmn7JTfJ
HLQyLa/Ay21nRRkOcGCmK80c5K3WiJtmqVPCcVsDFl7023aQ7Kai0lMOyuRa0bv7yEi+VIZ2JQeE
r4eC/C3NTCLxpXED2acvIu2jVeRwug9zfT9RO/NI64KpM9/mCf7L3OmvFsLqdcXGqZXxUDUtL8Pp
l+/2MHUwluG1+gpamBtrGA6idwv6H92PpDoiMPU+p9ADZYJaJf00MPX/WBwhfJNCksgaYjVlEUX/
SaRPsbPEZJcVlSUjc6y17lQv/XGXunTCUALAQzdqq1vNiDaAu8l8Ev2QlNqLlkXPSel+dfoo9iKz
braYAEOR616dMPGLAhM1dB8SX8d+WYlzXPJy935pVMrzKpH2oGvhqsySX2qcbVHVe0GPZd+0SYJl
RdUGSsyZ5TpFvrXVISci1W4ahOwrWw+9pLYj38iXhwQq0jg7NWWF+jB0TeW1onpL0/5R6NNMf4pI
dcns6Fo09oH513vHqWwvL1qHF2On+0kK3NeS/oeuwlpsIrXaj5MN8Cwd7nChf8XtkreXNF87pw0D
MIVNkJnWvV10151q3tINIl+1JxvL+dG6Ti35PVUtyoh5GuM8IK11lKr1g7AnkCFx/Voo2de0ld3e
acVj4oLubK30GbWKXw1cfhj406Yml/BTPRx8tPQXwlCdH6t/I6t9jAllSBnvcF9eT4N0A2XsUy9u
Yi4RbnHqsC+jqT1U0dj73Zx8KyqXknueXQn6KFbirhEM6wIdijvJe+wr7fQzVABqRaX6LRnbjWJ1
9WZqjH/RxH/feT4BJRiR0adL68Yg/yNta5W1fYOKRLqOZNptpzi5ZCF40un+7Xt3JIhDpPxtdHnS
XU+BLAxDbWZoipYrdGHcqfT6xbkEXDkiLt/hHz4Mc4JNyKQlQ8Mmi0/0muAjamrPdGJgA8DWfGMs
/zGPvYne0i1U0TiEvLaJYj/S1OXhcyDG2fmCJMDSCIox9VUe9B3UamitUk/QE9qlhhNobbYLVYtS
uR58PsxJW/8/80UaU5jYPQjnFPDXHhuWw5w4OwPNiYewF93gLbXUD0bZkEi1VkORW4zzJdzTqdDi
fwYmQ+UfDKk+OFIBaFlctTVQujbdLlqp6Ay9GtRg6EsNg/40VQ6ifWI0XfpjUEK+iZ4aiRfnvfMP
Sgf13wG1j0+DTaSFlh+uYtwTJxCR1Ilk1CgFDWiH5rllLl+VynnKp+XvtGU+jHMClVboQmvDVM87
LVTLtYzGH31CNZSU7BIb48z6OQI4UZkXAhDb6fopwWBQ4ZL2tipCkq9slTqOx0V3YcOcH4aNiev0
EQp1AqkEIEu0KSq5k7b1PalpJlBX8fECu3DcnOCS/rtcjkLb0KSRiTjZDnk+UuJTWC5I+Pkz+fSU
itW/2AqIbKNRgpE7Wsx/7riocodOTr21tahZz/nBFne1SjMyCdzw5+dDnUCF/jObd0OdLgPLHYql
760d5IsDiqa0LQxNcr6g6jtZWnNhZueGO3LeUZ9FyAa+3Z8zg9qrW5QvSTrMr+gn+XkF1b7Y5he3
0bmvxCaCxWuC8QdA9udAQxSh+pYipUXptSCDN8pgdmJ5YTrnzix0aPj5qgHD7RRcWFmxAaNQGrvI
wT6qXasF/UP30OLSmTbfPv9SF8Y6xRMOcRvRsImzfWnMdTBBvgzIslPkNyvbl1ToPL0H2vL5oGc2
lXg3QfPkezVLmNULQsS7YQ5XQ3qEmqg+VJLN58Oc9ZJ9P47483MhnQX5wGwKsqfUKA9FawhwAHTz
aBj3DUQxwvHh1zB0DzKzGiPQkqxHKi1T5Jcya+rumvqsdUlT+NwaslGdQe/LVbEHPVlDU5TU1Nah
frt6QrKmj5mSeRh5ks18Pv1LA51sQpCOpdYA2NulrlyZSbkbzPzfDAGVyAJBLAAFnsylQpnPoZIh
dmDR9jKk4ijiCwfjubUCTtM2EJYGtfnh1BptJwGDk+6siX7Bcm+ldLysn5+/qlM87+8DC+b38fgA
EP3BcRSVIJpqZpXtQ5LkTT/C8EwXx/KcJgV6kA0m7R6FNSoVFZgvGesC/O/+wkMc75LT2Oz9Q5x8
sBR1a2BDZrxvcjP/MlT98rUMpTb6rlVmVyN0vWxbjtFyp1r2/OZix/qGOXv8DHrP/VkI82cfZfml
vXrmgNAFQGeUXuHWfOAwp3KAabyUy446godNDfX5p2mhNWyoK/sSuvlc1PR+tNPjSISVPXT0MolT
huu0ui/1O9f54eTf+rZdoYfpoWngm9VmLP9SPvR35PJunqdnErDqcG7dLt7Pau2sjUhRb3C0SlcN
4It/cfyhbYUBA/JL4GlP7vpj0zSrtAm3vjY+aPNMnll8NZvm8fP1dFwuH5bT/w1jn9D3y6xzIyvt
kOzXjSmgvNd8G2ItvFYn67kCVHFt5Vp2Q4XU2P3/Bj453vtcGENG3WSXDvoVrZ+3gaNUTcZVOcjH
uBGvadmvPx/y7Cnxbq4nJ/2cAKesgW/sNZm2t7hxTl6DTdk2Du34wlBnNoTg+rdd6O5Uiz6QbKKu
wpipHXZNn9+Ms7U1LHkou+WHWVrP6D5cOP/OxTYA1V0QK0QdGOX9eYdpWkTUBrx723f0Ajycl6Pn
wsBaPlUi81CTUPylSvB/zsJ3I54cQ3GP8qAqanXnhtNqmZwwQBit881J166rWbtw9J6bn0NqYuBk
bUNKPFksTmGVmJoO+bbrw/ZbMw7i1QybVFzjjo6waDKEFD4/XyznTnud68ollIOCg+rHn+90kSZV
Et7krmw1fA41t1kSPxdJV69Tu2TCzohzy1J17S+8i+benw27aLZm1PeD//mznLuk30//ZOHatMUS
2+nj/ZSW8gnJcG3xzG4yiwtzPrNBdBUYNLgnWJIffPsAWukGOPJml0YPdCu9YtBXZnVplDN7449R
jh/7XVI/0c62UzACuxkHVFyZklXfAiqiZP2sKTkF/oXG/ecv8NKQJ9+SYy2t6hzBq46CF95W4s3I
nRvZSfQsp7UTFhcOt7MvEgIhtB+DnPo013CggtERThtQRonvDONKm5pNXT9/PqszywLtZRfpJAH8
FHf3P1+k45Rqaeco1XeOYmCB2XyhYX/hfjg7BqhZBCWxhMD3+c8xqIp0aubOEHxKhG5E1M7rvKAq
+S9m8m6Uk9NkyOsQxf2p20XVZG/aubR2SWvqq38xCkUAi4qAg32i/udcwPbFY+jU0y5N5fXgWih2
GcH/b4jj63y3thdAiUODcDVl8ygJRM3iJkfML0zk7PJ6N5Hjn78bJVVnPZRTGe06cOqSmi7zaQEy
fD6Xc6MQ5XKJISUKE+okAhmAYLd6LaZdFprrWjHvu9hdl/AvPh/m+EpOIhAE9P93mFOddMshk9Vz
uDLuOLieKeUjJIILWuy/aUengwhcvtHhQoGVStufbyyrLWkZdWvslAo3UmDbY15Y3oSIOJjszHJ/
xUusguMbDKVaDTFy8IEo+/571yGxTEhSIfRU6mEJCHXO82oVp7L4TsoD2iZdGqox0ilBfU5urSsb
JZq1b3XbWtUqTZv2h3TdGu+NVm/jZytkG7VpbCD2YETAcssYBopnlijsepGs1Gijm6ORrGi00T4o
k3UeVQ59gckAZ+YVpdEXdwOgmXpjqlFteQCbRPqgd2inrSwn7KP1MubWV7B09qNsrCq9CvsGQEAD
NDq+9FrPfDrWhY4jG5oqZ/TvnNQBzunsZAxPLu1Ck/5pHT5/vkDOrUNOUvyYkLVFZurk24HmN+hV
A15qnfJaxwe5M6fbWP1LeZ3/xPbvhjk5g2LEVuMuTvQdng6V53bwPaz+kmb+pbmc7CkYmHIWvRy3
CjE/7MV5EI+Lbg1PpVb9+vy1ndtX716bOIns2ymybDqC+k7v52si3JVSX/KPFWeyB8qq//tpTuMy
PbGVWRZqhmYlew/lKEFX09UgVqztahavMz5M7m5SKyCXsdVqJdhcg12uVcV0aEUL5t0MU8UJmlmW
6SMd5eYI7LGreFVVQPIkN0G2GUHeTZ7kol3u8s609yZmQyFA9LoefPruoKc1TcLe0Cslu6cj5fzQ
Aa0okGxD2V04FX8rNX84SogKDfSeaCSfJmYRGlB6axrl3k467U7BeuROjYvXasoeVAXSWC4KP9jG
Sa/e9jNssob2/KrsIdB9/n2Py/7jc+AbeHwSGhcn28IYrLZYKAPuZePkQYVAuF8OQgUGG7VXaHg4
G5AI5fbzQc+tX6JiVIr56Eh1nAxaUCrSc3wd9pWchmAECr3i0UC02Xl4oRtxJuanGfN/Q53sx6ZO
hOhpfO6K0n6BP2r5Yw2FII+7H9o8jRfe5tnROMioH9lk26e6TWVbTINAFmpXGg9G/p1IaKdrX9WL
KnNnxzkWSrB9xIDEOonZwpm2qyi7aJ87ZbMyyvqhUsv5i5F1IhAdlJu/+l7W8VRTXWoyMKddqokn
w6V0R/KqIaI/YnZWrtlEKy3Nv6npX+vfHEfCJsBE6RERC1APf96wYsyylk5rukevdnrihkMWPJbL
hhBV/N0i/D0pzVWFsFB4w8PxuEjfhT/TkkHTKoGQGaF6UIzlBcWwdQgG7PN3d3K4/R5GHOViXCRc
aLiernU1RC5I5CgbcnpFGTjOa7eBy6V6TvQSanHw+XAnW+u/w5HgUvMF63o6KwLgytaUjpJBPaxT
kTy2yuyLPrlwZ58swP8O87sJYvEfpxTmDAzIUGWUuxcQWQumU20J6zC/Lsafn8/n7EAE2cjUYqjI
4vvzK+GgGhUmyng70/quWMmqLa5k9Qte8frzcU7uud8TwiyArhtNVPWDrKAbu3Mh5wzdRpmu2koP
6nK+ICB+bghT52cfm0cm3nt/TsVx+wgSIjomRPZBbrdfF0d8/3wW594WjHILFSKbzPv0Jo2bDG4B
Svc7AaMJlgWcB89JjHRHedGAYJTqF06G4zO/uz5+vzYMFpAQx0PnqDHy55yMYQIwnlbmrsdyNbSI
rmhvO07sAf54dZ34wrV5bjOx3sCnuvqx4X0yXKjNmbAGPdl30Li3Y1H/yusEKI1MDJQ1h9IHnT76
sL4uaSafmyfWjEh4OzTLPsh4L5qEr40pws6oe9hXL/Gw1SjWSm1rXmpoHudw+kpxlcVQB3yGwb//
fKVuOdl5N+FkZaLftomyabwy7PQoWZ7rdJ/N+n6JuzqIoR68AHaJ/+7C/P1FUdklvXG4NT+IXlZT
4lS928Q7qxt8voBnAiDO5UNdlhc+5rmjyuGc4q5EbeqD4CX4XkWVTZbvJu3WQeIM/VevnC+ZhZ7b
dfh30pS1mJJxGuC4IILbZq6d7ahZb2pVbAH7/YuNzU/mGjap1n4Afhxv/Boj1hkB6Cr1FBqbq0i5
KLPsHAsLpwuDFJrDEEEphCNOFkbXm6NTOJWzq0ylu6nxI9BX9ajV+g4XvuJ5igfYcb0u+hT8HCbI
XgNS91HWTfvgjC6Y3VoXg7NvYUzoiGnY7pqY2Vyu9b4J71prcuD1aMqwr0F7QzzDP04BA2gfjpBe
I2qG781gF8/hXFPXp74XfgVHMKm7uR9leh06fSt/qamSdYDne7v1gc7Fr0poWaFXVnMUbTPg7Inf
tIMOJMio8Iufgab5cE3GV1dpref2GBNDELGicQVieg6yqishK8BBc73eKctvLn7dFN2EfDz6Ue/T
TMRggRPFjo4Mtt6H5vCgZFF6i5meBRpg0F+KQZsPTAblEFLsjdn00A5i2VZdUCSN+iUENQjcuqgs
4VMhhZbZdJW8SSP6pL7EKPUmTfRh2qCS3iZro+ln595RIeR5E1J9xZWZlYUZVKWporRvyPq70lni
duiUDEN2/fhQTlVBXhrnzjya4zbXiq3nF1bgmXMfhw1C6aNZC/ibk6tFSfLFmBHJwkUbvPe8MoxH
07jK5SVF9zNblmwF9x7sBbBqOTVrs/qxE0CTq51MitqL9PkAonPdmO3m83vs7Dg4U7BdASZ8sI4d
ZBU3eT+ixbJAs12cYqUOLpDgPrtwf505HVAEQuaORjy2Oqeiu1JwTSP54LCFjG4ILPQhOCHgijh/
PyMCMqTgDCqtYGJOvlBW2lIMhnS3Uld87M6dUSP1vCQfeWYdHB2IeGfIpB8H+vPu0OluZLkeDTtk
c1Zzg0BAKy0UGJsEGxEjuhAznbuNMUYWGCzx64MPsw2TvMHYsdghLO+NzWEeiusQ4oaxmcfmprbn
CxfGmdkdL360zOhm8uvk9neyicJohGRaJ5Zo65ZhHESolm/z3qzB9YXywvyOb+vkwAVrwKtkHSIp
fZr2qGZjmaMi411OkdyP43495O71lMNWrKJNHcUXdvG5VU/yw/cT6Aujhf7n16uONkT4LnGkSjK7
qr+qxplGRtFc0gg88+GQYjMhlSO5yC4+KWFPwKOLdnDyfeKWJHVCp7s4JPqX9IircNQWeb1Qm455
5SUnj48jE1gYCMkh3U2Y+7vC+i7pAghpiIizY6faoS8HSPizuDJC5aan+qAizKsYlxw0T6E5RDSM
SaXFZvcdT8mTTVGDqM9jWyl3XVrf1ku2Acm8LhMHYHT8HQHGjakPV7ZbeSV8Useqbxx13P3teYY/
mO6orFmcYEAT//llMf6dECGe1V0j7cQfrX4GPD0kXx0YkcHnQ3080RiKWFxTHd7zhxJE4QxYAKLu
upVOWGNLCnvXaSJ54dz8uBUZxea6YUYAxE5XECkOAKZQZ5n2YEw9+uH5qqEStyoooa06s7jk8Pdx
L4IKJlB0DRYtoLiTjxhNACOTpVp2Y6hdTSMczR6+6TxqK0XNnygQKhdKOR83IwPyrTjFBGn06arR
k6EXPSJYe5lhn+MsSo+gj6ldtVxNFz7Z2blx01HucKl/nObsMQKoMNxLhAunt26uPHiocNm/Z6RR
Wjr/9aHGvCgN0MGwgQufvsihVHoLOwh9Z8hc4aDW5dp0IWkXpqm/kWAVV2B7LyFozy3K94Mej4V3
276riZhaaLc7M6GDCYUQjP2Xz9f9uZPliKr63cQ8Fsb+HKJHpwInEpw7BWzrKXlxlhtZloGeQmaT
rT8j2PD5gOcWCCU4h6aTgRLb6Z6GmzyOrTq5W6QMwrHyVHWBitT/i7WBPZat26bLQX0K0BRu2el1
7KT7UjHkinpw/bpMaYjmCta4bifF6n9IO6/luJkYCz8Rq5jDLSdyJNmSLDndsByZc+bT70d79/cM
hzUse69VNqbZaDQaODgH+r8ft1emTEX9y4uPDIJLXdYUUwG5MAtXCH2IsAIA56vNMP1owdqRMug0
Bv62qKvchdE/ycOt6gVhve312v8qN5prbpu0KBiJjKOCSzLTngthqL+CKAXnKEshapQ1NMIb2Urk
Ap6yzu+hVnPDj4VeaG9MBgI+B0rbvBZu00BT0jISwSTNyMRQI+QuENiq9xrSDIPxYl/02NI+Vq2P
t5d+5aiaxF7ylOPSnwLotOlnjkoDQOxkN3Cdri58LqWsgqwOpmR985d2UHfDWyk1GZBDgoiY2ekj
RrzKIjppjHM/j0Kn35UqCNXbVhZdlNK+YQBfVxHPurTiVzB1BIrXO24jbwzf2g4xk7i8gm6bmf6b
K3cBpDDdrtT05z46RlDJNHKUnAR3GB+hle2fRZovgz2GvLPgdCo7zw6J0bAoMB+d24ZSMZL7//oR
V3A+0Ye+Iy7MY9TV78tqfIJcCWS28lxmxUtdRjs9Ft75cvPzttml2E2xBGEmCb2Lq/okZFNSZXhJ
cOoh8tqVpBp3MC9VCBqUzXYU83HbVIZ0vG106falmkyVErjWtYBQz+inagTgwsSBp6sf7SIxYtY2
hwZlZWsXPIhCAyIUzApMGk+zqMpsVmzFjeA7Y9V/SQMV9kH/GXz9iqNefcVJOxpySoUaG3np/LKN
U58kzgX5qUFlWqbWiXnBu1ySoGQJnaiTVk75ojmT96tK94QUZraqFvozYexS/agkrv8iIo1b2qgX
6G96s9Rfhs4AnKUUtbTiogtm0SSZ1ENIvSlGzc02Q6u75PgnrYRohUrb+K5IleFe6ZnzUKAq/Aif
TL/GQ37lLGyczBOXohFFRWLNZRAgL67hXw4kB/2wZ6mS7ZwZLH0UnC5/d9str5yF3HYa9qDTQYWU
NV5agupJDOQ+QfelGKKD5kXfEp9+kRuU4d+6JZYg+eftOYGF0QK6tFRmNaTICg3wzlDdw6hoInQH
hizYepb2K85yfSVQB9XpEFFRn+SOZkFUsIIwFdIcCC19UO7KTSUaKzXXhQ8HHnGayIPrhymC2RYV
WuOKxlC5R8ac7QKVKNMaN5W8QnA7xyKSptCaBHzFFSdKwMpm++MnfRA3KhiZKlSPRtAwghp/QJsF
0tLAQXX0vQeHCCwTm1Bek+C8XiG0atpUU0ZzAk+cbRhzH0ao5n3mdLAk5FZie+I0JKCsnLDrvcLM
764oPUSaLJd+0TemSLtI8ZwaboFCkexoXAtVSyshWNGCYDCReefZXmWj5qtD07kUcqz31ahSXaF/
P0h/WwugjcMMIXcKfQ56ebOVKEEVaUqrQy83KG97Wm1Qf0mbdChXpujmQAScgvSSOTBwDxPZ8tyQ
q/tlEQABBAXm19bOEjgGO8MKRIAQVSsFTqdDNmcPU/Hb1hure1JDRDiPBmPDbGVfSt5eCeI23dZt
Xq8VtK42lDxJJ92EldmA32geqd04dRtoQkKHygjaNlmAklofbG7HrQUjFLAYx5hA+dejJaqa1Y3u
yoJTV273paUHzDi1KQxruP8rO5R2ZM3irqPjrJExXHpnUBqWB42F6+hKne8jSg67OvfCl79cDVa4
qDluFFko88yOWjhEjcu913C8fBcGFtG6yy25WXlGKkuLUakfkfTRsb/SJhG8VoEdMx/u3g+bfm/Y
7pMS2Gg4bf1NthE2z4fD4X5nf7J3b+I31mB/knYb0e7sn3eN/f32gqWFIwl6hdlMA7Vp1NNmZwVW
xaIKa+jj1YAXCC1pVfmeBSNDJEQaz93HWiqGO3MY8k0Pzc+mbDqzfNBKKD0OgU7l6xDHffXOLYKA
MXM1/tQM0Fhvb//K2TX8CxjGBfw7OAHZkC83P45UoemtsXaKAuY6JddJL0CRMsBuVTCMtZWyEu5n
WfmVwdlXiaHXq72G0Q80ed2t18eiLZvZPgyaYhMm/gP+/dbvRMc33RXfmO3Hb8uwLf5CjFwXh7Ih
Z/Q3iJH7ctt4A7WDt2UOGYZlParXJDtNPtvZ2+O3rV/dQwuSR96ql591el2GpYW2c5WF+XMkKTWi
VEmuHcYWZvS6sQRAj6Z4UrKkdW7v6KJpY2qTcsokZd47yHuLpyIwScer7sPxXapJO5OmTygeQq+w
U9Qzb9tb/KyGRm0YcIxFReByqY1vZRNVGNpzij9sDLoH2yEJjE2fqu5KRFxe2h9T09/PnsFRqNRi
ZWgms1Gm91PhXn0RrEF9LZou6OHZVprqKKWd/ioxs7U2M7G8Th5V1FYmUOB8S2PED1Ux9k9q0sR7
KVLg/S49Y++n1toDeRbEfnsPF8v/mvqVMZ2tU7ZK5O+gFnVU093UpvWYlckKUmbalSsHPTMxC/qi
58lVYlBRMIYCfMw4iFsri1J4gHRrX4Wtt+MKbo+3XWVe8/61MPpmiPNo6EpfVS/VDDY/bQDtKppu
uStF1Tu2FMI3YgIdORh/E44drUX1Weg3tDvd3dB12iZXR98R8lT+h2+gkvmZQEWmwZDZjrplCEut
NgpHLQIf8yDqQS5sxMzvjJ3HXH2093xL+1kVZvr+9ndYciWVKW2qOVTpeP1c+nEYCK1ZQnQCR4Ac
RHs9DuJyG0G/WsG2LqZ/WTP+/dUBrukSJXggODNzRo8wLk9ynqxx4rRJukvcDHKcNdGsxVVZ1GOR
OUUwdF484gk+0t/TYkertBfJ0h6zXnmrKKn/d9n0r+WQGVKiIphTo5rdIIEQtBbC0cTW1vXv8zyG
/yxrm6BdiTZLp5BXCa02Zs9oLs/cQ0QeAGZAxT2K2pjoW9pBgrkNE3eNlWDRDskKeNBJT23+3dxO
jMDwwC+VqYP5aMJOAiNIkv3D7ccEHQfPoONEy+nS56Crpl7LYDsY0G9q8xxD8zvKa0DT6T+ZR5Uz
I78quGeBaxTLpAmBLjjxwPhhVH7ueg+a4Ec1Lk+iWL/r8zut+XT7MC3aJBGnYoKymD5/+SQQ01Lk
C6yjXwviu0CLzO+Wmo/3pQGfbiTQqTCj8XNvyjz5XaVZyZ+W4igzJP9Zn+VPDJClgVyJ5rHJ3I+I
ZXwvwvo50YV7kNFAONM1xNeSs5zbmzk/tEY1z2JGllIF1s66NSFPFNS1SZ+lo3xuZfoVZ/vYJI3h
mfmA5kSeHCn032lF9KUJ5MPtrVu6z4E4oNTM8QKJOgtMICjBPsCJRdOnD+xRhS4TsYZjl2p23g57
eBme3TFeOQhLO0avfip081hG+etybXnSIBQUms0xyCLirVh+Y/ZR2HeBCiuce4ia7N3tVeoLh+LM
4HwKGeYFxEMmDKeVCU9eqx6RO/vSjwb08cbKjbbkHSAtptoTLRLQqZdrK0dNSqUg8R0pr8OHJAsM
OCj/Zf6XGu8fK9OCz7xjcAfXreNOOOa+Fu4QJdVyCLNjOHUDI98pEaIrYtRqK2pcCz45vaa4XhR6
u1c4VT3rXBIGxjGquNu3pWUXqeyM3fPtzVr0DgttJ0Ixc4HzRxuZMhRgld86GmSdoeZQmdpoxkdD
+KGYP26bWvJ+y2RcD6VJQD5zUHk4SqpLyStwsuwRBFskfC+0ncKsOAKaQ73y7Fr6emA3sTd1Bq+A
xKRjupWrLvTmlZB9g0nBs7ZJ6lM9bzRR+/ubk0orn0+k74KOwCxItbHHZHY2TMp+3YdAlZ1S1Xa3
P97ies5MzCLUCOpQcUOE5WM2qUpSuOyh3XS1lcfNwoECt8wz/tdXuyI/Qms0sLpQGB038w+mTMuw
XoMPLa2ESoXFtAJ+QNHr8jSRFLR61cuDU/hi/tjm3o+8MxuYPbvq6fY3kxci0W/I0DRXM2GWLk0F
ylgBUzYjOmJG+1Nt/QZ5nxwmRNssG+mxzqXiNRDrBCa+IHroYdf84iFu8zV0JeshanxIjPVcAfZW
x2OIxn1MyZ2CsJW/1G49viOXUnhYK0rzKWhlPYXj34p+FEOAcpmhM+pmI3HaxtscDbAXsfDjf/E7
ZoUZOlWn+tw8r0bQrkeiyBicKK2cqq6OlletFCaXHOLcxOwJWiLzI/StiKTY2ByKrnjnanA73d6n
JY+grz6xbdHCv3oe9JFeimFnGMekeCxcz6aVZyO7s/17KyBxpmt+qknP26MB1VU3Z/YKcuf3vRlB
7ftGRGbttpGlz2XSoGAmXoZ0bd5BMwQBTr8qFh1ZEA7tWB9cL9z9vQkLLgq6IbwJqElfOnUdMQw9
VjSShkzIXJuJue4hjCDT/xc7U917Yr6Sroab2rZvlSTUklM1DT3biV6mH2O/jD7fXs7S5hMKABPR
LeWIzs5oX0GSzBU4HkGWCncqo3XPktxLB0/3za//YAqMKfGNGHfV3wkUdJwgb/ZP/gi+fRpIO/Va
mjhSIdffb5uaN3mmR5tKF4lH9kS9gMtd7pKndC7VhpwmT+M+K0GysTBWNYdERrjMvItlBG7U5H0E
CedtywsXOvVgnoq0ltDwnD8PYskcY7kjJlBSeS/G7lYWuiNUm4i+pZs0XLlmlyIsjU26jURzCnCz
3UPxYNTayBUcFa2Wo9RGjW7XvZy+D3zPUg59Xstr9A9LDnNucjqCZ9mYBXly7hcZBN5NHZn3lO7V
L8hWm+Yuj0e4am9/zoXX1lRep2fHKKF+RRxSG0Wb+mEdn5CxM+FoLdx9Scv6JS67eJebgbEvEt0/
in4gHtFp1fe3zS/EE0S5J0DDhCK8uiyLTh/48KCbWrX9NAzJkzz+Jdx18lQNF6VDQZZJP2RWGRMs
vck0SJtPLroYb9I2H+t7FM9bfSMgQdKvLGhh98iv+M1Tugm6dvYEsuq8bXITglhJEpgGVUZobqyk
3htS/A+OgqmpxyPS7LmCYEJIGBsDYkuOHhboMQCYf58M3XNbN8VKnW9xUSQ0DPqRAQIavnRJnuCW
GIh0PjJRPzSW9TkHY1MFxo/bzrBwtKEhwRsodhMo5zcYclSGXo6h58AI/KJX473kRVsIAx7gEXIC
Mf5y29yS7xF5KdyJBLCrFBrdtjQy5dY9Zm2Y37lpA+FCp669iZe+HUVJWnJABkmhp7+fHeeQno8W
dDpocgqCe8+D5zeNFf1TkkfuSmhcCFYaviDSJCDvpGJ3aSrqBL/Su9SkwAXfcLrzw2ybNQe3X9mn
pQ9HCCbHpRtLj3qWM+WDieghMnREBXQTaE73h7bN1qq5a1ZmeYBmpTlSC1bilIrOvakhctnrK4iI
pWsMxNF/S1HFy09mClHnZYClndp3N1YlPzGqW21apuLL3EV3xyyfmKo5pqq+lcZgDdu5EHyp3Okk
NJpE5XP+vFcjHVp/haHdvqY5lxSeZgeSsku7/AWe/Ue/lUek7/qHBtLK276/5JXnlidXOvNKxpzN
KIyTyMFzS0AapfI1KqHWF0dhrU23/I0pXpCTamAd56lCNZjumJgVvAvFi4/UCVjZXRAIB5/J/4JB
MeZHwCA8Zv9CbET1+o/h2SLLvMvLWKYfoEZSghhAQNO26oNdgbTC4R++55mpWdjv/UHP0D9OTpnX
BC9CEklvPQORm2Asf962tHjIucemqSWwkPMLhvqX3DaVzGxU20EbKU9kN5syetNn6YqPLIVjuKz/
szQ75qmZjnKT+4FThmbsuJOKr9Un4mOjRl/pfWuoB0lrstVrq5sdesvPTanLEB/TLJWh4jY1UTXK
gJRBhBVK9TOhJwj3t7+osmJ0Tj7iWZAwZQLqjVnWl+nDSD6EPmwg+f7bIY2T/k0hJXm9BYUAOXzt
hdDJh209VEgjTeUDBqB8/WsuackDd6KebAdDSd3joOntE/rG1dscxs+Pqty12qZGPmbcZchMuLsS
qpzxkzf4gvvaIeXVb3mHeB/rPNeCbSyhpr2T8qgjxPIq0eTEHpUmF06j0WnuIYmHtDgiyltam0zw
6ZyqXdl8yzq5lXY12yqveMNirOLf0c+ANFOcX86I6XQ6wiLRCVHxFqUrCUJE9ofyKvvTdgiFeJbU
bJFaT19dBA+/CpXorpRDF6PWn98wB9+KpSCVrRyFp8GKYm8rFygeoWWrp19r+lNrbbZFt5gaRsxJ
/RqnuYyRvAlMMw5Hw2lDJTMRwRULzfYNV4ZrupeAiitNi0bAbWeUp1xq1nKhnfPHqnxpFfBJGpRy
KzijZCJP4lWFfoqC1PxRB23xjUOIZJtnxIc2HtR3WRW4tti7wzeyF/kkmj2ANJBpkgdTQhVuQyPK
Dlk3CvdI9SJa2KbZLhXkHJVI8l8/b7VHvdVgK06EdOVULfWGYfjnVpsaVAzxzI5y0Bh1qyBs7iRq
MIzHWB8M14n81ExOShFH3zLFle8o+qGDN/h1Ij9Jbfkw+Mm7CD3J8XVArsjb3f64sx2d0HRQMsGY
MkHQqAlPfz+79SIdKc+WOWqGiVVEJmzo422PTfXcv3v0XxmaXQeCiWScpqTGsUmxZAatujHqOt64
Qi2sfOcpCp/5y5WpWZRWJCVLmRyIHBUmW4i09mVevhhl/uBWycMoD3vXK97f/oxrJmc7q4pjJepe
Xjt1kHd2rYnvM7c/IdL5IVTDTdZm9/C0rmzdLBucL3N+9COvlBpxgMtHDyNGzbq+eu15gx9vr2wW
5H5bodTIKaPtCQTm0kHGqBFLZSy74xA02YdwqMIXs9NUdG9Gd6fLo/hWyMpwM5gxksOKmD3fNj+L
b1fmp49w7p+eUOgiVPmOHscPY6ruu0p8X+nWSrKyeAzOVjn9jDMzcorCZZu1+hFhIAFyMsm066rT
35IsFQQFWd/eXtacA/lqXbNzl2pt3Vd5oB+zNEfsuthpYfjooevXV8WzJ9Sfdd7hklCe0qQ/Jtlf
shP/Nk97cBoehtfAmK0XDaFRSnUpdqLB22YhsPSOafJ65XK6grj+ii4qefw0FkFFcWYGDSEdtiTw
Bb516N8Vo7cJvUdRJMQM3+v+9TUJnLR4MMdtXvxLuDmzPPu+SV/WVhvVjROn4YOE7LWg5nsO50qt
fNE9SeIpA1D9ZbDv0m+AtegeoM+GXlru77p4qO5hfQ+dfpCGlWtQXYwxZ7ZmYS0xIphAvMQ/pana
9RuhFQyU3egCT0JnNeqvQuAHz10uto+9qNbPgYEQJxM/vGkQ4CqFj0IsBT+9ZmAqR2uzxq6Nuh83
phS3+1CPi09FIZY/chGSgbTOxaekI3NDdz6OcxSRZdTcarUW2sOQuq68iRvXy77LyNIb26qjVrVV
6qbpN7UErsgOkyA9dXFefS+6cURI3XiVMqn8EfSGUG0nYGtDO1qDrAI8pltvBDfXCoRzexUlUtPV
4TtM1R6pqVGQ30eRV++HyjdiO4B/6y7txahbOZALHxdcD5hawKy08+Y11Fbm3ZBFWnRCUcvUtp3W
+oYtyrGiHpTeCO4iuUha2xWk/IMQ50jB3Y4Hy37E/AbJ5NSvmB2UIlJJnE30Qy2zQsE0Hr5lTBnZ
fS2vdPsWAx0F8f8zNDsXhZqOScSEnxNYbySSqTEpt4r+AUbkFXddjnCkO5MWDYj9ObbIrSGwVnWh
c7LKNOVD3BfpZ1Vqkf4GufBUS3rXwwyTNNqucCWZyVGq97y241B+TtmqYCUgzJ5uvyOeTg+YoupU
AJ1VgsauZoMpFzt94bTqvTSiuEnaalYvkMqurH3xZj6zNUtYG6sQGJtWPaZTZW1rAsOlwd5XK2iB
xa2EcoRsEiQE9dzL2OPKXRzFVg61bzS4dh5UR9UvX1ukz9rWWonkS8djYrRkUgYOLYp2l7aioQzC
UWS2nUJM8U4bEm3bBC4JP1vrvoa8FR0ytGqrxExr3z4aCxuH//wxPfuYXu0JcT0UcDOod/V9Uj6G
+mc3fdsHP2/bWUh0YFiBFkmjXCheTRtBjaCmghFFTgxK0m7SVOBC9MN9P4zZOzPRqq3o+Zmtl+57
cZCrl9vWF1zm3PocVhbKSKcWVV04GZx4NYQXvYk07m0bi5v4Z4XKbBN1sYmouma+U9cqan6ibUA9
PEVVesq26wr7cI3kZSGsEcupJpI6mmDyZtcjIoit4kpmCzqCV5jk94cilt/FZrRyDc8LatPpZhzt
lzoJU3CAGS/904LlQTYRrD7mStEkGz/x4xelqjtmxvLAhAnWiEtEXl3ex4wzj6lky5Gi1nuREZy1
dtxC5AP0auiQF9AXpuoz+zFDW/q0QgbvpPVc1Tb4LwauRUYimTugtBfb2piW/bFNBPljlY/VvZfG
KJbJVHbzPRxR3trQ3kIeJgH+NdGXQbHjGpQsiVlX6p0bnsSqGmxYNsK3VZmjCpcF0jZvvGxntZJ7
TKEahvlU47e4KpPiefVDlBmMk71qrTC/5BmQgk3UCxazI/OnsDUahWC0nnn0deWt1yvHrpE+FEmy
4hjLZpBZBzaJivvcL4wQrm3Ag9HJz8p6r2R6bKfe0D15ZrOmYbPsg7ylwZ8o6H3M2xpVa0Z1bGiB
Mw5di7xea4TbIEjqQyTL/rb30nST6+knsepzpvk7JAm6xj/ePuJLwRJAISwTTLEx8DRzPTpe4jh4
1O2YlLN786Fw4eOtEOHO3o3W2hW/FE9ogFE4Y7CKe352ASmiWJVeoBrHukrNr3HYq09Zmws/k8gX
2i3S8soHb1CAesFrFssrd+ziSpkM1ZgbI8DMMY6RodXgzuTc8brW2Bo9DFxgmMA25HaWV1/y6B+e
26SHkOjTEjaZJZ592sTzki4up+s26L1DA95ga0SauZKHLjksC2JRSAIoVyMYbmOYg+Rl/iksxeI+
V7SEaUDTgv+Buve7286ykEDQwQSePzXzrxuzodCqMQLZsJ/ELrR0/kaWUMUN91ITrmzWoiVMEZsp
njMfdxmem64AjgA7zlGVs35bdCAi6rTbZ8ake175z7fXteQaE6kLkpMMF15xsrlVNZYoFidOGN3r
AU1t7aEPv1ituy/kYeVOXbq3f9FSMllO6jAvj8itLiVymGbOGBvSJ1jeLUfQ4/TwDytiCpOu2DQA
O0/1BkPsklGrQM3XScXI2qRclfbd2zDJVPgdkq95HTfObZuL8Yxc/D+j06ae1US6pGIGolIp9jZN
+9SFwVdJ7rtHj1m2wm4bAXCE0ebyPkQArbRp64eHPBXjD7d/xuIH5nbndQ2E4OoZIUtFiopBFTul
gOZ30xreW1ezupX8dskKSh+MMVLMn9gJLtc6hGEe9YUXO4Vqdns1z6ptHDHFfHstS8dg4lpQpyF9
EpZ5CHG7YWyq0Tvllha8yeJkTLep1BjvIt8NPnsyyMMVi0vhRIcDmZzIoM84R46NLQxDlSeFPHmk
Ddj9rViotiEOK59v6cSdmZlrQPQe1UAB5rhjLKLzCnsl7am3ihzsOs1PbcWK1X8IKBQkJ2CENImb
zParsZSkg7MncloxR7lQ6aP22WsT6gmRwPVo8/5Fp+H27s3L9xw8Ukz9lxMy6w717qWTVGPRJeAy
ayccla3JiK8YCLtYH7edpR1yKX+K9HFv+N4OShjIR9Bij9Ovt3/DtQdBOiLTN4bzRJvGgy5/Qi92
4MPdtnCaIn7WovJJRiEa2t/ijdqPK6WCa9/h+pk8FXZmwHPz2haY16SN0jpxerWyR8PYMJ2WaSvP
8kUjzE0zfiSRns17aOLYtobR5THiguVhVB+G1tzp3bfbX+06USEhJ0pDlgwsmPr/5Vcz3KQpadbB
t1WhRawMnr4JY2FTCOlGHJMHwTOOuhCspGILK7swOoWcs/Apm0kYtRXvSVSw0dyU0P6AnCZY2aTr
wMXSVDJpxpvZpfkmhb0J+Vtdpk7XVE4TSHdCuqpUsOB0cMPwLp4SW9gyZs0No9bJNONinFD8ive5
VkdbT5FfXxPNXPxizMjQGuM2vXqBt0WTy/mYuEcprj5Y5bgNLPdDrvQvt71h8ZP90l2gNkrpdvoZ
ZxtTuEVb0dMonTTxlV0RWMVWDxm4uG1FWvpqsEwRMBjagvJj5nSAWa0Sksze8RtwmRurK5NPuetr
39XAx+fiJro34zp+VAJTe1FLVWFocUgQykirJic30oPovhbGNDw2VdDBZiSYdbMlOQilv47e0Gih
Xw2abQIwzVPpFihOayRp6NTFE1NlZlscIFbeuGTR2koMXfwoGJlocQAfXt2AnVmLQeM3TqsN1kEr
0nGnQD78KnhlbMNvvNZynZ98SEkUqg/TLA2Yoqu6VTBGfiLFDeHFSw9KKn4slfBZh8sjCAXHd8OD
UuTq9vbOz934l02FT4rZaXxz5l+eGsmj2krmUZAfK10l/dxG9RoZyuLCFDJ3chb4eOZOPCDCVjd5
aTkjcC3vmJGE/UC52q3pAqjxuB+80f2kjY37SRKLfu3xtbzEP9anbT47QvTQ6SBJge4Mvgd42xxA
TUnQ64YB8PTbX/MqDf39Of/YmiVNtF5kLaJNdRpDS38r51KzEQq/fIIxcdyErdVuuol9cCOmrbUz
PeUH+hXFyo+Yu+38N0y7cbZeNQHnEqL16Uih20zNjY85ok+laDpW6P0188rks1CWwlKH9KQ5r7UG
kaQKQh30ThMyeqI2P8msxZUFzWPgrwXxHJuOISXaeV1Ekv2hLDsfyFQoPI4i+mCKsnL/LXromYnZ
N2NSxdf0TGYW0E/2Qah9NnztjWRVD26c7fUB/IU0RitHb3lZzEzRIIBdbA73lMbRpM3Qh05pZNCT
FvelV3y87Y+Lrs/FMdEv88Kcj7TJbez2iYdUcRym0KuMz2k9mrbaqSuRcp5S/9ohZj0UjUyP2azZ
pStD01TUqhycoliuPqWZ1m/gLe6hee2K06CloT1anr/5l8WhNQNelmt43gXLihbgFIraRxCsW9N1
3yPqdzTqNUWw5bX9MSNfHqfEG6ikt4VyrPq3gdDZkXKX5Z9bpn0ba63ovbhfMP4AOOa+uVLiHgYX
oJrqhxDbCe7BSNWcHkbQgj3W1yRxF73vzNTM4zOjYDhULTxmApGPyM0HBN52tzdo2QR1vakUNQlV
XH45Ly0yiLXwPlOQ3rZefIzcNQz90uZAYsQRYjYLGPjM8bRaiVQa5aOji59Kw7NBYGxz46Ur0t3Q
vr+9nKW4ykyAzm1J6+XqQUzDM5YRoC2dyFRtQdY2LZPlzSNFqX9wbApkJMg88EHyzhalhMqgFDIp
jmSWH1J93BBhD35RrLTklrbnzMz8HVyWlg/bmgKuVw33qhCfim4NU7H4yQg/dDwYN+Puu/SAgIqT
UXlTb5GZuX0htj2NFdWsii2FhPFHQA70L9/uzOL0i84uP89NTLMt6f2h0jLYdSb3uxDWrk2VRGvA
6KXDCvKcCQ56wAw4znLmHK4x+uMD+Amxt+Xgm6bCJOSujdNJS1fTuZlpG89WVBiVkI+Nqh31rNxW
zIbIIqUKMbXlPgIVUW01622SMZrWlXcoW94xe7UrvOemyBgLlW3P/ySDJIzk19unYXH1lNKhiIY1
Fn3Qy58lB4UbeborHN3WjREyGWW7FkN968qQ0N02tehFf0zNB/bNxBtR6atTh3HWbDOU5n2YGnYZ
ZZ80XzjctrV4KCghTJTlHPR5ibQtOqTtxZapdkQ7+rzcNlm6+xcT8H6Yi9SASSULde8pkhNayikc
6kOelPvbJhZ9huIB80WIdMOOdLk5teo2XSr55jFhBf0AUXiXUE7rbGSmnwGL+JvO6la+3LTh50DG
KQdA7/4/m7N7coiiVmk0PT7Rr47sTBwbCCK1YuMOsMoBbnK3RhaeZEYVtlERrZ37RR+BrJy58GnJ
85poHiESk4ai6IAN++oL/Y90YBg9URJ9F2am6Nz+voteglDHb/oDBnYuv2/RCpbfqB3oJhB+XyLF
AFFdpIUerbjK4vU29cfI3SDwmb/OhIpxtEQXYVccH7QhBB812LIVwY/8RmrblQ1cMzYLnUkbg8qu
o4IawCHhOkib+DURgzddWu+EUVkJ1EufcJqrxT2np8M8erZJBhMyrKKOPgyGnVfpsdXzlXrdmo3p
72ehk5EwK1BCQP+5kDRMR/ahuo3Kocn+IUCdr2WKlWd2Or8QzQJUoaPI7pPlut/KojsB7EW4co1R
5KpfPx0zBkdgJUa/hfLHzPXaQqtCIa9cKoPp8OQzBDehIqptRg34AdaP9E73Ynqb4ZjYgxWPtjUK
w1Yzhnr792eAbWN0EHZHemWTO50t2vcqFQVVUXaCTNpnWfgmtcaV6d2lMKYgng15CgPDzKtfmhjH
DF7KPPBPRu3v64RutZ5lwm7oecamupnZhub3d40SaStrWzoKpCs699okAjzvTGde2Ii9Oo5OUggn
bxD3XlJTR4SNPNMtRJjlD7e/5VL0ohMvUlOG+ZkuweVCKfgOoxypiVNZfnYydN4Ads/un7qwFdSj
Vabw4t82uXR/n5ucnQ1RT/VK5Wp1dO5Rt63vNaU7pZG8NhCxZmd2NupQoHoQMalmVvddl0OTb9lp
uCYVu7hhZx9wFrv8PqnzmCl9B03sTajsRv2BEuamMb/Kwb/c3zzQmEyb5kKZkLjcLERNGrMxisap
CvfBN/MnUxC+3N6cJcc/NzG7S4O+pIBT1oOTjFW+4XmFOBpSDvsCNb97P20/N8yJbksXPPRtw9Ou
zy/xc8MzR6zB3XhC1vgnT5CU93zWqN97qJQFK8Iwa3Zm3gejAv3LZMIeG1q3rQdV3Ptqpe5vr+aq
CTYFy4nlYKJu4CE1f4Gq/tgataq3juAP7qFVhvIHbxAab0XfD2gWRn57iCBaBWeFToy4Qwwnsh4V
xl7KjS/AGm6PYwUG7f/5s2bbm2aoMMRKmpzSNjJReC1dZVKJzwzdNuqY8mBDShHaUh9Wr6YZCLo9
BIpZ21Wih5pdmY3JMBk8JytVnIVNgcSf0WMkJUmh5qCR1EW5Ek4N4cjNkh2n6LuJFK99ub36hYCA
FURlJoUnYBSzoI5GfegHhHBHUEpbRh9u0H9G2dqA7PS/XDkyDPoTjAx8yjwfHM1AzP2h806Mf1Q7
9lB5o4WCt+vFVHzqcznahRVPUrHzmCEa23SNh24xok8Ej9Bc0IWaR/TQnahvqshzEO3ZB3DMdvEX
FZqNRhpXEqnF0MdDk9o6sgj6vAKbqUpWxjnE84I+2FrCdIv/2ucQCvii3VYrA9cLm0eCD7AIzRPg
TPNXXzcyRa3UJoyvXascFQOuRDtxW/W1VqkorVxRi7nOmbX5ww8yhqq0xDA4xSpidRapwNEVwmAv
yaDEijDvd7ofN0eUXl9dKf3qGxrjhOlqd2zhXNBVggBoEu1Emnd2hRWub0UpVG5OWI5qt+GtkYwb
v9fVr399Mi7szC6xgX5wHCA5AU2Sm/9kPtj42LZm8VEp+zXe+MVGxcQbAuAduMVVGy2OgqAyeYc6
4L0/+sWncTRgnW0PilI/NsJrZQHuDDzbEtbqGfLS3QayE2inQh/vCmbbe6M+mF0tMExErNspetRY
uyGQE4ZAc2gHEymtui29x1Z7VpQoi44gKv6Hs+tqkhNn17+IKoIIuiV0muyJ9g1lz44RiCAhJMKv
Pw++OZ7urunyV7VX3l2rAenVG54Qias+4B5IsnJ+o31HflALG3QDAPhkpWKC2l1sacGd7dQQUSQN
FC4eRB+qxwICzAwp20z1rsoxAjqg8eoG8eK2vtqMZCLfR6K8KXOqgt/oPjRh9vVnPbN9/g54fz7F
34kym9xR24Lsy8b4YEkE+1rxl6/XOBMEELR9YEwwikY3dP33f60BGwDiLn5Z7y3uyMweArEtc2XH
Ev6/Kdps7m9iX3TpO/NgKEoxyYeWLdqhx7DYPFAtYEF83tek+QbQNLgZavv1c50LozDrQj8G9zcy
46PncqY+ly7GJJAfL64cp82KKXgPveVhrC/pGZ67Mf5eat23f73CqhAKRtiiQpyR6eSMW2UP35kN
Q1hS3y1RcA2CtE4r2CR9/YjnQurf6x7dh15d+s2ogZIprWFIaK/uKOMq1kFzibdz4WUe8+SbULQ1
HXl5gBhdkUYROJg8tN/zwpid8Jl94dud2R4ILBibA0YJYPlx2LSY6IVfzc1hYgx8LAsqLQL6nhV/
/R9e4F/rHIVNAL9J2IWa7Pxo3DmQ0gmHftstzYXHOfv2/lrmaCvmuBQ7BjbpbiyYIxPCMXeI/QAk
oSfGpoptQSKqLs03zmyOv4/YMdMi4iqHgWLF99a81NUGHDdI6gR1Tsptu5TdhbLj0hc7OgKDz5hr
94giQxj14NpVTyq62M09uwhEr6H9RSFGdDyTDAVMVEebQWCBQWwjFWDr1NvZNNK7EHfXD3KcAiLx
xxZEkx7UhqMPNqAfuTL8w11Ln/3iu5dvxvzddFtWXgJRnNsaq0AgchVwjoAP+xw6cpBGx7DDwMbV
1bZQL41p94V375uHr3f6uXUQajFMWUdQ7vGJkj0G7fCVoTtvrG5KOb+Szs1sbzrohV+Aap2Lhqsa
ISgYGOuid/T5kQoBcRtn5PYe184TdPZ29aifZTPf2nTJltxJnHpMrEbtvn7CM5uDoPgBPDn0gV08
XrY0hOgSDPS9TUwbm2rIfCaev17jzFvEfbzWgxhcrIJYnx/Nk0tNSBGEO1BOb/OBfzNgtTSRyQC+
ufA4Z47vp6XWx/3rTqlRkcI4WtAdjNDrlNVgdKBZ5yddZfiFMuDcm4P2FmRy8fLWptznpYy3cBV5
JQZfbh5kC+vz64m3/ubrd7dGgKMzBSQBpL3QjEMKd7IDyVRGIBMUBxeWDo9LNRRXKixtnXb2QKvY
R7d6jnOx/NeE9SVOw7nvtsqLQagfOQc6ZZ+fsKVdbsqB1/uyPlDW7kNxr8IXUfyjcBUMADD9+Wud
9Xf89dHQ8xjZ3FqgxkzNriblu8f4hcbm2Y+FCRAmTCBd4Y1+XoK2C2FhM+f7KlrtB9UMG7sBCe6l
AmrdyiefC51igC2gSAItoM/rVIKNRHKXH6Zc9BvFBUtdPVdbYgUgNvcR9KrAIIa6cdhvmIR1etXl
8951gRvqpiWAoha71Pc/V3mg6oB/7TpgQw/gOFga5jQDGll7qFNHsZp5s1nCFehQh8uOGRu0+74G
CT/srYQHlpMETVBfKGPPXA2g1YYrjBfRDY5An9+LN2MkDNFYduh7s/oRVV33Ad3chWRtgMFmnC8e
v5rojO7E1+fn7MIrWGX1aIUww9GHB1lmIjVgTLuAgPSfBC5kX5NyITBy64OpLxIGIPMcj4so/tmm
HKcV0W4VwQQvA7XC52eO8qgZsK2DPYRTl0djhDkUvtIvOZpeW1CWWBIYrtKvn/ckACKEI5yDbAJ4
ximXz0ARCUJLgPQDGpaBHgSOWX2YIcbx78tgmAoRQOx0wCaO9lRZlTNUY3hxMI1jZbLS7hNoO3XS
NcMld4iTCIgnWoVtUVmuxmvH4IwqL2WAz+jv/YjD/ktv1dLF2vJiY/FdWf8AYPRCZD/3DpEmAQsB
qhxKvKM9IzqqVttGNHiKPEHEBeaWx3Bi+/oVnkRXPFcI9BZaf6viz/GxpN68iGWyKwBND4vVp1Ve
pAF/tofwwkLnHoci6MHiBRSPk86YXkLeQj9gNd/rr8u67OMxHJ8iwi/5kpxdCN0/JGbUgaju0XsD
FSdQTa7YXrS5F/dldJvDyCeexvxCrnRyqPHqkMqiBQdy4Qqk/XyyMKsLCxm07WHmgEIssLBNcgkF
nRLOfIlPcwXWk3sJ1XrmeyF9WckV2I+4E4+O88iCsJyQDe6FdvO4KPhm9s0zsGM3rLgESDqN2WuV
D4IFUPVoMJygPGk4T6yonX7vyZ2Zr+qpjw0URPiLyYM0GraLRQHlvYD0PrkksSgUl1eDAaCHkFt/
fq3IKFi5hECYIP5fN10U0+HSyPvMYf7TiYa8M+YEJ11iVbk59M404Lpa4wWCVJ+WxPvuuBa/bRtd
ptMUuCmpQvvfzzSUJjCacMBXARlp3bt/5Rh6hhZRuDjWrvDsxG+9NHDnBzjLffv6UJ8OQPAOMTt1
EXpXYszxRTd2NUw75JjvB8cKU6hDzinIGe3O0hrWsmKqutiT5XsJteCDN3ZVbE16iOHC9NtM/JIE
3bkti5MPjLuPK+gEjaojFhYkgvey0s85xbQFU5YlvM0F33792Gc+q4fgsoJqQyBCjuuxBojRqOwN
3bmmueYmeKnBK4sNdTdkDq5b42WmFxe+6LobP6Va2ECYVEcgH8G/6iStgUWehdscGphswJVw048f
s3gmzgeDTEjQQpn5Qhg9tx7uVGiDYMQAiO/R+ScUk1U6K7n3g19OWCbYZBlXEjOte+CwUigkx5r8
+4n0INz4p2scAMd/dCKtqdeupQt0IxZtbaUIf8Jy1LrwIs+EbRwLPBQ+IZKz42NftJ0MiqAV+7Cd
dstk7sCUeFH+JenYM9EFy6xEIagNrPvk8wnEVSANi+piPzpiw8Z65wbW29fbcP0rjrcEPAchhwwT
aRvg9aMlghpbc3GKvXTUrlcmpQMu7igEeHRTwOLm31dDEwIudTY6sic2XBbVle0yOe6hCI6ZmrXr
7eeO7goqrmrI9Hy92LmPBLdZiPzjDsIM/Ch+taMVDHzwm30XqAwx8soh826qLhnUnftIf8R1oYGD
N3mc+jQcriWgBSBXgOxWXagbI4N/HXri3CIhx3AYewGtoqMswavR8OdLD9FqXj8Sx9pADfNCEvxn
2He0EeDOszIlcMnA7uXobUWWL4sCt8jOnY1fAMEI7d6E1XaIGT7pFY2XoCnzxDVMibis50LHbBhE
Nnt+d1dH27DcTYTrC5fDme0JvjkmsLjTUQodn+YoV9GyyAJgcyXmYfWH7B9FwfM56R0zZiPp5ndo
P1aXQO5n1wW/FsB91Nn0eO9oC+7AOT7F3vTAuNf+kiyla8eEmyg1rjG3U93k4YUNe2YngXuDFBcn
HeOd4+aBu/Qe8NvwpumpkFneuuaACe3y8+tjcebiidB/ga4GNDoxEjnKBLUH9wZacbHHdXzVkx+e
fA/tH3n/1mO+dAmqeuY6BTw8WvOjlfd+XEuWmGQjxbWLfeM2GZfPgl55kUic6h+9fVBWgW2+El5B
ukPH6vgUqmlmFCJmMJkeeTsDi8CiMlaIe1VMqqC8EDXPvcM/U1YPBuC4R4/e4VS6Wi9B5+zQTJ38
tO/7ot/wcqIKk2YK8YeQM/LMSxY8Lb28WG2d2ShoTfz/7lzf+l+ZGdB1uin7xtlPgKW92m3bXTNc
DRe24+loG+8UHTSImK7aJyf+G6uZSEXbmR1MLYoYYhQ7aFrUsfME+8G0MVCP0vx7j9bhN6WNk7K5
4PWF33AmhiOiBpArwKc6hTpbNS/GyWoB2LX69g4hPdxgEQap2eh/SMhWOjrAHog1yEKPvqkO0fLo
VQfrZYhiGRJzuBUt7MkyzaYarwX/9fUxPPdkuNVhbrJywdGv/PwNNXcnS1sq2sP9MkD11Rpy77eD
lDBDYsvL/7BY6CDHxqWL4u9osTkPbTAoI5TnkbyfkKkltuYH+Bpf6Fmd2ZiIKKC8rhbnQJYcX1R+
wW0YnVs7MAarm4469caGVsr266c5c/qA5lyLIiQuMME8SvGGqAWO2mOYRnpz2uZ3fXENWELajnf+
shfDBYDuuQ+FDYGYieHuqaU6uK3Qm5OC7ADG2Qpa3ojA3peQm/j6oc7kyrjiMYREux39oeM73ucw
ZUHPz9kL4rCkBtp05+QixHRc3kHVr477pXeuwrkJp7hwujD5evkzgfrT8u7n7bgwLaEXXvqwEHot
hpcwH2NruG6rf96IUKsBrxOXHCZrJ25iMBq0hiIagx3l81s4tj8MlVu7ukSDOt2HAFRhquY5CJP0
xN/J8ntR2cqUe+HD08bAdWADu/pLCebpO8PIDrI4EAJDb+NEqiYao7DO69raG+YpdACEghOwq7aM
SpnW0A7452CIRhHUCXxQ4uy1QP38jTw0pFtRoisVYd/T4pqKOnHDb19vhNPtvsL415ETNC0B3z06
wj4Zcs9SEHBolH8o4AO8BsLHnnuPX69z7uWh34m0HHU2uHdHhYflynxesSLwvWAxLrM47K/KgCXD
cqmffe6J8H3wDxAaQIMfvTZfWLUFcf3yUPYtf0V0YhsQrTyogg7WP1omIg3xVz4cUEMgtAA+uP6W
v27mzqY8Nx7gC7kOPHSsjcaQwMCPjbv9JXWH0zCItVZSFygeoH4eRwzHm0D4taLyYDU+MMuFKnd1
501JMVPvugTgIVvGgIFqOHcXQuK5b4dsC7LryFUxTj76doOs5pEAB3Vo+uADHhQsBexkELH0LfU0
K3IJKPln030uTqBIhvoH2x+F/cnwGvrpfleH4O0wtIruMY4HK16iW7pr8sEqM1NVcmukDB58KGvf
qqHK7+a8V84mhHpukzboroo3FBnLu+ty68FlASdxY6lw+M47f+jiFmIQxcZxGzghBNqaf3Rs0jLx
UORnDekhe04XcNeUZyj8GoxxYkOq6F40kPmD197gqSyYA+bHdkFNlGg0pj5yfxg1jBNac2XbYFE/
5Bb6r7DzcnxwcohWPwwpQRhXKBz3uitEmISNO91UDAK5W8JD964PYF+f9U0xCfyAYATve3SdfRvW
4482KFyoRBXCE8kcCv87uAeqjwGMxIxMgQ1IY4faeY5ijRQsbp2F/Wwhr9ykltLdN25Mn319pE+L
JihKIVNEmYbZzQnjCDwPF0kpPF4Hwr3t4I/R3h3d/Haq3A682s56mvkSbr5e1DlzvP+guwAtRVA8
US5ymBkisLfp3lb4fjdQTfL6jE0EINYWRuLWjrVF/U3DQNdLakcFdmKPxBeb3HHG4QrN1eUebbE8
nT0Rpc4wb5zZuujz4Jxe76B8YQOvHEwb/uBHgYHZ9gBROMRu12pmL5u06EAThFPTHEP9rr4GUqft
E0xA7fIQTbgZN7KqFpLwMaqWGEw830uo09PXzrRtnZq+nN57uSYDkDmVdgK1x6GK85HqPmuMDTPa
r1/zmSMPXw4oNkUIcSixjn6/UNMIjtq0AOTTQ7voG63bhCNyq/yS/eO5lbA7cdBhMwwCw1G4hhKs
NpXDoKQeOXHfM6SqUwyp2vASkujMdoWEEcoaFKfwuTjOwJULC5aAIYiM0wI5SUJ/wK5d7GTBohig
MCvRiwkuHJEziQnGcRg1ruawcBk5eo195ZQgTrT53rhKvcHUFEM5MZfzpbrpzLNBwjEkgFngdj15
NjhoNoUTIpvkSqTVMMZ2j25JrWPPfBOIBl9vjvVXH4dnmHB4aIggAJw0ETn8akJhc2jvTy7mjUsM
Vsg8FMk/r7IK1qGhZ1PcPscF2gAMFjNzCDUA/TrJMSnwWN5o7/6HVTDMgWgxeE4oPD/f4BNEpiho
otN+qOhmiZrMrWlKSrH9epkzU49VUMNFoYTddzr5gwOLGDquQRcTwbbvDPJ7Fge1jXCtE4lq2pSp
zh88DAW4d1+SC1f4mU+G3hYAKujJgCd0/JhQuqmZrRg/hLDdPQxgYvvANETgnjRTVKVfP+y5I+25
1IZCkY8S6vikrQBLDR7Esp8ro6EXO9RxPnXpEqn3IJgu4FbObH00zdFDg3MnBGqPIy3ojGaqbVPs
YX2U+PUPMj91063nPszmEk7kTAYGqQWksBg3ru3Jo9NsnEKHbkmind+H73PZbYWm+3Bprhdn2OCo
H3LoIv/7q0TaDI1ftOeAJDhKz5k/s6CZg2DPlHzP0eE+ENtU1wNMAR6oP9UXvty5bYq4j8rXJZD8
OEnT7aKEsC9gN3tS0z11cxmTyYmHSO38Smak9JOcw5OgtPZjpa+tltPE7y6qUa9P9SnArKrswG+v
6i2gdRy3ga3SVl3RGpAsLN5lVhAAsIuBxg3SrIecqTnx3dJNIe8C8LUdJF2tq5u+Gy41Hk4OTQjb
zTXZALoCdODj781lMJKc+6AFEXfXYEw5w8tk/ucL8M8qUGzDqB4pzXETZeJyaLrWKQ6dmi1UX0BS
NIFrdsyxFOK47Tz845Za11v1T3APIoQfYxCayIMXoSTgJZZWFy9zfmhBiZ+YdCDmd0l96uQCxGIo
+CLw39GDRgT6HF4HCzI1wBDpPbSKdLx0QDb57fTy9ROd+07r6A+zeYwfYYr9eZFAs74B58LaW5ge
3Iy6tKuY2Tq6bdGtvGSwCDGk492JZ4pshDakdUh8j2doVFMz6cJq9tDGqbJ6wnCCantXl2gDAMRJ
skAqa1NX5X52ume3XF4WqM4kjI9uymG9EUdjn3S02/tU7ofC32KldBgRJRuP3etOh5mZOpZGrVck
ULFrd4uDkrLP1UdNkIdB3bhNQr/40COxn2XdvPky9LcQJH8RTvDuz9EH0p9nT/eoPvQtjjMUKE0U
uwOBvR9jMMIbNy3LM1SOPHZrBV9l1v20ZG5iORZ2IkWRMg+hu2+iNgZS4B4kf6jbGdlscliCIoX1
ME7mcFmcvAEKauXvtnR/kr74Wc9evY1gF1VFQb+B4HMQR3a/tWanes8977kCZj0Tg54zqWmULJ5M
Wm7el8Xfda7ExThUiVy1bMySNby+r3JzH0GdEQoYH2VLIXUk9IcKgUrjnZdWUdQkndtAnRyN6nIY
74OG470FL9gCwJqWVkrQz+UdENaF3OWe2o9siGK7idKO0dSAHFJZ7Kry/KwP0SWlMCbpI5JFDcuY
aL6VS4ShWPMyGfKWm+IaU6FH6Yqfdt5jQuZD+mvh275YYkLrrbbow+zY/+Fd1Wum0saTX1x51XQV
tdZBed2NxRaIite/VCsTmMPvcofdFE01xdDBihLoRVx3vk7RH/4t8zcMbp4ZkIiYoN7NdXQYluma
TMO2LKEkWgAVAhfn2HGqD9Z6D2SB/7tlN0lZj7/AKXqAnCqAvYv/bVw6WL711X6R/X3Ho4NX9k+s
NwBdVN9l739zBicZg/7R7pcb0JNAap92udv8mKdhQ9BCiblqN2XdQo+nQ36Z3yze9MOb7ZeCLTun
st+Nae5KV+xsu9gio9nSkmSwjN20XpTZY7nDTCXJcYUNTf/kR/nvEFldslpAp6MHGns37KJavYcj
XGxhpxOMIO2FZbSliqZz824icm3N0U0hjBWrSkLm0OHbiYpfdlNvh979ZjzrqsTtxCJYFFBjN+k4
G5VA4uxu7uyrEUSuWPFKJsDVNCmRzbRtvdXUjiwOCi4BfJRsrRQ0Yx4H0lZJi2EOMheVAsZSZk1N
rdiuQeQ2LsTy8lb0V1XX4BFmuC+5E6o4s4UVW9yKIAk6CJtZDzxSeodcsL4ys0MAg6rxn1TtNkdf
/tazwjqFTthTE4Xv6GRDBcKDG6vS081Uv86N1aRs7FzIvKgJVmsqBOUtyoaSx8C+bihbNb899aoa
nWBe+KwGyPXlKnwiVv7fVETQO3fkcySVGwO989jIelsHaJmHQzJX5EHBKS9DP+w/NvHvC1iDdah3
QD7EfUeTyXZ/jMPy0+FBho7So8xdEteLe6jF6N65rXRjUngDZmw+3pppDnnHN+3SAsmife/OgRlR
ksP+p6LqIXTFRmOo7PLqqnN+ADOWoQn4M+yoi4AZZaMzY784CtUXHfzbfoxuLO7vGSVPBWzBE0xH
vXiU7GYO6B0mwU9Elfg+4AP6nk4LR/9QLYu7UT7ypXtaaJUyaIDGyrnH0X7LQwNQYpQ1urh1e2wr
Yq5b/6N0FnmwuPWzc9xdZ/XfO+HflMAXRf50xc38m3QMnUJW/Yb+3lMDG98NyKx14uW5yIjqFqCT
1U6GJDaRvotans75FOdm/N4XLotliFNX6eoDwIG4oBVMaf2tsaHN2dLqQwbgRDDAXWurvqbtkHDt
7we3uO+HBQlkCwbn0tqJV/dF7MHGZMFmvhvhv5D4PkbvpnbuFqv7zmEjnEgX9mYGZsywktJoXZFK
7Jivr0SgeGrP6nXsIaBpLzcUlqFK9zE+6VPUw6aoMf0L430Zu2MHawpV7PxJ19Ct8PaYDD5zEYIA
M2elD0Z3B1nTVK1nAhl9RnnTpdUoflY1S3yx8LiWQ+oGQ9pDKzAGTOdKTQD6S57qlu9HWl0LOFpN
PEwdK/gA8hFjRT3RpAWLI7bz4orDxSJpffepmHClzfUtCQcrpm6BYIM0SHU/Gxek+CiYDy3Tt51T
DIkIxZOiQRb5au8KO2lCvZlC+863GTAKk3z0g/4b7+AuAHYhAV8jVrb8KEbcEKpv0mUSmWxFkqNt
mzgYZnpNXsWFn99VsroO5nA3Djj0w3KVV+GLlVupCy1ER5Y3LLeuw5EkXQkdS8d+y6n8r5mnrS/V
iyOCvVVA+ISwIgntKTE2ajzfGn6KCnDSzi12VlW8eXOU0hmGhkTC4ILoNI/Mc2BBOipHJC6BdXZs
iCuHsBaIResMKREej1uMow4dczOd82s1jFe654exrIB4zNt3gSugg9lrujTOAN74kO/ZSIu4G6DV
gTjfTgpcVvJkKw5NFAtHwYLNmQfG9JtNxYXk8lwqBrwPmgNoHJ3SjmQB2wB0BEo0OGkyz9Vr3QW4
HK0L07M/JeSnCmFt/wE5jlIa5QHApp9TPlvlo1UqEB8HWSSq+AALGtbuItYTizVLu3aJ+fIoqRPn
et+SZjMU0/evs86TFt/6E9aCE6k0rGeO08AZWgET0Ml0pwCVjyMxJUuVX9mdAGJkvosgjI1IYH9A
LubX1wufFmlYGV0E1NcULbqTBBQOvmIKh3nZo99/U9jlhz/AbYYW4mbOzS1VaCH3cqOEfoDO1qHN
7dTOL/HLTmph/IZ1mAPAL1hRKL4/fwCn88eSdXlx8ELJ935uz8hFgvcAOxeO3w5Q4b1jpX3Tupuv
n/5MRQELDLSzVwT1qtT0eeHO58hRc79CRQi9+Vgis3xolym/RO0584AYJa6jMQDrV07U53Vy2LpG
9UiHfT+2yTT7qa/CHcCqmePBaA8UifkSA+TM2cEIE4XviqmHhftRJ1RisOKPUPhAg9JGnuHlfMPy
ZUpG3skLvbVTrAfoAiEa1ICwoSl0MtKZuA3106YlkCQ3V2gGIMZ8155Kgc6NeUuumPN91E3aukXW
6guogTPPif2CiQEm7GcAwHU0S0xUVLXXAgJGsDIZwVqF49uFXgagxGcqtb9XIute+ms8h+KPWotw
vf3YkuGqkjk4BM1Q/BCd6V/nBc5kW1gOub9G2pNDjtLgrvGjpY9dgcoldnQ7JQEP62SAZfITg0iA
DRG5Rt4Lg3sDIzfwRtAmvzWass08G+TkbWuPSQQ5LxGPqhoSrZpyO9o12UM9wI87wukmnF0CTB2U
h968KbjWpWjeGzZZiXLwvzWBPzyrWntLJtXqXkMMBzHJUOdm0MRHkEFNAMIgTzzT45Lr8rUvCqO1
1xC6nKPIRI9qCgkKMkHvuZfWuAmbwOqy0pWtu6URhApIhVt2YBSieHTIbVzsc7cBZLR/w6ltH6EF
AzYlQT3ibPw5hMRUJbXUMfEbrpDS9AHal7KIyo2p+Oxt2TL0NBOKRyFQGa3T7KZp0r+5L4KHJXKs
GXeRGG8B3y3hpynxovEawTBKiOPPLW7kSl1ZQ89M2lg2285oZVtJ3dfq1oVz5RI7IS92TOXeG5VD
5MYWCuN1urbQhAh4Hixc1gQZHLLudK5p8NPQldYIUrQ37JqwqNheTW2+rcCR2S0+dyOUsZVbZcNk
jc2WQLvrsYXJwTeIkc871GIKOEfcOR85oksR41h2A8ilfLpSosLc0xrn+hco+QaDuBEVI50mLwHW
vXof0FgDJoz5w1vQan7j6WZ4tlC5v5TaHV4jjbOMi72xN1ZE0J6njHa3RGIKFBsIiqFtIUpvT0PU
iZUuh6wsJn9jqRGTP6vnVbp0NpJ+Y8IuhhFoGS+6suK5t71N4RekjNte/pe7hj6vZqcPnp7sV52j
FFOhYDsyBcuw992l+A+MIcjl+2KAOy/gGJClCqhsww3T1H1vQsXwZrknrlQRDXf15INXm0eLiYva
mpPZZh+2ZOVGhB7SoYA54RYz0bGDgmPQ7GCKRB56MXk/NINLeBjqRcUiVOVr5y9EZJ4eC9iWAuUV
JY1PLfhNFbXnxmHTl7uoH7rHyumnORUiYPsRs97bmdpF962u5uVWEKAVUkKq+aZvGOziOdTSNhAk
9V+G0fF/kc4Wt147Dn1cDQN7IzmmqPGiyvAZpqt9G8Oqe8m3fk8qGxVfXkP2VQQaLc6+ce+jYGii
zeK5powHJUy9AX0GqRRRY93FNc5gUttVBYmPVu1XqsK0gzZKs43ayPrQ4A7+zLsZEqgOWCJzPMHj
h6So7FWBTkMQ7QtJIPIBpGLSRUiL5KL0f5rT7sYJrDy1Q1085v7qKwjabAFrPbd+gvhhsLU8VkKB
zQvvWRc0t64n1EPp2QA/OUH73Iqx3hCIGLyOQIACVEbbm1FEXtY1UZACUe4msLbWBxxEHde6Qbpe
qvktUEt4P8F5FgmTFSLO+2PfsRgW0Tg6rmVe/Xp2NtC/QFItWLMtO/VEGjAJAnsOIC1ZAWOxnQah
r4Omgz8bt6h69NwGLtYLZhmeNGOTiVHBCdruhYekltjytcD5oddV4/OPipZBd5U7U/jWgpAEDpmY
1C2YedNNoGiViBZ6U8otYdU71oaP14B/gS8vCpTfdgXRSW/wUrDSy7uucL4zI2oWNy6nsIsrmk0H
9e8GWrTeLA4VwBgHqPi3kJ4HghyzP4juT1ROj+gVhjfhPEcVugoeu0bPgyQlkQSTfQo8QYU5/dYP
h7BJfBnkv2Yj5LOlOy8THF6WGrPjpJJuE8SoPsZHJzDhlkJeGuCDsMVLkiKI8S3IHeRzMD11GitH
m9eg5TfiOMe+X5T3kjlF1kHVatMQW30I2sgqDnpLl1tHyigRSrONjJro1pbhkOFTTTeQjkSuCx/f
NAgsNG/HQm6XwQpg0qVbTIt5cKt9TELwDPJm6NRrPY6vvldMV70gNJE6hxKxh465ikk9KJPNmFgf
0JO5F4SM6Kq0XSpaDdS+lkWT+U5kHeAKh4YitYp4kFOQWiWaAT4kljIoAzlJUZrHehR+VigcWx60
XvMccW7JbILNTlp1gUgaWExmU9eqa68xUPIB7Tm65s5Y3yqjyG7An15rE1RXs1fxn3IhfQYf+nIr
lg7dPNrmGEULmBO5IOBvsEW6hKORc+AqhAJZNw57GG4VMkb3x3m2IDI/xqJo80y0vtjnSFjTxtVL
PE5R8wTGsfrWowt+xQenfytY5ds3FhFkTNnCpy5ROSt+S8XkVpVliaJPC+e1n8Zm7zBMCpuId9ul
Ld+lrUk8z8zfQMokXGK/aCNgC2aaQTpteObMESQmaEmCWdsBP4OOhmvvcf8yBdTGTG8nDxR/KFxM
CeQiimdbNkMQq7GythARgTiYV4tt0Tnk3tT9NKTGa38aom6gNIXns5y8faUSJmazdtlbFzrsObea
hWZuNHp5SrSFfrB2HrBykzihu2xhJlykuM7HlEIODf0Dz8bLwyQpsMJhO7mjIjHUI6qNZ/XBZoxc
eQ0pn97EvHMcIFY67yci86/Wb+eE1BPFacrD+74eSjT8yiCFALPC7RUOa1MFhpib0c6bh5znTtrO
eslKxuhH1Oo57UTQ3S+d6/1eZmElDpxORdwzWyZ9O2pIzpQOTYTbzdB9i/ZdaJyDi4QU8QgzVCfj
VmsfhBy6KjGd2910nRdsDQ4zQiwRHO0IF72AcEGpHy7/x9l57ciKbN36iZDw5paEdJXlq5a7QcsC
gYcI3NOfL/u/OL2ySpXq3VtqtbS7F0kQZsaYw3QvhlEUx9bv1KljElGB5AsTKIDFnYQ0X6ebDLOm
Tcf2/qdddFZ0no5zNBQLFidCDbHsOJQ7xAenYHYQo9ceNWNmJsNX0dsrG+va4vYSOJHMRu3FH6hr
K8+yt/i9esdArV0Isj8BBeptmJTV0Ib+bJpfa8sej27u6xgwgJtMypP3U1epWHhJAyanzJNP2+SR
RpQf0cFObc4Vk+ydGuxe65fsoawon+3c9zdu2a7npHG3iqfu3GouEmj/1Gsb35j4gCoL5i2S7uaU
zAU480QPcF/MbtBuxom5TVWWkUe3eE75p89HYsXBWaptZ49yi90VNQE9rEfV98YcasMw/OymYfqC
hD/9zNyZYLk0i7vRzcR60eGwhhMVt03+b6/f0if2QbJF4UBgyUHve6V733Q1eRyLmhd8mnKdImfq
Bhq5mouLWqL/EuvQhc05mwRukb3Fz4RoMGa3og4xlP5PEmm05DWsY3/+5hnVdJR0EMimZZ3f8j0x
kl9d+aK0rLy1NVVEnminJ4WdF6TaHI8WyuHWp/7Aj2zTpnp5h+FB/aNyx/Koz8WnjOSgMTQzL3hN
bTO9F6IwG1Z7ZRSwisxHCSw0sFdDLQNNUydLJRynXb044dh6r35LmPOqryoe7LJYYjsYhyNwv9w0
XV3/JoxAxZj3yydEnyRpTZwyNekR7MOp+eCKxGVPAWdmm8+f8Unw6Cc4y60s2fspodRWL8r6+9IZ
/adZ9SLWtKJ7XNAIhBQ6XR7mxN0fDbP+LtEsbdkg172VT5+qpTRCXQTdhlmXbnvl7YCCg23Xqh9+
Cq5b5OPvpqLEluki72Dffe+nqdu4Qqin1CuMCPmmF5K+UmyTxZj9TYcl28/M98vPSZMnr4Wjz2qT
uxiMbYaimcJZ89QYqjLpb5lF/SnBCHE3GnYSKmfqJKWsgd/aaCIZbKS0AfGc9jVvcTtvtdW5IRnR
6pm3XhEPpZM9LEY3h6xzj0PYgU8z02eojVYcHTFoD84wuRzH/GlxYQzrfVunxYYdEXXTkhd31lAr
hPFd1Z84xsxoTbVkM022CavOn8eoXPVmjwuoHQclWPMyaL/dEitQz17FVtesAtJvvwbups+MmhUH
Tg+J37rF8Lff955c79w8yceoaeoqrHqwW7GMKh5T/bke0agQEw2sOs/jE4fhzagw/mTOzp+sVE8g
gKSsD6V++422y6kQ7vQkyLe5na4bb5xkKOWZjjWcMwukk2cxNp3VDsu6IfQwA6RaUmM0gmO+qBI3
U3r3Tn1M7GnEZi7tvuees/z0qWD3gSKNzGX4QtXmyTO/WO1qOfh3hNsTImEitk2q2jjYWvC5K52f
TeGO0eSI/pQZGYaGtHxvy7Yb9hZ/HNcOowioc4IH2PszrcPqJPTSKakzXPMWtCrb1J0Ga0HVVR8O
VmE8GERb//QayvyErfKh06kCgy7o97VLmyQt0oecFsNOJE7/Lfe89aGkbowT1s/AsjWiRLcmIjz9
9JgyJLdy6JafxXmncM3MWrlLeA+tNqafQL7B0suWtIXcDVjuybxFDVVv29ah7ZlCXurgvcaqTI3N
rOXioFW5CC1oWxug6hovQmc+ukuX6qFKVLozTK4M5eqbJ7eV97C64FoVQ/NYp9r0S2vTdguRc4ww
y3hNVNkfh0o7/9Dqdza39Qa979dlJceuyqY6bmi3cEyJbKsGicvgmWBnN0l5g+TptgzYrybIf1sP
MmNU5rmxVXMCM9VJtTBT3N3nCRNPs2rKgPYLV2Q4pcWDsl21maCFhmNQuzfUI86xU+XzksGWyGvD
e27Nygyps+vH2m3Hw2g0N97qmhtZrMF+TgZJv6kqYpxSKaBb5NlQ2ysw86SP8YJ4mHsQeeJnnEMR
oNTxi3WIjd4yN+Y6EPNgW5ytpuaEZZXpN0XLnK8qf4mHlEznapz0u3ZNxxvLkmI7AGFECDq9mOCr
YtPJtD0aTimjquu1gwutdqs5FUkBqnkkenze2fXqx+x1XJcXkW4CMBnOTfNLghdZSMSUEzep9uwk
S0FAYWoBSeIno420P/oZ7KFMnEc8HKdoCJQVWXw4eg1re+NnMsCNQX+ajJqbtskQOB3bRNKmt7qC
dJkk9Ys/5doOPYa9mbSVn+2XRjyXxFhZZemHLrn2Pyyggqifa1xOgQs2QUfKxaCdmyW2pvPjB/Ei
oEJCnLbSo16w/MzOdKPFHeZomaZC0hTJfwrf65/okPxeOrc9QUoUrwbBmSfMRIawNNP8mM7j19Kp
aADmqxQ1nUiN9u9EI3ddcsFUL1/7uqe/2hbWcbE94yQykYW0ns632Kn64q/sbbBgTQNGsVfcqHEa
d5llfANSLwippItlpFkVFUOFOiqnsRy6hOZubSndUy576hg3ySOIQnpoznLamEvySzMWQhql7ZyE
VnKrpxoBqJo+A+VSjXmtnYZDLocHf0p+rbpexZ4vtMeqEU91zy2RHqh2mnL0ALQl+huad/YtRAw2
eM9doeU5FANtIVlw+PQn9226drsuKLl6ZEPzzMac3PnwxX/DWwWYKeDQbsg4nUK7100oGbNxSiTz
UJRQkTZj75PJufIiBSHKN0HvOiTwagGQSk9lLnpZ7FKlD5GVErIFEP+o3Ek71C0bqOtMMQ2cJszX
xr51+grzrNEaqhDwhI15BmE4DWZ2WCZH27gWaeU+gRNzOKZTGdVOf74XzuveAQ3Z6Yl1ysas2pST
63zWhzaT2yExydbsrJLwZRg6ToK/ChTlADS2bXEh8/XjNOFXU2gcGUVXf9WQEP1aMvN+zqj5VTb8
hsz0OwV4OFAIDehHFGdVaUx5XNrFa1CnUzwGs7nDBFiC/wjkBHXxOCZL9afByfK0Tp1xJ2XyffZK
GVNcicgeAvuL0UMFWCZLRso2f53Fz1qQNp8SYVlh6onvg2SwFjudNoNT11gGOdx3FgGK6jh71AIP
uWUjBHd6Woe9P6Oxysms6qFi35o0NMLcS5/zWhwNL81v82AZ94MFYQGl0iZPJjtsTbDOdarzg5Xx
r6NTPgyZOe07EyWmKsf++1DSTpddMN1AdMzzCDdmYxeI0dq2JsSqufMUVa3UnTsuHtVz+s++BWfi
uzkqIWDHSOOgbK29l4YwQ6vog70YPW2rNQEHdcHxlVTJelPNNl8x1+Y4W7hw0B/54ZupGWfKfiqb
cTpUpU6n1enyhbLbrF+ceZpunfS86uaSywReXuEZA4hmt0pg3SRNVPpsZt5KcrIlhrOrp5tulKhE
1MjCvE/dCrE+nlnHSq3L11bUTjxo0xTXOV1gW4xIhILli8l/FYFq2ZGL+Xw0iLX5YaBkO50xyW/G
Wv/waTJsPCmML+ocwRiK0lliy+ewBDfo06hIqp6CSDYQa9opBJKuiGLKnO4XViwUJAZv3q/ldIeS
ot92k1tuB70FlJ3K4CbLfC1eodFsJ8v0wqrkCol13h+8YNgoy7RyN6Ujde4EuRN6Telsl5xke/Tw
6qZcvAIQeqJ7Zw3izveE8Th2Znfn8lV2a26YOxN91w0ZMsZ94TdNZDXdsp2yggJE17pbAbtCRpyO
66MogK7hAlXbdBi+j4CIpzRLzXs0vGsZzkafbZMsd25XiO4x2Ht5Z8p+jujm1fBGmuVem/J5q+w6
O65plUZmD3drCKAOeUTVbNyBunNGVxpxFZ3ujFZasSXThOb4aEZeh3lXOKna3dsLytKmRsrFAm/G
BVl5YOwbjyT3utcg8LsWfdtiqg84nbEXz2V206zLshVZlxyMYf61zoO19cu13kMUIlfDsbIbO/Bx
I+Z45s6Qr3diwMljSlQLGqYgz6dcxg9Jqvd3U9IuzqbwIbYUdtATmhq0KHnhUSicVyMTLUWsjM7a
aflUPBijCSZjND4d+5EbzdywTKZ8Wh6mc1dj7HwRT6b6RnfO4PRaZFz7br4p8nW4F1aXbW2h5H6t
pdouCdyYFjRL1RYXGCdrtuZCSaXVM4c4cdcnwsQodbuc1Ji5/m4nQO6WxpkeKlTGxONyi2mGLA+N
NX0JFvVT47odjyvIsTdrfwapvsOASI4UqNaTU7jBZiz5t5oCPJNChMntUi/OWtCDcp/bW5L8bndN
vZugVs9GxUGYVXifj6p7NZKeC5UzyShRybBZvUDFPmSi51zAi5gNd76tramIRGdNQCPsm6PgjNCa
uoajQ+FW8nxaMNqf1ujOn7gKoPfRsq8Ud2ZMCSU8pn7aT01DGpeTLZt6qKewzGswAbNsyY4c5c1S
nHcDZkU8+2x1xtC8MiCkyLJ9hKVuvErct7dN4uBByfKNaE6vdwrLyyfHXLowrcoBrkfrQAMQ5bZL
Fzv2ZP0yaOuv1Mn6mzThR8IQoI6t8rPSYiIdK1UrrBmthkaTLxysWp3HGUjvbZ9bVdRaotylY1Js
8ObrdhJ3hqM5+PMmt1YrFJB4t0lJSgJGyNHY0AMrStcI3cQ27v3E+CpldwfwblEgO97W673n1aQm
azI2mIHIithTlBi5n2AXMMMPd4uVj6qBZQkVvC6evs/9Wm4xFDhO9gKI0dN/E/VEGVo56720umd3
gAnYrcrkLKf/wJfGhDZLuo2Xu7/VCgQblNorHakxxmwDkkuZLFGnVRWoJDmonfC+mhasMeJr4Lks
Mxe13KRMhsfzo5xxCJ7BYm6sVgECd35UzlkTS097rOkn3urz5D7x3+SvOjhw6OHHfiiWttzXM+DH
2GmPzcIvWI3gk90lr8KZv7cpV9ex8bVI5h1MLTVYX4WwptjTNAoGDR/Ozp7bL+wt+pM0/R0ng76Z
YWZufRm0nxKClklbWu+RPqm7wrK9A4HmD4O2mJGR5joLh6J9dP3HWvPSSCbzy0QYWjxW0oMamPk/
zbYsYuwXf62F/xnjM0hhNUlR5WKOISimQ8GS5RurmbXvHeKI35Upiw0tJf9Bd5bT5DZ4bDnpjJmP
RsKc6XYPegFJSjq9/jJYFjGyXUL5qxMO4+JmGAbEKL3kOZ6Ji2G+2kE9Pyg4khg0D+wJWtPfZ/7q
37TUfBHzJOGPqyoSaaGndsHKauR2Rqvf7tpQijk/389/WuMsuFkM6KabQcFKh/GxdLrxgjaqfxrM
/lefes031Db661gWVZiBYH428xGk0GqeVK/tUV1/SSWZoHmy/s4S/beG+jyyvNmKDUfvI73V8w2s
1eKoV7RytM7xwlypKfYb/2E0FUwLUUbeoNons16pQCoC94TwX1KKY5DV5BcKVWvT81mPVWd1x6DX
7N2c2HcTVzcw0yq9xR79mSvgT+63X9eOlh6T2QdrH4pDpWRzatw1+KHriGvszP80Qq8MTbF67PzS
vxWIrkN9rLKDKUdzMyYzIra6H77qvnVHRV6mmFIE+Gvl9RJJk8uM2WdLjMYp+SpwhopKPftZs5lt
rFGxdIppco5GgTayrw3tOV+deu9J49jWZvWZWrzejkNHrwJniG5cqR+Jpj3NbCoyFCmXv5VuQlh0
GjznuWpJ1mnWT+0oP6sgLeI5T1AnrnCTQj40v7Mw0QYyT3prtsIiS09+wj4B23Cf09aFCglVqcw+
Q5Ww7qw1AVObjBe0VNyuLe2es1KjKlrdA409ca+NeRIbFcgolgf9qzkW1p3dV0OUijG4ceRc3uYm
NwrNWV2qc9HsUuwQtl3TyDhjqbiCRCUnxwlceLN+4xbSPy5LTSk/ujLdzwadGtWPt0tWtB1bMZXS
Wq9Q4Vq9KnbSyMyDjuPZvi+QQToaLr5yCqy9Wykz0hS3lkLjNBVcol7npNNvB0vQHdB7FUIL9WKu
V8lJ99MxDvweeNGz8/TkUBe9GI7hxrZqdx23vBhpaLkXi2idULTG8HMsiI9c9aXelVaj7+C7L2e3
LRUOtl7uNENLN/Ns0pHMPnlO9601tPa587knN60i/NJrjqVOCcL8quOsnujbGjm4YuGHWE9lIP10
f7qVU3peh2InqoH1bjcTClft1gYfZMvtglA4w5M1N99obRpx3drrZmlG+97CMZnrs5l9Ji7+2ZGA
Uw04MbXRrG8X+C1bpenU+TQO7aaj8d6AYcDXuNGCxNuUZo8xkfTc2PAEUnFL2Vs9g7K7nrMDqoV7
lepV9doGwj7iM1e8dBhUhK4mzTNGCqHWGVRYBUErI7eyPTjPsqLV4OXfENT2IEAjjVlur3ibutNP
c57+gIxyJ3G99CkZHGqfM59ytgaXlMIkI6paJFYs+9aNNc9u/qi+BWWW7ncRuCnSedO9t4fU3XLF
n0OLXlo0ZUgRdAH+pqnF/rKsXLB9M/s0CP+Z+vDPoq3zU0eUGPUY/OTOFVXUq6Xf0aipyEvRoRrX
bQoUYld/gJ3FXVBbiv+XUicpkzHUFo1ueDbt0q6ZKei1Pl7SFB5CNbbb0fH+LDVAeenCyQTh+mPg
ZftHYOQdmUtPPBS9UNcb5+3sOmKjDTlgWN9NO6fNYX8HRkLST/JprLTfHsaYGxIihu+0o5wbLxPI
b2wgaGllXwv6ZlEn6FRMsD02WcudfAgKE7aLu0I7HoyjMWduOK7NN8sJhk0GeSTq0WFS9Y4y6gLE
TGVvQXtpvAfcIl0g4W7ZaSbC9impvfuJNvjWaLGOpo33STubbq1YvW0l8c6vGKgUW5tUxQ3WKzLM
7SndpKtxPzX0+bSBC5Db1uw5wja3kllH+Krbb/p2Xe/mpALdqpoACrPe3EBGLeLGqXtobG3KRVAP
TiW4IxzUDMFGYKuD8OiCS0fTb+tyfnRSqw+p2ZLjOBsmXS+6F7A7DtxCjW1ObIeD70KNJkGNX85w
Wlg45Ws2pV9bDANi1zBwl/LdMjYlmXGDYd9BAFr3o6ymMEgcun2qrrNNMrny59J69skby+YEg2eh
jaq1wb2DH/Cu6hOTWxURk4PtQDV3BtKaMg9uQZkxHmZTiNtqYv6IceVDSPOwyqD2ItbkuBUcvpsU
HfzXhqS3RzOhweGX3bQd0a/E80KHkLmxfPmHX1D2NOCztEpuxlKXfexKfXkwSmw+WwRiHEy5Wrng
FRJY1rUU9oZqWU9ZD6pXl1n1uNDVPtA9Q7TsVdXIsW7mX/QKFC/slVNHsHuaE/Kj+S5JDH8fZNay
1ysvf/bWfKnDakFlX62r26FAtrrIsUp8TP2M476aJu0LDYzxV9GI5tBYY4mUwSimMHWdPDKrzNTC
zh/KTZLjzBp6QdfdqMXAR0Abgnk3KWgskTuAaoS1vSwHaJ3iewE18BYlHOB2aQjx0HdjsiPeZf0D
td3eU17+0Eo/2HJtGHdzrhdHOdO/BNxumoOrUZeEeeNTaXluvXG0PNtkQ6ofmwool11rpuEedNvc
TTj2zxS9kAQVG+IklnX4nzl7OSKXWrDKfBz6LrjvVV//NryeHl/iVn8Gh4MILJVAEMcX28WH8J62
jQ2eETiPa2qpY2fL5a7OiyqardR67YxG/qpsY7nBULSAZWHam9lF+Zzks3WnPFoEZmVA/oMV1u2a
Oh3ispuz3+RLL4fRgmjQeat2ay6y2ls2+uml6YYtrc78udQy7Yhx6LwBVGiwXq3/kFhvPgDF5NuF
5uGzoZ1BKK1vnpvG88TdZI/lrrV1bvAzM9aWE9ViurTzg59p5wBJ7qFNYjCLG3uOk7zPo7ELcJ2Y
4fosqdcXN0G52KgDdKzZ9CaFsifFwjYtaugJRt0WGzWm7mNC9PKtoxUT5Q2C+SsEwzcyV1yCECie
qZq4V7/xDtX6eZgyrc8ORFuxqezzLNn0cpt7VzjVb61ueVBg8BemMwhBL/VtZVZri2vKjMwpTua4
pQ4CJaiDXyptTWTDXt8hDnBos2hKanqo+eizN8Iz7J//mXvro5HG7J4ceIiqZ77lv/iUtaNguAjl
7UuBpfWivtiiu/Ky7wzqWYlNGMLZ9wZjz78f0SCH9GVu2vtedqFLtaKhlTKtNtamw8cvcybwXlDI
YW4jSoB36HvIoi+f1MyOPZp4EwH+d/Kn4O5fO/ux+RTMLx8/6r2XAg0yzipSPGAvOcsl0T1Dm3ra
wUutL5XW47TjrsZLQKjzc5rpxv/wZjbQeMBbGQzjxRgWsAJL1ro4tOtzybSX7Ry5050su9gyrimU
3+FJBza2Db7j6iYmRRfDOFvaaGecBochXV67zAa4I4VNp35z0mfpTd/GNLvC/n+HQHxOeqDZ5NA7
wAf+7y9n5CsW7iWKRHhMkW+gCKozhEn44lyhSb/33c6pgxhXYccKQvD3g/iablOrWRzydriVdXDU
8hXRYQWfwrviw/TuMGLJZVnG+X+XagJ6yBX9aZkeCgE6Yzq4A8DCJOsBbKA3QRyH37ot/4eBdNhb
PI9gWfcNl17VZHIE6IsOYMVarJGL+l36qX1T22DZHy+B91Ybim5un+cwizdWsCatQuHVunWAlUGN
bGRefmv3ljjfyIAGsb/EVSJqESg6u4+ffCZ5X65zD5MK9pSz/Z5xQeQXriv8ch5GPMjq7lsCq/F2
gQNx5SnnOffmKbBYSGOysbe6tCEwOy4WpVTzoc6/WcVXeuWxmfj7xA6iBky2lN5RmdcE6u++Gv66
OssW94/gYu3RVpYwM5Q6gG5GOpkJy3QtdOfdR+D6hCcA7gpv7FkmsiE66Hbq4AHIRaWhFbvWghL/
8Td6b0Wjx8SrB7t6YjAuVnTDNdnsBtJHaVbmj62rxthoMjsCbW2vxLy+fZTB/LPPLvUYYyNe/ntN
k3fnu369kqmGr84Mu6KZzmiWfeWN3jm0eQ6CdEz4wcMZvr+fM5uy1AeHs9JV3ou3kHdSCOjqzcF2
Zbye2ZwiBw/rTvPKPeHj4Xz70QwdZySsE3Cpf+viMECymT230g8TBAnR5XssDq6s5/eGkeY5+iOf
MXwz3xvY1T4QSYrXt9ot+XSq2+S0ru0VrcjbHdiA1Oa5uNqg5Hij88KfKysJgPH2lvFbJD/ss2gY
8t7IFe0/DxkIhYHhES4pfLKLzzUNbgHzwOZ9oNIi/Y5Qnx4+fsTbLdCwkWtRPJ3NTd1LTyWbVqw9
ZH6y73C0sX1tV4z2lq4kqFrxpXW0K1/ovaEjzPZspoyh6pvydEBzOBbLArgu9gUu30HZRFBlzg2S
j9/rnalgwxUlc50PRRFwURWmhW4vnRqTPdEJmzlpvvSWs0kd4/PHj3nnfeiLWTZV1Fnz5188xh90
jbOjmg4iJbMWpK3mbmnWEZKaK3PhnSfh3GVx6OuoNt447Y2pMbazzlzwqlTFC258odNQXUOOwvZX
1665N70zgJiFoaUjB4ej/7JeC+wWKGasl4Mxj3HjalEGc24Z7CtH1DvzD8GegQeWhavJG5sMUSeq
J4TYxUxhohHV2dlRNXRkrTL45mZ8tgSA4D9/M7aHs2kghi74f1wcUKs/Txhx2MWxWQkHgSTrZFVo
jimE9MBsfvgKovOVj/feYAL5Ybvl+1hvXc5GJNV1VRYY82TIF3d2vpoYKpR5LCb+6eO3e2+PD3RK
eqTw1L5vzhIbOaCA3V4d09qAU2KplMFczMdW10hZaaD0F7mlvQjLX7bVCuTmg9hded93JitrAfdT
zEj4rpd3MrMkN9ty2wUrAgnam/vp3gBSjuCydOHSXU0Kf/d5FtUUyUZk1V0qbyEC0K8JWIYGxkAg
90r80D0EPsO14vttRYzTKgPLhnIWK16ud+lrGlm9hAoFevYps3vi5mU0L3Inp/xhcPo49aYrqTlv
546p8zB2GdYjC/K8gv51vy2YOF0btO3ekF6UwoErC38raBh8PG/eDuHfjzm/+b8eM645TLuGEsSY
b7wBVQGEQ2BKXVy5S7/3Og5jdLYLxariEjfojGUyU9DVAwYJMFDdm1l6IQTG039/HQf/0/Ot3TAx
7fz7dSDT5GiOHRIFu+Hem5AlIJ44aCKhMW//5+oN+2xOUDyqzpZwl8V8VnluVnCROQQ9ntChMDP5
HUJf/lTJOfjz8Xu9raJY057BjYUTFEn7RUmwFOwvrKfqOAyy/lrLqV2jfB29axk07z2HUvQckcx8
psz5e/zGVmgm0YT6vkjh0lg51Xz3/PGrvN36CSwyTIoPcBWT0/PvR2DIaWZ5i450Tf0kHpjSceHY
v8bFzY+mt04H4OXl9eNnvvNalkE7AqDonCt0WQDn7gK9EJf1gy1cHEsW/6g8+/PHz3jnvSgMzzZW
fCML2fTf79Uswhptr2sOuO5GTdVGxbIPdJxSzo5sbSuuvNI7C9fGaZqn+Q4g1eWWhBs31bYmMcqA
LfIJUY6/0ckPgueEOWzTlE3831/PsZjuzA5IPZf3O51I9NlwBq5FeQIS7aE2/b0mfvnkmzT6IkqY
5XuNJ/C1+8O77wlQZbGkGddL4zOtFWRBmYARCPydB4Hm4jaFFL4jzYWke2R4V97zn2X79+2ZO4QD
MmDA+2CIL2q7YbFoYutKHCAZEbBQOcNchc4s1bQx6kzWx2LUJx9gUze20zohXrFhi2khLOK5hvAk
yzsMXzucW5qiLm6EMPzPbQD7KkR6sDobdP6a9vXjj/POIOF/e/YGAD48n1J/z71CsZuizhTHxKdv
GAYecRQb0lHax1ZZ+vdqdNcrVofn2Xw5ShYZledtluvrJUYEY9G3BIHgB5TbEELccXkJckw/p5Gc
349fzjn/+stnka/B+X42eXizYyCxc4xs0debyAm/NeG9velC2DThGOmbIPyB6mVz//Ly9LMM7dAN
P59Op9APv97dbU7WsQ7vvn9/fW43j+Xm5uaTE31SV4oe82JzASIAyeEk4Fxj9N9YYOSGqBdUwhSW
mmZNsBw8+WRkWjLR0aVvB2Eb0+NQFmkbfGMST3fUcfMP2cjUDPsOtiO+Z3gUAQvRn6en596MOWFj
B1lO/s9+WIqb1VrtZ3/UvsoFz9g8zdUWnyOaDtiKOz1kpaJartQFF7vZ/72U6ZHYDD3/rb+kOdg+
QDGuSpOUmA700N9wRoLSWAJP5L1ObFcb1NHHX/rdkbR0xzoH92E6cVGiQ//TZj8PoNTW4wlp5BYK
+ZUC4WLe/t97EQhDCNQ5ruVy22z81ZkdGjgHK8kfsS6IwEV2tV7sP36Ta48x/16QILiq8ArP22fV
eO4EbXzvtXe7/2m8/v/LXIzXgrZp6uy2O7jBFIvCOpG9eWUeXHuR8yf7V31Y+HRmG9QAB2y+PCiH
eltxNywgX0Pga/ruStVrngfmX2v9/76PT0OaHfidncwYGbgV7gZVwIhMF44B9stCLPOm1kaaBoXt
LvK2zXv5Q2VqaaMau3T6gNCZocdOeJe5ZlPdCh9hVMSFpJ33WjcGENTmOtAhFkDiDPG4Xp041x0c
/phw0/RA1lP7kInU/PLxPHh3RmMGa3BQcxO8LAoGTM+nWsOVZtCSL1WxPM+T3H78iIu9/58RM8HM
GTTDJXTiYu9n5y/mrsMm1eoU2jDTb6PGy9TPRavv3X68ljl2Ls8uPxBW59RQNg2dNyAseFIzkDoJ
hmgYVWQIu9nXi6fgwlsQOlYouij7oEcsdgnNr2/6KyF7701Ik9YEyxfVLDnXf09IOy9hYYxuDi9t
JoSo2+fwdnBE+/TxqL73GGKYuVfiT/IWg7POjk5a2ekHK4ccutT3XtPvllJeeZv3Ph5dCMMjFvGd
Y9SpctX5bkN1M3d/ZCVvArn+miaLPv210v69Hd3CLZjbEXUUherfA5fWGFh1fWftpfZNr+5WLPLw
gU9hC/f2lSPx3cEjKxcgjr/Zl1BLgfhW1qkqj0Vm1RBYpgLyIDbBaMSHa1Gh747gv551MR/OjrVD
eb6pCKP+MzDduxxTQihSB3pz/8PhQV2IdyzdG+8NnkNyYOLO/mgd+rU+COiGbi++Gaq8UvC896X+
/ZiLwwO3gLnFhZ5WnwvyttVoa8IOB70529/7fX83m1X62aIm1bcfz/oLnOOfveTfT76YI4bTCBwM
fHGwqhqB4t7rdrY5R8GAnGAk7fU/+qq/ed7Fx6vVVBfG7ELHsfutsp5UOWxaaIMfv9V7U+Tfb3We
rv86w5Q5ogUmaPvQtefUAKIfz5J6uLuwyT9+0nvbPd1u+4wv4rR/WV0srmhshSfugQAFRIBW9ViO
/pUj8tozLmZHomcJRjKFtnfwQMKxtncPuPp7Lx+/iXH+Yy73+X+/ysVUKGCsY5QK06EbneMy37nj
HFbYRmnVs9+akU8Q/czFaFpg2CTbVrjRxz/g3Y9G8gpRQJxulnEehn99NFwqRuf/cXZeu3Fj2xb9
IgLM4bUyS9GyJdl+Iey2zUxu5vD1d7AvcI6KRRTh0wH9YLS2Nndea64xR5u1VUn3SB0bOzxaxS8j
KPa321mc8pgRkoIzJ0XLrJ+ZHvuYThaGmxeB/KlJm+qpnbyB0s4XX0RVKhx0enH2pqK62y0v7ZJ4
Tfyn5VkP9Uyl+hbEjasYsYH+iq3Rq4rgCEy1W2lqcUf50NRsBVRNHZqJogKqQ4ZvuhY1Q5AmGoxh
7NrLimNKCXO3TUUxruTMpj5czSJi/EStbJ1DbnY5ifpUBm6lOCdt4EIOZkISA5EyD8jN7Y+51EMD
yiOhMQN92vx0a7impnYoQ8EtXQ/4VSCOXbBP+zc9Glc2yaVx+9jUbNxQ4o1DVsvJWSrg04xqkj1A
jUhjuDNJ8ul2t5Zm58e2ZgM3eIETahCY3FADmt3bOJlbQLsA5nQvbfi9Ww23LHbOJITAYuBDzr+j
lGRm0RBCdcVgUaDKMjz5CNn2xtAmK4qPpRVOtoKSX2LqZNynIf2wwjUfUHQNWMCtzZ9676pmcAD3
S+3jyqa89A0J0jqyhRs0sPnZN4yoiuwt3xrdMYE3NEDg3ugZ1YNOvS2xFxea9yOv1ibJ0sTnDKBa
kHrSyXjisnN2oftNnDXhmW2Emtk8CtIT5UvB/3AYfGxm2sU/fMNR7UDpjYrBO7PXob9SFaKN3V9m
Vf89pj+2Mtsjp6tjrPh+5tpj/yQn0SYMm7MOc+72ZL+eEA7Pcs5Njf9e6+1s4Q+xxovzFEUyNfre
i95HLy3UXpUCwdtNXW0X0/FMdh3VHUFh0iuX3004huQ7koVf1NBZQPBz5z32zPzJ8xXxpbSt+hC0
Ub7S6FX/Zo3OJ3yEkn+Q9QZ5615H4p/iwrKnJOS7khTayn54tY6ntsi4o8XhUYia5bKDpoTAwGiR
fCBL3woKsRzrq5etzfLFz/jfViz5spUA+t/gjzjNATFo/W1EcH9H0Uz22JkodKS8Ut6aqMj2fz94
eJ8Q0VdIxiHIuGwVhGFoqulgn4JG3VvpV791wF6fjfhP7ngrY3a1efAdTSr72Q5Vkpdzp7sqL+oS
ffjoZuOzqZ+74FcBK0Z4j4FzX1LOdLtnS6NGOhPpxyTTIeNz2TM9NwkQpmPvmhS82BRANVTFJM6a
qd1KM/NrKgcy5mSpUZ/g+pqHIQccozshXJ4CO9iVHi20NZmjkRlBa0qEdDZYeawgCJu0P6jnq6dR
DObPgGPrXZoAJfA1CV5s2iYcxoOaIsHep3YELaGvqDreRGFKbYsnRWBQqMmn5DnoPetRhcb3K6Ny
kvp9wqDA1YncpBA1wOMy6Xpb3tjkkH4nQ9uGd7EEp2+j810NVPZj+6ZQi1VsxlprHpMaKjFVZqkJ
fMguk2aHQtt4UKgUfvN42Qa70Aj6aCr3zLNtiK/OlyJ0wB7mFP7swji0/nHy0qDYXg0ymzUWCSoo
DAuvmmz0ZGMrkgg4QwMWx9q01WjL/E8o8g9eL3xqInO0WjC0Ckq9WzvAigtYdBFvuqpMHqDwlGu3
pIXBmMIMKLIUog7kNy7nlxTLMFEyHTHWQPyL23yswxNonf3tQdf5MRe3PqJMHOwkrWkKa5fZNG6I
CrSeacXIY7KjAtawDLx4ZWIttUHkk/NVN4ACz9vwKg1yrCN6N4lGuOe9Hx1ajr7Xv+/J5CaM986k
7p3P3gR+IsYponapK7J2ZUeWLRicNe3rwsFAJJqsOK6I3FHmKdGCKwj+3TpadriprbyLPLGDCb9J
9JUr15y1jKP2FPP+T0vzDVuUvi6w/5JceZCHe1X2moe4aU39UKvt+GcUXgQHQ/QHv+cIbMay+FaG
nZ9s9UBvo5VZchVJtNSLnWE2GeWs9srGS9sTBU8TPzEAcrwzQkOj/jykMrTXnXQD5hP+hmYi6ZuI
d8awcudYWBHc0riEooMz2OtnFwHDnsxyhxKKvqMjpa7uLUfci7JcCenM5TnTh7fU6aoBEopM0Xxn
r8ZRBm1qNMDoK8ME5SQPbzpo4hZgjkHRZmY7v4M4KX+SaYqfpMby38N8VRmsLMy0j7/GfOf3kPj1
ehN0J4bW+1pRpcYTvpCc+KkvkoqS9r7S77TCV94bWQGy2kiUzbYdTGHAY8kb8AX8I3Bvsz7JorRw
CVJgOFNsnITy3yUYdVRaJDORi5BixExJng1M1QBwCMIMe1Kj2TtGDMvId5Vijcx9/UVoZ5JokdPG
S5lnwuWWmPleXCCx6d3Ozyvd9UcpCnYABZ3GlfOEwvJR6LGyb+Hc22eqbEabWlxR+OYGoXrpv7ca
ReY7Ch+r8AEYY6Aec0itnFRe3UQ7pcOT9fiXe9L0Gzsqc4h/8X6afRlYE2STsyh2qcD5Mhb9Hnbl
ShNXq2LWxLT5fnhWSM0I2Qs5xalI/gS9w6sTsjSlcbc7stQKWgmupxibTaVLl60UOt6pnj14J7PO
dOler6ysPLTwAyC/DHYTrpwY06nz4VQyEVFy5yVLiw092te5BAlMUUJoLkZWq9aUgf9I/c/uGCik
76WVTWV2abxqafrzD59PdPKA2bgJRtbxEQb1zpHqurNSwjQNmhfCIfeY1X29/THX2pzN48KI6lQr
JfuUWIA/HEieNtLyrQDysXEi4yAor/eDtSeNpl5/VJW/QOibpoHz4WwyJqPPkynWPKrBSwc0d6dn
yGEjebR3lujC6kjyEDivo2qZQ7nKGB6bsKyOcqyOT3FFfdemBCx556ey9CjzNuIKRHa2PNZ1K1Pf
Itf5K4Sb/CuMF/MR4khd7gjbdsqu0Nr2Xnb84LeSjQrI1lZSf1paKCfbMkosqtZt+BZKRxZ7G5Ra
aW+62suVTdOkq7rH2V1kGu8prTLJzycx6zzC4KnagHhw8M/9KPIvWjykwdbRUnB1t8d4YQazF6LM
JSnP/L0qSCM1ComTrDJF494O0uHZbKRvUDMBgbB52621cmzNVui/HUOjxSOLjNH1JSvMgxAnCDM7
U3oo5buir7hqgQUMD2Ptm/FK92aH01Vrs2VjFH0OdSD0z2nuN6cRQNKZci57l6Z1iXGL3L3d/pxL
7X2cu9OwflimA2QhfqoKmBUSfqn/7EZpL9qXoUoOtxuan/5XPZstzi6Puqy3PMpXQ2xZIFv5eMAj
RfgExOJe1uJjK9lPMVxLHez17bZXhlCfPdFhhXmJJbHJaoJD27GfEKK8Wnm7kshca2a2l6smhsJw
gENX7tOc60wpHotcqc7tqMf/w7ChA5qCkzwv7LkWMtLB/3dK0rpB+UWW/jSk+3QFALHy+faXU6dP
MzswuBD+p6F/R/XD/OhZ7nZflsiZB1+Sth7PVPW5U7w0f7Crtim/erkj59tAtcrOpZRM9vaq5jSv
Sj0Wv5Khy4IdKLlq2FgAI6G2a01bHX2P2XbWOt946UsyAJvQabNPkVpV/XOGJrNaWcJLk/xjJ2YD
U+uToMJsR5e6i1d9tJ9Stdt2ZvRd0pKVYOT8dfH/0/zDB5sOiw8frAJu3cWmH1CjqP+sEH6npv45
V7EHsZVTYgOQQL3neMmzDs4oSdu1jMrS/vixr7PDaDBlPxAdXq0ld7aj4Y/JCfInkqwGlHOah0eo
NqsBjpVJMttEyKFEvRB14eZZ8hC32WevsYsdK25NXD/9oKvZSGmGinaWB9xc2jyOvoGrlDMAqJqs
WbW97K/dLBe/34cmprn0Yfy8JjKkFIK4W4KItPtPwDEd4071X6twLSO1cF2huu6/vZl+lQ9NFZZW
NrboorOkFT+7LGoPHhyXc9oXFsoyEBvozLo9pJD+dHtVr33G2SHTmBVwxIYUdy73yWasnPc66Xe3
21junDNdOKl6u6plpSpdstpUsVwnApRU4UR2byppf8JgRMKc2XO2qjx5F1j5mi304jbMic0lgSz0
VV0NIOEmD2zNPgnI6kAAvuey7Yar5TuLm8p04dNknfLn+a0vdJo0dlphnxTb22DHtzWsb3krNgoG
hLc/5b8Zwqtp/6Gp2fqiBFjFhwB6eIAxCWxpvQU5rIpAeS9GDktbGyly7eTJa4Hix89wkiFIQc20
n624lPKtJIdoeevewI9Ri4GPPQ+NUyrHRDTiPA4mjNcmboaXUSownhQCS5otb3lsO253ZOkOQPn2
FGmgqops6GwjlvM8ZWF7kZsW4rntrQelF2eQcHt1yH8Q53rCNeGQKOYXAiE/bre9MFwXTc/2ZbuL
S1BRXu8qSpl8LfW47rdKCKz9ABejH46DojTm/nabC+vMotKPtDoxLaR8syvPGIZ5oud+7Na2dg4U
+1ArawWZC5Pd4mezwNBaXxuSD1LfZ3nj9C78ovsBRkfHi9vLx5U6j7kU4t9jjRCjg3G0rF+X6WJN
UGeWiV9T1GC8qeePIgv2ZotRsuUfsA7meczFUc2PMla9I44pWEmtvCgXviYZWQ3Ih6qxfOf1mthf
gX7xE6qrzQyLyF6wgeyJjEXWSmeXtq6PDc2PAGguyVjZidvnzis+M3cV7M640jH/EA+NoX+pRfXP
7Zmy1uTsKEi61CirXoJ2UyGm9w18m8LILx8E/iInScKykmK2yWW6S99vtzzNwfneQjEN5BSHmXol
GpgcvFXwt8YJp4Y/Nk5sp2Sox1MT+M+DWkG0xksb6hLv2sqE8rCytS31+2Prs53NyNWMAoNQdi01
PipyfcY54R6G6Bm/6qMeWz9B63y73eGFFaN+bHL68w+nrs77tMIxHLu7niQ4UgKj/1bqa5N16Rph
QYwCnGii35mfDoAvE3wE7NSNehMwVTlixdic68L5BH/0W4Gzwe1eLSwOk3cctSlYLHHgznZWcHnq
6Chd49p9EeCSV5bHti6i0//SCi99gkiODv7m8tuFhJYKyeCiJ1RI3qk/YLFhrryiFqbElM7gdY9m
xqKs57INXGq7Ency/5w31NSImjL9AesHYIYNMcY2/ieBz7vNfeItf985VE2UoZI0pvXZJ2wKM53M
eAK3LqudFXAm5snKKC0dQhYKKypwiSZclc+H3BhCOwqkkwMeGaKxV3yqunpbxF9vd2Vhjk8IETZq
aCLUKs2+IQQnXliaU7qS00C/H5I8K3d+kuawbgenyf9+Z75obrZhaont4zSjOycblmZhWOdQNCt7
8sJ6umhiNvPUQakzI1LDczBg8zE2OAEZh2DMt7XS7evWW3nGrTU3TdIPmwQWbpHXebwCBkiueefq
dg3rGSSrulfW3tgLOzBdg+MEwYkKr7lMRjRKD4siS1zMDSG3SWV0wCUHMlpZwbfGGfBgxMF4B6wu
cBO+wtvtubL0YmWZMVNUFja/weyWkgRVmhhFRdGenCcHQKP2W5SPDfku6KFZ2wPmlzAm6EPJ+FLp
gYYJWDjV9fTOmkh1cdr+9zcxZnGaoS8iQoyJhgeG9aRr9YMTm1jE2e7tHq81M1vooU3Ee8A145SD
bd8ERfpkxMIdu78UXU13Ju58Nvsy75DrqgTFrActyzr7NGSPOShtCbvroTI2znh2BhDXUPf/vmNc
8EFNUQ5OBfxsJMMuH/y0zBOXY3WX5ASIzfFQeGt6kKVrPFlt4tVcw9A1zg83TB8SoHhwimRK0s5q
XBfwXg1oom1WPovQx+pGrTV9R+6KzBhERUiKViv/vt3bpTvpxa8xuzwMeKohOyOEM9RKxn2wLb6R
oEuPXj1qr4LaiA2Jc/WHgi8yJaEiuNNyBzt4/P82uY1tzu1fZ2FvZ2c32dvxObZZyJdbhtNR4mSS
nnVFneB449TNpzyLMvCCnMoD8oeVwV4chY8NznZdLFZaKZX18ZT0dXvEqBPjgQ5Hr2CfWXI0bnHy
41oDSzQgLK4nGvqnJAgJzeGyunKuLWxhE0aNOhG2ELhHs90ZiL4Z9+OQu3jc2FsvSN7baHjLCnOT
STBVNP+n7wNjcNpyJZm/8NEvGp7t08Rbi0R1wsHFOCz9Kpqs2hp6HJ69QQSfYx3d1+1BXtg67KkI
HcQg9zoydpeDPFAWa/tZFZ71vtSOWY+XRl+MgTtK3f9wo2NxTdlNCustrM0vm8LsYJSRRkMgC4QL
cfzZSKPj7d4sXBphpsGKcSbF8NX7tERC73j4trqGDRrclDFVLRx/5XzRpjGYvTCm5YDmQp4qpubn
SwGFh5qXhAsdRj3PWLvUGPBg+Iu2I7CkFz2ook8tT9e3HBmR8hAWYax9quWybF+gvrCWAluJ/nhF
rzW7sh5wAWytcehOQxeaX+Wy7x499E7DptA8MGn+4HQ4IcotaWtRe8MPnDyF/NSmrSM+m0qQPRAc
acK9g3XrH9sJHbeIEl19lNU+0PeSwDPlFI14cWyjOgu+pjq8621KxdzPuBqS9wjDQ1jenumjFbs9
Gkt3DlL9uI0jmeUSql0OuNzwJ1YZOS768ExsTOHnXw04xL+Q5n0y6gH5AeZ4t9tcmM+I+v7b5mwL
rbPMaw0LVYHaoC+jGvdUpek3vFPXjvaFhUrQR+dpMolbr9BoKpfOwMuaiU9lBu1JhKI4TX4KIYRe
E5fPBhzd2jm10DlIwFyrKJtfAEaEI4A7TKl9Smkx3QVlF/GQLZLnnFq3laqoefeQYHEgTiQ9ihAt
AE+zsSv9FGSI6bs9hnRhCtvO22TA9ALt5faAzZfsrKG5eEmVTIEjWNK7TjVixEqEz6/XouzafDuf
GlGBySDVocoRpdxlb+pYsoNUC/WTlvXd165ttXsmv/mlL/z+nLQG5sq8k/ZF0b3bUfijNsCPkmP+
GY1BfBhq8T4U2X0fD87WHktMjpQQz2c7Cza+GD6btWMAwsG6p9Cz74iqvws7/m3q7V0se+dGtkfI
8Hr13ZHRjHtE/F+MQqswBgxiNy/ZouQhCQ6iKeAS+J2CJ9VgHLqqOdpDvAZemM8gJHWTTBAGCNdi
2ZwDH+qyKHvNGCQX81YLB6QYkx7ojzzdhpVxnS/+6ZM7lJJycYMocNUSjgh9EHF6u17bi0NU4JMG
AbnYy6mO9LLxbAQ3sny6PZkWxpmqFEq02G6o2p/n7P1QTXsBr/mUSOkjxYonVYwPUm3dS1l0z/Z3
btX4S6eWK7eFhcWCBhaSEBRPgsBXsQpqC8cQZaYrEcpQMOatlAR7utC6k8dksFHWB/W4cnAvfF8k
L9zGmdDcCed66b7H9Z2YweAa1lOMZVI1nrUh3yrVm56sBDCM61lDzSzkRFSmhGNAXV4un1LvC7xR
A8Nt/WbwHgcpGt+bsKjKTSz4nzZg2DuTcms1je8rqfffM4LI9Z1PbSraWAjWUNdF4+G/hS0T1IRO
KP6xC7M2uPPHMH8ucdLNsaVp6vuIgwlvKS+lcMpWiK6/Z6MauoodDS9Ctfpvo8ai3HhqpL0PmuK9
RYM9pttUdqx8S0y81bZSbnzuc88sjpIflu8s9L7ZpXg8o0nWe+NpMJSufej1ysPSVB/7B8oFJGwz
qiHEs0caUdDxON+WqRS+hH2JPaClZE2G650UZEBMbdxJwJrlyjajhlJ/y/JcYAjiFCQmZQcX1cLC
OJ5+m0a7vz2/FzZLhChTkTQXUES400B9eMX7TR+03DEMwiCZKu/joPZ/amFP6Op/aYewNI88doy5
iKvGaysVkmKe8kK8WnK266N8ZakuzClnig+QPEH0Qt7/siu1PLZ5rfqVi8Vq85Cntb8N5VbZIy9q
jrd7s9QU0jqk/lPZhD1fnrlJgbKd1ihxc2qFFCHyU9BbeL8bY7gyQNerkv0V2RSVcRPxeY6PojCu
9UY5lU++Y+IpZ/XNI3Zb42vWyu3e8+3mrk7iNTXA1cPp312dHk6MVphV8/WZYLSYhkEjTrjznCq4
YtAp0oPojM9dN1mspeEhxkuiktVdKhcrN4XrOUmwB+QfnSbMiFDpciCDIPMwrR4V18+lc5SJvZCr
lUfR9QDSBOOGpJAAIILeyyZ4nY9d6YXGSbKGTQ0ipZW/4Lb01zvqFLUij2c4JIYoCL9sJU38DCtr
xz8LNWp/Br5h5fetZ+A9ERRj++DARgFKV/rdmgJs/p7gqMTMGDcregj9aR6nNQrIoH44JmfdCvqn
rpabvYZ0nJTTEL3iYWVt0yTz95qBM9XtlbFwXpJQtoA4sJ3Q/uzDyiLKk1iI8WRNciW7uMv8aO8b
/cn0h10SfO4ywy26NcH69XASpUAITFAfrf/VjIGNLAYLibaLNuGcVQpl6PHOpPTndueuJ+bUDK9b
nWSQos93mIZigoAymAxKeYjLoaBwL96gC1+laF3Fbab1p2GigGAOgxNKHy9njirMUmDEoZAbKb5h
I/IaDypw+fqbhI8efs+vgfl1bFJ3kLMXz3DwsV8jii7tO9ONHVoUjGPSs5e/gSJhzYuvIAIICHwl
NTRG8CXuon3W7x3r7fZ3XWqLErRprk7x+PmCDzUlCjIMEV19qLqDp/YMoEZZE85LKPpUnOd6fKZX
BvN6phLS5UIJlIlwoD4PRmFSU1AljOINVXoSbmFslFR9jskW4w/1KMzC3OotB3qed/nvtMRG7Xan
r+cs7VPrxN8T4m7+5hemQxQwp/ROrrtjECqfcVzf+6n+5XYz13OWZliKlFZBS7rivkRmkHpVZuPP
EfbHQgUCJIWH200s9sQiIQXSbqqpnh28YVDoQ5IZPFwBodnme1x7RyIyKzeIpUkyHbYTcRAy69WE
7EvA9gX11EnWBy+48pwMuf0TqTKio1Qk1kOgO7W0u921pa8HphQNLVmH6+t/hpsp8TOcIRtd/+U7
yc8ED6zbTSx9PbYVSkw1eCFX1+4kiAteNiJ27VbBPzBvsCKStd+tY7Tfb7d0/aiYpgBQqelYALw2
21SEoZMqLHrH7RKY6EATxidLbdOnvi5TZyMkbIdX+rZ4j8DxjCIvBX0TQqDLXUSPKM1sASe4ajd8
kxr9UWBaHkTF82gUJ7MALI3NVlGEO7lOV474pfkyVeoQuwENcXX4CptXW0wqyUUKtPcbXJ7sP0Fd
b1r8TWPd//s1AOUZAgUaJM6+eUdxEcO5q+29U5ahrS/KL1UgtpL9l1gj5DmEiCagHtQQjvX5uSDX
ArWsrkunDBWQ5/TI+FEH5ebKhrwwJ9EeEdfgEYrqYb43ChvmfAD78yRySjo8tfwEWmejNNJKDnFh
Rl60M/35h9dH2JZFrWaDfgrUAhFsCEYGN9Cp7sKq/n4lT+co79pJy31VwSXVBiS8TuWhIw3ptm6S
7NEZzPrvr67UOFCax40P84b5VhjrY94PfuGcFKl2drEWFNuqXKNlLMxssOVEnyZOE+Tf2Tp2+trv
TEdS3RBkqA0KJLXskx35jzhs3uvpmkxxaTJQ8UT0AyK2jsb/cpAwwPUGhCARRMvCeZApbG13cduV
hO6aTpJWtoylKfHvtyP0QbBnXnoW6LCuqpjyG9/xtnmQUxgabPUCF0NtZYNY2NsdZh8bE/YlUwrh
sl9UuhQSWuv0HFqYjkZWZOIE3P0leOrfFYurDSnbiU16BYMSgSoowgJE1mfe0cmkfV1pxDyfumxN
V3395Ygc4/vC32TKr2xt8rAY45B6dxeWSoo9o6kd1FiGAW+NPV5elBPfPk6upyHtgeXAjEWhVnQ+
UlBppJQiFN9tmlfRKZvQ/Na0d4mBJbZXrsyK68sabSF4YfnioHmF38F6sleTIvNcgqXhISz0cV+o
lbEbjFbayNhDbgfZTh4QVdfbtFbNla4uftqJ5TVJdUnSzKK9cjBCO5GShIJom/vHtq6VQxVXJ+Ep
f/1kRKTIXQ0bJN6/Vy+ZjjiucEYnckvL28jlLzV/JYQctSUAkr+e/zTFIsNCjmg+cbjL+R80VJP4
rRW6Tq7h2Ra+o7053p4i1+9QmiCEMNWQk9KYR320JCG1plCsYIZhNewtP1F+Ydpof/fUpNlKQdKe
Ffw904OtF1Wx8imv1zfxEg4MtKXTrjVf33brF2h/J+dcFbPPsO23vu98u93BpTbI2ECWp273+kUY
dWluoCqzTpXtndNOwmZVWTkjr7dffjyZVCxmJtXCPCxLsXpBOUIXnhsRj08etYK70hu9n7napStf
bGmac4PB6IPeTOGRyxmhY+KAvzmHiYaFaYxlXfpsUl/uNf7Kcl7oExEe7kkkTzjJ5kmDVikEOEPV
PsmF/BX/3C1qnvsAr+Tbo7PYDLcXC6LExCmf7fBDZSPl5q3uqt6zQ5dyMoQ5Fua3W1m45E4mH2S1
sDRg7c41JePI/VfqSamnCsGejdRqwyc8HkOgIwJdQa+MfwgjZp9Z9uMjDrPFvgBpt/KcXdqNifog
kuKQvq7BE7YWmEIRhhuhZussCGyx59pJtDUb79Sk6cqnXVrZhFpg8HLWqACXL6eKXFdYXYrWPrVF
MJ76EfFXktjWS+ogzq3ULNrVhJI3hSK6ldzB0lFAgBdEO08YYqKzbWuyCQp92UvdEp5LUv+m4nOb
Wp9yyoSYq+JxTaK09GFNizpKbo0LwHZgnllq5zlhqyzcdU7+lnO6pZWCGar3udBW6vDmZFvuC4D1
EUTZMq4nfNpZ95QkHvpMqx03Ew5Mo9YyvAejtJWv6uA18nMmBul5SKLqa21aNUKpqojsbW3K2Tdu
H9gylJJvunnbG+YuhhtnH4k9yG+jUZevVc3VFLubItJ3dingxRSIOQ1SjuQvcVWWJXtllmjz2jh6
Q+ZsWhzTsx1Q4OU0sQVPCQJqnqtWjhpsZGJKuMUGchAc9NyJxQ40R7iJkwQsUB/LSrNxsGjFR7y2
X008AX/pXheLTZaYSr1RkEGfBEXnmFvn8A23zqhJxiHva0p1pWrAwMyndMucpEsWsns1RmpVpNZW
tCpFjUOhhkdbFUR7B6HVZxFR8rYZzTEzd7KnaOP+9r6wtJtSAmJwN2KVXAWYVL2u8NnVY1eYCDGs
jd5Fhwr8SL1yBi0tCJKTExwN/hCRhMtv3EsV6jqyxS5PnOGuMXtH3RFAUeAf+70cuEE0UWm0wk7e
ZSPvjLssXmVyLey04BGwPCGhhxx+LvoBgdNj/tsnbsmX3Vh2p2KLjYV4N5Bauv1ZF5viNDSos0CU
Pz+kcKdlYlikKSGD39el9iiGErnLWqx3YfRgJvAPs3YB115IbeeZSofpmvWrGKJtXj7Z/ouZjytL
ZLE7kx8PCVHq9eYB88mE2tZ6wpC+QYoZN/OaJ3A1tCpFHELRvJX95ao5ilGRYEwvR4XTYr4gh6Kf
XNBwTbJQoUV2cEzGEsvbev+Xg/RvM/ZEbiETAW/xck7ijKCYOcSgk9da1mSfRGi+7GuumsGaTeO/
UfeP4qkJVoP4ywLOMV335m9uhJwyBs2gfbt2ODaxeicH8bFIusNgewcyqdgyVHdRM7wKXkOb2HOO
muyfg1hZ0V9fHYn8HvZkVcVoAo+Yv4fsJG8dZSgGylKG8iCHNVINErfJptcc60uY1VQxyn6+Gx19
DbB2NVlpmrojhJVTgINT+fJz49eeAKy3Ahcq7wZJBpW79V61njKSBn8/sJz4uGPxcr5OC4w66r6o
Nnu3rsKjVzT7XhkO1BMebjez0CEsWrlZTxldxFez+SOsOmyVvJXc1qjTTRnY1rntKvUBYsbZbg3j
9XZzAJSmn3g5i2hpSlkpLEVCK7O74lg3ZpgLC+qpBLnQkiv/JKSEeCE5BNSh8ojyelc7eVYfmyJ4
ZCKqd6Jp1HqTj7GBR/UobeXCG7ZY8DhI7n35EEftr0jzP4eJdSTOCQ9OHanUCIZo16hxuG3q9t0q
knPZVi95XXc7MQYZj75M/lQ6+kOgiRPFEF+NUpYOY5mKfRSJP53PFLKL8kdZVL9QnScnL9LyTZ9G
mJWBAMXlfkzlDgWFrB0C0XPgNEVyCANHZjvObYdYQJtMwZt0CNVtq9thvamxVNiGeR4fAspkXvt+
yL6PShnK2y4oereJvWSrVYV0tEOrYretWnH0jACQu2+r25L88bMmKvnFa7Fhb+N3pzCVzUgd/NYv
EjwxDVFuHLuvto6Iwk0WRvyCuVaCAUSAoXxHX8UROcrsSomavw91oLBQjdLQd9bQtY/4o6lnT5bk
w9i1+Ku0Eg7Wjto+JRR47OpxIqY4vdh41Rh9U8I8e7PkPqCMvMXAzFCq7/noaPdQ4H+3siOOSdTt
27D+CrsxOsqB3j1TNdH+oDzP44oSGeljS7qJXCk3D9Xwwp+NH2kbA9P1eBvGQ3UetSE9WnhvHbVY
KZ5xS8UizhgnzGtAibJix6pbibb8oVKuf9RyD36jFoY7Fm/yZqgdKhcJttLQ3fmwjT75jfjdST3G
wHHxpHQS2puo4TKDMKTfqx05qCaRx24jdyhMdnIseRCGBK7ao20KCHVjdaqUIDo5VimRnGtteHe9
sYE+933wOk3aRK1u3sssqc/J2Ao3cphrainrX4kmd1uTZPvWaRqNu5fDCV6q1kOnc7eMEyPDpbvz
D5qv5l/B0GUnVBXamxdL2kmX2hpUjFSj3cfFPrT8asQ4QW6f/ChWt+x01ZvSee2Ll7U+urjh0zBi
VNl4RUH1pR68kDOHJFX173KRF38MveleHS9GG9MToA0tDbltAPALw3AoAHTjNbcr9ZfPqdxunDwJ
fzKPTMC6slbv24rHAquqN5N9X/Gdj0rkKd428DvQVZrXOmcZQtQXHMebYutLjvkIzdn5Re5Heiko
2HQT2ym6Xd/EbbkJBmP4haQoV7d9LkfbTmUEFXPsd4rth+beSJz6jyXHxZuTU6Kwbcp8eFVjsOES
nrobPRfxMcWN5d1OsuDIrXV4KgqqkrVKKr93Sf6pEw5jCPXpzpK8/rmSqjTaxGVh/oirtmNtFCK8
T6Me6l4f538KTpbPEJj7Q5jAKShz7VvdU/w+Mr0esiaHyZxg6M4srb60uC3tTGdIKDut452iSePW
brunWsJBJmGYH3H9Ue/jEH/NIcJhTa7M1O0CSDy+l4hTVOnRP6HRhsU2ckb1SzjE/a6r7ejBVoxq
V9mW+IZ9e3O2R1XfDp1THnAr9jbUnZZPaTG+j+Rcy60GwdHYFEEo743WbrZy1BTocUpcGFL0CP+A
OYkoFaJAojG09MAPFEisRf27tdIOzIrVJ9/CKO4frR5jGcMUfbDV4NBp244gydGPQ1Pe5b4dPpmo
rjYYSETH1huyXZSil0PlVsYbve+KA1ne7KGSIl/GRUfY30Zk9ls7sfWjVpjxvaqkWbvz61LdGXKk
HUPHT3d1rXXleWQjpyiCxY9PomGEG1uK8DORcOtp99hs5r9tqTGMrTelXTeBko/jJq5qQFuU5Z0H
wP/xpipzcxP7+vCi5kpw4L0HTCArNW2jG/qA2FZgV3wataA6MhNYSprffkmcBHNkPxpla1fhfnbX
mUZx0HAQ2AxV/w/7tPdLjyUePaENuGWT903wp2+K+slDO3N2cHzbjpom/o+081quWuna9RWpSjmc
SprRxtnYcKICbBRaoRVb0tXvZ67/BE9cdvHtM2otTFupe4x3vOHYYzbC5wALzcdZ8X4cAuPFGOYJ
H/Z2vcsW2/xqaUEGHo2QKouG1ah+NhhxflkHpOChnKo8DaXvT9ArTWZ4wTDdeaBpMUJw+8tS19jS
+UuAu2qNa+duZJoUN72iC62yxgniiq/lhm2ouO66YZaxW1WlHia15h/RaGrX0zxKN0yL2kBJpWjU
cPy0L1dGT3sjczk8CgwSQj8fbejwwYlEMueFGfZj92O2lZNHSb2o667OvmSJmR2wdX72xFDt58k1
XuZ+hVunmepqyiHKc4Iz8tHyGsAJSucRDd6JnGd87/1a7WofXqFcvT5qC1fFDhzzbdalZrTk3cH0
65elrMYwq/l3kA/1NM7zLaj+xPllOKEnk2Wjgd7t5WBksbRPtAUeTSgq+8Jv9F1nYfVZFuIrLKHv
taW/DNJKw3lBSOmnRkP2m/tDptMVFsouCTZMO6zSPpQ9GX6W/7tbtHLXJVB/bSmQq2RpsuHzmcNE
lNw/Tx+Nn56YpihY1u6qbxM2ImjE3a0yukqFHpbu4aKreEB7tJMCjqQQYx4xaa43CP7FofRyPGsX
72fWas+tXWwoALtbf579ncyXbyudXTwOhrWrilbCUWB/nu3EKDcuYe8XTPDMENMsvN+wRg3HIlt/
ja5g0mp45nZmal6E0ktIvxRy09l2v22lY8Uis4c90GZKOZHZUYcz8AaHbPAztAobsOgUPast8XKV
UHqEHrlFu0AbpHcNGr2PhdfdKCFu56Y/YU95XJea96DN1bJPpFdu8p6AKGe1ABacdDcX/tFWcxdw
Nq6vk+tgwKWN6lJlrogSY9Eu+oFA23CZibsekzzuXAg+VpPHRFy1UYX1bJx2wF21N9+x98yXzjje
10qTod/N36t+MnfL6NqRO5TDZmxGGeXOwH65IKWycbOt7S6NHCfhv9t4wJaNfmWtYx2Oef+g/PGe
KXm7gxr2JXNwoJkH7ClSiqF7W/PWvet2cxUX5pDHTtY3z4U/3HHgLpGH4H/rLVYeGg2Jbn2TNJeu
OWvRogHaNpqLVKIY+xi65FNqN0fP1sS+o4Fm3TK7yCaM7Syvu6OtUjf+smh32YDujoCBdINh6rgt
dLd+Fo7zvUBluR/sZdgIWrFIJAu5YqWWfxlXtz8qL0t3ZT5sak0DarVRd3VrlBRV9eRXvAWaLH8J
cTrvhy4Px2X4MWQJ6NVSdqGTZzNNC2p2c5jFAYLcN5FrcjtNIo0WEvGi1pEQcuuVbXdyg/2Ia8rB
bJXkU7FTDGqtPnLL1Ixl3hPuOl35QjY7yoZs66zjRcJ7FxOGNl465ZJG6JDmyO307tJoC0yX/ODH
4vbjj66nEy61bt1q7bqEvbZ4XHjmXvgjKZRdlpnH2dLbiFhK0s9lKS9XS+SXoxHkVxrM+DCYK40X
Osk2vvJvrFpJvjrOB9FamEHCGf5ddS7jnBYAz1ztB1WC1M4jtsDIxfVIN4ubFj11mCOyYa6mnqHy
d+FcmhRTyvO2Mi8XfhlnihLfyu8JIKzjymIAa9aNFaMemUMzt4owm9pfxA7epnX9PFj+jlpShI6r
Hlc+5J0+Djw9ZW1T0Goz9P28pSriGlJZNV+NTKhoWiz7iaEGDyqh3A4GFAUnNB/giCTRYR5LrGet
mwoXyzB3Uu+YaNLkWGtvZmPMtmZd6fedGwzk69jLZgFwiMvcE3unGoPrlf1uow19loZM440bIW2X
6xM3bSNfx3y2Y8ttprCvumqrJTpxlU1+Z6cdVn0dVvzttNhb0UrznpOL/6lJfct+9OrxgCIxZvOF
u2juZTr1/ZNJrcdUEjP6wtexSx7T+ypJwcNg2DTpsHFM8SOp6vTK7mws1rTqOFS5+QCvnOa5oRhI
BrEtapsiHHfycMaH/QJr1KfZD75qTfZUJtLdlqvxmthGtffKoY8mrTM2nbaO26A3+CiFbfHisgfl
6XhiObjYuXNlYaBc3FzJIpYUVRdzMt55Sqd1Twa1sctppdbR7hjzG/HqeOpCS30SCDxR35dBlh7p
nMyHSazIR21A9tJd+wuvxCFbrqu3p4yantOm2SgL4xGYjF+yVhkPi1wuYNVqhLPZ9+Y4EZKWO0sX
5vzK931bY9vfu2Psdt1F4YxXVTv+Nir7kb90l9fGIWdLj4OhtTiKAYx/l00/QbNEt1p2zd0c6LsT
YhAJf4D5nurrRrPs723Vw6zXjJYYaa+ISTEZUaYHSNInrKMWbb0tu1SEI5mGUb3Kxw7E9FRrFJyf
s36HIvNyWHmlZOVkkWaQMW7raxuTC+uEo6sFkZYCH4NWPA6ZSewRZKbMWp9tUVw0zXxRCDuPXTUu
fIiwxObBqTYqq6sNYMorvv5l7K1yU5fitm2Lbjv0hX+lzMUL9VIeFi2A+DgjSsbPIftuaZXNL0r4
9+TWy62r2EowIaSG0LIpnMwuK5FKmNRCxAoHgdNeZXAmKKLIgMZ03HV3gVAvXYIMV7riq+Fk3whw
EjBRHGZEbr4fpfO4GhomItlyDdntqccU/AdOZVk81GMXlmZq3w8+YQSa7y9HP/F02gE/2GpV7V1b
WYJ4dC2nC2Opek7rJfjZGSWW+4kCAGeDCmXTTI8U58nllItjOpXJ/bhk7ulAhFierfW2GjX3YpLq
uzkMTeR1uR/qbX2RmisqVY5nLDm7sPDMX8OE+aHmG/eJ8OwNdmZOWM+6Gw9Ls9c6auOt0w3pbYO3
AoQofDwn/6qzl9/pVBMM4fv7YU2fUEmp19mQ46HUjNoIq7ZKEIAbHO19ECVYA4UGUrRqymvYw7q9
gY8eDDQtSXOhgrKPYWd22wTD0Hkq/Fibra0mUpjHHsIpRA2//GHONqIL8tgQsuTIgsaOvRD3PFc5
W1hAY5MwV3B6lBfCcPNQVut90bEZ4wO9hMAD07az3Qc1+98rDNxCJmK/nCm7d1rzi1wdsmMKNYR1
W9/LrFRHmcitE7Q5dM6svxvcsX/oZueHK9J841YOCRL58MDdMkNNJs2uIFQwdMx63bVkNm/LWqPx
0fWGgWvrx4NWaLuSjFgoNxo0YxvHIG8oYauMIpz67rJT3v/9wXfGr31n3SpX/57jGKX66ZtVDHdm
z8e6FIFNJS/vMKr3NmPiOUj5sQTGybLGZLKwqh2G6DVbEiJThkCjU8al1vYRqDS52KNQ7hcFPv21
JB6CrS3rv6pmouhAgXblLcbFXA4aFZELAyMlWrV0RrBVKWg5qupx8a1lm/lJFXpGZ++8JqHZmkCw
6OqeUmTmO6+vVrSixtFr1va5PWlsuv4oVnHby1E8evXwIOmYNmKenk6ar53ySzNaq3q/lllFsnpw
64CrxZlTPBlzYGAL5x+Xcgb7pLubxm+nO4MI2Tsk/uzhwiiN2JHObef7gPqz90LIfRdjsMlf6nwM
2HQnlBjBxiA7djT64xKZ7YydrEGPr9ckwMgCbms5m/N2SHWeyeIBDglHXVK3j3tnwdBNa/D9x1Ys
u2e84MfCpaby2oIqJjfbG6tIk/201vf9ahqUIp2zqQ35PJjltEU7nnEoKy2iwn9wkiUIiyYYHnqJ
yUvrlo8tA8lQBZKaVJ/kpjEsCiqtzvLYmkuqBzMtvvWll+60fL3KiIYnLSd4mSeMXzN//qVns/sl
Tf1Ls3GX0zhThEE7n0pUoltn02/gQNU/06auDlqaaLtVOnLjT+714DnWaVBwMycEzPGx+AcOVQx1
Cw2r75SoNAREN5ZfdhSgOLL3ZpPzNmOnVvqTFxWd9oRlDl+5WFtgIm+PHwoYmwPEO7DZzhi3W+My
hprponKU/Jt9c+mlWXBhan16Oo/JtzdovaDkYrLpONe5DjqL3PJQ6PQKC06aYZIybmJX3rem1cRQ
rOmz++KyDMjHkCUtlw2ktJ0KcY+O97CyZ0VKy15AcbpNLv0VMNf0SyQtfhIDHDw5dV+G9RBcw4Hi
h1MEZ9YgGViK5jEf12/NOD4ZWpdF1VJkaIPVfKdpDiGXcmIAX/i4O1qZvAtUdq/zS27YtrSt76iX
spvES9EaYH6gywdsdcuNLTllCjmEeqLfQ6zjd4P2FLVqeA2KQIvqEorfaFYvyu/buNWnJvRLdDhL
cdsJHJONTj31ev6zdNjsFOXy3WRUIgY2MjejwSnQltlV4GdHbRj9MPFdtUFJ6r46Rv6aTj4OnDgi
h5zR81bN6attSzBE2rVj4VYPQbUakeHObqSGqQynzBdH6BVN5Cij2lptVR340F7drv0WaF25TyFN
7xTM+tu6bF+MxDS2RrpeL3RH/DNqva5HrrSzuxdiT4PQAwW6ElPyo7bb8Yrgvac5MeJEK2ewn3Sg
Jm6XTae6JbKM7Fubr2R5YhSKOGjYDio7Zcp0r2MHa5BKeTPYac8uqowLs9GpwtHRVYpc93Cq6uWy
M63bEU1VQGO4lB7NTpPfGEaDzLISbrw20y8Q5SFmpJLFWjDd6cQPXlKyGlFT9FdpMvxUasz2JxRa
b7Qq7lK4JYad0qjoY3bRJXLYyCR9nHJtpHoOBAy1NbhC6DhpjOrbr6or3MvVMG/QG5q4+PfWBUj+
PSG27W0ClT3Clyjb1xI+FuhmEMmVWC/mFnIjVBpswAXuLGbcYT2Wv8zR9ber1RRU242vojkTD/zM
TEucPLuCTs+sOXAMe7qt+xSEklYWvWRBNt+k74Mpcw9OYuTcQLolxQbiNYt92wis1CxGEXS3/VU5
jeWmt1OaydUeTs3cysve+hwuHhWV0pJoQuvDWN23DkU1dvuxcK8s6WB0MXvP1OcvIFg3S1Himd9J
NsTcsm8AoMcwnW0j7Es506E166vfOLSNHY6sdm4Ol9gCNzgL+MGdV4g8rKYm3eK8b0e2q7Sfgava
HfF/6waw6eeMGT9ISl5p/yVARDPMxaulnmxclM3qqnJJ9B2npD4sni7xqB6RrjmO0sl8IdnEIVBa
skCabK2xk9/BuX9T1FJMGNl9MpftccRcQd+U1Bz3eZJbe9D4Gzfxv0ySomjKy9ex8O2YQYp1HIPW
C0fdkqCRiYKaMH9fToUkAtXxQllZHlWz+toiZHg22ZnjUgb4y0v3bsE+jx3Q6i4YaWaRKftpiz7o
ptSrH81gI2MHB/cvjdrtNm1rTnnIIZlRBhe6zQ6It2GNmDTyUzKkMas7Imq4WlIH24IysIvtOCr7
G1Bp6YfdxI8tTtvuk67MgCNqsakzdhBgkytPVrum7aa9mTvzZl3XLlTSpmRQvdp5g/lUDCZYff3F
kKt5NMDhKYrLKgqCnjJAtRhBtd1eeKCScx+EhpHf572+X0odbMar9EMKKfZOz+3fPrBerGGj9l0v
4SxxHiMhl8WuMrTsyKSgvVrbvscU0vZ4ZA3nd5sJYDXdi3pd2nGbTs9OEeg4VEJqGXKxRgPY7sFt
RRKtRvM1y/3sJz7TVCENUAmyYhEvIvG/WdVkb5V7SkAurGCzePN8UTeANT3hPDGegsEdhWCyWzGb
/zZM2s1U97jldCYp0plTnrwqtUNBm/tUTSvfjwxaEGgzseG02XTzbYMMoMGCt5v9KB1BfC1a0Qjk
iVx6d+aQZqAbdg41hzM2Nns9bpu21xJKPZC62Mp1+GUmUosnMQscipZsZwVwnNjkpsfEYw9OCzfd
sen+YLq2bIYhN2PqLn9jGfKnl2VFaHnjnVL2NeVYE5ZtJbf1QKS8P/hj7DvFeOt4w5NnDd+g17QH
+P4dv3Zxl+tByxCjd/rNNBGkqTetvuUsrcggaQBOaRBCAzZN2NtY56vVrE6kupfB0TNGUEhhxzwV
O92R6UsrmjRO3GwhO819pN95HfJ13AzS6W5S2wamlh5ZDkN7UZrOCfBrgJaMKdO5zikpt5wwvwy1
GDEZ9+3WoSzZLpr5w+6nJSSkgTmZY3YHwU9End2P27YvqV5p28NJ1ek+LU9UIU15R0nvF67sRUXg
5JsUfDMeCs5op84vmly+tkHyc64mFXMsXTEs1CLc+47a6OtABcBHRprY5GWDhugFCjhvTC6kX6cn
p6QXXy/nB34uvwRKNvYDlNu4NIJlD1qcbkAux12Lo+wubXvB12HICNp0fe/XdE0Cbfw21erHOu8P
5jz+JlEaxKav/DsrHU0Mc/UKN3hZhK473rUrJTopV/lBLjZts7XQr3YFG17gWbekrff8NSBDZtHH
TvgG44iVjSrRRYRk2I0ZAiwhDqGXtk0uQKsPOxuAjCO1COAqcvaVzfyQozAJW93rdnYuJi5VlFRY
6moJBAhvym8gpO7RUXvfGSmClAyBv6k0bdwKCLcRzzc/1MLtb4WWL4ivM2p/0+zjNLXxbjMCYHFi
1ykO6hxaWObeD1pvhxpBAbuKV+uYjn51o2a9jFXtOheOlVtryIH7oiXq2bc7FfI1dXg+y+uVr3dU
2c7m14r7tn1IHfkyirYiO1SvvoOL69ukZEamvFS7Ni3FPK1jupUEV5PTXw1QB3doEonzqskSCHHW
bS+cU/0GEtJcWr2RbIhlxzwnZYg9N+1Dp8vb3sNpMZFNhzxx4oXXjjqTvG06gLobPf8M6MX0ZfQq
80LYZr7vKxfHvw4Ap4fP3ZMzuQPN2BtGqUKlcf5g0fWz0sUY6guc73qtvpXTZIXuLG4tMhtWIyP9
Yhkf9MLtto5N7Wczv4rWdXq2p/5l8Tqc2hP5MxPLM1zTLy4e4CFAknksRXPr+BXof+ErxlAJI17G
fWE+6xvUh7gEtvoTY+hlYyc0Stl0a0v1umKWHPVrkIWrPb9kNbN4ZxxURPJYS2Pcx/7Js52Ei31V
uE6UWm0RwZkwZKjrp/glV/gPZq9EFnLK5V/NZmqhPqzqm4BaMYZYnSWHcVj90MUiKJKL/qjKcsvk
yt0OQ69FdrB85Se1B90cHSC0/ioR+iOvmhYXHiCX5bf1vvX8aysf5m0lvEPZ5uo0g1JRaTnD88qU
e5dr7BiemrQNNnY3ci0fbFMsqME8U27bwWDeRwUfmmQpedOsIpO02W1XedqGvLJxY6+YtWWrfDGs
bIpoJIotNroD6J0ZxIaWk6bsuip0NHrBvBRl2ALChlXBnGds89tu8O7b6sQbmcy9cMmYnVfGaJ03
VsAK3cvQePvclT9pOuot/5slPM7bgHYu6h0Er3XaPDk0/sdgbAHBPA1G0zjH+lq1G1+wRQTWeLJf
qkHUm37jJuq2JLMNaJ1PYkXrEejU2LM4itJ4cvVk2uoumIFti3aTWwseYLDDNsNiE6InxnTrtetl
rdpsX2lGFxNEYIaJN6ZPjZS3iWMQVJKycRPP0sdVI+ttq61yazK3usxK/6sEwbllMo/APACi8Vfj
Jsi72xbsn4mK3ZCa1NIqJJ2xd5Jq4KKWL0Y32wDW7c+ldUYGvsxhHLifsakZIq5qFEAouSayZfG/
AK9bv7SiT8FqFOCBKQDNKwzSrV5VZaj3nOBFvtbIJ5NnqY9JWOppvZFen17kdvCrld4rzn/+NvOm
IcSuKotUwZhyMqvH0hXypZ/dimlgRx/pMEn8hF10ol/9yS06xTDpAYReE6EArKkzblGQdjq7qA91
yZD9QxNADcErslb3funpm8Lr6jI28xqWQNM2Zti44/oYFDL4ehoif1tlXefRhLxVfcL3tz/5vU6M
tj/kdx6CWu5iiXCXjAAcmzbOGnwiiDsnxZ1f+hk5dcQcNIW0FexxrqSYnrdW3u7cbLVo4dXTMOuX
9K6fuTN9cl3/JXb8cV2UEhPxszYnsFh+a6lJtM/KKfzxUz1nUp5d2TkPtdLSagSl9/Z2WtOuF49J
UvchhN9PaIXnVLjTOugkyC89meJCan37kAZtDQj5M+eDyIHF12a5xeG7iIQ1PKMhevn4ot67c8jU
TjZ0uqez071dDICj5PQimX6ZqvFgzXkDxlkv/8juO13Sn6ucvXdLqkZzWXNvn6Upw4L1sqyK7VIV
t0Hj3P0vF+Q7to6vGh7zZ0TCddITzyos7eAlgcEnPpnOl2DwzM9Sw87fBg+WN9och/3tpKpyzp6S
zZSia2ed8eV60c/dRarTVNnZ/uOreW8VvG0wUUMC7KE3evt4PLjvNvZp7aHM4NEZMnutAkbkKhme
P17IPX8RTtfz50qnt/KPT0h0TeJ5y0DEbMCNiwJcNL9BnzWsH0JxZm36lq9602hJ0dyP6YrP7VIQ
VLHTcW/tIs9j7lqWVTrdp2Qw1HQOpfuSgl9OzxTqxeXoucqHk7HAr2ioEyhf0QPl6S43pLmHrQNS
YurtrOKmwMrtSHwKVUjOHBVrvGc/l3kcWMkw7N2qXX660vNazmIvu5h4lTgJmXBv8sTE7hNNE25O
hj2PJLhCzFs2MhU4hHRNu/zoGSN0IT9HnAjQLkmFvcJSHepf690JL23VprXFRMcJiUJekS9p/HZT
O7gwxsp9sOZCvJpM8hty6+tCHdzOaA8z2SgcW9Ma6DdOW8ykmlW8gjFVp2PsPYHd126dZS+g/QRc
oDMEyMU/fnznuy5PD+KsdeqecbaG7vb26S1stBSLjjhQ2l9VZbHzJnczS+dJ0KV0qfyljcXXj5c8
beR/nnGegcjB13HS9lCq/XXGQcAzi8WCgkybPB91o11CbZQYZKm+2heGxeh2tYavBYEapOdm4pON
67QxnS1v2KjWGIxzwRBO314xY1BmRaPuHUaforXByP9EKGXkomFR/WBQnF17Tsq5+/FVv/NBuj72
EEgRWB19+dtll6SiLrLH5VBo/XSkFDKf1tkZDom1lP9qXXx6qLjPOB6k+pOo8uzjd+usEq0/JAeh
Zc0RPgPs3dbur9pJOZ8UBn9flmXYsG4tB0KS/lcyzdAuQIjl6h1OSqsY15vxZlXBvCvrQdv86x1E
ZIGWHZY3ymUUvm/vIHw3ugAoAxBIy9jN0v3s0+8szfT07+tAH2JvxqWB7fOsEJnBwym0EojDItPu
kgR4GTGE9jQAd37yUpin3/n8ZUTvjQ0ALHDO7bO3QlIcQzGH29gMHUOOYlzHRzy0hBcn+tzfY2II
eSbDqLGJq06tOaDwPD4JtSS3gaMURWg7uRM01JIs616AG4QOlv+MmVNLMVIwShxyZDMEzz5lIQLN
tOdL0wp6Y78WP9IxAfL759uHmMPECwKxAsfo2WNaJwtCGQqro+zb6ZKROk4vZu9tbK82PikZ33n5
UDN4aCnYSzjnzt7zsRSWt+j4oK4eqqlZZwwBBAaSblqfCUT/3idxi6OwxeAV9ip2P29fPqMwl2Jp
0+KItUf1PW/b7uh0WAmGoIP0430n4JR4xcHu18+8qd9dGsUWbQGqrb9sX0zS9uR/BuG+sKvLxK2S
K/YQFUMj1WO+dbBj1Shc3yDxfvwozwtKdmoeYnCSNXE4II1+e9G05n6vxnqCJpm+gHYcx5IhNmY6
IUT+3cdrvfMssc7BCwzxIfKcc/GyBk+oCRKSRFbFrHJejtJ1iLYaPikoP1vmrFpprAqfOqfLD41s
Ioieu2lq97lcP7lzny1zducYQg3+lFgg04mNdNGb3TVE+juhCGn9T47ws7VIy8Jm7HSOnmR9mI+e
fXCQILsZRuOIzC2/HiznONXtfgrEJ93F2bH93zLo//9zN4XCdX5umkzYAFW69kDeio4BcMCY0yh3
1dLClw6qFG/2AYS+PpGTJAjXx6/H2av4f6vDAiUY9uR3di5dzOyGCC4NqL9esvR6zk2s8HUpvpDv
OWw4hJZP1js9oD825tN6CHxOHhmEiruY6bx99RUhBgED2ewoaLGPOOk81EnuR3Wa/bImNChdkHwW
6GW/syTGFRw4DFvsv6RZjTHq+Le5/sEo1/HQjqTO4CRq7j++keca9P+ujBQdctZOAqa/FPVCG/W2
Gvtln/l3HnojTE8iIeaoYzaD/3E4CdAp+/tSWp98E++8QDiJwGJwWBSfgrPduu/m2ZrWibwybbrP
YYTDt2pDmnuIkiAseJQfUxMdoPXZs3zn3cGhiI4Yux0O2fPOToPBhu2YXhw8sm68artIPXLMXfuZ
xcM7H+JJ1YpDBmYZGFmcvTNWN2tp11UGkeww9VMP9SBIeuNtPn6C774nfyxzOi/+aLicDJCHLySF
gyh0fTMZiattNENln9hJvHfbqCHp7rAX4aU8O/Jas8C53B0KFNmXiXgxGebY65WFoe3H1/PebQs8
HSthvuy/67rB9RVtbOHvdd2Bo0dBJH/bU+P4oRiTfw3ttm1fp1agy0dqamLmc7ZbOjNW8GtH6AAt
eMV2lZHwhmcusHOrb1Ll6JsMaO6TW/nXJf63KJLPkyMXdeXZq5/BUxxyPLsPsjVFyAn+TfnWxp7t
T16N99YBAqImMvED+HuPNqQzoNvCjcv4hQaLkqSKPfMTN5j/btGbvdHHCIAOzqdxpC44r4V4Xos+
LWh0NQ+2v7iAsRq1cPCSpr0fAx3mq3GF6Wzky+Ji8fNLE46n/WlSuPHXfvL21/hvo/vjO3DHeobY
MwZ7LQtcYtVyA3pNOg467Fk/uOrw4FyRfzltHqIAZAwtbPsGfhds8CDXErmXre4z7kQk8+UUM+7E
Xudawx6ebTWc5Bxpt+s9GKnC8D9zlf3rG+ZwQbCH4xwwnwnk9PYbnrLRcvLKtA9+oWlPkrMNKdeg
VcO/HmNn65hv1xmSVVqr6apDkc37SrxaRhd1EA3c7G70vU8W+2vDOHsgZxc1K8jqCxSag6VEhDNm
nxK3150oA3cf7xhnFfHpG8aLiNebDu1U9pxttKtZ9K4yTghCMG9w/4jKrrt0hL5TvRtEblZetyVS
ko8X/asieHMrqQve3sq8KyndNFghuC7txMncVBDsIMxyYzT9JUDU4eP1Pn5FrOBsm08WwmbmIamO
+G1XSVSOApo4PAfrH20luZt/vovU+28vLFs636rNzjqkxX2bu6g80UHWn7lT//21/rkKG/rbVWZi
gM3GzhNwrSoy1Terv9G0o50+OmJGMfvDop789xuIx4RPziaWdHgivV1RX0Vtm2ryD+TNN18WLB7D
JhfJ9uNV3rsu/CwwtvEpLsCJ3q6i5T0YS0Lmu0OiCFRLl2SODaCm1cN/zudpr9x8RJWdVe7PEUum
5mEqvKH/N7OG/54hkDLN0wku+AvxSSGSLZNsxaE3MCoRtyv98Imq+/G1/n28gMD8sYr59loDLxFD
mjCd0iuFU/4M8b3YKj31Gu7s4v4vL+afy50d1ZVa/QLL8/5QmsZlptYL2aP8Ee4njc27V4W1rs28
jS7q/HBeS8dmM6mDQ5+jgk3WE6/nekmG2//h5v3xopx9z3XTLZWSmQ5tdm62ebpMty51yAFhDuys
j9d6b+8AKsNoDMjAxmHg7YNCdZYbsOeLoyl5D2shvUs6+f7r/98qp/PgjwMYeLfUelQCe/rok3fN
0MqwybLuM6PHdx8Q8KLDs9ExvDvboOrZZvozO9CIhfXoa8L7kc2pt9fMNP/nOo0XnHNZpzEC/DgH
Iew6b7ocgdl+qMwlJJ4PIXSdpZtAeTL6+Oa9d5wQo2DQDWGCY7pn35KpPHNt09U5rM24xFnfGtfL
JMjiNKGIdKsr4SSln33Af5/QlvHnomdf1KqIwLIYMVC5qTIapLZnru+EOILWoSryT974995CWPDs
iQR8GbhXv30/Ot3sNc/jYClcWLjQgFNSUD6+i+8uAbOVrs4DGDjHhD0ppN8Ixhf+6hyXKru2UDR/
vMS794xOjYlBgNb4/NwvABhHe0gQ7JkPi/XMn1AsJiEOzx+vY777RuBkwvARzzJGhG9vVzMBS+US
1c5UldZ4kZZKfR0b03OictU7LYJkqN+6etsSCoDeD62Ka3brBTpHplF1kaQZ05PUyDaT0/YIAkCd
6GXgN+56aLuoUHB/KC0hL4Ut1BW1KWJKAZ8pOGLEr3UXmWfVXxCc+/NNM/ndFZo49LKQtkkd+vhS
372ljFjphxybicjZmWmqPE9qzPAO2EpW1/yKdTzhz3Qttaa5QahmvX683rtvieWxFhb1GMWcvfZG
lQ4w7FuYi4wkga7MIPTT7//DGryG2Duy0l/Nv8LNbs1T4/9xdl67kSPJGn4iAvRJ3pZnSS212qjN
DdGW3ns+/fmoc86MikUUoVnsLhbo2c7KZGZkZMRvIAyO1h0vp0/o5e9uD7GUavDz/1m22QaxEGlL
kzgeHXqLHsrBXe9+MamjKM0IrleCQ2HCU1Efb486/a2Xrz1ixqtRZ1HeE2UUyFGNP+XUOhBaYyNP
EQnjfghl2bk91trGmN2RKCoogG9ScaqrT0Wfb4GAbBp0MZBsuj2QMr1FrmaF9jLHjPYLuPDLw2b7
du0bSmE6Q2xbwQRnMfe11wh/1yThYJ97I4vuFcuN7xN0149aF3gChqih3dl5BHb49s9ZmjcVEDRo
cI24rsk1SFdAUG4FJqo0bSzUISQF0R8gVsnKxJeOAuUPup/IepEVz95oatuFkDokw6mQ/Gq3dTnS
ANItylYrZ1xZG2l2wdVW0Ka21sVnIwi7Z3/0zecU3VwPYqaaPoDyU92PptZ0sDLTrLP3iYxl4knO
1Px7j81gwse3+94Z3bK+zyI57FdO02zNTW1SjEIVblr2yTNndpp0ufQHgZHe2cW24Zi4ZrWRjaRw
tKxrH9AgjFbUKK/GsxHBnNzsAMzQL52LY+eICEDeKayTgT2kTMps681W8Q6eMqx849mJpTuKjwOV
awPHS/4zf5Ig+g73djKszrLfNI+2CA4dsnRlOrPPezXI7KjGVadVdTOkZ6VsEzQaTA3qYW3BkVs5
G9Nf9OqkvgyEZQRKaRb/5pa/PKlyZI6FJmWY9OFU54nhaOXsGdduD63Hm9GMjHe0Otf62kvTez3q
bHoQfHOPUm7o5IayhUD+RCP1+fahX5wYm4/2DfpF5hwREMVNOfaepzmiVjYGGOkSSgGnUYzf9ehR
EWt2q4tTejXebEpJPoAPbiZbxTL+iAbPMbbF4faUpqh59a2QtKfJMFn7zFtRMmajJV0M4Ygq3MkQ
NreBUqH9BENyF/fZA2cZR0cvvYukeA0e8PKomQ9OAKFfYavUNOa5oAyET/LNJnM0yJURAM0GyLRc
vwMhsJWbe2F9U0FatPk3OSoRjAG8D74+/aFq98PQg88v8Cb/EwXtRvWB/qQed+ovC3vSNPc2wfjh
9kotRYPXP3b6WK/eTiAZVR2lHM+ppPeheMz0LwGyT1W6EgpmOeXL4bEw5rHJSNBImD8E4wHedjti
NqGYyeQZp8bvwNnLe9nri20TAq12k95eScqX4g+qkfSXEN5E4nCWblkZlKsSO1/HsOFfjdlGGbNj
uaYYvriCNJRMQQy/NgQ30W00Ste0Tmb4Ja6+qV4OwPyD5K9Uu5cnQ7UbPw1upnnuWHm9X0OqMhxX
zaPfyBSMOcK4beuhWeTiSH17WyycUYPnINQeVIsp4s8upYbcIGDGgwP75XvR4wtq6mn59lMKgmHq
AU6QL8oel3vPQzZjMOB2nQdlYmXgJLsTslzv3Tp1/1hx5e+0ePTPOE0Px1BT3vgs/N89CQ77/1d0
tvW1HtzEOPijo6boRPQtEP/ubSWdqyFmy2hmilybmKrhh1vcG2n9DtnZe0sxV1LjxS2ISTfFYHYh
xb/LhSwBLKOvrCKdgOxMclAlPT82kpV9xSovHuBB6qsv+KVLg8TlnyGnn/QqbtQJBoBVn4bnehhG
hP3yrH0q9HxoTzU0kDvP0jxr7wEwzXneJ81K1FobfXYXm+goZLi3Ds4kKeaJ957r36UC6qf+PPjS
zu3WtMrn3er//ZLobIppo5r2/FEM2bXhusI6QjfvvPBXYiFKaWwNOkvQhjdd+7FuH9vaXck5Voed
LXOSe1Kea6nn4OvUIOCImg3qifkxzfXAQTegRaYTJYmisiFgBLK/81FWWYk8C4tNl5eqOeUoygLz
/qvcaAU+TFXnGNTVsFl1GggMkxKhq55SXT4GyPjcjj4L+5kRTepsU7mDqvbl5hoAQ8KFSUOnFj+h
Pmwq7UFuw30opfvbAy1cS1xGOMUY1ObJfuavkKCrsg507TmQszvfiASS3XRtYVST9bSBNfwckPRc
uQun0zjPD7BnRzqAepRxZT6m0Bk0gzAOHaqwmzr4JJmQW9GUuT21tVFm0Q1vkUmQzvec0vupZBFK
azEMxef/MohpU92FfEPp6/JDhUpchUVbho6ZyX9Sj8KGpX4bk/7b7WEWPtOLU/P/DzPLGDsbHalO
zlwn7mR0G5XkV1+rP13fQHMkRPNGbePi7RfgxZBThvkqvpl2hWx3wMHTJH3bjuqj0Q0rL5fFL0SR
F8VuHhX6/Omv103nUb8wHV9LlUPbGMO7NhNIPbrd8OM/LOC/Q81bUIHb+2qfdraDJ0z7URqzauvV
CHullrzzi1icIaatdWEXp4cTJC8mwEJUXy9XEJ0zM7ZNXOirgrKQ2jrIdB5ALp7ePDWQNBMaF2eF
CSl1OUygam6fQvl0rBINNFizpF5iRwv+yUj7szKsoV6WYhNS4ETCSfycpt7leG0zZn7udYpTeDDf
DG6dj0qSoNiBVskG+b1u5apbGc+YdQ8rIOFFiKsETxlkCcCUavxPxW4fiyhPP91ey8WxKISqwAG4
6uYJc4l8A7JwlCKwaPiDIgWsWleKnNToyZ+hsa98uqWLBYDZP8PNQpQZp3gRd63OfAiE5gdc/ZDF
/YvE5cFQvlr5l9uzm/66WdwFz0bRiWgvG1eA+6ozvTgzwX1Vlv8hy7tH+MQrUWNxRtAhgNe/wHRn
e74UAwXKFLtVKLcV4l71njbPUwSNBz/Ls5TlP1ol1leShMWvhpYNb5yJdjXHcAxyhfP3qNunSku2
rfI+RjA7q+xdKWsrIy2toKKxu7TJgpSb+XLvx35c1XZMGDGlBLEAG/BeUGvZCpp6aT7cspxqzjNn
evYsEFJnwBMaR4eaRH3XplJ0h+oJRM12ROwjQ0F05apcuF4gnfw74GwfZqZGsEeXAQXs56ims+dv
m+6jPfGr+zWLjcUlBKqE2j6tFTKqyyWkHtbYNeOdis69F6F1iNK1pGZliJec8tXVNfhhj85ID4HR
y5+GtrwfV+E8C7GdA/TPLF6q2q+GKEc5hSEJqwsW0y/ZrX+leQrlqCufbx/ZpfP0ehz1crVUxEHH
wUABUc2k9E5LQmuSrvaVDz4GMAXqN5N6BLRcNKEtz12rvU3fYh4wOJ+USMH2gGiYbfciwjMHB2wY
yUaR3jf2gB+0NxjbKsqeRaAV50R1EX/15XE3lkq6Eh2Xcn8wDuCywD7SBJ5foJafo8LK7j9rMNLO
wsiDbgN/XHs/GBGPOq1B/sdzw5Pp4umcFTF2l2Ecvb2GcvEjpsP66kujhpFUgCINWnqIN5Ow+gQZ
r1sZZfHIA7xE7xjYCOSCy1HGona9IaENXNRB/KWJguIh68Pm49Ba3dlQufZu76vFE/9qvNmJhyZu
qqGgXTtoMncc4l+23P+NNa0Cetxty1R9e67HMwY6tYHNJr392QQz1E3bmivpFHbpJ7MtHR0FESTl
V9ZxcV6vhpnNq3fTom28gEgWVmh+qbgDoG3jFMLcQ8k5RoP2+fZCLh6RVwPOjkhfSByIHrdhOcg/
N3WIwJevfNbQcd/oWvueFuJDRB9SDO7KwItB7tXAs33pAmZ09VJ4Z9HK+Y/GzFBhhT65chVNP/8q
AkxdKrJYkG/zFD2QYIsWDRXEVqGlWdzXUrPTsnHl/lnc/f+OMs/ODTnNraGRbafN6yzZjOA0o7Nl
xnWzT1UDl4zeDMo1W5TFBXw16OzpO6hBSVUIFx+rKBCDaLMUJQ8799eoZStLaM9CuDYKPc2SigrG
EGS0f1ADQwZW7FWpG1ZO9fJQliD14qyh73sZRdSKWNraoesUstmfx8JXH8qgSE6SPuTO7X2/eNAo
GfzfUPOs3K6kSNM7IPaugoqvi3TNWcXa4xFtF/t3IlehMyS9tVKIWdwnQD8mDDz5+bxeao8JfLke
IHw1RD/iZjxBQNznUXoAur5SUVw817zbcHmnBmzPsWitNGLKUPN4kwU6ZLLjt8lPpch/R6b3gFwQ
Rhde/7301ww+tWk3XB043HooM9E4wdjx8hMi3BQNyB8F54o2TYCA7mh9oNIt2ZuyQbZlC//G9qCJ
yPGzIiRUT/LK6z67ilWbz2ZhI8tRyZ73S/F47x5gn9rJyZaxWyMWVmjA4+qEZkoatcbvRGRGipmM
UZubUZq8aPBkDewNkmX8gzgkpMCzKyNCGySI23seQ7WCso1RP1SY1dpPkdBig6qKhkAM3PNgjTi/
dD6pu8MO5nHHA3fa7K8u3rB2uzLSADGriGab2eT/sgbWXMquXmp6eLhPYI7ZpdTnsd4IV5ROmGWb
ofxueb+6EolzVG2k36FIV47n0plh86oquYyFxen8eJZSVAZaB2cpw1PY/NFoXwoqioYa7/xmZf8u
rh60IlInC0GqOXe2LEssDTBBcxSp+WxPTh11e7wdAlaGELOHOTqnpopVn0d2mKMLExQuphA1qjTZ
yvWwGNZenYlZBE2SLjEkrgTHSsctav8bnp/bvKj2t+eztBvQgvjn6M12Q6PHJJOt650bN6ruY2CB
nwyf+w4R4u7gRvQiB4HnS6slw+72yMtx7d+Rp5V+tdUrBKSGHs3EUxQXxr01evLOMCLVCZVGHBRy
/v/y5XBzFVPPiSLstFFfjaf5SWc2ng+hKMShIwyG5KzTDFr5bEvr+foAz0JZgdIVmBFoIW04OrU0
IFbefDTKCcoWh3ckwXvcR97K7gdyAY7z36gx2yvBWClShieXA/71U6O1qA/Gn2SpO9z+Yot7/9Uw
s71SamGjINMVOb2pf6IE+9GXqpWPtLTrX89ktimGNDbaLhaJk5ZxFO0qbRw+JI2CV2YzDunaus23
4KRPAiiGGgDtYgCWsy3hlYaFptSArlAio00M2mt4b5fPLhIct1dOXRoJE/dpKIG5+vyGK7XExWOo
aE9Z434QCnlyhDm9j0wgWpkm1k8Qp/aWCO4qxJzH4BuNFin73cnBEcDlIQ1/dX26KRG2UwNp7/Hq
rtx+Uxf15ybw74bxi4fOOTL9K7F7/sFZH5x+0NgBgQdOeE5DjevOdO0a6SDZbimyjuypdqVGPYfC
mS9j0GASsrAEfefZ/YBgFomPKGxHdjXElGNd3iM2h2dU1mJGUZjVVlUItH7aV+ceY5g9aNLwS4ng
/cpkp4/9Ogl5+SGWrVBQozV0hbSVtEzvRY0VZI+qok41Mix++glfo9PwKF5J6ub7/GUwuO0GXOKJ
djgLEyO89sLL2s5JRXlfIZOhhYh7D/Xu9r5b+oAgsKjZoCRhQV++jHlI+jfA5DF0VGMtQ8nMkJ8a
pfx7e5B5yJvmAveEycimfK0iUZthGgRFg0qS+QH9EcgYDRfVz67Ey4v23SqzZulDgVt6qRpQJ5xX
CjupyKrSL0fs/vJy6+et6545e9Chgsg3+70pcAfKS69biU0LZxjIJr12yMtQUudnOMcWzoRk2BMt
mrskGqJDW+IWEg1psc3yfg3NtLRFoIXASoUvCl5y9u0kbKuh7I+qY/vD/RjL26CRT0EbrMxqcRiW
h1oX5mBX16LbNpgAGBK+p5OEOLYOuLfv/XClRKFMV9Dl6aJbw+6YKFFow8+zTpWqWgu/23fCMAm2
eo7CLJxMOQwpIiafKPn6Wx8YZp6jTO8V954knjx7badef8GpZYSMC638CRs0O3VthHuhVUBAsEI3
2vQYrqJOZXuIn8ZrGJDlocCBEVEg+s57pKJVUx0t2cAJo3bTifdxUSN3DBB1jbd//f2YE3eK4CpD
02v+PJSCGn1GFBEdcoyvipR8Lrrsa+Cnn28f8utIQouBJgDVedDYV4oEg9YLESLH7VRZlPAqQa6a
Uky8EoOtpWWbHoFTUEQ4bF4SVIfIHqTSS3gJeh7tSnTLg2PotvpzmJYJd1wpt70j6yO0WljAaD37
RgmVVAZJnGLGQ3N123nxe1rw/btQijJSIc+ot7B4okfDS+uz5KeRtWlROve2aHZO9L9qlIZNVKtt
D2AQ3zXLLvOPLjiYn71VahiISEn7SNmp1Tce3lDYGJgRGsadixNJh7UGD5k21rZ5yJNgp0foW2/A
6fe/DKuSv8aJhKRvZ8tSiUnpGPKaDRrjm9QayA4DeOCCUd0y3IzIRP8OQgM/uwptsRzuMLI/D5Fk
JtZOGVxcP9AArUJ0oxsd47q0BD5nlTr2WRQF4iekTznAtQB7hL4pDN9NqXVopYe9P1mCQWdTtl3U
dY9SpYT93lJhk57K0kXbvKyQDdvqkGfDjWG5uDAF0WCNh9oP1NHJ1US9HzofYX69ycPqroIRei66
kLYM1BTyFYRTST3qWO/rbSvXnXeqpD5UHHwjpZ9+mQf9TsS6kW/R5BF/jFzB1E1rNHWNsXd9MZDY
qzavTGiI1hVap0i0TktFYp1SU/3TZuopTsa9UKUPcaAc9M59un0kFk6eRvbI5aeqBqIx08959aAw
Qx9VZkSqnQxfkn2MEPQdPVPcAFKpWjkXC8dCM+geyUBjLNQkpp/yaii58O1AwQ3jJCprG+vBg4Lx
CnZaWFq2P2/PamkouM0UnFR7UgrULocSY2SZvdSbDqo83q4IPTrBmTTuUAf2t8j6rT0qFsbT5anR
wQqiHjnPwe0yQD4FdQ5HwnzQSWpFecipiB4U3/N3yFWmH27Pb+Gr0WIkB0ejAPbSvB6BOG0QJBwM
hzLoBhu1nV5aWxN/lNvDLEwLFUyKWUDH6GnOq5IRut4Iv0OgGCq5u/N7vT0IwD+wkLtjZmQr+0O/
zsEgbqkvoq0GKfV8L6IEjhdyD6QpMTIfaWfDDT/wTysPoafmFLMAJ1PGzrVvqhZaT+WYVyfiVxNz
6fo61pWtWQ9budZVDBPito433dDWeDyjJ/ELcX+t2CgYf3WbUtLyQ5hp+TujDWWIU0hRf6v1hHjV
i2jAdqRL+ru6KTFOtO12DO9FnIfoD6sAC7ZprbftRgxo96N4kds/ykihyGel8fSQMds7FBoJYiEN
la9enufmFj8z+WODKde96dvpmefAKB01HlntgVeDNen51/jQe5XA8ArRE54QYV+O6UqStHD7IdkB
lJk6FoiTeeIgIyzTZbk5OGpXH900wjLb+w9DUO8zX7phsEBnuQnP6tGurF4F3CjwTk53erNWSb7q
LaL0AMHv3zGmJO1VGCm8tI/RXyicrja1Y1Ygb5Ib/h82S89VOxT3RRgC0baT+iGpcQAlD46sla26
EKR1RZnyaAKnbMznWRswGg1JsZ0874MjJiK4Vdl6th9z1zzrWdtkmxyI/0onbkqWZ+knVR8eJ6AY
2B3zUx/oMa9GtulpyHrNkbvBFKAaa8OvD02U0JOQihjPTSBbbYUmc1SH78Z+7KyV99jCMYV8AxyF
OgkPiHkNasRcozSSNHPy8HNtH7Mx3ln+eynOtjFORPUKLX9h1yrUGjRCHWwcKBGXnzsIAiNKNAvd
F2xAeZltkzFZ2bULYe5iiGnCr3aU38NrDFM1dAo0hX30c0T1N1J+WWQlt+Pp0sqZyDxSqbEUFBVm
N2ClQeZtLb91Ui3HZhxLhR4rOfoDArpK9UgBAcHvvurfvltxmmNEdOHUaw068L8WobxunbDCPrd7
n1T5NhLDxtbORVLvb89x4Wqi2CIMyMoQ8eBrXS5m50f9WKVYTrkNJidS8KGULHvbarhG3B5oYWOw
J3jtTeAhrlztciDMnuWg9VTj5HXyvdGLB13SVuaycMxZMN4LtGQXWBgYXyRVkmN64WGxxuN8W2kH
UxuxUXsuaTy+fT5T2wiMNsplV8JDXoBjg5riCR/oNj7b2WPeV6fbQyx9G/IvrnKNpziFvMslG806
q5vCGBy7SbwtKMDJJMvAZTDBb+TtQ4FVm27xpY5JoMuBaSWue7KD1kRNUsIExSogSVSfbw+09CiH
lDy13BB8h5Mxu3PSABLLEFemE2h95+4xosYlEZJ+fsxCLKE8ZLb1M9KxSrun14mtdSQP2lZK+r7Z
dBGerdjutbay8jWVhbWeZBjhgNvkBWDcLte6asqUygrej7ZZeSepS59dS/wYesr2rl1QJ01DeVs2
tOr8QvtcdVJ7X8Zxd+iBmmAEiddDoiZ/pFGtVn7Z2g+bztWraCcBRya9ytAK63/IvB/T8oc0fL39
UdbGmP781RherFB/dK3BCdLq3aD2JyEX+8Jfk8NbCNwXazz9+athYFVj9DtJWMjd6D5GcaSChhl1
7VTRP92VikhWenNLAyJLZxDCedlfge5rDQFFTxvEKarkP35SHHvX2BtpCOHNK36+fQ0pNRFEiaSU
tWaHlXqBGY+DqSMKjoHnQQ8oL52VvOuDLe4dIl65Zxc+GQ8lKG6IxZN0zkswXq16g6+a/nnUWnGf
AisL9wOgbjxAOUEr+2MhdlMTpOQ6xTroGbMzWyPIjQSq1TlCKo+jHR3ido1/sjgEeQoSbkzrClHh
6402mcX6Z8B1xjdN88fHWrXXoCgLq0Ye9M8oczCFFgivlHEecvIaRqRIg/LOzQPjXlPjfiV4L+09
gYSLDlp24l/M9oMdqJ3aeYPl6KgG0ITLxINVix8tBpenKtfWfDSWkk0BKB0Uofyiund5ttzCK6C6
+vG5NmIXZfjUOGhelGzK1r5DvB0fSl12/c9WqVT3hiGN3v7t219AIUDnwWRXzvMIQzMKVfMty+lF
7j/7iqTuW3xv7jtX/3J7pMWd8mqkWRSx4jDymthsHLx9HwD8UPF/K9N7erO8nszs2wmUJRu9A4wV
SNVOdUeHSuR/mIXF+w6JTjEhFWaV9h7j9EiXgszB4/KdZ1h7iWTy9kItbQnqUkjlTsKnVz2LMKpA
FeVRck5gAW0HUQ9HXM7f13DYf2Ac9UPksnzooTRvGnMMVh4/S9ufFIHOFo4MVJBm89O9HpDUaEWO
n6hNvSvsOAu3sZ+O1tEevfTsGVjLvH3CdJ2o5yBvQG9vTipQuiSK1bpVHEoLfr0x67R3Eisc94Ev
8NhyG30bJBORzZa5uIPVB9/CnGGZTlKUvHyuRVc8t6txkK3skxFlH2i9/8BV6s43bfx0Je3taYHB
vQbChbIyG2l2ZefE60DtkwxBwMI+GHYzSZUWVAPpABxv76OFAweWlGtGt+gJwSK6DC14543Y54LA
N9qmPaIe8rWMbP9we5DpSM0eywR+imTwH4nQ8yc6hTEzGeXaOgWSEYAR6gM6NJXItGNdFCLYGgn/
121nJZi53h554ZhcjKxeTq+PEw375jQ4t22V7pE7VI8IH+p3WjuhCItQ3nhyjUWhj5UVfOtmTXL8
auZwKZB0NGEf4ilwVfxstJwOsNIUjoHjedPE7Ft5Eynlvk+xhQrWWEXXze9pPJsrlu4pV+08AZf7
wPWtMEjOUWflW3Vo8XmD5bN30Zrb93Xb/cVCzkBrOiZfKtNhH2OP+ICcw7ACeb1a+IlEAsGJkuXU
75+HQCQtM7saUujsRd6fU3K0Hbpw/c6w0/SUDkOC6SYtMxnTvI3U1cqf29/9KheYhudfNmIUbO75
60qSqiSxRuhcdAhoQZx6T9sFaKDdHuUqJkyj0E/l+ca+vir9Mh+pTluUSTRxLMWHVMoPQndpc6gr
wW9pG6FxIzMnrq+rmja4CZeOatM7A4aIsf+9U5SNqdNqrL4n4dpzaWnteMBR/CXWTkHo8szoQR0W
uZ3KTqTnaEngbalWe1leEwlaGoa7S5BC0Vkhtl8Ok7SyVbg+6Vo7pPva1va5HGwL8XT7Ey2tHGcP
FAanj7Fmo3Tog2dpGgbn2NYi6P/UoPs6wT1O+PixaJEx7gcMylbCztLGgAtEZRCfg+seeOEaegPR
NHUo8v4hlP8KA9AEutr/8HLJXHneW/Poyi4ExWuzlpOI8bwUidmMHXS9JjtJixtgH2v9lo55thMh
TMZx6HtUCVR9F2jRGrjq+r0/DY1qLcJn1F+vGmRU6FNgODkdK0+33EPWyt7T6HqYlCKqbwRYlstD
d1D0yvoOTQ8oR+E3yi/dG3Ep6u3Jlr7ziZArC3J1p02/ikRBTA8oRHVnd1oue1XZhIgKYOCEAGyK
SZOMVUg3rqRBSzuYdh2DTT35K4utZvRroxNAG+S+KXD5kY0HWdb/pnnXvRXdwyRoEgA8J+Bck2Bb
1S6jvMOYzENgs1fO3oA/b7YGoFxaN2FyaQC+4aTMz4ppe/GkLYuivapO3t6nToiVh9PSktFPnQrm
JDjkrZeHXsSZnthmMjhNOgK69s+BS22oWtNRXBiGdiOFO42UZkqkLofR/JgfMBKYjS5815UPudGe
qsx6e/ifmpqcuCmzuQr/EvG6SLAdd6LwHNWHwUOMOvrL+u5vx7DF2XDJ4BUh0OWYp74IYQi5kXPN
Sar4wXTDPY6a76jnvf2SeSGRU/QU1O/mPDVhJ42sIKZ2auTOvjeHKolOoarnJYqrSh+cIr9JStoL
o7lGNVyIYChRooZK4ZC2wnzj4XspjFLInlMr9k5I/l8Mpw6jSD4qmfpYCemgx+PKRlzIT1SKHaA0
p3oOr/jLHSLFwLJo1sRnLTPVR9Nq8IQ1xpCsBAyl5PfKMeoifSe8LDqoifh++4sunLQJTk7FZWqK
X6krembX5Xoem87ox/bRrzBEdq1k7SJfWlYduQ0yIMEFO4cM4VmNIlxdI58ffx/jEl+Y4N7tsUpu
nu0kOkirb7TFAS12DzofL9YAl4vqgv0UdjCxVraecYgFQ1nv0zGDYfkJQ9Tba7hwx6oG8ZRuOHCo
qxewhaShWgETdCqz2Ze9upG4Am3P37TNyl5ZyCHAY1CiJ4/kST8PWrk64rKT2FQMAiSVwQV5E5kw
eMwg0OzlsHDPVC2Mv7entzQouTNkMRIXlKVmGxS36Cz29BxjB17iv0sEHv/WQ8xh1H3b/YEiDx67
Rpmi5HJ73KVlBYkBZ4eGjnK1aaxBN3M7VMOzNobfASN47/pRLx7yLk5OneJGK6XOhZNA+YI5ToeB
BGY2TQBUcYUxd4PX97CjmLaLmjXknFgag8rmpKTGW/qqKwHICSvsOpcdNU/N/hjA+XV3wCx+p17k
f8+yOH7OTMV754ZK+OgPVE02vhj8raT38k7xW20fmHV5bnh9n/zYDz6aCIjsNdP1diQh3YMWyuI3
2uEmLguK/hn1S3UTuv7we4jiajeGdn4MqJTkQM7b34GNsteAMu4xbAVdRyVtzV2di+xBq7LhwSX/
35pt/6VTrY6efSoPW0NLwXVPTKK2y5Xngsb+e1WT1E0Q2ukvRQ7tUz1GwSYlH92pGH+eRlSlEZzE
t4B0otvkFuQjXDk7+dRkTfQ5GYxukySZ9bEWvf7Jzy3zQ5Nq3W5UO2mvDon0UGLWfAgAxH7CqC7Z
DEM83gm3AlAmSVtpjLpz3ja5QCEgSR3Nb/y91Wv6GaG8bCfJoCa8fjWrXrgH8Swz2ZPIE5hXZci4
4k/AnWaOGVdg19QNRYitWMN0LuyWyRkNXClNWi6GWYriIapvCrz4nEQhaY46x6/0NfDqROq5KIgA
wSWW8N8KN+3Vq0QmeMWdFyJK1mXjSSuS7hgXqXvwfE3+4ZaVfDJqbLhTCcd7VS603RhkK0FtcZqC
UgEGPyTvVyXs0CiUPCBFsmoIcm6yS6tqRbZsIZSgkw0Wi3v95f11eR3QKA4Az/W5048R6ChvV5fm
rqqe8M6+HbMWNgYDgb0CSgPTbQ5+H8ZESvHMCM74OvsHZTS64wjQ7Dk0En93e6iFZUNugaYwui3I
0cwLCxooS9OL4NMNcnYMhfQAgHolJC4s2+RArNCvpb5KSnS5bCqe4nYIXvKk9vkHlM8Og1D3luTd
Jf2aS93LV55txMnqkgCsatSM5ogOCNUDCvWq68B9k7dNrm3qalQ2eqmZm7w0kaIBPbjv8s7YhUlj
bfyiUrauixJlWtiYXGVgr9PUABBWd+CuDK8/GHJfriTA6kJiAVxxqhKgijJpeV0uydiXfgte1jqR
gXrNzkzM4N52c5cQOMiddoxRNfhRRWWt3QFmtQxw2G4mn+RaRIhiGv3HttSRqDWsrPoUI0T/BGKs
3NBSU56swc22A64JgNXdbAhBuYb4XBlGaUh3RRLG5dZqI8vahbmPdZrW14hHJHKQfYZhqn+Q2krv
D7f32MJ2npDKvOipyl63/9SwbFuU4sQJVPR4hLzpvosD1TvIcbm2nZf2Gv7QkzAECHYoupcLazYJ
zvZeYJ2SEvGHfNgl3oeue19Za6YHSwNBAZ56p8DKr7K1NhGVkVMsOWnVlC1ty9rE7NPfxWtwzIWB
oGCRwdAa4XzOt0rFVxlyiE1OWZ6E+Du2f0Yt3dTRW4XRdJ6WPPnIksxJIXZe4CzyERBtUjcO/Je7
pNROUSN/AQy2ko4t7HzWi7tucu1Ds3NKE1+11c2kK6oew0yn9NNNk053/p00ftZNdZPK515fiT0L
4Q3hR4qmDIiU2DySFqXSkw10eLsb+p2IQJRp3kqwXh6CIEqMo5k4bx5hz6OOJnyCM2IIueOW8eAk
ZeyvoAMWRkF5nBCKitKUNMw2tm9abSN7Y+ok8iD9lLu4STeG1nsrR3VhtzEM2TYNFArd8+tA0aMo
QkAdx/gg3PKs2+ghhjX5syatndSFoMB1gDDThAm4LpfGVVMIRbIIgU2ySQC8u23qiCJd2W8Lzw4S
k6lDqvP2uComBg21RAgskGhH6XMo+8hPIc6xaZSq33ht+KAh3PjmaKczKzKtSY/gKjIkeWvo/cCb
KgdHvQX1kB7DPiqPoi3W+pYLh4mYAIpsQlAzt9nNarSaJAV2XTuDHqSfwgByklv5wt+QCvunUul0
c5vrvrXtJG9NpWyh4IAULq0gSuuASOY7ZYJVyllcGSfRauc2+l7Ex1yV7/ui3NUmPbHuEFZruIuF
PUNd3SIDo/9ElWP2uOrMPqmDJk+wUYodxX8suoe6Xvt+CzsGlU3YgDRlmdb8ColzpR7AwJg0996D
LqKRdpDHh9b/Gydr4MmF04ZR2kt9ElgMfYPLYJgR2ytFTEo0ZvY8oNiywYHrDluxbWeaX9+8LRmL
hykIUQq88++V5KOXNSEFUMUbv7dW/+TL3pdKqU+3h1nYFhBLpm9DhRd5mNkncrG5CoCy946Z+O9j
F1G+GGY+ps9JEzu2K3/XyuFgliuZ+cLGoJv0sjXYG1fsYQ2yK5QWdLTTNt5ng3ysmuhRFt3KGi4E
4UmRclKE50ICe3j5vXK9HF1M5iRM0tL3pe3dy77y7fb6vSzQLIMFmE9AVIBis/9mZ9qKpQm9FI1O
kcV5sIsqu/gZaHb7KfGVBMPEAFXFjZTXVrwbMPfVDkkV1u1Bdenr7RWvl/snFYfhwhmDvoPpxFSG
bUqiGByKftDfyYEd/6YmH/yAahX/ra3Ke+/3mS1h9SosBCiqUNu6OXXbvS8rFNi8on9Kh6ZXNlDE
EKU2gMFnkuLaEAMLoW16S5OOaW2lD6Fb2R56dInqHw2IYMk5C0B8beQhTibPFYMXQGOchtDU1tKK
hW03IbgnIAzMpqsN0KlolBiREQJDtu69MTh4Q/QJfiRihtUeYf1wU8AD9wBw7m5/r/kRRlmAvBYN
JLpxQK9fXINe5TNdqwWUBxpsBwPvnRTrBzPCcNwbsmLXttbT7cHmoWlyjkCIguhE1OBmmSVPkahq
y+4t2UGC9UuQV5vM7KlkBQfL+qBVKztxvqTzwabL59XMGoNTO+RYqutG4uFvHxkNvdoKw6Kthllg
eMrizJ3U+Jv+b5D0er3Jk9b6fXvGC8vLjAV0x/8h7UqW5dSx7Rcpgr6ZQnacvrN97Alh+9r0Eggk
Ib7+LVwRVXlIIgnfN6iR6x4l0pa0tfdq8EgFjXPxxRMNGqil2iDY589D816bb950yOGMcn2Y9Yn9
3zCLb8VnOn3r41utzJRx0ZbyyJVnvTVmKl8auPrs/KDYKvjOf/R8p/9ngv836LwAZxM8iiIQPkDg
N6HorNjU0o9MS5gn32YaLqDwe6YCUplGb2+Jwy7PsT8jA3X054l8eY9CAkaOwpv11wP7qH39UDft
Rla8PJH/MwQEp7BoMLJelmPYxKXdQ/44Se2vhMBNZfqWW2ojudsaZLFsomQNrpQKOoiZUvBLgF/D
iALmHkkX34iQraEWiwUkwwSrhDxMclZDkSIkqJA6mTVEFtgqf9mH/TN3cBdAqwOXzAWZceJTpdMA
5iZjbUS++TPtYSkWlhsn12r4QQUIZvHAAV+AyBWUPauMt33Cqx6+di2x0eGonH2Y8vAI2m51gNaI
f9BFbr9e323WfIddRP7Z0HN8nkV+MPQZfPtkdVOStlPxUDDzph4LxSPYmXUHiLN4e5DNisfclCN2
hSNY+atQNH8dTAC9UdJxjqVHvcfWNxlUSUENq6NmLLtbkRot26VwuN1zVfOdOwkJWATqZm7k0Ebc
uF4rvcP171mNjfmRDvYUcNvL7mzVUSKmJkNKKmXMe/rewaeoM/x/s6XOhrEWs5YZSIANiI2gPL0r
+mwHz9l9vsnoWf0aIJtnHhHgehePiqkuFa5pOMGW4UPhwjaoDmQXoSu3kbStBuDZQIsoYG7DJtMe
4cU+hKAp7rvMipnzYpdPur6jIrm+SGvXGdR5UXTDOs3N54+zxydkBHgc1QkNyF3O7RfPYntB5c1Q
dZ8gNf61l+YB8MTT/2tYf66cn4X6hGJdgb2bJ8QzD9kIbqvvRGTs3qSTIsHqb/pp+mw2W8yVtbk9
+1p/kYYbOVWQB/LIqbf67DeFcvCr2ZeKHIfS7cmO1kauYqusib0ziAVzxutfvXbB4AEACM8fh9Nl
0cqr7YCKAGSgImt2qsdtmuuNiV0L0/Mh5szhbGIbbxwpNr5/8rV+KKrqifbZs9f5G2Gz+iXh7ESP
tgIESuej7HwY3qQkbwB47BWAncwcf41CbaR1W4u12Njcd3rSDQNkGyoo+rS/LeFA7fIxs7Ooa99z
9v364qzOnAEStOmjEndRoJgsnuMpYYSnxpCnxo/TkO2qekstaP2j/jfKcnfXXdlBjQGE68Ab7LjM
C6PbwbGPqKhOQ+czz/q5AqhLiKMqaOH3G4fyWkqHrtp/v3KehbOFm3iRtcxHPyj3vUOYDd+CtPpC
9T8OgZ+rNRYbCIi1RBXeHKgZoIuCWtPieAEvG2qHGqY9BVPZPWKR7U2Ag6K8TyH2U1C9scNWPw+A
1BkGCCXkZR1VDrKb0sqCG2ng1i8in8ROcy1uuwo8zA7M8kPhT8ZGEXJ1TTHYzBSGvtCSNlRVQdVD
cdo75ZADc6fx6GWopwkV16MV+9qOCu4frwfr6ryeDTn/pLNlJD14+wVviiQv2QH9+h2tyCGcgi9I
nTbu19UpPRtqsYRWznsEKXoHrs7vPJAcjO9QjIoYN/Z8+Hr9szbG8hbXAkQ6eee6AIuO6gsnaZSZ
ZTyC2V8j3UEXfSN5XZ1EdH79OeNHhjL/mrNJtOdGi9vCNxkvyE/wQX9mI4xxPK1uzTR1dtc/bZ6m
ZXJnnp2Yi41P7IlZBqoEJ16U+Q6CBPmTW3fT3s6Id1s7GbRZU8kjmIf3D0LwdH99+NXT7Wz4xb7v
isJJfXArEtFD4UX+5nUB0OjW6bZ+LczSeDP0D+qCH2cUr8VcK65pIt3hlnIzdszuX7wCQK3+7xDz
op4t2khhByjhFH4z+mVxTA3Fv6Slld8aNoG26vVJWw2Qs7EWAZIyaTO3glcCWqr9qc1gpjpNVXZ0
lLIgIA2jhuvjrS/S/75tsatR9/caAAKg3enCg9DW8VjfVPLX9UFW91iIpycqSyDLLiFxroDQqe/3
9Q2zR/pAMpHBu0j7t4GSKlJ2kEAo6G9VTeanGzpoABCDgYj/LfIuEZp1Z2XjlDRMRwoGA0Nbx/3w
llkbl/haAJ4PtMgZJrcG6DhNrSQQ5lGo7ta029P1+VtaxP4x9wKn33SAFUNLY0kzhvhv61ZEpVCe
qXKcS9xq+C9lUDcA+k0GaQytDLhdh00/dAcyQrAI5Ulqdnu8iIZXOxycMM5SuyVR1rgVjwBsC4qN
SFqL3PPfuDhtuommgjcgxKimM2Ojsa1dSTgekhx4MlKp8nB9UlbHm0n0aN67M3fq464sfNartpZh
QhTH6d2nzT4nrnvrD8KKswbQqOvjre2UuZsNq1gofiGh/jgeXq+tZhxWUlTjhQS7jz6zf6i2+fL/
G2YxjQZpqTHkhpuQnv0O4TkY5ZDlurEKc8tZcy2HmBuMmEPgni6ox3CoK7Ez2ZRICkFpyLnfBo7Y
Nab9pEY4eVLTPqb2lsby2ixC+QogQOgrO0hfPs4itXLFgBnzEqqq6rW3rOaJG5b+bLWbx/baxjwf
ajGTgOkj8rzcSNo6jc06vEE95S/R8/Mhcz7E/LVnNwOVwM4ZTmOfHDiMuajLcz+qxLi/HhJrkQ6+
HpQPQYkA92AxZ6wNuADpQ57sQaHc4ioHlsiQWa7a0NlVbNpSxF+dOAQ5Sg7gWV0IIHqsyvtwsqfE
8Mpjk9FTTtjLv/gkANVCWGvPgKfF6QwNV1lzNK9OggTHgZO9rWwWlYN4DDK+cUCvTZ8D3oEB43CA
lpcPAhC0OjK1eDh6KEbuigk8ftOZ+tjNCxJR3cZ//2lzk3uG08+y5YtPq5F1SRMKTEnQ5vkRnmJD
jK0GZCacCWOZBlsQprXVOh9vcf9YIHg4ss6bRBnhPp2CeCi3dNjX7u/zIRYBKCxLU5JBb7bXaCtB
QvWZTPSkWpqEaH6FobUR8CAWYuMsU9fzEZd7VzEXmrMBSUr0MbujVGn/q4LvUxZDK98IYw9e2oBE
FIE3PUOcnh+8vGG3aNb4wVtBaFMdme6dJka/f7q1/N5xYyFLXJ02k66IC593B1tz74kGlpIRq2nV
7YY8Hx9UPqRPHkvxWByZ571piP89OWXrP1vM8KALb5kEOTMee59KIHnSSEEi6lk3WZFH3BhLsoMt
BgXCpXNlVNJwgi9UNbE3CbDNb4YL5EvnmKUTSUCARNR6rvcPdXxqxVWRA1BrDrmikS5kme1xodrf
BZqP/h4giex7MHF2H07AxGWyaLMd98rOgzsMmJZRbqrRi5qQNU85wwst4k1DvuD8ml6yLsuhT+m3
1gw+Q8cvZtQZ+z3xbY6OsDk0s4iwBSxoafGZTFrXLvTmpDCzyGcsfO0Gz6pAZG0wDhVGMyYgn9Lm
Dh878b1Rscq/CWFs10cahCg3LnpAqPZhW4dgo9ZKpvc50JN+BCAly/Z5Da3JExD2bRW7JmBzMJsa
nryS/5i88RmlztqPgBlzv5HRN4uIBwPQSGnny5ilrVnfQIoA1ukpCNo8ElYxQFkQZvKYs3D2H/Jo
aX0189B+ajNX3cHs2HAOZR7objcpACUia4B2GZJBBnaNrbjxGOKjZdy2eMZGgH0Fd507tE9cmvCB
bqrewrLmofnbN6l77GRXsrhsJuef64fG2rUIXhSkemfIHFrbHy8SBaY01oR3kLDsqmiyqx2Idwd4
WLz9m3HAh8E14gFeNO/0swvLBiyPOpDHvu0ITekEC/WGdd+goGHxT7Uqht/Xh1tLMcDe+6/N+eKz
zGnSYRWA3+CUuYj8uodXOHVxcgR91EjzlRjBDQ23JPBWD3wAYsJZw2UmSX/8SDLgUdOJlCcDhdKW
IW7Thu6YMe6Q1R2uf6C5Ndby/eT4Kic68046aKHQa9bSL6OSu4U4ZC8cQuiFC9uvDqqpNoRHS9Fm
n/LUrqpbrSab7Hq4oKrI9mU4RhbN+A+SK+/T9d84T/LFWXoWW4sLCeJfEuTekJzGOoSrDdvpTmwU
bLbCd3EHtZNk49irLJn0g4ChfM/aaJsUvfUhi2sIB6hXBJ3nnPwsD3a0RUsWuOPd9dlaW1AICviz
UTqAqxfIEhBYxhB61idduDfUKVAyKU6UkFvW2xtJ0AWnfk4f0QGxgbvzID6xfFK0EI+CjhrEIgkJ
mzzu0Cx48v6sUk/tn3gda8BM8glHkBgN/o2EUAiOe8UdSApPliRb70xnXqdlqMDxF5UUkA6R+83r
fHY8uK1XCztzJ/TPAlfte5lDY9AuB0AK3D4A0RiE24xEbRZY/wDSDK20sEJjKjZo5XzxxhQ3msRz
LN9bU2jlsVfIMY0CMOYfRwf2bH7L25jVBf/FFeu7XVgTQcBTqRVYFzm615GVDsJLKhr6YTR6ZSYA
SLSLbqe1LG97hiZkVNl5qSJfoIkCLy9/APmlBvVvTxwT5OvWEWYQ9Qp6zwrO8SCzh0HBwWeS6bPd
aejTWS0LnrxiyGWUAy/8twob85pi+gBxhDcRADCL3eaBzZR3su2SxmlZTNzwH6gSZ9Hki42681qg
oto8A5HBVQNZ9ONataUPjXea9glcoHyrjFBgoU6kLfB80ZKdqv6GmtlgJNe3x9oeBE4UfAi0V5Gg
L0Zlg1s4bo5iPqTMTinYnP40bNS2t4aY//0sCGf2jDfhKQ886hjgfSObo8T22djnW6MsQh1b3LfU
GKZJJUxrR0rVPSokDxvTtXYBnk/XvIhn35JLWhd2QKyk9stvZhb8Usx4njT7WRrFSSrzNqTj5+sr
tHYWQ3EFcA9oS2MrL24/u+4KMZWAqaeF3Ila7KX1Deyx6Pooa9F3Psri3uNFLQy/BrE25XfI6KJU
fKv9Fgf/30oMzvspwDE8M7NAKloWDCoLAmmwaWBJaNG9aqv7TNlQaLQ2WuDr3/O/YRZB1zty4I6J
QlLA3e8wSTx2Q3tqlL0Dk/F4fepWIw/actA3glontGs+xoSrYHujiOkkqmqRTY5Bm34rzUBt3Mmr
X3Q2zPzvZ6GXaruDjxUH/rPCva/8rLlrgQTaofjvxg4v+Zfrn7U+HlI9MCHnVtj8pDsbrxuV1xkU
vVM/+C7HX6zTcZi/1sHv68Oszx5kVQ1ACADrXoR3NVbwEG0bCMIXeu/U8qYAxOP6EObqrvXm2gTI
ehhncYbTUfEQIJbqxs8hOLxTjRKf5JA677avxU+HTHjr1QZHCwc1WKAJtFEYX0ajZ7jivKLqY85R
stx7Oii+QTFOfxVZVqDmrRsfl6clCxoBWOjkf7knQYHBbrGAUwJLxbgAMXc8z1gjmU7yjN8SF55p
wdjsQI55qEW9EcTzNJ9nCn/GgscfUFGAD12QiAGZGqiGHvnJ8Ms86vxe3EBDJI8HQzlx1g723pkC
7/X6wiyPtj+DAmwJfgwQABeU3hTNpjIIM3LKRgjMRKXNmq91ZqKp3bZQTtyYzjlgF58IuXe8yUBy
R7wtcSpCw9EddE6dlOOD0Rd7VyNLGY23DODctLl3mu5k0C31gOUuwidiAyHuENzAOSwzMNRS8spV
LD2h5eDE6NJXp6EP33sl7lXgPl+fz+Vemgeb1cBAF0Vd7CLOU1VB9dp1m8RmRQuSHp39ICQj/ZaQ
zNpXzdMIS26o7AL18/FsMOuSsgkAshMJfwDBfGjTmTznR3x8v/5FqwMhg4U7E3paF4RsoIlUAPuE
JoGyeuKY5KU05B46pc/aLvfXh1qRqHGRJruIjPmcgE7Tx48yVFF3Ia3hMTbZO5T8Dm3Y3QC07kZ0
krcQJHtSrf3KKO4Qv7yTnpdkKTXi679iZUsgCGeGC/J1JJyLo6pVIDB6U5ndhCZxbrWPBmHZa+NB
DuX36yOtbIdZ8wakNNQ20S9YfO7QoSAUGpWXpICwH3BfDW8+rpFvjXLak+BO+ehYJLcisMRRfkrr
nm31Rte+ddYRRXoNqDf4qx8nvPGDKuVsrJMmC59lO33tuHXETbrBVFsdBj0lII0A+rzQIISGNvqz
lZRw9+lPjiZPEGLdebWzcT+vnKCQ6gZFY/ajmhUKPn4NwZHihtr1Tha79TMUNivAjmC3IKoXmuvD
3y8eLgS0e5AVQuxzESYAxIgO+ioAAUu4akay7IdjXfJ3S3nfhzB7Twv3AC/5z1Ai7H5eH3p1OrFB
AEKbRS6WEp8qnLzcDAANLrOHqaF70RU3pNsiJK3NJrY9rlWozoH/t4gNpt3erxUnSYAwieiIbmhB
22k3IHnc6wyS0TLzt0Tx1rYEYCpQDzeBPYBT48clDB0KXQlsmKT1oPMeFx0ElCZi104EXWF0CGFi
MN3nQaM/oQGgpmiUrfh6fXZXjnCQRRFCYNsgkpYnq4QZX4m510mrG/uOo0D5KLO62AifZUKEi2Km
pGJakQ6hh7IIn8nvC3DPJOg2Pv2dSohxlum9xaqTI8t9YzsPmrj76x+2FjYAxQEeOoO4ML0f57Zv
wdieQOhM4JXT760280+ZUQFMDMZMcn2oi/b6/HkeNJXAS511d5cdotIvMqsnvEQdphh+DiDzvZWq
VHWEPqjvHiqb1+ZpGMWrN3N3FJPH2vDhx1C6LHiB7z3/0vaOutdjHWzMwkpYQ0jhD50GRZmLsOaB
IcwO3iTJOHSwgHnuCnDgXJSk039sskXdWYulOZtDTxNyJhcNYc+Arf2AsncS5B06HHaCW/YvG6bz
TGOHGuhKAa9zoQ0BsqwGhbEublIKeEvBgvSh49IHqY/VW+nwWgT9iVk0kmbew+JIABRhYKNjp6eq
DGNsjx2sPE6SZbvr0bM+DGosiFOcPsujNSdeqt0ym/Du6Z77trsLsum3UWzJ8q4Ng1XBawRXII7T
xVkTlJC77AQEJ5kLDBWc6YqoQmvkYKn0r+WusUghJIlmfBqui+XNBKtqdHCoJqe0Ng8g12PIElKN
9cYFuPJFEE+ETyE4kLMW7XKHcxNSJe1UA7kF2oMNPnjSG7kdSWU7++tr9If8tcjlz8f6Yzdz9jgt
4dQWWDlJE3hG+fclRfc7RomMQFyv9NgnoOyt35NoUTGhKEe+m1By+AwRCDSdAuqYh7QX7UNVdhla
b3C8ILGZV7D86QIJsQGOSl956CuWqs9WXchftVVgA7WFWTvQj7AbIGIqD9Z6VRX2kWpF/aBc5lWx
k1WD+vtoBAgO59gs9AGowCLoO5ornrqjSgxTDRww3wnZma7QT4tcmO9uyZWvnU+4FFCFBEsdF+9i
DYOaTYGh2jRxAF+kUPLQ4y0x3CeozfVozI2MAlQy/YsMDcLCc1dpZqxfyDASqU2bVOBfmGkdcbCs
pbTifss07aI8j8MKxuMwCkXFETzQ5RUkWOdlHrMgxACH672y0uzONzsjBrcyuPVDjA3GgrunmWvM
yiU6SicoTjqDSzYWdW2WZyNPZKRoFuBh8/EuBNvJAcMEJiiG8z5kP9LxBojHuBf7YPpxfaOs7Ulc
rFAehB0K9NYWpwxaUMRNASlJOsH2fYryubB3frHlTrHyTMMJBhVdJKNzI3IRNpyjKO/bEDfMC2hb
cfSFY9nxGFAbGdu08DdehSsXG5xj0POEzAEMuZYvNTe3BqM3KIx7LS4f+NhaX8GEbTeSpLW5C6HV
i22AVOKi/JKjlFBWk8pvUhIOp5TqIXJ80t7ZkIj5N0PNNtCo7SM8l9sOnVuZl3Y9syRtuFtOrpsU
MgeGwNXmRmF0LfZm/hHEDZAXXMgZ9i4fvZYZcIyAEtKhbrNnaJ25wDSAUYj6LzvW40Q3soTVMfGi
hR0PQE8I+Y/xPuaCmS5ENpLK1j/rUjzn4FXntvs0UveJm85GeFyajQGnM1sgQJMYqaa5vMJ1SpCp
DDMaCS3Mrs1OaDMC6FFAJqu70fUY6yx4DzL2SCCNdn3DXe4EIOEgGYFHGQoJ9nJoOFNCJSds4aCD
BM9AyIis2KnshcFF9/pIl+GJkXx7JoJCfvniWTtpu+U2n/LE7cNPZlrcF77/jv/3l+vDrH0QxJ1h
WzhnERfJA8QFHcaHoEwy497XKjad/CgaJxrZFvHi8lGC/gYqV3g6w1v54qprdVtRI4NgVh5WkU38
mFYKYMlftD22jhn1A9mYwZWKD0YEyBzD4aq7gJymjY8qI3Sr8U4I5E9KmPFJQOPAigwq6K8G8kpD
1PvKelLQqP2nQs/ynjLT/Dmouo1aVcrn63N9ea4B34w9iYQarcYLjRior1UidDXatd4Uw7PyvbLg
u359jLX1xEJCTQe2D3CsWtwIyMhYh65fm/BZ6ppZR0C/RNS75k3gbwl3r43lwUIa+TrcHy40gojp
AUZVe1MylkZ9GHP9m7Wd9SBL6ATW2Pcb1+rajsBpPVfOoEh5sZwWXDxDKkIrYZVOhrQ4pNw/BJ61
ETZrqzQbmqMdh+flhZ3QJLLQ7WUVnsCE0kfpy2Zftrj7rq/TfGV+zHDx55EfIB6wWBeKGOAvqLrn
wLs7/mthioiNbyKvosD8xclr2H0K9JZO1dr+Q6oZ4OB00HVYFgXqdjDSrEX9k8Blrp++N/z7NFYR
DaqD18ALy9iIxLXlwv2KauvsBIdKz8dboYYvokd5F5x65v0KSfXLKKpv8Gz7eX0i15ZrLunMWmLQ
aFlWGRWMqRutNErIGVo/pXtAX+vl+hBrcQ59YORXACRCH23xJSJ3/aHXTZj0VEciT6CPHYWwKO26
ZiPE5790ERUo+sHbG8/Gi+6pCdR6BmXB8oapktxW2ksPoyzxYqxlH34ZAWF/LF2bbeV37spaQVN8
9iJEg/PyCenWRqcCA911uxhMec/AghWRQVxq3cnWVUEEcS4JKZCUdlCkLJoJHp8Qdfw+jmn/Xoli
/FHr0fnhpXx4N0sTx2dpyaaJmNOxfkemMkBVHRbGwa4IYdgSmU3t/UJrqH+EV2va3HqNPdwoAgHB
E81aKEwJvy7GaLSmGlAwOINM2Bla3nmucI4FwY31hKo3ACgUeM/nkkgoDLUNLYPIEnbT701omMLG
m3TuJzPrSv+YjlXDD6HfkE/eNExir6AG8wgdRa84FDIt/QNAn85LAB+Ce1MWQbbL9AhJXb/07WLP
htH/3BhlQ8HTsIQfUUuoR99gQ7XxyF7ZpEguLBuZFMLtItRGYldQNsQVMUECS/fVDpoWcTXA2lYW
u7G093oaNvbpWjqFMdGMwxaaIf72x43aD3VF87BHJzgv48kL48pxI6nrkwisQymmvWm/54QekYdv
eW+uxR3e7igv4bkP4MD872fvfNPh1ZjKFm1JIrwdPBKmAzrfcGHxh+p4fROvDuXh3gWoHLLUyxy8
ZMgQeht17YkLCPzax66TB4ThRv69chyh1Tk7eyLngDTVxReNxIBcpjxxNHSPmVeXp47rrTtq5UQC
wQCnEQQo4LqwLCNrHXoT1DSKGw3EZpzmeXZKZ7EQO8xY4gPEshUja5/l46UJcwM8zPDA+LhQVus3
oZRmdcMnQ0sgxTz73hFeeMtJqb+SPvVvewCFyd7PdPnQhR550c5gOVFq2vDuCoLxrqWDO8QMZekN
ANLlygI8A616zASKkRfeE5DDYGzM0ywxRHHrhdOzSWrgQczkegBdTAHIHLPUI+rpcw1s+QgeRKDr
1Osg/s27U++mtwNe9NeHuPgSDIF+CHSKLCAyLvquHTyYtEoLOIjXryzEJizyWJOv1wf5A8H5cMnM
o8z9aiAmPMhILK4zpcGQdGpd34zmVOEhMzDAvvPyAIX8t5D20Mi0uIZBOs9w9Opspytj+mQaovts
j/ZXp+qLv8245h+EhzE2J579F8pdTWCV8IoyikSkM7GQWQPU1eGk4W98+doK4uGGi9XFYxzb9GMQ
t76bIh1jkJzq/aPuQnjQ640U/2Jj4lNmBMJcKpkLQHPad3agVUEZ0DYjQ9IHzUHYJ4P9Nur0OJLX
64u4FingzM+rCHcZwFI/jqNSq8ogODwlyjJ2KYrkesj3QHXurg+zNmMok88ADiRxFy9tNvagh47a
O9lFkZQFxeEZbmyrS1F2wBLn7i3EJrGFLwj5WaYyLscOr7TcoGXcCtbD5HJQ1jPr3P7HINLmQQlg
aSMwTMzm0FY5tIZHOft5Gx61TwOvbHpMTWbDRWYy6Hvul3CUGlEKrI66d/NHNcHvqtPK+Uc1krbw
mQqAaLdg+Z7tYKdhPwRu2b0ElTHcl5Kk95nN6bj3PbdxdwH3kH9pm0PWuHSlCCGVx3L9nXvKyPbc
YX0QjylUUnYuXG9+eKQpu6gMtOnDCCZv8mjE1duDUdlmbWS6siEgKPgQZOe+1z7ALCz/otGTgOBc
Jpr6LlQ+ZBZED9LJvhzSDG/VBmL4uSNB78gmnj2lvjLeSDr0x9rUEC8mmAQnckjd1FHuQGoudpyy
Hvbe4HV97ENLAiBkQ6afpka4LwPx/Am4P13aERPAJEctqa0wcqQO3oegye/9mjvDrs5gzgKFixA+
Uxyv4r/FCc4tdLTrcZYirtCMWVwoAn8+hPA8DiExdG+it2hsCuEfeAluz8btdZFVz2PNypRzgov6
8GJTyhH1N7PTkFRM6Z2bhgMKVI0/RKqvSVR7hb+rkOp+ub51LncoBsV1CWgnIBAXpfZMAIBNhC8S
JryXlOb/ECEi1+cb70gT5koru/RsB8GE6eNhkMN/oHXHMkwyu5ZPfqPI1wF91x2zvE+e0R0Lsw0O
qZ6st8pWd6ExgPLgpm1CrDI14rGwncPQgXCnbFBMTPit3xjeUO/FkL3LQEhIksrvqcF/B5p9VmWx
G1ArCir/zkntPjJT8eyUFYRLywBglq7eB3X7QKijotQx20jlo3PoNSRZsiD9rnz7J3HHLz3H+5YV
ab9DrrYD5+FzQPo+Tkd5K3nrRZNpfJlcv96Poz1E+TC8p8QTMSwsvwsQF2KLWS96mIadEWQh9p9v
H9IhlBgjnOLeo/q26/hvnQ13pan5jSp1CGB8SOO0SMMYRtjHoMgPdWOxQ5hD8RtiP2ZENIkDV97n
bn8MxnHPO/pYhmHiCkn3VgYitqXZj6Zg7RvS2ZcUDg6RCVPwt6CWXiSarv5hKXoQTbPX2riDjki1
80LiRgQ54UNF2yFhXsc/y9YoX8nYuj9Uy1TCLanGCLHYP2ZDCy0vG0fgrVEWxV2RO8NtVtj9uMtT
WCfGtHRgLjQgkdXRwIjxtQic4VGBMvcrm1mnEeVM0h0IVMMU41HegGWuRppFA4eWuYAc9mtlCXIH
hzqniwyIpj97OchWUFCe9p2wvKfBDtUtE2n1bOQNMr2+a5sI4ub4HQHp3mXvtRCMY+oUBhS2LlNe
7mTtyh3JA+MIcAPocLOA3Q2DxmEss9HdBzDgu7egrv4pJdKIJ79VaAHheXVIU98aI0pz+w42Ju2e
olf/jXFZfBajmFt+HkXHrzbkAXIbViQKW8a+6OnJSIfitnbnNet1CVOEzo5UWnmPtJ+syK7xmgxF
ENz41GUvkhnmwXJKWiVyIP2+MwJ1M0618U8NpcYTlGKqV7TtAwyHp91QGGpPa3hzwE2+e6xDd9yN
pka4DiEvd8hQplj2HXnkoDrukD1BEL+3s92EeympLVckqIerp1DmXSI82emXXjukjdFf8F+C1q72
qufNY0psnKyDSdVjb9VdUo2QsoJF5WTt3LRBiuVXmpF7WaEjeTMon/k7Nonga6db2kRe7ZVQOQSU
ZAc6dgZbHdd8rKXDIEgU5EUVNcYwPZWZYbG3wQQ2I2JNpfY2GgP7IbOQHntdeN85zD7QygMREf9R
jBVDDAxTcQdCZtkehmJEndJDuYHFoZ9WXVylsniHnV3mJn5ZwerMoS7NAY6VlXcKVBrWd472RLYH
ShMeDAbpv1NPlq9dUEgJn5EA1412Gz7GlUFqhnVLARHJrX5Kd/CGZ4nJA5QZApc4MgJbU9yPFACz
aBpZoMEQbLpXe8p8dT9x7mV3khgSFz/07vI7CBa1xdEo0Bm+w5pQ28AcoDxaYmZB3GnqOLUB0zIH
Yj92vsHvPVR6eVSOpvdemRkwwJDwjgPCaw8cSzzMY6xPeeSehPG7W4q9M8xmJl1BgzskHaG4c7jb
/HTMqjkxHyKKLbPIDziMum9h45SxbgbzTeEGyKICSouvjQ0CC5hu5Z3TeWEZF1Wrjn0O4pXnyuI5
HEb1xmsW7mu3SV+n3GwPOAH8Xd6F+Y2LGzqGcIR+r3GJ95GrOXxr0tH8ByUkHAeeOyS2kPaRMki4
RkBUBtMMDC0sSEeUfeKO+a/cBrMvClMfBXhFejA1eWHFYvCHO6vzgFHB28d5UC3vp6g1LfKVF4AM
GqnMdw2ygJuO2w6cY0x+pEpB3Kdvg1clc6OKmTsYsefREDUT1v8OCAhskdKw3Uazd5x+W0aoH4K+
Td/ysnNaVHK68W4KJlw2pMExHHGiXQHeUY30D2SLOiakFQdTWvR+9NLxt9ME+qYhnB0Gw0sfvKmv
OnyYOdz73Ddfzcxo731D6dtQw9gmtwLyYDbEeHfdDu1fgw+oQVG3tU5KZeYdL5X3xcW5eXICUR+U
CMbYyJoeW9TonaNRpcWNP9rq1oFI+KfOq4YEFcD69f84Oo/uuHUlCP8inMMApi3DzGiCgiVfWdrg
yLIEJoAACAbg17/S293Fta0ZkUB3dfVXPXaE/zgp4jMyGK6jBWPqsLbKpXUez0ji9CjTBKyDlV66
7KZRnN0VabDedBSM1RLJ7qhxF5w0gfErz9b4sOUTu0dpqo+LIdlaEi6mozP4CIaK7XtW3RjWWJ2b
LlrGHEd4gqwupUnQlYl0MK+3PazvkMDG4hE98M8hD4Pwf3nWbzXnxU7LZUNfV6JAGd8YTfqLt0hE
P8yI+cWDXIAn7eESuGjEnR2WIZvqcd/5wzx08S0cRnf2ZsgbmeCJStxe4DURS5NNeDV6U8yNQPzU
W7Z3/VPeCnfakDz05gPLDiOGAlWh0YwoOKzwT42MPgXw3L3ix0lK1RvUnglIX5dIL8uBCRW8+ITb
D9tv4cPOiHjtcaohP1KgrABXtj0tKhBvuJSih31Yx19umf17rBeD7WQ4MouwFac5XII77SekgnSF
W9YHklDyEiUIgcQCHNP/YQ95/YOxVLJXqZzHa46Yvrjse2see/ggH+ZO5VemmXsYJGoE2uN9FpuL
Gh+w8JS2UXJgrXHHblTuFT8fyPvcO3323oq9ZGovngUCrFgZcpHOZR9i3wb9yDoecovUui7GQjL8
6HlcDUJGh3Ag4gjctKxHAeWyxMqgf2Yd73SJkr0TJUiSxaVoHXudc0PwrsTFBOPu2Bqokiz4p/YJ
gT1ctO1X0QX2KmPlroNfHYgCGkix2G14q9dI0/d5j9xtRZ7ryaHnLy0kclwwCyIryxx3IK7gNGNd
CeJuck/haL/Dx8PBGa0Ovx3AJkvNt/YxGxcsBUqltwNPbN83Q2GClZSwOzyLlKPg2NsYtslwDvCT
JqMRBxjU8y+SThTPLRjTGOoYLAOgALmboOn/i8IkXC5kBNVuwWhzvoxDHAaPTKaxP2EMY1jJRBJ8
tRBat1IngtpftM/X5DPFV7/fgny22CsQVtjKegkiao51jfUionVCLEasEgjC3rO4ZDPVWZVofOGn
zKf40TK6Z8kvuad4s5A7SJcqx059fofvKu+RCI1ttibNJ9mVMQ68ue7MjkNVtSLr7jaHLY1q12n2
1oYyCps0MYAkwXOVfGy91799F6zfHVq5tOTWde/d1NnoYV7ndgY6eBrIkaR+iUq7RkhqhVVEY/sS
gs1f1DCtOLf0B++VrTJJDumm5dD0nhUvA86T8cXNawKrQpcXCtKM5p/bEu/FvSDJjKuv6C3eGa1v
8eggijNOWV5zGQ1p7RILuPYWtksGytJqFlb6IJuS46J53NXt3KM9KfthLeYDfqAsvWRKmr/pBIqW
TvCI3NzcZxBoDBgP42MKz3heem7RhyvgytMm56v092HSTzGCpHw4XjrqMW71iF0zpehAXa92ygJX
Rphs42vXTH+odcwOystIXfDDx+EVh9okMXwbvTmz1PV/AYhYWBPJZf9vBSDmH87CuPjVAnAQV4Uo
hncHvAEk5FGicUhRDkRNZ7hHtGGLfzbDF4gtVCf0cphb37ZoVPbk1LEpxbczBecgm1uGvOEkehAD
FV84lbFvD5dQ04P4XxsRi+OExJAT5ya9x80alpnK2nsb7w99SLBoYucDcoDOQqrveV/f4lD3ZWvS
zy7B24FJ4gMi+j5S8N0qsP2zikwUfQ3SkbCpBNgVa3GOiWhcm45qDjtdJyvJlz/LvuPSVveR43+T
1vCq45CtJoqKwuDjlPiG4Qwfx6vFqBn/XlTUFJjBBxNZNFJmuycz7A+CZ1c0h77xK6u7JbxPQ583
tJvimsJxVgYBMGxb+J6BIVOBcwrOSrSc83F3ZaGGhzRl63H2+ZnBuvm85h6IDvyPDnP8cu/Ix9yL
Z3j1sDXcKazEZ0PWJH55VGH2gNwN5E0iZ90ZJC65Tt2hHftbqARNRTgAc2E/TK89yH1BXpKJDOdI
j5cx5d+arcjj6NknopumAwZ8ST31+jfoNM8e/sQmmtidDMJPzIkxkAmDF0nZyyz1E6yceC2zbKyx
eh6XSwwOLwl31OuGnYA2mI5yjxE4vuoEn37GUQ2d9DgyS8oNhMtNuwfAM2AKkKup5ih5WAM7VZFM
NKZLbXqwEqBsyO7fhUQrsOGqSCnYg5MKXnMgKqptEu+GK3UAO5Qd2KBgucGZTOaneEaOFgyKvBRK
JGUsXPoLeR3Liars94gzGBmD43BLl/QfN3o+DCzzJ4YFbRTkw9u+huqPkmiXy3TPoPYEYJA/xRY+
DTEghq+3mfjNexSAJOPyqkdcOtMkBa0jo/mr7JPizIuW1aYAdL9cW7H9h9s8+n+1dcyWMH31vYuu
WNZPjsUG5ljVmWg+ML+m9xq2X6BRDAkukZT8gDY6OsN+BBjJrGJ15GRYjnO+LB883GXFKd6LbU1U
nfmY1Urm421ecnQW3TQ0KCnIozcoW3Qrs8onAZ4AiIP2RWIj5g45PQnkBhmf5z0PQTkEInNXlA2Y
SUXm7zSMMVr8Gbeh7kyPOaKc9Us3zbMr1erYv4D0+VTHFJP0FIuonzMaqmaioN9wveuGdSP877MJ
ynEg0A6AIzsgEGp/Yhsq/J2P7AlSSfqc7kY+MNa9jLL7BRDdL+33tWbLIk/zaKfPsMPGHo5d+dWC
EFSH+WKufjLkAdF95FvE+3pwe9BX8RpD1kTKRKWnortukfzGCfYnUssdBO9HQJT9US/+G5HuEACK
YayV6LCNENonhLWAjejdI52X70SR6xhYMC8tHhE0yjZv8djR/sllEhirwf5nTPuKCvUKD8+Xt+C/
jPBbRvMAv6vi34HB6A6FYV6KLLlNMU5BEKxe3JhmgN60c9nR5VcSYp0sUfsL2WaJRPTlXqVY0edF
9JYLEWBfYorPqdm6a4BIR1RO4rEPoZKk4Lhwt+E5D/+D0HpKp+09ZPMFQ4VGdVl/m2byLkKAhgME
x6EQ5mWyYFhFyF6ndAor3mEHhGwWJ9wmatchdBqLyc8Z84cEUJ3jrNeswtWZVBgO8pMSZMOCLEwT
nqfkCYAFnJqtFw3aPqCCIFAJji8gXRZd7ov/pUk+V3mnXxVxuN9a0+NxjUXFNKrRiYyXCe1e0/ll
rfZN7ECPCHMXtC1SMIdowpmNHBCf6d9rYWuGq/K/+MfBtKN7LrswtQ0XC8QBncVXhpTbcFrA+4rW
N1TrUamnUCFyXNOfgm7p3HWD2vaL7XGPrsuMfyEMjc8gkbRQeFGVT6alv2ag1kE74rg4ec/vkr7H
97Ck7moKeADC5D/wAXt8YoiX1vO3JYcMAoRgXG+LUbiN1sehmyEBFIgDLRD5gNRmv5/HdPNg3lIl
ywEfs8VfvpMjro4eDDmf3TKJWxtIhvZ3gcnPf5D+3UMUQYNKZsTm4Y5Kb2zDlP/Hxr7Rkiuvn7FT
XjS5Hn7cfnw8/DQWTVfovoYDzNaC0K9uwSq78XlWCdMrKM4Trpxo5efZeIWIV78gbC/rGli1QKto
t+QsrJ/vigzgdLrmeaMnBLbF2Qy+hJq/ABTCb9AkO54+1Co2Qe26Fv1cQzZF/i/t/25J0tUrhgiw
a6/ZcV2ixyWd7hlhH5H2f40a5hpygG8KE/lqiKN7GhuI4Dn8HOrnNfSEfc0CGPzILPawBhCoXF58
+ZzeTX2A6RTemUo7+2S5Q/DoMvxJTP4VL/N3VOxzCcNDA4XCNBkQhzVZ2/2Qc56iEehpnXQRKYXm
cz1O5sspJJduXPGDZxS2FZSghLu2ERICiUtyex4mi4DCXlV+CeZmL1b3iKAiSAEZUt+KFNbDIYFt
Lsd6SbBtR2Njc8iS/p79OOUXZLOWaodaBGDsUPNh+CA7Go1uTFDqd9BtYr/31RrwoWTZ0J3COU9Q
X6BvNEHvzwbOj8oj2fg6xuzTdJI2Eaw8FbbJ/7ARmfODzhecPXhFqDfRId+oOGLXmT72av3rdRvU
i9x/EoWysGRgVNTF3P7ZsCN7ByfCo2jxEA+anqNgvkrQRutApGAxZzGvtM5glXWvZB9el9X/gYLj
axg7sfga0Wros1/AmMQH3APsWCBo7ZKMgn7GHUvwwYqXlC9dDcPvcorz7rGI9dcq2Falqo0rTZd3
lP7vi6VfrF/aEw3EE2mzrMbM9A65G6QOC7DKumkRB9OiFmv5QCGrbsXRbiS9IRPi3WO3o+7j9SWg
DE3OBjQ3ukBZzi20Um2yqxXJeMcKEqCSG1UVsO0fbJ7HiGMuNWUuKwtJr11qb0XOHvikt7Kf8nuR
Z8+BzNpmAq8ZBz5+T+iigkOnogdUv+KEm88ektF9D6PPzmIAPLrl4jf+fVZvgYouqJRBNByGV03W
P4zPz26Srk6gT/z4tH8DV5tURAAmVgSqK1dAx+B5Ro781rm/fFkesqV74agdSwhMQ8kDQspcJEVp
g6hrOFunujBZUoe9BguNsg2LTUPy6KHfldsEWlOUq1eK9rigGqUn5Y/okjF9QjZTEwd7d9YsQNoj
R9/g5p96advaY841FPwVSjXPIYflXYT/8tl0HPA2VHGb/lOhkgfA10P0EDsvJwzeDnxTbUktee+c
v4exwwLaRBbgR/AQ2h2AdBcB1tC1XQe+Gbor4OR+RKnlVRYjRgH5RBqzjvQMcA6vMQhsS8sI6A4z
+btFHgHOALKCDbm8BIsiNZ3ogEQAFUKsBKomopM9xhDd1n3dUaBEy0n/FGeaeYfaTsYVcjSQW4c0
r4CPyTXatqQBEbkos1BddKyWs0QeFvpO8w1/hKxN3OGt9utLMUZh1TH/ZwJ4s2zxStRyW/facfov
neRWU9jdqm7a3/AUPW0Tf59VsVZgyEFxmDNIXCyCr3zw5xzxVjW6r6c5z/kD4of+OjcLePbdfizC
+Uv3FCUELpg6J9i01BMkA4x6+UF4+Zm3wxfGkxakoBaNser+Fm721YjByhWO4f6yG54DTAV8bJZm
GxQVzwD149t8Q3PlapxN9CSK1FSCt/SkoSwgzyZDMWF3dxBrFNwc3vYDdHuELLiRfOFeTQ4/KzyP
EdWbLm22/Yf+MoBhBF4b+N8kkk1oOJ4Y5iYHjCb4zUTKdZgNrfxkR05uC+RUUMuM0jfjRXYZ53iS
6NUEWxq8Ia2vsglHOvYgwfJwGPB2aYFeG46Lt2UHKqK0eUgbagIP1JCT8V0iw/Uy+jDF4Um7I0kG
9UkwgEHcrRn7b5iKzQfzM3p8RYsLmQZ9GzlmmF7y4D+YpfxlxErSyz5R/ma11g0mxKZZNT5hCZWA
fKp2VTfhoV50+Sz/SB/H124ZLeSz0PI6493y2KWtfopQxCFEPBlO2463Zeh7qFomNHiq0gIg2DiB
VJ6ZvYHJGqq8WP2ljRYLgwNPm3AV+CNjlxwdXF33NkWOeea39RSpPbqZbBG3jYAv4hBCK/B9tQEk
L51fqMAQKxkG+fwz5wxKTQNNyqXw89Uw9HU0svJPbDNzxb7SOpaJ7vQvhN50x16D7supzEFQg8pW
DvNYvAHzOFaYv3D8mjGLTWMVnzKzkQ9KlTgQYD9PMxsLhNikKE8HnezIGV9DyFDOUGhWcVHOoLBB
rAoYkr9ZiLA/a9cThE3YZ3GV3VlPaIkUNgh+Cvmrbbz3B/RDtOFjm5eLafWzgYWnofEM8Gs+TcvT
vqbbU8AMsA2pY0fXtrSOrQvvR5JuD2i2h2+3d0hn19uwZBC4pu8YNA/8TqPhCMdh8BzHtnhkwqg/
tO3UGVSF9bAkThywmzF/brBpH8PWtP91/SKQEU32czD18d0SDdFxkDQGyTtT//nur0mNrLKtz76g
WvMzQob642QxXixbaWU18N09xuNiXqCLrgiWK34y42ccr/E+yPctQruyOxTuA0xtd5ihtc/9vuM2
IKw/drMfXkaihkOYdt0vM8ftleBvvJdywEFPKbP/stW3h3U1upozAMaN2PNDFs/z3bSz4dLJaLtw
CVfqOCIovG5jktuygGXiUQ3T/Oa7Td9BJUlrMmfyGOghgSAGuexh9RADIsgLtpz6EfG4ROqmleFU
4ytYDyzvikcpBfmTThaZ87g1mhSDsBpFWDaUgR3ovY1aeSMcBZWd8u1dqim8Wmb0azGqvEd5bfuL
6NRS9WSGpTmklr6MEbSTfhrWjznN/Xnz6fjHEpQ0DjYxlOG2u+2YGT37OOyaTrHsmO5yacI8n25x
0bm6BZrFlAy3CuhtkJXhfQmH36is5n+TDuPXcLVzX6pA2TdM8dZzMQ/Qj3F7fjiAFl6nLPY3JUN1
G4M5/Tdg9HjXOSzQqp76GhsC0Hp6ZhgatLZwMMz+CIst3cgtmPDzulap26TAVcvGXf4jbAZ+MMRi
JKSUQYb7XdGLvW0KDJzbS1G4fKgLkQBnurFEEyT4tTvylTnBtYoajvtKYy3QHbcYkU8vdIWf5MjA
Y0hK0eKHuq4LDUU9jXqIv1cuRl9y1PnZXaLFhKIsnbKpGV0cQ+4GRTSp1xnE9kuQYoZRUgSnfgzY
O8KOG5Zn9qoLo02BxMQICj/C2qzOQ1QY5RAuCSrkFt/zeUHI8VxbuWN1R9lo6esYc9r+6JeZTMcA
hJO0GmHx1ecNKtx/aGujvBpciCGLXtIA/3sBYHRd9GkLS28EgyvEUDy8sBrsOW8YEsC2qsNgSQP+
TVPfBDFWmRtrQC+9QlawP5LMUEA2QKB4LYSNh0ueQlO70AJf27ENcJkf0ZOheYco39+Hyuf/4eaa
IYFH41xHmTW+7DiW1JFukwUXHoPCgZXKH6VKW/LDPA2ypekmhz/nTd7/CrEKrKvRunUot0wRc8ZU
nLNGoa0JT2RnABzvlrWuTG04ppUQg1iP4cSBpAy72X15pN2IxyJv99+hF7oRmFrXaOksgkU6L3tA
ljYNJjhBp37AvQnEdYKBAr96GCBSrF3msmvmKUGvlWH+iQXQbnQLTKThLu6CefspRDzjVTs6sE2L
cezVa7uvC5DVvJ1CfsggW5xNikXmhx420/2QBUIlL6RvKa32YejCK4lGOp+HcC7Ae/25diuKyI7i
gDDA+O9qWovzkCFsHEECnqZXbMtz20i/RfCZgACDx1jN+k+I5E5bYooMzb1b0z2+g9IzQEQyOlhK
6hmK0rTzvIWgDBvTOevgxq7G0cNHNOySbbcpJ0nY5Pkw9AcfTnK9izBMxhcfxrB4J7lH2EzfBf8c
0wWYhCwcUHsu0DxrhcRX5J+7MFDnIFh9egeysZmvgRHL9pnNeqHg4QI5dUMQg4c9ewSrH/aTfGkf
N9DvHzF9wWdyekejoveoozXg9xi2xv2oxkOfR9lvrBmMvm65DL4wQ2HqWGR7EDbcIwehallOTR24
OcqbHDRne9ghO/d3GaHalQEm/OSItgW+LuY2VCOTLVp14jjL5aWFeKCroGXyE55tqCWBTab4hlS8
2R7y1kBr9hub8muwcMyn5n4GGRg6f+rQ2bZ5Xjmqiv0A96Vnj1GXj/kJYm9oGw+74VBDeZbhZcG5
/i4d/5kdqxhDfQKCIaIed9jlX8Ji3OenTvXBdF+gVl/LBFDX27z26dAQknh71IMiazkErNDVFkCA
OiVUmrdIgiDxG4U9HEN6gq/3pLHkuF6c2gqEQaQzafGLhn5TZ0WMGeKAiNW2Aa8SVtkeacHpE2FO
sXKAZqYvqf5xCxa2ld19iwENOWJqgV8R63HLlzkJfH9aAiyAX2OLbbejMUiTPCC4o3WgVvysKrt8
ReI1BgrIjQecMYOlIIbfGTYKVZjfgw7V720XDoFoQ77XPzON1yyBo+V+B+xhe1Eyyw3gQhFHHw0X
Y3YHBuQuzwywsqVJ+IJmbOypyQ8SbV56DB0UfiB+0QGBkRkac8Zg3cLrJFoy19uerzsmaDmagKlF
o3og2dJ2teaLT6GeFhgOpAVcNJDLspxgQbcwGwbSwRhjHeJHrxaLwPZu5Ll2T2qjCSZ3q+lxBHKZ
wu044uEsrcU1+wm5YYeWhi3yxPx2rceQEexOzO0xbQZgIH8feh+KbwxHN3FN4o6Hl4Ss5s0MGpqX
kxO+qrHYccxh8oBU1212xB/mdUoBSA3bUR584anFZhBeoyoHJvA/5R1FoGckCfRAiecDuv+q9Qu2
8oodcNd2jO/APU7oCfWXXw/Y9oF3Z7YeGSi4sGSZq93B18atjX6mPSF5XFdYX5q4tXP7gKF+KKff
fAg2iHV0bhNIcuUEhAa24nCec3wzKkX1HGH3YIS/lO4kI6ANaPWhCgiYFSZUoYTcoVAgFX4oXmKE
d5CGwlL88wEL5zBwxIJFE+G3n53APuK0nBh2wE4bb9MzEgN1eyArmdXz8sNKvUNSdwrfiUw2csFU
BdiU0QUhtISkB1UiKiMq9o0AFa5tBrdq0m38gOVeKI7t2hF6iLtl6Q9RODLzx6KYxTmFx1+BgTCI
jjSqQFdwGgQygxqwXp09ZlPkBQJFKWIDUWTwoQaWy8yVbjFe/De0A6egiWfp8BwOOg3RW0A0/L2F
2Ak5wku09PdLjvTLGd3KNpOkQj4mvCsH5fADnmSeS9GAu7GrSm1W7P92giD3k+7j4SPqKfKuHIyH
ecSj9Ewytai7xdoh+72AUqVhs93p3sTMD/7JZ3Q199gakuDJYzHt0BG9fmqei++sA+37D+xfGBp2
yW6Brupsr8ajjZXIPkkeCH3NjKHzLYGhJG7WBImgJ8uHndcFMLfjBX8Y4i9mdBP5BfKdTB5IGrX2
qvGvtIdBaTPc29x07BegfzmqYawedD+o9Jg1YzeDT4RRftRXekgxSxEz5fFxjlg7/qMkJviIS6q4
GeCZ6yN7xkQcnkusNXL2EEuFK3aPBATrLAPl+Q7WDd7/Srkr2FfLkZ39d2AMo/pdQjqPJ4/zLkko
PwuAIxmm8Dms3mUUeJq8j3qBDWGnUqLvWXjeYKTk3RVpoIM4kz3FfjKCkNbsYI3Lyz0bAnXZ9Cqh
tUDW5g1A3EZUO/Di4VuxFlo0Q+zT7inXSaubaYWeVa0rKL1lh/MnROO3UGe+5gR/Rz1SYzGewFx3
gTr4g/bdbA/OvijwENWhDAiyBgZBg4s3vU0v3Sy68Nzi+Iybfh75O7x0zhxFwIi+cxk4PZc+ZhhP
GLsgWDX8WUM54KCSsIFNbk/upoDN/zhuKNEsOS4t+LqJfQmipYhPsAJQftzhShNvbEVQyQnfduFK
zn38d1a0FzWWwnaYH9pgdIclHPPgTCVep77EKTgkOKk9dP9k847f4zba9Gm080rOAnuH+73Xsu+v
eWIG8zxqteXPA4bHG7CJMyazfhOwasU2CZ50BspFRdJxjcq0B46swr/lpiZqu6mH1qHdv8hYrvBt
9fDr96Vz+25qEnUph/4/C2g4WKtjJYz/Eop9l4RbnQuYXpsYHZDGcCMEeSyTe0QPZAchC94yDuUo
78kgDzAfkuQczT03T84lJMLBSIZPuVB4caXmJmtQo66mLJLAIEMAyvJwktrt7DoDCwlLiskcKtDV
SnKRcdIie9yxpThuwbj9xwS0GnTcO2azWw+DYM2B1Pih9mUKPaqNVhY1KCOKrY5UP95WbgdWrxmL
9husMHFWi7n9KZDnXtkGskEkarUtC6l2N2XgdXCYrhDhVsCiqMNI9Bco7Vg1MknRZQ+YSaJ0apcQ
KQQWPqqsdOmQvPrdRve7HMlWb7la/kYARtBKz3yAGS1wMermlKmxloCRzx8YTVhEy/yswTbELlTV
GKKs0Nu0nlXjMi3cu+xbbHVifpDtNXYeeXQME2Pbiu86GOHRL8ZvzH03BEzyzr8yMQ34vHOw6zMe
KBtgoLXsEwbtEXbp+xUkhko4JFQ2PVsZq3kKFQKCJMypMGKk1v1Dr4XgIDhoI/kXPD4Evpdws6zm
KaNwxyO0j0J+wJltXHhTXR4hB3XAt/8L7qcMPoGZd2DcOCE6pCbICS0BPrqBbgCfLgzP2M+EoTV5
xts5rx8rzMG+xI9sYGeMlgn3m/R6vuv7dVrOA0xokCQl6/WZDkVEDn0GFGU5JFH/pjOboV0osgVG
pCRZPmHBgosXtqFR3tADmxy93+5wumG8EB9xkLQM2Dop2WGNMVCqOyRH5pd++GkLgkUa+nsCmNDf
dTbe//PJbMW78yZoD3T0XXxC7EJEL7iKbNKItM0+1MDn3ZdmoQU6fMcCxAaXwzbG+ojvCLluyU7p
2kxysuayzDNLn4qN/jRGWdDSm1tDgnJBQBi8JDYjwDF1IfRZ1NecFrUHFnt/WsOA+Nrvbeg/DSQR
jpIpIuqJ5S08IL7vF71UaAgzUUYTYQQO3DFWLeYQWvS/CVaCsjfGW/GROh+8Byt8nT9pbaoe23AT
8J1AmyqjHP7QQytjFDqQaGV0YnYYyTFWlmAk0/fyAeMXDcNYMGLR11KyPq507RK86zr+FwZO/1yw
Ea5ZIq3tjvueGP+IYg9HWNhTjZk73pW5XDyPAUOMElU8oZexsob+i9BjLJj2ARJ0YaA6QABs/Slv
t068R0GrPgsdIEnFwPtQnIM+6+hzAjrKcM0h9UY3rkIOH0Pg4zb4NDAUIGIGLDYNOVFl4qg2tbTf
ZjK4AZEBk3P4S/qgHftPOAKTDxSqCMyQiTglZAkxPqJh3QKViX4uws0Lc5e446iBr26cvm08g7ht
ovZX5vbpuLpFHlqKflqRZDu7aWBQ3jQc5roPz92wuBOLEnYnVGzv8cJih3T1WVp14z7tFTYSUEoI
aJhYAF5sqeJIn2ecEk9535kLBpWA785Rrx/B0+MYhOnsmxSBqDCI2TCUk0st+wXE1SksLivJ2us+
TclNIQb6O8XvHbOHAELLAi/YEfkzOCHJFG31HhcCxpJBvQ9MQUQGjeIDPszg3NMQlorQO3ZSdgNu
fgMU9JLAM8pL5A+ru2kOsEUZmVeRb+KcOYEnAasT9JIEsB6V2tIIplEJdL6Rhf4C04k1AC3DktEO
xiJpB/CzYyBVcgMrLy0wRlrkm1/arZmKhV5DaMwXJGCoGvfHesOmimqrBMU1SBEodyo4i9YaW6Cz
guOXYkbU0eE1BgLzmi0BjsFeLu7vHIn0We+EHIBZgVKUwlhbY/S5XT1GCA1c3uQ9NTS/l2DfNzLS
UY0pUnQ/2lgf1k4w2P0lOQSbmS5GyfEEFcU1PuP2BrcePdDc+/9xdCZdzSNZEP1FOkdzSltLsjzg
ATAY2OjARyGl5nn69X3dm1p1VYOxlC8jbsTbrOAtwyZaujkgt5P76aJ2z84qFpYAZQnsVZVmXqou
CMbQFcGgx/CED2iz1A2Fk6IXPlJ67Ud409uJuwRjm4V3iurvGSr7bGX0R4ub9Bbc4YDCsOzTYRTf
9Xqc/ICyKEGsO2OQIapuMxxRyHb6ZgzgjkBle/mupuQ4TCDDjgM+9qawe/17XFqLixfyClagvrNj
xdmxoycCaUKpptEmh3DnhhaX2oRNTB6tFMVuzEFHo3o5Gwt7/zotZktgsf7w2d6zbrq5LR3+urtt
3arf83V65arnj4XYVeoaUJB2gIL8r877lyS3d6QO7tQvHK2iO+e8oEbX+W5y60MqieJThB2m3fQ1
qNMhag2PN+lO9LHkT/9AwGp4KXuc9lYy3Jc47Td6jM61VNExj3hK2BOPM68jzqxmc6/m9hMH+2tI
zJa4YyG/CmbpTYX9tQVH+mxVNg6w2P3psajCa5vpykDwTTNX0I/lCxMwki0xiw1vkYaVEuMbi0lM
gnnOOwuUTnztNN92yq021P+VjRI2Tsc4CiJUTboHsXcj6/I0pNZT5dTPSTUfjLR+IQgIdyH77aMZ
KIu50el1T8InLzUv6aC7hiS6Wm3NE69Ij3JSgu02PzdioJLmd8wFT5uHo4z0HamDw9gSS1jnj3ko
3hPusu5UH/EiDy5GvzMnoTLJHV49IJrJ75pCpNlp8b2u05PhkOVYpnaTV1W2kUu0cXMr7CXLQq31
k3H3FlnjJzPaLpmKrWbEXZCkw8Gt5ClHUt/Gmrx1w/AG//ladclZk0mYTRHZAmEgEsVj5OlKeev6
mu0qqtZ4Yz6duG7Y4Bfir8d6j9b1je0x5sYZyXCwXe+ltdRL2y2r14ObbUQ0SW9Usm4TW9O3HOtP
0+aCUdkusaEVqp9moOy0uvV3WSUvg93sW0v4hM183UR3N8TwDRmFAowJ/7i1XpdqvVrTwotbCcma
eFYhhk08cCnGlgIs22Oc/omueWEo2OFS+Xaab60aEzXP7SfTVj+T2t0Je5YgydlXkcyhMjh3Zmyg
vCnjfdAUX7E1B7G9Xog2gM4UT3ahnCuwH8/CWUC00cXGToaCMGT2bK165zdQ+RtNLvuMqLNbOhDX
7Tsb3EHdokNDJGq1q8MKXsF3eryqHQ18E8JUI17clWUy1sIrpsyuMb8cs9N3mq+0pacAmO5RNddD
WvbborvVDeahET/hZLKZa/ANfSFXkAcTLaN122NI2KGV93cZSaC56IfyXyKPWtjo2h4012vZDzO1
0ou69Vir4ANdl/jsu/vrW5JsDu+rrPfS1XhK1dbvevDzte5Dlrq8wrZuERE25Ma8aZl2TaQB1CQe
9/aN0U2binNiEagrRefPUxTyk36RRuUj7dy9NgA7OHIPt3QszWXvTHZYIbL67lQ9/H31ZcySNszA
ODZCZx1338GGWqk81nOyg86BXNYLXJ2OUasM2XUTsA7tUsKxJVN+UeY8oGmRdWTreayks4nt+lDT
la442VOlXfTo1y6HS5NR1/EgEqusCxMnCqK+APLDke8joA2WrEeFeWCB2r3OLTD/7smO1qtO0k4v
66PQ3aPkyOr113X8z26Gl8bmngMeFI7uP5XAqzn0u5n1MmWGdSbmeZOXUwARyp7ZeV68OmbTmMi2
nO0XpM+z5dDLW6j7zlouVGwfWRjrj41zTUxXDVjVQKhCfYS7lXLbsO0zi7SDGqHgKdW+Nfo3rZWB
kDXbQqpqa7kt3btIbmn9t7Tra5cPz1ne7ZpkeGJd2QvM7DOZeqyuiIRhW0Gt8YG9ysI548UGDB9h
ag7lWRbaN1A3+/vWcKrrb3c9gl6h5DT1Xl3d3aw1p6jAcslxx8a2fCpMLNN5Qv00ysvQ/uO2vXf6
/J00z///lKcCGinp9Eseqy9dOnjZ2n9Ws7qtVlxXkb7IyIGKSZlcdUcH4UlYvCItysIn81Xpk89l
ULjsM+OQSszOrTbFPs73FoC1gRFP2CAnwZDzThRbW3CJlUQPi02n2kSq0oixoltJMUXNqa/taC86
559ImqdepwwayDEOZvKIl1qpv43/U/I11u0jX3gg+S0PzPXF3jb17kAGqzv0WvFKeY0d2EXjt0n9
CrF4mKKBP+nDESnKa41osxGzfaLmItpIMd45Sp0gzVUOIfYhtYv1OlMU6tfUMPhZPDVhvsK2u/NM
omw5AAk+tzO4YmKlQT9jcCtY2TqCqzvXW2UwXGqWV858PTlTFXNrjPwnTdvB74Q8xc36OcK0oxEm
iV9l8h+jwifzSNAUQ+vNenNHGK89WdrNTxNbNWC2dcY9jnctL+mNVVfYyi2x8byIv1LXeU7T5Y9z
Sff6VhxZfHfN0/GbOfLWj9quqKudOav/SJ5LTrXOr9vobEEwA0LtMInD1EDkMcQkTknPQgjmJtZg
iKpozqs1Iwwv+W9ni2vXVV9a01wHQ4ROl52WvAzbrvf7DCHZVr5JdnMTdiA3Cli5PGdx0lxZnj1o
y5b8ebuvVn6ATjH+TWgAz07basclimrI4vZ17Jbxhb4JhbJ9csg0K7Tw7NOIM004YqPkmfR18IQz
9/UxjN0GEVQa/XdGjPUcVaTyW1JovjmMNuNEfQTnfclqF1jSdGCD9AnWDY1ny6q+nodiPNhiuOPz
kek3ed0UTvyimulrnlY31OWEn9X5NzI6mpK8pOumaKsJdy/cd6/pl7Az2zO3Kfxa0oVY5t2WCfoR
kplA+khU4AGElCvhBzVkVSvekt5QyN4fmlbDJoaaagBqHMx0r5CNtmOKjT3CCamnYct5S4J3HtFH
4+jAbrxGt8xbU6ACHDOPCB9H7CV1mqsgOJG0Ux40zfBRdDycbX1asVPviyNTf+465VBRNcnsF8KF
G16Raqn3/67c2s1V3tyiJ1A6D+fMjE6VzmGU1LhYIl7vJo8KAr/nmrBBRlO8DkLu/u/EDpiSRlvw
thk60igpM8VDMs8pYYyFslPH7M3Osn+5WsNvqDQ3odRtzNS9jFBItEblfGDAO0a3kFhiHEcMCbIB
c7ZzyEXa1vqjUwGwQRGPSUVMf6IYjkWSfY959Z8aT+LqyOQb0dEh3Dh/9O1AlHMxv6JKCxPUBUt2
b3YnKKBknEvpdvrsoBwPpEtLgqVQnRDWpPCwIJlzZ63GD4eF6+8m7QrPGrzOVeuUCMhO6PfCnrK9
1el8V6ibvfKOX17buWdqt2gahDTVTeyTWB4ovBlLKneikahOodcwwKMamomeSSR1kb3pKewM+t26
BZlX93ItajLZMzvUsob+N3qd7P7VLnkT2g0a56P0TuWa59TH1EaccvikvF6TzivaphlWE98oowdo
yzvtXzKuw6vZ0Bw8FREkfB+lCQ2wSXLL6NmavKEbuluSqTCqjt1E3wPZFvoyAJP9brXxmaCCIi7O
bgcXifC2kA3+S0zs4o2hLEMVrrKNLm3mxr9uWi6Wv9RtvpUAZZy8knDvmFg/a7Ja554C2ACcnmOg
YTqJ6NVToA0N7W1qqvhG1ZL65Mb5o0xrfSSAuqaC33VbQWYbn8La4iwOpCuN/CKlSngCnVScbVrU
fV7JSjjFumA+rKZ2O8ZZupse6Mias6e3s4s8sFe+yvmIys7QP+VkIZQp7LUsIZ4muKP3MTvx+mW1
d+taya3R5w9xImnzIMl4tGTCLGJnQ3fOem0K8SFJsJhxRAakeOct3wFAutkvsrq1ablzbVsaB8oH
ma/+NErS7jpIxHgDzaZsV1ooSMMxDGh2tRzR0zpgZ3O6isi0Q1vFyI2ESD1blP2FeB9Wt+KzisA4
2Z2bUr85Ly8ulNSNjwu0eJJpMJiM111af5P/6r2F9mNcTzE+Q8prJ8aXLMxoWAs7RpHviY+fMyKb
X+JUdiGOlxG4jE8fHc/9YYDe2CfgMy9ZwvXOtJWu3zWazE81Vtq5qLTEK+uh+1DjxfwXTwAzPhWk
2WnuBot/KO1/FjLCCROjeFMGM4LzUFb9BeDQ8QujMS+OYmhhpFqcmUY8aF9Tz9WzhVv1Ze6wgFCD
GzEsm52ikym2BIHe44fcCQCpvSkGf7oWi2XTETTauIu66yncW3F8m9GcAXv0QKvFSVdt7uFM7ukE
bkjcYWVwMuM850xt8nOePtpYNFkz17DPdxAUPK8iISajlx3P3uQGYzS3pLMZ+KST7euCOVGlYG5j
WIJGlbigERGeBZkuuTV1Rj9IDsVrTAicrpyi3VjO/61j67OcFv0xqV5yx/UdgblWRN3zbBeOn2Tu
yOt6JBg/owTk1JRvIrZpEPwZTsUMzFaU+YgRW15LIz/QVbbXO+qU0XfgjYTyvKj1pZqKOwJgCaZP
m9fUNMR9C7x4tTkTvT+rlu2Nur3LTPoXBGH9sld6xLalfbYjG7e4Ihtk6et3U8+/nUyOEn3OMLiH
OhTneumCrtWaIvMbuziromGbMoemB/B/0af2K6eF0KdP5z4qynqj7mjZkLaFHW6zDxkv/8aoOVez
lh6iai73ZO4hysmT83LWzY0wJ+cPIvBNIniQJe9HP5vKFQm4eNVzZ2YIy+qzm9MuAeV5K8yh8FSV
e//Y4BiDcPB+bONbNsUuG4eyGDtgStBK13+ksaSXGBiuSF/Sz1nyG4hyjT0LjcXP7Oy8juYnxh8z
x4LPMfbEJ1nMi0tEDw9NPU+1PsmA/RAL4wbKebZKk6+FmPaJA48r2spkX07Oj6MwmCU+fpv/+HLZ
UI673KxYbTiOt5UVKWhiRLa5Ske8Fnp6c41F9dlv/WZq8uSWdL0QVasPkcnV066R8Ms6vxFfUq6m
UTx37CCgzGTINxASh2GK8sBY19+O/VHH1aWLgfDkNsdKYTlDoPbU8KUOOmRyS1e+Ek0t/ktyvfHW
UX62A5NcqeKpSi31Haden6KKAyFS+x1J1uMYTdrG7cx7xprdwOmm+WqI+i+yx3E/rNYTq+kJyBn9
DdTGQn606D5MYtoHFVupfcNIEKoa7ZQ1zbM7U3gCQ/vTsCHJR6DnPj7Me0iK3BOpvY2oI9/qS/Ne
pqSMOR5dzFkWcgw83AfdWD9Nq/nWEFIPjUGo3JZ5Eq6mcekSsKGMwg11vg+Z+Z7EigroYc+nnAgz
J1GEkDKu63NK68W5UMlCkj88rEv6BpFIXICaLJRAOgRwIqJDpMkz1dEwTkL2J+Zryjn4Kfjp+Hu2
3M3FLlmye6f2foKOFCfLjiPwJqZ8Ow4ySBJCmzqRRRKTIezwgYrn94iwGs0rb7QxmCEWrX6AM4PP
dOqHZ9kcnEdRJXfOBA5+CRdn/qUiD1MiNQC1c+L52hesgV/ZbGUvJ0B4Zb4revw2Q5p4JqCD7xq8
MCAK9TBfnLdZrGfp8rwTCSid+ke1488ImZ6payHrnCmzR4p+8htpkti0k3VbELsiTTJQv9I6d/7P
ql2rJF9J4nLAypeK6ytyznCDXdzrlXaiQOtci+4ZnfKptNsXtMQ9j+OPo2NhW3wDNokzfEyuDCnb
cFDdSoiy6Txb9a2UiieU6I4jtssYuRAZYAKK6hbpK89UlKVXxn3qB4Sb+mbSYhxZ1n9UDIFqahWS
2TjKoE7j3Cf0PqJmRyWBr5SHCysfDCMNoeyol3d6+7kx2/hoqqnp0XsKkqbj/7nM82ueVF71uE9m
uBEbY5xc/CoxvCy0hhH61p4TS9PCWWOTwsD/zCtH9j1HorramUMKsweyxg0+x0N8oIXj2kwkjpKG
3FSTOec1RRDptKMOG2pryq8+rtRxss3DmDkgFugNT6dPpR4zPxtFSBXqE131gwcgjRVqcvPgLPus
4uXV4R3lK1zFPRNgkYCX/dPq4mameEBWB8Q9WMz+iAbYftQmm6n2OU/OL6fjNle0v7rXPqg4RtEv
2+cqFR6do9fCHMHnAMoADN4sLT6lYIAPwxHG6DnGmw/ZHaFTi6Dh7Zh2G3CaL6H7OE2Msfg3qPV4
n2Ky0UtJafrSw9VGqsu7BmpBquXOiaO7mcCDRtXqemwFdzy7N+ynamSpyGTX/D1N63uunEvnNHc6
LhZfFYJ0Xra+567BcgXjv3aO/IFraqIIZnG7fsTGYo8qnxNTEsaZnClewlblZ/EaapBp6BLYIOlL
sXRP8SMobi0nh9315G3CmOBJ1aIBJZx4zbzPG+sV61/DWNPVoMPKCgaaUfgIq2ujAQOl1nxxCMXn
hfvBqzTasDjr17CyNwxDtg9K5b1olqdhJUU5xLUR5G7ySpjYXxSHhygbDnFE6+tE80cxH/Q+O7il
gvvD/Xxw3rrCEEj241PNd5afSZVB6XTA4kCOtgzWPA6IBnw0BUB7OX+YMrkz1qZ7x+BOBOFUExFB
PVWrhVzhpCnwsnXBjUMUfioQZNvevGiDceZtQgRwrQziOfJfo1gMUtY8+4g8b5lL60PGIb2q9eKJ
bqqD9f+96ll0L+Pio9C692URrFLvXqhmoe3UnLnmQzNIHeGXsoTFUwZqVOKBotd6hHCLRBuY1rob
SverSoxj4RqXgXIlrrSvfYY2wd0DVHUBKBiP3DYQUxhdz33XfI8QRMfalSxubrAfFJqwfLOnwG8i
hxnDjZoOLlLD4zBMBt/W4pUL/6cyWqdcsJBDM6geAWDyDaTNCxdB9aJW5DkpcbGJavKK4PyOaWCw
sDnssQla8s5PaaLMV1VhbJ1UXKZMmY4ENgiQVR8pkYKjTXCXK1aH1NiI5AdnAfM2VaGgLJtYcuk5
awKNG63TS7/SeMqjmL5yL4A05DKxHZ124QwTY+iI5qgLx/RXvX0VjHMhMMJjaXqFpj2isWbEPCjY
inpvUPQ2XBPqx6h/3RN2ugwVZDZ2M4u0qb4Gz+2o9StCBMFxr2n1FWKu8ymnuNHpYVAvkb6lozI/
NaprvHJyWwczVW9VnbxFZGtgR17J3h7trqFLMKnE4/xlslHhESaT1x0ENRw0crpiRICwhn3nAlCE
gJ39wTaAU4j8ZdzHlSEol/l1hSVFyh52dRd51HA8M4t+4SuE1hC/RH3NHi+TjagMBLO7XUpx1Uyu
80tThNOYHvIUnzOz3xsC6VVP75m7jFdz5iIGZhWiogWkgMOoy6+97t7NtPnoZvGdrnFgTNFmXilh
oKti1V3q/+bnqqqDsVj3MLIghHVPi0t0c1LrXSQj9TQFzSFJS4ubzN2HxGl2+0Q4IXQQo1XvzAF7
lKctG0a5BnIVi7roqo32qUW4URvb3tZp1uKoiBAkf5NYpGBHg+KfqYEWYkviLhmVNwqWjkuZveir
9blkxX/InmBcs7p35ocQXfOnU5u/ybDuM+7IhpP0v0nr0XraMqDA2M8WFwACV5xcBgmuQe6kzcYn
qd76jIoYtace0lyzTUseyHS7bpNjeyOAHjmaOBqlcxipviAITjROn3pjw0r5khDYuGXG9bFbAzm5
l9zMz1iMZ1A8PAJTemia71FTfncDpJjd8TWgUfW9RsJfODanZfHbSpzKhH1+Lm+U0nHfkMS/ownm
16yyV9dKXknuPvKU1uNRrjdRr/5Gk1IgFRgEHYG5JupMCTZnXAo0g1IiOvQKajVaY/62+34LUYj8
USzFbh5caqLq5C9m0E7qhW6dGQeGta++U1G5WOTH2pzJdE+k8M2xXb0lX/7NjUB5iprtjNT7UIFO
YEMr1zFajmbma0+SCKH/rfjt59z9AKOpD+xIorYyz0ZfSnIuaj08d2NLBSARyo0ciiv3Uc9Y0B3c
rnqHgkDjmsqrgqRVK6Lf9T0hdl2I5zzNPww03bl2T3Thjael199lQT1EQ5Kd2uyzSweTZab+0I+v
edY2PqsjNDoDxY7oWstNIV0R/NIv05l+YocDf64K/iX1exw0Rnbm1YwhvQAhIkl57hGaDRXYcRAv
vBjCmNkyWUnX0R0Xm03uWXja8NR20E76MQPG9cHXD073yR1oA8RDCfhAsK5na+ePFi3IR9H4xC8I
Kd8eE7oETalebbxV9jP4iXZn9Qwn4uo5Ij67S09xBy//xt7oxU+61uecrbjVZG7FTJW0U+2aianL
9ZN1CdNxOa5VsScuSbxC364j9WyWsgRZ+ykgVSXv91KuhzLNrzItqXwYKKFytjaJrho/xZb4H7HD
d4Nxq1n/hLaEZbEQ/+lP0+N6BCcQvaxrcbBm4+4sdWiOO8gzL2YpE8ZMhbcvgrHi915d1+sLhTJy
+SyqTyAMlF+KB/jdluE3SR6FZ8j2TvIpEm5f+E3vQxx96UhdMhUbYocOpahtfYvtKugbjNg5YU0o
YbG1/RqLlM1hs1fOMFFCv+szfQlzXQdzb+2LWQGEw+HvGeiN4VeyfHOact8ZnyCntpKfx8Upe7SJ
v/Y935rODWhHO6U9H4Rp7tuE8jk6pfgBC5vFGAd1Hfz5EdbLLXL8rnYAPKLA9dRSdZfrR/aeIfFl
PhcUXuHggcOxzecNLJk/rFTwxn8RpewVIp9BZV4hKs9Z7uR8Fb9QGF+pdJhTAq+G5sEawdvVJ6Xo
PzNBTDKKcC9mbNnV46a+XZbmaCV0S6ZV2CIsOtl3NVjnwbSPVNHKFPMSbxgCzavylVDOu9F3G6Pn
MUYLHNiZR4XCJzVlz7FF4ePae0WWbfWMxOg0euqIU2T8wUbASyf8ud/d5KuJPulDCvI8OrE14Ai+
0W4m511STyTJOi1Le6KGgktmj1OyNZxsh3q6JnLTLEgXUcvIW/gTLiB6NJjHvmWLWZVUWwGKO9m7
CGuDZB7WrAyHetx0bR9aiXYpJ7E1rUupseeNf0F+qe2dOAJf5V+X9XwPICGhuBJ9hlIGUIHsPVG4
H2gXYvKANkZg0GZm2XzCrnWwZ/YxRMgLPHnLwwdO/7L6syg/2nG+r8qfS0tOwyu8nWgzzhzmaoZe
F2gg5glsvH4a/Ta9S+uP7qZi7Ha1XngZylRar6HFuaSfRzts8d6m6HfSY7/LfyS/qfMzFP8Ja5/n
GUVWrTcS76/iKsg0fxhDXd0m885F4NEVf02mZ6bJ0aiPi01d0fiL43F8hL9rafgPm1Hg/hqAer3e
cglOQ9dNPFFcY0sFxMTm45ElDurJfj5o5hSwN/S2Tr8RwgoEKEdaHqrT6xQ9NygNLSxQ/L3KfywA
DZLG3NV84cmFAOP/xYjbbLjz+6T2G/VMnycfmziU81ttfeF++rPzt8YDR6IVmiZXzIp7X3kf7APf
RdN1th2jlaO6u3wh+ww7mebcyJBaZnN4nVgGUZjavuj+euzLhpUwTbb4gkC100OIOnEo3a3RwIpM
7tl5fKIprFohrm3rbvT0PNKcAZXnCe1DJj8zN1Czu5X9i2YgOOu3SOJW5l9OWm3ldKgJ0S+zHdCS
y52JinawTC4RDS2Xm1ih1IhhBxGdYfzY0MA0c160TEqOo4FIl2owq8CUdip+u1UNl7l9GijetAUv
WmIqzsAfL7lZ05s9HLs+QTmofXVsD24sTlJDwXGItLtvCQNbq6VHDsDBq9f6CWHxvRHiKMxh55bR
Xp1ov2piMkjFA9BoYgbxR4hl7Hkq5+ZqDQa+Kqc6Rt37VHAnTotzn1F9UFC5RjUiZq79aWBhPCZr
Lrnc7JeMF58zvxgGlI4zLntbq56GuPnlXfwZFyrf61YNNQa1h+jzUjnqSW9TykYmcU+pY4EAOsIZ
Pk0zLRZWF3GSD9pb1C5HWl9ROIv8F1kwD/OR4iHbyv2YArDUGHa9bClp5MVh8mqv62nrausPjPKt
RzgI43a+g04z5CPT8XdUD/QrQpTQhZkREqts+2jPJKhMAXoIzP6FHcahp1VvfSruLLs4DGQgcL25
m48ruwIdFnJbob2ADcZOyLm367vv4gEPjaY4F8t4K1NoojK6wjmDM7dcNHM9oE4pIN6zLYa53EyD
PCVddHZbTnRm2bea93Ff64fVsXeLVRwFVcWZspLLkk+zkVPO1maATWzKpbXGVwFbU1/OTsttVrGN
I/SlRjwdTpOHfZQjMzJ2ySEb12xE5qhpQRl0WHPqQJA3Ue35C85yxvOQI/JMYUjqImnqLQ1Q18b6
W1NDeoWi3AYNfbBaLiw72Rm2vE00Ug6y/SJx9KRFk58bjqct6sHOk+OaJvvVXPxyTmlfk78FiSZX
A/h0eHMZxoZOJFa2KPkbmb7AqFNU7uJYrahECFMgMre26r/tHCBvMBEdm++hBezSuq2JxDjOVrEh
r0MzhqLw6TLm0qG+VZtUQUjjNeLa+RFAd89+x+CxQlVOi+ck0ZbQ+nGqEl+dKURK3J8yna7J0O1Z
bakR17HfHIzI2Gw9rgZHt6cHx8QozsczB7pf9fxKqvFEKcE5R++HddhlurFfoiIOWSfuPc7QjBpa
g9hir6b7aZRX2mFZfRsTAxm2ikKxCg9G0UcXJy/PqTVdZ9W6NJ0pNhWLbOaKPlkL9TSybpBm0KGN
PwjlZDXpYTFloBjpX+pS0NSozTOtGpiEJccyuIWRaYeS0AaQ2lbN0fWb+ZtWNYYQ96mVylYQQapq
52JGsCJCqOe6nVGcWDlAEvVxgaAZiAIyDQy0aR6VTg85mr5FNuNRFQ/0aUMYogvvl27dta11RW3b
9Uv9oRCYJznIJmzuLSh8x6WL97o+e9xof6piuMxCh1UZ+yCvaUeSgNN4ffTxE+Stt7Dh8DvJekPP
Zg4ZxnNekQmmfPMvyfPSczNm8UhV76rUR8r+nN9yzLZWzy8BhfdGkDbfAEGjK5AZ3gzNyCRMPiZM
Z+cr4q0jYdDKwfl1CmerAyXxPvzQi3EJtS79c/QIVrXwaoE4OGMEghM2WFIUhoGdPDtmtM8NBti5
vFW2Wey18tHfaRpHlJ5dYeb/SkK1FdVl2bq82VyzSm0o94vO/DO0M3eT/pSperFpHcNEfTZfV/D8
TaHkd0BnKKcKSFtB78E/7ru3TirgAeRNNyAWjEuq9jOwpPZomFBNOnpCVeOXCkLYtjZpx7HFILBb
9bPty9dYnS7tilrrrjCKVYXNLpW5QIaOLzY1W/rKf9EgZk4gkQtcL486F33ukuyboXulPVcDsLkz
cvjOxCY1u3yOZ8d4qSP5Lp2I+R153tNnwnwKm6N3apJBXLuTl/Os8eS/d43zX0w7ujTlSZ+VU6yv
AWj/Li4A8C119cnu+BXRMyLR1Aq6T86AnBXb81bOWALU7x3jSfHKtlYviep8U0TKaWLDNsP5PNnj
MKL2pS96b73SBkfqNkKMEby6W5Nw9yT/LTamnpGhouLyMiWr+4Re2tJRzA2lMy+tYvWB1qz9NgEp
mK1H2Rs05oYwTXIdNaItc6oc5iRrdg2HVCIezRHSxWksNY7niH8YJVeCPE2/SUoGahHBSmm9nylA
NqymGrGG2xdChIWXJNZZNwaqJmQBx5bt0BGoepv+Zeky4AiQS17bYDLHbYZnbkp7x1U+22RF905Z
4FtMqR6xpCeijIdaU++9OhIZHUPGpsgbBUqSMr+QwdYY4fkQDFUy+3bFdmrFu878usJ7SaBkBDDn
qbKsPYOtlylFROSHCXSGcjVafCyDdknwYONZj5cl6B2gP32A8mLD5KllWNxY/FGciSuBSRQG98x8
dib5V9nFkelTeKz3IPEPQhyoctK8Si0v6hJzYYb5qYs5rErOuiK3OjSOyqGhvHHCppGDn7vpQ0fX
77noIs5284xSys3M5L1mNti87AlgBqWmK+eDJ91u3qEWP4U9fnE9v2alc5Frnx01d2o9xaIrn7WM
RtA41VeZW/8lrZh3Zs7sUuVVsVmn/KWd6gIlzjgbg1rSd9IQcXZ0KxBp8mWKXuHOyl3Tyrtzo9qv
mgo5Oln9VzmKbIdf3fnFPDc+BUPIc+tWSYBY4vwLYqmi+lQ/2T1P8YLpqEj3Z1ar33qgfoajd7sW
M/ONCn6zWGZAbwgaiKZenXJRPU1zkzDqxS9CBzcs+yJStE27PmZUIfBmxqvIkz4wOakwXEO2aD/n
c+4x+dCXQ4eeno3EMOX/ODqv5kaRMIr+IqpIDc2rcrTkHF4oy2OTQ5Ma+PV7tG9bu7MzHgm6v3Dv
ufrVb6v+PMtBb2wjAq9llxKlDT6kFSpURBtISG641vW1LMro2DUZtj1iFNY6tP5NVt7voPHxIilv
61h34ZDlKOoDxfcQUapOBGQjDgk5JeMXtuEnOcs/nEC0J7Pcabzh0xjRdAYDVscUvkgDoHvRhu5D
nHnhsumDx650k22jHRa+Y6OBl6g9EHfrylLDeoCp+Yuiw9kMynT2/LHZ2iurfVv3N93T1FpcTPzC
R9FEzlpghGHEq/Fv2Bqf8LmYGgr8LktSRRWHzIPZGzqPDb4DwsGwwChzAyPcZlKTs+BZFHM8vdYj
9p6Dq5sAzavXTwGthoWMpiOvMqJBHgW7sLBkf4CuJt4nTu3mWxQ+brRq+OS702xZg/0LPAu1GEQN
mDRdk1CoM6RyIVM4+XsrkqZmZS7lrXPhMkHc7lMgYx7pF7FjDQ08RN2cAPIiwONpOEJT6HoGn8DE
mJD0jApF1nXfeEphNzNCBKua2N1q6E0skzr1sDVgbTnj2UjRFABm2BpmMVywVBtrLr6WXoXFN9up
Mj+oKRwuvpDe2YD7pDHlM/6pTHOLWWA++Bbn+5g0wzoUyMkQnBH9K5uWWQYK40Eg4/R8xikg4fC0
TT2UETwLlvk9DjXgaQ5IBv58xC6IRlgP+HoAJSzYyIFkHOYAfDBBA264jqauuavpZfbatynA5boJ
5JIgZRzSpR3+sNXttlkN+WNIWnPvzFP+65vRsLSC9KtoGXsQYEoeXwletQUpsPFwH73QUIOWFXzm
SyCfsz5LFUd6WQ1Vc26dSWHYRml+zobe4LWLg3OAfmTpRelAHKgRL0PX1J8qkPVq7JLihXgSd8fw
sH0A3CUXSkfdKu3YN7V9AWPN0P8avr130Q0Vq7+yMLda+SaJoujpAaekj+QMSSzxurafPfxNu6qs
1dZ1aNtSx3pPGCBzBCs4qwsjUQzFjMgSy2wo1Ru/qLVWAilocrI03NtlDV6xQXKCtq/sEiTzg8VW
f57apakHY3dH962UUN4mxs22y/roPi8SdfIZ1lF+hfdeb1WSO8tWRPOWx8t49/1gfogI3wRuCErc
y3x609q6FrjY91gah5uTzhA9a7fuz8bYmpekzfSjbvOcXiMzr9iGp4htk7hb11MNSkA7xnvpN85K
1uHc7Wbnfxl6IBf1FE6YJrpOY0DLgYKiaHKKlZqS+dkJhlKy9a3QEPS9W7hLt6HeBP3HwrnvzLUZ
AdRK+G5XbZr82LLDmlvFyIAiej6QlRgVCyoJ3zZvth8+tPZo3sK8dtdeJOJ9mTj+jW1J9JpGdYOW
NB1BNAE8x5RCsPE+8hNzbXF+K/Yw2WQukAUF80onMyD1uC1OwWyjyg54PpSJ2kObquqXozO135xw
/RpR7XhqIXgsSaJimgPKGp2+h4EumgvkP3yS6F3Rob4ghM3eG1tyEHZZcFfTyC1EXJbyOgI/RqYT
8HPbYfiR2awJbdtKn4zYRslVxdfOnbllC2ff9flXF3co5yu+YRm3aLTGe0g9Um4rjb1zN0YP7Ek5
wmJamHy0V05RHKzanT+N6E50EfO8ylszOdVyxODaFHolIvMaIY+mbeRfJ+3eo27rUi6QLoQ1UfTG
I9Y9xgB9ieTbE49th1iSTVnp4hvB4mevlS6fqrB4zXvoUdJ7YZb8UwQYhheJ4zULNYzsdToAjkP0
jOoZp4F/79uS7hIE1WM+4XSopvbNkwmYSepRPFrFzg70N2Nu2LFdcKq88NWwendVGR4jrDqnwUTS
8Gq6BdYYbM7rGkDmXhGCh1dEolGv+n43ws+uHVZ5kwLBYuVbypCv0PL/WNyGwIdljCFFXQzfHIj6
qKh8wKSiCh6IPTZdO704LBLYqNwCI3nKAL9jtlqhXWZxT81rIW5Y9Fn4i7j1CWodAbU4HAwcRR3/
P2FuaH88mIN9Ax0J3ganpThi84/RmUfM32S+A3eywXu87ZEludK+QMdC4jG/FpK1JstxCoKk3lVT
mG8FpN6Fyv1nNcN2jJj9VwhatDlwd2HZZwuPTDDQAWm8BOrY084eeUjGxpoWVoGh35Ch/9AXZrtE
tmstMvZZB88CgW/61DztlKCfU25+bAdsKJX7I3qxRTZRbpwQkGODnhDtu7ki4cHaQEE2frBKmeWV
60vfAvR2a0+0OSPSITVdxquut/KyBgEO2q9DGLswKUvRfJVh5v4FcPmWndmAx0iYX8FxxlKLmsre
KDu2dv/3Ny3+x9chqrgFzUpuooj4LZ+ZBSsFq93Xzt2LleivApiKSQTaJbWVh6wlcfdZAHduZ7gI
TQlQKLZZE7irgQLnpQE0v20RwexdO0fUZPnZbxxUmJVZ8jKjzMxtr4qIdi4dHkBA2vvAnup14zXx
Jhwg3mDYG1b9XSCpZe19B0MR378qf8ViyNr0UZZfR3gnqDyatjoabHkfh472OuZIBNgo1VMCehFN
+mAd8SArLvcWmSRfK7Pc1ZiZ+avU818zGSO6mMy5hV4scGywdljl6Sxe5zryJdKK3jzGoe28Qz7v
P/Kyah96X4X5zjOBiFoG/nM1GbSCVugcgVLk755GMG6WaLWdmtUV3X+yKVQyvNwDCqh4IXBD0VTB
uooBZBog4Jjoo8dUy4glsNj4RcRMbfZ6krsG26GiqayrVchh42Qt1KdWoEkeEL9Sq2NkCFvlXp3R
Di49nftbkGmwhYVuAPtOuX1CLy5xaoHN5dozN5yvXCD15BxcT8q9yIfkV3NKv4S6924liOeTdIW/
r1kgnlK7/lB2OCUrHUAB84OaSl1VCAwzsEbs/3BY4WZVx7mGq7GuR0av5aTsQ146Pq4Idj8yYVE4
V7WIV07Z3ZMOmoZSX5EkRoYlHxGW/BxhOQW/RU27dopBgseK2JplXWEhMaWuP9Ff3HqPNQq47GoG
D9/60y0FN3o1EB4xSUmFudK+A3PfobmDqQLvXid1hlKH45k9AGX4L6E6X1nlpEvNDGPThkOyx4Lw
y91g/PaB7v7aBMAbQpZ62/lZc9Twy1gf2O6E+NNL7gVJKj61wcEfcrScItTAO5JKaCTF/fwoYjmf
vCkb3/wQOkQT1P+AaL8x5GRpELbFU1ePydpEcnTUwVgQU1a2SUmLkidPY52R6Dsk0GMrmMtfKhZq
5zlF/8kKy6/XfQRunRA8O7mfhdW2BrqQbVRZ9P2B9w9uM8ykDJo8G39We9xwRTaEOwqb4jEtnPI6
VDlNK++Y9cRqIP+YC8Sa7PZAvZiVAyGVNUsaEaRltP2WRZR1dAxXLutGfQibDM5mrONnw4cVUfEf
N41PFpScJmrMIaJbF+1nbwXVhSQWFNupKDZRixQfjfmwzxklL/3GIliJShE9y5gtLTc2z/k0j68M
LQ2u+CSnu0Jv4Fqs1NwwNc74cGqgXUBbg7jk8bnT5KjL/vwKr+jERhQfsFu+B0kfsk22ovhBeCVh
0agzn82uGc6xXYdrAmFK2jsWpqj5MWnB/ZkdZFi57/9qfuNt5xXVluSg4jcLY5tsgDDaYaLX7xDi
SkoI5Ap1I8WHcL3803ehoWYNihIV5491FXYb9CTRAl7Cb577BqYq39i3gYVsssM4SA73zIjDrK/k
Rcz7ILLas+/xaqMIUSifc+0m/6Ietxe0CvDo+H1zDeEsY/gj2OiN5ToO+mhj+ThOpwGGnerz6BnF
DfaZbGynFeaNYs/4/9Z2nCPw/vSKO2fdJ6TF+lptmnl0bnGo66XLGuGD4SVGuzJZsRNRf2XbuWtd
zZfKiS4926NlCqbuIorc3fmpAUSaYnxpFjgfa63WOH1GPFqV2IPlurRA7c/KKB4D+uR8kVi4D7JS
HR0gFGtgWtR1QLqXKorhV+LIY/oTYKfJJ3SczDmWgzcbj06dnWwntI/0lOBzCytE2OkaF3+AExf0
BXBAwK5sznH2ZUSZ4WPz6G6s7Bu55U/r5i+hZ3OL9Blde57emkBjPyx2cQTi1w7ys/Q5x+bMI98p
709G4PuXWOl6M2Zz8BAAazrkDTVMkhZy6brxyUnZrDpFyIDCh3KKeZyZgAGRGsL9BIU2YZScA6Oy
bBa75O7egOIbq1wgsYKkxugCa/iokYEjkuMBKdC62yiLYIlj13hJq/7NNMWbtuNvlL0PRQ3fGT8s
u+E5HggPDD+kpHIt2cTy7TmXaXb9VRi4z0MxxTvCXSB8ea7cG5gkCFBwjnANvBVVp700uPqWHahl
3+r/Zk4kUAGYaH2vzbZOKCQiS8tVKzA9jKX9YjgoGxAGljrzm+SRkpEEj3bffkWQnreRl7G6HcYm
PcVG8I8uLuRv2c6/0IIHVsHdsw95YWn2TccNPLC/zqrmu0NRC+QYsbXbx2/QzGrIj1DV66ov1mLo
rpAoMZZRLoxYJJBa+taGvOlpAYlDbVnU/I5T8Y+TuSSNUD0QVvTRePYXeO9nKIG/oD1OwAA/87x7
Iyjva+iQiIUzga2F0RH45L/DCKQi0PObocXVUZhJFPUhsp6jMrHH9zV3AexOnMdB8prdHZ0F8NIQ
dNtiLhMBQnk8TpMm4QOmJe6uEuWCyTxT2bAHgLFfp7vMsTe+TYP1U20OW1MFL4S6uossAAxoqrso
oMYCV/fG15iAEfXNK7g9BBQVqnlj4q/mdQHLAqNBMCcGptdJhRo/UPHWc5qrC64I7bwb70LpjQdh
eYwLfIuxObzFS18M/bob+vQ1z6TH3JuCOwJEvFAOArre4TrJlcP8MWb/yvhG/Rhx9GK0+c9QVsOP
jsdmJ+yYoIgM1lo9/viDQVgXo3Nk3sFEARcNvz6k5Vloa0Uf5t4YDDwanpdXzPt9vbOM+VHHRXCF
w0UArme4LyEuhA+nUbwoibYf7t73hZX55d1sie8MIBuEbslEPdSAopsmSo9mLH/vbeDKBFu+Hsi9
Ok2yLJ/qbmT8VmJgi6oJ7URJTBrBAmbjVRuenX+j9p/DABSXb3E49e41yFiBx/ZYX124j6xibFbV
sQYfMZ5jHgJC/9gx+jlMH0lkYGnkzbI20o/Mbz/92XKJz4MpnoGYZh6TnHKLnS4VpFhCVfE3U21W
WHCSjtaMe2WRGJl/Fe3Yb2pYL5sKJBpgdpU/Vdb4mDYY52x2Y7ihuk0ZsdpuGoXprSP2MPWwtfee
NBdYOppNjNmTYXqABsPG1oN6Uk/vllb2NbIUAlveq8XgETRiJozUcZaeajLbyIRV5RZ5F36lxj84
Xvyd6P5ppg/yjLJhwyNDdC6m5uPvH6qpOwctRBxHTJ9MxCAW2OVOBURllWoM1iVZYheoOwVb4MlZ
MhKTG9OIrRXIm+eWsI0Nzkd6UQO/AhM4MsmwEo8kEOCA1r+lORUPOAPpKfzsoabfp+g0mXJZuQbs
QHb6qZ2bhy4ASpPrgpsJH4ZnxE+jz71i5BGw8JD6LBdNt0tolni83Aux0Mmys0Gt0D6mvL0J9S9O
OSbn5Wvt9yyHZHM2ShwJKJlLAAZM11x2v+v07tAE+E9YikvtRbLzLqky79GpBGEXlhfvhRRw8WXH
9TGKZ2FTTdYu15vXGmdbaBBmvR3whEBuqHWKO9ZEPWpNuNLxb7y2NX0jGKp6MXoubUQzc5dWP8Do
kcBws61dJvHrBMDcUjkTAuL6vpQM5+RgKkRoLnXBsrkH8DV5tEukz2PS1Rb+o7upT8TvcyS9Tati
LLEGBcOW7Ehzm43qN8J9yG4VRl2PbPTJQe24sVXTrYc7BwQ7wpcit+7QG/BEPVVvLTsCldVBfa56
WPAVkmeg8WAW0MQfhGZ0iXL05GfpCBSvgl3JXQV/6knW1jeCFH6THIXV2LRIgR23PVrltCPuXlFh
lm+ERTa30Emg0Jo7+MBbQTDLtopqDAeEvuoqh5ASRqiUHQHtQrFvnj1s/G465qsm78RRl/1f4WEo
hd21yQqBTbi9WZ6BUZTsMmSjvlz2pqyIJxSaJVWGj0F16AtMWnESTdAPmQ4mV+w/j7kbl0cWua9x
Zah1ZEn6oryDW0tUwtTYV7fitoZMTZJ8rmvGTJNc8vYaa6jS8UrMo3Hz7reYyEMW7ZnXLQOmcki4
8vaWDBmHck2cWE3vJEpDL7sBPYY7znKTlRj/smnsV1XA6wrh7aFBM7fpx8iGZ0VWTY644FuaRE9F
PM0xskcXRIEx+kdJSM/BaUxzVdrDuG3IE6csR6Q5D/gMZkvf8YpI1Fjd0pQ6+NZxpTAkI6rcejB0
P55g5zH8L4KvVg2fUZiSkCSiT3/UH8oCe2i2NB+lLRnF1ASo1EKjFZQ2hy7ekUWW9i9xMYSUF5H3
5tfc32rG0JbeUz2H+/bPRvYZ2Oyus6T4IIYBu20DwsTFzYnIEUrL+JzngbflM0SWJur3cOipnQrC
e4m7XSWTg+EKdwkcn9Tf9bp2nwzHMQ7Ao8uPtgIB57gXnEu32kRg6eMwr3vXONCTiY0zWG9R5j+3
bS2uhbJS5u5G9ayCKiJ92v/XuMa/sU9sdFcCX6eotrg4xj1ZAFvTbIx164bV2qDCuduIgl3qeg5+
PTtfQaJi/eik/tI2iRHDARwvwQAAu7ENJikek65BWZcJe9I5JOGJAnaAOhN4xjpv07cO7f8yThX3
Uj1lD7or8Bn4cJfSOObLDVJy4d3w1QxxPwvD292lHiuiZDImmulrJYAjRYCZWdSFX8VkA+gb0g+n
NRgJlbjSQK0+62Z8tkOsDHn8zDVYXvwof+9s0N9xxECoKA8uMFdG0/qzmmbYBXB0SNhD03Nx7I/J
K3ZG2aKfIA9PZYBWiFHAaWkCW/NnZBKz82X1iCMzgNGDTUwTuX7IfBTTbiKxiMg0LgU/4MRMViSK
cnTcTigZGcKucvkW+upRO0CfkfHGYBwS4oJo6x6YrDxnOnsYgmLTVeLAxOqgK4vciZrYhnHLqwBI
ct54AUSE4UkBoqhrIl4svA0DFm8DgROqKTpNVtpIRHhBBwtDX16Nr27Smxy2FZFxwXGK+EF7gboP
G7Ew7Z2ZxQenxqTRV/MRWtd1kvNLh33YENOOKI2boq1fkNN1JR/9Kmx3FzMDShE0zpa/7Lz87JIY
3Xcg6X3ryeIABjotLF7msHjpnafZGl7wHsIJMX/MpPqOW2vbRuZ6csm9haKQtGfjDmMm5seaSXiK
TRzpaOoyjE8y3qDIWMKdXIwRsnQsP01cXyvYUpN5ajXiG0ciJHfRMk8LE4S6Mz6y0l/omi+zGw6h
Y15ESekQe8fGImGiozdCJFD6SDzxsVt3tSCJR5BYVk7zaMhyawMOD0BCEIgDWG7CI8m+buT5ls+T
QI/pwWsa7FXe/BZ8d73bUtz7m2GG1uRb176wN07E7MmNlrDV0FG2B2rInRDPJf9pQFqa+zZNU4mj
FlVzmfLUwoxfmTEKTsDQsfE7TO6NxLX3hkd6QYDDHuUxMmBUwk2ebQPRHZBofbNxQpejCQOQ1D8j
ayX6XAzYGNRWtg2kK6iuMkbwF8cEP5nAeZSOV4nDgszHkxdgHozQHQfvISrGPB2vnn3zWoyh1nw2
ofSN1WMD7z818kMTJvvAEhc/605ZXV+GqV4x11pEuXiPZj7CYIyepsJ+ViFHf+NPZ3Oa34g0W2bY
qFc4RJsFbn6cgz6hjyx4MVPfqnTcJ2wNRLUBYr4DD31q8U/bpOq0OSM6/aN5uMGL/xtH+OP/S6KV
/1Y0wbojHLxhYtsOFwdPBihS8g28UwHPmR0V0Ro2Xvh4Y5LwezfxB4zTF4z2z3p+rtk6qJEPZWYs
PPmocZhRpSVA03jt0ttHFRkeKAnB0G1iLH2y/E6HhHox2NYtW1LEvYmXwmYieZ6hXQP+QmRg+Qvu
jhEDZB69kMkMdB0EY8RP6XF5VzeMYfTr8a5IqrNvtesxZacycrzTWKLi0ctJfnnC2DSEhQBu5Hsm
v4h5H9OUlWu4e1tbmIWxRPh4o2wGN+juOAyGvLxhp/vwhMnRf8eEYwLtp2KbDM9ItD8bXCWCvDNf
fFhooTpCfxm+PIRFid76rww/yHB0iHS/u/+tfj/23b6sm2PSTd26Bp8+xQjOgVeeXA0MIGXDXY3H
2ELsZHfyqU/ecgStszPcSLU7ggJhmSkrbz3XiBdLk2VIvKtVTopkjKAq2JrEJgwE8fYCaQPg4w/Y
/8iqkc6zfvtsPXtpB5Ak1LjFPbZ1dPZGXumHDIM3orP++tRr1xoAwGzYHPT0fGE+co9n1yFBsRBJ
e9OS8eWq4R+HAZG4wZa4LLx5/1IPHRSBmExIV4pN3WA2m4Zqo6n+f38Ps2pgUuKszssPV/nqhiP0
OxDOuo2w9QZN+yxE+yjaYj8B+qkYGvepvBPO/+lWsDfo8l0JHoeBKkEwnDVE0BBD8WjFLlPZ7FBI
DGhZNOyMBnM+4bmNfqpNkCnUreuRZWpb4OnT8R6/65qIFYBA3qrBkZVX2daoW4vrFrUtKpm4m14a
P4d0Y5wn3/0bydWtCBIbEtBlwyzWlik3PXF0OpoOpo8JsW+rx0IrNCLUG3yZwnkWwbvBfgsw0rrr
zXPTPE28kcXo4uLG6NgIf6k8iH2Tc/b58+rUeAPGiyC98VdEOzzgcT0FaMkKkZxnLjgWCsuuhbzg
Wts5d/ctCghW/e1j4UN+8dS8F015S/rxrDypllaqT4aLAUdWtxFB19o28L2U6ltl2anrWTb5kjSk
MCjRB/Z7bO8E27ABTewYEqxJs0U6tte8j6E3LiuPOFv25mgS9pmw3tu5PI+6fq9TblTTeIzz9myO
480Ii12CZVByNnZkp5pVdCkQVU15drWyiQunxJThbP3Zfhhl8dEL7xrG6mpXai8JJVBJ9pxiIKlS
pOGp9W0n1Z6RLejrmOeIcuwhGPojG7JbP/r1qhxKe9lk/quVlp/MIViL9Z67V6mbr5wq/+t6efS7
bhUIbNAGho7WhSdXJ9429toBU0a2K9KAGJ30O5vZgRsVsoUex2pTeqCi7OEuud/g+WTclg/sYGM9
k+AMrDHVnFH2eGrua+kwiGfeFvHqFN4+5iPw+/bNLPtfA2uY6TBFiVT7krKbJbVyxz57pRwTyfd8
pLqKF7mDxCEW/iEYuNE7x9yFwhOrZBjWUDD/oSekxMLTHHGDz+JOpKxZzdjGnz3imkgi6yGc5r00
ORAYfqXISEM3faFhNpcBVvIYS32omNqxmnobqmjPafUtRsL4bF7jAVNpZRQ0M7ra46DYM9bcAuZ+
7xIomQzem6UXhN5Sop1ohfMrM1RcRfg8msW6LeaNItDWdzxka1C356FkUZD+c1HTEqQYwhSJCWCB
tfmohqLDRmmQsocWkkwNf6t17S0jD4QnhCLEela25DWCEdQdtOfeTEQDS9fh6a0tblmo1FRc9nac
yMweouiHUKkNtHaOFsTLdtsQTF0yvcvLV9AkL27LFGqKTyQEbJEreOt2TP4hRUHBJfwvS7inO7l3
OZNBivnfWujZpN4bSUZk+mLm7RXUAf+Q2sjkmsMclRyFWb/RfgDUsm72XuO8avqxRavaL6eHSWdV
n1bgf3ppvRP1fECvypdC2NJidK2XylZvo1MvYdQAmvDv/lgJYMOMmavZuREiBJPHZjLlou/Y+zvZ
IIgEoFwr/MbbeABCTjIAU+i3xFYn5p8zOrD/8B0UrDLyfKPa8g9/2GtnkzcxBe+JNnBvNFyabcU8
x2GsRzRHlrbH0bvHaPpPTueC4ry7aeSxEvZq1t0X5vDzGGJraIu+POu4WpVEvHWF3ArDXymFkDty
H8pBvkGT+2qS/lH7LJzMzPilQSO88a4F9Nqt28DgjyfoV/4RjvE3PaqzHNGaL/s6f2dXAWwunVmY
AW2En78c8/5WwAlnkLmIRuPCiLJ69AJnld9Vxj3TKIo3zempS3PTeNYyDzBmS+PY1RkPRLUiaObD
m4qDbvVhzKgnk08CdD9TN1yKSexsjOahk23uOZqRZAWBjICk1kc3/e246Ss8PmY6LusC5EFQfgfs
KlJXfrUtO5i5cv+qygWS6bJump/qCdoDhGsHo2qDbiRBrtlM7rJQ8iSRfdhIcVZQ8ndEv7H2jm6l
RdnSd6eiSwniRrCjp7WmhpAJxiwDvkzKwQOGhU0GV0J4n1FClzOK6NWKo0OQTG+yArYf81pGv1SI
l3SKDi5JxV7u/rQwnWzi/9B0MoGqYryyIGqziM423KRWTI5AnexSae3LWB6KsdIbIgkRzbJnlPlG
EtLdOfa15z6QHtKZkfKsZui1TvvipybFyrGjf4Vv/TUiW3W1gcFZ9v2LRQIv0fZ3ZHfxUkprXgp/
uo5dtXHy/NedCQ/rOuuQGuIS5MawFv58mXwAdXHbf/hk3uwkOM0FCKWToePvwG2f/Um9M7n5HXwf
p201vQWRKZYxZgavd4BKeA9wE5+M3IYrBU5sUSBcXwxYH5lxuZvKBE/JdSUOZuYC/DCkROVki02W
RXJZdCYd13CxEo26Lb5/kXQ9RR8+M2Q/sg87uWZCLxe941JliCQJlNMQb3JJe+XL/IMPD/hpWyGy
rwNa2kDg6w1+yjHZkfBx7rPmrUPSpMYCUUYnvsAA3UMY+Wsa1g+RnfZKGsbJjMd3gF8JxtfmwR0m
YqqRi0A2fkwjcXFxSTK+XZe9dQyHeAWf8NgUfGbMzFlde0ia+vkDTlZHUy6o2OEW5Fn0Ogmm0nCv
o00aIriKzAYgpTzKCHORTHfQ9h9gt+zdkCGb14LDYyMzTtkKb/ktKOY/2sdfNcXntsRylRJ1y1E8
nMtyeEV30C00L/Bi8KXY9dnUIjlllIPEyR0Qfshhpxw0T9Df7Gr46vL8YIQOrMYMIfRd3yfEPiA+
zpjwBbLIYwJo7Ah3fG4gF6Ed+GoyD3SEQdGEWMpDW9W+2USrFGX1DbqOXI2rx0CuaUMGix5OGyZK
C1OO45aVwNIlh7Dt8zPL21OGbz/L02c12H9h62GVx/8RZlsbDSTOGTgtSBYGJkdxsU1jAvKUd3bM
Ye16FsEsGK3qan4SyfCYMUmHPLDINPq65IEF5sZguugpjHyYh3TIpxf6kBYGubUMDFBM4RZDbW64
vr79IsGA1YI+pfArQm93D2/pCkyZaf3M3OUyxazMJSi+rN5E7KdiG3ETZI+wL1bAS2hZY43p46fx
IcPm1SaSclVznpGdsmTTTsWYmN+k/+yGe2/LKebPcs96OT9AQ/mI7/Odlp6d0dbCI0Tb19u2HBe2
q3aJNXOHtrsuCOFD41+jmy3t/hb69pX1AtUIHwZK67jr93WMugLLSiXZ1vXhesYPk0TzLQ0V4iGy
vIjTDUW2ZkX9UPETkvl2LuAhsgNfNYLjRc3DU57ZT1ZtjQvt1j+dA/Ie3KWj2Azb80fsIsdiFJSa
lOwAjPZVUKIMFQwRDQlJYnqxUkQKbhSxIcbubI3Zj616og9HGNVy1YNnjEy6enR8AWxB9KLrYkbj
CEKSbS8gGyP+VR4fBWoQXk/9QNTSkcQtlJnoJ9EyL6a4XLt1sgRmsZ6z9mIjZuW2e220y8WJLBdh
u+0bzz2ZIOh7+CCxjGK2I3yDsOPXgc+3ioDpV/lDF6KKyeQirdN1YPRsDRp9nj0BG6N/QpKyQgm7
HXD1kkdENxvvglb+9pYcd60sPxkYX2zodKkV/SR+cl/U3gc7c0qwutAfiWV+uH76BjgwW9QO6W2M
h1Yyra9lZp+yJH5pQ4qIlKXN2fWmA2NkUBX6Wktj31fxsTQwaBLtpMDl8IGmn55Pavksp30t8wTt
jMWssUOsN43Bv6HSmFwsrr04Gz5MFF9e0+fHYsjfGpsqOIxYPuLVPgiAfGas3zloAeVE7slx+WAI
0aMDlcZLxUR36Xku7yKxkrFxEqJcFU1xtlw0BanapeJuxwkaEOXsvgs7e59D8z1yELAmRjMDw8O/
UU32WSteUJs8cCo0nAgjewsRJuk1cJq3NsGrSILus5107krj+WmM8NGlTxkU6cSuL4P1jFTvPNXl
Z2fxTiIOvpAO8IaNZBtrZncIV0/xbICgNoJ9Wc4hdsX0iLoKhNAUbOFNXMhj+9fz3vEDcM9B/KEm
yNqHoW5fu5peLa20JpRK0XJhYZGEIhWKiQw0hY1n8MObzGBGZ35t6uB1rtRzLCRecMLElab0MVsi
RkhIWnWeWoZMYJaEgesF6UG8IQNTkBxc0EkoS627mHNosq44y/ZR4T+htcp43ZuBa4P8K6eTz7IP
j7Vpftjs0rWHqoR6a0n85IvjmKy3HTXSzQQfuI/ur531qtv41+6sGwtUwfAB5L4nYIPi5Uc4OQLN
z6dynaRRucskMjw9hn9ZwtgvBpnPKcPIPQy8o006X1I71wHmY8aAL5bityS9m+XTdWp91tKD6E8B
lU2IGDlv4iuhvq8JSYb/cXQey40jWxD9IkQUgIKpLb2VKEqizAYh04L3QMF8/RzOW76e6ZFIoOqa
zJNxzA8iOwY5hHFdfdd/cGIURyDrJ2SFydks8ofBBZaR5wE5v2Q7gMm1JiNfglX/pX2+w7gJVMNx
cfGoVuq5Wg7j/OlxDeAJfSB08zzG9l4k1XspyGcGHvGCco307PDJLElCbi14f6bzZjjeswyN9Wjm
0FUVwd8N+FWzelK+9VDe3506pkpGbY2eKWZdrhonZhgd3MXbm2TyniN28qtwSp/nmm8xyszHIaB4
UdmTnIinsOvtyADcYf+8wpSNBvR/M1rmfpqK+31MfXstUuhYgsH5aHQs3WGJhM3EUs4ML0mnXia/
e8+7iQO/Oo59eQxn+VXDp4PmPC8yX365DcoEE3Zdbvd7K9CbVro7AibWkwNu1ZgeJ995svnzETuy
iv11UaZXVEB3JiR2i8lf9xQUnhkf4mFctXbyL7QYNtF8wrqIoOhGBOdCErCu/jj0m15CHPYdJCzG
D56JN5+TiQhF19805XAlaA8lv8HtJgiqYULivmJW+JAi+FSp/O7T4tdvm4eGI41lKa67Wapwg9Z0
TbDdSwEYCnymy60gvFPk0tH7TnXOmp4YHvyYmVO8aAN9I+z02gyeUME/Zf0AP9mukW51uL+0cQwp
LIlEWAndgUrRJ9KjV/iSTmkg115lH5yufA5QDS9rzRze6k9eND2rri5ZIzTv7NEmkLjTgzvkaJ2t
ZFv5BY4VRpM5CSTsvNMNiknm54MWy6pmtCv1PuqrbzNEfZFa8rG1cabEAaQErykwkMbGqsBzUmCs
HvJxh/yEZhPPPW39DyjTF2ciUkmDuWKV1DwnZNIscJ2iSG9gLc9qfOOs/0it2GHChJ2yacqHqAAp
OOUvJSguSFDY7g2gx9prf/q7ldRy85uVksphipWtoWk4M3RW8wb88s3NRxw64xHHFdpd8mWh/C1z
zz/YnoX9mA9L3IsOy+KG8hiNSi97qBVs9Yryo+5CTM+d8ybvvUdk+r9G4T10XbqzCgK3MtdEZzE+
NUZ8E618iURxdoE+Iido/tSUbrsW77QviCJzawvcAKtmbAcRdG3SPAau86DZis6W2yYHFKKGmcKb
N9aqV7oa+zuxdpxeYy/7tp38sWrncTkn1rgSoueUtsdj7KanKLGWuHuuDqNSxvEtrOQp2JfavKm8
ul+AB8hA50L6X6VmdI4onox0JjtGeG5qWqUsv5UA1Thfb0Yb76yhROg0viLz/Ji74aebo1sTAKAi
idOKocWR47lvKXIWGC8dRgPQhLupP0N5e4/CGuyY/NRudIrq+AHcDRZpNs1NHx5ZvHyR/bYqUAqb
Mdc5BNS1KdEYgPY+p2G3BfJ2GGy9hRFxnsW0R9b1XTM7JKfFgjU3/Atpj9ilOGT2Oqc2aP75FDjl
fWoVifk9rse/hunmnamsqCbiRINm4C2Zg3QFdn7TNMNT3xHPQO2SEZsaoQt1Lp2XPGSyBz9QHdAN
bAaTsZmcmHvRolqxeAjJJ1JNhvajVVyH4mHsCUbJynUQDOtMlAtj9o6JWe4GssiNOd8HtXypJGeW
ZLTZNqS/GcSoZs1LOXJcq5o1Zr8NffieBlXsHiLDOu/UJ4SAEwnbwLVtfG+UwkRxBx1jauCaw8Ar
3xCMuxi0twuF+ReWgtQ7b2uk1joy3AOZ6we0EqtEFMfZrX+YC2zhO+0tBbEiLWKkuDY/SuKxORoG
ZvsGUsdlPZXDeWhCphUDbIeDoQsa7qZGIK+Lqjo1UZIsYetPu0GBXNLjCXD7spT5D0LWlajGGxFF
00654yO5BxgWEQvUOJTycjrQ9K1cryL6+c4BLU6tgZvC6LL+qDVOzMgWJBcW/ZvLK0SnhCOGdTxz
BpujCm77qrjrYGc4vSxPkMJ0FrMEjcYdvXJeDBDQ7AfCR3ZZ3kfP5Gy+esjktVvhbbfFg9UESJBc
8rVCZhBqMq8J1gLSlYgTKHd5O0WrxK4N6hnfPaiRsMNEq/fRLCoMbvdkiPnJGKz3cihuaIEATKnh
gga/Q1YQP5MdiULOmJZj7Y3IQg06daQqgkiiFop1mPvAgr017vJVgFBkhRFkJ4zwovA0EytIoAtS
izrY5zHYxmI+WL6564buOU69paEyqj/KIZG/jFCEZJ98UwWzgnM3FqzHoOsrjDJ8xl38f84Cj1gY
OovUmx4KUP3wcVtYoZRQOnnyEmqD0XoOXPhgLcGwNlmERO4uY0ylKeYA9p34S0juq8xkW88A5IL+
m5iszaDCky7T84gKjnfmSD7oL1SklEa4fRC+fWbs+o6/8pz0JAHOdacZVGqx4qmiLcfeoKrmCU/C
YWiGo+Hiom2ace/+v1TSzHncDggqQEnLyIITBrH3WgXDklMQZAbWFC9r3nNylqoBpQ+zqzdgsW/B
RGtV8L8lXgSUI/30NfRspjpmdxIVvUv4OSqPFIpeV2O5RDexMQUDCnd4IpNw70a4fcbCRHjR/zom
IWtRNnpL1fVYniIdbTk5ziYvuKqKY5HF/CSQZv2c+8YuWhzfuv2enfr3/mKYPfwDmaSQ74zsmZqX
rWBbPrA0YJ0rre6R5D3I6fWQHZIcsJYDZu2oajfZJIRdUEsThT0I49CQFbtPlPOC0gIuZWUjGBvL
42TAjwvLGmTy8MAEAWqTxrM5vukEc4s/oNtNOH0RhVZM891OP/tWCtQ/QG14FaHh8VFnHOYsNF58
k4saRzdACRtOMAact6y8C1waUnMYLfMjLKYYAenY9eVLbbVyG07IUZNmhMUTYM2DdL1ABAZXAhcm
xtt0J202DZbnHWpTIozgXOKNRyjT0qvXpdcsC2KViVeCvEF87dUivhZmY70VjZmufSbgtA/4+0PK
kol/b5QBvujshBr3szLCox3EBymsWyvSlfaJySSgJreCy2TpZSSLRWoEO//+6DbucOII28usfPUT
WS4ryAkouo5GDkACBbOqxA+z52uA7LQI5S4LyBQC5ZoslOf/TshrFHawVTJHH1j9oOGY3/UI7iKZ
sNBK3Z+kUTMJjjBvN3iQ+Oc9Ygkc8lXJBqDxEKH7qX1AIqNF7yWr7qlKHaYMIXFaxdF2wjVxeqzG
TcmunEC/WJs9+wz/SxfOEbj2yYkz9DQmolxA34+Bpos1vDPmn4Nhdl9sOBYF2q0FOd64VggfJnmP
T75pXlqNE6Ccpz0u1iuini0QwGHTZ8aTrnuEch0ru4jep4qqGudfQecafRSW9TuSALBIrOifaIJ/
0+wcYait06x5JeGZ8qNt6Zv0sBOlIgpKI6urIMkM2v9CW3RzasbY07zKkUcvIjz9uU3MUOseEIqi
HeQtsbvpGNwhFklHdoLLngVIh4XbF7KTHPRHX5WgMhEvYRLb1v1IxATB9nAXN1FmALGgkFjL3LuH
aBqAEZKLIdGBenM9L1sKUfBxxZmR0MTa0UewUWOAnfr4yXbibYAgl2vo2rbZY9YkPELzy9iP6DEL
dFeuJpLoiywexFTeYwVnss+ZEYOpxxhMq2Rle7/QRwNx9AJQy4eKur/cJ1quY93Y6DcKM04f8zVx
qpOLkboPcTbVTvZptOymM7cFmJdvRk0j4LfjqVXFh0XIcYxfBeRKtU0dKn2vgoHb+/pVISRF5DU8
88U+WVnHKDs2z3XSdVsmZ2eihP9EPb7nIv5LwvwARfEYhqNkSOrsJZmqiyaqr0YLkaTqYeAF3LBb
q3E/hUxvLZGL2N39U9s4/xxGFHymAnyw4CgN453Ms1skTPShTEK8oTtGFr214BGc3eLIO/bshB4M
Jjqu1ip3aki9BQlv5cJH0jlwXvt28O1WxJ3GMjGWLnsjYiGOOIneKkv+0euOyJgYD7FCXJqBt7c9
yOe4I/YIN4x/cTRI8jNqcpdm3AlBoN87z/o2ZPDMU/g+lbwqti7fCZpewj5FH2z7X0VV7HgR3s0K
340LPIH0yHv6Y0IEAtm7C3eIxBoOBKDRpvtlVTA/Y33ZkvAXr8ME1Q4ndLYcjajduVPzVtU97R4C
5KljkqZSJLUWHFu+nurI7OVEb7Md+VuWXs9v2BT6z1AYEqyAwpEL9eyb2MDD+wRbGvaq7RBXYv3l
Yu7REkR2Zaw9Fb1NwvjnYVNFRw5TSDTZPjFMJgtj/uHhZ+Xouz/5BtZuG+3sOJjZEwKKCUISp3Ns
GfbZLam4o2bY8FfNa011yTqML8xzjYUTR3csv4twl5XYMgCGydhWWquGDp1j0khWyWiVbHKaS2Ox
rRxd70BgfLo2M9IUZO1jtcQurVzAY548DH5xaKy52dctQufJSO2tWet9MQbNEePwI5o8ojI4E1Hi
+H9FVvzo7p6CQaGlFddQmDDtyBHKufX059rBTQSanWFvdGcjqPZtTtinVQCyi7aYgJ5oL4P9kFGQ
gISfnsKY9hgPv0Xv7disHuphF4xpuxl98RGOTF9ncrkzIlBP2Lb2LX4KxicsE60JAZ4ip4X/VMpb
BP5sapjukVjlMNkvLV7LudiAt/1qUXi9Bl5MFo5EKRJLgIqYpQY3fzTiBlVmyWxOl2RaWOMxBLOS
ZdaPa/Mz26BwgCi/Mni7eR0vEsRYtSC65ql3GPClJsruTp1ze3jMrIm+cTi2tvNgaHM/286Lz1ad
EXwYkTXHqdrM/jeTd0K2CLlasgSvqcvbTa7hF3n99Ne4ydtISYNwzX6rRfIi9T3KPkTqkkNvIJo4
PQgDF2Krsht55WzAxmLGXxCT+9TE/pNUis/MedHFeHXC4IWc4nfGUMdOqnnf5DU0L73Ni+pSjcrc
M5YTgPgQHrZ9mGNQSYKNNZfWCmiKtXZ19+7OwTNFqlwKH9c7IvpoC3Di7LukeRhlikIxpquu2KAs
sVQhLpkZGvqV/9EG3ms3xm9+RDU09N3VJPwZv3J3LkOgU6hogAdMQFGTdoJtiszXpncnsRc6YIBG
iA92a7vtR+g1n/GY/GX29NOY9rlECqIDfXSzrD6ZTfxrR+nWCXANmL7xLHVEnzW9GOnUrwyhXrVB
HAJwY25E/MCIIuxT1Km94VaH0iwYdHnerSCvMIyBAfopDwD7xqKK31ufV6m2q0+/7p40cPMAgXqT
mcveiNh+DRqJvsHez275QMwfUDCbrDFS0Lp+tcNQjiKKw35fkV3HjYwWrLEnFMyFYoQClEl15yDR
DDtKyKbstlnRiD222e9uVO5iSkt8/D276nLyGFowwqBSoP2fWxfJjAaxPKjbTCNYKPiPwM5AF8V3
PkRugkQ3+18WACDi0+Y1z+IvVxq7Bo8JalXvBDGHzCdxQIXEZzaYyD1a/xyO1jYHytrxVaCSAcYb
OvM+AgFbNy3XS3+xZveS3akceTx/jt18GCLOv8q7RFThfjQ1K/Zo32NQfk+6ecRC/qLScdkPxqkZ
qmvbubc0izZVPl0MzoCiCt6zLn+oWxg0rVxh/VbQR8E7QSjM7pPy1PWunZoOXu+RPeYh5oXbZCK4
CyZqy2aod2Y0Pnbu+J628iNmZKwLkD9lYn25uXUe83xlE+oYpvUtRhQQhtZlwJHFGOeJpecjJnm6
YXGkvH/irTunKE9DNZ/8tL8O3nhpeuc3Ru2gkvKYCPpRRRRfKtonKR2ol8FlMJBQ8MwyO80ERgaY
YM74hQUF2kKOVyWc3uM22zH3Iy62w3oKNV1HZNmMOD7GzN8OjNVPQ5O/J2n2Y1rJOQp7EmpyjKwA
fRCJXAJUWli9GVmXENoxkz6kJshxOoFuWTrmxvfKfRbET8h61QYvHKbCOX6MGkU5Lf663N32bn5O
kvng2NbeB+iylgE8IXyD0Vq4U7IGaXSGurYaB4xMU+ShQoGss/RjPNMQ4PtT6HNvIBaSzy7555e8
GstTXqTx/h6oIET5bDlCPfqyOORxv53ZAW2BpiBQgom+GMrmt2j7r8FAUkBW6XNZlmDDklah6DPG
lePX/tosuydUeWCbhXdVU9/sw9p95CXBw+Z/340jZLCTPzNdRB/eMo/MikK+p2Zyxpb6iPIdt3Xz
BiplTQrdpXX1zZLsIqz5ORzL6j5kuyPPQJ+YscVDPQrsrNgNXOkduev9fWFzu1j8fwcrMM5+AcRa
cJNgPqXHLKZ1haLHICVwV9dVvg4AFi+c1DvpsHsGmQNTwfww7q1FXZSfA5NtBjtLMoAP9eiCZbrj
UbCN4GmD+tPCtnO94G1O/YTJHXJ7X96CSKHzpVS4D464go4YkJ7nDjyV7mlLbFo4EQMezyfgntY1
D5x+Hd5BGaxS9rLlHSsJg3ugzcm3UdI+UgWFuyRUFPnYpyPXvqVsz2hQgCg0zLR7whw3unb+yXy4
cTv9RKE41xlEryrPmLTP5afNWmwxOu0DoqoOizgstTDk3Rmg19Su66692tzCaM2YOkI5ieQ1jE2H
WVD8pRgmmmU1biHwd+vZ7EEtGCU9nlEjseVZdfJSXnGtow1MArV1BBKfGHXMjKnszrFWC3vG1dwT
EInQRZ+62fpmJrf2S/Gr+OODGNnbO0n5yNL8WsXDHmjC2yCTfet3v4NMX9OkOwW1t9coamfdfyUT
ciO/LMAYowRdhiS+rysyGzH/7g273WmOaAxBaN7zODii+ryZRv3e92yCQKXEWAxwYUiUHgsGRU+V
7ra1tnFE+mO4IoIvh/wTX8yQR1nWNuJlxOFgNfb2gOQvq92ra3kdVyuDcRWy7zeq8scg2q8UCI0b
dgPIEsApjwPSNi181B5E4GzrwlsRdXAaWwxlqYkOH88Gx7XLJMt+4Hp+dgd8LIzTGM724ofGH8EF
sP6VcjXCL24yA6/9MnXrv7ilZ4XU5HF3ISPGYucgF2Z4c2/QY7M8214CG3JIJOAK/R3WxaMP123I
siuBg8AlJxuEQQPit7bkXk3tCqbC0kiGPfOc5ykWv5a09z1XCXz3T8g+O7s3HtN82JBXeWYQuzex
mHoelOhJl99D4ONEcCx41iCCwhmEWNu0Z2lG53jKrtE978FxjdNd4R6CV/JnAnWs+WjzGtHS7ga8
H2JUjzJm+1cmZxv5VI0abwyntVtykFhR9Ikybu/4+YOnm4EYLH2rc/lMfg6SIxYKzMD4qK49bXMz
p6egaO9C7P6unypfGVWB2czqC1XtJTYCMDdY3yZCaizorwStAKxNrP3MrE+64imle9KB8lYxwQJB
6D8RBVjugty9hdnEL0BWRh5A4s9X+fySMKRHFYChhzI81XsDORWgeHwnyBzWwxBSfEq8R4lAHlY4
pJNLUrBNhofUCS5i9RhtUk5PHffdehQE/ATpg1d3tzYo3hIAzIUQD22isOpVZxELcF/2ZUhLIGaM
gdx0+M689I352mOSq6dxBNjG7GjEbwo3kv/sWXt1S6CZmM6xnLko7z2rUgdAm2uLHT48j3Gd2vYh
Litcu8W4o+FnZ1g5XzhmryDd0dtWdNwJwF1dflg2z2DS84UXjAc9p0bIxiUzoCsirrVlZ18MNzPq
Xut63thT8m7NcidEsaHd2mmcO5VTkTvmjitpSu5l6K0JUNRQ0UU0oGunzDtPYKh1NooF2XBU0Zpg
UMdg1zGF0UutqxcoEYtk5EQr2XuDZ6cchco7EomDeuwUd2yazK4n7Z3CasnS/t0ZKyQEKL0DnvII
ULQKMPMNUzSA+cT5NHYEOkUkh8Fbr7aOQxoBqCJHCS7+YptZEO8DrtVJ9uvEm//1WfpSSwisVA6v
QzytMcv+YxeFAlmwi8zsb+g4LcKH6Mfws78mJ8YvHEcWU1IgCnUTeuzurjnCcWc1DF9aL6B47T/n
RD2RHEKegYApFHv1nhSBF88WhJpa95UkIgXrMsGiC0DCQOOdjl5Y/rTuzMlcG8OmZjFlG87bOMcz
3E1v6zY1uQy0gw8sGR7dCGsOaExjT6APlCx4TXgrGWSOJuVB2DVXtwtA2oYAfCezxsDbfSBXu1Qd
skwPncsiKMW316C1Chz5rzIUufVZ8DvmlVrHLVtik/i5bcA0Gwl/xdfivlbA9ujp/H2fzB/TjOBR
V7t2aDcmuODGaZiYV8dYZm9plV3RPd0EMEGmzCt7zLpdqgUEfc5VQYK9C6oijWNnleho5xrerz8A
ejB9vW3vGpSxT98atDI8nih1U4VhJzVpiBuxQoh1UfgpyAldcUsc3Erj/B+PKVqDrhhXKhqYjQAg
AbzGzONgzfcapz5NEwIsILXb1I2OWee+M3Vn3s+zvDIa818i9D9ok8HStCG+zZ51QJvFjsBV/+Z7
ZEWvnQe3olTKfADsoRzThY57spIYQG6YHSNWkCJbh3P4HZjZj3X3OTih85XgfkHZb88rz8TrJEfv
nFjGTqfeBwtXDimfAnLatSiONbtmvBj92QDLtE4HlpVFfb9b30sGASerr1+jLPkYJa7EOrt4acuw
pIWonzCkP1Arb50wfXFw8JVD9ZHnDgrR9nnS+dFm4TAV/WvYR/eZw1HF0S5RyUZNcsMtvQ5FeQ7a
C+UMlSdJNlBBl6aHN8fJZshwsfU8JvLQwOu1XSIR8MFijlNESZEeBKdlwSfEK40HJO2Jg/W8bTDK
M3+AESvYGyB/vYxBgJ7o9Mh3zjfsdpOFdME/icF7JhZp6xrBLVHiq56R+w4sygaHwa2fM/zRJu2z
Dl5RDryy+Lk0g7EYK/1GW0vgTjo3Syuz4rW6nza99+ZZ7aUbSUHO4wJ/UbO3e7fAAWMcwvvorDPw
NEhWtrZbWTvG8/1almjizYxCiiRmrn0DpOEcjbsxdtHZtoSaKiVWwIg+nVzTd9bhtUj4AEt/QsuV
bVPo74ir0ds3lzLSr+ZsXbVwLkRn9IugmEmqmFHpgU1bCkz+OBNgMwv7C8Ae8WgTgkQ76qwzZLi/
MrCY/Y1pfmaAeqsDoNSQYxn4MjKmHUa64ybzJehqCrMk3tm6+FQzwMBoimBBhemwFN5oUSsR6QZ6
8tzOsK90ZO3iGMjsEP0zpvYTbCTiJmfv2h5kefgQnEafUS++fZmvqoybnjxySOecG8wWcKYDMO84
DIssRw40ss5u8Ep1AQvdOfCj9Zim/h8sUtTjsxk5pH+j9h9Ccx06BTinDicURl4dL6q2VqhVJ+PY
IpuLsXBLNohta1I0QlaMn8K8Sv8QsbDVx84yv7kMGRDN5PNnFucBzZWTU61SkpInMogfN5LhuYcG
tGgBoVRYEo1mZ05MfvCEpphrMrnODIINC112p8wVwI3ae1hplz26zWhtBOITRiOtc/XTgS/zTl4m
nszce7bz3kp02zhV070WifFlABzeQh9kKBUy0KkcbT86CeH29GPuOoyHX4hg5jvOzn+kimMxEyGZ
0FGUXCeJjx6T+Hym52dG5WgDVhbXZuOQfzX5KdrFnPUqlmPcQjQG9sIJrPTSiCbloil5ANPe2BG3
we0c2G7NdMLt14Pq1GUumdWmRvM99JF4SDGJzkdpOnDNedqXjF+ac9cyw1j6RGY1y3r0FHq7LMaC
lFTygLOPRAcSra2jRGq48gxKex5OBU3BN63dpL0/B2G2duornSG+F0P2rFaDBxtIIe60Pt8wgiWc
NHS0/4Eq+YJoV6xS0FVLy3GX96hcqmq4nRm+bEOp77iAsthMyA2QAxZ8TLVeVDWCI2nyB55l23gT
7iJUmydGqfzLb50DRA4cHYkONoryCDzbcpb9qQhMOL7S+7D95D3uk0MVBS+pIT5hra2R0ayy3vxi
kUNVNvgPbqZ+0FpdXGRaiPPiE5mkD7PnXv0Eb+8UbAFVnbigxcqrmYYJM36d8vpStOFrbRH6g2vV
hKEzt3AZKPNjI7xNJCMvy9iM1oZ0jkYmiIYXGZs+71FmiO4Mjq7ApNUfMNzqHL6jGJpHKK6PKQ0e
ZBmRIv2X3joR+XdqkfIL4uOcBQ6rIWImN2VVbdH6oPRGg5fbT8LhBK0z0Gh6LPTSIFPkjI20wMNI
BLgq2Rc4dWCfYb/t+GHsXQqxHzD1vrNVjKRXUQD18HDiZZHRAGeIyZgtULkI/5WxDvNkMqEA+IBm
ataGExEMQgTKUZX29DRZprkJrPIxyeSBAf+nEY3GqTNZE1iJJI84rcyn0HNIwQxG9db31RXCOKr3
+c7hbviVeOSZslBFQcgh3LEVJFI05fsoi3PmOBOuoBLCbH/zRvNi4m2wVG0+5MV0IefxcSA0J0+M
I7c4FnabrUfifQaz98k2ftU26GxlUa1VQKCb4dG0J+2hb6xPOxOfkB3ReXkdiYyokMYmYrpfUfW2
ggTNLEK/a01vc33fiBXzWQ6kWDkMFFd0mtSU1sYa0VI2BY7vdgS0x7/74Bn59z1hIo6LfKNa+8kt
8vfAYNCZpeRPuNl9JmVHl3ZGrVVwdlMwYFkYzIts9S/ZiZjQbeaEZNQGesv6hYUnmZ5hG3CkeuYC
ccs+yPSLQL1891pmrkL0nqKFNczTWL5U9QQKCX11R/PpAsps60M7S5yk8QkY7lbE81+lp2M89zvZ
1Hv2JftCRlfyTf+anshFYvYy2a6ynNRVrItT9VMl+RqNCOaRgBYx3OYoagmEg9Q718m5Uv56JFGt
o2LINHbNEGJATvRRRd4zPcx6uLvRWmjyPXEs1BbsEGV8SpEkHURt/XYNlT+iO2JZUrOcKVBJaZlb
L2d+3tPzyFUb1sY27Tw6wEE/GxoJaBSeI7bYizLlwJ2jiAcxTXHHJhBE2ukF8eKpJOuSTG7aBjxD
S8NpSIq9Q0i97jM3S4eEe/w/DuB4pMoEBCTgf9o42c7OQCZk0eBczgYAitV9g5MqgJh9hvXjbhOm
/vBXZkh0Q0Q1va3tNKMBUe+Iu9gitRvGblt6J+yezpu+o1sDoVnWD862AOuMomZ6NgdxQ8e762Zc
9a5L7o+DUadbRxAU+ikiFdXBOowBqrxjNhRvnCYIqMMdah3BNj8xov/0XFIu/IGegFlG6TBFxP+F
GhKgDC77eOTgFEpAQoNGaozpi4kggFGEOtsDeWjM8Pk1HrtCfcvWf6Ti/mKWYq07N0XJXzq/qgWx
AjHlwykBzCC7j0j2JD2yMNFL1u3jwMdRsGIXkd46Vv9l1lzemXExAZ+sYxX+2BrPU8QgQMhrVmcs
2TsU7T3WWrxMFfdtSwnjzYfojimd/KemBzkuPAwgNY6ZvNoitt0gHFNrhsDNzY7DT1Y7RBHq2dvl
rEQzlV+IRio3ZWKuOytcdzGkSOAm70nLK4ki+5dAAdzB/VSvpUfbOnbVFw6MTVh1MFtNlnbKTzdV
OX16VXqFXr4JfKAgFCBmQ/GKS+q5KT3Nmdqu2N8cDW/C7aQxpc7uQ2y2W4Lkj7jNH6pJX80c/iiu
xDHmji3AAev8PLTGgViGrwo8DyFnryGRj2ZD7ggDs8TvHllCA2oJCc8pqdZb10WU2wDIy0IXqZV4
a2HaTIF8wzqUL+Uo952RP0a5C3bjni7k8cus4nb8nBjewVkJzHWWy5Y9D+ZnF1w25SFM2wyGxpHh
I5gIB/hGht9ggYb2rU8o5Bnnb4PJ+8yc6GqMjHib+UaBGByaCDNoAEcTBFRSrJ2KeGjb9N5iWGeb
0CCDYO6dc2Hc83v4XPLcrPYixgzswD8inTXGlFBNnwqow5KJ6ZrLDdS0iolASi6QbHCXjP7VD/pH
M09efMQtPCqQGKr+lITxF4TB+NyWkojtbkqx/ZvXkTK6jxXO6pBBRPK/iPi+GeVDCR606Xw55p1j
NfAYS8t4NoqcRJ6MTD/AfavY4O0WMv5KxBgQn4AgEvXLR55y/Ahz1Ptgzn5DzKUc1FW+7RrenyBP
IkTwuJQ65JGslXkTZlUdEIbfKMPbTT00K5OVl1e4u1bq57tnamjtE5c1pSdZkj6xaHPPpYRgEKV2
W97jQTXWXQAvrC97Es9MtDIByJ8HpySuNXV9dLQ+hpDBcvBSqC5f1l1HteA5ZOCOpFmwFL1JN4WX
2ETFivS6nhm4LzgHE7XMB+ZrfHbNwm0Vzqui+J5iGB6hnD6zrDqjQu2IQiFhIjMvaTbe966hwwgT
aV37G860S4537TUPeVCn/CiNw2ORVMvADfazxZfqqOg9ZvkGtWXeZBIZaMQzRboQpECMWuTF0wLC
c5HsZy6FCK/IKl+mXr6o0QM+VBovA1ViEyHY0IAyWBRBf0aKvhzm4qQhtS29Ip42KpSEOAnuDYvN
2zAxAaXNgWMwwrRki2E202dl249Zz7zcESTfoRIlZ2JkFqKCScKxgLs/AVzIQwUTEYCGkM3a7O/b
52rGKj585Zn5RhzKDjzhMQauEkf8vQqGnkJjMBOs5VJX56aPJ1KiSEPCEvj+v8oTNnp7+HzWUMgN
u3SNJpmEISes6i1Bxp8K6cBSTKAGOkIll1YUVGiTgk3gkJVlQt3BQGTtBdcx4913ZSN5v2+E1c4M
YhsDpHJXMAG6VwMX8rWP5LNEXChpAZFdjsGmhXWNEhSVWj9OR98x5CbgI9+UTn9rSexC94nsP+mN
dD0Valj3FKWwrzfkHn/z9wYs6az44E/3lINZvCrbAzR6V5wY0UQnQv7PTHLG0iemFlEZEh7JugtW
FE+Rqf/j6DyWG0e2IPpFiIBHYUtvRVGGMhuE1JLgPQoF1NfP4SxfTEsvRMLUvZl50sUxM2s+VFjS
riv/EhNnbc5fjQOB4akkXQRKlQCdZJU9P5LZ2pht/upL7ypaQAm2c9UtrinCoCybPU6PozoPYTvt
zEz8JAOSepXM39xwTxkuUJO11lNWVvY/rs1xbWR48dNpeE918WxgIanT+OL00cnsNU9gx9ikuGF3
qirT81BipEp67GrzHWYSReQpUT/o6kLVWwI8pK2tYTMeqpM2RYKaovVGivy997untKnGtSQ9jhba
fuZ8RAuH3BDKS/7cW9VraccXIfOdStw/XHmvpQ5vcWe9msO4i23G7SkZg1Wfuu/6noAEU/mYs9pE
I3bXhjkm6zw3uUen8Na56pTxFN0I4oZcBqiRqXKRdWCAGJL99ViA/aTTZ9ORvZUoaSNEBtXNJXiu
fF1bA3dVD9ZGG1+q6L7T0KQjxWHf0nfDPgj8fexFlyl3dzZcMcfg5SqcbzMk/gDaxQsAnY15OS9n
TReUzteV49zgA9yw1dl8XWB3WjjAzWBe4qI+SuJplWtgui2v6Zi8CwWhjx/fhnH1acbRXrJcjyYT
6xLFOWNrIgiw1gn7HxWml9EFHh0b3rtsJmAnvOACdXNzzudRFx2TqiJ9lowbpIAWr8TMASmRr7Yk
bMBN/NmGej24CBo9B1gt+ld2Y2d05dPQFMHaBLyLr5dDixHsegveKYDNW8XYvC3Y0BPgIAamd35D
85hHdVeejEx+hOq64OziSJIeDpW7aMDGk1fC//J2Pn07cVM9YKR3VikmfoxiW3zwYOHQavbE33aa
6WwxSOe1hyrYFQE8C4onvX64d0m2ONBKZ9gAzumeQ4cFdJdY22Rw3xzSghT0ETf0Af1wfI0u8UAN
Qo5HiUk3XbpO/FGFUXcAN+NtJLcFRON3ylWwCwT5NsvJdRn1C/roTlJgjze5jfc4Tg+0EAB7SJ7S
/J4HAbexUOyXsK8c0T0+iBDv8KRsfX8gWwS/jWnplpTuXlELt6JUt4RyJeZNlBY/aaShsyCFCGj2
mxHy71ZG8ws6DG7wuNiUJviEtEbg5J4siG63nODXvmHmd0PJK2hoxO6+szdhm96UlZ6iucZ/koY3
OUmKi/Jm3mT1uK564zskgrqomclC7bx5qiMn2LxZrbwYBPjDGUFp8Mu1w1s4mkBx9wZhrNg6DMQ9
W43dzI9hpNN/xDhThPQZ8MqMzwQoKPOzy3cj7Te2l3zhoz/QrLDOJd+VbM5xPqE9TPFxmLNv6ZQU
8YlNxW1RGdWmjBLeR+afCsWnE6p20XnBjcNkvMZ/4S1Ggv7X3HB4bbQ8p7yyf25I9ELkY3HFeWns
vks9H8KMFjE3v29RDrRib2U7fPRZsLag0wmuTQvrYV2yEJ29DzIGtFUKddQUvJgY0K2Jwb2sSbxX
EOGTTUUoYfA7MreVzawx6mWVVkdRh2fSEdNyrBO6vrxo4Yv+ZNUTWTP3jL+c7AdV8AuOhieKOR8d
JR4B8ZoE1mLSFnB11oPm+FXn7jtAVRbS0Bv6rvyd/O6jh3gNpU1esUNqgiHuQ+Y0L2PWHKUsNvFg
HuzaeG4hK2fCPDWt+CtDfkLUNlmw9Bt6JBubkoeFGb3Iktld0CEMX0gL55BEJBpIbwWkkaAdtM8p
EhpLJCRa4VK51fq3xKKZxgvJWAPVvBt27cckkD955gTLwB139Ke82GEJNjiY2RaBVk7FvazO1N1H
Gdb9spCjuxrMZNgm0no22RWv3Dm5+nIQ7HKtQ0iAqWx4mKq0RsVknQY8pid52r7JBmZmayApRFlx
xa22bdiHLyPb3Fmt+HLZPy5G5X70Fn6XlBijdc+VGA4EG/ux0OxRBzKU2KAwiTmHjEfumvAjKpVV
Ua1ioRjmtvfa+YRAIiwLVmwwc9dYc1KPUF0LoFwp6zwawBiKMOzgkQ6v9eB56yJqsx/Dp02ef4U1
M9rJ0f/20P62bU2T5UDma5fGTbcNDfvN9+M/pfLs3jN8qYOM/LwOX/gdI6/sO6chsV6nlGu8jI9Q
H2PqmFsHo2xDXeQAkWsQeNpDP6yWZmvOKz8NYHjG40UlBdm0bm0q6Z/0BKzCFkBjASaA2Qoo9hns
fO3dLS1BVmxSaeynybhXBJpn3mCQ3udh3vGQ2iHHM70WyQNXEOnRLqgXNttYeOD1LckLtuCzOgd1
JNfdfO9t5aFGNYD4ccv2NroeO5Q8RESo5Vfss/poouZiOHK+1jHQyYlE5mFEq38rVJH+y0HS4Qzy
XkWJS3lueEl3o/WQTP2uBZu1dMwpWKHxcrouoo+ipzdqkvdXXBz7V4Mtz8JvUwDiQ0mySc/HMQn3
nsRhwddxcIzmF+YzRC2of0s+t48Ig4uX1w80WH72aVJvSwf8JU5Qk6ksOfVBjliYcDi1AM3Sh9hb
a12VN//eBeeWBGDwC1mpw7vccD6aWYCj6IMfT+KUBwAvHp1y4iXtYxYNYu+N10iwURoL+NQE50Tg
565U/JWYKTxaE5L8qPyfoAd4DhDS5f1BY06Y2s1OC85vaeehJ/iGOhd5wtqpyTCL6X2vPdbmDbyq
krlu8NSu9NjgJdmnNuSPYWbnopDvZtrwAE5PehweyIWdpMB+W3jDM4Z+CPbKf5jSfBcKSNh30owE
QBsUMPHIDS4kr+SlXXYXSZi9wUfEAb5u1ta9rdmUNYe4sTslXnTIaRsf6GNjkKfQxk5ee6PYOoZz
cRt1FANUxjFv0rWF6XXJjLAKKwummEObclMPVBRV1T7UWOfCtFxkgXcNMPTzPhL2UljeEb999OwG
6oNKixwQaolgbbJPxt69qJlwjYRzSAF4kuBNuvKkvTXs8sUmt7PqkgE8CQwiKOPII1NJD6q25Se+
WetgYXWHV2jdtByf/YG1TlkNLYc3PI5jT1Qm79pDZMVPU6WShdMM000nw7uhhhnqBPkU0ZLGTJ3Q
3Bo8y4qaX5kU0AOaMxZmKGGowCNsCccPTJu1RpB+VqGJDTvN/yh6OpVjEvAHjsHJMiOs2hm3Vtg5
giuNU4VfBv51rsYAbRP81mEOA2yLnKUSepSI7IJOhvQSFPqsJcoqDbpQ2GMnCoh58xxtAnhhZXQ/
vrZcQ/CO5CauaUaJNbUiSI0r3Ev7pgc3AnD83Qo6jwCx85p7Ie1/SfltquE7McQRMf/Ntd2bS7hx
2YwVpAOTf+v4/jkgn8Rio9uHtdzoGnMSu2ybtEpEPWNU0M7jZB1rHOfXJ1hPe8h06Xvu7lDqCdZZ
DAV0NPZlNHFsm9NgMdUs8Cc33qQGVI7KIPbON4ppTh100nyYcC912f0FZvQd93eDVXit6xKlu3Z2
jd+8sMomhy0oqgG0lC0qYb9ivThOQ/XBpgUeBrawJLDP9jAdVRoeACGf2NKVy4qUN4Rgnmz2cL96
6s+8KLn0SScs4r745ii/qWghW0YcY0dDsOxvTCKKMaA4U4G57uuuPk8hqk3cUYjCy3Gp74t7u84F
KoW/9kv/m+uKImSn9D74WsZzpqPkV3p6OMwTyL2ixXvXRySzvEJoTLMjMG+Qou/cS/BXeWWygoJz
gRCO74Xf5HSo3bqKvhgj9uO9CzxpimuJ1FYW3Vvlao+VBnGqNsie1RxyG2GuLLT7qvJ5SefIzcZF
vo4y+4lb4xa1xUlFxTkYOVfqwXkhC/U2ONSXpKzsk4r6IfKHRF7T9tcBAQZk+7GuSdtLr0fZ0jEL
CzIJtKSTwu6Nh7YWxLXHrdsDYzOxzUhykOtZ9J+TbA4duhPHHr9Z+aH2D/DZsEoScWETgw+KIFHG
Cca3WOSqYOGq2HhIdWetMx80LJsXH+t6zkZvdNS+dGlGp5R9eAiFU23aAOBK5AWMZxJZzpYpe3QW
/1hj6A7B+v0zJaxuiOxfRy96a1AB6NU45jXh1QTOBe/iLakZhBsS1zAoq7tOE90ZB9aM49ixhqd2
yKNlfedvDjVF1+TWslUzcMxpq2yrqAnkjZ7ED3C16ZMvunw/dazM0rCzTgahw1VdVF9B0nzZEGC8
Od2ZJSaFwJgPLVzZOZFonnCYhgkos+i8S+sHOPT89ptHO4uy6G6hC+HL1Vm+t6b+Z27mvaa+fB0m
BBKNSj9IpCpKIoHgzHX2203kSUvjMc3RoPGevyjoftwHhk31LCUecYU/S+l27Zjxu+3SYhk7/m+H
JnMKurI8Rn5Ll6aXfpY2LJy4+0pSgcs4wCJk1il3c949TncSsbJOOhsuiEDvhlkgTd5Ph4WN8A36
fZtYxoeH0SsqIbPCcK1Ib+E0cowHSX0SD42eYXOKWCc4epdIwqm+Zi6HPvUGIs7AY1mfVUOvjOHl
f8Fg3yrMR7wW43br0Ldc2+Et7PDVpCpkLsku5hxiDganYd2H4rFzMRJARqn69dTqs5c0B0fDrvQs
AAcmD2/wwbhZA4zt0Sc9M+yX4vlTBO0XxsBjqQqwtVQMt7H/kebVS6gGpjO6PylGPY4TccqkfoiI
By/jspqAdN+3hZ28GSMtS4hHvWecHEWEppLX2BXx0TeloolFFidaei5eYD7BQiAGnrPMajUA5jEz
HjnW4dC6/9Exl8Qa9X/rcEzYCnSuKTN/KGOseQzi+Ii9oIAP7e27OGZfNOPHh7ixwOh3GCOXScT5
Jt5pItm2WAzx105Zd+mI5JAoucbSPAz4LDnOX0rDe5mED7I0M0KO/PJjlsUXfA8QD/ZB5cUHI4Za
Bhj4VlhxkA7JQjZ4Q9uCY2mgv+sIQ7+y1F73JvwVdF0/MdloBogm8c6Lpp1VCdZD5luWoKxCXT3K
SiQnJGIFaQiQURmFT33Y/l/te3SLcM/4Vi9LuFlk4E6TSXnErLckyLZ2MLOPldnf1PfEyhWtG7ZR
Y7ZXFPFxLIjhNJC1gbBGvUtNTUXQhsvOdtKbG4t8S87P3JJ+YDN0T4P3zthtixpPbMTWNU6ajbBq
7mWytCs9tOFR0111Ltvhb4qMD26A10hKvEGErTUHikvlgQMM+uENMzMwmYEJf8ydf+wzONpIhhMe
og8ilgflakqag43N6W0ZqfnLG/M/rAIrGdc0vLdq4c1GusZPZ++YKu9maHMj0/luRSRlQ1UL8x7i
WcPQsKyFUWF89XhQOgOW75HUTGNhLvVLpKUU/mdXPIUSYpOtr3A5Glp+YfOaPmsuw879vUmlc8Ls
tk5t8WJoHzvoEIPQCxy8Q+m84LM9xH63S0BUxFHwEyX1ZwnhnPQMBSJtIIkERe+2wjrscYJsWeKt
WA1tR6aBNndX7T2fcNfBirQ+1ZogjyQzJiysWBMVkIjM/dEYqOlLO7BIpX4PfXM7GDxx5b2FqbKg
iNo3R1grCnCB/JchtzJmXliYVFWINM8WZuJdIZffwGj9BBVlwLw2uBvlX0HvxgbIDft3sr9D56Mb
jasyAk8y+t5ZhEi/EpaapiMZR9+0HhKQPYGS5squ0/dJuMa+dlxrAQTyJcVWm0rrzwjGD7to/uUp
qP5Iz5+dMHatG/9wX/nbTJLRjvvpN4B1sS7HpnrynPIQZ2KpGiCafVHz5qXRS1f8Q3OG5qUrysw1
lZo6a8elTd0UXgaKCSn3pv3LcsaNRxcXRg+i142+hzKIJVbYbVbTNFNdAgWObsumsDZzUQCyd5m6
ShsAkQTMiVWpe51jZS8oRWW9hbXXzTJMdt5jnQ5HQUfPIRXADsoeV4xjCKrJ2icBi3rp1SloYwU6
zHXdNWcJNrazuqmKL78se2LfM/kiDQhb2262tWzQ9b2jnK9GgtJQ/fPUGNtuotIPtR8npGei3dn+
A1LmJeK0HHf12gyxwVYhbnEnISLnsEpp3giE/B9F+4k8QhWgwhYVE/WuS4rzkJMK6jg188V1gblt
Oqx+lRvoUwaHFSvb4AKExrkSzprNh/sx5YiQ+IJ1J96Q7y9qEikbV2M883muoeE82W361o32XYaM
P63U3I8W8DrLY8dMAn1J/ZpaiAmxqbuXz9VZ85D740MvGUYCE3agmFENXdFz5kvtc8aBZDUllLAG
XrR1Od4VcYOQLex2w0H1N0n52rvQjFb/pxNll1JgT0bPK9rvwkqfpzr/HXFeLsN+gjWQfRciw29T
JJKeqPFnziRDqR/d5gofEBnqa5HSemmM/if9tx9eKKZVAvVxg5npWHrwqRQ3pcPqf207SDwZIZQS
sXH0xV7F6EdUtRxavBuTmJHVqVaE5o7zbsgPfV5+JzrAlETRg9Gpw5jpf6l2PjnOBWsXb+oSaigX
O/VB2yZrv93ACjYpRRJLb5DvpWTi8lzQVgjuW7PGz2xznh4nvKmmkau1IH4KGd2mmGO6zZJxtygq
97keJrTn8J0yv7PpcZhyTP8lb5sPWZFUEjn7IeWobDXaRf7U13Ct/Glk2sqQlpPg2mW4RQI61RZG
3mLf0T6mJInE6w0Xp6U4pAR6iF/x3MX+PhqiLVzEeV8MOIxq6JMc0J7aSb2IciAeTFsRfQuP7I6O
JkGRJmtOkmdulIV7ExBwnPr4GOLhJSY/M0gAdl3oPvbNDBuphq1pmRNAn+nWzIR6pB2spElXiaeL
h9HO1MIPnGs4O6wWG1hUyAzz2iy8Fwf/p+vBxBokBDU3lt9jy+1fp4/wMvCO00tP8Pojb/6sqtvP
5XDN53Dv59alBbPCSkAN60D4/MXmaqxICWjn4LAj98bwIzeoD01YXMnOPSeU4dXz9Iy8zGYOoJLr
ZSXxquCiDaQN2n9vmiERmZfPuAmOMK/OtFpl92ecXuVm8sHt4+4rxchY2/LGS45yrwk6DqMNT9ZK
YFnQtNvW/jbO7K3pt9u8HWCOzgUQlmZemtJ/6vxJbBAVbhZOsZUSClxoNq0lPXxGg/UAfvVRpuVr
a7pn4WIv5YkFshcnVDE5e7O+j6psYhtO5355V3R9il8yCJFOEJ2puCbrQaOVhc2g9cpbE8NAIx+5
ovlzSV+iWrkKi3JtvNHoeCaHCLmbjBpNsh7dBX2HT79SR/qJvGWm/V1YtudQOj8YzrOtoZ1NwVW2
mv0wwH4bzuypac4ylHtiB/PiFT39gI3znDZZvqa8PAQEz9Bb2THnC5+GgYWeuhqGYGNFn5In04nI
16kp7qQfW5UvvKNYNfBgX2YuWZWoGevH2OaCsXIg0cg+AcFTqbfchtVPIwLQ3E7jnmM5gYylNPjf
4FrNP8ZU+1hJL/sYHMH1Z5cV735SMMUhH8fgPI01YJkMatI6mZIeDsbsVMjlQXeOiTk9cmgo3tvA
w6vPw6rEBW0HSzdu5daVuDwa0C9Ubt1VO4YX+EaCRsJG8BQ2lqzpzCVPTQIRnflUC8GjxsbTKG5t
Qv6E2xErpHofBpeohMK1HzZfAxCWbgazKZLmMlNAxA6HqzoTsCcgXd/PNvbAnnYgs4y9+woPfies
6S+ifS6zqudeTlj4mOL4AO1O8djGJEVoJUCFsgkLIvMaZyMbZ77tBlkl4L4kSJcuHZasC/7ZxgcG
GgbmBXMMAFlzeOoQ1zgnagyN9I5Tbzfg96Khuqva8tCkmClBAtlPDPoJBU+WKx9Cq5RbyzXlseXC
3AmYBGuH8Z2gBKB8lobMy8nQKo6j+IDWtrbxN7gZY0cKr/USEnbwe5n3yybAPkBQJ0gPEvulvwZH
a6iFds38M4KHvC1TV70X5L22vbRBOBLmuOns7qVvRRg8lynoFavz0cq93DjWQ9ZzwGm97p/W+Ucy
h+On6xnAl2ZU6r1oTbzao6Ilfd1XM84uzw82MYSjl7qFooIzAFh3ZAefRk7aQgVtsnMyFvAsvPxj
aZbFh9B+f6IyteRFQqAJ0EXvn0aDLecqp47iL6G/k6jL3fNOM+T9sBcRr48loxTqyJb2dwk9NWe3
Z8Syea5pjIQYUynEgzRwwy27Q/uBB/DnrDtlQrmcO75TUkZPXT9yuElrNz+z8UQ3ST2pHtvO4JlB
/gAK7NgG6Tbok3tm02wfcruaU0rDPVbvcc7GaLJfM4p82KbOeXPwgb6sJTFkXLP0FoU26zreXuGV
fWyyHShEhFOARXLP/+Yyn2qQoYBxaZaayArxbmEtm5g1njT0REhtKU/zWM3s6jo76XZBYfrhSjLA
PgatGV9LnMpbbOPZgyQgu8o90W6NOQ8fJh27myq0rTcGQxi4kw6JteV1srWh6H7EKk9uNfrAs6Mw
e5ph1XO7EQeEudeJvS21fK/jvN0FQ2ejgsp2Z0LM23JyZG4ki3mPm6AmQQzJw+Xg8MKueoxJ05hx
kGHtDrvVA63dAK3Izd5mWAKEXEG5RaiMOb1OiVxZHcisoe5Golq4USM59P9EnpgvyajDpefE7prO
vPpS0UyxYdeUnjsrqK4O+B4WYU2I07xMfse4DV478MxHXp1wluvsWNB9vEqwrFxLf+yfAmPIPtMm
6feqtNSVbKp4NMeBpRMM9ietQtC7LWkVIzYbmrbIs+VOWb1WcceOcbCB5yR9vyshTV5DLwpXFsUI
hD1ayr7ZMuwdXocr5SF9qTkwHkg99/+axm04xRLuSi2H+Q8W5R7qQX1005lfoKf0PNo++BjRles7
En6jgOr9dj2X6zpJRyIG5r1nrQ49/csh2ttZfUJTWh/VUOjqcFv2mM+jNLReMFiAOs1tR247vx9+
csOHZ+hN+abie9nHLOqOuUjYpQ6+gq9sZPFLMPP/tiizyP0szVFALnbmP2d2QIV2WPz2plvjBMNL
EuIcHpxbAMGXCiuPyda+E9+4J4enURL7cYlljWOeMh+hyy2n0hBPbuvqS+bm1gFQuL70ithjMEVq
Y+d9wauYbQkwRiu/DaOpbzVdM1hN+uhIbSz1tqR6HuasEsQAmpRYlwLRa9yVURgJ6AhV6W+ngbE/
9Kzq0c9yb+tYHWw4anYJ97sUQIxqtBZZfp+gQ7ZboIo0Gz9dbpveg5ZAGBYsq8b1X2oThE7KsUV7
0gWY3HirBOzfXpECW7ptHu5KquHOpJLZsHojWCgrjFrkoaS6UF3trWlVDh+tMiivvN+8t/tugaar
3m6hlfjmfgLwd+LVwQgZ2xOuqE7x4KGoyURUJ7+fViOT80yD3SokkLds2XJfuy4dltPgUTvVut6G
pBPwIcek3g6wz6ojDgGRh+TxzoxDd9dl0tz7eFNQdGTxAhnaf4l67IGiicdriutoRaDuxY3KkWLh
8a9JCsxwWU0UWSIkLhs/cXb0etdri7AmQ39Trc0YsgvaRQ5S146OFgdmctRj9yOTBi3JHe29DX9n
k/u+4HoErEiDlnGzuU7JAKXV1itNkpzQFbJdizPqVRYt20/bI380ktbCki4IxaTUUb7FTVIfVMl/
QviaH8CwFLuoAsGccpsdiV0nL3Rtqs/ZneZ2q0NRXabAH/4RzQzgtMXxSWWhsxw9gxQvJoY3TkPl
1nXVn+4ZoSY/jlalDc10WdOEtvcVqh/4x4BNWzMT/GEgG+5PVsce5KLqnOAZ7h/KCUgyfH6mhrvD
eIyk4G7CJiyoyvbEDtzAIh28YDGbUfglYpasWc0sMRABK5cZUbpl5LJJDlRdw3rRFOBAbuSZ0Y1q
3Uk5UdaIZ+9qc9RZcQnlP0HnTt9NHHc4je+cL5Xr8cd1sQrgNRj3AyFgorlJuVF4MP56z66WMg/q
g5HjUCULDZi0GahuDh1OqeNUDXuqRChkgf2a3ezaNUB5T51xZ4/rL99ykAPzHixIWIztfpAgp0Qs
7pYJd14NYmAdMsjefKZOatjYNm4tHm5CbvwSD+SUzf6GbKV/zGUWnGQpfuOs+M4d33xoJONLb3fJ
BS+5xyodQVxG5qtoWOlDdhGrkpzMWgyAyhs3aDahzOUhl3n61IXiQs/fHTLWh3snU5J6kao40NNg
samxq3Nceeoa9TDIFJLIuguUesJuAbdA63HRR1ASwawzyxpe9mZHvfldhmX8lExofX4Lp5rnFi0c
rtt9xI3PWk9UQb5vXMuKFhma2kZFE3tzxk8IQ2WEeCBR359yibZCejdapL7XrIeoxdxnNSjHMrS6
Jfp9v0OgMB4nq0GqG0u4z+bIaqYJgfmSdZtPpFwEJGrMZlwdsf9LGrvE7kAJTNFih+lLb/hzPMn2
PNEtncPGJuCTAMseABcazaClf9IYp1/Q2WTqDFMS8h3LbsPfLB9SIApL4PoZmMkaHuE65Esnn69q
KmRbF3oxZjzTL+ZHIxM14MQkgzVmseDc0A8mn6euoi0mApdjMHW94Mbr1jEVup/VIBgl6qi6ilQN
p4bGpG2D7qRXvhcjRnk0v6RehMGiSv1jQ+R115ScWoyM4AJ9Vt5aMhaT9inTa5HwfTrFjOST1zAD
Td3slWqCvWXOUMv5kfzFF7a5ijtBodGoq+s4Em4S7JOuQgGBUsx71HeUMeuDiAcgcAp2Vj4N0bvQ
1MYSFR8r0xRYuGrHLADGbVr6a8TytTCowHmvHRpaceTwAbmcPGgLz72PYVLdzrRood4ahRd+TMPs
bRrdBT9ZoYeNKa2PrAn+qYyHj+XDVl105tCfOBpS9MKL5ZKkimCXSCgjSOiCs+C47TwWtcck9+/Z
dZpOMxVGR28erYtnFtN3CCny1vQsj0NDBWRD248hhjDozfKRfG5/xH41XEKuNWxfdbkOyinfCjeJ
N+043zFXsYjYORpiD2GqvVUtvTbdOKdPKh1xiVmen1LqNmXHjI4WPgW3Gi44/qkcpPmoXtpWa9Nh
QngMxYzcSYyJPw0U8OQ4SB7Q3OOngeU3WhABboJmESVURfvco5FigzZYqU2gy9yVE2fTkxKefxKy
k4/jgPy5Lk2NhcOwaKRjCclnlCvLhGJUug9SpfTRKtfA2ebM03EMUmdpkgWnRqwz/oV0ZoJgSFGe
wR449lYas/FArTmn7dJpqCuLlXh1pw7Wpe/Qy4xb7MjhwLk0dmutNGeVpVWCbZ04eKzrPsefRzjO
WIcg3Sne1sm2kd0dqVvwI5Pj7EOcWzvWY5jwKiciuttF7oRnPVLJp8/oh+fvHjeEQvShY6fQ7Lh0
fVTg2Ln8LEqCeF+2D3FYGs+zozm2NTbXF4mP+mFWpKfKtlE/1jQgOhM3288yQnOsY+TqeYp/yym1
il3nxYy0Mgacsagt5ni/9eczrhRMtk58fwNExmfeRAlLlViMy47V8TvevfgHlObsLaLEUfTSa5+W
tTEjLNO1mKfNXkzOVuKZdtgqlvIDXGr5ywRP6q/L1N1ePkQarx59w88hyv+XjtzuOhlSPwzK5CKK
oQ+viyTGupdp42CZgdjFkiZ1Sw3WaRhCyjJxE7bv6UwptCKASIojcF+JfZjvFa1DF9Fhj08t8iCg
tSNmC+BK7HFL+KtmzcvdQH6nz5tT1lCeQ1P+89s5fApjj2OsSUXV4KXqna027C7SYsbDXOG3m0PN
fT00IZXfXqDoShwMzBd9CjujnmyYyZyZY0cYGzPBb5LziCRjmjXxh74nPVKO6sspiM0NuLmJE735
mnAwWw351K29sqOMNWC+gRU+rQY7+mqB1e9rnP1PoWXLs87z5A9w7p0Z2dWUJscjXQx9dh9O47Eu
323LyA8SE9zZ6s1x5SP97BsZwrSOQv3PgPYDwgB6ZOuq7FGJJHsN4N0undTu8FzeQwxKYEbJ2H6j
guhpM0UlIjRvqeesowWydmefRjr285x5UHYc6ex0YBUBBpgeZ9XI2UagDbECNuwTW6LwLJSD/xn8
zBN+arVB0lS3QefezphbZ+0aY3kng6TfeLHcrag9TsFTUH6RZM8+ktzrX6VTTHvuV/bGuM0Rkcb2
s4lydlwu/Ebptol9PwrBYXJq6qOzvD0YRTU8SI9etDY0xK+JrrvOCljGqiuLS8pMYzLMu/rcRci+
KH3BZ1AZH/aQ+Cseyqxc9IhLqbYzQMl1leyJ9k3fmFzaoz+l5m4GhbBQrTRWgqkSN0YtmP5hxjdF
+jfFd7BWLuK9FiB2W9/hKwpHUiIZh2Js8uahLJr4kCZMzthGwQ525LvQ4axrLcF5OzKbFuD7EfhY
Gp4KOwCyEs/BqitwLrEvIJZieD0qVil/G2jKAZFtjOyRT4VAjmy9qrCxrLI+EktiBvfWoJqVdU1n
OFx59+DpvN1WlnOq7Ahiuj94PIjR8cC+ct8FHCjmRqHpRzyXvMw7s6KbFjObaJanhNsM7tdF15j9
K9vSGGFSuC8ITcXGpi16x8nFWRdOFd4Y5klf2gIpdvypqkzg5Kn1K0PUr0bGYz3Ba3xmyD6m5vyq
mC9WcBn0urWsBHGcniAnIUtFq5HaTjoavmpuiHLAAJpj0cTrlFFZOowEagW1t9cMjsJmMgvBHgOA
tiS4pIQfcmpBx/qPo/NabhzJgugXIQKm4F7pSYmUN60XhCxcFUyhYL9+DudtY3diu0cigXtvZp7U
MGQ20AouIvJADDqDuUks909lwb0JkTEirIsr05KfridcF9TARKcgiA+jduwjQA+FUYjFKvLA1g6t
eZltONZOiBWf211zMnKmfY6kP1kuQg1rQttQnryi/uV6mj4VslEfaBzWXZ8SrJjKlBEHiQ9T2zE0
OJ4atg+Ue8UNxtXuGpwUPGHlvlIqgVmgrP7A9ib7tvDpGEKkOPA6fBiBRq4bDxN7PguggJ4r38ui
zl+Z+4Lb1IXxUHQDvg0LnNRSED2iP2/kMGylt1jkGFRFJdZx5V0SvcTYCxh+XYaKXevbb/ytP9Ri
3tK45z3LAn4wvTvu3asANAXKog7bpPtGFN5DlpXQtCIV7/wpi06IOLQ39abZpzY0G/Qhb7uQz7pY
pXFW/CGGSgmPW2mIBaIBAbMZYjCPoYK2SRnVc0Z0jftUwu8W/0TwkHFn2EeDPwL44AKwGNsHddIq
oEgl8Zqpxopt5clJxkgE8JlyniFzjemGYp2fipbBLU6TZ66GAakaKyTSONv86UHg3Q5D7B7lBBJl
lYwhP3wSu1Cf0+J7Kam2A9fFda7wYRAQUQ8/RcP23850sfmDU+0tZpQ1xkMP2p+j73XT51tUu2G7
zPZw4FU80YxBgdU0EklejDVT4Ju9eoFODzNW35vKorJRd4RfvXQEqjBG3c4rIZ7lcTBgLuwwJ3g8
NdB44xsiiygaLa66yPg3g989LgU8qLwXmCJiOTHKk31YdUYEa4mH4s5n+UAzSnSzj6+tZ3oGO02V
zpe+jrDayRi5zKgeOuZIlvE5Tm/oOMhu+5bGH79W9bE3qvyc8ilhH8ROBDaw9R5NOIFTGGx1QmVQ
T+OCUFECtdyGooiebZ44eMYI5Pmu0F8WMZwj23V+HApiN6WYpndImjVFDE7/MrQcjYBjgxoYh/Gk
MropeGWyzte89F5CCm5uEtcxd6Ngge5BIsLXsp17OI7skAuFAcbYetv1xuVynJ1cOZ8LHaoN/qfh
lHd2f6f54BEL9Kg1KpLgDB8SlHcAxqEii7Zx2+SvstzmFTBqc8vHwGWpA5BULeVELxJXzpj7BGU1
rdjZRFDv+LQPELsbdQxRxyIb2HjDar0JR2kzexXtyZc243GQ+2R4E6aaPeQgPHitTZ6mYDu34x5M
sTMkD44/FzhIxoLkNwXtVlnO95Fubu0mhrRoh3+1wG1e6vzsFqW3y4MhP4K8t2jPs/Nd4zb1TWcM
mqTHk/iKPhU7gAQdSrixDr6e3BtttS9NmA2bjlv8il8uzVf+/NJT73bEysNf061uurqLSOOb5FLF
AwEGws2YsUL+p5VxjLuBqhjv+louJ9sepk0QUhMLFpC0T0BMQmPFe6okjtWKqCKH1CDg+UlEWVc9
P01NvPDABUGtG539A0v7ZWQRUdWmPnMnJIDE0YgaCEydin+BHQjt4lawy3N6ImLiVcgKaULfBSSq
zyXoO7pc2oTCYwRCblsF3Wkyv6MRsMT1IUDTV3QNG5M5u3xu410VOD8iigp+mjqj8mPmLBLPn0Nm
uXeBX/ySH05QCxDBJX+HTVCqTwsVNQzTCLeux52xc14VTu9LUiuKupEAb7Ds8i7Ko684QXuQtts8
+7nF6uqXxQUrDPLDkn3NmFAfR1rTgHbhioENdj2f0cKqw6Z7K/UEiqokx5L2+XfQJaj+csY/hRe6
Zzupwn/8cARLqvlOBXByCQxkn0DWfwJzy51pxnnV25Z+SnON5Jeg9lZlCQ3s2nNukR45oHwV96K6
/jn18mw7+hazHmltburbIaQgzwCp2064LtYNX/dSW+8x8Zm9xT+Gvw1qqu5GkitLK/dDD7syEm17
CnGdrwY3e3Ovv392K7FXxdRssPxhfQuZE2Lsljmw3HUIqnpj5kndI3gm2zSj3Hko5bKLPRdO1JAF
hAXDlK9YGtLuU5u23MqRfSDnJnLQJYm/IpHF7dR652Bxa8yZQ/YQDkO0y+A8oD4leDqnsd8T7njN
3NBsOdW+N35IXZMQ+dny4LfXjlPQCqdtpACN596L7lJ+IPvZhQqcFe11eJT6EHOjvZmhxYBY1M+N
VzwF1oAIqOStyyl4xxGANCIMlXVdU5SOhMh0EgY3ZPuw3WeJfecs1rFLQVVVC5EsK3svlit8NIKM
HcZ9TbSVXtTEcX9p2cSoIq51G/WCpEmo9NzAu9vGenxk2wT36PQRilGHiXYY5YpfbImnS8pbr/B+
ijlBuGrqbquLxl/LBbuAcYFEhiEEGlouQhYO3ClJX/RngmPt0W6X8B8DOkx1eyKFMffmLW6X7Bdp
jUaBMAp3Kp6OllNCnW5Isbk2Iuuk/ZBsdTIeRMu3fsrpoon7qcYPP/Fho7X8Joy5sgnfFDsOLBrQ
BQjok6dKDk2GM6ZnX62ymFEgjkm2HW/BRuvj11xTwmDtujEkDosbHUDEWG65BtHy0kj/EnLLOAIa
C5lt0Qewdz/SRwVLkEMDlxVgGtPYfoL3Cd77rve3qg+oF6yo8CpjfAxiNvRuzIV/sXVP9gvW/DKn
BXdLYK9jLX60w56QQUbcJEMVfOEIgZkv5HRDygffrunc8zwHb2MHTCxwmuCNp/C4wYesNyFt9pit
kidOpmRwOvLsq2pqFbo5eqjtWD4PRdmfq9riXF6GUG78MeOAzNHmhKuW24LO0OPZAMVBwp+4DQDB
smhf3bcuta0eqJtbcroEexPdvvNZgbg45Yk5kXGIh1UNMnsFYG44W/CMtlE/zj/B4HqvlcsHMU7D
Se2DkAYNYEH2pbUI4CVlbD0VFlmbxhLtT9vH84Y0YLDmN+XfUnmD8r1Q4PsdUalxnNOGEcKT3KAU
MS6KzhCdWicRB39R/cVVJMC7GZ2RJ7771LYmPbqFVG+ukB6+lgjrhFHtXVFo+PRpEVI4nyQRXx2X
BBbL38yBy56RAw0tkzYE0tXkR8NdkKvyqS765HNKfbZj0KVm1ZAM5RSRTE8Ue+U3diSvr+iiXZNR
VudoKbEpBvXV/WT18SU0bvjDlcn7AH9otnjC8OimpJbcGa9QnhQNiqiZd77Nw1/amfcnnaRCmIHX
pDmAsmHSycE8rXIS7RQZzM57W47emX55jkmEqY9jpdvp5DlW0h9jimFJL+UQzTsyaEKhU8QeiKcw
TdS55ou4KWWn7uOuabdhX31neuDLZ2F59kSBMB+V8cvEYWHTlsGuaGCuNHxDdiLIoqMlWU7yri5e
E1lSEmC1s2jXJtXtGyaQq3CyqG3t8Wkr+s6ciC52PCwJ9wMMMbyU0Ki3Ue5FEMNDmt/RzHm5+fQk
V2NHoiTjqfvYGY+JpSXb7QTCe9R+3O8NpROXDJ8+H46JbKDhrbji/N/TwhAPmxrk5da06rUsyuBf
qtlTK8ztbBG4DNza+az6qCACUQ93Xcv7dKlmHPlZ8jBhRSEkgU2SJh/ujZRlaxJceH9N7K/VYPy1
7lJk+LF3Dh5vilUwtLxvmyF8XyY/5uozTgTfwu+sh9iJw27uKxBpxUC8xa8nUHqD5tu4h+c1iufS
zLjwEkjeRdG+Nk4/cSyKlltqlNp/MQRPrFFc8ObA+ct8BxFGDP0+aRgxObBNHLZT51KVNbG6sYou
dbxkXPbosYapcABT8Saj9kEOkNvStFyeyhDGFT+llMk+Cos/YeLynbCiQDWxCXnyDeyaA7JmtaHb
yT7EJq/WI9dejgvF26hS99KW3CV8I9RJLarhOkoBtdjaPms03DJkeTxPbn0bqrhio7ONAF5R51su
LfE2Vk5BlU0lj2GwBJe5G+Co1VXwUXJ6wG3U3VpJfqmYBNtJ3rF1kJ1yHMzHTmVTWUCAZ5+Car1V
S2tv6m7iBwzjV658lwKYkvHm3BTWdJqt+TvSS/aaVMG8zzNnwkOGG48rP6Uoo5iODAN025Lj2XBB
xyXU5UyxcD52ZnC/wYmkxyghn8WZCRS1TVEWK8Vfn+PP9aaJV2KS/nLWkFtqyWidIAazqRx873NL
TiwfnCcm/d846pINKC9rhTpDpy6oeQSN8dt2O/C0ZfLTq0a8ABzFvjWly1qZ6p6blrkX9gCJaJGk
0BBdeSf0dsuSHgceuNwuyGIaaG2JI89ZpM1LvCXMBJeGv6XsrPBZdVb5MLOOoPKQVvpcQIKRlaz9
wGybQfOrrXixEQ31CcxtCB26b37D4sksJ6mh8UaOOg8uZ6PrXKnMOxUADSeqQPvyRD2Gal75s2ua
iTxnvPBw5gFLuQ2JZs6g6VaVYfTjtv386jvyM3Tr71jCJZirxOeDqRrsnwQkK2v4ckdG3GtcEna1
48G3hAtXufA5gNGPJMLaaO8pgm5pTrV33ONO7bS+xc3ovHs5mkFUR8Fb647Bb656OMMZPvk9Jo4J
v280MVqXhTrjCSQTySAewN25+lCiUpMFDbsw3JOrst7Z6uaL0DaZoZ7HwNBDFYxsxzn5HG8fbDtQ
BGlHQCNES8/9dYxfxiV8EW7kbEdHpxvZ0HcRUOaJDd1SDxTNE6OE3PwP5F++of4mOmV49DcpLfJM
9LS8ebNMPia2Kn6DHWtCQ9Und5m+uNMy926lGBveUUK/Wl7RHXVhe1vlpPOvm+TWF/w657LUmuiu
ENbWbhSRXaDiu5rzV7N2GFux2YSV2sZeV55TbENv/ph2F6uW9V1a5ljkmp5aj5bOsWQ9u5E97ZzQ
7Z8xPoHc5dZr72yYldxakrB79C3mb/4PmEencOJl6OY3Ud6KzRRF3XsxFuLVLm37KcLFftfQpbIN
g5wLxRAJe02TCbMwz7kF4Xn0foHoqF0UcKCsR4c8cS3BLPfh9Aq7M+NXUdar2GZBWdH/FG20qNEA
swSjA3aqghm0wjA3MlkNQXdFSDjgaWz3uQwaHjJji5c2Gb/TMgQE6JLdSAiODP5Sb32oOvi0QrFv
LUDTAoQdFUpphqVgdAgAI4px3Gj3IXTsC+cdrp6OTWIesL8Ti5OX8Bte1IJNJqoUylHBDuY5POMb
fWjH+NUX08m5os14d9AWW00sUYv9AMOFa5HnsekCtKnb9t84tC/eJLjJLYzZZT3wDfedmPAJhvDY
SoEouxl6lYS6NNFsyf2pJv9jNf+cgJnJLDSqZbPoeIWPyaqy8U0Xc39nR4X7W1LyAug8f5wtBExv
6b8oYSIO4DXvOEfrU01apeSwhzNP3aMr47JHmVxZef2iOzVdQ5TOupvzH0SKc9vG06rvNXMRsBSM
Tqa/hrRkeSiT+aVT+s3DbMMU5yR8A5zpGU/Eb5xBCZ3j+G6IKOqKIqZWHFn5zjcBMd8WT2QGPHHV
VMsemMyxrDL6xNFx11M6eevE9Jywpf/td9HwUOHkXwXC8MCTeNqCYfQ2zdgK7NV1TFsukNaMIA08
ZlBepvLuo0WaNzA0sdwx6xf7fFGFWI221VJrnfm/riGG6Gkjd43xBSg+DMsZ0JCHPjAUWUSt+Ujq
6GvxkvqadKQsKM9JhhF0ZxwNGO/1P+JUyzpWMCBKhW0JbjHu13aIrliAa11uvWx1utDcStUSeaCC
renKTscRQIgX9KDY5RUqUIPSvQmNx07qgpDU3CxWNrUxmzZ0yee1LJyyjIIDhjSoVgOoRPq87HWf
STgDOGnhhwHCm1w4Y7n6W4aKMjVS28axwhPJaIYJXVxdS+pBdQvVHzQo7LlVvKnJuqed9B+PIEyk
RpG/94NvRpFlY5B7b4cYVHdfsBdGbQdrl7cUR/QKr1rzgMmq2UTdfFIxil5qkO8j78Mt0keG03Yd
1/KVYxdBPF1fwDbTddM6j7XO7vGf4ahvZkI88ZvsbRhgSFiTz50BbXGPRcBfBSlOV2twt3UinT3i
yusU8VtYejbAtGKCmiSuUquTH4HI3Q2zUgkaedAcA/SnNsW7jK394FB7X7cY0KzEnBM/xm0VE4qb
WVrswnseI/B3bsQg1yyesyKncD/2ozokV7wj4hZ8JIgPHQhwljje1gt7lOXpH5ODLGDYpe296n+g
mJsTaELqceLrQWjal/2kiYKy43pQiE49TciXQmIBavgkJJIICT6lE9UovzkZAMQR9ecw5e16rrMQ
8WaaDoEaHDUfsHulUNUcq/sc63I5VHZjrV2SFzdUQggwp9j6nQI9SNdRClkAOXiV+Xb1TxZhvmEG
5PwlSBfI0L9TSwNLup1Q9Mo43C+9+cJheeSXJm8RNNDkM5phHBUVVE/iYcvLkQO7B0rWFw35OFSz
1LK/Kmc6EtUJTpayx8OM/rtbRNgeYICLA3ESyWYfg8TmcfZszddqjpn+d7z6Uf4iCBz+2RHbsxld
tZOhXR87zVKVFZCf027A+4YSD3OGC5roeYSLRKTkhLJb3Zf+UfrASCxyLfRLXFuspyTg5uKdRYPY
UGbd62Kmy7xQBGBcxD83qLn+ZdaGBLW3c4qIz47puH86nnzJRnu6qSO8QNoDsDz7BqWkvosyFERr
GYMdQaBum3kz30n4NuvUcqd9gCQICZd8ljD+ezQ19X5KqhF2xviEy+oFA3J7UFHXHVWrieAuBplJ
BN+JpACvS8qUgkb8AezQNIt4WXPuOBZsRUBtgSTJyaMDzosps/rRkLG4ZQUKd0Vq9K8sJBwEUc4b
11XJOnNms2/88t1mJmMeplBeTucwDB+GLpfQRLoQLYZzT1HJB/Q53kBgrPsOUQ7EBM/UKDH7vKkR
BYuHMHTu69EHIsQ7i2Bxh5eypzalgzQHOkWfsB1DChJXcgvvOnzUb+HEGW5xlL3Jve5SVstdVNRi
V7TL9LT4CJ6pMFdqGT3ovQ3apB001cvcLzfj4sdrzrnjoQHutAYBfO+VjaDaSP3yC+M/DGTFVdb8
enN0oRUMqwtm9ZUd8NBAzn2hqOKip+5+ERCO0qi/y7xA7h0wCtjRX8zc4Uw2BeYMEZ+XUQ4wh9Nx
W1kFW2oin/k5sStIXIjTtSkgDIVhFOyvTVx1he/OHz7dK4A1QxyiKFgkp3Auv7sY7YkbeXRgAa7u
h5Fit8Y1zS0uEx5Dy9QRFmiHY26ieF25cB6HcIjX+RXKM3v0NIWUxsLtp5Q2tPKrGaNPKc1Mik/c
Ax1m/Tp+YKshO2U52XUcDm8scKw3c8n5z55B7TEMmva+h2seaoWxGasqJ80SMytDP72Z7OYZEMNy
qPS3nGGS13gAV+IKZuqX2vsrLc6UWxcYOq8FD8Ul7P1fuoJeMyjHOwwlz5Munk2THChMn0mdymPH
xiL2iVSgXqxO/ERJUa0rlVEKavK7Vg1fVEdeiMdC5sRJhvtIkVfriJwKQKJLwFlaleUBCxriVGRd
mwMLSLKhQ2h+Sf/4VmPGaVN6lyZeMhpDWuhhiFXdJa+4ThGAwiJgK87QxV6DK5hF80OwYx+OFVxt
DwVFWtQjXWtri5AbVsvm7GI+X4bsq7L0B7VSTNMjZQGtO9D+QjJdjt0XNdfMdg1+H9XiJrdiKrfL
MEXeyK4qMr+UmxiEG4VL5SWJBSFIwk2gJjGKjCl+EjjyYbUOeM/JgCw+knie/8N2QeK6I+yJK4bv
l5hu45Lv2BAba5NOsU0M0cqP7VCdy7G+W+ioRYyQ69qDFCxxa3ZqGI80vtgex3bfZZCjoAIr48tE
hiYMUsnffTnbTfC9TDRhBt146zSU2uR0L07zeMk5Ht8yMsob2qrA62hBM0/UQ/4z7qcFEWM1Tjp8
qhPOgHk1gpmJMht/BAcSPKlfWH1w96VtsZr7+jHBWI6gRqQH2ZTJNIRG0uc+349ekz30yhwCwHzT
2+50sKcxXYsqcLdXnAkHpgrvCLAPvD+sZ8vyHCj5TgczI5Rj/amku4NCrmFjXGmpqa5oCJf1PlYz
P1m0eAyOg6OjdecmyK9z/Mp9V52cab6FDoNbka6crsw0+bsEe0rJgbS2Ns1kHog9qA3jOYGp4roz
jEzDwBwJaPB+Jyf7iK/2e7EdKrqI7J1Yb/hOxVRp6ol2rblkPIUAzcyevwp/+Auxs4KWk+5a1OMv
B1HehQFWiNK5gjZ78ZD7HFgCm0xH3V97bw3viBqgwQ6JcF6POXhoq0N7w5z8Z6cZp535b/Si6YDf
ydte3VcroUe2CYlhI+kyeZgAs23B0NQwQ9x6tzT4sISuztqU8y7U6UMGipdnBU/qnA8DywjYf2ce
3j2/pQ8ZcX47Ld0Pjxrii54gRI0qvml6uRyKhukTEoGAkbiyXfovsL/BuBnqdS/tx6ER7DHRd9gB
fPPyFgIs0SQ+2aoiS6kUzdI1JtjxT0kLDZ6AnittdqbwQxnY3F0dkd6YX7h64ukb3hlEb7qk25Ht
/fI54gQGd+aQsd50C5eZoVMfU5NwW+bdwt8TzTvHzNLpigBUj/6SZaSvIXlssC9RzQaN89BYWGjV
FZ5Lkcg3RtwLr+OHdqDnNg/M7UQINvYWvZNL8JGinq5xeMvd4IyvWMo/kmvRibsMLrdnAA6xw2AQ
iDDdjU0Korc/G4bZEyoWkI9qolLG+3Fd5EjZX5Gyo3+JanbWfnJf3WnaMUEzdfDEUZneMQqyMCVO
vUYX4pzEr9Aelg7IXf0v9caXljKfobA/0sF7D2rO1nrmt0Y06Eu7w3sLgsYu0B40y9S6SsbPbvaf
ZeNDpYo+mrb4TKxukyzqNOAKcDD5NpU4tNK8dEX9VdKltQr6sMJhGWh8oTSzuca+rRlugUMkmElp
LSgb0L7M8X+C3pewKM8BfzJLbPu6eLyUGvJEoHQwRVNjw1A/cxDwD9JNOG/mA9Z+pSkRi68hFfw1
01AVpxbyQo+vbR3MDlw8v02ob/E+Zw8cZxzKpyqLaM0UA4upPd+XNrmiSeY3aGsvk5Lxiucyhqxx
eKVILF8DdPyGw0pda0EMOlDzCcbv1ebtTMyYMuQoTAPLgP9SEQheL0nqUezDPqEc3+x6M/zhMMFP
OUwYh/BF2It5qslrnhdj9jJdLo1nXqSFVkSf6IU99LejRQ7hhzuq04JPnvquXTtZH0GFX96cwLun
bPJQSwf2vvJxDTTlsudl9Rvoa0akLV7pB2APt4G9yg72eNfswBgfOlPoY9Bits7iFM4ILosQSDob
PZ0zlnpqXHmsYD+Cr0te6wFcOXXEzw5RCSYQPvawSuo/ut0fW99n9BJNcT3c92QVsSbzRIzNQ1io
Y3OtUE9IbVUJ1QMCpv/VealReJqPvKZls4DZwGF5X2aJptZl2iQVrUChpOBUlxgeMnl1A06XMqVj
NBn870GnuwXBYJM5rd6aojkL2fPPePFzrdRfJ2cI/jXotMG+S0Eo4PqnI9ZJ3Cd3gtGVc2+fJ1qE
MkpP8Ko9cahFOAO8sepB3wAD5IQ/tk8uGODBD/WhEtWrNE7wOkOaXxMNfitT+9kdShu2xFAdshlH
MMyDZe6ms5vRpDfRCbgyGbvw6IsaVhaV4jjDcHYRuqcIbpUBBwXiJsqdEups9eW3zBdIlFjw9eC/
8zTf5awWK2Kd105WBrAasGAbu7ewzk+eJBSobFz7NfCLNhpIQTTMBpSP9oeq0DfU/87/7L7dVdqn
r7WHzAnGxKeG7WjbTX3KBvvW9/yXICbNQ+uZzyPSa2krWxbaN2fhPCwieCpQilh3eE/MVrYVQ3lj
5cEtRIePeSKq4zfpXwmtyGqjp5RWa85xCtIPHCtVwBoHdnlDmTaDhPq1Uqfc9WPnH0YDc9ni6FMn
9lPaUDoUzBQO66QMt75gSAzy6oUmtnsTBMFtK912q3T0gu8XETGuDszWCUzMhaSXjQ0LIg3ldnzK
r7/mEZQrGAi4ylXfC1xAxQVljeisZzaJbz8i2nVviRjhfA14R3kO+x4cjgrbcqGnrzx3LxklPtQP
JPWr6IhfCvrVsv8nk/klRQtnaG2rjaqnaqcFRTZX33bTX1jkz/aQPNpNRy2G8C6uzzSEIiZ37NGX
uAKp1bXlfebZ9V5ndJaxUN2NanntA3TentDCRir51iT5L0oErnIy+7T29ael6cdzKjkJ5LlnQ+8t
L0BGsOHOBLpzmMZIrXdNCU42KNTezxPiE1ZzyWhTwW15Za0v+Y0Th7j+OihAPWbpFVaHR2dYMGoG
CWWqBfCJtBK/GPBu8FhcfLt450bOnj4A76rxGJbjh4/utRoa61NKaimNV98BBPvn9/1lCuK3K5Yv
C3EQ2Iu3t3MAV8VQbTM7+PDR6Tf2GHPbSqlXDfjndPIJpWUPPJ3XthC3tdd/u9q5C8b+u08dnqRS
fVKRfG2KoigWQUbfY485aGkBcI36FaWuSD1l+EfJk173jfkkeMfoTUsIEs/8gRVtV0yk9Qo7Odcj
D6VQ9Z9NMT4PqtnQidCvA4+gcBPoS0c0awNsA39oVgE/T19Ult3Hc03rD3Z4qKOU941Eosropyn4
NbRlh6m7ebYyeUe4ITxVlHxwPiSE71buveOOw1kj/BTMc6cKxzTWu6GlYkA9N22v1r2rmksSjKd8
woSikf0ZTf1TNsagUDkw0+uS1SugjbfaLhj5+cHzm6BY0h4e6fa8I5DTsNR0d7Oqz5UsFE5Ormd1
csTcBxeyK/6JiWtcYIJj2Tdo9/DpJ6sGxK4ehVzc27jOnlF0n000PqLhAQsyHhO45TPFW53bsdpM
3o3CS8OQCHEQzugX7rBg41ounXrNfAZa3OPCcO4A/ECM8Np/XUZFUqJfsKu/14RpVybX51qiLI8a
SGdg00BslocqY9JtpgxbnEwedBW8o7O+VXNonyaFYwFMGFzU/grLXKiVCb1nB1TtxnK5jmjlTLeI
1a+EGu7pumE1h464sVBA5Rgfer+lrAAW0GqASTWlyY9tzB0IZ3n1x4CFoMrnrRGAPAxyyTo0JLP9
EE2L/4rguU+KRYb4ZsKoN4AEyCoypyQHrUm5W2peNrVwQV47YBz60Xkqhjh4nRKX+Dbtv3EG8JJY
0LdKQmrBieKupniO98R5EIKr5uBM5QNGGYyKPptKOvg+8wTgzqyu47W05qe+jZ/duoWoJfI31wBk
wj1w7wcElJPmK/SnHWhyawsJgFBZiuLo4uaYRUl/sry32/RfnqIkjIJvqea5sV4U1WeSN28tbI4D
zMOY0K/oXVN+LbVzixM+2hYOfvY8wRmaJ0m3N05G8XDjYdWLk5d56XqSClTx9AVXHdZzgON9/9On
RBfcnWrRyZ0i/EyLliCg48OhSnBfVZM4X+8Zew7Wp1Gq66d3OU429T8LvLgY1TbugJ+bRYuNPyNY
s32fO4k4P8Oh4cv+NOWpi4jpfEb+gEoR+fdwUa4wB36sjuX4r36R3SAOcJ8vooSmdxhUpZN/N7Gd
vrCg56t2hO/OijRvrrMSNPLiBYPhcpBiwMCP/n2ZfYc2szbmITiNHy5pLaQvYgt6inel7hhwRfrV
LzSk1NLy9nwbAIpISUmUvdFF/cK5+phQYrCnz2paA2KPdk7gHroCAhopAJ7QQe3Ee7/yfvChvzVL
EBI8y+GcOKDYsZWiCshwQubibHkZ3eUf93dv2xL1opwP0E0PZIWP7zQciKTRIIlQ/qnr+TXjlLM3
IBb2fXT1mEHLcbXwD7Yvzr3NmIdddEZrJHs+i2Tl2zgerEj4a79BGPXLbPyhYWfbRdwT+sQqgRJH
LymnIeajZliVnSe2RNt4nF7vWnPfgxBZ0onhDW02W67UDNRjmhGZfamgfKPfhgLqyqdSYZ55P4bl
Jb+6TAXoWPZj2ew4DzKTmqu9MGVId2v9TGtOue1GYd9GaXJPTa3kA00ym3+5+i4TtNR3UdTsTSXu
7d6YZwvfOQuZPo4D7J+4Hb8nHSTsGkv/lMT+oTalx0CB+SaKsoNG8H8IK6yUuQxr3Gt2zhEqJV2Q
L7ZLa3hC7UxItUOCirmdbRsYVzUGz32HsGZnivKPKRo/loCWRtwwSGLUupGlX8Rah9RgmCRRpyq3
nnnyeys7dMR29uWT8NVwRFQRe0pyKRV0+PCGoMX3LXoTFaDabChi4b7n9P9cjOmb2eIH2Q9X4gZ/
UNt/NHIEZDnCJtMtYeYgIjOj2V8U9bHowZzgbWyldsmvrogHbx9g3D6QYMEETJY4cuY/NYfiydR2
/lhkmb+ZR+sx/b9jtarfRicZN0ryBG4tKyWOXke0Pfd0ZBjTHNKgU49R3123IkAwYf9knOKhGtRB
5CLcuNhTob4t/Ex7J94wn8idg8d2P7jOj5eAWBkm7wc1MLhqE8teSh+ChPfFiIvXMG7lg6whO8uA
YYM3jbUfS1GvBV7NG3h+wPEr34NITuHQ0swWClIl1wU+2yeQC2g7TXcVDbEUxJN1GTiIbepIXLBc
tsyB83Ok42HrwHta1Z06EafHFVMzjjR18ESY7Qp0H/HHWW+w1OfDKJkNwoB3WJxzYm+0SyVGZV7C
qdrHSRmtwjh4BK70QuSkveGe+NkTs090tattUB+K8toh51lmBAwvCFJYba9BIvEYRhZrBivruizC
fdsCaanNiX6Db9yXZzuhGb7iz8Wbwn5TVcnTCH4/DVh/7FR9lIgLyBc5+DxNgwDx3GMkuh89kH0n
HPvUW21GKRBBlFiTuFC4cXZkdyjmagouheV/nJ1Hj+PIuqb/ysVZDzEMBoNBDubOImVSUvrKMlm1
IcrSe89fPw971SkJEuqeXhygq1GhCIb5zGvwFSnqrr0DCvQ9wLn5xpHoU/cDOm5RVohVZlJwSSp9
K+Ti/IvoCyqXEuiVoOkJRL+tdnPX9CunVMB+dfKA7lqwnVr53KOGsgL6h4Qflnsru1yATjgT/W5q
Sj5ljyGnTMYDLUJQ21aefKqHDoo9uTLLhEedQWehymBzoSewcu3AWyjytH2rJlnPCTp+bhXWHGnN
njeSjxYOEQS/lB16WTvov4HQQdTT2GRV8ZyDZbxTHT1YH8AEj1r2jJJ4xI7F75E6RYfM+YhaKOZW
37KIG71NirdIp+56TCh7zVqpQ2YUDnlWKZtdu3igabi/NxiBoT7gBg994/yh2FIj9VNCZ/f1jhKj
vqFjhSx4XXerMjK/lLGqtkYRTkBlGnpgobipMcfcgjyBydSLdAsm+xH9m36t/foNgWK+mDF8ihb9
H8oY876m0buHfx5tiMyoqJGpbTwNBrKOx+ZJm9TpUe94rOkJP0R1hQSnQD0wG5J9E1lfsIfBNMxF
vStxsy/R0NbbQI2LiZL3yzTFj6ZH3DHIWh7aBYMLNmKEveEhJdaW7m2x0KgSqqeMHSAQsCx8x+sa
afnWoPP20UCh+wbkFum+IlEGVpXvo0A+zn48PHaVUa17p14k7WTzzMYQ30pVV0+dFwEh0RCPb0Ru
QT2tpwl9unCvR2TyIrtfh276KgzjNlAZMBsqUOtkEWbNTPHbU0OPaggO9Fn9ljQj+oYupUu3H+lG
K5pXZfIqHD/eh0uPt0kr9rzdbcMoTg+1bd6iQTFtcOh7DJum2Dme8A5sjD9u3xLWVkhJqyADDqs/
DaP+JgfV3EZGss8c47OZh/I5rUtCp4E4gI/5Cj71Q2VbjIPDex9kCKNrk+7xmLov1I5NylZIgxXJ
V43mJ/FXJQ8WUudZAtUQ6NWdMfDmeAMGsPh908XsvMVtChUxO/e2YxHx/ZIeyQ9PAt5fxBT1jONq
6z151Om2SUstWMfenQyN5ybADVAFuBm4I0RkS9rGOi6LF4QW21uryN/wy9EbcxAPTpn86FIHwnoG
IicU7kuw5Iyjtn+WSAKi3ozUWriAnFBMZmZLCg+0iMYSfp5Ezged5wfpAUMDbNfs0qjM7swOOSKa
b+DFDJOTg9LPPShcrMAotFRdhbpFx/OeN9Nvn3ByA1zjDqTo9y7OeQAq6067RbRzOv8guvprTo75
MPgBnPNmbLa9PfwKDUQKosYFE+5hZC7NqdobCVI51Fp+0NL8YGXyAITsSxHW0BjABLlRh1JenQLE
xs9j/GS0MIjSdviZDNiGIPc1g6JFX9mY+cZF5gImpPy2jqY5fpKIFoOsDV9mQgpMT4DwIzGG/Hxg
EPE7WfgcBNhrNENfwrKvs6cJbt1r6onuWRYOMlRGqGjTQ6S9kdkEgNjzg2llOQrrdFkrsZqAl2/z
yDdo1anR+6D6Of5QufarxpwWJlNirKJkXKCd6GNAeYCIJGifm2VClhx9nFOkwGNYinsqTP1tb0oy
ezE4pJJ+Vb1YPmb21LLUFnFKivKmn93mcf/VXKzYnXZ6KtExJLbpJD8Sz8MC8ZBPruf6W0PK4dbE
y4mWvFO8piKY733II8vptZ/rBRGq3fIZn5ifZmGGG26jcIME3RsVAePJlykOMGy4DcH+b3Ok3UuS
9xnwPFy/GbsXbab9w1TAh5doyd3BstSHFm/BA0TA+0TRE4fJC6Ogxr9TOHc+hj3EZ58qI7rz4ETw
3vff84ECXOGRjVD81HetoPWAY5U1VQqpQNRkucCpXJc/Qw9zHWmqJ/r2JLpe/8nsBV4sAblZqiI4
PpaG61uXf/ADAuTVIPDThMqiMW7L9jCCpttEYY9nHS27jb3IXNHTX/7u3H01c6SIcYWybouWqMtX
cOToNZFbpZRWKZjQ0C+DBTpfQWYHfYZuLB3lukRnPeh/O/ESzFAwMfKMHnQPZZOqXfoE+Zd6OVHT
yk8d8SBzMsBMheF3EdaYPBvAc2glRb/T0C2RM3I+80mfPat4iNsCT6BwvptNOiSI3uRvchi3OQrc
Wy0mgwTPeEun5rZaHE8DoOfOwMWM2vnar/AEEqRiJeLLiwFGuhapxPeeAqbTJuYmcNrvEFOHTRJ5
4S5vDRiQpt53cvzcUNauJ/e+abziBrovjKR4fOHtJf1V7nNSIa0VAW65y8zyKUQ6BjUOT26dYejv
NYmqNglAKKRmd5BFyw3Cl5rgGX1QZ9QTwZn+5Eovvu8KGpeThTaBJeavAB7mDVfJ9AFV/26Frw4o
tiSHHJHl0H47O7u3ORtb6TnGWjiO+uw6FTggD+fvsUXdbsSeBtST21Rra247vI9SOrw9asaJZ7UH
mSS/hyh55sw+kGxXO7dF8sOGOUQi660NdHNQIuzvZMZv5ORiBQZm7bYCrINsEmRgsCmoLEuL5rWD
DBw6XtZbtjQhYbegM9I09hpL13nj9xbZmI2IKbbr+E/T4X0pLScBe4rAzGxV0Hpt46mFCbSJBLw4
MEfmc8m1TaO3xpevEpA6HCx0e0zHwEuQ27tJVj51+dxRu0DGJ0PwfYVaxUGAOb1BgAPQe0yPqwDt
hBjiDAG+b1a11Q2HYRCf+glQedOj7+SojosUFtesO2eV5XSZHT/8M5veq5dRllpsUIJOvnhZ7N4m
Ngjc2qKGkjkgmSYwLuu+N0A2FMhkE9C463agr6gQ5HikV7qk82HuQaWs/Q+Z6L9FBvyTTFG4T6Vf
IiAEdzPkkG5mxGL6HvVkUozPdqgeJOXajWni5uN2nDQwU5RlA8XL09e5teWRw8xU4/tMRwP+EjZB
Ay3fuP5WzWAYygpcRBwP+aZoUVcqW/dnPMGJj/1W3E2LGrYBVx6GSn1oF6gRbnQmvJiZOLycIPPN
BYw47v77GQPou6yednL2/+DZQgNHgxQ1MuARw9C5h0A4v3HNrD80enlput5flVP61Ulr9w4ZkX5d
tg2Sz/10r5OcnB8htDuABsgjcamsGyQJ6OeZ1bpDPMYmhMmobwnsqjyXiyBR5Dh2JSQRhNV+DlCg
hw0GhtOLPZAsUHxW3EDeHZVETaIVj18qMoB45QIjT1eTl9gfS8ex3ri1yl0c+TX6UKW1E6iObrqs
w+pwTrsNNRrja9zX/qcU9N53QsKacKDMfvqVNd9l/kD86Wmf2yDSoNKkjjfglGO6ncNsopZgVgYl
+IkKbWlY8wPFM/lSAovnBJn6k+rG/oVWaRHdUiMv3qAzNt73QYAR7bosXpUeoGoVlbBQE0L+CsBn
ZX8Q9Rg9os1dZLcI9wy3eCrm38oeEcKbpsv817IrrG9u2EbfhpHC8VTZdN5VJew7DwYqId6UqMch
a/AHaaacYsBkgq72uEBi3X7VYdVwzXU8KkTVcOlDO4H1UBhK7kpqR1uUDbs9UgR456Q91IVkiOev
LTaGG24dzjckVSzrZY2vaKG8xwq5kWcLf+7tIIPwl9c1DfUtI9WrwILXAk9lonbs/RqNERALpaqH
0p2re+43/zZXyIPBekIrxanSR+RIuwOcSedGRNynTV0TZ+b1m2PY+V0StNZitwXwZLF6I3v85eQI
cJtKTtu6Q/poAG+3xkCdfVdFd+OYhVjZogK+01EGZrL09KZtOKs4jBWfimJ4MFMdfFJ28iv2au8G
IiFk44UIbrqAJVESnMCGoBAXBV0DHwOYJ4Z+HVSbvF3bqjAeGjVSlfCz6Zs508oi7KGzXJYYOLR2
POwwtbOgUvA/FA1s7M2LelyVc4/Vbh4uh8AxD5D7sLypU/vRQylm7cd2skcg3X/1fCd8jTGGgJnl
p8EB5R3vibi4Qho8U9uMeAb9p5T0lS4OalwpxODfeT4BAjLr5KnRMmrWVpeXGEm4MUxXaJbNR6vF
i4Eiv+U+TZOsHgofGgAdJ2K03o1CVL8m47vQTUaWSQGaasbwsQmzjHISGAB4dpUbfZV4OJHMwChA
5gm6G1LzkoiGEJdyEaqk+6hIxGOTFyEq/rFzX/edvzYoKxPiFXCEaPoMiPi0/WNgSPXUdWZwG2JS
/MBfS++088U2SInI21m0gBKs5lGC/jXxN4oTQhtaTyM1wJU/dxUtRIGMQNTxZhWqGD5UxYyNVpvo
ZzPU6YNCRAedohI9ySaLCjirOnqQsWxf6UH9iEcs6xxlefuqy6mYqN4QNyinuTzBXbELVArlCnOR
tS1QWWl1W3wwBql+No5VrQIXXq+3iGZZTkdLG1L7n9r1IF6OcfSTPpezGoSuD3Zu/px0gls05eLF
5w25JPQCR25Ih7KiZdCqwbYQHr3XDJ9Eyf6jdVZ9Gt0meVyOxQv6qCirUWx5pVYKSNsZ5N6OvPSr
WdBJuGmrbkDQD1uEjVI+L2jsNKjIzlNmfiMX4q4frEatQf4Pr7GND5eou4cy6Lq7uMIYM43s/FuL
ru3WiwoE58OJOqrL37RKXCJwpGCocKj2i4nnK4VfaZh7nfXfE6SjeTEyFBtxMsBJKwS2tHEimj4r
z2q8AdWCQd3XQdBDG7TJIhEbE/LLYDaH1ip2BtJ/mI9ZARlxgqzpaBf7llqj2sHGKj/BVBEPQxxQ
LaG3D1htjW5dtYEBZFEzGq2HxnCwa8xRXxyH8LVPe2+nvMRbo9o33/znv/73//u/P8f/E/xGMyad
giL/r7yjIRvlbfPf/7H/819QFZZ/u//13/9xHNuRjqmVtG3hOkpLyZ///P4hygP+Y/G/OOlaQYwI
DlgwIgATmwIaOJTrr5eH0WeGsVBycKWwTdNWR8NANOTP4tHYJQRmCcyg0aXpEJp3bZ2jrxn1+ccw
z9vt5VG901FhGNsCKwDF/LyjUaGCWE4Fe3Knrd8CAxnzzS4fwkV77FfFKXfJ6S4PeGaahAqafMSx
LMFyvl/NNOlpGjhjvm8bMPtAn26IR/eWr+0bNxpv8Ra5vTygOpnhspws6DKmZZvLn//r87U0b7wk
SPGBLcL7VFZfnN7bUo7ZXB7mdJfYJuwa6lJ0N5ACOxpGJ0NHjatMDtNgZzvHLM37Uhvh/vIo4nT5
aH5YloXgFPIByhXvZzOxRUc4/C1SrjZRzuehSbYG7Wxl0R9AtDiA2KsN7FdRdhjvKtDdaN2tXEir
dNumvt9UVvrXX5TVtaH+or/ieK61bLF/L3AXo9xX+JTweJ0E2hnBI2BqaoMDr+aVQ3LuY3IeTdfC
65W85misyUCJx5syvc8TazNlSfCadzXA2gKG8uWVPjeSsgRnQ0ohPevoexrcy6qHhnfIJyrJQxD8
cau6+U7f6tr9IpYt//6CYVdKZUnXspCv95Zv/q8FpM6jw8QQ6WGswXJB0CswjJbR2rSQeUDiCa8Y
Cuarpu6Gb5Q27ospX1tluhGY0dHPrK7M/NxOxj+HLynYZ+7xGqdlglJW0Lb7uTfvhGPex6p8ury4
wjo3ZS1NKT2CdHbP+ykXLIeypyk6GDAYIRLFDvSK2qsf9dC0H1Qly91QTWCEgeOAZkkk+eMihFvx
KDNnxz5c/kHn5uwwpKdB7Zpsrve/JyzRh0U0EhZsJZuvUO1wl8KGPE7Xl8dxTuctuGYtVypGYbT3
46BS6GhdutEe6cFtmIEpRIkyzL5kycPlgc5sX3CwtonKtAYnebx90ZM22hRw2Y4CYP0V8JAbfukQ
6H5shNWOr389mK14tTzlWZ7mHXk/K1VGYdBYWb8ro2a+iVD3qwYFO8/++9VjRwo8nZTUiibC+3Eg
niEdOWbdPvUfdPtVlV9HpErC4OPl6Zz5SJYFkNBiThCdj8+jN7hjhBxnty9g2uLpuQqochl9ANrl
+fJI1pnr3GK3WdrxHOGd7AfUM/xwTOaU+D4Ym3VYhPCaFHRCbGp0BODQTeUAWjsbqn0C05j2SRfN
GA+0Yo+/NTUosAR9v87h0EUPysuB1PvZopoH1y2kGAD/5a0cs/HRipceGD4hEGXwuvtpulCr46lw
XSJ3LhUTsMmrM9bJs1VRif37L4foEqbQ3KZc3sdhRj8UNCUCKAoZrkV/yjh2Z0Rvl5QCQEwGyaNG
4PPKmO7pWSO84JKxHKEczvb73QIL0YJWN6aHFoIptc/cQWRad9GNNuufUiy+g7Ft7GSS+78vf1b7
dGSLe4S4UZumdI5DuV5bPVAug1ysQP99SFEYm4JEXLmnzxxxS1ruEms4HtM7uktyFPLBpWJqKsJw
543lve//mKW1uTyXc6PwrvMPFwn90OMzh4KwE+fS2Jeu7z+M7SDeKNZSDyud/0EIhRCox4njTbCk
OhoK6l1v5Jha7v0CKHPX7Ua/3F2ezfLNj55aadooJithCvskGARIHjT4uxnwsIsUDlLtbDLZ2Zg2
Q64gp07vergrG6Jii34+Z/Hy8Ge2pDTpoVoWExTyeEvOFYTMRUwd6i78DgG6HAkWqDed55n3lEo9
uEiqJB+M29Xlkc9sSXbkcgyUdkGkLJ/5XzHGYNY+3uwlYjvEjo6PDljY3F4e4tzk2PNczJYgkzje
KVblIiMSDv1eZgC2QW1i6RuiO1NgelxhE0Y958pyntmbEsq24wLbdFjUoxNuo3jQ5X1d7b3E2hYo
I0L0fKmM6evfT8wycUXgH+3J4wTQiZE3Dq05geNcPqa932xs6U6rCG2gTVvRTvSmpn0ZUam58tFO
5+cIaTlSwH2WAOqOPpomLdVJ6Og9HYvxZUhE9aWzKATB8C3UdCUTPDuYzZ5kgxA4HOdJdlg5s64d
vSvr/E5K6NZV36zL0Hu7vJrnxiGoXF47zXNgHn20iQ5aCqbAg9li3cq8fsosahZN9PvyMGei6iXB
XIIsNiVB3dE4Jez4gdL8vO+RjqCTJsL8mUpb85Hd1NN2zfp8X2ZxIO7dtOuA3A/VH8pTyZdMui6N
9twGzQHJEVHry7/sNLxYfphH8sKvIo07+qqFNhGCQMZ7307htlflp0XFIBocKtLqr6NAx7I1zSSQ
Vy7Mg6Oh4pJaMfIXeldEdfABVlt522k0eyPZi+jKYTw9/ozFlJgU2//k+INGb2lGBVhbic9Z9atB
uIK667oJoHvQVyY2uXI6Tq80x1Lu8jEkbHv3+JWN04V/bIXBPjEgZ4P5oNlk/rj8rc5s1iWydT3k
WKQ+yTctlUaeNet5P6fz3p3RrvPqfR5cexfODKMQSyArkES3rN7R7cxlHPRIiOyCxnkAMU+LFVM2
2VxZsfPDuNrU0HGVOE4KmoY1W0q8u5m2ktHCNLV/dvW1zPnM/lbcxcsz4JHq/HMw//XUIBU+wP6K
QNBCBszrjUaeWNlU1I1rW+7cSKjkwM4yHSCA8ihgcDKF6mKFdlgGOheBwVqCEJD3IaysDm/zKxv8
zH5TnE1tO5RdLK6v9x9J4PBUdwSc+8x15VMC0v8Dxfxpf3nHLX/L+wiFGuPyyrhcwdo8juoaXAkE
0lvBYTaN7zWRzNqs3WoTRK7/irbXN5v788qQ55aReMthm5vkVsdRSTaBmEtzL9oDohYOOCrnHgWJ
m8Q1rqzgmf1HGAmik7faoVV7tILehJafP+VyR2q9Bfp8qBp7E8fir5N5qihLrRbZHupSx3Ek4J88
GRK+jDuDE0jE2oWPfvkrnV52WDGopUZC6csmZ3+/FzovwE8CCe89yqgE+OmdNhrQj4AoErhkiDvZ
6zrIXi8Perp8nCZ3CfVNqgcs4NGgNc4JLjra+6ENP1hErTCZ9h3t2ivDnG7B9+NY78eh5hxrM8jB
aMk8iXYBr7XEIsxC0k8MbKSVpp96AJdbbZVfzWKtkUh5HXvU3BBhoHePQaUoPmZJ5KRQLpEuvcmo
BENUEm1dbhOlEmtfNIXvfilAZshPru/Ib/D54SqPhkmrDIpkibpskHhdS8+B9VjZCHh+AoEXj2Ca
EuCLKk8e56Hwn1uYEfbGMMGa7JEpo6gS2/zXyOuBYloB4kq+IBboG7cQYVo0FUrwL2vspEpIt6VC
U0UImShUiHJdfp8t1WTbxmjqX3ZIRR4BLUuF+wiWUrPq5UjPbJ5Fv0UWuw2g8c+Guxtct9ar0Bsh
p96Q9vn8ny1KiaVn7LVwZ658n5MbwtUWmZ/iGucMHZeAndZVNXrENEJTaJJIn8q1b8Z4mUzzsP3r
oVhbKvUEEdQnjh+M1gNK0zrlsK+dNlsnDmiFKsuKlwYl/iuhysntytUqqCEzJdjHJ7UdJeHGg99L
D0r09k8zw6kXe7J2LP929RiHHIxjS3mHkuvRUzuhOjWgkY0H6NQ/9O0XI3fvMMi5MsrJlbqMIkFH
E11xnZtHRxVFHFB9mhjPGhdekKd+WXP1Mi3aAnb57S8/0jKWZkPopfRGI+f9cS1C0ZGjW8mi4Fft
gRKjR0fIsrb7LLz9+6G47xaZetNGoO9o8Yp4AjCOIPOhMfP+tYBbsfKmMPyg22q8cgudW0FeQupv
BBLUFZfL8F9RBHYPJnrLxCpmiaNeCj4X0YSbEP0kTsS1RPLsYJqASLPRqVIdXedxAHKnmappl2f6
JWunnwgxvLWu9QGTl799nPha7lIZopBJv+g4zVJ9Tig5u+FewaoAQdW8OMgpXP5M584SbxMHivVb
yqXv1w60cuYOPohBPGOGB2wbMMesZ3UlbDh5jjhEyuYbL9vBPukTFCXUBHioPUCHclNOM9RJoB8g
jS5PRpjH9x3UbxoxVIao5QHZOdp0FY4Ao2NBncqKQU3rsh6r7+7QNcmNV9JDB3ZRG/AHc1/DFK51
+w0d+6a4RfEfFZLLv+XMPqGaJyHfEqUz8aOjFuYwmMym1fvJpcTap569KjE/xVcrfQJUMd5fHu5k
hbmeGI7k3ybqPJl5nfg95CRT79waXzS4QG75NIT29vIoJ8/9MspSk6Lw5oiT/vbgWza63yYimXCt
ebUfY9t7hLcwY2qaqexDHWn912/YMiY1OOJckkUKcu93KJa4aBBrXAUMG1NkY9xiKH/T4apyeWon
34thPJQAHcvkXSFiez9MP/uDMwVNtcfW4WvYo146ev0zjhXPFiaEVzbH6dfyUJKkyEZ+5VknDXx/
jNSEtKnam8h9N76DqH3xu8qwP788qfPjENgC7F2K6UebsGs7vEZQXNh7qCg2XjgBIEmE/uIZGFpe
uUlO4lxiK4u+GJw8rhPv+MIfBsAKGim6fZLgGNIJbHVyehabJgzslyBs8xWBsL/B1DnZXZ7l2ZEd
UnvP45okXX3/6eBRZYQe1NCNaZC8MvHvZNDb0Lb/FKH6nGRAJeWkr0z3n1flXfa1zFdjnUmhj/bZ
8c0pyjCc3TpJ9g7eHum6tHv4a3abOAI+8YTBT13NbXyTlRM6aU7pos8XeLlGL7CH9hmDnIudMY43
vg1HaFVPRVeDWZ3RlskRasoei84cnnOhe/MWL5Yk2UwYZKXgLVVSrCphuF8h8YVQp+JhtlY19hhi
c3ldT087XxFBGZuuyFIHl+/X1TKHEsdyOe3NpN0pC8OO7GlwsofRxtE7K/82YFj2zL9GW16qf73i
1Nd8TEbiAKoKAiMRtj683chRX9ksYFX4i44+3FLRp4YiPJ6j41JAZdOwxt0lPSACPv8eZl/hmAtC
K6D29zL3Qm+syYr2QV4aD3lkgs6NIPPtPSeIXhJnqFc4CWYI1+EjKtF/W+HCHN/rqXZe/b5O7xF5
d24HKxLfR+UYd5ODDE1QjcmuBbG3CmYD7TBkWx9kJGy6oAjuR4PUB4XAyhYunI939tjdWNWEvqYc
/FsdB9mtG7XFZmAv7UZVdofAQp/6ZixyWCIKSDPGxfEPLMgKoMlu8cZbDokcciDl5g7iKwSFVWTE
zW1cTeWrK4x0XZmGj/LF3Nwmk7LXcOvlXWgZatuEeXI7VA1aOhpeyjNymf29GUxiXwLbY8YLKl6j
UJzpiPqWabX3doN6qvBwcXBcX9z2cehG0HQGsRsLAzt6M/2DLVsItbrLEWj1i7s2RUDA7RuwRLL7
ZZT8XCfonY9NF3mgFLV3a46jj6Zv+isz/3HcQPWsgoQFtSCQh2lGXcJnQh+B9zW7vA6cVelSnVqe
p5ssB9cdQvm/c+FGIlfnmPg8mfgTxW27jZFj2dncvkioC1yUZtzfsTSHdSpnnDyLLtrCO6qwJCKN
0Sr8Dd8Bw8bZa3ci95HXDqt5T3mMOnCPc+ATXfrgyR8Sd9O3Iy7WBlWTdVOUxlOkq+JP64uvXkb7
4cYcpxHiuwUWuzXQWr8pbJ1sEWEe8ZaCrHCDN/L0FgVeszd9jVJnmuCmnVdxCap+yOAjh+5X0w3S
TQ1G/h6970ysvdHqfhRwM7AkalJ/RclnXAsy229trWEBhhNnaXIXhILqEDZs8YAP8gSZkaJDtlm7
VwKEMw8O5Wpuehh5msv46CpWSSCx1MiiPRJNq8zGeSko7yiX//1dAVVSasIQlwztODMLDc8teyiv
O9MycPIc8hT9clQX6tIwrtzz5x4XewFqObYwuZ6Owg+kMYxiBMe/T3vjS+AY90lbHgR4BYlzJkI1
LtqcKry7fPOeWUaTxSN1p+8Blu9oUNGRKOIFmO3xkGUzbbLWuvWwz/gfjEKVzWMllXNSmap4VmSk
6mS/cFZaP99Sh/uJKcaVZ+TcZAh3bClMYsaTMqXdQPRrZeLuKIW9NHnwlo/4DM/RFYDEuQ/F+08d
2QU/cFLhhfY4DfXYpSAVwJ4jCudBq8LPoUDfeJ/qCHNRb8Z3pjfMK5v+NO1Yni7bgQpMmeUUbOLB
3i3hYUUIxLY4N8WhCJ9aPGqeFfjXZ1RyglU+LorTYxiX8XaIBapTcDBn/fdflPQH0XsJxg7s29G+
URqv0qqZvN04dSgDzl4Pot3LnvscL63Lm+c0XvaAo5Bsk3mfqTAmFs7rREXuLoWj5WPXDhJl1dW3
Nipwl0c6s3+WJIrGJkVnqj5Hk0rtvEFFFUaxSQ3vDkKx+3Fq0+omMZOrgLZzYy1db5cMCsLYcbG2
B/pvz1bi7j3V9WvPjfDknML6VQXR8LfZ/YIUdBWlYcv+By/xPt6xOpRno7F292EHDQgVm/i1EhNs
vsurdybasdiZtNoY6fT+4mqDa4Tfz970kmmlNHXWxJb6SlR1Zt3IZgCXSCojDgXH95MRCL/PipAf
PAYUcKfYlCbI80KuL09m+dTHoRt3FYV6elLipPI3IONd9kUV7Tu7+DxBThGTvBuUgzQpLj6emWBs
R6LTuVemdyYSplpmkdvw4Lh02t9PL5S1PSVd2u2dUN3NXPn22K8qPNHm8lcK4+ryLM+N9s/8HHeZ
6zHyr7BVrnUu8wMyAjcShob9LManGW27rrhWzjpza5KWuc5SNGDPH/dZMnzn0USy6r1Iv0Zmtp18
77FMvsTjA6z0W1cFV+7Kc1+QfQ+oBn4vUPll7v+K8s1ejBUch3lf+Qt+FYa0wKV0bnaDJIR8BOP5
0Udu9fKCnjkDYD840OTA4hSVYevMsOrYwA4vmsu16M1ftglO7/Ig5y7EBfpPYMI3O2mgd53j4QMd
JIc6s6yHCds5LIcxOB5Lo6OxebURfGaX8L1c6j2UCSG/HV2LA3APyJaAI2asEFZW1hzqxcQG/Xgj
rNDO0Ve+nFiKBUeHz+LTLXgExSt3nGYHInX6PujjA4+9/DEFTuLf9EHsUL2w+xCNSjGh1INvurmp
uwB+TAtE8CmtyvI1U0H7/fJyn/mmXNEWOb8C4X5SuCQhHi2UaOJ9kob5Jx8XANBDpnmlrHZmFIJZ
QKQk+gtg/+heQ7Y5GLosidH0TTbSsVYOHJXLEzkXPQAgRfFG4j9xCs5Tvp/YSBMmhyHPIhRwJvPF
n0WM5Kmc7xIosh2SSiuzjjC6i3GKUKMr3i7/hjPXNz0B5WDNsCAuj/sCCEUhUMMlt7NQt7zBIePe
hDAQjfpK50afW0+LIj0vEgXak7ZuPDcjfcHS3OMUP0le9CzyNmpo+3DNAvWQzUPE3i355KBB+9YX
E0J/1Ip5uHL/e4z48141TfYjs+Gr3XSAUc1tPNuE/25RY7USNnloQRjzyxZQbOVtrNTLgHp1+BOt
wkb6/SMifWhb10WJRSlgZOrRdTbTNAyUT5g26s6/R1Or+OpGU/mjVIX1ERQEVFqHtL5fzcUIKlQh
TrfIPGkNXbu3o19Tkeaf1T8J+Bx3+FzCcffMW4Ej3FqnkfMNMTr0qNrKDr82BgJQZp1zQNHGI5FG
VB0r60Jrpk8urs11qAS0zhwVgVth0l607NhzkRrokns6bNM2KxN1h7b+VP3ElmX+6KJNpCDEqvE5
HrLs2TfHaty41DnMdSCKtF6noVG0K+wxPPUwaa9oMRmkOzyLAc3RDgJrvxrSjhz98r76p8B4dGfI
BXRncuHTLjlOZEJk4wZPlXLXmAJtzwS1OZL4XH5x6h8WmmhDiEgWMlPIKSGcoGCU4qqkfoVDfDv3
H4V4m9TPAmq3788fCEBoJ1/pzp+ePjAaYONQAKFLyuoePUhp3ySJjHHvysMxvKFm+2QDAUaWdT2W
YqVLMIpqeqwzSQ112FxenpNjR0BhL+EfBVqi9ZOxfdQSWomFbSurF7xmbuuifjXb4srNffLGM4xD
jK6BApDCHr+5aNnU9Pyo2tvmi2U+oUqN0uA+a6Aq61urer08qZN3cBmN/v2C61Tc0EfvEho2lACK
At8KylgRjbhoEVeJPqT9FWbI2WlJHj8bHClFh6Mvh2+5XBxqg0PnlMg8ox1HC26Ve53brnMZLD47
rg3/Htm0zr3BCnH6fXmmZ36A63CTcWcv1efjzi30qnAscOvZw6AwHkEhDN9xrw++KZIIEG22TUMk
7TJxW+DDc605fe4mBRK5VD9MgsTj/tJUi3n2XcTTYsOhnmb8Mir3x+X5nWxP0NWA8DXpwDn4ZZE3
zoxIPujDAGu4HGu6AYtsZV45BWdnwuv6D6zIgUb1PiT0ew9tuloBnEuQ5u6FerbL8W8LKmxK0lSg
PtSyl+Tu/RhZqNF+wQhoL/WEXMqmLp1tWOkrMzmzIeBkkv4IzjQg4KN2iyPTHH0NaM4FUrr9pu9M
hJFRhUNntfeg5uLTnIpHlaDxAFgE8brd5Q927ui51FnIwhZU5XEw786umAMrjA4Si8Dt3BYuOmCQ
kW/wg6g/RmX/6fJ4JxuEVXWXpA9hLRKW49u9MKwOf+c228s8v+ui8CHxBZCbav8/GMahokMXC9zj
8f2lAjN1p6Gj2tdGqwY4dePBHGyuxGEn25DJUNIgEqOCw+119PHc2bGT2DZpyzDddVKHcsv+dz/8
/Vw8aia0yIAQkEq+34gYhMQYCUTwPcIBte+6+CLC+Hemq2uA8HN7weNytJZurThBoscicfzKA/De
4dUwZ8Uhy6Jbw/VRxbqy68SZlVums2w4RTXx+PuM0LBwTnHVvo1nnHIJ/PI3D1makue9jb5MRudv
h8ECHV11UuH/hB0LfUEi+89hzVbeAgbO4xWPcH5vjKCMrnzZM0vBLqUvDnVqwecePRQeaVKvEUo5
4IWdAcQqunVV9v+fsTNrbhtJ1/Rf6ah79GBfIqbPBQhwFSlqsyXdICxZhX1NrPnr54FcZ9r2meia
G1WwKNEkgcz8lvd7n/Qmlo0eRr2e/PhC/tcvY+Dicyz8vW6WLqV7+dvD/9qH9+H/Xv/i//7Gr7//
X7uP+vKt/BC//9Ivf8Or/vWvBt/6b788COGa9svd8NEt9x8CKOx/j6mvv/n/++Q/Pj5f5XFpPv71
x3s9VP36anFaV3/89dSPufaf7vH15f96bn3///ojfB++fa+73//g45vo//UH8+7/1Ngb1gwKDQtF
Sf2Pf0wfn095+j+psJEMoD2huIJQ9o9/VHXXJ4zK/5P/4zKFjcyLhFPnjhP1sD6jmP+kTb927ugu
oAgwqY789ye//og8f1yK//fAvrOut38HqOxZDqkzimA0BtTIKBH8uh6jWKWrpAgvNBPx0JWVfeJT
WD9+zJGLjdK/H//76cYDCKpJmKdLmtZfQNnaG1Xkw/0SwQan9KxccMGYqNln0cluGu+ge0l9sLpR
v8kA9zCHPTi3wkCiJONBPMRdwomA8dVKbcVx1VaWb7riXKcur//sani9CfxlClxvqKpeysSaAxxP
TL/PXIq76w8S96206RoJOT8n9WLv1VFnRhbKlBnU8MfB29Snv/6f6C4YBGIFLGMakn3y1yMn54mS
5XvqYY/++NOBumsU9ZOvcoJeOnfBs7FYVBteSfDj0ecTyUKlw7Nr51zWwbL+6khp+Kfb6q9r97O5
gu7+fq1cdZWfrAfOej+Z6/M/1Y4svUsGaSxGqBZYKOVR/uSYCrbkbTJskfRQHpsyYz+BnHaKqg8T
TIa3/H62x6JouYmb/hH3fwNc0WyecG+awxz0E2Vkme6QSVz0ukQbSpaBYTw8w6go9B3qvHwvm2wI
69XqsW1smsXe8DeRrPHrDsVd6DIu51LFIGRetYbrQfvTJ0vsWcOv0wbsPVlxYHf4/FpYAdqNV+/c
EcsMmkQwnHFe2laiKbZFTbzL+lC+jnim2jVkPsyyH6XWfgi3xw5XFDEeni3z0LRFdj12oXsgS97O
tal7TV72PBEYPLIId+6Ee+cyCChgYrVypbXoZuVr3M2YPHfWgwEBLvAaoW1FbPz5SWP/z5fV+G0J
ItwzVn0BMTzzSxyNbAM/f3gTq0bLmejjibmwt2YiP4fbN10C1t52pr3dqlYIuu61b9V0N70ydMs7
rvudsHOON9zWjyZ9copE5kMjyKZmfUJj21l3bl3OD4CVwRGnK/hcfVC8S4WncdA6o4ZMClv6udSX
jaPI7jCaOIqD+v2boND+7eJy2ttsZquuSCX85Oevn88RkyQlie1wzqqr7U7dtiw046wb9SWDRX1K
ExkySt7gw8m8lpNUXzuZpxespHtwSP1rXkfWyYnce4anJSQrj3b9sHgbBUdK6M5lAVMFLL1b2XwR
Ztp8zblqnY6Do2ggsVrpEtBlLy+IDb9b03eIUPrRadr9kM7ltXRqXObtaJNNhbEdEnW+TrPhhGkO
vK6XihW25tivvfoqtO3YEttc4rNSNffKos63ZjGWHUglc7qHwMQ2Vc5XmaXODX6k2HF7EZbsY9Y/
cj/eGhz2ftk372betlhsDM9Jq1knF3EBaEfIhVgkQ8BtXzAp+2Bs7W/6LZ/Z9E9bPdfBYbjJ5hha
NYhMyf16HXrpdaPTL3oI4Bq4qtFraYguKoeFoh4N86POagtw8ji92wtOcOm3OXGgelnZS6/aWxbk
EowKOPLYjsWdO6lKoHttjns2poRD9UVH74rrWp2fsnk278phObuFrvmV1nH5UkCOFqjHW1M2+xrY
KATH2timWMdT9OCA6GMXhm+DJ1CfH5tiXg6SOeidu5R26GIijNlRfbDnEkfSsuVVPW++1nns7eS6
GX4ubiRskI2M6dyby1eXjuSpWK1ZqZnMWtKfNBeSkRXHGl777sWICyQYWPNuhBzH/aLrR0UMDJDD
sDBSzKpclWvd5epRDPZzbMruxusxT8YHNPOjRTKEaqsgAYwZIqw9b4jytHBQ9Dgw0Jf8TQbwmwkE
NQvSN/I3qs+Yz1Bd/23rn9K4UASmbaHi3sq8As6Xoe+Mk0LFD9XQgV54yW0tVXeLa9y0KQoZnZym
GwOU1bX/dxvWrwHv57thr2LAgklqh6Gy31Z0nU8zlnSWHTY4Rl8pS6YHgePHrbm0Mwi6FvaqdP60
SgWH3DTNtwkK37dkLvHlR2B7vwyweeISkmACradJsu6uT6OWX1NfZOp2J6ttzIuGaXTulMWJXkUD
MawoDq1SnFrPFHxcfG6dFj/n0sNhDqecmHnrnQQ/fRpcSocrrgpWzFueml1ARKwFHfsNlJyNbnW4
g60/DHtg5mG9TXASiHwwlkWIMjXbTZPtHTCWbTcmZhcwLqZ+N3Xo4CdL3cfNgGvybMQ3yZi/Z66L
uml9FM93NsqdQFHwGRyMVN2lemRsO+omoZXPD0xH9rs+2YB8u6qRyuGmJQ/4qqdhrUwHexk1JuZw
S95ni3VwBs0OpOHFDcI48zAZQoaL4ikPMdYEvtOC5tN7y7kd5XuszEsgrLK8TYXxgEC1/2KMWGYC
eUz9RS1nGtRW/ywxPlQqC9aa0UZPuIu/CkPdKXhlHSIyvRojzgfZ8ifIlOvXejkajS18CH/iFo/j
mRopsAqgJNW1cLwXeHwSe7cYr0oAet2N5iC+U7roq1mm28/zqV6WY5q4+d3Cw70JbA1YvBJmVOEP
A/vHmA3KlkNWRdWlY24I8xb8mUE3x+h2rdVF2wHc49fqoXLSe7dwveOCD35YL/pwiK3huabrWOHx
dCbyguHVcK21DA/4Hlrs1eu9eZNAHVdKZ9znMha3qBIJ19xbOjEVsa45b8zlGkeaF2oIms6iGbeD
ITG/L7t8Z3Pb3E1zE0pEaJlMlEuZ2Ay74q1naCVukVhu+VMfeX48jFDCZM+eEtX5QSHRCtlPklMV
szUqmUc4BqA0Epqx7yl/dM2t7S7HWZuth6oxSPoE4VblemGsZqsqEm9WL8O+L0mwWo3y8bGOl/ES
NTQimaBJcfZ3NhVeuidVZHdL4ao3emqV+LmyEJe6vLM7rbuLqPUe889dXqjlcOxk9WKup0+WRcpN
2XR7xYzFJu3s6jAXPbVJNdnbHVxS1mxykE0LiQO5bGibFHBctf2IO9PZj62cjsVTQxlsO3pG9pBU
2klxquRUb1ulbsMf72LsQ9qE40FaWYs7f0pMk9ntfRX3O3h8EDSVxHiq9AUizeSi/2xq8xSMi9O8
tGIOKn1IQ2WE6ZtF3NnFsNAPmKR5o2UWKEd7tv86GFKGc8WkK77aYKsf4x8eqk7R7yCT9WGMu+sD
TlbttlyyOcSGtbqNSH2n4kvjG3rCzc5mzvoAWy7lVGKX6qXdncNgT1howju3zJHvm/6mZCjuysxF
6dduofjA0epzJFb1HsyJ1shuVap3W3C+oarYJkELs7t9XaYhI2DerslLMDGco8ye0T1RlP49Z3r6
RtGTV0hB8Vno1be87Ku94+B4lxUqWUyuL2AA9PnH3jRrZrxxx3LcFDUyV2lxmE5j/tBJ5U+pOFOQ
6NmyydgpHxNp3jYcJCcVQ9BdWrm2G8SxPW8/s5MRjl6Q5WrBB86z3X8+E9xVAfBrcIEjE6V86utY
XNEn/TW4IN6AEiQRHvYFtnZ1jm0t9pQ3YrVfbmPub5lahFxmU/kLJ8Q1GbGQJB1k6hm/hbBK8fP1
e6PalZnVHbIuSx/GXsF3Yj91rbeLKutOTTRrL1cC74/dcuzdQyqECMfW8gLQpEAvYZyFXPUnC6H2
wS36OmhIUzeSkP8yA5ARBnWPdPEkzri1xTh7HkZCf4lwk9m5g55ubGe5jmZWfHFhAOJFTID2+WNJ
qYmNzgkLBd6NbSa8JYwoJmDLsead41o0R6ctb2BlX+BVN6w5y7g4br6P28QNSqHqHM1VvxHxnPtd
VvCNrPHNHOG2vW3kkhxhmaQERP0I97bHkzrqdpVtLqekIudyHbjxfaoFGuLdUNqtPBZpjlkE3peR
9q3XvHtPKulDl8m/Kz9+NrZ/u7Zoqhiv4AJ7uO/8lp3Vi4k/0gxmqFhDX3dwuAWLfvQ/AxHbo4GZ
1mC9hwnMH7c/RBzsxy1D7MaY0XnbqdtjurIS1SJ/jOP4NdOm4+ixIr0Ga1QplLdInxOAi8ktiYR1
G8Ucx64CX82GgZphhHyKErPY2lRIji09xKAbvdZX1Rj5BN7Zt0IdFB8b5+ykNy8FN+DJZFQ2jBGI
Rpr7iKw3D3SjjU+eTvVN1dPnrHPH4D8vAbyvflkDgDHIjRErrgVHupT/w0gKx8BpQv9HhGx63VaJ
h+6sZ3uGizaf31RO+rqZS0HHb1jZy9rUH0YxvZlaMZ+E9sJgQnKpOnu+YazqpWvTL0LPYLhmn31X
nITlGjbAonTKqbqrZXz4DL8wXl+uzHYfZlkAR8nL+WQiarl6BUBJF4X0mMIfRF7tnLoCOWzRWyAL
ouYYJ3Nxieci6AQqy2RZHmsjXW6HTISpY5jnmqFRVbS7KJVyiwn9piuH5FS61lNkD+dqIYjL1TbZ
axiEhjGAZbxcwSuOllltZsFyrpdeDQGLlL7pFe9iBoFSy+qRyNG6q7JpF1nl/CN8d+WWzKXB6NN8
c+Jhi3Lc2DETe1kyEydoOFOgG8HdJSrOFNV8o7l4qzNJEZ8R+Uri3AsdFChoxVRiXKuvb8fGS1ON
kCqvFvJ6USLHaGLt3qi7516S3jA/6VdslqGSF11o4JYVZH0LVTxVom2baOqZ+iyINlFdVTqff6Oq
/d3Nar1XuBVoxmCWwEz+Z63np4pHmVYmHo66Hna6nI+yUjeuVXnnyZtAZCpxmBslfrKiy7aomX1F
n8jYchzxsTp+xaNx2NBti0BrsWXFqnsZ29wNZJvecK5rl84zcmhw5cRCkepetwXWuKrSbm1HGMeK
6aajAVTjb/IC99dEn/vfWq2PaJpRplr9j9bnf/pMaT3qCo63URDNbF4hLdnsDXXKbkjb4bDkdn+o
V+dys3j5jM31nDaQNU1vmhvLfddQwJqrHJ+YUr5qXb9cFyPTD1kyPEB426rd0t+nAqq4mpcnrWyr
K6KabRfjA1i03CDLDPRWSXPzIjB+2eKsM8OGhtHZmR+uXbsPU7HcT2pxFuC9boVS6KGZJ3qYNZ0G
2WsjludyvdpFYgwE8JF1xL45xBVEuXzG67OXRD8KjpVanz8TzgXb/8fUcoqN3cMIaPlkWh4v10j/
kpRKvhtwQg9Hrz5VHeakyRfX6p0bDLibQBykU1kP9oL/JSyMYPJSb9dnhXN00q8N20igAgo6TY2H
124+5jf4iXj7dPDGfB95zq3Uoht9KvkNZoQhqpjVrs69x2RyjhqGiE9R6T795+0N64H/sb9xaKKg
tBkvNHFA+Kzi/XR9FZ2Fg+FaHH4yThgUSOOqPTT9sdKA42n24neUtH0QrTjiM9ZOBqMek0H/7mYq
4ER1dUX2RLNhsOZiaGl/0LKCxMqxLpB0Yt0MRiYP9rFiD2DYcjuYvTVMZzUE5KEogyC9worU4i0f
VfdtpnAYNXdCrtWHXK14G63RISWUt0x8J7T49RvK8chkGC84644IZZTjEC6mi2Uu+tZd5BzOXQcW
8FtDfyjt4VhjfQxixqr2Swd6fUqGN0VtdohX6qNRpU9mGU7R1WLqb4ODvrodFkhgNhawA/DmmhJR
k7oflD+YwRfM5jPS42fuk8ueEo60EDHrTl5yC2pepwfqDEBlMQAQcrjz9TE+jqM89/+k0KVhYPTa
RxCEiN+G66DDzxyhbW9L4twNCqJvRuRmbPlYYIlRmQJ26vggKC5y/JqYSEUwmTrVYc4lQ+zXm4Gd
xvskdwkgMDjEKCCrdlrdAXDLQG0WfbupExvBjqSKvPRbJGHRttYL3efORZySkmqm1UYr0TQU6a7u
RLYZDG0kxWlhyqel2HqU43yyhhYwCz86yZqyKD7IgQDZ8qbNYlicfMTqtT4A4C7wSCgi9F7Ka243
X6dI5Butnr8b2NBNQpd7035wMO67IeHckNoN23rSzxlVHF8y4cLATHQwQG7qk+vQgFU3Noa4oanw
FWBcf4B8KoKl63Y6W4Uv50QF25T1vj4/cUIYT307qluLYqjfLmDbTKeiOKyLIN4DEvH2Sy3TTdIo
D7i1ulA1rRr7QKJFt7BMiHBVtGGdwZEHUBqC72w2kzVkWzaEu9YCKq4gN+X1OhHkVUhaj/5CpKav
aFxfUy/6jWNWeEa0oa03yVmLZyWo1Ith/jkpk3bt+vJtiowUReOuSycgUHH7lfk6/VhI60vRZcPB
YCLazhGoZckbW/4SdAs8q0J5q9xSkHzoNuhmUzm5rXMzJmBckB9om8bhGlGmPS7teK5dPdrhMUKR
vNWuzMbofLEd+iPAJXzh7iFvtC5U5vSYNtNDraT9+fOHWLoBApMnNxPLfgRig83zCNRATIe6nHaL
VIYAfig0c7HtaRr5RYS3WQoQnqaL6RvLWl6rbxgWi7c43CtBS12kaxex6cVwcFtgzlqZnqre1Pc4
Y1R7oTAu1o/f3F5OIUVweKLo301rGoA0pW/6BGFW4ZVTo9yQ18GNUQm1YgYS96NlP+D9Gkn2pMma
rqyaiEoAKEgyi0LruNopiMIuCUxhhYYhNTo9ET0IU9k5DswK2CHg9rjeJvUBvwDE6mslLIx2sWGw
suHkvGe8YZegTaIer3OvBTQea2dWTxYa1g5apdyrGUiCtFAeXSc6xmr+WDnQNiqDf1cQWvkK9WlI
Mq+uM71WKSUydnstnTDBN0ruyUxvfLtgg6WyGqatcDlFxHgT5aSYVLo39jJY9/hWbb1acTEZ5+4k
6As8BbONyJA5u2ubbBQXyoAOEJwSa3sq92mOS3ykPFD7weTRofbTlUnAYNWezlxY6jM+ycLBVF/k
B7P56IejOkTU2KGGBlaWt9u29nbYvaVBvriBqTbyrLkCc3/05y6FUNI0uKaVRRjcijMxO2lMrrxY
Mq4ZVzrGBIQ3o05KpIj8ppx4m+acPwkMzv3MdNULAL8gFVvmxMbvzgh6yXH7k+HO0Z3dQNyyCHe5
xNfCgFmiZOTwqpXeQgzsL5HRPHKzSIBw0GAsay7vmUtRa5zrkZEWkEf9YvCyOy8FbduYyrkWAhR4
YoB/KIKsI2Q0JDC3pGBTrjt9vFs1mH27YNiOMcXIMDv3mX2JoO/cMYWohBAZIVo2gA8r51I42Xzw
HDe9sWxi86Ts7+Ilhi+viPPno6VIZ7xFF1+/S9L0yEBPdq6ckZHGlEFvyo/LYYzZ2humFbqUD4Q4
Y7pT7GS682rQsrqyGfLGJL0wLWYXdREKE5ClUyHRS7xvzIUot24DWSsrrS9zyckzUKu4mPC0M8qn
Q6lTLWa281qo/ab0tAbUkMWdrESBB/w2GPpG3rmNWYS1UWUhvFOlGQKtghohVDVoray6mzZ60aw1
6KQJje45KrJm00+xZGpRqHcJePNzvXiHz0eyw+dwFEN7MI0UtCqtvgAoAXjWyM6DXOqEpuqg3aFS
YOpxicjD14djnnPrLs0Y6Gj4/D5qnEB68GAnEwNXC05haWt3TdIpe72xJx8X7WE+Vzr3IN6U36qM
yce5cN0rog1OqaQgSjQb7D6SDN6eeqi7Tn2La9yIuNEpAIuLkY3dWetida+i6dgrCGfvLY03r/VL
fTHbNA/gJmw8YBVJGd0hj+ROyVlWikiYazLH25Kcd7sioRkI1bf4zbUUzOZviTZ338sGqgvQQiCM
DiMNrOzasbYZadcJC3KEqBnlIsgifQgoYflqpON1WjTU+nF/N7jREHZeYu7ykjPHFvK7bg3J9nnF
ewFJRGifNgS7jmw5EHL4Eyn/4IQMfR6pP8m573ySn+9Zx/gjKrQSQrwL3xCtWOhWYDFqCw790qTM
b1m2b8FLVsus+RJrfbHJNYKQsvMmeM3jmXgGz4g4Oir0VbZKIntIarBWF+Z5NmmldqFGNzbQUcuV
dl694hkkgymJmjMwOYWSvZ2saeEU9FCxFejrels0x6bcjGoVWrGgR8doEGC1sn2srb7YDU6qH+j+
hrrIebeZrQBb5kxNTQ2J5VAZ9013lpGZvWMBscDRFIYfOaLh8Gwq3qWwue0jfJe6u3mFwlJ1n05G
DYJVImau1yQ1il8Hp3/PnOm7OffijNdkd8Mc6ppPwpV3Rfls4PHd987dQsvgC0yjDwWx9U1ENc0X
rhoFmflRkK2ENaY8dW+f02g+5KM0fMfOwD+gxlYG9TgppCRzVz0ytb8Wfek71/3DrENTtLynTO9u
RrZPB13nxiyiZls0jrguiHSO9DDy5jWeuuckwxAs5aJdm8SWV+YzD1afuzfaGOcbcOnJrmWK+arH
nHVRPX5LIyxGLTTu1DY7SmI4hFz7eEqvtgxVCtpYFsSF//kvDaLswdn5kddxtte9ty0EdHXLUuUW
DwP3CrcH4O8MZ4OclInnYYlO1IUvKLuGS5qVwTLHyyUx2022ggo5p9IwYjIkonugvYJVK8lj64xt
Kr+JbdgoqOccJRjsnuqrc5LzbuGivXNWn2PtzcWBaDubQCwJ/NFeckwXTDJXefY6t+WXSSdoqXuZ
bWwvlhC1r7nHVgRwYwOi7FZ3pksTdE3V+O3gmnSl6ru+AUNZERQsxV4qvb1xjedo7h4U2Et4aD2k
bB5kyff5QDNHFou5NZrqGXD1fq7GW4lF+EY6zcT7cWCqomGjJ4qie0ncY2d+SZoCSNcaIqYu7aYl
eRlrrJw54DbIc/HD8xSAR3Btl++jRYF9dKtbV1DYhgTgGH0VDirFxC5FK99hQKmCl+mZRSfU04N4
yf5c1HbXyPoYOS5OXeWryKh/kvmycC3INv0J/PDTNLXlsfVK6au9uGIhGqZ6fl04pH29j94tR9mU
oLHZ14C/OjkOHNJjUTgQ7wgRGJAma5HxxAOTQfIF0O0ExS1LAyOxi9Wu48xI3XHloICt5VYxKwKY
0vWXTjkZVvaqJeLLTPPdl26Fs4f+hs7nBRwhwBRnHTjX/crsbrKZQ1jJvY2VdqfW5nuJk6jcgDb3
xnmvSIjgmnMWHeVSb3E+MPSjxtfQEFOdj6phY4cuKiyA5r2mfHV7Ha7MokCDpsrGPqmRACpPaqKS
6+CotrXMYr9k09W2hxs2+cARLAnbQ/Ieu8M1xyiQOZQ/i0S7wWsIh+/CIq/EWhhs6qax0DnZ81c5
d1thrssQcBNE2ltDypDqvueb+W6xoArnzRwamRNMlIm3U6VeKZXHzN173xYP//HSfCnHlXqcVYeF
rCiatPfJdPRAUbuN3o47t3LuUJ/s3TJSQyV9wTHhe1anzyAGvRS+7TARhBWeA32tLl4dC/aJaby0
qtqxqJ33ZRj3BgQA6PHFuGUzuC0G7aEFe8QWb4WW+h7XaXkTq+JLt0Q+5/tGW+zn0u6jja64oEwt
/ZzaElXFQL28EudeJZDvtaMi+IZML9oVThRIc7ivu6QJSo3ef1KP32f6nResXL9Wok2PbGrFVpkq
qsARqDc3Wy6GC2u7p2bKIMshzcg5aJS8Vi3JY+vo97bdSQQq8RMCxnYrRMxCsuXREZQ/imJFsMad
DOtU+xDG0O9yLbuxyqdBq3f9oL0MpbwnGvuzm9oHQ0KHS2Kqh8rytmRQRuOG9eONWO2prf3Nw3JA
Etozcopsk+mU2Zh8HAn9si6eZOd0ZK/NEGYjZ6ExTkgSmJ6Wgz/qyYSXiUH+rFlnvYdU1A+Ur/L6
ybDmbKMzv2Q11c4puDOjNN11fX5RUhZlaS3Rwa7eEw4oVALxaz6D56RzRkvN3ctEZYn3yJliI36d
Xb76Wu7zrngzQtQo9ESmfiuT+lSoTrwdxuZdwSkWvOFzO9S70ohouDvqM0YTh1HhDJm96qoPzBU2
o3aM6nWpzhjfYYBg9i9NEXMkBiN7Mm6MBS1yQ9+Zbs1Z7Vahm8emz/X2mVdp2Dq0L149hkuPtX6r
tcqmLYwdsjRS9nRKWfAVTXwGgCbvu1fANfZs9dV1z23rUnvkQ/ittN/nnA02Hvdp1087CrZ0fwz+
hn7wo0zsk2AgLIjHISHcGjnwYvsJAzgONOwtXFnu8BdB5GezlQpOnJ2X4EykvtUuxXKB19mg58+T
mLfRQPAUZ1oE7G7aUlD9juYIplfGweuRVbURcW+cVPuuYPenkHOgribpaY8VsKTlzLAzOfNgnqYc
RdTKHy71FSqioTbD7iMbVQDX+rSpiTmadX/IC0K3mnSAM57GvCt8beloEJmm7pfVfMS/2yEPxniw
w2+DruphHrYEYxC+ime6T/VTrhnQdEX/MaHJ3qQW1dgcuNwFp5tsl1G+x+MDJGQMrAWWKVRmvZH3
HUge+kW45bgqWEO2jn2m0ZeBp0ezw+LDTOIpianhgGEIk6Ry/MTmG6QCHV9zNH3jgo2KEq92Nh0C
/dp2HpSeItaUdlvV7FXIq9DChdNsRm0hryfC8TMNqx4b51gggHcDVZ5brW65TDlJ1xAdFvjQdLzy
N7UzjwvUR3/JKs4/EyPp0mOGPO33Km5nbAPdNvOSxzw1vutwA310cTRtJmOX9tniL7MJR2vgS6cg
kGkekkYOzjo1AEzGCVxVqKmtsjI1aRIiuGq2mHwfjU472IJv0EzmQ1KqX/vJ4WweZm+zuDUt7rU4
23k0ThUVw9FM7U8R0YzT7+OUszWmY8lZuHJVvi1WYVIJwUHJKeX3DNpYUAvdBJx5k+bEVVTEwL43
HWy7ysaBCDGTXzgFG74TwUJLqkvZJWnAsOJBqebRbwpqUs3SX/E/witljlfLte5jzmKViUbqF7jb
OZsxX1VnWbcB4aptekk42DTSX7tdrl7D6uz3dF3IGDic3cy87+n4U8rPN4bJsKlV4aPQ4eE7cucS
+SW+WZv3VTMN++QNCEZ2qU3Y8A1eO2Hdud19tYxg1Gt2xUST4eC8rfiFh1I2IePx6anR7Q9wZhgd
21hmOrxHoznlQ77XJ+YNhTWk+C+BDy/n6Il1Z+IMU7TFOUrSivE7d4vp77musqMt5ts5bXG5iK9t
xbZiuwPWM3UGtyNxLp4LTJHEbKu19jNTiTmVhPmxOiHfBY4pqK6iWqq3qEIDAzY7OwCNhLR0N0l7
A8H5PHvWc2Iv72kn7UBntM+fF5qhqek9U+o6mnn6YTjFVy2rH6K1/dMnjJPa1N9mETkYTnl/zrGT
YEaLMsF5A7b9aHqSHUBxfBjQuS+V8aPL0EtED1GHaVHN6ORNbTYDXQrBfSc5Gxc7EGl91/WWu8pM
dgXt3A0UlD8L3W5CtquvrtUdReXuEDh8HZIm3UDVfFVq5x7S3l2h8vIxxx1iOJSNUfrgNOjKAP3s
kkV9zmLmeSlN9ta8c2REBAaRS7fSEimq9R5PReBFtOqoY+Gq8zrXzvM0R2fISAPtgphgXP+o13Ef
dR4vsz2agQbnfu7KeodX0XPZqBP5UnS+x2LgqhiHRBS+yiCLn1WZtrGT60AxvlDfW3jfWzbWZBeD
c1PJxzknBcDksbG2lVbfKVOa0Sizx30hp4d4QhjN/G4SsB1GQUIWwgQhPPO5jva6Kl9dXTmkS8S2
SAlQiS36ALItg85j758pohop1L5Csnoq89HL20eLu81nbCFD7VmMG6gsklhnoZ8aurORhFzTRe2X
rTAIE3v4srvlaSTduUVLvmxniS+zV3By22WjAxDOdvSdjX0hZLadS/bJxVpWNHesUoFr7xK7rDH6
pno9uEZxEUYTMLdV3ERaCR4zfjOBZPudbiP4YNMP3OSILmMk0eHW1LPE2tuNv8Rtf8xc5YtXfNTS
ycMpqcW2GhiYjRdYlr0Hr1qNjk1vCqr2qN1ba6gCXAFKP8rix24mXVCifgf1vPGT3rXDOK41WiCe
CMoztrqrgAX35FivSJVQg2vm3PrSYYWb6h68mMO9QdKN5HtJS4olXXZtMUJRe5cBpYk9glZIoYwR
vB4HlGFTcFSX7pfIHOnRW/N8zvnvKgWLsivSmmQrLVXbmWbFplfm28jpbFwLRs4Cezup+t7AQJYh
Q1EFMnYuddupOx7cJkbMBVjeJX5Y4YBxEDv7NkO050t1+LCQ2HPKIugom5PalW+dJv4PdeexHDnS
rudb0Q3gF7zZAoXyRe83CDbZhE0ACZcArl5PcX6dOEdaKBShjRbDmJ4JNllVicwvX1sideZpDabg
q9bmMTakPC60NwCv1heXtuPzEOTVGRZBYpCrxxcUJsOhzga0xMnTmBknq7WgPSTFxz0jC4OqDh0l
4A/s1EEv5tcWMUYNva90KaySSiCrR2ha0zkej0po2yVLtnqah1ixkv2khmED5xIgClfHrh77jeEx
G7ZkJe1y5Txg22voOPZxGh+z2bW+NcN7kK6Is45OIlG3m8alF9LQTMYQoV9mzulN0tb5DkljETXC
hedRzFqdZ7xpWHMjZ7SdsK9QAIKs3CdZNd0Q8nLD1c2j/lLs+7UeN5Z3PwfeunfTDMlsQyizT6lm
XXo8AXaabMba+cDS7cec/VyDTf2CqGuLA6VDZm28jM4oyS1Q+Y6r/o5ZFKQlR9w3r94ly9AZ0YyK
PR3tPJEqC1H0TbrLc7ONvboHrrfLjWDMObM/l921fNksz0ug6aH/5JVYrZyZiclc8yvc7b1WYFu0
QKe30meUd8uWtYkEzFJaHzWLzlMlIc18AsHF3EOLwROg9KZEvsFynvPat8p+9IwR3mbhBGqTBgf8
Oh0qRbtlPvSSJnXxkFS6OLsTajGv1O5VxUms7tel9fbLZD1yF/rSNIP+zl4evbGBB6tZ3W6XzuFA
Wfuy2PvKTjL0Jf150NOfmfDt0HIJ5cC7+MFfU/MQJ0wdbO/PGlKVODEUzbVd5jyrqvA3S+WYu8o3
dulVbZssNtAG0PBuUeVjRrs4N3pZHUQrb4ppGGIh6Mf2GM9QjufOjWvX825IU/qHx3b5GKrisUvf
KTG1otq1XiY73ZhEA55Wp9vWIvBuzFQ5pAOytHi82rGXf6yxDyJZ5EXYpXyHsuSuGKx198tSC4YY
3WrM2PNGE9zSszf5uuARNiotFjn7KcnZr0b1WlSlfBdei6PC+VYjaGk2pMZraejHsTOZ+/tVPIxG
cVmznP52KBdUNVqUN8Z6X+hGs4XAbjbUq5qXiRiCf3SXTbL7VWcmq3sc1zUAaQ78Wx6AP/+IGrj5
9UDY8/XinWnsRIN6rvohpGR3eq1ZppcaxDU0rem5zgko7LCNbvKMEEDN9qs3zmLBCzzKvFrGTerV
kBToIA62Nz8ureHv6AMzN0z66w4FgYjGwdbPdUm6X8ZvFJFTZ+zZsppj6U/+qeZ+sGt0VGlrN0oO
3Tl4QAx6LGXKvStlowl08VSzcOxh3gZ9lt0WcyOeqkZtK73nQbXXu1aHbyT/4GhV2goKOlGB7lIf
DGarzw+CpVc2teSeLdbtxK6P6yj/o5E0SO/QaTSlfYJyQ0uWXUB+6Ib+FU9fvwh41ftlRpbrEudQ
Ma/fJGX3SeSPjOVcPsq5V0cuBTAh7Zg9jObUHcivBInIEwekt+ZlXVUHC1RPwpH6j+gge9TqP2Y7
z3dDUHr3cs28C+k7Bw8WA4qo5sclXk0+Gl8Yy5tzaqmFpb08Wr020npeB23oJ6FyV+eWPq8m7qzh
HcnyZ3cVWgzXL5pp17fizuJwi4hJu2ZcTg4SZS04pX7ucueV1ZmaGXBwn0E3BZJtR5dIIwVRJEaA
BBcBce9o35ZePlcujHSRv+U6KPM0VMbtrFfOvgsqfecmCpeXDsGoe3T3ej00aYeAKqA4MiYp1Ofm
A71OpfgYL2nSbaSh5ZtEqTIqlfQeJpczUbh4TVLr0nnQKTZaA+Fp9Y1SzYp22f9sq648WmkJxTmP
5sVqkpVCVoNZxxLWTSEAqrDB5FQbwPKQh/FawKLpYuhvVln2/1gX1gRA4td7VNsoEm1bhlXnytgj
rmJfE5wVmsUsntysvGWgmri0ZWiEkfTsFmZGZxLogVoKDjZ+kLQRiEz+5AbNh7FSc72OGuiRWwb7
aTE+1Gj3tzOv9wZJzKeqkqPR+9mNofz+wakwGQ1N9errwOK1hkTHcJDGo0UItghLETjbDXffoTZi
1yuTGwc5erTMYLFBO+ZEPLI6pnyf5MSx4lIG7CjZhXmc96quL52tEMEgtYt/FTQEgq2bwCArbXLS
l7VfL3HmtPY/esvSNZ1TMMp9T6rI19Vx59ok/jUkQe7nzBpOXo/mwxqzRyoJBu4rtGM7CsZDpzVH
6/oF0YA/7dRoPqazMp705ZEe+YI7ipI3aZ7dem4f7FD8WFwHDnmmuQeUASfb0dTFS1vmNHvg9qkV
2ROhIO+VZYoL9uL0KV/+9rly+WlkY7gEaR5d22F4krEode1hlpLVVVb26wI7HvozFkchV29TVoir
RVs9ks3LdGwOd40F3boWyz3yOpjkwIAe8lmktb2p5Jw9lhvov/a+GBFw/NpXJutqCPOMr7xy1M4y
yRSDGYkaTNTXjPdqy1vObsbhm2krBdC1YpaaiyRGKr4Cs6NSX1XdYIWsAkZ7Y8bRbaH386apjIKR
+7eVZcn+9z/WS56cteZTayrxQ0p+mM7GEipC++FOnMyABhX3jUlANJi7d1FOncV1Rc10Wv/z20MH
aP8WnWeF6RxS2j3xlJEbV0yL++jnwWY1GUpn4n+bCFm6E3s6JINupukZZTyyoKS5b7F4aEO7ddNh
ebDpQrvL6xIBHz0Wr2nNNRwRyI70mfrJ7Zc0LiiGiSwtucmC5ZoWjNXIQeTyUNvp9ldfq7fpZl2L
E87v5WPK5M0oi0vmsRuXHTRjgrrHNqZX9lL/YUnxJIwAMsf2SuDPiE+bxOx2levNsZ6P5xq0/J4X
PAMq7kevbm9XPVgeeaOPZiXrTQBBcwGKLgFqRXoxvLObigmZvvudgJd8wrBZIT/OPwDD3iR2udzp
KrdOfdXd+vEw2Swgs+3CZsZ4aBrIzypkkbG/DEccdOtnG2REwGhQ0fWCClgrvB4eroHyROH3738z
T6VTjNu8aqF3dEEbeKvnT7PnlpE5DviDJjvb0kCekRirqaekR3MfIFS7Wzw1bql14lxYfb7NT/PT
NcI9nnGTTKPwd545VuFoubewbAfqoas/JjXkodEoDkbsyqFhXNWL1bR8dDQuRoud/qwzzkml1uZV
n0mAvyqyq5pf1ijn6ZwtLP1ypdXPun7SXa8yIkzn9s3P66951PHr0f3XEvX1Lf35sOTdh8/xfyqC
lCTmzv3wF++JI3d66jGvbmSXfEMGGns1EctuSN3dNMgPq2bQqZxDsNxCwv7Jp+IwWS8dNXWfqjTp
H7F1mKR2BekR2nny1dfECtx3vfGkdQXhtjh1jmY77PsJAVoD0/Qkqyy5lU56+P2Tpi9vv6e0mQRL
9KvrB+pML9zr/I1V0i16rezNPdhHPe1j5aPlxULVHST89YWCH3FAUtzE6IbSnvryhHSiwm9eJfrZ
XaLJG5VceTWw+MfJS4DVGqZMT7TojwxNdfE6e8HFVWTbYoDmXJDuGOxSU/W3S/tK1TsdFKq1nqXK
N4VPBDpm3+yg53p1zk3Ox6mB2xsKVe9l2x7qJTj/ejD+sTbWRHZDTfgdtpG0jSiaqF7Iv40JrJdI
UlR/tB0yG9k0lsgAEvTMOnjhsNmO/Vcq7OXcAT7e+ktucztsnc0wNPMulRpOwzU2qJ5KQjQIxElf
9+HfL31a3PgcVfvfOdqQFlJpNoqdLJDFFn5KeEE3BHufzGFyHfLlrkH+fWkcAqAclzVaaXt59bEn
a64jSgzarSQZHhGes2tZPDukqYBAXQpD1P2+LT6XNQCIX+fguNjPJbAoHeBTubV5eH834rJy6/Cf
zdbogpDkXfTdTZ5cfLvYN/ZV0+YQ4McmwCwj6s+0DbxvH/mKWWdFFmIFKkWXPBeBuiSDnUdGhrmq
a7R546jMOFiUhYRQHCL8PZUDo/I22WARX22IuBOqeQySOxscfZuT7nK2lfVhqNn5LP1Fhk4uca90
ufUqJPkxA8Lgi4XH9ZnUoK2PZJw5a5jvtJGPGmvRnT6haRh0GP+2W55JRRw3whfWZjYX/WVZshgt
0Uvaisvg0dKYaHgWJOtlgZIjaTtVyL5acR0+YK2HDAwUxiFbtbtAgmivon9u3OSPF4BpjLq9Ay0i
CX7oCd+S9Tc8GygF4kyrhjkrp7vWgbHKh3fd7LU9bw0iLWn0+xQXcKRJLexAhcN0oOXN1e/VWn9c
gUQ44Fvf6vh0r3FwTe1+SYcDd+wdSqK1m1rLbuYl87bgf21Yk/AVwki9OA2JuKlYd7UtPazy5aMl
vsZxINhKrec2xSvTen+DdOKWZQABJbK7XzODNyb1X+wrWSmW+limOU3D9QcxrQlZS9mDb/VviPFu
gsRKYRR8MwLZn+DyMUHIUbsPEucyVN4TBZWbROgp+K4ZBR6KzEVPcMly/bf76x1eoMsCB9YYgPGH
1Psi41/KUT7renn0AzTPi+FHzZDeVOT8HttySSJstci67AA6XdodNiH1KepsM9TlgG1L/MlHB9r9
rMFkS+N6W/NuMZzke0+wGKxW/bh6wj3a0S7l1J2Vj5YaM1QFNMEiLZfh0XO0o6gKF6/dVa9hrVzE
uVDgoUBittr2Lr1T2TUVKR/uV39NNvUKlVxk8mjNwybVh/Q4NMltoKeIW1nJcTp5r13joljLblEN
f9cMvGdAx+x6x63jvpbujrzmF1vbCjRgXGoHwoPr9U92kzXursrlj7kEfpxUtz0Wic1IbgU0clxh
/Eaks8V+0YVmwNQ81PUeCPY8CQMxuPtXUYgVl+V4Wq+8blK0oUPAdsSg/+zlAh2fvbzVVnDOBkfE
mIqLQ+bHHbW6ayWORj5xC9A47ZK0JZJ+qvcOfu8iGF/ZqyA42OF9ALtNYmkbhWYQTIDDUkl2Jb0q
dktDnECyvuqpfs5Vcn0S04dCdgdT7vQ+OPWO4BZgaU9jZb0vEBkAN8UHo4+FHuijxOMY87l28qoc
EbdlaNTiRW/McpNTZh36XvtiWWwoSCPlEnyxK/2x+wSAWrwFIGL1BLvVh6pSp6atDxqZIxH58nAV
IA9dMu0BiaadPkbQKdPOzTbuzP16XqTa+N0eTaANsBzNNj8Z+CT2vfrH0IeXvEpOTtBOaJyN5AE+
0fFAAp2s+tEWAxttan6lgfqzGHerF2QbC4UnNI/coITuTrAuCHh8c2/iTkHtocM2DWtk1MXj1NgR
ZNkXmPefRWXPU48gpeTvPepau11YSQQInSFbiLk2xzu8cvvW87Y9w8eQlfc8ohe9al+g7fdmh3Kg
bjaTQH/Z4CxvWvsMUYg3s6q/Jv88Y8MvPR9xecGZOmQbuUyPq07bcOIbP4CUZ48GAPahYsVl23wT
r8P7zfWstq5xeY2huDgg91c54wn3eW84VdimUUzIW62COJZ9h85AbVyNqx/Bg6e2t1/Y5O4a86o3
hSz129oMnQ65XzBML5mWITv0TBwqwdOEjjha3SI2RXJQjXwyKqT1XX2x3C7ZJwbSeCHWo5OMd6md
7KVvha5zEIz8KVSraCFvVPUhzfKZhO6SiJbQa5wXXdUfmronZeEwoEPHCBdaj6PunqsmfSDg5K1u
4QptKVnFevbQtE0Wmm7hhX7TzuGsO0+DguRqmMbloiMfyYP7VZAH4OXNKbEEMOTUfY4O6q682PcJ
8jgLeTVZgGbUT4oChvIPN7Jn4gHY4fL+5DtTG/v9bFOWJYvQ+W6gJPzPshv/2t5Hl1TqbK88e1Y2
wGsflIJAp6kAEYG4/q+UBTr+dQVGW50UB5jg8rxq8xzRqZlorxnFVJ4FkxkkoJt95r042oz5jHob
aKFp5JPNG2z/qIE2zpXhdfRsW1QZgokCusXns0Nys+P+Fy6grWjH1lc+g3DWunc/0UDPr1u6plOB
rZEkj3am+RswaqJBFFeKTO7sweXjbDJEFusYKTMD6TYB7U0joWK9310rTY7FwGXVM0VEQugaTdXW
7Nbv3LW/afy7ynTTaCJ3kHPcP2cjLRHLzCg95VeJAn1ATZ5Hs7xP9eswYJDwOQI3YsVImf/d8UC4
JYO0T/GBn/zlTv1IL+EfLAM/Wq82KAmwhekw3rIT3LCKYHulG9fMRFDubOq+/FCoNTo+Q3ywQVA8
2xq/eDLUz6QhoAar+FwI4f72clZda48nb+lh7VaeOdvqNvYVbPTNA43eoB+NwxIm+qq/Xpd1awJ7
2jizvQecPJH3Eo4/noFGZIX3mxzD32AYQWIiD/0k9Vi29jttS2+dTzlKK4dbPozy5lHLsh4PLHu0
0xr3w5xit0B/Vy5xg2TO9/Sa/bjrb5TldOE4lllUuXewJH7sGj028Sui51aS5Vlr5nFIX3O36bYZ
aTXstMOOYIjxmAi+LUftuAHlvHErpGMd6E/S2fLiX7+YXX6PveSmozMh1scR30Tnjl+8ZWvpbMvM
CVVh7HqjKDaF8m+LJNjwSNsRMSRlVDcpejHPgfNHlx+hpsrNUbFCShAe6yVYUrH1jc/CyUCUSGxZ
A+2uVRmkL/ZWrRijlpIJHd1SSOIAGn4B99+JRW2wFDNwK/2roMKDdBUvoF4Dxbau7kq9WTdAW0+k
zNzP0HQSt/beZdQNBqlCUPk1MnvzRWt0e4v0/rnkVrMVAqWtATsztG/FMiADxh7AMeqyeXduAOVd
HoTroh5cC0YRYca9lteh68JFpQAt9Nyqu0A1Twhab1EDkr7tRFW58oivUVYwy/wal/6dC/ZfMq++
/p+nkX395wCzy+P26f+DuDIP391//5+ZYP9bXNm2+4vW6L9huvusP/9zaNn12/4dWuYY/3KtICBa
06J5mx4AnGD/Di1z7H85pAfoaDGxLuok6v9HaJnzL24UVCLQ1Eeiq04m93+klpn/MkwyEgnauNYp
YxD/vwotM/6X/BHy5/nZvkUjk4slmX/+q9Ew8UDSfJ/wrtkZ1Dlo7Pe5ahYAjfkuRRLdGIC5Xf+Z
8XyEmqXdCWGfR200o7Hh5BDmavwf7O+G419N0P/JJO2S4cY7RdYKHrlrVP7/YpK+AlF0C8zM21p3
sqvqpzYQWtcDghpzSLdXa3lW1zur6FCsZn6wm/QWnmv67NDNrgUqtDa1e7yuSNOp0zI1qW/p2wAQ
CmA5jKOY1npHiHG6ny3xUubLuwuffHUP4kdxJuwrTbp1++abnIUOdco6EMSxDpENJE03iBY5vkDM
M6pbjJybIPtUAa1BDrImAnKCgVFmPsh2sOJUHu2if5PZ8rwQGB1yI4IVM5JtRyrZjgrNbdpvQayW
Y78wzLIbHLPV3C4a03/vaiLyFzsPWwt1GVcAPbvygqQ0mIO6Uc1VdOm2AVnUOMDd+0raqOrWhF1P
yWMtkr+YDbS1fFD2fiomKHbXPLmz5SDGQ8WXI0DPDXHqkbXf9vRoBvOMwM7qgmiypzvA3YcKxcA+
n4S2g3N7sCq/PqYeVi5hqTxOK4qZ8nVC1E3yoX5FjjvIVlgRdYKayKOCLlVci+utt9RoNFT+2hCs
EI++uhOtOHtVwbW0WrnO60HE5rk29hjJrOyB/sZy5y3UZaRs32m3BEc1v7QmpHmR+/Om5NThgrme
TIvENkMxYTjjXXYNS0hwvW5Jj+oh+qHUhuVGeDg6lgWBC6nfJVa5tdxrs35rZ0QYSE9X4Nj37YJm
zNGCDmFw+acZ5tjphbP1LUYZy8ZC1Ngv9dysd6rtAIqshmSRcjk6V1mUZ5QF1N8QT66Pku16ZzNT
cVdY60fZukGIto0g0yUEQkEJeJVWu62FPTcw0NA7BWIlZg7d5ipQUt3rlu6xEWZ9dFbCOoL3DI8K
twj3O+V2GsxkVDi9N4e6qxAVmUVczQYuQ0s+4PlCeQjMqVwrjTE051GuK8QfuCjNPjgkI+uvF9Kl
m8yAWnYtWqKG/tH28UR789LyW9MkM3rbya3vcM3isG2+ZrfMNq2zjAdcB/6bN1p/yb+rN8Rj0g+G
4t0qP/N8XLepN/wBwwcMGLpHMRHJESgso+jokmmF5ARKc5ip+Ol1+yDH7MkePC90puENwx5+T+/W
lmKMp2EiugPJlYHlk3f/0zVFC8RYnrVE3imU7fB/6cfg6k8U5v2111G/nWV3Us6W7lGDxN+RIV9f
zqCTR0SnTjglSEB1GqqImQI9IjVjk7N7CVMfuE6Ke/T0Q+hO7G4U7pxU4mEXhoS5Sot1fAD07OV8
xjUwI51efxfL/jNMGBiB4WdKgNwtivVvrdUfnHr+i9ogCBdgu3ByrQdN/wQ6ATK1fkZzveCjs7YV
EtiIaDY+QJ4FSbRSwr5ACxx3xq48212G0Nyo5JMKrJQ1Ml+Qde6DK5iDnOEs9dMUDMcp8Rdmmj1R
oq+SCrWkAWvomE91ifzdsGEBEcPwantegGfYT+0sGXvK776tvzELA0tb2hCuEiMRDLBVMqmPbol0
u152ipDHtXY2fWZ37PjibyaaBcexQkcapJupzP6SkMqYBoqEr+tcrAPZYx73Z924IGuWZ9GJD1ha
sTXTNy+pzV2tcyGz2D1DYRti205HtrLYnpCMNugH48Zav8F4MLghSsGv0yAsdugqy0qn3BVlcnQG
ibFw8YfXcVI/khtEYaEPJKH4b65z8egW55mc4scJqXHts5Y7v26RmrF5zjCvI7XR6Vre5VV/9k3j
Jq9Q0dpkaAIiIr51x9jRyPRnYiQoR9tOM2+gZWMl/7W3CwNOsnR8GWvauhWlt6fhD7VlYkYKz/HW
adp9rkmBrtnPD7NffAw9ME6/aFZkZkNsiHSKctj3A+QdFvPIFNqTlTYfXbfKSDodkZ1amOvNodXY
RGfie32w/H7ByS2n4LYdg6fWY7adsjsx6j+2Aku3z7nfPtS8OSxnYGVVTSOSDqZ0Wf+InjxPuXSc
SbNz9uzkkJDTio2YOwOLvw3HIuMpyeuXZPI9PI6S30Nm7W1O0Z1dF4cufaCC/d2dBddAUxy60pvI
fCCEF28mlHRAeh1aFS4XqPnnccEEmJHwhUAqwZSrUUkYEfu0K2rvLm/a+6DI5S20arcx1/EpRQ4a
6wD+5RTce8Mw3mQdqt8G6XR75a8MmQWvCWR+VYr3sZTtvUL0NU/X7CK92rUOR3s//ln9IONShuMm
SUgcsBw09Lntx0H+jDzHCg1T/LXVeGjStQE1cN56YInnyp/0u5x7vntFbbN5eNO83t2v6/DWYDVp
/GR6XdgA7Hkpd6VKZq6wCEQzNzvXwJcZIm8T6R7Oidw65kGH1k/3T6uJMMH38bq2OrYOTEEjcvZu
2Qaadnaq5dEJCGlOg9BZf20OXG5JxFpIRnVKFXuJeoJBC5MSB0bewXVWtF1HkL1sylbdxWZXHATU
/SPYshPWHlZVrirFpvQ2QiPoYtY+QKPHGK/suC1M9QSph+66AotxEDrsfUoH85KMsCS7aYe1CV0N
eYBhYNMuFhlPDGGhhe4JVIHoypxY/9G7NzHr6nRmPvFushD98p7yh3wnRPLttQOv79ozn+Z4NMbN
JHFgQBd1iG2RBTSEuHHv0c1o6ZYXhjkyUwrkB9Xk7/Aa+G3HmWMYS7nJEjON1rmZTk0xn4nu4Cww
uqPu+92xq7T3vpqqM99vIB4TAPlJc4uvBCe9cK3QdGR+47aziXHa3vLEDzvpIrxrZ8vduXn+WCxj
GRW6y8DmURdrYu5BjTi3W2Es8sI4CbxSzCcD7Tsqkynd9lgsUqKhUudBzM2bHdT3vZ3pO8+5IBFu
LppTffpdzgYIPl+IURwU9gC0BgdgAnAOXzsZxPUvets89hqZ3C6BUw5GoFhN+HHWyU9jF1vgpQda
jIpRE6RGtuk9N++zzvKkt3347JxpOU1XDWNvrGW8+t5yxry675hRY9tS2TEAA8mNHiW2QeOj5iJg
H3Gj3HhUPx5/U3ycyVgBSZFx/f7R08rtZOKT38gKiWrgk35WjXnOPLiek1EtN+CIb6ZZ7SAhjTjp
FkIUKje5W8llOtC6S+zGPGuM3Q5pXVc5TZ2a+X5NdS0k/AQZoigPK6vhBhIgCydqPx0Wc0Q1SvYg
NO2gpx3eija/Eco+yT7193lmwsYWxklMXfJYyw4nT/bsJIN20XC6JKO3HuZ5enIWjTC0DKEA6Zbk
WZTRlHjatlnSOxQBmC6X9Cd1JwzLU4EgKjD3hu/mqLKsPMZHRPobb1ijw70GYB6G5egHmc9k/hlL
hle9AFkvqxJjNHGECut1XmY16vd2Z87cwmuUY2Tv1MGuGgYO7n09Aqw2+Cdh8k0IE885l8JkRCOi
WGMWQRWPWSP70QhaWsBWybaYoQD4WxyJkacDhyCoFaF8pVNmudZbbbGfVO7pDwOJzE0yl1vk5E6U
w84BBq0rD8yg3tHwbcYusUOTpX5IYZs5t9bnqdXlc6kFZNZdmbeqrm7plP9MWt6r1bvXR9wOwLb9
xXDHEjuXMA8i1U6JrrKNt5gWFjMeo6D4yc2ZGK+21LfSrsnjE5N9XZ68vVrbbut1Q+nByqTcY2mo
epSH6IlKalDuZfHi1GiiXaRF17lXbHJ9CvZlQCRdWhNDUKB8KHS/fjzwdvS4XLJguyaFCcXOULNi
s+tQd26XwHs0oPPeCv2rwR9FApa8A1rUALcbLJ/BekSDbT6hhZJRSv5BKMq+PvX2tK0qKksdocp9
5c1okfPpa11J7hF911KLo9qdtS5gfK0bkxXm7YgOu9JSyBuEB6MHWITwcqaGGL1LZGiscOqp3n/l
frVRLhegm+Lql67jupuqyJFKA63S15P/LhWQnURjfQ70/CIbZ8Z5SMVMqRsvtQqMk+fXaViRb3Dq
lPZdmP5P0lTYjgkmPawDHO+McyH0q9EnMQk7Dq7sO/DxL5Ay2mZnqfa10GRkYWaLLeLrEIUBllam
eiDNe6M72SNrx9iZFSdqS33JJBVOyVkcB2P6dGvqZSu5puGvZGhcpnaP9elcTg7ZH0N3HBjjsVyQ
Qz215Rendn+Yuvkjk272pGMAD9o//loQErjkF66t/t1a1RT/iCBmb5BIcxFim1aXoARFyhroPGCz
3l4Sw6p2A8PQrhHXUKj1ivPJ4F22AOarlnwV+TYdVrwL1dheysz/qnICQlEgk2BHeOQwXz3rpnli
xzJ37TS5ITYs0kec5TEh6xcNkxFqV7Ev+Sv6cZjd25IWck4u7iEMoDuDIt2bUbN/Su/B0nPE9F3+
IsZivBU4Vupxztlj3Mu1q+lE+MYGSeLAJ2HFi3nnZn2zt8z6C4UjiVIpmDRGrQzRWHvtppy/oUjw
XTdgER7Dbey49R4SN4usxbAeXRizEqfzNsc3feGpItWkRisnzLdMEzg+kBPqC7RjYbj7jq2hn2Zt
S03WjFraJ7cBAQ6BVKlLvo9o889gTF/Bwi2PIgytXXhqx1ZucbU/Lm67cxom+NwTOTcqBoYGj3vQ
YU6cWyzpgAlRYlofZW7Mh9S1PgbiafbYwJcR8w0M4WuKvUdrLXnPecCmlq9aRFk4K4IwGrYqHprS
YvTnIGcEcbtsP/fYob2fupEJEjYPeJ3rw46U0EfXS+5KlRHGmFYb6sXqmEb6PkzovMEmUBEaAudV
UXCe0vIWgtLuXdhKRldnjMfUYGqpa2sry+5dM5uvEhXFRW8DQOv0IOcVy9Ri4VAjeMzTqyV015lw
Mbc+K5HPsRLivclHwjCzyHOC6jjp2KozQ06QxP3fYWTQy43ylPXrcWpG7VAGKMC9RcVlIpg+UEZH
i6qoPUbif2pTMpHmeTnJqWAqGEi+mUjHmRedGUAnsaRP+3zrTSZ7se7f1ea1gCt/mKb+2SFqcY9b
hYSc4OIk5jOKz2cEJaEl/OAwLiPwWnYh2ICzbjYfkqJ864lb4LHxj/xYcAX0z6VhDtskgdGw9P6Z
45TcleWysrMy2eJmqvrZ2EoiRnhEqthpean90P3RltTbQkwip5rApnAG9YQArlk8pytmusXI9xpx
maHdBS8QQ0NEdFITqiEgmHXSERgHwTvlWaRvIW4A3NC5AaUgJ8zjcmBaKAiygTNK3wSycq1ZjQ1J
ZFuOiOQ4dOk9Uri/eaqjc+cOGea0eyJlJt+oU2O8kuF52+lJ9Ozq83ga2eBUFrvreGygMqF4pNiN
WN65vqgfzqB+44k5+h/snddy3Mi2pl9lXgA7gETCzWUVqwr0RiQl6gYhw4L3Hk8/X4L7nNMsaciY
fT0RbaLVNCggkbnWv37jNBCzMdC9MWSN4Q3Y1SSVrjlhcjBxfmzDRnxnC6WNTVGGtuEMqJE2VNTL
d9TXaH9xAEjMJwPh2VU1IjdrBgROSY/SGVjA1rzHFH4jfnyg7tigYK0z5jNiHQ4HnaQDgCoX6xz5
6qSQ5QPRbfpFGfgRvTY36J7nCtcmoMd4SC1GbRrjkji0L/KC6kGr/An2166sMUsMdMS5eZSfZ0hx
yFfEEZDUWUx6GySoiM9CB1hr18eVcWE7mtw7pBqjRN7EVbncmvnDYGeNmkjEG3ou7Joba6e34jUM
e8snhByDuCHeZOHioO5lq2gxeK5b43zStPtyNAVTg1aRPo1D6rY+Ikja+ME5L6S8HTGLYUJVF+cc
Wvqtlg5H9ibfyYfsuowFHmpj9gSFj1YydOhHQVtxUNprBjrsss6dy842tzPOrX4Wwe3UyYbjhWdO
1ZIWb+njc68zrp4d/botk9+u7Wz7FhVEIzXKYfIUkg4xOZEV+9RZds1QTD5r/2vsYWw31tXecVQX
2zj3s7Qx+NTtLZxFuiUJ8TntEyxPI+fB6BLl0EA9NAYCRXyAKRNTmvwwVMNr7jW7xg61M9eRh7nB
8IjCYN5EVDFY1NaXuLqwuwuGe4GHTxJkiI0uyhYWzb3RINeIcbuC20VQwOxuzbLYF01eXQSGHl2j
293JKkbHX3nejuSO8zKJlTaqva1k8y335PMQlHdB33a3yahQRM/YyhgDh9KkVxLDhB171RFG9yPs
amOf666Gehfo2pXjLwuTPjsurjtEbHA5tXvbNm4miK0YhS1+0Gi3XddepktLizbxuvfjaODmQrZB
qIg7DNx+JtEAVOi+wAK5b6Nml6EctigNRzS0ueyVM8DTaAECdsX0xGXvZS4fZ3d6SPqg2Xa2d+xC
/a7okCebs/dNw4ASWZuSkQb3bpQkUBlr7E0aedZYORWid4vVnbsTZMzGY3MxdsOVvXBy2bjGS0PH
5p8o601aVBAIaL13TV1dLSZ4XhEgwoauihOFk2BZjDV+Zmuhb8feS9NfJ4Djs7C+pM507dXJAb+a
O6dnMrsgraUIRKzUYJkcoB6yIkzkNV293V+WOIWWiHhGuy1zYI/M/Vr17LGjvAKhvWwZf19pxXid
MAPPU9yCuMu/W94Swyqv2hL9vl5lu8xSsK1O8gUNBufoD73xHWsAjOMLcI27n7Xgi5gZwCqCbz5b
WKikD73OcymM5WrWU0yYnZnbIx6IlF9KunzyWV5D4T2lmfddtN05VOtbvRkhP5kP0H4mZq++XPhV
pXtdwHiOnOzS0WJsc1r8eOfgN94AB9A1DBRrJUoK4P0GHa2oZZWMFARSu2zexTmYnpuhJZWi/Gak
gD56Mpk3VQXpD5nlDL9/biBk6jFP+zqJq+ehcp4aLHLONA9ILQjL5hI3/u9EdfmaUf4cZQ7nqxiu
xs6ctosh7xn+WJdhx1lti+TBxnfNdq2XwJINYnSkedQENpgqmYsXSw6YuOQBhfdI3xWI+trs8eDK
DduAQE5dGiM/tJyXiRhDDExwZJNhnu6KUX4dpEDuUs2vHI0OzN7y3pktAdX+HutLTmL7WMfea98N
wxli4n5bmvaudPsDFrk926HDVCAe9o1WXooMJ5jcjGbfDkpoJYwqQJ2bzZxjPT1/j100tVgQfk88
6E69+FXpQ3w2gV1Gdg7Yw+E+x0etq797zLQ2FOw39EC4HBjasO2ZpaTN19EXWna+OqjhIEWsg9Uc
0hrjraDDjcl201vzrsi79FDlUOgqO/qJSorStjrEmjR910uekzYP9jzkx3AcsbnT2uKiMkLaNzuG
ivGciPQ6mHB3N1MFZzhWvRWcTgIjNqyDBscfXUCDrO0v8EB5ljI0tuZk36WYAOIQcNcbEXVM4BzG
QL83q964bqPxUAzFg8u7vmv0kSPTPXRBcl8MqJar2BgV2IsPNaMPTTZyX3twcdtJV/mn4Rl53Rj+
tznzgS58s0H9//Pm/1s8lsMI+IN5848szX4Uv//Xeav+1b4bOfOd/zVydv7FQFn9ZdsmPDHxPyNn
2/iXKaU0bXQVDJ7df+RkaUyqdQJNyA/lK5i6qm9r/52UZYl/EQJI2eYgyMS9mu/7r6n4O9ZA+Fr+
+78/SF+ybUcYhoBw4gHkOTqH1/uhM5qPIDObFBuZRXuqQ8CfWYDslPC1lhhEbZw8cVZG3rUePxso
qQ6jbmDwyWwvQWRxVuL4ETQe6kmHiZFE3Y44CT4q1ZZjtPD9nBwIgNEiZzKviKZ9m9P8vsB9Us0b
ItoaQ3yS/bomhP7PzHr9SChZBXecybzgtr//SKKuML23jdQvXcSEiUdDvDDhnDMsPwaonjoo4y5S
l9hSRlZoCGHxlr6mqHu9PmNoz+QZdN57CC3QAExCOLPr2NdL7cpINRqyYcRluaTWlVoDF75wH6u+
PmZcGqaj5LYE6fgDc0M8F9TdgGmvRqtcRq2Z+2XSUaE3/BqUKuh9rOWTqf0aK3X6+RVdwcKNGb8E
S5na/8PQ1hwHJ+qNNPWnJso5lUoq7nl5Xkot2zId+kUg58bU5vLM0Kb7Ue+/pAag2KQzFNJdWPox
aq/Oy7amoDy0naqkqNSfnRmkx0kPQjjXbW5cJXELb9PlO8kE9P/xLv1tVb4Pj1ofIUeJJXiCktxL
78RzufWGvsRvKuWetzeGNboXGfrks8b2cIUcZHdeG8O3fmLkrifWiC0tbm5Ld4Ezet+hhJxRMQ44
QLHNcsoL6Ml9lA4YbmLavQSdfpun1uPHl2yoVXVy16WKCiDDzuCVMk8vOXKwLisx1Ard5typSx3r
3fl5fQT6yBBkMS2/LZJjMiWXEU3WZrUaD6sQ0i7JGNOovZpWgJ8fKXSoOKtPrk+q339yfRYhb6SR
64aU3mmsrTdlhgd+mfhTx4hnVLbPzpeiTXZGo0aaejJv1uU+i+IJY8t8G9Ruf7a+PULnzckY0k9G
RaSUA4mahKszPOMXbALFXTPb7qY2TOfstW28R3nZFQ090AxcWYvLJpgvSQ++igcaEsNOjkub2rB2
sQDASm2XGyI7A5xfOO9jH8j3qsoDZqVlcmxF9pRhgoNbb48CIS2usb/lHNe8NzLVr+l//30XdN7n
PKzrzRWmDsbqkPqr2yfUGzzt4T+0Y+mv7t1lDkxSu/p3iDWYlOVVT0JFTTvosh+qN7eePOwmNYy+
uz7pNoji8bgIE9AgeYebyDfX1s5nhwkuJi68+lNyEWL2UhcYUboBZMCspCQjNGhTkwR0u24SqWMd
2JKmi7FeXtlf9iTVKEfDcK8kSVssnKAbp8s+zu+qTiTbdXNODXsrOhyJs5x7m9Anw3oprlLMzTad
NWL0/oXhAHDMAnY2q2/PmlHszHk85BPuWGrn8kaG8Th7Ab9iHbGNu84BEp+2obQbWBvz2QKVBgzD
V4+u9LzHcgGNQS37IyspPlINv+902pcmTBAoiE9uz8b68bt1wkJ6ezy268Ab5shj6Z7saJ40kyr3
zNIPKvmTiivetA2YVh+0y15eS0FtmAzBI/MPHIOebDOfFTvpaYqiIyYBL+M0Y9NFiiEIhEvJHQt0
2IfK40lGLtkPcURCTmVg/OSpu+OwZ4OLLHtdhwxvLVfIJYZtbmXHMdIXRng4s3hT/zWq9O84ut4y
ntjiYMawsQH2RBjkQzbBBld3LrSRGYxpyYuws4dNriwK4tbYTXgi+a7E5yCmHbNLW+zKEusg6D7b
fL6Jl+wlm2Ntu1TZd2aHZ7n8muCAsXOVdFQ9pTSLj/mkXTlp1WwCLT4aoMy4G5EENSKc2aKKWN8i
RlF0Nhb9jjqD0wjf2Qbl9wZgFSgQG+QG6V2dRqCSFRYt6U05M9HRIVtuW9d8Lv6fQ2UpN1wbCh6l
kOSQPo3jJam993A1L/26Ty4Ge4TmIyGb5AHRTOLKtazzrnMZ1YzuI9zsI9VBetYRv3AzUf1uP15W
QgV6nWyJrkN4ny1IG1cct/cHZSFKb6kMWfqoWwXg25QRaYSEhKwWvwqy/s4Y630cULjYmvjpGe35
6Ljn6zagyeSA8yROYCGaLxQz6CRG2CPM0KEMUAY5FBMfX+4aNPDH5Qq0XZzt6kU4eQtqUYol4qJ9
GTC+UdrHM4inmOs6mKoZnYX733zFm8rsdLgtsgUeoYHpFC9GUGmPY2/wlhTWRegmy8Mnl/aeuri+
oDRaDlQlOJIG5+D7OzliM1MEoZbhxc743TNwgvACVW4kdzLzvkV9XW+cennupfjJg8A5p31JyRXe
9Ab/h9iX548vyPzLhs5tcqRN0a1zx07KWqcvyrTrGEStrzTWaheeW/pdDTcxYEnNYrZv8elkcq7e
npAs+yqVP6cUQ2oX5TNuVS9Rd5NgmkADGx2pkttNW7mvmtrd8KfhS1RBO6sSOVYVpjqvKCRRyf9k
9ofYl6Ghmj5Sce8rje7t4w9o/KVC8ugDJMuBxcudf3/HbYh5sqbw9kdUBvu3tIaFqhrPfafChNs0
S0aGbXrEoJ0uOEiRxnBmf3IV6rm+X5JCFwaabvhjvEK6Whf/KDVR6iVoECa6h1TPkapg21f2O96C
+gE7KttuYYarGJbagBunmd+V8c4toyqmGfam1U3zXEotvAXXFjskKM+FjvTu42sUfy4FXm+Hi2Nd
snfrJ7F+g5M2uJ/qXKPhjGTQUcmwAuPYvvKa5bnAdG0zgJeBvpkYT2KKxBySgj0E5rqbYLgw2tL7
jVfNv9tex60gh1kJ2jKNHcFjGHG23lwwuQ/UFFF8skUZf25RQkcQ5hmsE+EAzr2/wUanFeUESOGr
4yeKKOUZpPz75VIrt0soGd0wrxmNx+adUz19fPfWo/X0CbNpS9YYLSp79/sLwBAIGGjRCj8t568J
phJyyo5OCVA7owtHL4nlHD0QUpJlG9iUibQK0jsjNrL6rEj7y1pzhEsNyz8p0k7WGhM+jxmzCR6k
2Tchx61ZDsnWFawYZSxjNv/RzXdMC5+YtX+XJ5tIZaAfszViMxZTXtvQFdqGSt3EzgnNUHer20q5
hj9LKTD/mVzn7pN7/2fJTmXtCIIxCYhy+fv9va9h/pL0J/jEEoZmMEc3Ej9zHLZqZq78gyo938at
9oqR2400o2Nf8ShWigN76/NYslzWDTZWvdrHF0cSy5/PA+QAAji7jzAsefJe9ZUdws7LS78gOqOF
KBMmCcVIN0QHFzrnuVqxaxGLrZVL1Y6WpbHkc96wW1aOovtl5nKhgijOLLv62VcLvq1ZCL2la3ah
O73VxS4gG0QGiVx7ObCoLrTK+Lr+WPXz32pwnNZ3Ca7ZG2ygl4067Ogcln0ApZ0p5XRDAUAST6Jv
zN6ddwmlwPn6Yw3QjlLiNkIkDvMGVUKNqEBiPvbZigasf9TUOzPKfnomO/96mqz1elwGhEhgweKy
8cNF1fZWise+OgpwInZxTuRHdhYaJ7pXd+M5sV96ZrEPRFmejVb7pTcNJfHk0vExnfeWgfmbEPjS
Ff1dP0CnCScOH7fD6rzXptuOxiqYoGjJ+qVGmsIcTDY+ieAkVU0x05ToDa0YBITuXtHNHJc3klnG
tsZd5gzEhvw9DqQR1TEiq02s2feYBuAS3Yldz4/eFIb17Q3QyPriymzwRMWB4TLJk4UoN0YRjGdR
l8/EAQlK6NFUSEfW32Z2lPuODF/sZuD8rH4VUlv8MKVIyR0evdW0YmMmWLJ22JjB29vhnrwdxtam
bwke1xVAbEpw4bGhgZQx/fXOSGnHYKjFhTxNq3Od6CN9qYatHhB8rTa+9bLXKn29ZC0LL1qS4jb2
mL0AeRDZQRM5keKIGdr3vKip7Y/lEn0B1b5ptduI57OxVHem6dorr1W+BVC6dWrsXyUWpnXHU1e4
ThIRQ+vERGuVVUNkCETSsCKnGuUnnRIWs444H0VMJtlkAetgJmfP5KCoVrFOkycDMdZ6KdihLFCp
sfkfLnpehfUr6KSOXjZRY6jOAS84SKFSx7qovZjnr7HWxG/hdLWrQeroxI0sDcZFc4WWFRo3T+ga
9/LblKSI3GzFLg3NbxNcKmVE2XqcaQjRUQSky29zJuaxUU2TA4iycdm7Nm8VDCVCtdDWpBKhYJW1
P/h/iCwwTkcQbFy2kfalGn8U0MvyEVh/HEglsIpiF2M6Ehn3TYX1gqfZD3oho7d6SLf48C5Wgpu3
HiSzd0Po4dJp4HExzb452PAKxTTuCxsTlIJBQMvoY9IUK1PSAq1VVcHmhut6/Mm+9ZeKBUELAgvP
kq4tT8+zYhZN37ZISdVBBbmDXbTOjlac4lup0L51NRF6c/x4uzT/tltKB/WQqVtslqc4qwuhoZjg
oxOcZ71GBlLHtYr0LGPaOba712pltJ2RyY1lKTN+molJjtcZZR7VKjsTfNgGHDPxcaieZbns12Wl
XoX1Oa5vUYXl39b07lTdZxSULuuqiCDPXliqKW6c/grRAHEtSr/GjkLXcB2lROdNhMr5UaBh9phj
9Lr3FKb78S1QoPVpsYjhB0opmj9A79OafDBjDYITBvUJ24MOVMXIJKW05pSa1FEVYB7HjsEv1is2
Aqv/jt3/tkk5ZQ111Eazhi2tSenhqAqAyIEtmZRHQIdja/L9erWQ7xp9EjD+F2APAB5MTzcV5G6c
5r/N9oiLQg/+q6FgR8ktEFU07mbtaUSscDBVDfVOcHCXodxGnd3t1HuuwL6elBUIcVq7cz14DNVi
+QgMzU/WtPGXO2uRYOkQgE6SJTjJ+0JBRLCAjWEJ/Tl0H7EAWC8LNjjheR404imB26ABN+S4/XgZ
vPHKNmj7uacfP+ITCZvqA4UnLY+bxKXQoqoL/Uc/ENciEaGXJr4JN2s7h9Pzii03evoLQjEeMTBl
tQjoOTPuGYTamzliaObahXcTT2RP4+r82RX9pfz3bKBkekEAScqp95e0GAh2ETTFPicsrhy52Dec
gmtNEhn2XTWYeGhxBM61UxLLKTk21m0LT3MGFnipYy4Kz6mp54MCJ9fSIzRRuRou9Clcesg3Ialh
TGfmmOWQbyEN3jWCo0Ejat3Uw1dLlFc8mJ+Vt3x9wxBjwfxd6rdYqC728FJGc4hvJEclCmJ2aHV4
ONijbWEVYpqs31YVXrkkgzHWzSMcaWr7eoyt8zhswvOwrc9srLUP0HjqX1Me5LtiZtTQMuw2iuoX
rMFt1VgQWlV36KIeE3ZN6Ktpn9UHJwQT7G0n3OAr+btWiFhjL+gMq+su5HpwsUKT7RgMQJmRMuLi
GNKIgtIiXNob/euCCdGN1dmPaUaiBRmIF5TvHJgxHNZ1ErKYg/Mw4xVCNicPu20YA3fdeePNwQ7z
6pAUMQzEWpIMOnegaYVE5oVwn8Y28Ndbbc8TuZf5eNZmHHDQotgmlVmsZVBevKGZqlqxJa5uxJcO
20pQUpVAlCI0f3ktLN+1ciN2KyfUpbtMtMsidRc/C0ZMapvsoKfj4udqPIMnaqs14bU+1RApvxdd
ySEf80Qm+0uoGzHCpXA+rEDPGOvHyhle12e1QnKOKlSJwqXysqV7yHkRFQybezo0t1L/RUrAcICw
EHyywsWfSIDAitixJV2ujU3/ybgLUak7Qz1Ise5Kj1FPzGNhe1+Qli2bsoWMmo4CghoVULAMz3kc
H8duVkHQu7zGRbxXYx9SlMItBoasYkDjamQ/sxSYkBtYGkTi/pN38i9nMNUnMDvYge2Ypx15TwIM
TGi2q3WJALnX8Azah3hkw1rncmvd3JPF3nmAgYtnzcTVp/dBet/iow9uAN+0ZYgXBxXWMpoN+Rvn
2E+u8s/WmysDrRWm64A5y5PuC8neHHkUBn7cMl+n7JnVsEsduLHqw4VXX4ae35scQ4Pa1z7+9X+Z
16h5hAVTiJESco+T5rMLiBx1SNj046x7akntIKKJcLrCch9QiXlvu8RasmRDcHAK2FbBYqQPTU9T
stYWEVm8rD8YQCFSR9hAUn1fERFaIyjFvBCce33lYXhjrHNXnuOh/qvq3B7xTXScMiJHZNBg4UA7
8QZvYtn7FA5kiCvCKgVG+9UlZId9HR9aJziSbsz+wreM6nsDbi0sbqigTUeUlOTpfnyP/nLccI9c
LOM9w5UCf5f3e3tokGRTkc3hRxHnrAlAymog1r6K6g2iLT9SNUJODMEVSUD1WSbLo2WEaNIm3Ird
yXtJ7PbnJ9f05+tIhWdiIAjqZOp/KKZrJ0nEgigZH9/5WUEVBsWMYYTHLuK1crt6k+Z5vK0CvBko
sKGjWZ8MgP8CFHMJkikfQLHtoit/f1vQw8LvJZTTX2e0RDaNPTmShZpzW2QgptZTTcThUoLUAAxs
i1S7ipvB8tOZQ9sKEPWwv85AHf/JrbGovR3XAb85HUxPeQuZ0HRDf4UwyNwiFR4KdZYe81ROOyND
oUTl7VUTXVT6gr/FpwXKn1Na3mhpMlMG+KceOAGRiqh1CPwwQn/I6IBYoTmI+fJQB557tW55STRC
iC1/JS120XgfTzilo3KYiCc1+qtqnjByCnG2g/F1Yas2+ON7ZP+J+agLtOlPqJ4oN08uEDz533tj
FAvoYAG0wFGBkAEMqC24I4BDBaytaOK21KYDVimMAARZPpZZHEVOY6Cji/LLxPa7vG8uZHiBW2a3
ofeY9+vUEGorJ6Qz3Gku5hWmGiaEdIfVyGTSXVI8epbMX1EL7NTpvz3x3QNT0QbWyiybw4p/9F6w
W7dpMyMwppnEsMXtlTJqxcbBe3rc/NYvYPDAPqMQXqDWZjOFMAyQfO+0QV4kqPCXxXBAW7mK2pM/
6phiauWHdHar2J7deTWK/tBH3pOYNMbm0n5xGWXvMO8+l0V4m1Xej48fwjqueA968hAcSDa8fA7p
5ycPYUqGHL5+FvpaLXdD3el7bbLUfdkr0InRItvof1dq6z1VxwK+td+NTPprydA5Cd6/2/wB32bm
vFZ8GLJKMdXYS5WVyoE88SeiGc8wY/paGRy2Q1J/mRbpnX/8Yf7Sv/BhmIAwMGL0DzHm/W6A4Rr0
t6n+92lrB87j+uuYu0PLTZhrdHUIuXZAwN+ayy6qKgvWr3Wc4YhjFR5+EegbjJIczRlYXAtZh59c
4Z/1ADul6cFMIIaZJX+CMQM8UDBmIkSGAWxHOBpYmk3qdamkwBE4gpeDCqhBVti65Y+3zrZCgRAP
9YYM3Xm/Li/CKx7DJj0EZvq7SpJP3kzjr1dJvCXon9pb9ZNpoUOKa9AMOU0W3TUGRybs/Cy/V5e1
lsmsI/M8Eti+QPXYVmTuYTJRPySlpNtIXJRIlJjMWZ8QFb5KBQp+chtXM46TZcvOxqCD0Zdic51W
LG3n9UitNNRh4dMKLSIDU/qQ7EK4qqYDDEIdhykGY3DGXEzvYT/fFTVG3aN9U7mTT/yYAX0rbhl7
7VccZm1lWiPSmHHXh3YCQPVIwVg7H7vD+CZMGkYfmOVgD7Jx6y64CHQlWEnn80BnRDDmzXkIZ2GX
FYBrCzDhwD5hipi9ANLJWpSkhYZeoYQ0rou90eCY3huvJVFBVlxe9279qtnLF2skESNhjh6733Pt
Vg/MZFvrxWOXxzBwFdQaq2k+8/kvBTaBZ034kyqqJHbH1s9cC1m4QVIb7mJPWSwfyf4kEELrUUbR
w61XkauC3QXdywk4L1bCltJouiSkeF6JVaKyVFttJzNyZ9va6YlrgyfQxPZL20x3ahOYtPkxIiuz
0ukbMIg75JH8sU4NV9vfgdmoMs3+liqEZ5WArow5xEfkN+jxLezlH/FgYEZRpLq/Uj6k7mBrGwo0
NGz45suw6D7mJt9iNZ0klxmETyFu3iz1DemJ1nZtnJoBlMWJ08e2M58yxdcJWvRwhlfEjKkX0EA3
vUwrXulOUVocHIVrbP/3Q1X0W+mm2H4VRriDBU7FUpfm3tMRTxd55rso2yYEkftwrB8a/AGBJpk7
LFB3c0M7DG7wnA+U6OtL+cka/8vxKF06eWEKRSBYN7t/AAxFjZ+zV2uwJ6iscjO+HYZeO3h5cjal
8LDJwNvLdIxvuqbtDoFzXnKjDtNkgKv1MxRA/MDdxb1SANLHV2aq1//k5QNQ1Lk2w/AoLk5ePmPA
OJfkalKG4b1v5zwknI9daxGRw38tuAvwoLogeqn0EAc3HFoOuDoepoWcA1WXkx2ABWjn3OS1cShY
lPvSERG0fgTcWmK1e6cJv3Zz+tWT8wU+i8t+PYKWvks3ZRAg5eEIDloq7QbTdPWKQZbuR45WxXQc
G9Dgjz/x38pM6UnBsYJiwqWXe3+wRKgqsVcoIh+fsks3r17H3rxyojjHwSA7GrP73bQxzLixgKM2
mjM/ewQsgl1m7DCPWeCdN6P5+Mk1/eUpWKq4s2zwRYZmJ5t00oeas0RJvK4PvbxxU0R4g0IX2dkO
SDscVHrLwevQbQuFxBkWUgQ0D341M0lVW7usYS98clmq4j5ZHFyWY3jCQqIoTivfTLS469c9HNIW
9UPqXrsxVkpKi7xOT+Owv576dKerQF9VArtDdxMlvzpH8/+DK2GqaOFmBRb2Bzk2dYPMIjU39quK
BzWo7jUM500ZI49XiKUooSkGKZmN5SZB6aQzxgo9ZO2Ggjo/vpi/vTOWIrKsjYr4g6XRjEW4hIkX
+7XAvQi92Q83yx6dST6BI7OdK0AgkdU1URvfgb2zFh6WiRrjDRFfx0weIdq2h+BZ4QGVJV5ko+QD
ct5Dreb1U1zfSvPOyeVUxyKFW4VH8VK9qtnLopHdtNi+llB99rH36P5ExHRTJcsnFeVfagcQSGob
D8Y260Bta//YtrSGsPqW48GXKO8PM5bGG2lDK8nDYwTmjsute+YV0/PH9/cvuDCMRl2HOADvgS5Z
vP+189KFuNdOMSiFHu/jeruC1iRikaflQedUvY3C2mUEQbV6NWVyxGHvs3ZU/ZbTxW9irab2a9fS
T8lBsLHJDE0tltwC4jDju7TVyXtRp2WC82Yuajx4or16ASY5XCs20Iryf3Iz/mzMQcgUh4ICE06Q
Mob75zMQDQhgMRmlPzY1YkFHud9zGdgfK4Vfc2EV+FN65TNMPCwmcxiTdtjsPrmIP0ElqXs0wBaQ
NLjSKViHyyA8e9ct1vFTk4fslaxp3TUdJHVkRzG8vlWHU+bON61uzZ/9fqgsfzwNKFr41gNPuB6o
+MmuPWICbTCvRiptQA5SVZNQtSg2Vcd2rF7XWdN6cpFbc9WTxAJjGnRZJ/8ItT5h7FAJLHyr4PNW
xB9a5hUgxAGd433vPEobn59yzI6TMoQg6XbY4y+lOsxiiNAId1elqoumIbh1K2iTRjM729ao/HER
N71eYcWua/n9IIy95pIRqAqyoA9/GSOsSTGBm6zV2ij14Yw/+q6Z8F7pQIurQcBqpit/IOdJJ38Q
/F1t5hiUfR2z+aEdUkKhunGXxSQDqSkRzm6PvVd7kFaBruvMoLSrCKQya/yY1ha30L0nup1LBdzm
wULQb09xJci0KRWHoYhTFE6WTeQvDqR60vx20+a5rLhksHwI3+TQtl2OgKBLyYUne4Ak8csFMvoK
9Q8Qag4rv3HU5flYTDgbKLpxXxjM6QQmNgqfYzKK9lqzzfO6yI4rO1rZwww9dmgwIsUhMn/34QAd
Tc3cSb308xazuqpmyq561Taqy23WB1ildbPAnc35vT6OLgMlDALlZZRcqxuFolGowl9t/sdYr2vy
K5tDBcR2JRZknitogL1GsSlT5iETXrm+yKO7QibTGU7AmxrdN9yYHrGmp427GJ8e6m04iityYSwJ
QsN13GsFyQF6SIp7+fns9rs0CsVhbe6IhtgOwrmSlEzhTN58grUyF0kGs0OVU5MTuFJk4xR3EF1c
kHOJxb7BEpACTxnrYiSWHeXClYIv7T6+0Ar2l7WGNiM547VEjhNTzzfYufLuMFrfKthkrc1Wfjqu
XCEOerjDccqor+3dF+wIop2o8xcyC+I+Pq6l/doLyGhAaJvCpsi6cfYpi4cGA3CB+L6O/MVjvGTC
Bkgneg+Apfae1Kbtej9SRdhWP5/cits0vV/nUe4680Ed55UtAQ6mcbte6TrbWEEggzOU1VNuSpHL
c9FrN2mddigMp3rXDuZLmAXXRhMYF3FTYMOasEhzwg019pfzcUoOXB6myOoUXDlwplHgf1gliHPm
p44UemKcsmMIAbwOqvlSQziNeIUaIEyfhzghtjM5s6N+fnIL0jEH3MVFgrdYjOtynXniarRzgRhU
PgTsP9jbju7e1KJg+98MekOCrmVAkPTMZA7zm8JHc75ZWTV4pTNHa6/NNjPOIkOHLq2byS0GtwfE
8w8u+vUvsWeFb8wJzZT7xpXHYkETWA0a1OjgktCa4zq/7wP7F8YrvFEDbUAfkcWFhT1jGLP7US3F
I04Lwa3Q89uujp/mOZPncC/wbIswNLanL2kThet4PJ5S+xKjtJu13tbb87xf8m2uoJ8sp4ee02Jv
LnIXLQKai2YaWzT5F2vHvPJcGvdgNN4+z1i9ZseeOWRajKkjscjheLG+HU1ZXhdQjN4Qe7LYNha8
JWUOhJKeKW2biOlubejSihd/qcZdHbP7ZBV03rCBrTw6XP8oy2cZhl8JfzY3eQyNfSkwucTKyQ+n
iUWTVlfYS8JQLjpFHXB85aDCMkBJaoSN2GF+h5NvKszdqE0arlj2SLrDhZHjCS/62NwuiBPONS97
kUNwRrlRXK2fsxcvXYMvg83r3bBt21GdkYjTWQdYiYesAMdx6tE+t60YhhLRIrF+Z2okGCQywj4g
D64imWTn/dQWG9DLcddmDm/+JA5GlB9IA1JDUZN2Afv1FDA0bB8CnVZupWzqeQMbSBGY1l6oRaJG
Cp+J2LnMcL94I/cvGIjGC1otBxF4BBUCoIGJV4AlGLcoa3RwYD1VPG/KRawpabTK2zht4RI5JrEi
9Blb0yFIReBs2qteWVG+xq46ovXdhYZHICV/aHikfzBJuZ5Uq6W1HIZTctTHmn79eoU3VyZsXNWH
QQQ/3Xh+NAcQZXUeSq19lcF8tc5omdYzoJHFa1sjX1MkJLPddlp1OTXGl3U8tpbADu88Zv3XWGUc
V4jVGMJjVrkXqobSQu1xeRmZ6Y5UtZO7S0rC2jPFOItoTDHrquMCnoBCMtX3tSHOKdQgxKswz1bs
M/V9Jh9Ak9ZmduuvYX6tWCUmyrdqznFW6gd3cxV3fP368S01e1Ub2pRnza+mhlEUkHm86YxLy6y+
rSfmoqbJRfKrFv3zetYVErKamnZ3OAlAxHF+x3kD19aUv1M1iDcVrtF5022WVOeqWK4xwoBiSLXs
hg86rYuJwCuG7YdO8SIasnQbi+R+HQvLrPwxaP3tjAGzr2rNVSOzlg/CqV4TEtknVSVoqPk26J6r
TaiY/v1MwK8qx+2pIT9mifaOtKpth5+oOtnX00ipEzJPNmdm/LhezPoQmzy/QmPAjmVkOI3ji9+E
1VNIJC7pR8GxCfAL6OyJdLEYnnw5QhnVLQwuWpDhbJ+GFe77ff9siMLe1Nn4vPTJ7wzGAToRwk5M
P09gApn5vZyqfDeI9t4xNA+ZUP/a1AN+6QbxaNNWPc1l5q0R2fgLqjCMGrQiasVOrXLJIrs6UUKs
9UaYBJ5uc3vxQYa+F2rXWNdopTXj2TRKUqmy4/B/CDuPZbexZF0/ESLgzZR2e20rqTRByAKE9+7p
z5fJjnPjVN2onvSgSxJJYJnM/B0LwTPiFGUdY/BcGpUH9FLQx+aIrx8myUE7LSMvf1ltDI4QL1+7
Nviut5mUFpasMj0srnQC3oUUMjZphYNjx5ROrCv5Jk1E0IKBlkwf9WpjJkBy9z5gLi5jtrVw3ljY
y/7K0TKdFVrBcjRGMTcQFGIUysJql9tjVnYfZeePe4pgDhAjxP93fod64B1tO92ZUpdA7IXu5Rfb
bbgu0CVJrzW2BdfNfTiDgOYkXncXpeX5N4iqMZQvxPWk6vGHM6mzvmb4rs44ULUzpn1H/F3N6Bx1
1nin9/qO3f25GL2f1ZI+I9N51vWHp4UYy3yeFnh6Cpgo/sKRgza9NpAB8kMD6/J86dpvg0Swl57Y
nY0GLgV4YNTpsPdlq01QQ05aFDBOIkw4+aUT0MlfOXy2/I+seMnzxJCPUyTA/CmaDLjsLTogiDdM
oksIYT1RAD4p98hKmuvwqEyclYDX5A+6/b2APPZo/ew8+1GWtywlLXwym7TCwTF32WU4J0RGZBuQ
a9iaQniQwacBb23nzhvrcO0LLAP9Y5bYj87sdIzEWA9jlHz3AvKoUAo2vVk/9oItbzNQV17bbwVe
/0HcfCny+U5Xg6LVhihpHWxvGAlDWZE/rL9RHvhlC39Ts/KLFR9IzfKPlLL2MJBeTNHOpcTHToKl
dXKBZkFD2hREritiNcaf4nj7JqIjqbRHy37ENIAhpnBiUqjDqfmzaIAa0EZmBP3AF1xFgcMg/mtp
Vhj36jlmt+/bmJTkVyCe9LPkAPXafygd5xkB9p/KtpNzlJXPPdPKJ+JaD5mXNE+NY+Mr8EGYZnzn
5OM5WDr7hbqN5t7HSoZO/QIf5s5YX2tsSY5hE5X7rA9eTT/+TEWO2A2Rm2MTczV4IMpEwjsOy7QJ
nM8FcTc3Rl8Qs+7UPXu4OPQMxQ+zvXzRBdO484vPjnX54aobnPD8hdBJ3zcOs3WHE8HTJbLeXSzk
4HXj7IXzh26dQVYgjpIJQhqq2ktenIq4/AWP6nas7yrRXsMeJ1wALwt54IoophNmvnmIO6VUoVFk
/CaZpHoQYjLOkmtimAdSLx8uQmFSxkCHXdLcVS8euJXeCZNvD/uKtgvW1EsTmtDHOoiicp76nfep
iF1OhKORJ69KqtWrUSflsoAH0WrgyvEyjX0JxLG8MOsnAFnOA6z+sinY7iprfatrl2eEBm9P3/sS
4mdIG8Gfgd1GdmTykhrts/ZR0zR8t4oFa64oPelWvsI8ApXho8JY7aczWS00GyCKAh52407Ewfoz
pNriD2gg8diXwTjJ3erOy4QjLQhuEGF+5TV3VUawF+OImxwp464LpvE0YRZ4tC06cl1wfUZYaBMN
v8yvqXDRohRUR6lIaZrtQMtMHO5APdZl+XPlSA19fMbqDrr3ZlE8sSwl9ro4wsz8lNhI8jdMws9N
zF/fmPoeLo6EVnk4fi9Gxiam2IL89CMwIXYosd4nNvc0GeGTXuk6SsO8lmY8i44g8CHezOVCpBt5
bQ2vWo0AIoa0x+ryDbxqPQMgYWdhLIzhjM/XbcTG1d4/Wqavw+Lc6i7XDazcPClMQNIgtFazgfy2
uAcGLw9us2JfwOWs3GesAz9MiVe/bK+5B/lBj6OLMyDnQGxpY5t2l9WElBYoL/vkFzl1+o8PdX8O
yuSnHq76beeSOjCxrdvI2cVidifLVQ5YeWt/KF/x3mvyN1lgSWC8wUqxzm0ZWbsQaWOEUY+bcuqa
dkHOfLI2t9dLtkSGADGS8pjreMs789Q0oGiTaf2+burS+sA64LEf69dZys7NIilqbBPyWZ2/iNJz
bt2le72QHb9fA1w/nA3nKWX89n5okYdk4nCPxOp/H6mWU0ns7regvZzLzbmf3IUAlvbnAPz67Brz
/XzhZh6tQ0hu1ClMLneXxHvnXGJAJIUqEbEf7YaDnGLBeTU/r4W9D2PLe4tr4DD/NqrFO0GwK7sI
X5pyWXaXgWTEC2Hu5fa5KJN7T3QAcrXoGWBJp62F6NAXn/ENOyrVSB5vJJwHXdEqsdtG64joYCB5
m3STdFgxobWMfZ/vLTkEqeMueKw3dwRF2qRIJi+x1/ylGOYQtmSEtOsOmQGnuT2D7nVcmmvacXJ8
hmn+INOwXObLesi3Qp43WUlKshZtn7Zgeo6YjfHNa/CpVf6/3DN1TiQM+0MK/6AkMLcjtzptrG4v
VJM9xAlMfCrvxU6Xr5ExvejSHSMDP57ytuVM3ss3wESZTVNPD1orjwReJfaY7qSUV31qZ/9K2sbY
hfmXobPT/VgwjGkM3I580THoIdUE5WNk2/NudQd711MT1WZo7XQV40zJY/dBWd0BLrLwGj2r/W4Q
/CVXV9MFZ3PG01L/Ib32Mid4CSLvSTF4jzUGEGXd5QsSEqnrHDt5m4muPerwYq285yBxP8ls25w3
oHHOfn36BlAnIy3sWUV8TtonwkDjPQoS84bhw5NtT3c6gJkujOb7kvsBm0n9yhvmGGSK3vq8JF7m
KQXPgLzFlEwHZy0BNaRGY0I3Em7Vf2bemaN7MIidiW57w33CLWALERz42ZnBKm+0IxeYSQZE0EfV
31Rt8V6Eywf7fzsZEHlPUKbwiBi2v7qqB2wQgby1gs6RonxQxZHsxCZInbvSc/GZoicoQa0ZiIF+
y1xDC+toIat58qK7Eps3eBWnrvwTopJlA632rRY0VxSc4nVXVNxdeYNvmNtH7RWqmwiP2stcQ0+h
0YIlLZxbWZI6m0ycy5+uiUkiwwlO7Bewdorv+qxfD8DS+9wIiMZt3Hsh7mg/p6SU2W/vuW8Tlof7
e5spBlTgGKH0L5OYFkegcHP03nmisCv7GisBatsN5jLORfF/yLAT8pB2+DIkb/Dx4c9Uu1UtJXSg
yQO7JAzyQxilWiBpEWswhoniCfMIcwlIqP6eoVRfvUt1GtKhvhnrGhfg7s0rx8dVqjpibZnwiZVK
VmU3hvcpSS6f6jwOOazSP40073L2LncDDM2rUQ1PLL4jMOWBAMZ1H3rFvWdW2AMME+dwN93QVkG/
uaC0kLqf/XF0yvmpdZM3XUtAKO/FilFlXsT7mXptyqu99yQrZktjTmpp37QZX9g8yLsPfuF+8nv3
m1YYRDfkEFWf0M5QJISQZewSFkuIT3LRooVmhqnXl9Y0+cTRL28mwAznSGX1EuXldEY+Uh76jdmI
u0Lq1rYpXnETzTA93pogf67J+0B02n0l2paUY571MqWvKfbRGFTgdCwfEzY1DQjng3ZJsZVuj7Ub
fY6iuWOAD6C2Vv67EbP7K2FKc3Hc+zX0i4kDsFqDlXp4vNXD/sLkBBbsXyF++TXn6hY3T1qCxdH0
ikMJFAhR3smLGCjA1TdBdSN6jaraK4ydhW/0pqensVKskawk92Qq0F6Zcd7ahfvWNKV91smEYHZ8
pn1MsvG1t/haEHth1WfnKuErG3l81H+9Wa0DjdG3onBfQ16d7LwhKelFrfyLTlghgv7IL8WTzuaI
2PD4y/UXrf8HYqSjcksPfcsZHadwRGYMgBlwOffrarFK2/xzWdmnbUztW6zkHrTqmrfgnGZWfXIt
GsYyjrvbzllhbGBHq0doFdiPBWPRO2hzHaYZBmbhgPLaYOhoR/qnIWthYRf3CwEuN4q26MOWkbVr
LdYRl34GmpSqKUdDm1W3duaAvtqPU/8rHRkdSrNDEBb0v9SkHWVVr+3yaMJP8Y3+bcOhYInX/KjT
HpOYRijL7j6Szkm399LgbVxOT4vuWeslY9te1YrS7et8w28f6qovmM4xCLKQCS7YLusyR6iMUFuW
mdZ59YYd/oI9yXad6VaCi0zYWR2b8DVOJ5texFYHgqIGI4mwCJy98mFJ3XJHvszlxGgI38QsaPci
ktCGpEeNBIa60NmZcCV46S6upJPvvvphVuwMmw4nickeGpv2oNXOnOeMUCfv2mFk6xFjqu9SX1xn
SHHxUKbRu1anwTJ/MIEb92JmIiWGcMaw3wA/kaOva4rHbLaYAnuUvwycXu0wLu/i5dO1jJDu4dpB
9z5vOnydvfC9m5ZuN98qw0JLF/1Si8kJNxFbr2/f9wrmvhYVC9xYhnskqtAz7vUH6/HdumsJPYUa
WF6UUgoz0/i+Ybi1XJw/eTa864hDH8gCUAKhIq33SlKyLw9Tw+0zUDXr1VK28y3cAlxR/Zn34Tmf
h9IhMq9fm2OU3Wkxqf9TkD08RhMz9XB4wjzkNfRTzHQxMOqGyD3UaCP3FSoRgjtby94jCckpmrJT
nF4SfMK/JwS9MkNGWWQU+U9yQs5Zj0SzsqlF6Z0gq3FwUDMP5Wm6LPBRPMgsjc/RzCyvDo9pkh5r
f3yLuKKwr/Gx6g3edYDQuCsZ6T4smDBu/krq+FmWveeglVyi9CaNhu/653oPWauK1yYxAuTrf05l
5ELnPrnHTmQ4uuqpe2yc+aubwMd+oDDyFsND5kaB1TTHkTBgPYs+tj6UaIP0cBnQUdgtRjFtUR6S
wD+YRsnSqRmh2JjoBzNBiFfeFGVRLDCkZzSv+dyflW+jKmd/9E9+dlkx1x/dUzUU4Nt0d3qA5fX2
McbwlmImxe2lffYTG98YShvdWQY97DYGH6XV2Eznyneth4CakMFZ9kkXmxyYbjx/uaT9a2H2T+6c
vVb18MXIlteoB3MdetpVIiN/2TXzun6Ly0N9SZOD14a/8TpRVenVVKi1/L1JrsxJylkR5eryCCZC
HcL5VS4CQjDxk5DpFImPZJUWhFHK8ZBR2aywholrWvq9W6Kdjf/oYafThBndQlCT/aD/l2OleOea
893c5wWs5QgxLe1s7JPoyYPxxE2tG5vg0CT1CfXDg16X+ryc0cFxmKnQtYVnMdSB/3URTMK2f2QN
trNuTIhPjtX7UBoogMSeQ4STqqPGtf62LRG94RjCJKijAxjqL042IxnWk01S3eVCdduhPJiVeR9H
XE5lnxO/YE8vvQyetTAPC+aS44IxE5J5rnFpuOU0aXviQTCM+Ysw02wPiPXStM1tPF8uhA/3wy4k
zBHPU+g05La9B717N6iRs8ziQuG3qkWP3BCOIAkVSEKVMG+SL0Vgwb5Nyh/KZik7gFMye+FyevmD
LIKC+NvH0donotRewc3nzFkOtCdvzjqd9DVPa9MdDHv58V/4DP/kW7mWhzolDIUE9g+m9Ax9ycLD
itxgp6h3FZI3gOYG8BoOw5JPD1lN9GVM0MNKqmqBVFjlnEVbXI7ZuuwHnDXiS7Ht/v1r2f+kWXhm
hGU+yj+c2Cz/bwTuZpmcruii8kbVT4nJcKWeYIJ2Hbm6Li5j8+MU2o9bNtww5WMDcxVcFklDB3jF
FPSRWsGnCg1fSZzFvSz7I6QMdbv792/6T2KQJ1pJL3SQIru+/3cThRC9cDk42X/4INZnq2s/hjT+
0llw5bblPbfiT//+kf9UIuNoAbGdT1QS5d94MC0U5w730xyKf/JG+ufrlQkmOrDRtabdbNunePOL
fY5C+t8/2v8nD46PhfcSIPT1kDj87b0sjWfSXvo5TO8RfI0V4JnZ19xDG6/aho7I7oSgz2pm6sA7
UX2TMQFSMk5BXmfDpZ9mrCPWsNoTMkPMDqYLgqUroaFtpm03k59tSZ2iWk5CYLHLErIt4vzd2Fk/
LXLYHovy7GcmMQKCJWlfV1bnqQd/mHIoG9GM2KByqKGn47j4pyWgueLMSbbqgVENaFNCQY/Dz5T+
CkWw3dKq9ZP1M8IwgJXNvrXqmVxvVD6J3e6LDWKylCSJDAbViW2xHnBg9gg7T77B1fsvPL//j4QB
Rw6hGqogF23U/2U7zYYP2dUfs5vEYOE7I7ojyHYvuAvve0Yoy5A8rpLJvkaX2xjuv1Pk9AfA/1HA
QjAcjDTsBBqHwTChIBhaaWJyPqtsWHXNZg4Nm9o4jY+zOE0Kga3EaHPryOL794VjqbvL/yWReWgx
fDN0odDZ/5DxMi32lqVE5Qh0dMqb/hExKvoYQUiwV8LKkwIIN+uPlMbY5wDdS/5q6sZgV3xp1FB4
C8TjmbbjDmvzDn8CZkux3JI6CdGKq/fRFdbhb+lmQkFLhr5DoDVtf11HaPJhEuYWzI510o8e3O0e
oSROQDaSUlmxOtyiw2yYo5IjIeYggg6PLK+cSunKU5+i9mGbg994UZ3WyuJOF46uOlNpgQeqwuAr
Nk+dO/wKNkLFguJGFcHquTda9KKyHA0jBTSMAbATzKzitpugZhn4dVsv/Xg56qQgrZZPG5HP+PmB
fLhVD1EcRNLIz44r3mWC2QQGICQz0WEDFMYgE26sVX7uNgZqeekwUQCLyCvz5CaUMKbDwQRk11v4
l2eFC1rKRjHJ3CPdyaCaic3051SWT626l9Pat6qGdun4LlQLjdiROAOD29zO7v/LOpHD6+/LBHJU
6KDuMm0v+psYNlm9xR3KKbupkRf0VnvBP52lOWWnur28qTVO7W/nwe+fgxkdOu7TsP8IIFyr8EnO
eN9zb3rMc/79e8FN/yfvzvNcEXV5UQhw8/dv5vM6izEjOXwmuuPODb8Eg0mJS2klNzxSUEZw/YF8
p1dlck/gQG1Gl6v0Bh8qC6auNxV6OQdWH+b4yUffmM7tQY8W2lsKiI5ki6i/E3D1qpFhOyMxOvJC
/+Dqcd8wmT6Yq3CAjAvnINHGxebckiDTHPEiDlgDV8KZss5kJ2kVVY3bnzoI71UxoutT2RZSw3dx
87G0PrSgjrOEpMuzneHJ6NUxJi0LgnjxiLF66FMjLpMyNCxd1963ZD1Nl/oQwVe/FpXal4eiw28C
8qq98uclCg7h8HUyihmgHCzBhDx1wM28Pc1oWUNvOOqoVs6sNFlxCWxgATmepBpUMDYEX4Kusu47
F8ODP6kMFdoiAyViw+8DTLoPfbc6R8IYBcoWRk5LSAZJdUJXJK7uc1X1H84UvRJe+egnJZuijDF6
k2FpmDRwI6PfurfleXfkoBDcVjzr4HSdcDItvPImhzaSWI+N/SM2sKIJRrPeT1OJW4yoxeV56CBE
P1J76yJKmcB23SclsCi+goGedSAk6SzQvg7G9DMuWE4frIxAcq8HZUyKu+usWhyHTZMsjm42jxCP
H7pmJFQcnZfSYbQNBtuHiIuRWbrO8TMEnJuaY/JIFY3uJz1dxDBkKNavoIhk+8rz0HqzGdLnpMA9
X/tWqPW7DqK/fmwkJBwt5ocm+FRfILzJY8EF5p3McAap/XLOzTne60/VanpkkoewK9jNVnfShaZK
mMZxftDFnLUDEZBMTuP/99Ng5363x+mTPDtFBfQ/Kd/TcCe+PYyoMvDfFSQvepwN4s18015Rf8h9
4oGQKzTYFm9tWkQnReyUbemH5s+FNlIP2DZ25GDmHqykF5SYJf0XiuQ17mHDVRscS5MQTjguXHi+
XCgTS/NKeNQHooOodL2r61nCXcJvCUb9uzVeFpgD3X1XpR9Ytr/rKpq88hYvVhr7afF3wcqwOBZr
IG+1cVd1C3o+7pG8cd6zCPeYXoyqs5YZegmJpicV4c41vLPdmS+ewO6Bs1LLXJqrXYFCE1M4VcBL
53gDlNN5+OzOvxJsJcgK7N/1zxCaRnNb3ShNV3FEHKN7JkvZfE7glkpT1SKisK4tqJ47tCk1V6l/
Hub55mKXy5WeP12S1zDoLlfCo901rAZWkoIfujYEVfU62kqSiM4dcfChAY4+FD07o0tPc7i9SC3q
uvEVFVQ4SDGjK29lZJxRhMFfWUWIDg7Q5FeBJJfY1LXVvp2GT7nnvzH8IsFG9mzPVMSv4uKYCEkg
pQQ+5GRlBAZ6FAV3m5pQJs/MbzMr/7Q65i0p0Me4DxGtuV/0LtVNqVhFi+gmDBfCmK5zJK0flgDe
jY5dfQBKfYRi1GqK9+p4CXYZXBfP/2u5mG9VuVQHfyCh0HcYrq2YkBFZWO6qFkvKSLyTFF1yutp/
K9DFMotDHYfZuq4VLRemtTt7XXunSjy1shJekp57sjl08Wj9rDMhmaxIryg1iopQHcchVHYkgZFY
HVgaTwol66AT7RSkmXR+RfvTHpRjTQoRdaDzWX/nRP5Ys1Y8LC0XYd+tw2u8wqMaBQPQ2c2yxdU+
72sqB+lw67E8FhPz3Dww3tUVrM6SL9Vq/Uyq1GchW8UuqfMH9TJyBMCjjg5yhHt6KGj9RgA6E56t
+pJIsVWyVYp4IVNcqENuik0uTT15vHrNKEikv7P22u9Wk99M+c9oq6ddl2GMErTBT3fNP6dmez16
BGpROph+XDEfS3DrGguNtKMU0wNR7IWmFtpZudzhOsit5Niks1f1UX1Rcr5cFkNvUWBC8BOp0BQ6
01LxWoyJmrUzGZbL9aQsbcNAZZO1/Z3BvOPq1yWIaOUTn8kld8F5koOlMOo7mAEkwNipedML0cm5
fG83ExgHTZv+bl0xo0vpOXCVOWSLpqcx9Hr9Irpqr6MwssDL6edsrcdgIk2n9E9FeOfP9fOCWGpv
tAvxmAs0JaMa8JoJHIR08hVaZomiHM8Zo+h5I8hkmTWfI3/+JcdYLgQExfhk/TViKhYHc80ZOj0p
mMG4BQ/38XogNJuwG1Hd+89WV75FsU0UJ2ReQQcUe8OM4qU1qk+rnzWHZDa/Gu2tlEsTVjtnC2nB
fhiiYzoTgz4kKDbm7WUcv/dQlWSo60V0Zbr0dHRbresHIpj7i74A8UHrhuwhmsuvTtr8AM55l7ei
wzC9h63xpk/t5QAjgttepLKR1x29snrMvCKGmty8i5LaatwFxnNwG0TkfUGmOODGgBO3xexIaG3r
hDd34tONpL17jC8ZSan3jEyKfWG1t0yjgf9pEbSGKwWb7ltS1ccajpvwbbLM+E2ULXSc5rOMgBH0
eEgvjZvKYhHrnamMPL2KJMJQRq/YgfCVIRqSlpxfr1ExhKmgQNURoa4yUldzo9SfnzNSqgU7UZhR
/0H1PLfq7D3Ogg9fdqI+M/1DfLpqVhTq0SJQK4Fi3L7kE7CTILM4BRJGn/3Rz7l02WMX1PeNAAMl
TGUKL/dGO+YMY639UJXvprjt6JmcOwk3iwRIyVWneuouaslLLX0G9uN61pOshbPxe7OW8Jxu2I4Y
azTugDJDgv4ImSe0+YEwzwfTaNePxavWHTXoiyxIr/gRNvHwFvUkQ2C5hpOqXEDYrJz6prslQXg3
JRBUAOV2bZkm901BaALkhb0XzPMxgCh6BXjFSEkeR9GUz3Gf0/hO6HL1Sdj1cConfgFy40MqPEu5
k5R30bK+mm3hgottwRbGx611Xtb8Ak4K40nAFy38jZU7fawv9cdmCgne658GVxjx/XzqyC0DzP6j
HuveuFr7tDcPwkZxjJ/exfJxSsKhnynrXhW/0erROFjLl4q6ARyKVMi+uCSQgIvxtty6s0IfOl9V
wYO//M7ThkNNzBN1hK2wiNZsZKWi6JH/oNaYGxlmO9tpEfgw41DnJb3ZPfGZW4FFlNIlgInQ6ZhE
ZqSE619P++hs9x0jVWoWXAOZq8YJhMvSfl1WxuQCxGihoadOLaxUuWg4+A9tGX9VVLjIPGQHPaYz
7B793LnCrMnrYv+oVyFqr/VYLSiorTkiIjp6z6hSdvYCKYGmopt/mSOvAbz9pmGOezsP1LhtsUun
pr13ho8Z5sUW5lDZGNrE5eaSC/RNITUtvGhXIN4bK6kEGeeM8NhG8RBuHRZjgLBa9f3UGri1NUzT
8OUpTDghWPxNn3I3fbTwij/MUi3S3X7kwYIarxmfWmyy9mPOm4F2rbBG75r7ICHcO2qc/OyvnP08
tuayNYdL5b/qMFjWmF1NkEyM8SDPXutCPfz0TpDHJ+tLeePdJf9Zltw5UMr+kC0bV+Or9hl1kJDO
3eAVNzlGcPiqrA5VdhOYnN82AzypS3WJjz1MhaGhiVlse7uaYRtFPJxtu1/3xtwtuzSAKaWkOv0S
BuT+I+nYaYBcorlxWxzyBXtO8nYChbe+eAlj+HLKY3Xjlp+ju0mqKF1s3RL+ahhlryPtpHAg5Gq9
oj6wk/ssJhQN+ZJ+2JSRN1onN3rhWcwCDl1FLF60Pnhrat8gNF0fbCOrEaGBUyrDt7CegQ2Gg1aB
egdYff1ecAGwfMgEDQLjzuZuvCa5SJXFe4ZyXtvugxG5D43rhzdhQj0JvWAt+zffSAsgsOpRAfJ0
dO7x2qqf2sYLmKrSFtGu7Vv9Z30JoQf7IFrxPA/lfBsm1VO2Na9qmWCU+a8IzeAVHpXdlJTWb5OS
4NSOxXffrtwH108+PP+SPyS+/+CHe4pKMDzR9OkGorLZbircSy6X0LkD9iaUh3EIDAC6SpAeO8sI
/wUk3KvMrIqid60m4tQ6TYMHE8caPYIk/fg+WYy/qvxRjzM93OaWd+cCckouhFSWOlDTk1934aZc
js57HIfaOrqXDdIwgLQ7B8glkDorPqeEbU+gDEaihde9m7kBa92xPqx+O+jZQ2R6dRwz58+8RXut
BfX/1go7TIa/wmAKrodWPm3HPsjJ5eTUUdopPhQmVqz3WJwR/va4GNVfyndISNLW2YGAJmU4OzdV
UPrnS9X/sruRMm4dHPrrsjl4qWHtp8Yd5HU6h9SJGywW4uCkQK+kvpzq0v2qS3az8x/95l72c5Q5
zH/RQ+VvVz2CNxJqP5ntwSTwcG9a1i4K1+o/4w+RXGBJC7GpB6rD2SfdY5deCUGCWeuji3D3eitm
qZfANuRJtmIaI5TRxU0A2qXJcCviJjyszkk+vsmr7Rea9nWvZ0TP89CpOL5lqDmL7dfIi93pNWmT
3xnkU/VaZFdzHy/uSdIpE7zXLPcp4aeDqVO59oinUAPhbvdh5jmBbE3BbzLX7ChVW4+HKSV5TYQJ
DbNuxoL0V6CAqxUEN+1vLiLG3snHZfPe0ac9VH34svIZw9Y5Dw0ab7aue2uV0cclaLprs6ic0y2d
CFXfSJuyqpVUXsifcWETp9TOxLXGDlqs7g1PahPQb37JkpxM3hztmh/B/YGgdVL2q2y+sTdPtd0f
oFN6pxG5+Lnfgodw5rnrkRKEzQ+SNGMCmrGCpmRh3IKFdAbRs1zvg6b61o3wj2S5Oy28LDNAJSct
Ncv1hHniBfNz6Dc9MU8J25zIi4foQgK7J7bQWjRpO2qJtiXckq+1m7xqhzBhpX8Mq+y2cJr7GQbE
jHazbGH6pAAgG7aCTOERhZH0VqYpxKHLcyMk0sbF4ThwCBDmAxacv/c1ZspSfqbkRpMtiJazYRgu
ZmhqUB1b62/8Qh+msmDeJvWggY13G5uQkflVVHFvUHVPuEZ+9cNP+tv0T2lDY05vgVMzHNvo5fOQ
0U5S/F6y7aNN64fYC4/SaeofT9v+T3/u8vgtLLGj0M7VhLy9lBHTIYFkknK559yUq5R2SKu7KbZe
OpDoq8rH8XGMSq0B+z9IWzqz0H9G/b1fhxi0/lK2JpDGFy3C/vdyEzqN/BYYg1+rtHm5EvWkMl64
H/VfkwJFbR/Vmln9JJex/pkUDGIDAylBanzSgY+eYvKPKWVQJ2E4r5x1cMLfvTELAyWKKKmdKZ52
7rI2DAeGxwTAH0+DY0c05fVukl1SCNjlc9Whb8lOrsw/2jA3aZ1Bw4WiuQjRvF0hOkVMXhb47rcb
FCQdWOiJLqeWHG/X605Efco/6IPhGHpMO8rIvrFYmXdb87DYmGl6SfAC6T6kGaBGWROvAysZ0iOT
JagfMjDsU0KnOhNLuhjz9Dq8TboOWqxVH9KI+isUPeowHywZ5TF3jM5++5L76S16zOwULWxZ7bI2
g+Qtux4/9C8Iv06Xuvxsyl+WYkU/azRddZ8V/U9jgSI9wMHFMqY9qOeXziAIA35Kl6FBQVpHpzat
zIPrES6FTeKB2cmXMcaUp5H0dap6HXQrKqIcYmddb0ujJbWRlo78VNzTupRoTh/GkV1WN3IMGrmd
7/04+qZHQmolT/2IT+q8gYaQTi+AfuiVL/zmT/KoQ3VONskLScxnvdZg3yHs4FiLLlLh96gBZf1K
FShbRL/S4jqcpSFJyHGCmY/bNyfzYtdcHFavgKPKIRxM9lacwe+Til5ETS/kI2WxaSRTHxgn3Utr
n3BJMTPWFr6I0CX15kK+kNcc+KlI5Qp0ACQRX+clazZIcHt6p71bHia0rD6qiyB/L/M6P7auZ+/z
0PvaG1AqaFcp08WlX8u99tGOW4TwMqJQ0Gl0DXoC+8d/zi2uHK0k4xgbd6dazbtgLYa9uLfLF9ez
TH+dHnaobnBaT7ryyiDH2IfmvSUI21jb/dyQtWsu0UfTR3drwrTcFYqP0VHCrON0v3bdvl1L5gTW
b93zE5tKkieeBz9+I3z9cl/OprX3PZqDYSZzXqb8ItmR6rbru3cQ3a1rf2kjq3xUP5seWQD+jnnn
R2gsr+E4fNanCjCQf0SYnbV4IqLrvB9gTO0vpDhjLnLXO7ixh112GDyw0aTwrleAzo3lrWu9KdQZ
k9q6yaz2QXeWpkzpfx98pDlrfaOva/bwE+gs936a8cnkli8KizLNEBjVGudDAmAIgN0hvRDJnUe1
gM/leFpzPD3z9os2SILC6YkQjA/eGPX73Mls1JPJ73IMS+1RdTimAOlk3CXI8/dhaj23MyJg34lK
eP7LNQpR/VMmw/u5jeajGhT0A7O8vkPZZG7HKu/J+ZWeT7eEoOb6dlnT7y3Td8Df25iG9Cb07KOL
4hWDfPew2JSulomHLCvUAy+i6XpPEFDUCJX2YvilzlhJwT93PUDF3EVHvKPMt5vK/BQHxjcdVxTh
9mbQdQj1WWcDWVQQ8D5fGqL04BVFFwq0qtI4Rk1+rPuYq3MNv6wEm0AbhwigYBqAME9pmr4Wlv+n
L1FBJABpZGASCB/iNS6aY3gZAMtutwfhehnwfdsji+Kk5s5o7XWHSTlwkLs8bFl6SEIyki/esx82
K+yX8Evcpw/mZv1okjY8ji37I6/odqLtWSbkM91+0ZFDma/Ve23V7zH69t1o/NLtBSJCAGVW27uh
ROck3a/+//SL6IIc90ueMuKBCESCDUZeMqnVvaZ/T9hDif9MYgd59HKzWBG2L/GwnoyEyQOY0+/J
vtH/Ug/hJzRGGJpLHaKzJ1JCT3OP3VdtZrwFvxoPUZvaV6mWPc8RUXAUB9ZV7xyGw904ruZeR3ur
N5+NcPmhNPMAaV0h6ssc621Ix9l4UuFFvOQ/Ftyj69i7BxR0b+VVGk7+aDYGJmMD4Fg1NvuLS1Fj
b2Rl+Nu4j6h/km5y7upuxn8yaH4kUL6V37b2Jb5e9vCnMJ70YFbAQudJeVjcJRkFrJYLnmN9qgYw
KW5BAH9dWlL2KKVShZA6f0KS8HkkTcVqpkMcWcwWeeVyeUl7I69eCwA540jeNHYZOgjPQ96y6+o1
IQJnnI821gqdTCxcM8Bap1ROgBZd2izI2EjvKRy7UpwcYkSScswqBW0p7zqr+5bEd/ZIvI08HOl1
iURi6FrZ3zmJ9oV5uW/tDVRTZphy48h3C5Zz7BXfLcEnfWtBYFR+0jlKI0GFavKmb1g7AXQpyAyn
/HXa+NZz6kyHYjT+ED45Pbbb5XE2+/EMKaHY1/d1tjEhYDB9FeBaRXsiMOm8Lu5yzjDSG134m/49
9emLfF0VgXujke+i/mFbiXxi4KYDcX3/sBrmG5xLbqk2iynfHvVqa9cCZQhS+bQy6EH5rd3ylCM9
8tL5KRQB2WqwffSgY5DJtpRXJ0fqTMym8FHjuzoyn5aSuqr18J4HT0dFdSJKMMQ/IaB8psXTmk+R
Bztvvy4YyMiLlBeighe9ASavpAGsfsoZ1+fWp9izSV+ZifgysWp3ZRgqeZe55z0a7kXFASrVCsp1
PkxGa+4SmfzKdysC/z3xX8PQhpsvAo3ZTn55yfyo+FA7eWQalM4Txk2f0YCK0fVVm6qb3WUiuCus
O7/irvXScNnlPhFD0NV2F6+o75owRblRZ89bHFx2g05LmwV5k5FiagB9X27AUrJV/oex82qS3Miu
8F9R8B0reKMQ96EcynW1ty+I7pkeeO/x6/Vl9opaDhmkgrEbHE6bqgKQefPec74jpM1C6o6WLcQT
xaJmToA3XAXhoL5yRMNetcqD1Zkg2qbmS6BqpPFnr3TRSR/cp1gbKjDQcH3khy+jJ+Y4UVdViL3F
jo+42KcdRHXaS/2Pfux3VZagpxUdX2PEmV/RNc4hjDY4Lb+q+i5uu/U4x8pGd1GfiDtH/E++9SHQ
z7qzMC3lXpZ9ZtG7NWvnqhcKYhKEYh5591GOfctRIfmkrZ+koooM09XozuN6Tu32WRxDZGVukksi
amOtG4KDuObSSiyMHdJVKH6zFF2jzq6XDuoZt4TUBGlOclFg0woRJZXrzAUabkzztVvcK1ljyDEc
JJJ158VvH3IFBhD82c7do+S7yDOzPNW3QoUm1dhqj75dNywaIWD2S5BPs2e+DXW+GaZvSkdsfWTT
hEXB0T7HLqWEZNnQCGsKtHHdfJSj7oqHPlfmgLbweDIal8fARczc3Wtu8RIpAYW8YR2GBvefyFjA
u+R2qL4KjJbyNDMH5SbQx1l6SMTdbk00HmPuKuZ0ZZPTd84ib1P01lZWs+KOpiW+Ex+W/NTwMaLl
dC8z2ncp75GbUNlGHOrGbTiGd42T+G7v6lBeOOlJn5GsDMXTyUTwsIS6KUcPolIz1PZWydsMSy4k
4oCOVVb4cnwnFfWi0A9AMDS67YuGrOwjS9uOfELkEiqlgAKGIa6f+CVf81fFANzRqUdTdErmGETC
jPpefoecNaIZ+xo6yraSVPPSo7kUrv0hV3sXHIQK8+ZL8yAPb1O1zLyM7Ivd8ZsoQiFIKGcZ2f02
hu1yP6j7GeEfOz5P4zTqB8uAwiYGA1aPl8/RspO8k+WHugjDk9RGyM9MZy3TQDisUy/1mUWLwyDd
CtEVlUtgXM30N3SoEEJhNgqYhZh8TBMPWxsqfB+30Rd6VOFT9VL1Xu6SYtZp6O7kz90xWrK7yB2D
k5zd2Pl8nSIW3y4B+QAJ4qCV5RaA0NJkM9g980313ov7bmX202fYVB0a+CRaATzTVvBdHqJZf7Ry
ho+FKeAOtKqp8FnRHZ5FUwT9/WbtdMyEQQJ8jE4VKwPnQws8pnxqqplqrDKztw5X6moU+AI3KvYg
WA7ywCYLRfHWpGBBLqeqWEbUWBWSHvrBMBhXHhwcaF4xNnldFJVy/i3O/57y3QN/upEVtCzR5SF/
ju3nOclgZbNKyb4byxqV2EwU08Jk+6txU4K9rw11K369bBvIAbu422ZOzuuYIb+8GHJLkdt+09Ho
3noNogb5DMifI0e68ufjM2fUz91AINNaDs6lQMcT/aR89j4mlaOxTEaSJUK7GCpHLkAR0quq5MDI
7QyDv/MgWbLDqBx7d/jSS9Q2NUgTAuoXKFtp5vnaXcSuImd9js3JXd5/X+Nh0ZTvi+Z6MHFLyEHL
otU6KJG15W0iWmUbu/Z4XNjj5JJ5GBPbOw4lx9whdy5iXCkFtWJxFY+hrLnlNe/y5TJmIWeewei2
Db1R2b3Asdmv2qTZys6+fPqoyZjeOUyGFKp0nJ11Bksotw5Kol8ppcalHeHEGR7kYdEF7Ih6X6fx
w+TM+1hFnOSFzS4f8wep4hShrOL2SoiPCAeo98JnlLux8KJfBqc6dzWnuUINN3K4EyZYBsUeEY7A
yT3jqqsCHn0l31hkOI92KgHgVqYsMAO2SU3YqreMINFNeidxA1ioysLt7ETPsiqWVY9WtDdeMxLL
BWFzmt94XdclNg1osWQlsCPLvhdmzndboAtkxArEFvHK5RxUSIu9PrtyI8ZNuuB3sH8+JxqzdM5V
DzKsEmh8sK+M8CirednCEO9iVhWKlfFalrhiEbUy9anPm3s5npILqMClydVECh8W1SfkIvUlA6Bf
kutARz8gLU9iG5bPpy5GC73IPpP1BNLoU9ekzHLVnlm/ifdR3lsAbj89Yz7L6nOulxvCMqQzuyvW
BJjhja6APQjQjFDNEEmd8UHUN7JElXXk/62LOerXqukPQUzrelhIX1wcbStFEFTBvhujdah1Eraj
mEGZJgJeFy08qq3gBdY4uUIHGL1EN4lFOuyjnWv2uDHYeXAhkD5VQVWZQWWpDS4s3ijRkhw0yWti
bRWVmdnzcw2aIFEV72f7JMcPSrHS0HRClzJuJRVEll3ysRG33Ox6wao1vp6IJZrugiW+yLs+VTR1
a3+pyZJLMY2QvGp7WmU2u96XTlccUeSK6VT2/VAnV/Ibu3j8ltXx180lN0HZ+ZN3kVN613GoQF3i
xpEsO1sxvlH2+VImJ4c7co9TRiBZxbgviTz/QlZ0JpOwonRvcFaJnsJfa1//JKWDBZcODfJt2wPL
K5Sx/wY/jRVQFooG/7MXCRgSfprq4caNIe0URbC2coBXNBvveguvrGHwRV+rOrKBTl27LmOFv35J
xh9jIMDweh65IZAQyPf8CYI54dtV4ZCmXxlDckN3uhfXa8evm1fKM+VH/lVuiYUR2fNAXvbaHA5i
bUOnhprOWa6nUfFVrONQJYm2sNUbrWR2LMIkZVihrHcMaIu1+Lydup7WQzGcpIRNVjjFAHnfDW7k
gU0yszPtKVm0aG2x0//NG/8TfTQjZzjCsEfR0f8cdF8OtgaiHvyvRL4yOc1osuANAPkSdDjTRQhV
A45n49CbXyOH6Fdxrxe+t2COKTI3QrwD04LrNDXqN9l+EJtebdDidtpg2qYxGmrm2VuZTOvQ27ez
8aDP6kMUJAwBJoxmEGczffIQJ2V0BuNdj9UR7ibhI2MES3Gpnee/ftt/tLzYOi4g3ebAQIi899Md
GERW68K9S/cUIq6QH93LN+0I8bcdM+KR+XEkk5d0TP7uM9f/aHoh8E7Fh0SghKY6P5PBTcPK0iGL
FV/GsTjueExd/azCnkUA5MGWy+6nhsafIAEHCR1hoGYfyQj8Xs/AiPKcYpWPkO9Gl5zAiLADhx+l
6RrfDkrfj2TI/CicXv/6I9P+iMt14OSaNNZdzsk4Ln7/1E7oGgp2PLQaGZRgHAKoo0vaUqWIaK6c
xKAI7JJVaWf3y9L/UEiJoHeOpP5vXscfrVyOpdItMTFKYWdxf3JIoUJv8kDldXjhnebYLaD3bN7K
zylsdV5FkT8tNTyTsWmt0997liTG/PeWAofLhjmLfwwPdPDvP4hKsXL0AhYkf/V6Spwb6WBjHssj
kJh7JtureGo6YYHBZEHaEmkbKNhFY06uXMbrkk3g3+cMqaV5pc/Ea8xqp66itojWEHbu/uYDEzfz
z6+XW9y1ieP7k4gbD9Jq1FUjo2zFK07ghXdy8odwG7N9r7yyt5VfLh7T4jXVKhrQPow4bbrj3+CG
//jcOXCnCYQnrlkl9fKnZdZRBsJ16Br74PXc21x3LjIO0NZhXM2uvUbVbp36SkRgRt/++mP4s8uG
lsyWsWhEaBtiJfy3XcfpUCSDpXR8uU8K+YueLAD4+/NoaqiJCMtTlybyteksLxaDELRZpnKxhTUg
skhl6eej/GYCINVz7HzJA7U+u25ngl7/+vXKXfCny0bUM3Y/VyUMxdZ/us0mZUinuRkdn32LULOu
3mFrgg1CwLYyBpSnHTmpan1b6fYrHJHU2o1d9Hd8aONPnnrMnDC6bYvXQnbU7z811pGJWcrMzc7F
kg8ZNpF9laUE+97MERnL4YWDJFpkPJFiwRLM+FZzrgmkuhJr/yReFCwytOwWIYdYCPOAVWyCsp87
9edU2RckEGXqfB+LyQ+RQwWVlm9ktiar253WGMHffbR/fFM8DniBeA3Yx1Rd3Kb/ditY5dgbqWGG
e6mzFAHmeu67oC5X4GEPfVOLtQytgIkrDvgflz8hk+pvru+fvAhDMzSN9FMeak396fpaXj2Oej4R
zjJBqNAGjGwwTuRiIkp1EcynNRMbLyakwmH1UBJe11+/CLlY/v4m83BGeZbleo5Bl+mnh8LSVeps
J4n2AYeQpIty1PUcyz2FFloGh70Rdad08SZwnL5mw1Cl3oOwSWRhPKRA/+JFZw6p30l1U6d2b4NO
GnHYleq+rr2Pdmz4LAOs/mn5Q0Zo10Lr+2Wxa9tbxtvB5Gi7OemJ7wiQRLnuDUzR10kgKSThWfZu
WJBmgaDcOmM1bVRnL7mF8rAyxoMfqC3HSdEGVyzOgRE56FlvElvCrSYPywVh4ihswT0KgHlq4Tjt
3S8WnXziB6H9CGZmQxnTqIb+X5njI9I1nNSGvlfd/qx2oP8IE0C8SpNsaMe9brRwV4kyWPfj/Qjh
wkmDHZFqJSjwTkHe++3rICncdn998eQK8PPFc1yDzdhET6n+vELMgRdzXEyQJuC4o2miPelRr6/h
+BorkfduWMuTzJTwAkqGAIlBWGnhyrH6cqNW5jl0o9tEqwzAL0ysRSaGMLspeTKvofT+9YuVFfTP
L9blPudG05jX/CFCCyhSNpd14Es9ndSHKvp3u7aNldP0+7miN2/my4vsCcpOTqU3aB/HLxmUbJPI
FkIavi5lfiu/zu4ZDpdds6ZsyUnWQUw0ZcEJJeuhr4u9lEFLNR0BOurBHAZmv/aZljxYuN7bDbl1
xJCGTBP+IlIC5WPG+Fj1LcVVDl+x/KbHITY10U6Ll+KpC7V7efFBG/CowkrR8P3kooskGymA77EA
F+lJDpbFgEh+teyHikbUV86WsOv/ryB2ENQt2P4nM+vzjTxXw+faww97k3ABTqMpOK+LOIMSmEvc
o42jQLQ8pexTMoOEl8UW+S6BAdYRBctFPrXy+v3nt+m/ws/y5utKtf/8b/78rQSLx/vqfvrjP/fb
u+1/i+/47St+//X/9D/Ly3v+2f7lF13d7x5+/oLf/VB+7b9e1ua9e//dH4AwkJJ42382891n22ed
fAG8AfGV/9+//I9P+VMe5urz11++lX3BPOTuM4zL4pd//dXh+6+/aCoL9n/++8//11+Kd/jrL34/
vxfvf/iGz/e2+/UXxbL/wXDUUl2SjzVap2JzHz/lX9naPwzHI5eZfzhr2qIGKsqmi379xf2HKaAJ
qspZDGGOKY4lbdmLv9L+oVH1stObGlU4Nm73l/99ab+7dv93Lf+j6PObMi669tdfoKD9ntNg2Zqm
c/TQDQMoAiZqaa/+ty2wsUbgRDQ+4Fnad21hwMfIdZJNzY9ydNCnoDza553t6+y/aGM0Y89GQo9U
80eSRbcz1rFd2FxGgh9oxtG0Uxx+TJ/uq0V5dku/N4+VGv+omzrA2wiW3w7as4J0KVTN4uCZ+bd5
0a8LY0z83Kh2nkYSp0lnJsiXcI1y4xhSMmQR6zDotO1YLScnmgbydDGcRb3flKaY7SBC0YpdkmTe
Ojljov5elOHdPDLFblrya6DO3s9jdKyLUWeM0jqbxh3fdcPEpgzGrIj6EwsVkBmM/71F3FJYQrLO
DT4Au2oZPGvdY9915qZqRNzSfFEilEhYYqLmqrb18zwDX0Vp4kqSIH0sI0zpwBsDjHgXNatdH6OO
M2QFb2xX1McU4uc2Ttnq0MVdJ/TuhDix2+nII5XFaug1GOg6KE0diyU6qia44W4KhEI0rrtHDPGv
daO4697pnpd5uUHQWgE7NN7czHkLveyG3NnrzCuAMRsl7qui+2ZnAPmUrIBnisqp1v18DIhlUxUE
yUn5NnV8HbCYeBd2Nlnx9vBgVM0rGuJNomZbLR68VV3W0x5YzCWu3BSLvf7pxPN9m+2p+16rOBjX
+JJRho353o1Um4EPBVMEVU5rnefSqS5Lg16IPIn+yBXdjqXIYC6ceA+UbkOywCN3SrnJOQCv3Mx7
LWf4WUTrUVeY+bpw52STuBnEfl05mRiComn+4VoLLd9J+54r3RlaDvOtblpWPYSv0tnUJuKUuCAF
I5/yCOAJMYtxAvSguUo01VeJMFvD4H/SCoo8PegecjcB0IDZiTSehMqBpMbRtf0lc/1OZ8hKL00Y
fTNfiYPkNFQPnOrrVR3U04YQO4wBublqW47AMzSrpWpH4xi00CnLBPJnGUYMPWMTdoe7a4aHeGg5
/unluMnjw0CNLAbye49w9OM8JK9WgaM5Mqd+1Sje2lWwaE99yAB1bIjtirN6nY5gvb1Q3WKS69bz
aOw63WwRT5oU0lFu7gsv4w7r3+v02elCddcHy5WzzPWx7r+DJfROowtRJhmjvTUn4PIcVCHRYgrJ
lF3dKJ6IfKYIIDvH4Za07qOIKTsiTJi9JlIAUk6mStlBEtYBB+oPJRvY3migp7bcjuDqF8EU3vSI
cPYDKpyVxYFgvevmFr9ViPSE/r6KjGln2EJOTo9mU+GtYZqFbzPD+nco5gzRULz2EqXaRm6lHRwT
8YuO00xtdZ14gYzhU1W0GyPjLg0jUyFEyYY1JEhu7vhdI9ZgPyCy3xjW8OTqnHChVyBQbrocIFGR
bKPY6Rh5HrVdq3f5dbagkBkDC96eh3SoaK8JIO1WWZkyrmvBa8VV9GJpCrforGKr5YFRO8xcsVdw
9kGAAu403Op4OkorK+6ToNoH+VUydNyNmo2riyMWFs5iC6068SvkonO+2LvCsRAKuNmyjjMmZDmQ
eGYwOQIX5F5aWZ65bNo2MPX46LrLO5ctO81TdtfPrFH9aM77LCmPQ0zrNF1qDcbu2qutuwytxRmT
ykNTqYfJc7xDp5ci/YJVCSdLt/JoP4eZd1RDE3ureTE7VB9LodH2TtXWb7nLpkXZdh2mQysoTlo8
JdjrnCOMEHcVeekpHlRj7bI+eu2eHn90DOvOZcDbfXgBtPJcn+FXhGj7NRb0gLF/EOiAr9VcvFxG
3qRr4Siqvs2B7kHliW9CqM772QQ4GAHqgb8FEFsbvE0QXhcZDioELZyBgLXrLU/L0JmHgIcdkdFH
mg6buFf0k5dM0643xrO95GeP5vjaKzVU3I57WYytUswVR4sm2JYojJB3I0cDsDg6QbgpTAaiRT8M
GzsBLlfhQo+RBq076BErMwQBimuiPjqNcW8qGE3LwYWnWYLA1PJ8NXZER7lhtLPuNW+5W5Kmvygo
OCCI0sGLOH80LRPjiUTGbalwiuNExjLWsnrYxi6FXxNBAUT6ar2oLPfWzKapaWOxGYoFkqiDW8cu
Eu4O9aboNAhr0TDh0OcMFRX14/QMtD7fLCXiQGMMrvtZucmVaEuz46jW3tXC5+3bhv2aZM19SpLt
cem/G1Ph7UImFeBMrGcR171gXyHW1bzqsxIQGwxjwpqcZFKuYVZ9FL1abNLW2mV5Ve11QQJxtARt
TW/PcBda0PMtVCd9fmdzBLNv38Bm0170TPEza/ph6vYlsEuqMe89dtkk04p8SU0PkP619tM89pt8
mVAyNiY+sHslbk4kDRHn2Q1HjUnvlrXjoLaPS6ITwDBbhMF2pGAw5krW6mDv67y7c8IpQWg50rqe
Em2NXDQ8BFF7o8xlvG3hqq9rkjtSA25smjsdvZ3Y2k4ChDOHwaGqB8CsMXelAm22KCJG+pFLeGze
bu3J9xSo22XbF5vmxKlUB9GFLLgZLnhU1VUw8XpVzYcMeoyLZIT7pa1Usz+k3sKoUM+rnRXvmFSd
ga+E9nJnqBttIR6Gin1eJ/lylzgY9wy3eNPH5kVrdb+IQ5gF9V4dunM7qDdBCBkxdVVri+7BbPQr
dWhOgwOxNHZ2jNdvsbKdQ7KypgL7XVJs+myAh9MP28xW7/U8QW3AEusN/ji02qoSHRm26N7Mztrc
PJQWaU2Img5J3d9qOSrPPrtR9ZZmkzIfkq7Ze5jWMJpw5wZlf+it9qEejyZRHkhsbx2oeU3Wn5cs
Gom2wp9kuo+AKi+W1zw6jf06xuUnma0hWj/vJSAlKZvU6h4nCe/eofBxy2+KQRxs+1mPE6TBot0n
NdLeqhlxai+bxAtKH2O6usr73KQ8oPHkgIxRJ8XZloWzD8oSdLzA1WjoSXFvIQmrTNIMomiDboCK
dLDubM3bTlNdHVMzFGCb8Yg3hok4Sqm+hTo8tSdjORtOca0O85WbMB8GpQZ/MyWyU/H1yT0qPedU
HNFKWB8QIJ4Nook2kdoy/AWj4wzWtm8JZGpxJFInbitE0ViREXm42KJXat1fl3XyPSZ9cuX2aNYt
7nV0e9u2N9xLjFt6bcRR5HvZxi70q970rgkDsTvlmOJC1Aon2RCnerAjo7oyGUCS50QNPy9XY6J+
lm36GI7tqQ7602QTt5sW37QpMPwEdjEpucMurDn7A1zknKj3m2IJDubjNChXuj7vwUHxmThmcByt
0xCw1elpe8CRa648M9LPvVH6eP5Q4cJ2rIPsU425gVLGVId5bu9ozF/G9m3GybjW228Y4q9yRT3Q
w3rJrCsH8CySt5SRYvCkasFdrWONqMpkU8Wgs9oAt6JeOBQ8BsN8bwD8bT6QBCZCH5erQXE+CPfc
TK0GrS9n0Nr2DimFt7kb3Q2Rt4u95QXlQ3c3NfZp4X5mbe6oqYODFk07p00+55TVI37ICxLGQiuc
eZbyPV+EMpXx1jqfSXljxkL4COlFXjmvOC9ahyRvcXqBvoz7nDptgOtd9cGhHSrgnBB+lZpUs2lp
UAQa2uQrhfoyjGiSKShvzdB8F7dYOi8f6UJxMAFYGHOdD7nMsALN6GHH+ajo8Y0eFt9KOyBerd0V
OhDySS+JhTPcZRsEEAp5XG+UAWB+qD9yL2YBnOtoGT+AvdKjM8+N4vhlBHg5IifUmTqmREnz2bj9
JdQPrVZM+6G0pm0clt4mvisG9Y6Bw5ursC0bpQHLBGEPUJNLGjHasaLyRYl3QRZHq3S06m2wzEeN
9Z6sOG1OzY3KSQN19XzlzDQv9OKYwa7s0morsp5WZS16I1b3VIAswc3qfERAnjfp5D1hW7ku54HW
GJQohticR8hcBgwR+raZ3odG/m40i59X5L15U/xW1UGITYkWng5bLSi8YVU32h0O1WNe9Uh4aJ5a
yQKmHyt2rKfDdn4ZF5O+Tk2xQ4TJKp2CV8UMH5N53HOVTsqyjBt3nO0tIl1Nuxns6huo1GYDf1LH
oU+FGMdvJrdGQoAlfT3Yc0PfI040OHtY3Q7wWYT7sTG8b9rwbmQYCEui96x+ueoMDRFkqr9UfBRz
p9of1iWu31yHDAyDJLG6SS4pnl5kRCpJ2KEBYtmvSoSnVdv3K4bOypbi62x78+eYdva1099YpC8f
6NrdkfryWcZK6btG6MP813wvtX4wAlxTrqrL5PhjO1JHK+mhACqz8UqPWMNMLbaLgkBkpnLWGCO0
Rm1vl5Bkzaxe7pwSJ1UXKtFz0ga3tk6sndXZxSGn0wzewYt4gqLHtNE3fYOMw84VYwMppz5a9T0D
4HxbFB1VbbUdk5MDePUB/NlxmTHpaGDfmiHHfAcCqsspMoGQdn5ZeN/HCLMYJ77b2KQNh6iHiWcA
TBbjSpwm9m4wMd0gCKLXFQu0bN3sgPIwh4dbr4656cdJAJCCT/yMnf0+HLCxIOaiIi3BzHLUx8wY
g8k0il2uq9rzIR4rvCSOSZVVzSjKsxXewXRfVPlljoqZwsm0r6cgfIpSijTNgM9qhXWBydx5jggT
6NOk8Jcx6OCn5e66bKhcgEfRPKbFqGBrOCbjfOkpNy9OV2LDUXEVk4nppuNN1trljp4W+HtzIaMB
GEo8A8hHGr+hGkcvp0eJXzeIS7woBZGcXNfqFGPDyY19T2Nv1Hl2urJ03lJDx9Noj89TgSjUIcho
U/XFO8E4vutknB2m5VxP4HWmly6hKe8mNqKqsj+GrdH7UYGAzOycclOUGef6vgMDhm9qMwqBzqAv
zVHuyKj0IVLVxbNRlcZpJBDRbyYNbZIOeWyI07sqvKRO3OxD3N0be8BVNjujfUrgG3N0SUf0JuLx
oN9QaUX/rlUoULL+Q5+C+lyHpnaWF3tuPTohSL/XNnvpAPhtZ+istfYyXgJE/oORZK/NyHY/6pDa
THBtro0FidHXdnTKgksR2acx+GT7Ya0rnW3q0anQc9dXBpYQRrfOxom1s+jcoAhLDm2/sKE1uKpw
whGGt6DPGvvJZ5EtdppeXtsw5M41LLY1k4GOY1x1F1n0c+d0sf0UOzlarHa+w+bTJ3OAPa9RNoTc
tBiC2h92Gg+b3vGe7Tya0GfOmGs8A+ic55ujwjssuMMdgrrWRZXgcXdhD0RTFa4M99Fo6vyF4jH1
FM0PLUPd6yiN17pqJ0jW0+ccpDv3mxhI3OYKIO+EW9jumGPUWuWeyq44ks5hHDqngfRS2vGuaIFF
cZYMLqRGaeAC0thX822rJp+cSOByJdEB0x30ez18swJw4rNmEUEblu914pW+bTfeEUUU9TBxKYiQ
I0w0WJKMrkHPUXWHLhkWwC34zbC2bLC7TCuygl0SXEg+KOK+PWfKNazemzmOOAOozzy8N0rZJPug
6vpNY7oE9wngujaJ7/cSxIQ8cWpll34wssdP1XZKmuoww9Y4TBxNtgUS2OcueOyzmkdWL1nUCmM+
zt2C8UUd+f3GcoS0AM5NmHFzjIV5Yb/PBhGYVrvcL6P1BoLGOizJd6tqzV1vVfGagFcy1KZ4GyeN
b0CO3eCE5rTOYaEYVZQXaaisLVpQK9UCZd0EcKITKu9NiRATuCEK00i3yn2VwvNUlHzcedlt3TmU
MGjFlCCrbwlSPE4BnGQA7nQ7MoMukUaQu6KF7boqc2uVLuPnmGkcKAc7wjkdgJ0juylRZtxeNfjX
kj6jMo3sUhSZvGWDj0Qdz/jRs965yeJJ9KPmHWcjnNWt8z1hj91ArF38ZuAYl7XjpkpZ/4Ihq47q
UsNXKoddP1blDbfzUE7zVpkt52qKMsaQ2p5kmuW6sB6docxQdMOdt/PM3iSvyoJpPi/TCAFiex2b
yUdSqAMeuXa3THZ0O5gKqbgGbDOnbl+WXsGtyLaGlq577XtrfnAxudLHb+ed6vA5670WHyIdtuyI
K2kHy48wxdF4SuoBm8rSniqLA2C9UrKm2IbNUhI0kVOLE9WDfSp5z9lxm4FSHjSbMEaC1NENBuWd
DlAgNHDkT+OPkGXvQd1WU+GjUeqvRjcig9LqsoO16P3tsKCCDi1f7SaP36knlDP1JXKV9hJwVeB9
agrOfYXDSVhlb3nnpmd9npy7ManykxWWGCFosdyZ2M8Qw5iQpSgI165Zua/xFN5w9+YMIHOKtTn4
7ip0NZPnxEiH712eX/WNnr2YJdCo1JzMQ9a6WzWYvYvNURMDd1t/pPg3dIByN1WgXKasc66HJjik
qZOTwTUNhOPaT1FTFdu0IkuhYKNec3h/nTgBXbk0hdYATMj/U8/GOKvnwk6sTWZEhi/IXpxihv5Q
x4nxKP8Y9BFnblsp1mOouk+NtWSrPi8hdVi5+zQVFe7woN81KMZ2Hvpb33U5ZrjBMl17neXSMUy7
txj68xDUz1GezTQ7sTTVuQLFMpxd38ih2sHJic/elN/FA2eraKmGZ0Cvo1+UtbVN6/gzKYvxPsBC
rA7f8wylbAsL7cbpkS7bVCuoLJfx2igyYz3FtGQ2sQbmhJvZVMvyxeigi+tV0j3oWcHe6WIFpMdg
3ljZy4hd7HX2BndPDgI7ifgjnuDN2M3vtMWnfYTp6Cane3gTOkXHNk/Ps6GOBp9o99aqpaV5LCu2
XyY8z6SBqodwcPjo3eKxiTIw0XGknut+ejAHa7pDvaHvjCY0thGrAVWws8uYWPgmDZPrtvAOBmjs
wzSTzZTb9R3HVHPbh3Z+oXH/TM0oRJhNurOGRXubhytUSZDvOhWfmoe7Q1fMaJs1hnpm43lhuXd9
u4qbK5qXzZVWDJjk+Y9bHSXsqagU+EXi/wZIEb0Rq8ehK0PeltEf02JYjm53V41kF3robusxGW4U
rcfGk8f6VrOU98Aeo8dgaCN/xtpzaLKS0LMZnSZq5/zbVB1L97y0Ax0Y/iWcAgz7/Mv0h//y29eU
DDReUWL+GMNPFynyB2zCeGNmbnqZay05Z8jgtnmaNdswy8tdCCRi4zRJcWMQwrsvJts8IBCMLgti
ie3yrM7FdIWkfbnWYpIGqXOH96ocPlJ0C3elQ6+xtL1tFevarduwPIPVjt6jOdijRGh/UCgf5mq2
3xTx6OpFON3Ghjv6Wm1W+4FQAq/SjTN+8Qlxb1rdRmojbhp3eqqznhYWtqct+Ah3p1XRfLBTl6au
qscvZoHziTnEfLKQwWzqcHT2Dp3LoZ/MW6aU9VNZPRL7Fz2aTUsApu7SscNJSmW4vC+2/ZJWdX8f
jl1/pAcqMp1pAifZrdv29ZvOiW03TPpbNwi8RtGNr4RqmVPrvM6A7ViGgmgn/9hH6qEk5A88XkfK
oK0/eJFFPa/W05lWj/FgZnm0qbzpJq8VdadNTXhP/lXMDIVTTG8kzyTV1SgbwomDy2jfm7m6gU9g
Pym5WVyWoWAN5IyG/jyZtm1Ee9foPaaEVRFx+PaYzmVzuHIh3+cxzluayjV20RN+zhXx5BPwSuVF
Xaor4hbYu3uHxI80A05RzjQ3lPRUsHERUpYoBzbR8zyQQZxkAVHtGuEsLgc8OiTRemRUR6h7lmyz
Jf4cw/qSe/xNqOjHbmIo1Ddb6LG4J2LqLEzoQ6xW+yIIj3NsLetlSA7mSPh1giZrjYIFXt4wxb5V
z84pykYsX9F0tRBKtg0i92ricLoqF2uv6RzkewSdK8PKr/UyMtGyBSQCWN6uq3Hr5N/7bulEEKvr
V+1Mb4rbyJn9eCC4cizjg0LBmzrJLqMWv9LH4iZw61NPy0gLeYw604LeZZqb3E7aa3TyKSV9ZtAx
4hh+VbbkGLjaJQt7nSo1pnFOPuBKs8obagjAprjEVwmxHKIeYOqVe+cu1MH+9M+4jBkR9toCOCQj
vUIjd8z7H/bOY7lxZEvDT4QbyITfEgSNSIrypdIGUTIF700m8PTzscdEzETMYvazuYu+3TIUkHnO
b52aykSNh2eexWEsmFh6I1U7A1S1tK0E6T/922SgQ+UYEr+24NqWCy0YKtbP65Mc/G8g8HnrTyRi
Mvk+yjXY0L7xy5K8KPwDEWkXV4RK4bdMaqRzzz0Hs0mjbgWaILBVTFQ8bWCrqFqW2M0m84cSuOfJ
t90Qe99VeMmdyxK1odGyGAhCqWNYk9rs3odM1GE5LG9iCNQuxrq8Cbwm29m71CfHVqf9I+5Wqjtb
itJSxDtb7lZ4iexPEiTYLoqUryNoApsYdvuh/8uG9jfIp+q+rQ+4+aqjp52HpMERDUVMUgp2rDZv
zx25o7JhEbHW4MuETOcP945Z6u7GL4TzwqcmEmwqOv2ARI5Pqqh+q9GFiFr8H09tqWzEOJxh7/am
z4QMpx0OvRH0sDubkqD7Y5scvQRsy/O/DAVGVsvxSucrHyAreieJJ0hz56G0Hq1ABRGs6nQY762E
410njT4UVf+rrNR7mnFV6ORTNcs2ET28ckkLg5cCoTnBlyI6eIjlFDp9zZg1G+Hie8WOdgviPEl4
hT9nF4Zr31jmip4dphxU4Oggs2oxEyPty/ColjWsOQJw17XijVqmD8pTLsjrUQwk39YkQDQywHz1
hUDURgrOk+M50GvzOlFiBDorprB1kzSs/B5PkrK3XUCmjr9gg5l08Txb5g4djAxzakcIDy4iGcdf
RWVyO2JSbz1Uxx0H4yYLMBmaKAWGgTrE3kTXQOaFKr56pKWVytQ24FEfxEpEemYBd49sVT5nc8/x
HzaDTXwRidODy75idahnAU1WZLzseiBeU8MYClADrdjgnBQsU47HT01c8xOV65z+vEJNkuR3BSHo
Y+qZmDFb+zb/tNEIxhT2usCSD7xEBXQQ9Ql4SeG3/O4UoeC4e8mr1D+ouN7EOT9rN2OEAXpbM6ah
vi12bh1kkJ8SkBqQxKz5Lq5kvpgTlOFJyiy20sKTq6ELu4xKvGHm7Y/HnHAPS4VZ3l3bpbqF6lDl
Q4igix/jkFfqKSVwnDrSQIS5O3A6DvpHkKwxJSv2PxM/e2H9xhkuDkAM+B+mF7PO3l2nRXU+uztb
BCGqmKtLGTlThn0/+0Q41YwtjJcb4QPqFM7KYsR5GCS4cdJAPmujOXi59V3jgLcX4gotb8n3i8vT
a1nMOtwpjKP+h5zvk5y/bN8ZYAvFMXHsb78f8ZaLGzw0i+OwtmxTKWFmg9melpHdHUahKJlFiAkI
SsgbP/0uCBA3xXqC7zpXc2+GYx9/LYP3YNcGyZScAa4u9vl9SePV6rRXX+rIzcwdRoetmP0dYDh/
CBiVfb5+KN1csQj8o3ufD45ffvSNSQglfjnPJvunBiw0koqes5q/dTp6VDEm9inL8IeYi/Erg486
01P94pMbaVXpflREVq2TvQKkGgZ2pYlUJS/0ZQtHpXoaAOgDK5N6l7YkWxuF+HClceEfPNe8eDvW
mmC3LlU0yW0mJ32NJ5Vsm8Y5G7jygFLKIapzRNbaX0hQ7xacuO5BU9Zaufw9+xxnaU4Uh1XYhyaA
BLS68S3BAtln1EuJcgnQtyjuCIlFjkbHPJqd7Hu8MerTTJA82UYbL4fcqLKU0OlU8cPKfEYYQfFX
5mASmyHqb4GTQMdNQzmEzekNpEdAc0z+oqWfib94xx0Eyi2fpG38Sh3xwN/9bQVcBOgFrZrVZZwl
fFxO4G5n0plLZM4LkmK94007Q0l721nOPGPWQKloUIPmTG6IjtvebILmK5t8kyAtIyF1lZAltB9J
RpWgsEdjK8ZCh5ZUd9oa75Ii+VgLbOb4/Un4oYQvThQvaWHMW7Mxo1TCUdLfNeth65WFyTvMcE9B
YUNGzT//QyLBvZWOn4UI/hJDh7GfYWlnOk95K6J2oVrMmjlAdXU1BUz/nJcHp6qOraHTrVPkjD80
IMaoNvtuDcCj9YNdkKy+9i0flptyDjqLE3XUSYnMcg8SfRIM0F1gBp/QSKesmp6nTn83PeakIKbw
yZPpflrrIrLskspdG/nxu/Sv81Sve52UC4qjTCCNoiFiacDYO6s+jEP8x0yzo9AZhQCu+hQL3RDC
zfaoi5Kw6A40zCGSbTxz2y63YCMSxsxliKrE/U00CTCqX7yCWyEX+ZFlQkrb0vwgFH3zm5gCTziI
/bJmb5Y4TBlf0NPLmzfrq72AgEyi+BnpvAgzHx1FHntb7h6eGwXX4JadCmP7XMb+fAyS+WTQ6FVV
1cPi78qUg4YP1yBgBTzZvoFcM90Vvn2vup40X5+MTP2MEMAMSWnYDpW6xr2+6wzoUTLYvgGj6P9Z
kQKI/s/kr29Z7mM5N0n6XDprCscc7aYGS9skmfCPiw0z7zfQ+JJsVUc9Doi+j22VPBJlrEKnQdTw
7TDrYZapP9nvH9hzQMBKegAU+t3CDOBYA6LcoD17kb/ORUXWGte8XJilghHl0kzSYOnVxP8o4Dwf
tsOvr91QPRCo9llYNJm1wcSVMSdFmALFzcn05I6wdLavpiPV1NQlgNo2JSkldUZbDtmcOr3xJA3O
/nwl7y2f8McHN/2DZe+sZtwKUVAEpJeHbO7vGtI+qDz2f+JWvVlx/D4QKLv2fPCUK7tieG0srN9N
oKztXKIooVGiZkbBD/LV9Di73cX9LAgSqfoJE3nDR2sVr2ZWfs7GM+EnJBYNNe2ucFQjr1jORApu
B0yRCbU1RjzTvlv/tehT11z5+yrBcFQV7QclgMuZbNvDPPi7Ne+Mt1WD0ZrJyKCXw5m3TvxUuXRx
ynXYuZUXybRZQ6JRCsad8ilg9URk5ZDoYFI/T10FmM4Ltl7GZqUUqRzAHHRFVIdRG8NDLziRcYxV
JEd2D22Xqb8OQZvp4FZfq+IDIP3UfLaFUe+YA9Izsjnn5M7tuJtITHlmjSfmpWucTw+m5p//3Jb2
fd7Z+vdS3VCNwJIPOI8NKh4K9xj4U31fzWCN4LUzGeU22thl/rsc3GDt/uY+iYdJl1ZvwhdJVEkr
uWcbNI4DJwLizCJ+UJOxhiwh3u9+XS797QeucPVXVLB+Wj7ZXgMJIs9+7emdEtl6si1FgmzKZKHq
2X/2R5SKA4fiV4Ir/Z//XNfmY21Zwbu0ubEZ48oHxV/1sDJ0a89Lj3aavGKBszbSbzc6my5t7//w
Cqf0BN5KELOJrH/kYis9JJK0BzaClI2ULEd34GqgbSdyu4HbBnIWg467i+v5M5NkRQj8No41Ppb0
O9MzyAPNMH1caxPNqC056mcFX9fvMAHMxzLp7xxJkH6e5H9HQDNuDxPWpgXlcKwB89xmcRsVDvYt
E2BJbsGvUZNYd612qeqoDDwrjphgSFzStI3dQHHQ+5rJbx5dPWXISeJLClJJLy1JU0wAOeUmzTSg
rozjCPBrX9p4N2LP+nKcglxVPp+iZhJsjcsiiz8FLjWehfJvcbsMJzq4mf7Ki0ODQtONBq3WqHBk
nz7hq2sOaT1ioKCVJZXzK1rJAOp/fjZ6ZIxjzt0axMw6M6eNtpmDA/wSoLthXCX5Q8tSnatHoRhw
iB7i12+6O3cR19xCcUBk/GojukstdFDjOv/2eYF4Flj7Usv6mhvv1YfgoV3hLZvMICIum4UN5QLC
sfKFzHXa6KcpMs36LqBMLRoKEH5GgDfXHJHV0GYUefNvBqtfKrccutYIrjRr+bgQJ4Smh3gtknuG
26Rb6WLYxrX94iIxwoeCtH9u98CWSC50jnAUvHdPKEhALWwvNnFvADdlaEWHytiO7m5a3f60zH5Y
Ysi9b13/JBJBhHrS7fMbkg0rRyJlZ/Ge1N6mXB9T9CTnoG37aHTZuT3/vfW1vGY+q5fs3M0wZkSi
rZYVeYY/bbq5LO9EEvzCpj3eHi1Sl+jSlKPztrBd7zPv70o+ctj4wS/NkV31rJZ9OT9XOhuPBaXM
5KXi1G+bFvmcPPqWnR2LlRxfMhMMdR6meI9hyD0EBsPLWOnH24UzlP30WXk8D7ZDTSifRESns2GT
wizIA+v3CXbZsF4ypEcZUWIdZXFzYjeR7tmjhyMlhWvUDeWdNYpyWyHmginq1DYdsGKhLgaW9EDZ
OXeb6uggQBaziGriXUNIYYvjgThR30fku7IqaZl9NrKhFhmDNsEw7qMoGfPFkpuwo+Rp5+01qQl9
Wuay2fa6OpTYgbjud8gLiIfJ3gOPaGuuOTdQDxLvQuhrti8HqahBD+JtQ7HjHqlloZ8V7HxIfSG4
B8NEG3dX9FXEVepZoad07lcxv4JwIvusCSQZTf9s29OPC0sbdkXxXSDNrALqaN2F/d1K2YcyB101
QsSr79rPA0FlIPLWWbhgxTSFqol2kxW1Kd6wfWA/ENTx1DgbaGb8nXxPajBexVpcrUWe7Uw/B/16
dur5Mg4VQ49HPKmOixDB68Ukw3GDV/pDDNg8h/LFIlYAH1RhhG1ABoE/OOQU2hthTKS5Tt0pAaRX
bVaHbNuFACnU8a+YlRiaWRULQ56MysZ7SYksSIf4h7TgZ6jYQxeUBot59pIGcwxT47sIOqTFvEQO
qlBnOiiYsBsQJNPFtlgbCQLO+FU28oBe95gX9/4y/8qQ+BAKZTu0hV3dPCXxfCixpSBmUTr41Wjk
1W4lCJZsE5vWjltHvaEPZETRhST3OEeJf19M6NV5ZzbFd7/kH+Bgb1ndsjqTPiwloqL+oVcsuGU1
fQ4+A0qV54+rJ3n0dYf9yK9OqIY3pnVWyvFeegKuImf6DISmu6Z0qT1bXH3IlvHZ1Zx5Zd//Rfv9
aXjArDMSJ5c7dbll6nOKf8V20BzmjFyQdkxeWQ4+pUSBjdeW3ZRgJxLA8j8kIMZhsMZk6NHhs/Hl
NESYxooQp9edL2W5LSzrUiwoWStbr0dbOKEPM7kHZntaWT/mGDSk8Rxr6wQoERRPDlA5WBA4OaR+
i/LPa+9cZT8hONYR1e4uNit+9Sbv9pP22gdFwaiq3pd8TiIljT8SbJu3f0MaFj3qEJv+VzN6D8Kh
2hC3vF9Z+SbT9bVPhE32WQKI4V0AaEkPlgDybfpQQwzkbvLZTtPJLvqXAY1F76oPNcZ5qEey81vJ
IsnyYWTzM3Ard+2terHs7yAz14tTt1fktHUOI6ZHs+Pp4ngourLeqGC9W5T409ocQZ2y1zAVH/Y4
vNT8Xp0g7NQX0IsuQ1JlnhvGZy5c4mXrYEFiJDMS+lv8B0uuzK3DAkWRroKGAQQCsAz671QjR+g6
eu5LBpJUTgeKg+nDoXVdWy9kkn4Gmgm3Xatb28uZbGvo7gTgxMWjQEATFo4ATUvZfhs2+X5LshL0
ESCKYr+rnOZqWe2rt3J79HFJObGUm84iSovYLaKLS1KIObrpRr62MRk2+by8pUP/vMrMZfKczlQi
MyvjiBmT/JlKepM8TO89KJPjMMK0ea16sBy0yreP9U87WtbWDVI+6lZyQST3iXLe5jggwZj4PloO
3EeMEQwF9XDpg+eKGHR+UTqGUVruklvRnlNg6+8sZyv89Ttp+HtjrIy6Qv4JDL6MjzaR/zu5HTl/
c92i5AcwL9L1oU38G55M8eVUX915CNPU/c686rWU/AbDqubIgAnJOLaznHwQ8povqdEP27kagI5W
ecksJn2PCWvNrLeOCKa7tPuh0gdFhq5/BXUAxT0qlr9xJjeSpDWtCHqY0iZq24noEuLewP8c3gbG
sZkSz3AcWpZlk4IUDMVD2FX0lHWcFpLejQ16tBMRPGHnL9yduaiiQjpnc66v87L2m14WH1sCpvbB
nH/X3koilSRNmXy7S6qtXTZXoJpzHhls+LV9gzb5Vk587wCsbdoZEMYbplPsVOQyXeKKK2Utgy5C
YXm7UUwP+VDvPHeFHbVNZ20Js5GoYCwCPezqqhr9E5jt0WnLV0zzzwrG1XTkD6A/pCSS2dHa17Zj
RO3YviJ0QVNdPjtgnoGfDt/4fXYyaz/iwu8Qa3Hgy9m8a7ubFMltDJZuvZ3H6tj1KANGh3WScjvu
mWpmZCYtsUUG0drxsiVXX5ExCvvsuA/VajxmdQGRIIrbk+1sg1nbTwW/4Lw+mRsi360OHLNezhPh
y1sZTw9ebZ6JXiGxqk6PpP+jHfPMqBLL+6RwXJfItZAj3S9Lfx5IUkL4yD45IP/1GNdCwg7ZLBeE
jJpgXQwe3JuJjHf//iNP1Z+0r5sd7n6KkBDASjEShmBRaGNXAxHN3mEmgUuXHc6LW3iFRKCj9JBg
rf10WvBDMafnbF4AoQdIYd7dKbEvdVZw+kzZaz8jbX1ZO+NnNMhhtoLsBBWeRjjc+mhqSaqz6I+j
CwfAyU3NXe5xjuguJbSzZxsoTsqha2JOdDi23v1NCo3HN98wQwGGGtD1sdNEqwlECLBFep7pH7y5
i7cBciJSEnTHJZ/eo1KwjqkzbT3TxtvbKr1txJM75cy4wuE7l/mvcTS34yruwD8+UjMAjUM/H/bk
jHhpa2yHdmxAB5rHQXCZ0p89bwpr/oYuJmo6blDN8D7XTvJLDs3Zb3+bN+bLNyLTsvcz7bKI4qrd
4OUkZWvmLXQJ96VVEqjSHJqVn7wqMswo7e8h0OdEDO9ai/xurtpz3OSHzK9gakYexJJfPkvB95ze
J+8zW3Cg9ICrymbdLI+l0zVRLLKPOB5ZLoMJLs7h1b+1GnmlSaL8vB7LJt0Xcnj2V/JcXf+LK4BF
yjcIGRsdiMzsjU0n2zhBeiHzYStJD9ytQ/s5iGHv9SClyZFdIjnZ3vRqZx4Nrt6bvyLOcJbnmJcX
wOjoDuY1w8hlrclTdVNaDkK728Uuw2kYYAkKOgv1BKItjD+3r9GNDGudme/JOgydIrgYcfHRZWgP
DSv4KYJHVRKbCOx/sudxjsaAbc3ep6ohL2y9xlg+Cg3Mxy2vyQGv7P5vTl5+mK/UB0jKg/qyf5Nm
em/Cj3iupDvD8lMAL5J+MwVG4kIH1CYFE9J+0VNfREWs4LfLz6Fk5UzwBm3w/F8XiNBwnCmNz8xc
bgZd7qoJ8rzCfc1C6lQhDQF3wczj6CTft9cz0OOuMSrEi658RDrFldqPjwt1SEzR7hwlSJuMef7j
eEx79UKImfCbU5AYTzpLJ2RJsWY/SF6djqFe+Pww/YRt0XEyTPE8nLe/euW4MBHeuelwQw2GaYaT
ry+dNF8XPFOhHfDDTbO+i43qprksMUv1qAeCu7zklV57LHs9HFoG3cLZxiusAvcuT1DT99W3rNI6
ymp5LsjjCt0y3ZqdnW7r3L3QcIhvquRqpWxxCz33XVvlE/8a2yfly524mZM05WKNOiXBb6/nHNzr
qfxyh/iaEe3WuTMCWiaADvFh2cWg+FZOmiZR0OSjpRvDcHEaNlw9qVt909G4dVeDa7hqjkbrLFvt
2+GcgD+LRfdRmS4BRRcfIuaj9KEFt3GKKlKvlhEOaFdCZyZRTPHVhDPJTV5nz461RN4wH2zUIFCF
dD44pdwyD6QhJZq8lD13k5EzyBNs5bJbGFgXUqMNTZV9KehHBJ3EaRJAROZ/RRcAoByMdHLv+lNA
H4XzbMzjj5PbqPd7RPHWWll3GQpYtcI/Wpzp9QBaSQv2Dc+YirvUNQ+z9NAD9FWzL6qL4xh/s2UB
E8MLIUZY4Tgu1QlUBmwZDWZsgx6OFe28rnKbo+kwCAcuRb5rUiK3gB21gZUWwK2kAGxWpr+7Taau
7XzFrcU2vyw7B3fWtCrzDtFKMq1ROUp7My3TTgxQ/k1Xc8G4YTYV1raPCQKf+d7NGIgnuKC7MvEf
kD2vYOhBz067/jSxiHrLfQkQVZ5uGgdROXZoVGt7pGOE7qbvmpchCuADt/ARkWm775MB7UVIMrxM
D3pWblurZyemeJCQ4rPl+nAya/K3TbkeYpNlFlkhz77wjkDZv4fionvZ3PMSq677sVZRHtbpUgR5
S1xdu5UDfAHfz6N997ZDaoU6MvgxPG4Lp75PVrrZkC/bISmhuI16pvHceKEGabmZ+FM6ytP+Q1iB
OCbF+ltg9JyCKuKzOA8Af5vSS1/pc7HCtQAsRpy0y3XSHlTjXRLfukyuvMoYfZfb8DFNgcDs56J8
HIE1tN+f0jxoN7nXfNd+DsqAmS1X7evtEhgNgFLZVA9ZwE/oKfDHDtMIqdQdUYsiMkbxKs32Qint
1hCjgGlimfandIUAKA6JR9xZHMSf6TpQzFXWH/9Y5/8/XOB/DRe4xWP87+ECz1Of1cQM/Ld4gdt/
8p/xAta/Ao9YHmB4QVoYjTH/FS/g+P8y4db/SbUhX8kUJLr8R7yA+y8T5QrxAtIxpW2LW/LA8J/x
AoibSWUKSAqQ0nII//o/xAtI+T8i/ogX8ARiJbqtPWKn6Kr+H2FhGSyJUw8uyRpJ04czsYg04Ckb
ATdGBMfgRShzQrtS8ZAV1TGhlogJdb2ve0TnswswISEaPcggMH6ocReztco96D/E0T5KsIFBdGuN
RWj3CY3GNN9oy673JcEYvomTIxAIKIacYDJW8VoipfFRJ9RFQO9PX+2xasAJWuBM4CbXPKjWyMpx
JBja2ZNujqoLVIh9/q81Dc3OL4YHDx1LVC09uh87OSZBRHKBgR01Lg9VAoOOMhEJ7vMkaE23shfD
5Eik4vsF2xh2SWv0whg14m7QFTJd3On+kHH3C4pvsqBsYdP1e6Cbw9Qxy6BneqMKjbhUpA3t9DMG
Mj3mOPrB7KyZ0hRDYbBcfiwx7eTafSTiWlmpt8tgd0JTdMZldZz70h3DHsCcpr0128dz/Me6uUBS
l44620mYPkCLFgoalZ8Vmz4m+VUuLP3cRf9EQAzFyCQvXHdnabxDq9yOFCSrlpByl16R0BuiJF6m
KNb8FwkJAHtTv3YjURDSsOZjRctWMvHbmCXBXgl5oChT432jcyNq7ieNNaopQn8egbgA5aw6R6eP
oZtGSwgEM43MTsiNo37B7+Qbj7DZgzBcFODjkZKVkmaSot4iQjjgTa9ZYOJrOgxfFrKRzSqT6mhM
FdO7Y4Ojj3/8W14VrWpBhBHVp+D50xCKT1t2L8qbg0uMXcWeG/PBvpl8237cyGE9mHT+RmIwGuRO
BflQXNfSQfLhelgxSDB/bjsMgshB+CEWe9mhG+bU7lhH35xl6U4BqR/gp56/dUu73bYxYtIb09d2
tns/5fBACLCEr0GP8au2ZTDdydguYeT4YiSUj7QujyCt7dnSnnNIzwbyiJOOqcatR7kfc4xhST7s
ytFKSMIAdqj8desP+YlgqeY04VsLm8I98ZlsdSlfcjttjz48h0pj5rekeOqDj6wzbNijmDLCaXlP
LWDojJEtzFxZRpkzwuY6vSA9qL3kgM13CZnKvBAQhRbXcJpBOkjSUvtmRg/g4edYPWxjaxLciqbp
tczHKlpdY44cC6qQL/pndDGTKY8pG1FW6azXXogQocQj+SFy0zslPzGWoYO9EtJumcjhIUzjXdYE
jyl/pKgf3r2E7hVaEDdz50r6QeJHlC2/S+dX6dwrZb/F6LZ39pQXEdnXrIYq9OzsVjiD3c/kB22t
+SpKCJMyK2indlvoWfZZIqBntn0AKCMCsC04VEgGSRWQjFV1ak+PWcUiNJFO6qp7mdY81J796ibu
xg4Md1flCS/gYJ1ra5iRw1YHwPiH2symK5Lsf3jOPug/Su38kXX1PSdi3gIyeLuFhqXG6+x3x+si
1VW/vTFYt02C2XJ2mgxb9zJt6ewqolmBMi8UpNlNsV/Smyl7BUPsUb0g5jYfElTsFz8J4rChuyVf
u+mQevlr3oC6BisRxc1T1VEZQ8iM3rWO/Ez9VbDIF/tk5j1WM/BQ6aZvLRELYSYBO4LWvdlXblLS
JCP9gD9xTaOtf+hsixlQuz2AxXCa7f7XlNqH2HICYrX6IPS+XSCBG3Qtw1ERW1Qg3toncfCMxxhu
YH3Q6cUeKnjYW/DCjWLWfutGnad41NQ7uWRHNRD6YtjjQyD1Q3Mzx/umi/XEyF+R4tfkNhMm97cr
grvWnZ7L5kkQ14UQ86YNy4MfdNKnHhBx68Ik0B6FaLqk+Inl8nJTA+k6WXZ1sw5Ye7TCvIttVvk5
uASGLJHLXe7wsOiefIGRRkvAfGDgVuJNIM31cSW0GG30Qsy1W5BLVve7onx08ubHzeIHP6DF3rKe
2UzGjTmJjw7nt9lidbYKfcosHLiqXQ4Skiy0OCymhjrXhEjGYUGUmJQ8ba7HGDwiLpV4BDuP6t/Z
/Zu08c7KHhHE4cidm8dSSO92kf70puHerb77ywb/gt26/TUbBC229zvl/MEY0t3KRyRSwhiD6jxc
PE0tHdHew25WeLATcOplmU91h3SBbOopSIfTMvi/XZ1wEpRP6pYjIg3fOZnCftSjpUOY/rMtOviL
tgfGMQ55EXxUhe5Pa0BCT21Q2L0uwavR92/TxTAzgLc+ubqT2KN9KHU53Z5f6z4dQE+Son9ni6m3
WXYDs+1+iZRv3Qdpt6+0xDeQKfK62crCrEZ8i5ts77TpjwPjao1UFPAyV6dePxdZfGkqEy/poR7p
Pwss68mclifEAdfKm46mND4awwBzKH4M0rs2mLFWaT/l4EZuTLQcPd/n2QRecOcnfl9oJS0WYGSP
wSB9WRPjUbJvzvGCD3k9LLX5J6F7YWPJWxYexHBbRiOFbxvAdEw6Ym+ZxnddQB4xcdBzsFwKrpgz
vdWnJrt00y0K0f+FUgQGRacPc8kyV71lb/20UgtR2mTRxdiBeV5ggpNX0oBoOBo5hYBcH/TC1bSu
l1U6z0W/3A3TxcuC34ShJIcGxGLbYBkvKK7C1DQw3efxSHNUe6Z1yIxKgO9tk6ek9QvkBbZr8K+t
MfkB+pyl4128VleWnyC6xUAMTrUjnwG/VNdvCbjLMbc/iqaND0mL1s5egvdmhLSdOIbSxPtrZYgF
Fmd+cir7xauG3VTrVyUxTDv+K/NbQDcsLi23+VMl82HkZRp59ISPYzeet4s/fqoiduk+8hyWDyGo
rACQLFf+LmkKmAvRwb15CPApcFJZ91KmT6kKltB1mwvJITssf182xoVNhcc8UoUWOzl+mjG5LtJe
9qohgkY5mL9IB0JjQs+frKyRcbB7iGvvrbF7SJmbYxnBII/eEVki2SFNnaF91xE5SuklN6b2rodL
sqG5/dTL9mWN5sThcxybR3NQA/3adABV/gI5P3S3ZBlCn5KhO41MZXWpFnCTVUWBhzh0gsKW8UD4
6fJTeHa1R+8I5aJoNew08yLsZbo3iuBpaGFfcRiQd5h0eMPwiDN/elE2Bo9oK3nZE83yGKyRlOOv
YcYAXtKhkk7DrhiFs9MAobvBNqJ5YJEOINZguL4tpc3LbIoHzDhvDhqLreGTWpib+KMp+3hZ0w5T
KphA21XeCQNoAk0JFNyQegg/D54LxzPBzr7is0B4MpcXsSSHpJzpzOvMa5t39VEPVLRARl6N2TvS
kkd+h2K0s/BCTxWflrrZXA3jsR/EcaRqrSo5tatk9VA1UW9hddPW9hGrikH+LD1pUoYcWA7AM5QL
rG9XKOua9TraiLHq5N3zDPzgWSvuCsgmrK2zUYQ4TPtdbvkvsA6I1NC/NlXKyGjWWM4RGi/klkcZ
g3tdg0Bm5KiMJuUD+Vw4dwS/7BnDcs6x6Wz0lCOvQ7c35AhbDTElK/tnJqlAFDAhs82doKvlgYwo
S8ePOe7zcFjt565OXn18HlMt6+PIlbblNd+02KD5ks6r373NjfAey+yPMPA+jgknjVkAwJpjMZKP
Iz8WwrNRfRP+sNgGngVXniSVwWwT9b3fKyfyiesOaJu8GY//ou3kvDJ1tVc2l3hWqruZnIFoevJM
PZ0+BzOG8Gyq66AmRgTN9ax59XRLyHe2Ilz1rPJn6pPHYjJi8nu6HdV81AVjYEDn814UN/0HD/Q2
Tc6Uzw5RXJjuxsMwy/FD4SRKld8mzytsYtBGpRNDtxFVENY6fstTBHDlIsjRT1YKALAl0DDvDXdQ
+GhIwAaRTjMjFen0KSyO+QVyaOFyDIHDxE7TskrgZ19Fyrpw19YHm5wYGm+onhXY1KSFLLzjiMVv
hbuG5S2GbAW/fypu/vO4SS+QDme78oPjXPvoSFpiNpxXkzkKoTYPdp8fiEx5FX32tLaUuZFt488A
W2NCCJTyWky3MnYuvTKOaLRQCM55sWm1Xk58212VVeVpVaVGxAa/NcSwMgicVVQGHhf0ZBxFYN5l
TXVKsxZC3Jh+guDfqDuT3saRcMv+Ij5wCDLIrUZLsmVZtjxtCKft5DwHx1/fJ/KhH1430IsGetMb
o1CFrMyUyIhvuPdcRjdMCAYsDkVxRPnCLy9WRMN9YBSctq1HKP0y5VvgntzkWHxRSbFrhApwkDDF
rDpYmTV3ddq130QYfTjAcggdl/0OSVHPwCdCi+vzSSm2AMRRZAdEf6lRoTyvE7l3Z5/0FDI0t3zt
DHnz9J6M2aeuE88K0dN+TugPoPWEWweJTlPHpNos8V3cenC9Kn3TBDY/WCzsxkJ5W9CvSB4GdsUS
ePfTaE5r+ty3pkjYhdkvsdUad1XrffpNMBEF5n3aC4Az3yhoq5S7reLpMrPfWCcTwsDAVuz5k3bv
u8OzYwzNLq2cGDz90ByolGMveQu97GvMUJGhH8RZ47KucFQV7gy6bmHsjAHRcxSgsPF8RvyJBiOg
pSfC9X02qy2ZEivwVc4DLTpODGrdxYvFs2hYL+lWndlvhTQNcs2UluL474dne8Ud5nZ8HE3M1V4G
/GXVZKutZ3gEuL0LQ4nnED4L4SMcHXOdrRxjSVbaom4mZfxh3U0erS1ccVTi4DzuAzu5uCgQMW7p
enPJ0rWIO8AHIVvvXnYHAu4PTm3nD3bRFairxhQDulE9VwLHPEvHtbQI6qqRBT/B7wux1k34CLI/
WA19rSjDJNmO6aNdskVCzBNhmLG4FAH3oHdV5z6Z/QeMQ9WlC2FHeCCSUoRFMdzIbbdwoKXhEp5M
iDpIfeWlr4R7P0w9P4zYu/cFpkISzXST4RW4tswHAHd6wZg3MfMDi3/kM0HZF6wEDsxDW3QcHTyZ
9//+6d+PzG3KnSrT36iemHbrH81MPAAVAFulzDbPdpKHOAWqkH1w4QwMn5Pg+O+HGrGw//snq43P
rQoCrLpWeR0ksKiuNPn4MOBMZkXeUmRYWyJFQOiWhbO1i4nRLhqBlWJ8TzRa+jhTrcBfyc5YnuSa
eX+7t7lbu6UjPDE2FRVAUK1N811g8LvmgqA7VWbmfqRu20QDkZAQFuttmiIUU6g1H2EsRye/Eqdw
Sg6eX7pXb5rEqWShu+7isn+HvxAZ2d08IiaAdFBf/v3IZYCEVsfPYr9udlXWICPJo4s/L+F+EuMM
yiqhySNVHEM+f/Kzg4H1TGSTDv6F22a7sVo53lDdR6wF7uug/I4dqWNSe+tEhxNtmj5m9yRUdMoN
C7V3yR5jPaZLSmxYwTyedM2acpI2HIAihqg4YQ+ajhH+hViuUts/TeiwXiny3wpfWfdsjiGYCaYa
DaSHU1REgO55rZEfBs2xta0O8wrXQcPiBP4UMuwlKK+8vcOu6xr7kWf4Y+Ipv3jWLvP4Y1Vd1JwK
767HDXQNqDHX/YJxZEKPsx65HzAV2yEeT5JwImg12/bk5IWCYeaPj37OlDwkn4ZuNDqXww8JAQkl
dpu8xwq+VJqweAMl7PKqEn2SxKG7bieEAeioqexLO9g3ITtf1Ttqk5QWBlWE+JsJ2+MTSq6CAMAR
tkNHTeMu6lQNwba3gANnmYDPgtlQJCk+5DMCmuRktAMcimxGrDqm/bVsh21GP4TmjBjJFM/6Uygu
nd1WKEibRnv3i0e3H/Kt4UNY4gSseN+ch7pS093o1P19PcLNtAETbBYXw2u0OGTGp+H9QoK4l9rF
8Z+BUUIkWTep7LfL6Mxnq5ZXylbzkKRqPv/7MYVAA5AnlxfPs85eG89vbQb+wkqD/sSwgZWHM6Kb
SK0HUsUg3rDjikt5L6X6I51Z7RI4BK8TRzc7NU48ms7soS2frazt0Qzn+QEMNMStrumJUyr2pDnz
7Lzwmf6d8lHuKEn0tHRqdmridfRSUJM+j0humSvDT78mXen6mgNgNBABQs0G+LIgVRxNozkRycKJ
3dqvi4YJDBoroEYCq3qlkoPvoUdYnHze+Q51FZPH+YUL/iPoeoNuRF8OedC+Q6Pd0kmH7JqG+Mml
kR9UOdy8LP5Tzw2APbITlzogNe1V9UiDpn+IBA1LKCjesMQ/duoub7Dhtf0gH2RBJ5t3GFvDEvty
vyOVysPg5lfHvmNs52lAQ8OHvqhh2TsWxiovDX/0xwiPCw3vJHuWye4FC7GK2vGe1vvQahREOGko
hMZDhHAiEg2MaMa6PjjYw4c8SraTxkrk8CUaDZqIbJATVgbOQ/gos105efg2QVMEMCpYBzZPPj71
WuMr/PyJLe+ozxh/E2nERahhF6XGXmDLb+G2akfwEsNIRJMDIVXSjMgBZAYrRES2WDUaejaP+GSP
QmkbzN6mcHKWVxq+YaY/zcLG2oTK4Wk6h8Z0lPA6DA3uIHcDgA8qnjTCmQ5ldwSeNG/roSfu0E5x
AnpgOafpJmdjeLN4VreWU/uHEWHeYay3gUaILBomEmmsiIQvYmrQSFT1uGpqBpRGja0vqintat+6
ABF986zwTcvWavNRcvzcS4UPS44Bj9qAHCeNK5Ad/oAtiI/IxI55oDjm2gEOFfV8opIHcB1oZkrA
HTRHdsXqovpaNFjF04iVTMNWGoyCDvSVaADDAjLy1yeFMw7ifePkFhCyOMTQLrGI+Euy43ZCxK3R
LjWMl9YC9iI19mXRABj0tVvXnJ46m1+njKd5pvApTYBJE6tvEaJyzxZh7clulY6fv8sB7RcgitYm
HLLQEBpP42iWGbJM1EhEV/qMGu27zKiNo2f7qLZk8CY12CaFcMNL3K05hIDeZIweeJwXJhlXtJD2
Fv68t1fIoFfCLq+c22rdsFAgybyHwOMVjxGTCIacBDwYeKXQ22KY7Qm6Y8KBokPjeSo4PR7FkOOh
C4IPuOwtWD6phvrMGu+TYq8dwl+PexAZaV5ubY0CIpVRrsoGPNBg75qRQxqzev4RsvpI3P6ctlpv
6AzpzmXDHWvc0KTBQ8gSbeQu/OHCyGruWev8mXzcN6mrvkqHkXaR4drDQYpmaWpXZC56J6aSzbHS
Ri8/B8uI8xKSTnod7ZE+KF8g3Ihxz61jn1IjeyvnpuI3rOrnJW7b46AhS1D4nY2pwUuFRjBFIIBZ
qYBTjYqx3y9OB3Jndvb1APMzf4WNgQUOppPUcKcMypPysy/UPz7QUAwJidONb52wNrXvUmICWtj0
BVOz1LDv5jhL3sM8foQ2l14bR5s+MWtBD1CrWqOnKg2hSnUIAlSqLgFPlWlQleC9vVg69QGEVVkT
uByJAQorTCaNuVIIkbG34PXXCCxPw7BmjcVSGpClT/ocYpbQ6CxTQ7QijdMa4WrNlQZsadRWAXML
MGF217LLgnG3niRYGkyCwZFP1LTebKhdi8Z32RrkFUP0EhrtBXQRtSO0r1ljv+J/ADCNAithgoGx
xRUAJazQuLBGg8N6dvBoLIGJsXb592UXGjPG9gDDwtInT4NmkMEiCzWUrNN4sglOWTNQlZqsgmaN
MOuwG3oaajakKBO3hUaduSoqt6J5Lv9B0DQOTbHVWvEObEJIacmMoAWAMaoJjVFzNVAtgazGNRm/
eRq2lkFdmzV+rXUAsZkQ2Vxmt+uSM000fbl1eZU2LafHxprAEXiN3GDSlOQ5Ya0mAKyx/yoNf5NQ
4EYDIGMOF44QxKvQoDivvwwaHOdCkEvNDjG5Zvi6tPNqcoeN9Pd2i5mLKBDz4KegQ3ON98np1GHU
xc2nIK3F9P5U8OsqOHYdVxHtofVAmyrB9Jlc+l+Din7MAnGsuRZd1APmcE8LfnmhUXl0AhYFUHE3
QtFboOkRoo4jRwP2ekh7XAgXxjKO8DiTxYhDITwlkPlCCH1ZHH+6MJlWS45WIfLcXfI1Ww34Uith
F6sxf3lNTkkBBN4djnWLakQDAUONBozwdits4/gIkKzFhaS3WfZRXX8lQYGxDMBgXUMa7EE2lrAH
Sw0h5Fl6zHzj1eIT2gg3+AO+bNgM6fgqfFLPXA0z7Pgo4CjdMjzfHnyCuhkf2G3lyF1wY5Pe8OP+
Za0CAQ6oGPHz8SqENwBAMcXqgG6vY883akuPQ44LtMUF7GLazVcIySoJNi0Ysm2r+YxCYU5QSN7a
X4/rHb8BpA5NdBwsj8Eg6meQcrmBkVSzH9mctpF9WwxgRe3F7vUmUJhYPEbNjeTbBFClUZIgJS3Q
kiG9JIy6YzWzTaDd31TGDDOpxNGTkXyKRO3PDKjSAViZ++kTcjPad8t+90JCYRlGwE+nHl55NeMu
FNBrNmBE3sHCTEgPWC2uw0dBCIcnQ3FIOzyk0Cc1t3OTa6pmpvmapSZtpjwZUZPP61xTOGcyOrPu
5mTFrwmkk3by4ESd2qA/fRnBePqa5xkD9uwBfDLPfhpJ2jbF3wEdzWrWJFAMTpvRkH844R5SzQoV
QEN12ikSMoyHkBIyo4OgUWCoQN6/mUs5rPhuYZXKV/r4C8EGLCvdBxNIaTEuB6iSD3bwxwNygZ/g
k3Tj8wTa1Bz75eAHE+EedvVbgT/tNAe1HyBKMYO6nwYmGSyTD0vC74RIzcCJcWR5VK9sRGnjYDw4
t4K/X84qCiMXJXQNhzVmQJJoMqupGa3Eq32P2Axr4K0jAJAxS25RO/367vRQaMqrA+7VBa71QGrd
q/mPBNu3t0YGRzekTJaPLnLmuAW9jy5TZ9RCRomDM7CAAGceagpos3PHdDoyox9fdY8Z8lwmnwjX
VUTD0ILt1NTaHpj/ygCRySSEy89SFDmscZixcl02B4erVC5y3bNumoDi8ixyVZDBySGGZG1+sMHn
2gsYy+ZEKTIc0VDMq4w+nUcsFREUEE3gdUHxqsG9In0EaqkpvS24Xt+C2ztTzK1qzfINgPqOnnvn
167cGh68XwX4l6gUAaec294w8noPlwEq5XiXaEdRCTg4iXgg299Q84TBcnyXvoMxo3f+80LGTbsp
NYRY04gHsMT85w/LYuqXOmcBtjjwZuCucIxh+9x7gI390X7CN/Bej0cF9jgAf8yIzV2xOYULDxoZ
5+98WOzuTsFMLijxkqZ/6rzmEC0oAkyeZwVm2ceHyzL/MGbAoTF28Y2b6Azyl8wznztAzUoTmx3Q
zSRhgUqpnuxK3qc8+OQu7HpQzwvIZ6dFs07khIVhN9BM6HYwL6zoqRMwxCfRS50ySU/rdxuYdCKh
SifgpW3NmTY1cdo2NxWKu9R/bOsWB9NO2NCpM0n8TNaoQ+zrRjcYtvg+j6Ix9wG7vFYzrpvhLAuY
152mXzenEkAZ5D+o2C5/EyDZStOyC83NDgFou5qkbQ1NwHLXP6iCDnaafUFchgNn14HBXQPjbjWV
O9R8bnaNl0kTu33N7gb8gT/4H88bsPcC4NuUZQq/Aua3p+nfpRhi5kC3SWPBHfjgNZy4cRqYrQ31
CXxRCkg810TxCbQ4SqRXliUcQDWFC39OShhA5GFefDuAyTMA5RagcuFM1vviXcIYgnkNynxw+d9n
wM3tHsq5p3nnliafZ5qBngJD10a6TQAe3dMLMg++suamKwDqJiD1oYjtvQStboNYN6CMsN6Duj73
P2bH+eDUCt2o9zFrPvsCqB301xFHw1YBcLcRtMz/iO6a7T6+RYDeS018Z24+kcyC1xzewKXUXPgR
QDwmKj1nsUqWqpTnPq/CFPnvAdUDNeG0ygDNR5o4L3lwS82gZ1MmsARSowWaUC+i5U/hAT7KreIk
ArUbXB/htLfsAFdsQkIhVgyrEQMVZr1yh/nLtFvzLqjFe7JYO7MXxpET4DRqCSTKRPKQR/lTCmVu
4QwyMrG8i5ge4xgkG+Cr+9I1w700cwdH4qBdJO63Sl4pLtUGXjx1fN7ax6LBx1mLmovoJKzI3wZN
elVm8GLkiHYHjf2IRfSIkgkmw8SuogKeAZBpvMlKT2b5kw78Bbk8kvQuiDGJgcJJ71vL+TJJrVzX
gOZWtRU/tnb/mQfz8ojUg+p4IqCjE+IOzVx9rYR5zmALbEvberENr/7PTMT/t+LH/19Ck3xyhv7P
usbLV/sV9V/z/6pr5Jf8T12j+A8bpLIg0cwmY9T8b7pGz/4POj+TspDpjgTm6f+XrtGwgv+ASGA6
vtR5oA75Sf8lbDRs+R+e6UuEHq4dYMqRzv+NslFI+b9FWDL98xz9/xKuh5zS0frK/54d2I60hXHS
RVsiUitW/WS8NZO7tV0nX8WVaa0QnuHB5rRqx1mPSk5B115GkzT0FpuyG4sT1dddMfLymv6ZrLR7
vL0PsWme/FiPd/P8bXbrtwl54kp66rO3okMKfMOsxk/yOGipJmYqgeUcuSJe6WQ62EV2yOM5cLrz
nxnRr/xiI0b7GvniDwOnZ+E4OOBxDouw/qXxfE398HE0xO+8kNvRfYD4evNE/jA5zjs3BZNt9M6O
9ZmM9a8dZNjSWF/0AyOJJd1NhKPgphS4RU21WXI68xCnNKnZbr5pq8e+gkkz0KK2XbzLKDeZAAbw
xaj6A8P/9HVULXyRtdKBzwU7Hz6pZmM0MMggLFSo/7odXkwgW6S9w1h1keLU+VrZHRIid8Kkl/q7
KLyEHUjdCDSr4wxY/sBfrtyeNSnTqNG1PwJDPqRz9t5zLypRpLvZGXVRSicTRxdhQiFoCYQrIyTk
fbMXUrgINuofx/hFjnShWYek5X30s0+cRTlx3dP7GQ78V69+z6L2CzfloY3Ra8XmG3Ptk10jLbLw
cK/7yvgxsG51iJYEi/HVHETvXIjrqUoflBv/ZaL95fTmR9rCoR+S0+x7N0qwByaMRwyEzy4imIZQ
I1l4r5kRPog2+CiT7qMxTg7kC/xDatct8REC5LBW8fBs44+iWvJuSy4//AoLEnkIGzD2Pwp3PEkx
bQH6Ynhj0GPgcJnuTR9fTzqSy5w0ix6Y+o/xgE+M5Ih3E969ny4fUKDavUF96lJ/bSyeY0pHVy90
MPO5BtcadAS34Svzs3JHtv0Bsli0xgEHi8PP7hb0PlwVxhM50YDAh7ucxzJpA6qDuIjXDZlIOPz7
p0k0Z9ukKKIIzCsmh7VoPqqAsubYwzcKg/ltieJTW43fCPlTZoHRtgr5htlKrfpm3LEdTVdpEP26
MAOL7muaIiaSUfs9p9Kk68C76DBAZ8LqKwATi3CuvER31hTflBKvchnvmnEgvSB7cikVw4xqLgtf
RVnfCLPGug6ZGj8/0hZQfxYdFU5o9ycbeakkvBKQKTuwIId24ilZPEYv0n1gF1P65s+ka9mEdJMu
uW+ZTTBLG67KfwoEFNG2znkAE8pQy7nm5vCYFtNPE5VsYLxd48i/cQtVoILEFM+3GjEfSiWmolFA
rrE/X3F5/00XwhtGFC0lQEM/d14WJ3mzGL+H3MCYYNhpweXr4lc37z8t77fulyfVwoKQrQS5GTQA
F7xr4I7MmrDfjxaYOZ025S+0y7b9bnjhazsCGMni7Ce1WNRawy+FNQwc4d3GxbvHsvNWLfXVtRt4
tzSlrOht3zhZTn83ptZ7YrS7Rb2wdvx2hPztQA+CWWHB3ZGwmGEDGp3xr2k8l6H8yRhlg8C2MOap
+CWpxr3osea2MVlNYP4WtMo4tATT3xUEC7PGkeilSMEAkvXrNjdwXKqTHaPSGYFjzYtPYdlOGFXC
N3NP+pqiqEz/DDa6hS5nXxjkrkkQAXWQxnYzd6F7K5O7zBWXftLf999Mquu8qBu9OHWN+MkX7xnX
JrTAxf1deJXD7sv3xFNXJeeM8xDlTXzLDZdwgvC0kPGN6ZI8CYMkElPCxg/UBkYQaL3gMiUUze5w
EdJ5md3goSbslbsHZaR987z5G/U32Q3+xSmNx2xAVi5MsDGQ24aRwke952zqyn56EFN9Vd5wUx2M
pzYsbtCTIfeIrVvVWLT9fUmbgmzwNwnnL6tqvxB1wziwWtY3TEFlp8PW+GSW6FZ/1JAZAlXQegXQ
eFITEZ81BeU6tfHbi9HbZHb9Zc08KqWFQlRZ6hlJ5Z33NBXqb7aob9Q37HYsZHdVeC71iEHa8tEr
l7dIuU8w8pyV1bi052N/HkOMyU5ziiUHvdWyxo+CAtGkfK8y8COuGSPHwNttMT9lf4jiIyI1Wth0
pXUQrU2YR6n4ll17r7+xRkd09GhGCANh6hDDuhK442YDro/f+wz0+rc0rz+LlqvaSFzuXgwxbBGi
ybu3p+THzg9Wlr6BC7FWzTx+pn17iRP0xs5Tjrx0Y1r+GxXjm2/n+QrgPe5gU7B+3zq9/ZXD1jWV
cYvm+o2112NVsXPKs6/Q97ihGOKvpn6bh4la20bPdMRM3jkomXYVz1K6fweWQXkVXC3Qop2hdoDY
kErGqC+K+la3yxNpZw/I4u8RGZK8a3THCYdE4o2ArgsnWUum8jTGEZv68XuJY8xtY1uvjBLWfxdi
XgJKmbRgPceclL+muSQV85I+R5aO7GITROKmrDcO4Us7EMUmZva6NTAIGdvfWCj3vYR0Rhun1nFk
PrrNSH5GhNZOVtXRVZJQuqiY12Gvbh7eWiX/WIIqAvRPmlKgVB4drKfXBTqMF44i1I6OEydFoI6n
dmX1VD+gcCFM3+WajBIauAeZ3eBm68b3gtk7zDs2qXyVok2+WclQbYVFzCzzxzDkI4tVdMtsTtdO
+zA7PpyWZr5qsPV6KVk0WGbHjnliO7N89orzJkJQw04MLZTZ0W0MxA9ZBJiY6UdjKnSFPCKmFrj5
aQJFsfxk7z2t6xoU3LSqWcgC8UEn4tkoeprqkmYuzYLkopMXPG/pSutdO13etN9O9RHRy/cx5c0I
96HOLdYQJbL2LraPOnEzJ6TBblImK7xjvovacHLLqx0+t0X8UdTdQbJ7WgpBWHmxt0dMc8b0m8TJ
SWl2ri0UikIs+ywYPAi8P8BtfjqrrNaOrQeJzU3BRu9VeI4wKfLLvg0XkYKXv9p2+bNEYJNleIiQ
yyTDdzdan+AKP4YuuVXjFxWpvSoH3mg1Bht/Mj4FEwzkVsHNj6NXzXiZjPHFdJq7xZvf/dS5BXNz
MWXzbCd/p6b4yoJ7K26v2OTfZUfCJcXTgzvFR+RLAAoSgGxWdYCLfB/ZUF3ISkNh0LsrspbR0qUR
c+KSO73076H53A1qfERhL5LhNwVxzlb61MSQ+EbnEGQdzh10BUWS8V64x77AqpeV6Cdl4u4tRa5m
On8ssBqwHjkXuz57pOeprD0bQbnza/uBJBbyZSa4Buyh8qYgFU3aAOBy1I1T8Twy3A0kp71ZfCoi
ATWHEnYl4Zc5yJLJGmAXFRZG2/hPNHYPxQxZM06/ACS9tA5VajiMO7cZnpjrUQyb8iku8/uxlfd9
ARHB9c9iUY/5AMvNcx+mAbWgo85k1t81WXnXuRUeDIbKbK/VtBbZt6VNm2MJBnroxu3k53eztKDy
mc1rL3umu94z2tfXcPAvRWe/tCCIVvTcK2tc0LdRyrGNu4Zp9InyhBOBVCHfSW+zUf6h8fhGEIRb
3thROxTtfRjXDwHvtO9jqI2VAH3vHuO8WuEtfIobcrSFCRh3yG/WmBMLwAggTfBbFaPzxqZz28bR
TzjKl8kVO2F+NmYI375m7xbiHsnat6I2D2ibihVK+49UDdfQG5gpGTANDAJe1EU59k+eVNeK7Bmf
5RQylfnNHZgTxz5QHAkqNFfIlpPY3RRzf1A9G8A5QsVvOzvbFxhq0W1sEUbXF0FhE+avQRShygk2
eELeJxI/MKLWNdw990yN/DjAY8eNzKqObwTXT3RAZYme3bfFuizcaV3ACXEDysx2YaIT9oyrTKCp
FZpgl0XWqlVhDCjmYErD3EQE6qyyEb1y1k53YURaEeoIROQC0iJBnndCwAZzlY9vDVRFa5ITKYHm
r0zEsH0OsYltULolkEAIPo+A/blV/wYJLF4hZrmdAlw7Mqn+tmmk0+xkv/YF8QpkytaI8Yplh3TH
41VtzhGsqLKV/MiR/FsE8yYe6LYF8hyd2qrp9UQEyhD4MgBtkTA3smleE0u8Q7igIOoQcYrY0Jv3
P/j7sECjxUe5eujihVAYVb+OnK/IEMtbNgPbzkpkhKNqF0TDdY7wOD/iEjFObdqb+xb0zKqK+3zt
AzjZmna9KdRuGWV/7whWDTGInNytNDimrWDfcNWOwnb3DqNV12xvSWune9sAEDhjxIM/OXMrmBh5
WtmcclTlK5tvq4OeOtP7kkqKNx73CsgsHe/dAtvB5IedoIogKNvTPtdIjIDyPrXC+FjkImFiB+UL
B5C1W/r8uaYYzZv2iRnGla3Nj2HhI6w9e29bxXsSSWNlLdTcGXszXBjQ2ZV3SVvrrGqXd74THqfA
Y8dGZdW7yQdRK2uLwpFaxdpmbk0oaX/Hbp83CLkuEiBtmZmvMrAwBsROtglzbAdGbhJRPvtr18PA
hPyu7LovfIc/YdDkm6WNJ7QmsA9KXpmuZjU6cdUECVQIV2nHXRINGyFMjfsqn4xysbZW7HHEme5T
PtFSL+Hwp16okGELsEWtAvBfvcSbj3IVoF32wdwP8Hp0AREy0f4zRYyfM6RlG5AghLwaqPHjPOPG
Gc55ylMkC/Xg5hn65s56zjTNJ0ZjmjUfbpB8Zmn9BsL03Te8Q9trq0NDjjKRgrsU3TtaNcoVLOwQ
N4e/y1wu2yVv9gDISPgpkPEXGHLc3v6xgdYY+Y9lTdwWmM3ysWXvKJEgObK9pkVSblRR/CkdRhS5
X16t7uBKHgi8zwgJjgCqn31SWRBOOoe0eMC1qh11PkVbxf1Thj1SIjbsRmNtrDR6zgEEy9D+qjn+
G5FfIu4Gs+jXob8leeZlsOuftG1YYgj7BSEUZ631ahJmtotZUJEqTNTLdFURzis1eT7oV/PvEkNp
jsIovGvM2Ns0iYVOAsriZmkwWJnNcAJyYOCR6e0DildwbLV3bsXCCjh3vHuyDoD38Wk0nvVQCjqd
MRHl9jD0JgVybe4nSCbr3jnLdmEgLSvkiyJ5qgckQzHoCV4sfHo88juqPlYsju8RnRff4J4eFrUs
J2xoBDHSmZU1MsEFLQCrhAw7bogGeU41F+B+dCJqf3u8Lyr3IEoWSwI3J54VwDEK1r+tTbjD2eg6
Nor6dPYD82OMxu9ZyPc2KNt1aLko68DJsdbPYGy6iKSbRr6ZkXlNp/I5qOoTwWOMWEx7N/kLi0UL
FU4eOAd27CbGIMwPcbH8pF3w7bVyE6XIW6G0Mw+Y8iuALNDefrQjiRyRZ8bYuBU/uJgvcf7AXkdh
xyS4tigDTDJ4OUtK0RR7jwMAkbOZEhj99keolQtzu7BOQ6+VV6BglCQyau4rf5UHNKX67zVH8a8x
olqpR5h3hoYTjd9DWYl7NA9bkdhkbrgpbtkiGFn4qVOvF/WslI+uhoR7ULGRHJsrz6BkyQRQ2m6Q
O5fErV0k8IlhCXz3M3PaDVnzB/IgHJl5IltoYESuGMPg0bqWNQRWlXqsMzKD4DtlfUDx2phIotmZ
N/Ed6pa+9c3t5DAc6SKQ0HlwNlLzXJkEoZrUx9riTWfMfK9Yhltg7gm0RHU6pG9goJ+51KiZetIj
ID+tc0JT1sOE/bI654VLnSr6/k2yNljHFSEkzFPXcjZ/lAG2pc10le5N/L7x+FFm8h6Vx0eRgJEc
guEhGZGjt6B1Vgs6hepLpXl/NLv5yx2/zaC8uaH9mZn+09Sqo+PY83bf+s27rOq9dImREU7SQQSh
zvFYh4JozL4lSXHk5ti3TLW7gMSutR3kzyRQpmOBKKK3/6hxUicJZD+zPtRSi61TTIAzBE2q7tnt
wdvE1EUGdPXM3s2S4Z9jej/suHH5/YSm5tM6zDuNicYo5TBjhMwVaLRnTixSQl265gbHFbksJPiY
3Yl0qvNigMHNnOzLh6OMm+Kzt0+DabzkWWtjT7KfytIi+Mk4Ydz/jtTNCtnOWWpAY9rdOSVi2K0T
wH2zgpzxo0hhZiBzqXUUHX0KJK4EeT/yGdzy2QuotR0VC8TWLrksw1/AUgk3Wvew5CxB0YnO5CVL
7LghWck+rw3bKn6ruSZldVq4dKLeYOk9N+JQmTSnCH/HSHgPJCeyqZFZAQc1Ge/zfhtnA89uGBSw
SqajNRO+EYMzoLXB9Eth0HbdpusRg/YWzZ1djMgTR2PaRpzxTp8dzMk6dU52Yd3zsQzC1lISdvVt
wctbFW/CgFob820bPuesbIEeioJbiqP6tU7F0ff7Djek/axS49L37CGpIdBuv8jQLSB3GC9NClse
ivtqhpG2lgzUVuROXx1wP+zKtXTJoDwT0Yt0Oi3DowwZaDicZmQugmNd9EDPaNm+DARq921r7JQZ
aYgod0U8fxc869VUZI9ul98Siet+wSmPaPE7yatTG7rfVumcAgKcN0IB2l4wYoUdyU4HzqGML1ht
bWbah9Gz5LGbHyK+6l3qK387I5DVweSsrxpCcxsQpSJpN45lPFbn5U4NTk5iIAB5K6YoyLtHXKch
Vib+jTF/o6kCeT42sBi8v/YEJ4iksgXb9SwPXTsDdQaawpn8jMHQoF0Tu9FEc9ZlAw1ZLOdToHiW
aiRjOLCl0+4Bvf3MU0SYl8n70cu0P5u8e7W19HdeG+yzLn8LHewpqWGds2hBhv5RT2F3KtJgP5X9
VlC34f9nvpb2Bi0SX8QSy2cCxaC5ViAxfUowNGiTE3YAVO2TW3LORoAGyFma0LDi0F0eBQ4whrZQ
sOzuZBTxq238jWLWve6QUkSnSB9ti6I9imd0nRH5drOBpS/ItqGRIjCCUQEEYWoexehei96vf7Aq
nTKw7z7ZaYTwBVvkFD9obWwykWfuZRNNhmsV8a7S9qIR0eIaUftb15Mr7yoml/okr2HhLuYn3DCy
DpJkZ8eGzp881yRt3C9pPu1njcVz6mPg8/1MRXcgD4jgkg4apOs6t7kCR09HQNTeB2gLcOejKfY4
6t/jNjePKQyjfZPtM/oHZkcXxnAB0pXAPk4luqoJqXv6pOr2OQxyQMm1CyDAh6dlvAZyEWccwjv0
UmIzTuSRIhB099gegYL34ZZ3ACWt4z2m5tccey9xLaDmg7/Vbuq1cP4HS+exJCnSLtEnwgwVAWxT
y8rSaoOV6EJDoALx9P9h7t2UTc1Md2d1kiH8cz/eY0spYBwbHdhW+yYl5tW+Pwadfct9EjyMt6p1
z+g+ddDklN2cynEmr+4As67cgB1UOyuDu+qujVS2r+yGgsx2O/RE3HJvAJqMN2w1gl+qdUp8slY/
pRr+tZyegmKwWTPy+Dz33qeb1Grd5tYt6I10l9oEaD1GMa7TPtL6a+1jxoor2bQXgY3WjOaO2Rhr
dpuAaULTCzdYdBXXJVZrtQkcfH5+GD57vfUUuyilog/Osc7FZmo5mOlAvXZEgawZ7SXzYhThQe3T
rHw0Y+JXdfDZNg2Pspw4UxsWcGi2Tzs6kKg+TX7VPPAnOxXUtzavxE67IxkC4tqB+yz4Cfd+nfz5
/hFj4ChB4Q146FgdbkRMP1y1hGuNQzwGKGy992gFOHa64A1Q1tGeoEpNW9yIw87yfVgHaf1PwBxk
3U/33qzjPZNNDErqxUo6lk7RMJQoy3kdtBzqVOM5qzqIDqNydrIJP+a2veL34ijew69STfEOnpQ6
sHyCyj7eEodie14cU707M2fUsQDHPMxnl5LezQmZoBhjmjxGDIO6+1DB3UxTDkH3FBULoBSDrpLP
E2YHc1jafvjT2PgZeDb90VQQaqPcv/a5CRS65lzd16o/9BAuT6Maf+3WOPtFWWymQL1PxRf09vfJ
dYKNm1AT0NFB2mfilRQv02Aft8t3R4HQThv3LfQOfhbCjy1mzVzR91eEu1am/VW13YuJDde0h+e8
fUSKTZC5WmgEtfliVOY/tzEefF1/zEWQrIu+Oc7t/OkrKJf4a+aVufjcNZGiAI7gJJllWr6ssXJQ
Mmn0mTrU2nwlIMz0MvC3eR8TTIO7AdWNLcbiNNY7X7bnQsOO20+X6jNlD1A1aK9bI5dV3ML9z8kJ
AXtzv8KWG67w2zsZsoEczNexZun1p4CzxsKHj/ckN7jfZU8IAFdzbh7wNeFxrKtboN1vxNWHPuco
PtcYHdJxPs/OoZuj4SAt/zOYcNWRPqkjWsdYm062rehY9cRPUMZrr/UODq4bxswi3UKVOUHRvaRE
6bBsEHsi2BCUAHi73Nr7gXE5wTNliBKTL8Fz4s/lQyINRFTmrIpRbt2pJ7wVz7n2XoOZ210tv6KJ
xUEHLRMkzMlU9SCS8xw2yAvcWnoEjFiHNpNjZw/WbSuJdg2eCXRwBAvjOkgqqmd7rujvo2gbGdmu
vr1xuY1l6e9Qrh0pflNneiMDw7pv+hhAozsPGSrNuIEzV5hE/etpjocTsp0S+quazNdUm+jEVXwz
2vmnzBooNyXsQUEZTdN9GUH3nKW4ZjLLuBZyIuySfHIpwhCU3NyIp0XpnxDAh2E42MVWnba+pM02
2Vn1M9kEyMPLWBE818qQ7Unm/gJsSDe0t9BXpQ0mY8HXwM2t8vLbZA2ko2z5YdXeUdc2ywcx/H1D
FG2TtiS1tI9YGKXJ1ve9dx9ARxOmxx6z6abLdL0RfQr1nQ4iKkAOc2HSsY3AyRj90xlY/KKtQ6cg
IU9INbzrS42WTe2hyOafMXzSpnpgWY+CL1t5X9ICPyxKf6taxh55cu+Mw7WxXL13K/PPi2kuZ7EB
Q7YxdXEYDR/qn8wh7FvGk2cED34/j+csSj4SwX0rdCHM1Scz6YztFFAAN/b9Neq8LX6MvT/4F9GG
G63nz0IP3ylp5smwwSjMRzXRx9f6aOBxJYpNPgxfBkOpMf2hUPOOe6Shz0VCHkahQa9nEipuFDXL
xYOMe7GgrJH6ufja9NOO1RHvrFr1P14GO9qqcTI4FNy1AVOOvrcvvmW/TQCNkMdASZrNxbbDD124
b5MP0bbLJ9yPDgJQQ/yHlWDfJx0dHQtrKgeJi0+CR1srRpgpTr3UqdmbpLOcdYfDoOzj2AQPDA8v
Y077VOgSRpX9tWm7u4hnZT11SA1R4p8RXL6bvjjFffaS1XgwMoOSu7l5HAP1LG0muN1iVSyf8oCA
mOz9q+erk9OwMXZ+efLobaKYyNsETfZta+dMN9POzGgWsAj5EYJCDLPQJcfnWiBk22303OP4W3lT
8Wz06IOpyfok+nsos0ek06eyyGvC2wXbH7O/xsHKMnDqXROhX0uKFobk3WgNZxWX5b+wL3+0oXZO
jFg2d5BA/IQgB77+DypqwNsx3B2zMITWCFq0sMKd6WAPMJKCor2k3QN4ReNL2DimRv4j24HPq8/C
TX5f+369TYhp7DWWyLDjDXRH8v3A1K7TQPkSRSIJpBOSyZKfhjLeDTg+qrpQpSNonHnUhhxc9Icl
wjMJCqY52cVkrigc9RQlyxKGOoIDiNW0ieXON4JPFaANmCCl83wutv7I9SCNblpGP1X5r5+nnWf/
K5oZGXwB+Aqoz1hQx3sDfX+1GwNi1GGR/cM988IlqN+rETR0HhwhZqPDxOOdof1nwzGfOkU3pfMf
/4/zjOV5Kx3wce17BqMVQH9l5zSW2sGRHzTfiXakKTiONgSmwk1rezR1xc+1PR18LoKoIBHio8UA
1/zGALKmbLIGLcnuX8roLyzbbS2MagdSkeNX7X6JqE/XhdXT9S4Ic3aTRgOnnGbBURLzG165a9It
SvKd0yQZpwS76VDhtja9pzYxH0JPgsNph/yUtbNes3m+CI4cKM3vtFUJ4mTpC84ltFNlPlmOd/O7
5h280VtOmv5CbBLv9TjT8Gkvzc3GvMG1S80DFQajz1smgFWF9t4Jmb058JGXARLbZ6EOlBZsqZ7B
phrlt7Iur2PIEM5uiyPFYGzQJo6cgn3bBW2wmEee2aPbbcavmvLc3tLAOFAbStR6bN+AaaHVDVtz
Fp9cGHn7pE7NHaV76z5xYEd30JG4QCKJuLTCYri6mUOsmEv4bwnaI1NlrJBLaL8p8GXGndVAsG1t
JC3mQ7KTKwabt5CmgkPAJJHCHZLXwWEY0Mu4y1TkEVm9HaWJP8BtmXucN+lcHQrlqI2E5baOkbkt
qdcL/mWTmRmEbNYcPy+OfufeRzhmo45PWlpYyd0807NSZxWaVqK2JYKVxX8JPTweKCah4T+1k228
tws8hZFt4AXPDiiSg7erDDRJRlbuPvQ3PqkOalCWmYbozwZu2SEN3rkU7G3y5xm/KhxoV8/p/5oK
SgHTKrE2E2iuFB3g6GKebaX9Fhr4qKdw/DUH+w5s8C2s2CayQLxglX0xm+TDBlnbF/juXPJRUZff
mb6GwJaNR8rs3wM7PbTsMV+9PLvTnB3j5moE4Nlywe4x/0UsDyb3rbWb/7gNApyRDLh+iMRPZfkb
lEa80WVT7Gz+eAA/F3Z55OFkwkbdXeFgpkS1XKRSJqGZ8WvBwqzd/q8q3Puh7F89PisbQUEePtf0
MU9muLOakI8Z8Fa3ejybwwyeK2ZDz/GdBpE37OtWvLfYF5qO3b8ouT8H4nGu2Y1B/0IYCKhSqIZ7
qpOYcNXUz8ydfhYwPDt6ouEowG+eF0xJMn3HWU5NcTg+DJhO2iRiHFlWH8ZIXjBH16NH4qKy4L70
GAQ7xPtWE2gOJjfVT9X2B38x0iWOQU+IF54KB0iSWlSB6S/VwIJkVJNmj8+th6sinigeDcaZiWVM
0+QAW6hNY+ZW6NpdIwQ6inyg54KJTAS5e0y8BZ8FsCdoNgGVKrSQOvdqVsY6d9DBBhDD0E/5+bn9
URtlHkpX6UvOrNt26qcKMsLZjsKOFD5+7663d51RWtvElJ9lbzDNh4B5Nk2a64YssvYhVwXDIxA5
CvHDSQsy0WckdYMkGO0S9s99UaFXUqV1zKh53yZ04o5+bQKoE9+2wYgVPeeBtKt8zAJNw57R7+Yq
/vK8q1Wl3jrH/CuDxWXSCe8EEfeuoWl31QGdRosggyRokcGu9hRKjnZJBGDHHNxdOeKglClBeGFh
S8oNW2DeZg3OR1wHdLypin0wcs6cm8ZDOi26af0yeHf8zXAOq6Azunx6fE8/+aF+h36Agp/QppYm
PHYsZdS4Mk5txvrVyKmQNubpJq3qr65DRkXMOrtlkIGS3pTOiaT/Ove8iZLwjhNS9qUJ3B8bq3AX
DYQ2Tkpedn5sWDsAnn8Vx08ZpA8B2aXYSvW18Vemxzd0mrQrSO4j5C+H7EjsvkSt/LPwQMKG4t4W
QAFY+Iewi6dTg2bFFoODqsIDm+CvP9gQwf1EsJhmy+9qfDU5GGec36EZGuvI5/Y7Qum2YqA2MqQE
e+n36UtMJhW4NdYpHldYMWvFggbrzd/WCRVCKmi5pU71oWRxRPKjg05L55TnJqFIyOBm5Z9YdYNd
n5NW6dz4mMsWDgTsaT7kvEsj+RdFOKk3s8cw1sHFyWM6gOWpLCtSicZ019UqeuOwvh3m3nkKdZk/
lRA1QqPp1pGrGUTM72kPewHAy7oNXIwCQWTfEXFq3gR76NQGr/3SchMnzoXE4TWNwvi1Dc2aytZ+
Lx2iYTfBFesx6l2+ePMnKXaYUnWcHaRn5e8C7laRF8hNNSBSsyYog/9+OhcOYwEzTpsjx2EmvDbN
5j1UiEvn3hxTXQkFxB80XAAk6UEUC3oEyzlormHIIJlUhdhBIUZoYXUA1jwlJ7sz15KBHDmfDJG1
j/MXUZXGXSLjp8E1s5e+y6PHOq239Ujxs/DKaUdoJn+BolB+Keq6n5FM5hdN9xKMvmeDtf+exwQ/
/avZO/Wz7czmC4hjRu3j9Mhzxo9t34a8OQI6MrfNlGUbgkLQq+IOdHWBhI8C1dPSOTrVea4Bl4oi
n0G4A8Yc5kidncI1NmbE0xObLi96Vhk9uUFr0P/M/+NJT53/+6cer9G+mLx72zDaM940AFOeR+Fh
qrrzf18MR1pEHZbvI8DblIFx/27gcp7tI7Wd9PWQpzv/9y/++6JcSR3jRJmY01YM3hNp92eAA///
JS+pravKCGhzaPTnbPmvqe3JY9jh7plT62ZUwrqRlQUcDtFto5IaRjwQDJLW/Fes19aN+gjzxnHg
0XNnAi+KOxp4rXrfZql5o4vZvOEtF01s3EXL//nfv4kceW/W0bxnkHwyZDbT2Qn78uBR07iEp6lM
Ny6znYo7ZSfzjbAM2BoL9SYbOhIRvgPOIPHySz5DDOJHZgslZs7EO7oLuOnLcuyvzhSyFBiZx4oX
uhhG0vsK7oRzqg1e0NZW8ilRQXcNa9VdDTV310guIzjMwPiEreoh95+qzmqvgRGibsdAwq7/fWkY
rzEsTr8xLV5sf9THuW8YVyxfSMG01wE3w0HJkadnKu/0QGJ4ArHTzgx26hbCZFgJZ22Yhrm1Afyt
02CpEowIGWkzZTzsOMR7WOhXI4n1jaqwKOsuDEeeNqEx9/EFGYgLo0XXqW1AQ8hHbldGZ+Npj8pc
X51C66vELL0dQZZSglTBTLU56jel15PV4gslyLSsjQbJcjv/To1h3FOYkWAuAEhpfoCgwH8ishuT
snvf1fO6iIb+GegIyuIcXjQS4MofDJg9TU5ljbTGXVon7q6oRfTomV30mKTFrsDPffffd8i6zpUM
a2YWB6L+8r5vpLyvvVTeKzPcgBvv0paOGy/YdxOzEYdDwzYDA7AXJhEbZhx7ZqZiY6qc9ppGu09c
+cyLZ4VfuY2FRQdNtDFdcMJZwFRFIExv0nyIfmbOaKlnfgfS6hayY3UR0TVmGMfyiqNGeMhqTef5
q0IM3yi58EL9JN1ahj70yrqy9Vqvk0OoFLhkf18UsgT43+66tF/equ414Sj9mECNvkdh9tmMmVpk
1XBDZeAmtBhVfY29rvXL6iFSYKwsyB3fHKRfcJgK0RjUsGHhaVsEujCOiY8K5lKzWb7bgdpnQ3GY
fXN8CyKM3liC8ctwrj/FnrGXHvEKxbDqe3Q+Ej2gZkdB8H9f8no6aBfUne/wYvVkPE9Z8SptvvG8
6L136UXlbd1wh2p3aHXvrmLUK0ttgyCtcTckqfUDbbjfjvHbTOb4GPqPIS6StYmvn/N5Tg+Tw/Fe
FHc6GqMTSCznpHAdnLRzjaaCZAF70ErHzJstChXgMi+0H67SacPR/6DYKWA/UfsZh+ALKzVQAhfk
1oMh5WMhUZ5cF9+IU99lGAn45f6h0thPPNfjCeyoOIRKSO5vPA7+DwJet7hw+4dMVBuI3upgSCq8
w5B7V2F36tCZxXtYl/neMIFV1dx+Y2PPwT5a97H4U7oeT0mvors5mOi6y4aHmYKuMRbGrva7d1eM
NHII98lS042h+BfaY3QODCyFhT4waNMrVTQeBCduBNnyOvIWCGboQJLNOEBRQRNvCVpLRuAjrlMW
9dH4D5iyjNC7bjfRubEZAoMoeEOZAwODXTxV9oPVj9bDMFFMMIivOkBTaWnJpIww8vAhRnQ4eckK
RJh5bRQB1NK7L2zQJH7QEWYebQmnMOTU0Yhq76hvrexuUzBPqtLsqgyxDk3PIWj5X8M6aImi40AY
eQRqq7C/ClM3Dwut5dAo1A/twqRBxYhBYa6TLgu3UxGRuPApu2l0dSz8+krsCMumkx7SyKQMi0mI
v+Igibxhxjk4S362gZBd5sTDZa7KXU9D8TYoaduzNW6yyG8uBQry6k4lc34/cX5aEwn0d7qJ1X3a
7cp4QQCWi5lr/AduUK49v+ZpxNIxQB7mpMgA3430R27NxZ6+s60zV9muliymfcaRYuyhWahpN3XR
X0HLPHF0TrK/VjHQ3X3NCIdvJfVaRyZJqWweEtpQD3EaPbqUqgrl7D3JZyf9mKAqb/K+/Z0q7KGG
GpaSZuaXaK6waPIBq5oxbZ1KD/vUdQ6TCQq8Bt1RjNa6pRB4XRDhndl84yoL6Cyk6m2oGJ2HsH1J
JqfHcEvdE5FQ/FMMhZJ5j4WMzp+TB+qKwy9dIGX6gs5FOECqb2k/WqL67kdWKVHY54m2tqFWj5nZ
f3mDc6ad6s/xgA7GNTcg02/2TFB2TWFQVc2hChuP1xDISc+JH/3x1l6Y7mUbaOiHFNuAa5vBIQrr
YkfKALUdXQf/hHeg/zwaR1Q3YIYTU4SGK4Vthlvxn/GD2BCncmwCmrs4DoRDAeV0zSgdkglT8zJO
3rNafXazAbicV0Qu6jA78kxJ3zYdcmsjmuk9G5q9mb53xQQLLuxfDLEYkXGJi4TBnu28+NrdF115
y+r6m0TWe7V43NsOHPmSzfRhZZyaTP7DcoITZS/CWe9zL2IupXR85G5+F3rFvqqIplaFcYHElmxr
q/vuMGwgxfpwEfXWCVmkKqV/UzDnZxfxROFa3Y+AvAm7lFFHz/ZwB8JuWulmfEwi8xSC7oJX1fyI
arxv8/I5rJNpj5kLQO9XX70Vwt8UFP3Z0N+9/ls33hZ/1+Ist7q3bCz3RmjDqWxyvIG+T8MN0qXi
3mOFtgursn9XioLFygK6U48xprPx4keaQEcPdt1JjOdEYnUx5Z5gFPY8U7UMEeNdawWAUBgnaMNn
ZldgjWhAG3sjM62MStgaaqpQ1b0jiG6180YWWKqo1A0fwuapxo/LuCa6H6Z/LWUt91X3TO/f1uzF
szlhltf+XZvqceXL8XXySaW5bMLsdjgyhYdo7NGv4lZ9xaqtoWJEPoKOo9d2NOUcfD7pYuJZKn8c
ylJjCJ/rJANJiEDC9tE759DvSWGBYsiDM8DCP6iO8hpVzrTBK3jM6rbYByJ7Bygfb925/PQNjAra
dFZujvs6ssB++4K7eKP7rZw5EafDzMndMb9ZqU9s4jTUphjcnNwO8E5dAMy9pCkteYmmIIleFNgO
9vAyuZ+ZigGvVtWLyKdzH9nvyqEDpwnpaCjklnaon+jJK0K9rydM+UUDLRyH087rfWeNAxtQkWPn
2KcN2tmacNc/2VYuL0xzF7cFl1JGeywixQJGonyFZXIDD6E7T/ZL0JAXnmlEoWFvINTNswfSBvVR
m0x/G9qKDQ/zBlfZJKZRm4Fn/ex7aLZBbn7yIC0z+nvLdp67rLovEMpSqopXuGTzHQJklNaQy4jO
1VETbDw4wTAmqCEL/PRqRNWZEr9X5JoHV6rFzKS5yNic57h8YrDTn4FFhjPosbYxOwBO9RB7THG5
W+KUJODXRucaqsdVWVG05iDawCN2R65QJLdqctz4nYh9gTlIBJtpcuayGXbW1zhZiqcYbzul2ZSg
FdLdyAHYrDfCldI0gCpbP8Cd4ZTR88sMV71bib437ckD7eofG0nzguUTTwL6bnERcZ4swkr7ihdX
dW9xHn56zvQ0C9DhQVRveZd2UGQkth00GVuVl7DfOdjHwWcXz/hl3uwKSdNWI+ee6NREFTVOxfhO
4j+jzcOT9IJZL9QClTvZJ+gmMXfhyIpQuRq5mf3JXExMQDmlfTW5k21kRxVCQZRj9uZjYE6fpjk/
I/HBfoySjUuekukKzdgq2+IPeTQt8b7MEfm47+0UVUL8SK0fuoK8VN1M8IvlwcFRRJQFG6/CGjXH
dNOXNPPdYjUeYQadGmNrdMBn6jS/OIPrEHpj6JHrdzOPCQo3WIqnliR9WEEaYrgT+r7PkJrbXYkB
J/JhsfTFtdLVk+sx4PObfjq0Wfzpm/RGEHlYPQGGSk8RctTmkGURn7URMRP82Tl0wpqU3MjP0KAr
uWSF8uBQpqH9PRpgu0QwHcYK30lnQb6hH6kvq/SuUfnRJR1bTcmADd2GUdQs/PitBS8VuZd4rmGM
bxHER/KI08mreR9i129oov0IEgotVc7Sjq/b4UnEjWy6GAYd4x1HNifAFPZT7TpXnifyjH7T7qFv
70TXs6mRWCFRiV/dzpj0AqafdDnvYrs+GFA1Kt+51pz1VtoInuU0ga2YvQv+72g92xis/IlRGIXS
TUIxdeRGtNlVotqNKABCAamIkieZAZ+fkp9iKG6sPXQ3a7q7J9OfDo5+MFu8KSXn/654xCpzUwlX
xxaTaAuc3JtcrO9FYhxEYl/tXN/Ccn4hpxJsgS8gLGekBUMSnhpk0mowrR0OfmNbpy5DwW7u0Tja
cWdxqWcy79N9XIa3PG3IdcLX4bXAsNBGfRoNDkdhdlBhSbLcdhTZpYCCZJQarkn+gVCSvs4+J9Gm
4tCSzdPR68AvZ0Urjgo6M/WCGU48ZmcL9FU2w4aJU9dMFtFTf9jPXXuYRtgVxlA+dBJeMS2gxHgG
iT8Pvqbh8OW/fzJFhmczaikSFtlJ1zN9boTOtvMo/qZAljtUCvtccAv1WhqgS3iiY9PcBoGtxRHx
Ie33AZUUmDe6Vz9ssIfaWbbzrcB7ayXPbcLLuLZm4r0N9Eq24i3wYtiKqjqGAGuZ9knx1iOl7/zB
Tff1XNL+go+TaWnt3FWS5iorrDrMAB/2NDJ9LUGDYe9cbuB8O2gtefRic1/WBn9jLqAxT5l/AWf6
m/A974UueczGQ5zFr2YszHMSj4AmCpIocf8mjFjRRGTWdF9gRCYuGK+sDq52WJNS7vPChtcEPMrT
7e/QhvhvFlN3nnjcJhH/Lfcg6v8sufkp9NDjZ1szwmkob42MPyfmUORAK+6RQzcBHx2cFBTLJA6A
WBiJ027maMGE6dt0md2BckZgn5GwQJFWHearyE4p2S11gs2S0VHXk3DJ+J3GMXtCbVzwfDg+haiC
FZe2FEs5HJapO7lYsqA50grBOeMU4S8E4QibCh9XzZJemJtyueNUU3Gu6e1Za8eCX6NNe4sE+11N
FO0EUAgj430I/Q/L1LTMeOph4uK5Wab+OOPUcerkuMtbBt8aJ1bQ3fhcWlBsJw6NjBTnesKInJ24
ZVzAXBJmtJnLwsBkhF3obd9RtamW8NCcYrMdrH8uiIBbN5sQZuTMWtS+dBQn+IXcVCK9OQmFJKTo
9lL12Xqoo3MkqC3LVaSRuANuUvwlwFuVmzSrzjF0k5XOYQASLnlNTfuOXmufqBP9Kq41nzov+Ndb
ODjniUFBoiIemhkGb9cb5i0iFDjUE9d13NFbNL6nqhjuTCPdC0sD2LK5snhoK9UhSPKzEjx2ZZ5w
1bTVR5mKhS88Q2UEg9u2XFQkBCLYUBoqlDOd05ojo8A2103+bzUxjR37DTrdGn67/2pQ+pnEMNC4
nG3ojXkTzAMxr/TDXnjmjXnDZu6HbcyMioQ9UkCUe89z5Xa7tPXxjVree5llhBcCg0W3sLdUPc6L
fxO2Ad2LgLWprYhFf8hTq97QKt4dzPECKfNjUgSmyCOmSAT7OVWXnOo8nIWJs7FV9pHlwPP8oX1y
uyLeernfnYJEbWbZ/lJ9DVOWpqXa3ffmpe+zCzfVe+o6LbrtOGi3brM2QlRFiBnIC7KzNxGhPYhY
IxcDopAHDDgcpoN62RWo1bFz+1548UElPPl+RUR9NOgi7vqFGUVGd85OqhDwNGxaZtPhNsxFtJ+K
klouW2/JiBCtr9DnCwrCOObhHojvVYkIx7QgWNehu3HK5kpM/3sy58dYuqfSkt0hmWFEJpx+/Fxw
OSGnsAvb+QyN5IiOSDdQNum1gPqrgbPye/EbOqHzO9PU4hbGvA5psrdETVg7oc1Z4fmP8wAnNJQ+
lCegBCmgsK6iMDLIH/H5LmMS56mxk5KOClJ+BHXEzhnTt7FjhAKF5wtlIF3qadz0GnucoXBHbLoR
FnqZQMEoE1IwRZTuMLZeZIURsR6ny7hMPUMd/CWGc3ZKfZzIXB3kFmIvwIw697Z9NP8awakq+OTT
oXGmz3VcTQOPJMAHncN7Gk0jBiMVivPQ1Y8it0ZGqFiAp9bDYkspa+B57BKlBLqsKB1zXpJloNmW
wjiRHG3XfDZENJjnsKcp0scWZCSMMHTdHkJJ25oWkNEmNAREf2RYSpjrieJdTFzOGBnUW7B8xHa2
A8oQsmeQxUtinOiqskBzAjwQxOTzHhcdJSJxO4Hnr47kCDmsuewG2KYwc7avlYn6K8v+RXBoJP/A
JC02lxgWn+jUF3/87jEnQGtnjBKmiI+uQkrLXqFH7McuX/AbCSMqFs9huZ2Mwv6pVHSQ5aAPnJE4
Tgl5J3qXiXiIWbBGf3Cj/NvOcMLkTBt7GU+4C9hyhLVbJhvrjinWtrT4kKcDP4LlF7AUE6M/8jf7
2uB0wyrvf/U1RGcqy7nKkMl9BEsGW6n8CnL3lyPfS5yr574oYuJRoBgdMMgCWDupOOOYmEO27Vqu
EnCutxilCAiwEIKX7y5xZdEBSdZrnYELDGa8JUP9ZaU+0TEPkpdtCSyly7dlOH1ME0HyMF9CA0ww
EzNMNxSuYV65sK/vqp5ZYJ5Y4UaO5aO8uXSN2/ZO0lESE1o5cDApaCDdxJjI7/J4/rW4ATIBnr+g
963d3aQ8yRrKhAIXysYcSKJTFZ5xr2Va2xgoDSKgAZX6qrpOaPBAHQk9ruoRxIOpliENZKI8ydSs
LxBB+UwaSKCkr9d4ShFc2SswChFAl7j7QnwE69gkmRiEFLj5brJRAR+5yoqRrZJDgdZL7y8d04zr
MQWxsipMyYiT5hqg51NfYBGqbDLXFWj4LWT1g0eyV2qfziUp7I2IOlJXxI+o6vKQh/4NwvgpXQiB
Az7C/SIsjZLtL5TxMdDU1BhVqpnNYuexahtDGM9OjwGZTA4VP3f1MncsPYVJ1keoqjrOP66D7z+1
Pts4bm92We5x2n0Fg+fucFrC6y/x30GwAEJaU/nsUxBjTsW/uDSfJo/jOhmY1yiNu7UjRoOKs4TT
bkOmtYV9dKXUQ2AuIivmGseCSrOZAFHNCKwm60U1G2h+OX8FNjEur8VeXGjjlgt16lwW2sZn857S
0SFsPdMhX+EENEw+GpMcP6sxeW1dgj84rFtH8AZo1Ll+MRjlEVS7wHmy+5oa6PQVTCKITy8hzCDd
kT4cn0v/6D3C1bd7Ljww2Al1tPO3FeCscbzxaDutuw4wImFEzx9TR+x8T+FJzkj31iF5Zo86CKqC
cGOl1Qq+s9p4NtjmMqv+5Z47HAz9zSpp32Fh5pNPT3xRrwuTv5D4y8L/2rN5tNHQAi0SGFQMZiA6
pQxaJ/62HBjFYxB4ZDN8gylGx6Rv/cvGoDtKfBgD50cu7M2OJpWrR+MOsWn/kiIab7OUD0adNdfR
EtQLlRVSjexfKJdYBlFuBNPQ/jdYE3XG7Z7wUDUiHquqDc41wzp411wxDO6Oaf3LQG9LeVuwsRC6
EvCK+xEtxA0ZjKfYFQAqcfuNYI0Ax+AFsjoYoQG/oQk+zYt9UHn9PsaQbX23w0AbtFxxvG/pNsO6
Og5gZCmn/XN8EwIxTyp2N3MfYS2lAElSLomBa6iXFBzHENuhLYeQI2D10OISIUdi23W5mSNnNzo8
wqLshkUz5mWb9cYUEZkTplMwGTEgj6hJc5Q+eZC0oQSx4KYMeziNLQfpBAuVEmLa2zQ0pOAy7J7E
aMdnI/BRLSPgS9SlBP9QngbEa87ch6mDcQ39+R5W7D3zTJd0OrVutosB3ODGzXy6PUbjvWVy0g8o
XG9MIsUhZlW2wPzXS8pLms/JVsMuI1pgb1130fYiUprsZ6b0YN9JPEhuQduT0uUhddUpc0Swkw4X
WT88iZqNpg3ScRMtHYOqs1+FCkBk/Y+981iyW8my7K+05RxpgEO4Y5CTq1Xc0IoTWDAEtHTor68F
vjTLymrrKqt5vwGNjEeGuNfhfvycvdeuR1pvsGw2EaGSPPLO2hmtcp1g8d/3HX5ZYp0GwsC9Q27Z
qPaWh3XsC48NIz7Irs+3PTldtEIPGMGerZE+mhHpaxN6M9DJZFMK80FZ7ACVoe9IZXyXr1HT6y1C
tRM8hk8exUWkUNKNqHjIaVmjfyd/b17lOsVIHby1tOTPMWTLNWK7HyH90zjqa93G4w6KwRVYGkMq
iSyNWDuA9eZWWg3oJ7d8riB1nLolaG6ImVyPaDhmbT24+lNlQXasHI6hzKJlGgsj2IXJrS9NAyl3
pVfoWXi/mUnf5yk1k7LGS1ksClsgMkiXxYPnpC6vHtCToBq40/lkDpo9Kc0br5JvXYb3OAqQsFAm
hP2pDBVHIzdzO6JGVxbJhE36AXl1xokCvHZp2WWdgQIfU9jaC6avpDbfrbRDZ6HEj6KbuMo7Ga2L
oXgC9kqLeVm7TiVgT0VFvI+HoKZsMNjfhb7TSdkewRnSZLfEIXPC95xN+BwG+k66Xc2TEfncyKNp
PcwZU7I5/A68PN0NwlUnI3wuepwrfVL9oDCx34QjsQgQeyIFiqgCN6qtzX2mmUlb9fgUpwgPaaPg
YyONFijMfFM59BkT4sBLL7hWoWCJDV13gbHvrmg5U1aPd3XjmOcanGZinVsRd/e2RSKMxMRp4lC8
mdqO4wXKNCGBTXeqxmTjV8Wqnjx9iRRdSzzKb/b8Nvej/VEHG8AjNoxOEeAmYr8HI0RMgH7wMxHe
5sorNngyuX1oeWoL+nRDNCUHygR+Gmijdv0uY8ET7cYzibs02weXH9PKISbxukDKGWHLSnfk4uQ3
0yb1cFfZpNxAlD2gpeG9IZ2MIGGkqngdbOOrKZDUtE7SE29gw2pxTCLho8reQhtK76TJRCXNbKJ3
k/haVfeuWWQ3djZ+Z/0072iyMT7oD8PIW0JH8BT7hNqJ4SDq8WKZY3WU8Z3hjV80LfpHNuBs2wVW
snUmFsG0TJsKNfrX1n4dtC3Pg1N9ceMPN47QR6Mcki0+UHk3ehbqFB1RVxaiuylKJvw5wxPiA+f8
ylY3rMwaqUbleme8JhpvTLVjoT8xOTU/mq565Knm7YgJt8TjB0quxqSIL8EeaVY1hJadDItYQR5w
n/y5nW7bnIudjAH8M1OqpPjygJ9FHojWTKiTLdHiuO083KiqdtahPYhzW15gc9uXmqi6QpbFySY2
QE8K3jqUfLxXVM9qAdd0ybEH++4Rl+FM7WcwoFBOxuhDIGDruYTa0r4HTUfjvVFPffnkgjoKAEOt
Wo0vdArnbRx2xML176jePwVBsqtkEe849uKPXe7eo/2ahtThgqXtDG9+DODTTtWnpXPSi1At1QUd
h6mpQB87ty18+9yjF+APIcOAjsOXM/JcuNdUk/7QpOysAR/Z5F30jP704Ojhuwvtk+ZUx8dN7txk
4aslhAfjJL02FXV6PTA2roe72sIRbFjuA6jfC+XC6w9qpxeSc1FVsMc5NUpmh0gLIqA0YTmd59xF
qf+cVzVeOGd+6oV5qC15SDwPBhZN7MKPvsZWwo6C7xMHTGd4KwACYToJol9tUe//f+Z69f2Pv33+
vzPXCSH/b9ik303371xS/vo/uaSe+jvUUbRYnmXZAn8HyFKMhu0//mYo6++2pRzX9MUfLKnkf/0z
b90wCVwXYEz5z7Lgmlqm7fyLTGqpv0M6lah6bel78BTk/45MCne0zKawLI5f//ibZzvK8Zf0dtd1
LYwqwvx3LqmKRGD0aOogvpnWYjWHGhxWr0br0Tst6ldcqBhcjTjbc7mQmH+5mBJDum0qTBk1s0Mv
ccZdyglRcdXL9KcRgmQpmu7BNOwT2t+7Tn6KJv89migsw+6RDesHEuou7vCBcdkPS/E2M/he4ZVs
11bn+ZwzCGNRlEN1oXos/JeeUcEqkR6nzQtj5mbb4zNFUL2z/DdXE2tU+IREb/7T+3j312vwf4ou
v0MO3Op//E0sYfP/+aXxYMLavBM+Vn3Tkrb97y9N4VvhaBjxiHA547Ix7gziK5l8nXtbHxMVOuQX
Vc7ZxbMzjwi2ySAu4/Y7LJhrhAF5Wng0GJEMN33awZgfuOtm3SdnpzyRCRJqTBOtUJDdKwvqO8wy
IRpa34XxP/wglvi/fhDWiWJ/X2oZ1/H+y3uMCyouI5rYmOThCliVd1dUIt808XTP8Uo1miOps9Mk
PGmmxAzbU0ybWxMjz3//ivrC/6/finRty/F4EoTHerOU9e+vKekjJTkd9GtTPz/lD57pwqge7C3G
zqeIDf0QOU5HHwscRxWYgs4hZl/GIyRye/7VcxVHLMFOeRDal3EgDgDWUUTGNfqPNRPRV5m17l5Z
T52T2Q+4dYZeEqxYi20LV84Y3RtZNL/9McoPuob2HhV+85IIpNh+cykm8xZYJiLfRlXrKVUpJlfc
oZhIjwHvMnUDb3WcV0e3JPI3C4t7CrkhhsHAZWM72vkLGSynwmmCt2UHjz8WTbkZuAYjgLAiigk7
QME1IQN1++xnhCxWjSKXS5NjoxfPRppt6ihAWp9G/iWUPBRND8KyPc41l5+AVbrmBtIsXAZBrBmq
mVyJZ3ygjBaQaq59ww2uPQjPzKNLQLwb4s0Zc1bQEn8FcOZGu484d4an4jYKjOycZ93HWMn4gi4C
j2BYOOt6fm/wOx9s19vCn6JR73O9r5hx1HG33oeeFd9rYuA7XKs71Yy3wQgQgXhvf0us5HK2EUI5
mOmTi9Z1oyiT94WvyzOLE7MFUiETbV7udB9Njja2NAnummz3y6MvSNkAdLLinZi8XF+MNsMlPoBd
aKvxpvI9YEugHbeFuXRDRxJSZXosHaI+GKsoNAdg6upJndUUHmsjtD6agXu47Q4B5JS036rOwVwk
YlAM9HCNOpj3aVWPu6JKz21HqzkJn/AkE+pqJvtBM/DVffVixEuQQYFCMHQ9bhpN+2XgAt/K7pEN
DmyJ9Nx1ssjt2mqJVi3ITkNPjPSIB35ak63DAKtybiPmCbtoEVtIkxYT5sfobg7p4pvOterQcXAe
7GWNj8eY9eM0eE8qD2jeaP0aK/3AVZN5TRASWwAUiIsDHhlHWDALTf84fLZT8DsqcAOICVSVGuDW
6N570LlMdmUFHMv2SUnjgg2TIbhkdHKZDZmCXl+aFztRjA7tAuuHp+dXlPAD95egAVlirOImJgoW
g8cGwvmwJ8p4N/5Rnf6JrC9IbVsemAYA344OBUFfwa2d55CNkHiTywdjdcSVx+yUu2UH4XVu0D4w
Vnlr5RAeYBfs5xRBpj0H1SkqiRlxhXMT9wn5T7H9oWA/XquvsvXNjd2RwGu7xlcfIZuZATDUvnNL
/fuGQPgcDbhXNJlyW4axkOoXTmKh7TdlZU+0pcDWi6RaTZX/G3PPedT2qXQjHBQRtiyXDC+QpQCE
5y55sovkzU6oDJmz3zdL8Jvv8APlpgP3LVbffkAZTe4vOOS5uNO1e+57oo9QQj0hTUNLQIxPY3Tu
vTBZb5OV7HUyrHFoEErYTpcJiSdFPM2vHrR+6sufZEBkRZRsntCvHgAk7/KCfJwphiKi5bM9Au5E
60Sfh8+6ivGcovlVWISLcxu4uAZjA6bRODc4KZZHFTHHMRdPiCnvndm+gR8lVqpC/SsW68c4vaHg
mFfUyt02tovN0vQVaWIgns4/tJZbpDh6283dq7DVZ0Yi43MXFekJMeFrjclHAmCsGusjSAFEo1uN
1kHznQnXX3af36bJHH8GKGukHSYHYcHLgHowZhn33g6Mj0HCKZV5tYc6BZ2U9c1SzEFADvnJJnUP
GqV1iavB3w7cJXZV3pPzN00HEGaAl9vqUpjDq0yk3lSeEaDc++oETnYPbvVdQUSLF9GwIx8GsZrJ
1COYbHnqMGGvE242icC9mxkK8NKYb1zC/DZRe+6HwjhlpkcTK23PcyKX1Z+QN8l84AMz+rEx0A/S
djgEsOS2ZsWxnujHPFHpm5FggVP3U977n+gs0nVn0OmOZsNZDYneq1AF22peK4oDjPblbRgpdEM1
CkHh3xbjp1uZv1W6CMhNn9xmb4sz9BpO9nl275Ez3UYEqu0Gw5/35BW+zJnPj6SnX6hsA1qMPAiI
vVErEkYv9BCduj7cW14pr70nTl7pvWRumu2q0cC844twLyr7ES8vzcEhoSGrx1eyPcYtki5v71/x
+4W7vsw/jNqs2Kwy9F0GXVvRSU4HpT4xPi8/F6J0ocX75KTXXhXD2Z6c7C61WkIvUCtWxGXXebKP
/FQEtE1cyedEHev000Z7dFxUhEkmRa5B5nP1YDlG+mAvv3TZNbKZM0ReUGyKpvznh4d2wsvuoi75
8w/N3mg2suQbxNKF+kpVd3/+LmFS4UVpZG1kl+CjfGnx9V/9yY+fGwKGk9Qc3ii0sYgUQA/KlhMb
g5t9KCwX+3eR1rt5ckFTTkhvgnhkfBiRZox0ktLknsnNs9TQAwath2M9ypfAs27rcGKCGPXtHsj2
22jGz0ETeLsx8tItRExs8y2QDfaDdEze6yX9LgDnJYbml5DpUylLa2NjwVsV+fCAAmoTpciADad5
EF0JY9T5qoLmFeFMsPbtgvqCeBKNNaqx2nVVNKcZ/CJ+Kbxw0Sw4KdHkdopg2rEg4SZ2MZKq+m4J
lAUVIiWY4PZxtvvbqPMNOILJN8wwur26gDP/3cnUXPsJlPDCM39zloLTVz+9bEqG3C+spmRbLqBH
RDuYcjKGc+yhPyYlQd+QdeU6drmyzSQDvtKtIdUeQi9mN2sI6gibX1hvYu4B42+/1/ldJJufcFx8
+7n+grG0x902EJ62h8bLDLzBIGs3Q3cvBnWPMKnZTI1hXhwm6U0RE+XOoHhfzPyQItesu6y6pCLt
HnqVEXwEE6Nq9I+rse7J3wTOkVKEyQGvHBr+mj7eKD/7XnIAZoZzwzDqN64k4BNT9s3wGegGBvJV
ZYbBmj4/Sm43hROUIKuUZnOHwyCng4abFkghQtuHIap++xEI14Q4osVN/MUwtLiKoSIBsU1uRqbc
2eDFOy8rvxIzq672YrPsQ/6JjHNKA0XaT0jPWtjUuCki4iqTt15T+ftsBCTTWoIcofa+FSOktwaD
JQt03hpNwg6bKHT8m6mkTT5Xt0TR4743bbVgZ/N1vyDvRYBesyHhpLVilISxL28Ge9L7xst+66Tb
xZl71xObCQCPLGQ+fQOxN4I5FUoKJrcnqqczP6LSZj6B+NKGJhe4dLUGbOkkSEIbbs1vI8h2bLjI
q72quJbhcGpgX98oD0WvURWvs2BkQxTcjTEumEA/eNRzuKHE2btOEeyCStA8EiUy6bB0kLuHyPMW
gXzi5cDEUqDXLmKRZEmNr3KnPoQEwROXWacbFKGXBB/Z3vFK2I2Td5RudOF1zh4a6Egpok1ErPmp
8+r8Nh0ZHsNmUDutQOiQTP2WhZ044agScIXTSwNhZm1M0WUejHjJKALRmzC3CtKHKfb20QSv1s/r
O1knhwAqNgNrpLqztIuTjxHD8p1w15b9LWXnrZJt/NAQ6n0VfnjFkrRjwk4ot532O9MoviFitddx
gY3DuuGC06vf8HXOfOsvFZT8rSAAFNVdwfyvXFnOwFygHZ7LUUlY74DWaospdUGO8TrrjrhWxN1c
BC+0GyCCSNpWZmqcK8u1N0im4eGWRDyW6CLXRGNb6NRB9xpJSyspVDE9r3rmeIBL7qgzjk3UIq0k
UNbGnv4MBR2OZCX0vaSwJ+iDtl3cXXxON3ZhJLyTDw+89Mj/LPa2xMgT6Wpf/tESLzEFegSGXKj4
rYp85m/edJiK7H7AqxTGPjlyLa9qpIfPhJKAAp3LHpYL7qkb14PFG0DRdLroFM5tSlKJfWfo9lcW
bis0+raQ087pbHa+5Kok850SraUNijLO+Tx0vDccJxv2MLI35K2px2WalgCusb91b/zSSX4Wc3Zl
CIlcIadYEyUUCGDbP4F9z6LEopED2DJ4wHb1aFLP5gAsdXwkI3FckZn1Mi5tCeoY5GjuB0G4t2nF
gdJ3E4zI8tvSj1kAvBgVkxDx1lLJYhg+mjXTvlZaHz43bjbqGkv1PK1cYwBTYUz7zq5e4sJYu0A9
cNesYhOcoo0hEfBH+4L+PLxVPF7EuCtXvNJigve1vGeCHd9h3iVCC8ijBQYnpgwDUtGh3id0lSGk
muAr9u+x6OYVujhzV9cJoBt5H8Fk9LX3UejwFjrMo52mN57InlxQBIHrk+DFQRjVxy4TD66hme5a
71lKp3HwoYmqFIaJOOrRfmxdpiedWaHXhOwXJyRiFCGXUyBy0iie6GklG8PP90buPBkWTLPJWmDq
6Gy5tNsx4qQ46TAzZk8MHu+Fbe4CjNZwaLnplyheM+8aBhXq0/gjcOtHQiLilanr27DhL4weBiN+
jI1NVYo+hVjKlAY1QQHK22s3+yT3nQOv35rGt5m6kCoTrKNB7MAhwBs9VjZxnKjhCUbI5zvHwsBO
uu6ouztD+ckxYYKXx+3FjKZj4hmYzcjX3dSUkkykDzPSGjrhCWPzVnYfneMeAd3vKqBze7TlHMmI
9BF9dAeUtZDcUaoE8lLXpYB9aNzAglAh8OA6tdkH4QTZYVxs66zHWUpYGEhlAM9W+SvwKhCzAKbU
QBJJCwvEUibMIYX+Y56x6Za3CRitdBi2qYbyP6P8brPk3mXRmT7epuAzbSGtBL6kanVmFLSMh8Es
IENMXZKARiRSDJPXVdywAdpQR0y4FNDmYHEWR7vlQcwMAzQp/LUWRWwXXIaRnruOK5DoxHKDzd5V
nbfL0pprPQ44ElmHrqFwdKq1VyV7MycOrndh+NsWCSsMMB2/0mQULtOZUG8FxknmF5h+0nDfdOPn
MNdvAZWbbGvSMulcgHh3avQfR8AcH0OJNn2IgnhrOxAK+4nC1v8y+uGIVJVIs66ZN0Sci3Wnpn1E
P5TXQ9FY8VGulN5bFFVwL6R4xi9x8M3yx+zr1z6dUG/n8sWU1s+cjK8lxP6QO9ku6o1PtQjnR+vS
ZRgTiBIiyT3t1olHj6Au+30+q1dis+9rK3Q2pjR/FRCP6qrwKX/RcNceQPcC2MbUTA/CBasAF2Ef
TulVWuOv3su+A7JayVUWz2OPTUWZd61cgkOcT4T/kOpnlD848PEuFd6uccpHr/4auFyAP15ILwx3
B9tLofJAf6znRydvAgIQQORY6jbxDwvc/qEeoA4T0Yw0CnI6ZC3X6KZNEWanEGlSWKKFhzUC1qfV
RMMdk8l9n6S29yS2BrZINr0uGq72CL3cIEvQ5uSI+A1sSHBDypSwxdJIScxhQWFQ20zK+okbICo1
OGmcOsljHabyOWB+U0ce6inW2bOlX70OyF5D+OfeVaV+dvjanJrTQ56q5tl05CmVjXU3R0ySqrKK
Tpntv+dN6d8kfhoBmS1BLMyte/rzR4skyE3nojr880cNgmgXm+UxHiUQwVzNz7UELG9rnF0RMycp
7OGjREArppzUKNFtIX6ptdO4PtOa6mLDdsPeFTsYj2X+brHRqdJPX4PKqs7JBB4T3WT+PiJQMaTL
zjaJisYGU9HA8+VzF8fnJhL0FPz4TaKruLYJHe4uK99T0wowohj5rh/s4r1KPSyskfcwlnLPNL89
D8VCNFy+qlymqXZcGqc0NuZX3/odzlXxXsCnWmEXEGvVAawfXDW8E0HxKFrPfJiNtLiifMJm41jd
k5PrU5L7BN/0fXuJe1c9DYDccvz0l6iNcW8KUx9mET9Yo/toqI6yY3Legjg8WXavHgfPDM/gQ3Ce
cLS7zXiNYY891tiiULgREG0hsQC93oUQrhz2lprmTVGmy32xOLQQ7pHoi/R9MPVzP1n+PZs7RbBQ
v+OU0+jPXw10As0Ts5KPtfwUGdGIeLc41napycFNwZRVKEKLYtvM3QRlBmHuIIfkWNfGKod88sKM
3TtjlJ05CoP4nSEoYn/SnGGIJ/Eha7i215IJJ3W4y60XlhhE18bKrPM8x3CftFtvoupzYDK4hp9X
rme/fOniqePZkB+OhwWDL/PkdaQrs0JuCC3ut8mYYv7TyUUbiINjb01XmSYNysM17vlhNdkAs8m7
OsV9+Kj6Dv5FWv9YwbQtkcxt5kTMfH/5o1DmuC8KogOb8KeYIV5ZGIDdUFa3xKuYY3HvJCXACYIu
EMOGjPjzwr4klBK0COGtBoo8cOzkFajrCK5H2j3R/UUkZPbdoxX6e+rI8pxpfZ2K4bfBtGmrceVJ
AALt7NGv9UhO7U4Asm5TeGcYK9XBcKCPWH7/q09QMsmkj2+grJHnJYudNZHN22YEynnaOfqR8R12
az+28C7kiBiLwoa0QIJNSkIYmhwTog6z2cmR9nbqEOGGUL8OkApfx6iO906SbNLMNJ+taTr2cMMc
XAGbZobeYS1KuVxa3THKaJnalsRIjEhON95LGJdXw2bM6vEUbnNR3XYhPl4an8E+m+Jf1MHvKL6G
pz7vb0Vu/ooaEka72KUybsC4+WygxPjgg8mjU9uSFzX7j9lSNYUVKIHQind0jgZAFeZwLDGhUYMG
t2HBfasYGSWEIbZiwkiMDWmhJdibHhe18A8qI/dnJUuvPc104txG5ke3SeeTu/i4HZ/ueUWpGQ+c
MDitmWgbMCqh+mThUVc0RGmUc1lx3/DAT5u2MTiow/TGLoJkD6ZwAdlD+TyZiZ/sHL97MuRP55yL
2PPxUfFlyrSdTxn96bArXHQTC0s9N6zy1LpulC2y12g/WO2tGGxeehwkJQlXJ0TIPriueATeFWf0
dVLCUOrgZM562tIBZl4Ea5TGWH2kEhIn5m84lJZf2oJtlmQjJgGMtOzle9NOWp7K5Wv+9UeD+QFB
MqQ/Z546IJHfGKBR994w3cq2v7RDnq/CJhnXfVSUjEV4XA6Kan2col1jltWVMrFjRHSfF8lXPnxg
R5Z4aQEado2+luDxsIegRCesc5V8pQVXDJUV9TUIGn52KPfU0Bg6s9lFLOy+BPnwiO8JXqTFfD+2
JSHlLn0EQlDL/dTp9+Kxz8oGT76ETzQMGyHJoc0TY69obp+StpLrvIjVyiXOl9lOu+r09IrmEFxB
CBsrH7vbWH8Jy3t2aUuGFQ0btjZ4uc2WOviZBOfvXGGOA8DzgVWl3SKmv+8UMXei0Cc6PFweFlgd
tiQa2Wg5Vw1gDXQFDvSyDiGlN1K2DsZw8WeMl1ifQe9jKk9eSf6BKi+sn17kNz3tYbBM2beTtoda
kViXhiX4bIN7MSl3B7c38WDhskdr0/rYo9VTtiS+FJO6IT6g346NODKZQe0ZhUswqkRVPlpokesJ
ygpd3+0QaR69Kd/rMHmaSQG7zNOigiAPXMFRQhrJDIDY7W88HiHZrGyBbEe1G+f3eI8AZiZPwizO
zizE2eX1w1SKVaPZgUyY962JEmVskWtEAQYNF7pGGVaY6NIcKTuh0LS/gIebvbO1OsPdqhpYWoe+
d3Ut4zm4H5kzzhZqr74FYtks1bGjPcrm1CAWAdkj3U5nHQcDK9wvicKxsSgk6pAq2OtzbkH5aif7
AUTFmkkAd/XO2TXKwYSWe99F/xAPRr6Py6bZaQTjvl0jYG6eUdiIHRgeX9onQaZs7vRnQAnpConj
aaDEqoysfprj6N5c6BKYiICG0+xupcOZ2kWbmsi41VyTHSbxZNvZMqYHB83A9jE1ScNIvAc/xQs5
2tm9w6je/YWApI8AuTUl/Y8Jwm+QZsUra9/P8zeLGB1wp1iw0SdNV1tdSVUrlmg6hGjJKkucbu82
w08WLuafaNiGcxctqnX3VNNWAn5nbPMewdZA0pgCRL4IxPND1Bm/gobNvC3oDblVEcTrsc6eGmyQ
iQFQ/T0hAWIjUgYqDjNn9L072EgHmRaXJu6tLfuX3nglNhK7xuqdx8lzwM0XEwCzlgCXCDhkjMvc
Y35Ql168uGLTIx5cFI25n4qRvezPx9o+LBdY4HhsxG01+xSkfz7ULB//87tYZ3S+kHOmitbNn48b
ZV+c/vVHDjUmqvRgVoGVF5hDiEn767d//mJt4YYxB2fYeEwG//l//votYJezp+J4n5YZ7zFoyvxU
Dha8zeV3bNcfjk5u3TI096WYbyLDKA7TjPu6L9r8ps1wTo5ErZs0enbeku5TUTxUOTkyxqAH2pQp
tC/M5F4whPuiMX57A24Y28GsgUH+HpIwKCfPfehwTGVVcJcrNe3wqDIkDefvKu/2ddemPErkX4Wt
chHT2nwrkYT5IKdHBSDFtbytYXccSZBXWGH4hAVtJSwtWKBst7sl5j4+drX1liFuuIjA/K4oAGHr
4d40fOtbBLO9zRsMZpJ0y4qakgV4Zw9SXwZUhEQ+k7tU9yRQoJT35xqZeCIxLNkmfemp3qt0hN7X
rzwAhKuaQCwaeSJm/orpIrC/cWAEa4HfYAPJ29/ERhU/i9REjlx/+NI5cNULNjMNJl9lw5kT/U50
Uc25NG/kbEpiBBr4+Taj6Dq4cItWlB7CXbNs6Z24XU+WBjUNVRtTPWrHVeEucYNI4MCzR1++aTa7
arqUlE3nqR0/LYW202mK337BskUR8xA3EqJqjtW/qV5xT50QGPNZe/Ta2HL9PRqbJ18XiF3iGW92
wE2qGf3sEIHFiYdoXRLz0alxGwC2/GvtVmL859rl33pHjWx6Wf5/LfVlEf9rhc9+OOw8k5bFsqSF
1qz/Pwv7zy94+QPSv4RNqTb7iCCs6T5XZF8nZrXVVXagzwG2d6qDrbBAFUQ63qDfbTcacCe2FK5J
whhqUgXsY9TNM4744mq2wYeGlHSSoEJWMJZprDjmvKsCcs8lm5dXDjwVNHauKgX6PtGg2DrRDC/d
mL5wYfcwhxyGQ339o+svUlQAGcEpRC9R0CrnVj+RH26zqYKL5F4bo+lTlf0CeQxzbyHULiusz1oX
5hZU4ecYYTomY2bhBgSHYWItDvF00zFoguypH9rOgb0Hboz5QdXvjGZ4ycUMKSfj5Z4GMAGpZdIz
rTSdAoMkl6ye7wy54IHMOd/ouH1w+7su+U2zLwPtBhMNB6MzWA6DjL67QfN6zNiMN4FdYaj7FflF
vU6gvW7MLiO1LR3WlsbCJK+YKaJtGGXjaXQOEir+iifqcVCjcQoYiO36rifoLItepD2H0JBR5jhA
lVDGMK7F7vBMTCPMCShR8AIVT0eYlHjL1bo1cDmGlpXjQYNbh+CDwVezdeu029VgXSoEii95eCQW
0Gs8rGmjXBkDBTZzwFivnN60kFnQjzR5RUDq7OgJckXzi298SAE+z+SFvVmddMm0V46ciYQ/SBO3
f0G7d2fXuYv/FadzSSzYVCKTmOfRgDFX/k4EtKhijgVDm446TDAdKxUnNsdlHoE1w4qhGMOpaeRl
xXGP6Pho4N5aJX0yYsVwaWlXNuYbq98SjcT6dHJYLqnARgPQY5yKC7vqVzsETHbDhBxZsm5m7xf3
voa3YaMGFxOmCF5obdS7SNML0m6ZrEsWws6uoueEMGGaBHh2szZNdnYElaJyUqKxhm5HXpdIwycH
N9o+KAeyZyrvBC6ZuixweDPLotwl5LCtSjs+YEKPtmmLQB7kDdCEiViNzvrGHWl3FngFFPPHpIh+
Zu4GsZWwNQXpS6VkcZ64ewZW3e7jgKy7Hlv9BhRItG8gHq5mZ35nlpHdFWQ155XKT2YEyNUFOFe1
0XDM6GPkffDtKvC0vfWA1PxpjCamV3RqWg+r5GDNDAZ5f3E9YJz05ycp6cVm5PFoqoM8yB4EKLk9
6jeATxMHhK737HySuyTT1QzG9z7vPBK6C3T4wWIoR5wqMBYE99myVk048qKaHzkUuSglIwlgC9Yw
yUgPFxdsTupo5dmCSo+ZEfn+i0IRYQ+Ll1/O97qZzxVIDRht0YZ4Mkw+uBJD2aYbEaoFEi+2EtEM
WQgEak2ltVX5Y+JY2U7HAStmouFfl7xuwv6mMDgTFwx7qI6uBjNcDHIzkgJk9EzyLzOHGhma5aYP
Mmun/RTuOWptd0KxF4rRXEFocA8GX2s02/FhxkrW6xEVh+OQvY502Jq9JaEMjyL18k9pviWJEd5T
A2+x0y3ZolRmls/zALXBA//W6W0ExTSd4w1rL0FCxSPS1E2HIn0BraS9tVj4gCJ55rQy3H46u/4c
kr82vvtOJlkCBnL+EdPy2OItbWbtMSoYQCpVzTnJGGMhKMW+RdxmjTSpFfVvB9libX6YEA+ntHr2
MXisZoUFr6STEuU1be0Ie9kcTY8TkYVVQ3PSjb3mwEZo7xLicrYa7VObgnoayUXaZOwlC7Q8lj5U
uIkEE4bPpE/YxA5MBIyawWwdxiSU6wmq/84I/iCQ4GUG7ZsacGUxvidZbYa/TQP/4ClSsa0t87Mb
JYPPpAGCnJlIRZX/rUucj6ZAmhU0Z1eT9UurawlArs+pS6M5QoI3NT5m0B4n+wgxzqm4DJGPVmMz
5CKb0dyM1IDhyUWMBINFgpE5zCmcTohgk215dFZoV8zNu4MiR3T+75CA2CAmL48xkYXkjWTVaLlL
wDsmccskRrd/HD3Ye7yDNYMU8RZKoC8WdTIZSf/B0XksN45EQfCLEAFvrvTeiCJF8YIYOXjXMA3g
6zextzUTMxoS6H6mKqtc1+So856k88q0gLGrujKPbPDJkpuhkg6TdGn/I4VU3+u8J8RCMaHgdDS4
1xmpQddK623nheu6GjWmQhm22rIamOmTWiCMlqxQPlAxYrQeuOIblnka7fKUuccNyYRIoWb0AQjO
G/bdNUI8lh5xt21c8w+UgrYjSykjsH3WaSd3ClDSWCevzenX8xzuBl8lqSUkmE12L82MLp2uLIAu
3RveNkjTBDAlBXkcpo3KLFZRT2isZvEeElwF/65nj6BC1ja1W6kzL+MBXBnpCKsNdZcw8mbTidyF
35a+Z323h4mVstM2JaGr+1BEf0bps/rNeePQQ4VzHfMdOfHYkSQyVhZ/8ZIL5R38vbImHAw7Jn0N
KyIW1H34NgBYSQhMAjaRc+AW6gbLd76q3AwRHozAUNc+esE7H6qxe8BGcWigns+CIHu2KvGtCNLO
rRb4K34jPIipfxeS1D/gtMDOggOj93SptBGyCe7U1mZTLesUKExJS8g4CNNoxj+JbGO10UdfFkgH
XeXIMGs/yhyif5wAGR3CeUfHu1CHfKFinJyWiuidGxxgLOCXmOHktSH2gKBstFTquG0Jl0T2c6iG
BIC+xQWipMvYyO59WS0gu35ZJlMhhZgOPQs+Wp1UUdMhAQ1LGGeTnf5QzMRvXdLoc500vIVwfXem
Q6Gotc6Z5/A9l0QlRwtj+IDEuRdJPYen/9TL6J08aQlAJSPUL36XLSVtziFx70w3hSEGrA22SLXG
MXMkY3Rmc4XWucm1yguX9ETVO5RKoWfeMy1YUID5cHezVdpazUmrQLBRZNI4kDZgOM2zsN+Bdn9l
SUsCgqEscOcuJDOhhnHVLqwXesX4hchLliOjmT56oXZ7Q/e3g0MQmC91+s2hx0SNgigdWdkWCXJd
q97oBsmieR2hd4M+zWZpWLUFqzlmLj+q2YJ1q/pzITEckw/kMqCE1m0XzU9i1TrnJHDYFIidsJtT
OVKQQYx6DmyO5nGlX0iUID3QRUvU5s0R+o9n4nINEpd2pFzrwopXiEx51cjWIMIl71F6pYeoByZa
2JQxvuLc6GBXrA+uZeYGp4p4dzo4GPbZr5/3/g7l4HQTooyoExdNg+Lh0NGA+jlx5QDIbnai8vnu
IhrR/N3WixjoYAlTwVPOCmNn5uGBxWcvNlo4Xn1Y/6GhXLvWQeUoGcGZRN0lPbajco1xEJFjRIQq
s2DUthnKaEIWnImPib8lkdD0Ndlqi3QMV66HPFkr9GXCGT6lMZikIOhbYulufR/dU3WKdcmvXdze
gtZ58DuaOL0YPfRMYCobcDkz92wLwFeH/Tm+Q7q7RaSM7rRV4af5WjRTYNg0jJFMshE/LhsBcLwu
ofdVMCaHKr0qEjaDYj5NAOR97P15QfJqwhyjNqIKHMPEdJ2tkouKIfB70wY/SWIzQkE0owbyWYVe
tixalQFIeqiU7FBi9xIDJ6nbsIFEErMSSXyiOCxWaB4Y+DtbL+2Pelxt+mFP9F21VG06G8rTTdnh
6I3NP1VMX1JqdRtAljzuaFhWYVVSLBKRavpb1l3ElGeoysmQwD7/JzzJ1SGrLy3sv+yK4DN1gCGo
hp9wfz5404Ep4r2dCeak5INXIbSOcmM76XtO6t4JcdyeHWO31kJO1chnoVMvy4Y6h+z2epbH0/kt
FoovbzATlyMKRdP/1/QIIWnUALTU4XsXtcrew+g468jdC80Wlphe/2MQPWfn9GcPvratXeY872z1
Vlzu37hBJ6LUO51czy0JMtvodzrdJvTH5oXWlb9gBJQqLmHjc+YvfTX8Yad1koler9SOSWi5CQwf
zl4ckj0Z4j6sK64v8qDWJF+Vtvig34fMVnJrj5Shc9PepYOLbr1iYxFvBEZ0Q/dW/FEF3ml0D0Dn
d5WllXOLTKWoqKAGRC+eFnWblzhCPQVRhz+gbUp0soOSlxINlxA0x9wImavpzPB6jQyq7k4yIWI3
9vvj6D9sSLhTpIjaOqdKVihjk/RdLdltiIr6xSPOkPkImmVmqjUTWCPkP5A2tUpcnSVlxoqj+n87
Er9CVsBwD/E6G3LdRxRhjcPPg+Ds1x8PRtN/FiqbM6Ok1XJVPAEz2/GOcio8qCm5jv8yjYFe47L2
QaF3QOO+UV1ag9FIdwjeto05kpzATKES5dvgNRuSx7bT/4w6dyWUe9QXDET97KaGzp8xKNekCqsF
Q+wc9mc1LhJzWiK3EATrYS16LkYTE7XJ5ejBDq08Np4+zMlcqRiOdb+qFyFdCisYoAV9tnnBlvrV
tin+O8RX2CKHVaCDJmhM7djkbDedKnhLzKcVMDLFUp+l/ndeQZyNQibQcsC8ijrK65NnXmKiAy+1
znpctrpI5sPY/Y7l+MyaPlxWdeCuqfJQOjK6DCr2ziDjly5QTVawa73LXm5f75zQMGe1X24zXFAI
nCoqnRGFQ+k8XKMb4XbYv1Hvn2Iyqacji8jyHWrCdQZRECTceDMwxMBdodRimjS0ym/c9Oio1Ss+
VKoDhdif1KZ4yL3JyHOSju0yy07utpQU8cWPW2MdNSWDJAzAdKbdd5mnS70lB61VTnr3RhfAlys0
k7G6+R245UVoQJ3qIDu1moAdTeWVhfBqZKh+G1Mh7OrUKIKDcfiOe9MgbaW9NR6OlEhgP4+5kB0C
GewSDlvoMZ4gEIrz80MDbrvRW/yTAJFF4tHQTqWl0l1yvz+FNO7gHNgUhNwGDikCHOXxm5wy4fx6
jf6l8c2zIAx7kaU9WoEAoVzuv0K9eDHHQS9ZTtKLUq50GwPEINqHr3FQtORuky64c8yfXAHRVkzw
/7JLzTPjl4UTi29PHZ5JmPCM2P5tek7Mls053c1CEhKAzIM42RAPaKkZZ2zISFBq3po26lZkXSC9
koDloC8v+Ysn9Ci5snZAUzJ+gpNi0NzF1bw2tesQZbyUjH1nbcTz5P+MnU9v1mISkPxxbIJnJuDV
PjvRGxxgw6yNylqjKbDmwCduGE8zkPf4M9GIRe6qTZJDCIZ2D82MbSv8n6TpQWsIYqpCzmQmtKBG
nHwTOcYtJgZQyRAgK+F7jtKwJigKUQITbn5uN/TWoaocWWmS4qUVMAmZ4xDWtQ4CZHNkAU/vPnPB
rPgJ9WabpXJecqdHtnMjm+wI2uDMqbJkRDmzCCEArgvwTkmbrTbB8Tq20/iiL4YRIoMVtP8pQmaL
9tnokje436hK6l1okaHp92Jr5PmWJIaDM2Z7tIenaGAAXWukukTauPQS6qk4rwHiJS9Nzz7+/xCF
KgxoEONhJPc29uW+BCK+zMmHdACOuYO/cQPw0NX4yPHx+rG8yRxxUdKviMXkN8402tCQP8ZOXrlX
vPjwN41uszCV/FCFhUo48L/1NNm5pgDNmO7Ii2xXjgX1m5OOuBNoxw78BAvc7vBCRz/t0y6Z0xwQ
9s1lgQipwCHsnnCXfSvOMUuNE5JOH8t7uUlTsStHDploUBlKg5nKqPemb0Q3M0RlDdfqtHQhVZhk
Pb40r21WQUGUZS0f3pD/8NptHeIIMXk9vGz4jX2eWK0ivyq1jvlof8L/5ZHrUoApMcroyj+NTBVg
un8OtjGJStRz4XrnGGTVKkmMQ2tkb2XaP0gcJyPcMreJw0JurH0FOJF3IYMLx1iu7UzL3HgtkRDF
3xCzN6UdZC7CnULjwnvSI2ljF04k1UGfLis7KvAqMS309PLGSvgrT+Nl5PA3IdzmbFXg+VLtjmsP
W3Mn3+AoJXMbHT5yjGQjmRHMpcEhPY7OP4MoUwSNLxAHGjRC+XRcot5Ya70ipCpeZR9oBT+AGT7j
6tdUFHvpKSiBSVIlvbc6mUW5wVaNkQUsmQZa+Tw0BM03gF7DwSHep8e2gT28WKoQBahrCTTSkIc4
zpaQSv4SOjLU5qMYh1+1r9aT5pp3lGkvr0ViojMsfOva4qDJgDivG6nfbCq6SJJAWxfbNCAj3TPe
c69fqPrOAtSn6irVLbuasfxDQ3K3zc6a6ybZJ2nfs8JtlN/OVK5V3vygrE0498kMLot/xAPtooEb
TQtfggSpJbTFOnsNEDOQQB2JcDzn2Ie2g+rwaJXuUbVXRFQSH1eDbbMgdVQFwCOs5AsgjQ+R87H2
EdMFJ9pELlTh6NkHGldzGm4T/KWwWy9hE/xkTrAdkOF6BnnMahKfB8lcp+ih1bUAn/ycNtuGFpWE
X2YM27HHfziqCQoyN9+3kpmTPyiLxg12ile92BDvah8iTac+ycruZ+aQPJh2IJxNOBb0Do9Y47n1
UtonXe9OecxgDdP8AzrITKo7CocanhVf6tCRAuNUd1F1YttxcrCF2LYyf5kaYm6ZsBuwHP2hQBUG
jMMGt000DBytfe9YVnkBaBh7QK2oqe1BUCKkEx2XUdDH5MVPweWtiPw8R45ydz3Gj0VFHmvz58S8
yho0gF61jl1pXjJ7GkYE/FQ5WaCw9wivDi+5HVIC+qhcJ/5T+xkGBxNX7Ckdu3POlZti7S294KtL
7PfG0B5jku16YBLwRbW1LfgnF3kVRapxivFkeRGAA3L75k7PZg0GyRznYLGy0W0WFfPeVIOB2jvq
PMU5lSR7tXKWRnsKCQRzBYPJihmHGBh3ujlU75L+CiBSs6RTfAscPh9mmi+1afC5We2TbgfUQhTO
o5ZGZKywzCEHp8Pu7XzbsJxItFfGJmdpec1Ns5rlAFdq7OiFO0fHGmg/UGds9UZAtxvlqxgKOMHN
vCjrZ0A/zKW0DDr9zYjzq4MjFAkdxNdouBt59tkW5s1o1WYeRg/qASiQTfvIeFhmYXgr0+jc2OkO
GuUBoixqI7FUTeOQm/WT+GTyh3r2s9VPauvPqYIRUYNmru/qlWl1H5OXw58+YxPlEgpC81PLrYct
w1dJJmvSlaAQR2UZ9Nm2jZtD2cmPaMj4sl2N37m0NokV/HOtI4slDhUsPo6WfxVl9CSFaFhVTIKi
kjEV/d9aMZ0z0z7acK9i86vdAniWmkL7aYliL7Uv1NW4944ZYs0sHM4YF1H3d0q97hp1jSiGFzZc
eCh85kaZ3gySI7SOTEuC6+eOJZmKBoSjSIe0N7mXIntl2bLRlaNgP+jELF3Tl2gDZKsQbBJ48yJj
aTymG64Aexm1zY9ajA+7tS+u3VyyVLzcrrk4Ba237bhLRFoIekng8xN8+aQYx8gwguqepwF2FoJD
+Xqp3wgnUJkTrlkUY5tm3JC6+RQUipceEQ4riOqL2ePOsNQH49cMMA7fRl63WD7wYs1fnhzIFE+G
z8JR7JVfEPapsdHE1vDBLIMMM+5JhDHqsnQycwajPswZlFTpLaFuiQBVdyngvZ4/SomZyFg9FSmm
rAs1K9el9iSAeljYDoEGPtzCuspXuYU4DdPZTLOOMHHu1ogAzhbRXWnoLCoxIFFltpnxeFjKuFL0
FPRZjfWoYFTmKsmFtcBPzXgHpRUmhdC7EbFirZHy0aSk5Ilf+6GELKQITLXo+6okuEeu/2bXir5X
GUzOlI4Mybw+hQwfy6pBQKVgGaMWg+rg7Tpu6jJ5tBZZ0VhWwLOiGU/y7NCFloFmomLSwa9loJfO
/JQ6IbKHrRi19z7Kr2no78II42xQtSkUAxyeBezunhXddOPE4H1DO38YxqhvTJVyNHJJ3ym8cmY+
vAYHti+Nd1gpiGsz8aroYOOhqaCTQceX+oejNmfbsE6mS5sW1jgG486wZig9fMb6ycHUE/bqxSIe
y43WNgDRCTa07CloccIyEinNxqHp/wF8mwWJV85NAKq2lv1x9a59qR0Fa/QjYbsXprCnBCDXDJvh
S4zop41a2XqEDnQjczXVHujZsoVOlrwY+ie7Y3xz4/CQ2hoEMRKwqkaCXnWX0R0pD+gVmQog15rp
7cJ3MU2pu6EkectQPnmjOZZRxpdCP0SMUmHVenN/wI5e9DtbiVa1sG7joN0z4r2jhNhm03XRP9Q4
OuOYp9KOolVme3cUNkc1F28yQdxqzqcmGsDeR9ewqLSm+wh5OxNKmJCxHbBqNo29TPIVNoAzdSp3
1weY/n4TKdk2ZwTFi7CAWHquQ+PB2U4j1iYzNEx7p422tRIyr60PhhKxyE0CduvOo9IJw1KH4dCP
6Gl4egelXXotuxb0Z9WsNOS5Ia45z6NqCxto4aYY5XNzZzqQz4wSi54o5c+Qdz9k4KEeAmzl1ray
K+CvYrxij9npDgkNGC7DuN1J/PcFkmVRMnLPSaojAnTgmRr0T97S3zGuyB4y052TWVgMx+jXy/Dv
B4ZQmP7B2Cvyb1HzLY7YbcuW2FulYXuo6AamV1nd7Uo+2grin+fhwuhb1iw1FgMKdHHXPJRkkcZm
JfKBK2f6v7QKLgaQgIUdK0c3yVpyJcKFpWJ6BYsWlv9quzqA8D6j6jqTUGzzvaEgI/OYpYPKdoeJ
48MnccvW0rvec0P7jBEKGa3JJkGFry1DLbkTZXUUEVUDBMGIKGO0Jxm2Q27pYUybpYrCiZ3QueDs
QqlOPxzLe0mqFslSFx1hMGbfr6bMNwo4o2WawgiKxYG52qxyxvvITI+GjkWOgwTPrlxJmLF78u3u
2Y3txlKt01DGP55FOI2DIHruWf6mk0q6gXe9LZur4xYbNAZr1SkRmZKeG/b+Bzx17GTKmv072MSU
GM66+UgnwyPZqhpaB2K0KPdmgCC2icvQXwmjv040rxp4ZOfj9vLMXs4qVaG2BmJV+xWx1al9a3Uy
SbzwGET0QeooV5njnEInOWtpt7J9/MCuznubljvSDPDcKBiCagW9K06XyUWsUFsS6oGel720rxrH
MZ+ImwUyM0nv27kdU65oQwt0sBverKrDwB50Cx45UqA4y1Y2jaEbpFujxdDdY6zG6GP5zqVNvM+Y
Um5GyjXxCOF1SMdNoSCp6dV23hNp0Jl1ucgH+0KM8Kc+dsBbUTcDbiRsxYFnNccSMU0ztK80h5FZ
ONOckHZ15arhG5li+Vrri3TVMZxOcXxsUCetyrHdpT+8aG+ZyhMi0M7OdaJimb+oWz3+cdE2Mfq0
+I6zIeWvAWB+7IJtWMKBTlrK2iR9IjbxgGYKgM4y1jYaaHYtLQgZaFqSE9scxXb3RyrzuNBRuqGc
+wxDxTnk1jbuehBgETRDjNOmoSICriBHc4/FANvmuCuYYTvMDqwxLVdEoO2ViCcsMgC7Kt24T4cC
K6f08VucVSwTAkDkSpfcuWmhRUsfNcdcG/Sn2eWkIdLf9vp0uzXhirA38j8VQpkHm8OV2l6L0faX
EPVkvgug7hdluyxw86RqPRDABItLxtzbpSN8tFQMjxQXwzkJzJUZRBjDck6w77DRtQtKwndEXuEi
may6hMg6GNA2niS5mycmV4xPxVAvsd3AAQLpAZWLoFjh9QBwa3am6ZdtIm1KK8dZYBW3ij3xqS1T
m8Rboyr+THXsNrJadCrdIg4upiq+c9SlhkGRDlHvQiye5GAWsBs7FyYv9OWQMAxZrfp5T1o2JVf0
AxB2TWvJSxLY/bw03JUBeJjwFeT0qpu8ehfZA17ERVBk1SGN821aivcQUUrnvXuZ5iylmdd8jtDB
zWiuIWZXrZSN01RTU+Sjrale7LsOqcZMz7W4l8XIcqDC3znvtP7NN1hAZI3x1Qd2uOu993wU0crX
fPAMQ4nmSxL9w5oJkTg2fOHRU1N9TTPrDmoOgCWimvTkroYRGcwV/4bxHm5DHocXCGWXqlXVm+rJ
FkCGUOclgZQv0xinEJZwOOJyXpaGUZwnmSnAblX5JEKg4BVN86NwCEFzq/CdIoHTNjPDs4DJvDBN
HeRk3en3RD0nBomhYYTDIkq6Q6YXUJo9Njc892EcfuWSHKrK00B8Wo66kw/L8tpPIZVym2SBmIct
M1SjyF5G3h4db6jesXqY+0AiR/Wknb4U2lInQBku8r7eDqkUp7DlBspE737SFwVz0Zr6sWMdt0Zy
gUvJtp7go+VLerBhcb7kh9GJqr1NGtXMcvP31OyKF2qSDjy8puxGqyjvvqdumxGAeasXjwZ7ArYL
fsQBCPl1+hQzpEQuEp2X47jxmh0KFv7pk0zUl6nDutHArWwzldTQSLq7yi79zyzV94C05TtqY2Wf
qcx4nF6Wj8CqllbUEEUky/EEVI8Vbw952TD6U+WxWkUfgbhS+RSqPaUB+9ehZMbnZfTPQ791hys8
hQmKmIPSj1UG9ArrrhZpm65rV1ONFpk82yn7eCtpsbW2qEfM6NnWUEP7MZBMXmaVRXTK2NtH0q0p
553wrR76aseAj4EikVdRUQOaZTUiELrNIXo9SanZ6h6qCBG/uiAbWD/3L2qprUBSEE+ISeyVmGlp
9MZwbYbGffCIWWIBcY0TCNAUVTtyLE6M5pXBEgwLvE+gPKsKjyi1DftAcyPwDvH3ZB8Q8sTPenfk
pUFNqobXtOUGdAONsYIsLoQwg4cp8fdA8WPN9q+L7RvFmc1Jxn/AFU9MYGlNXrNuCwpsSjBHR4Om
AhFMLpZG/91HGixWCz5zMY6XsaYEHdi4oBTAJe9vGFU+a6urdq7rXwgsQE2namfXlMTuIT0dNAKm
87S65BVCM7KvSf4CDTktSZsI0pP6ERPSO5ZcaSGTfx2HiOmpVBGsOBlGphqWucS+eradAY18i3HI
8056tKrrPoY/rvCt6AJ9nWXw4EXJn8VIqEYWNK8q+RPhjy8IB5khsswWgcHgdkrvcRQu95JEGcwo
Ntcw0JZel1PccUa8Dmlqog4QhhOZRhSHVy3IJ2FeMlCgMMWadePQzVB42xjgWaZUPbBgF+OgVTKk
jKhAtTze6PkXMZzdDmlmP/OZ27Abpc8xy2Ol9Cf2fmzLjd/W9rG35g9NoWuE0j2s7NbYGHn99Guq
jawnIrNUEei5Kor83kQvfUUwZoJatvR1RbOJrBJzHFKXNEefA0INQTD2cadZqTosB0lYnbSqVRNE
P8xcI856BFNWIbZJjOXDTlFG9nX8YFhCPuBwwWvBops3uEHYaDGsM/qb0kxaiXyTueaDUMNoEfT5
0tYejlKQLAZo2WgIZeb28HXcGrp11EWP3zTZIzQk9rMpzJnjrdSi+RJ4jjal5lzRiRtb7ZDX2nuX
cKijBnogv0uD6prDe7gkXbXlwkIvwYS/Cv5aX/92Iz5Jvasx2cpLik03oI5eQkKgYYbSlTBI01EP
hdAkGHlMxgs1eOOnqpB19tb4bjSIwBxI+LRN/jar603u0T7aERK7OsKHQQdaJNiVuM43vP2/OYNu
g/Es26ATSXTvKbtfdlWQcQvDRDgfN2+IF/kGGmKsOHJvSu3Bz0EF0PxPRUqwHMRgOBsRnvyQAK2x
VfoZVWNWx/ekc3HqwEjbinKr91ZxYrZmJn4257C5koHVzt2w/kwVbWOK+ic34xs8c16cABwIBIYv
yDuHbtz4xo901GCWt6TUTWwkPwBMy8SMqz397LBoQ/jn/ANFEpYw0yalpT3FlhpJ52CC/5Mp47hG
qKuwxaHlo+A2yV/nZKAt6oT33WL+CIhBXESu82N41ryo/YbEadrZFqVdfHW5H2YG77SbOvWks6QF
SxXWYXGwjnX/Nd47zfpXk85bIoIgaAFVkVIuIwioJyXfhl3gA/eTZBI00oOnhmq2qqw5khpim/Ty
YdrmI2t1zPvBL+Ouh632NyapOOBG7aB1OHPQGHO0V+2sNjCiM+dMGabPaqGyjPwbdIBUxIpDIsUQ
AtGONVn+0zBfsax4QbZJv6yjXFu1zQ28A3WjwQgl1vuzjTXOMo7oSWO0Z9O2tnBZQiAhsRSkt0iJ
IHR/Rpkr1m7sv/uetyNw/En021Xq2rs1yh2s755XlQcwrj80YeH2BQfOTpb2sYa3Wy7lAHeafUS0
ETr9khKwhyu/u4LHqxuWoyBdoMeF6TbTXUXoEE6zX2R+nAjmeIsHlL2Jru4NiDHogRRMbOBwigyD
ncieYQ/uXrPGb7NrbfTvQApt55/zIu9pZ7aFdURn/+2GRPexn+T7kTOeh+rZBRXc/YHDSa02meJh
kfQYM3Q9pXRXoOhj8eqM9UnK5JjXwFQ1gPAMUco5eZdMWwPaLQpeVR57MqgXhgubqk8wIBiTejKR
/GohkW4IUurq7oh//08x+89AWQHb2PG/dqFXrXVLQNKyVPKbZX+NIrTTQ/DybHrHeAmkjz8DhhR4
jORmaqWz0YbwyR12pNjZxHEuseCiIBV0PLrxTwaAjdQYd5dbohzxyICZx5C0SvKkoWEiu2TsTGL6
ILbw2A7sFg84uJegPRb4EsleixAJVFEK31bRFvzADhfn1kVVpfBzqb7xVjCmnCNU2jCs/WU471rG
xOZNok1i3BTAjIy7Y7ysWXM0E4XtES7+ekRAP5CflhcfCWT6TMnlygydq9Gw+IOhwfhBpJuePd5a
Ws0t/9+olOBBqK1FZlH7DEnkLNKe5aPleXdoKR91KcQO/ys3J9LwoKM5J24HmzZhUjIu7knYv8Vj
9s52ZW7IKTOQ5GRTPKdMB9DrXKbkQqEfN34hquGFK2BDaFDSRiUEGqBIBAm40cU2csE/dNnaVdkJ
12QNqb6NiwNCANwbdYtMe0sxgpLlkoy0KG5cnCvexwSKEhvDU2v33bz/Nzjqo4tq3AoQ/U4ka+yt
zhnPGMYehND8Ux3xlegc8L5WKluufmUhyT72zn5Ggjp3Inau/sSnu7Gb9hZp4R7tMdY7embD1B91
ilsj/fbEysJTVreQPEaNTyUmEtvRyjM5dvYizXLg2CP29l44tLM1H0xdM7avt72fvhzEyj5RgEHC
osmutyRkpYheyCWM7CslzeQhhSn09OLSh7TZ10sN4FLva8ai1aJd3AFTHeutYPxiuvhWx5IGF6VH
gyhjnYE3iyxJv1DvKo0kNztAg1mx2mzdR2MRWOvKSxliupssL0s1kouSaWxcpN0LlBID5ZYixR5X
TppPiUfDJpfRUnQotzMXtywWUsLAsWEKEs46T+AvR2cSs9Ljpk3mmpn/aIV7yz3miwPmjIEaao6q
qqFkmOMCJrdJe5SN+UDqd3emeUxe698aMlk9jX5qSoDGbS6GG58RZK8LO6NIRuDJavmAf+hWYEFs
3XBrGcHVNpBYqTpXfVQMR0h8pzFF0ZTE+tofnLWtUYJ6A9hArKNLx90rY3xQO/3pZvyqzrwg7XNm
RSq3nY6pGJ3pAtva26DLr8psbgUDClkzz/BS3nwDYFzQ++9Qy6hXeDpqhE4DtVyt+EtFGanVR4tF
ll7vIt/+huBzTlJ06u6AgAPmQ2l23PXlchwrdCbF1XOwR0mdWmsqUzqD8awfUIs4ZF3B/T2AFMMq
orm88NZd9cQla0bSx7x7kCuE3YTlPhHii/J4lpTNU8QZVSW2tB49fditcn3kbjI8d87W7NLJwWVk
h/8tzCL8/b6yGSVeZh04q8lH6mtHpFL63BrtQxArVxkRGyqJRQgD52QEKWdCRoqZ064kkg9DZ6/g
2MpzTK/OkD6qCI1RVZD0iLwCZxKloDQvlrrTSWHD1scOlRcM955DRaxKh5o8fauUelXXaKFskgyh
vr6x/gZ4EtJP5l2YYkdbRMW5cyAdoSmAChA05UwfIQENVGJ+7R6huxVkd1M6aGDZuuLH01LyMrVf
bdYiueHyiM/kE94l1rGZywh7bigOwPCo2GhIsXMl+QqYJqJpAEuLAwKljlSSZtsQC+ujVoA0AItw
bXfmn0M2OWhZ8ay88KPXmkORtrfa5NEVhUHaxJ89MrcU6aJhm4WrVFkARhzm/wchxdEP2aYnB5nW
6FVvoUBvUMT5xk6p/tk077vYOZQMnVnTME9RUAbwW4adkyHgEK/MICnF9iGFhmnA6BdNXOdiFbC8
eofY8Sfq2L4rAeooxVBOLh5s3VE+Tb056tB7Ckyovja8EBy+Z9RpeAHMVYGjfS69szGoBCeFyjWK
0xd+0nvm8JzDmoFHoD/00JH8nsavEWOeHOHPw7z6xmM0zsyWKqMOCbkKRIAsVEkPcWNFq8JjyV48
QyN6IxDzVLoV474e5r3SzrUCFzUY2X1R8wM3yfihoLJetwNltZp+2tQ3wUTSqe6ukidLFjZ0Zr1+
HXXNWUu3fbr2PVSaD1UHa9ahqlg0YbDR+TLWVsqB1P/TQ+tekNk0/Z2FrvwjbufsFDs34CxUUATO
W6289/Fw7FIbRWdsLPVQvYiIFotVJl5AcvkcSadjLnWd7aHZB1+mGJHQQQZiT3fDH3OwQ/Vpj82h
dQBjVfgWEnRaPhhcPGPdmkRw5C9SXYmy+8asMr22UcZtSrILtimj/u7cGbHYs5I3fe5xCgXVsK9i
6xkrYm1WXBXpGA9L4uxd+W353IIJc3omFcqug8my8CzjaqJIsIaKZVBx1oJphw+EhN11qy6xNzKU
dgaxsMziLDteO4l23gZLOrNd21wGqU4RniHgUW/CtsRSAmklZEnrFp7911IXUGRuWocFAxamuetW
fNgRE8Ghs3dCL/cp0bGzjkFYPDZHxU++Q62vcJvV77hnYQvSES9XVqEdYsGVFEY5UStymCXWInDa
p8d0hHEd033U9JFkS+oT7olerJnTB7PaaeuFMNElFUb6Zw3eCwkwdm/WynQiFLYh+VJdR2AKh7LT
XL0WHViXFR6RDORC9flnESjvmFc4s5hfSE25oMH4j6TzWG4c2YLoFyGi4IEtrUiREinKbxAyPbAF
UwX/9e9Ab9Mx6p7pkUgQuHUz8+SxsRbfC3HwdTR7r8tIpRWJROzm9JJPDsGfHOXFsJ4qKgCW9BQ3
GntVGhmstpiXx7Llb+a4xyLpf8gi3f7oE5qWLzRL1JEh4G30K25KKdZkEj8Yxc5GQgLXk+0tHFkr
SPaNCMG4lgZ20q7GWh+BsdCwc3dWcy7C+tkpuP01Jel/Pend8nN4Qh0WLbxtrUNYsqLhpPyjEvky
9Rwn3Vjf4+8+O0l1dF33X8SV0RAVW3necA9ACHcVnV+I6os2Vy32GPQvWTxGg/tGsGlf1P68Nu36
MVMzFuTmmnrRoY/dnyCbD/Tj7keZvodNisnfQGCmajJDX8q5MqYo1sSeAIAErX0kIp54yxEv64+B
wgLmGFRH2UyF68Cnrn3Szjlclu1R/JkT/TwNZEB87Z1VHSFYMP2mqRXxmEcvEphbe/O786cvJwit
TTs1C0qm3yr1f4Iwe1rfeIt8x1oJ87Wrl+Qk3PtN7aAXMxdaPV1Y3XCaBrmbTdIMnUDurZRz5RDw
Mvm9XFso95iX0peuZZc9QZFFfkm3U8x10JGBX+WF9V8Y7nnKsuPQkJgDlwqh+mGUxOcTCwoC0vkF
IM3FVuU+rKCEGoZ1iWR98Z32Pa5xZAoO5KY40/z0VGC/MMb0kW+Hxf14L2rvrTWyw7IOgCdZgp7A
9OphO06Fep9KSTwuSHZxqzUzG8d1D5MTnazwr6aZevtmzw1lzWKxB4/Oj9LTI84ijDfB/YHGeT9I
6G0BvEsxb03DK7ZzU777OKdH1ZpriEFVUmSATcTP6HB6KoF2L1L4p4hIJkHmBaIRUk6GtA39tYk5
OxtLXMA0jSdaZn6yTXyn1QgmMF+0lpTLPiQeoIbgE4gX82A+3YisnIi1TGOKCZMn0orqkI+ipKMz
KMfXIYHsIxwu0Iopx8vT3wEVZlP49qZw5XcLz3MTU0vD7mxd5Rmre9D9WbBK2MavzBQHSA+hew7M
a4xnEdgAZwk9HiJHwKj3aeHkhkQNrYZLUyBztuG68FAFq4odrqtwmaGHTGaaUVTXXqy6vXlG8JUj
s4cD0689wz1b3PsutT5oIAZe2an+mCLjw8fSOCk+oJOOkrVkhbyaXF4w3ZkfstQvgVNevaG9gZZd
fDJIB+Tr34dgW43cu+zKu0j8N5s5NX9Ci8UwdVHvbsoOI0ZsI1mK1tWQhPVfUwNXVwKs1LEZfFJO
yU5BfiKYszu78TM2ODG3UGvbvQCf+oZtu+hl2WPQ+JtIm1TCNS7g4/gjEcu92nVLoBivHht89NZm
KzVPFTuAvm93l3CEIJICBl2VLaXvktSCZHnj1Ezu5c1r9bDVQ2Ex51JSUzZ33ErxYBgGTA0YntHi
pZgd8nNXv2g+ChyUtWHXNBF1067UctO2tF9p9K2GegBV/7K4ANhJ96mc2WA1eEFXqiBNocPo3tKs
9VC8CSwu+hQjiiBOzDmanaZtYQXz94GXv7Dn+aYwmJ7f8rGK9WuYJZ9TjldM1DwUDI/upjy5J9WW
b0Bm3DUUVnqZ/GsFW6HNQzA8R8gAeJiyvZHiRyAQlx+GhuyDR7RozAbF5GscVbXYEzk9taH6jZ3w
alX2qk/Mny4qf5EsGsicx1xG/2IPtxhNU33SXhw7OTHV/JP0t6/8qJZEykuyWm1/qafw6gy3gj/Z
ZF18zEOH2lXgUA7e6RYBK42nX2a5nedizPIIQePPLqe9PxJXjQLjMFVf1qjz7945dzEm6JCSZ05/
ncQ9AOXOi7mgCS2zsFPryPQuTctqbARUOzpIAPUx0P6bYCHwAI10T5Pc0zTEDTtHTbRmoWKmzq6V
usJEyvPP7xc+WHZLTPD9MU9Zz7DZBhPjiHqcHxndwUXfnjk1U63j0TpXc1enBM1eRYCMifgg+XV9
BhVCn1y/5+3rX33c7DUdyyy56vcsYSjrB8wBkC2jqSXZHJ704psaLOcnjBKeRdxZWzV9ZSVP2ly9
0ZQRbuss/EqC5KVnc6G65NsqkBoCbzcVnHuU8ShFyaBn128Z6ypFbGIFY53rrjjonAupxxzm9P+F
hvNlUj7h5jJfz1DsCD2bnL3qFr66x4oyT4iZ0BTJ3GBPr1O+zMcMQTMlDgIghstqNNL8fZNjQ190
yn8aTyLzCTJMO12MGFOe24jHzvCDlcNhqJQ4edHceNlCTUEQqwRC0EpD/gt9mCEJC19L81hPc7Wr
lkB+1n0nTXNpKeaMycEbMtwwqr2AvvnA8vEq0R4P0qFvfdG3g7ne4+njXjR3v4mBs87QnwZHrHUa
V3vPtr/4LJ3ceLr2oBAXJfnmRAzynJZutBb80MC1j2rKZrkir0o6285vbhOxXhCQoV6R/l67Qf1D
coAe42aiETum7hscrmetalimGxCGzlAvUQ3ezhCy4xKw9HA8pm2yKayEx1fgepSbhs94bLa+RkER
TEpRxdMyqLJ919pAqbWi9KmR6DDxpXrplneiW8w9fv/ZTt2PH/b/DOLrGbR0AyqQqva2wvabaWgm
zL4BHxQ+TUkDNhPkAJHJpIAaxt7Z4+NkSuSl5kCifxe2hCKoKnAJ/Lj3MscmaBnFzYBhyOAqHwzI
qZlF+XwTozYDye4apI0Q2HZgBljUnXuQfxwz7f6hyNp4F0ju8AG8BYvvo0+oPYzNDc+jqganp0tE
1Ji8Z1zGL+y+Do3GSOhmL65jn3UHLcUJx6MWxi1YisMkQDjAmI80jr4kKUtwRr70rsrtn8k3zyWo
pjGJTmNfnetWUc2ZQ9riQ5adR6PO8KxSihkWZ9IU+9wVjylzyfOkmhtCYW+C/rLUuqX9FE+iw5af
jW/JTQhKcL5rza1XgYXMAxLaF24Mkga84bFOOs5D5Iwk/FQw06x8cpRbwVLPBaRR0DJJyAY72SA8
6oToW9Sj8dwiCGIKodAFvyCb2TCF6cY6LHbtW5T3t9yB3UoJaLXVOaIk/ZYw5UjiSoOam5JQesvY
iEZKthZ+8UjfAEjU3rjNWMHWaVoEsACsnZOrHxPdneuOpYAFAR1gRHTCRb0PrfE1FbyDdYE4axFN
cUkXGEVXY9In2lvhqlou2Gy213/XGFHRr8KboLw9gDf/Cgz9yAk13TqO/u6b9HmaDbGrGzu7p418
Q9pb3GQ8fpDQwhUfTnI7Qm45+vnV8gM00XiyqA1gyvGUKnZB7FDOmoyvDsvjBzflPssxnZ3dxBMm
pqyOY7cgoZPoJZHNc7ArcR7izKzrNNhzndpoewcy/y0iQkuHAKSXgdmuRsAT1I3RS8dKtqMhUjsh
d1nKAicirGW50dZyVhrlpzml7JjDB5WkT4J9GLlbw+SpWe2YtQnIpcwnEDvWLGg9v4LKF2KqiHpr
P4FSUuyESbivi2jBf6uPlmDwCCbW4mnU9ObRZuOyAh1wyRpUQ9MJD7Kb3kubm3Ijy33AViDmm+n7
+qeuQZUCFsHZ3vJ3sZvxd8tDPWGlNnETjcvog+5dtKdlXDfcObirTM6dSEFTH30UjOMQA79Llxck
zlyx0m3+YBp+QokimZdE7u0qPzou04SXVy9z2/VIieKHeuNzWduEqMoIKwqXS98nBwZYTrhWf840
Nht7iVOVVcEOAjf6ckNlhAKpnkQPoo72Y8Tr6n1FPTNnUjPXTNTar3I1fC98DWem0FIPza3LvP96
OT91DIZdW+4L75nozCmfynbvoOaaUT5vE81sbi8ScwuN95hn0YunJ4SXLnr2qpK5zxFPBOqLdReW
dLxgmHfKgxYQ7awAtokOsulBYOKNiOesZjq5EQCb9Ehj2NtgpwJnav9bmACjYHIs41z3lONtJYKw
jxC0DnV0rLsxoAOkPZOPefAyPtD95JyljtlCeNRViMl7B+y8biaOOLN+NcpUnhzx45futqaXb0ue
5NbF+SPF3f3idrI3Y9fftRwiayHUJqjMj54lERuZT3pTEn7StjuOBWiouXpOK1ZlTv4L7NOXkdgG
yByiDq8me5RIKCrcE5rnSdmNWMC7xfbTExEgdvcxso9Y5oCZBRwYLnFxUAd3FnBWoGfjdoQEauf7
fsQqz5p/C2350WhGIAg4ZWzSrKMHHtiV6BDWurXhQMxkf7aTF9N/CF8gD/7LeIFiH1nCY/nCk31Y
L6dLEDMn5sOL4xTAf0wqSYshICX4gr0mYd0+h9QZIekIAGwrtwrftAUqeTmy+HLeNsL/144VN/vO
WOqX/ikFnaEy/bMPTDvJh7vBWRsxUm3tGfhOsNO7ecxTDkFCpc2pnJnDzQlMEI8+VUbvVWh9i2C5
W9UMD4l+nevkc1TGfTYCfXJyjMNJgu7s5DvXkAQlkdATb7G9pZt+vHKDghoQEEkElMDajxN+FCz0
/QGGv2A8r2KmpyJdnEWLU48Au2X7P+xKOItZOTUOCAitvtQhg0Q/NPLoxihB7f1Y86Ecx/CMURzP
R5h9dr33ZqblcRSY3cfsPze3Nrrh89MKHjJa1Xuj4TppRXgGLMrTzzoLl5aMLigfOzcEybOAeK4F
TUAbt7L9Q6RJRVd1dGdkxvvkUlwqDOLsJmpTqV590/GPfirgO8KAQrRFTPepigQhDPcEyhGV5ncM
1+/YjBx2Tg5HBG0/JYSisrC7ze5w6tr6liNalrWHb6+4Yzq+1bgeo0leVRcQ7a9ZgVLO6g8PYNsf
efRCyAvVe7SYvsIJRwa3UgZsJt84f81E/OkW4GHoHN4Qad1OjjkhGA7zLjG/R3c4z2ld/oiRJjT/
vvfaq+MbPGOpy1pgHdkpIIy2LeqRTiE5f1qjhUPODCT4tolUOj4POv6s8WGSxWZ0wXbxcX9oeBTe
WzZWrXxEqHZUjPklD/xLm3Uz0Q8epErLcGd5JTClX1n7TKZy0BfMKSx1p0gevHabJEV6CQdnurgj
7vQiC+ih7lCpLQLnVspY0yRBdmlQuaEQEqUPTc8/DVlxMP1uvkCLni8mY+kRANo7pv5PFzdamxz/
/k+IgLTCgOXg8+XfEQympuClSBYiQ6ZuBCSc1aSKbVsUz3GaoaWG03GmT33L670iEkyhYT8cYuGc
B9fk0gTl3lcQaHqQSDPcQqRQE2O9/JdmmfvqKvc6+9N9YGTvdVaFlyC3JDG6UZ047OlzmXdE3tWP
KIb4s+Uja/+XZShkAf6X+6KPGd7jazlNdIvbhbcDiFmC/SJ/nGvOhswPE0ihOvtpkzPIauvJoySK
cHhAq2mOuZxu22CbQwG3Bs88DHRU7VPXrZ9zIjCsi4L+F2PhFg05gqd1bIbA3tT5ge3AsIkk5zDW
3AauJVGfE40mb82W/KSEd1svlz2lBGo7BeGwdpdvNCNBsEbew1/aBUdR+eUeV/e5syx4H6PsLhyt
C6gHmO3MdLxg3+LkgSXJcdKRboRkYeoDr5GGRWIzHeXd8gHdZFP1S4gCw1rqegfL86GBx8hZwHR4
WhbNd5gjLzUEUWWXew+nrqswA5nDrzBcd4tjmBRY6ADVi9XVKaT4xdZysXQyvYWcJnldEvJXeUsH
XNWl946gfESBEWlpj7oYquIR3tybTap+Q6/7skHQvozF0qvnh89SdOkOK1L/mNXxbhYJvNsO72ne
euHVZQ1JEthpwozKnqp6CMuMZjPKhJ5yWp3vGDfmu5lo6blymwezJkFX8e8PfTB/R+oQexCJsAnO
G9VHasflWWAUGwLi80Js59j98keWe4bZnzmqLysh2CvGnS868xpqbE8uN7RSI9ZrcDCRN2MJq5mh
FUHqVZNl5tXuaeks+bzu/74EKshOPTTp6bCXTI4HQRRDJhTZUjYHTAULnDAWyHRQuagtOv99lVQu
4m8I+jqL3lhDV1vLy6YNy0XtyGtgzuhulOQ1ds6ag4M3K7BgmIi3B+F0deOGc7TtQocKqXSRqn7k
frBGO5svEsPIYwkteiB2bqVt9hC2sGPIqr0GHZ23wWBEjy3vSEmGLtfuvJHhAFaWeibC8IaNjxW8
EFYXpaz+Cix0uJJT0A/8gDtileyLRnNC0cxI5ipNiQcw8XM4xkfrEa8X6zaiFzM+zStYGY1j3jj8
fWXygIY4mJ7cyQfwrN2HGRhyR9HghkN1tCU/ll7L0HEffAojaizeJ3cY1/PCqfOb/tq6RYvtEdYG
YLUYc+PGKntxF4cVb2AUcryqrZObTtkV1FlvzKwQSpboISpfKuXTCO2CsoBuXmNVfqaaTD+IMKZt
jSQUdglq3priosaEjYqJXFJJ9rS1vrcHbl2O1v3vVOyW98OuJ/GQDyzIcMi8dLRCcYDK8hPMVEpJ
jf7U8SYPBGstx4o++oo0+9ScrbpX5ykhcQUAaO1z96ydZcE8G9OZRlCgMCPjPjuzYsZq45ie2FCF
DnWC8J/3Owc5d5a5Io9ijRfik9sIIkrK7m/jgOxeBaH3Y823NAc5Nu5DXDj30kNx0ilxUwHkSdp8
m+Dc4dn4WIvDKgS4ya6jKTFPmqn7ZNZAkyLP35sxjrJ0SoMTYVd8dRbPRh+5JYQ8jB9IjQCag7ss
Tp9y1X1GUfkZdfJBQU5aSS7+jfQRm405B3hHPAsH2JwB4B6XUILl7kuLVDTFdObZ8PExQVYEzSKC
aZPp7jD04PV9WszXPLofRjrW+V/j+5AijdYxsbSyw+86ddE+j1ygTuQMSfITig85hRvgz/GnqTuH
hXeQ3Bu4sVaD112wOoJ75RYrnBvZH4Rcl0iFMcV4eYwCu01HbmMwvmKVfrv44lbcaQGT8l8QmR62
WTx95XZxZkeFH7CK7TtLpqSs2nHT8T1rijvWsDHWTQC+YFBFvNPVyYGMtZks/uamtLZJxo2tLjkY
sxYGzkIZlPLQ68OOm3w+HIRETMlYEVZQEqlNmde6kfx57Orz3y8NVX9+kiwWcrUFnkpOm7PxVOKN
cnULmFbNF7LyiG4B0gzk1zNRiqNpDQua2jbXXQIPJZjdE+UZOKsZSll20gNSD9/YUdO1Ew/Tpp++
Gpp1zzShksnz28NY2a+xBRkKYDTiL/4cAk1O26cLhvy7cguTBOV/PrBwjSXHC4z4bFHIYDTyUC1J
Ju4i9OVgi1qNkmeqTrZaSPRCDQF/mgFyMRpdY+CNu7ElLpG2ngu5D03Co6YQGyADogFrY1tiMSdF
kgeYfcJbKrEg17EZ3jns9jglUNhd7qek+wR1TkPNXHHqH2r7JcpfkpBjoW27812XslRaeqwan/+E
E9gBDZUDf8tsB5J/LTPhHzJG3nQMDog6vEVmwFFisM4pubLlkbX2aHo92d6t54h+p5IcfH/3W9ER
u0a0eouy8LPmdXVrtms16Dqf9cJqEg41ypxYaWbdUQDFT9QyUGUeCfbll3rgPVKDAfscUWfddQPU
4OUyqP0dvt8lKkzHEPLXY8Mznk8P+YUAKl9LL6goZ87FibcnjEXIPjM2olIMucSM94LS+BUVGyYH
ScS6onJwOMS/hvA2Xl9BMA4EkhC26jVIcjD4BUNLoakJ8wO4OIMqv0g3gpOcA4h5E37IymIIYbPm
g2IsLkD1EQsc3t+klhSmLI4hEAwdC0OC8cawyYWt97WI3n2fJ0+eUNJY9i8RR4g4nPHmANNZt7X7
D0JIufUhUnhlX14XdCPoxF1YocFW8yVO+PjFL7ZOq6Ovq73Tqu9UsF2RHWTdkazSFHLWM6E/e+lX
qOtLALIR75W2domdDA+GldE0T2Ru6gf6j0hiukqcTEwrPBbkY2Vyw5mmwVq1doRRBZJC482E3omJ
BFUf7zob7WUwuBdUDL2bUItx7S2JjngkpZGNpgdjyYbExH0I6xqD9V71+MMil5Eejv46rHkMB/2A
R82af41iPnJ2qzYVPzZ7OazGo8RfNyISmfmRLGvNDSXB40GiAFz31iWoI/P5ZA0jZWWSTW2HIFw9
swS5wJigM8+Du6J9lqxuxpVsRoiJmCGWnoWDpTwu2toj60Pd5zqf6Pq22vqdEOMyV+JcsPkJ5+Fl
7ltnJ1PxKqiHgQSOBdSn0Q7wdXJX2P7W86gKnMNnXWUgjMzuYoJDCxI/PORziM95ED9SuGCqJHJ8
K/EY9yT8wAwQPcemtCfvxamO5uMBw7EIjYvILJ6DbvIYml/U/xU7ULuvNuNTZmFCKAPSkrCdtO/O
W9blzEdouWSSG2qkIoLrQ/BI8WW6Iam5LxJ3xS1zt8D9uan+mF23bJgqpvZMP9gqvYbKac7G8ovu
rDMFvJhgi+oBWsy8MdCe1gTuu6PFricNTZdOPIoIuvgNnpJ1RCWz1nEV4/IyqS7kaRdspXfpQT+s
R9uFylbQhxD69Ec5Qn1ORoNbNzrTULMtlH2FH0ZuIWVJ+JwNc07ZcPvIU529zWy8q9r5aHuQQ2x3
m0NegEsZgg0saKwHpTzAFUBNKzNn6aC9gz5r2v13W5Fwq0KsfBm+kD6LF+aEdXDpUnJttaH+emmK
1oSlMO5QXgRdxBO/BKfhmc9JvzgoX1wD0TwKsxdeMs05A/bcZ6XzT2m4G5FYdIjUDF9UDpOhByNh
E47rONXG7bBhz/ofpTffg9XedEZTL+d79AUeQPS2HBwgDV3Es9MrgC84JuyfwriAAOK1wjyRxIQQ
jGmsNlBMuUt5p8zsTTTWGBXQzjm2WL+WGH6Jc0zmgIvMZNOe+EhlLuUWdb23ueyIjY8NWmqS39kG
ans+4pF2W4/siNfsh1myoWR6y+fqH/IzcGiTaIaijH0dRsa8mgz1UcHvqdNhfptpvkhdc+XX86Km
BAPC4wYqmbMNW3JvTFGkQ2HrU6yIcB5xgkM7C/uLZ4yEBi1SEEPar4GDE0uPs2MVGW8he40RPx/j
oDlQ7koYmJhF98+Nk80AWuhESyMhE9BLHISxWbd836iCmowdshtVf+pf237V9sH7bUWTrUJN2CN0
qaIWXQP0lTksSZMXBvHvth9unhQWszG3e6bo1Zxmd72rDxRfqy+Ddxfn3L0gobYIhleguwTcCw78
kIoPbWs/C7xehEAzhsoaAtEErsxtGiY4MpxcLtO7rOKnDtlzvgrFViIZN3aR4Q+6mjBHysh6RenO
QGiShkhfmF8+I7O8rxDO/moH3MMi9SROdMdT+GKJ8dg53ENnP4vu1FwA95VcN9WzLaMDwa1tRtCd
XLb/nBa+tUoNbPcZbXw5D6WcG8ZqtiCe0NG1XaYdQFevQUXe1aRD1jN6egJwxUv2eLzjSCA0KxAr
vp/TGRpFeog78VpX/bCdPRIhiztBG2zMglT+2gXvbD+Tt3Znid97/k+ITOymtr0ZI3Ml7jYsJizL
qw5vwCmW5U/OQnhTg3Gq2/w4SD5zdNBtbOX/a1x5F/jyVVTxuUvya4u/hjTmTjVUH9v6ggcPUg7j
zWmmVo7aoQJr5XHQzKLzkLw4fkb+z/hh+YGjuLiZBqPJ0AqxsgiCgF67kzIjmxun+t7rgDWZpsZZ
SH7Vi6/xOH9XaLH+xFOo8Mv/WhE4K6Qh20+Mp5CjNvQE4x53/Ks24cAjam9DUT06rdetJbDU+a7g
SYWLEzqih6ozBf0+n4FX+/2+bEYaObtx347U71B4va5Jk43g/zm1r6qexGy/Jgn7HuNfotf7uwk8
0HMjYSR7Ffr162TzeucVKn8SZa8/EyfjR82YHZCjgElUWLRXsCU3cQfwFgkUcfExERhtXZmeTOQm
u9nniHpRFj9RIMmioJlOKlo+xSMg9iJj7CVas0DnRycFam3H2zwDAs8Tg4c5HlKjGt+8jMj6UBKx
iElFYepHEuMWLQi/gLEDCrRll5QdUv6vWNrCU1CY773NM6CFXuchxFPqWa/EsoNmm4UENtM4aQT/
ZgYOiCKnJOnx/rv8aCXCRC2g8KFmjUDsU+YA+DDpxige6YwHKObr/6DC78NH5ZvfHgTvtaUSc+3g
pudpGJD/2UcOESuZQQiVvlmdIPT8ulPy2JA5Mzr/LVZyYFsek3SrIgxVLSfwsd0YozqCuFkgiKwH
+qy/DtKyt/FTbWATkwOHeytQtMzbZERHyKRoeN6q18l9YPW3UhLKxY8FD7KpJCvz9uRNCWRGad/N
2fwf9i4E7B74emeGj8bEQQYGe5qcJ3ZSuqq/uxL0TUm9R9gPX2lDkDp2GWWCtE4QLyw2CyX3grhM
H6wJcTYMQaGJ/Fh0DbGExV2N1zYO+Qf0bL5RqdauNjn64VOZBR0zanYYsGk/koj6jQg2rg6fo8jF
EZ08tT67uXHhrvUNI0TEZQDXMn6A1PmujOzJtkA65dYneDiJEu6VfH6Z/lT0KhLM+pZqr1mEXzOK
exZHNZ/oeFFs5hMGY/vgyB+O+/jMeTQkct57VQWLLHNeIScgXmcVGI628lmSZA9G/QgDDaqtO/ub
uuR8njFGBM0g1m7x6Addu6He/pMd0HWZCLnRAxQFFpH4AP7GxtR3RutgLrQEm6mxx6wz3g3ZiGAn
tpWA6Umf0TZqyl/datqqgd5hlnC4djoq/bzom6PWS9TYxiqdjYtE6ZuWUITJmnasJXAhnrCxIGjE
UQaGJS0p/CVpmW4o8cNgVIhX9iXxuW2430yW4+8Jt8qty638jP31UCL9Xws5xUcqnxD+E8UEKrrp
GGNLOg44PEcjtlh058lTWg7iAgny74vEk6cZ0fvGoiu3u0/4jN0eQCfXB7ebmK3hfazUK5U93jnS
x8qa6i38IRIydpXcEtB8KKZ1uMVl8FYS8XiwGt+gsBh9My5VcHUtpExOP5vedoZzb/rufWHXXP3m
kJ0k3zQpJ4eJDVwArVUE4SLjk27O6GhiC31qQgA4AV56SQJkx8VlvdTBO8IFcU/O3G8FHFiwx1DM
/77sdY1hyzIC5Pz6oHKW1z1goLU1sSKdctj4bYPjkmlk3dvW8MDOa09iM3vy7LEjLmZmO9Ht46Ri
H8s/DKlBIEl06hqm5McN1oNdEDn3ERAPSSfs1oNWdqLuYII5zSZK52l338V4UktTNfdGOZGSm2Km
e1U8MBKYWAMqHM8Ge4I+6bDzst82hnrazCqqz2qG6zMAPlx7lgsV1YCJr1Wn136+cVyDA1PtYFHW
aAcylz0KTGKz5+9+IooSiIiX7s3Lo2NIgIW1tOprFoZZhD14Sj6rULSnKcsfvag3zkZekVLV+hrj
Ekd2HuuPFqYCTqwRbimOJo+BeJ00wx5I6ngnWjzeQeorjJL1d6Wr5JG2wezcBC3w6NkUL1kSbQwD
LSqeZmRw08kOoP1okA51c54cfeOIjlmfJsCvXtDvnJdphUQzLbQexuBu1vqgbSEOoXa4vyk73vd6
iDCoRf4mQIDa9CLiGuI5/qiBHa1ESyI8AyW046QDLT5rDwknOfaRQOsgGpKdsPzfgGL4f8p/D3BV
7s0uQFLKW21SjTub/V2QlBbSq94a1EzdZ7UIaKsJOTgDPOBiVMHFIKO7LT1is2VAAVpgAb7quHC+
wLzvRkbZf3lsXajhYTkgcDDMnILOdELh2sMX8woTOeAePbE6Uv02Zmn+yJlC3+Nq4GxQp9MnibiL
wfrtuaEfYd3OORE/WmTXM0Sn99mcsF2WrT44/Ux/Wb1UseNnOoGaM+8ZjP6+UFZjbrUOfOz45FJW
Xd2d2zhoL3+fFo9j1t9XlsQVHieRWpccKg9GDf18aE3jVYpW4OKuPqmx+0+Vw32vDfdZuJP7PBIK
N+bymU2dcYwJkazG0CFz5SQ0EQz6IJR1iwcn+/EH55YMCBxx7Pfn5bcDczyboSsAVhvToe+wbjuA
IJhsU383ZBPH+KkbXotUz8eOUpcHr7bulHSj698vlvGRdrhJB9k5z0tvN8ZGr77iyqYRkyTphIPs
Y2j7YM3Mj7nBcuV9MVuIN8ugZtMutnz/aFQXgSuV3Tru+7xhMW/3H2DK4n95obnwZ0fuRAwfkDgE
/RN1DsBsHsFMIqC1kDwhlaXTuycxT/eTch5RBJ0Diz1S6smv3aI/LX9OXUS47+KEppzM2/p9xS09
c11M4el7roPm9vdbplH9Zyks1YpWl61CwnuORl/vsOvB2SjN+Hlucudc+6eksW+5b3rvLQbpndP0
9l4l9PaiuRzFmHs3o3bHh8hK+buW30dbpXxB9xsSjLT0pVX+ErijRSnDghHUPhCYBn6Vakjf//2p
skDjaMQNGAMKC1fkBe+i4zxdtGVwUpz+Xqxq3vz9PiUibyyFALPxAN8rp7QgnxVXs03M70Ti4+gy
2V89LE0r5Y7zZmKJCAM3qz+LjPrVejC/M6/01uOceGdrbhghgKNgNWojIvOePES0FWKa5Z1HOqu3
vTNArW8cmANBYu+LZkxuphafBZSorTLxHtup23yQXCVkN/bEDMvmcWp48QcRNrf/oDxm6x65+kPG
mIQUZJiTWQElSXV89/f7hK0Y9eeCZdowfQ7avJmt6m6RoD/VkGyPM6ysyoekhEnaOkH1M3kElmS7
pr+6CybknFBzZJTOS4qXSNRD/04Os7krjvCG9GPY6/7e9f0jH93JZc+qsFuUc75LJ1ud/Jx2mZIU
TMRnc9Xj/tuH3I8fOlAga+LD5l3Dn1AHVIA+8Rz/PpTQ7LukG3fgcr29wQp/shfkAy/Ni4k8kvaq
f3P6zD5RdrUOWqyBBcLHaxMb9h61RG9DZZpnHiw5z9Ja7504G8/xaDwOUaieMe09x0ZAzRiniMZc
zsJUIK+koeR5bk0i3/CLd8yIcPB48BOR50tau6mx0fmlcyvnpU4YpehVU1//Y+y8dlzHsi37K4nz
3KxLbxq36iHkTUgKb16IcIfeb25u8ut7UFm3ElUNNDqBFEI6CoUkktusNeeYFbYl32vsNzbJR9eK
0Rda8sWbsQhB7sNHi4V6mXRv7fit81GSK7fo8/iJGbneto5pnBwbFdv17HLDcIkTP3mLabagMshu
jUF6B0s0lNlqI/7s3PoW9b72ZBc1bHVJlGVHUXSoAN5lNkWCUEz6p5k6y7Geut/U2tGTkvQQtdLa
45IRm0iNGI/aaXgpjH6dguI3lR+em4YQ6VQL7ikem7fVfM/3SO8L48JBd1EjOcpddxez2b/OuiHi
wVHTp8MEOHGJe7Z5wiPgsYGN6jcrK7+KaBq/+smYyTvsM9muI/uR91TTq4+sQ2Vfd3724k4cPjPq
u4dBkWYl7lRUDsdpvrn+pItAHmtXJjPhMV91ZRc/CyzqdUXNetChl4DhRksOwvy1wxFgOx5fMfg9
cme09ijs2GTbby9iEb5fz32GWPqtfRicDDrEZ1GDRxR+Gz7aUXPwC5RLLWDl49i3bAxD3T/rPTFE
VmNfDDnuE6ccAXFKEw+WYrGKS36t0dClg5g4mBpC813k3SUPEvYFYJ3BR8sX2vq0M1vjDpdNsjGS
BsIR+4tUctRL6kLgGVEr2Q2hBYZ0TXR5rU+5JNbY28cZxJ3AIpChguHm1diFPe/xOs3Zoi7pdZMp
A7nXX0mqJdS3fB/1gLF3QFXfKSSIKHIcZ1PZ2FVUXGA4lISDNVayY2c0rr0JpzPYYHYHkxpfhdL9
9ZRF2kofq21XmOaTbeNvB06sHzIMeXYui/amcLx6H+u+ugQ2xArgKdqG5DjWNQwu49CeLV4IWnVT
r0SZmJQgSYOivfUMS6LZwFq9T2LAuCz9x1cYqRDKDM/eU8QZX6fhtgmgfqrcNoDoEWJ3NOpQrPuk
GlKy4CPCcSq4FsoZW1oBBUn0uWkdSGXq5+XS6dofcbhcjlKysUtTwcCWj62xiki82YbdXIVDU3tP
YtNnV1i0fLrCxz79BLMXCiM/DNQCrj9oAC7eYqt7Qi97LwNXnUQh5aMtKYiYeqKT9NbfFZOkbeFV
nzFm5pskCMZXGRACU2QPpt8RRnx9B0Ho75KEzo1lWK8DAiQcM/mytmR5oQ2aHCLd+Bl7e4f40n7w
/f4+Um221oak3iWplh+uP2kSM2RCWxoZQXQ7OtDOID/H27gU+m1SBL+1KYq3fUP/MeckFCRfRzdx
f+bi0Pe9W+sbwzdfOgs7qDNV/TmHDA1mpGVmSSIwfhr5nFxHEGr6NN1OE7NIQE1DwzWGwO4GW9NM
CsN4ROOs2fcd4TBwpuvNdYSU5aeRqxCEbfdFx57TcMzc7tC65kuJf6iy3G+J8UGVAmQW0ADkq9Xt
9abQfHgLAUg6A6HRXV1rmymQ5SkcBo/sAjO9+JgfDYHcniihdU8WV4swKQy3f56NgB+Gra/XyNpb
V60cQb+5J6G6Ib/7wQjKuVakkrUD2Rr74uRd3PG+Sh9zGp4PCAzlg5xojtlR1m0T1T/Fk9ff60F+
R4z3+GhXU7jLS+bhrA7Sk2KDciOFvg79snyE5+Ge/S7Dum5Fz3rdYil0JChnTmQYHGR46FGyE33Y
Le2ZFcfc5OKnsdr99UQCGCipKQiOswu/whfGpgzHaKlVLIm1StMh2kqPvJfBGrbI+vZEajoPbWYg
81YZnmnraXLwvbDVROcpzHx9vesBoK5c0Iuk2V+P3RDYFGSiSNuWmUaKDwC+MutOgy1gGQ8tUoq+
tZlHY/t4/QmVf7NU0ZC8TG2anh3NAXCjMpD/RPD1pgi2HsIIKhg3woC85nrU0ObdWNu3P5WGDRui
HkwMFEGnlu4cxFNIVXSIpRLDxjBrkEH09E6VRtFI4Q3Fc9k5D3m1qHVj3Fbh1CxDRcxU2WV31JGj
BQdoXSb1B65cElkxQ7pRHd+bHgkJYiyjL6d3T4bE5zEl3jlDnHoBwvDW4/p9RTo7rXQ6zxYyVUZV
6UcHwKq8x9DZ0P33HnKbXmLYDh/O1BqX2jaeWPLgPw9Q/1/PbDu33DWrbXc1tylf3LGGcmXB5vDT
nIqb4yb72MQzX2Wq38aZYTzquPvXRPzSLKW2CowIaoA3BcF6IBEK2prZ7xFn4jVy7MN1HURGdXWi
/owFXKPBpIE3dZoEaUReB9+qILJrHniuN+T1HgZMc5s6UFBnxxycadc39yHVnEWFN+MCEe2BzQm9
eRVEl84uq0Mssn6FvQdYenoKyf45JVYaLGyJ3QonTniY/Ivu+9lB5Q0KRIu9p4lonT1qkD30Xv8W
lYzXsNfBZjXBwpR0WyL43gDC1m0U1/tm7iBUhYOmLNKrjd/5fDPM+4c+nB4lrsh1PAzWTusrKs26
4ewj91bgdL8v+XDXeaYuxheyQMyNNquANVXr71Ecr4zSbb9jjJg0A9r6Poi/QwW3S1R9/VS6M3Cy
jYitz8n5M2YheEwg90OfsFpj423tuXKzg1BuukiYRIfaq3B5iQapPVfqqjfofitAYYeR6uvBxLN7
uN4FIo32bewep3iyjpX+MOBnu017vBRNrYNTud5vvstmQOwIk2bRJ1gLborG1XeJXr6QXVFtoxKV
wLXU0uuI0JwezbXFAurJJXN8oTTb3o6pGe/1uYqhkuFt8Ex/p42TfowFeuIuBF7RmJS143Hr2YVO
kaNO152HBNkq5C6ZRcEtI9IxcyHfKq/QUeIa7jImdViZC8oewNalEeA0dr4xg0j6bP6rj8iEQjWa
lu65SyK49AmirYKR594PmqOD5vIFHf+urDqwZFzKywmXT8fK0k6I4Jgn1MoujLWoRDUXy7K1Ictx
qdTQbyqLwdsLk+cyLlnydPqx6TL3WJks1IbI098UAjDgGY8ikdnDVPAplIZ2KKLwSrvQObTzajsx
sEe4ZeSvpWnTKu7UXWgK1gMI0R8jzvt1wm7pzXfeU2G2HxSyhlVPA3qtafFZ09R41Cq4eaUdqj9/
wjoxHgd812UDH+v6jNEa0y27pX8+N+ED+vXgHGIUhxDx2NJcb1AKdGc999E6hyBEoXvtBRXNFwtO
ywoSurMIKnhpFmkDb2287UZRrcLI0Q/DwJsywtxfzwbKpzk1rxHZKlCdt4lqS3/WCswGg04O+vWu
TxZVmYanfqq6kxFE1lPTqffrPTxsqEENXR3Jaq9zOb5XojfXPc2dLViO/M33aca7ZPwwjxwwKpKV
kRcgMflbb03sLPMaEwl14gfTCX3YwwlEmLbLEUhkCFUzKTdOJrNj1NgByzqKQWXZP3tIQG4YBahl
zXcnwz2lbO0u13s+3NiEWRkjkPWuR+RadrEOriu0VkETWfeD2RxbkCqv+lDGO0y+Hjio8KnGlPtk
O7eJFvqffg2NqXfSCSlKE15EwsI08YOXIYvP9AibM2kA0c5y6GWmnr+7zt8lK5xTbEYYFYps8+ci
sfEsj5ILdNMy9Io9uTbFvtTznVda1bJRrfNQhiBUwix+8upKLNv5G5xifacw+AS6Vd/qltbdW0lc
0b4s9WXpUJLu1DTc1b7ais61kb/hgLselR5BzHZsvJ3JkAGldGzvtFp8xHqYnFpQ8i6K6U8sbjBA
zck7YSCmYRiR6YuudVxcz9fctM+k9ngYPBx71zfWvVkq3krbla+BcrGJ8B9hKk307JFOrM2PO9hH
0JZO3kbAoM9Hde4nL7pcb8i5t9aDbxcLkVkPfH368fpl8b2wEpryaM96P34I4erPcPQ34OrkT+NC
MBL5Sv3afu9pkDUVFcBCVS7kHqltE2GmK3prLMnt6DT4oYFVUnn7qDUoIPZpf2cEw5tHhZT2a+wf
DCLBDsD23zyEEBhgqOhOwj9PQKiWQ4ombxwr49FISPXuUpZaWspE2XUpGQX5z3URauqEkEVVe47Y
s2OFQpEbQ0YJMwNCEX6UUy6H6hbdKN3TmcBwZxTOeix3jsjjN23S3Z3nVRbYWit6Swe2Vbk2vduG
zWai86rnJHhTaW299E7PnqLMgC0mw89I/M8zTDqzMmbCSKCfkVFqTyZpPxOZOrc69pcUlKdPIVeT
W+waFeuxqii2rgv9mRAWKqJ4+RythC2pJeme6/QzhId0GZqMSE4ncDdtRHekA4F7iBhKX5oq3hX5
pN1nUWecCJJgZDPF5HRrNvvRbaTH5aV4QYK3t/wOyodvUAs5UEKOtjUhAPfulLMf4Wu2RfPjunWy
h0liPrF2fGCR3J5NR1hPehMcnCldhiCndzlmmdP1Bnult4Y4BRnY6wHKufIUxb18KOidrsMur2kS
hJR0+u5Lk7u6cdrv0sDPn3QxxWu89rsiU69thhI2LoybIjTjpzHBdOOVyjrjlpto0mRPjQRgjCkz
vk2tMeKgsWGp1Hin9GQEm0sc119vqQLjjWukPv71uNOUwaYdQDSZ0iCUKxESP/T//JY9NC+JR9vX
IVb6+tG9itmkUfafl2hedui+qvE7l4m71pjjtsruxJtyTtcdatcwwgeJt7KnkQDJeQMUVAoFZHb0
8K+c0Pg2nAZfVdBGgIBrBNkp5AqRRGANx8a4tAKYhTt0zWcHhCTtfLKRDGcEcUuZhlAV41TMZbqY
OhQZPXvVeALNP6cEomPzVl63siU9I1qV7l3hZu5XL5J3t8P7rCN82FDJA9YUWpfO7/JDDq56WRIF
/ar7FD4dLYEwhaZS0rBXmvEWQI4Pkohgw/nkMIlhx46ljpnjXGo9M4/QccO7Lh6y7ah8eEyOP0FA
fb+eZnZeVAfpzMpNs7jkRldero+7JZIwZHXk7DgNAG+vk48Dm5ydo7NXQoeltvCHg00Co8V3cvdL
i9GUtGbn3kUgvXf4mJt1N35f53wR4ZiLHNbiybgjEQLUIa6SIathPRfR+8Qu/5RbPqsAFtSbkbIc
lSVu9PkG3fLFBoA/d693YRO/DX1mQv9Lsnt0qwp3kgNf1bKi7fU8ho/cHrtW/0xyNpQMPtoR1dW0
S/MK+CzRvix/MMGgLiuQNJxLi5JIOrFdyWRAYVSUw83SBu51mrQU7NocZRLMEOwg74NPAX0trWkF
EcXwnvUkXxmNMW5i7NuncbDGE04uFnCo3wcf37LjqM/cru4dkwlH56IkvxQXurJp39XQ4K+toYC1
nWGG7rPlDBHqrzfQ+O79lI973fX9O2zr0B8FulCoksvrlgZ2ybjInYAg3SDZQ5+MjsRlN6tEiOBy
/alEQXPUHfd1KODl2oUYYC7PdlEZecexzNrHXNh7o9DkW5yDUIsUcWxaaNM+LrPgEf4auV66p1bX
u4MC91tUc5mVftRN1+gJeZRMR5lm6LeBNLJLGvCFyjYvP8KKSSaPMK5OhZlsYhnDRhrN7F1vtCMl
+NOvP/7rH//9X1/qf0c/1aXKx6gqu3/8N/e/KoTdSRSL/7j7j+3qfnX9jX8949+f/4/NT3X6KH66
/+eTbh/Wj//5hPlt/OtF+bP/fFvLD/Hxb3dWpUjEeNf/tOP9D/A+cX0DfID5mf+///gHjVhe5XGs
f/7+66vqSzAF9z8RiV2//vlPu++//zJt9/oN/fkFza//z3+cP+Hffz0RMNN/jP/Xb/x8dOLvvzTH
+pvuWYHp+xaNRc83zF9/DD9//pP/NztwdBuYuxnYgWkEv/4oiT6I+TVL/xtdZtPkVzzHAHLq//qj
q/o//835m2sZjuPxMGRHVw9+/c+n/7fD99fh/KPsi0uV0AiYP47Ha0HMm4/z/Pko7vPyjoWSwTAp
1nqWxb9/fdCgj3i+8b/aejB7a27cAVWx1uSUiJMdP+CY6s5/3dSEFZ08A1IYD0+hyfLp+lDU/PnQ
9fFBD7tzOz+zptHyrxe4PuzldX+qyz8frq49i3976Pqk6++4UNZORBz89ZLXnwDY9Cdr+M+HhTnK
E1WhjiElccmDjlj7z/ISayyebSa5yMyG1xD31bbUaF/2OEOUZw8I4dIMh+ZgHCo9xFRsBWptZABN
qF1a216HjSgrSKWDug0TPWYbVD3ZYkp2Y9rdir4LTlzwW6n5gL090kI6vWN/QqUqITX87EJjw07P
zgK3AWTGfB8Rs6Ky1N3R2QiRFg5qpRn4oLsKlpdnmEAy4mmXxCkrNaffDhlTRyfkbhARPDOqqNTU
ppshRBc2tJOxJudxj36DaCj8rSDH0t82jeVVXrXy2PrEQTOXUcpK8+mQht6OHNh2V1s91TKNFFs7
R0lW2fVT1/nEussROkgxlrBjiWtwU0pposCRqXhjFLloiGguEWKp/+wbDYlNJRYaj27fRMVAYdDx
2BUBnxYwU9uIClRC8A5+RiYz8xAYKVb5CUJYtArzAIZAQNcRqJuTAC9CTuKuyITZWdJBplU6ctkY
wj0R0IFW/sBazD2MvjvsJpdFGQXcfTtGzYpBAR9LICWEZNdGNHhIsf7AqXxKTSZmo0QGhBpaCysT
E/V7L8hUG8mFU97EMq7FkD8FMEJaW0vpLllPObXZJS/sLyWobbAhMRqsXOMQ1Wcm6SUKcnUvW+fR
LntvLWtdbusajWsUpME2mcZHQydsuXHlvjeDgixhxCM6R1ewfF4HjqUWrNRg0BXAeoEgsMaZHTsh
rkl09s/0B4nFTdFYFU5dITa2g4dO1yhTG/GtZ7Lx0rL8QocUyE5tE9VO4AlO6GAjPBfJFpDKQ1tn
7anTR/2BbTnqFAAusd3s5dSMj3qEFzyIkoh3orMHoHoHcT/c4D9US20AQ16WOm1t5Ht33bRj0Zne
9XWNo5GAl/U49GJPhx13He6Me0M048KNiEZObBhBRJzRYUAIFRQyuySTY5yHHP16kL+nYxvvw15p
bFisdm0RCLpqbewxrRQIIjOr3lJaYkvKaXlykKWI/rno+gdhFY8yRlButRyPlgDr0kyKbcweHVh/
gStJwoadBnkba842qjZOEj42hQUsgaLTbuII3FiIlwLq1OxAS067iApUA0cbxF9hvQnRobJNLfpM
QiNh1dbNx4A34qR59zIIIjJkh0fToydDmlKePStMSoekdmcbrXaKi6i5xEig2fWSlEtZNT/3rCES
/vypDeKdaRHSJCwXXg9KEYRZjrUb8uY4EdS6sbTAX4XE7TUa1Hmqd8R9B/7vtjDma4tmiWTdMt7G
LgaFXodYbLmKeBFjoLF8SJv+dizq7kFlT50OUoF+crzgAv0e0MQ+obwcWtve6FaDri/UDobX1V9I
Fj7HIaMHn+A7KwrjznOc5JRMRAI5X3U85T+AC4BZaWP9oPUZTK6gbvcAUModQtnfGQvaGww+Ei09
py866f2kCBrFKz2rM5EldtiVs+I3UQ/xJm6hU1CK3Lp9wvGiW3jjDRqL3oYWSggUM+iMW/TrFDbC
6K6OGYxiine7dMQEoygq2MiZtnYG18+rAGpxBWEtCJ9K24vfnKRGuEw7GBCgEhB5M3fjj4a+hij7
2OoW/GhyNvd6FOm72gcvgLl3pyhVrImp8S5JO/kLdNX4AQ+hO04bo2Z7OVGtN2qfjtXs7DCJN8N9
sfMQb5Bh3z3SGSbMY6Tg7KEP96ONaQPwS1I9XLOleJBifokicVd2rZAGSd9YBDGZ1+RBkF8Uxccm
1dJtUY0708blW5r2Jg79J2jk+OxNpoIm6Xauogxk4droRvK5TKEFPS3csFvZ1iwKC9P+MKSiP1x/
Ign4K3KLYp2A32SiGIho8V+5RN09qj6CJMrTMCIomMARWdXocOKl9SZNSUvKvbPPKbL39KPfNem+
oVS+73232TvxJsQ6uKEo7lAGN9AiZI4B4jQplynlM69X5oNOs992mt981dk5anRCgiIj29rGpkqT
6tYU9lee2dkmVoO1oIbpEjWkupUIymwBQDc7NuPkrAQYPNgU5zbBVeYChHPN9jFLQBcrLlsSKtjd
akbyZmugCkx9megYajmB74y+0Rcu9LeNbxEh1aMiGCy3XAXga7ZDTTlaYoVd1rMHpUIxaWOlK3Qk
vnX5IMRs5h2G7zDTf6iR9o9dFDrzaIkNepWiRr1ridgxCn08jFy1kWS46CRuSOvVRsaGb9mkdmIM
NPq54Tu7Fxj4ErhaxUCuTUEdcx32zap2GlArhdiZRs+7xUg61VWzTFhg0BhNiQFi4SEnTH29Q6Me
76zQDW3XDfT6G28fBza2iEFu8Jb4L5gV95E91V9WafUMRpm+1oP4wRSkdSQloWPC3mLga9ZlkH61
rG9I7grWXiFxlqRUKCtH32CukmdpiD01F+wE8SHIsCrXg/9CM822n2gHPtlQbRb0oQk0xMom01Bt
QY4n28KUaqXrqqAhvIktVHuZbr74AYUulZckLVf6hKQWZ+5kZt0NCsZmYQbag8eQZrAb2tgFFova
FUcarchwntNsqF8anfpM5benFKn01siQvAaJWveWQXZNiD+q5jLv/OmVawMLgrZIkDavXIHF14pi
BA6I14Hj0O5x60Ma0XtGMowwfnqIapJNwHIt8GBD++BSWKRusCFUB3PKt9fGL62V2SyXqC0Zc6Ky
2W70xi9XeUysKGYVui6QLIU6khTrh2a97B3+fktqFjYQ0qZ8eO9Vj/0srjfADiUJMyhsIpYIWeZf
EBU60Jstdp4IluGDf6QTdAtb0GAMSeyODRPNq7Urda1cK9NYU62EFCafW0c+2bzjbiBgaIzkYcjl
a3vWbFTQqTZ6hGPfJBKsvRDoyqfIuGH+B8avZ495M73rsfNJyDDoNEG67DB0x8oz4Z+Am3SSnND3
FLt1RT0+afzPZIAV5NriaUJlxl8kPNudw6PTu0Y2my75CZr+SJvybtIgRWezEXMy7XsKXzbfRngo
XUgjjuMj3hzx4RoUXOhPDZ53EPUwHtycOkkCBpLAtAq/bvWuTcHzzJ67keuKlZ70Q29RWb68qUgU
h0j7U5SFefQkCTVltR1cNOVKJ6tDRc2nFJgd4uy79/AkaVrSgqX1ESr4WMCg3KaLhs67LcBOh4P6
Mvu3oejeYrT2JNiXK5APD76MHvW++iGTIl9gzdyLLILE0Wd3MdXAtAVV285IPk8eDc25xFb9HEKl
WcaWjXpTblEQwKbCA8lyM7y0nHHkaPIlay2tJ6O/Tcv6K6JiglkfS/JUm/c9XQ5ArOVDmiEXMg37
QLYhfhGNmNYWHRrpvdshIYdB7kcEQzf+0uhbyaBLPE3SZtE6FvVXgTpNy6b7EMbvjd6oXdfTUyxC
cFPxGB39OHjVdUlOhySzqyYVIinrBwbvGa9mZ6SIjk8zydu328dJ8fdqw14gdweoAwdcYQ+W1Yeb
gsTH9QeFwkGFbpCnFwjEqXgtbvJq9r7NXpbO6W8Hp/hqMO9RiNGgUEiFv/fG74dVaNNA1wMzo8NK
XmeiyCcsu+kNGTDZdrgtcESbWBP65F4bteAhj/tx1XhOeuNpliCimanFr7Abpt3FjVMCrKUb7EUg
/FWdccrEPawxS5r5Yz2WZxX2920SILnRTBb2gU6/S0+BXi+7CdFgUVibPkEWUjfTZnIKjpnJzmaq
mL/RDY8i+bHz5C0skD2FIVB6p4c1izC0NUX/SEZRRMd/MYQYYUTc38WtD/RM41NVaBA9fFuKoCVz
GADzUm00aTTQjKWwn+kr0eMxsNSx8yjSZ45YWLMvXsaBt2gz9tWDq2FO7Im0qIb+UBI6uoKBC/6X
5lE3ox0LcnIQ6N6LAje6Au4BeG1cUIAqAWkRLlRYPfj27LF1AdswsMV8zWgfWr2RawMEomEaKzkG
oBQNLgZ7zgaEwe26ns7Zhfbfys33kuSChVFHLEw5c7JcAeNVI6kMoHb68DeEXGsBRkO/cQpETgqK
XdXhqvHgS8MPMkiALD7qgqE28otT/DsxSdgihQnF3ygW5Fq/xRmy5HbEoxc5F9+Pl23EwUI27C36
GQLADoJ6PV0fhH2pMvOL68cPQjJKFe5HAZSYoT+Lb4pubmKUYq3miMfSKZleJF990tofpjk7vOw9
caSvzkj8he3WaGfQx+TWZzkeAYNZi9gqfjtleLFGGpsifzRdhFlNdqrHrmImC8Q6ruKnqLWRvzXl
MmRds1LhG6Qy7N9EhmaWWl5i+FzupC29XNIVMzhj/Z6oQH1oVpXbzQano16yqQIvVgAJy1l7k/nc
AhvGs1I/95HXr1QPMSeGVts7xK22LzQG4RM13bNuEwASpquawN2tBfYSg9rBFyMwRyStUYp4wSiQ
HsPQvwnmVtNYMgnnbFzJfIGThYiub6N1QS2acFt+Q2dOEKlBUpdiQR5hcR4GslIb98lM/WUlxn2q
m4yKrBLhIzKmlB1qnAGan1scmiJc06FHaDsYF1ER2EZOY9z+DAVSGkYg6PvIPcY2uhhWB/WMg37A
VXwWrvFjEhRRtCgRVYr9XCbdMTGIeKDBuZiMjFFlKi5jHTZEjQx3qUuVuOQ6aQu6zRExJEvCjG5h
Bb67qvqIsZvBGsT+4zb1eRe6TBKZ3hGV6dafYCM4jSN0goAav5xgrpjj00ua6ZSPA7Yf/bdfBriP
HedetNFZmz+Qn84rJYdA+t47tlNECSByD4VkBAzb4IglEv1Piqk3H8NyudZSbwkExd0YDafAMKJ+
y03eQ6SeG+1+jpZ6jbConG1/mkA6UkPHAb/RJiKw+Gh0+DwiLLzgzRWgVrua6crL1avbtrcafcAI
7tY4r+wbLiZ/vIw235hHud5uGLLZdn93/mfgUoDwp266MXFVSmn+Bs7HuT+0H0N4J1WUcTQx3PI/
+oHgyapwmtiQIhfNtHaIDlkivOIUtEbEEOrQeiq/MfHQmQa8Cvp98CgI4Egukym2QC9+lKWeJ0oV
CqEZZm+S0qxwF/ZSLsu+2aq6fwSA914HEqbd6CjoWsNn1cLZgT10ttqUxit1gDiAGSvqlvL3NI2L
9hm7JH6pLnumTVauHCvp4DqO97JKkkUynWTLNnuI+ts8w0Ji9hgFIRMyKEnIZhpWljhFXhmBU1uW
LguKuvqyzJEVj5GwBs1oqolMPAzt+FX7U7IZTGsdF12y7zP/ENc1/E+JvmVod9ZIKK2G/wZ2Hdrn
2UGhQfMK/OfCYmVjWiLBm7XpYeURxmRjmqmKC3E6xzD0v8ggfrDblRpRU/GGn9tCTTg01klIBLo7
c0ww44F30jGqM9UlupctMux5YLRxyFdbpZJNFWXVUpPNBZBZh9J7/GAIOeulQf+mv2S6D6q2jG+d
mUOVwaPM3HFFwdhehYV8dytCyCKuTs7lvZdl3xbb26QZ1dLrgp3AsbQQDiNmw3a5jcgICw0Yg1yn
dWTS7OkYL63gPuu8j7i7z8Pa20WkfPFRWJeM3ZdjTgcn5ooChP8dtgIoeh6cQEggjYm/CQkx1yMh
0CqAPw5KHN8sOmL2wiyG0/ETOSYFmeaWByiUasMmw8OxAirHYVJyU0gUXazbSCzp5MLwzHjh9v3O
HRxSV53uCV/XWcHRXOEy3JUmF2KF5ja2qH+0CAuWsV/sIhswSVshPHMaZMcweX8z6yGTP4K++sT3
trN997bSqqNmeEdCfqttCYomrPzbEnPScg66jqeUtcoUPeILgezNkINe9RlVOugxHDgI3Gwsy3UI
72Iqv+soXlMcBbrJpKWyOSIV7bBufAvlX4KWSloxZkSMjvojyPVp6TXyG1HmM4HjD11MYkE4uI9m
UdzQjsH9mWtfthscbTtmhZoGt0ofX5r8XZI7b/vypdJoz8bhY9LImbjVIdqr5cpJ2kef47NANMM+
OrTOZDmect/ca2NOSl7zSYiaTlQlrvvmEZGgrak30jSWqDTxSrGPoHl+Y+vqxVfQF43YzVZGpOiL
20cUJMxk+Blzx70JZXZfMZf4XXehNvNKt+GHcKDcYPUel/tWjq+RarYsIm4y6nyyntZuzJ6KHYKz
FtpbP5hHJJ4fKQteyTBEihvezpQdGgW2kOE+kKChlPYWjzlZJepNjh1eOyfHseDZsykBOEq4qNHD
3jAhMBJDXJpGIusSHbBR8rsx1cOcQBSP0DRGyXgKpOguKoJtgI3YOOqQTFdmQ1mKtB5Yv5XmgCrM
zorUrmVsq+d63I4JvVE3m79pEgR7Tzz7brieJjqDdXLKCA8ICgISIh2qW1l8YxS6zZiZblqj/nSA
KRvSX2m6fe9Ja8JcB8exugNqIRbeiMCMPo3P2N8dsBvDrYr7S0KUGEq3+whRzsKk1JHE9bcuIrWo
8rjcPWb0ZJY5gaNIIr/HDhuEGcRv6C5ZsdW1viQW+qn6EFJ9WGb5SjyPX1B8rVucRVo0zab029Fs
L2yvoTQ19hl4BQkEkEjCOrjvR/tHh7yzqqZ96ntwPtlNydS8+Lq2GwwXeqr15rEzozaJqdSGEQsR
iGuPzskx0UoII2a97lPvxSR3VvjZZ6BkdkPKOziPsfupdZYWLPOYrpqoWJKcUBCw0XP5IUAZciRM
QT9utGGCHN7aJwc4+6KPotWYS+LWNPdVL6Et/x/2zmO5cSxLw0+EDnizpbeiRKUos0GQggTvPZ5+
vsus7s7K7qmK2c8imRJJkTDXHPMbpUVSdWIDnlm0yJek6Dhcoa/vY3cRdeW150JRW3AC7ihmFrmC
sY2fqEDRs1uk+8ue6D/mMheCWwkbeEJZjhyGJB8pm4/USLRDnyL9j4ycsoyC8LHSemcvhTZ+CdnG
NqfNELafA4vqAuzwu4GaLoq22/zQoJiKOEyzn24YhZJqye2qMUfUZf0EfKQQMVadgyWhrGmrT06D
ow/VKcRrAKSzz8pSfwsy5dQF1bx0pHPdyy9JBoDcdx6K2IC/YsXQvtXn3IS0o5TNLGn7D2iRZ9Bf
a/IEVHCrdNePwAsLyTxY1MpCdQE+j/yulxaV2VDYKQqQp1i7zINkcp/L3H6LDej/mSKERBtLGPo5
75KMJEYk29xsKAMBea+iozdhl/VsQrWO3FL+QlcshFo0YSQzqiULOzq4kuts7Cw46Z9hT4aDYHcw
GwL08AujmJt1Oi2Qwg1Ea/pVzZSdQ0+a7ZvBrTbZTbOdY0XrS3bQYCNpfaZRMisbQA5K/+oaqEKl
jnw0q+BT9/y4AnDzajZYmoLYyObCbrkF8mFXyUGxCtwTVfoTWuk3CKWF/Uoo10Da3kBjCRFbbclM
VWtfxu67mpivVqDuQi1bUmB6DnXK97aNBpA7qFvYHkxTMp++DbeBBjkHdhdQBfgk7vCYhv5HGfT9
smev7/rwHNXVKQjofoTVmxpiQzMxTTT3ouo9FvSU4khkXsIB2WsTLzGqAtQV6dhjhdc3+LpL+kq3
tTepo86MHeKZROPVzwZ9izAvbjElzuwyVQFkUq8x4OdDfaYXBh7KadBFctGfhmtFgYYpeIH3LG2R
fEXJrEGEPilJAQEYkNBN6d7WRAxoUpSfsKiyaPzP+majh1k0gyv8mfSGtJzspYn1egaVb4v/k7XW
9XSf564103VyawvRB8DHGgow7IWOgzhYUH7lSJQvafU1S4RBrFPRk88Yoigs20A8M9ZVV1KwRCiK
aVnbbYjhAB1AxC5RkmmGnUmWsRwt/RjFyJHHVrx1KzWgR0OpHrXPl4Ee30ym2kIXLa9gg1TSjoIK
3ZdEb9dRidYcwOi1NjbGuTKRNiL5DsmxM6xnojo5RVhquWUj7MOmVQTBeQVr0kb07Ty0/K2DXNZc
yRS6etEjHq/doU7jco/rz0xH432tDTrGpeRjWs1KO9nT1Tc/Gsd8pwcBZHaKKQBqAWmx3cwd6NSI
/RiUDtFHZBIUK4uG2nZSQn+dTUqJeQ5cBF8j21FlTjHp1+gRHkqU8B5IfHGiKdMKxvNV8YE1Tz5J
iOqiHi0rGKfARQBv6S7ZZirUhH8EIK/ofaIQ2pYIX0+lFaLmHlpz0EzfrhVJqwau5VzS8Bkcl41c
dDNqzhAaSnuJOW4wYsSt1jdUfPappkOWL3BXmuAsoT1Cel6a+aIIABWqCVW3DBsm4H3FBnMCeuAp
IflFoiOyGAdrWNW9Mu1VqzjCU7i0d0w6znsRymS1IyHd3emMFLgPhNQkvEUov6CPmGPWRl02hkhP
pZHwFYw9clNk1BB+hhXs34ZUtZQZhONbPw3KCXoGOgstdB6jfFSJ2uN50UfYmEX08jA9+cKME0UJ
GGZ7Ahs4VpJ69CukO5oq01bkFfRFEX5DTPOzrWRAknSsu550zSiqnnW5W6Rxi60O8jcmkmw0WDEe
qyrqkXo901UL1qE6dI8VmjFBjPaTqV1sdxemqJgllrNRy1JZw3tykDOhi+XG/XupUl6Vwx5V1mw6
x5RX6XJvVM24oVIXbGKUTnppALAFzR+IoXyLzeLBTsqeRqzirkN0RNpIU5Aj6jEvKndjaAEyMl6C
rHvGcwI3gCx66vvIPo9p5iNNZLZL27hIfdZjkVa8WY6z1bL0IwFitFWDyFnQ19JYnrQFTn2ONqAr
WgifsJiKLZQGKVkA/8CoLEBoktQZ2Q5F/4w6JHipPyGdtymFKFnbu/jw+qSvLTqFfhPQ8OZu8xMe
GA0Fw9WQI+UboREQ1NqqzTI4tBXSdXKevjOpzQW564BFE5w12h3afsrycV918srK/BBanH0jQ0b6
2e5RFdfNeicFA/omgmhXOzJuVtSoEVVtNzQXqTXVZruJS5JlxyrZgRxJMDcWpsa0GDps5KYJKQxT
EQIN/hhsFAuXarehM6y1k7xLB3GTND09aaY7HSUQkMS1+cJNfKzUKmWRKBxUNrasn5H82OqNfC6n
7lULonU5NcMcMpO/KAZ6FNXoUjHpMHjzg6sS4b4U0HWQUjwJ0IKaFnY8KEtSrY9KNr8aX9O3YCUc
Bb3HpkFk13U7Za6NKN00rG15j9AuvmUImOhytMhdKkYyoZ5Tt3PXiKVDmVhIQYOoTUMwFEK+Lyi7
iGwXcOyQjyHYO4RuRiHvSZJN6TWkh2ptkId1V1WRpcg/2KAbCqoZUpAfJUMuPmUDz2hT3zZ5dzT1
4EvP4g/ffCFf5uI5mBWOdkMpxKUsxX6dLKmprkuUTATZCWDuLrWmC+nNEvnzBvfX5ofts8vFbXit
FaG6otEVygfUKhxpXgKLIZY/SpQw58gsXaWIYQPsj5btAIfKzo/K+KOW5Fvjg+mLKMSthmI4j5H+
4qjhDWesLU3+klQzlKlnyySTUvwDO1155qo5wAD/HGdoH5QXy9FPSCr9IHfl7YU9a0kOZtOA0ErR
FgfgHIsx1V/SDs6epONzk+oKlooh2v5Ov2pUxqGthQ8t+GUDpyvg05tmCn70Y3+qhC6WTgJv5zqG
ewZlkdJSmFHjHOOUY5N0EJXNbiZZGSwbO0ECGRSOmUY/jHEYV6oCW06T/UUUhzh3KVr1oxjQefaj
DKOX2MS8SW1uUisC/RQLp1T5hvLLIokvHMR2OnBFOzorDbYnmBG0h4dcbhdVaZwGEEAzeXS7ZcTd
Bqrj0M9AZn5sEXhIYjKvQkBG0nynhdbL0Ehfkpj7Ae0G7HudjTkgGkYaZCD/uDUnq78UannqunOr
A72Ii7mlNPHCbsEIQWdQl4VUsBFO/h4H0ktjK5eyByseYnGDhDADErUfWReaPHL96KjsvVGknliU
JtQb7LUNPWsVagjcm2H2lBma85mnBbwRivyLMhi0nWPqwjTGoDOCaLoQ58rPXNRFnCUHeFg4WcCL
HUy/fujaAY0URuMwAOyJ6RWcKD7F7IXkmb57MmgIbvsJYIXWUJ1NYgsj1YmcFBUPXODRu7Ka6m3K
yzeqrWQoIk5GxWc/Se0evzT3pPkleiSahRRynr4GuON+lmH4hFj4ouwHZ59JrrQN0/GDUjyG8aW7
g4oYzgGO0Sh2MzT7qNigcdshx2oGunYI9EA/AOnfgNkk2AAkQCzOFQ4Rj6thVxPfmMUz5FXR57Q+
aDpj2YEExHsVd0dJbMhxRi/NzseAYnOgPuiC6lnEtDvbtjwiRgYsPs/LlTTCL3HNZ9GSuhNohlKi
B0KdfiDsz6dUOyI3jGdKZF+LimaTkvTyPo/SY9Mg2sAC7AfgctMofZW0iME8BPbSqvP0CeH09wiP
OnyWg9deBXqKEhEgf+QVXyujPjsIlWGbg8BITa06MtU1vP50byjVQyojIAEIEZ2sZHyV4kHbjoZ/
bTSmHVI8DjoevEYokZ5SFLxA4QLVx3Ngbqc51mNFm+0d8UDLMtvff01L9LijcrKWBsyEY1LobN5p
hAIjuK9+1rdlv+q6AYpvp7cbYGms7WMaPNrlBFCsAnhJEmNXm/uT/TAElPjU4GgiuEIhLUY2Vbzb
kSyEQOE2L/79vla8WavQQVTb8Xh//v6QKBJaupgAKoLN2snW+Hx/QBlVhu37rJvZ9FxKDfupgRW4
KX41EIOhF8iNub866fqAIBkMVyxlvguD6M2q4kfL7+QvMwVQUgudBF/fKHaGhJxFow+y7ShkTIdt
AmffG7r6EsG5v04NZJoBHaw3nU4Aqkh5/hJGtKQsxZDPJD/w+QM9fUwTfDAl1XKOox8g4oMC+b6u
xnGLg41LPVFu9mpGLmZK8QP2NtFebftof//p/tAXobvpSojI4sV/P//f3muioAfsIUwW+Bs4rEOt
tQ/N2L6EfXaScjV8soOquSj4i4lnFaUrHuvWeL6/p+8YSyMpF/unZl1sqKDrRKF+cX81UqoITeGs
p7zLq1IgCvFhlz7cXy3lBkw5zcYUTOwzWI+ff9QrrX4cdEgOXTDalzLS460+4sp4/6OY5gtbat2u
778qOiJiwaSPPw85s6THDFzeYxxZ+gVYjfha0EPTo5yYT/fP62K93YPjCX8eMQlZBVsvpCsnvs3S
9AzjdiP/ecQ5aMeZ2dv2sdGGbvH/IO2/AWkDngbG/r+AtC9f2dfUfiXXP8O0+Zt/wrSdf2CFRV+G
5FQ2BE77XzBtS/uHZumabFiqITsAJoCDs1oIKLZi/MPCmsdyVIeiD9qlIKf/QGnL/zBN1QS/LROR
K5YjW9b/CaXNl/yC0TYMk73Hli3Q4vj/GqYmXv8Foy2HcYu5Rzkt4G3aB/RachUDtLTJH9LEjU8t
pDOW8OKcEVrJpnZ0ExRQg5jKgRYZ/aNRuvg2R/ahIpKShapVCFgJHS86oy7VA1fptA1UAA9TsvwE
Enc4Q1ZClWf+y2X/A33+K9rc+u00UKQ3wLNr4j/6DhZo+F9Pwy19CCW2Py00zE3WneSOyzg3qe8B
551FiOBRRAY48tdfquq/fasj67ohawDE4esYzv31Xy6ercAolE0ZAbReDx8Gl37xCM8YS0RqXlWR
qqd4DFki8E1yofgue8o3VdG2T3U07hz8HpDZDr7KKnTxvYjsl0BF4xtcL0ycoXvK9dFekkaC99P1
eVT32RkN9fVfn4MixtKfRgAnYSqKoVsyiGfZUH4bASUIo0oPSuRqIbpMwVG36QjcH0rCso1pdFie
hrq6Y+FTZo5ZtQ9qnB1y00mPkjOhsmNP0cEvPk01zR8ooAeI2CnVl++iuj2mXbpTsHsml0Bga8rK
bGVAQdzfH6JSCpBNcEATW93w4ES+i6P6iALH8NVLNC2h4uFlRHV85fSVucyKKj7cH5qUOqxMCx9o
CA3nPkSRJAKlhKsRLNcmxuIAc/tpxEHzrpqEkv0StKONxQKF/f5sJQixYNE15d1nR1g4jxjup8xq
A4CQ44l8VrsqQ0FDzcTkjgbIjxAf+DJQppM8oEoftgZo+aZ3H8pYBCsBQv2mWb13boZeGw574D5p
kvsdinbYKCCRFY72gy/b9oObIcDluy2JjI00i99Rx5BViGFtm2nEZSCIZW0a93HiDM9tZ0OsR7S5
NeKDUZSYdC5rJa0OGeSf1z4oNogoLIIp2APhQs7X0pp6f39IcjCjCJXjFgesl+CdBwOUwl6ifIbu
L040Ba0vDXYqWmK0ckEfWvFea3FKt9oq3t8fQnbHnz/df5Uk7WzY4bh2pSg9ZIOZHCBRVZvJpyuW
hnjxTNAQUlNh8CYqMls5WOtmyLc/YxYdA/Gw+2raA6gl8GUttyQFdYH4ACaO9HtV0OOXMgkQG27l
Zqu7SX2qRzc/IMuwSePEfY6TsjkidfRqoMUldVZ/8JU6ekCVy38Asi940i7yMno+VK9xgEaB3xG+
lC8JpNhzotGqiXDE/QKcBLjma9z/9WzSWM5/n0yOqZiw+xWINIYsKDG/rAhjzsonyVRDGjBZ4OtQ
YXQz7b3uEoDjibtr8uQ9huKHEYe10tSkXsWAYVZWgL1Tk7ubqYmp+gSQ6qYiROhatZo1vsTOIVEV
be7CsJorvYvbYpU1GCPW/a4cRYer7acniHv4cYDoOIPTIjmJqlOOiMU2Ja//m1XjP1c+RZYdzaT8
o9kQjMTe9et5VrKlx6VUlMIzxRHsS3N3fyhx/nWQ4JhrceM/pjGgiQ6u1DlFHOU8QIux3+XB1p9Y
x/OjFTY08odam2sZgrjYDpD/a5Ty7dquFoGqbSoLyMyYFCMWF6DW/vpmKb9vGkhoWAprn6zYGqdg
/LZp1JIflIHuAFoDM7CdJto6jjGlG4RUKWH0yRd1GwV+ffJW4WOFjc9AHibhbpXVCArWbr7yO38A
2YFsgIT4yEGph3L51wf5H1sMx6jimQVDUDcIBH670CZE7dhVTLQJ8QSe91YRLOmY/d32+WemlmGI
K0Heb+u2BYsa4tafb2cdNQNVS76lj4y30mrDpRwk85BFSeekVTdFxycnCPpXpPRftmz9t8tPRMQ8
kalaAERwDDahP38pvcW+yBBkpS0JiynzA/8EvBaGpPzgDqdQZ0y1TRXT+wskNPm0mwqyiW7/1F/8
Er+eKbk4ddeeqw6dWi3tL0okVTsnYMKTjrpkH1mwHipgYm2Qr+Uh0M46NXqEwpx1hsfZpi/xA84s
3T+yQ71Ffgk9QpvqtQ3laoPs13TQasSrpzj5Zh7tej2rHww5eE5b0AH330xLmtVtn54kxdUfunxc
NHT/n2hY//jri6X8trBwsSwI7qqt2kw821blP18sRrAvTVUJfFBLAa4EIZ5nWK3AINWhYiHIOWma
gRZ71K9SC753ZSisnyCC/u/HQZzFbLE1XWfzM/58HJlFi4JNE71CWwYZh0Rh4VC70bEYxzIHYSDZ
eKJP89pM+kmfrOKU90H/Mwv5GWP/l5FzD0n+TSw0TFmTEVaxuSQ4+BFhEW//uvpA8hkyHbEO/JdK
2g6DUux6Gnngw7PpIZiy+lDbqbzQCuBxdV+d6anHS0M2CDbUFLVu1AhWHYhHo+uqtaJo3eZvrpL+
W1D18wgtDazyPe43f7tdjlVRU9NiOthRtUvE5jTioUHpkcNGAOSH3WnBKa7CbMXWgDlkZqOWJh6o
wQ9HazKh6AAIwHw1bI79pR/h3tB3DtbolWJyh9wq/c6R/haatBtQLtIu9ulMBQ2KsnE97vIEaxFE
ffJ53bofhmtkj6y4OhL/okldhm9qihpwC3zB6hNgPUOjrwXXeEmVq1gVrYN6k9At7eTCfoFXA5jM
gr8MnFRbVTZVaNvKy7Okg71KQ6vdjcKoIa0V6dFC/2jMp2Y99PB1WDamtZpl87ikDtz1vbWBzeXM
/R4sRIDM3wxbNJyYHzRF4SFQNCp7GDnl9GmILMqdriglosGOusl19cstJnzRO3Dztak9+vQkC9h4
sDPGqld2Q4V+fiXlZz93P0Lbjr5wFRD97Ie+RFisdZGs1yjz3Uern9Io9F1ilj7RI9rY7xgFUEYQ
D7pprtIkcnZmQlzfZ5j2oV4NDkAff/htSCKvatUaVz+wDyOIcXlmMj0fEYdArDLpWZwgO64mSwJc
OYCivS8KsKi1NbItJhDjtWxVXCbxgBGRufWL5kHLw/boVKGykcf+ucvU9phllbEz/faM/1M7Ix9o
P0fccMwYTN1oHDnU+CG0fOXFBtBbWbZHg7V+tPDh2cVC7C8GjFeWurEOssg5Qfj/8F0HOQytfR3S
pPibaamKuf/btHQMFdKvacBH1m2xl/0S/DR10+oZgC4E9BXtmiBhC2x45ZuMR/TWBywBsn7hjL29
xajQXzuuRafbNjGQjSp5E1fSd6S8UOPcWlU2vfgsa/gmUMNxYJRGXVde/DomAC6zmz8gK2wNmZcy
7f9uifvP06Da4zBxVZEZyb/vS0B+aEJ0AUscFq/V4P5Awq5YRgUos2rMnE2hTBUMKAWgwShl0Muw
M439Kd+TWCzsnm5ZZhh7bthfLyo2qfnvF9gmWlE0k3UPtzdT/S26TFvA26WmdnO9zm8QXG6uZtD+
dLbRlH6NoXFNeiTjy/a5GBwsYp7FW3CGvjllflBNiop4oshtdAtBXdW18+SDLZGC9Oc/Z/zO7WaV
pt+MmHlaTZ7RqVetTG/mVHxVHVr9Uj9vleQhKVQPy/mFrJhH8edm3X9LevPRmefUNN5SN7+Jf7pk
rKi/btFkp7CIvWwa36ifeo2NM0uVL7U6Q5bEvLXldLUG1RtHIPBOcJ7G6bvR01vha1dbXYfa5Cmt
6omPxFvlOwHUltGsbNJNkklbcYDgPaAp8rKsXpGH9qQ02OMi4BcOCqfdi3iLk6ie+D8P5WvcFI/Q
Xhfoot2i5NDF8ZvCS6EE2Ui8XqfPdT69tiSgQcbzgMSVsnj2fRpvKO54mpHcSPT25oRcjM2r9RDf
ctf9JCY5Q3CaRSHtr2gcr3ope86IWCH6eHUwfFdo/81Cy3qPTOB0qXTSndATCa+bRDcWDoql3YoO
5lWcTao6N13FmZgOvzh03HnYbt6xjkxmaWh4tirtJmRE7bS4Obrvids02b63KmjrT3L9NUnh64hq
e6Vd0PMLacGMDwh8PpjS5Nla5PUmLFu5eBQXXNwYu0DhDZsyNg+PHcgDl/JtZR+9ar2It7gVSOkx
eTZaTBB4SZlUT9w3x7JOGlpg4uYUED196Zn68rcYJfcB5mIoWZYncWXF4JNZA8Ls2vj8NQMsspKb
qU14BGYLGnMeqBZPN0bPcrlUJdcPtoMHrWOHcsnairNbpbQwuLNbq8Y33LCRXHsXV/R+99Iu8ipN
9coJvL88PYmrIEYnZiSTU71Ko31IgmRB2fylH0+Zo3hO7ryAPtHDyGv7/CZmiJKkNwStvU7Rz6Ae
O+NbXF20oD/yrP8uuVtdxiBQ6lVXtRu0bG9mP13FlBzKArCJfaqj8Iz7+lfFVJTso6mMr+K7LBr+
rmaexZUR4xHA/EEn3Ra/dww0ufosC+3dnaQvcb/FmOyn4DxK9TzTBwozBpaK+U28XRxnqDif0WjT
uPxGCBt02HANDPMmrlHpW4tyQhvQjG8JSnvi/1AdvonnbkH/VOraMZjejJJhOgCuEv8yu/3G1vHo
onYd9IOHOta36+s3vQuFf+RWmwZP0s2bGLHaUO7BQS7/uXZg9XYVP2P70hr1zk6ahZiG4iDF02Ii
3S/q4BJ4cxJwMKhHBCCwGNXmH7NObaHZ5EyX8j2Qsft2MMQYmBnMBNmWV4qJ+piW37JkuIqL2Yp1
LaFXlVlPwJ692uo2ghcvvjCPIq+rJkRm+pVk2l/iSkolV03HZbV6R0MRwxeGSjOlN03sz75xFD/r
cn3sEkAjNUPIMU50pEExsZ7wt9gGetbke75DMdSOoC2rXuCA+C2NQ8m4EDdQfLe4FUNqbDW92uhP
hA5v4uoglXlLKt9DcYYozZyJnwOXm8UMUNreA7W8S5tDIrz0mCNYVHhZ33zgW+LPJKV8qKmQ3Fdy
MWw4c8jjM8Mfn8U3DqE8r0JsWXjeiBgz4srYCUtdtS6BLCufXRLhBhNunNgARlQK607uCsM99AH+
as3yvi7FzL6ib7+1EhwESrrsj56bgjLuAYAp45YKr6+9qEPyNfbdZ56Yt9ExHgAgLQwWlN4fPJd5
okrGO+rtodV7OZPIYBygP7YGRrmJTOez6aJ3w9y3E4N1nLzBnjyZpcfBw1iJmodqtN4dN7tNtbKP
p2BbqfJKC6armSU32vtepvJaWi7lzkFNqYJynT+K0Xs/AbHdSZp/avx0Li5M1vveceC4xArp9/03
SGrPSF06hdKDmNN/LJDoODMPsuxoTMPK4R7fxwtXWnyIY3ALyJnxznbn4aBBlOO6cSaSuBVV5MVG
foO8eBa3RCAFxv4TxsL9y8UkEJfaToDGMKKH57K7iqMSt2hq3XexcUFiQGfWefrnbFGk4FJa8Mpg
ILPNQZz2m+kVNdD7F4s9Shx6gKsJWlRiLRCzSCwn2J8B8zWewqr4yp3pigHvBu3RtZgpils+xZME
eoPZwWudWbHGDNdhap5pDoqJ1jrDi9pexfwWh0a7mKKrvBPDRPwVtBRPfFsG277V1YVYaksMPLP+
LS5/bpS9Fl8bdSGORSy6OgDUOG82GQKOjtgbknHphz3WPMwkZpg4jVaz3wV8SenBIhc3M2M3dbG+
A1cpthzsLCHqRdU+R0MuyYy52iuPTVa+s2sQRofn1rZek+Q0VMnNYYiUjfUuO+YllHf4/4Hvr7iz
bilfUaFA+1fepI764vpvsaXft0yxCGjFaRyVD7mV8Wzl6yD9X3v8IIlKjDa5ZV1yI5egapfdkkbx
xGFp9jkckleAxfen3DDY2W2wLhm8Yl/VxVmoKrjAInnyxR2zhhZ8MAqNY/CmFg8iTmkM+zAJ96uY
bdIvbmINaTP7nZQKcdVhLe6Oy7Ar8FFDv+VbZf8ZmdFSMW1BO6xsJd2JtUYMesJxT2/CVdaAbtLB
xuUqWzARmGshlaZwn9ptUwRQuRVP7JViz9Iy6dQBSUYh91uEjPcZ1Mjf3eA+qi44BhHUoN7yaJTp
nGY8J6E5X1bPlmmjN+tWe7HZiJ1PfKLhfiDw/TJkzYf48KjLSXGxjGLvbsRG3isuLM92PcrYgbCp
l07+NRrMa8leQ5JYF5xFnE6eCBIky31MIMzb47gZqHCLkScmmZg4CskVen/YLZ/E5FIbHIbyHJFE
OE7WDfuWn5/ACBTXTIxb9DazNdo1L6HYaMRcEN/REX1otrnvWmchjkO8s09hdEj+SYz4pGoR35lW
YqKmzBdxhcV51pCh9Lw81QFbGnqdsg2nISUgSNHzb7+sTzuRr/dQJEqNlzBFFb/4EhNX3E664R9B
Iky8buIi9fLP782yGsEcaxniQgCGxRPXQvwvjklCPQMbhUfx3SiOYwnjfubuXq2tj6r749pWrork
Mkgca/qus+BMdQa8++TdR4Mak8NM99im4nPH1mW6gqcS/fMO5fHpquqhJ+6bq1SLKhuP4vbEtey1
dXttME7gxhT5/WATqztj3jQT5yIO7r5u5kZ9pGxFUjl941bhZX7zEeXgvpvpdJ++RQLfJ1V+6EWA
HBChPRutWALEqpEAnpSDYxNebSCdqnIUu20bFDe8r1DYtY13CU3EjgWk9RkYbLl6OP2wkNfPfTYD
cHlDbJ0aXfrEdvtdo/8ul4+2jcI5s3fqkxuGITfDAIWUBAfxs8g1Bmm6hOm+jWQPw4rv+0IxljgN
Sm9icovoV3ajXYzZlfgmsXQNNYGK2K509WoryibOkU9CjhNjL2bYRNQqZytH9Q+pnn2FUf3ZE/2Z
aQ3Do94C9ftEz4XBF0hPsp3MYE7cSrP6BHpx6xD2bQb/CfH8q+QTchn9XvSchgC8eAVIIyQeHiPA
P3r9gyYQ0xBWcpvbp8Sxd3h4r2Jl8PggtPRfMwusNtxcq5O9RkxfYjiz859zNN0K4mTxBej5eZYB
H3OAtsWOX4vPnOpuC35p8883Ofr4Eg2IPPHB4kjvbzKtS6YXF7Nn3In1AMCi5/AmlAZ+iCd1IsQm
oU8MscEZvbIy3tuQgCCoT10vzcTvoco6TaqDiSclAYOGaH9FpOEmzh6dfEop+pM4hjJJv0LiWWPc
yG76Kv4kj4me5PJTaw3k1/xLnhrvTWHvx7ZYYh7NQgxCrYyWLiC5fsowK0MDL3fOFecLGsarmuG7
z1e2E7+JAxeXJ8Xxaobs0nJS1L24ZqiPIW0/fIdpxniWDz5euQPNO2xcvsXrWYvUSpWuxAfgPRhi
xNJdi778cu1LIoqefKh4n92132V2jqiJ4RJ3yH1GymS6nx1rbVHeEtd+asLJ80MSPVIJCTF+lKKR
o54pNAMt4KOt0p31wD9WAu7HuqiNw3bMpQV9lG8o8SIAgYFboj2iXOuX3g0+cyKjXAfqWElr15bX
JpuRkhJZlfHHAOJH7Em6OXli3x6G6pLr71Jqg4UsnpKeAIJRHhCzDUnqhdqu1Ny3qbFukoiSoJoI
2S2xXwtz+KH6EPNX5OQiqOqt9DRhMd0mhheh70QnA7Qv6bxjXSb7U3KwOY3Kcyv2VrGB5or7ES/H
1v+A6Rwnnlgf2ibZNIq6DeZ5a9y3WLGPQh5UK28kRDTHyItim4rETExZMbu7WPFUub4k/qEhMAzj
CFss4dnKtdbVvWm6L+J5scN26psIEERwYMryRwUjm+wWD7BvqSGhAbZI/+0oLqAaj54mpMPjaOX2
9qfmmm/g1WnUQfMguCQaFv+Lt0YnKdYWTpE+gA+9xSRZ/3zFzIaLIp8Tq/5ILGb08KPtlDPKDYSL
wxmRrFnj1njkTteCGLpE5RxNIloW7AhGdqsbcl++A/zQGqsXup4zRck+aj/0FCm++S3nJ75/2Mh1
fhVHlHSPoz++2rwj4R3iHEpAXahinZO0vEVN5wWQz3nJ5C0YGd0Qr8rLp/7LpHjmS6TSVnizYb2X
uygnWuA6iWfFkYzxnu4ULF5pYbsd6t/ZLS1/HqCDEkKAktGU9td60rw0b06Kg5pcNHpVJEGqZX1F
XAre/XoIpM+awqoa2Au/l7/FcYoLUnfKrm7bpTgNecxu+GUwOw/i/KcGFBcrORhTYRA5fVsqWzbe
lfY0T+zqIIoTIp4XFYgESoWmR49i2ClkEwPLOCu6myXXewQoVn5dkpZxP2zdvvsQS7w7JN/KQQw+
7GY9czA85GMXUYjVIoNCxJg0oj6NjdqivM2+VmA/2aYEeNApI3WOKvGO7qAnos4gZUOvu3OFsXc0
9FfxdjFM0T3fOtQDRS1FbEaqVX3ozUrUv4xuhIEWUd0Aou9Ol46PmBijcmG9A6Sd60SlFHvIHLhj
nI2VyWuLYqOYveKMRblGl9JdKElrsWeK5+81LDYph4AofjA65OCJmDpiIRGeiCRclAkh1B9MIk32
xMOYzApNvd7z4X8Frr6czvTYeVYn+Sq+usjMdzPdwTW+aQURRD5d6w4qSodOUhx4MpkaRtasSIwY
2LBV9wHc6X1q9lFjQOHhzkLN/Mg7NkO93ooxjFacZ2XsYnH9KEuD1xsBhdyR/RxChO2jtN1+51Ae
Ddk8+cZ4HXTmtxj3EWUMUPJdrVwHoZQDMF2M9oSnIZdQriBISosl/NaDGKUu1OVGzk5idIrZLGZD
NXyxcf4QS4MYhI2wV0LWXow4c1Re4uL6P0yd1XLkWhNmn0gRYrgtBpfLTDcKU4uZ9fSzUp7zz1y0
3aYqwVbuxPXJbzJ7vDxHiEHgpzAokH8lpPMy2FGMbBh3CcQl2/d2vsO0oCT7SrJ/Yv0LO76nA36d
9+M/t8y/AFb8k++XEyPniJjILqBMoO7Kd/mTyPefHHYJ+nO+5OuwIwTnM+oUG681b23J0GjsLElx
47bGcqa0H26sAR4Izw/NNj9RZXzVur9N8/YMw/aTcsQPrVyuX77JI1jyKBYjpq2/OF3+RtT6BpLY
dicodO2tmJVoZryu6H/yMt1NVnhGEvpVj7+UVv0Z1JBkqvItRkOrlG/PdR7C6Z+P2EI92veyOlXH
WOyVEjEK60VHMRFMA/3IQyFXNTOdXcmsK5uaXHBn+rtPMdkoua++on8DAwlO5ZC8y9sN4fSjcdxy
zQ3zyrJ8lTUiv4t0KVKgb3LLk3h8j6CwsbJi7rxcCz3ZmhpNq7ww81JfeRA8opQdvWu98j22ZzP5
zovurre8dzkT+th+dRILQfQvD70n2R/6aFpeSAuBZDbJziunO62iY5VrNBrNx7JmYN9OFGDlzPzJ
+BHbr7XZXclIR9Tn6FDuHSyCuJmLGdFarjoq9Zb7zaTj1/I2U/UyVWSdSQjyKvKqOLN3dQMmywyx
DFwUlDHBhj66pPJmiDmqW983pD3F7xA/BsXG1y7ey5e0ivxQFvihY+gYAVkq0+yiB/ZGLHDGbYeq
8y1XJzDc/ZjpezGFcmSsOnJgzZ3S1e8MLvyTMFebc7AszXExuZNDUG/mr46z7MCS1qhKnPOk/rB4
TIkuJX7Bw/r27fTSxTMDQ0SNS3CHy0W3W1QqP7Ef0jcY/hQ4SRQ6ecfmUWexV5xFkPY/rgpxDUES
hCvw2li4HHaKDy3ZdOZnTyo/l/zOkqqULOY80g+ivoJS/aS3CylK9iPOlDU/YzqdYtcqFDHQC9pT
pipPycYymu+ErbjmLkruqrHncz9a65bdrUDlpEjcG4d1TKz9zsBSYapkljkw1knHLSLFeKlCRuUd
d3knSUKVWIQx+miM8t03Pv+XRXXw+qIi2jBCc7NcC2TBfpNJOXeo0DV4xH2sf0rwB+d9Z5TWQS5g
zPy/1BNiFMNLgz0ET9hwhXvqbOpy3NW5+mJVRwnQJvsvUIvDGgY5s+WVv0TyMU51Y3RbpzXOdukt
92UJwik1lx6aXUT9foUUOJ+pqaFU6mw7t/qQzAAvLe8wd/lxrsztWLq/koAf8ctVdTsmzZfcUMkD
272yB7m3yySSoQvm2yO2R8vVm9Qt3UdC6/oBo0LasvvnbKTYYTQazj7H2Or7uPD3kmlYsgygMh6Z
6IMVwI7v27/4x79q7jz4TGFNJApCsah5ZfzQ3/VoADygeIzXOy5hqRKh2oeCka0+t5H5hvLi94Bt
ILb6dvuXjoZoA2/fHYLlLwJmKYKhehjy6jdh+fSWf/JVf6s7uIZRvTab8VbuPl2HP73nPXjBI86e
lKvwilgCA3YB2Dydva8BT1IKC97XSFViOQrde8dfC83m2WEtqe7fb7O+tvY4nMMRN4nNcKzw4IyY
nZCpqyxlUtv3vXch3NUJynidf8tjsybo+ZKMqiyvPp4/AUoIne2S4I/JMaTy2DJJbDZvRsaPcfTt
riJf9mb08Quyj7QL2Hd+kf6Ogf+r8oSBsfwhrNsDfz4xjftcsPYI0iSrY9hMVJbpfrm1HUBY1qap
MO+paZSTSQ9JqOXoT7WG5wUTKknnixSp6kr/lGSCJBwzHe6qbaPREfzkpnEeZ3PbTCaLr/2WNCE8
/ve5PkquRbyQufH3tq7sR8KdjmUPIpgXlKyKZFukdKEoxQFdgUNJ2lvqK5IOHZGeMXoeAtdnvn2+
SmZkIhlB70a0oj5KMxDET0yFXYbHEiW8hB0G8NWP35l7+k2PDbuNWA35HTFBlOQ3CuJIRYkAdEKI
qbLGhme9geiHuK+s89iwz2XP1KPhbgGyQ2JNv1xt/hxa78siRK014E9kYuSYjdD5GqmFzJ0JnDH9
CvS/3Fpm8XQG+hE16G+5oPIaUbgDLPQFDvVHEu2MlDJVaR27ukOiAsMp9Ra9PpeJ+Sbr+X9Gbyz9
2wiFJqd19yguHuh0+DM5NpuHxxaUDTNB0FGy9Qx7qXrzobFBikWUz7bZvwblQYpAzJN/Je05inXy
HAQQZvcPFhFVqOTXvWVeaNdm9kGeJ5st6C/jZ45nO5l3pfWVFuQ8OW45FSaS1dF4jYhLJackZsxt
/Y0D8XI2QoAoVAPwSSWUlIhzbK1j0ro7CeSS0vpLj05RDiJ0wlKTAZ+ZYiHjIi6o3bnoPIwMoVOQ
wz9eckxMAIV5/Vfi0xs0z0Zy8tmYPozAAMT8yZFBqwlWtlfQ7zrezMTJchqyzyTZ0Rvrd6klLuUN
jEotjUE8CdCa/llYIbUin2EbhzamhUlPr8v2EwIzlF/S/e7K6twsl8SskqWatlj90LMYdCFE6Ley
6hx7+qQd6IdW65+yib5C4DFDEO8Q87nO2cgMOFs9G5z8PB2Kz+kgOwx6vp/JVe7mYogwJUvBYwzO
PVqyAW6U/Iw+BxBOJDM9+9r55bFyhv3yfW6s3GdZL7JucogiffKkmK9x3H9gVX//t5Lk4fCoxEzd
u57ZZw9ilZR35K/cXPuUM+iLnRYa+PLJF5h3uZzR1vWs03K2/m3rlR++Wf1GAyUheXe0nG5dSN0t
gZHSYjdt9aFH4VV+Ng3aZwjOJq2+qpnLa8nV0eCa2MhxO01yJ2/q59qmKNuLXBKLHbpsjeUPHTTd
QtCXrvEsx+gFpIs5F3okl7OMGnvHAMWy6F1GSGPrQzHBH+H0S4VIXAJo4wz5njWGbZbngCOSZ0KO
Sox97pBdaIZ7o9Lgq5jbnjcjljvbJoeqD947KnUnJZ72/3krI1LeSMPcgn0mx8IviVsj13ZWgCQ5
3UMq2aQBlEzydzO42d6m0stvue1W9bceVTBqY9c8yNpctrm+Kd887VXy42I9xD7SsvDgk8MVKygZ
/GW1S74VXvZrrN5KRWns9qR6P8S0irWVAE8++52xG2mKSOPopJL6ldzukn/38nHd6upBm99ke/wv
9TzuDMf+nnqHaS6wu07xJT0ReUaKJbB+kmA61kwULq/MVk+r2u3/yuzUt++kPip10bojgcRGQD8W
F8+qd+bonrx8YAL5TR5wCSP1It/1DdGFFF/lG0vbR/bsg25d8sQNCau480i7AzBlyzPi6j1l++tM
AxVyb9dauHwbk91v8azTcKvIb+c2VpCdGRdPNaeL46NNzrZcsQwcuZc523SqUaAxpm1m1Be6Kynj
kYuRvALih6gwpUfAeI5OH0kH5TG095KigLjEjpw9etaH+M85IY2kACTc2YE5OU/4kInOw9rhIZQ4
0wXRdDVPzwz9PefOn5WTsLyFYog23p3XUidQMFySSF7i+OYY+dabVze/vRlCms23EtrjBuxqSl6T
mb9LkOCBdCAZ8qQO/W0NMDp3LsNv0Ywv0Tg++BVnYVBnpY/FDbU3lQUAYvGAVutPTo05UM0fpSON
njUwHhlZp4KfVtV7rdlfev0wO6gTYTvFTatb96ZNEdUOH8bAehEPXyoyRkqNV4b/fdIvbF6+5JCN
Td+S6Jb9gG+FSMR2IwtzGJduDZAAx7SL1ymEQfEUF1Mi7RoJ5pbm/CZaBtsWdzHFUJu+CZEuOclq
lqqAXCDxJcBBhkH2LYXByexeffN9WUjh0Sx0Rv20c5nx4Crme1gRvPBeXK3Aml9l1Qx68JoNfwVF
eYG2cy+jVW+lmBOEw4c19u9mtpc9TLoGpHtAdnD5N/mMeJbtI8BNRhuLk+zg6HL+sKP/NEb74BYv
4orLr8pTKfc3yLw7LbKWRJGhRi/wY1d1UDyYmfWpTyu5juKtS7Q0dwFZgGcp1rhQf5Z9nx5NtrH6
fiI7sPQOiXlAFmY9Z8ldUTErOREj48MEmBL44BdGw7SVGG5Q4MsPZteHi/crfyfPt5qQaC7R2o21
TdwCNeV74v0tJmccyWQgsYo/JK8pL6M4/E3u36OxSr+k9thVrxKF6SUvgz+vhjs7zd8WSwKo7a+3
adbijRqPt7LF/ve+js9kj8VgC0xlDmU5FzkpTVfudOTQxJFfvinLZoqyWwiTcM66f+L9SHhk+6in
RcpVrrmsQLnIc/yhGeazFKalJ0JKY0GCvoT/2DmbMHK+/Mx9/6vukeOSolHpAv3T4Cw733ZlnR03
XdbUUrGngUZKrUVQ74e6Oixegyx/cYKtawUmVtNfpMIlDUrihKZl+9a/SfBEBPBBWLbc9Dol5Zys
R6O+04UiKleylEuDZAo90f2tXD+JZpfrhSLId7hvcwuVblQdZPuQMGsy1c8sO8rJy7PUUy0pjOY0
Zdp2KuOvgT58ZMFvZROQzaApXnS1fUAG9GuJyGzz3ldBe4mHyaOji/UVh5s2tFMGYcTC6a5xn8Vd
lQspjSh2OnwM9KxSHZV8YTUEJI7vlRyjjJf9Lgn9xcRP7vTkRA/a7r/t5b+tRj5LhX9ktFmpj2Mz
3Uz4/FVrfsn7dHnyGQNj97/lKzm0pkmeScCJXx9oESkrcvdc2ig3VzMcV8O4hYVEqufPdoxTeO6m
Flo+JyNeXFSVr4Z9kDaxVEousuXKkquj9Oyn9lZiHWRxybxKgi5pXwwRLvl7Wpc2F1kT+OkmtIo2
TB8l2JRHQRw1JY0/iXzFyRO/VqqhUiA2MDy9R9MNK03KyqV7xP58zg7qYpy508CJ9EXWD3c16T/p
EZMq7/82wEyNfyIA+7qd3SxVD0lHS6XDY0QsWmyEFGqsKH/q06tsXjrRnRguFBJP+kxvOoSelVgt
qcrMinYDlmTblv166MI7JD2goPlLo5NlpD8SkXlWdQ+ueiV9HM3onqsQsZORenclHQAposXIpcrV
lyUmNwVFdih+rCWeMTn1fEw+SNTJQysW+a8ZAJhUXFqXJdoSezWCJ00Vba01f85Mmho49Oa+VrSN
rC+xq9J6leewKPQseNVD/bwkjbiodt1ctGDYmKX9UbxIGuT/j6JQiTzmAXp2JPnnttjAPkVxh7QI
plxgNBZqncCmTwWxh6QRJbMpiU/J9mmt+lqA2PwC3QKJ4bkxURPA3unm+2QPXHlnaQgbxKXKlHuv
dNdq1lyW9YnLJeIf0ALvmBR9Hjqw1yQgxbfLVe8UtMUS2Mkla8FurDKendgYFv9NfDa5YJ567klz
yX/l32IFklaHc6jf13gRSWo+xTnEXEyEpZDJJEPEvEZYbmjIcYlQl6stf5rHwbf7IX6gHNzSJDQb
16nedeD8C/vNjMKnlupo0z4vnX7SKmfNSIRH+yXE5CgjbrIkjQOzeM4S7Izs+FVWQi8/yltkYqxk
P2px/N4k+JY7FxJDMbb36IUfs/YXx0YSyzK+FYW6gHJPS2KK54g+aEItyH/pcNVdtPbM/CANDtKO
IU7j0q3hQ2tJ5nsdwNbKbG9633uRvir5PdncjfQD7c3XJY/At1JWc5KWZynfNEazRuzmNmt8GgA6
mg+8CoiGuvEQs8e3/Ct/mI6JIoD3OLbzP+kPnj3904/jxwhItIb32nmodIhSEQckDWBxl4M8pPRE
1ypv8r9HtSrAXow0xpjFtU7B9HNwtkcFg8BdbgMgKiLWJcKVJ0WeGLcDdE4iRDaEULXeDe/qm8ar
UWbY9eogpkZKLbJJyGWOetgic7mVtkVp+HNLlzmFcCc3VzWCU2agYsvv6oZJQ6/3LZ/RvQRtlmyL
ZP4Rm0SSbqYKXpJ5GAxIDTw7sjnJS0gfoe4Vt3Dm1v91mw0uk8YArcL5rxu6p75sgpLM4+bXa8fP
zDN/hvkK7uhVzlcsnO2uJ199k11BuseM1l3HecdECm1ZNLQ0qB/pNGiI12ppw1MyPi+u/n/3c9kx
fH4xgQtvD8m2zNWt3HDp2JANRC54jxhsncIDk4aoZcOh0rTVregshlTWQt5uIep8yR2SXmJ59YgD
NCFsQ5FF16cCAE1LMk6ylNcoQEWe+SalSjGiAoGG60lCv63qJ6nLSWo91rVPhlJf4uok9UypsJrk
2swp+uoKa6vpzjEdoTiSv8+KHl5f/08qGOAddkNJKysZPKkPinNnDGD93OQiRWzDL9/l9Vol2ji1
fQ5G57XwX6TwEfgEokQl2jxuh2g6e6QRg6r/Z47pW1xRUgAcJPGNHHegY8KoqWjwcd1Z3aVDiArY
X2HYJl6mAe+r7HdS4GJIGafBRQuayRdpMpA6kXwuHPcwhejL5MbS6BBnxNhBTU+o08GpMp40m0ZK
tcnh/WQ1cjFNemeYzJ4XlBjeply9b6po+BfaQDkNnebFFrL5mPfuI2LV8c4yhvxmZOjr7OUA3Gi5
AFzsoniZe37/BdBgu/x5M0+Xjo6B97FTZpjuiY8MsGHvzbxVFgTvLSOzARTAMHtBV4Y2Fmiy/+ZD
C17pX6Sav7Ee9C95D3LTd7v8Vu8T+wgKTdlPnqHfzRns9aQyx3fM+m0lB+xShrGqAnkKlfih11K0
0nt83gpVnbMWh+GNpaGFga6B+qhCmUE5ws6+bZb68udUwO+qvM3eG7TZwFkrzR2omuzAGOR0DMZh
uLVTxdgU41NlgTyAqOGsaFpANCSLYazmD5bGPKsWFkDL4eQxN7gjjSf4xeCxLWGzJumQr/IBHR6l
NpSXevZ2VYJyRtVONzotjp3SI9DUtuq+po2Y1pZ/dTcmG6eBWoc4EsLgSbae9WTYOFNEdiE/2hXy
5E79pJHLGJXsOQoaBxBPBzwP2Ync+8prlW199r7DLIo2lHjreNgUDao3ucEFsLTm2dfS514Zzg1d
wHEbvsMHevFL5de0AAxFQXvqx+luRN1iVWfdhgbfXWdx5gpYBQ4IAGinWluvsMrVRI0THQZ0fcIS
vTPVazaQgILE6o5ROeFOxsODRhzkz/jJFVQXAD/wg5HQ/qqb7G5082tSaW9tr6NqZhYbB6ZtadC5
kjEEvUIFGAmCIrk2WvyMIDGVapZGkrsHCK0klfJwhWJnyOXq7ioeaGYautWvXXgZyDF9WFdZcI/6
DTiq4b7TkeDyCvB/Jqj/YPDcowaUZzV2brOaTKeTQXLmMqqw3fQuVLL6c55NZ6X5dQ4AiEYUdRAq
5HSC23AlpCbuAQfG0PJjG7o3Y1Ufate8nTXSxjQIAtZSV2avKIcsnOfN7O7yLLsLwvzgI79CXRTA
XnShADes1aEC7drCPU5IL8XMQlH3G3Pk+fLfoe7ytduPVwq6Lyg+BwzTHRhSfjFITew9YW36jvai
2SkNhhnUQvgEGkhGIKbPHR3DaWC/Gz1+qFvVey79LkBRaTP5k7ZOq0OV8YIMs8b7kruadfMXhOli
RUPscVSCr5aSPr/Tkw3wY3yVDPIDoDh8H/Aaen5njG+ZuddNsjDtnCdbWw/3rs9gOpyznJ5SXKFq
eLTn6Eyq9jsIhuak6bdxoCBs6Ng7gnYLxGPGIq/gHTAsrm9Nb7yrqtlDLoG6w9xdwACG69bTw43G
PAA5pkNjwWQGKnDVe+VXzz1G6Wp9O1sPVa7S/RrZwaaOlH9m2H65FSyKktH65YOVxocGzM+Mbao9
p9moa80y4nVSy+vxiGUVDK2qZOpcLQI6AsBRKXHwMRjtSdeR/WpRiK3bGQ52btHyGU+7RPO4jsiL
T2GImJX5vekSrMMwzuBgkVhej1a7pZLYcgqNswkclVww0+KZOT+VqpOxHesTKTW9OnT9cCm8SZol
Jkiz3UtgaXeaqbwmvv6gWhFaX/MbokV0j0Ntm5gYUSJUg0AQ5+tIr8HuNpW9sq0gBWkaGpswyYHI
FTNISIDN6A7OOV8CGIYNhBFAdtzpUwovObLgswUHVXWsaxkjbocyU7EOcDYdtX8ZLHB11tyYh8pm
krOukn0JRW6T5tc2cw8oZqMiMkfIElAyMXM032ozKnYFUy1MggabCtrLlWXdz+holaC8avqMdgjz
PU5DeBvrxkeaIExoJcUuV2oG15iocfTSPyKVAHu042gUBQYd5Hwr8VWh+u1VN0MPa35i6tG+gaH/
RsPOvIk06+y5/rAabXteORVMZ7Nx6QZthpVjQT5XzWZtuulHW2r9YXQz2G4dgLrwM9dbnoAiB4Oo
eztgBlT21Z2rDlvVogMnZpDgOkOT22vIW4q3WDXe3UjzDbALpmML/cYttXMKKCwlTW1FkFAdkk0J
6iHAu8jbrQJ4qowqxLt2xkyWvXYMM3tYNVzOlRnSr5THx77yNyGP1srob8fA/WCycVxPhsGdtduV
6Uzx3kLoYl34VFdig/AkP0SeznxfSJnQadaxhaGJTGw0Hbxg6fyX2XSLjTvZt44zVqTl3avFgk36
3t45VvlFHv5t6J76ucfwIuBwyDT1nbnHgfEGKAea++jAPSJ3gcRZhlib53A5k2x4aLPMOhBpZk6o
rts5jldTBtjH69cKU9k0asG6BYZoI1bQVGvVdNdhyBMzBNLYqI/OTsttZe3FeBYQQi5O7kWbpkx2
KcPAIM0Rgqr7OyUWDKAv7xi6B6OonyqQX6uGiWgmoXIEpaDQej73WgEsOaKRt54j2MK5NZh7S2Ot
4GuwdRfxCSg/ht7gvijxg+0gqqNoWHWj4Ly9qdiobIRsFtmpbZp/YYd6jFmhwtPaBL9o5TmbsjFv
GpIRa/pxjmQ90xVnkLNY537l59YV9sywaZyQ/jbY05mymmv1q2kade3VLZp3PQwytiZPOihtLXbR
JVUvhoSCNJYmYxGutXGmn8xQd00bPaqzn2xq4nlOcpCNBq+MNqu11iHaXPoAzYcnxYJ9WA08+GRd
CISiGShzvI07404aJemG22pafOmn7gPiE7gmje6KJM3XapSmq9TCSffS6B+6QMfcKttVjC6Pn2Q0
JvtDss4m8XRMVKirKN3hySvrlsbZpmGfNBlqmHvaQBX/fkwnOIkqfGfhHugJY6URNo4kdJrVr+R8
x0MMWGJV3tVz2h/gBXpMUT9wLHdV0FewzPBRXHb5Qm+v+M/AghyXEcr2oaKamSIdxsRBfVN1IC6L
0st3hvfV9qi051qJ/IK+ge8MUtrLcIGK995wfDqX6HXtEov6QrhNPSR3yROcyu4tiYCMOCWxEgiF
1TRXW8tqyhuvOjhKqW+VPOcZGa07FxXPY8GIfNxlt03v/qua+p9PEEDBKr4MNKytipwPnh99EiBR
NG6GTdzhWzMiR0pVaWpyqO02OFg5c3N08eJ1h+AqR119cUuLjG7YgovEejdlBaNeu5kUleKzG5/s
qL76DK+sk65/1Dv1FxmF7TRV8aqL+ECO+1SOGkhLy+QpYJLRKHPcGjdB9aUpEfZptS33B45i3bz6
pb9iquS+6fGlrAztW61xf6aHIVYfUfaB3cl4T22XxUYP9DPqLl1T763WQ9EUkaii6AfGFEbugKMf
ypZHKESh5erYY7pm0pkehgE5miDC7lnT8FpOxinNvBuv45nPDdCnOUHBqi/Bp5ZmdZcNtMwkXZat
A42J3trVbgtHPTZull2CzvO2rn5C8rCjMnbNTOTtNMpkYTDTOdzX625okNUp70ot8i6NkuzoaF0H
enyMe0jtLjAiLScwCWaixNzdd7aB9NAPk9QAc2Cc7xRL2flzYe5jvbh2GWWaMTFAEAcAbsuKzLum
XHq+DSC9Hi9aNe5STUgAvRntY7cmwaoZPM39HG9yLzkydomZ7aJTbDjloWDqKy1JtsYkDStNrbeW
TpFK109ZyGYXVLfZHP1OIVTKsQWy4LQ8yzwKHz0ysZuhU9Qbu+4GWLf4xmNoNXCQu+HdGUEZtEr4
m/jFE3o86Svw+JpG93q8yeTD8mXjuAlOQvEUZhaF3TgzTq6CLmE+qyR5pn6vKiXQrdgAje1V9r1X
2+o6B3ewD0fdvl++h2rCL+gBSrd2YtJSGeZ0ettOeXYRPitXlTmxfcVIGtlUQppINxFVca65Zgfr
dqRB01dL+2qo/iau42OuDJD55UOR9rxMRZ1sSm4Ez0q9Ofi/H2AzJWeb1mbNUF5Txi/9Wn/TTBaB
FSghCBW+DKsE4UAToYQmLhoKYp3xnHPFunLy35g0iHZKFOdrX0H+aUgY9KbLsj+Pjt6fl/85leKi
i9IF5dbrB+jjKMQeky6nhd4bjsQ3+o2G9g5dlPwv6WZl5+K+bTSaKeYisHaGhb4rCc1T4xvzizfZ
4UEBr7+ngdN4DUZjl7mVBqUZoBQ48vEOpfMYVPK8M9XM38zszC/o3YLyQjzwN6LFTHGm1eTkxdWv
KToa2b6KR/th9Co657VOO1h9do06N95yreJjqVjtJS7NZDd0gb8qa+vdg+57W2uqByV+vjZV1W4Q
7dBuZ9NAsHqosgNpunWtRwkOGSstKlrjxokzdi53spjXjdRtODrFa5ON97hlTlAf3Krr2U4ttul+
hPzvjiDrevVxVMbboXD9+zrK7wYAbY8lUjWK4qpPZld+1rlZ36ta3DCZlq+udtFY2gpK2r945EmB
LOYj9+ekQK8Vd0K1Mu42Zdq7J70HVmbWY3qZGqynWTyAoTB3iTVrB9hv3nPrVjeBYwwHmihVBCMz
Y2MGnnlQ7KZ4Ze4F1Lt61QHPD97o3TXeNW1T67EuftwmdI+NmquMifvz3we/Ni814NvIhNkTA1Kb
47q4BPJVlqXF0Q2RPOk1iluabllbngj1QqSXodhRay+Ry6BoNYd3KbpGL6gDuskwvcbZxxCQOYj1
qrwxjYCWK6u7kJi4V9NguDSUiom3tPwpEiVNmgnbL7jFsFAGKQ0pw65Jm3fbSL3zyMW+FvE0XhGt
OamNVjPtbk0nq64ixi9abZ+FenMfQ7rAtVKjA7N0/WbumvliNsgv8HBaxLL6fKn6wTw3EWE5B/UQ
RswohEHyifYoA0xhbdzSrhsfYFsrx6nKKTRHg72Cbqvc1iybszWpyFVHNqKtcXkq3G1R2NmvH9s3
RWy0P71uX+ljU7+TInusQd0yE+K+1GiEfrHnfjhDUX9idH7JCc+ISoFL9WbDfR+H39RpSQmQUdsS
5FXR2hx1aCxR/OmTGdN9p3wua4MyRqm9x/jCwzpkFPYSTHF3r8/E96PZGB+QCZGcbOvwNkys4W6s
EqKa1tc/YviOqwG2JQ4jdAXFHMObFk3PbZkN7W4afXOrG1Z/KtVZvVfLEPVAaMfoBqEkTdRzp+Rx
8oIoo72nZ9KnlKyQqz1anRYe8iBG9yFtBveGiGU/9VN0Z9VnQ6v1c07b2mAl42OMd/ng5ngT6TC9
wepod5TI6z3CTwNn6TaH0cS/JBxwbg0kqE4pus97xtrUB8D6jBOXTfA4mt5jHCPRF1eWdpq8uXi2
vMLBee69w/JlM4w+kSWTLQY0pW2jO8EGNowKkT4u27MlH3RFac56EqJVAWPdy0yEUIpIu6QBgz81
ieRmbuuL5RgdUtx9NRzmqXyiNQ6StdW/FyQRN+Go6IL+1OF1o6tjOZ2xdvUhOEZe716DJuwJ0u8n
PbJf/HoM7twqfiYp8zKFUXVbOaZ/n6TZdkTr9znwgCz6wyHqvIttxtG3NN5qACG7qJbptdohg9E1
G4PX2AelzRRNVFgIR4RM38/j7O4Tn7E7TFBz36ehfXR8IsABKfpXax6sdWB06skhxfaa14T0CWUL
zA9OZbJhfPg9Hcf5XwIvrSqCfxFAS7JIbfLCdMx2mNyPdqQRBhWUG65Xcquh6HRbpeoZQRIFAh/K
zm2eodBroFMAGelMZtJkREZTzkZeMjYYGU+FpjyD9ia489Bh12fiFVVV+0s+xrtRgOlJ5fZ3wxic
lGaa4Y2jKuZE4KBbp8E8BdpDEYX21cSmX6lIW1dU1qptF7SXkLpAUdCQUOfGszHfaTS9P1jN3OMf
OfZWRzFvy2z7zPwZXEXVyzTkFVNny11B01TpnAeLuQRUSsN7ZPRO0azrsK40eP7ROD+lgYVnF5S3
gevNF4294waRH/QQ1SF9SCh21FOYnY2BytsEovzoF/5GKVJz5U/0hqomqI1yzs//7wOSfPlZj2sE
rrKSBV1XxcWrEPUBk5HsG+DouFUtD4hGA7BDHG8iBjSunLkmhCrS52RU1I1ShddG/D6LQVKIHOgo
NCmxc57fWcASRX2y3FmBh94Dzl5LTHxbJOoKP92+TkGj3vdTfKKhqzhN/WzdeOO2lzd2oqKkcMn/
ELovLjoNRMcm9feB2QZnJpGUk0a74N//lu8VASozSYKQ7vKDWX6qwjWgKbJ811Ht2xUqoko9cOpL
pKhWd9IbW1uPAzauK0eiLfnJrJirwfXUU+E4jXbM4U/RxjVHW+qS8Y2v2Mh+tDU50XqObz0SS25U
g7Gqbr0mqN/UOk4PiWupW9WAXcuNmQ5eb5ABDESzaBpIR5fRdPXJS9orxYJnZurtOTGVR1jiTDjZ
abvXS3q2Fa0gq1G0N6SfmxukAfhfh+fZg2Tf9LbjnpcPoKPpXNSTdK1blXsPkBaXufKVnZUqzr0q
32vV/tEmEZGyrR4r03OvtZ2ieOqLdCkKWneaUqwqUodXT1079FPeeLV3NZJI240TblmQqMl9FlbR
jR3md7VZJPdtFW1SovRrH2f7PHZPdj3nNwikDtsxRHlMmRiGZHB23FWtQgiQe/jIfU/kDkZ+m6tF
fckQu2GzxRRRukVACLZWuU696jOdjOC9yknKOwFqnJEFTJuy5yol9GVJMq06F7Zz8qHtnnSz+c0K
hT6l0K8oDxiefxmn9Zhb1S2CMMQLEbKHXaOGjIRxD3O9PA5qYv1YJXmB2CvaOxNElaJBTWnssD/G
CVKuSs7MPHTT6Bw5833HFDFDzQHKbjoEDJOU8zlw9eAyRCFwov9D1JktN6psW/SLiIBM2lcJ9Z0t
934hatepoock6fn6O+R9bpyHIiRZYasEZK4112wAVzfDqIPj7PjLrjDxznJaf171knkUoWMBHka+
xCPAirAGczZ94kAGsoZ5v0wgDKns9i1g+s6KKw2/usjPlkMYUi2TaySV2udtCoZseYdF4wjQ2/Pd
l8wM3BZ3Mrhn74bj3dwoh1RsD/jM5uNdmta5DwqXmgZYc8CqdOd28m8vpgPOzsXO4r5eQTQpboXj
fY5cAYTPGtl09Kj9VnJO5L6J6Ncogk7yx761e4qjBOfT3CfEJZFWuAjSLWyMvdI+nT/Lgq2mJMjl
wDWxggTovLmmt49IKQzbxWm2miwEQQ8bGQQi4BgmujIiaD6ubo3bVDe28Xlb5PCGsvYe+K1x1lDF
QTiq7i3I8hZbOzWd/negioPU7BvxRhNPRH653Z/LWg/nn0f2iLAicbHRCviEGBmni74a6FZG7XJW
8N/1QPZvtXThKKXDPiEnE4NIJiGDxI5vjBx9HW0Su+FTflDnvESJDRvZYOerm0hsrWgpWGIYiq1d
6oHQqhPj+nPglj/5th3hlsxLA4DXcUrFvU+n8onl5hzlSXAyW1mGUWp1WMlPvwIvHff4uqgVIRjj
jqC34pxE6c4wAr0DOTD/dafH1/RjyDAfNFUxEsPiZHcnZu4Q9BkhssJDF+kiCWlKZoW9OeMy2ifz
y9J3Z2dSf4QcrZubhO44q40NGPOkPXz3i8I5l14ZXQ1ahiQj+JkKaN2MVsL1nZLL8rhNO8sGA8Q2
YFuXHVYWWWbsCWP405umAifxn+LYdzFm+K0NFZycQg3gcckpAnC9mbXBpZTOf3Tcv7eJ179NAf/T
mPP3XjGtWw1uAXxk5VcCz/LrSI9MPTsMl8Y7mFb8BzNFTIXxV0cNbHF+8PvVF/oyBTst6XcVfhmn
LpLWyk8QZ+Qu9kIl1QftOoe2hpKQzKRKE4835on7CdBYoyS2o50Do7tX1bhPPBBVsl6KdS1gYSgR
/fV8ebQlUwAK5Y/Hg9g0iIUuypnOss5n1ObYO5Yz5pTW1LJ9lJSZSXxN54QZfiHqfx9ZD05CLauI
CI8ZO+0sdojunKxl3TwuPFZKMIlAX3+e/RzatPV2sIBnIKUifvrfDxSVzcoa0m7f+F26ySMSd2bH
Ei+JnkJ3ksHTzzNZd11oqi7f/TwNCHw4q9n8D/6t0bOZyodMHl8rLAbzKFWfhRsL7oQpIq+WpypB
tGSMzZPVuvUFZcR1LLP3LLDG33rsv5xeRq9t7Uw7I2vkHiAleWFbh47TqHg3x8AWjBWUPZN1XOX9
U7KM4nvw6G/cQGx86YrzoIb6mlg1l5iRl+dgqewtto/Z7NEmKse7EmRJOEXaxtdsIo9yylm6bWzA
SAyDYo5dCVLSkmJLu+wr80A9O1iIYh7hJWChzkrIZDrFVbLtO9s8G2DuIJ0tO6Mz1++5SxYl4n1i
yDtrH+1nw5h3sPP/FHm9AJAn/vqnv8ftO3+NoR/VQX+00plqlb2t3C8jSp9xiZ4cRhmATxhEjot1
Sh4p0HiEEdHzKL2mySYl5VF//Tz6eW0Z1DGK4dhlMne3ScNwyc2wt7bimjV9ORF4kYkV+VNPwUAN
ZBCkfUvYG7hk/GnH1C0r9Dzui0UG1yiv5YsDm2gpE/3EGEy8jPh7k5VceVilG9NT3KQiXmcdfp1F
WS/n2Z3wwPW8dFM+tLnJ4FEzPn5gSzvYDpb4ikxvOAYomY7G4/Dz9OdRUY8Q6mn81npx5HVihTlz
ptcUyAevXNwjFiSQ6R+W8T+P4hnITfU2Y2BeSmMQbsap5pZwc3UGO5aHki6vHk+Wf82XuL1B8mhv
P4/mZDD3Q28z0WrW0Zy5p8rOrEsZ5FBvHfxfwfOKnAFwNNxrhU9oBtS1wql6uE9ZeXUj370RTIXj
DQO0GnEsYxNvU2T1cmsCAjvHxsRFfEoujE8J6StPnPVyNyToIwTksTffAkpd+uwekxOCxzxGi9JS
6VNSkoTlGyYCy3SeSLshD37QIyFzhEG/DriHsgNQstiCYMK+HS5dnoqrT3pfZSKdEGXzkj0O1I44
jcFnoB/LMdw2g9BqUMBPcka70ItbhqvYuYGqhwMCC6Pb6dDxRf+tyRuA+acxKEsnxv/ZkFyQMhk7
3B1EONiN/8a57XZWXRQb3El92AHag3xvLJufn+YWBrEVqG7ozs0utoT+zABySHUw0qvXWfNbNGA6
bNT6Eyv64jh6UPdQGJIIaT952tLPAfUxpQ+gT0Et6Pbp1u5NtNN27V38eqhAqd5mAqnCUS/q/Aj3
vOXWA0SutP1Vx/UGRA9AqWC3rbrmnmcyOSlb/9VF/huYUd8BzEm/nSZ1U5aU69rskSaz49+yEp4N
KEaGWVAQ7NQ4w68mgGp0MwRVcxxserQ07+TDYD8etxmsrMZ7L/SLbxUHOevyt8hQ7qk+Bzya89+I
1BF/Tdp5CUoZH/q5Is+RM7keZKQ3BCEY3aoBiTWZxE05zq9LPtEHRNOxzeP/FiDFoxRpm3rG4YmU
DOMeYwGCwHvurpE5zN8QSJh4z+d8sEHJH3bABct/6AjPI/E+na/LKOerEs5TkTIVh/12SaWT7IaF
N5hF7+5qpDkrV6n506LLg/Ca6tC1ySMcxGi+Z7G11WUR3J0J975cEpGQwc54lbRWomumXSkGBtdx
2RBM38YB2EbthvivIvHXTbT3rOyfuLJxNV78/GuJkJTjPE+QZ1JRrfr61aiSj9KzZsr+odnHoz9v
aXbl9d9H9kBhGIkrn48rvnWMD12kU7ioeDyQK2F8BApBh+tH9zmGjQIbqTp2C+RJAp3Pg9sk96ZR
7pNvfeajSO4/r1T+N8xZ66wVkr2oVE9EAtTo8736afADhtmpIbc/P0g6G4+kqCtIKMvi5+iYDHGO
pb7JFdKWDeC9PhUEkF7Gzp6es4WsOwca78FjWPmMFoAba1gikLKgX3fQnX7P4jSmKoCom6SHzuxp
+t2YqAZvQQfi49FpavuGn71+HnT6DahRrTwD2LuZaEhaTXCrGVfNW2kcnLSfT8pN922FBg3wmejK
a9cGzUnDENvknKT3aXyDdfWc+tXyhxzHDSlkOCq0UG+XpBUXwpXFJbJtsapJvN9mLh4eEbksRuDs
BknmWaXrIFzcbH630+i1Hk3v1goxvZMBBk3Iql8xd4AVb9iHpk//1k6Sf1tl9bismIEPJdNuARJX
omLZl66ZsKZ9Me6+uG3jPEMAonCKxZ+4yLt9HxXzNjFxaDNh4TCgociCj+itWqsx7VUJTC7nT/Uu
3XWGezhblfLPY5F/BpETPwtomG1vtS9djZd5kxjeQXjL6+Ra8ortDBlYGRJ34gdECMPfxszZBQPX
bE9OIvU2kjz9ee3n0ONUtDUWj1j5aFgrsQRBWDlDv5s8XWyDicIW6k51+sGIC8uHB5BlzfYxx2Go
szwzD8mP/bIfMuezn5nY9VAcYOwE2X6aXECY+mAqO3prUl8+Z1hhaCVeo0WM99yO/2pfoJL0iaSo
3c3jX2Nb3gU3oeSFmyTd+nZvhD9P9SSysC/HeEudZd0qWFlZzQCjj3Ax/Tn4L5PUxFlkCeEYuWO/
MILpNo1jErKzOHBo5gWZ0cLA3wT/UcRragwSVwRWV9vCpiSqQdJXMh1X5oA6zGcN35JJW1/HGOcf
mUGPnBCZjsYlILQFkzNSCW2/lKc5M166ZU2AVXULNAVbTkNByHlEzCdOF16OCZOIpmgDo5/vxzPq
l7TtvU0bUGoOmMa+4DPkA1oH+cvg2PU16LuPVvxjmu5IDEYXnE3mVQd6KOIkywJmdJA4ewMf3TU3
ln3B1OqEAWhLq/L/xYJHLXWB0FZUtN5G8WeoW5K756Q7DLmE30ez9j3P9t3uHvNA6UDL1STr9LYP
HgwgeqvzdtM/ctlcvMcxKfYIaJmZvhuJeTbNDg5A1dzF4+Bn2AMhdC52bDIPbWtnn6s+i/YIVclZ
n2g+xyTxEF5Fct/6+z6b4BAG6fhMpeXTgFjefZ7FU9AEwVEB4WAxUJcRCH8/YZWjyAJ+/OTntXHU
q9TBGL2ck+j6c0hthuEsGBgwgRX1zvV/hzHLWCQmStRGh4Vr1QdnnJH3LaR6R2X3hs7ZurCq0zs/
Xs8a5lVlpqx/39YQVu3aTfJui7q4KJH5/31bRyi25Yj0WBjOtI9NvwnhHYCgSG889LBp7v1AUkPf
IOh/PJuiTtxzfOXCRpHP3P6843GoE5ziYox4F5RQm8Y0p+Ps//23/P33WGZo8SDnxiAzX7kqbP7P
7heMaPNSObV1cTJwXBPKAhLUZMf65L+X7kC3bvIfK6oap0hMFKEBODuJy8aqs29N5PqfVZVGB6na
hSRUng5eTrVP73s1kka8GERcezbKRIug451Ppp1V2tE+hoe7U4bvPCWcr3WimMKWs7pBdJn/Ln4a
mo1f/J58+bY4hMx1Y3/CZUm+TQucwlZVPd3kIN8IJJYrc3Z4Wgq8Jhvnvz+1LJKP06n+E5mVOMdB
XZ2V3Pw8mZpJnEnitfsVTD620kIkWzmajwmXjQVgSoRAWkcE8yV6Q3HPPkKi1YE8q//hNhGoaZ4G
tHNC1Rvds5JVfW/dliV4V+xLx1g51s3DbfL282hpj2bVRtefV5qIISGG2meBI9VFOX6znVkryQQc
3MtkecWBWv+J1J38wl2dX5qfg+0Hp8RCz8XLOsJuqB57cRmrDdxwco1c5W8Qw/qnqBUOM04cyxAE
os4c8uVWeFa/d9G/bVrXPlEgJetxaPqdYnV/MYq04boQd11N+NbJHBaib2yI41RDoOE1VBCJvfqq
UdZuIhp28il7ZFGdGZoyR3WGHB8iW0TUBAciJT+xrababqWxzgbVbE0URudZTPvaRPA7vRAuJddF
hw8DFfN8m+JlPA1tefbI5DjVKa2TRVsqzSosIhos23q0VCWh8ga4R2Ll6fOSTf1RMy5TWdvfRkqk
OResu8SXGI5lhEFvOJuiBF81Ch3sRo8WPvATa9u3j8aqc6kZlTjPg1XeYJlYZ7NzcHBuDJw+IOH4
L+4jicC5yKJrn7hmXxwaiwMzZfQYxd8MnzxjLK6CpJ5LGuvr3DI8iROsDebgH5PEhe0jMWQLUz19
WnqCMGdGzKajPzzarkOnEYQNkFMGRonvgd8Vm8TkE2WG3o4aqz6b+Jj1EhGqXsLLO9aD59wZfB5S
G7rD6DG9qsu753njW1C+9JX1qAZTOMbWk1Z+gQo5SiiH+7uJkSrOWTZuUvH4JS1qm1GbM3uLVWz7
Er94swzqLS7IEU4CnvMMt53GmYY3L2JEmVPJEMdJ9cafrTQU2QPgotgpxPjEVP2jFMtTvtDzqwnQ
A3ruqprTDu4z0dN4uGTr1LYJfFfkWkwVRezMu+KMDti222aFiWAXNlmJeyHR5bF6JeBTn4l8DpvA
GI8BBkergt59Sw76g2SGR18LGSKAjeO1NiqczLg2vdetlWfShsbjq2MbO112z22Xn/zRPmN8MW5n
jL/MbmihrcafFamc67miWSUkl8KxosQhSnzJs1s13QfAJYg3yoKx5C4QQ+I3uxjfGMynBwySv+mr
YrcutmXLCdYxGDbJNSlaqWpc5ykUQkLCMLFecBj5lTXl+GVDSQ2G1GJ8wlnTM5y+RIJBmWRUhdoo
cTaDaWT3NXHprr3yJPL/yIZdZxnq3paS9cjVm8LJf4H4MOPoXhRuCeuRajKck1iFQekqDNqsC1Js
f91iebTyohGhtn7Bj0mEtQnNCDY8K8GE4sEu5G4RMUz05AHt+UvKsC6DcIOfd8XKtC641yHx+GQ+
d8T34gInq+aDOCMHkBPWLnb3Wwbkl45sD6oVqGjkTGybOeigp2evlsNdhPjoYOUyB2lZQHG0c1Lj
L/A+/padTjeHILcMcgQrfrkTsC3WpBQK2Gfi1wgXd+PFPnhjYz++pFfBjIIgEHDhUU4ry2eqvURM
sbre+iYuZ1wzgDtImLVEzXreluHgpqu6fWr8ipLhDGE5Ozr2sU+Ah5rtxG9aecGo9lmfEOwi/3gL
yd21USfMnFe6p2DvPEmOdOR660GXGUQ1ReM+UHbBULoORvc2T5W7aRk1rGbV1evMTpFjRmisI6z2
GIC/K1G0BxE4L16h3uCKPpMTRBOY9GHvY3oUqL39+BMuXW89QxkuCNrgfLcZlL6vVrjjKWOMQ9PO
m/Qgdmm08kooioCFdK7r1LM+2pGbtkKKM0MZDD1J92hF4o1Yp3Zn+CQme+KLcsfaqauXNvaudam2
smQLTwLyi6E6kui9LiTibF+Vo15bC5tgVcDrJ9uPsQlrc5zG6zIvHy7cAV839sIjAGHISjGs/sZW
L7ZBoQtSK9TOGdN/mqg5MPU6zsrY97pF+xg1V9UidfBMljlkiZCc2zOs462cYrGb5uaWIZhcmbaT
nIusO8o6gCSYdgzUIBDDlnjUAPFzJmx7B+fHclu1s63UXbVllx08yWU/ZPaulpqBFVpsaNWdiuZT
A7trZZke3FZz3Eb2hJy8k5c8ldBdffPN1p9d2WBdljuMQYbmCuGMieLEIDJb4tD04ptkYk5CpzxW
XBiDHGZkEjk7mTd4DMKgsGqkWRVUk63WhMfzcas6CFiCYNaPUUoQg7rEMthOS2qt+yb/zIcW7Z0N
Dy5thkPMVdjDZibaosD9fynveja+le1ezHx2L34L+69m+LQanfEVvUO3S4Z/6EDafVsuNYHeVfpc
MOvEExwQlB2nsTFpbKNmG1jDiTyeQ0WxCBGCDy6FbcKLYCWlL2PEwqDP/o+umB4HAxrgGdnIIly+
XpE3+0GpqwFbdQ3PPQ4h//6y7HlDKPJdePVbTHrisfHds271hTnfxWaydbAm68vVkmgGaumuYjgw
l9W5ZbXPohi3HeaoQwcdt+hc3B/iydkOMJbDIBvjkHwXkvZ+6eAeNwQ10w8QslS6xnYOjNfIUXAO
gz05Xzn3YtweihTf8XLEs5VSOvIWsA3Zfwwj3E6PUbCSJEzbLpzXgmzqhi3KWHKm7V2983DZKub2
Rh2760QNbeMhZ58bPgJ0rNVYY5vi+hoEYaGtgYppdi3igK7909gPM3Z9rILpBLWKGRa+Doruz1uC
12T2XprcbbEvyQ8Dcj6jXF6S3nfIPtWHPs5Cxcq7uKtUL0/ehN5puRvLItAnBZfFdf9mIoKzJBDF
dIaj1xqesLcDnYCDkc0Mv5PCxofJHCiTmnhf50EdWhUQGRTak/NnXkAuldcAi1nOXprunTy/P6Pn
1UfIXE8IpMpNH5FQyJtT45QFY/LCic+XHtOUrv+abAmxDNOVOKhWjszeLILfo4aVEEK/2kSSoVLm
vM4TRn+BN4RY8gAGcI9kPtsz6ctp2JGa6Y9nFEs72NULnEBqw6ALXuNy+M/IGGbld/8xWjkfDWJO
YkF6du1i1ZQtBCPhnl8UX2nQHkUGhib6dwETczXN2VvbwpDulf2e46u9jv/6ItnM+M5Q15wT8MOh
Gi656PYy0H7YC3QjZQ7m0dAZ4Gf5j6H1thvVrS+WRybXfmnNMJ/8T4ja02qiumaQvm7xSQVwquxL
QUVcJ4HAZgQ82URwslcB61yVN921dvaBjtKbPsaN8TXQ0a6t2utXKWnkN9V/50biMQJTxtVJCn0Y
VfTRTLG37gZdbAqhaRllzLhkMihzdALHq9+nUspT9W/cb7eEWdap0E4MUqWbQK6iyTgvZl2vh6Ut
toT6kqeZBd6uM6MOynZ8NssHR3ie1moyb2RL2A3b1tvcW39lBOLg5XfHCb5TB8e3tiivBQGZLFNk
F5jekWl5fSg7U5+CDGOEzOh2djoGuxnbrytXO5FuEqAY7vwwAguTqMWkdY7IEFngh9Z+Yr8PbHRB
Pj4HQYGIiwyQqj5OlUXibC2etY4/B38i/ECrNISKjcbXzIjt7jF2jHGnVZP+p7cfDsYi5jJMyM7O
p38WDS/f70gSzujfLLR9c65faEflNk490tWQoRiNNW8SptIdoORG9cGT+QhQM3KacR88NW+dVT8j
VOYbuAQuw8BKcEUvNbB0Pl3g+zYrzJGH3WSPwZZTh1LEWI0CayXEb2plx9VOm1C1yww1SWXg/cCP
bCiyZ83vgeDCyDb7HFz37pFo2EhSN1UE5JC6kFa65WR4DZ9CjU+QID8G+2j6XM5yWT596UOPd9Jj
hQOe9uv76OdHp7Jx5JAgd47db52J/KooZ1YNZ5X92bcPXKj3ACNw8hjIH02KHRFI7tEkgG+wF2vr
0/mwojYnw6RN78xmNTkIhLojBBw3JFkqA87Jr6wPPUuZbayHMoXyjVOAbzp7VehdyliQkdvKLJcS
Qor72/Ey5imJdTCr4R17/W0wRZ8NhWMV4IdWs4741psbcSnKyVvDOEb2npibua4/58K/wJPelI6P
zUQskmNs02zF/nryzP3oZTeSP187p5zQFDofUg37ubGuiew+UloX9lRzP2fdtih2pVG8W5bdwYtc
rJVAxqgguY6VXNaWim1aQr9eZb6iQ4B9BTCpt6Q4/Rn88jgngLbGNG9mXDBL/VcF8cFNh3wjdXab
gu7LLM0CXvE/DMWRMVDwbeDLoLk3UfRjGpH5Dw53Vdx6gSl1tlKJofdZZGwQ8QFnxWRcFUH0Zsok
OGBmHq9ra9rI2SYjVHTUlm2wNn05Ptj6jzYo+wrM6BehOLepDfxdNSWvsYtOu0bc1y1FaIvfhW4Y
AM64ivB1VBuIeis2owl9blGYw2aM4nGfHatpNk+VrHpO6QBliGIlQI3b+sbn7CFXgy646yI73ViT
N6wnpJC4sVQflbDf2jjC+xxQKPFR79jW6+LhmuxpokF0jt9K+WJEMeVrWR3iKD5b5gK+NTE7tNWW
e7YCq15w7iLDl5U52aDFaLr+gwbowx/FFMbKPrie9TxZ8qnLHf+hItoFBqqMunqFeOOjoapP5lAz
6ph3cdGAkM40f17l3+cl2MG03acJSUOa7y72uye/MM6Gl9xSHHbdOPqgm0Ap3j14+lg3uooFK0c5
nYqGSVChzr1M6g00K72uUWuO80Nn4LcwHOOr1RC5J5VWG/rgdTBZ8Bdc4KdObQuQpH0XPXRCknWI
KOSVL7LkNY1xEFn6m1egXm2jrjtYAJmbFr/0EKZTcBRmiRtTVd685I/lGHKTWma7F840HcjndkMM
MI4N2OBLFPjv8KOPYm7GC+ZH9oMgNUKWs07ZgDNPrCKgCjmv/ck8lCz6YBMofv7jjba/oqP4XTXd
QdTyTIy1WopkVWqzg4qyBxqF35wDtlojAl2iz9dpW+UnrnWA6beOv3KclvhiWtiZ+FSz5fwpgfhw
qmGjEPhq8ceGb264hzwtuFVG8cL28inUfKd/2UgMyLB1eYq5uLpKPgcIXSg5Shok5muWJSBvSPN3
ETkXfASvpnMp/H1KZha5LyU2+AlbUfvXamcMVPIPtl7WoS4/pzAA2t7YJoON8zv2BlbXhPzGLxX/
QmH/qlL1SkLkqyEEXkZ+Bt2pJ26I4po9XVhMQ00a3yk4BCn+81C2VDQhsvKrblW9lUkS7ITvs4xI
UrINc5XTzMLlsFi2rFc/kIxFOgw0UYdRDOoV0gOoD0420Ql9F+lDNlNjRus1I/mWEeXybCBbkRkJ
IbGY+cN5txWtVFQN484whxYlkt/C3aWr5eKioE/UHx88cG3U/k7AnWK9Jxmj8BqWsZZxa4UAzhKu
fTXr97jIvjrT/61gF0K+nTdigWIPV+apykcfRUMXs5CaT+W8CZpw6pw+jCI/QxKD7ZkTLAdc8Bfg
EMTe8/xbDQ9uUbd89gVKqNQ5xgwNTvgkqCEbII2IcdVP32KAh6Z6kW4azTSVwPGwk1kSBgIrUypW
BOerORDumflSuW5AwValG8uwM/N1JgfWtI7c1MmED1bqCb1Ycbe09vZ4g6/gwyabRuYf8LRf+c3V
6iGxg22ygJGX3RZt80vTBx9Jg4LN6c2BngB5YW7a8TYf/6QeYx9II/RPFKDdaG+yGmnfD28DqXjt
5fgOoLgasOMMQaHnR6+RF8mHWrSzzjI7XufyjcpLrILEe3aSMlkHDkB/CwGX0KJ5D88U1pLAXMmj
QhpnuUVab4VTEb37Ba0bcqLSi58hM36Sngn+54HbeCxTibDdVR59o0E7z6jjV4OXzqjhzQuJ32+e
k23GxNs/EkjhRdvHONBDKJjAa69K17kJ1Wt5IFcLDFqtgUsM6dKrDy9VyngTZ6Vmtd+OUqFpG5ut
TNHAJwspVTND6sJ1DgainG3WRChz0k5vEu0PdFLq2xzFsCnH8m5HcpPUYnoOFnG1KUBX0TXOGRki
/uJWMr4ir/W2aSveBejbxoOyHhlUr3TVxBhLT6OIcsOW7d0eljnsEuMUmBOTVgbMbTp1u7hyqBJh
skJHG9dFjdOJqtONG4mj3VmYv8BhR/mEfFvWy4toh1eKHdYaUtnBdYCAJndt2AV9stYtycHotDOX
qJ8u+9ssEEyCWe1VpL4t0XlhkUPbE37zYdbZKecrWZt9fFCdd2K0dat69Fs+4FWBf9nP6tBPLjir
V8MMD+5lW7xPX3X31ysKF3J09Y6riuZLJtjLdUsFMYlPGfG9xBBFGE9a09rFzSIYQTWDh663HQdk
Ek+YFuCJETTfhaN2sCDONrlInZUHRyNhbx/LijaK0BM2tK1BFbhtK8R7afrRM/kKHw2CWyO2gQJz
rY1Hdkn0EddygyMRzr6+wuRhkR+mUcyrpYHOYN97dOqrHv7OmoH3xdcJ2JKz9ctxxDRbm1C+2xV+
IIdomsG5LMmnSkvgy/GSwrO65DatrbZQLfmPRHvhPDe2zjZmvbeU/CcOspsiivvaiuUULwicOr3A
eAkQEnWsLrkxMQxO0mcuM/JnMGtitZhzzDhGUIjnpCzJ8INBdmFtrODOYi820O2Xy9WGp/ey+NNv
HzTwlxURueymV5wTcY7pE7Edg5gubAz2EAsvQz5UoTmb5XMzorsOYuwk2NWPUSvHULdttW2CZTmI
PklP48SFZfb2awUjPZRcguckpc9b0MQgpF+jy2AMatSvMLmoIErjPWlIOTTE3IcJ1gln6RgbTf/z
gSXOLjecaNPlGzH4Yuv7zu+stp1b8t1IBJVtSh3kDXYoPfbkrMq4AROYx37gbpcq+tM7gXGVBEVQ
c1vt3TQICMKV7iyq1HqzkfCHNInflsrkVjsZBZ2O33Uh1lXktsS5j+U1B7gJGb4U51zhlFagUwoN
E30WDtQr89HSj7HQ5yX1n5aqGNeyLr2Da2aUi6AEEVydUFqueE/0fISAlP5jKKtZFzk8m87TV6do
NgvyfQklZFVblbOyII9X9fgap+oNIUZ5YLJ2rM2lPBiyxBFs3kxyeCt8ZVE2wxmo6i9sGnCD91Ja
3rH6W8PvLhL7Hs3584R9VyTDyMBWIeNb6uiTqGkx/8I7dxu07l9Hg1FMebmBQkl1bLxPaHWvcD9O
Sxzsu7GY9pzedZw5L5GI67VtPkxN7G+hYXhzN2BQUg1rSFbx3iChaOd4aheNzW1uyu8p7SwilwDl
vbRHfJf+8lKV7mMPH4sJRHUzpcsTEtSSLjl7rOstPiAG57xPq2jtCMDgscNzKE1O1ojFQIrg0m1z
AbXTN8nR5o7jrEKWqhIiODGuNSPiX+MiRf4e49Hev4wB/3G/U5cug0M13dPavcSjteW2p1MavZcs
wTOwe3CCiohYKDOLttLoCQMBJ1yKOqByOsymynb9gluWrKqdmUxPQ96HFhXVqGaXiQUicI2wV02v
AdZcDwIHyYaZ+w4djFsSVBeSW7XzDES00TynoXQnbn9lnqzfLqONtaeJZYO9RC9Kss3GjOTWnNCu
xDbfNZOMJ9QFoTfCBLQs3qmiv4ZO1IHA1qcWT5w+oEvOagOiLhkeJk6b/8fdmSQ3kmRp+iqU2HT3
wjxtHlqqQsQxEARnEnT3cG4gRhIOM8Am2AjDqq/R6171onZ1g7xJn6Q/BR0RNJDpA6mVEVUhkhlB
J1yhpqb69A3/+399sR4oG+PWbrx7IOsKdTv7OpsmX5Yr67iJrKZv5hnHvKUH2EzbG9cy6kMjpucp
gZUGdD9Fkelx7oTTD0mxHtVeS9NFiS6Fubmw8EFOFg3pM65zcHhrvR/V4VhvtaIP95fW05wVN1bZ
nCK0LEoP+TH46vMkTPTDIq0+hxpcmrVrqkOaW6hzmrnaywQQMVvDDUJH/QBNuSOA2bljXtgc7W1f
pcj2IJp+2YIv6dkV5CMZMhOHkJ6dNprWnuJRxLAsnawaXHulHCwU+wpi+ofCrW+5Q0OIqecB+Qws
j6HhhS0CktJpqgDoxiUqnLIe0wN8lsLORycK5Wwuzb46p9MMFm6oUpSU9F4Cpc/CoxiDZ9VzU1bQ
WwMgssmtgRXuByualAFcQsyuWjFJ8Ki6WC4/xQBQz6qpdryZIjkIgm0+TBYqGOjVMHZT5Va32pO1
fY9AtAbVM73YGyhjh3FNsdvLCfyabDP0mik1xuLIE/hTO1F8dQr9iaMpeh8ydK8fuBf6qkHsKVs3
vVjRvwRNcE/6ojqy1PjecFbAASK4jsDkioTHiq1VXq4KGEFKxBz7jgdIkXQo1xiN5Dntj4MkNHDf
G1rK11RuBw6A7XWCWpGXcs7oLzoypsbyCLrZYDCvrXuKLyWYQefQ9LQjx6vI4ujT+tAd4t3RfN6y
0Fyim4G5iD8pyroemGnaHrZgimBGWiqYJsv2+mEcYxEd2ugr61ozm/kRvdH1KM6OzWJ+BO0S1BNO
PCKN+MnTIzo+HIeuBAijojY7txsN82hZh5Yd3FL8gQ0vOAPSRab7E/g9njsh1lrU5acsmd+mluLT
9mJARQumyFLhUoHNCsKw/FJZwVtTKnkzhHmoglgqTFfz0UqPl/2qXAJn1PLBylGusMenC7qKwY3d
xpsptPtBBZdrNSrzipOhTLNjQ7ARLIzLOK69ftaYi3NnVK0X1w51E068vhk1rIANBWqhkRQoN82p
orB9U7hY9VY1z8xycRMn5MGXq/yjQTp1vEqiSWMnY4B+FM8/kXrXjgGPQXhQ5fpgTSsTBiGke95s
QYPpMOloJv33vfWm/RxOF/OLhK7ShWbEhEchNSoa4Uu7HKGGQ4UTEpwepEokMUSufO1dTWkd7c9X
VtEflmaqDjM3gwe1HscxPBZhurxtl4IJauOOlakXDJoI8eqYBIWWJS1lumJoo+dUFbpK/2ZGfLpm
nqI/g/ZSGN+toxI0SQkxqaONFXNFy5FCU3te5yAFSMiYBb448u4JvAZwBsWLi9heLoeK69oQcN9s
CuXYoBOsZ8AU2KcFoRiiCjMySdUdOVgfPCHv0KDcmQNVuMxNwHV1E9205GXHbg1OKS+XRi/JqTrG
GUpPCPuummZ91ZBtK4qVPi6DBfFb6GB6SohsY+XYU52bTAPyw120OQb29GkD5VcY21F/CjyHVgyo
Hu0SmxcSnxPXGlgrOi/dwuPZ4pmWRZ8KDzd0CVptgAf1aWNa1wsl1Q9jLcEwLrzwSFsVV/Vi7UFA
17bQEeGnltMZJtsYg7PHIcgZekFMh5hsAxLQGahTeAC0zCQtXlSnOCnRBahZoOT6agBhAW3bJE9b
i02Ym6uRp2n0OITHXktGerlMructfFVw7H0CzjrlVE4/VtP81GCj42yg/U4DHdcbQA9TqwY0S+u9
RW0B9K6OjWWhQBXT6H0gQotRvklnXhVOHINc7zTySLrU89M0DQZLR8nPEuoltpLcai3Ne6vFtE/X
mn4KCQfOA2iyNKvRA1/MCWRgxTqsoVLsaY11bGxUu1/TvzmI6tKDcWIxIUlqHeHNLYlCD80wCgab
dZhhB2t8K93qGZhWMs6kUuymPCaRdOuV6Woc5jSqLlvXJcA6plMUpn2XTnzLjPr2urq0M9KEhRue
ZTWOUhyS00rXiNa43uVi2Rjj5YoYJqMN2qwcOE1sQXUBMY++WH1WDffcXLfVoQ5eQYvao1pFocQJ
rsLm42JT/ZY6NOVOS/Z/VgA0KDRad4ScbX2WVsAHUw3Xny17YlGDSoPkeroO1cGmqMbksL0p0WZZ
okevNdWFDqMTgvWtYcIi1dY2VDc2nPPFwuhv1BYG5JwWXpOQtiDwHHiAI/FbepHCGDAQ0qzlIuw0
106deT1ZTN3pmMy4jldc5LCDNVeBgqbUunb7IPd6YTa9mkfZKPdoLFynCPUYaxXuA+x7nsMn7sC/
0LbRcgA9E2nHID9H2XkYGYYgScDNXLq3sWOhp4m6WcvuDO0cyfMwAMXkUNdMVid1REYjANqaRtYZ
3IMibQEwPFidYS7BcUGUvrKPQABfuYtkerG2EdLNqvImJcRW9fUpGD/rqJjPEalG+mAT1gPQYRj1
DeidwsYLd6hMmKbxJZs7ZGoV83514XkKTRHTw5UKmVJpcPYUSnEIG1UjxGlh5Mpiyg0hFNdBfZIW
pdFba+s7Mj4N2jgYEacITtdLfTNezjE+NExEooT4oVKmt8C6RoFGn7NrK9PDNX366IF88OzgpFmY
Hz1jbR/ZmX0c6Eo+KARjU5KohPOUynS0Bw4Lbxod2rZD1wgwVWK44WpaHm8q3QYhwH0JwRTUYJ4F
Fd9yfd2PEkIVgiBK9Ztzz7WUM1poEABPKB+6wsunLxvBoVAdhUvjOKAgPc5XxSXSYZcKqzlY2PCt
5MZioHjCNeQx1mXWx7Td5OsGie/wXiW7TPhd0EJTLe9rBbF7z1zxjszsKDHmSs/0ilsKzw3wXkKX
SAebRaarcQu48WiTURzSmuuNsbioG6QWzMQaFqtaPWzKIVVuAIebssJ3d3ow6+KQWcnNYs3FXmWh
N7DZ0IuYhH6MmJtHtSbBRx6W9WJip1Mi6Rjv2vm4ge2moh1kvJqvZ5umLHn5XLMflg5daA588vPU
Q2KasKS3ocEJpw60DhFocrQhB+Ic2VbyxUB6jvJjDAeQ3QA+i4eK5d3jGFzVKwUqoAD7BxZlRtqL
hNU80a+s5Ya8mGsbpyl3ABf4tLeMgcLHCG3kSJyYNlBrHUegZzv5dR4iDkXNbXNiT6MH1OVOaFMA
7g0z6idU5+9pEarHpW4bIyNre25ifYzdyO7DeDB2oAt2QuV8kWTjVidduUS9vgV+18SlfUex6Ys5
Ny7R8kmhI4g/anYaD9TUrS6jrClGGqjtnqVzq8ODFXOsqOWUlMDZphcOEFxSezaSH3bTWyjEVXMI
3AYuE9449tmyISBxVAvcP7isMNey0QI18RaAO9Smn0JFO7aD8nPQgngl0x4N3dRWcLKmJDAxm/r8
UG2MgsO9pHENRKnwrWtdB4mYXLZw5YBQCK+XFgKYiOD2iwb6EEqlibYgmzklMsjK5sagRapox5Gx
+AIor+80yomuc5bd4L7NEZbFuGrm+i4YTeuKXJhrzwBchUdqqjxYqJcMjZI2VBp4inn1yV4Gt0i6
E6DQr9FD7QjJopgeiOZkkyTXXlw8AHsmC0YvBpDMJCbdqVNGVze08JvIAlD8Y0v3EkeDi3BljxVe
yoJO/83UBcCY3FqJequuP9ZJtugHCVG1XquCAWxzNF+tTgKbmLgSmTM0OZYgj+JmTfFSrccBOjq1
6tKFQ7EVQgjsI6yL8wXN1esaj5kwt7dBjDz9YhjL0yWEf7TGLhdUqIc2orSOV8PyQbrCFurHmkpP
Bg4eGl5AggwET1cFrN5TChYhTBhxuCJehfUyiPmyJe3gmxiy1iRbTWw1xS/cTCFSUKZDmtYvcBzq
Q21xDv/OsVegrbOy8SnsuMUZKHhZNEjA0Abyo4iX43lDH6xiqMO81a4jcJmsVRsd5gUJqQXF+DAh
uU4oioRYsKAjAqKi0KKHsk5EvgMJHACXJ3FCocSliwX/1+xViUP4vF6Nwja04Y2DETVYzm/ghKMG
mpvlwHNR/qwKhcL0EhI/CKGa0EKTdAWEw9JwAipo6Cw7iwCMAPMgbQ9OZGN+znTnOJ42C1TXdG7X
jBaoqQ06ix4T0YF6DZ6WHhcS/GZifgTP58Ivcgm+HmRykCKBsPTGljCvtq1yZwYW1KZpeQVy0wNV
FWP7TQp58KY1ASghIwd3HC5IO5PjP59uNiMMFTyRq8jqq5BooFi8OUT6D6wFOGkoZ+/xbs2Bq2xy
eGxuw0qfLeD3GCiF/nmBX0tLOJjYzRyio2nay7S2Pp03hwRvdMduWOi5XgtFF9ceLoLmsgq9z2F6
vDGiY6NoAdIKYkeyk2RcQU8k2GtOw2nYxDD5pOTpQ1IXUV1BbbuyrZGpDFZsU1crCC2j8lgDbgwI
Pxo5EUa+ouOyF9Jx13NpTLPw2KkLOOAegupjbNgUxcTSVYs5ndRGcgEl3fxCWRsPVVSeZOBIR87C
iI5i53atUj81G8sYW1l67sBMOeabhM7357ausgkAbm9ZBqNVaMC0BycqorTlGTysOITLZTgsDPXT
onIdULjFfZBTT8DOgJmzio+LNcFDHFse1y4Ha5pcbBSPfHMWX80RNwyjtt/gcB4jIU67ltk6lEdB
mDYO/Q766k4BGQPSga7jEOaHMLyLUwPKWW9aDFqFRkJecgL3JLxQiNEAriyHTYI6oxo7vy25qgFW
NiDj2pFqKsvrBd1BLcjokWbD+lMv036BjT4k1f85LDOXjIZzvoRLMLcabmIYXQxCgNKx1uOVutAg
EQYlMa34Lw0YwsYJMl44esNTGF1t63oD+9G4CjhWehwcbnSHZHlgncfcSKO24M4zCS+iZUS3XHRh
ZOnqZBHNr4oWgkY9QNUwi/F+quTBaVejAscqqHSqr9O1eQIU/WKaZE5/nVMDJlVAE5FVeD3Fof6a
5VVzGVKIUPEvtSYLrlCNrdH2hJY0L5ThinYJ3iZGZlWdq1oIJ/+aPrCTdRG7h54K0STkMqBe7CAd
J0F2DEm7M0zNKOubmaaM54Y2W6tKcxPokKuh2mTADXFMiiY7VBpsWtvXwuYyMtaoRiVztApAYUxz
pafEkILlDYgORUw6aOgzW6rxCMTRYmC79oLWDvjhbBIQGwfmfSxlTW2VApTIyzbBcU2Fe7hW1j0E
RuoBBHTeebBQx5YGbjawkkvSNzMQ+Ga/TbHWVOmrw6UBpE+bKpfTOU1Y03ZzkifG8ljE32TU6xsN
D+BUNQy4LRSgVct2mQ1tHYdXWd6tUOioUPyZezcqRZjBAmVT1xXSA1b1YIXAlYUK36b2A5gcevjK
v8HVpdmA29Y+JSoI+9PfqPsgsxNvWkpONAi6jwIdJrlzBZKK0HE+G6gkCF2CDW+PZb+01fZTiTIL
lvwa8pJeXKG8K0RZhGjIwkP9cKXxbMrABpEgfhY6ZVtxMvEB8T/VXl96c3JfYlpGDgNYWp7PdZRF
gZ3ExXWUro/naCoJav+VIcB48Z2VnenL5UdH1X2hFyMELzZ1wPtsKJjpD5nZ9/S1L0juxY9B2lxo
0+mWS58g/E4IuwAF6enT8mKrrblGETStFhduCBUkqjBOg47KfH0LObVQbkq09ss60j6BwDLnxVmM
4KhWrz6zz7aTWa8nZjSnv0oZVR5ky2wx8SshSbBUF3dCEMEwAwIZ6xBgy8D0vPuN5bAQkMnHxcyN
VTh0RIPxo6CYDdlwtEzOxMyrueo3mXlUNOGR0EFJUIIxs+YWkwMTZ2NDjMU3kfsdLfX2SGgHwB82
UdYT8UExkQh5AfExSOV6qlNeB7pxEQGeVOrpZ7GQQjukCLNZXS/OTbCsOloIQv+g1kHmkJWHBA6W
aptqgHGlIKe0E0irp+WZ5qF4ggaNHbLMjCV0GMpWH6VmsU00zvXtH1dILIhfiZfV1NMBB4YyUXlf
FIdilkI9p4aqCr4/mJqqgdhcQlnDjdI7N7wKGroWkD3NYQfqJaDConpxJCQQhZil0NHINe/YqbLh
RkMDWAg6CmXHiFYcurGFDpKQIZ1GlPzmTU+oQQgpB7FfhDgUHUEAfIyJ+JyOvInYjmlpTYw5l7eQ
9CgRJQni9CQDYSI+MIVxGCd3uYk+hsigBCsDarbW1wHW0BJ/LYTwKnjbJuI/YEjaDkgSkGzmb+JH
oT0o9r/QMg2G01I5VBbwiiC4UiB+LuRLU3vckJps0WGZuppvhuZJ1GrDNEPyS+gwsCj45z0lbCZQ
QQ1UaPunCD3QNXufrUg70VlqF859IAQfTNf67KIIkXvZJ0rbKx2W7CC4gA7Np3X+zjaahxwFkSn7
amOi+0fCUOPfK1e705E3i5bVA0ROd0bGgm5iKpFadO4k0/u4hompBUyPCggizFc2GHG91O9qIe8W
bVTUHMzTFTq/4sHUKTAFVJ3pOdqK+7ZH05rObte6c5GLIO69EzKyta2Q0fbGthURsqSXQixTfEbo
t2xtWAmDZL1WKM4ymV8O/vbrv/ztfv0/57OUhiN4b5Pi13/h5/s0axF6Csq9H389Gl4Pt3/j9090
P//r2eTwZv8D4ht+/zwjfv3GgV/6nR+GSRmW7VU1y9vrGZI25bd/+zg3pi4GukwpL9+kz4b4oQ9t
n+EfDnQw287rps1m//rLfVol9Bxdz+Zhmvzy9Vfjh3/9RXON7XI+rubvU9o+zbdGiHweunpgaBBl
7yzo2FzD0/kX/+i/HETgx7/+XnP0d65h0tBk84s/3tzv3/XC43/7yXarvDfnzjjfmvvjwmyfXn+c
0t5IP/H0hv3OtkzNshzde/yn+/CG885zyOjq1l/t2XVVe+Ob16x3HrJAqu04jy+eAZ++eF17B27L
tr2v3/TkAP2jff/PevGG98Znt/V3sDt6oAnF3uef7qZXPPaF6mqqa/1xKP5aex8A0BvXwPDemR7l
WdO0IH1yLc3uvH/Fc995EIG49OHAYqfSmfFXOwPaW4+/olvsA9CFjmWoUGLy35010AzznWF5jqba
Hl1gnsGvf3Qb/MBx+f2aoNocPWxvkXBWPLmKvvuB3YF7PsCTS8J0bE37pfNRca08Dv7HNfNr55bZ
3pdPfrm7P7ff9PWvf33E51/e+a7dc+3+8Cic5X5+D1nY9ob7OtFzP+Y26vlB7ofdK87ZXXgv3oW8
jkfz/61h+y1RarEbR1wdFpv5j6d7dsP+0Kgjf+MfTEro5HZjbS8lYUveOvQ497uLIA7nmwctcn8W
7cbZzlWTsLjMddUZVOcieetcj9P8YW8JdAlLcFI1fljuprddAkPCsKezO7AE3Tcm7qi3rsJFvLcG
Nkb/rYNe4bjmu2G2S+BJ2AUTv3oID97n/l3oPx1cV3Gd3jrlCXFBd1Th+b111A9JWM4etnM+GMZh
7pezjo2gIPf2L/k0K8qDnp8sd0OJFYc9fffj643a51k862w53ZZw8EZp5CcHR7NtHLabpJizyZuU
sKVvquTuAGZhP3noLDZXLJwJnoQneH9XHZxVRWe/fB1dwqb5R/N38CEIFFxYt128JUu1vnuoXro+
fw8+n1+q3bjp53//9bxsT7xK0PNmj4B7948j2PUeij/HfXgfYYe7lkKCdX+fPKR53tlP+IF/PPrr
vIf3VYHr0BlVk2BvejNa/6t4N7+ttZFwqHppwcIecGqxDflmNk/rMOlMXoTIb10TJu/vOWq6BJvT
q6K5v7fWhoTpDmZJ7Ocdyy7DBI9zliF52C2neIW2hA03LMp073A46u5LXn8N9Tez++DgepZVd1F4
vxtPTNqRsMSHYbK/Fs53Dev3A4JDP09nL11DroSzcojzfj97uhKuhIM9Cu9yP9pz3TwJL3BE6jMp
Zu3TCXsSbsrRLMd97Q4rYx3y2ay7up6Ew9HPU1KiHYNG9me3JK8/HUcgEPy8swiaKsGkje+f2QhN
k7AZxiWKALvH3roKmoRVOJ7lexsMJqvdt7x+cY/xVM/8tusFI0309pFP/bLe2w2mhNU9Dcug2vdQ
NFyxN9+cE4h9/OX+lCWs8WmIeS9nSVHO9vIypox1rtYzyphVPt8twXbPmRJM/FkK0K7unmhLglk7
SxP/Pu1M15JwRM6Ebe+Makt4e+ezMpjlz4MtR4JbfJ7mjd+1FTKuZkqCe86PJiMqvEzzspr73fSX
J2GJr1Nuue7Bo2awe5OvN27iRM/2BxYZ77c62ZOt1QRS0NnEuozgY5LtJW91GQnGSe0T1+Udh5hy
voSVaGYP3ctDl5G7nDRhuXk8dbs5CqsGbnX34+t3xYelyI93nEtdxv3xNRd2glDNQ9qNHk0Je+4j
ztU9+65PqX23CNs1sSSsCRaZC2o2z7sbWkZwM5nl+/lMR8Jt/ViPOPhwfnA+q0rc+oPbdO+lyjCl
pNlmB+kXfKROnlCz4LHYvYXXb0Xsfxkw9v3sYT+u1Dxbhtt4nd4v/ahjsinaGraMYghtHWnd2TAe
pVDyd99bmD8va2fQe6b+UNaOwlrCNfEsCdfN2KX3Mz/5zmc6NcE/Kas3rHK/2Lth7W85n8WTyvi3
yoLvv+RYpd0LF/YIspXdj7uD8XUtf3TIhAj9Xhi73Thbh9b2nu2rnxx3fwG054mxnxuRVU2zzkWi
bbPCe/7Fzw36aBPex7P9hYWY6Hlq5efG3iZM/WhvIzjq8yP7c+NOUoT+Dl6Ys6EZ3jM7+XTsP88U
PC7nrvT9tCbfPeKd4/uf4Kj3/cR/6BwdGWXUESmjZ2lEGb7/2YwOuc4lAl5qd/B3BqR6Ct37IWDB
BBevPLgEJ5HPtin3s3CFdFa3wKyrEr7pq9s3KZ/VPgW86K2RRp8BhHPzwtnSObfPTO2TlfpRE94n
r393xz22m+3W3Koq2C73WxHC4/h/4gHePv9bD/DT+YvtBqTn6R8NMVblDlHU+a7db3Z/+K1bkqJM
uOlcFDLq4n3aav2D672L0pKw64bRwcSPap+i3dNN4Xxru/3g7T6qOCexH3Us1POr/ck+/sGBj9Lk
QXg5TydMzXr34+tNyTkLnPvzqjNj7ZtH7wenfImpjrvDfr9q8NLu/MaelVjy1vEYd7v9tffl09n/
hx230SzNIUravXphz1wJ+cXrqth3IVVj9yWv31+CLbBbOsI1+d6wT9fxD0v00p8+wUJ2Xt7ub/3Q
77/eYzv/vjPQ19f4n9treh/Ncbg7W0aCHX2fII/bGfRZDPPzhq6XlgUdQp1hNRnjkirt+AC6hDPT
q3L6IcPddhYbSCCAZ+JabV9/ZvqB38llysjf7ervIt1Dyv+gTwdHxzE1JRz27aAH/31w3f8fu1UQ
ayLFVQT+myNb0BlXwr7op0hVp5171fqWX/iDl9/vnu02g5C8CH+QgfHr+9ns4OMsf+j4X9+Hln0f
ATFYhNTdys7mFh0+b93cwzmyKrthxO6wJdTyhiscrxQTFx0IasBZx3yIvoQ3zzqHnrU7rIw87xA5
USiCO9N1JBzEG074yI/3UtOuBH9x5N91D6Er4fWNgj2L/zxl8/M3yfONoMkou/X//u/l7ODhv41r
eFk6p06TcU+dzJK2sx1eyOP9/Fqchnf7DoD2PJP5inFnRVoGnXuEHPnbjxvz3VsFU8K9ekbqaO4X
BDy7GQr7o5kS7AMok7Qsu9tBSumKWLLp2GDNkrC+gAn2BpVwis+4SO/3sl0yEOFnfoX13a+hb9tN
32rWz9KNsJIkzzo7QgaaEsX1WXefyTDs21G79wVdabvJv97lfDSWSi8sCr/aDbc9Hc8z3D9vJq7x
6LtZW12VEIB8Tcw/K9LoMgB0E1Ex7sJBdBkAuonI2voHp7P9gq4m4d6fgDXZL4DIKIZOqr1mK3Qx
d7vk9ZvuBjn63Shir+mGBP9y8vf/kx7cpPHf/+82M36Z//3fknsoMLpfJGGtafQI9zMmhoRdfeMn
m31jp8uocnyYPzuFMjCLBMFIY/oHh37RfZsy8H90fYZ7XqwuIwc8geIm3MeR0ci82yWv39S3z9xu
WPskDBvGd/5d093GMrr9Ho3o8wP+fQTgS/m4f06uFuVj783J2m+k9P4kHMP7F7EB1vfT/H/em9BF
ePJfMGH6ZU5ICkd9t24o4Ry/B/h354eL7sASPLj3Od2eXc9Qgk9PY+o88h9mRbAzYY8X9e6n19vJ
s9YXzVG7gbbDyphwUO2/NAl3MtLByawTMRkS5trnqkgfuu9Mxo08ycODUzqKO3kEGeE+dbFuZl7G
FU9pc35wIv5v8v766XbQZMQIY3ozk9men6ZBd/HmlCAjd1+dJsODP/azrmnQZHSyn7T5HFL7vZOh
GRL8nUdE10m6lx3VDAlL/OibvDC2hCN9AjnHMni+JBLO9anfLShoMopC4Gj99NkRsSSsMvBoCnl7
e1mGk02W6QHdzmJ31rb5hG8CM3+wusLAfrt/pmXUEc5nWTfk1wThz1uzTJc0Xj3baDI6My+hBQqz
jIJHZ4231F9vnfQEpL+fcax3z7+9oTUJnspN4D8PvXQJ5+7GX4TPVxrqqt0jvN5bufFDcli7cR59
IBkzJnYWbtv+7tBlWIwPm7vZC8sho3fuYzgrQfd01kOGKRqXVNSzr33XT0fX4FmTsN4nVeIXQZi/
9A2OKSNOn2TQxETtS63jqLzJ8DvOwocH2jaGflE+XaFHEq9/bKuwED+GLUUyJcVReGGJiLod+it2
3/r607S13/7BCXn96P/9r/9dLP1WQP0e5h1jAwLSRsLk7V93E1LjV04h2umOD6WjIQPjRKp46S+r
l945bC+OLiPxP0iXD+nB3w5u/CXBWNgF1kFBaaII//aVOvGrMA87hBWaCs7Q8SR4XJc+tPnKfRD6
ChpEu8lunYLH75DwquldnL8wsgTTcepnZbDnHDxO+7vXy5+XnqHi/Qh0fmuK5ukjiHP/HwIkfp9X
d52YVYJzS04tBN26rQX0/PyOQsbT/SGh4AAMrgqjLhBOhpskZgtGuePZyWiaE9gQaBTB5naGlhFm
nvu1TwHxhatDRjTY91s6qV+ysjJcmv7e3pNRZh+kMaom3VYvGU7GbtyXcWUyIiw6YvYbbWQ02R8y
LOzlwOQfaFepulU5GZXmI9gbO3k6TcYFf8xh2XuNmoweh6/LceZD8Z88QyHIwCGK1udCFJw7viJ8
1jsj+Hon7hJaoDIVHRrdsp8MetNJeXASlmWxNdvnszrsmioZoQBfcVrdd7MeuhT7CnNC+OA/bOd+
k94hL7Zb7G3cKIN+RqDqHxenz8ZMi5eMov68AfTnkRus0scQsirazSgeb5HDj6bhWc5BBkCrB84n
LAK+kg6HFy29LuNQfJh88xsk+AQ9OGD20IG6jP6iPj1ApAE7+0lGdDHxu46X7kjw9x+7FIfQGELu
UHVPsAzM0uP4uEng2aNZ3D5dFUsKVKeEvSCHOuLpyIbqycg0crAezX5nbM35Sxd7t73Ubw0l/oJ1
d8G0uY+b+j6TztOYaPi1k/Kfg394bDz/L/gi8rlIW3drjDJyZuhhhXt8bTIYTnq5QBF1TrCEy4Mq
a9RJVMnIgaGem+73A8jI2A7v8eW7jbQyOtwfPWPRzLHXGfB9WNL3W1sOfVTuhDvzAs20IyGLNqrA
NnTSDCTRdrvk9Q73hHQpSffO1tCek2b8vJN3+dgB3LlANVdGiDDLq91zb/N8MppFPuQVCZ3OZHUZ
J+QjgN8NLAqdF6d/vzngldfAS3/tSbfq1wTbfTTz81//PwAAAP//</cx:binary>
              </cx:geoCache>
            </cx:geography>
          </cx:layoutPr>
          <cx:valueColors>
            <cx:minColor>
              <a:schemeClr val="accent2"/>
            </cx:minColor>
            <cx:midColor>
              <a:schemeClr val="accent3"/>
            </cx:midColor>
            <cx:maxColor>
              <a:schemeClr val="bg1"/>
            </cx:maxColor>
          </cx:valueColors>
          <cx:valueColorPositions count="3">
            <cx:maxPosition>
              <cx:percent val="100"/>
            </cx:maxPosition>
          </cx:valueColorPositions>
        </cx:series>
      </cx:plotAreaRegion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11/18/2024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microsoft.com/office/2014/relationships/chartEx" Target="../charts/chartEx1.xml"/><Relationship Id="rId3" Type="http://schemas.openxmlformats.org/officeDocument/2006/relationships/image" Target="../media/image2.svg"/><Relationship Id="rId21" Type="http://schemas.openxmlformats.org/officeDocument/2006/relationships/chart" Target="../charts/chart2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chart" Target="../charts/chart1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sp>
        <p:nvSpPr>
          <p:cNvPr id="153" name="Graphic 151" descr="Icon Info">
            <a:extLst>
              <a:ext uri="{FF2B5EF4-FFF2-40B4-BE49-F238E27FC236}">
                <a16:creationId xmlns:a16="http://schemas.microsoft.com/office/drawing/2014/main" id="{8B33F9B3-C932-4785-BD74-FB723077E368}"/>
              </a:ext>
            </a:extLst>
          </p:cNvPr>
          <p:cNvSpPr>
            <a:spLocks noChangeAspect="1"/>
          </p:cNvSpPr>
          <p:nvPr/>
        </p:nvSpPr>
        <p:spPr>
          <a:xfrm>
            <a:off x="435707" y="1666450"/>
            <a:ext cx="180000" cy="180000"/>
          </a:xfrm>
          <a:custGeom>
            <a:avLst/>
            <a:gdLst>
              <a:gd name="connsiteX0" fmla="*/ 181372 w 362743"/>
              <a:gd name="connsiteY0" fmla="*/ 362743 h 362743"/>
              <a:gd name="connsiteX1" fmla="*/ 362743 w 362743"/>
              <a:gd name="connsiteY1" fmla="*/ 181372 h 362743"/>
              <a:gd name="connsiteX2" fmla="*/ 181372 w 362743"/>
              <a:gd name="connsiteY2" fmla="*/ 0 h 362743"/>
              <a:gd name="connsiteX3" fmla="*/ 0 w 362743"/>
              <a:gd name="connsiteY3" fmla="*/ 181372 h 362743"/>
              <a:gd name="connsiteX4" fmla="*/ 181372 w 362743"/>
              <a:gd name="connsiteY4" fmla="*/ 362743 h 362743"/>
              <a:gd name="connsiteX5" fmla="*/ 191448 w 362743"/>
              <a:gd name="connsiteY5" fmla="*/ 63480 h 362743"/>
              <a:gd name="connsiteX6" fmla="*/ 221676 w 362743"/>
              <a:gd name="connsiteY6" fmla="*/ 93709 h 362743"/>
              <a:gd name="connsiteX7" fmla="*/ 191448 w 362743"/>
              <a:gd name="connsiteY7" fmla="*/ 123937 h 362743"/>
              <a:gd name="connsiteX8" fmla="*/ 161219 w 362743"/>
              <a:gd name="connsiteY8" fmla="*/ 93709 h 362743"/>
              <a:gd name="connsiteX9" fmla="*/ 191448 w 362743"/>
              <a:gd name="connsiteY9" fmla="*/ 63480 h 362743"/>
              <a:gd name="connsiteX10" fmla="*/ 181372 w 362743"/>
              <a:gd name="connsiteY10" fmla="*/ 138044 h 362743"/>
              <a:gd name="connsiteX11" fmla="*/ 215546 w 362743"/>
              <a:gd name="connsiteY11" fmla="*/ 177881 h 362743"/>
              <a:gd name="connsiteX12" fmla="*/ 201524 w 362743"/>
              <a:gd name="connsiteY12" fmla="*/ 269035 h 362743"/>
              <a:gd name="connsiteX13" fmla="*/ 231753 w 362743"/>
              <a:gd name="connsiteY13" fmla="*/ 258958 h 362743"/>
              <a:gd name="connsiteX14" fmla="*/ 181372 w 362743"/>
              <a:gd name="connsiteY14" fmla="*/ 299263 h 362743"/>
              <a:gd name="connsiteX15" fmla="*/ 147197 w 362743"/>
              <a:gd name="connsiteY15" fmla="*/ 259426 h 362743"/>
              <a:gd name="connsiteX16" fmla="*/ 161219 w 362743"/>
              <a:gd name="connsiteY16" fmla="*/ 168273 h 362743"/>
              <a:gd name="connsiteX17" fmla="*/ 130991 w 362743"/>
              <a:gd name="connsiteY17" fmla="*/ 178349 h 362743"/>
              <a:gd name="connsiteX18" fmla="*/ 181372 w 362743"/>
              <a:gd name="connsiteY18" fmla="*/ 138044 h 36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43" h="362743">
                <a:moveTo>
                  <a:pt x="181372" y="362743"/>
                </a:moveTo>
                <a:cubicBezTo>
                  <a:pt x="281545" y="362743"/>
                  <a:pt x="362743" y="281541"/>
                  <a:pt x="362743" y="181372"/>
                </a:cubicBezTo>
                <a:cubicBezTo>
                  <a:pt x="362743" y="81202"/>
                  <a:pt x="281545" y="0"/>
                  <a:pt x="181372" y="0"/>
                </a:cubicBezTo>
                <a:cubicBezTo>
                  <a:pt x="81198" y="0"/>
                  <a:pt x="0" y="81202"/>
                  <a:pt x="0" y="181372"/>
                </a:cubicBezTo>
                <a:cubicBezTo>
                  <a:pt x="0" y="281541"/>
                  <a:pt x="81198" y="362743"/>
                  <a:pt x="181372" y="362743"/>
                </a:cubicBezTo>
                <a:close/>
                <a:moveTo>
                  <a:pt x="191448" y="63480"/>
                </a:moveTo>
                <a:cubicBezTo>
                  <a:pt x="208146" y="63480"/>
                  <a:pt x="221676" y="77014"/>
                  <a:pt x="221676" y="93709"/>
                </a:cubicBezTo>
                <a:cubicBezTo>
                  <a:pt x="221676" y="110403"/>
                  <a:pt x="208146" y="123937"/>
                  <a:pt x="191448" y="123937"/>
                </a:cubicBezTo>
                <a:cubicBezTo>
                  <a:pt x="174750" y="123937"/>
                  <a:pt x="161219" y="110403"/>
                  <a:pt x="161219" y="93709"/>
                </a:cubicBezTo>
                <a:cubicBezTo>
                  <a:pt x="161219" y="77014"/>
                  <a:pt x="174750" y="63480"/>
                  <a:pt x="191448" y="63480"/>
                </a:cubicBezTo>
                <a:close/>
                <a:moveTo>
                  <a:pt x="181372" y="138044"/>
                </a:moveTo>
                <a:cubicBezTo>
                  <a:pt x="211600" y="138044"/>
                  <a:pt x="218932" y="155879"/>
                  <a:pt x="215546" y="177881"/>
                </a:cubicBezTo>
                <a:lnTo>
                  <a:pt x="201524" y="269035"/>
                </a:lnTo>
                <a:cubicBezTo>
                  <a:pt x="201524" y="269035"/>
                  <a:pt x="211600" y="269035"/>
                  <a:pt x="231753" y="258958"/>
                </a:cubicBezTo>
                <a:cubicBezTo>
                  <a:pt x="231753" y="258958"/>
                  <a:pt x="221676" y="299263"/>
                  <a:pt x="181372" y="299263"/>
                </a:cubicBezTo>
                <a:cubicBezTo>
                  <a:pt x="151143" y="299263"/>
                  <a:pt x="143812" y="281428"/>
                  <a:pt x="147197" y="259426"/>
                </a:cubicBezTo>
                <a:lnTo>
                  <a:pt x="161219" y="168273"/>
                </a:lnTo>
                <a:cubicBezTo>
                  <a:pt x="161219" y="168273"/>
                  <a:pt x="151143" y="168273"/>
                  <a:pt x="130991" y="178349"/>
                </a:cubicBezTo>
                <a:cubicBezTo>
                  <a:pt x="130991" y="178349"/>
                  <a:pt x="141067" y="138044"/>
                  <a:pt x="181372" y="138044"/>
                </a:cubicBezTo>
                <a:close/>
              </a:path>
            </a:pathLst>
          </a:custGeom>
          <a:solidFill>
            <a:schemeClr val="accent2"/>
          </a:solidFill>
          <a:ln w="40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807505-5272-4289-9CD5-C8D2A0BC61F3}"/>
              </a:ext>
            </a:extLst>
          </p:cNvPr>
          <p:cNvSpPr txBox="1"/>
          <p:nvPr/>
        </p:nvSpPr>
        <p:spPr>
          <a:xfrm>
            <a:off x="444541" y="1882702"/>
            <a:ext cx="1222904" cy="1013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Professional Goal is to Learn, Share and Deliver</a:t>
            </a:r>
            <a:endParaRPr lang="en-US" sz="1600" noProof="1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D7F3CC-0927-4309-8780-07862B295094}"/>
              </a:ext>
            </a:extLst>
          </p:cNvPr>
          <p:cNvSpPr txBox="1"/>
          <p:nvPr/>
        </p:nvSpPr>
        <p:spPr>
          <a:xfrm>
            <a:off x="370743" y="3000286"/>
            <a:ext cx="1367188" cy="1250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500"/>
              </a:lnSpc>
            </a:pPr>
            <a:r>
              <a:rPr lang="en-US" sz="5400" b="1" spc="-150" dirty="0">
                <a:solidFill>
                  <a:schemeClr val="accent2"/>
                </a:solidFill>
                <a:latin typeface="+mj-lt"/>
              </a:rPr>
              <a:t>30</a:t>
            </a:r>
            <a:r>
              <a:rPr lang="en-US" sz="11500" b="1" spc="-15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392FE2-A06D-447C-9081-19BD97EBEBD9}"/>
              </a:ext>
            </a:extLst>
          </p:cNvPr>
          <p:cNvSpPr txBox="1"/>
          <p:nvPr/>
        </p:nvSpPr>
        <p:spPr>
          <a:xfrm rot="5400000">
            <a:off x="820765" y="3300501"/>
            <a:ext cx="1001921" cy="4209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150" dirty="0">
                <a:solidFill>
                  <a:schemeClr val="accent2"/>
                </a:solidFill>
                <a:latin typeface="+mj-lt"/>
              </a:rPr>
              <a:t>Years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B30B9C-4189-4072-A73F-B125AA0660CC}"/>
              </a:ext>
            </a:extLst>
          </p:cNvPr>
          <p:cNvSpPr txBox="1"/>
          <p:nvPr/>
        </p:nvSpPr>
        <p:spPr>
          <a:xfrm>
            <a:off x="434079" y="4134869"/>
            <a:ext cx="1222904" cy="1250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noProof="1">
                <a:solidFill>
                  <a:schemeClr val="bg1"/>
                </a:solidFill>
              </a:rPr>
              <a:t>22 .Net years.</a:t>
            </a:r>
          </a:p>
          <a:p>
            <a:r>
              <a:rPr lang="en-US" sz="1000" noProof="1">
                <a:solidFill>
                  <a:schemeClr val="bg1"/>
                </a:solidFill>
              </a:rPr>
              <a:t>10 years as a Sr. Dev</a:t>
            </a:r>
          </a:p>
          <a:p>
            <a:r>
              <a:rPr lang="en-US" sz="1000" noProof="1">
                <a:solidFill>
                  <a:schemeClr val="bg1"/>
                </a:solidFill>
              </a:rPr>
              <a:t>5 years as Lead Dev</a:t>
            </a:r>
          </a:p>
          <a:p>
            <a:endParaRPr lang="en-US" sz="1000" noProof="1">
              <a:solidFill>
                <a:schemeClr val="bg1"/>
              </a:solidFill>
            </a:endParaRPr>
          </a:p>
          <a:p>
            <a:r>
              <a:rPr lang="en-US" sz="1000" noProof="1">
                <a:solidFill>
                  <a:schemeClr val="bg1"/>
                </a:solidFill>
              </a:rPr>
              <a:t>2009-Went to Auckland, New Zealand to share knowledge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54" y="5489209"/>
            <a:ext cx="737356" cy="769889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D006F3B-FEFF-4DDF-93AA-B443AF5B2E4D}"/>
              </a:ext>
            </a:extLst>
          </p:cNvPr>
          <p:cNvSpPr txBox="1"/>
          <p:nvPr/>
        </p:nvSpPr>
        <p:spPr>
          <a:xfrm>
            <a:off x="434079" y="6417374"/>
            <a:ext cx="1222904" cy="7698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Lives in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Bacoor City, Philippines</a:t>
            </a:r>
            <a:endParaRPr lang="en-US" sz="1600" noProof="1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38781" y="7482112"/>
            <a:ext cx="1547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PERSONAL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717" y="7911224"/>
            <a:ext cx="1403610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On Sundays, I dedicate my time to God and family. I also love playing the guitar, singing my lungs out, and have even composed a few songs.</a:t>
            </a:r>
            <a:endParaRPr lang="en-US" sz="900" noProof="1">
              <a:solidFill>
                <a:schemeClr val="bg1"/>
              </a:solidFill>
            </a:endParaRPr>
          </a:p>
        </p:txBody>
      </p: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197056E8-F093-46AB-89E7-7E26124ED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flipH="1">
            <a:off x="347331" y="9454368"/>
            <a:ext cx="274320" cy="274320"/>
          </a:xfrm>
          <a:prstGeom prst="rect">
            <a:avLst/>
          </a:prstGeom>
        </p:spPr>
      </p:pic>
      <p:pic>
        <p:nvPicPr>
          <p:cNvPr id="14" name="Graphic 13" descr="Electric guitar">
            <a:extLst>
              <a:ext uri="{FF2B5EF4-FFF2-40B4-BE49-F238E27FC236}">
                <a16:creationId xmlns:a16="http://schemas.microsoft.com/office/drawing/2014/main" id="{284BBC0A-6B25-4E44-8A38-910CA2147AC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59502" y="9439971"/>
            <a:ext cx="274320" cy="274320"/>
          </a:xfrm>
          <a:prstGeom prst="rect">
            <a:avLst/>
          </a:prstGeom>
        </p:spPr>
      </p:pic>
      <p:pic>
        <p:nvPicPr>
          <p:cNvPr id="16" name="Graphic 15" descr="Radio microphone">
            <a:extLst>
              <a:ext uri="{FF2B5EF4-FFF2-40B4-BE49-F238E27FC236}">
                <a16:creationId xmlns:a16="http://schemas.microsoft.com/office/drawing/2014/main" id="{DD199C15-19E1-435A-9E03-9C6B222F9F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447007" y="9462831"/>
            <a:ext cx="228600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83388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Solomio Sisante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83388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Stack Developer</a:t>
            </a:r>
          </a:p>
        </p:txBody>
      </p:sp>
      <p:pic>
        <p:nvPicPr>
          <p:cNvPr id="100" name="Graphic 99" descr="Envelope icon">
            <a:extLst>
              <a:ext uri="{FF2B5EF4-FFF2-40B4-BE49-F238E27FC236}">
                <a16:creationId xmlns:a16="http://schemas.microsoft.com/office/drawing/2014/main" id="{F9C78C03-8918-4594-A828-6501682DD73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31248" y="1342659"/>
            <a:ext cx="148760" cy="14876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7AEA1FB-634B-4EFB-B66A-9321DDB72DE1}"/>
              </a:ext>
            </a:extLst>
          </p:cNvPr>
          <p:cNvSpPr txBox="1"/>
          <p:nvPr/>
        </p:nvSpPr>
        <p:spPr>
          <a:xfrm>
            <a:off x="2130117" y="1340152"/>
            <a:ext cx="1495819" cy="19361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Email: </a:t>
            </a:r>
          </a:p>
          <a:p>
            <a:r>
              <a:rPr lang="en-US" sz="900" dirty="0">
                <a:solidFill>
                  <a:schemeClr val="bg1"/>
                </a:solidFill>
              </a:rPr>
              <a:t>solomiosisante@gmail.com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Skype</a:t>
            </a:r>
          </a:p>
          <a:p>
            <a:r>
              <a:rPr lang="en-US" sz="900" noProof="1">
                <a:solidFill>
                  <a:schemeClr val="bg1"/>
                </a:solidFill>
              </a:rPr>
              <a:t>sol.sisante</a:t>
            </a:r>
            <a:br>
              <a:rPr lang="en-US" sz="1000" dirty="0">
                <a:solidFill>
                  <a:schemeClr val="accent2"/>
                </a:solidFill>
              </a:rPr>
            </a:br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Phone</a:t>
            </a:r>
          </a:p>
          <a:p>
            <a:r>
              <a:rPr lang="en-US" sz="900" dirty="0">
                <a:solidFill>
                  <a:schemeClr val="bg1"/>
                </a:solidFill>
              </a:rPr>
              <a:t>555-0100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LinkedIn</a:t>
            </a:r>
          </a:p>
          <a:p>
            <a:r>
              <a:rPr lang="en-US" sz="900" dirty="0">
                <a:solidFill>
                  <a:schemeClr val="bg1"/>
                </a:solidFill>
              </a:rPr>
              <a:t>linkedin.com/in</a:t>
            </a:r>
            <a:r>
              <a:rPr lang="en-US" sz="900" noProof="1">
                <a:solidFill>
                  <a:schemeClr val="bg1"/>
                </a:solidFill>
              </a:rPr>
              <a:t>/solomiosisante</a:t>
            </a:r>
          </a:p>
        </p:txBody>
      </p:sp>
      <p:pic>
        <p:nvPicPr>
          <p:cNvPr id="98" name="Graphic 97" descr="Speech bubble icon">
            <a:extLst>
              <a:ext uri="{FF2B5EF4-FFF2-40B4-BE49-F238E27FC236}">
                <a16:creationId xmlns:a16="http://schemas.microsoft.com/office/drawing/2014/main" id="{4DAB4DB4-5351-47E5-AC8F-C7F0EE7AE5F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31248" y="1780223"/>
            <a:ext cx="148760" cy="148760"/>
          </a:xfrm>
          <a:prstGeom prst="rect">
            <a:avLst/>
          </a:prstGeom>
        </p:spPr>
      </p:pic>
      <p:pic>
        <p:nvPicPr>
          <p:cNvPr id="104" name="Graphic 103" descr="Link icon">
            <a:extLst>
              <a:ext uri="{FF2B5EF4-FFF2-40B4-BE49-F238E27FC236}">
                <a16:creationId xmlns:a16="http://schemas.microsoft.com/office/drawing/2014/main" id="{35637568-F847-4AC0-8D34-F98101113295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31248" y="2221364"/>
            <a:ext cx="148760" cy="148760"/>
          </a:xfrm>
          <a:prstGeom prst="rect">
            <a:avLst/>
          </a:prstGeom>
        </p:spPr>
      </p:pic>
      <p:sp>
        <p:nvSpPr>
          <p:cNvPr id="107" name="Graphic 105" descr="LinkedIn Icon">
            <a:extLst>
              <a:ext uri="{FF2B5EF4-FFF2-40B4-BE49-F238E27FC236}">
                <a16:creationId xmlns:a16="http://schemas.microsoft.com/office/drawing/2014/main" id="{692F5C37-BBC8-4DAE-A34D-DA2CBAEEB39F}"/>
              </a:ext>
            </a:extLst>
          </p:cNvPr>
          <p:cNvSpPr/>
          <p:nvPr/>
        </p:nvSpPr>
        <p:spPr>
          <a:xfrm>
            <a:off x="1928240" y="2689905"/>
            <a:ext cx="137134" cy="135398"/>
          </a:xfrm>
          <a:custGeom>
            <a:avLst/>
            <a:gdLst>
              <a:gd name="connsiteX0" fmla="*/ 270400 w 270400"/>
              <a:gd name="connsiteY0" fmla="*/ 41256 h 266977"/>
              <a:gd name="connsiteX1" fmla="*/ 227638 w 270400"/>
              <a:gd name="connsiteY1" fmla="*/ 0 h 266977"/>
              <a:gd name="connsiteX2" fmla="*/ 40503 w 270400"/>
              <a:gd name="connsiteY2" fmla="*/ 0 h 266977"/>
              <a:gd name="connsiteX3" fmla="*/ 0 w 270400"/>
              <a:gd name="connsiteY3" fmla="*/ 40480 h 266977"/>
              <a:gd name="connsiteX4" fmla="*/ 0 w 270400"/>
              <a:gd name="connsiteY4" fmla="*/ 40503 h 266977"/>
              <a:gd name="connsiteX5" fmla="*/ 0 w 270400"/>
              <a:gd name="connsiteY5" fmla="*/ 227615 h 266977"/>
              <a:gd name="connsiteX6" fmla="*/ 40469 w 270400"/>
              <a:gd name="connsiteY6" fmla="*/ 268107 h 266977"/>
              <a:gd name="connsiteX7" fmla="*/ 40503 w 270400"/>
              <a:gd name="connsiteY7" fmla="*/ 268107 h 266977"/>
              <a:gd name="connsiteX8" fmla="*/ 227615 w 270400"/>
              <a:gd name="connsiteY8" fmla="*/ 268107 h 266977"/>
              <a:gd name="connsiteX9" fmla="*/ 270389 w 270400"/>
              <a:gd name="connsiteY9" fmla="*/ 228379 h 266977"/>
              <a:gd name="connsiteX10" fmla="*/ 81576 w 270400"/>
              <a:gd name="connsiteY10" fmla="*/ 232521 h 266977"/>
              <a:gd name="connsiteX11" fmla="*/ 39294 w 270400"/>
              <a:gd name="connsiteY11" fmla="*/ 232521 h 266977"/>
              <a:gd name="connsiteX12" fmla="*/ 39294 w 270400"/>
              <a:gd name="connsiteY12" fmla="*/ 96682 h 266977"/>
              <a:gd name="connsiteX13" fmla="*/ 81576 w 270400"/>
              <a:gd name="connsiteY13" fmla="*/ 96682 h 266977"/>
              <a:gd name="connsiteX14" fmla="*/ 60458 w 270400"/>
              <a:gd name="connsiteY14" fmla="*/ 78154 h 266977"/>
              <a:gd name="connsiteX15" fmla="*/ 60173 w 270400"/>
              <a:gd name="connsiteY15" fmla="*/ 78154 h 266977"/>
              <a:gd name="connsiteX16" fmla="*/ 36784 w 270400"/>
              <a:gd name="connsiteY16" fmla="*/ 54685 h 266977"/>
              <a:gd name="connsiteX17" fmla="*/ 60743 w 270400"/>
              <a:gd name="connsiteY17" fmla="*/ 31216 h 266977"/>
              <a:gd name="connsiteX18" fmla="*/ 84406 w 270400"/>
              <a:gd name="connsiteY18" fmla="*/ 54685 h 266977"/>
              <a:gd name="connsiteX19" fmla="*/ 60458 w 270400"/>
              <a:gd name="connsiteY19" fmla="*/ 78154 h 266977"/>
              <a:gd name="connsiteX20" fmla="*/ 234187 w 270400"/>
              <a:gd name="connsiteY20" fmla="*/ 232521 h 266977"/>
              <a:gd name="connsiteX21" fmla="*/ 191870 w 270400"/>
              <a:gd name="connsiteY21" fmla="*/ 232521 h 266977"/>
              <a:gd name="connsiteX22" fmla="*/ 191870 w 270400"/>
              <a:gd name="connsiteY22" fmla="*/ 159844 h 266977"/>
              <a:gd name="connsiteX23" fmla="*/ 170432 w 270400"/>
              <a:gd name="connsiteY23" fmla="*/ 129119 h 266977"/>
              <a:gd name="connsiteX24" fmla="*/ 148754 w 270400"/>
              <a:gd name="connsiteY24" fmla="*/ 145639 h 266977"/>
              <a:gd name="connsiteX25" fmla="*/ 147362 w 270400"/>
              <a:gd name="connsiteY25" fmla="*/ 156661 h 266977"/>
              <a:gd name="connsiteX26" fmla="*/ 147362 w 270400"/>
              <a:gd name="connsiteY26" fmla="*/ 232521 h 266977"/>
              <a:gd name="connsiteX27" fmla="*/ 105022 w 270400"/>
              <a:gd name="connsiteY27" fmla="*/ 232521 h 266977"/>
              <a:gd name="connsiteX28" fmla="*/ 105022 w 270400"/>
              <a:gd name="connsiteY28" fmla="*/ 96682 h 266977"/>
              <a:gd name="connsiteX29" fmla="*/ 147339 w 270400"/>
              <a:gd name="connsiteY29" fmla="*/ 96682 h 266977"/>
              <a:gd name="connsiteX30" fmla="*/ 147339 w 270400"/>
              <a:gd name="connsiteY30" fmla="*/ 115907 h 266977"/>
              <a:gd name="connsiteX31" fmla="*/ 185469 w 270400"/>
              <a:gd name="connsiteY31" fmla="*/ 93488 h 266977"/>
              <a:gd name="connsiteX32" fmla="*/ 234187 w 270400"/>
              <a:gd name="connsiteY32" fmla="*/ 154630 h 26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0400" h="266977">
                <a:moveTo>
                  <a:pt x="270400" y="41256"/>
                </a:moveTo>
                <a:cubicBezTo>
                  <a:pt x="268118" y="18129"/>
                  <a:pt x="249989" y="0"/>
                  <a:pt x="227638" y="0"/>
                </a:cubicBezTo>
                <a:lnTo>
                  <a:pt x="40503" y="0"/>
                </a:lnTo>
                <a:cubicBezTo>
                  <a:pt x="18140" y="-6"/>
                  <a:pt x="6" y="18117"/>
                  <a:pt x="0" y="40480"/>
                </a:cubicBezTo>
                <a:cubicBezTo>
                  <a:pt x="0" y="40488"/>
                  <a:pt x="0" y="40495"/>
                  <a:pt x="0" y="40503"/>
                </a:cubicBezTo>
                <a:lnTo>
                  <a:pt x="0" y="227615"/>
                </a:lnTo>
                <a:cubicBezTo>
                  <a:pt x="-6" y="249972"/>
                  <a:pt x="18112" y="268100"/>
                  <a:pt x="40469" y="268107"/>
                </a:cubicBezTo>
                <a:cubicBezTo>
                  <a:pt x="40480" y="268107"/>
                  <a:pt x="40492" y="268107"/>
                  <a:pt x="40503" y="268107"/>
                </a:cubicBezTo>
                <a:lnTo>
                  <a:pt x="227615" y="268107"/>
                </a:lnTo>
                <a:cubicBezTo>
                  <a:pt x="249977" y="268107"/>
                  <a:pt x="268107" y="249977"/>
                  <a:pt x="270389" y="228379"/>
                </a:cubicBezTo>
                <a:close/>
                <a:moveTo>
                  <a:pt x="81576" y="232521"/>
                </a:moveTo>
                <a:lnTo>
                  <a:pt x="39294" y="232521"/>
                </a:lnTo>
                <a:lnTo>
                  <a:pt x="39294" y="96682"/>
                </a:lnTo>
                <a:lnTo>
                  <a:pt x="81576" y="96682"/>
                </a:lnTo>
                <a:close/>
                <a:moveTo>
                  <a:pt x="60458" y="78154"/>
                </a:moveTo>
                <a:lnTo>
                  <a:pt x="60173" y="78154"/>
                </a:lnTo>
                <a:cubicBezTo>
                  <a:pt x="45968" y="78154"/>
                  <a:pt x="36784" y="67725"/>
                  <a:pt x="36784" y="54685"/>
                </a:cubicBezTo>
                <a:cubicBezTo>
                  <a:pt x="36784" y="41359"/>
                  <a:pt x="46242" y="31216"/>
                  <a:pt x="60743" y="31216"/>
                </a:cubicBezTo>
                <a:cubicBezTo>
                  <a:pt x="75244" y="31216"/>
                  <a:pt x="84132" y="41359"/>
                  <a:pt x="84406" y="54685"/>
                </a:cubicBezTo>
                <a:cubicBezTo>
                  <a:pt x="84394" y="67703"/>
                  <a:pt x="75199" y="78154"/>
                  <a:pt x="60458" y="78154"/>
                </a:cubicBezTo>
                <a:close/>
                <a:moveTo>
                  <a:pt x="234187" y="232521"/>
                </a:moveTo>
                <a:lnTo>
                  <a:pt x="191870" y="232521"/>
                </a:lnTo>
                <a:lnTo>
                  <a:pt x="191870" y="159844"/>
                </a:lnTo>
                <a:cubicBezTo>
                  <a:pt x="191870" y="141589"/>
                  <a:pt x="185743" y="129119"/>
                  <a:pt x="170432" y="129119"/>
                </a:cubicBezTo>
                <a:cubicBezTo>
                  <a:pt x="158749" y="129119"/>
                  <a:pt x="151778" y="137516"/>
                  <a:pt x="148754" y="145639"/>
                </a:cubicBezTo>
                <a:cubicBezTo>
                  <a:pt x="147613" y="148537"/>
                  <a:pt x="147362" y="152599"/>
                  <a:pt x="147362" y="156661"/>
                </a:cubicBezTo>
                <a:lnTo>
                  <a:pt x="147362" y="232521"/>
                </a:lnTo>
                <a:lnTo>
                  <a:pt x="105022" y="232521"/>
                </a:lnTo>
                <a:cubicBezTo>
                  <a:pt x="105022" y="232521"/>
                  <a:pt x="105582" y="109426"/>
                  <a:pt x="105022" y="96682"/>
                </a:cubicBezTo>
                <a:lnTo>
                  <a:pt x="147339" y="96682"/>
                </a:lnTo>
                <a:lnTo>
                  <a:pt x="147339" y="115907"/>
                </a:lnTo>
                <a:cubicBezTo>
                  <a:pt x="152964" y="106654"/>
                  <a:pt x="163027" y="93488"/>
                  <a:pt x="185469" y="93488"/>
                </a:cubicBezTo>
                <a:cubicBezTo>
                  <a:pt x="213319" y="93488"/>
                  <a:pt x="234187" y="112883"/>
                  <a:pt x="234187" y="154630"/>
                </a:cubicBezTo>
                <a:close/>
              </a:path>
            </a:pathLst>
          </a:custGeom>
          <a:solidFill>
            <a:schemeClr val="bg1"/>
          </a:solidFill>
          <a:ln w="11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31" y="3525022"/>
            <a:ext cx="1273920" cy="12739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515586B-198C-4E30-99EE-3A2788FC0678}"/>
              </a:ext>
            </a:extLst>
          </p:cNvPr>
          <p:cNvSpPr txBox="1"/>
          <p:nvPr/>
        </p:nvSpPr>
        <p:spPr>
          <a:xfrm>
            <a:off x="1797137" y="5105745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Short Bio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920014" y="5537505"/>
            <a:ext cx="1571276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noProof="1">
                <a:solidFill>
                  <a:schemeClr val="bg1"/>
                </a:solidFill>
              </a:rPr>
              <a:t>I began my journey as a Dbase 3+ developer in 1994. In 2002, I received training in .Net from Microsoft-certified professionals, and by 2005, I was leading teams.</a:t>
            </a:r>
          </a:p>
          <a:p>
            <a:endParaRPr lang="en-US" sz="900" noProof="1">
              <a:solidFill>
                <a:schemeClr val="bg1"/>
              </a:solidFill>
            </a:endParaRPr>
          </a:p>
          <a:p>
            <a:r>
              <a:rPr lang="en-US" sz="900" noProof="1">
                <a:solidFill>
                  <a:schemeClr val="bg1"/>
                </a:solidFill>
              </a:rPr>
              <a:t>I have a passion for simplifying applications by implementing proper documentation, testing, and automation.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10800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</a:rPr>
              <a:t>Education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E2A6C1-E5EE-4471-8A30-44C3098D8F2D}"/>
              </a:ext>
            </a:extLst>
          </p:cNvPr>
          <p:cNvSpPr txBox="1"/>
          <p:nvPr/>
        </p:nvSpPr>
        <p:spPr>
          <a:xfrm>
            <a:off x="2044544" y="7879956"/>
            <a:ext cx="1404000" cy="578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1990-1991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Mapua Institute of Technology (MIT)</a:t>
            </a:r>
          </a:p>
          <a:p>
            <a:r>
              <a:rPr lang="en-US" sz="900" dirty="0">
                <a:solidFill>
                  <a:schemeClr val="bg1"/>
                </a:solidFill>
              </a:rPr>
              <a:t>BS Electrical Engineering</a:t>
            </a:r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2044544" y="8509445"/>
            <a:ext cx="1404000" cy="6294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1993-1994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Technological Institute of the Philippines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Computer Technology</a:t>
            </a:r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64CB3-E32A-4A6F-BC80-387971F8F849}"/>
              </a:ext>
            </a:extLst>
          </p:cNvPr>
          <p:cNvSpPr txBox="1"/>
          <p:nvPr/>
        </p:nvSpPr>
        <p:spPr>
          <a:xfrm>
            <a:off x="2044544" y="9138935"/>
            <a:ext cx="1404000" cy="5865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2002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AMA Computer Learning Center</a:t>
            </a:r>
          </a:p>
          <a:p>
            <a:r>
              <a:rPr lang="en-US" sz="900" noProof="1">
                <a:solidFill>
                  <a:schemeClr val="bg1"/>
                </a:solidFill>
              </a:rPr>
              <a:t>Computer Science.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F40BF-6CAB-4F00-BD96-FA6E64E38665}"/>
              </a:ext>
            </a:extLst>
          </p:cNvPr>
          <p:cNvSpPr txBox="1"/>
          <p:nvPr/>
        </p:nvSpPr>
        <p:spPr>
          <a:xfrm>
            <a:off x="3733711" y="1283952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Expertise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CC5E7E-38DF-4597-9D6B-6061E22EFA2E}"/>
              </a:ext>
            </a:extLst>
          </p:cNvPr>
          <p:cNvSpPr txBox="1"/>
          <p:nvPr/>
        </p:nvSpPr>
        <p:spPr>
          <a:xfrm>
            <a:off x="3733710" y="5105745"/>
            <a:ext cx="326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Code IDEs and DB Management Tools</a:t>
            </a:r>
          </a:p>
        </p:txBody>
      </p:sp>
      <p:graphicFrame>
        <p:nvGraphicFramePr>
          <p:cNvPr id="5" name="Chart 4" descr="skills doughnut chart">
            <a:extLst>
              <a:ext uri="{FF2B5EF4-FFF2-40B4-BE49-F238E27FC236}">
                <a16:creationId xmlns:a16="http://schemas.microsoft.com/office/drawing/2014/main" id="{B7C7FAF0-90D5-46FB-B46E-7F2997157D0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836419"/>
              </p:ext>
            </p:extLst>
          </p:nvPr>
        </p:nvGraphicFramePr>
        <p:xfrm>
          <a:off x="3886199" y="5340455"/>
          <a:ext cx="3263847" cy="19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pSp>
        <p:nvGrpSpPr>
          <p:cNvPr id="126" name="Group 125" descr="Legend">
            <a:extLst>
              <a:ext uri="{FF2B5EF4-FFF2-40B4-BE49-F238E27FC236}">
                <a16:creationId xmlns:a16="http://schemas.microsoft.com/office/drawing/2014/main" id="{359B66CE-417E-48D2-BEED-8398EEA41F71}"/>
              </a:ext>
            </a:extLst>
          </p:cNvPr>
          <p:cNvGrpSpPr/>
          <p:nvPr/>
        </p:nvGrpSpPr>
        <p:grpSpPr>
          <a:xfrm>
            <a:off x="3763114" y="7204827"/>
            <a:ext cx="3717186" cy="153888"/>
            <a:chOff x="4547352" y="7739755"/>
            <a:chExt cx="2850583" cy="15388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2AB844-EAEE-4259-B655-AABEAC237584}"/>
                </a:ext>
              </a:extLst>
            </p:cNvPr>
            <p:cNvSpPr/>
            <p:nvPr/>
          </p:nvSpPr>
          <p:spPr>
            <a:xfrm>
              <a:off x="4547352" y="7757412"/>
              <a:ext cx="118575" cy="1185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3AA5BA6-B01B-45F3-8474-D9549730B5AF}"/>
                </a:ext>
              </a:extLst>
            </p:cNvPr>
            <p:cNvSpPr txBox="1"/>
            <p:nvPr/>
          </p:nvSpPr>
          <p:spPr>
            <a:xfrm>
              <a:off x="4713559" y="7739755"/>
              <a:ext cx="41006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</a:rPr>
                <a:t>Vercel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6C542E5-22D3-49BA-9FBC-8B8BAB22931F}"/>
                </a:ext>
              </a:extLst>
            </p:cNvPr>
            <p:cNvSpPr/>
            <p:nvPr/>
          </p:nvSpPr>
          <p:spPr>
            <a:xfrm>
              <a:off x="5260263" y="7757412"/>
              <a:ext cx="118575" cy="11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1745B2A-58A2-428B-871E-DBBE39C063D1}"/>
                </a:ext>
              </a:extLst>
            </p:cNvPr>
            <p:cNvSpPr txBox="1"/>
            <p:nvPr/>
          </p:nvSpPr>
          <p:spPr>
            <a:xfrm>
              <a:off x="5426467" y="7739755"/>
              <a:ext cx="33615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SSMS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366B07C-AB1F-46B0-BC29-3D24FD484591}"/>
                </a:ext>
              </a:extLst>
            </p:cNvPr>
            <p:cNvSpPr/>
            <p:nvPr/>
          </p:nvSpPr>
          <p:spPr>
            <a:xfrm>
              <a:off x="5817345" y="7757412"/>
              <a:ext cx="118575" cy="118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77671DB-9D6A-48A2-AD0A-F0D7325103A3}"/>
                </a:ext>
              </a:extLst>
            </p:cNvPr>
            <p:cNvSpPr txBox="1"/>
            <p:nvPr/>
          </p:nvSpPr>
          <p:spPr>
            <a:xfrm>
              <a:off x="5983554" y="7739755"/>
              <a:ext cx="44158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VS Code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B9851BF-4F74-464B-8C7F-10D77FD46ABD}"/>
                </a:ext>
              </a:extLst>
            </p:cNvPr>
            <p:cNvSpPr/>
            <p:nvPr/>
          </p:nvSpPr>
          <p:spPr>
            <a:xfrm>
              <a:off x="6522566" y="7757412"/>
              <a:ext cx="118575" cy="118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09D310F-D08B-4D4C-9E6F-D3E5F3095794}"/>
                </a:ext>
              </a:extLst>
            </p:cNvPr>
            <p:cNvSpPr txBox="1"/>
            <p:nvPr/>
          </p:nvSpPr>
          <p:spPr>
            <a:xfrm>
              <a:off x="6688771" y="7739755"/>
              <a:ext cx="70916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Visual Studio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A3BB887-BD93-4A25-9945-247AB4EC739D}"/>
              </a:ext>
            </a:extLst>
          </p:cNvPr>
          <p:cNvSpPr txBox="1"/>
          <p:nvPr/>
        </p:nvSpPr>
        <p:spPr>
          <a:xfrm>
            <a:off x="3733711" y="7500627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Remote Projects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25" name="Chart 124" descr="flat map of the world">
                <a:extLst>
                  <a:ext uri="{FF2B5EF4-FFF2-40B4-BE49-F238E27FC236}">
                    <a16:creationId xmlns:a16="http://schemas.microsoft.com/office/drawing/2014/main" id="{DD6FB545-70FA-4A32-A7CC-4C28EDA88171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7667079"/>
                  </p:ext>
                </p:extLst>
              </p:nvPr>
            </p:nvGraphicFramePr>
            <p:xfrm>
              <a:off x="3886199" y="7654326"/>
              <a:ext cx="3340735" cy="210680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8"/>
              </a:graphicData>
            </a:graphic>
          </p:graphicFrame>
        </mc:Choice>
        <mc:Fallback xmlns="">
          <p:pic>
            <p:nvPicPr>
              <p:cNvPr id="125" name="Chart 124" descr="flat map of the world">
                <a:extLst>
                  <a:ext uri="{FF2B5EF4-FFF2-40B4-BE49-F238E27FC236}">
                    <a16:creationId xmlns:a16="http://schemas.microsoft.com/office/drawing/2014/main" id="{DD6FB545-70FA-4A32-A7CC-4C28EDA88171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86199" y="7654326"/>
                <a:ext cx="3340735" cy="2106804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 descr="Legend">
            <a:extLst>
              <a:ext uri="{FF2B5EF4-FFF2-40B4-BE49-F238E27FC236}">
                <a16:creationId xmlns:a16="http://schemas.microsoft.com/office/drawing/2014/main" id="{AB8EEC0B-6C91-458D-89A1-8B780618C5E1}"/>
              </a:ext>
            </a:extLst>
          </p:cNvPr>
          <p:cNvGrpSpPr/>
          <p:nvPr/>
        </p:nvGrpSpPr>
        <p:grpSpPr>
          <a:xfrm>
            <a:off x="3964694" y="9436711"/>
            <a:ext cx="2079480" cy="153888"/>
            <a:chOff x="3909490" y="9481161"/>
            <a:chExt cx="2079480" cy="15388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3E4CEB-D2EA-4386-BA61-52B3749B895C}"/>
                </a:ext>
              </a:extLst>
            </p:cNvPr>
            <p:cNvSpPr/>
            <p:nvPr/>
          </p:nvSpPr>
          <p:spPr>
            <a:xfrm>
              <a:off x="3909490" y="9498818"/>
              <a:ext cx="118575" cy="1185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1EDC66-FEB7-4875-8832-A149BFB67A4C}"/>
                </a:ext>
              </a:extLst>
            </p:cNvPr>
            <p:cNvSpPr txBox="1"/>
            <p:nvPr/>
          </p:nvSpPr>
          <p:spPr>
            <a:xfrm>
              <a:off x="4072234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+5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EB67032-8D29-4809-92CD-F73604C07960}"/>
                </a:ext>
              </a:extLst>
            </p:cNvPr>
            <p:cNvSpPr/>
            <p:nvPr/>
          </p:nvSpPr>
          <p:spPr>
            <a:xfrm>
              <a:off x="4440403" y="9498818"/>
              <a:ext cx="118575" cy="11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347C56-9607-481C-84B2-5DA71062EA6E}"/>
                </a:ext>
              </a:extLst>
            </p:cNvPr>
            <p:cNvSpPr txBox="1"/>
            <p:nvPr/>
          </p:nvSpPr>
          <p:spPr>
            <a:xfrm>
              <a:off x="4603147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+50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F49FB02-D268-46DC-9B44-8B35257801A7}"/>
                </a:ext>
              </a:extLst>
            </p:cNvPr>
            <p:cNvSpPr/>
            <p:nvPr/>
          </p:nvSpPr>
          <p:spPr>
            <a:xfrm>
              <a:off x="5502229" y="9498818"/>
              <a:ext cx="118575" cy="118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8306EC-5D2A-483A-A841-9333EDB0036C}"/>
                </a:ext>
              </a:extLst>
            </p:cNvPr>
            <p:cNvSpPr txBox="1"/>
            <p:nvPr/>
          </p:nvSpPr>
          <p:spPr>
            <a:xfrm>
              <a:off x="5664970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None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A23731D-2536-4EE4-857C-AA713D521C1F}"/>
                </a:ext>
              </a:extLst>
            </p:cNvPr>
            <p:cNvSpPr/>
            <p:nvPr/>
          </p:nvSpPr>
          <p:spPr>
            <a:xfrm>
              <a:off x="4971316" y="9498818"/>
              <a:ext cx="118575" cy="118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9A4CE9-70B1-4339-B35C-D2D13F7081FE}"/>
                </a:ext>
              </a:extLst>
            </p:cNvPr>
            <p:cNvSpPr txBox="1"/>
            <p:nvPr/>
          </p:nvSpPr>
          <p:spPr>
            <a:xfrm>
              <a:off x="5134060" y="9481161"/>
              <a:ext cx="324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+100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1EEEE6E-BB0D-D92A-9D9A-543FCA800E3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3499" y="302350"/>
            <a:ext cx="1401021" cy="1216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34303C-873B-6221-03EA-2A708B6FF7EF}"/>
              </a:ext>
            </a:extLst>
          </p:cNvPr>
          <p:cNvSpPr txBox="1"/>
          <p:nvPr/>
        </p:nvSpPr>
        <p:spPr>
          <a:xfrm rot="5400000">
            <a:off x="1369408" y="3424957"/>
            <a:ext cx="501533" cy="4209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150" dirty="0">
                <a:solidFill>
                  <a:schemeClr val="accent2"/>
                </a:solidFill>
                <a:latin typeface="+mj-lt"/>
              </a:rPr>
              <a:t>IT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178625A-36F6-82B3-0CA9-BC7F981FC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367395"/>
              </p:ext>
            </p:extLst>
          </p:nvPr>
        </p:nvGraphicFramePr>
        <p:xfrm>
          <a:off x="3763113" y="1625848"/>
          <a:ext cx="3564745" cy="333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2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33343"/>
      </a:accent1>
      <a:accent2>
        <a:srgbClr val="FAED10"/>
      </a:accent2>
      <a:accent3>
        <a:srgbClr val="0EBEFC"/>
      </a:accent3>
      <a:accent4>
        <a:srgbClr val="FC850E"/>
      </a:accent4>
      <a:accent5>
        <a:srgbClr val="90FA10"/>
      </a:accent5>
      <a:accent6>
        <a:srgbClr val="FF0B79"/>
      </a:accent6>
      <a:hlink>
        <a:srgbClr val="FAED10"/>
      </a:hlink>
      <a:folHlink>
        <a:srgbClr val="FAED10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F2ABE29-4693-4B55-BBBF-21C1300533D5}">
  <we:reference id="wa104380526" version="1.0.33.0" store="en-US" storeType="OMEX"/>
  <we:alternateReferences>
    <we:reference id="WA104380526" version="1.0.33.0" store="WA10438052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3CCD5C-1585-4363-9EFD-3AF69BA56376}">
  <ds:schemaRefs>
    <ds:schemaRef ds:uri="230e9df3-be65-4c73-a93b-d1236ebd677e"/>
    <ds:schemaRef ds:uri="16c05727-aa75-4e4a-9b5f-8a80a1165891"/>
    <ds:schemaRef ds:uri="http://schemas.microsoft.com/office/2006/documentManagement/types"/>
    <ds:schemaRef ds:uri="http://www.w3.org/XML/1998/namespace"/>
    <ds:schemaRef ds:uri="http://purl.org/dc/terms/"/>
    <ds:schemaRef ds:uri="71af3243-3dd4-4a8d-8c0d-dd76da1f02a5"/>
    <ds:schemaRef ds:uri="http://purl.org/dc/dcmitype/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infographic resume</Template>
  <TotalTime>134</TotalTime>
  <Words>217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Rockwell</vt:lpstr>
      <vt:lpstr>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Solomio Sisante</dc:creator>
  <cp:lastModifiedBy>Solomio Sisante</cp:lastModifiedBy>
  <cp:revision>2</cp:revision>
  <dcterms:created xsi:type="dcterms:W3CDTF">2024-11-18T11:41:01Z</dcterms:created>
  <dcterms:modified xsi:type="dcterms:W3CDTF">2024-11-18T14:45:57Z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