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445742" y="6369049"/>
            <a:ext cx="8367316" cy="251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Language Specialist- English/Science Teacher</a:t>
            </a:r>
            <a:endParaRPr b="1" sz="20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2009-2018 </a:t>
            </a:r>
            <a:endParaRPr b="1" sz="20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Doan Thi Diem Private School Hanoi Vietnam </a:t>
            </a:r>
            <a:endParaRPr b="1" sz="20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2012-2018 Full Time with Flexible schedule (8-12) Monday- Saturday</a:t>
            </a:r>
            <a:endParaRPr b="1" sz="20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Hello International School- Ho Chi Minh, Vietnam</a:t>
            </a:r>
            <a:endParaRPr b="1" sz="20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2009-2011 - Full Time</a:t>
            </a:r>
          </a:p>
        </p:txBody>
      </p:sp>
      <p:sp>
        <p:nvSpPr>
          <p:cNvPr id="33" name="Shape 33"/>
          <p:cNvSpPr/>
          <p:nvPr/>
        </p:nvSpPr>
        <p:spPr>
          <a:xfrm>
            <a:off x="3119483" y="4705349"/>
            <a:ext cx="6765833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Human Resource/Public Relations Manager</a:t>
            </a:r>
            <a:endParaRPr b="1" sz="25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March 2015- February 2018</a:t>
            </a:r>
            <a:endParaRPr b="1" sz="20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Bui Gia Astec </a:t>
            </a:r>
            <a:endParaRPr b="1" sz="20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Hanoi, Vietnam </a:t>
            </a:r>
            <a:endParaRPr b="1" sz="20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Monday to Saturday 2 PM - 9 PM </a:t>
            </a:r>
            <a:br>
              <a:rPr b="1"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</a:br>
            <a:r>
              <a:rPr b="1"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Sunday- On call </a:t>
            </a:r>
            <a:endParaRPr b="1" sz="20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2158689" y="1187450"/>
            <a:ext cx="8687421" cy="360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STELLA SETH PANGILINAN</a:t>
            </a:r>
            <a:endParaRPr b="1" sz="50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Hand Phone 09260997810</a:t>
            </a:r>
            <a:endParaRPr b="1" sz="20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b="1" sz="20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Diploma in Business Administration </a:t>
            </a:r>
            <a:endParaRPr b="1" sz="20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Major in Marketing, Advertising and Public relations </a:t>
            </a:r>
            <a:endParaRPr b="1" sz="20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Kolej IBMS - Jalan Bukit Mata, Kuching, Sarawak </a:t>
            </a:r>
            <a:endParaRPr b="1" sz="20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Malaysia - 2003 </a:t>
            </a:r>
            <a:endParaRPr b="1" sz="20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BS Computer Science - Graduate 2001</a:t>
            </a:r>
            <a:endParaRPr b="1" sz="20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AMA Dasmarinas, Cavite </a:t>
            </a:r>
            <a:endParaRPr b="1" sz="20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35" name="Screen Shot 2015-01-17 at 9.17.02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37849" y="857250"/>
            <a:ext cx="2290600" cy="2514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