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384" y="-3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omio Sisante" userId="562b28d52993d619" providerId="LiveId" clId="{2D705D26-BF51-409F-9B31-D1DFA83EBE13}"/>
    <pc:docChg chg="undo redo custSel modSld">
      <pc:chgData name="Solomio Sisante" userId="562b28d52993d619" providerId="LiveId" clId="{2D705D26-BF51-409F-9B31-D1DFA83EBE13}" dt="2024-11-18T13:33:15.273" v="1625" actId="20577"/>
      <pc:docMkLst>
        <pc:docMk/>
      </pc:docMkLst>
      <pc:sldChg chg="addSp delSp modSp mod setBg chgLayout">
        <pc:chgData name="Solomio Sisante" userId="562b28d52993d619" providerId="LiveId" clId="{2D705D26-BF51-409F-9B31-D1DFA83EBE13}" dt="2024-11-18T13:33:15.273" v="1625" actId="20577"/>
        <pc:sldMkLst>
          <pc:docMk/>
          <pc:sldMk cId="2186754181" sldId="257"/>
        </pc:sldMkLst>
        <pc:spChg chg="mod ord">
          <ac:chgData name="Solomio Sisante" userId="562b28d52993d619" providerId="LiveId" clId="{2D705D26-BF51-409F-9B31-D1DFA83EBE13}" dt="2024-11-18T13:05:13.790" v="1107" actId="700"/>
          <ac:spMkLst>
            <pc:docMk/>
            <pc:sldMk cId="2186754181" sldId="257"/>
            <ac:spMk id="2" creationId="{FB3A6FDA-B378-498D-834A-AD13D56BA0C4}"/>
          </ac:spMkLst>
        </pc:spChg>
        <pc:spChg chg="add mod">
          <ac:chgData name="Solomio Sisante" userId="562b28d52993d619" providerId="LiveId" clId="{2D705D26-BF51-409F-9B31-D1DFA83EBE13}" dt="2024-11-18T11:59:18.114" v="319" actId="1038"/>
          <ac:spMkLst>
            <pc:docMk/>
            <pc:sldMk cId="2186754181" sldId="257"/>
            <ac:spMk id="11" creationId="{D834303C-873B-6221-03EA-2A708B6FF7EF}"/>
          </ac:spMkLst>
        </pc:spChg>
        <pc:spChg chg="mod">
          <ac:chgData name="Solomio Sisante" userId="562b28d52993d619" providerId="LiveId" clId="{2D705D26-BF51-409F-9B31-D1DFA83EBE13}" dt="2024-11-18T13:33:15.273" v="1625" actId="20577"/>
          <ac:spMkLst>
            <pc:docMk/>
            <pc:sldMk cId="2186754181" sldId="257"/>
            <ac:spMk id="44" creationId="{CCCC5E7E-38DF-4597-9D6B-6061E22EFA2E}"/>
          </ac:spMkLst>
        </pc:spChg>
        <pc:spChg chg="mod">
          <ac:chgData name="Solomio Sisante" userId="562b28d52993d619" providerId="LiveId" clId="{2D705D26-BF51-409F-9B31-D1DFA83EBE13}" dt="2024-11-18T11:55:42.688" v="174" actId="14100"/>
          <ac:spMkLst>
            <pc:docMk/>
            <pc:sldMk cId="2186754181" sldId="257"/>
            <ac:spMk id="45" creationId="{47AEA1FB-634B-4EFB-B66A-9321DDB72DE1}"/>
          </ac:spMkLst>
        </pc:spChg>
        <pc:spChg chg="mod">
          <ac:chgData name="Solomio Sisante" userId="562b28d52993d619" providerId="LiveId" clId="{2D705D26-BF51-409F-9B31-D1DFA83EBE13}" dt="2024-11-18T11:55:38.017" v="173" actId="1035"/>
          <ac:spMkLst>
            <pc:docMk/>
            <pc:sldMk cId="2186754181" sldId="257"/>
            <ac:spMk id="107" creationId="{692F5C37-BBC8-4DAE-A34D-DA2CBAEEB39F}"/>
          </ac:spMkLst>
        </pc:spChg>
        <pc:spChg chg="mod">
          <ac:chgData name="Solomio Sisante" userId="562b28d52993d619" providerId="LiveId" clId="{2D705D26-BF51-409F-9B31-D1DFA83EBE13}" dt="2024-11-18T13:07:13.315" v="1113" actId="207"/>
          <ac:spMkLst>
            <pc:docMk/>
            <pc:sldMk cId="2186754181" sldId="257"/>
            <ac:spMk id="113" creationId="{B515586B-198C-4E30-99EE-3A2788FC0678}"/>
          </ac:spMkLst>
        </pc:spChg>
        <pc:spChg chg="mod">
          <ac:chgData name="Solomio Sisante" userId="562b28d52993d619" providerId="LiveId" clId="{2D705D26-BF51-409F-9B31-D1DFA83EBE13}" dt="2024-11-18T12:47:15.552" v="1037"/>
          <ac:spMkLst>
            <pc:docMk/>
            <pc:sldMk cId="2186754181" sldId="257"/>
            <ac:spMk id="114" creationId="{31773A46-22A1-4C54-9217-E08B956AF547}"/>
          </ac:spMkLst>
        </pc:spChg>
        <pc:spChg chg="mod">
          <ac:chgData name="Solomio Sisante" userId="562b28d52993d619" providerId="LiveId" clId="{2D705D26-BF51-409F-9B31-D1DFA83EBE13}" dt="2024-11-18T11:58:34.142" v="227" actId="14100"/>
          <ac:spMkLst>
            <pc:docMk/>
            <pc:sldMk cId="2186754181" sldId="257"/>
            <ac:spMk id="116" creationId="{86392FE2-A06D-447C-9081-19BD97EBEBD9}"/>
          </ac:spMkLst>
        </pc:spChg>
        <pc:spChg chg="mod">
          <ac:chgData name="Solomio Sisante" userId="562b28d52993d619" providerId="LiveId" clId="{2D705D26-BF51-409F-9B31-D1DFA83EBE13}" dt="2024-11-18T12:02:07.987" v="491" actId="20577"/>
          <ac:spMkLst>
            <pc:docMk/>
            <pc:sldMk cId="2186754181" sldId="257"/>
            <ac:spMk id="117" creationId="{4AB30B9C-4189-4072-A73F-B125AA0660CC}"/>
          </ac:spMkLst>
        </pc:spChg>
        <pc:spChg chg="mod">
          <ac:chgData name="Solomio Sisante" userId="562b28d52993d619" providerId="LiveId" clId="{2D705D26-BF51-409F-9B31-D1DFA83EBE13}" dt="2024-11-18T12:41:47.556" v="1023" actId="20577"/>
          <ac:spMkLst>
            <pc:docMk/>
            <pc:sldMk cId="2186754181" sldId="257"/>
            <ac:spMk id="128" creationId="{23AA5BA6-B01B-45F3-8474-D9549730B5AF}"/>
          </ac:spMkLst>
        </pc:spChg>
        <pc:spChg chg="mod">
          <ac:chgData name="Solomio Sisante" userId="562b28d52993d619" providerId="LiveId" clId="{2D705D26-BF51-409F-9B31-D1DFA83EBE13}" dt="2024-11-18T12:39:32.846" v="1009" actId="1037"/>
          <ac:spMkLst>
            <pc:docMk/>
            <pc:sldMk cId="2186754181" sldId="257"/>
            <ac:spMk id="129" creationId="{B6C542E5-22D3-49BA-9FBC-8B8BAB22931F}"/>
          </ac:spMkLst>
        </pc:spChg>
        <pc:spChg chg="mod">
          <ac:chgData name="Solomio Sisante" userId="562b28d52993d619" providerId="LiveId" clId="{2D705D26-BF51-409F-9B31-D1DFA83EBE13}" dt="2024-11-18T12:41:36.290" v="1017" actId="20577"/>
          <ac:spMkLst>
            <pc:docMk/>
            <pc:sldMk cId="2186754181" sldId="257"/>
            <ac:spMk id="130" creationId="{21745B2A-58A2-428B-871E-DBBE39C063D1}"/>
          </ac:spMkLst>
        </pc:spChg>
        <pc:spChg chg="mod">
          <ac:chgData name="Solomio Sisante" userId="562b28d52993d619" providerId="LiveId" clId="{2D705D26-BF51-409F-9B31-D1DFA83EBE13}" dt="2024-11-18T12:39:32.846" v="1009" actId="1037"/>
          <ac:spMkLst>
            <pc:docMk/>
            <pc:sldMk cId="2186754181" sldId="257"/>
            <ac:spMk id="131" creationId="{C366B07C-AB1F-46B0-BC29-3D24FD484591}"/>
          </ac:spMkLst>
        </pc:spChg>
        <pc:spChg chg="mod">
          <ac:chgData name="Solomio Sisante" userId="562b28d52993d619" providerId="LiveId" clId="{2D705D26-BF51-409F-9B31-D1DFA83EBE13}" dt="2024-11-18T12:39:32.846" v="1009" actId="1037"/>
          <ac:spMkLst>
            <pc:docMk/>
            <pc:sldMk cId="2186754181" sldId="257"/>
            <ac:spMk id="132" creationId="{977671DB-9D6A-48A2-AD0A-F0D7325103A3}"/>
          </ac:spMkLst>
        </pc:spChg>
        <pc:spChg chg="mod">
          <ac:chgData name="Solomio Sisante" userId="562b28d52993d619" providerId="LiveId" clId="{2D705D26-BF51-409F-9B31-D1DFA83EBE13}" dt="2024-11-18T11:56:55.948" v="213" actId="20577"/>
          <ac:spMkLst>
            <pc:docMk/>
            <pc:sldMk cId="2186754181" sldId="257"/>
            <ac:spMk id="136" creationId="{DD006F3B-FEFF-4DDF-93AA-B443AF5B2E4D}"/>
          </ac:spMkLst>
        </pc:spChg>
        <pc:spChg chg="mod">
          <ac:chgData name="Solomio Sisante" userId="562b28d52993d619" providerId="LiveId" clId="{2D705D26-BF51-409F-9B31-D1DFA83EBE13}" dt="2024-11-18T13:20:45.185" v="1368" actId="14100"/>
          <ac:spMkLst>
            <pc:docMk/>
            <pc:sldMk cId="2186754181" sldId="257"/>
            <ac:spMk id="141" creationId="{17E2A6C1-E5EE-4471-8A30-44C3098D8F2D}"/>
          </ac:spMkLst>
        </pc:spChg>
        <pc:spChg chg="mod">
          <ac:chgData name="Solomio Sisante" userId="562b28d52993d619" providerId="LiveId" clId="{2D705D26-BF51-409F-9B31-D1DFA83EBE13}" dt="2024-11-18T13:21:34.145" v="1453" actId="14100"/>
          <ac:spMkLst>
            <pc:docMk/>
            <pc:sldMk cId="2186754181" sldId="257"/>
            <ac:spMk id="147" creationId="{10EAA1AA-ACD2-4264-8772-16CBB14395ED}"/>
          </ac:spMkLst>
        </pc:spChg>
        <pc:spChg chg="mod">
          <ac:chgData name="Solomio Sisante" userId="562b28d52993d619" providerId="LiveId" clId="{2D705D26-BF51-409F-9B31-D1DFA83EBE13}" dt="2024-11-18T13:22:51.077" v="1571" actId="14100"/>
          <ac:spMkLst>
            <pc:docMk/>
            <pc:sldMk cId="2186754181" sldId="257"/>
            <ac:spMk id="148" creationId="{92D64CB3-E32A-4A6F-BC80-387971F8F849}"/>
          </ac:spMkLst>
        </pc:spChg>
        <pc:spChg chg="mod">
          <ac:chgData name="Solomio Sisante" userId="562b28d52993d619" providerId="LiveId" clId="{2D705D26-BF51-409F-9B31-D1DFA83EBE13}" dt="2024-11-18T11:53:27.892" v="75" actId="6549"/>
          <ac:spMkLst>
            <pc:docMk/>
            <pc:sldMk cId="2186754181" sldId="257"/>
            <ac:spMk id="150" creationId="{9B807505-5272-4289-9CD5-C8D2A0BC61F3}"/>
          </ac:spMkLst>
        </pc:spChg>
        <pc:spChg chg="mod">
          <ac:chgData name="Solomio Sisante" userId="562b28d52993d619" providerId="LiveId" clId="{2D705D26-BF51-409F-9B31-D1DFA83EBE13}" dt="2024-11-18T13:15:15.984" v="1281"/>
          <ac:spMkLst>
            <pc:docMk/>
            <pc:sldMk cId="2186754181" sldId="257"/>
            <ac:spMk id="155" creationId="{F72E8BDC-963B-4314-A5C6-F387147AE54C}"/>
          </ac:spMkLst>
        </pc:spChg>
        <pc:grpChg chg="del">
          <ac:chgData name="Solomio Sisante" userId="562b28d52993d619" providerId="LiveId" clId="{2D705D26-BF51-409F-9B31-D1DFA83EBE13}" dt="2024-11-18T13:00:38.066" v="1090" actId="478"/>
          <ac:grpSpMkLst>
            <pc:docMk/>
            <pc:sldMk cId="2186754181" sldId="257"/>
            <ac:grpSpMk id="35" creationId="{00A73CB1-2B11-46E2-8F53-8963C4C82477}"/>
          </ac:grpSpMkLst>
        </pc:grpChg>
        <pc:grpChg chg="del">
          <ac:chgData name="Solomio Sisante" userId="562b28d52993d619" providerId="LiveId" clId="{2D705D26-BF51-409F-9B31-D1DFA83EBE13}" dt="2024-11-18T12:30:54.558" v="918" actId="478"/>
          <ac:grpSpMkLst>
            <pc:docMk/>
            <pc:sldMk cId="2186754181" sldId="257"/>
            <ac:grpSpMk id="122" creationId="{FBE09CCD-F906-4517-AD43-44CC4F55D256}"/>
          </ac:grpSpMkLst>
        </pc:grpChg>
        <pc:grpChg chg="mod">
          <ac:chgData name="Solomio Sisante" userId="562b28d52993d619" providerId="LiveId" clId="{2D705D26-BF51-409F-9B31-D1DFA83EBE13}" dt="2024-11-18T12:37:55.666" v="949" actId="14100"/>
          <ac:grpSpMkLst>
            <pc:docMk/>
            <pc:sldMk cId="2186754181" sldId="257"/>
            <ac:grpSpMk id="126" creationId="{359B66CE-417E-48D2-BEED-8398EEA41F71}"/>
          </ac:grpSpMkLst>
        </pc:grpChg>
        <pc:graphicFrameChg chg="mod">
          <ac:chgData name="Solomio Sisante" userId="562b28d52993d619" providerId="LiveId" clId="{2D705D26-BF51-409F-9B31-D1DFA83EBE13}" dt="2024-11-18T12:37:37.081" v="947" actId="14100"/>
          <ac:graphicFrameMkLst>
            <pc:docMk/>
            <pc:sldMk cId="2186754181" sldId="257"/>
            <ac:graphicFrameMk id="5" creationId="{B7C7FAF0-90D5-46FB-B46E-7F2997157D07}"/>
          </ac:graphicFrameMkLst>
        </pc:graphicFrameChg>
        <pc:graphicFrameChg chg="add del">
          <ac:chgData name="Solomio Sisante" userId="562b28d52993d619" providerId="LiveId" clId="{2D705D26-BF51-409F-9B31-D1DFA83EBE13}" dt="2024-11-18T12:47:47.345" v="1038" actId="478"/>
          <ac:graphicFrameMkLst>
            <pc:docMk/>
            <pc:sldMk cId="2186754181" sldId="257"/>
            <ac:graphicFrameMk id="6" creationId="{B5532CBB-C245-433D-9DCA-6BAFDD934930}"/>
          </ac:graphicFrameMkLst>
        </pc:graphicFrameChg>
        <pc:graphicFrameChg chg="add mod">
          <ac:chgData name="Solomio Sisante" userId="562b28d52993d619" providerId="LiveId" clId="{2D705D26-BF51-409F-9B31-D1DFA83EBE13}" dt="2024-11-18T13:03:40.027" v="1106" actId="207"/>
          <ac:graphicFrameMkLst>
            <pc:docMk/>
            <pc:sldMk cId="2186754181" sldId="257"/>
            <ac:graphicFrameMk id="17" creationId="{E178625A-36F6-82B3-0CA9-BC7F981FCD44}"/>
          </ac:graphicFrameMkLst>
        </pc:graphicFrameChg>
        <pc:graphicFrameChg chg="del">
          <ac:chgData name="Solomio Sisante" userId="562b28d52993d619" providerId="LiveId" clId="{2D705D26-BF51-409F-9B31-D1DFA83EBE13}" dt="2024-11-18T12:47:53.810" v="1039" actId="478"/>
          <ac:graphicFrameMkLst>
            <pc:docMk/>
            <pc:sldMk cId="2186754181" sldId="257"/>
            <ac:graphicFrameMk id="43" creationId="{3A556FBB-7EF3-4938-AF15-E21B892746AD}"/>
          </ac:graphicFrameMkLst>
        </pc:graphicFrameChg>
        <pc:picChg chg="mod">
          <ac:chgData name="Solomio Sisante" userId="562b28d52993d619" providerId="LiveId" clId="{2D705D26-BF51-409F-9B31-D1DFA83EBE13}" dt="2024-11-18T13:17:39.426" v="1282" actId="14826"/>
          <ac:picMkLst>
            <pc:docMk/>
            <pc:sldMk cId="2186754181" sldId="257"/>
            <ac:picMk id="7" creationId="{197056E8-F093-46AB-89E7-7E26124ED8D5}"/>
          </ac:picMkLst>
        </pc:picChg>
        <pc:picChg chg="mod">
          <ac:chgData name="Solomio Sisante" userId="562b28d52993d619" providerId="LiveId" clId="{2D705D26-BF51-409F-9B31-D1DFA83EBE13}" dt="2024-11-18T13:18:11.993" v="1283" actId="14826"/>
          <ac:picMkLst>
            <pc:docMk/>
            <pc:sldMk cId="2186754181" sldId="257"/>
            <ac:picMk id="14" creationId="{284BBC0A-6B25-4E44-8A38-910CA2147ACE}"/>
          </ac:picMkLst>
        </pc:picChg>
        <pc:picChg chg="mod">
          <ac:chgData name="Solomio Sisante" userId="562b28d52993d619" providerId="LiveId" clId="{2D705D26-BF51-409F-9B31-D1DFA83EBE13}" dt="2024-11-18T13:18:55.757" v="1284" actId="14826"/>
          <ac:picMkLst>
            <pc:docMk/>
            <pc:sldMk cId="2186754181" sldId="257"/>
            <ac:picMk id="16" creationId="{DD199C15-19E1-435A-9E03-9C6B222F9F60}"/>
          </ac:picMkLst>
        </pc:picChg>
        <pc:picChg chg="del">
          <ac:chgData name="Solomio Sisante" userId="562b28d52993d619" providerId="LiveId" clId="{2D705D26-BF51-409F-9B31-D1DFA83EBE13}" dt="2024-11-18T11:55:27.326" v="144" actId="478"/>
          <ac:picMkLst>
            <pc:docMk/>
            <pc:sldMk cId="2186754181" sldId="257"/>
            <ac:picMk id="102" creationId="{E5C35D4F-CB13-4B4D-9536-20BBEA2F5A8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88-47BD-A95E-710486870DA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88-47BD-A95E-710486870DA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988-47BD-A95E-710486870DA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988-47BD-A95E-710486870DA5}"/>
              </c:ext>
            </c:extLst>
          </c:dPt>
          <c:dLbls>
            <c:dLbl>
              <c:idx val="0"/>
              <c:layout>
                <c:manualLayout>
                  <c:x val="0.11246556396207245"/>
                  <c:y val="9.09059767356368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88-47BD-A95E-710486870DA5}"/>
                </c:ext>
              </c:extLst>
            </c:dLbl>
            <c:dLbl>
              <c:idx val="1"/>
              <c:layout>
                <c:manualLayout>
                  <c:x val="2.5560355445924526E-3"/>
                  <c:y val="0.1168791129458188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984481845304704"/>
                      <c:h val="0.155741673641408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988-47BD-A95E-710486870DA5}"/>
                </c:ext>
              </c:extLst>
            </c:dLbl>
            <c:dLbl>
              <c:idx val="2"/>
              <c:layout>
                <c:manualLayout>
                  <c:x val="-0.12268970614044271"/>
                  <c:y val="-0.103892544840727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88-47BD-A95E-710486870DA5}"/>
                </c:ext>
              </c:extLst>
            </c:dLbl>
            <c:dLbl>
              <c:idx val="3"/>
              <c:layout>
                <c:manualLayout>
                  <c:x val="-8.6905208516146942E-2"/>
                  <c:y val="-0.123372396998364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988-47BD-A95E-710486870D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VS</c:v>
                </c:pt>
                <c:pt idx="1">
                  <c:v>VS Code</c:v>
                </c:pt>
                <c:pt idx="2">
                  <c:v>MS SQL</c:v>
                </c:pt>
                <c:pt idx="3">
                  <c:v>Vercel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6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88-47BD-A95E-710486870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71598639"/>
        <c:axId val="1271597199"/>
      </c:barChart>
      <c:valAx>
        <c:axId val="127159719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71598639"/>
        <c:crossBetween val="between"/>
      </c:valAx>
      <c:catAx>
        <c:axId val="127159863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71597199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93F-4651-81AA-52E6AAE22F7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93F-4651-81AA-52E6AAE22F7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93F-4651-81AA-52E6AAE22F7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93F-4651-81AA-52E6AAE22F7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93F-4651-81AA-52E6AAE22F78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E93F-4651-81AA-52E6AAE22F78}"/>
              </c:ext>
            </c:extLst>
          </c:dPt>
          <c:dPt>
            <c:idx val="7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93F-4651-81AA-52E6AAE22F78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E93F-4651-81AA-52E6AAE22F78}"/>
              </c:ext>
            </c:extLst>
          </c:dPt>
          <c:cat>
            <c:strRef>
              <c:f>Sheet1!$A$2:$A$10</c:f>
              <c:strCache>
                <c:ptCount val="9"/>
                <c:pt idx="0">
                  <c:v>JavaScript</c:v>
                </c:pt>
                <c:pt idx="1">
                  <c:v>TypeScript</c:v>
                </c:pt>
                <c:pt idx="2">
                  <c:v>C#</c:v>
                </c:pt>
                <c:pt idx="3">
                  <c:v>ASP.Net</c:v>
                </c:pt>
                <c:pt idx="4">
                  <c:v>Node JS</c:v>
                </c:pt>
                <c:pt idx="5">
                  <c:v>React JS</c:v>
                </c:pt>
                <c:pt idx="6">
                  <c:v>Angular</c:v>
                </c:pt>
                <c:pt idx="7">
                  <c:v>Vue JS</c:v>
                </c:pt>
                <c:pt idx="8">
                  <c:v>Razor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</c:v>
                </c:pt>
                <c:pt idx="1">
                  <c:v>6</c:v>
                </c:pt>
                <c:pt idx="2">
                  <c:v>8</c:v>
                </c:pt>
                <c:pt idx="3">
                  <c:v>8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F-4651-81AA-52E6AAE22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2100943"/>
        <c:axId val="1542089423"/>
      </c:barChart>
      <c:catAx>
        <c:axId val="154210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089423"/>
        <c:crosses val="autoZero"/>
        <c:auto val="1"/>
        <c:lblAlgn val="ctr"/>
        <c:lblOffset val="100"/>
        <c:noMultiLvlLbl val="0"/>
      </c:catAx>
      <c:valAx>
        <c:axId val="154208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100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Sheet1!$A$2:$A$14</cx:f>
        <cx:lvl ptCount="13">
          <cx:pt idx="0">Philippines</cx:pt>
          <cx:pt idx="1">United States</cx:pt>
          <cx:pt idx="2">Australia</cx:pt>
          <cx:pt idx="3">New Zealand</cx:pt>
          <cx:pt idx="4">Japan</cx:pt>
          <cx:pt idx="5">Korea</cx:pt>
          <cx:pt idx="6">Canada</cx:pt>
          <cx:pt idx="7">England</cx:pt>
          <cx:pt idx="8"/>
          <cx:pt idx="9"/>
          <cx:pt idx="10"/>
          <cx:pt idx="11"/>
          <cx:pt idx="12"/>
        </cx:lvl>
      </cx:strDim>
      <cx:numDim type="colorVal">
        <cx:f>Sheet1!$B$2:$B$14</cx:f>
        <cx:nf>Sheet1!$B$1</cx:nf>
        <cx:lvl ptCount="13" formatCode="General" name="Percentage">
          <cx:pt idx="0">10</cx:pt>
          <cx:pt idx="1">5</cx:pt>
          <cx:pt idx="2">6</cx:pt>
          <cx:pt idx="3">1</cx:pt>
          <cx:pt idx="4">2</cx:pt>
          <cx:pt idx="5">2</cx:pt>
          <cx:pt idx="6">2</cx:pt>
          <cx:pt idx="7">5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regionMap" uniqueId="{F8507B17-3E36-4EC7-B8FD-1A4FDADB6E07}">
          <cx:tx>
            <cx:txData>
              <cx:f>Sheet1!$B$1</cx:f>
              <cx:v>Percentage</cx:v>
            </cx:txData>
          </cx:tx>
          <cx:spPr>
            <a:solidFill>
              <a:schemeClr val="accent1"/>
            </a:solidFill>
            <a:ln w="3175">
              <a:noFill/>
            </a:ln>
          </cx:spPr>
          <cx:dataId val="0"/>
          <cx:layoutPr>
            <cx:regionLabelLayout val="bestFitOnly"/>
            <cx:geography cultureLanguage="en-US" cultureRegion="ZA" attribution="Powered by Bing">
              <cx:geoCache provider="{E9337A44-BEBE-4D9F-B70C-5C5E7DAFC167}">
                <cx:binary>xFpbk90okv4rDj+v3EgIBBPTGzGSzv1aV5f9oijbZQnQFSSB+PXLUbm7yjW93ROxszHV0Vh5AXFI
SDK/1N+/mr99LZ8e5TtTlbX621fz6/ui79u//fKL+lo8VY/qQ8W+ykY13/sPX5vql+b7d/b16Zdv
8lGzOv8lAH74y9fiUfZP5v1//92Nlj81++brY8+a+mp4ktP1kxrKXv2J7A9F7742Q91fuudupF/f
nwtWsrZl9ZN6/+6p7lk/3U7t06/vf9J7/+6Xt6P905vflW5y/fDN9fXRBxpGIcBRBOY///27sqnz
38SB/yEMfIwpcILnlx4fK9fxX5zNPJfHb9/kk1Lvfvz7pvNP038jY6pJnlchaS7TPa/n3/fLz6v8
339/w3C/+A3nlSHeLs9fid7a4a5m/dO3dzf9Y//vtASkH0KKqB+GiAYBQT7+yRIeJR8ooZQEGISU
gBDTnw3yL0/rj03ypvsbo7yRvjXL3c1/3iz/GFQvH0v2+Nuy/N8PhxegDygiFEYIAuRH7vknm/gw
/AARjXyAKXQP0Ilfn5F/aUp/bI5XXd+Y4pXkrRn+cfefN8PxSb/7/PRYPtbffluMf4MhQv8Dcu6J
QBo8u6ngZ0NEwQcCw9D3sRO8NsG/OJ0/NsJPnd+Y4SfZW0McP//nDbF9bB/r3xbj/24CiD9gFPoI
RQF9/vvZAjD6QCOMcIB+e+fzPfGX0/jjpf/R7c2i/+C+Xe7t+T+/3LtGPv2l6/n/u5QWdf6vHLn/
vwkkj/Xjt79cgJ/v7T8LTHDgXC+kBIPLwXd/P594j7r9CIgPCHrxCK8P/l/P54833m/93uy839hv
t17yj3/H1vvfzfL7EqWP/eNiDvpexSt/Lp1/oAtG33T94R//0CU8r+DmmwsM3Xr/HkleRvjJrb66
hH7u8vSo+ktU6YIV6O5EH6AQk8j5BP00C/zAxZvOicOQ+oEPaPj+Xd3Ivvj1veeDD5gAH1LnZpwb
oVH0/p1qhlmGwg+Ri3lIBNx+eB7xt193bsopb+rfl+IH/a4eqnPD6l79+j4E79+1z2qXn+ZGiQI3
uyjEYUggCYGbRfv18dqF807b/y+ix5YZFJqdbQu5FVl/TZvce6qzcQEHSB+rFlaJAAW4or4OV4XK
wg0Pab2huNsIU6mrEkAYa+31a+MZdUVZJJ95sq6HdQCCpK1rnmpdFTtAdHvmCmQxnGT1deiHRd4S
sbJVla8p4WKVtVG+IlXQfuonvslNaW89MXr7VlCR8FJ0n/oir5MGErxXtg7TrDP+tHtlwT9YlQDC
N8viBzCi7j+MoTNOeNkCr5clq4OsJrazewaiW6KYXpIMTrcNLMu4CfPmqTNVnPGy/CqlFgkKQXsV
ZWJc993or0FU5FdAF03ifhf6wkQQC+I1TxMxLA5gRm55oLulGVi+hAaerKjrMy6n+uyj/EQnOO5m
Vh5KkQxd2KWj6v1tng9dKi5rMNCxjQPTq1PeC3Slp+Ejg9q/krQZsyUL7SEQXXNkYdYcn59qncip
efA6Cj+GUS0XHtLVuotG+NHzp8+WFMWZlANPfSPaBe1Wk2/0U1GqKjYebu8sLcZFUAzlgckMbRXh
fFXnpL7WdcsTyTh8rDtvacCkvhPm7ayays8Vz5ZNlYm4IXi8a5pWJXlb/HiybBjvDBEqacKuvEVq
37Axvy3V0K/BGPrJTLIOhOc+jBZFH+W3M6ul3UNEm/bgKceacNMvaj7w5Sx0uwwkHPSO9FEVT4BW
q74QPUi7DNDD4I/DaixGHtdRmw2rmem228Knbbd7pnSpQFr5dZeikoiEsWzZB3eRZuUnz2ixrmke
LFU5Tp8Vv88BEM/s9sK2IyenrtEqNmUXM2X9j+1QNdse9EFqBwQ+AQQfiVH9FexIcSJtM8ZM1/4n
2jQgGWulNlxXnzuurqemjlQyWrbozVhdoYDXt41f86QH3rTxAZCLABZy4XtRcRhleTvBprjxySB3
7djJWPFx3/CmuietLdfAU3I1ZL3/EZXVSmd98SVTLEi6KqntbS8sW0bGIJ12Fb012aizJRo4SXLY
TYnxqXzExJ4yEEa3tCjDzRSOcBGKUTo4YI8m0nzusAmW1HRmHYwE3XNOVxTK/DoavGYbRfW4Dgzh
8eh7Y7Go3G5PxtbZrgxpfpibJrP5QUx18UzilpebCHv7WTjzRR4QZxDM0yoK88PcRMzf6mDQmxcW
91nxLJx5WRmKRaaaKs0zim5qnBc7RKyMjW/QzdzwekwmLlLnqlIigNnTqBhvUBlFqyFk2O0oTNsk
grHJAn6TF8N4Y7TkaUFgseRQpabU0wNsiy6eIg8eexNVtyTna0bp9GCBBevKD+TiRa3Khq9/7rXI
W6flQs6AhoRiQCkM3CXxs9NiEtVuU+TFXk4c7ZlfiikuNcK7Vpu0yjPvvlWGp2GJzWYmrYme2rYI
jzPVmSYeNS/v+romV32Ld82lT1nXbO9nQxQjqL370XbjSua1XczSeUTnyKbnEd018xSQRTcyvC7B
lNk46rV3YAB7BySGIWXSFCmuM2rjmTmLLbHeYorwYmxCsuwACe4KzfWiEx5ZjuEY3OWajs9k3gK3
r7qiS2WNo1PXRaued7ZLende4hxl7Q6ICNwg1ZTrIi+DZCa92hQ3tl1GdAA3zxzq1UlE82xtZe3f
VAHot/1ITPyikosupXntnX3riUVkZb+upJ8MWQMf6iyrV4KUbK2KsvrYyWEFytE+Fo3i7lcysx/C
Cp2LBhXxn9uZOnjj9Z3tQj3ogCgS+AEKqI+CN3YuygFppSLvINylvtB4MAczJkPQVIfhQhSgeOp6
kSUBzeEdzXDaGe1fQ9TDO89RUU8cVYDgTmXRKxnwUDo045AYzes97BRL5aSb5XzNz/f60JofvJkM
g1VkurpIg6GssrgpmnZXdLC6LXmUx14XyT2+eK0M1sMCd6RczlJcq02DoAxOXTaVVwVuuP48lkO/
8caBfsyyU0l09ch1Ixfab7ItV7a/KmTVx1zg4UvJutusVPTWq7i/ivQjU1G9wjIQH1vMt7NONExF
oi3XJxpos691oNJZ8M+juzzPS4WzJ3qwGhaHpmnc7gHoKmt4dq4QfmBufz+YwIAlnSKxmg/xRatT
zrVXU3HVG9h08UjEtHtpQmOFlxRe5dwHHFUsI2/DhfMLCg7VbYdYKoZwuiourM6XXgxMH22wwOIv
wpnoEq28CvKI7/vIJQ9RBMMAhO7/nx2DibA2Q87xkfd+ntgC6AVup+lYkKHGaUnG1EV5zX7mhRfB
/OQrtFbCP+cIjl+yhiYtKPtP0BvEUo9dtIFmotdaTrk7dU6jHeS3odXyJhh7s2nHUi0JWpbzusJa
m2tb1Yug8tm56txZbKuuXuVYsLS5kKgtixvn05zBTXbKevy9sFO9GDK7Cnqs7y31xmMJw2+o7fV9
ycJ8p4q2TMBFyBvN1gEpaMqbSNwpf4+6flJxJhVNQxji2Bv7RqQGiz4RAWYHEtdNK/M4gsGdHlD0
MPWjTXLtTVcIQbIcfGR3wsV2uxas2YT8REi3ReJ8EGQ/WbLGuGNq0Qwq/fPD7V/Ay5+MFbkXBNiB
nj6OKMaRAz9fh54cCiLHvqxuQOiDVReE015dGsnGaT+T89PMg6FZQhfgb15YLxqB8rshniUyUjYO
VT4tXsbzS70gwPbXhPIxiSSD2wGI/KNv2N3Y2+o8U0Fiopred4LLc5vVt56E3n0ufbzN8NAnM9la
Y5bOEQ/LmcSX8UQl4XYmL+MNQ1adZ8qkL+N5rT7hYlsCdsbOQx19jxfucLQw1T6jSziTZOA7g7CK
CYD57dxgsShHPd6EpojWfCJ+DEHEjnPTkJIfVWinuLN2Wr4RzGQA2yHpB788msJt3ra35mOOB28F
UD4sZrIl1oWlNap3M4m4Xo2yGW94Z/BVALvjzK5KVWwjkuVp6VXdVo1duxmH/OxqKsGTjvq1iOj0
2e9y6CIHX5yzDNK11Lhf57qNzhGmfZJNaHwMbLZomdZHM+Eo4bWwNyWNbvNS9QeSh9PNVAq07FQJ
0vIiZG5/XLktlMCKqS5R+RDG7jCSTRF40QmM4J7j4L4bc/8T6dpiURgONzUS+sGnR9pP4BNsPbWu
s6JYirKy2wZkTRz0QXQoWxUd+iknBwc5LAVR+W7mO1u0S+eyy4SBnJ5ATeISdtFVwD18VdqC7wpg
vzxTF74KvGrlApUpwV3g1BQoDlNuDshOQ5FEvfo0OLvvmG7HZ7KsJNs1lU9jKKdxr2Q2xB4105ka
FOyzeshTG1L7mOFy7U9Ndh8WtFpzSce/uF7hPx9A6kMCCUJhgPwAOyj79QEEgwy7JsPmxiunMgms
/h5FCm8J6PPr52bY5y0rr7ILx617ua8jfdtUTSESPeli1XY5SmbVsB/btAzCZp2HCp57s8cuM7rq
hXP8Rlt57Eu7LHm7gtI5F+vbvc2kdT+XDEOcTY5uyThtGlhsoTPNaQSZOs1PwnT3mR2jTU6tOrFL
4+Jc/BeLgd7gAw6woJggBzYjd3u4XPhNrDEwOISDT8BN7rdPEfDMDcZyurGTi78AJWdyoRqoo5S5
W3w5C0Fv8yOs4dm77N2ZJZX8GqKs288UzEKbYCbDU61qumaR2wNBkHnXc8Oguu5R3x5Q0OU3rVX9
xjiMIq6oJzZaMxBD5Q27Sta0jSfTuGQZcZiAUOlkJsGF10yTWSrETWxrB1LAAp5UFQR3F0pPCp5a
l7PeZVX3LPudIoH4C5ceBA6u+cmlEx9DSF3YhggBQQjfunRQiWgKKL+mVZYnA/aDeJCtuVaABiud
436DM5ifWUVtEiABHi22KZG8eqrr6GsxNP5dLwJvISsFdnzi6lCxhqawH/Rdjh4gLcmK27KNlRyd
K0BtLk7h5Kt9JvxFdKEC3+enmT8/cSsX0JfjfmaJujGxsKJZlVGVHYFgdgk0jeLei7LjzHtueF4c
x/CsLSExRd3RQm3XbeQP19D0Yyz8nn/DVZ92ZRt8riy4xBXTcCg6FMQ5LB0O4NVBijUqVuIS9eQK
8K0opyiOspHZGEM8xpiU2c452x9NZsMfTyE3YepwI5GUNdSHcihk6nkTTbzKwg0E8NDpya5c6jXF
yrTBaQwy/zRcnoaJNamrOPLFG4EUPYuF57lI56InKVuDrjz6bW62RUhczgEq+2iGRHUB/+LCabYY
RCB2k8z2qnFhlFeUu5dG5rLc5S1dYJGx2ENgS0zo78u8g+cGZcG5lrVJRNaAZRF0wzYcJFtoTcpb
C6alymT+0Ea63noNZulMhqEhbleDaVu1TbgoB5ml3TSUfjxlolkCYXFcoa491mPuGu63x5nUuvEX
tdJV0le88uO+muxGDROPRY7BvhxdzDsBXHwCsN6UAe++eRF6knkHbkE78BWDIdj0pgrOtJY8mcaK
3tuIrcuIZqM7UmV+sMB4ezEYb3SOmm/8ogk3z+QsYZRnic0ak8qo0DBusb6qKSu23NKMpJ6V/kJA
NSTPYtAwciTl5B1gfW7cGseqm6qDg0+rk2FDdfJsYonGxwp6KHQomuP7eb1Vkjtf4NPUIMSTHEl4
GkVXriag632IFN4IjSo3MZXtA1n5S0SFOTc1nFIGob0deePFLpUvP6lMfKk86qLQvF6GJSVV7DUG
bsHQwC0KEghFv5V4oFVctI7/SuX5cVZ86fJDVU7OwxfuWB80K+Q+6trwaBWVq7KlKhZRBo+6CdAh
oHXsFqHfBg6AWrkwIbqSllYJ9/rhscIuAkG8/R45bC1rKftMeocXNa3Nkj8PQC+488/OioQu7CSu
4BAEiDjX/vP1p0olyway5javC3ck9eB/anyHg+WwaA6iQvrGz/JTewkupsiHi6Yo0Tq8qInOAVhD
fVuN3GTLsgynDVUHWxKwn3Dp7yvagiFWQnOHKVJ+HAyIB9VmT4KVn0tekfvSIi+lzAYHxVxCRbw+
d1cEE8tGsmLFwqH5SEpn/UFn03bA9QG08FvOMLmxYU9uCpMtsLsPzw4iIjcRbFiKihGuZqHotb/1
BNHxTA4eUMtL8urAssruJZSHUKr6qvTy+qqypDxOebGsPeOSWXCkAStODtsct6qD/tI0TXg7gbyI
YVFEyygciYtZR4e36AH6iRdQmzIPDnF5AWrJVE7u5IrwU1vw0zTA6QZolR+gipqEyAB+ysbej0Vd
jmnheV7cc/VJeEP1ufdCHfPCBXOl21eJlNF4E5jK5WxZrR1uQepFb/Ui9Hp0M8IC3biYXziMivs7
v2PtzZ9vDQchgstV9TqVpL776ALTS33Z1fnx21QSeVOvWhhNtyNygWVAx2IVybDfQjKoIyrxmOJq
BA82EicwIPPEZbMd3M5JqsheQk5qQEL1AGLS+sUXq+wdIUbeOm/QbUIzyGWU2+ATHYPYg9V07myP
w7WqeBQ34t7PZPlEjC5jj4/wzmrAFtLk7FgbHG4gM2IdSV6fuXDRYpc3+t7VFExa2iF3oDgobgpE
2LWgDhh3RKaRTABn2UYwWaW+L/pN17X5Rwcwu5zW8umICuLdw8rGnSsF38Kc82vM6LZDg3ffRGO9
F6BFzhdl47XS3WLExu7NpRFVY/czOT9pPa0K2MHNTHW8+VY48Hw7kdpc46qIFVLslg85u82xdBeH
N/L9zOshKJZDH4yLmexA7+1z0z5OtsgTAsF0iGhAUgfvBDsMcH+uWgvjXiN2DOxUxmg00d5rdLgX
6yqso/3MmJ+ii+hZXqIETwwmgvPwk0toXHRSt1/CzoVCYx2Q/Rio/tR4hUNULgI0yb1Lnfr7tsN4
NSgfraSf63tFvB2cwuZL1Fcs8UjQnbDF2Z62lruL2wlaIJIAuPyD1H61nLLc34ii0DcRr77MCpLh
Kh5Fnl+7zBhuAz72C5KB4dHBa89D5zRMR96HOwlMcFYCT66W5IYOOLgpMkNu6diHazrV2ZJIyR/c
z1w+D43tlIBmZMfegeVHOo0meRa4E2xalT+EGfSWLtsJ1jKg2S2o65vnd5bWOtfMwZkOEO/60sC0
E4w+cA5iVOY8JrW+lK6sS9cuDe3a/jCT81PtsIK0A75IZ3Juipa+1rOmLlbYUyKGIQnH9GWssSXe
NlDVwuWSvnE3z2/9Xg0zwDQnTOwi9/nOml7CasjQjuJByJhVDiKcsNyUUrAifSWZH3VDuIx1rtBu
pl1w8Mgm4q6syxAz65k/oHD3ovaK1xeldLiIE7u6RJGgoe7TWXHmzYoz2VhXIXRFj3VVeXg3N+Ly
hBmXzlTo6YU/5p2S8Ux3CsofjzPd6iZ67uwg5DYJtSfSl7HmJ9KIcO3ishsRBd2NQ3P3vSjwwxQx
vfJdYrEcL6TF4300yfEKNhk8R2PwiDuLHhiNvIUDbbzVrJUpvolIddU4YHWHdE7TyFZjwrNoOthc
28P8VBcYLKVs/KVizN+3YeRwo+Bb34dgj5QY+JGZGu2IvEZstEM89I8FZ90ST0GwVVGSjZ3adoyj
aU2VF2wNwShpS1s7c+dswaUvDhVv0c6hjHQxegDeldD/6jeqTjWphpWNzGfp6gv7CPfVTchts+k9
QmPsYMEmqVuxh3mtj4yi6qZkvV0hj0TJrPzcYwJJOQDsMAnXP7OTWCpnzXQmg6hn685IGrt8bjwK
OWV+TL0mW1oMdexGD+GKBA5UCUUzLJ7lsyoA/XgcpvZc1T3Z6J7po5wodb1pVx5U76pwc2dZ9Hjl
exl/fsPcbdZuGunqBnbp1sflf0BNK9/Bhues9usz1BXeee4afWFJnMe09ZjVMZC8X9iw6q95xutk
GMT4OY+aAwtrlsea8mSUsP5GrdfErsZo7jw85YsMheoIhqrdWN95ERddf6SEOQPVQ3eam97w7nTy
hrxD8cywWdidbPTN8yp2JIV098HMmgKcEmLxvnC7GcWEuAp3T/qdqLIxKV3YdQR5Tve97zLp0I/w
F89BK4bJL1GA/TRQptk7lyxPVe0K8G2o8JdugO7bF00f+i5iS2k13zKDi+sq5138rFGjq6rO0RkB
uPNLC1eidXCJcnnaFmp0b5kwB8/3riBsLvuCNFMsw5xvqdvVNw1C/Y660k0sc4SbRMPmK8sCl2S0
rtxzLzrS7x1406waDV1t1B+DG1nK8qqz+TM1Cwkn36OgFPu5IWJ0T9IlSZo9vLDp7wozL8B1KdKX
Dkhc47xtd56W4gf/pS/siSuvznTN+2VTT5uesuwud9XPFGXaoQXZMN1r5Q9xHhi8n0nQdadeF/g8
Uxxdm6pXdx4rvGs4uFL8pQs2OjhWdPo6U66kke+iwdVHZ7KUPlmNOGCLmWTApdBenh+iNtAbkPuq
jpXzTdvu90YCD29HZaKt33AnniUzDabWxCMubfrCe9aZ+yC3bet4fpzl1eSLhBoN1p0rOi1Ei4Lt
WETo2l4g9xGgx0wWQ+xLhM+j3zR7GzZdOgt4ZB2+Pg4P3EGUKw+Yau3zEtz3HdnMCqJgvqsxe9PB
R9AtUZDReBaEGXGZEBtuXf3bbJzfYsusoOhz7mDiyyupO+wXGPbHVFQ5vJqK5gM+u7Cy2QeWd67w
wvFj4abiKlP/NJUK01dT6SZ/OrTuY/BTB7wn2fDzFFZ87z48NfdjUN3J0aATulDQlWyFBMXtZEZ1
KxiOZzbzB34WZX0zdykDJPd+4e7vWagqUW66PivTWYpNPS5VOLZL0bovNozRt6G2Is5EG93p2pWp
A6rEUQkbbDxX81xXbSnOHMMiFUHZPbA6upM8DL+H5Y0xY/vkG5e3zr1H48LjqIQ/eru6aLWWrf7R
mxdh+1BreleVTfgdoWvMvfYJTEjEfk3wnbn0Rr/3nt9du9rW87tty9Mfbm7iQ3asW5KtUeBKJS65
LG6DrmIxsAP/NjTtphpr8jBJXS08f6z2QIfkkBdV4+oihXx0bimZVUNfgdg4136FW5CtsVeC59HK
nv8YzQbdq9FYXVV75HD6Qw2wjV36tsyyPrzKPddkDjTVOQNu+7PwyroPjK68vFs1pu6Os5YOPHqG
024WzUpuZ5B9R9UxG12WlGSy6zcF1H086z+rTK7cUVOcuzhqyp0OxQ7VgaRavgxjHKAaF+5a2DxP
5DIl6W55UIUODpuHBt2TpEI5ON7JGltGx9Fzd8VlkvNrqA2ZS5+KLy+Th35JVw13xzBE+MCoywiG
jvU7Y4fohPKMu0jSfc9kXYinwiz71AKvW/xvGp64DXiV9lyCLfIEhjHuRwe7SV+nDrEaUuqh7Ogw
qew4C6iDtrYF5YcXltWu6NGHbNiwiLsoodHVvvRqfGtCtzoWdHLNLyTjAVhWELUL4cCeW2OyYmv5
yJJGRehW1c4cIwB3c1eLhLxp5LdZ5AK1LiGMyG17y6nJP4IOs3Mk0N1cFSpVB7Ye83Uyk0OjXC7d
A7ucSePytMQKSLcy6ODVRKb1WEcgbeloUmUGdWpy0Z/mp8G5zjSbOpO6K0md0KV5I5iVkeeSbWF0
6F5h4a6gBO5wWYW7qq+8Lp6ZZWc+GgGz5SverDNrv3TxIpt18QsdeEKsJAXut12G9rvagf3uszVP
N1nsvleo17KCUzxVbDrrtm6zuKpT5VXiDGU/nWd+4AqDMYEVWP3QyFC1VqHLTmbx3GQ6nFwo9NyV
wux7TSp2DeoVDZwPMR18CByW8dF9YlOnVaiDU5grvS4zrTaZ7syxMACn3GFhbpMVeNHovttxdyp3
PovaNn6hqfNzi8Yg9cybBarpux86dlbH9UdQDnBfXSo+JMzN/zByZUuy4kryizADgYR4BXJfa69T
L9jZmk1sAoHg68dRndvV1nPHbF5kCoUgqzJBCnm4R+SDaAcGTEuHXdMOCuBwF7prUshf8majfR8B
khTePUjTp6Kc2jdmueUxWTIeLYPTvKmEdhvAI8nOeIdStqFbZP7FBkEkrsD62FC2aHDThN5I17bC
ehnZFFNqTRfTaCH1xgPNJGxYi1BFO/0+y5xXQ2voRJqchtoLLYcCaUllT86T854CcXme5jYCNiEf
Ne+cZytY0nDuB/dsnIyxLB4HpIuMF58kdjTVNDZeSB/6U174KjTeDBS8sEPQGgkc9V/cBADt7Lff
VGF7O+byYWtMUG0uRVDh6AqG4AUAGeLTflDHpR2STUnpJXfm+Vlyah2FyJe4XKb5Yx1fhDU/d8lk
HYtuvDVqfgsmnl5MQ7O8nELTHfOuPEi/EeFEh+aN+pp99vpM/bOXWnMWu4nLtjYi/PO8Ns4QjGcu
smlDB7qEacPGOnaW6Y/HzKlaLwU81XnbtHLo4XPMj1y6lGcztS4EJnzd1BI+CIDMWUIz98vx74mF
7uTOr9Knym1D2+m9K1kbCzn7z0ZWoxvxTNebr7Eh1elGO7JBFFgrvFLYDETW791RD3fTmHGQQKvQ
L4fs8OXwAJbs5Yhl/2usWfhw5zSNWcqKqxkH+lSEbrssd6/WB0YGnPW6CQwD2pRnbGHJxfGtKi6q
VH2nA3KSNSl+2VidQl74/kPapOlhcsm80yvNYPDH53mUB4Ai7iPx8/4pd9Kd5+Xtm50ocS4XykO2
mroX3rZAiLKdmasfSov44+M84N3ktcwuwVA2fYygoznxtIvyVLW7avK31ZqJ8UQdJ8HknJe61kHM
80pF3UzJxnjrQSdX05vLke9L2f/4HGf0OI+lujjTKPYFceWu8qj95rZIM6Zl/qNmxImIDMhlsWx2
dfymigwcNyXjGdFA9fpfrjQT3DwlUdYCnw2AUmzVLKwIHF3bi76iVS93x+MIhGQNhL+GTeDbFq3e
2WTg8ej16jAiYzCAF9Suv7p37gbtnZu1MWZTaxHP2iLR3Lc50kup6k8kz08BAuAY2T7xkvnEOeAl
6aOWgLgGvk8BpjD2A7mayyDpVeXts3H6zhz6gAXuSdVsEt7lLxoJ8BeS7aUYuuc0wMhUFsdkmOe7
cZXM++20dn3Rs4vZU5lFHihhR+MUjjvFXDjeznjBRdaAPpeQCCLe1ujeq9/UVHU3TeiPXlTNmycn
cajKWcXGqRvANlbbentjTivoWDWdd81DyvC4pECiH/W4AAob6YfdOQg3VgsQfPLQR9aUFyVQVac9
+Yx916zLHjO//3BSMJP53PY7Ycl5x51AfStxOmJZ8NEGDWIl1+Z70mTF2xL4GzOuyvzAWEr7bcDK
IqTEyfbMVdmT7hN6BdnuOPiJqpCsCJx4mW0eJ74DiLlg0503goStzsYfY1LcAuYmL6PMgl3HRrYb
8Yu8ggZ2xf8ODhHRblg4dn9Pc0FPGdcsdlr9PloVeNyeLF4HUCSXvrS/eaVV7vJqEDtj0qXdAArs
XwbmpodO4taL7bKHsbYzMKx48IOA2JS4yv6dzfaPjLLqFcdutVkSxwUTElxGJ52zre9P1nOdNGWY
DYn9u1VX6jb9r5rMTkjp7MeJWqw4WQJ+dQrQIeeV1Zl7o9ooXel9W7jJs2Xbcam1aCLJyKXCSw5e
EkeiusHJYVblcrZKWTz5oH3ZK/8uKaz8ycv8iOpAy1AI8Y2um6rZWQvW8r2r5LOx7IqoJTQbsrGR
FM1CXwOv6ZWVYUej1gW0W3fX49y/s3gyf3TTRkiPf6PIIAMhXbJd7yYp2NuNvRE6mR5V276yRMtz
Q+bpMRgAvGAVvHerZYYsz+WxA8xvY8zPi3IPP6Dwzrm7hJNH2NE0gIT+9L5M84ZPmerq8MudUb3T
Xlk/NpXlzueiBbqvaJ7GUzkSGZZe68iwLtzglHtDcMJqqXaJbT+JdehrvC2cV8tFlt/qqt6PM+Js
9GClZx3Y5Npagh0bV713gou4aXhzQ166P3ipLPaeT/IHNhRDRJy8+d6PSAiCSfhbiyB0Oo/el9ZK
n+asdmNOPbntLSGKcKFyOUylrs/TBDluCgLtOx3aNMYl7nHgen6vxitNAvVmZo0gAUYp2NjvmW1Z
USUy77ggweGSBpFZmjnn7O+GK3vaWnNVIk3eOeeJTsO5UE4W646XT43nNjGE1+Ip1cP/6iE53Px/
5pm7LOv9kDD+X3f5uvPXvCwLa4l9OplJdcfpvL5XQDLu1FWPWO5SkHowVPppfpyhOQhd3TwtPW/v
7ejS1zk9lI2wQM6d3IcxdU/4t+mrBNnoTDpg1cYkvlj2KX6x2FxTj67cIJFv79Cjr5+rjjvNSEmb
7KDpzmvKcDEpQ95mW8mWH3zKIld2m6QVCNHHVLpxkopfcnLY+Jhm5WYB6eZNDw4Pm9lN3xCQ8lCv
Y6Znxoz3/5yXTv25qrkMh2HCLhyC7TvElON7LNwUMd0awI0iiyfRzm9sSLNDlyKihX5m/gBCFi8L
+ee4mU8GfWtduzqOoC7+IwSyk6HfpY7bh1+xkaiZe8gSdSV00gKhV929NSWQeOZ3WYu1t5/DJc9e
DHF3Uk1YjTJ5MqTe1arFmrpeF5xaXLpcYJuhI3gQOG3NfY7opm3Cr9OVOWwVtRdciN/ge0KmvS68
jWbtBApTQ9ZUQv2OhxUP9vzeA3Y6BdADRUmHALUYanFNWvXPqS1OoevrUixedkAOBFm7CUk732lI
2GVp/oA8xHBM6zmFmIIO7yDa7tnoi59fMyC2UMeWS8wo7OJtGlUsmuM4WgXfuS3PY7BZaOySJXVD
p8yG3SrziAJQFxjv2YMUurw4GdB585PMrP81E4c+SF4Ca14yoEXrT7jOX9qMPbDU/7/nCxEoZLDW
BXaof/FS8p3VL21I/QrHGY5w+m8cGjFQdbcJeOFUcVBjJy8/tkpamyZ38JQiTPlejU4Q2XbSsStA
2cdh5SGN3NNhtbDgZEyc/nWogwfF7PKFO3qMvdGu9uYHtfr+j2l+7TZnvxiz9yny6d/qvntxfA/H
yGUubj10I6GX0+7bPM4iVnYbHFPXG9+wlIXEwrf0mVB1hgWbPZRpTWjhd7llXXAiXEFuUpD+MHfC
un0SdBA0QW8xk70xyajmrYfMqd/NtyH36wOf3J/QsLQgoYzpcisnQrYdbbLocwpp5HbMMqgPVKVu
2scC4ng3WYzrowHA/IBEIaKerAe93paVjmvE4cxD9J0oFlPtjTfg9ZCd4Xx6KjvQcUsKGcvg0Pze
IhcSIddKjtJjCFWCxT4EwiWhdPPsaUD2a8fH4LtudHBj5fK97CZy4DWx/bBIiX0oXe/Ihn6TQPBy
+2ocxNKbXnXrs/4fRzG08xbLwhks6ubSy665mJ7KfRBQWX//HE8mdbBKHewdoHoPyvLSQ5anS2hM
03BiiS1ouC3QDpyJlF/ZscIKlkXtwv/yHAhlvswF3+uxnWb5gJy8G4L88nvKbHCP1sb0ZCaR9MuC
8mR6/23sy2Euy7VTh8qX7cY4kL3OotTxq4PsxsS+s3lsowQnzMiWgbb2c1riESnG1vKjtsJD27Xi
YAFsOA5eD2JPKbtvAglA7OjUv4mKNg8uJR9m3CvATgA6X0PQVKYxJIR0fAwQ756s2k4jHZT1lXfN
cl+0rEE/w7up6imNCBDL6xzk7t7OkbVMluRkmt5ZmAyzRGTIy7BrnaQwWRv8cc/toEOeN/1Fp8hO
+FXzkw0emGCeLp+rlLBNgXj1PLHMPxI51TtrqO2HJnOGCCCO+MASd4Faz/tLFW3sMbf+6Vsgko1l
8ufyNKH0DLTFP+IgVe+6bMoPk+zOPHWto58r65gK8af3NVYoyuvwyzZzcDqzNqim8jDmViirmuHl
C+hnY0w7cD5yli8qlgg3Q1nz6ZJz8VTJydsbyzR1iQPUkg45yJTICJWTftXa5tdAO9+H1Qo05DBa
91lknH7SNfslEDQ2XjevvI3rIWY0XiFxjvMG18fGVujXtAEDp/Py6mK8oKxfQJnJH5LSk1HGh2Gb
c1pcCih1LrVblBewHK1NsogZjBWMGa9x/MuEGERFpSOduEwXLKuOKJawaC0sqh6TMbNtEVk4R5xM
k/no5aOPH/vL1k1rn1S7XRpAK6mfFodilONbT/y3hOXVnVa5fukE9CLrcFemxaXhFjjhOLW+BWXK
twnz5dZ4k7TjKwFDno255lSXvpqf+7nLHupUPhJA6QAx+clspmbnDHp7gx0S2d0Vr/SdbKbhOobA
dgH7N7mVA803vV8WUDAE8mFaGzMmSguA0mrW+Q0q3PzgkKA6u0VqbSkgmXsRYLEPer99QR0UO8TK
7H94afog2qlIQ1c8NO4yZ6H2p51HhP7ZWwmA0dZ23lJlzVEGOOTRBrUFAk9lXTT2pf00Aqaza7vC
s1pbEEY6wz1bP4aXTfevj+mbFB9T6n98jFzI9NPhWR6qSpRbDV5YRCeenGYurFMl8IK2BFDwpIAG
/MthTNNoqWKgHOSqHW3FikMRNLSiLwBEgNA1gxi6/7QrUdxyZFbO1cojT1pOHz7clWXOlqY465pj
d2idKrYKOX5Mjv9k0RJp/qzKz4LzJDLjqhzeUum5j5nKoMTSLRCnno4fXDbfK6cbT58hSumOHvRh
OyYYfVLVOD7XzvjLhyT7PK0WF3YPYrO97IyzH0Dqn1PhR8YrlJdeg8x7odVya4JBRMiRQuNkQbQ8
DpwgOgZfXik6P9tZUdyEnG7F6lySfN7bEs85+CUCeRA03K/neA6ybPM1Vs2DuHcfZVBbIO/GGqnz
s0EHkf2v+7h2QkUy7+yOQ+SDcxaKKvD33dS6LxUCnvjLnJsgi7vG+eNtO++PF6zzwu7XxFzAHwoH
B3KodIOH7O9eWvZ/xoxXq6vLS/5q2eoVEOBytyoJMVarNmIhLuRXVXOakW+MjLnQdMvGVJ+Kib2n
bSX2Xl3pC1sbs4BZlPylvGaJlOurh7npv7XrllI6Qm446FYHs5Ow8loPaf2ep8FwTCgiW6C1/qFh
KQdLgvFNmQATMxEKbfLkxHlQAkWt6+fBhdIquBZLln32pQWWpTMxRC81OzLPSc4LjqBxL/zuR0t3
uiqWV7h8b7+05GF0XzjYxT/agbBoYY53FQJosTvbZAPYgbz5vX0xSOHsz9+TqSheqgXH787r7UOf
K3ppSn+L/NB81IvmdxsUo3DIy+qnS4YdK+iE5waKvMB5bjvLf/hU8DJWbAEhJPHQV85VUxCbNXGu
WeF1YbFK0WizdJu5Q1hmTERTu2KeD9bSxpnnQnIiFUiwEN7xltWnHjB/3Kh2/pib6R/jGrqRr3Fr
HKvjMmYIuh2pj3R2uBNhG9ZH5c+iCusS6QNLOcNWBHlLAN1nu7HiKBwwufM1L4b52rntcATBJQsR
rYOV7blvou/lYdH5vHHspvkYlmQ/aX98aUtCjyOYkDEKFDQfuhwfSxso6lC3/dkDXTriA6s/nNH/
XWhbPmQcLD9eeVZo7rNk3dVuvO9F3rLd3Kc4HLYJFgZjC6MpURxh5Kym//gpA1Rk7ML4p7/9vEgP
YzqWp9HvBvzLots0wLGw9oq8uppmzlIIlzQEkZXxKO4KJOf66uomvb+ZeQcYap395TDmNGD3HjuS
nCaBqKblQFozSMu/z7b/ZgGReArUkp/KJqVxVnvVd1vQDVbl4Q1pAmBo2SCAlS40hKy8uveEAQ1y
+2uqE5+HfrHQTS9VEM1r/YBmllBDeMV26Dl5ztv6m1pY9XNk/sc0Oeo5SQC8KEAfGoDPGfD7PbNm
1C6oxcC2krcWaEh5CZWeKh8rF/cHKXnZmzGoYvUWKTt/p5ktt0s55zekCeU21djF/t0rceigwopH
Q4h1WLfKCJNHBUh2Du2Kx0USBNc0beZ015QQ9zhWSr3954osIWFv7TeVOYkhede3Olf1LQc2rjun
vQxIHP9xKC+7d26nj59jciiaG9duhXRqUO4/B5PAVweSJfNlGCyNXJv1AG14+mklosvPPfff6yLB
ibcSr2JlY8+VVYDfZ3uxV1ieHwcFL64+AfUdTrGIZWMtdruZ+r4IIgX26umzS7hrxTVQ0ChVFWfI
yg7uLeuduPMQW4o5O5DUdvcr7whZy7Q54RXieNPXbt5TKLDM6GcXq8+EfCL1YzNoLvKqrOKR6QJX
K2MBMdhuEmKKXJ3yuzeW9X5EPYQDZDfDzS7SMi6UnX0bRHrDMd/6PVKJo5Rbfa9sIGMqR1wDJCbf
V9wZDjSdwbSv5ge7nt/oyijmi8JC6U1gd2NBjkg//yoI3k+c3emTLxXdZm3pxmbu4BbsNmKuzlQl
oyTpf6WgFx1nTbu9eXpVrqs76p3kWyw1wPTXZ9Y4imbOownwbNhbbn7LRE1Cs1zlcz6F1Tw5t7Qe
iv/qEEte3KwSV3g4hxyT3PKiDkXjbgzYCsDG7gp8IQBhBE2acHffARpBVIsZHv4rP9QovhANOOhv
mwSpR2nhTCu1cymU/6eZJkEubd/z0Gq5t+laG7lgM2jm+IK4B8q847CinGGTz/PJafwZXD00pmfG
PpuxXE6mpwjpupDVtX2c2nfPt4DlC+glPF6DOV92b0gAl9HYF/ZJ86RDeQ+699ORPy6cZE8zeDxm
WHYz8uDSyiNzUdfpbos1j22h+O3eiraheAzL8Wy8qdduBtFbT17vY7Pj7rGp5ENaS/9t5EgKDBQv
pzHdtBoiYEGgq80tnsNgQUWRnEaQMhYvpGIzlNvTL+p6/pu7BHoncOrdmCutWZFwlDq/GNPpolra
/ZuTSe9Sc1CyzEW+peVW532+M7MW4hdhm4GJwWbPeqlZE5pxL6PZubFcvFHrH9lg/dy05Szxcgfs
rWrzV0Ys9165C30qavl5M+Tlx2M9q4j5YK4kJr9mLW56aQDaXfiQZZe8q50I+Ujoh/52WLQIQuLj
K6K+yvEvjMPdCYb8rqkSoclCNLVXxHY71ScrdZrXXiV43VcZxCTqHcUhYweVeX/pHNFGix7mhybB
6Rm4d/4Da/JPVLzIwUnNqiNtGNkEyBV8J3jcOIeYE4mgLR+S5iQDEMlrKD8/Eg0qlhTJDxLYU8Sb
mlxJm5Gz54xjLCe1/HD/8sCseind5j2gRIe21bJvVeX/mMck/ekt3SWd2PBXAr4Q09wCsa8dwFZe
7R6S2r8y/LUUZYd++tr7gTiIfQPioqFbguzHWhoPLM+yuap2bK7YM5urMUX3mNZed/k0Fvpn2JhW
9qRk2V3MbHOdGcbaJuIqm2cw5pD9tIcSn1sWtzWofjRDjSyKDYJfZ2PGgnWaGqyDLnh3NdZEa3lS
E/llJsx+NT0uFvT1ow1lyOf89W7cJ4ho1XJPRt/dQqiQAkvqnCJOPTae7GD/aUHJnp8LV3P7sCZC
D0U/f+L7fPL1tkiADxi4vxHjI9DF5AFiBHqfHO+bGTazABZAwb6CntV/ZnGkDmx/8o9MdfTirQ1e
ID9swere5GpCklqAXPnpqW3ZIn+0+ZprfF8mUkjtJi+TOjJ3Mo6vy90KZUcUxLGxtiwGRL5l97Qf
AqS2WndnTOMokz7dQgEARYRrM+yYaGjZYmlm+YexzFwRIO0py9AYkG60FpbJ5RURqXU0Y2aq6sFM
TqTdbs29E2RMQoUySMdWovKCSBrIzDmOW5FjtUdeqOzWdm3/VNl83A6d58XGpEVaPzrWkzGkmYAI
KCpQj2QH0E0+BQQLCJf5q3GaacQb/iqV9E/GSujA9pMq62ixyQQeuADa6SKRNU+cIzfqQk8z4Wxy
RUasiceJDHENCvP109OuXeTpcfiBpGM7+fkqv3GQpzTXVMnwV1tmxd7MM9eZcdP0HEtS3QxHr1PO
sfW8U07K+j6Dn2El7XBt3bG+myGoDOhGUz+IjJmm2NEFvs8tqdz6LEjanOu1Mb22QgRZ6eX4Nf41
zfSY6ECn/PvSaQKjqprB5fpyfHlVYB/1AB6zWImHtg+qQtD15a30cUbwrLZ/L2v7UUH6/5dMplgR
Mf1AcSArXNbKQ0lfiV0SQHRYNFLsfaHveTnmx26t/eACr35HYZ8tuAP+D136eaSKitwIzYOTTDiS
w5KgDop9a1zp/5icKY3rYcCxzwVZcJagUxsHo7+cMsi/l70qNgNkxKc+Ufm9mDpUElmvdGaG8gey
egcOL7fZRFB5jGAFHphCpYEeq9ssiB+haASOxggQsXCtg83YdpdsQA+nBIYVpDtKx27F7suRtv1j
Y6dAHMo0i/PeJ1eZQRk4+OT7PDh5XNeTfdZ5Pd7rhU0hQdmS77RrfjYk448ukp9H0Jyqjb2OlzZk
3bX6kBZ4pGMt6kNdk+xFi/Zuboj9o4r8Ed9LW4OY3kmXX5Xqg+u4LM1pnF0IDLLgCpU1QN5Pr1W9
BS2KpBjr05Gznm4gpJWR77AqiNvJ0mC+52D91nOCek4pyl00ld5NAVSn3iSvYgzye+O40eD7/NJb
nuTI7EPka/cNoILVy9TKrx1nfOvUfc0DR2LhwpBxWlZaHeuqfvfGxa83qA/BQgawe/d5KyJrcrFA
3dDMrbYZ2LGAT70YPMvuTYMUdSYM2X6Ldd2bjbJLOCrQemu8lqOgJiTQqBmzHpe9bzm/szYpjyC7
UxVCOkrOXeNir2vAjukgtYqceSBn41jW3pfpBP0lpylkz41M33KrzgDaBuqzppGYWIgiePTZ5rR6
dCBUM0WMrHrqzv5UeqEpYlS7jrNbnGTY0BzkkTmtWL9tU59vJLGsTSHG8pjhl4X8X4HHPefOj9xx
Xjxa+c96tHvIjQbok4J0fFWQZJkJkwPqEFO+d9e52+0HN48qgFdXEM39q0N8CIpEeTGWBTHGNUsD
/zrrxIIikCeoIDQypOVRYuIE9crBXMrFoNzQTOSs+WvR47g3NzBDpoe4CEeCyQYUbiZ/faTnIbzh
QY76beudZTOkMYFOM1aSgfo3JRWALocfB9nz42JNGY1M1zQ2QppkY/yZpcb93MxlCLJCnGWdeK89
oY6+wA4Dkq94H3jnRc4yB0fj1aj3oJuCvrBCSsBl+IK9GpspzsKQVU/zhvNJ3jRoUI9pI2vUgMh/
NxJamYwFawkId/w8Ycgs/a11Ic9VA7DOHD8US8inM/c9esNKsDeHETMDNRR/CkHUuVnni4STra1x
zjZOlHyLfEIQjvKRn1NUcTwnNhrTM41xCKe2Ixt1C5AI/s8841Vdt4yfF0tCQQwfFCokrDfwPHKi
pDipxne2Tk0qKHgdrGh5pUE6QBkcyf32APUGCVnJ9SMdp++uJTWYZ3XzwpvmO8TtwWUKluZltCVS
uLygJ+OsPLuL8CHsYLxIkvZxOkKUbZVERxnhfuymAV0iOnrtEbga2INpmXVHYycFel/m50xjW6Nb
Q1Jp2zhtQc12aCZ56jIBMY2fffO6qvgr0OrbxMCF4YnWkUJlqEeLZf2WONI+A8eADHtY6n3a8/I2
WIEfN0levMwpcpqNHIsfc+YeIFpHUSgK/E0k1vwbadkfDEfUd1m0BOeenjywniO9GHjdOSDddEQa
CiosOxhvamhQPc9O513vlVWU2Dw5QKqIx2+NvqSDVD9xlwLZ3wlhueYhTuXgZFQ2ptk5RLXrNA9K
+s9pTDr9S2+FrjWD2t57at8wVt1SMdU305ttG6oPp6xRz09grKLcg6KocWN7xHpkJn561usaIFRb
6IeTsJQVP+B80MYEBCwkJ6n/Oto+39bIWm2XrvdfCXesaEB9r4OzmkmH8mDO7LbXGRD3q8Ir1Vec
P41V7t3E8HtwBnUqGVEnl9l6A6JnFZox0yzBqrE37mnM0cW5pDhx/SwmlNhUSee+EVSjQ41NRlD7
D2bH8WO2QXuri4C++FDZkUB4b8xD+uNfF2lwQnaZAoj390V0Geitp2UfppVXPnsO6gOWyio+exaV
5TOkCH5kvDxHLZt/zWty+3s3FGeDUdceMrt9WzJUtyTuSz747g5PC0NhERSAs7MqrqVFtzlojpGH
QmjPSjbJOVPub7JaEkz/xxI55ZHja4uotPYVykjczdQuz3UYoCLcqRbaefZmIVBnAHR10aOuTjC+
u0A7fpKSfqdMd8/QPCNKygO+q2eLfU0INPnu1W6GMkV+ENIuOxk8zDSl64w7sL90ZCAzMwZ6Txvx
KuG7T2zNadt9oMvhilNyuMw0OXoQpr3aswoDiJbei97Dq2aNU4QDT/7Otd1Gc/4gXTEfTdMj4/7Z
+9cYS9qmCr/cqBIQbLOiyo847kPtPIgML6asz6PV8U1il8lzT4YKTL0p+e3vAObW16TClrw0y6Na
RfhSDhvCePK9s3qIQtRiPww2SGVOJykKsEzV9ZO7mk/IgWd6BgW781AjodFDsoV8VV+45TzOM9jg
LUNtAvMOloCqo0DU00lZbHp/RtXG4Ajy8xgvfvNBCOT149zma6I526Mi5/Lss+RbVizVz7KXH0O1
/HNCp2eFlaZkG78tH1A6FLK2tSpOlQTtuV5csqE9VFJq6Lt7wyFo9rux+bA6lJ+0UNS2AiCTIn/y
zWISZZYSSAAQNgwkr5qo9ctHqRx5gYgge+LQ/rXXBlTbqCx76zahuM8B0J61g4KSPViQakeQ+smf
1YwfYeLDb7du87ChbfHSo2LVlie5fbIhLLgs2OY3g5LVm8zoi63KYD8JH/h2g2JxphHj8KdHc19/
jqXamk4kNP6mA5EKARtmjagutBn1hKBu6J0jeBpLzFAQ5gNCrOdB6eARB/7kzEYxgAWTlkicUcCK
iZffVT9MN5yh/4ew81pyG8m26BchAt680rOKZHkjvSBUKjW8Tdj8+ruQpWn26M7cGx2BQBpQ1TRA
5jl7r9OziOMCpNfFuhrG4Sxqv36cZPWuLpgCv2GrDuKkN7vmBY/mcfNccyu4TcK5Ouehxw+rsYv6
rNpOYiN7lZ5cd7plHIMp+Z7xLH5uCq/k1lIHv45a6oS/GsnCqYxc93mu3GDrD2ik43wkVGtUUGj5
TYRJsC9QJX4HmVBttd4Kj6Vnp6/U7NjzDvzuDwMtPEovTF4RcO5ndo2rZtJLvpphBaILUgSRZ+vN
djILPC+3Cyg49hvpM6gb8tUnFANgZ/I3EGHtdSra5EOGcjf30n+z+6Tap4iRD2Pdai92L85qAqJ0
AL9BvXeSyr2zdaPbaKPrPKqzTPb/+8wPjJ2Ln+9Lya8SdpU7i7U+1uZGNb8OmtD2AkseObKHglzh
o+1YzlMLWhbYRorAp9bsp7CBkcOHb7FBrftdhzFrlSq0p9/ZKVvdAFGcg68zSSLnmCrRQKSXH8NY
dOfRi4xz2dXJws0pfiY3QhbxT259BXvi/zQ+z+J3IL4IeJYTe06OE8GZfYaM8rVJ7fuYhfBDG9rj
ujCG5g20MVAK661A73u2I/zAAAyst7nsh50z1P6uXkYDgZWE201y0dBZLxepWf/1IjWKp/K/XpRP
bKXyzHUezEWXk/SDy+cdWfvQ0cD0dZWTHiKj0FfeUNMOpMMWVud+qTs3lZfIvZUXtXMODZhRKWa3
DaCRkKjqkzSG1D7lBDvm2y/fq5QjbEtdQ9/oezkmsuVgND6+wr8Pqm8Sg32IpLSfNcOUewTzcpsV
bvXW1rbOSneablRz5oaCv7Z+CILMf55ltp67oHrAN3Sr4uH8gIpd71lkRZeQeS11cEshv7Mqiudb
p23N+TbEerI2SojceltaLzOSViwmlr1nW2a9jP/evI4aGFhfQPg4G54eCbr6wdikdcM9rLRRJCCC
eCAaT+K6KAtMTgPCpEq6v9vNMkdNzIKakNlynbpEGql4uPb98Vq6L8l5uIQLOgBPiMrVQbNJjAgM
0Tul3vJcr3mQdUtuNkdZ3QRwosZ0M712GA1eau1p7kX81kg7uqta76e+tKLcmo+JD1tCDYp+wqAy
d/peWg6jaVRhBt97Vt1cosy4cfHC3rAAISWwdDV/nyV+CcC7GE6q3wbFudLLqb7J57nYyqoKdpnw
0peqA3k9JEG8FRGLWz9O22PkEv01TGNl9JZ+o5aZjv5YY557awynOWmWU6wdvau2snRi1MpjRGwj
0+BKhMGejUB/aPwhe3LssFjJtLJ/9hpmnFh07/psy+1gDc1t5BTVnQeJFalEAgjbn3qyrB0LWnDZ
pklopyg1pPtRW31LcHaktSg/ZrcjxQ9t+9w5Zn2XFGa89seg+Bjb+eTbc0V2pKr2kjTZhe9VdCfM
0DoP5WexNKTlayjOlsHOkD9yO0HqK/QOMHikr2bLHy6FzA6p0RePdpAUj9h30KNM87Qehfu7b3fy
5Hjiz0rf+9Ej8dvawSZclj3GRMbH1qPmpJq+sUlQNr0FoZWv+CbU98MUm0hjbfdRx2e7b/lAESDX
/kVqdblJhlF8a8cA0K8cfvWkZ5Dth++GhMbZQjS5kLxtblJgU3tINsVTG3TziujVMeGh8W67GavF
GC0JW1b52vLjKghyvgcSF0Sd+QVEXU/gwB+6HUFk+Oc8s09KiGlWBtlFwx9utTiobtDANG9Ohvi8
8PtndMDTg+yDS1eJ9s3XiCjrAlWomoWsatjahens1Wjm+zVsoMk9x5/6fF/VBRGZBWoG/Ho6j8vh
i3G29Nm5g5ZfJER2q/b3QD80KVmoZaK7DF9fwUfmebSRSw6eOfDHe6G8GZaDnZiSeM5n5/nzMeuq
sUApSpc6XKdN6jLV2ffGJWE3d8ajOh5DAHck0DvjBcosSkqdnWDeuMZLn5je0QjXOiIOns2ssrtY
T19jLZwOg512G9VswqTEZFl0WxHH2asjiUobOsF2Naq1Jt8NZCJ7NSqrUlsnHdpBNWrBG1uHWWPf
qFHXBpouzaE7qdE59CC/bBNg3TgJgOyQQd2olhwyH9MMh2vTtlE7kpvDieK2T0S2nCdjOeRGfF9E
QX1RXYFRTttiIrfvWR12yKz0dmKuPIgaY36rL7dR1UxBjBzDDOE2yJ2VEq9AjjA2tsRJhBncfm/r
jRLqitzsjvgb0q3StAS2/qH1VfTQ6kZ63/d+wp4KPe/1anOYr1dbYdcdfddPt5UoikPPjg5UVK3t
xjp0dt3sTe9az3YydYqHPO7HBy9u91+PiijaQ2lAzRrwWDaEduuA41mrJ2xAgnUb2sBO1FO6zuRH
hS7sbuhgOWv9TZrE5s7NKuvZNAirVV7ufYrY3ZSFm/9wMpPIdrblSRyN5A1aIhqW6xN486GWGQsL
22/th7rGkMnCXuL2whqZDkH/g+oCC8ozIV1FfiN1jkYxds9Rmjz1dTVsHb8etlwSndVBJ2E9Rum8
N6uAhLBhJwMlJabyJgqykwMf45suPX9tYoO/8zQZHCSigAOV3Lp7fR4QsehJttzGLD4VRGyoz62F
J85Sf8qIny6S+a4vxT+aatTuSxRv5SRXpRjmS9SP0ZbsMTDORaIEtCkbAu3dM9rwaLqDvVHdsMBj
ZHI4JCy9+sGdwlslcsZPX6IxztJ4WnWLelhUenX+avsRtqGIXN9OjaiDz5Lrpk+1nTUA1sceLXVA
e/mPODTqfVAG+inQjPEw8Llu6yr67kx1V6+jQfsZYtc/yahtn+o2cQ56Kct1yG3qSfVVRDCKbJru
+8xqn2bZWduUu+FWDcbRgBwgbddqUF3k8ISH/Dt04WpksXNwGwK+KzJg8UYQhV53Zjfc8iPpb3sU
PF9nf/R9XSLqZqfVETmJZPyLB7z2arHhPQ45hKmxM7TX3rKnrY7WYK9G7SWd4owiI3HNZK0Qt6Xj
Y3sz2+EmtDyw8nOINkI3omGN3HzefrUje3TX7lC00A2iiPVGK0toGJ220Lf98qTasZDG2mjZdFvt
o+rGROvpZ3Bqgnt6vG0CJ31Uh9mV321qC9x6Ms8ePW/Q7lP/WQ2pHkc49pGdlFipPr8K283vBZre
ujdBUEcEJtgijNo47QpkxbeGlN4t1NkeOnYdPnr5jMe8Nu0fc4H8LMqLo1sjuvdHadyqwxhbFii8
pW3YvnGbo66XtpPcXKeoftV0qm0kxcroqghtoVs/JWbRPPVA8lviR3eqy56Lcddgv9k4y4w6FuFu
BlCIUExY935yaTXTvUuMChCYR9mDlaGZ4WHoYus+i4P4EBA63mIr9XELyvISzaG/q8hSXoQ7/vMs
0jNzR3ToPgDUfMpE9ftAIRU8lGmz/qNfW6apvlRzdEI+UblpUosA7nLQRhzpra1Fe5TiH6pfdV0P
f/TVRahTnwEsVrjguPw8MA+ycB9VCyQZhK6lX1vOVBMEhn0qvGPgFeTSVVdgD38Jp483eCqSO3c5
xOEwbmXDH5gPfXKnDpOJutNsQyDLWvaiugyN8hyeqKpdTLr+rJti18c6v7y/D5Ff/Jg9u7y5doEW
DbYaqiNqnwh9j9m8Yu0TeZduOTix9jI11XBEIS2slVmY7iVpEnMHa9RZ/aNTXRLyC6orcykYg0qo
yCJq6HQ2nAt4cS+UPvkLjl/4q8zuwb/LTydxxhW4DevojiyPCtKRq7at0596mRCzqsd4BdsLdQY3
UHYc+3QYks+8lh9zAEPUDfNonQJYfIZEysoSl2Aq6/LFy6J835YeBOqlGXjk32ungYe/NOcKQkSu
Z68Wy9HHZFhMJ4N/p/xNBGi0O1/ad8rx4jgO/szWqo4Zj6wHxNLZdozTYIO7AGfR0heKNtubbtau
r312mE9HbbKxJyxT1AC+uPbUYwq/doXGMN3FekHaiVnX/tzSVtQgyYAr/6uftcD9OPbarepSL4jQ
laVcO8SrRitznMtFdYmoXrlyoKvuDKln+j4PHaQcUZzsnGZsD5OcKwwy8JuqaeqO0UysrutrGxGn
nV6oiFntIBx093nTguAix/nIwtNbD647vhRox9H5xu27UYc55gEgLkXvPAMynj4tY4aN3QfRKica
5cPcwKtQWlvC9xlqcVSYaWfVr7XBPR/jcL1XTcocRZsk9qpj2GfNa2WSnMpLA9XuMrlt3b8sV8Pk
urQMEyVdlAb3PZn5V5Z5aw3BOYatVr8N2tDYhpOe7dw6MZ5dISgDEGsVdytDf06KcLr4MnxUg6pr
EQ1P0zNY7wgbnYUG8PdaItPh1qKADA+5qUVrfTaI0FX+dM/OKjnLjLo7vRY+RVnofvpldRpty3jn
zaK0hQakNBkGfVNG4R0IYuf2erAWk4WxHIRtFS2ujAQxYkna9TrHK2vwOLV+QbTrnxA1lKvBHsyX
tHC9r2a76KudyEs2LHg/I3fuNkEGa7buzP6+0HRQgYkef0x+9NpXRf3cOLI9tsJtdvgUgpdKzGis
M+SU/Lf6T2cYuP+P0arfTAXWKDTofan/Qjr13M9m/z3GJENCynBeBtaemzps5AM1mwC8e453ZrdE
La7KljdF4rS3lem6+7IrrMuUsdA1vGh+FFNrrsdJ+K9UwmhWkx0bPxA23s3WlK8ju3vrhz68NYuY
b7+yYyhnhvJkqAP3IMOIzFvVXRnBj9Gx0iesCC+BRuSTtydgtepMaLqT+cGKM2MJTFo/KxaUqFzD
vStmC0M73IN+4U5LO/xp+bZ1YGdqWytFO9CC3t228Ce/5nWudMiZc785URjgq8+cHDxvTnVDxJ4U
nUrKNdAJb0zKaNVdGvwjx/dHU0g/PshhtMoNUi/5lhHT2hSalrEFb9tn9LAXpUtsJfFraM7ZLe9l
+2xN3le/mo9XNN7znP6ABT0Qnuh8NGeBwJ86iudCICuuWB9/BAnVaSwy1ithsv3tbflTuMS7Eted
X4wa5PJgucNJ3QxDATrJcaDoL2tV/+/WAjIgXdGtHKgoF29ykoNMS/z7S3MMJvuizublrAyCF8Of
uyOCDurTLOHSuK2aM/8bIGqWICnrTRwxYxftefxZbxoQwdUQV/XF6kao2qlZnVI5H4dFzmbkSb9G
NFZext6qLmXrdGscL8kHAsFjYGr+a1Hq9h7Bk73vAHy9Jgk06X+/srXj+pLB0L9e2UuZr4ui17k7
kybTG7ZMboPVoBuwCFkNyV9IGDgPiuklw3NypwaD2thYUuue/GGoX4biAdnR8KqPc/NgldnJXl6g
NGwHWHCfIqBnMGiFeRNGC0ByGdVB/ZJEbQF7LKO4EZ0tTlVtp0Z7csornEkrZEsJ0jYz/jpcm7zr
6zpqIDEsM67917m29+rm7H5G9Jj1IF5kbZYv08lYeDhrJLurQa/0p9E0sp3RhFgGRCpPRIPnUx11
8kTyj3DnoJHgWPqoNNdsYpLD64KE2ckbzCVY3JwTcqKkx+mSRozoM4j8DqYEbTViWE57Q06sY7dO
6mQus98HuTRjQqcHvhVZephr349XSbQe+VvjVUoRCBz65kdaeCAO9Gp+GxGzgXjyw8dUdwVhTi3a
RcAxdjoasDOGunQCnsDp6OPZjA2+N8uWx0uq+qzO1Dx1VpuWsTX83lld+3orRXsxttM+Hafo0KdS
bt2wiN69tiGwLwNyvYHpvrXnr160W6c01hGoLJMMHtHb1kUNbSbpdiDh2B4Sh0VQEb7OLH2eGrfj
fmefVGPqm2FZJss1pA5ktUvTQQVzqkLvU80wiTU8RdSnmTMBJ0923yqr0VfQGhCLBsJ6dGyL+gOF
7F/TwR9549zhuxjEqzPq/qeDwkxoAs58dTYpFYUmFRpBZBr95yzlu2iG5PvEUwipQxi/1ovEuxYI
lIRWDmgGEdjLaez2WipS/h+nfA/8Ybi1kqw6q0OcQnmzTPHVUl261lXnWZrRtPqaZ5gV37ta3/X8
WaS9vHwreWggByCTXvlwi9QZCYf+Bk1weFRnUTTbx/FMkab5nqiZcWjKRqzqlMz/ttSeNbMe7kTG
pmeFNzRdZ5EB8CeWwX0222Q76rgHOzL8PlN93Fq7lz/O7ERSJWnkvYSmsMHaBRa6pIbWaFruaZ4t
+y6tsQvrC7mGRNBDrwfxC5xHvEyFtUGrSxUUKg+GUktgt9jjHepeC04bud2O5KNh9O6nbiOFaLri
4NRjcqvIAooxcKUNNEVfH5yuflBdWwef7IX3r7E2YFW/D0G5sWNffx+WMleWiD9S32wxg8gGS2jb
3PtTiF+k9+IPUDUvfmt0z4ZLyZZ2ap6c2vsVhpn/CXWTINmigtCnYR/Vo/8BUGnxNRruS8pyadNR
N+3ONZe7ZoU/ibAO4Zo4CGHuBPrKbqJ2I1S60i+8dZDp8quW0mTO3q7GwrThocFSKZuc9eQb7cXv
m5iEJLgJ6n59UtXvCft88iYLD2h4PvEdb10HJ0NgIS1IjBURlWnXei7SpbjR0oPf8vaGWVSu8DYX
p2oUrDQ9uEpsd5uDb+Qu1OqSYgYGuuk4dZxnOejxDdwF/D8JTbYU5FFL/UVdOg1m81Q5P9XQLLLg
qDf1iNHEfRKjmyCvc5+i0U5/BqP9lI5sP/5t6N/nLEMZXuRLG+DXsGJprc1cjO+aab4ZFmjO1fhB
zUiB5iQxn3V9SL5lfTetnbkACSh03AvsDTDdxuOmtuuUVTVSRuLL8UX0An1SOuSroaDOBgDMfFca
LduyElWfP8/pQdiewy8niS4GAp1ti2TkJdPwSRlmGP/S5Pvch97lqzhprEX13sAeOW34AYBhGDX9
vtRs0KZZ64F2N1NYUWXy6ebmpjNYja1GNpmZ9I2fLtAngo7x9OobIEKiXBP3ZQ3SqU2bj8mpPlyX
qKS0DO/7RAGIqgWPuKL01rwEQFaUf32uvbkDzd/ztcga7xECSrClBEN9TiGKYlHsnINsknI3zFmw
K9O3qSgKKHVL7sdDTVOSgupH8jcERSjUmngHfeit17qWzaEYNOyksii+WZlLPAzZJ1xvUPiovm97
0SP1tqdfpV/KH01HarCpFq98KX+CTRpvKmGcm0XqUXZOe7+01NL675bpoxz9nYlzFtrwwt9DXlDu
SwSGsD+XglwtuPW7KHs0WuIY28L9y0lCix3rUxT5DuR5X4s+0qEEB+cC9w5dJ1rbrYi/iRkFWKPr
+i0yo/QttCAhIJr/Bhi5OLLWyraqGXVuvCKtGS26aeuBleyruVweJVWyw50THXRiPruesPDenCXl
20rSTtzlM0KsfWTtTB6lrKphS6pDQl54M7Bd2I1an6brwvcGYkdhSeYhd77mNEV0yQsfqYt6GXLr
sRyAAMxlfTRqnHWBl0HNA1BcHoui5n5B+ZKhbfGJGm3xUPqix58iqzev0Sk+IFr3bHlR/aaB6KEe
J+a70rXvzcFDx9/Xb51fLvJty1t3YzPtixrk7pz1wd3U2vweet/dxaiF7vSlTw2M9vcsNczLtVsG
VPfsS97ELurXcWSiqvh/Q4MqcPjHPLHEEfVCD4451Txqx1yWzMa+xn3gnPt+8HdjKgn5OVF+P+Hq
RO9ttO+6NpKFiJy/IvsJm0r5y8phEsg8cV7GPE22CZUYd5ZI3vnNzfe+gf3U4CNAysB3xu/mH4le
F4AMSRJDZ4b+1VBhtFc7Us+e612KXSRxkMlyXxGPJLO6G1+QGVJNdXAK4a7FIAtUAtG4RtQkQBTE
rD9/6HPzyZsobsVykPb0+9BiqPtHUw1c+yqCgDU6Ni4B2gnNt7TM8N43J3kxSyc5pp6n5ccga6Mt
VKgFT1/UO5RKpPhTtleQJWHFT04By9g/zlDK3/7/GZOtVTu3bP75GmzgX11RAl7riuDZiI6qUBJE
3WvDiTptK4L5o+IMAZ3WwqKjTrJoWnEXW+0bQA4iKV1pbCMyNwhTYmB2TRjLU9T0m9pKcw2cl/Nj
hMx7mIw5vK16Hz1ebc7UBrb9Z8mmaD1lwn+uBB531XcdvZ6peWp0Wq6oMAZIikWojE401vE+B1mK
8oh0T2jX5T1Us52Qnk0kQXeegkU9WgW3lZPg2xAouA4Ls7BrJ+8cFqV3Tkbv95nqY2e4riY4pH/0
V76YVmPjEYmeni0JZ9PofHHShZ+vFU6HVUqyWZQaXxnjNvyalfmzOCmBo0okayL456ykfQmr7vdr
UaANI6mynogk/ffXus5y4bAhAL1Hep1+SzG+rKauzL5Vs9esVN9/OmOZ1a4q0eQrOx2DU+613qkM
xJMTFsajtxxqSTlviNHhbkw8/asPRUVPodcH1UONVPBhLF6w3jCfVW63ySqNgkO+Dn1kiTuqg2dN
JZ7Hzn1GRrkQlrzsFGRzdoKCtKJcGm66KX3qHYeNmDuXCKEFfir0s6j6HNQS5tKpzv7oG9REZ4Aq
XyHFOMZGljzEhRxvyWs+ucDcI4ow8VPCWWsjtMngur2Vc9PszKoMj6MU/oPRUG60xKL2syrxi6ZD
+GpKgYxhKCl8XrX245RRYEPN8Irpwa3C8AXaersXfohZtPVeDAPijAdp76ynbXrup7KjYrLpA4jX
07MasFMUKKtoqIt1S1RwTwpbnm29j7E61A/RaMozsCLS1yY4ZSBskJZdyu9sUZCab32WjmtcwCkG
4tp8ix08GYMMn5ZieQ/Y7p5U94jz66BjTt2oi7ROWCwnTeNG2IApyyTfjK2OJBUb/mpQxyLNzNNA
wV+IC/Mnb/ANv87wnSISKNJ93LNRIOaTYTbZdp769p1d0ckqnemz8YNXbw8Vrf7mjGW47mQibm1z
nF97zINxYIlvdkL5XheD4041S41NYSCMJ1ar87mwCW6q/r7o2jXBfnnqc+k/Z2V96Ed2KZT33rUd
LDxiA4W5it1iuiTlNF1mHoBrS3Zy+zWiOtVwCgI5T2b9VnVdD47n+MdB6PfXF6nJR3+9HOK3YYMt
qN6oC0wPWwWn0VMZkz2/zlPXmj6FT9oab+Lf17u3g/BbcE8VbzR3M2ddwkl954GMvt8exhsTVvS7
HRSbHnL2ixHhfWxkXKzyakAx4tke1e0BYMWjrmE9KNsXqyqORlkW38OqlttOzys2fU70HqL1F7GT
f9fDNgAhouFkWKaZYqtVyfQNlYc4VB32QnV104P4dXT71XHSGIo8jPOvVx1Sqp6N+fNgRN5tGPN3
fr3qNH7ELkufmLJD50agGlLzdUvjN5p0w50ljPDONIldqX837ij2Y7l2exZjXD3WQ/iuXgjffrEp
mia6Af1a7zMv0x7UIVlSfa0WA233tQedZNd5aNyTGktH7ik6dhX2pOTZESBRtyWBEb6cGWPRHrvc
fkpCIS7ukLYkYQuzQhtJlfEs6y9i7PtL3BjaQbr9m+pSh2kZVGfYNcS27j2ANJNlG4QWdsv34qwG
R9aZK9+16p1tO93Fy13N3kSpcy6HEaTb3y+iXk5YnXVObQLuFF1JEX+9U38jIS/2ETkd3ooyK89R
BA++sIW9VgOm/UnWgrRuZ0fbGUXirTBHi6pmLAzVhFKHBpCk0bc4ZtHuLLcKM8mDtWzq4V3ku6Gy
8m8l4pcjrxlsuqVJZbF4YUXl932OGGDK2L0u/exLKG6a6d6B0oP5Nwz/lNfKyrdOL+pb11ooAnle
fDOsEdtKRcbcGqrhycbWo1620xpzl1CvjZ83r6aZ5WEcYus5Hqz0jMAwWat+hxvC2qlt0PCFGbyY
s7WhDiNuBk+/wGkJHlM7y6llUHLTdcbg0UoH+8LK+qha6hB0I5Wru6HZqwsAgRn3RSooEDmZ5doy
XG8DkzXbqcmF75iPzkNLVfTHr5ewqb4nCVFsVVMN5CPQ4smJH1RXFA8EV8vF9Talh3R2WB5DESFK
O7hndzl8nUV2tjYi3rQ/BtRkUs7ypBu/rvP/eA3ksOnGC7iBqIE//hnVZ85keJzwdL3yOrUf04oN
NXJw9a9fB66TRzJ/3KSbbe2O1Qo3402Z29VtzroF+xDgpnU9aTWl55Z2X4ZkaYZUA7TkxXeJ5+Lu
pY7RCIkgh1QSEAA1kue5tMO/CtHeFF2VfrDQRWdT9f1LQaxhU0H0uKtC29jHqaHdjNFEhlraGaL9
hEDEADiJrF33Sklbqlc4cfmzK6iF2o5LmTS2aqmIq195Kz9SFG3vPYZTCvrV6aMj8LyjCg5OQytu
naZd2N6Uo/5KzS9nRMKr07VPM5y4W0V6vZeR0x/VgDqoeaAPHcrkTngZ/bTpVkPgNScbmtMpA2O2
wgupbfh0Mvuc+tXvkQFJ7KZKxoHi2BNqUHUNCfl8PcBK33fm4CzYFucBVaFxYDOKurTz5SOl8iZU
P+70GXdIYLR5+hADhaRzmck7J9Grm8jTzF2VT9FLQUUgNbUsgj1wLPNbRfIIrCfWSB1a98nFRrwd
5ABFctbu1FSvMx9J7EVvVWu9G4nknkr5o4WsfKvOinroWlV35LZcaimpzlRGgsye/yS6IdtGGtzj
6+D12v/Up653Il/gOEY/iBdvj5KJ4n+uGfd7PLGSL1VQPLbLoSeTjPDRNA6lb8lDMJTx1tRnudH0
0d3Oo+k8GEHjPDQ+Akk5Ot5BNbtYLjpC/w1tv7zUeSkv1lzfsLwPboZG66AJL32UHq7gqxWvqqXm
Zn9fUOAsW3u+vhtjCmXgqY2fLMNxHtzxTTX0sqgvQxof5YjM/oufpqhDoSCf2GkRIiN4G2y5X40s
IrrJBvZiU8prDftp+s6PpVzZdTvfu8uAuQyEIxE+KB3JjdK8Yu97SvXZY/2JaFZJXkn1EA2n6yqU
pZY5+c6aT2vRzqr+/9KlLuwC0z6lo7j0FDQnGFCuvbjHUQJtylhDJg6RNzvVE5z94TyE06NqxVZX
PY1ZhBE7H8ybwM/rJ1nWLaq/elipKarPEMFdl1n+WXVJ6Bf7HqrCWg2qPiNfoOTGcGHPCA2/1ihl
tMRcpuVgsmRHHPLVg59rIhTDQdYQblJvSg7mUguhBOKmN2StGxvbX6KlI7eNxNr+o90sbfVWaC0P
tHyAQoQpJr43yv6j1KfkPXfGijViw4Z2aY4+NZpqXQwXoxvdF9d1V6rfyD2keCOBe9Wca3zAed5T
TQb5mT+3+xA4Fi72oIqBSs/w01V7QSAfIqe0VoHnB1SpqcL7vqnyE38sSyCbS/R5Cu6tfRFE7v11
EgxZilH6/j5ZTqSt31Ne2CBwxbNTeiT7VVMNVLEXH7NeK1cSZBIm4n9NbrcRZU2/LlS9qU3Q3CAe
d1Az1UuEUwlFDOH1WjXVQDAaVH8frZssJmxqV661nmU47dzOLJ57xOxoHET3i81+METdpzdSBnBs
uUXlRjEQMHPcY2wJqqgmgMEMI9e+mZ08tot1RY81hD25e0FD8ZDYc0w5xSoG0NNibRfVTar5v7uu
g1XS5Ou0t+etmqsGsuVSdcafo+8SLyQVsvRdB9TkZmTPnGbFxv8ZUI4rXUXuo/evE71mobz0+C2B
yTwyUazNcXjhQU6JtLq6U63rIc9EeIkK/da07fCmXFqqS83w5qTZWEX1yRoOTRRVEVRpgyy3KK4D
1fyrdMG1MsI/2mVcN1uzS62vcgfXi22Ez7svlmuFLmKFh3CeSLm2xbaDh7/+aofxIM580xEZLWd+
E8ljgDykGk1mqz68qIIachwqfyBFZEbh60hZgEJa9XvT+fANQupWUiFXfK9HF9/qGL3l0SCptEtV
RFf3xfdi7A+w1+0X17S6m0BjbdSnXo6RRHuYa6PfDeQLVx2lK2zgKP2wMu08IZe7tI2CUBFRjbiK
2dvYgxcf6h4ZyxSJ6SIGcJebojUp5CL4lM3OnC5qJBbOJ78jtpoV+2XUnfY5tjHxWF1GnlxSN9mt
+eRE75IrdQ17V4TwECfKvG8dSrE9DUWhr8eska9NNY4rQY2T7+NkvJlR338Ww7T3NK/7FXHrIsWw
tXrTerBntoC1SH92Xvph6qNNUn4pUgn1bVP6U3JSh2SoEjJ63j+bwvWxeVKTdh3w2zk7NhjcschJ
KEeaftN4ZbMmeNW/GsOs7SPkOV4vblxuJxhlBkpNjNOCPvvf51DAPEooYP5DVsBBXXJtlmQuvwby
v8/+U1/seN0xtNwtBWAdysz7zq//Yey8mtzmsTT8i1gFZvJWOUutbof2Dcttf2bOmb9+H0IeyzM7
W7U3KCIQ6iCCwDlv8D2//4whnYU5SVtfWGqmvTkW6a7AEelWtL7L8SZ0v2qN8pKQKvjWj1g/tMlh
XmEvnlOrd5/YyAGh0mohq51pqHf008xFWHvpXrZZBUtYrGdrTvLqXTZVjjKsM03DG8EmQrrMymBb
iSa9TkiY3/u8EHtAA9NCVuUdSD+AGSOxjgU9s7hhrLB+ulvZKYfBmwWolaP0XJUvWae9kdwzL88C
r2HzEpv2P8h4Ak8pDVhb9ayUrZr6sIt846ccC7wYoE6oTp/KyO/2j2rreuPWM7yCF3W0qcQIPSR0
81UYjw4iicK+1Fi0LWGFqB+QHlGeSeyvvj1mmwKJ3b2dWuLuRla0kCP6tv46qFHzluaQyH0i8jOR
4Thaln4zg9S4Fd0IckPHQ0a2yQLYQ4KFsIFtyjxEtpUwM2AZQ5I9J6H4FtbTNkQW8LvSI4poub1y
6yYN6IcXlvumzGo064t45ZlT8J5WziVsDO+fAKwzr/fou+VN7dIVLXT9aFQPwlQ3kWG6twalmzfM
kOBeze2yOoSojbQjEGsfh5G3UAi0EhuTp38eDCtuurUaq8Dc+WhiYypn8/WweysyoSEMVPw9m41P
0hrUDra+5itCpH9POFalkBNOsTUex57EWl/ZYdUvw6pt941XX4ZZGDtAVgHJdLRKwHOlN9lW1X6G
N8LImoYK/zGfC3mllpp/dLM8OMqrOs4iODx/6nLMf9zStEnIN0BNL2ZasX32Bv3oKzw5DamOlRKS
/kHcfFEjkfWTRQOXHrevX4os+qEP8Q+HHDnaegWe1VXbb8sWTV+EyTAwy3C1kMKOGcyyxBrG75wl
EiyswhbvN8teGDN5vx5BaGZOYWN9SVUWgGc+Qv7cGADk4z0vk+nca/HlOSCpAJpoqeoQDPzXTQQU
N3WXl1dWZOytPWTM0kI11jgXVYdQTOl9mFiPothqPwy3e8/jMHwTjRPsEaoyNmbOPslqwy0AXfs1
qvoEKffB3RPMnfNsxe8rhJgHNvA9P3feIElYk2IgPKIfOvPUl1oN4s+jqWmV+ijr1XzVTckhRjZj
16bEtAFfpT/6fqfArPvwU+BoeoxcaoF7NUY/g8U+FdXB/z3Ad5z4wu7+OaAH7/GtE/fnJHKM/BRJ
V/y3SUK/NtY5HPybaP0foh+UL2RvAH3ljXjJ4mbauLw4TyY/6KHSNGU7+29fU1gwq9IakXcmnqm5
yrAw1Hj6jLJYtPfzMltxCB4/u71VgGE2u43sRYcnJG6BdCWAHChCgY1QhG2ZSG9RBYlwjUVp32Qn
ojq1mvefMPwz7zh6oonAGBVnwYuiNf/I6TVvNA5jn5dLWY3yQWyHXMnXcj4n72KwL+0t9wvsAvKU
JFKUlieOLmKPNkC3j4KxO+HZF24ToelIoo+8TCurfi0sNDSUDD+KViOWPuUKgud+eFUb3/rVlO3C
JjG9EknUHGqz76qjMuTghR09xEihAtDiNkTJ2I7JWlfqnKMSYi2x5RQ72UYmzgmRjTl35v75dcW5
/pU8G3+Q+RtsY7txMq3k80RUMl2WUTsvw+GmrjNvJUfIR4EXNzrhqrjJpnQY4j2MSwBRSo6di+W5
xCLYEehFKF7CsPIP7NyxJEg09wUgMzDwWvns6UkIWy82yAEOrbcdsIC7a1Xk3mzUcBXU3UBiFcha
gzaCmuJ7xh2hsfRQluaw9EbPW5Rl3tzV3qnvjTs56HJ45k5WkwL5Rs8nYsNvwXYRcZ2dMbPLZYGg
Qn1VvPjvDtkmWjztYWMDIrULEjw2blQtAiB3WbA72U7jqF1kLYZ8cYbtfJqgnp1MUdYYHw8grSHk
bcfJd89dqzngVzMMK7WxM7Z657yWYSW+BJOVbwekGbcGZoHvMIwnPdC+gWe0Ng35gl1UBuF7l3y0
Ya99i4OiIRuohlvDsne8kFGlDiNcg4m5rdrWxlAmxYNAVqcEeeNq7vUSFibZKwd3WC31pv+dBTP8
YtUNEiEWhg1EJ3d9roALq+M3AUPulwYEaihJQDdku3Cp8TA4w2t8paIydi2QOdqmavpmDLxKPCeO
yLiDDXRxW7tiKqisQrdCQtisXY7XcfCtsvM3zR26X0H4M3A7Bb1z1CuawS7wJ4/RzCoj5XMRRZwt
oFexi3b2ejyO0KE0/WtAOmfRj6l3dnGefKsVZxPPw1Ld74n1OQO5YKq6B/OnSHX9OnTsA/RsuMp2
knLZVmNtftzluM6bG4baC7zNAIoX6bRE6+BCC1Evxz69dTAQL+WIo2NoddWqG6NuO+CRhwMde4wS
mXc+ZYrfFBFgrGkhEC1vxRTjHTolxlLzWDvrwnVqQIWTM2mFpRz4b3eLR+/kdPh6PPrkgAohL2yE
fOUo5y6r0FlndqutZW+Jks8pLMHvmY491ci7Xsycr2jv9j8zD1elPhrLdzDGOwSWbVDaoXkK0bmR
ApLvylDHyzjxg3OkpMMbGPG9zlqwINY97YhsL6GahfU612G7OZABAfPO+C++aeOmEGACi6rpzlVc
HIC8abeyAIAoZipYUTtgMCotuXu5SVLIMhFTmTtir13qaNd9TXoWvjQJ412JMt2Xmu8ISdRir2id
tyuhulVknED2sFPvSzCwMXj2r2bnLavOmb57+JeixphCkC507wUbdshbTsMHIyU0n41dwhjTySPI
t1KCQn3vrCWiDvF72LDMqyPwsz7S1XcnHF6jdFTvsYMVha2P9qL3bfHuoalAYFtLz2qSjK+WYVzI
UhJiq81tipPfIZ8LeVVEIleX8rKqAifhIDN2h9+tCQQri4PithWRso9at16EPQZGy7bsy2Wtzs5b
OIzfZdF6RAB6/561IzqJ2SR24xD5SyfJyUNavbtJNHJM2lB+1nnX7CVL5NE0c0PUKQMuUU3qAuIp
w+ZigselL/Q2W2lOMZ4GWZXdocZpym7slK0JA+U0csJhDPpzLEK++pV1KaHbr2y/9FcGJtxn9jK/
C9Mvkl3qTJ+fTfJKDquIymNsqGGrk/nRuEGpgvqjNZun0CN7PLioy1klvnvbR7/XD6iQ9pz3esLV
w0HON5y9kGTq496/JtezySarjWiM32GQ54/TS9Wl00s9Cb5gyGtuZVV2CD/nPYNR0V62EQFkHHLT
YHCS47NJQFgLS7s5dxwZwyXH3wVqMd5VzqGV8Oia4PU53GOxOgO+3xngzNCZcC1x5PDzWQ6Xn6FY
4heBE4S4OC+s+SqnX2yhiWWgJsNBVt1SvPRm7N3AFnWfchEtMEjJvsR+CWOFncGjip1FtSNQraxk
78wTWrla2u5l1W69b47KVmJq3fjLCEqFz8HXuL1yZPqez/OZYVLv6wD1tsen1qQIlAxxe1kNVdZ6
u0jTi6xGARA6Qvyf2pFNDw7Yd/kxY6q3B82DcE7gKftSaaxAZs0CKHsNMLuLvp3PYnPvEIawDFPl
NU7t8m526mGycRHF6mvNqcS4Gp0o15EB7LOeq9UYmTDSuUIbL1/kkWigAfxbR9F+swAAXJ7NpN2z
Q9fEiNFVKuK6jnseFKdGntDokByyunvtiellaIrpxXATb29k4ph2sX6KgG+eWy3ziNY4Hv9ut95N
rfYum2ZKBy4tcy/f1N1oTsbBMMm5z1ruudI1RyMa9Eswutay8qfhwy0/Q0WPfhYdSoadUyk3LMTE
vgoRKh0SPfiUleb3IAxe+BYEm7aKEXpQIu2tQ1Tn7Bn1t4ST3VuvNumrN/wju2Rh9uTs/Tq+yVqo
ldMCHY7gKKsjIqX4sQz+VlY7qyt3nm0pj6l1wzdmgTN/ocXzP11NMTAx8yuoXu2MV4B7R5l92GP7
pbHUQ7deqm7+06sLwC2tTVhb9WZDMw9oYdiJbNklPdDinlgrftwdKRaUfIVIlRPJO+Vkz8Xgg63q
XIeMy9wBnFU5yatnFWmHhWJrKU9VaXwhlUM2JECzUiAU+iUd7KvdudqLnw7+68DrVI6ysjw7WEDk
VrKqqljRC9bzfUywjtxq8tqkvXFwe1CAENXYds+FvJKF7JBDoBvaSy8s1LWuKP0GuPK4YfPGo9IC
PfODajqWVp9+Ib19UGo7uxuVEb1ViQpq00OgMQvCs6cr/ULelGcxofQyUKFlYudq5VW7DuzZ5qhM
Z5fPNurRj+JS1uUYZNSqdWOzqZBVJ+6D8+NqngGmHVZbBEzJA1q58hjz12TPe2wBDTh3cad8fIwc
JD9LjpFVIyjDtR2W2G3IeZ8/hRyj+KJjpW3fLTTmf3rsR+9Ohz+V2VogoG09+JErWvISgIQ/OTnJ
XrMoRhhXGBX7pYHAXABZOUHCD+Geji23TgYelLR/5H1FlXPJyU9yZKupBR0jQq/Rl7pmDKj321QJ
gb7o41fZJ0eFgFs2+qhZq1jN2dTrTbcN/TSBRY01plZrL1GW/czAmf2ykjOCm8pPN8D8ajBF+xaX
qDayvU9PHXjRox4o6aax2+CNSDTbqg7ovVt9kzfnfvU9KKBnVH2Ecin8jcuYTOkhGZQZol2Y4IaI
hoGiFN+RB92MeFP8Utv4YsFMfHfRFF/W9hgARowwWsGscKemqnodkjiEI+0rX6FS3uRNgAbWKofY
a4V0yKIrmuQkrPaH3eXVqyxMs/0GGGK2YBXwt0vEQQa7wtpjHgH4rXwlRLckwuG/yKaR/N5adBnW
F3OnEefiZte8nefxfhgXa0XoxhIDNc70yBjUR1lMCmd6fxSXlBVkiwxgkW40m8O/7P1rNM4M9TGF
Bhztk0Yj+RLNG/m5yuJ+RQ1QOTmkMXd+MiMeRwc9X7CwL/gtrR61uYmP/RlY7nCynNx/ywD3rYOh
G9ZyRK966Zlv3FfZKZvIfWzgNYmbrGmFaQL368lvdXyjhviKLUB0k4XwovhWlKxGTpvom2dH1M/g
EJS9KicPAOWYlrbqrAIh/8BZ+JyniWYUxbFnR1B7GZZSSLUcn4XWE3BaafaUAwbX6oOuIafOE6kh
GgVKMGl892q5eILnBaL4ppP+0/d4N0WNfjBnN6p4dqzKoko/1shvjKXHjvRfzbJPtlW2h79AqQEO
hmf9kuGY4qK9X2H18oJyWnICQPUmu2QR2VW17U1nAOPUey+ybYyQ3/NQd93Iu/iuqvuHdQmExRmB
GBDWiuPsBUjOutKb7E13RfoW4oPQBk5+kU2JaVeor4iOTTXj9TKdMDVmnXjcoBvpS97gWFTYmMMF
TncvKlKrcqylOCB30BIPkgkoHUDxnWugSqYXHmRQ9Pi3qF8aaI6RSWCzy2nCyJxFN3b+t6EKP02T
G/8KMp7HuEL7P1Mh03hN+7My1B9q3lQ3/BYIC3qzjCrHNUTN4pWVFonYympWJ7+r7Euzw6Ca71LT
zyjaNy0UwyeAIiwZPBS7YVTEq5f0vx6ifwwAhfZ7gF4DElWV4FcZ6+OdSBH8QDKrmt1Od9mUTmWz
gsqLeSe5s7s7F2rroqJWT7eaVNIFdw0M6AmrhdBGePERQDw2WZrgayHejKkPV76jlZ85h9YL0Xr+
R102JyAynKCz/eOXRwL+mLth9dETDibrMIjPCZQNXLvy8aXQNIJTVpqee6R89iKAV2jp0YG8TI+z
jqefhzJJtqHpJoucLDH+W3OjLIL5KizB9ARBkG5UZEe8Qw4LdiqVnaapx8Lh7YkiZwFyZC6w5Pp9
9d+qz7b038eNjvfP1OgYWWtofGeNCFcuBM5jGLizcdd8mclWRRsBiqWJuobJjsXX3DOmRdVtHpdu
D3589MJVjroZZtAUmrBh4xkqmOcgfjQl89WzqnottKZnfWy7V3uoxFbeL9vlHc8546L6PVVFJG8N
axg/2tl5uvhTWBqW1IhGUcxXOGeTGkMKQo54jpWdwnQwqPbA/GwrI/0ph6DEm24fKMDSBNVQG164
YzsKR6ruWlSk/tSHEbLFusr03/0SOM2/fmE7qJ1C3U3fnAlzy6A1vyEqxoOo4k2sjnV/l51lzBmv
ndrhoDcG+oCzJBEZnvGSGKm3wSYRNYOyTywAoM7IEdCY44IFrlfzGN3XS4Rbaq25WGdkl9RN6NnF
ArUIF/z5jOLPeES8pbxspMwHCkFH+yEFMtf5gdJZW36p2DmQ2ce/+T/+r/Kf7XatWCU4xi4Egejy
LL8hhR3VGwX61ypLMe5VlGE8/cdVlieYKkdOuJNX/9GrRIm7Inb+AXRDJwEY7c22bW7PAnJajIru
lPzVEYCD3PajJRYuZPi/BotkWgKSy4nqmL8niRgB22I7JlW4zQO2KUVmv6huEt67etBuY9J/K+dm
G7zUJhiCciu3R39GWUmq3TokDAFCv2JP5uIRAATdrZNXq3Ssc1/71msPDnoduxUeCRGvGZbCagET
Fv9n2+7vWitS4kmWvvCDvr+7c1uRhETbsijcyza8VSPMPP6RFUfLhrsSeOm2MYS9rEZVgRdXWcsm
TfaF0gOmBC1yUhCnbcAoBF6zkA2lMOCNIk3LffpXXL2707P9WZVXo2VflMzMSK2VBTx6BQHTyp2W
yDMkx0eV0FCgF+an2q+Giz4zimX7hJnUJhfoLSbzXQV2JLAgfXiDSF27ynQ30PO6TQam0AYy58UM
0ZAFWpUZnrZJsZdVZwZweIFIVtHYO2vL79Rbki88W62uMwqK0O2vqMagO3csEFyPdkwdI45uZ1nj
z0/HWFRLRVMRfJxvet6eDPkqHm2CYXP7s9MZynXrdDpagP/6pHImO0x+t0HGooYo/a95ZLsuZv2V
AseJP/ME81XrVHs3rI3jcx7ZXrj+sdSL9vj4uatu/BZmGo5KFsGyLHLMz70LWYuMt79J5moTo4Jn
1kG7HyHSfjb1KV2QMygPriiPXt+Er2k6vmsstGx2vWApMne6BPhCXk3FcxZi7uhbg+R6N91zD6A8
vknDSrY7RJFKfYQ1CCFgR2Be20xO23/L/K3s78rQ32hdVu0BgGmfKoHGTWjk34uWQ5qhOv0pyUMs
ENnUENPmgwwB7EclMHbrx3o4k6JC2W7uqHL7JYQw8ubgK3VwNbNay5kyd0TrMSR+4UdvuqLbZ3Uu
SPJAlU35Ofmams22NersLMK9HFEOKviu2SW4qGuxRGYnXyeWNl1kkeaBeFwRA124LsLdsqkCRslK
Xerd1snBjMjGfB786MkS3hPY39Tb51zyahpghVv5sHiMe84v8rJaCzeDjTJPEw7KHZ8VYkQzpPFR
NH696nIDrgpH8keb26qJgPTAGNloRU1wcmGi/blLNisl4EjZ5j0gkdoMjDRtyLjpNE2rSa3DZvEc
JW/SBrdKVlWhi71ZDJtnr9njHKB07kaAUbrlqt8QXoqcT5pTN2BFteIjypMDqnpow/TTFTSn9Ssc
kzcrEfZ7DJ4Gig4bwYKHAEyDesHtsT2Y/IdbcBv2bMCiXgoX2SgPldX1o9E0XO8ceQfMt7SLwh9f
W8hxXa/wRnR0C92ywIHGMXgbBbXKY2QZWPxmRa+yCU3YtcYamy8nohGTj2gTkkBZlk0Buhfxgi37
HKLviZkdoGoiUCGraajdE/PHNFdki8jtX3Gs1Scj86I3rOC0tej5GWUVFUgktaCnIltPr7zLYnVC
PeRVtpRkzRcT+ePDoy8Jgq3nCXUl58avMr7U9u+xsklvUL1LY/UmFI0UiutiTd0LE3NE5u8BIO6a
cRJLORtczyXR1v4oUtahOsmqde6P7gI4Q4jjKm0GwZz+r7rSdM2sDcf7+M8YOVAWzzbUeSe4vQKP
2dJihsc8z0HlYDmLkhzV+tkmr/76wHEEvRYgsEXe9N9/CjlSFhwwvnsGCS7cMiBX9d+6we6P5HP6
o7zC+eP31f/ZpoSdtSdtsHzekOrxcHzeKq+ebWaZrNsWzQnV1t1jT6DqUbhVpMNuijystUy3Wj17
Wrg6FbRJRv51KetyDsAhYq2FQ7nQ/0z5Xwfi2welW95YVR58uSTePT9GzvWcQXYARcG+vejU81DV
20DU4/swqDYWdKN1cscAl/IJYrCGrs83zHs308gWs2kBWSfWVL82ZQgulNwFuOQyY/UGP92SA/3Z
RMUy9awaQ4HPSF1kL8WsazZ2474M84hHkRr6pDEgo24/oUMQL10I9ls7s9CunwXP5JC4yZpZJgMW
5nyH7Pg/JpEDZPGcSJgBRmb/z0mGqN3LDxCCJZjjLn7qX3C/7cOFQkBNRbvuH96ELzZJsu8OD+qi
9vPqa6yQFQHxjPi2DzcNfaX4rkVlux4Np7piPhVsS620T82IakDWmuMhcSz3kIXpuNPbAopDZhqb
zg3MK6GdbG2N6Xhvxxp9w7SdPlVmiWd44Dtf60ghBEq4EBWEON55uY2obY7HzsJvo3SN4hhQizTP
m5NfzF0DbKxoss3tCLkPLHi/KkWjAIWPkUrK0yRfpYPlKwACe+9AwPczHoYHBwTfNGe6vysFejC4
reIEXt/aLH8dgtH53BqYrPIHSpaycxiKZGv4EVKK89hZT3LVxgraM3O1j8jUDZWZXrr53tqsVupY
ea+GTshoUJW1nFLxc+3cOVb2+DwotuGe2AuRgXmOfAQ/FQROv318oMVvAETMXgDPIT0W8m7S7RJV
lqrYGrDAvY8w7ONtJLwvnYmF7r5tErTtHPcfN1LCVz3AtMdsyEaHGKIZjk2w2Sf7HE7hK1bDi9TY
Z2CWPhKtdJazzOg5YZd6QfYW3ce5QyQW+VKyfyL1h43aIsQ7NqYg1pR9WBCcP7IEoDIWJuLu4Re+
S0EM10Mzkhbt2NQQmv1gHyWt1VLPTFZZqyHJWFjhJZyBNyyd3kfSfvRsNr+noI9Xpc1WBr++X3ml
dYC9BwtaWn02kZd/KeemIM/0o52Yb88mbxTqwS/QMs6wqZwHyT43I0oT8EJayLlMo8pW0ZC027rp
fdJjVVPvfucvoqQ9TS1xxzRyd542KxrUkbmG9m1+KMKACQid8i0oIxUz9yw/pygeLRvw+pu68Mfj
s5i64nd1TEieL589s25b4GPvwZHSHBB5S6EqjdXoEVmNvtueYn+twhRIBSvwq2Fm5TpxSuMiUG/a
xXarH/guTUejR58kiAltOvyjVyn+MzBJFAtBtRYimuu+Gqk68TcPcPEJT23TaLcHjZiaZ0X6TaIR
5j6QqdrNa4aLCYKdtPuuzpP06xSozjEhjLmU1QxYwKomUbiX1QFdZr2M07e+LqerrYpfde/jFpx2
2mbQBBLkzsgcbfYTkf5TM2neQsPr4ZUVF+yqn79VXuu+yqaoGubtcn6VtaxMtZWhI97s5BVOr0l9
Jdm9n0Sggozu66ts+tOeOqV6fDbJEQHoBLTReK480b8ESvY5NUvjw8XrCGZuNt4JiZlAQCFv630u
vpLC2jSOrX8IgXJ0CI7/qhUI3erCGVYo++ofsBlKX/uIX5Giyo9gMMsjwbUaGGRqk5/MC0iZWVzB
o2mqY6xbVcEZkfpjUGNPxr71kHWrUbBBx7V7lQWKRxsfkOhN1shWDKiwYqosq0gbade09HfP8X2M
zk3nGPVBtmnehN/xOC8J85TQNvpXLJkIOBSg3+emJArSdVAN4QZ1AEyjACezScJxFAQeqtrwiGXh
O1W1JsXYzXI/6qOt8LBMg9V8lSN6Hvy96QLzkFWzSsQu0ohYgHaIT9ZcpIiEYdul7WXt2S6rjzZA
Wgslj4qj4P+tRl/CcKqv/th9jBgSQKwtYvJ1fMt0Iyy+OEVD3ML23Z2sxiUWFiU89aMa6KhtWSiw
Nmb7ieCk9w8Zk0WiIya8GHEN8lNMi5QeU4RiSN6n0MWtjfjHK4mgYJ1rwD+zGmxOLdL2aBuqeajc
+cnqG3EpMt5fQefvCnPcDjibnMqk19eq55VvBUqAvDP8/gfUyqXFlvhXnsNTSW0X/l/YLz01a15M
b6q2ia2qBxXlmlzjjZrmk3nH8lXbBJx5V4PoeLjTOjv0oGAvUaqY9yRLoFT5KSiBSbuU5Pc+V2X4
HiZt/NXtB3eZRzywvRsN2zbq9EM95ONpTMZk46YGGd0KL2YOW+43N1aOkeojveEVSNy3TnbvBdlY
UjXnYIgAXjoYIcZj+4u041f+nuIry8oIgsT3Xspw6jeFUlUnAqgjm/fR2ealIIlcCnvjYpJ3lUXM
c7FURD6tn23qUIxnVic08yNETDLAfctMtcdNo1rU/QSphv9a9815fK+qv/ttw+mvY946BL6dDKUM
o9+XU2MZu1wNlJ3VlPEJjGzMewUlYnkl25AJfS/aOtrK9lGr2h1S7V9aoozLRMUYUdrfyKrp9tjT
zSIosloXeXkg3KZ/UnU3Q9FXFas+xprdNwpOL4mFDEfQaafSI/rdznpqjgv6WE2CdxQB1E2loZk4
eXCcHgoUhhIkV0IQ3wLIbF9DKB1LD7OUu4V6FghRzT2LCkMSs61xoSNQeOoFxqywPI0XBwdg0l5t
86Wr8FFFVsP5oSvO2sapiy+3UBZtCXnEtZpvJOaBVJWgg4q09CCHYcTynFyfJ68xmD8FUTWbRwfG
i9HqJgLwXXRr1eCCTGe4LtUJcdAQOjmZq71ROdprm1jqNUJTbWHodvV1rKqaVZLwmhyWasonuwzT
l3AawrvmGLxTuBvrGGeb6pzeHqNSjcVXjewLqBr1TevCjTVP5rKx2KO2JFZymKUH/rJjYT2xKWu/
VM1BfmSpJM1R0Sa+lfPclVl5HEix/4M/yEKs8XgCljDOsnCU5FeS2eq2M/TfTbJdVuOuHY+uBzDy
z/iJQ/4uwWtvyWYU+e+2tX8WWr7SPLX9zpNmLYVR51eg2wVCNom10Ypk3HiDE2wiklqo8xQJQqEF
AsKOrrJg2eg0dWlt1mtrWifKEN8evWEGUF9t82ZnjbbMEYpbmlbmBtfeGgHPVL3Jjg66xtlpVdIY
2gS/woraS660q9TAXSdVxlOs+f5LUqsgGuKCUG9dwT2Y27rK+GVFk0WgCCMKvyOGM2HVstB8u3on
AvmeYDrxs4CYSTIfxytwn4siNcdfCMXdPd+0vk2kUxa2GmifNPQ5Vr3qhC9ttk3cQKwNI/BvKI+q
62BUh1vsKtW67qfoxVAcvjhhr75AwrkSw7/7QWCuXKgpJMbmlLszp9xZLtENd+esegTg9NFvxRNW
XqnWRcfKcPMrYajm1Kv6PZxp6ARZlZc6V4ot4FwiwqOGrbfwJxQyLeR0C2R+HgOLoXnT6y4BQ8dt
mtYXL8mwe87BpjA4pr3yQ94ip51MwMZeDg5DMt7lWHTDIdb7WrqTQ+D4r31cBYjCJvrdV8z2EAC0
W7S2qd0HD1aogUjYQuV528tqpvrFtUoc1nVnWo5V123berAPBVTRw4STyqy78ac+YCXmBGCUmljL
Pw3GIoKA9iYrLk5rCpHDu++ExacsCC4t9icQBxkI/OXH6LHdJGIHN5p8FyShEEpgcTN6W4ASisXJ
BPr/4ftoZ01ZOX0RE3LCVZEVrxomc+uE08K1NupqqxgaQqI2egB1XAd7VqoYpwN85k2FaLk5in7l
4yTzxsEUfTnked+r1vveVFXyM1EjjCvgnHMARo2c9DvOa2wGrTb/YeVsuKIYQa0OQeA+b/2bLHI9
Cq9O/dK7iL6SpDD9mxJ77npsB6T7OAZn64GsgW2gpqGwAXEWNRAY5In9LyDyk2ydBV6xtIJx2Mib
J7cGMx9q67oxcra0FC5PMcF0t4W67AY8Mi3sMeJsydqw+uh3jxwui9za6wS4ztjo+KcC9YjEErm2
UNp+vGQCIQrNV+ZjV9Ms+yAdL7JDXskin5SPclKGnRxboAJs4VY6lHcUCP2rb2MgtxBF6l91BXVf
P0cmzw7JF6vaIuRvcYnnQulM6HnzVeU1SPwOIzGVLDsYyM6Lv8Z5aD9xilQRaZkHa7JbXsYDhzGv
bBBU+fdZI1JJuyFPfg1h9x17ye6G2Fl7H7X86iplBwS3AN5cI1CLsWv3NauLYMFbTVztMGheS886
FMB0vlZGWO0w0hvWj7vCqEDIr0eJ1auqNzettrLd7mNlFwpw7SiudotRa6CWFaT627nAYW3WSiaO
8Puy8cx2wabV2Q21OwBBt4NxBxAJzld8jeIWpY0gAG88TQgXVShvTCqnbwIt0Smw0x/OaGc4BdFk
19EvJJnJ6574uuRvngJ1FXnOccVhIH8zG0ecuxHVnrmzMILiLfBRMnWN6i4HWMR5F7GFPn2kNube
CsKaWKMBQvxRxEujT7TDs90X5XhoAzKtnUgI0Ng4eQ7Nle9fcm8bwCOFn76qqZ/e5QAE/ZAaE3X7
GC87eD3XC9sfjH3p2P6tqZw91txAW6y0xI0x/YkTFk+NUnS4lfvYRNMcWY6zQ30lXMuqXqXGIhB+
cXYJMHw2le9TYhZf+zBBE9fANU3Im1LFhj5YWwfZq3M+4WhTfubMJc7pyG/+uKuBdAZ1S+wedyGS
P1lh+NqmZvU/nJ1Zc6NKtrb/yo66PvQhmTlxui8Emi0Pkl12+YZwlV3M88yv/x5wddewK/b+4twQ
ggQJIZRkrvWu571t+vqlR52+CaYE5W46gPzMs28LDZHOauzsbPNLw7LLsk2WM2zAiZhQohk1wyoC
ZVJZYXDUxGjdUm61UyQzPclZYd8umzoVelOCof0OyNXIzx/WlAXovuT6pDAkHvoT/XtWwDfVuuxk
Wq1xJauivg37iskABWb7gaDprTxI1W03DsUu0pRuJbowvSoD79J5lnTrK21P4KSqPpeKfsljyb4H
diHv+hLPmkzI4lEYwW7ZQS8Epp+gNq5xD+hQBJSxk2R5fEV9Wr2uo0Z/7EAmK0k4vOKucm8Hifio
YH6z7r2gOuJ4VV2XPqVLY6HYz4j73GVXbiOA502tY8fkNVQWyPVeTQb9llsndhS1Ll79m2VPQmi+
UyEkufM7Ld4rmipvxybOznHnRdsiwlPqCjkFQ/zEG524K/VDU076IeNOpIo+AcOn4f2ZrVAvsaGa
25a9lsXS/n11aW0rIv4ZKodlrW8Ryzrv77a88aRSroCcxAO14Ob9ZN4kEfWsUVOqFNko8VUcqBTK
CQDYWc29qPRy/NS3w8tc9/rGXClNkL6vukE6mDWQa1wXkZhAbLivCila01fK15Otyjt1BEyi2iI/
4QHGo8IIpHNFSMPJIIx+wtbuHPbGCM1z048CJHUhPfHwCqJ915tMwJeXgSkn6zSVNoAEI+xE1Oau
UsL2Lle9bp+oDTn2eduyaHyqHRq57FeTVn3bpumY/DYITLnxOAwXE+lUMDZRpVi6YpSsHqicgC45
KrPUuW141mJ5CHcFr+Rc/UqK21VwFfg8+BZ4TyvVL1UahhsiHs0VmU00Yt54Rb+LHcm8wG70Iohc
7L5vsnnDk4GGiOSWkRWkwYev76s5RB9SxxM5VyZ9WaNJjxO1P6tYKoKXrqs/2omUobSr9giKhL9q
q2qFVoDr4NVHOzTNAGVPsSFoVL/FQUntuR999qaSPBfSsadcrTQep0n0Ma4abFx0UV1axIOulkzG
reg0xLPh0F3rMIYxtDTuCMxke1z6LFzXc/3M87h0NJN3Ykr5VNhIBbP4SwcsgjiXRsi706vPYUoC
HFwuEzArGLBaMb2bHBw6EVszPmI9Q6oCNP7Wr+X6tkir0rVykzgtWBD+07X3OZ5gnXUajJNSBlxi
BsMb/KGXqIu6JymkIsKg1PNMVO5VixCE8X9sHhW1P2Ue7HPJBwCeqBiCKZisbGt1bHZlUqeXZd9l
l0pKDrI/FE8AbJS1wMb6iIQ6XxlNwKAeLKvlMHjPj7BoK/WWXsZfpXrTn5LI8JxUJvqrh715tLDT
WUVlGJdOGsY3cqi8Rb59kdVCWleFPTzhWeNTzTsZDM9C6ZwBslb8anwim29tl920ebUImNAvu4FC
QW+Lp8E0eDouIsNdVs4aB1KUbiFrw5HqH/1Sh9OdUsg9FSe49FotxYOT/FTmqvEaMvfBvrwPLogO
5W2RDrjC1ES1lTiD9N9lt9Br+52JVodP1NPb7w2RZdwj0lYOyybgBso2rpvWLeuLlU7JayT4wzA7
0JgQyDnGQUNyCDSNnHfu1a4N1/ipGY3rGLugtyaw9x7GQM9G6HswraWRKJ9Nb9im+KpHirhLyyTC
Ky/XP+v4EqTzQdKYfY6KEmbCMIpVZcbPObmp+ZaFgx0W/m5ZtRi7RG3Y3M9PVKgKhNyocDefIjIE
bk3877Dsxr9eyxL/qRZ02BYzFAee3W1SUF/n+wPDzEggYrdN/Uk06E3DaQqPcESHp+jZjlr9SWNK
fWBaGQJeZSdFhzzVmW3CD0g9rzJ7tFGyihDfuvEbyADLopf0adubonaSMPHPtkpBuQTmjEpWqkuW
1aUh65THpPOoqp0PxTENysrZq//9NkJV8SZW4ueI2VLk5Ho3bbqpQf41v+HyDn4e5U7G3327bFve
RzG9k1pRJL2sEdyOb8OIDmr+jOXNRQeVtDQr7I4bT94Cx6pWeCvqB/hg+uzSox/wQKjWMQB8R0Lq
u9U1clcJQ71PIjubg6w/SxMWbiZeujvC+tYjI3Zn2S5aIdZpRYrElIoKdyF1K9uh8YzPs+S2ktYd
qI0xyWs3J0XOjR3BR4+qQnu8GWDHbvWxFSu5G6ltm7fx7xlvMMcJ1i0jQhLrrH5vCBqgVWHU1pul
IQG4tyXkF0DR1Y9ZpWi3Xa2oD/9ZW0JDRQxXplftdYWv7gQ31wi9A9MBcaNagStZCp6RnmZOu17D
va4N7Phcz4tkbKC4GgFFAPPqVA7x2Q+bE90kqIl5LcVQ4LpDS72sVcuoEUXZtg+lwvl+EM7ZNYIF
/DSX/boB/7fOp4+b8sC6qmrbA3KumbupajaDUcuzbWYGEFGACfUq7Fc16eBrFK+LYKgeg8hQ1tMM
l11aG4vxZ9Z0oNTn1lJJ0JlN44MRYqARVfXDsrkaLAQKPk6ly0EYuOn41RsKwzIOsmT51VLM5IYi
/+ix/rxsZMgM7UGtY8rHq/zEqJEsENnyB3uMQ1iP/mdcjXEOEKGNaFN5WNoMwSyAnw8mjJKla32a
gmcpLlx6g/pLn1HBV/VFfVsDnTokNoZlViaNT37v75Y9MhARVJBHTAzI1DpTjlEkEtnLsiCHSg6Q
9MKhqdR5m+UfO+Tk2KtIyfsuY2Z/MqeS6tb5KJPJ9l5WTe99j+UoX1WOhJBRrswHhYhDt+DQiMPO
ByzbJhjrKGm+qjJugGokHdWokY5x1mWbulWNyyTj8aCPtfEl0tFO8Pj4ihPEA/NBWDvaWMLlVLIb
lNrxXvQjM0qsGW575mxOU4zRJy8tiOFzkKzKbm2lJB9qeXbCs+1z1kMREEFfHPOmBBoJCWrd1I3O
cBYgYNkW0qvMcJeM1lc4Ti/kgvxHQ52hLlnYIqppNFRDPrbKmWXdShEsny6y42dksACt+Eib/1ur
FRB6ySHiN6b6Zxn28rbOuukwGGN7ousu1pHRag+5QhSNnpXH/B76f+cKs2YwHsndRcQyOR/qfqZ5
zQIM7I4a4hdC9/0l89Xmukqt09LYell3yek1ZpvL8jgGofEtI9tVY73JBhCVmAjxrAqCxEmU0HjI
jBlyb4bxg5UBN/Eaod7J6MPAzIk2Ddx+iDx3HCT1NMZpuVpMYOtaWFSkEcniP1485uQNEM71W2bv
Gynxyw3GwvKn0YZp31nyfTgRCh9yKAthn4lPRVkOGB9P5rWh9NG65oq7GUgUFfzyw4CA8Mazxy/l
bL0bT4a9Ha1yXC+r5MiIBGDCeaXMRTfzQV04wGAA2BhqcnBJarlfD1Xer7OJrKJDdY2abvGqN99l
vIoUSMfv2t1FtSuVZDEFA6NV5KfUJ/q1+Oj7+Ecsr5J522R68semeZI75WYqVh4ClysGfhNReisV
V1MubyKdgjYhW9E5RPZ1kxKmb/OMSBOdo7mTCcOslILxbIZq/5gZJNUkXxs++ZJKhFfBZVZDvPlu
eCDPBgjmgDUyIzic0JCBv9sjLA0ToXq8ywbNITucrDwbggAwAuMoSXLnksCeXiQFtEwDps6c+FFq
udW3/DV3JI8QWmMpfImBCiJHRWKxrKZykF+qSqWXT/Ub5N7lHdNPfVuQtnU6MpEYPkn6UWtIs1RR
llwqkalbaSJ9o4WqoNQgVNzKy+rbpVVEek/OKxCAP+ad50UxHAIrrs5xMiUXSraadTkq8nppC2Hs
3MXl4/e9MaJo3Uwqtc37/sjJb4wCjaSKrqMebzLCY2cyfCepMkqAlvOaH0NjIYaIGc3IJLMugx09
AzZ/bVDdoVV0OqXwCSRMDBdiyT9HqYc8OVQYJs3blgXGP8cym0A+zpvCAYuIJivcaZzElZbayq1a
QPwHMyh/nPgcx66M5GJnIG3JBKAADaBZYK8encyZIlRM6Rtl/tcM6rRDG2uIjTBgv0iMgi+RYnw0
gxA6sRraG7r9Zm32c/IpibyrDC7zQ6C0LmFe88kqdWMH9KpaW/OqPSjhCqIFzhI8rc5e2t4tu2Gs
qG9kEMnbZRVQPeroC7f+A3Vo6fPAN8UOWaegqKX0XfdKQmd5+tzLqLdlRQQHrGi1j+aABHveP4gg
mEmNVu8onoRbnGg8NaemduwEzL5mhe2qTLv2udHap8EC/48iaz+0UMdQkn9uNBvJmdcxnKcM9zpu
/dk+RnbaWpZ4rH2Ce4JnQdVq5OlCJqEZeRyzbuXXaigvYTpZL50f8sBW4vyTiXxnVdbogFSKWB0Z
ONamCeV024ryTQwD5N5B29ZFqZFGUkcC/oguGkIWVz6FWmshWuVRq6qbRJZK98Mf//2v//0y/I//
lgNPG/08+yNr09s8zJr6nx9s48Mfxfvm/es/P1iWrVmqauo42FiGpeqKRvuXlzMsXfYW/5XYZMyh
0yYPtlLKx6GCjlam1Uj0L39iKEOxOUX8cE1abZ3VeHRUCnXHmyHrsSyr271GQMlz1KQlx6RU1zmc
ZPLS1H2nEhj81JflW/yj5CtST4G7NNShtEU/5D+aDJEpeA1xVBEjVnwqfmiFLn+sT10TdB/bvlfv
bDk6lm0qPqqIKE4xZXQANNmHkv1xH8e15CTLIRomaMz2Sp6F4jWpCsy6h/5VoOl/MCzNPDF8eNXx
U34AbGyd5ja8jfStBfFoK2tNCgJaVz798irok/i2wtjEZcCXnEpSBmu/zJKPvi2/NjNGu9AfIwz7
9vqMEIgLK7mG1XdZigIUUh33GaJ/hUzy3bJppIwG+XDiFOgsN99nU+GYygdEX0yB65KydsxOxzgB
8IX9POEjfIUs7hxIYheNn+amlHig1EUMOnuw9nEP2svJ6hQtlsTN8te3hyH/+fYwGQ8o3CbyfH/M
t88Pt0fTqpoFFCN/6EOcBYHv6velKHQEx1qyxvdQvw8LaAMeNX7vrbJmTdc+M6RSpBGDjmIdZqX1
hmf3jTZo3Y7vT1R9Vm/0uYYfOGbO0bw29D2B4HbwDnjkdIesxSQRB9pOHdWVLkiofTekXV7Fmu2f
4JixkKEcmilSHx/d7lGl4wUnKu8pWkeb+r4t1sTRxDjJzeS6PPWTZ8SrjHgtdkrvr3NdXmEFyvdg
+j6Ij3NFI5n91Dj4wkiu//qqmqb+62U1ZGEbQsxzQdNCPfLzZc2S0KYhYNCNdCfDJ+qsY+00UDZ9
t6wF84POAwPoLqueWVtn8uIHDPH0lY0NFDbkbWa4I+wCV2Om7BhzMcmyYLj27ZViDGfLIODdwbM4
YwO5zG7IgCcPY7Ze0t7TvELLshIryrISG5lySznnHaMn+YAMYNxIg+fd95L4uqRJFUKfktU7HYh8
TSmTM7ps86oqmskB8jQ+w/54+WW7WpT2U9Vo+qWZbGlvG122jjt7fDaVAHPTIcA8WUj7XAjOLEFx
XwfRLm/j4OOyvwxM20UfANIZD+7IoIqpTUAiIz8E6ZIp+p4xOWjtASudPAqnVV3IxtWysBO17H5Y
XzaSvttOliD0zpzfz7nsuaFfOv7I11LCrUr2/bIs4li+p4+BCj9vUlLDWxc6/o2dGuiXbLS665Jk
YSgsC3hthRm8LMheFwE3vtaF2q61hvFJ2Iwse7W+B8EwXctdByx03r7sRjZvwPM22g7kWI9x13xb
6AIjPJW6WGdp0JS8wEFg3sdomX5bHkmPHrj/YYxic0M1k3ox9KxZhUPUviXlSkZN8VYN1KNNFk6A
lP/D9zD75IDhiNjXvQ5Wwm6+2EE6PXtTQUF3JJMChLgT2ahxmI5gWeNn+WbZNkTj1yIV/poo/K0I
O+9E/LC7FEWAYL2oOxcSQXuJlb46B8z/5zZEBgJDkkraDVAlb6U5Lp4yQqhzK/3zWi9zF5chmFG1
UPtVEpXNizTp11YAmnGl6RQpzXWKth3vS3yZPgNFhZKQV+njOBmnQNGMK69M7ZtlkRXhnRG03oHy
DmEyhaTmohobSDMUSvdMhfaVXJGsMhdRuoK9mAbHnJINAABhfxGlSLZBRlmNmL3HQCSIc5yCvzcf
atMOjpnAQX5VBU3mlCanZuq9DYtX6k2CRdoWwZa0x5cNH6G5tEjvPWudMpBdL3VHzJ3MDU5eN5S3
9huKqwmjSbp+rWoqc5W6To9xE1ROoKkFgLnWQH+ZPwRRM17HJGOB7s8vA1O/Gmxia5IqXgYP18XV
8qulpOkdtZX0TV1J9rnq2vhoWzWZkbLy4CWzrTdJd1mZCiNmXh2xfbySSDcOyZ2Ra3d+1dqfw9J/
MkI8ws0seZsrQZ79Ejd7o8PJ4n7Yw5u7xedHPZlKS/eSBCGCi3k9o5zcQf0xIIGttdP3hu4eMi+I
kVpSDuoQG7zXqEDLndeXVwrDoDXKegAI1ZCcKQTlZo9Te5/begzXN0nOcrIj29XdLSs68ZnDOPVf
l/ZWAl0o4jzem5ZPKo1Z+FZi4PB8lj0te471qdwkxsfRSARV3yyWV4xkBM6n/QiVDnoOHkW0TIkl
o/WK+zXGD94a2YLp5LWoz9RLdWtvwhBuEPTa/FGiK+LkCpNdQlmqKiqUb/CLUoGuzCog2lRxo54r
E3O61rKli+e9jthPHFQAZTjjabcDTd8W3asWkkdcNmfdMN2S81cBcSa2dATZUn6yCil3MQxRrrHP
QTBWlvG2ytKUErZgXEGDG/ECfiu8mvzEfxaSzPBlRZW4SzZmOi4N2ItLJxwK7HVNZ+bmWB3ujapu
ELUgcFfUt3HEuq3vANqHWZQeu0CLz2qEb16QTfqLBQdtpVh2c0etPFFJ8Bnu2IGIMAflMJHpOjBb
K4k3SaA8owGAJ/IftT4s68sitMIJdcIv7e9HMUY9ZbJghmuZTyHlaFd5Gvdnyc5a/OGhfCDPOEs+
i0pS5zmLSXc/77E0JHq3w70NZ6R5t0EzrAOZHIIS8x6WaXKo1cqOMJphu+yyNFBeoqSRuFtWqgqy
uY43ofCn14o51E4CmiSvvLwLriHFBdcEPZikpuC5gzBBPPWfhuVVnrZiF+jj47KWIQDaNgkkB+is
7YFaX9zpVRMZYkqEfmvaWukUIlTv+qxV7yIUnOssijGVn7ctC1U2KycJ0n4rjTHHIfUCEat61WE5
pJ2PIz2xb9JWO33fdO4lSby/gwb/+qS1yX7Zd3nT7yfz/YiA9OC2n+S/OKFlZ7L6307o+/stJ0X1
V314P8nfnNCb2ci/nhDlVgI9GwJtd5D00KkZf1MqRvb2EMkjP1Svarjc1UW6QvY3OnWMSsYgSHA1
NUlEPrPSnT5rvANinHTj9bK8w4pufJIQl5IZwZN3CpSNTqHoztbD6VMd7HS/nzc3hKtL8qyICYwz
xGBvNcycGAF4CoNVy9uolGg82GX63E1D8Bpa8U0mR+WjkRAU9qQgOPI0T8kDAzU0W4zkokBALyHe
eF6M6FOrP8dNOVwta63q6zdNr4EsI9BYR34RfUXVeLaiNI2wEWS2gjWgvX5fF7iuALsHnh7Vxrbs
SVql2N6t1Uxp702JYFFb1JihzqvDNMxclNhZGgmptfchThkjRb43yyatzBsHQjG1t/P+rTUFW2rl
dHdpTdu+vDIHxPpLq8Xf7KJ498v7vL9Z4gENafPrZfesE6hdAc7slsY+z8TW1sgEoY6k1x4RIMxR
CjkJDGA1fvlUMoSuWv2xHMLhigL9ANM49oo6W3Z9ve/3y2qDEm4KKwZHepbepKmNSex8dEZR4kZX
sWpcdsPhhMi0mt0REnfSXs93eYb0VRtwdq7qtjwHjEqdsVOyTy2eVXZP2RYWhPjrknnrjZL4CPNr
E4U3fm69di6DBG5tE3pXUiAiwvtmtmNyiJ+bHKluZdXUUQ6oiOowO8RSmR2WV98X37epsL6FJ2Pn
ouTtyeq6xI19K/jSrRUmIl9Q9IWuLDR5X6JrWg9M4rCLRyl+IwZHbkr72lISBlZKL0HYU8NTXIvk
2x6TLx2gCtXHZf+gn4obLIaQmuFFr0gNUPF5E+aOWJlFpsGUENqYPJUPy6L8TPI8fMjSgcFJ1xkH
Y5qcHjfP89IsBd2BMu1yl4xSuasnwFiTl+EoiGr/Rq0CcSMplXxD4P5cqNoBgWlHIeC/25ZXPdHS
wgtvmD52gCenYLMcN+KJQUTaOH7fXfZLi4dN/lpnyImchhrgg0Fi61DkKYAfrG03WPf5jtTb1VHq
/HifgTT89dXSSkF8tP/TfjkC+KDbmSWjaaKW3ackydfKTEvVU/g9cp/bO4r7yg3ytNsui3k2mJO4
WRa2kpQ3XkW8tBA3CWnvAUXFTVJCHZQyP95aAznnrNjopotI+zqX1ew14QXdVPVcUIm5kuS6OQdj
pUGhD7pjwxTtKqz1fKOHenHBxAtofp/qV7ZafMWdMb/uCp0ZnqFhsuXxgOEpoXzMWkLi0Patu54y
oj0gQvNoEFY4Lq/yplNWMvNSd+jGb9umNOqr1fd9fl0PpC9S25CGGLuvXYFmGKTnF/JEwypUzeCe
XG2w0dSuvFLapt3+9SxX/3mSawtFyLouEzbQLE2XdeOX0FJLiWWSyKhe0rIJXkUU3JioxN0KxuBJ
UhAEYZMtSXFzrQfrhDn81KLPUsCi3fkMI5raVXO9vjHpNfeZbhNLk/PmblSk1Th7BBeqXbq5bfa7
oau3IaaK55Qr+n5tu/zam7Q7clvBa4EfDh50Kf1g771JkOR6uXRJI2fXIt/q1SBIS4TdXeljaWTV
Z0nWFSDVBQYuUVBfUeamuMmk4h9PPTNCKZ9ykE5RT1EZvbZWdKpjT7sJIlVdZ3prApMjVZ7I8W65
mv/9U6SuXiJ3X/JirEI/aH5Z/df2Lb9+Sd/q/52P+s9e//p5lYO+van70rz8tLLOmrAZ79q3ajy/
1W3S/DtQOO/5/9v4x9vyLvdj8fbPD1/yNmvmdyPpk3341jQHFoVOJOk/gcj5/b81zl/gnx821Vv2
hUKDFzrYLCzbtz8d+/ZSN//8AJHvH6ZtCyokNGHbCtPoD3/0b+9N4h8K1l4qDDMN4rNu0pTlVRPw
6do/LFKQuq1oiqJZhMY+/FHnWKYsTaplKbKtaoqtG1hDf/j3VfgWLn2/6r8Pn4qf42O6bos5cDpX
qNuKygeaPwdybL1JpDbx4DmGw+rZ3IWeWClQ7rvhOYcSbOPOkXfj6odr9Zug7Xz6PwRt3z/Vlgkr
aQYhW0P7JSoXF1EqJMnKXMN+bMcHUzmLrFxpQFWD+JlOsG83WJoxKngokqvAqJxcej1FabGVo7Va
EreLQCDGEFzfaszP4pUdXuzuRfN2ebgqzd1YM1IwmTI+lGRXp+rNCj4ZaCD++lto8///e+j527cQ
QtiyIduI6tSfr12lAo1HMZG5AJ/WWfE02hJhLbFhgBePnKWY/bL9WwaATgFeQp8+1rMPZYEUyVs1
xINKpEwF+VsPZb2Vb6QsXHWYgSizGXKKYhtbI5KgxmclekEnvaZkmdCBfkyQqZYATaV5DF+hTExe
eHKsAu8cU2KfryzvMbcaV4MRqbb9+q+/tf27L20ZJregSvxDntt/CKiGdUJSnYJvt23UVQhMObfB
hvjjOjW/9mG+Sj3TkXx989efqsz34S/XmissE+u3dBlk7C93TKAPoRe2BJR0itdBto+67BT2TvPy
vT3gitKEG7zH09TcNWVEdMLf26VYS4ruLGG1KHAs+7Vv77M23GlXZhA4qeRmUE1Npv/1iw7K2S6y
/8N9zlnz77Yt/sn0uz9frKrviO0IOXOleOPX2C7i3usl+4Gs6WB8rW17xVMC54y7ejikGTEFj/LR
8FHNnzQe+ZRu4jO2EsYl7G4JxVXtuLLrh8Z36asDgVpANE5ORliSSub+qVtX96ZKrtdeoUs5qhSb
/PWvIH7z4wtZ0XTTJCpkCuOXsC95jWEwgf0ydSR0aVSbEbiVnwFYHadVlhPaDZStRWUznPZ9GHVX
rebW0uuAgJlBb6NsKl3eTcWA72n//nz56fHyYyLodz3ZT+f2y43Z5/AH5XrixlTup6Db2JW0nmSx
oQzCIcmPYOfUxJZLsu1vfmUhfndvfr8q5tzH/vCXqDmtwPP5lVV+A6Ex+AYe3MjVlrCfFa8qrg06
QAZnqgNS828SYGK+h/70z/jh0+ez++HTiZJWSQMM2o2LcA2nmKTgrZJd5Epd2/FL3BE6jmDZhd6a
aqd1KoK/O4Hf/TVtTQfFQriHbMAvX1+1m6z3R5ybYn5tLza2XU5yzauugy7YFxPQmui2CuKLreeo
FlOmK4cJoU2Ala7sBVuRVlTYBl/+5lb93WWxdUWhc7aEoS+38g+XpZSyuOjVJMOErF6jddzz4KUm
vdrIpn4yKqxnRH5URmPl8WP1pLi0yDj+zTn87sb44RyUX66M3/V1ZXZcGUXxD6j3KRmoruM4fgQz
sOvG9kY1fCdNy2MLZAQH7L/+eGXuE/90Z6hCI9Nr02/avzyfmroOUkQr3JdUM/S1Qm6jc31sfI1y
RlqvNfS3SGOpw8KYwktdVVJcL+DWNZ9zTOySWF91N4JuixtnNjN11fCJzHfhS05lNptQm9w5XfrX
Zy1+MzYQcCUJ6hmGqShLRu+HH65rJVuW9I6y9iRy4dNvyijfniSGvFndbaJm2qWpAht1hBbdbqb6
2YxNimX7g0T+5G/OZb5Cv15BsssKqQpDswxtPtcfzqUlD58gdcrwQ1RBS4du2z9AHDQrSg8MiM41
+KQnKWtcIhqud+MNwd/1uIr5m1+REZLC2JGxIFORX87BK83Rx5Mrm3NDbuYh+Bk3GirdseOvhFuJ
EYhNV6VgLpstRRGujzNWOCEjHdSrcgRrlKon20w+Uea28apLSN2GhtMpH+YoU7fK7/yBWlC/WTHV
Xhn2m9eOa8NstkqJeVSLwSxNelRtjTB1m1FfAYu7ysA0Y1buWqPm2nT7QpV2eIUNfeLqMcwSHFPh
Au1aP3VNhnkOUDtXxmqy7eKdsJJdZ4ZMJ3VGaNY+awV6VfWgTcGtPZr73NRcTBs282eVQPErOXBL
vyJx5l2hbtjhCLuLVfzBCm5szVtXireW/QjPaXkzCsVp5HSHSBy6wQWSJj6CAhtpQQGmtKNEZpUm
wOaE5spyA11vawMm7zSxse3yHBqwBzvIr6Zy1EPqyC2c7KW3TqscjjgIkeKSIK8gCQrL3+Rjs0KX
4M7XKgiuRPMox68YOO/SProz8NfWeHtpMvAbkskwKU5spY4igS/qGRsqz0OjUugcwhTid1GehYwY
tc3XsI4NfyXImiG8dbugXFu43dT+IzaoVfA8u7gwL91EY7ozkQP4xKso4vGi51II7oFpE8rSOk2a
VYPlK3kgp2+ICI+KUxPwk4gn+nG1joZsXcvp7LflWqApAXPuDT3aWjzKsWRZwSz65PUnW2YgkTJd
B00cPY79XvhoVnLq8nscsegKvMxYGRid2TzaDa6YMmIUMIt65nOhCwH/C1VEQzjBD4CUPG0UZ0BD
iKl6iE9xF5N/4uOy9DWOil24Nz9SD7kKlPwUq/qnPq/vhWKuBsXfDOB6TkWuQ6FOnRbVsQ1ob5DJ
3DMSmRKT1ALXzngaKCPEQQY5N3bOX/Rzm5jUwD2JNuRLnz3Qw9DVXU8tMf2rnExhMEklui78nSfg
77di4zPBRqFFjqBfW9Y1GgyMP7i9ScB35i6PVqapbswU43lMDyoJ14X81o5vDeMe2dbaLy7ASFyl
Ruid0eMi0qnj2E07N6SED2BmnsmupO6DXF36XBMkX47vIYYdyES5cPdlmToDtwrFEm4AbF+Y6R7n
QUyl7ovUdqQWaw/iYaYBvPEJVpdT2ngwE/vS0VHEFXOGxAMHhEgBGvpgK46m9Gs0VGuVUWITRGu9
EZvGB6VnRpTCUfKrUjmbPZUjldBUw7WQ3wqQwLZTAXCQghcTRO4wIspXLce0Hmqro+RChXDsbSY4
+HL3UqF2NLDGQVOqrLXKmt3AofPzwwY6uqUX5r8YofZObjIMJ5cdj7c66gt+SZ+bxUsOBf/CsEhW
2EKALWq5fAQ5y96hrNIBpLuWI0rC7KsUyaWZAuJFzEORDiFzf0NFCxMmbaURLSVrWcev1VwAwwGJ
Ai/EInwyowheGS6PXFUPZnijPnM/uIl4aFRoThOWM522ysjSkgNDb4sJXlCtW/8Geelyrb3t7ISq
RN0ma3jkFLnbel+ExFswvgyEutV5Ktmt6Xac2GD0hxTlne+zHmO6Es1ovXxTdu3G7qJ1ZFFz15mg
cbh+w6HXzJUHwY5Asau3wqVI2FHHr3Ks4KOETFvBTZYeTcKgyMrind68JDJQYUvdUk1M/Za2tsrc
NWWZG0x2Rx3Pb/qPGplYg31ZUqHDtrqVzjh0RM4VFN3REj2Fu4GDnfKqqrs1NYukpylqtfDyM/eo
2JykRRwZXnfwNoV5DzSeSTTcuY+6dzGx9BMEDD0dA2BoisEgu6anboXUrhMqHfPKfpgUk9zHZ5tS
bjzFKZHZwUu4yoGbonKqQmDX0kZH3RgPqTP16TbHWRCzb0qOIWVX+Sk0UY8OPe8FqBGVG6Z1ZDZ2
w6RsMJTea4VwMT0rKd7GTxMDUtM1qPHQ/h91Z7YcN5Jt2V/pH4DMMTkcL/UQEYg5SJHiJL3ANBHz
POPre4HKzhKpLMmqH9r62r0WmcqiiAiEw4dz9l4bUu4wdSQ5ir1dIV9YQpiGDJftEt+X7sjs82Jo
H2lqrktR77sSJS6fJOw3Nih+EydMNd4H/uMWvt5A/mvnVR35btWEu+t+CsK1NLNDOxSbvlXrLqaX
nzXryrgTBgSSbDshF5ysxMuj0mtAfRICh8bD3hbNuOVoQqPkxiwJ6kYXnQY73GboK/XHrKm8PAFm
AnkhyLW9UaQbugnAytWhjg0SEvy9Pm+sZtrEAGlK4A1MRY3GAt21qyEWH0qdN8kglvP4QQvlypjf
l73cmKnvkQi/Ual+CoV/iMyTXTsH9H9bNzFPmu3vaQId69q6EEq6SoZ0t8xcc+VQiBbbZRmm+HRM
e3ODMatJZ89kQVtW5UazTnreMdexjUzsk3Jx6xX6qafMssCau9o61Do5LJF1xMm203Te1NJ/FeYx
gyliRlAVg8rjqcNAzxtnZ6GzI1j+G0EVMKRYnnnnyxxZKHOTMO4tNa25DZwfSHiQh5e/3gUHIcxz
w6Ww2WyXhSgXBuoSsa3JY14WnMLRiXiFcpmKtXoGjuADdlh2S2yiuqreoFhQRBlUjxldwWFZpcr5
Q68w1IDP6Q1tv+xuhj7YVtq5VegDaLBXn9pS20/gMrqCGd6sd2MLiL8i9ACIrWjFVk2aVw7GRtJJ
6ZTmKfdCgWZblPYhdBehsnudtu511zvXXatd6zWhe9EnAaJj2WgFfbQbNqGQBwDL50xLNsiI9qrk
plvJDWKZPTG2hzQJb+RgnpY/06AGRUdaiOXeoSPFuneAYEdekX0M62bVGeIUhPi0JgQPNStzXR6T
0Ys7zbMXnjqJxcnQeLpmXWV0DHpB3ub4LSipP+eO1wS0MBknoYkvQD/7fbt7KfvwnpZNkq6qnehA
kKbTY9s7B2PUeCo/AL3wZjYeSfFgpdZGavaBLjDUW32NyIcEiWanYOISU0M3yzj5bukVuLLhHd8V
qrgL7PQ8teal9tVd76R7dpVbo7KOy5BAqbAO3dpzJh/7NVshHteJPgSRJ2cqqrh5xLm3+g9BrT9S
xAjRtcBsrfOabeFMjh4Dk/2pQA9WFcl+2fhRsUjJKjAvDDwM4kyZvvuyAIOgiuCHZ0C12qF6NGLm
grgzCB3+HrHz1ePuWFnzTqdUeiB3jP5MhtfMhCtJ/ezSDjHSoWxwNqkt2Ts9+bIHlkpcmlL1rez1
Sx5w8a01F2T0+c9myR5UE48cOg4RTpGp0jzf9a9VnH7nmHfqpPja6u7ZgFoWU0ZEaHLVROMnXTa3
TTJ+SNmZGRm51PNoPWlFsjVCoLPCiybxNdfmT0NY31qW9oTJC/OweTKWSlk2YB2ZPizA8ZXJvpwl
Yx1kDtmH8xCsm8k6Uwn8auJq2EipHtq6OLHanUsH7IExfpq4OGzw/lMl9A8+93J08IN0z7EZvHcI
07Xak6PmT0YsHlNdXvVReSuq6j5IefBK81wo4+jEX2KLLHd/+mAKzi6OceR090H3CYFoQuvBqrW1
mSU3oZ8/CDyStdM9mfX8QdZAhnDYfJzER6sEUc5806zw2aya1LoUpL8uz2c4xHu9/9DyGHJfNxWn
/RBJRV6LrbSTG/x6Xg7Gzog5STGgsIiQh+lgmdS3JGN9IpC3c+9A0T3rSj/bRXQoGaYE4ZC6VrP4
B/PjKKzThOYmkYxj0zxlmrioyEQOIIjwHXaFP7KXb1fLhytozWa2f+32cDh7eUClctctez892Vqc
tG0GC9p4PDACW+ZGgnkadFIpsnEzyXuHGwnfR0VrRyffVnuUPgf6ZKtXn1Bcb1IZbEKzPvlxutuT
6Xwj2+wjGPMDyog5yvc6iBQ8oRSk1ogBN034hSaOZ7XPfdCtCUSkZBaRYOdRp+IWsdRMzI/ldrLJ
Ei+T/TKF+FOUrhBKsGTz+E+Q6VFFjwbFYG5t9mke5WGZALWi2y1XkgAtDM6GyyQVzjRjWuBA8Xqh
EpXBtn3qHBY7k+CDovZMEleWqTvLenQNmzQ0TtiND2XMGSG2Dz3O8+VYsZyglkVoKVhMqAVfDmn8
02BmScoFDptuMuLtlnW01ozLnHWApjRvWQ7jal4XXbMzmYHcqt4Zs3VJdP+u1dgUDr7X68FBS+qd
7Yu10aOKnAkv1bzInLelcK/Hwj047PEbjVMWy7Nr3iBvQTOO9s1M9pJNq7LifdU2OxSo25AMPbth
virJSnPENne0vS+sK1jpG5LqjePQlV46szW2xRYJgqfMYMvautKrZK/NV0PxvBxclxU0wL9cZ+0O
xcK550ylar5o28N+eV7+cs3p1GLWW474UGl2yzEvisxNOoptWWrkGdRQlW66odiHjn/nzvlNCoIT
XVG719StxBGJNXJlFWh5e/6lyrOD4fTVCuBQuQlKEggS/yzzvbLgQpf3y1uyGVBOzcLMCkIM5ccs
lqssourLbms09PVs8k+O8V3JjO8AAKY0MRcAAEMWIE7JUN93ibUNqmhbwX/na/AiP32pMCwFCcHD
X5KRHNScINMfJ0yb0bQc6YsyX8fLXFf7JEb8+JkAlrlrqoOhyLkwHNBt5gWLO21zd51btbfsPYKW
QjUVgqU5E7CQ6BwSkI/B29DXOt7DCTguD+puyk5WiSx5QtjY+NdkNJxLBLqh1PZdpq3b/J76ykEn
3KhGwat8djm2eakgQabOkhtjXOWBPAxfGGFskcjTVXdCmpesZCsDnq7lWUGyfnISdUAdvkmXmg6/
SPr6ieWwE2rD4+7EGrkv6U1sT5+WUaT3sH0c+2ATs7a8I0fzvTFkLa5Q94er9rlUMWdaQB0W2oJ0
E4JK4zTpz+bGzeCuJNfkVuHlRl/L8W55mmK+qY4deIGcktURAiN2fE0sAw3VK98Yt1hoqP15AjOb
p6ES22XX6rgBh33KhjzgumQ68SkK8eQFIfwE+I92Yrz8jpedLHWPnjNe6l/hxTlbodguD2JdhIR7
5LiZ7cOkT5+W/8bj4WmNdXRkfGM67+OoZoayOcXZnpt1HMt4Z1xpeYfLfWgCuNi+cVzGEsd2lg/X
a/k0liwfcpuxtZRVQW+yEWyn4Ic04K++8/sfJcA33es3f/zXJfpaF03x3L5uX7/ugP9r7916v/2B
y4ft3dsfWN7H3+3x/z/64cZSQP/P/fAP3bfPr/rnLz//owduqnc2zQFD6bZt6z/63D9a4Ib+TsEy
E8pGYOFaztL1+6sDbhjvDCr3Lj0/aQhdd6jvNz864OqddGi3ujbtBgqjS9/8v+iAvy6v4g0xaL+7
2Kvo0VvSEm/aJ05bB0qvUUBZcZsWn5REptKvzCosJ4Z33g1a+z7UwNNnh59u0F9D6OeG1evu8WJK
sfmEyLq5vCspdL+uLZvYSjIzNuzFtuE+yDhqHkrlf/79RX75dKaj8+ud5dWy0LK8vsjkp5qa40zC
zhha+kG99JykHTdzLVHjhsnw7b+8Ht8jmgCb+QxFA72X19dTbiiVUyXMxU4wM8dDfEXFGn/NMKts
qOclT7+/3puuH3fRkgwTwdixDGVb1tIG+qlCL7TW72sjQsYYlHQIZv3S6/qB8dZ7VZ01m0QQ3mFn
cG/d1kIoAG7uDw2L1/2KH+8ACwxDW1pLl+DNO9CqSW9o8zloPJOtj7lpU6QV16Sz/IdmwOtG28uV
LIUiWFmuoYStLyPqp89qNAMOXnrvKyWHDGoa7eOGgltZkxe2JJ3nYXD8/e39ZfhYknvqSsQr6Pt+
GaMKDmhajy5FPJXsTKv7qAx9WlcyHlechcY/3MlfnojlarYpGKfKUUwIrz9fgvbfrgoCFdTcq43S
HPlganna/OEy//CFIeuif01bjInp7W00J6sBT1AyRkdB6TG3h1MV6cNHArQS7/f373W//OUbo71P
UK6NuUnZL72un76xwgaIkeSUP+q6ogXbeUNqklTlk7tSt5zxnA2s2S2Kue4Pn/EfhsqrC795DnNz
0CYZg7erS8FetmlwqBrbPMxuSZGoV3MFEf33H3Vp/f+7VfbXR6UabzmCPpmxyKd+Hpx4Xsre1CzK
0KoLVoW7UFx67X5s2isfhM26EKEX4KD9/VX/YcgAlYTJzByAaN98c9WeRGeDQFgKJ4C6LgWK47vA
VJn2hw/3p8u86aSmMvdxd1Fb8wFUnxCqYg9rjDH/wwP+68h0aHpayKJMLHW0rl/fQ9BFYz/jAaIV
MEJcFCaFRmYwV2r0QDqi+X5/834dnSzG/J8B34aZ8+0KNBUzbdPcslf5tPD5aIbYwdqa5t4bs8yK
12U1Bgd8sFh2gq55rlrD/cMHfnnWXo+a129heYs/PSCWdIPQZZkktX3K1lRvOdIm4LgH2zoQy6fR
2gk+G8N4GfGXtfp418nQWPm19bHoxmbFnnL6w015acq/fksuo1mXLl0JS3fcZaD/9JZIMDI0hNCS
2mo9b2LdEE/20p4xM8qW9F/rrezMDoFlhKpZxIXHHjq5NFkfbuZAdFAOYmutCr1FdR3OOI9rk0pN
REqcANnQJn1zyt1FsfP7L/PXJ3552zTNXZZ8FIPLEP7pbUdRV7Z2i43KlcnZJl519Kd61YfJLqzB
WRYwbn9/wV8HK3cIFaKLDVTiBn1zn3JMUm3vsiOf2lFQjuzKC6tfdk4FmLz/m0vxyQxBZDqj9fVn
mwj0xrBGrzEwK2r3JOd+SOas8ZTooo+/v9SvTzrVL2GyowCTYhtvP1VhxKR7RAzIgeD2tdE6ySFO
Qrn9/VX+6cty0FxKikamfFF+/vxljTOD1+VbXGkdvKLEhO4K0dYMm4Mg72fpaPxBigJFj3v087Bm
v+lYFjOT7izrq/l2RbDdTOideVf5itow3eEMeAZnP9s1v41RlROvbvqF1L911CfigxNg9g6Zx6Me
1LJLLRZHJmy0uPw8g3cJ9KNVtWlLGlzFFrap4mR6NGVZTHQmO7uq0xXIR2qsq8SoYTKxWM1tvZ5k
jpfKkyxOo7lP29C3wVoRQYmNtQfxRh87SyeHqnWWIG0rA30SvEc1ERIMlwBELqXUNjV3MYFkOh2D
WdWWuWt86LFep/mjY92SrpBmAgNE5/r5zjBTfT6Wc5ra4+3czDQFNnMyoOZfFUkd80RGZkeGwKrr
SmWssnpWHLBZO3GN4yjF4qy2TVSMag8MqpIfs16VytrmoDiZpjBcq+8lYLMG6QTQpurrIC2iAoGp
uHLOt8lQ9fFNyqats+hFAMwLN21f2NNFyhIBSeQnATlTcBmSeJMPmpXcD63eaA8cWCpLA/eQGM5R
ja2wv02Cs9QOm3uiUZRPRAhRhc/VIizPM7qh31Dhk+2w1iMda9CqWmLnv4ezOSdXoH6aiBYH4MtH
W6axvW2JH6JhmgGZaQ4pNeP5G3kAiUbiKO5H8TRCsQ6pwoxVRcSDEmVOuciPh9p2Vm09KPuiwaOB
OSz7PgBVAbCpPZBck1tf67GbKROhE1zIqElEbR08wRDMrc6fBo4A5Hja5oRmR1TR10SZpftZS1WP
9kCPRtd5HG28LIdpYj97Z8ROYrG1jXVQLnSfwskmMSXSkpxM2pKPVCGgCGvlFVY/+uTiDhMKd1q8
ulHRpLJ8xDsp6c8uKeAm8KNLgtXUEMRvgno8SU6GAKRH4SB5NhNnMk6t1eXC4ySW5I9QXJCCxJBS
UYVwkAW20IGCs3FR0jzBwRVrT20KeDZ2qaFvXb1zqLAZJUB80dTtTNelsuvrse+WPmUc+UFBHW8a
guCu7UXjbymDu0t0XiYZKXwb1VB9c2c7pgIzKitIEC7nMO8YlrEqPrthNwUfAxnJ7jMFZgDLqwTX
8uhvmkSby20Y1fjPCIO3mi+z6PMBkij5sechiR3nZAeidT4HFsZAHAgAPtu1EevUo5tUq0cs9lgU
Y+YDmiuaWYBahFgMD4WAQ0TcH+0wtMpo9ByNScdaqUmWHJM5k0XFp+jH8bjpM9RLcH590t7CNQnl
EffeGWYqtplsga6kT+hSk2yoKOsNIN0/2KVfDQJ+HusU32RvU0M4JklZmTBT23wKqnXUZLj+uQNm
WH+vUrOnPwJg3n6fke3rfG5FmAYKW+FYI2Afq6Sxr5xYBC5dCdYI+nHZIDbw7unWTQ0VttxpzOo9
1sc++2pUmk+TOY8IziTq13rPGAPIuqpnK0CAVnQ0prnHTlrMKGHkNI8A+NyCAA1PK7D1sZGmwT0W
0PKmqv80htArr5mF3ZJMGpFje1vxGOnxNoXsosBPDESd3dHXSFDjRKY48oUa8PKTIaSbHFc0zb6R
KJNEGtLeuFaw21ty6jU9jdqZoiAJRXdzUNV0kOesXMRe5C+Qnb0vkHWOhL+EuK2fEpff+ugEStS3
cTtlzMWYg6Pxyqp0ET4xvg1gLcOovrsGDYSaKochJuhQtITjH+vOf1Uo+2MJ7H+QLUSxbP7nKthd
+P1/7T5nXyKqND9cJi+MGv7OX24Q3cQN4pAqSe1KSpcp4283iC7fsRewBMEBbDs4/rLJ+T9uEPOd
MiQ7Owa0rlxK2n/XwviFQtLU5L+hDWS36vw3tTBUu692Ccu7svl/yexIYQzRx5tqGKGKyqz79CZa
piAnTp4ykiD9AQKB3/ZHtz25nQrWbWU9+GECT0pbj+RfzglpcyL9OqJOoC4AvsSdV3Gare2R5lWR
lfd4VIc1kQKfq2k+KyCUvWYD7wzLT6QOYTGxSrkm6slHZ/I0+vLUDq6NAsi9jY2clM8s3ObodPY+
kfdHF1f40Vle/v3HsB+Qz/hFswp0968f+fFzqQYGqirXlMFCFuwChXx4XbOCbNutjpjO9g3Q/i6K
NOpxDbQU/vrLizRQimNuTb1K0UM0yBLLRIubtSvmYaPXqGos0U3HlxcX9OoxHOuP1eh+iSfEiY8+
CA0Uas57nlCYDYA+jp3Vg4iQ0dfKsOD2Kk9ouERpuKqqCglLrGmu2bNfHJPAKI5tlA17IwURZNHU
IoJ3idey0LxonX7sZyEg7S3/+vKSpNZBAIfAITfNp0bW9AhFkHvsgsartrzYRfqtH1Sxl6LTbwJ9
B4VBbMME5obDtbR6fooDeHB4KvdKNPYpgCcDZxFEGJAKHONTGcj1nE4xHdb4SjZueSEn/oHNExsc
u94Lu5j3jUlTyG/YVwYIRpc3YdKP2nSN9jk0G7zJ3Q19I7KHs6jYW4DlZ5Qp4NFIBCnQJ08O5ZHW
Wqr+dnOrynZNiol51/XZbq5ZoVs5x1sl06fK1MuDkpO6LihG7sbGucZNBwB4QvnXu6ScZzNLWiB2
aT8kK4GaihOD/9S7ZU0j0rVhvZcbp5OPCVuXnYpJPvdpgsa1howdTvmKBALWR1I9Vv5Y3rvEVx6d
CWg5vuY1lVbHm+L0GdeudSmXdPjFtQPKqypRck1BhzO+O9tp1j9ovA/oNzdmMsgLBmt95YJVWfft
5G/KKlux7FmHamx8+HeDS2va9mQImF4X5anvegzUlXWHwqs5ayYxf4Hhxl9MI/waRmWzaTWt8dgR
2kfHJVOtM+5dZ/wy6CPU/okc8KbtPZbZL5PfXcd9k3lu+FXOiCfDHoPuKMzMw+OprbHcZJsbYAfh
g+7ml1IP1pFrwqLw+wjShva5lXGGXmaIkT1zmzGorUQWYsxl9ah1+xbyikZeAWywdmk9BdL1eoNv
lhwJbZ87+X1mgBzWDMe5j3qAWdRzl5DB9qo0gsyriRVfxYXEGFXKbpvMBk6WLNqMFHbJfAo9Egs5
i9VFgL9kLg+oNyh3JmflNPM6XaQbWdkhu+V36jwHeHMNunOxWMeVgoLia/sEfdgaetxz7RpbOsAk
nijDuMKkv7WiaPLYBYe7Dh45Hqz2GpFfzu8ciosyE3oBjT4SivMtcFD4+TJ9jBuMVaORXwjfS7eJ
ZqFmNSf4dzGjT3e8Hk3cVnEGQxwX7MzMas9knH6pxI2qcxvAfSb2WTizU4yZa5qrIQ7zbaAbJzbl
e1Lb3JWu4nDD0GVj6ah1ww7Px/O2NXO9BXWoDsomC14niGZRoygEggSejzg+z0V4rWlZuWoynWhq
djmMmPTTJHL0lAVxgHnjQlZp0EkId7BWpe4+2KLLtiJ36ciNk70ZerTlUZHlG6eur5Q9F8grtWZD
kjmJrFv3vVCk2aJH95hHkv5ehFN66fTpLs/K6kH2JJwIxCNkkZ4mDbTmVGhXY+F8FTLWjtJHMTj0
oXaYW21PIrfwdLO+rxE6komMCC1B1BnZs8emdqWIDKO4AoekKh0kFL0aPZHU/iEv0UiHzvheVlAV
ZrQDaCvN9zqHg01uHcYK7ZbZyuJCyV9s5wwSQVSBgE9qeUtXBvhYfyx9C8dcbmpEB9tio1DJeVFZ
413rYrUazWihjwb10XDCe7NBwql3c8iuTA+OdRxjPTgPnLOv0RkuMTgE2siA0Jcm2c/GwtHrx5XF
Ee9qnobz3GvlTSG7Xe2W/UrWmrWTZfZ9IH8UdRtBZdx/tP1oUrBjb7TOAN4JUxT1GF+HH4Xh+0Tx
/bJLs8l5Nb6zzPU785aGZwSFyN0VU4+mrjP9jYOIzYl0/1hYckREnKs96gts/P7SIMlMxNm2Mx/S
LtgnJYb3JGAkdxylt1nh65shxTZg1E19Smfi2XLELOsgiIFMm8HZtOZj74CKkFNmeiIK5A6Ssr3O
5ylERZ8SBevTF+aOr5wU5kej3RQCozwaqOuAjcfBMKcYT0mH/IAyY5lpOlw032XpaYEpOu6e0K+G
t0pYNhWzll4VKhUCNuSgzj7xbKV4Hqq6vzg5knBNGSB6ON8PkC6uJFqnSKkvQerFelue4ljddqDL
kNfYyWYERLgDBAjp0DqYdmV7WcygMo2UO5CDfdTBlh3K3k5XNAI/VlU+gWtPrAudaECZAC3FiM65
J6UWUZW7im3SmIN5uAdzM2FrANk4GBWZ2IIKiRbc69mM80GXF0XRY8WJ91a3+9SjdjLD8avJhCnW
RJxH55zh1uTOZ2iliPn1O5snr3as7gH0qXadcj4qR/UIK8W6CbMRNY0zPdtyUQosEcooxAhv9hvr
EDjptsmGu7THV1rErK91xNEjt4nkzATEJ3j82ZCHayNb5H6ll+FJWkF1YevPbJ3GrgcBqwRiMD0k
E+TWmK0DslWvE5AFS5FGNwa43V2qmBENsncCoQUXmDPrCLbGoWM/oBU4mRpzCCChpOW+hwp17FyW
3nG0ob1OBB4OFVojParW0DqJAZnQi7RGne0t5MGl3R06aY6oYr/YEs2R6dqfbZvsIcP0T62WZzvV
N/AO526HHKw6jst2ql9eRii9Kcw70A1Ood27BSX6VacPNWAGgpFVXJbreAF/kyBnLyw4HDJgFclQ
icpjUMniGLfKPSAzJYI42k35+J3AFWBSaXWg/I7+Rs+JVtLcZA2Q3KpNbAfLdeXUdymL43gJzOFe
Uw6CU1L2lljAPj++vIA9BHREIkvvoPWm0JEf0zIuNyTkLGIbN2BmbW6zJINm4LQotPuF1dEuL/qU
rtGg8EkSg50c0sQa+12ykk2nkHsCyUB7fVSJum7jhcYxxCcnL67Crr2GccZ5e3lJbPdj0FVfAmMu
cGxmdzPBTOs+KBNG0MqguHsoyhm+Sj1TNUCOAUvjWPUGos62JDBirq+iIczX0hgfgiyesdVGX7TC
tE8jks64ShFCzuYHt+3rNYTcEukWmzi8u6ssVt/CYDz3LKIbSBnmmprP/uVPOqnRHYGfGyeNnxGd
wUAOxUMVUzLSyBdASfLYxBHOSRK8Nv6SwhfiPdCjTm0M+5OOaJ05sfriGJL/qRg/VT7CxUEM6HWo
tK+ygcZTZKDwMwNr5ZgIAqcQgX/HwtRMQHldX246HnjwO/KqIq1k3Zm8CRKTUfVXQ74C247+RcQX
Ubt8koG5n12V1yXkyo5F4e58W9tRQp08vGiHeUzcXYe9r4FydQKi04xOhrOOmbzqhXkI5uuq8zd2
TzBs0rFJxyr1nLYQttI+BtveshWdy9ZjP70b3B3gwvG9EQcXiuC9NxFcrzfV+N55JkQZwdMMvbIs
yrVmUy1ROnzYGZsNRH/SAXQI932WERQvllSOuVk7yRGpk7FWdMjZWiXJqsyNW9X1I7zNlmfG9ylT
EHzipsgk+T1xCQNCTl9e/kIi8BUY1ngRBuB2+Os6c7wWPfeF9slws89maaVrKqT7Grwp5yJjrdfj
Et3gj+AEGQhewvrgkQX8gar6cwyq29ShDtuoxjsd+RW5IAbLh7vDx9duKyciMSqaJUofzfVigN0c
CxHZWYPcsGJZ67hF7xmWStsmRwcpGxz1fG3kbUnQfXpXo5D1agdtY0BdpqtxziRlZ7ARaABrZtrO
15tyoxENW0XTjDxNZ+Ia7T1pTYo6VnNOjRbB23KrbIMtWJAeXTOevDnhy5vPU5Mw94LzWiLv5ISP
aa4hqdvh1lieFV8Uh8wgCruPis04fF1uVFfwu5aPzr5xP82RIs4TykGLnNXOXGvdBXS5G7MwqbkK
Mu3ycZcuo5cSMgQYgETN52LkvDWby38sXn7OQG88fGlNSTL9RP8LgQeRE00DvbC6zLqReBKW4lxp
I+61XdsxFjEsfJMhisHKbux9Eub0noHtWUPNcY7HptaSz7XbUv9Ef7yqM+17VYsHi4iaVZmxuR7q
dNta8mrqmEUcTDqVTgbe4m0lC1J9btmwrM2l8WXN47nO4+ecj/zyw/4sbyZ5Dd0yXmttjKbTKzLH
3vulwpEWpif9EgsMLJFGey0r921jsjfTyGfmi46XL49p8TDhG17lkjtudwwjolKIebir5vCZA8Hk
pfmjkcbOwY2JKMtldGz6B0s0h8yxih/N5v83xayfJV3/+p8i+rLox/7nctfD9/z7DIrzVbWLZePv
cpftvlO00RBaCOAHwlnKST+UX5pjvqMfBXEEcy0GRWpO/y532e+WDqZDVQv7NiUpWll/Sb/EOykN
9GBCLFAVZ0GI/Df1LmNpev27KWbTbDfxqzswfRdzL5ql141FESXdQIDBvGGZVGfLORXsSK6ytrjK
Uj+57ro5vc7i8jaHp71IOP208Kkr+/nKhLD+3oaaHiQxiRaTWNF8iZ6iSeIe8tM7ttyQ4fXe3KOx
/ua6aXFt9rSgnO7CRugPbfTX7UQbdotEfmSZyz8MLPhv+qN+hamb8OV5Y8bdvOuJZPIIYbGpqbBF
iQmno7rf/Ani8kLW/vnmucKyaJW6CL7UUoN803HGvtGgzWKhm8lUvqJqVzLLhfPKl2CL6zIzrpMJ
RCmb1bNPkrc3KPOpLrvupokBacalvxZxyGQT4YfiJt6HpLisFLkyGzX2NwUZTp4x9puZt7GOmyG/
HQtz99N4/QcNHkfiNyOAD0H/2ka1AiUATdWbEVAFzZJWUQ2YGzbEqlzQd8VXLy9VNZAciBEd4xyJ
rQA5qN2Ag7siXuhcSDe7LLExl5nC4jkov0ojK66CzA31Va/X3wN/dtdT1mdHbNXZnq5UsiHQMt/a
g/JPLy/U+wFfd27Fuaofr9yY+KAaG+sXIqAGLYu/abnvrAzsmVt3qCWEmTo5v7ywEJK0y44pCvF9
5oSvPGhxyJo1sQqQrfZtJuJlO08cZPrJKT/myvBgbKoquhesH7dLmU2fb5nQ+694cFn4Ge7XudOF
J8bONQRV8zPsOJyG0lpbhALfRb31XBHbdC2W83jUQZseUMxfVYnWYtJIOfnJ+mPv586TIhxio5cD
PO0+8Y9R4icehHl1FQjstH6eE9Pjd91aqanYgy0PYYIRC9ARYXZSBaRXYc4QhOkektalbvPMOrWd
jaahJIyAjRK8iHNOJPnjEJZ7IfQNlMQTdSYKXg6L/enlJSXUcJVNPQ6krGxOLy8k3TYnjUY1KQDJ
8mpX5lWC+HzlIDifSvK6qGb67Lbr5PTyEvXir397+aOmmbe2iia8enFGRIBMz2VT1Ps5APqZRQOb
PRwdmdQZvKlxo7cEWpjtWBwsmc8fKqs8pVH/ve2Iu4P/n0JzIaq0YTBQLG9IgjBaOTxU2KTIuRLt
wVoC45vJL84hNQWWYlQPadVe2B0/0mFfa70znAO9iYHYyOCq31vUQbFtx2urIOImCYv0GPQFTbH7
tCq029QEpQwAPf+OqXZQyffpDyIDc+kOvJkRUINQMF6kvsgo3khCpoKZj7p8t8EgRzFV63aDT9Id
8bYcvVP/2BbpRyCgwdFOnS3n74bSCYxEB1Ny2hYkT7eJvzfCoEfcSAdxNLDWD6SssjfTYacUebPW
sZcj/M/xLYcNcZwTRwUwkPONFi7sMmVlt1h8EaDF9TX6Vv2QTdH4h1nj15lPF/C3kHtC1UDo/BYq
X3PmTyoNvamRg7205klCL+Cl6mgC+/WwNpM2eJ8lbrrqIZrdLurXWxIOa/VR0Ne9YR4nXiRqHQqE
jQnmaozu07bSVgkmmJVqFnuHYe5rJ513U1pO6wiVwx/WDP3togGUDIKPvqiOOE3Lt2yiRqM5HVou
9ZG+Dg9kgrUr16bHMs750kbHchbGOl7O9KmuUL7hTyZOXgMQnTeEMzV+sQ16jGhaDN5Uo+V81pux
+rHj+o9Qn9dqnIWwhfAbRBnpoAhDf1mfZT06ia/LZEPTW8MJUxKNoZg1f78KvJYu/rgKejvYGsik
WQrerAFN3I4Wj1Cygc78VDmgAmgqr0lh21h8aMOn++AWbIL+3in9w8pjvbn97Ih4TpCdg1+zkaHK
5Vn6Sa8li27gNDaVsBGi9JgHYXAdd2u7dQSZcNdLJ+PYtZBRhxTbFf6SL4Y1cYx25uEB7QqLffrg
Nn0HIZv+BXihBz2mtuSGPPB10fv/m7DzWm4cW7LoFyEC3rzKkKIor5IhXxCkIMF7j6+flVB3x9yO
ibkPVZJogXPypM+9921TRNupAda7Z7JanSLjBf6CmCkQb1vEHhPOxKdbSHHCeywUxR8CptlYGMuM
WpXySLjcGe3c38Ic8cM5uh3Non2wIPjJe6/frX/ZjnLRQmvzqGi++TDATtD5XvM8LOWf/3+x/o2w
xGI5JvAnzBBw8AT97j8XCwkOlaWpGeUwcmJ4geseF+inbZCNisRqZIjMuqT+Pm7ARYT409LQn95/
66r9v64DP4vT4hp00+My/ud1FABuQsUy5Fejq9a3fXnZVF7zGJpu8q5wfoZJtZ4BjPzoFvPRXBxB
No3+W9fm6pL8Ly1rQ5Nl43KxJExT4GH9q2dygM2zMEtwOVQHUC190qrbMZNmNQ/CmWgp2jtItlTG
zsABbYGzH7F21+Bb4mzoecFkGfm1oUz/wAzabDXNGG7+y279q9fM+r1Ch5Z4mnJlFuBf2+U59GpN
BuNEBQWOTIzTrKUJ4T2XfZFqf1zIBx7piSw2mIblmuazEQ4E/jOAeqVKZuvkvVyoQn3I58b3cYae
Fe7gaDsypHE9ZCnhojcrt0o2wGGXGwoFU+2pj8BIyNN2vi0zFYhdaywv294/Wr5VPKFxzVeb23eB
8fkkEbrtexVIzDHLNs3UmduCEiyxMimVihIqOB+00gxq5b55LcSTjuNGkGLbEDS5TbtxnbJ+Ucy4
hQzT6W+JwuneaTXlybHKB/pqIcSFzfcStbFsdWovaT1x0MfRucmH1LsMxyK7j1ooR6hd2eH8YGga
/0WasYlBJqlKEDnwLOpbutfr67n19JvS1L/9apG5xEi5bG3jKTRhESbr7jYE9KN2OzXp7dgo5UtY
+key4cl34ZN/SBgkrLvxpvfhnjCAJFmllQnfYRP6+CxjZiZM5h8gyHP2638ULjY5SWHgbfHrGbCd
r62Y4uhizn/CnjxwrDPznqb6k8s0buHSTMXxfGrCtr32MvqYXMpDm8Wh7Wee6mGzKoUl142tbtH5
bihb1WlYJvkvT10AcigEGmXc3zN/qt2o8/g6APYMxntj3dph/zLH9McTD/Rfs4KjnuZbClX3XC/5
FifU3txwBpDKDSYFoj0n0/Tb1GxoNsvip7o2LUqAifdoqekx9D0TVdF/THlWXf3/Uq//q3VChB6s
L4GJom0C0M5/hUOw1vUmTVWklzlTp2y2/gyzB0ge8gjI+XSlLnAOefNI9Q5s563nOyPDq3b6yMy/
epM2yk+ivUWmsXOaYnkLUWubuRuFE6YB+WGo36UmsQFm4BxOXbtzpiLIOfb/pdV2HUn4T+1COy9N
KLoukZH6b7tUt0baxwPoCyOFrWZiWnQAOyapAFNpIBu8qbSlYUxRM4NwVopdAiMAFfOl3BNYXLlj
u/EKy9r/14EGl9D8P71LDCXeCu2y6D2GfWz9X95l3quRWhs6ZaG2PFt+dvYNa2PP3i6B5WuOrVNG
n1hX91RNmNgeX+Ulo1aevbqErK69rmI9UPvkHNNw0rbec+iUZyXKf/958w+YmWSwf5CYS9pAA2vQ
T0adn+2l+gZI/0dRRoCHsoes0gMXuhGVCo+83W7HH8XsjoP9ktvWJ72UZ/lnQmERe/ZugYqCOVp6
/NLzEkVB5+oBpexrA27BCmzPvoakYtKDGZ4g3YteYDr76cz8XIXGydXpTgW6ptdpCyvPTrX8ZJH/
p/B2RpffwN24kwtMuVi5T0fVT3a/BPBG78E7DCsP1rzhTV4CbHEgP8tYPaVd9aSkjGsbzN1nd0NK
QyZPxQrVJ3m+zV/bcvnoCUCjgsfh6yXR/BqGIHhMbRgYVnYm0NvbFAtdl2fbKT2Xvv+FT/KS+FCk
wwd7kczzyazVwJuj14Zh0jaafuBrpbTsOAeohcFOUR5NLw4k4PWz5Izi2FUx+DDRdJK7ySGdNpn9
nBfjTi4dDBrMzaFKCSby2ApcXbldIB928+rsmWEg20T9PNhUTvezqO33ApAmcPhpY7z3zXfcgeX1
ADbWg60sgWskwUiJNFSrJ1lw2Ri3Wv6AYHKB8QiwQIFujj9OcWSY+E1e4jfVmVL3q9UzI8FTEKsE
sm+0ez2CIEcz6vJTzayT8moiESIlq4CB6OnX9aOsrAifig6Ii1MX8m4ELHGys20sd/EMxlyhBlEZ
BaY1BxSSgDNi/YAjD2rHup0Yl3bS4txoPRn44tzrKTWQSwhZDrKi6+7lQxI0hh7UTDNOKmSVrIJI
p8okntd8KLN7l9HUS3/h2wiDn6cFXum9ucmNGYMEPZZnOSFalp8LLQwGzXxpIHe0fmR1wVc40hz5
U7NbEG4GhtZuhqancMf1j8tJjuREl5WVuY+Ub16GofhuOIqKe29r84d8lwNwq2/YL7IyIo+jYlO+
JPfD3wOCpjZfdWUcoCv7lv0WmRyX6GVWWga4JxIz1qVvl2d5uVxnrHlfyey+pMVPUjXnqJhOkWWf
ZY1qkJfqxXyI7fScedAf8DPWYR03rXM0PtemcR8tn5RwwoupK87yjy7bn9wY7wE0oxQyBX0+/fih
eaZXZ2Nq9s5YpkAx7bNIrDHV+ylmWPkv3ZG1+kl+h2q2t9pbN+uu5BjKRcrDcpDWRZ18HG9uwgE2
Ia+iq1Wq7b9OnU7zTl5yXOpDpBa7zFu29sTJ4CTQcLHR7GhXG+W5yKaTLCYFFA41efHCec7UMWid
4QbIHCb/OeRJEgzNsqO1dqPY7respFKzarRAJM0h6hCtFFHplvxsiH0OrXv5naz5/ZCNV1aLCHnW
oxt2oDihT3hvgQpyljAIPZKhLj1gPBZ5zHrX1l2NXMgGynfLVkBAvTPM5sZ8xnX4lNXRK/OcNWHQ
lhFemn0hv0c+m8UJ0Pox0Fm2vLvLyuFSzoiNOBZjd/RUKMUVrX5oyZCsmlzEhjvXSWta4QzaUX6e
YubCQT+Xx2mc/tX4boaqa7YwnF5oXwPs2xQEb7wUPs2O0UxRayLucajfKkZ3veqllNNXjf2PURcX
S+4+Yx8DP1e+TFqgR23ekeENjTd9yr7ncfgqMxu6GuuBZuorC4UyhlPgc050xTpMaG1nDEoOkYUc
dHqyzdX+JrG9r25IDpa9h0X4FM1LMLlLAKVK4LUpYASQyM7OgaGF89Jq+3SJdo3OuHy0nOwiO7eK
GjAyf15ySEkHb59F8GlW5ZNI73oDYu7glHnsKGnKwgDKGtxPXJdoyHAcfww0liVMa53yIGf6LwVJ
SZ5zUBT31jJtPPZ4lRdWWj7Es9gCYmb4X3yq/ca12KGYO1FkK5okSK3y3Fv+i2wJzWL0u3x5qbN+
uRwCWWo3M78SJHp6rYeTXJVs1dL7BzFcPrX2MPOe/z4tmhK91w7YCxejgZlrY7Avlg9Ne1q/WGyU
XHrUNO9ORzX916yJOtEGjZYI6zluqu8S4qd8mW+sOt7KSdH8+jml613uSJ4b7AYdM52mpXvV27Mc
NNok3/T+JOdbLq1JARAe1VsRE3mXuyyBfBvA0ve9qYPnlwS1vTGL8TMFRl9uczTSU6dfybWI0jX7
8ZiW3U1hJzee2AYKxmE83mZykjhhchu94R40f8vw6Y9skl1gTX21OdILJCZnHPk7Spp9OYNgVViX
+qg9dUV9wGrgRscvgJx/ZNnj1GRnDxGpO+fAsOB7rN4aGoe8oVH9wq/VU6GOu6yg6czT3/zwM3XM
1WSKEjCqx3nWjmqvnmiLAFVUU08Q1bZ4JVafnYshOxNLkLUrzlmnBXJZhvsST9kHdFLrQ3Qo3bp9
tK0RXrGrptyFrlMPrLLnUHbMmfqHYQaobo4+9epB/JTOcu+WSblifDMIw+osOoSG2AMh1U7pp63s
jiDMVTMk8NHyo2N/Zk60Ui27vBo3rpbfiq4RoccdD0zwv2nbu5FZkazUMcF4YL5zmCyNfep3XUUH
MXpTbKXYLKNQHgcThw63RFzG9QR16g8zJE/w5v46NcNsPFmgMbYFSUbH8L6dEZPpepem3+zF2Ijl
k0+0/ONY6G9T0R3lw5OhJMRNLsR2d2LIR83/AtZwO1OXFKeo9srv2eJcw0yqMtRTcRdpzggOToLi
+E8ZeL3uPN9MZLhF8uSQycHRCK6Yrbdc41EOl94By1uWd5ZBQdk5h2iU9ROQQFkzkVvnIi22kBu+
xWJo5CzIKwa8D8O1aTD1ruQ65JUj2JKREj6KxGdNf5vAcSwHNee8yArLfYI2SG65foTaMND87KC6
l2LZRPm3dv/tfLmZelpdEZpS3uL8Q5wyObiync08H6NsIzsmizSqv99bFO1VST9tHE5kqpJA1kJ+
yjVJ82xtm0/y3aB+Be7kf5X+Xm+dYzP8tbaNrwN8VdA4tfy0RfRCduaC5FWwSoOeEsMsq2/T8Llz
73NcL2umamNjuJdb180YePLu6GsgzRbzvWxP2qpB3/anblOobExVrhebOcPLTN+23Itc3Ko3Ifi4
J21FULn81IoRFGF3TErm+rrlcT2+FQQeWq79MZkS6ogixNCKChCtkakmmcb7Lj65lLh17V6sLRwi
gPhX9K+41kGp4tsBBdKHCAYm14yXP46NjxpiDGjznFLnsTOVryz2DwZInmr95Lo143jLaRmzM13W
Z8uiITaL7uR3iTUmZXmP832fqEFicphFUcz1vsyUTznc4v2qfnKbGgoQozTAo7qmFvdbzJWpn1xN
u0nLYTcymHvhh5ywBa9VLTaeHt7lZvEdJ9De4/3ZeXujDe2umf2vQkUl9JHyrLpMHobJubabryJO
zsPQX3RT+Fz740kJcbmYxZea0xTFL0kDFHWMPzwny4Vttn8oAnEMkxpWb/cx89zbdik3UMEEfJBd
Jh+FQ8M+YwbOALstMcmAD2cP4WsJHmiFnyxfYLG9jtXD09q+oBGDVj5zaQdgn8qbv1/kmfNbMkGw
ygfLla4vsp33wqze7RG5E30Qcd8eL3Lj9I88SPdD0NHlC0Bo581B3ViHPsYhiNrHYVQu5O9YR08T
6uR+RErAoiA6nrTUPMvdhzTjFa75LNdQZ/l3jD9rzTeqn3/IW8oU70mtv4zeYvAkfC9z69BBrDMD
IVVymrIu3gOdeO3bzcW4FG/AHF7opffScL/MRgVNN/2M5cb10k+5cFmevIVuwwTGkbYRoG3xdvQp
kDWL6f1dDPUuTJe7ieJdVk8/8nzRzzvK4xv5gHLizZoynKqx/vbd90ySnnyovI7JyZ+6eEnIiTVK
cleGSMpi+1+0Rf9U9Tnz3ecuXoIwJtAjlFDiZz7xrlKpSVIMdHqYUbXhhRnT+4ZO4gS9aMzTjj7i
K+ooPx6BDw7IRVnXr12nndq30Y++Sjyj0ozPcUOjj6tubYyRluNZ1elxsq9Xm2TaTFdh8qapeS/N
g5K7F2TQnrMRNwcpj/DZpiwPYuO2NvzPpXPOinhJo/oW038q9hqMSndqjnJ+JSYXp2p08selTC4B
+gySPHmmknEhz82e8764XwpkYH5Sv/RiW8WAlpp/TK/nPjy2DJdkgegHwNNuOk3fRZdlb60mVuxo
fRHpTTDjItpzEiSpS0aCth20HKd4SLVAV9v3LLzrcAxjZubbpYb/jrU2mWu0/Td5XCzsoH+KgyDO
ga2qR2gBJqJbDYWldAQ0s3VJ/e1eFlBP58Aw8v2UJkDruoD+2Z/LnkkheEpjnEu8YfkpL00eIay8
8qr8YR7ic0qQ9fczdjG9a+pL5rTHzOFEM7I/aC9tOeMuTi9ty4H322PZLqcKH7pO3FeT8fSmxCJY
xbntiH35DnPOtmEzUPW8gFD3CPtyoCnpOey5P/n+6UZty5NcUTY8zeH84fKKjFfIPdTQwxhO/ZLl
9TnphgDSwoKnbF6yRPZ5fCN7+zx+2yTPQoVQ2onPUOR81rdJibfAOsmjciVzuqc69b5EypXrD3fy
xXn9e4FevWwjcMuWfDy1ixHkZfeoAT5ZJ3PQJMoXo+xBoo03U5VuJ1isWrKrekQL2Kj+yHXKgrSD
dtv2/bXchjoXZ9ftOZ13cv9LFz+LJu/FBRS7AVI+QTegiUw8uM2dJCfEn5cMROYyJ2MmTyJ2GtHE
hBpHo/tFdlo9QNH8pqJcp+O088fhKCren7If7U6Eb+7jwJ6sAHY0EMHo5EUoxMekEPVl3ei9cxC7
Vg3jqc9x8ADFBTVtLKpbqoOBeJ1RjkFvh5cGDOdkGk/ychFTuwh3HvlAyaWIMdKd5kgLteS/rAH4
RLFAhvUW+cv7wEcw4HNWK+eQKqAT4pWS7CFyYMe4G6dQt9Bd7eT0yh1LusZUcmhnFRrAf0/1msPC
SHk4ROkD/ZbMU5PFwBcS90SCcEkTMkh7Z+NpYhPvZuYiDf20xsP/OK6hmsND5L3qi3qSr4aW62DD
nJvixFR4EOVyaofqjtrZlZNGgUqk5hOxxTYSM0nm+0i702Hp9kkH/Kzs7DAj7gPG0GyZXEkJqTBB
BVYsbZ9UZQpGKyKRO2PPPehCwoeSVERZTpfUVWicn0+TyfkWuQfnlLFemoQhzO3HS63IaUWZg4yH
JzlpGGMjr671ub0TKfUTCmRq8SjSKadZTkMzQcjqgneoroelS6yrObVXibNn7S2tTvJKK63XcwQ6
An4K+A7FOSWdR8c+BgPG19SbYKrxNr6j71JJ9lVk/0T7l0C3jbpxCQHsj1sV53npf+RxCL0vQjt6
FSugzC9aVx3kLTEQrA5Wgv6cs/wd9YTg/FTT8IrRjQdbMjQaliUt70AcX++0BF8JdIs7OT802wQQ
M5yFASArun2tzSfKEQGtXK5ffcoRrDiK5YRqY26gLz6JWj+rcmcDJuyo3YOolXgpzkY5BEWVgXQZ
7RlbBuf1rHRqMKoRyVTlS5SGVitfwDK8RPOPb2PYJvtZpFN1jFVfKXG9sb14JyqiirRADoWc49x0
NtXi32DU5NQ78+8+JWSjZF99Rf8C/hpykDE9yNeN0RyAOBLImhvmI2L5ITIir1WVm7H0PmXL02Q6
xCm9Pe0xYedlLej8NLX2XT7Y4nuLMHztv634oA3K19TtzfSrKPungY5wuRP62L51Egth/FNE3h+x
D0M8rx+kRf0Ncywbr5qfNDCNRWtORntcZQYU5JkCrNyZPxuB6H6ty5+qtruMh+LQ2Vv4llc3c1Uj
Wseqp5cAJH1FdPavXzPX73NN1pmEIJ8in4oz+9S0YNebEZqBRYnozje8V5dU3jL6F6rbPLekPcXv
ED8GRoyPPtnKn7SKBJQFAjqGdvFQb6ssv9dD+0o0MCzD56hF87I6YAJtp1zfiiqUK0PqyIG1T0rf
HExv/JEwV1uKbdm2u1Xlzg5BvVl8OM5qgSWtUVc452lztDimRJcSv+BhfTEQdt8nMKFI1LgGd7hc
dLvFlRIkfkTfYBSUOEkUOvnG9lVH2GvuIsyGwIUjyNXKy4LxHKhrg5rLzvChJZuepfOtyvOS31lT
lZLFXCb6QdSPudFO9HbVvoU94k6R+QXV6ZQbpuw72qGjLWUqQJ6vLKP9SjHFDbsouavWXvYDUzkd
1q1kNqZM3TsHOSbWPuQFRTaVzDIXhpz0bBEpxvs6Mi4Hx12/SZJQNAnPU3xsjergG6d/sqgOXl9c
xlemudyta5EM3nc6K/se0tUWj3hI9JMEf3YVb4zKupEFTFRtrSfAGoouxobgCRsuk8ekgBrA/ptC
fbfqnQRos/0bqCURc7/YEa/210g+walujf7a6QDwrbx1X9YgnFJz5enPEvX7dXKWn9TUdq3hXPdu
fZTMAB8t37D0xW6pQe6v3G9JwE/45ap6PaXtWTZU8sD2oGydctrkEsnQBfPlEdsnI8Ao6jXdR4wd
kf9DZRRkEB1wK6cfpgZx9rnGTt8mpb+VTMOaZWDI67VQ7AvJVLu+/Y1//K0WzotfUMglUcDQXsgs
shHQ3/Vq5IyI4n97+OYSlipx+tTDmmGrb11sftLC/zWiG4itvtzhvZ/ddwNv3x3D9R2hEVNrhjm2
qL9TxIf5oFtf9a91B9cwbi7NdnqQ3afrMBg878ULX3H2pFyFV4QI0Pp9niy6PpyPkJOUTcODr5Gq
RHOUunfAX4vM9s1BlsDtWV+NfF3b07iPJtwkjOEkUCRGgiUETDQHg+XC971DVjD0mY7QufgPHJtL
gp6zZFRFvIZkORVwVybKfJ/ij8k1ZHJsx+vRbD8Z7D0VOPo2cy128WkMyXtOI3yf2k9+mX1Pof+t
csIU1ouwDpji7rac+7cS2SNIk1IVY7R0UWbbdWt771Vk01SGy0LTKCeTHpJQy9H/NBqel8vURrbc
S5EKiNaTJBMkbZ+D2sCA/60ECIVp7KfFvAYqG+HrviRNCLDWYWl2kmsRL2Rp/a2tK9uJcKdH7Jsr
+UDJqki2RUoXigId8DTfVKS9pb4i6dApKu6NgUMAWxxje4+SGZlJRtC7wfSOzbyFo92LqrAreLaM
eJdiYRashd+bW/pNgfEnmGPb5TWigijJXyluui+ZyjRSQkzkaRjf9DaiVXM5iZwnhr2vQPxXDBc2
mvBWEiCutpzGzjtbhKiN5j9JJkau2Yic80QtZIH0Qk5cqP/m1nKL0xnqO8tXvmRB5TPiaAMA0bkg
SJZEu9U7G8+wdn3Tv63KQuoterMH2ulT5PkfpTdV/kMchpeMR20V8JPpdPhVOTbGw8ME5eNCEARS
vhowE6fq7VHDQIpGlJ+2OXyE1Y0UgWovPafdPk508hwEEGb/o3HIRgWQlQd4hzZdbt/IebIxQb8Z
P5MJzRToZ+ucleQ8uW65FV2lm8r4iIlLJackasztmL10ACszIrALqQbgk0ooKRHn1Fm7tHM3Esil
lfWbHp0Z8ar9GU1NBnyJb2wyLuKC2r27UdppL7+Lf7zmmGydDobmt8Snt+WhmMjJ51P2MjEyJupP
rqyTRIag3IT5dAeUC5kP7Al2Js2FIJGpxr/KGygVKB/Wom2Om2ahhYDh4b3GTQdDzaBnj6v5iRhl
k+OiMzuOdF6tS2LW6VpNW7V+5Fnb3CREGK5F6hx7PtEOFNBqHVRtfI6U8m4Mmdcf7cclny7FwJUY
OHk+G8vTfCMWRlfCU/oou7kqIlTJWvCYQhjKYZjAjZLn6HMIWhg9U89+7P0KFswRPioeZ2Nln0Ve
RG6AVFAGuNTMjyQZjmjV738kSQ4HGHL53B/03N57ITPV+HbyLrfQTnIHQ7mBoBtfPj3PUDmznDHU
Ddbterf+Q+dVR9+sv2NBxZFv9/XuwQWhvSMwUjr0pq2+DJnyR56DduoUTRdqVp+BnA9p82F1mCTk
jfiebfokX+oX2lVZdfeyJBYWuuqM9Y2OT9NKW1y5xptcoxeSLuZe6JFc7zJu7Q0DFKvQu9W1k1hH
xZxPGU6/VIjEJRjCHUhKe80IQbbmHHBFcibkqkTZFw7ZhXZ8Nmpt78bm9cCXEcuBh8Sl6qN3gMNE
xkG3f3srk+9Q5yoeHLz6GO5fBuSwk6z6okQwrvYvmWSTRkjJ0t/NYLO9q1qvvmTbrfpXHlU4WKe+
fRHZXM3c0FafnvYh+XHRHqIfaVl48cnhihaUDP4q7ZJvncf+I1EfpNQy9VtSvUdRraJtJcCTn35v
bCaaIrIkvgX2dSO53TX/7hVCPqneaMunmMe/U8/TxnDsrxl2K0dL6e4qz9ITUeSkWEIrSMN51zA5
vH4ypp5WtYd/yuzUt5+kPip10aYngYQhoB+LxbOajTm5t14xvuGtywGXMFIvi83QEl1I8VUeWNs+
8jffT9/XPHFLwirpPdLuxUb8ZCOpDxnmrzeNmyXxNp2Fy3dlYv1WzzqLruEluE0KGy2IZcbFU835
3vEbatBUwBEDR/YSTMdDplGgMSBoNZp7uisp45GLkbxCBYtbl2S7xLhwdPpIeuCtInsrKYqWc1Bm
OZyNR/GfC0IaSQFIuLNZNG8/40OmOoe1x0OocKZLoul6md9aL30rnF8tJ+F6Z6SXRe48eR11AgXF
JYnkNY5vgdywPr2m/R7M6A7a+2sJ7XEDNg0lr9ksDhIkeLD7kgz5o47DQ5NaV4VzP37DqPMeT9B5
1dyFQZ2VPhY30j5VBMDKQYfAehbUmEPVDJSeNDpAwHW53EsFP6vrQ6PZZ715gVP7Q6yRuGlN5951
EA4m0csUWu/i4UtFxsio8frlZeWTfsF4+ZJDNiAAItEt9oCHAHu47icEc5zWbo1oipmwTy6z1l09
xVWVSLtGirqlOb+N7eeBME/cxQxFbfqQTGXprUizVAVkgcSXcCHACfMvKQzOZv/hm4dVkKKdWerv
IP3vK/h9GSs9RDXBC9/FaoXW8iFSM+rhRz7+FhTlA7revZ+s5lqKOWE0Hq1pOJj5VmyYdA1I94BY
cPk3+4woVt1rCweTFUFMggVXM/Iq1Ixao3txy3dxxeWlciplf8Pce9Jia00UGWr8Ps3aRROWL2Zu
nfT5QtZRvHWJlpY+JAvwJsUaN0I+xe7To4kZaxgV9L/W3iFRD5ZXgHGVPpV1stdnYmR8mBBVAsnV
vfBtX4jiXlR1fWJx/XfN/5b3yflWUxLNkC/0iXbFcDezB1Mg3t+qcqaJTAaIQ/hD8pnyMYrDewof
chrYjBPtta8/JArTKz4Gf16NNnZWfK6axMhQ89LbBD7XlZowTIqJ/ft7HZ/JHovBlvBaHlrvRW5K
05UnGVcWR359UMRmjvOH0gOEBt0oqyDhkQ2aphcrj7LmIoGyyEty1AzzTQrT0hMhpbEwrd5a/xU0
kih2zgxhHn6re+S4pGhUuUx3axnzv192bUG/kq0ytVbsaaCRUqvA84xNfbN6DSL+4gRbj7DbxJr+
LhUuaVASJzSrus/hU4InIoAjYdm66U1Gyjm9nIzmSbc4g7KSlSxN0cObUw0Psn4Sza7rZSbpV7Tt
CmuTxN7Naj4kzJpN9ZTnO7l5OUsD1ZLSaG8hVrqeq+Q80oc/dP2DGAExBm35rqvdi1nQFSMRmW0+
M3W79pPJ0dFF+4rDTRvabV5rWwunu8F9FndVFlIaUexsPI70rFIdlXwhGIkkjp+hiqVY7voHSeiv
Kn525z9O/KJt/jYvf5sa+SkV/il1L5RmN7Xz3YzPX3fmWb6nL9JTAuum/yV/yTa2bfpGAk78+lCL
SVmRu2dp48K8WOBOMYwHnSqTSKhUi6c52vdzdxPq3Ix4cXFdfRj2jbSJZVJyEZMrIgdSFIxL9rXE
OqNnknmVBF3avRuwIvx1Wtc2F5EJ/HTTKOH+y14l2JSjII6akiUnIl9x8sSvlWqoFIiBT74aPJpu
kDQpK1fuDv1zWpz6IHfutICq+xGDU7irKdx//oVUef8xgLmaBLEPkIed361VD0lHS6XDY0QsXnWE
FGqAgfozZI9ivHSiO1FchjXd6sAYDoyCA/5CWx9VmUXR7pYlue6q4XLso6ex1bbK6K+NTpaRBRKR
eVb9XAMTLn0c7eTuaxjd6ol6dy0dAFl7ZTrlXlZfREw2ZQoLsLuQJc6Y3HoxpUcSdXJoRSP/NgN0
/VVSAaEh0Zboq8lvHzMFppD215mBRg6H3tw2inYl8iV6VVqvisIGHT0PP/RI369JIxbVbtp7LRyv
zMo+lu+SBvnfUVSSubsidDaS5F+68moesr2kzKUeESUkPBcok6fitiT2kDSiZDYl8SnZPq1TP0rz
wjqDIAi/yltrvkrGkBbaw2yPrLyzNoQB6wM6gPLsVS6QiO39Kp+4XFC+QSRUPDEp+jb27YVYJvHt
CtWDL6VcAztZMjALoe/k7CTGuPpv4rPJgnnqfiDNJb/Kv1ULpJ0Os57+DGfYGUCmP0mhrCrCggrc
JEPEvEZUXdGQA7Dr72rLW4sk/HKP4gfKxa1NQovxODebHoSY0v404+hPR3W07d7WTj9plbMW6Pzi
7RpicpUxmyxJ49As3/IU+yIWv86rw5jv5CtyUVZijzocv08JvmXnImIoxvZePehVtd84NpZYlvGt
ONIvUvgW18QU54g+aEIt+4I+uUfdnXYqsBbS4CDtGOI0rt0afgtG8fIMIBj58u5ugN5B+qrkdWLc
jeyYT/3HmkfgoQxpTrNqL+Wb1oBQ0B4e8tanAaCn+cCrHxmuv/IWVJRu/ZY/TAccssx7nbrlR/qD
F08/+UnyKpAJgM/89J4KQV6+kQuSBrCkL06GTumJrlW+5J+jWpdA5Uw0xpjlYwNBnlyc7VHBIHCX
bbDsayLWNcKVkyInxu3zC0mEiEGIVOtgeI++aXwIxVGMPRFVI6UWMRKyzPGg3E5LdS1ti9Lw51Yu
cwrRRjZXNcLb3PBp+M3PumHS0Ot9yc90NnZ+k16X6RKITiJJt1AFr8g8jAZMlpwdMU7yEdJHqHvl
Qx2Nl393m40uk8bwPkXLbzf0QH0ZCgrGhNpvr5tOIC8E4/I41MWH3K9oONu9BIv2U6yCdI8ZsDsm
gKGKoZSGltbS33QaNMRrtbTxTzq9ra7+3/u5WgyfF6YQvdtjel0BICsbLh0bYkBkwYcU1EEQEdcX
rwaHStO1bsV7UaQiC0V3rYDtIDskvcTy6QBVBCaYKBFV5Dit76RRTJxkKa9RgIo981NKlaJEzWZ8
TuMfEvpd3fyRupyk1hNdOzGU+p7AGkZoLRVWk1ybOcfnvrSugfPfZVNM9r27zMvhiOL8kQpG0bUb
2GhvpZwl9UFx7oyxgzw1vZcituFXB/m8DgpUp7H34eR8lP67FD5Cn0CUqERbpusxnvceacSwHn7M
KftMakoKHiEg8Y1cd6ijwqipaF1D2kTdZGO0o9ljLQzbxMs04J2rYSMFLoaUablwQZdh8kWaDKRO
JD9Lx72ZIxvqTGNtdEhyYuxQuIIcoVc3/mg2jZRqC6JPmTc3edlmT4bJ7HlJieFzLtTnto7Hn8hu
LjtDp3mxqxe6IQf31YjmZGMZY3E3MfS19wpn2tByEb2abu1cgCMznMHvvF7f3i7zfU/HwGHqleXS
y1P/qYsB6TCLTtkVuhE+MDIbXjNwmb+nZGcvHG+pf5abrp+Hn1g1vxM9HN7/h6jzam4bWbfoL0IV
GkAjvJJgjoqW/IKyPTJyDg30r7+LmnNrHg6KpHQ8kkgAX9h77Woi+inyx+pqTbl7yCtt7Bag6Hdd
Elmat878yWX92j5+YJ81jGxryTiK/mESRfviTdS8rZ/Lk8iS5CyFUW1LuowXU1loI3u3/OPyUf/+
v7MBv7cV8XC9yD1SoIz+XmZluccGuRziWamrWxikb86vrQR5AIPLWyFakKukBOI1Vs9S4GclB1av
UxI18Q1uGeSOYcEIeWhcuckLVa0qZUWUSbbx3ulg2+bF3oPYdraQOI7GlK3EMJhQ0Yj0NNu/3Tjn
ode76pFcClIkJxvWylXoLSnThergtpBXvO5VMMuYjfItjXuP8N6RgOVm3VbBbyL9uK3r4E9Spikg
uHWXqRCsJDmr8P5XUvRvkSjeJkOdelTA2ZB8lubyHjXGlwPhf5XGw3Gal/vcg1rpCHhG4LsdJb+5
AVaBH6jC7WjKDZGgDbSWCadDle6gVRGPYgZ9mPm/4lyOxHoslJOZehb0QZGmTm4DgIIFmUK4HljC
9uUdNtstb8XHMFnlJnEAq0AQI2DZ3JWYoMkQMAGe1/mtF9lblUC0avho5PDclMWttagItWxRA3j9
eG85ofE0jKsvtya1MoostYZr9DSYwjy46mm0GnsdwAvSjrBBEAf+QSzMSufRB+/peOPDSI4vo02G
cPL1u9X90trxViLqYPWNCFFMJR5Y0SPchhstNX2PMh+m5Zch8c9z2+0737lqwdgYgSDILyLSJ8N4
IA51qP1tVZb3OKn2UTyd2Iuqg5VeWMCptanaYgViDH8c46UMLxR7P0I1erpr1Y2k6U3zjYXue5Qu
MWa6PSbld5vRxA7KlwdWU7wLt0BgWNrcw/62Aj5q7+dvI4rhInY/7Yk61CeFjT89fMVYhEu0iHXR
7tuSfxAza7ZreFfLUf8mtLNeIYg9zEb8e2Clz/dMTAOijFqlhPww14/aB7yGVd3t+aN0dpbDFGbQ
FcwdK9n5EcZ0tRCMPiaUQq16cXV6YlT7J45VfxTWNYsNdz957pamXQJmhZhkt/AOMIuTmh3M97bV
wWaO2Dvo8dIVRbImSy4JIUkfmDHte+kIyFz1zZqML6sCTmV31kbL57YyUb+mpD92qfHXSYbfAEOv
cYO1/vsgi2zf57tCc23qAq8PzbWQxDDm3ePf4xQrW5NTqMF1btYxigBQ0kYW/1T2cLQsdTSHfF6D
MzdCp5JIPuHb5iLg72jE6yUhzy9x/oRjztVBzdpdQ/au17McNmwSB36F3gtB0TMLxi1eOvq1Mb2S
27G1MFKz2v04qUsdLA+xxHIExv8eS3EXjvEDtvmzKdN1EOuP3teoxxNCrHGMGCmc37yuqzWgL6Kp
+5YUehkXIWpBO0zyamLdpJvVaJZ+ONW64imstRpSsRRDtvGmgsVLlW1mSIRhanry1mQkwVdtASqK
YtMzp3clgdJK3Tt74o6APbX5rmmZgxfVbYBY59vjsh51qjcAbE5O1fWbzknrbY2rBSdoHLbQXm58
rOGqb4KmD7YdOqPtnDcvi0qumWX/LPKJuXBebyujw7iGo8azmuhgZN66aslObw1jvYwOoX15ZAL6
THem/0iV16+4Ht1zbyQfCHZ0mAp5CvxIrWbXJcm9bVsWez5q0F6tiLhAFer0a8cviC0W055o+WwF
7uY2Jb8qa+AMqAHvz1awBWbAZv9BLlUbU6LAyTAS3LTr5DvSRuNHtdj2wX1GfAPsAndsbZ39RpyK
Qq0KxtSkQ4SNx7ApLzKQ0Iq5HaQmOLZFkhE4wGWymcQhKV216vlzrpwEvVKVHaY2ChNOrZU9XefY
/4mzcV4vNug27Q4rx1uynVwed+yI7Upm055U+zSw8PclrAm9fp1JLjSpwzUaBe+qNqN37fh1CKP+
6nlzy1gekjof2Hya3K0nm9/M4T/U+DppwFoeBP09tNRPfI8KewOUA+G/eHCPmF00+7QEiA+EFR5X
qZ6HspR7Os3SS0zy1bNstZSAfeAMwreaEWrVLWaUwYXT2UOEdPx1knDGqPghbLRmbysq11gHGZUF
hBBQlkEa9uD4CszAa8ttnLCb7kaWqnCOHv/FxN/bdffaunC4ehzROKEq8hidYAPGTq+MueAzXKZr
nRoU2VI5O5CaJmS4mFt3nR21elzobd4XI3t2PSLMDcFV3a75vQOweiY3Qm4WJdDB/m8y5nrttMrd
DS7N72AEXtj0zrlnGLFGjwMOsQKRWYGhHoSeVlElb7BnVNh7Cfq25I9TGivdmb/7nvTaoBt2bjat
Y5dbU/BQULoi80OiOS42tZtEWJrPdbIWMwmoyja3/ZC+mDrKw45+nl9SPW40VGXIrNZihOTYEODq
qldDArJrFSc+UxcaoVT/KVRGmrV9fwglUcNthMgu0zL+hPgErkmgrsiLam2mRbEqJEV6UKR/Sy84
VLIZAI2ZqygHIjhEKidn/lHpOISOtmmxpZIn7xPhbN9zn3QwNegJGagRPc3Fkq9hnQBthHtg5dhK
U65xDKGLsvvBzHfeZ4AlVs2908W016Ud4KJ+5me5tzEURiIS0tDnLl9bw436GViQ52OhHJ5btpnF
sUcgYHfndhwfOShBBRHz9zC1bBxE04TVg5BsfAGjKymB6s/J9iKUS2hdxxwc+5JsisADgmuZx2b8
yFMgI15DrwRCYbXodiNl35yDdu8Z5McZFVQ6d5Z3v3TKQ41FPhvLaz/5f6Gt/41oAlhYZReFYG1V
VxyCKP1Fg8TSmEiqbKS2xiLHSNXoO2aowybeywrfHCpequ4kn7ezZb77jWSimwwfuubq3TdtsCK9
djEg38V+dnTT7hZhXgGSOL1Yo/lFZDaQUNLgx5QDM+5j84DJN9LhLMDJaDcVZY2fjyvRN6s4G8SG
96dZFV3/I2oiAN7NUz9RS8lSTqHo/X+WZ5WZLyUbB/g/07YjrSa0YqjLWzkCNZVDEG8ihdO8nhQ2
hZl3wLP2zcAplAAJvnnuXMB9rdEwKE9j5uG6Jxf1o1nsY1EG52DknK/g+YUVTcFqasDcNU57LxWS
mXwsSUgVOHo7X1xrzzz0flle4jEINr51HCaK8LG/lY4TSsGaLIk1ymHAmqPqT+XU3BuRBuBj8y2K
1nVMQk82kbPmAyMSFY1JrOkSK38HRXVYF//gpAaYM8S019LYRrp2dplV30YyIzAN2CNcX2/Pz8Xk
XRiXiZfh03bzRbTzthAPEsDkpLvM7xiwCpuzedIE1AT5Adsll9kxPWa21+xrXF9Fw7A1Y2hIukS3
ITzHKS3rWCbc7OL2Wur0C9Qf99oByII3cC5zKvycAoJH1GiYZ7cb1S551MZzIntia0f16c2gDAYj
+cqj+nUo2gdyuyMwW3bzuXwcvp/2np9TJNSvSSlZ7GalffQNkoErbTLkWaadaTRAtzLb3DnA85+C
zjXXFbiDXTJb7tP3a2blfIEeYHXr5g6SyoRYmcD1mpPfax62zsLtK1tHxGUe0z61nI0qvRuJfoQg
zAg0I7Nxb7YZhVmXHSpDzS/N41AXxHPTsJyWJT+Tf6DYN8f/O8Bmyk8u0mZhGz8K7JdRZ30Ihw+B
jA3igR5PkzZP13x26lWf1T0LsdF+q/iLjQAfP3AapFsjJZU3MqJ2rXKM3qgsp9PsWdPp+5HXGn6z
isa42QST0uGyRP4hHysk9IE60N9YZwHDEhUlj/JRG1uf8i0UiCl0HcutLZfxwEDz2Ee2fg8WN9kb
kznsEHDaP+LZ3hJVI0IfrS4NjoRYOtrZtmv01jHLKNTcmd/HHBW2Gan5K0ViZnjk/UCovUUdS0e7
3LXZ7D7PQYtyXoxiL6fyBuI12/C3yg6NIYdL1jj5Vo1xtGo6+Rl0LNs7QVaMhkLWt+0QGrEWV+3Y
PneDttwzplsDjM8pyPikpfVgn72s5M7lLwBruTpvktmrf/Tl/ERZ5sXd3ocKy+1Ucpue5vLk+zPI
usl8mY2Z8G0/eurS6q4AtL0Qgbw3DN98dcbmV0ee9JMpsh5nWrW6uXUv4fF21t9s5kyBLBaVxJ8W
2Y43YQlpmMewKSb/aE3AypxuLi5Lz9XTqZ/BUDjbXGqxh/0WvA1+e449W+0RUZq7Pi1hEseBszfc
vv6B78VdavNmNXRlwRzc++BWDIV86ep//D7xD71ZmdjEI/3vAWr0pZPxZ+rA7MkAqemsqy/x41lZ
FvXBTzQ7QwJhtsIC08oZQVq9qcqVG3fiPfUxisLYvBdkNr5H47Ofq+VHVv4kx6K9Z1bbnB07RnIl
xwuDiSeziNWlZ1VMvyWq11TH4iEmHH5b9FiMEx6rIUNt+6L/dO0iOM38sW91tsw3UoGOZi863O5y
OcquTbFfDGJXJlb/lEG6oLQy0z3bkSnUY68vTq/9DSenpJe19KWdlHPqU9pyfqjnJMWjkMT5r9Zn
5uwlnU36ZJvto641DktbsWhOlUvWrzauHR+bk1xMa+Olrv/DzZpjTY5U7ZZfUeae68we/pks94aO
zfyT1+VLNyc+nhD/vXPxMHHP/QmGtvvFReeLmbD+Cc49XQXa9j9n9VV4AyMBJmobmrw2XTuzBY0l
zX5FTMasyGvems5mjdGIz4xaWK0TrLCXeMnGJ0vT389Ob/+ETJivk6FLrkku1Z14I7qaIbJ+ZvAd
Vwq2JQUjdAXDmZPzMA1ALko1bJc5cjaQ7sHcm9p8MptkWHUEJz5lASEodD13o8rydzK73B2ayYhV
ssGs9iBHkezhGHf+qujBrtOx7MiJT++yO9mis04VsjUl8/klo7p89iuqiUItH7A6hi0r8m6nq0Xx
W/r9fnaoL2kHvKvN/OtYeEW/w9ZmPkeZjZ246eOX2QlesiznHtRKcSQzpn6TQe1RPE/Q4B9PSSmK
6CxxttjQlDa95cUhbBizQVPYDCf5OFiEYJysPPE5LcxdUDrmxa1TcSlijD8dg+Se5LmL9OxxXiVT
q/Z6aV6Rxq1yLafPmiFimMyG9UB/WmsW5QwG4G2vfUvFhzSY/FvcJ4RA5E+LlbrvUTfHd7/N3hjK
vC9J2l5bz4meyDjbzFWUvMUBkMVI7dMxuLhOlv55CG8FQMgx7R7utc5jgjH2oc2/sYsbFxdNWktn
UyW47/Ws/V0eYbvjEtQ/TUXiksFBB6gILfwhtZLr2B7No8eI7UfV0dLnrC24/FBU5iH24c9invXf
HF4aObp/U4CWTJGG/B13zEYt/s9hRgijovzM3yu/ir7Lr21hnmTbGhD4zE09VAQ4kuISSshIJyaT
DhYZYZzsqsE2mNqvtTDeoqyiuQtcd2Vp+hXTNKdLNWfbeazUPW/96a7m+Gj0RP0UjaR6TGWzHbye
y1Msnus0cW8O1/QbG2l5k3nSbsZ4uBD0sa3JoTO7yn6z9V0gen+WPWmkPlPJjTU34wZvu8Z/BlfR
DEpxasvC2/Cu+JvGGL1niS8h9XXyVINCSrVlwboSehOls34tYkllFzfX2A/0RXDvOBc66hDSquKZ
kL3PDkz4yVZs3pY2TQ9RHYVEnTmraEEbSibo2mx0dfrv0HR+dbKyLgqBOfCB7lryJtoZb2al8l1f
mzVlFfj8RSAA9ujjHUjk88rTj7ytungjNMIMjTa59Y+6T2IkhcjRbRQwe51X1V0CS1zFZtxsZRxs
PcJVVgM98bXOySBzSve2xL35NC3ZEUFXfVwmLc/BvJke/2EvrRsWlzwyi6i+WAiIDn0R7WJniE84
kYwjHPX/Pfp+DZCyDPPcoJh+fEE/DiZcA0SRzafl2dW2NlvEgWOVXVLDlOPR6l2xnhXXuLGZ6bYe
X9GGs1JEuh9rz+vFoYI/hYxLpxv2ktk5MlyBmr1jJtrp7BowWPLTDoxVew36uPswu6zY50TRbEwi
qmja1bIPJpsJYNzMobUoxtFNutwi5pLuypDwzBxrOOWO8TLOMw4ntxh2ZO/xSNRMNerhzPi5P+fu
zKORynOKEzOcXM8/fR88m5BwRszF2pKt/wSQlpK5jYytLAzvyXy8NpjTi8sgouC2emidwL91bpGy
Vy6mg1178i6MetUyOrwF5tpDT3kOuuBm56nYzgtlWZyb+VOZtCl5JdW9c+r8aWjTsKBLv01Zuasy
/+h2ujpnMlGbOSkXPiSYITHOztt2MGgBqoAaeZro3O2s2FRm3V1KK2q52XIpYnVr0O+VVrMugvZX
sdjxZ0tS1tqLY/eUStt7Z+25Kmh9+UjiVtW16x1J2KUacfqvsjbQKSVRy3rADqLLvKznSrZXaZAQ
l6VDuhp7M8ESxntYWc2BmEr5j2yYC2RBPdwdEFWGgJrSu8lETKqAC1LhmYdump5STz+NuIgxNccN
XS4EDIeR8yn2rfii0gQ4EcPVzaS64LhIX+8KE3aW7H2CgWz2UdJUAQwj34YRICLQYHIzJhIxkJiW
vZ6ZMKT2sO8Zpu9EXJE2hYbqLKS707WdXCO7afY5SQprAtUPuoMIMDpE9NjsDNweOhnas3dDejfi
hhEVOxOc2Vw926Y4j0HhUtMw1pxAle7cwf47WvMBsnOxE5zXK4Qmxa2Q3ofiE1Dt8bjOR4/ab2Uv
ib0navD0qI5P9je+dbjHUQL5NPf1iZBOEWpr2iYOYK90TJePsuBWU86Tf+AzsUIEKN9c09tHvrWE
vZbttjOj0aKHjYwwfhDDrKGMTkEeV7fWbasbt/FlW+TohrL+OfB740xCJzT1oBregizvwdo18+m/
A1UcombfiDddxVQ/zZzxXNbddP5+5CiMFYkLRivgJwRknBIBYeBbUZ3LuwJ/12Oyf6ttF41SOu2T
susBRLIJmWxwfCqS3VU5yTpGT/mDOuclShzUyAZ3vrqNrK2IdMElhqXY2qUeCEWdGNfvA6f8yXec
CFoyL00MvI5zaj2TWljeudycozwJTmZvl4Q/iGGXuvOvwEuJRyNYmaATW+28uC7OSZTuDCPodkwO
TNDTuf8O1/THlAEfNJtCbZpAZs8yZu8QjFnHTM7DF+liCWlLdoWjuUAZHZPlRY/DWc7Nl2UrcXOT
0FVLs3EYxtw7rwgt0mTPpVdGV4OWIcli7oSYMFslEj7fqbn6Pk0H4TADBBuwrcsBlEWWGXtjzr5G
02yYk/j3OPZdwAx/OqMJTrJoJuZxySli4Hoza4OPUrp8dfH43ife+EZAEGMO3r/3im3danILxkci
vxaBkV8VPTL17DRdWu9givgLmCJQYfjquIEF7w+83+5CX0YOnp+MuwpexmmIbLHyE8wZuQteiMQ0
TbvOoa+RJCTLxh1aa6VIP/5g0EiOx+REO4mie2wqtU88Jqq+nRZEHKDCaKzor+fbR8dmC0Ch/OPx
IDaNejsW5UJnWecLbnPwjuUCnFLMPbePkjIzia/pkrDDL6z630fioUmo7SpacTEAp53FctqQJKjX
7eODx5WSmUTQXb+ffR/6tPd2qIAXRkpFfP/vCw2VzYr4n2Hf+kO6yaMG64MU1kvSzaE728H9+5ld
D0NoNkO++34azF5zbhbzH/it0ZOZ2g+bPFwrEIN5lDYfhRtbnAlztE0fT5sE05Kh2rvo3fqCM+Kq
yuw9C4T606nxU5LM9NrXct6Rb2LvGaQkL9zWkeO0TbxbYsYWrBUactfpkfLxnmhl/Zw8+hs3sDa+
7VrniaiMayJqPmJGXp4DXTlbsI/Z4tEmNtK7lihr13Hax9dsNo3DnHPpdsCAhXWBxBxcCVbSkmKr
c7mvLBP17CQwxbisLJmFyhVBd/MprpLtSH7T2WDmzqSz584ol/o9dwcUYckcg44S+2i/GMayQ53/
VeRE/hFF5K+/+3to3/lrjPyoDsajSBeqVe5t5V4rnD5KR3fJKoPhE4BIpcUpUUuwgRGWcNmj9Jpn
pzg5j/rr+9H3a3pqjlGMxi6zc3ebtCyX3Ay8tYhrrumaTCHWSKuItzyYqIGMpYtvCfcGPjL+vGPr
lhXdovaE1ATXKK/tF4maiDyw7s4azHpR8L1DFVcEZizGfI/b1IrX2QCvsyhrIj/cGQau56Wb8uHN
TSaPmvHxBcd2gu0krM/I9AjFxMl0NB6H76ffj4paIain8Vt3WtrXmSvMmXd6TYF88EoNKXrwEdM/
kPHfj+KFkVszOqyBeSmNmXCzTjW3cqmaM7Nj+1DS5dXqJPxrruP+hsijv30/WpLJ3E+jw0arXUdL
5p4qJxOXMsiR3kr4r8zzipwFcDQ91w2c0IxR1wpS9fQ8Z+WVRDb31soM4g0LtBpzLGsTb1NkNcE1
xH6fVGtCEZ+TC+vTSbfliXe93E0J/ggL8dibLxil6jF7jlMkZoYPaJFwxvSelDYByYaJwTJd5jDI
2yqcOmWthoId4AQ9lDsAJYtjzWt/7KfLkKfW1XcwYplYJ6yyfckeB2pHSGPoGejHcoDbZhCKFgf8
bBMq5Y/WLYMqdm6R6kFA4MLoDl0ofWv82ZE3gPKvA1CWzqz/sykhkQtJBXQHIhud1n/jvR12oi6K
DXRSH3VA5yG+N/Tm+6u5ABBbMdUN3aXdkc/XfWQMckh1MNKrN4jlLZqADht19wGKvjgqD+keDsMc
Gvbd60T3FFAfU/ow9CmoBd0x3TqjiXfaqb2LT0wUU6q3xfTnUHW6OaPNz2+5eAyRq875rON6w0SP
gVLB3bYa2uc8s5NT43R/ycL8w5ixe2ZgPq/reW5ujSCsrTZHrMnc8W9Zic6GKUYGLCgIdo1a0FeP
00q5GYaqJQ7IM4IUxQ0S/HjcZ6iyWu+96F58URzspSMbOcO514w5w6Ml/4NJHfPX3MmXoLTjw7hU
9brknVxPxJNtCEIwhlXLJNZkEzfnkF91PtMHRPOxz+P/FSDFoxTp23qB8ERKhvEcgwDB4L0M18ic
lp8ISNh4L+d8cpiSP3DABZf/UJIaSfBeupA1by8kRsp7kbIVR/12SW2Z7CbNN5jF6O5qrDkrt2mW
D2J0NYLXtAtdx5PryVLmexaLbVcWwbOcofflNhEJGeqMV5vWyhraeVdaE4vruGwnnLpxwGyjdkP4
q1j8uzbaeyL7HVcOVGPt5586wlIOef7WPCKyJCblV6NKfpSeWCj7p3YfK3/Z0uza138fOROFYWRd
+fn4xBO7+aMr0jnUTawO5EoYP4IGQ4frR89LjBoFNVJ1HDTiSc+B0um2yXPbNu7dFx+EACbP369U
/k+Us+LcNVj2orK5EwlQ48/36vvkByyzU8Pefn8hGRwYSWSjHchQjZ+iYzLFOUh9k08ICdsM70n9
iwwYRIMzP2VadiuJjPfgsax8wgvAiTXpiElZMK4H5E5/iEpXaRMg1E3Sw2CONP1uTFSDp/GB+DA6
zc65wbPvnqYu/clQo1p5BmPvdqYh6buZuNq4at9K4yDTcTk1brrvKzxoDJ+j0b0OfdCeOhRim5w3
6X1Wb6iunlK/0l+KbV+ua4gKPdJbnfTWpc4t6xI5jkXetptuMxeGR0QuixHI3WQ3bPq6Ogg1oe/v
Thq91sr0br1FrFntgrXNRP0K3AFVvOEc2jH9W8sk/ynK6vGxYgdObhncZSZxJS6WfemaCde0T9bd
F7dv5RMCIAqn2PqKi3zYj1GxbBMC5VcmKhwWNBRZ6BG9VS9a01mVjMnt5aN5t13SZvn7ZXHjn1WR
fwSRjJ8sZJj9KPqXoYZl3iaGd7A8/Tq7wr6CnRlWZobFnfgBK0Th7wBzdpmBd9yeZGJ328jm6fdr
34cRUtHW0F6P63ZaN5YOgrCS07ibPUKdgpnCFulORSIpU+FC+OgAsqzdPvY4LHX0E/uQ/Djq/ZTJ
j3FhYzcicUCxE2T7eXYZwtQHs3Git5aku6cMFEbXWK+RttRz7sR/O9/CJekTSVG7m8f/Wkd4F2hC
yQsnSbr1ndEIv592s5WFY6niLXWWuFWosrKaBcYYQTH9Pvgvs90RZ5ElhGPk0nlhBTNsWmkSsqMl
GhoivTBusfA3mf80OTsTAIkrWTC6KBxKoppJ+spO1cqccIf5XMO3GgnJVcWQf+wMeeSMyVQZl4DQ
FiBnGgqJX9qnJTNeBr2OnL66BR0FW05DsdWcCnBN2KrmQJisaI42KPr5+3hG/ZL2o7chz63ZTEBj
X+AM+Qytg/xlkk59DcbhR2/9Nk1XEYMxBGeTfdWBHqpeuWWBMjpI5N6Ao7vmxHIuQK1OAEB7WpX/
LxY8aqkLgraiovU2iq+p7mOme8lwmHIbfR/N2s9lcZ6d4bEPtCWyXDK+eO985sEMRG91TrQjErC7
C3scSLFHQMvC9t1IzLNpDmgAqvbZehz8DDwQRudix03m4W0dHGJ+s2iPUdVYGzPNp0oSD+NVZO97
fz9mMxrCIFVPVFo+DYjwnpfFugdtEBwbRjggBuoyYsI/zqByCHj+/sr3a0p1q1QCRi+XJLp+H1KH
ZTgXDABMzIpGef3vQCwfF4mZErXtwsIV9UGqBXuftsI0Koc3fM7iwlWd3vnxetayryqzRvz7bW1O
iJvTJu+OVReXxiLy9d9vG+IhFNJKj8SGz/vY9NsQ3QETFNtThxE1zfM4kdQwthj6H8/maLCec7hy
YdtYwab//o7HoU4gxcWAeDVOqE1rmvNx8f/+W/7+eywzvHiIc2MmM5/EjDv8zu4nimjzUslaXGTG
HNdEsoAFleTypvDfS3eiWzf5xQpCPiO4GmdkAHJnQ9lYDc6tjVz/o6rS6GA3vQ7rx9PJI8J4ovcl
2ru1XgxdnkhGCz6E2Uw738QfWjrRPkaHu2sMX94T3q910rCFLZfmhtBl+av9NDRbn3x3337TsroZ
gxpPUJbst1mjKeybaqSbnOy30mcMYi6Sp6UFa7KV//uqEIJyfa6/IrOyznFQV2eyBr+fzO1snQ1V
OeMKJR+30sJKtrYyHxsuBwRgSoRAWkeHQifdhuKe+wiJVgfyrP6b20RMTfM0oJ2zmnrTjVzJqnEU
N62D94b70jFupLiRZ2/dvh/p/mhWfXT9fqWNWBIC1D5bEKkujfTb7cK1ciWHyb3MwisO1Pp3Unfy
C2d1fmm/D44fnBKBn4uXuwjcUK1G66KqDdpwco3cxt9ghvVPUU9s7ygglmEIxJ055fpWeGLcu/jf
Nr3rnCiQkrWa2nHXcHV/MQoyUmNtPXfVDLfOzlEh+sYmjm7NFHToGiqExF597XDWbiIa9pVdjNii
BjM07RzXGXZ8hGwRISUcfnTyA2w11XZP1nE2Ne3WxGF0Xqx5X5sYfueXQHX2uhjgMFAxL7c51uo0
9eXZI5PjVKe0ToK21DarsIhosBzxaKlKjUqVuUci8vRJZ/N47FiXNVk/3hQl0pJbXHeJLzGkMMJg
NOSmKJmvGkUX7JRHCx/4idiO/aOxGlxqxsY6L5Mob6hMxNkcJATn1oD0gQjHf3EfSQTyYhdDf+cz
+yJpLA7slPFjFH8zOHmGKq4WST2XNO6uS8/yJE5AGyzBb5PEhe0jMWSLUj2967FYGwsrZlN2Pzza
rsPQYQibEKdMrBLfA38oNonJT5QZ3VZ1oPocQmrWOqpJEEeXd6wnTz6z+DykDnIHRQR3W5fPnuep
t6B8GSvxqAZTNMbi3jV+gQs5Ijg6H59NQKqQsxxoUrH6tAW1jerMhXuLKLZjCS/eLIN6CwU5giTg
yf8j6cyW40S2KPpFRADJ+ArUXKrSLEsvhC3LzJCMCXz9XfR96IjuaIVVpiA5w9p7P8G20zjT8BZl
gihzrlji2Fm38xYji8x8G3BR7JSmemSr/lGZ62Ox0vPLmaEHeG5QL9kA+6yLEA8XwnotUtSVJNdi
riliF34qyemALatvA0wEh6jNK9wLSXBO5Gu7lt21mo2o9TV19jE4Ckp6973M/Q0yw6OP7GikZxI4
yEKFk2u3dnQJk3V12tBEvdqWduiq4akfiounrCvGF2q/YPylD1MPtpr8ql1ukKWmWS0knNdaU+JM
W+uQ3+v5eWK4BHgjDYglZwUMSd6sUr2xmM9OGCR/0VclTlPuq54vuEuYYZNck6GVqlVYZCCEhIRh
Yr3iMPI7byv1aYGk+lNmsD7hW+sWmL5UMIPSyagiBbPC2QzSyBqbIpTOlh2L/D+2oOsMTT73leA8
crpdaRe/mfiw4xheJG4JoaKajJY0kZFfORKDNuMBKTap7VgeBW6sEGp3L/gxmVGjgxlBw3MSzCge
rFIcVjOBRE+30Z63ojNrcoAb/LxrTqaw5FkH4vFCLxvqqMAFTtTtB6FJNkNOqF3s7vcsyB8Gsj2o
VkDRyJnYt4s/gKfnr4bNU4T46GQUomDSsjLF6eyLVL+Z9/G7rGy+2wS55cARnPjVwYS2CEkpNKHP
zN8KFnfnJh7zxtbaLtKryY6CIBDmwkrMgeGx1V5jtljDaHwRl6NCFnAnAVkbatJ19ywHd0M9HDPt
d5xOV4Dl/Gxb5zFlPNTuZ/6kwPWVPOZjSrCL+HHXuAQia1J2zkE3UrAPrhARmSFuOHVVDqgmadwn
yi4IpdukDW/LXDu7nlVDsMiBVG0rQ44Zo7GOsdpjAf4uzbI/mb794pbyDVb0iZwgmsB0jEYP0yNf
Hq3tVzh0vc0CMlwStMH33ecgfZ+96ahLzhqHpp0f6ibzkMXkqIMoMiykcw0z1/joFQ9tjRRnARmM
XEH3aMTmG7FO/YFYaI/K7ZNyxzjIm0sM/aF3qLbydA8nAfyikf1LFuYQEXF2rCtCWY2Vl2BdwvWT
7cfahLOZPPCQmOjNhdvncmMvrBgQRpwUU/AvMUZz75ddSWqFPNgq+9PG7Ymt13mR2nHserSPcXuT
PVIHV+eYQ5YI5NxfoY73Yk7Mw7y09xzBZKBbdnot8+EsGh9IMBtYqAEQQ0tsNUDylJuWdYD5MZxe
Hiwjc4K+GvKTK7jtp9w6NKJjYYUWG6x6kPFyaaG7AkN3YVt1tY+tGTn5IB6KTIC7evqb1f0aqhbr
ssJmDTK1N4AzNoozi8h8TSLdTe6CjTkJneJcc2NMYlqQSRS8ydzJZREGwtohzapBTfZdF+rbx60b
3+cIgqxXcUYQgySh29/Pa2aEY1v8KqYe7Z0FB5e10ynhLhyhmYm2KHH/X6vnbtG+pOU86MXiPHg9
9F/D8ilQtnpF7zAc0ukPHUh/7Ku1CdKyzp5Kdp14gjME5Y3TWpg09nG7943pQh7PqaZYBITggwvT
0uEiOEnpy1ixsOiz/nY122N/QgO8IBtZTYfLaxbtcZLypkGrhnDuSQT8+9uwlp2xFs+m27wlpCee
W8+5dn33wJ7vwWKzdTJm49PpBNEM1NJDzXJgqeprz2mfxwluO+xRpwEctxwc3B+S2d5PEMuRn5Pb
Tr4LSXskAT8nbexF9AOELFWOtl987TW2JcyhfyTnq+BZTPpTmeE7Xik8WymlY3dltiHGj0nBdrqs
gqUo64vlwLyWKgtbXlHaWrBtH5qDi8tWufR36tjDYDZgG5ucfWn5COBYgWqwTXG8jgnCSlsDiqmT
iI6hcv/TWpsZe3eu/fkCWsUOC18HSffnrv5rurgvbeH02JcUpwk5n1atLymZ72SfdqcxySPJyUu8
dNatj+6M3ml9JnfYRJ/kP6yO8y83Y5glE1HMoNld2MEJuwemEzAY+cLyOy0tfJj0iTKpTY5N4ZNK
XjMiA6G92D/LyuRSui1jMcM+Ct15Js/vR7lucwbmekQgVe3GmIRCfjjTLrmv0he++GIdMU0Zxs/Z
EoBlmK4kfh3YIn8jTJttNCchQL/cxYKlUm6/LjNGf747RVjyMAzgGck9Xs+zlWbRQGqmp64olg7Q
1StMILWhP/ivSTX9VaxhAm/4q/ViOWvEnCRmkR0bB6umfCUYCff8svzM/P5s5szQzPHdhMQM5iV/
63sI6VFa7wW+2mHyzzPT3YLvDHXNNWV+ONXTQ2EOR+F3XkQU+peqCmYeLZ0BfpZ/tK7bD0rex3Ld
MrmOa69Hxez9AtSeg5nqmkV62OOTysCpth5KKuIm9U1sRpgn6whOjtLnnKuLdrg19tHv4uzenZNW
+5zoaEOjcccgW8kdkeNXoaUuKzCp3ey07E5Kxh/tnLjhMHXlrjQ7WkaRsC6ZNcqcLoXxGo+ZEOJS
/z/ud1ijPB8kUfJajSrGJ9h71q6r3jThtPblnlBf8jRz3z0MejyAbCdXvdoY4WUO5azfyZawWl5b
b8to/BMxEwe3eLZt/yuzcXzry+pWEpDJMUV2ge6e2ZYTGz7o3cXPMUbIteFgZco/LNh+3bjbiXQT
DIph5yfFWJhELTatS0yGyAof2nip9T7xovML9eT7JSIuMkDq5jzXBomzjfnUdcmvyZsJP+hkFoFi
o/HVc2eXjRg7JoY6yrn7M1qbg7GZcBumZeAU85+1g8v3BpKEc/o3A23fUnQvtKNin2Qu6WrIULTW
WHYpW+mBoeROjv6jvgWoaQXNuMc8tejtYFwQKnMFHnyHZWBtckevhHTHxfwA79sGmCNPh9lS/p6v
DqWIFigTayXEbzKwkvrQ6aDaVY6apNbwfuB/WSCy144/B8CFlW3+a3KcZ5dEw1aQuiljRg6ZA7Qy
rBfNbfkUUj0CQX5M1ln3uJ3Fuv7yhAceb2fnGge8zmuelVec7drCkUMwubOtcW/P5FfFBbtqmFXe
z5514kZ99jECJ4+B/NG0PBCB5Jx1AvgmazX2Hp0PJ2p70XTa9EFvg9lGIDScAXCciGSpnHFOceN8
GDnKLC2cqgzkG6cAT7ePsuwOGWtBVm6BXq0VQIrzbbs5+5TUOOn19I69/t6f418thWPt44fWcI54
xpsTcyuK2Q0hjpG9p/puaZpfS+k9wEnvKtvDZiIx03Ni0WwlXji7+lG5+Z3kz9fBrmY0hfaHkNNx
aY1bKoaPjNaFd6p+XPJhX5aHSivfDcMa4CJXIzCRMUogV1WLNTRkYtESek2Qe5IOAfqKwWS3J8Xp
Z/Kq85IytNXmZbfggll1/6SfnJxsKnaiy++zP3zqlV7CFf9hKY6MgYJvBy+D5l5H0Y9pRO5tDHdd
3kcTU+o8kKnWHfNY2yHiY5yVkHFV+vGbLlL/hJl5EjbGvBOLRUaoOVBb9n6oe0JttP7WBuWfvh7/
JhTnPve+d6jn9DVx0Gk3iPuGtYws87vsWhaAC64iXI56B6gX8DKa0eeWpT7tVJyoY36u50W/1KIe
+UonkCGKFR81bu9pvxYXuRq44GGIrWxnzO4UzkghcWOpP2rTeuuTGO9zhkKph3rHMl5XF9dktyMa
pCvwW6letDihfK3qUxInV0NfmW/N7A4tueeZrZlVrzh3keHLyZzu0GK0w/hBA/ThKXOOEmmdHNd4
mg3xOBS2t6mIDr6GKqOpXwFvPDRUzUWfGlYdyyEpWyakC82fW3vPy+ofIG2PWUrSUMe1S7zh0Su1
q+am9wyHXSeJP+gmUIoPG6ePdaMjObAKlNOZ2bIJKuV1FGmzA7Pqwga1plo2nYHXQzgmN6Mlck/I
Tu7og0N/NuAXHMZPg9yXTJKOQ7zphATnEFHIgWfm6WuW4CCyjne3RL3ax8NwMhhk7nr80iNIJ/9s
6hVuTHV1d9Mfw9bELjP0/mja83win9uJMMA4t8wGX2Lfe4ePPptLqx4wP7I2QEoByxmXfMKZJ5Ex
owqxhN6snyoOfWYTKH7+usryAjqK77odTmYjrsRYy7VMg6rTB1CUI6NR+OaCYauhEOgSfR5mfV1c
uNcZTL8N/JbzvCYPuoGdiUc1Wy2/BCM+nGp4UZj4avHLpi8euE2e5t9rrXzh9fLLlMsz/ctOYECG
rctjws011OLJR+hCyVHRILFfMwwTeEPo32VsP+AjeNPth9I7ZmRmkftSYYOf8irq/xn9goFK8cGr
l3NoKK4ZBEA/avt0snB+x97AGNqIP/FTJr9R2L/KTL6SEPmqmSZeRl4O7jQSN0RxzTvdNNiG6jS+
s3/yM/znQbZkPCOy8uohqN+qNPUPpudxjAhSsjU9KGhmYTkMji3j1fMFa5EBA03UYRSDXYD0APTB
zmc6oa8y22QzDWa0bqvIt4wplxcN2YrISQhJzIVfXAx7sxeSqkEdNH3qUSJ5PewuXS03FwV9Kn88
5oGh1ngHE3aK855kjNJtOcZ61q01AjjDdKyb3rwnZf456N63hC4Evl125gpiDyvzWBfKQ9EwJByk
+mO17Pw2mgd7jOLYy5HEYHtm++sJF/yVcQhi72X5ltPGFg3rr7FECZXZ54SlwQWfBDnlE9CIqYJx
/jInODQ5mtmu7dimEjgeDSJPI9/EypSKFcF5sPimc2W/VIUtU7CgchIRDXoR5mLiTBvITZ11eLCq
m9GLlc9G17lHvMEDeNh014riA077lT+5DjaJHbTJyoy8GvZom1/a0f9IWxRs9qhP9ATICwvdSvaF
+slc1j5AI/RPFKCDsnZ5g7TvP24DqXjjFvgOoLiasOOMmEIvW69RlOmHXDs7zHMrCQvxRuVlBn7q
PtlplYa+zaC/B8AltGg5wplCLZmYK7lUSGoRe6T1RjSX8btX0rohJ6rc5AmY8Rfpmcz/XOY2LsdU
alpOUMRfaNCuC+r4YHKzBTW8/kDi95tr5zuVusctgRQu2jonfjdFJhv4zq2zsNBBvdZtcrVC0HYd
4xJNOPTq00udsd7EWakNjnslJJo21e5FhgY+XUmpWlhSl4590hDl7PM2RpmTDd0u7byJTkp+6cqc
dpWqnq1Y7NLGnJ/81bxZFKBBfEsKVoaIv3iUtM/Y7d191pvvJtO3nQuyHmtUr3TVxBgLt0MR5UQ9
r3drWpdoSLWLr89sWlkw99k8HJLapkqEZAVHU2HZ4HQim2znxObZGgzMX2DYUT4h3xbN+mL20yvF
DmcNqezMdRgBzU6oWSV9ctf1JAej084don6G/F+7Apj4izzKWH4Z5uBGZQG2Z3rth97kl4JLEupj
cpKDe2G1da9H9Fsew6sS/7L/Todxdpizug1kuP9c9eX7/NkM/9yydICj63dcVTouMsFejlNJwCQ+
Zcx1SQBFWE8ac+jgZuErppr+puvt1YRM4hHTAjwx/PartOUBCuJqkYs0GIV/1lLe7aqqaaMIPeGF
tteoAvd9jXgvyz5GNl/R1iA4DWIbEJhbo23ZJfFH0ogdjkQ4+3oSk4dVfOhauQRrC85gPY/o1IMR
fidk4f3gdSmzJXvvVUphmt3pIN99gB/IKZ4X5lyG4FNlFeNL9ZDBWT0UFq1tZ6Ba8rZEe9N+aq0u
3+nN0ZDiT+Lnd0kU960310uyInAauhXixUdINHC6FNrMMjjNnrjNyJ/BrInTYikw41BMIZ7SqiLD
D4LsgbOxhp3FXmyi26/WmwWn97J687fHNPC3ERO57GQ3nBNxjhlTc6/8hC5M+UfAwoepmOpIX/Tq
qVXorv0EOwne6ue4Fyrq+r7et/66nswxzS5q5sbSR+u1hkiPBLfgNc3o81Y0MQjpQ3QZrEG15hWS
iwqi0t7TlpRDzVzGKMU64SpsbdfR/3xgiXMoNDveDcXOnDxz73n2d95Y9j39agWCyj6jDnInKxIu
7+S8znkAU8hjz3f2ax3/jLav3QRBEdTcRv+sawQE4Up3NevMeLOQ8Ec0iV+GzMW+s3MKui5570oz
rGOnJ85dVbeCwU3E8qW8FhKntBKdUqTp6LNwoA70raVXidld18x7XOtShaKp3JOj55SLTAliWJ1I
GI75nnbLGQAp+6NJow3LAs5mcLubXba7Ffm+AAkJGqO2AwN4vG7Ua5LJN4QY1YnN2rnR1+qkiQpH
sGU3i+mt9KRB2QwzUDef2DTgBu9mtLyq/tfAd5ep9RwvxdOMfVcsoljDViHnKg30SdS0mH/hnbv3
e+ef3TGjmItqB0JJday9z2h1b7AflzXxj4Mq5yNfb5jk9ktsJk1o6ZupifVldhDePA0YlNRTCGSV
HDUSig62Kw+xau9LW33N2WAQucRQ3s1GxHfZbzeT2TFx8bGYmaju5mx9RIJa0SXn27ne4wOi8Z2P
WR2HtskwWA14DmXpxVBYDGQILp2+MEE7PZ0cbZ44vlVgqTolghPjWj0m/jUpM+TvCR7t44vy+Yt7
g3wYchiq+TlrnIdEGXseezol5b7kKZ6Bw8YElTGxUHoe74U2EgbCnHAtG5/K6bToMj+MK25Zoq4P
ejo/TsUYGVRUSi4OGwtE4B3CXjm/+lhzbQAHyYa58w4OxiPJVBfIrT64GiLaeFmySDgzj7/UL8a3
w2ojdDti2aCX6EVJttnpsdjrM9qVxOJas8l4RF0QuQoS0DD4SRn/07pUnghsfezxxBl9uuS80QB1
8QjVcdo08znSVvHlKP8bZF1jb+c8y7j+V7T2WZW2Cq1O8pgvaICtZnn1bDHtRYXmqcaVBrqfpUh8
7twsfqv7+TD5C6KLgVwKa73b1CCXXDE+43UOhzebYTllJ3Mx+hDvLyMw3JY31qCuBC1vq4fuDF99
q7Pa3PfN+JkZeGlOnqXvELew57Q6PZAbiChnvEFQ1Edkyh0BszvXujs82v/pKrdpD6Hpjwt8SeCM
mI9IYib2mJ5dlWEsVyqKCpelS6so7bUhyjXnCWP6v703ffEOzTCmTlLmGZw8wqAKy1OG0k2jAXRT
EvXuMJ3QAD80uPOhRGGdzUsz1BOUZrhwY5WiNYz3aix9cp9lDJVV4DVcQX8GIHKYrcEKh2mLSBng
EmN23a4YgpfjvSg+KgDUhzE2zmtM5CAEW7Krcx0Gut1VXqN9mfZymZ1vAqINrJ7RYq9Yxu6qiWW3
39H4KbnufBWzY+yP/safOrX2W4+xP3ENzQwxQ/fD1LubrSLsSc4qqDTzX6rSb8YX49HWq2/htuAA
JV5HMLnbwKPl1hoe2x5HkIEwx9D1gRQZh/IaQ0jeIX+M6kxQvisk5TOb28gF2J5r0or8hucMfdFR
xKI4YjebRslkf7N8GWAG3b3lG0fXH5nimPG093ZUd4jPFy40L9E1svLqQ9PmKbKaZtkvMEU4IxUa
R5Pt+GFWVZyILjL60X42LJUc0UZPh0qerT45YruE9YRbHRgjfvhmieLDdVElYBhVLvLmKIPj0bb3
tpN+sfzBDS99AOli0v0Bv8ffu6bXyqfhQ9bJV2Nrv5G9CKxoYYpsHS8V3KwwDOsetRbfmkHr1A7n
oRFjqaxpk0NrVkU4DgU4o9FFras9cR5fc1TFcGNf1Rpju5+OeLmOh6EbeTK0WJ7F5kaQi8eqmvxQ
Kiu/uYdxzp9d9iY88eZ6UFwBBwvU3mAoMKzqqmncvg1erOaiWw/WkL9WNXPwou3eBePUU1uXL8qp
T4B+LM8/GL0bZ+AxDA/GzoxmpEwcCBnqeWuBBjNx0jEs9PfBvC6fWZwn9xpVaW6IivYoY0eFEH5w
hgNpOGw4McEJMFViiLHNymf/KUY6Giat3Ye7wWr0nfQkPqjTqarwscia4mspNieo1TtpsZ9GqiS8
umJAYch6YU3X7xzynMbe1NFvSvrTmc+56TOQl+L4bh8HaJIBY1LXOGlWi+RIQ9TeTR2kAAMZq6cW
J969xtcAz6Aqv1dOUew0z3Mw4H5de+0sUIIFAqfAEAlCvyMV5mAxqju6nD5UQv5esO7sQBUeOwu4
blLl68Jc9uRNcErdUIig7tg6VpKkJ4J9W6XmJ8W0re9b8zSkOf1b5nL0DBjZVtrZ191XaYD88C5a
z2BPHyuWX1nllGEMnoMUA6tHZ+DMy+jP6WsFpxXKS6/3+btVP4YsP3qfMrSAVouooD5Wy37Otcbc
V0bNwZj72dFo+6cpn30M6JYFOyLq1CH+4cgWJzh7CoKOPzqnpyNMVkECupEe4wNgSIuxeD9eKVLK
O9QsKLnZRhgWINtmeLrY3ISd1R58w0DjkJ39hYl0UdTPyYJfFR57H+CsMU9l/D7G3VVwo1NskP2O
gI7XG6CHZYwRYmkzyCcb0Hs8i6LXsIpRZggilB+6tfnxx+zFFcx649Jn6DIl16ZJo8LVuoeafYmj
1V/GgnivzeMQ1Zp5xYSD4gGarJETeeB5QiODK9Z+wkoxMJR9FqvuhBP6zaicBh/HifyFIal9pJor
6EL3Vlam0TpnknNworYy7UBwtDJxZpTiqOHMIOnLH5r2lHUIVYvF82iwzihFcdr3UOLbVhk68/jo
SMaEvZc9yIlCqcqYaTUzoTWe/5gXSpyKlh5GIoO2RhdPE2ezusCYx8zbT114N2texr0Jr2CUy3HS
SShx06dMvefr+KtxEeXGA/e/7AENegPpzhZnOz00I/hgY1D6c8tebHZQTVo/x3OmR2s/nphh+zHd
5jCQR2+o8W7i6ERg/SIsXKSWycHqxsFzvs9FuOoLDsgdEl6Llran8Yx84EjqlqDU+DNwIESs5RHs
lBhXN5le8tiLT0zGTarivsMdTD2lGplS8+SFkHtBJuOnpJSHzkdYODcE9YhZx/uA873r8BN38V9Y
lrKIsGdi7Jh2N5Kdd6UQm0kCZWbhfVWuTZ4m6WYLd2fmdESeZykUk8tes24vU8lEIwVtbUr7Ae/B
bWwBGJ62DxyXcFwYpbfOEQL4ycvr+D47BOnKcXhtaLF1c77C+NnHPkkIqSb6YM2mCDqMQ32F3ukd
qnCXzYRliX8ycZnUatZ3e/d9DVFEvG91zJQGwbOnsYoj2Gg8EE6LI5esWDdkWFyn06XpBxHMxvyH
iY8iG4dDxO3T61yY66lIOHwQTJTbCvFt1OIvsK5DaqBz9hwt3s/o9MkDefOd9KJy690Xs3N0pHNO
Ta2L+s2xqa512nlWZSbZA/vej8u947ioRsBU6eF2bTyc19F0IAR4X2IwhTWYb2PFV8zPYVnTqtAE
sapfb75naw9IaAgAr1kfeluVjy6bwKFMP2SFOKcspE9d2z8SHfaocTWj3MFvpRN5pPlbachfYx5k
yNH22s2KiO/sW2e6TPvdI6EZi+9JI+zet1q+I0sea5FogeX3XyyeFXgvrUtpwmYx6VJejzceMhnN
Zaw5ryK/T4qoBau2d3076Xs17NhyAxyuw0jt7gY461KQ2fVrPvNiH2XmRw43dF4x0K8Ic/PZ1tTU
yLthyl+cJqaTrqiu3fcVt5sROcipTeafVQ0DXz6v2bfCRYXm4iefND4R07QlwYrAiaIOWocOtD6u
zEDco2PX/wTRc6wfKzyAHAV8Vu002/+mMHiaWg0roJTzDxblh7EXA6ukNp/sYmUu5jni2vAO4AUe
B0UFCl8RtNERcWI5oNYmhUDguN1zlxEOxc5tvThx+Zd0uQsyBXBvnFE/SJ3/RiI0nQbTEQchl8Cr
7ffKK50Qx4OTi12wm2m3vJanxWRcWZBev4DfqWpw/rBs+mcl4pEsnwY7gurdcJoq0htvfCyl6g8G
1HZgm7zV8cGqeKzY5QyswLlN7y4ILqM9h8gPRwW5Rl+VYOAWeXzg1XUeCkVD4uo23D9cVtYZ8pCT
Jr4AuGNt+pFpxtlJh890gXhl0l7uvMbRKLJiBpgcm2ay15XoebgLhGsQpVttPZkmJGL9uOCVA6GQ
PRc2AZiE4Ia9wj6EVWlt5EwzYzoDOahXgUSqX06lyP8B5YWu0i6mybPspd9LR7Ash6thzX/SQzyN
zMI85wfgKjvqjfbXJr1kJwZkqAh4+mT8cIr0i0h3GhT0GgFpR0QWVWgg1GWt62e/6v+CPTMFQ4sB
kllXjDtN1uj6ioTfIhaA5R+3dFC7Bl6ErXPS+FJylP5r7AEw1l92rX/p8/tUyzxMa7pqc9I3B7D1
mLTtJXXoicdtckYmRwF5VKmZ5aU+nVJydCbdQ4XDshVDCM5HXBeTHHH1PFEx0+YGK2HkzT8himuB
4R/S2CJnQ71zCKV1/QmXD8YVzpZ+bOhoMijwyPACCRIEnrY9rt4xC4sMJ4wqa+lXcb1MK35ZgRx8
rTBrrWX74ugNdeEaY6SgxTtE63cKh2lv5Df8d85+T7ZO61BTONVCMdDzZSGQwKEN8qOvilOi0MFq
Qt91i/FcwmVyrZZy3/UMpHKW8VnNcJ1WlAixNEcRgVFRZqOhnOpt3kEEDsDlpapZlHioWKh/rWCs
XdrnuT1kS+bgG4cjalokr3jCsQPtrCHyPZI/x15jMV1g4ochlMpsMklbEA7boAgYsaGzHVkCjIB5
MLaHE1mtT2m65ypWOalrJm9XiQQqdqCz0JhsCtRneFo0Lgz4rdp6h+fz8Bd5hK+HTE4bIhAK/2Rv
x6vj6LwzUxtr02Z4gtz0oaoqzn6LRR6+aSqFEhId3HGWM3Zmxn+L1/XAQYVPZFvaoY6JBonF657o
P1gLOGksZ7+pbq3I09YOH5uvbDR/cvw9Iq03P3PqWiThMLFrgtFR3ATSWKZrovY0b6hjVy50Yk5b
oovn7PJUPY6Z/5k151WUZ9EvgLSbsSPTSSau0BM15zVPwzVTFU4+DXP6jNFFOY1Y27aOfbC0qOU2
9Yye1rIczga4MRB+eXBLDvkRxWWQobgLPIRpNhU7ewEX7iEd3yvhsBTbLt2YJyipRX3Hki65a7P4
O5bDRcKRHtxclMfK/Zp19qeWssXJls3NxZnyxG/acr4/l2mULwDcfjGkhzYTOO3hiUoo7fCADysF
YVFku17oH/nouVC4/XfasU/gnIGZs/v3fKZ5qCrb57XLgxXX91XzmTfL6ikh3DArl1BRcJ6JEEeu
ZS0u61EIU+WidzDbPxpkDKQDquMM54cs+1M1AstZP+6jRUNIyJdc4z2JLxRhNMCVw07VpDPqlfur
4FUNWKkg45aDbmnFc446aIGMPhgOrj9T0YQ9Z/SeUf9nNkiPiYZ7K/AS7GzFmxhHF0ELMLj2fGr1
3MBEGEoiHvk3AwxhdVPJF07ecIyjq2M/r7gfncaUx8qs0v1qugzLU/tW8UY6LD3vPIv2oixK1HLl
XcimveRl8tQvGDSaKamGsqL6Geu/7tIeegqrdDTZvsazdQFFv8e1dMO5YwfMqAARkd37geayf5Xd
qB4zFhE69aWhZPpEauxEtie2pF2v7VrkEnybHDLteNONDE/+GR3YZe4rb+/rGE1iLgP14qTNqU7l
GZN2d9dYpQwtaWinRBg/s66p19TEXI3UJoE3xJkRjdxrijNtCY1MPZZiJjWqTsgqgMKIOy3QKkzB
OgXRoW0fOlXozAq9OkAc5ZHjOTnSDvzhHAYQq4vzPiflxG6VBdQ2l1XpeWLDvZu1OSBgZIowoPNv
aa6fbANuNrXrR8Y3PxD4Vrg0nNZs6cd9IUD6jFh7jBNEWPGyXrpaFOet/2aiPr0aVABXXQi8LTTQ
qmIp5M4xKXi14k9LQsdI4k/iv+osYaKcZFPP26IH7PGvnYErbyl86/Q7xckhoFb+hVeX4QC3zb9Z
UWHY3/xi70PMTrUurJwQCHr/D+iwmJ1rmFRkrvspSEnYcglWvj0u+6OjLx8DySyc5M+YlwTVSPLu
FsqyhYbkPumHrcHfTYsciITtv7dUsP/CybYf2P7RnfnRT5h9bR9LdDiANcMtMUkWBTup+ueymc8J
mUqbtX8rNhiv+mPLB7Mo3l3d/L3lxWyBF+uU8n0qFmbmX2mFvjn/3kzut/9MG3U34vg/L32a8D9b
sAsoSGDGw/2/bM2ZRNBmzO9ehhUkqTCuIkclmb8wp96Sm2pj+TeXxgcElpX0DxWBo8bUfnKf/fdh
5vnFKhP0Vdph9DFb5hbb/tcWSVDo+Z8tEEFYKY2MvQdsiSzf/15tlwuBmXzV/3iVjofOJjD+f6CY
g9lwWdQP2ycfE/23ktaxV9lxy0GpSYKxpPriyMGJUzkYY/GbmP0eCnM5btkB+Ie9aPPL9oPbBymJ
F9h+DFO5QHeH59QU9xJ4Upviz+1CbtkhfSZ/pim/WbCsJlkIW/7BZELm/I+5M+tu3Miy9V/x8nPB
jQggEMBdXX4gRWokNVDzC5akVGKeZ/z6+0F2VaXk1enbb7ery+WUKCVIAIE45+z9bbryQOCgVDtM
A6xrgzilfwWk9X67Ex6JJ2TQOBEfM79ryWFoJ3lc2M1HozGQH1/uiFhYvrWcrKH3j7hhGBO1b02z
XY5ySc/pQVXB+4PU1B0tF9eSrOGmxasbXYcDrgVCamroQKscVVjaxydLBOISZrnkaNTCO9NduZkF
GcBLoCOO3lWKFQc39pKDtMSQ+ikjv2BYLWkQS5TDcr0s4VA4ghD4WIfldZJ4k+VyLFp1sAIe3kuk
R0soSZgV5yUKk+UFPsRhNrnJnN5HxKCElQWabXqRCGuwxN8sQXgd3LbD8i8Qkj5+IU1AupmPyx+X
7MHl+l+yTMON3xpbI4YrQuBKQ/j5El9aOKcDrcmJHBbfFS92ZJ+nk9gUJZFfSw4DHwr785URDQdQ
UEcm2H6foAdcs29lRdsJZ6nT6LfQoMa0XfXkkghRe+UDo+1KQskOw0twaC9Y518da/hWkyDic13N
Nrl/NAwF/1u54lUSb5Ym3TdATq9WyQc6Z0wiRbrXuf+W9ZCYJsT0pIAQwnztoBGXrXztl3i3dDZJ
c7AvKnJ+lzdm+sgUSHXGc/QR7jud+D3Oble9usRFUPe+LjGyvWPQ0fZOHZVSshRXS1jm8pol4ulj
DWshSPajwXCWg/n1l//6/b//6238P8F7geEI7m3e/P7f/PmtKCdyAsP2yx9/P9ncbD5+4t+v+Pz6
33eH7e3XFyx/w79fz2/88288emlfPv1hk7dRO1137/V0806kTfvxuzm25ZX/r9/85f3jt9xO5fs/
f30ruhyH0M17EBX5r39+6/TbP38VrvXx5v9478vv//Ob+5eMn9u/D788v7+kL/m3v/zU+0vT/vNX
Q2jnNyFArFlCKO52y/31l+F9+ZZw1G+utF1hubbUcKrsX38ha6IN+Snp/Ya5XWrTxO6EiUj9+guD
mI9vKfmbg6FDu66rPcuzlfXrv97/p3Pzn3P1C3ldVwVj9Ya/lN9U/nEKl/eHdFDYwlS2qSxXOBo0
Et9/e7kBf7S8+h9RytPBKXt0fASyz+twGiJ7Xc6OOIxVNLAnqlNUPMqy2ycerYMDh6S0ULH6GnO5
1pXzzSFmEnFnrMr7GCLft9wvvOToh4/1z8P+dJjyL4fpOFJ6QDkEHwykjc+HaUDVntOxs59sS0rW
fIX2RWIMP/fbuLh3cP5ptv05HQ+brIsnYQz2vlG98VQ4oKbYt8Xp958fkuN8OSSHI3FcLU0tUEt5
2vx8SDgwUhLJe/nKdiMIt0FS6O+TF9vFqqtDl00ki4Fe1+wYiQmFTb4KmaM+ACEhqUt45TmibskI
dsjxl9adYOOWuw5+1TxhJIvsdtY7f2QzTaM40LfOrLKT0IYwMmdBcFOD/71p8854mau+vfBo3T7N
dZKNG8hTYEsmLyseXU/ne9QT1n4ibY/edpzTQ2XoTzqKkThueAKvqr+k7FWXo1/Gd5OYwr0YakYH
2hjUURQqQMia7Jarqa9ZBmtVnwZdb5NFOBBf4LjVrpsUAiBkd/lB1Ol8DTkpvppbkQdb4U2DA12+
RisWAHB7KOyEQQ2mVaRMlVkV3qnt2f1TPlgJ8Ecep0XfUO2njUEVNk8dvZo4BHm5/fmpW26fTxe9
gyzMMm3NKbQQzzjceT9e9KFoXRcLl/lqYqy7dhOLaXU1TeJKagHjVgBhylbx0E+ICCxxBUkPubaF
y54JdZ1hLoDrXOM7DdzraQLpRlkZGfYGQY5/FSaqemdbgLLfstxlfhWUAEBwmdVn1pDJG2QRaj+h
uDol/KN7//lbE6xPP7w11gxHS25j28LXKemSs9z8+NZgQ1JodXO27EZqheunRKCE+6N4TpIKXU+U
1+MBqEXyFjm045Dh9QIlZJePzyqAgekUgUYeSOV4/DdH9vkW5shcx7OFByhUS0cSU/L5yFLTKDpi
pMCbk+V1h2gf0pznROZj2pP0t0IyS6FqZUFxPXuudUMhLhmiByPmq8q1a3yOoZm6fzysPj2rPi0s
3tfPy0WuR3SU43j8P6v056PSDn8rOdn584D/fF8gH2kowgvvXk4JXaXW7hwJwgA/8Uo5RvTc28BQ
mWkUL2i1Gvq1toGSxO05PjzmNvSVuULsMTf9GzllIOYiE3OSaadO+neHvhzaf5bu5QPFvOtaSrHm
CZah5Sr/YenOpKFQyaKqckuDyamK1A2RasVL0wc0ud2sClgtZ/XaKaex6Bi0WUeJG1YMHYSb2H93
OMtN8+VwPCGlWp5n9CfFl/UQ4zYMzcpunitq+UPpFR0XXh5l5Pu41XwnrKQM6HKmSCNn4WQGMPHl
EqgLd2TTqgq603pQF10iPTYt1Qxh5OdX4MdD4vMRuqbtSD4vHiBaqC/3xmRlVhhO/vBse3l5HQv4
dlltELsSyYFOlSuz0tuahjEfdeGCcmhr5gKsQg5eOMs/G5xZv80zLYvV4AocPkGtm4MVBRpxuzfA
759glk89KF7d9WDmGZoW3zXa1nEbDo1xN3ZV/xSD7kScT9LERdC5/TZKFLHFthMSR01r+8E3W87W
hM3c2PRjGX738sy4tP2+uU8QHt/4/Yyr4uefjPjruXNN1/SUdjxPcQ6Xu+SHS2kQZhaZiTk/+2gy
6EJ5GhN1rIrLopDhq4uD+jZoE/EsR/wHK9diWovsv4JXMGux3DAkmVa2xDk4jK//22PztMVqpoXk
jIHjkJ+PLW066eZ24ONOpdRZSZHS1sB3W2PtQkpLm9GNs9tUduMe16Nx7+U50LKho4Zc5Y1qLz1Z
zq9l2DjvnR2P899tTT4/TLgNPa2VZ5uua1qmZKv3+fgqxy/DuA/yFwRqE0GojcC2MM/ZVVnGwY1s
5u6VlVchux2q6BIiY/Tsm4H3UIhm2CcqnyDBCMJ0QBnSnLZuf/7xOfbX47MsySIhzWXnxF3pfLkv
NZxxo9Gp/UJRYhCqI6X2t0Sq4BWEAlU/ehOqfHB0GY3gvPEEMUx57KdrgFSdOnURAzcbo4zN+RhV
aU9MWWyD+XHYKpSwhZkn4Hg3c2ZU1UDGsj91DdyjumkPUgr7vXQjym+XnclZBSrnMcvK+DYNS2Ag
iuzFtx4ODDsmtzGz0xkXTrS1vMAlKhvB8HOZdBXcJ2XieTRqlX4jXxditRIJgI8CX6+XF0l6EUlL
nNFBpm1deWbTUbvW+N9HK7EQYY4lrcy29OZXOVkg55yh+MZSXriPJgyBfMPGhLCmImm7N+aAWO4G
9EDmiT2CYj+KkMKdd+xwWcOHjHFDKGfjlFUV8wY9IOkyIHNAT3QxBDnmnJNzn/pLDxcCJrohZjXd
HSl4jbmRCBDdcx4qNfHxXhlXO6Y61XRODqQ/XOBmzupj2TgjCiu2XShqjKSV60Z23beAsT0Ew8LN
0Lei/gyCLDWOpkiTf4UEjeu8cqwJLngrblsECmDY+2rxvNiu469dnZU3HhT1m4kbqL0IHae4MZO2
vq/YkD6yvQLv1wxK7EVWBza7nYDFEHM+YFhGx57J9iGtTmOariCpR2m94Hu0cHUOYfpO/lWVrdl3
k6KlSPM4M2zfP7AyMEQq6co8En3nMP4KO0yKrcT1H4TOfM+VYFRHmkVJHDOVd69o6mSPQhviya6z
pVuQEYiWB/741nXZVJAiPRrP8AGSgwmECHNA6/XMFuaJoWwajh7q1TCCKG0EtumcVFmB4FhhGuSj
aZ3uxHKj1t61bWAT+0COzyaBnPVhHs6vF1PlN6asAPVqdozTU5xXXBDlUA4s4WaoqqOCRsMzW978
oWbJxjDPnO4brEd9YYdk61gz03sGCmj7Vi6awno1L03NlcV06TsVPjK3MsswjSF1Z1IbgLV/xVSq
d3WiGYLQqWTW3fO6g0GuyGWfeuVujCOlkR+Hob+WqMVhG3WeT/ID04anrpsa76zTMIMgU9Tonumw
u/QNl47BnHv6IWIGcx16ipZ/hPAHVLxs9vheZ3HIBLEkxyWgcQxbldmHj4MzTjchquCrWtbeE0Lz
4qIOK9dgkD5iXo1N6keksCFacosrKSP1SVnPgz0l73lhJFDYawYLaNMIdap11QZnRQP74izXUfgs
56pzTxHpRSgVIVZGKCldxFEZK7R1IGUreCzzDzcPcHNCF0ChMbee4YzRYDSqc6JhbdZWWkRgN6yb
3kun7xAJkNN7CddHxOq5F4nq4w0ZY9PBmIqBM1kwGZhaYAOrNnMQCI1xfabYcGNLCZ2OeR/AtBV6
rubJFbZ5beJJfOlsv3oCjNInBNwTFMwy2MJbo+h6NqqivEkdDd6BaLcQkAxVxcq3ZE2QjcB2x2yK
04yep36xRBzQRtPZOXM9mD44MeRFlkU2rr9G88u19N1zPcTzfcI9BZIPKojBTSSrkwbwzLepDrVz
Uk4JgQKmV3KgvufLp6p1zeqIcZcmwKyLykvZUhCupa0xAlVWKxcpEQJV7IC9ewhsO72qmBWNRzw+
MRy5RsNsTJYmGSPATx/rrpc4FWMfnZ1VGGK8YDM+F0C+OigpzB/dvbYd6E45w4gXjESMWvwJypzy
ccuhQJsanNB0uut1Y4vY25An1T74VSwikChDlHES/f66zufqIbd8Y48oD+x20NDcWMqO5pS11cxW
Oulah821dB9Unhf3plOZF4Rh6L0q+oKRXVOlL3FkGsiycZzaC4oAkWybTGoXWxiM17X2OYigceFb
BkNw03Ja8avEs0Xa34TjcpWMaAXWAUM7d53ZrXMl3WXliEj3+8YFhcMzMNX7IMfoDolVBXrDz/WL
i/vwPoh4FUMejfuj0d5T0EbYqocQ9W48pc9MeAn/AdTt+1snQlt+DViX5NJ8HPrHrIkg1UjTadSR
kzmj5IqLJtoRMXhE5DqlvgkA5T7NZuhdVjzAqrVbeNZTj/IdPVvqsFqLyonWTthMOPQ6yyZv02lI
CPe9ZjqOwOzfBSOZwJBu6DHiQ82D72Zh27cFY16o5oHsblsokDzOB4prgClmdoYlOs83tW3fVInd
IuJDtgvnI1uGiTZaGjOQb15MpiOSGdODrm2M34emfFRjc4badjR53CXErAGa2CFY5+9B9Z5fJLQy
XuOGmF8etPV4QtFj4r+UrfFi90FwKJAwmWjTFYyDIkSCbQe1sy0IumdkA+OfpkQkW3R4Ofi0VUsQ
xLttz0hgurquL70eWehKk3SLCnvIy37jNYIyLZTZAepHs6c935MwkPjZFZsAfRMNib6MObsxTDhf
xxvbFPJQWxm7w5py/AYLpXPL207nI1AzuHZbUgbv81jMO+VV9imwvMHcuwQThVvqauPW6RmZA+wY
koi2ekWtr1jg1o5alhkV0zhe9ZSNJyaWi2sg251Fwpv0DrMY7BY4e9ycJck8ZogAffSl3BjqYsoG
dFyBZk0jiRGTaDi4t13uxBjQ5gTah5fCfBxJZLt1cuU8zjKbXw1AzOQaYbJjjh1aXbTuRe4GDxDE
zOh6qXTtq3HAo8qsLUSie8QqgD4zL2tG6m7vQN0HiuzcZnFhYVqaGLUCImNcR+EfVtG1Aqd6wmTH
yy4yGy86Wt54IRWMmvy4wCKhehwy0HgNVsDyqDYdP7u1oxkOz3quKgL6MLbWjv8A7a/odxEbUKqr
gV+4Kh30FesQO/oL7FSPqDyTEdUqq9oyOi0zu7e+t101qXvchsh1Wl22DzjQTPO87kItsK43RFdZ
UUY8JF3NNL6c6jyreUaBBNu4NWhOa2h6+22cXTbjiOh3wCtqedYh7502EdvxmhZhV9sbp0yCS1hg
jTy1sXMhmuvlfT/OxTYIPQ0KoIOAssbRDSFEJQIYJV47GOFc8fFJK0eSUYAtW+MJ8XzBTePGJHOR
8ZzwbIkZcjI+YPLLZ1v0B9eIJ/8MHKEm5SWqCn1acnHYJLipumb/4imyAwI+VjcomxwyfFump21v
AYik3WA8c02UOztPF06sV+Aai8mi7VeyjnOsAEQTl6iUlii1Jmhrk6kZKunYsFL7OGl8hQumdr2j
Srm6O6mKhk+6wmcA3KopyJfTLQ2jdd3kNRZH/O7mUdf2xDGAYZk3UdZMBDqECHW3tanRvcpYiXhj
GdmSPBezAzmt2ODaG59njTqO6Tg069yNMYyJJefKDQaypF039sgcr2MTpT1NVYvJLUa8YzJJ+xx1
cVVG10khyMnwBaU4TOiouixaompJUsWqPwUVQvjYjZ6mKASLjZU5QZriFY+6IDOOZQoM9RRoMtqo
7+Eg136ZIZWy5+6EZjZ+5JgUK6Q/KnEfdCOcA90R4zIOlpDhyjat77bXJk8+hC3UwcLuzlpo1VdT
NJOO03lVBIjDXTQSpDlivhpBb1DTJPo4m8z2Hr3z8NgwkXFP7bDuMMfhjFYUDKj9VzhWUM8BGBmP
MdwDe0MUzVDbE85DQ88c751vZEygUieHRgpi6CZ2mj7dwQt08UJNZvU2h6p+pcasShI8xHzjW9MY
b/7RkLoTG6HfP9NuJMjZE1VOXGAhYST8I6kKKzYd8sCNNiPHpcy+E6DM59sY9dU/SpQaYdkouoK4
i6/T0bf8TTMQRXg0Y4z5m6ak/NwqR7vMhMOGfIz6RihleV86VZ7Vl7qqW+/ZhNF9YiGGvxDeOJ3U
rUCyU0rjjPQb4PodEtFaKyS4DdFKOPHAw9JKOyFFF8b3Ej5QY+nZUlIGmGPtfNewjPEUb8gOgla1
yQM0zm1do7AWOS7CBOWrkVbuw5Rq42+6SXKpm//TTVrelOI/0vOoopRFa+Jz3T97Pb1CnsAvhNNR
QMzxkoVd6vmhDedsQfxV3XOBd/w+6JvoPu3q6lEhtkf5FE7Ni8CNdMLq0706pTdc1cXM1M5fGmLQ
rmKeOm73VgOX4t1SUN/9vCngfe4Sfxy757k20wuBPJ7/+3zsOC4ihU0gf6lAXDOi7BAYrZnc+qdV
3Gd3/BxAntw05fGM+Yw27FSLBsCTl90kfVa+uMhprk2mFSEWdQWTPNMzhi4N+8uNRwNJZE+Gdi+H
/qEkroayqEantAr8HIHoPErIzSSeVqtKehgw6QzLM1qLSLNYiiI0uWJJ8rZKNAVsdvs7WKTUBK1L
PJcx8The8ax0zsMkKu9ravFqFY111K0RpBZXhiyp7GztNve4SBvYa/1AfBGJ8shnNRDy+NoZNOp4
pzGQCqveKSCSTr6zceHWP7Ljn8nZinOkdyPjkqvW98SL2fthQncks/AaJ8D8NRuIW25lvNNmKqu3
Acf6TvWhupwHqWAyz/O4i12bCEktp3aBYNfffJ22j3UdISPsJjIX4gTkEqAZJZBvzW7/biCPNggr
6hyohSUZqDbrT8TCh19Tq4aUdFSi7R2eFoWVFMXPiUkq0Bsh6pgqyqR/cIs82jtygjFcVzJ6qWdr
iNd9wo2kO7iMaTfMCO6EQir780vqSwuRS8qTTOc0k0BhCv2XNliLGChvuz57cTmx37KxDZ9gXuUH
q+vkG4U4SkjVuuFlk7rUoF2mTSR2Xb9QKeablCr9OsNycjFEBSy3nx+b8/VyR1omaWvZ5IMJxiPe
l/Yme2fDdxLffnHbHJBrwdu/8yV69e0wOYJMiCZ3jivuy6eySq1rWhbyhPB2tnmFUN3J0PrdOXnw
qAbr2ZY8eCXsEWNJEqo6RgaE5JXNKf0A54lYyAJDORAWOpIV7AUPP62qHOZuMcidacXKhnEtYlAI
XSmsirM6T6erpR2FB0TWRE1XUYM+E6r4U5ZmbCFIsXH2GB4xe4dBH2PtDdirhoCh0EVRAlfrCfAl
4MTZ6ve4ruW9tPuWq0v39a0OzS49mi0S3d26a/YkllWXdRik2VHtsqNeTQn7DOgqUbKf2PZAu+HN
YLyzxwYIUNta+BKZHdJFUOgpqc8SilGWjhM8fuq+GKLuby4kZX8eyfAubZZV26Ftqfkv87nPi1Mj
PZydxAy92N4QP9PIDc9Yiev5SNFRehgq8B29YMi8jmWXqCOvaSIgnMWYkrjUQigPxOjcIvzqSewd
e1wX9ZiMV1ks3CfFT9+KVsEYyhVP7G0+dfYdiszkDp4/mGw6Lez8MJPcFRbF9EpP7UTUTIFrz4qZ
6xsdrGW37LZlF8g1E8YwOGm9tGs3ppOaby1bgfFIBaKybqmBs4o+ZjmAcRlxZcR1590ybB/FDikp
YqzE9rACdrzNd3vMrO8Y6wJcNZ3ScAH0OJxI+p2kaIPBw5HnyR4vs5E550UvoiuFVysl+WoMr8pQ
W7uqCcVj52XtOXKN/KYk92Gv6CbQlPDowxYxfSzTCRIu8ZG1ymRnsYtQZV/VUwm+VsuGMaBn64dh
SCw2rlSnFxGAHHZUOijfo9Hvv9FiyJ+6yRJEdzXMQAA2Nmz0emqz8yEt4nd83e687axiFJs51CXA
Oc8x622dy0kf51PGpswaK3e6Zf84IPIZyxqPMPYw/0Khq7skfgQcXaVG63bOfEXZTLqDvPQZWvfX
rWISf8FdjspiG7BFbMBUNK3Ojztkn2WwwgnJbtVPlfcOUmMIzoDC15Cy7MZ8HJoYAScTkPQidTzj
mJ4uGvtgXuCTk1NllwKg421DGgD5WU1SX2vRJ3dROMZXpUbQtiocPg48TZjjtmbj4b+zQekW0GYG
Ga+pj0RyngJQ3s+WC2u5Av9QbOfJRi2NANWFvo0R0D3umEgvrMDAfRo8Vfhrn5F3fDQaLqlUxZRX
IHWwWFyaZeuca4PO4pmM8tw+C4tcpg+Z7cEmEV2YZlBchbFr0lD0CnFwVYHAHePmMlQB+uqkiDpa
kF4RvTboqdgzD900bZiehHsaAN6bdAY8M4vrZ7aawNqiAnB3IG/a6jhB65hg2uvjeZsGnj7p2sC/
ctyeFlZvt4icIaQ1PtrgkrRGfwqNZl25ftxvptZJscMXNWP0LihjbM2+Jme3V4vAdqBoeKV1kdya
c++gsa5poyTtRAEr/cgutuDs8jsurZngbYAy9aq0gvS87adhpE1Blh4BcZm/HZqhXDjjiy6ynpMZ
KxarOalZCklmOVBkOK2WB3rhmOEtY2T+1lTeIcnRMs+9AFXsWIF760Ilp8chAnnjJGgpVjAKe+rH
pEWJXNUHV4T6TDTLXr4rSnyjUeuQSNG4CgNTMNa4umhlhnuTuoFuRiqzHRFXFtsnYZ2ZJsSqbc8S
ccRxdmcBTlJC2+1RXrOCEVnbR3b/SIRjoWjzcjRjSlt/uaPmi7AMypHSnUBKphhFtp+ZNQTHvtNj
1O5qMMkpeRmHMGzlLoqhuhx0VpQk/qEW24QTTR46siMMsD7NygdvnId5Q74YXuxZFeAG/DzDWN/1
2Gkd0HLrVlZJS6bLjK5zjOixo2w5g2cAJUUX5M6dwMYfXoJ80PtYts4GzrPyjlrZwRybbQI7AFvP
eEqSwCsHloO0fUeg0J7WsYc+yKqKl3Ass3tftOh5+7BpXPoPaV0fyRHV+4qOfnwbGB6zHp59+S5t
x/ANEklG+HQyEECTtsOuc4I0JSCPMAQrjMfjxs2MdzxPDck+Xo3QdBRu/AwoOrvX4CjKVZMb4Hrp
eST5dUSGFNxHoPLXvUi7x7Yu2k2YWsHNhFuNiwivwf00j8Uur6jYj8ba94eVW9FC2ZgEJOenotPV
u+aqAohhMxtZ5yoU3gNremTtB5jL5nHm05VGqu/RgbINwjFgjTBcw5OkumDX9aFjrFOMmyyeJF0U
68QgpmAbYhiVdASNMj2xUIWoCxxdclzkL8WhT8pRIowNx5bBSQVvcpVHk463FsmBeyMhCHsVeKq7
qdopITWb8INruGNcmAkBoAeTifewlVZYGVzmIu3PLHxZu4oQuhfazdFF0dDnW0W+Z1mwpTxrXjmq
dYAVhYaoLmhkNGe1YFuLqaGNqeVtL7yyOoFUX+rK999RZVFhkkpZd9tpjnR+ytNjjl4ZCiPKRyAV
3ykrsxMW97wfTqogGSURlYP93HV6jC4DnaS3pTQJJsuqGsuoMTfxdydubG9fD0RYrTrBfGPLVp+h
N3aTEg5EIu3HEpDhfYWqLd46baxQO3dVmK5bwhAxLpWGg8zIn4EWtCaiHZOHsHNHbUqIsDn6etoN
ySDkPtOgyE4DtlwTjjKkjrQASXNe+bBfhyP4tup4qMgUMs1mZONB4A22NJ++V6wA9ZkG9OPt6PpY
yzO7Vkwt7KJU2MG6/NZwreogomm+acyJgHUv0JXAywzU88zwTUbnYPa7YpWOQ7L0miJ07Rlsjzet
W0YuTbkELiSRerJyz+KmcYVZng+TZAJQUPJPK90TFbMKTeXdDK7EAOA2c3mAy1XcWKzRbCRzPd3D
GMoOkfbpHlc5ZqWj0k1IhjKbKDnjFJkXBeQldZ5NA6NMfCq5tcWwgNnaleHsPPTaD6hnC8ocO53T
kxD6x1kZzZHc9CqM4EX5poeHrOABvWIxL8uHktrqLl7EXWtdcTdv/HgegC0zLr6ix1h/SxSbbOw/
C0yT2Vv42PVudMfih5NOijAGGVACO7SmRlyrYokOd1vb/h4kUQswjVyms9jIsEGaYQL0DvEOp2Ci
e2DmjE2RXyAKWHVDy7qBrn+mdxnxYE3K1krWZinwAwG6G1blqGPcjSKonh0swDR4I+ghmMcK+gZz
3i+hp54BhCrtgjsNIOCpNFNxV6W9c9/mEvdsgoRuZxmGnx6rwZiWfFHybzaKPj7pG0RlmYvoq91D
l6qso6At8YMyrL2HYsYgoIETikGDML+NFYoQwzodBmPLRqM/g7gjqJZkMkJiy2e4YQKA/J0HCRLC
JLPfjecSVoIXNriwKOXvuTaYfXIqi11pTFOCrioD89ZbaXjrEmlwCMxwApmnI3M1aKIuN1NT29dA
1qd7CEgPccAEgYh1wSMQQyekCLMr9dEweMONMQ6KFINyHBjzuBrSeN0XuxZkNAgAu+ZjplvMl5lJ
Rrcm8pHjqHEQgBago98bBX14mw2p7R7ifK6jTUqs0lEdF8k+JzXzvDeTcN7Izmo51/Q8YOaXwbfc
mtib/bwItBYdxo/9GvRnGmUSokeOUiCZ+lxWEKHClsrzkVCbhfmamAMwb1kMG4Ha/TQNmurE9cN0
b8dw7Jdb4L5KvPZ4crL6TISJPI7xn4QrmjHgkiZsWCFo3e0MNHZjxhkBmSY7zbjEjQRJUxTboc9p
BdMjYdwiiiOK+m6ZBqQbxynjXduEYAw6bMBdiYpMNVV7RrehJB514auUSp78/O3/pQcnPUEHzsJy
bDlYIqwv8rtZz22ekZr2msSBB8ikC4KrpkGHtI1Rw7+XxIM+oktWjxY308AVB9XiKBepuGGysXC2
PLvf+RkTuyPfHWNz6yemWRH1Japrs9JJhIWmKS992w0BX3UFj7Es+W6khnjFTNpe5VFjni09p2bL
CF3+oWD6X4nOd9EbYPHie/tVWP6jrvz3y/I9P7T1+3u7eym/vvL/Rwm6RPCE/v5/kKCfvZQvnyXr
y+v/EJ8LG4W5Eq7kokd6ycX2b+25lL/Rr0GRJaHsf9Ke8zNquVCQx2JosJTgh/7UnkvzN0soT5kW
HRDtaAR0/zquqz/utD98AP+D9Pxznc/f6iDE89DEQxzStm1+aUIWPdW4U87WrbGSisRl5ec8TnO3
WkfYuy8/vvbxD+oslsNmMI4zNbFJ6BjD9vaoT3SOLJKwZZ3thwLICv3rS6/KvMu/lQ5+7iB9HKu9
iKjQJPFJmh8dph8EclMImpakJuu2LahCHPq+aFCiiKDh5R9jwMxkOO7Z43EULKabxADAZM/lSpM/
8I1HS73q+qo7ZNF4n1Ua0+ig3hxwOAef9CJyLftoNXqdcy6H2bsq4Ryz5XLD1yTKnky40td+CDvE
HtJTmfsjqGfspzoNyieRezsA8/3lDxfRnyfrR13sR0v+P6uldi3sc8LhAlneL//40rKP85Tpah6l
VyF79O6IEGZ1GJvFcTdnbz1p1yvyuv3zpKmfdWWUp5qeCtv11LwH4fTDq8QEjb9p0BCN9r5P4vCc
UuNMtbm9R5hm72OXimmFR9VClQpoC3nOiUmk0CPw87NZ6+KQhXF91TkJgCW+bBkBTBNqzDRtqaE+
PnHg1dUZ80Ek9WG4A74OnEDumtLfjOk1dCfxOhu04Ud8cH3n55s29r1zqzDZ9OlC341+VT65WPZH
ocNt0xXWVTXBlilCJzpUBCGhzTm2p6I9qUdS3uHENZft8m+hGz8B8iM+i8Tfj+99fBk04J2HB/Vy
6jFOmqXNFtMNzANkaYrRVO/NgULq498QwhnHTkW5nhX6HLpic9a1tklurSWBTngDw6fcuE5hsDIc
4EFJBNRpW496N/XrBvfBLrNgl8l21y9fpDHSgg8z6N3Jmvvo59eE/HITLFJjqoSP5pypkDx+eYRA
Aq6YmRrzlYzQ71SGFV01GeA4vwnDLYy6+Orja6YsvEuqUyJ21qpthjOnjGq0TqQEIoQ7/fgTRGmu
Z0sQR17aehfrZj3TKcLru3RVI9ApjLdxAP5Nc/Gjd/jpslZoNWFA0GO0TE3X+vMmgNa4aGp4N8hS
kCmabWnct4b13Pl+8Bo7AmKQtQs6f96NOhtuBHavi8yF2J2CJBN0iPFeOd6lJA1m7WEMf06nhZ4t
7Bfiw6J1W7X+vporf2fbA9ib5Ruke57z66P7cqyHk4LPdYtPonpMBaiYobjEN1TekGnonBtG+EQs
VXljJH5xg6ck26AX6iAmBH+j97VYw3/YC3F30+diIseWktOIf+XLmZwmL0Kn/38JO6/mtrE1yv4i
VCEcpFfmTCpZ4QVlOSAe5PzrZwF0zVy7p+z7oBLdt90SCRx8Ye+18+IB7yUM+pCVq9vp7tS6bwx/
kN96F35hhFji0GgNQLHIzr1lw+H3iIUDJrvTBS9CsbOY6zsP1lom4zeH/muw+7cU4R3oSOrDwUaw
J9ryBZABAI+MdldRUhQHntHCHOO7oWe94ZbF12b8NrgZoelEVmysIQ8PQQxrFG5++yhdf9j//Vr+
7/nG769bJlsLLgLwLX+sBDI/9AgbVeRDHdF8sEs86rXzilKmC8hyCrL5ZTSlZCGrBMeo9eYT1ieP
za3a7NSkWsx5i1mTOEerd78xpgmeSJp7G6UJ2k53yjVLNO3QVVX9yCgLdbejryEsVjv6yKZesJDa
MPiQJzhaOYGTjE9QmlQ71KDeMvZVZSdKtTsGQKN3kUbrk/ojE9xekQDooYyKCphpCwd4PypWemxr
5TVM4x+NQl5SkIEy6ZHWnlMdF7QoRH8LKd53k4xlr1ts3s1EPTH2gd+JAPepl02yIT/rreKZvHUt
1JutaPUXiJFDS1rI/LmGIkoBI25QZDcvTV//BONcfxM60Iz83R2KgW1ip694SjWnIWrE3hDe29Cz
cILTZrCbQgKaVqUGsa+bVoSywzIctJL0BUht7FTeI2rTo+GRwZhPuXTzS9JKoIaRa+YEGL7DKBFr
YZBx0E1x2oPu1P/oE/5wxNEiCPaLBsWJig3C4vb7/YjImbUUbpaUZzbHxdrwKuesK+TtTvGadVJ+
Frr1nk9RvHXfHSCfIhDwGySHUyG27mQVnULjpcvC8fD3S1b83sDwg1nYengi072g5nb/3GLRDjqG
gkD/FiEfWxGjBReTpwaMVnEh87mBEjQWO9XQecxEbfOcO0286QvXPoa0Fye1tAUhvyH6lq63t0bl
7EHa1Lesss3npEwnc3jLcmF6qRABjIklNFd9WhbEAloB5N0DHCG5qKYH1PyUgvH0PcBUA/diKnz0
kvlyiVo8DViPWYk3btMxTF79gcAPGEFsbQP3ZHIwPPvvrjV6uKrr09/fpNmp8L8HPG8SvQ21LlUL
rgzjj7qlz/quqkfVuXokPCHTzt5LNr5TLfwT58OicjHyQi8y99X0BGd2ScCx6/Y3AVEUKnoWv7It
ihfkWA7fmENs7D7OGH9xkVv1J+k8jGSRrpaBt4W+NlwYtWSEl3OvrCBGDSci4oMreBMYeUlDrvv0
cv6Ch67YZF4JcFSWNtN2szGfYTOQoC7jG+e8+exXRs1/WCMBRpl0OSzxDry71dJkknVA0aJB0tVA
/3sDSWM9v5qd6L++w8zOdwZp4Vkq67Usw+IsA4+0v2iwPwFGGRlDF7c3CXr++zv+x3J1viwpFU2O
Ussx7P9UigwZtABRo3nF855vbXuMTxaT2l7k7aHsS7FEpX2sE1meyjj60ifd8OY55U8I+xDQNYbA
FGz6rlLzk4Mo8BSXFhNJGZd7J5+QNQQQfKDF6BZlWozXohySq0t2BDoDALkEAESY0zP1po3FD8FS
9QExBuLtcqgfMr99mGs7GLQEGjWZc64FEQEqiVIXLQKvb1tm9dhh1YPrKRnr1b6xwN9ubQC/+mfH
B9aW1ApLoyOgCGU52hTBMvLUCwEs6xq0sB+r5lM12uLJkOOhavJRW3kR87vG7/sZEKcTThU+pJ5N
DJGSEmY8MXP+/gnoU6P02zVvY/SipCFiTOfzsP84sSC4OXk4IPftgpoRul3Xh7KNNjFk1nMiXJ8p
FapjNtGEdJGN1K4Cn6ANA+3KDqhSfx4BAtqaNPZKCBEo6M2v5CBUjy14Qcy26bnAIwxAKPNOWV7y
uyhb0NMHkg6GD6acCBGR6f6j1vzP8xmBhuY6WEToQglaUv9wrbh56IcxPJ1r6isJ6GmE2HPrkcTB
VbWN8QsiGneTBC0VZIoksIfitK68rNhavmMc7NZ1T77N25FAUIjUmHik7gVVOvFIZhXvaluysmot
b4v80zsO3aMPMukIL2QkrQQ9wdZLDOtgqeD2lmFA/XG/1kheRbxVj8Bx9UZmS1e2J2VQtDVFE0pc
D7NiE06bQY0Ssy/pmdyclJ7C9qFJiPLBwtpOhLYGckhJk9NamNWm87PhIzEK4FG9UPfj6EZPwwh8
a+FMEkIiBx7REjYfiuWec44C8OR8pkEQE1PodRejGNJb0L7Mf3/aofXU+hvjrXjdqWFwC/1LkQYd
IRwseHUva59JCsueavHMJtDedPC7lzQSXPnwa8NVbLXDkzOFqQep+lLro3rLcwPTwLJqlqy4JVnc
DsuiNMLHVzdGsxco5ZYKIl4yATKfxDX1ec6DNtiQ/aNu/cO4O13bzmRRs2ybslVQYf/+bHa9usmL
PDOvlq3Q+/YDBzTg9DcmvWuyoeMX0+FAgHmvr9CWYzYZ2IeLPI72PAtZQ4N0PcaB2a+sVCX/Kk7T
G8VAc9GybttriK8y2AofxZAnSxNLB8qLbjv3dFbWtf9QpUw2+//cuDRRlgNTh1bbpiD//dfx0xaM
NA/cq6lry6RwKwSYHbBap/CuBMuNq7EJipde41gXYYSmNAmKqyybYilZZR2rPs1fu9RkQSooqFax
H/gPqhGMT5GbGKtYutom8OrxyQyL4Zy2Fgsh/qEP0A03QKsuXShBD3rbu2u31r+zWcYQ0uXGCx7H
eFOJ/EhSEeeb/dCkjvY4FuUZgSkrv7Y2d0VNqpHrjfkZv50HZMnttyNS/lOPj3hZWdr7NDDlFyIo
qg0+9QiJthIp3VNcO1st1q0N42go7RyTbqMF33CwI3+lNl1Uiquca8d/Z9ZebmtXJWbRbo1XFK7b
+28aiyB4Zpwt2ZKjscnBcHsm+MO5ahSDPi7ZyrW8HwiY/U7NgJpmDGD6sD2Mo/YJw96ABqs/hagu
Of/zxy7oPTLPiZVs8f9yRHI7oCsxif5s+5Vu++SbmdV1rhnMbGCNopbF2g0bEvpk0u2MpC/36PcV
hOzc/qHvlV9F5mwc2U5BRrG3Vh0jO49K/etL6pYZqnNy+EaylRqnUz/q+KUg//NlSMYnWRIPgPao
WBMNVL8MpX0qdUJpSRoQ7pq8rJ4k+lLcOJ3lKa2aczO9YlXx64uEu5sNunf+f3+kYcIpGu0BY1G9
D2O1hq6iABtRry3ivYTESsVZ8AGpC9rwbJlPZz7dZ3ArSm2tV/XJI2j8zWqJOWJOMGK98/uL0pWf
94MxJHEGt7SSnaMqCY92q+ibfNS3jAVQxVOsLVAalg/QmotlV2nkRymGfXZL19mY5aTga5TpATrs
VOJxpiUqR6Ic89kztg0guwQqBKeYcAtEzt14sAF6ovgCNtV5CikhTrvr2+CrZqpnhCfRkeSg16zQ
hw81cS0g5njIUKnm7wpjlGVHPgwgqJck0qKXUaylbfgPGktRJyj6lRvI8YNW7KJhQlmYBZkxdGz9
uemxT9qtoIQzR2+4aP7WbQLvB0N3jku1j7f3t4J1CHej3VuwiRP1WQkQqsoa7iI9Hg5AZPYXrSZM
pkcnirin+5oTFnws/+8X3wh+FoZ09pnoyxvJvSt0GFPKmRUewI6JW6hEn7FmQdmOcjvYkemAlswB
NG3zzAj7VOxDrt/JQrOOIfWfXa7HleNhXJPWQOuphypQbBWQsttlpMuyFDm0uursvdohtpjzIVmp
U61jEARIcCmUIDX3vteVLg4aoZW7OqweMQWNZ4gSnJLTkcG77K2Ulkf5Nhg056YVfULsDpzyKlPl
bpyfZ4mTjjsG1d4hqI1TJ1j4jX74rJSxecEe8RDCrLlyiLhXwqoZszQQdALUzIh+m2Nm5f05HB/u
b7KfPFnFqOwGjXWMHuVn2y0PreFbZwAmO3KT9ANOQWRTAysZomSzozF1wSSEq1RnZipvkz9z7guk
El4h6EPskx3/UEA2nE8tLyzlrq6SdIGCRPnAZhHvaInGhanUPNgL+D5jb0Co5GlJzqvDQMsx2m1c
gEef32dsbdHOifMRRWDvjie34yoNRFbtgX73F1KqbEGAesSE4QTHRB6RTXms69kc0sSom8JQ49Mk
YDghMJGEH1CdGSkKsNVAtsDJT3DMtDAzs5adqEcZQ8vlHZ22ECAMp+RPPWO2amtIHjXzwKON8JkY
jUPWwV/LMrU+NiQQtkmm7FpiGHdRBbAgoy5fUbpoiGU749DHMjpaQ/hutPqDqSvaGZa/+YTL48Mr
2TTKOs0eixQ2H/IdNGZHMn3UR1Er/boey2GZRFArY2MwF9d790M/Gm216e7DwUueeqoqB9JaGadY
4dlL8BNkjoZPwfGzlauaBD2XibfNOoNgQej7Dww6CYTwPXKZCOrwxmJ8vl92spQ/kjoxn0ymzABJ
eNSboiX6ASQ58/TuJQYxkNkDZocAG8x8Z6S28M8EaT7nmtovK9VhdY0k28QftYq5LYyVENkHs+v8
PW+YemSi0Bc1srlD3/vhAtZJcGwCq8chSt3gF+mlNaYJy3yVpVCZU8WCz4m3flcfcErl8QrJwYuZ
Jd0lCEZwwI2V7+/FXuhZt8iP5Leysx5JrLb4gYt4y99itKm6Id2zyxf3v1ln73oZBEPSzLC8Q1Ul
HNEAlIu8ZhI/ApxIpc/iLrBPeuBHWOILZ1MzzeRC9AMd9dAmT1T3QehquW4KI3iK9PQonS4+zu+x
NejTYB5TbUj1DDnsZgP9OSRsQM4M+pedHC59YHlvTCpL9s51uSBYjnTwwr9mee7smMjn762vGntU
LyjJ8XOcmJF4dMCtuEV2nK6MMsy+lCHDxI4Vqtu6r2VRHADcKnsXBf+2mmuabqynVjqvrvMXdBd4
oNMpBxOY3y3z1RZCbsp3HQLL+28YcRB5JNGCheXDjdCmHEw8+d5Gs0aK3Lzkt/XSXZR1b/f/hl9Q
5ZHN4Z87SIqrQRT4WNCV2jL6mfnuz9Qw8Q7PP45f929jnMXXRI9eApHs02l2MNZmc6Dtss+ak4RL
bNbk4KAj37qx++oTxnl20qjY3sdeVCYENk0o+nwck3MCT/8aBIRzh1C3Pey4ywDvE3G+vrpqQR1F
fqCdSJs9pGWY7H3kwyg5Oj7vqJfPLfOHJdnL9a5G0Al6MyoOdRufE7dMvlJ6igXim/KZkYBcoyNb
DCSsxc2YbmOyAnzPtVe5LRD6aJp37CSAUl3sYJmZ+7mSgiQ4om0e+luu580SGJ8CZr7zwdS1hVzr
gfac0hHSbn91AcpjLZP9MVER17IbGjbjVF5XRUUALVfOKdWxeU0PZLiWWwQL4xY6VTMZPzl+q3pB
tHP+yj0dHNGZfQ8S8mo9U88PGbXKm0gOutKTEQa1ZukbVrOMR3Z9mI4eEi5zttNxuo/MpD1ik8ez
y09+RuOyMkSn2UwIUIYEMDw2XDXqyVOK6ACf/BZ2EWl0LN/fUosojkDjLI8tUsNLdz23wKijrU0+
AGvuch6ypQhw7Yzq4X7h9FGqwQltspurFxettfSXzkYKHIwM/23V/qpbhXjtlLyFceuMZ5he60Cp
HW85msBlPcV5ncssHyjUht8eJL9PLvpcccxPIJCsHXTVrtjlZRY/Kl65YnXQXw2Gn1cj5PzGjQYt
12m+5vNoaRw8IqurCYubUK7KRF9J06s2WjdMzh6PfKDImTihdbBxGPQ/Jm2MP3j6Lpq+AwI4LuLJ
gZU5HZGao3Q/MYOtVMIId3rf4uxVMUZzi+SMsaTctIzLcbMaNKDquLeCoab7yo5DFeCtUB0mt0Oj
ftfwxYGeAZWcEEs/VPF1bsc6JNpHjVAHRIDFZv7zrjJ+fadNf9Yq4iXlw7s4cfKj6gr5DejOi8Io
9CAqhZOcCiPfCK199fH6/CAHc+l0VP59GWlHBBHlyqoYgnVzZWSktrtvaMAfpR1Pabx+t83bGP2D
zzbXr0Z9CSmZ/bI5muMlEloOv1u7da6MX1qPaAR7RFym1814bmFLIEr3rS25s/4aleq0I1HzBlkx
6dG5j/tB0cw3aOL6jwkgrnJaHoaOpjNNDLmtKzLiHC2xnrkoxYFa0WC8YZrPCK7aFasJZdLZQiMG
5XQFZPoe6nF6i6cvAGEXWSSWJbDZdByzWwuz/BHQFavG0t8oCRCGRDKR6Am3+EoeqFpiIclUvdzX
0+QWAt64BTXy7mdlf+7ToD9znuhr6PMO1uqw2AQadxDyd4sfs9OvKfrHlVfabAOMpuI26pk0W1Qr
tecZS2x09NBVVq5NazC389s7GFV+NIP2rU32BYKPpSRtZoWaTzsqMcDjojUfyCihYmXT8MAMm2Mo
Ddh4q+SRe6q5qpPefjL9NHpCFLRV6i68pBHVYugTc5wMzXMxPalLLUyvEa+sai85oOqF2X3kJSkY
KfKhp9jsidNU1C8gB1ZawS/BeKy5FGwrKaMVC0L6VO0iXlTXZlaJRTS9vbqtyaXaNqyrLMM7Au5V
jhprwgOlK/JdVmpfTIMck9iOkt28WBmcMlx1/FptqH6k2DspZfvhyESdpFdZrRllhpuYBnptdjZZ
mKbevKthDagb0/0ZfsIX3pSaQ93pzi5221XWIpIUU78pc5tnWUFARkEOXmeowVKjiNhacwHaMYC8
H0QMw+OdLgsYuFqXbci3UhbEB6snn0VJqGCPK7zocq8dZJfiWhHpTfjFFwNp/6tZ9UQjt/Fj3HAc
Ms2NXw01+ukGav0j634YtaUjOAuJS58OIU2GSyXHgGChxL6iAl1odmsaeAfIWlF1d2PZsXfx7ID/
uMFFMo3ZC+yqe9UGOAx1ft3FTraxRtk+112n7JWR5Y7rqHIDs6Rf1aGlHFXHOxLS1HPQVomcFnKS
PkS31sRldytfkckVfbi7Y/Krr/F+nZityJeuiXjbYUTYOimjwBriU+cYP0vS+TaWFo/7gRqK4rEn
egzwl8WUljsG3RhL88Kkk9FGh/tYTbilzSgID37MGwId+UL57u2baePkKnF2qaHFLDMFeN1e1Xw+
2NY19h2QhXUKbHgrS05xBxXuGfGEuhtLoOpFrURbDF/dksI7P8oKi3CRIBIQseER7esfW/KCSRZD
uMCJ85w6NfGdY6ps8utAx8sx2yo0xqgnd/eVbNEaOMnJ+TkAmGjPSZbEaztlJeHq8Vkr6+HGXbrt
QiU/WyTDLTmRy30RS9InQVav5q7NTD2xgzKTu/1eJXMAyH4ZvVHuwvun1q50I70ElbtWRVMcxyi+
eWOQ3gxNvTJvjR5iK//etlMIGgwVMp8GqNx6b7yWNU9pnjHNQVBsLO512b278tlYxht1JYp3U22n
gUDVXVLVRv1WNmzOHELPZcRDyB2oVu8HK2tcIjkH5RJqtbEInbJ/zuv0OwJC6PisB5JiIMUraBje
K6q7YG6cv2KkZSfvtVeCTqx9ghJ1cZ9yaroj11ahpUtgCtt5pF8Jyz7f76Qh1L/lI8cInv6TSwbu
smmNepfx7hI0XOfbWi2R6xLysJmXByICKUBE06ll5QP5OYv/oViY1Fu/D/cB1AkLKZdhqOiZtT8X
1SZDyGboICvLwj22ee6dA8z+S9tGah+GjMOBmoRnHJDL+VXRg9TxaBUc3RofQj65nWvmwdKsVATh
/KhrVyzQ3qfnOlbQ2k/fTeHkfZT1/5hw/ndcy89uqWgNaCSgi/5JqKu404FFifYK26/dASQh+UHL
8g0S1eKSl4xhIoZ7LZ7kRYQhdGGhCLmMn5JF2Hct0/ZJXXarIi8tzI42FyWaNRgqcfeWt6rLva1Y
AALV7qmCY7HIc4Q+Wl6t2wp88N9XLKbzu9uXyTPrCJsdtDmpv3hS/TF5JrokN5Hljrf7zWc0pCWu
7h3tvTUokRbLXlYPErfQqSC6NUji4U3RplID3tFCtNFAZh94NShk+OmYrxC0oB59r3uoc0Lfq9ES
63YSGvhFuMOp6e5a/EnsVWmWY1T5OMdspOJ0mtKJNzSw5Q7Hh7+uHCvZoQAGIGWX1Rc9v5GEvZ9n
G0ETbt2xDuBaR58J0ZxpqbTfXKrmTMpDnbsl+dqJdhqnp0VJyljZ5IKDNIMqb5iENZpvvV0cy+l5
60Fh3LNo3HuCvaXtQFKYf1qjQsUyd7zgiipc7tSQwgBQVERji61FG9d1zCqaWV02YFb3+qcQ28AT
BiX0bhk4PaMiNXVq3XsxKGfRJI9VRp6zKwgTmtbucEu1xdiUBvFfpO11nnRXeZCgOcePWi3t2EaH
ov4aDnfdjyEpd53agFCGbYl2omXmJepx3zvZgaie6BGzwKFxAv8CVih+tPkcIepAux07tVrXaEBe
6EEgNeFne6g9rLqQMnsnxQPjEk9PNUz1p29IBtOgTUfjMfbjaqWR9ldpGsyp0WUwReHzSQZfixAj
idapbWXs3HuYDElTIXFUCTI0QSBRn2nFi5VaBAG5CoEuUnuXtjVA+TI/y8gfLzppivcvHWSoRYm7
a5No5rNA2vLc5Fr2LIplmvTac2zXGLacaaZHKb4ooqbfzx2G7duHkOjjdcrDb9+IXDnrCb2/g4T3
kZMXG6hldqsxG+x9JOh0xHQ2XxsZdyjfXMlQiXagxU2wU7WoemjT5qAYXnae/1yMYtjR6jTBUon5
pObX/bckAYIHb1ReSK8MmIWEXxncQ3KpsmI1VKnGI69dDtPfVxdUxhGOetraSYGTgVC5v0ZG7h5q
t3OB9svm2pm0FPOjCcpiA7mCyQV13+Ct7Tz4ASs8vYSlIY73hw1Z546/6PQjhbI8SBi6DNCDEegu
MyQXpf5B5ETLRoA9zmrzYSnmWcQ+Eco8cZbzLeFXrAjLoC4WMVj362j15xLhxPzwrCumP6pBxq+c
RpOBJdONhlOEaAJSFqKkYA45l5hDxhR1urznLwOZUNZo4bGxl4y5x2lJzi3PUbdG33mVZuvherEY
BIQNc9oqrJ+xCGerwSaFQC3q5Nx01WfvZeSuTBNtD4u8CTsYywI6QQxkJkeJ6hO6FMViImMlx18j
ete+hWpbny3XuDn2cCPtE2pfatyA1OC0DEFzcX7GOw9E+HJ+vA2Ni4snKY5e6qqnPo2Dzf3kw8ne
30oF3V9TTSg83oBbOIpuy48F0AoZxuKuGdLFuci88FAxT1pkbmlsbOy3C1zJ4cVRaec3ftHv7hVC
iRMPhQaAn64OStw0jnZ0ulE7UsZnu5j50SLVe/OmBmSLCZwnr47tfw2qiHhhlfiVeWufjr5Y8wHQ
HDYyx2jGXXAk3R4qRzq8xdLKXlnWdHubtOCVAnZzU6m1TykPiqJrYucyoTDXHjBVmMxkUs+DVTvs
iefrUPAurT6Gved5Kum9KnQZtdoHbe2sGTqSGNuBjMET4m4QADJ48DWb87ASxxTDT2cPZJ3iMmWB
gHB1OIY++Luo78U6YVC4G+rRI5zTJnhP1T7Ygg6MgtxwGbJ3gNsx5kjF8mplYOSjuRnfWsXZjPQ1
z4NMjbWczi9yWo1tLmR2iK2yPROGXfNYgSWjpzyuSII0V9Ti8aZIc/NFQ4uZhXBaGoPyS88AXMmf
zmQH5+4pT4Ee+q8ySQ7c+umjqrXF9t5BxBZRxK1ODRkVBAw4NR6WYDqmET0gm5sG7J3KgFLLjXwP
29cg/LnNFvcmvCrCL2AAxZPJQ7CcNgcuyXerwUFvCP8FzyAWoA3g2+grDMqsMPSPSqybLKMQpXKA
+8ONQVlonMlUxlJwZPzXfhYaF6oNWOeauSqFm+P1q6aMdYYhpEiwvNm6DqiaBd7OdcmA5Jumkbw0
QMdvhQi3QVOrc1rkijPLuc6XPmkNES5nJ1h5PeMcJaQ7RwGTg20svmVdhXoHy/djyjRH2i57RSkf
G5Z/514AicDSxEwiGkIMJGqymV82jKTR4dwEfDHbyGhnS0fhwYVqFIsoIWdSenhEnJTTcToUIZoQ
ishwcjGfuWOQ56vErM1tnZWfUg3qKwQL4kYvCe0Y7bWAsCg9Nj9tSy0V0jtuMCH/jGQebz2bR+b9
s2EBhX5Ztj8NUK/HCQq9D21y2o2wfCNd1/puxsFWa/dZpi2xnYpXmPXmkfUttkDZYt/1va2IhXYc
yWo6RlCNDoH2gzhse6GShNFMYWazpEGV6c3S+b1wfNubyhBAEMoMwfM8a/WZnGAEcm+G4EryMdtt
78P5eeDYqO2nXZrtTU2jTZpZ5lMZJb+6XWUYo2s7zaEK78EEWbkeKHW3gdOHmy4atCdRTGn0at1v
AAkwl0FteBRi+NlMkxI/zZ/GlhBPo/RXVpcjVjd0c8WDQqwsXWYXs9dWVRp99xGCvzgWucZmELzf
934deuZVb5bvWsgergNce/9Cr26FSrguY0U/OiH66zzT7cf5O6agl7JWhqM/UNYJLZzCjfMaTWOb
n8qoHg5ja9j3yWRBsQKC5aHMuzWkDZjwwJB5BvhOS4TosFPk5OluuvwwjwsSjONMZywwE85aWAO0
Nagvu3kSGWZQ/PS5TI346wNNdY5uO1SnzipM+jws256C/RxrGPIRXwzHv5fMc2PymyoJmxUaa2MS
5PEg+o+9w2pKz1akdgXcY2+DfoiHxTDApsfwWrCRK9/Zq6NfQNy6z5CvrcT0cjB1iwR4Z9y5HVDE
yDbFpolJ74id5FJJXX8BXvdZ+Pnwj0bL/P80Wpppa9BBDBUd258k8MkLGpJUpV0JTRfVZjRS/TUx
rXSLnyPcDdJNXiPiKGtcGsuq1oyHakBBXpD0HQxjsx9kONywZnYMQGgRY+GGJJKgXR0Lq9hY9MW7
RA+Q9kO2BO9s7BpGFdcwytwHTB7uKxZ7/cF3zNV9dxgNn1bXmVs1yXdGmD+MdsK+QhmKVSUo0nS6
8stEQeN+Y6hXi7f78QpY75whrJvnhTmLo9vQWwt1cNj6eWW+f6h1LLNtk7asBLv4WdNa9R8f/Cw3
+/2DdxDkId1yNGRp2ixX+x+vTJIzGPFqS1zVhK10bML9nFcBDo+Qxb1ZcuLSsLaWyQ6tQyDjLOS4
yGPlqVZ1+Wy71KhAaPONXvEMMAN1POWkEZkeGrv7riwK0+ZkIsJYeKFX/hAOftXksXUlO/F+gnRW
1nAOY6s5xh6BywvOAaKwHO5+PcmWQdKW7Mpa89KSzgrDUo5fGQ78murj7dmiT6+/uzWVpcgERDr3
AR0o6C4z+VDj8uaGkrBkwQC+DcNj5bXGSxpHv/59L4gm2wgNk6usc+T/r72e8RgQ4S7jObXzFf86
n4+9nfM8YC0yO0qKMf3KU1Sj+mqdX39VnxnfWhvpioXD9l+GwP9c78iOEPlbaGT1qaD9Y7CQkz2a
EVWXXrWhiS6+8WDZXvGDEE3oqXXnvNgVlK2h1JOLUaWvY0oGLIg5KFB5PrzB3qCjjWLrkgVl/JzU
ZPBN2v+EYMudGOSXMu5MAsmnLQT5aP9QB2qzjPd/rzETJ5ZgguEauNBcvGi/K6fwpqUmIqDoOha9
vaBGRhZiCrHKKFpWkaZ/wJfDQ19F3c3vycWaFwCONzgrD5EaPBK0eElDYaEbFRloPG0DQ4MT6ubt
Eh3PrTcC66q7vvEyvdKMbjsmsl4h9B2RQGANgaoWLCLGH8v7FR2UrnrpevEN0ZLzaNtyZepAmjsn
UB+qkLwum4XGyVfELdU6QH2JLr7WqL6MGqTnvXvG9Sy2rkoYRxgysne1NDt1vvNzrvKHgcxMRcjh
bIE+ZhDtihMIsk8hbLxMuhlucldXViIl9rr3a++j1sVnljQMwEjPM8sWJQAOm2dRptpmnls3oxtf
/M7mGZ5bj7PvBieve43MGsJGq8GWbnzopdRBl7gAsyAaSSh525WX+ybT7aW9jKyjBNv2rE/bL16Q
H/FNr0PmEZNSMS08fwU+Qd1wYopNzQG20ROpk0oivwqq5U1rjNqSY33ct77yUQ8mwBqsThI5X8fI
CMzHWEbNI5NT+aw3k9aacQfcInt6VOuOykLC8ZiWBGp/04gb2PjgYZfAJ8iArlE90B7q1NzecC2c
ZtmVZgklBQCfSQFxIhaKdbKVq1fCwYjbTtPwKqriljaRDXyY+TbcaQaHSowAmGtBaSptM1rKTy9q
KJhwAZyRySj/UFT/AUCyHS5u0oAcXWVqzaTpz7EZNsYmC/UQK1GXD8e51oq0od7i65WrTOYXNJvX
uQUF0urf/FC/v2Lzpu38oAaTGbf6PoslCcOtoQNfdjYUEvF1QmujPVp7kNLQOibu2qCsqPCmRFup
io/WZ86rujGS/+k7E+DCIc8x1JsdIhq10Q6ybquT5AJY9kwQ1nE4EGRdVONeMf3qoQvHbukxiuD9
Co1ljQ/p0taju/FQw5310PEWVtgDhOyMnSYU52f3+feqQ/x5qvHeYZMwSaS0dNuGpfP7wRAro5UF
jWNeUBSEp8Q0lJMCgW5JaW29OU6tLG1BHq5MfzrkBX4JimdExsW7O5beDpAU0exuR6izQ2ePWx4F
SSi3vY6iVoZ02ZbwEYL0bBAzt37kd/9ptGB/4ulVwoD9GiNKnv8PnPDBr40/KS3RMnOEe9Awwzc2
lFRtANwcUJyt0shPqNoYO1W18PcOUxQw8l+zxNX+YY2YDe6/n5kW0RwOCn0mRtP/fn9r8gGawhBX
Bf7D4M3JO/nVt91v5phrez8ejXXWGE++78ekZRlPgRThY5RDehomZ1OYKiZqWkgKdsYHG3I+rNtC
xLuAJBzKt7S8YiSNaTHoyv/+kaL4/mMEbqoWpEVVNygrQDuJPw77nPuam9xHpjs3OtCLXiMGhUto
UM5q8Ov3DMOHs8CpsVDE/yHsPHZcx5pm+0QE6M1UlPem3KkJUceR3PTePP1dpBp/dx/g9jcRRKks
JW3uzIxYoX1S303Zlq31ljfMogEMxMt+mt1UuradDQFhrOusVACosPhUG1Ok+hYEXcroQK7vRQ13
qs0QbYKcZZyA5O4QyWq7iosu2UjkXCPHt5kSB2iLMdrcnDIoFjKWocVgwii2A0Nf1VT7yMARrgwD
8DXmxfU2aQhEVWK4F5mjQmshXOjq0MxchWZHo1MbPqvcV+4eakxn6rfMN31uxUsVLN6GYiVjRGWo
pNzSbgmgzYcdQp8pqchbYYLu3LmJWunkNs/d5udlD2sxxrSRjAP2MM97wXW+qDyfj0cm7Z7T7IrR
lF+hLyUbo062KMhMkNaeekutYnCrtPe/BbbzYuXqrkZDflH4oy6RUH/bgxL95W2R6GXtHMZtOEKW
dVdUtwaqYytX0YQi+VD60ZyKx/G98hPmlOn4JeUdSliZrlHuiWDvaHZEnjcyKCpWN8Cddi4aptmZ
7prmoJzLjMl5rNK6MBXOkz7p1W6zxgY1hr81c3xHC8pYiE+JfQPFZS59f7Bvfg63rxjZlm6HIL07
pkmjMHR2fF5Ah2OlBv+I5yOEFLrGaJW5SAT7k4o8fuFh1xYQZdazd4X6/DarfqCgH+dOQW0N2b7W
lIyh4tgvC6+sWUH40NRDRy6zkNlZKr21a5go79AzWdMAgHlzoQ3oP8soPHejfmLvFzwyLRwuueFf
07pCMterTTc1O+jddDy1yhK5JjibaZ/fOWJpWPbjeZQmQJHjKkSpaJi7RBqtSyDT7xhnK4NZl/Qv
H1ldiW///dmc91n/XlMoKNlIwizTyHWy/2D1Rbk2Ca85U4H+U+C+eAPMVVzR7l8z28rfShYdFyPF
DVoeYLpZX0m8QXxtHYtiXWWCQcg0oQ8NICa9pKCPMS6CcUWeRTZOq5XiS1wh29ifsUc7xzZzfZOM
LRjxxunPBCkMZ5JJhmVm5WRHs1tdmZKfIlXBvxaNeXxKqlj6AcD8USF6o+DwfiXBeI0wUxKEUTRL
v5TvNSryB9HYwLZgKNDC8J10NzcLwNjn65IURzcuhY5Opc+JhwhMWrz5FNgW7Fm4FXUsV6hOmPTW
ibErIYmBjR6vHq7+pZJKw0JqWv1eFvlF8dvh1GRLkWsOkyQlvv7362H8aeyd0A0200ICrWRbwev3
7zUeyaWZaWAiT0HseC9OlB2JVOkvvqJsQ7X3XJIde2MRmCteInGy1Pq3hNn6ZawfSiS1lyGof9nN
juVmPClWmZ1D2BHYyjcAEOobcaDu09QSlmisMBpue4BsKMoU/VWNjc8htA55/1qNQfWJ79XfMIqz
FhDhwMROujsiRWSX6GekHkORrYAQRGe19H86bYGDpwk6lBtRsXqOYv0A0PxcQWgRPtpB6w50zs7P
vbIIg2FtTPwEtdNdodUM2SgYmHwyti6V/9Eb0KdL47/e5hPyYSplcVjRHpg9cP8oaSG9pVHeevSy
+ypGRa2q5EJl2t4sE7GPxqfLarZaWUJ5f/rAwKLtSZv63da1uESagw67S5zthFt0u7z3luGmzUk7
mxWXGkGcyzxEJqX4Q7OtE/YCUVcRBkM3X+8JEZ+NcH6sfiOZqr23wh7o0DZcioHlHz0BGHrpQawn
JUL79Vef1piwsFVM3zgHbucpLB7//Xb7AypjOaqtYFu2ERKqsqzpf54X8l+FpgX4g7qcGNe5qvKd
ouOfBHEUWkm5M/vU2BhBhyKZihh3TntHV/yPI7IkmNiq2isIPu2SE41xHIdYH5d0S02GnEwZiXcB
mekfjOk6PRfLXa6WrlKPuKf++z96dif+8VLzo6aikhglxr1slOQ/NpA12T802MfxPl4knga5a1nh
SmJCvCxbh+2EitO26/vw/nwnar2lLmvY7IcoUbWt7lgGnb643KRw5MjbzrdpZxtvVA4kDivjl4BF
62aqiqzXjMA9pMlm3spXXM9v05HVKwwwvIBW8GTPqeU+gT00IlafDofWL91Oz4vVrMatiwgoGaHF
RK2h5JI6gtHnLc58/a/9Sr9LAo9iV8hfskLMAw27c9wow76pIoc6YLTfn8uyJu5sQaTDPC+UpLA5
sGBtg1CeasGbhg01MwpljwFM3jtSoOxxCXwWQbuZWx2oNb/SmDBvsBzXhEilXY9I2C2j2lh69MO4
NGK1tFIhTjL5dIuO3Bu95QpMZAWhYS1e4RiR8p4t2p6OpvgWonFFxjdhq3zmefjCVqI3OpIbnP6j
KG2iLCSC7zNfxR0/WSGgYGQrA0RZR6AlycsxqMMzlKVTrmD3ZJsVrp1kDBZ6pgH7mHxGTLl/1NlA
oZ6h5K+GDDS9iqWFNDHIgd8wwdXkw/kpiRtNsjf13lgjTNHhBjyGUlL2Vs3i1mf568AH8VZQzblW
MzWfHGXvlHRlAQizF8nqZjnIZDBgPfora/f/H18IyPjfSxMfQToQJsIzgN6E7xh/7OobxMZdQ7gM
8RrRqkoxEI1mCD8WQdfz3vyYMj1Wilx9ibDOZwRPoCbeEz2v1WyttE1ZJsVJATKJED/7S+OQp4M4
eriOrsokLTPjrl6BOuCNQIZAtMqBxQsCJcRGNdNtlTK7e+JYFBK3Fs+vASEKCl2dP6iEsv+A7Wvt
UJgdtGl3VXGyTqnYzOu4EzMgL8Wkv/KwWzYGmRHSqHuHYjLGqBI6vPmwZXu0pItO7Iuj9auEKz17
NVl79TsRrNSWySomnhNLrdms45yWhBNkqCHKwllid7Bec6mmQ1Wg3OyHD9/sja1H4OMqGRDW4TNz
gHH11joZoKTNDSA/0611gZBroUrxIzAEAyhFyjriNPxwMw+jB5AvWzy1gSvabBsUcvZ7upNFUf47
4I6YHpnuzI9MT/ndSe7a8Rc9uDUjsvI7CZOkdfpm9RCopVEDe9E67pL6JyxaBF4hjVyKTOkBenJ4
aK2+ARU/PGjd5bdgSO5e01r3Iux3jH3Cgzx1LZ5//P8dymV0MrQxfsShRsAhY+G9rZbjh5ytjS4v
vvmKka9l4q2EO4ahDE7QblFUO6mbNEr7ksqiwf/Ghmo6YvTPLNrL6Q41DTN1KV+ZJYC70s/ACE6V
jF067DkTUJh/PyHpQbtOQkUlcTtSU21XBc21KYV39xAjnCGsUioMVv4NUK7pomPQlqknZJJ9TCxN
jirvUz2kDJ3uAZnTd/4YTUyZhyfF2SYnnuS97+W1CirwexsmIBGbAYnrVE+hbh0wylTBhjSj4BxW
nAM4scMpEKqzB1wWrObVebABdTcVIWD8gjUYoH7rW6q49DXj6ypkjvyhFyZGWgB7F+oXGWmZIVZ5
6yvfxtp5tdouvys6PRocjuSodo3yzfIC8qsGbUHfkHkLsFB7Y2QvkxhHzq33olTVbS9byXr2q2UI
6XwliFnkeDxMFWWZ4GCUzVE/a761iCLDP9XkKakgrEdzp5fJXWqFsQpwCLoB86SzOnuEuj7/SYJf
vR06DbNanUqLgMf2fp8M9HOi/uyXlXYvguGmT28Am4HYen4NwtonkCmwpbc4g8GC0r7EA57774jj
V2Nvto86DdtH2TgwrUHkPj/fhj/UIKKyr8Yge8uQQnIhAwArTl7iFtQLYzlil/muaQ8rjpXPJEid
leTnzi5qG+Q0JGssJ2I3AKiX+QaHZAkn2UkP8yHuDWPtdL65bAbcn1adl2cCiIAY8g29hp8BxmF4
YMcClXe6h3lGuefThlsZ1XNbITBzM1Ntl9oAvzskbhvdxijvIr22bji13nvUCYeeJeI2PzTab3Wf
K1fsidatMWPthBBrPz9l1q2/QjUUrRo++Uck4IcpnVpa4E22rrFK9keRBJf5yOhH65oVKcATFe1U
0KrHdpTEWzrCSQ6j+tMfw2ZJe0JFi6eIYxWU5Sp2JAGLxTrmhVH+tET6LfEt5XXETIGUWBpJEJp8
6ORGokfQpE1X+eajGxRzHw0IqY3pWqWrw7CWjAT+dWqo+7zulEuQDyswvqdmokUFHRF0Wem3JMpP
x8ABy4VGVcrb1maBJ7GuWZszrsPXi42eKVBHpkNJ6oOzWQcvIQqGylXbchnaensLcC2+pJNnEBmz
scOf9MMuRXsE6p2j76qIdHHGYNerkoyW2LMuqjUES7gZ+odegjhTi+p3Wmpum3fpD4TcKh8EhANO
ysBL70ilpp2D5UApvY9SzlehnKjfdYKu3MYymOVYnXcsCa9fMpZVmFOfQpizX2Mbor7ywy+0BvaK
cDnrVQI9zQ7PAgVgd9zLvY3oYuubKF4wSnQfiZE3uwi7AdoJvioYrAtpXINWXmcpniXrJ0+rq+s8
Z40ak67BP58TAbVtqJi6+39f/vcXTF/uyOGf35zmA9FPxFleYAJja8Z2Yhp2fEuE/eqMRn/9+8bT
o+HKGoftAAkym377rZhbBLXojNVcAKn0Zo+Dblz9+WpFnDxUWmyY63+A62RoQWuhGrUbFaG1HwGg
TcEIzdtT4EgbXX/rWWbWnZUb7AErhgWjbbkhgM5NNkbWnb6qgW3CbH74ibJAFwCQL0mkelcMYj/P
VHpNwJ1NgDI8ZV3zMZ9htBZ9SV99Jk15cfpB4x3H7GQQphJENo8YagN+PbkpOMXmNthzGj7fTaL4
rbAShSU2vyf4B/ElysxVguYU0AIMTFy3G6SG8coI9N41HYGihVJ4PcjKhyn39ZY8PLPetPDA8fxg
yZ7N3RbtgL3aKbeny1sKalfGLcNOYpn1wCFoornPOzwy6Vtss5sulorzkqKKztxUHFvWifuMgurK
EEyrrIarIcx/ObmTkMUUhjspk+zdIOf9MSZWs1nMdwdRPHwllDaoKfrj/FBpyV8ilrNDq1srMoSc
q0pYwEspqYlrGGlFcjqHalNMJP9mEcShf2sDtsBRW/u3Lun+uifbVgbu13adwtuNyJ4h9JjBw5xK
56pdNd3Q3ucDlgVjFSo9TPwImrlvjMS6NHa//PteBnr87huI9Od7z2cj6Y2Txlhw6nUKZ9KWkJ95
rEjbmh+ab9JEtU69hNSukhF/2V1+7bokOEiyOWCX8qpvRlmvtKFMfsxfwTjLzCLxoQQ4qZvG6S5l
aYtTPLaoAvkVcnwl4Kg9B9PB/Bv8yv8ECGQxp0PJOmta5xsCnrSlBb5w+qDsZcxtPxG0/fa0sHmB
i1Zt0M6mpNw6/U2Xcp209mpYyyrECFnEJIEo9sPhxT4wOcqXYU8VnxSGvpAUuAACK816tk+2VBuI
AjRwAJNJmkhowr0AkH9wxV2HUzczSx1zkXaNfMXLfWRbOmmaIyQ8tVTtGTDzsZF0vMzol3QaI63C
/gBbZTjSWKu0Nwxm1W+SpL7xmypCFqOBKFZTP0f5QN8WcuZWocJc2UPiL1Mwiyhw+vbd05QfHU2Z
X0b8eAqgZG+8WLI6HNUC5Rd6JhtsOTpsswy196zA26HWzE2GNEUyMpbVSh0KdhtWzU5VOWKMiL6N
aVguDYxi51LWiz0j5GCjVqJ8QDXpaHVNYisaqms9Gcc1ysxuGREPS4SrTivVDoNbaGv22RzEln0K
vJ+q2T7Rf9Y0fRwio2QdAt5EIlp1ECJUksMoK9fRZFXb1bF3qQxT3GsjipCGJ8aRoF0M21FmLoLB
NL6cM/Hj35EexOc08ezvT6kB7yHOcIU/0s1tmvr2mJkrIj94VxoyzQY2B/JSa/3fXSxe+44shKnQ
qy5WGvv76bH5KFC76tI1JynIrLMqB+z1eSsvUFql0UoEOtQRjZ9T9bl6ceRRB1EgI2Q0zJZByRDh
Z6iDZI8sU9y6Sl6PQ6a8zDd1lDEJKr1bGCloejXSl2BuVUdSmlrXIDlml6HZWGa47zbPb8i9etNw
ipf+9B0507YD+1LeMNOhxJYTE1XmrKX2ZyQTN+wqTEVckjSHLdac9jHCZD1wGccZ5hfqRSjdvjBs
iV+Y4YOO2+GzDKTvA33xuwPf5ljm9V+P65X9fFxxMqYvzDBQ3pPNaRJb9ZY14a9BybxfqnirMbr/
xGTPvJVl+FHRMV2r7EcOtPhnuAW5jG2xr1BOfPTQdxZJUejnMa3b19pCIcna+WEIxdtrBk7k+VC2
esgE7SrwQMEhuU45hXZ+CRQqJj9PC/4P7gVNmh2wj58Sqy5WnSnlL2kaILjK7iV+lC8rNPdxP5LV
bpG+VzZp8asolftkfSwKWXm3LHqatZDLW1KhPkInEcL1Ypbaya25iSOV8yWhIgZ1MVTJw8/teBnY
SvkYUy1m2hBWjywZ/rrXT48BhC6fX+cbWr3Bq9S4dcl11MtGY8fnvLkyN0FfZ3rpz2BtSXn5kzCt
CMchLme/r5VdyRBx01OwvwyB+ZtAgc4FD+Af+kGxwAr2EQNYs3oPEPRnQ+6wBKEt5Up7GEfQLbrd
R3es9qygqvZOS6Fa4HIIXcz44bYz4vKu8wZZRCJOv4tOXej2EYFn980DzbcJioGZyGS06ZNTaklf
pQ3Na4EWPSVkgc3DGidasskMLna90VabWQtA14tkhgEF7dOeH6rDFzWoSbAnNk6mt9APq+IE6NRz
Z0GgUMnHkOkcrufDSIZXROGr7J4wKrn+psaedZhhVGke80r4Aue0BXYkjJIfSVNtsiKMLrD9UKYG
Xepmo9IQxJrmBGpK4yqPrXrbFb7xUZIh0hNm+VL5gXVK/BF+xvQ4EKNmqca12M+HRfyiKXG5Cm2l
21Rq3l8oG7/pWsclzwyTfZ5SY86HHVLoNeEz2AmjSFviRZRWs0KxI3DMHYTdr2f/uj9dr8LpZn6i
gvS+kq16ybXTOqFUsE76dDPfiwlKWUt9ViyoDeU9W7lTLhC9oi7PDnPTzSO1aN5wKVX36WD2hcIT
ea9jl/2InKr+JVM7a42guRBmuWtWUXBDjQqCAtbXtjbYDtuNkWcXggrpehheczLceZQ2GmZ3KuQe
Qr5jO/6xyoWrUcIsS8VT1o2h4qCYbkTVI24J1eN8pABUPJfsjVBIhVSUbxh9ww0RHmLnyb1zr0cp
IqeTi+H0FS3MFQJV+n5vjLX6GrRfBhHjL0UcaYhMtGIphoncUegpmxGpOMx93xmyG9W1s+1N+df8
kMZeIFE4QZIeQuKdzndjgZuRZy8fnW8Vo6euvVfxi5HIDVdSn1qBdsaixHi0TOdeVqaI4tD2tFYH
Sx4Z9EkJ+606veTyp2nVzlKhu7ibe4/5GK1sSAq7JMqqbWj1y3KCE2WExR6GoCjc+TD1MAJVo2Li
+WsQE044k5YpLbprhowT5mQmnJhCmLs+7T8JqrEX4IEMtASeccj0cW3NhgriWSAZ8PcQIBMcyfeO
+lsT4QEWOpCEnFg5Ug1IoMWXi8IPgLyuIPCbpzRNNZYnOkRvQYOlUjIJKiPKeng0ofVsDpGYPj60
iqvUJG7JYyJ/COpcoYfQ3ukM3sN+CvrwEuVRVs2GdFZ/OXaY96vUowddRd53Jf1dxJ7/I5m53IYH
QHS09EcNsnmb5MQgz4C8RMTDpgkzoujYCI/XhCV3ZSW4p+cmA5DaiZrddMf5sI+bXWZqeJrtkKwJ
kkvLyRCp6IO8VpSAHt9EPtDtMDwR+P2VJ/JkvREkqMe2BIbE6I+MwUOAzE6w8RLY2UxWMcjgBtgN
BuLkBpE0HXhF3OHmNRtJK6J9ZnXFuSJOxKWLeDCgVJxj5AV7en+MIelUv6L+P1SSdoFqEZ9m4TpS
fdAW5joUJJRUDmlymlEzx2CWvVYGmilJSveE0jPb1GQ8uI6ZNp+93e/IUmAMmWUglVS8lUZjIbRr
ZOOYKdAJC3x9QTnWH/Cz0LQnR2WEqbYhkKWinKeNpEjOlzOY9Ezmd0jR1GIlFcV4ZMj6vSPp7qeU
BJuG+carj1fBnMoqYxDKmQigZT97SSWB9NsXzee8ms4LrAS8w/WUYdiSGVPd80rf1nC21w5J6Wtt
KMZ3zzb3KRs/9zlV7tOS7aqvkghWPsppy5D4GvEhpUXNGBZL4pnkveH5RbIMSkamRCj+gKGOUdaO
MWThqHQOprxKwHkcITtNFyY7ia1NBn6ZeEgOCe2kleBk9XpsYnkd5dJp9pfPN3lRjwD/SnKdc6Pd
PD/Htk0YmCqNhGpkgEjnf2z+F5lDXgIzk9e9EoyLQG+y9zw2rppfRjdWi+B1IJlsfpiBGViP1rgN
FvHo8zrrxLE4jbbBYW2Jq5Rg3TDSgYpT+FsivBQM+WZQreJ9RibMIjJM+oqmnly9qPhpoKx4Dyp+
plVCAMhQQWutUx576cfzKIRsNT9JhvPtf0yzpvH7v4ZZ9NOJYwTPqZiTD/MP5QzdGc3oYCfeS1KO
dj0l9QBUQwMcbDX3HBbXg86ZqwWy+qp2HUWoVLiZgmx1bijITb+aCXB1a0Xn3pCu8xEfsfx/sG2V
P+yVDuZWkK3IZhD5cJn4UzPMxgrfiWAG9SyqtTTgjY4K/DHrVJ7LC5QCvMTTtV4x0qXSxvL/Uhr9
OUvhrzAUhKUy4F/OmvPHLKVKQqgrthD3dl6s/KD4aEYz+eHoXIgmBKPyjspYg3QnZYq3nHlBsi7u
//2qqXAu/3jddB3JF3I+TD70CFAB8vw/5s26M2jOaJrZzbGj8O707evTwmWHkrfD+EgpQUTRR+Dl
qb4cfYaPmCh28AHkT+wwtAdpLs9nLkqZ18j5kJ9llUyBBBvEh4ZPfqUJQUci6JcMq/N3pUvf45z3
NkqslAR79YDAV8AuyNhiy+KsGWb8GMNx2DD/q3Zox5or3FSmbKFFf1qJhnXg+OUeY6bjFkODuEZG
mBSqirYak0Ymsmvw6XhMfUDmKpHThSimfXSsCLkWLXyyRY6zfjffG6ES7FqzvI9DJ45MdDLommG4
bxqu10Fr/vTzQL36ufc5ks6Hrdvq1gkInuU4kt1XezIND9W8h1GvXNO8+hXFUfFNQ89FtTIufDn1
j/Ukms9zm7NUeC+ahVp5MQbf06RZxvT8GrpZiuf2fSagIsWMoofxGNIZvoIO6HdP2VRL72ztJ8YX
yhD9d/GWmEp+fYqB+bvpZoceGHHSe9SzJQfHBMNFLfn+D7K7nQWXXqijk5zkyTGJy1ECIFJSvHIp
Bl+SXaej0t+OEezvkkI9JqLKCEHlT8zb2tcvkvOdpmj1HPD6UMUCLYEeRK8D7Ns0Eo14kd2ntQ7z
KjWR6itg++3kYkDtdhsE+QtFk6p7SosfAxm99bAsEHt6sre365DYbBr47b6YLLNA2tiJJnSRSsvS
yY0i2tbP1cHNkLK+ZGr/4hRatE5r+acG1U1bNJQHMfPvb3UQ6w1fNlU5UeAtn/NmwYZ1gxWw2Mzz
InpKMW9EGcmMZYfNpg/q8vmM6tq6ZDxETCTj9Azp5uVmrAvtZgG1MKM2OtZls6RzFe4dtHbHGOgF
20zpu/Exe6BtIX/VUvxTlptuN3cQczE2mwEZyuBV+FrHsAMLShqVkQ/LKgjbu40x4HlvfoyJk81W
hsj1mReQ9SSXY1q/OB0esM38Mlb50k74S6ahouaYyrp0kOepeU38mzd8CiJUawsfsGWLDoBjoC37
BpDSjPlwkncUytDMJU1eFBktjrGit0XL4gHYcGmSjnnqqv4o8a69z2MNvQlVIHBlsiYc5PjX2kD6
To/qfmkzTt+K6QJa6P75efbtqF9JNk7NMCrL/SxzTFTy/zqvF0sE3EQN4xJahE4WbE1vBFJdqc1e
Dk1+s5paS1UOz3GX1yRqhsFJGMAznvIHX3bSBRuqySlJz3Or2905a8YXL0AIHOIMj8NK7PzaeiEa
ioTAQuHTOXma5hcCYDJIIUV4ixrHEw788TUMFdJRRv9qK+I8TiL2ZkKr+SRA6goYWoN529EqxM60
+nJvy9mHBryTjU1SmFArhYNqEy243efeZZDWZDahMRtF5nbZVzH2zXebCVa8kMH/LFE26CvTtITh
KgU+xZA/4DQYCFjwhDB8wpPjPj+flhQNu8JLLcRFobHWIst250OJ8c6N+F0PEg40Soa0lyG1pRPK
hX/eeMTFu3JWDKvkdzd25nEWC803M6bZtskIkx2jcUcRw8HrVzOeJ5wYPaHlj27b9s2zE+7ZiXKk
9Y5iou/f59MoyR4GaIv3p8Ug6eRVBIHNN3nPS/bkGdsGoJl/z9NLScGT22jJOp55hVaQvdc4wjGv
id8xMMnz3zdJQaYpPWqTQtDePOcKGu3bky47fx16KpnGieGYazmzTFea3vdVLF+JVfR21hTN0vvM
zvvAYRsm9dUtl7rILWVVepWkFtBV2gRHNVayLaNTfRk04jrKasPPAGej543+IA69XekUp5NDFZup
UcAbnkCVIlaw+shOspAs7RAB+rlIsabfyCPYlGEQnXxDfSnNib/X5a4s42WZrwpB2Guu1PA9oUXT
NGyoPfS6UXdmvWw1klIpEJgkog5nn2q5FQPrfaJb1WsfeIxkE7cmt/QtTbH1PA2C8FhunU3PU0zI
6VGAYxEMEtTZh1d4dXZlIiltY4ultzQ7/yqJ0EXqoqB867R11fcrvW2kUyfX0SoKmvE1immNdeQN
oBdtbn/znwdFXWhklx26iLMwdFa1GOPF6MX126BZF0VparecgeSNVJxVvxw+1BBKj9qtYwfjylaS
u2LxZLpZVkv8AwSAderXJHfpNZ8ZOeMvY6+2TCkItxI+aDqMpxxD07qslebFAhe00AcdwD6za70d
tjXo6os5dXFb6NWHbOwkWr6ToWgWTk6fy5Xsce6JotAYgeOa1OLXqrSivdCr+iIrm8xKWO/9WZ7j
MdnpxdcM1cCKMpDxRE0Ss/CbBtOjdpS7HVWOWHtc7XOnsm86l6Zr09XfFENvLoEFLUaouB1hTARX
n8hBtC7ogDyv/uVE5OYu4OpEh3YEyza/n0Q0lXnGDQ+IsabUMQ5YyspDxM7TnbdT2APFehZUla36
kwjjfG17ebZyigCa8iRMbzr0yeEgNlaJp3amV8h8O6u5vLd6LyKClb7H03GUlg7YBJrmSh6TKeIT
JfH8ICIcClcz3sXUkZNjvFgkVnOJjUI+JqGGCEN4x+csD2BM4FqSVCyDQmjo5eB42lLhv6ZmhScY
OqzcVD8k/Ux+M+wjX830U0sU0ll02qc55v02SPpfNvPvXRWLPU3a6tTI3Xl+dQabF3UGH6omL5tc
Oh4Kgay+C1lPgNtK+IKnlvgg9+q2pde/xoCOCRmXZiLD0ZrPWSv/tJmGo35EX20dvG58zIkLbMUZ
V0/EFOwTV4Qja7+xgu+hbKyssUg+pNT7XWgUJAmGig0j6eyz++172U0mkfU9iJg51qr8Bv4ghypj
wfOZ+gJo1S2k8fE6qztpMfb9r6wl4j3NwoRBZ8yQe1JTI1oGsOE5IFiAflhjS/Yf3jAjxPwuOqrZ
IT8lY/2T/NyECzVJPNUkaqDel8vJmpp16UaMGqNmwrxOFAvpEaRnvIolNHAoh4D4Gb656lVt3CjC
p2krxWtHDBdYK/YH/N5kKTj3+1wg6TcGlCIzETUzGmJHgaUsalA47uyo87XfGWPU8zgQPZxCQwCY
BarSyZuYLYmqr7UaFqhK/gLMGTDOsR1uOKvjGuatvABq572jCEaQhetx5UmGRN5FYy0G4eTHnLjD
wiGDzBY1M73i6on8M/fNy9wAo/YYjiimn2SxxmTzTMq1s6kIEs7HvNuRBKQcWzxE0Ko35NH/wCN3
6KvS3seeTSqubEQbQOX5BgLKsovIpZiF8zAWCfKdWKJtBfQ5STDJT+LFJG4c18egBgEKFKWc2/kR
rqS28c1ub3dWdhqiDFAauoJHnMhvVSZnJ6Ttf90Yg8qcolySlDa5P/QK51FbU7LWb20SPOhZJzvi
SrkCgVQm+wHK3g5KXzUEp3mQn/bZRwf4PfKLdvc0rHpmuqShXW6KRiODls5KokubwqSr7gXBtcsq
+/j8fPR1BIy3KGDMhe1RwjZ/tjxHWZW1jn98yKZ4lNaO9zWtTxyDZrlS8D2sx7Qc1qWOxneoRo02
IbFj7eCLZSMJeiSBFFgLOw9j+obhmxVL2rtRIY5PIZRK5bj+Wxic2MxhpE6v/9pdG0SW+U2lLRFo
xZtZs9U5srMVBEW4Zc/vH3OLFBLL6GnCNGA3kEe8toILl11kODei5tEIDSFL5Vff0fUTflpkSLvS
4Ffvy64SvpIQSmqXV2Y/u8IR26qRPjPDbF7qPHy10BR8N1WTjV/2k+LF3M9SCISnxKgoHocQe2YL
e+gzYHsad5HdyjRCgLbayAW4ZibDVlV7RuxCss6Ko0E6AAzjJnFtfA0QZdHRBG/5KBEsjN1+zYCL
FA7rpUxANjfEv/1C2NIW9q+y9NKFXZbqZRyjfden7S5AAbxkuj181FP3XysmsHHRXhTPKzFfjOs0
NsL7vJJNRw27g/tA3bOvgx59Uasph/kmA4zHdzfeyigkcze5MvymEd3C8cW5Cw3/0AU9viAH3KmN
pASjonUcVUu8D8DHGRm0466uiZez6vqeq9+ntNqXSnp7nhHf5BVQmXSf80bG7ohCUlVzeeuD2Z99
E43CkqR3fn6dXRWOTsuqMbJwTVXvH7MyYEfkawxjofJi0ZkGznItqUcdPjxKz8qIXmbRTttpH7LS
p4faUIA/Fx0XPRuw3QwTB8APqQbv8t3oHqnU9jeGEso9aIxgK6LyVa2lz3m7Y4B0WFhlbF/VkF7d
/2PsvJrjxtJs+1cm6h098CZiuh/SOzKZ9NQLgpKoA28P7K+fBaTuVIndUbpREVlpKDITCRzzfXuv
3Zrf7bJTTkimzBWp1MNyhpqmdYyvTvRLb/TtbmUQcLsK8v67buIV7CuCtLHpaOvYTEmT59hd2+QT
RnAWZthBJjfILJIlR0By+Q2tDuSt8Y8m19XJ0cMMPltvrSLM+6c0E0wyYHSzseWPOY6d7hV/xI6Q
HHVKPfczWNWLG4z9YBuXZo/jprXT8ASh1VqCTOXMQ750bEpzUmUbAFwaOW6VJDRvPd3Cntrwb+mY
vnoz6yeN0vs5UoSDAdTdYJzXib9BQ7Ag91XfV5MMPkhDvvVcXjQz7nYSa+9SpOaLYdFgi9tInqcM
RVpTxqLHpXtXa+yCxMDSWWrKs+ZVH4HAeS0mQIsq0fNWY7xoRczI1gbKd2MCnccDS8DScxc0lMAN
e7fzLvW6Z3ORymyQkDc3NRkOChgICItJcDtHm9Uo5paFHmsrGiAEjQdYnK87CDUN2qPFwaRfT+Fi
/oVdr9g3TRI1G31MvBP7A0SZfU8whBXt0DKcnMaKn334wzsy/dRFIavvVaTm5oLg3I05Gsylet8v
iKFbX7expVJv22my1VWbXBE2xrelN3wMmOqABzQHB4zBl+tyzfU1Y4+ODppOjRM5GM95jBuX7HLO
CFQ0QB35WtygEHAkpqpJVAtjq1LHLGi3PoBd8Om+jR6jWaosajaDz0p5k4FQhTRKm8oM6n3WZcGr
loA7LvokhnCM1FlBaOoO/nIo+uDJo3d8hh3xzQnQMIXMKgvDsuS4KkhsOgDw/WEbVX6ukJOQ4aSh
ET/brLSf0iQId4qjfm3Stn0E37uy4sS4QCvgkdM1C3CPP4n01ymmMPIXlYt7PVMwtKoTy0Atj32o
YnFjuttjOgi3KHiqpamM+n7ALL5M2sbcBYgyVqEDn9rsdZdJuIH0OsUvQNRZqGHrLHW/ZuXLdLlw
oFVftzI5Iog7VhjEAvYurwCZZO4cWCAvOJZg2vtC2ZCf7mzJvVcP9iQdskJPQgHWi73rNdWRqLxk
EbQN+gOk97eyRQNKsihtKFG81EVrE7WdlqAbY+s4n7VGjMTDb0CYzn+sidOQ6gRpyqEYnnOje3Lb
gsKWE7PVSQOR7kn9XERptMzC1HrFLYb4ssm/YBDetHX/0VqZffIGpX2s6pb6oJH29HFtuVaJoV7P
qva2n9xIVSZWddFvSq2zjiZsPkTrk+N6XhWaYowufpbmu6Qdi22ij9bL/y1XkxE3f+T0+garVHWY
ZwwTycTCjbN0F8qESpjpWPeJUACwgtilDmjuu4nyp0bu3ukJ51lRUkhX8FEqDI/TkNi22imklned
BXrkMIsyCupTYArO8+mmL+kcUxJAQxzm6qVQ/fO10IMS7gN6gPfuw0Lm8JGRVBQ0WARx3gndfeEF
8bJ0LNr1vg/Cx4UfWRs6FgwvXf7cBXVd9OaCz6A89jzPoyLyvpsxUyAR4/u8jPKVKKS41VVjMx/E
CD3Y2aaB5te3qa8TIT/Kszm3fsJ02Nbx8AJkvrzNdFW5TzAICtfsThnI6VXplvgh9dZ4IOPJWJea
qG562CJLt3VAbk0FqH4qQHGIBWW5Zi0c+oCpQ0iB1tXphjTyBkjYMqg67SvYs3KFGNo+6S5kNKtw
ihXcIrJ9/FFfz2cd3LJh2Sv+15zktltgw/dFXJVvtqMiDrU1/M2dJMq9AziyTLz+Swbi/mDHklhz
lhILAlvzm8QBpzLfG7Nkjfa03VZmdor94efTTYd5jQJossDaoB3IFLYQJnNT6dI++MMb9iEbpppl
XW+S3rZ3OEbhydZ1VW4aDyn4IkUwdxIC72Hn0NOkgzg4FhgHawrPpfShLKGy+qCHidFtOn6W1htl
xULpbwpAtICFi1A9zQ13pbK/OGQF0JSdWk9zAy4wEaLVLKCKZjz1RdmDDO6G18KWCoUQkobnh17b
rzHmBE/TTLRWxtGXe5l7b8DN4onJII2GG7OLFsINotP8nBMNRNUG6UNaAPqNKbxX8CdOCeiZs9lS
DsEdmX7zKVcp4Lm/aDYu84kLBt5V3c6tVfasLktXV922Zqs/MU+wOcv7O9XwhqU+uVHmHQpEF9CE
uXIXWKwHrloIvsk7mivpo9WxqR5qGNXXhxRTztAejxJH2sFMyGyhXxJQ8Jc1bXrplJcxfJJxNN73
09VZ22231JqAfqjTVTup1JIMGrmH3KU9MZi/ZLH9gx4GXqE4/BaW4fWOWClVWByGpN94cloIjm3e
76BKv7izfSuCNGOHd8m0742Gdy0YiI6nooXc4iHoSRDEfBBwmknvxssYxow4FUwTTvWWqOe5FDo/
jVwes3PYPYeWA/AjQ91FmAf2pqgJh9dsgCmnELiwkzTXNzoRH5tkIAdksgjmGwh2xJz4HcmMSnRh
whgvaVk/dnnigtEMza1Si2hXmS1+n2nPMbYcXUOqzhG4MhJxv2uW6DER0LcE4ULRMMn20weXzmcN
+hRuwjYdwmiVT9wutXbji0Qyy1SflcMJRqF6YjPBCDclG8Qa2/frKBji1V0qSVBZFI0UgdG587kS
DX834Jel0pk/UNiLLsQlawjY4EBTJuxWnjkc8A7npzKuitvMK1Y9AvC7+UafMF15KM9BZjjH+Sm7
dR6ArpQbE3GXs6ruLRW8Zh31X/NBFI9y/PLTat2Y20zJys0QNxB/J5TSDFUKjHp31TLIzLubO8yR
6gXHUPd/GNYAR25I1bMpBySwbviUWxWU7ulebaoEBhL6cGu2BHmtKIMuhcIEqeap86aIAedzYtpv
LQoPdpHLIU7EwqRFd5z1uZLrfGexgV5Sxhxe68DoFkUXRbep6Kj2ROibAoOvPlHjfeo7ChtXB1db
TEEMkskm16UJrHLsWJH1+hrts7XX4opMW9M40kckSI1l3BoYU0UuWuI9DnYmF7h0zW9GpC+9Tqte
rz32UUfVkGbV+9zrkFUnN3aU1ltPc9C0drF9sqjauQX0lLQ0wifbGJezAicY+MrMpj2ljkIE0rSt
aWWdLBDM9Oyw2eAA+45WAAi6DcBCfReAL1/NA8D80Bdpspob8g0JejtyEWgR6+XmmppR2Eq3auFs
Mc5XJwtT3AN61ikPyajua5kUWzRz5WEIXbHDEQnsLVL4/kVmygXSqHKrOhoylLnxG6hoSjDWYSMr
bKCpZp4vdb1Ut4UOiDIZaPT0WVccWCWzctYBqBhIS9ehj7ffCZC9BKZmnWpUtCimPGXhcoXcKGVT
LmadhFtlJ1vxQCmUhnFoLZ8Mbwf2tfTuiGjId5k2agQPOc3FzDIqN9YOtw5uu7HOMZR3XksxZXoc
EMSB7ujWmPPKjFGPth5Lx4UKrf+YtO4mdYV3BqHonY2GLVVE9sRyfm6+aajfH9k33oGbXaiWMTzM
xzpul4Z+SUKEA4RmJovrvVykvBH1rSKa7Cr3iuOQSp2ElfGnIAzlbLnoaXjvJ5uoIMRRrrrQbtb0
K8ulMX3lkM+xPuskuItWYJ4OXXcppx60KvJi7RWMa3HkIs8o9Xwhy+pVHyGB0Zw074JMM+6sPnEW
OfCubcu+yWedFvebxqfp3YYxqrFSgX4ekP5ZebZYLK//m55oRRt/obUNClvg92ed/eTLylkiLaER
OQCvMi3xEAP755vDK0RrMr0GJgY2VI6CJXCjSEj9Q48AXY3EuRA+sYitUhyS2jpQoukevBiKQaqT
IDtX3FPUgGsZOMmuRZdEWl19Hw8lV0icvBt1I7dllxjZwQw041CinKTWvesiP3kU0jFvKzSHYNEa
bx9FeG/ClDQBIh3VXTWZYKefTYz+589mDs61+fnSf3I8FukzYwzlIYuQUFh3cUc7o9Z1ivolKSzz
CyFl8nU6ETPiUdTnqqzqcws4ZdUQQbhSgqa6HbK3lpn6Aflnv7YLH+zL9NBQM+fstPlWzKv7wKQ4
yQ4/PjSW08BXRKbgTmuY68t12G5CKcO7yByVS13lm3RUOUMbYAuiH/ci4xQNJ/dQkFXjkpY33SAf
c4Ub095dCldfKGGFL3USHVaNE50MOTwZcZ9vO7yxG+R4EOXjvrj/8149xOMKaDgN2oTYjvnUhouJ
lXuU8rqscJAVrGeqVVuQFNULa9iNedfehMlYLq78UybonVIH5mqY9t6iIbXCM9t6h9hT4eQiOU2W
6f56luWYmq3Sbj9iWX1l2RO+6rLSyUeBoRI4pbeQWffDE7F5LBThMOpm7SZ3UEZmZBYRSJWZ70UH
Fo8GgXQ6MwY/0rmbxCekMK7Ft5lTh5wID3LQhHdlosU3QwNgowlH/VWBOlrUETs7SK7bGefVTP2Y
+V7qbmNVy89+ZNFcxJH3Ah9i2Zujfzd/nSROh7hlKBTND6k1iLNPeZ6Z3ltilg3qTeMyAiRRCBBa
c4x9aKSXwkrQyWc9xiKrs/PlfP7MZxLXbX2eX6gtPyerh7NLRgki91luKfSo26eMt8nuqmgkb8vb
zaHaMw3B6prnXinkNY3Kc/uL6MtiLUTe7XPf9g55Z3KvRJubU3ld1GkRUOtvuy/zvS4Pft7Tpuci
t9iStJz2F3fE3yxsQFUCxNbCnAPsPcjvm3mKxcVASLSpYvaojqNCngIqjfVcfzJbQ0Gli7JPTLxM
TR0+7LijzjHo6V2Rxo+VjKvbTkOIKYcGS+TEbJ/H/rYtb0wNKcpYpfqqJQtiU1ospQKNpJEjsRQk
ak9txSq0k9Wsz6lDN1paXv6FIEETCXT/EM3bEbMIzf2cSTgnFI6W832wi5er05r1aTq5+5Hsap0z
rK+iaz+gOlJNBmrKPbTo57vzTYxbc+peboYRUJWnyvARkV+6oG9ofw9VQhoV/a4e7PzBmYC8ydiT
9qn61oMxWjgTo+rL9egFUdYqD9evVW3a8YHV320rkujNGs1o1ZN0ch7s0fsp0JsrR32jW0TRU9FT
CoAgrQWxbNb09a3fglGwvyZZA2MrVEOyVybIQ5d3wT3tPGVLUUu9LgLmhzE5ZpQ2emMlmXJZKJLF
pqvCvmp1gWcuB47uc6XrOVz50l74QowXGVBsi1D7qkmKq9ZpiECoYkixECO/WuUwAazTL7RJzLXe
s2hQbD2797Z6ZXHSRHXzEejbUi97Stt0YUXr6Pd1ABzPbAlR9FhNnFvDDldO3iX3lAdvc7qICzGq
xaVXxu4IxsdeKXJqdvlnS1fiU5uq8TLVKnE3qNmepEYq69JSjkZFJxs/z7CB+11sWfPOCBuNqO2F
a9vl02AxIlstUm5H4drvHcw4kGGowMLqXklUTy9I7gLqWX39XRKE09nTtAhPecO28QHV4vCY0ENl
86Q5F677cauHpk9sD12PWgzGqtVs1hxufT/rKONIeoA4oSc3TWEcmyi7T+b4JNZq2kmgqV84blOu
wyrCkVEa3wb7Cy1uP1xkNXc0uTRTd7hzfS9fGDoiRAOwF4DfCSgQF2616g2C0+kX+2wOezNb2PGY
o+8dBhVhYgPYMzNhYhCmWPq2fWrptF6u/zqwKT0byaVrMTFl2SC+6wMyg2g8+34Us48glxvgvvWR
oabfWHbtvbil6xztNCeeqbX1JwtX8jjxXGNX04+w9q3dfE9VapvxvqXyZ5a0Dq0iXZFeRLPU8ldj
MDrbqz7RlXh1haaD8hoHXKMkRydqbZ1lZXE5kfu9i0AGGIt8cMPT6HRAxqc2kTUc8jGMDi1So32d
2rfmxEYoJWubrDU5cdJcyJ0XJCekYXCS6ri+b/vhlE5JK75FbL0oCus5p4kdFQKFvb7OfaH9iH0i
b57lUIyrWZKeV128sNiJkhATDM/ueKfUaruSEPa3kYRO3+TKxfDRrsyYeqNxHnMCC9JkUReMB+5E
JAMDhTgu7sfo0Ojx9s8B3zVlvClgBl7H+vmFeRJw+nDSoBn7oayctT2l/kxZMXstOyauweYnMAlH
41nkZtYder7t/MimTrj07dLeAlmwVoWrKatZ1yNTBXEPa/FjKJ0zxXVr7wfekyBD+GjEUKnne3/e
zM85g69tr1OqJ4eYFq0V9hthE3bbZFF3svWOzMT5bqta7c/HQzt8uLIhqLigcmK77bkRFq4/Qr5X
86w638yutbElYFvlTbVJhnnEGX7MHhhsWGT5ztr4qCzsHf2WGvkc2ce5RgEMuFRFlhJgpMET6r72
Ywr+8UDaRO4k9RuE1qWikqihZ9Qe5l2fMxbvCaHQG6okYplZdXWJi8A7cgne1/qY3tJ14EoycxKj
51dr1q5bgVBheSWnB2mQbKQ8lSbKc+kO42sD09hFxHOuLJwG8yk5OlPfsyrUVTVaxu18EwT4Wa3O
9OFiRsMlFYBs8y6/60V2mIfyrtcoZybiuZb7oanrdwzxiInrob0jlaHaj4mpLRjWv13fSBxVT7nZ
9Mf5bUau1LdNBYaDKIISRznoU4VQpJOhWMNi1AvliQQr75BhWVtmwxdqQcrXLvSxt4wIMH13RDSi
uGdiQkl5ou+7HYwgfPD0uqM7R88yrXeFIaPvGQXFhYIW+dKbgo086dA7R3eyS8wXBxi4GL9pycP8
T+AZ1BSZtfYh7SeKmaU8VeqYH2rDge7gW+NKM3Ka6zrsLA7RR1jra6f1tXeiFcqlaoXpRS31aEc1
Ewx+HvXnrGDczPWuf/NovmtJt3Xp2y5cQ+8vZC1aW7/sjD16gfDWrNt+OY9KMUxkKKv6qeuEskE0
WGzCtmpfbNslQiztM1I3yc8Zm868LSuxtCZicYl2CrRC89ZEqrq0X1vUiBRJpDiK6Wa+V8FL56ed
dl8LcWvUevnFK/KM3IuEalRhF29zt/6aX4tJYudgm6bmoIe7FGbYsGg6+yEnuvJsIhS1tCR6nJ7B
v/1YFX4ArQWZglBG2D9Z5a5L0E4sa8Heprm1Bblj3IyUlFdihK7PBhCm9TQIo/j73sfxs4WxGwkO
J3hkj7d2bSu7kEole3VvXJpTh8s1FOcMk44pXWPx6FfEKsw9qTKJ5FXTji1SW6vSO1lVgjN8fmiM
47oPx7VFCWrp1VDYIcDa+jKddvUFIqHTYDXMfaGPLocDulLDgsDdwo3IakMX1TMRrDM/g5njhfG2
rxJJDh85Zih8gtcS5PAlH4ZyH9g1qeRNdjdXLMDjkGzcJXdzedP1qx0DfHrj2ykSCdqcBzfCJ4iC
5mMOGOvCGsGAVMrtXOcUMfqDErNSx+Cn1sOyw/26q2dlTpLm4Rnzljmtgp1d08ZXXcY8IReaWS0t
/IRvUVPAmKSiIbL6PfTMmj41gowA4u6yCKklySlxpUucN7MVDgo+Gtbzw5p9JWL5+MHUx++RhoZz
bmG6XchAMr8De3CfQ1VlKuv1FxDn+pPW9yPoFqaKzG/lRgHWSfa7JzcZbAjXs4sDIaT+7RjfIhbx
bnMscAvNCrWdWRf1hepdvPDznKCaabD3UjzUGpLxZRiP0XpUHX2v5VytEc3n58DuXkigONWEejyP
09PJ9LQwxaFwWuUix0g78i3vixz/vtkSjYE7iSms1whBtaMTsdINEHzOVb1Mk72NQurUpU65JyUb
pNlshVWiNSCC7/Z0IMseEVzLUBa29dc6BvU+gcDxAdnuctZzAiGvd5nlv8waEmPIJdJMjUqQw9I8
rVGUR+jS7LjI1noR0IOJjjMYpQq6u0yRxVNWtcAhtYqYLl/hzNYb90zgsbvU7RI6DR3YE5UgVDWR
nZJSi5sXOIhzT60dCejWGRr9xUmks0qsMT1BVXJvkZ+hqUdDhrYilGODQOVIC1TeU9TvkT4WfJDY
3MzJC6Hb5xSU0eMIMhVXUVjoeMuS5tCNgUuoG1a6x58a9GBYqwMMHZ0A4EvXU1GfCTaqHz5klbWP
6ir8Sv7jzm/98kWW2XtYh+nJmfxIEZoOiFgWKbKYtrAHed9ZWPU7fzBuScQNjrN5363iVTtiTnTt
+L6r6zsHh9xDSeHu4iXmoqGphK22Bc9UFSXSz0bbOaWFUH4aSUy6SDsNpN6qfo9i5KZ1Z3U3qjqZ
oRuILpVDsgBq41NkK6TmDlPy5/WETk3bmoqPGN61Otp5NlL3oVK+IvAtz0Im6UvBpgXsXqfYlKzm
aBzHU7H6aU/VNzPyX6MkJqUxCOuT9PzuUNcCOyjhE15WKyBmhtdSacZ12EYku1KfQwxEYXZIyLAK
E+2C3tJdT6wMFnW4oPpmp8/5elaDj82aqr+yf+mrjsSU2eRY9jo9lUkq3FJZXRG2hLZlunSqontk
lUi2IDWevaGHdbkYaHpfPyb8ZtpyJdJWL6qwFMwXc1G5/jMTwkkL+vKlE2a/gWIa/YzeIKvD283s
LrPpDoNvtIdM98X+qiuAbpC9Cqzoy7RFQBmEw8cs2ZjxGpFeE5fw3ptTSD2XJlD+6eDLyYmhxMrZ
KKzsINwUS3rQ91g0YsrlRWpUm9ZKjSUhRO5WQio/TvUNkmlhouQAXk4ENh3ZVWlnTMhILOjWhSZQ
k9KB+jFfj64tqh35ohu9a4+ziKtolTMlF3Wt6eDPzBo0bmpntFenhlasxNaKqPCaJWqZITl2vvql
9G8DmxqTqu6FLoM3dQBQjosL/klW4fpnE0e0OsmvNbbIVaFmU30fFig8MeMFnSEY9Y6KjzIpROts
XDZjHj1VMqnXeRViPtYUVLspAvaq9KGLQcI554HFoDho+cv1S24nKOl8Evlx3Zznscignb+aNaYp
1Hg31JhTv7UNC8Ki7ozyqxibapWK3J6iylLqPcSAjVn9rE6mDyfCkC+cLAdmCm6LBigsJPbs28St
AoqrcLg86AIUAPzOPPJeoSxg6bgGQwrtwVeLYq+Pko1LYz6HafmkIK3aRwna6Xno03KrXXqGh0vI
p+jfj89Gqcd0RPofjkcHZ2obDaSSoQjv6pUb0X8PO8qVUNroPjvIFYxJpOCo1UfvOt/naceDfcKZ
6gqkc5FnH8y+cI9DiwihoX208CuVMIyheZg/4UheLBcuI40aa/WdmYx35WQmUCOb3LHJYHKdQh00
2ot2GkzAF2vLdtK9q+GJBYV9dDiOm5zOygNYXw1jpll9S7DyDCoEWV1KuFvIn2y/zWAkkh0USLQ4
aDIe6n7Un80o2Imyql7oir+aKAI4QyuX/lGf3gUkRqI/dk9aTQQRkbcmOosIPlgHjE14OTqTXFmj
GeMyd4NqQ/Bz8FDCRGvHNiSyO4+PROeuAaOiFA1s/WonaifI8LxwMzmMEHRjsZsqwQtTq9utSAx3
W7V0ovPwnd+3nu10CoSFn3aOOWalMtJmawY+L/fxHR6eFmGRrlKcHd6cLY5y/eG6RYRBZZF7hbwN
PRBLJ0FyRJprKwWIyWH+fhHGIDO9EXIkHCuTXJwNxBfyPokKJQeG0qCrtPe+q59DdXBe7ZbnDcCx
8/c338jmrehcstCd0F0xHmd3dolkMAWZsZiq1GMp+yfXK7Sb1LW0BSFmw+tg7HKTyFC7OjRt9zJM
QeRW7PyYIb6GA/iAUVRu1QSHKmsrIlNMB3hKfT2EEcFb9Am6ewv32KODtzss1jIO+/sQxed9aCGB
RX+p+sHHUGhyEQZFdMvefDs7M+bpIEjklM1roHMtygc9s2gLFqD0rqNfJ0hoUUuoFp0fKKtgCPLb
JI3Eaf7efmMm/GwBNS3NsOjeOOTYcv+zs5IwFXw3sVQuBHQDLVOR5DsTgTAwKITRptS2Y1ip0OMc
DShXD2lX931iA8JmFxA0tG5kNeVaeQfZVd5hcmtszKx/kckAawdp01IgiLlvXJfi7ugzLOS6TdEt
sx4hDQOXGiPvqSZrcYk+yNj/5sN99kl6ruN6eFwxbAIQRev+q0/SSxxCDrrcu41hPjFalj/FEbNC
YrrhzGRd6tpMIPwo21GFjM0hek8cJoNr41DrnSdohO1RmhiiCEQblqoD+tjqqAzgvF8UhJrcUjYr
rkD+//6F3ln/6394/C0vhop+tvz08F+79f36f6Z/8X8/8evP/2v7kd++px/13/7QzcPm8fMP/PJL
+bM/39bqXb7/8mCdyVAOl+ajGu4/6iaR8xsQH/n0k/+/L/7Xx/xbHofi459/kA+Qyem34WzP/vj5
0v77P//QVQy1//3X3//zxekT/vOPuyBM2MOF2Uf9b//q472W//wDMuQ/qF56GHR1zmXN4XzoPuZX
NPsfnmUbmGYtGKieBbY3yysZTH/1H67B9sOzNPAGqqVyhdTQ/XjJ/IdJUAp2PMc0EO+amvnH/3t3
d1cb9fX74mj8fPxfYAKmdYWs+cWf4duegfeI/0yDt0IT5BM6GORqbXVl2Z/8pGqOghW5gr1AlO4m
xHLy3dbI3SqKftFHerTxKkqZC8UV35B56LvZY5k7PqB9XU9h3tMOh8+o78feWJOjdHCUUX0jfSPd
eKZM1p5WHZHSBGunxBpvwhP/DQnZ+Jy6QL6rxhHTDZVbw/GmT/sXDzKx1Hh1wrA76RaEQFKw/SdB
HtOi7WL9e+igIBnRGLumINySvTQuRBj03VggoMTXQn/I2kZRLR+atPtRoRG5oXeUUPangvOni4nW
3oVAd7YYame/ZuqXXNML1rY0SMYh65Zs7ezXkk2n5XopEjdD3jnks55iIz44lf4bnP08XvzFL+/O
n9lhsHeAEKmO+ckALiITZENRtycpiugYJQq0pM5/FEil1nRf32DYKiuR9GwW87E4yT44OIVu0wyI
2Z567vvQlt9r30puAtVdFJRo2dt1yY2hNfryL9fGfzrbJg/4L+/V1DnFYGOYnNwY5z+h961xiLuE
QuFJse+va6MMjLHXtivPyxQKzgroGI+wMql+MxQtuqtx+T5aJnnEnKbhSTSYnltcQ2yckvEcRcC1
07EgQ2B6ON+4dertFYXzNGsUUL0NZoxh1MIbIBnGNhM//v4j/VuqE/p0x9Zdi+PP0demK/Wvp9zg
hTBqahxo5pDFLyrnEL1gNnCaoyS73M6ibFWQnnkqWFCHrcpKFerJfKNF+s9780NdfxF1ASf7KhbL
NGC00qSqeW0DUPwvDqZPMJKgvkLVLq8esBHFd3ZHkIbQ3EWXKWGGvqaibljmwSVQknafGew8VMdO
xLLe/f1H/7dwFj46OVaU2wwLobthT1fjX642FfZdQ2xJdTLL73EYsQWZXOv6SNhFmie3kR6jefOL
Ykcl74aGhg7L09LOjW3HdLnTbJ2bMl8KS6VDGQhrQ1x6epM7ku51UHiHLg3HQylE8pv3PQcK/HoW
0qaZRmRc3oblmp/eN2fsiM+jTU4USgqArzoQwJG+SD11e+upDTwKRBaxFmQbCINgVWS5qThBL70q
qWPRnpx4hK7ZmEuf5gTd74bA58gu9sgjqdXWjnjUS+rBgyzEQiezbC/TZECxKv38aE6ZcJnPlrNU
nKc2lyH+HwUGgW5TqwRh4P5mWDSnQfzTB7ZsEtlZesDEYtHx6xeVchCD0SUd3idpYxzp7+tpFLxj
OdgoitrD6AWGrJDN4oHsDnFv7CgrETjVVd3Gq4f0Aw/LfWbZC4rvLABTrdka4FgejSKShz7GjDJo
r9oo7wea4pvZJqW5lrfwyTy8GdPiyXGC+olWGSwGYAQ7tKz0jRWqVqUAnWkPAR1h4C6p1DBvKQJt
eN7djSkyu9bU7RdG58WgKPYbW1N79fdn8b+Pn5wB6OUMj5NiGpo+zRlNbfp20GnB0ZPm3iJ++tku
zRKVKYnsxvQwdZVoz8IqhUANNafXMjD3vjMJYTQQzNAzsSlGCwdd2I1e6AkVDVfvFvNdX/q/Sdr6
N+yIpus6o6cKHAVhtPl5jrM7IrMGNwgOBVBLlZ7tevAJ4QX2TG+RQBAqkL6zUIyufLa9OCD/Kd3+
/SH7vGiAdYKC3mMBy3FD6apOZJS/XPgFKOpWYlE+aHajraI+Co9/3lBLEjAZiJHckpsVbOnE2dC4
uCnp42Sp8wSwo7uP4VzjvMetnuVRt+k8bEB5CwdxaQZwtYVb3tqhw6qe9MOVOrDrF/2aS1XfBIOl
/mZI0D4vyvlEBksxz9Ntk3vWJ3gJNXOUKY4XHwqhDDeFkP26FlW7100ZwMtPsts4Md8rM6B1znJr
0eajeZ5v3G6of/MVf05EmY6vxZoRNL7qkMv0+ZR0dfLQUC/Eh8FiEid2OXtRdBtvtRK8m2FFWzHX
tEOu6NU581F3id7MLzRIkP3hhrzQL0EGolD9V0ej30hfj89RzZxEl0d9y93k2KLB+1A85Qb1vPeq
IexdhUHZ7FWEXms0ZN55vmkrITZRTR8bBhgGLbvHSTjtLEan1BZROHQbbdp2lN4PtcBcWIZP+Zh1
d42vjhdV6fB3Un9owU9doE+rF7uO1j4X0lYMNFCmdIDH0myck02Lb6EWvrHQYQN2666vPSZLLz3F
aexskjgZfxMs9p++cDLXXJb3tC7JWfh0CoOAt9S8MKKDifQZa0DTc6GEZLlCoY/FiBcOoRabBbyZ
PT4oRZU4CfWuPmORefr7y+k/XdG2phkmJTedE3B+r3+5nALZORAJCwDEfdRcDNTceLPgRzg2fX0Z
ufcVEYNLKYDNeFHBpi+DkPD370H/NEV40JY85kQGFTJRDObGXy9pC7ghav3B3BdGZj82JVzDGAHL
NtX9L37TDTTb7LXjW4iAKiNeBiIMtwRxGBS18a1BURjWCC+NC9ns8aGqegt4X4xhAKkhSIxs4mJM
N4poj0TqFYdcsvz++88wDdR/meXmj8An0Mgg1A2Dw/nrR3BGtQkxqZt7ULR0WXPiqmg0a2dTaYYT
Y1a9+Pu/N6fr/voHdaKLNABdlPAczqJf/6CFl6Nqtf+l7Lya5MS6LPqLiMBzeU3vXXm9EKWWhLt4
z6+fBeqZ/rpmojvmhQayJHVlknDPOXuvneh7pYd8Pq0bhCaP5mDsGzPzjyoLzt8bVCKCXn9ZIFuu
2GiVOk0BrUOoiv7W1dXahrCzShgLHMmezY8FyQ2IBJ9ym1BHTYEZu8UItBlSORwqGrln1C3Jed5T
WkUeQqSl81HqgFL/519T+9/fFZZ3Gh4Ew3IAOzlTBfuft3u/qobSlZGzL5AH3+qQpWbmOle/DCGO
qXlxgreHNCf7HQE+cwLaMRQX0eRcGUkXLM24/n3o4N7yNTULCJBddARm/SLjcVX0GJGZrLwlzoDd
MMS51uuD8gFf7to3Sxlb1iQrT8OfFZT8hR8BP9NQ7PtOsFVTsgm7iinH4IU0ZwdSEtIqH77H15hg
ThgXQXnIybLyA9qgqFMePCmx93jBpnb8Fp07idzIbDUY79OiLyqcPToY8gVRqBxt0vS2OobyM5yd
alP09NgLfSzxhhZPjBm9val1AetaJ7jOe1SlzjK33GSNvSY6l7r2yW+G+amR3s03O+8mRtXaJ1H7
BOHKftX00sBur4GK0039QwmSbZnY3UtJAXtEgu4uk+k8JQU6N1CW10jAbU8bJDQIPqtXN4pXVTvY
66Qpyk3Xj+WLyZxnY7PwXksrKV/iUI13hPSQcD69OiRhu4dpwiI2Rbuha7QQ+0GGB1Wh6z1zLcPQ
JSRsOsxUm8/OrCijtPaZ6z1nNQt5RJ+yNOTgN/9SIP6flxpfKYO+Andm1hh/v9Scxq7DiMUV0OQg
2yhq9DyzGwYILYuMjjGxUL12EahWVFNZgulKjvWUA1Bn0fWfL/u5Cvjy7bZYZBmET6pTtfrlqkeo
6ZeIrcTe76pmI1oruHjTxs3a4FLaslhIgyGqkkTWxmJ1+RbQEqH61b7zC/pLl8jcKzFa8UlFmrWi
V9F/+jmmBIgSMR4HZE2NyZxIIjiZkjiCkk/DLXGkOamXPIqRPGIhkpWMsO4XykDIdlrnB8ePndew
KVaDW0b7KGztBRg1cbCnDQE+zu+9lin9rsxq4xZJX+6ZRciVOS1mrQZv7T+/U1+Keu67Om+/w+OL
5dP0BPn7ZyadKI5CyfD6z8+sSne4NeEINKq77rC/jXUyfP6//03bNISumaYK9+7r45ubrhiZc4aH
tgHrxnqYCEs7An9kNY8CaTaL+cB//ed/k1UYv8nfLgnHmf4tE3WtzfpM/VI4AqmttcEZ6qNelZPL
A1k7fKdwYU1YmHls2Co0mQCadIesuCCgMZ47pat2PrzUlU6E0Ws45Mu4GMrnoELKUUj5TI4LfoVy
fO2ct99WvcmvNxvzTFSie80dj1/Oq3qJqIUB/bHBuRjTXrxqVrMzg5jBnELBtSicOt/OLvy2HgQs
OrzroyydG8mtdZ4ZZxga26ICn+sOwJshLtyMtq+BS9YbabbiSVP8TxWq1k1BlYni0d0y/1Of8rol
jWfSphs0OrIsa36Tj3HQDye7LhY5D9tlZeYwQsfBWLsWcw/aGzfE89Zx3kwyybozLDRHdcWKtXLf
Uw9KgIIC7KyYKess+NcoZx2xqPp2vOqJVE52Z/ureJrOAz9fOai5ReC+Mia0uF9a3l3WY3XKdGad
UteQnnvqo/hlmeRjC3vYzzxR1EZ47XEyGJ2s9oYNK0g2pXZzNY3hbNyF3+oeSL6mMDtTMSSnvF2y
050bl9lYIfaiI2ifmLfapzELaRSgdRvgjJsseS8NolAEFgdDBWvTSiv6iMP4VPL7/KwN89pbRBz9
8+U4B9V9uRppYlAB8ljWWL19qeorH3nCIJX2aET2B7Z+xDrSLw6dgg+EYkpU1gbILkNL2l9P+QhP
grFTdpzP1SXEsqacWNDTj3Saseu6SbDVuj5etASh51QF4AP8sxRgPbytklo96WYGsE8dy63d8a/M
2uvYtyDZBLgTA7u/NlxNGOwcCbfQVJ5piSYn1/VY0KNytftGhTGKjZiRMIEhwm9egrz+8Hgk0DMr
zY0i1W+tOzY/ja5bwbwnEKYqoPKj7j1huhsWmRiqV1Gn+r6KbWspWLSQUAtWPhuZd4RoZWtSU9kt
mGIuqLHs9XzYKXH+L7c+Y1pTfvkMXFUwqVKnHiCPi7/f+9C02A4RB81x/vaDUIS72Ebn+YYgCGs6
RNStCx0J+TLX0vEorBrFVo6xrya8WTjNcPZwJVKZkW2VGuaFzmv07jHaQSE+rZvaalHFmvrQkHY8
QuhRvZmLj7DtgoXvQJ5lcN6u68IHwzXKn0GqPvVliuAS9NBijIyBpQKYAtRu2NGdnodFOZIcXvrW
v1XQFKZf3guda5DOLl1dS+Xh/TXHk9TpyCTnyDxoUs23JjYaxEB59eFpSAidLONuJVT3FT8ww3XO
p7JLdwMu202mOOVHnPb4DeioFEDyNi7xzMeUDgui87H45Au8Vu12eEtJUtl1Mgy2IwLDj175nF/X
W4XuQJor+8lE8GzG2o05ZflZgv5AAJSqp5Z4PyUpQSQ75cVuo3TT6r5A/dOXl/kFTHcUqwaPltUw
hIgep1eYbvzoGk0nzmxEv5Dr56bovYfVioJKifwGnSCBx3yuLfT30RHVScld7xE2bn1QXBBormbb
E9cd1eSYr9ReWsdeFNqz6zWzgsDYzoedp6jbrs2I0p5eTXGanUD3ptQBbrWP+qLdiFw1QRSbxaTw
l/d5Q9OJzJZASVbzIQmRkgRhMNu48DIE0CYpAz5NgMFUooeRAEZoG/EQXaVf8kRyJ2567bseqzcL
uvTdMFL4xGp0F+5Y7AagWIv58Pe5RDJpjYpPhfCIg1V0iA1JczggWwl2tAuzawjycxX5FJCVpmh0
xHJlbYYxbN5pNKT1WKq0rNQX82Gf6JdMz50Xn0cjOSY/mbJUU1a0vSj1XiWPlgbwwTOt90JP9Ne0
aHDOlOU3T22GozGtusei75ciLNQ1DGikVXbBU4TQnOO8aXozXLet8k0vzZHURWFeCeYU+44I8G3R
O/olNZsj6l5iFcMoGQii9MB3Tnvwh3xsmoN4m2D8nUkTV7TmUxy12oc0imTpNimy/9RvtpaldGf0
eP3ZLvOQUiFHelgjx1AUyyNwij1bGfQLRiShkk01dum3nrIS12ntvo7TXp/5f+7N53yLRmwvNTSi
zaJz0/rFqKKWHr7UrwIkA+BmCAlu0MX3MvC9peM2iDCceKM6ubmF1yk+qFR80xi+NRJGnk46eFgx
iHITYENTfFFnoyHHBrFo0YUdBi2q7nafB0fb0z/mPFS3kX9oIkKZRrQJWOpuOLsWkFUjDLOXhruo
Vxbd9Hm9d7b8gxFDuwhVr16PfhK9izYGADf4oBmYO8DP8fnrJ/1cEDGnURz3GgAI2PjILrZdqN9k
FCTfWPSHyyjOs6egcq21l9r1OSxiFUEewohGmh5J5EO8UpUp+iiM4WqNuj/Z/6EupV6cnzvqnBWQ
svIxzHtmTtym7ocHOUEhWZa3XPkKcquxcg4aMXonMe3FTbz0+IKcci3Wd0pBM2qC4PA5eqi2SKfO
zFxuCMDVjgEIejMhcb1QFfvQVL1zgIflkKlJqKCHRmyLQh7oUDi+cMsILwiOcTQq2WQH5c0JiPZA
Td8C6golFk7FgQABsXY3i2Rop1sIKpLDDDebT9F5h05SZ8RDOQJFcqIVW6Mu5AlH2PhcW92zl6bF
xQOvtRhgVW7LuKBL1QZWhEfLu6BsAtLEUOBA78A9aJEYYalmTrCoIGpsZK2Blpzps7qlGERBdXxa
APB0s7jJybs6b7x8pB9niXMvGuVC6uQKSzNvd0bjubFF/BYm/auTBQPrnHHd5nb7aaLGXjpp199C
wbVs2lgp0GMNN88dinOMUosidLhp4g/b9deWrxNYOObtW+BBWFD65gp+kakZCIcFRCv9bhFwtspN
3CJYAXUCZw3t7iAMW1LxI4MbbSR5VhwcwYpggUHmFkvtGiEgesRdRGpICCTQjEWPDCa1TlwoG4fW
eZlV1X00h24dpSDpECLDubF8NI2DqO5ggeNUz0+9rFZ2PgyXXJDbPe/VhmDPT+MF4omlH6TFswGW
fKNNiDK3GYvn0hj9Ux9ErICmVytC8lZ2x4OuIHaunYKDO6zOj+lonoJK+GNMXvtmi7MSKKBQi++K
XuwNxc/eBqDKW1owrxoBDppX4CJ3qOaMSbQc6AWJB+ot4H0/BKZhHZoReBRo0ixd6EGUILWysIyp
E93T0DPkPsguXaMl+6ov9LMHx4n8z4QO3nTo6ErP96x/MVqroiGah+XZ80tz1aoJDuv5pFKUkJS9
VyKhlG0mFOMUTHtRov+5N5+D2tWwUGP2iAijeE2N2F2wXm2P8yHer18ZE7AL4RZHxwj7lUzB1iyq
0pKwjlRn4Rm6fDHy5my6unedjwrL+UUXJT2HVWuvmIpjJqfRA4eJMGMEzMiD27yYZFsktPiJ16wK
nctaD+FlAGxYt2F4x/MQ3WmKOAc0QSpCLsfjHqy/1Ek6xRCYL3FhavOOScI4AOKHyR38VnErWjm6
Nzy7TfgZJXFwC2Ub3OY9UBS3kH51DFx7R5c3uWa6gqcsj8iOCOi7bEQVpVd67PrSi3xzZfi6yFf2
IN8tBiTk7PbWPojbBKEnm4bPG7VPHC6gfYWpC7LS8Y+s9P3jEHOR2wkgXbAwy7DvJyUrJcfEkKym
vAnq8KNdm8E6MCC+ObGL2FkSIcG4wX/3ENSVqKK/lV3qbaSTa1s1H4EalOLd76GF2qXT7Oerk0md
vqxFxAIVj1U60qJATfgejYq1N1xPLNI4+0XEE6G0mfRfalcLkMkzh7Z6zz35nQRirfLgiwvv4quI
Lewur6CqcBjpmrMVfR9vatDaNEHf3AgajpcIPiqjal87LDxFqH90VaD+ksVaa4l/oMxwHp4nitsY
exSNlRqLReRV9TmlgDjPe4XR44dW+CISu1qfs8HxuL9KMAGOqV4bZ1fG8JiiEidf3RfPrVGtkfQa
b4CgsmOpYnX2jBsuCO/ogrDbwm+5+cmnPUUh8PSy9npDHGs34fc0l6zRkjSurYRMOiNBPBEA4CpV
d0PXAxWM7r9RRnsH5sS/yq4PdoVlqWeEROrv1cG8MGB4R3JE6p57tVMAMrn2k99rcNWsZFzETefs
grYqtm1TRQeBcuTiV2rJpV7pN/KgCKP2rJU0WM+zUq0fIrLNgyWwLc58dB4hPKlCPjGAoO3NGM+5
nVhriQgXZ2X6x1DK9NPoWH+oYnCJqEcnXCT+WvVTboHTRqtdJLAmHA6tYdAoyDMJFXfr6Fq5MzBS
PSUVa9q6Goc/wOgcCkghEUmu4bQJqpRgm2yA/9MlRP01uXshIeDTU/0fmkdKZcJnTayrWV9yHoGB
EsXLmvrkrklzORZxKK9G5t9prx8HAx3svLFsHykNLo6FXlXF/q9zAvf0DgDFuJjPqVEx4jOSzirx
BrkZTYucGqfH9lmV6tWz6hVcoPRRTRum/97WGot8qehk/SwBn0ZL00S0MP+JssyzhxFmS9uxyCOE
EEJDruRJ71Sf+pj1J0jc/UkCrzlpunVvuozglAk2UJMJRLRq7JIK7TRPiiSOGzUr+k/3GCgtdnBh
ujho9HqrlSGJbgHIJul5OyOuEUq1+rDKgHZ3CsBWj2LiVemynQbM69Mj1Xalu5VxKlzG0a1eIj/G
g8DSz9VBGOU7PnmW3NlAxi+yR2g+kB8hNRjFQi3Ml0r45R4hKMsj8mh2Ka26q+4D/BsLakb8J4fR
NqNPhRCqFUnt3hEkJClkUfTDtBIXp/boEaEc1sdWeNHGbJr6pQiznzDT5U+EOisuUiwcXgUPf4Hp
Mv9mFdSpvhWg6J4O+ZXBTPXJu6+1WFxM3VrPPxaAZvO7dkEu+KItR4wlQOSfBCnrDvlCb/j95AET
/g5rsXq0I6Ge6AkXtlYoGyPPPdypwjt5/Xjv/YEQ+MkKMcNewwGldz3ypVTTY2cX3qMO4Ivyt8Tr
zvfMByxbfZsEubrsWJ/coqJeeXmsP2SSbgw7yl8zL7OvXjI8OUaevRJ13R1U91cwTQPniL0cuM/G
qfhiRdO5ouvVFeI2c53raXCIwthbdElXPpepAueX5IcaoeAiLPr25IPcPhH05S08YAgotyBV07+b
iJhDeVWUxoD11PZ4kgqxJzF6usIzvJfTpjbadzVX2pPIrGE12iBglUzeeJ6KF/rR5rZToF1qLZZG
5MH8zxFygRs2a9A2tHa9MAyqXDJ/uOiV4PJ79m5FeGcz1yqPWIGbp7bJMD/H9C2mtrVexnLrmGO0
zGMlOYYBpXLq1eln43OTyEPrROhPsB4jU66NJHGQ2QqX4RDOId+0DkNUp5ijp91csEoZEwt7uN58
+sQ8EdLWUus2Mn5NnLE4qhrX2nzYeMhnLAO28HwY4FhgmUuTrS+Kk6ZhETNdkCC9KYZXaanvGmKW
n4rtrDVlkJ/EQPxEMXzy86F4dtwaU6Qji+dMw0NmdgUchkJ/BkPZP1f+EuST+zxvTFkvXAMUBeF7
3i2XmXfTEG83JqMAHNvVeiyd6NhaHdkOelzzE6R11kJYrxAvokUu+vIHd/YlspzyaGYDmP/OUi+/
N56zG4w6PWLbRYNUBCurUuBG4Mo8Zn3WHOfD35s0rShJwz+8xkiXVdM7O+Rm7ZMX2AVeZIiCFXMa
qo/GPWtQywkJ59Uk1vpNPPjWquyy8srM6j1vWrl0Sr/9nrXGzlfS4c0KJIA4PYCqXrrtlfoyWGCv
cy5Dxuxu3nN81do1WX9IbNoygpBMxQoP8RSnMDNv3U7PDozNeXhZ8Sp2rO6kBMY3qdTGwUw67VHY
MFJhjB79xlQfiSHjM+Luu5G25GVjLpX9S+TlLsvwgqeYsORCT7P4oye0amWULPiHOpOLghsPnK5a
3xHFGdyCWPdvQo57K4x/Zr2qv9YITVeGtIedEI3xCs1AXaSiqE/zq8hhtq6+G4aS9FAegtuhtIgT
U2vfusbSWZsjbssIsehWq6Baz5ZtMj2g2IAgbSdP0nzK0PVi6fBRbpqYNkrmg+83gyzaxSkAh9kx
OXYwyBxyAlYjRuwrRoXDXEhKOXrH35vAMw6U7kRsTcCA4ieThNdQz0esin3PGkPv1y75aes46vIj
VvqDSGr9U00ybNYeWXOOpZR0yODiYMFM97ogd4bxCvQVW832QmkSCjVkDYYTw1TnyMhcsgcISOUJ
p+UEk40dzkkxiZVq+45960IkO1SLqqZSs7JubcIE9xrb/SAxI1hTN8lT60XVBTPsk8Hoq7fH7sKa
qf+9Nx+axb73ML+QstZdkoycCc0vrpjMsl2muv5ywh7dJ2bsPUXdszIRVmz+Opc13Y/UHZXDfKqZ
hHamsyf+ZNsPSnGay/2onTBbxtiskbuqB94xtGGT/QWbggT2Ck0jTzqicUUy7rVEmnu9MO6YNni+
5sWwa5sG2p0efXfhTn6vfapUr+J7mBKpWaaJC/KpNVa2CM9B7af3AlDKq+kcRNlAXGzHuz5Igbx+
JFxMBebUB45zKYWfstJJzBXeznwpFJo2WU5bTCpG9e5YGLl9TdbvagEXX42B1FWFiyiBWuVS1314
KepCWRtG5P4+99cLgSICyJNBeshL/Uh6vb1KRfqqmI0gQze37vOeAthHksu2VNw6IQFW0bY0jNVV
4HFIQMmwZ5HaLMMg9Y6paturvIVPNaII33dKQ87OMDYHMgAfep/126Hr+O5Pm/mX86tQXRY0C9r4
R571CYzKAHLOnBBJjr3PAoOTqA5BYZvoWofmJ+rP0aeGtuK7qn0yIXIIPZbyHjdNTAoEHiIZvFUi
G1dBoK6LpulPOqyikyUJMULgZ01JL+5SiQzb2bhCGCd677RkDSUjozdQN4NuaA+3BoeFiqb5jMlW
kDbrXfBam6wKfwTdEJ+jaTPvmWoWn2vL2aO+Ue7Q/yrqA72FUpyS/OMSEXf6C3uM3gc/NeNeV4ub
m8WyBlCeh+tGr9dyrOunVC+/j4orzzGxZElikMceKx5Ih87f6n5g78y4ITtWQIMo1WCPjNV/wmXK
iAQ+84tq9eHCJWrCyfP3Jq/kQUiN5nYimg8/7n5pGXORxneTW5lkp0CTxrnz1fo2TBtp5d8TEawa
g6JF1IwQssKXp0bJKbly33kOAtpSjuIrP1dGF3g/rRHLGZeB9aywKlqXLporB+rVonLg2M+gn8yU
3aHWyTX/67AxQ1aAyiQ5MSrBXcA1D+6IL0ox/WNgYX0q8AG9CyMlQtpBAUDQ3RVh0cmW3cobnD9c
zWt2SVYOxEf1xRpOA3Vq54zHeUNg/HiMDJZveVJ66z5Tgf0z5ej6qLpaalveDTvl1pcb8rXp7YHG
i6ncSCqM9g5IG/oRHAaGbu5SnTkQWuzo0TVFCkargkpVZvGD9DpxNopuPypZ8FKjqD06owPBXdWC
F93o8ktixW/zi0DwxN0bi3VdxurKA0i9txI4qsgyqh92PCWnhMZLWcY/oiI96ZilXiov126mkp0s
7IbAm2W4TWyblrqldR8mUTTLWi94lkgMsX4RLxlnpM/WSA+VpZug8xRbBybLOPFsy30K1Qgde0gL
pKzzYuX2RIRC2HvpsHhfsOTFUCzYzIejJHyb1vSlQvdyRIKgbL188C/cd7iT2lw7DogCejw4iZGZ
SVoWG6Dl9c+C9IlFlvn2s2m29jofvIZVWqoetVarNpOLISoBv03mY2Au70PvDpcy0MydRSg5aoU0
fRaZ+B6EDqmoMDFW0iPeeVRwjCCpmtA4dfehD2R+hCl5S+jFPXieXXXPvKcwysFL2623QkQV3hXN
ea8n6+xsonU7BB612a7jcDV/9jNr1B41c8F3IlqnmSBElFCZBnPicEzhQ8eL7jjMx//93/94HZDZ
k90AMwx1EOPJKzEE+sXio9s2U2ukjrQfZdXpJ2Ts6qUXyrvTICpq7CZ/0bLK33RFVOxJflgVbsaA
pPQu+ijEu0peImCOkpRcxTQxLTLDCfphyiQUakwCFylyWb7ThjR8aDr36HJ8K5tRPDMjGZ8xy8M2
46xu3NGPBdkCxby9N31gXYIvAsmnXv4eks5qp+KdzGiyWQbaRHXLnT9LppKQJkIPKJp2XqrCFprP
1pHpHYgZ99aYm7VFZcCzhRHRH/Hn5IvZEhzSLNQnOjzEeVBJGpl7cRU/eXEZPem9TXAJ3mM0rnpF
p7ZUuMXp9WneJNJvfu9FCUNVhjL0hF3FOYbirsd68r3wmofmtsFLBv5u15W6u9ELO30PUSGTv5F+
p9NEN8myjXPNUmPs/W4taA8+EzXqbOMmKVaCFs1zaAXBqTd4U+ZXy2CEhERwwfxihVx7EdUFD84E
M/TKdBOxC7oW+JqmnIpqy9y6O0e+thst9zwzsOdNauR0rgqmhQQX4c2V3x0vgzhOeOgKr/FRMvDC
46MKYBZG+WBqDUo7da0/GpvI28HrP+h1w3Unn3KjgjV8cDmdI+5UL5Ti69AAYNwmdBkpdtpMeHdz
7Ly7PSoJkI0c+vV0rjTqH6WLOMpLUocfrZpx0aMb3RrVpqLtTGY1sEhGBCb9fKLV5kO6PMYyDPXq
4EH7vQMw2/elK04FYdin3Mn/3POLnZckzUE31T9m4QNBitYO8W667IkBBvEg9VOAag3Ysw0UkDwB
vXfIMhgR2hs1aQPzuXnPbXRlWfINXjJUNA/xtJn3IGD8ude4obpBBvKhND7BAG1GUVdYjCCiOl8V
iH72SWe0q1IX2VXTQmNHYZfukYWMl4lAtFJSO361Exktep6f9AeerdJ3f+V9/GxzKS4IXPcuAt/7
qgwVh88Tu22laKyy4LM+o6VAcMbTd5dFQQAcoldhZYWT9zy+oaQd76mmxoSNRwtY5+o9w5DP4Lkj
WCi0HbQoxngZuyC5GcyCF3HrDt/+eiEJC+0ahlc1Dt68EUAeAToCoym+jQXKiGgVyK5aCNKlXrQk
GDa1JRg0TocMOMct8XHman61D3tz10c07qJ2rF7GTPEPMYgwkumMicTLwGsKT1anvV5gFKJfepxP
zZtQ1MERxPXtrx+dzyd62UMxa10o6/xJQjvqpR3Y4RZXsL0VmlOvSczI3/SssZboivODZen5W9TB
ROvUEpskUNeuCuU9iCFUYEAhR4yQOlCiRnzPHnJ6mhaOCrQ49ST6AD1uNhaLhHVV5MNSZOV4nTdR
649XZi7WMq6KpeI9IS4bN0lmKt/EOy13/Vua4xfUujreMc/M3uuGvBg800wqWy56ow3XapMnSwH5
YTs1o8qJ7mf1GuNd2kR5GBkvgVbYx6EUwyIe1GrrDC1QSTJseawwQAvHGEDamBnPQolL4s6B2BZV
pa+6SGhH6bfJ3gll85CSH9Nx0Cte4Oz+ii+H1QOdve806pmcQgp3eJWZ1XZOfvYLvnRDUTXnxC2N
NZEqLFoyiz50hRBp88+qHe2rWm5SSbjCsiwb4ZzQvqqUWU7VDinbxiHisX2CEwk/2pPOuRTRokjy
8EnEw3EAKXfVDNC/kEa9ibbFyihmRee666huvznJ2KwavyrXaOOVf7F3fHXEuPP/outiQBUa/o6v
4rosSdom5WF0MC2rY+LPW+x7hlja3PpWrI7daxeRVMF0ZUCrlR6tsoV0Zyb9W2RgH3LqyrxbYaRs
+XbN7veZPzljJ0mXihf/8o5qk9DpP0Q4whXq5ELRHa4u10L6/XcRjsGwKVMj1DVdD74xrGBFR9Hg
3SPiLVZ17AwTJs9cWLIePtoOGabNGkqBhQN2kSWkEAGwgNIYtnOwynxOZxLr61Ih4Ck1uDO60Uao
o2kvEiOOFplB5dHonnatWbDu3bG2FqXXf7dS5qFmzg0x0DxyRa0aTvhk1JOpSedUjar9fIi/tzoy
BSLdQ5ZAPhRISBaZ5Q+PuA63tqN7FzpofuBTLS1Stha0ulLgR4b2bOgoTEJ04cz8kYmU+HvoKTOB
Prs04heM3eRrpVeQ4TSbOIA8AqQBjVKj/zSUd80JLaid1ofb5GSrdkN2nPdYhcIyq4OzbrTd1uvQ
iLqDpu1nMnsFrIG4QPsFQldz7jsgP07dUCQw2d8mhsVIF1AI8bCjyh1JLftFlGseoQe1CaySPi2l
s3qirMiWDi4QKpRBZYZNId0bi4Ga45E5DvAG140OGBnLSxPUYEu8QVnXbp5vfYz5S4tIoq0xDXHn
jRJTUgiDMS1n2saAQ4Heejcw+MI3xnC59fzDZDd9HlAm7Cv6SCx2RPsvloOvilAuPZR3eI1n+T8x
gl8UoU1PO1WH7I3/iRG/UTrKHd3RH/HYDd9yYL9L13FMwBVusie1xXyOSu80Q44Hq9VWngN2VfPT
6OTCVF6DA3eOjPBkVaRHYEviOJ+ZNwN+5X+RbM2mpr9/bwzBPcghwlrVLAS8f//e8PazBC6YOUZ2
LXBsk3Cw1HIIdVZvVbdqRNbTGPknN89sTxfHeOGa2ECiDdaZQ+hb3ZGMnNjZm5uMlIABoFGvvadc
0ouqNrmJOVXLmq8lbkKRI0KgEFBIqn3QTnl3W3BG+qhrFxTQnyE3F71DwAv3lYtNK/xwiwDM2JcU
JtsO9hRz7Kw9FQTUHTXVlJsh8spneprlIqeO+Rn1SzJ2gk1YuPmRBOR66ei1ZO2UDa884ZY1dc87
mqJgLwovWTexr7yPDYikPAdUFSNpfJAp9aTxTDv/893J/Xq/x8TvmKiGsfizfjL0L+rolrZeKd3A
OsY9iCObTv0MnFKyxF5rTpXs+0imb+2qcQGlmlr4TW0VJI9uo2xZsoXfsgSlgtp9FGM+7FwljTa5
WgYY0yIKYjqtJyZEDQU4e7EkjUU3g5pGGefUsjVgz02vJFPrP+rUaFVHkXFk7P0sHaW+BV6D/qql
dvXzN9scIvqd0EwCQfqU5Zb+sUpUBTmrbbLErMUbn+s9zfmULVG5j1rah/m0h3Zur+WyXDmjjIhL
HLR1TvjeplTtnllJCIoobBTuKdL/xL68Js62e/Gk9p1Ht3HUM3j+QmsVJPX/c6ygrN7CCfmoOmi0
bRw3FxNI0iUyEFzHCAm3f70gcgdNcJOmuDHzR9G78lcMVjCvM8hMESFMWleWv/pUu+udS3oXtqpp
LRj58h3xkv6Yhlhoej1WONN5FPPv8n/ON34E42gyZE0/P5Pv//kSIaT9yxMMWy3OL8a9SNo1y8WF
+vdvYgEUQeaEoDPdf6OO066emWhXOyjeyMdQ9q3nqOTA/ff5RvsWh1l/zNWAXnTFCNozDNb7ofl7
AygUno9qZtu0SIj1mV+Zf7AOB4YNfv0IDDwWoUl6tj/X84lIGMiLc84tDMLv1LlsUMGoidOT/xdY
66SP+o+yxCeIU+h7KO0Sp3ofrsV/UXZey20rXbd9IlQhdCPcMmcqWekGZcsycs54+jMA+d/elr/a
rnODIkBSIkGE7rXmHJPJ8KKURo1NvRKINwb5MLRGvHXA06+6ymay1trvXDC0B2tYFgopJ8W0ourO
gxoqe8ik+19vZTYF2L4gPKetFDlVu4HMx7Dl5lV8UNGVKJ+b+d8Yjt6uRiL2bpB4LNKsd98bxXgV
QyYeI5n7aB+Up5wB17XRkn4BD9A+hGURbm0nBHIz8R/mYI+5ga+THEFJNN1DaT8RFlHFFqW7jgbL
/IAttg4iGE5zs+9iWuuDjJ8iyzVItcnFBdAglFy6ooirOgvIvY5iYjE/H4Uy23f/92prerX0hLtx
/aJdJW2Vb4tWNfZEung3FIg6EJq6sqJ5VUKSiJJLZvZHxx71u8jjUPX9alwpVlVs5tX5iSJ4M8uu
uJ230EpRtkPUNoRC8nrsg9pd67Rfi4QhSN9r+MxBMFwnUerPBaDrjvvS8dN2yh1PVBCJkP7n9TgY
UI5k8okwnnTC7ClH2/c447zgu2u10VcX+yzZfrpxwSUdX3Mt7BEbvAdN6t8YYSTuCEy4zIMKtEDG
NmEKuBmmBJ/GGv71qgRLpoXE+Y58iJarsoeOLi/6A+bWntC4VL+MhH8oXUnszDC+ksYnfmhOedcO
zpcI9MOeyTxtwQ5RaKya6bqegLnQOijNGl4Qn6o0IrAqgZfPLe+taqqzg/TpkSoveZYaIusABdbd
/AozI98zs56C2vbuxoAbhVVNXn0Fxm5UqcgWeiX/MjBdP1HdqMgr7L3dSEpYBuDwh5eDlCMKaX7w
z5b5wfwaVyvfw3FHOd2v1j3gJ6rOMy04HsdqmUYOfQkz07FV+PR/vTI7WlhwXqmmmlzYGd2ULbgj
uK0ErAb5dk7yCpqE0SjZA8dfq5kt6RcSM7H0W7dZDyn1JFWNwQkJx7138Fps6or5PeJq996jiI1g
sj2nNC+OkuL50Q11Z2VaRAxqluz3zP3QlhjBqxVo8iEyGLn6pcIZ5psPbhbVOyzz41IZvGciNQhR
QmR7lydDfFHN+mB0sr0JFees4sBYsJLfxX6U3wnK4KsI9f5mXp2fqNr+7KOSP2swe6+q1m4MdspD
I6l6EdTiH+dVtx9qehupue3bPt6ojU0MQ94m4sI189DEinkXYL+oc5kcZiM6fj7zVMeo08q26DZV
CiekSk+tXY9f0fAs1ZpD0k3iYkuWw+Hj7xUJ6BGPe/nSNKrgDntEsgV6oWOUE/nZtTN6wm7afQlT
i+69WYn3qlkNTVj94If6Hsk4ufS6Gy1tO70dh6B6tlFVbg3CntZjmpY0iXChtKQMX1B09A8QFMHF
sR1eb7N3QPEuKi3a12UxoJ5EkJz2aDZWDal5YH4DY9VgIBsXtlLKc29VR0aV/mS8ked50/woJcCu
wyEQdGis9ag1nqEiBIgtGuurosZ3MJeSd5CmG3iKug+94dxETbZzApXaC+FIx75Xw+P8SPRleJwX
2JI3vRFBuOuRRQR2epZVDrjSAHZIt3whvRN6DAxAk5NGCh/M++i+MgBoD5Hb8LaB3PQQkcDSL6z8
jazUuRyXe9TPZNS6ewKGANYrXhAuwHUER73wksekatepJ8RLlyvWJjfqbms6uYB06i4GsmSewtzL
EU355dJxJjUouclXEp2/BUoEI5aRq546FZbvDO+gM1jnooKjiujg3LlptuyMtHku2vodoJb1ZrbF
1lJzk15YtqsJMPcWYO5OttsH31phwKZRHPNR7Uq5TBo/uTN9zPqNg75xGM16x8jG2USktM+SzSjT
DmXneLdzR4HJ/sdaq+EkCig9nGatdCgHbg60FtfzahCW73mduCsU7OZtVrYPkaWZz4Nu9puQofC2
BBz3bFXR2bCN5N5u++A6pgi9nNpDhRT037PyaYi0+AfJ0twKdPnIYMZZhRoD3sEAMKsUKlIGm1F5
iWiOgmBNTnYI5AGUu19uB6iGVy+WGyihxf2QdbhfAy9YRo0SgE9kGwpY+0gcx3swhqipcBS/OGU6
nObXxo3S7pQ6ovMxvXV+gx9hGA49/YaygsfUO3I3ibkMqxrwyBAOzCxpKCGh/t7grEJzN507qqPc
G7lqr9QktGAfqNHW6YvkVOnsGzx0Bzst/fMoaGe6MWgnKN97tWhJmZkQ/OQTV7ehZ9w29XBHCRFy
YSzlThlEdEnNoNjmmCbWM8CZ+W4DisXy9x9I8untruwbrnrfifYxtSAgLILw6MZ4pe9TkkRVk7Ed
VlwPRiVFyijPgu7fe20VBMzl6UuUlcUqQ7y2DMx6WPqgGRl+s7DcGkGbHZV7+knNDZar+0FLxm3n
01+QvhMxfUzij0d6hhh3JHIbBWRiXDKts5Ydde9vsn4GeYMogYY/mpHDRy2TX1/uoOKRe4muKq2j
b7p0D1FYpbQlsh3WpMnZkIvbDA3Lq51TM+2YrjxUlkZ/d3xz0ApsK6ct7uqC5hr+RN0q7uYNLYKu
vV4TippO2+YnCKnFQQxpZjuvRm1a3umdwDKs8zWdDRoi+9m0T0Zf689kWDZ7C0vWOm9L8ULxmHpH
BEZnbJpzTq4XIrO0uBHcT1G3I9btkb8cxMRo6IfgBhNHfutk6HVc9EhxwY5PBHvAVEfzVLYSdmdS
3c5R7YoddXutfZrbTvMCpeAGvWYWxfI25n50G1ZZvO6dGiTRP9vcnOPDxkUQNKTfJGjzEUOisCvL
wvmC/OQtI4TjHS7Mknttw0zGyJbgNoJbv7GVVY3RZ/2rwOLS68gXHeemE3rJ0UB2cxEqdNjRBbMY
RDaszDJsVmBVGJzHbnFoOtI4XF8N9r0XupeabhFB3YUJjkZ8x3ne/jCeE/SnP7xEfvVHLX8iJoRk
QGOCm4fkitgxNCm9gnDch2p733sRjs8GAVQz6RPHaZsgNdf0go8VdVInJmbxnAE6Xs801H6CUBZA
wq+9QtA3K/loqZdJ2KR39FFS6i30sUm2cKQfAbwO4ntMwgrXDEloYJsSGmRgpRls6oMV8RYQYH7k
Lv/WGDRzRxsWe7pExVp0er+dV0lFluvMwcHiGlr5BceivekVu1i38MW/5OwLAkoTFHrTs3av21uD
9IxTpYDrDxMn3pe+0M9MCMW6iBPvng5MtuTmm7y4XvwkgwDLTwwcPWNAyeU8K7iT2x1D+oShn0Nc
UohFYXbJ1KJiht3aOShJhZZDqtOCC5yT4XoDvqlW2Kd2WsTBoKw4r3Mqj4ivbKSb0znH8I327xky
L3G7enQG/Q7r1erko6pH7q7w9XoFyQEnrRNMYQhGv8C/219bxJRXZzTURTBZeH49kZBLfjUh6i1m
bw/5m3+849cTdtt011A3fr6jcs14pwKZ5wrUeNeIUOY104NuGbfSu/atoGRu4rk5ImDc93nkXaUx
5ewg7KBBZBkn3e8QkgYu9w1K0rvWNNVVHDDaQYO80wq7PLnEP5zmR/Mi7J4r0idiDJtbO7VQjriZ
mi7LEVCDkTIoauL+BmGntVJ1Eq0S3ctIB2ExaOP/PYpMpgER7HutMeRjhauy9J6kw43CIgcV/5x+
jcpgODga58xEFrMnxpgpdffimnIRW0Fw1qYxKU38cVmbgvLPNGDtQulvorG11vMqZcxi345ls5xf
rLmaupDgPLZWBeSkMSPy5DoY3YfZ4aVYhAHDDCTFUdp0TDrNwSRnpsZ1XmRKR+xp36Lkc35uInfC
OSeo5uteI1p4jFCOOPgz0krItW6E9rHVnY4pp1+ynDdkYhR7cscOplubN5rVBEioBmKo24XEpbUT
te0fMd5juJXDDwXujiDv+dmZJjaFGMxrJop+Rwsy28MT0bZ515zQ2ICcr6OfC5qFWxXB2iH+Z7tN
VRch25Dv3Rcgzu57MOiwEx0KwSa20dU8W8ZtYK7pc7WLeQadO0NylKOmbNuSGBbPf/dyFX20qOX5
0yPIFYxNVRQXiqW32FWQQgd19HOR0Ds4RoEBbCfGD7P0FbTWSqZpy1AtnWOoVuVKo7LzNNbizXWs
7Iefrk3d8DAHjPVjGI71c6Fa9lKjOXFjF6m+RVJbHwrsI/nQnfvR9S+Kq6ZrLNP1ss+sXMWalAWX
+ZlAKPEeu8295VTWPqm0L/P4rBg0uaqckcrGVAD9tTo/a/mdXDkkXm1/rc4v/vXe+dl54PfpvYqN
6LfSrGMyVUsiJx8fjGyodx5JhMt5VUVufM7y9Nu8VkSyuq/RFdg0IARzsas5IvgnliFfNai7XzpV
TReyUNVrTAP8lkHt67w9bHSoS33ScmI71YtN6VDhCp0Ywa6AxoLzbzhjrPevpFFFq1KrclQFKnM1
msNYrV1nAca8vRm4R9JCCR1uLH17Y8ZkhPKZBuwnDjFqbYzwrzFAQykW3BD02V9dP8dLZTb0w5ND
BJPyZPfIU0K/jF9JhcXTEZ+rEVqjSz/3XMgGMHpstUttdOUxliWB1rRo5XFeEOILjcUzd2lcT8z4
vCfVKKNpCyZrGzscIUWDo6DBnLUoZPTWa9GwzDwv2UL5xlvo1QmhZYOu7LnyGLdJ5Gm3PaLhqH0S
TjAcUXzTQZ9Wm2YEtcXIkRGYXRPnl/gnMzIAIejAtpvIPg9hTnNZpt3LlBsFDy8zTq7fthtR9vXK
LBz0Adq4N2tJZhCA1X6BPV1HqUVC1myHjHFfLpDru/t6bBeOqcYrVM7mSfEqzoG+t9dZ3XRfmIr8
iPN33+u4NFldQNISXiVX051lHRcQtGvrUcOstlQDqXxEkTA/rZfUjp5Ci+ZVTu7NkSDsh8E0jZvI
t+2N0N10l+UhQ3+iZXxEYAtYNOW56RMB9hUuW6r3d3UQDFiYyfUOcJxtcgjmQHYchWIHGqUQU6zr
VsgRGc3+r0dKKOuPZ5VWUKGOs8f5E2C++dYAmzhIP8FeSGYx09Am3c65qnPCKrpmQrILoDZ22luL
0A+pdxcTKDkSA5LIKYdF8ZjUBNOqIL49tN30TK3lWuICOfhSsy7zIrcKVMylhiVizOgHYHHLSbvR
XUze8B87kKO4a85NGFc4Y3J1p4w7s68FNT+XEfg0nlHxoJ9qC3uQ0xv2pmmt+M4gJDvu0BVKyGsj
CFhToWmWQv/EmNjp64Qo3I1N6sJ9hRhhmk3eySSgb5529gtzcvTFbdwzBjO7Y28MNbNslYbEtOrw
dWjFpBT25/V81Eu6fCgLmfUlBxN8yMJD//UAXcu865VHlylstYyJ5lqkkM9PJB3S1sTZOof+Uh5l
6JdpzCs0mXwEAWdIQfYEyCxqjUZe9sIE3PmmKc17XpjdPYNdZaeFeOvzNLYeh0KeZCfsb8yN+wXU
sILBct4fZKJiCg7VCy0XYx1+M5y4IZ+Lhcp95uNRUhI7rbMXLF+RIMPUs4cU/TbDr7ueH415+fPR
vC3zrJdOQoyfu5p5SaUKTYncR2k1PmgLwezyEJTWS9GF7U2tNu3N/Ggo81Om2dHp13Y8cGB+m5rZ
BrcgNey8fVeh7aPf75/zscoonO69/ikvyBBz8kB7GHWz3uYNmWPzatOnxlGxAXbNReu6GWjHSu7Z
AaYDblDNLmws7TwvEoX4aUdvYFl1sf6xra1IWKWbVP1sdJqx9tEBDTGyrbLE/k7w7m2nBMsxHZRD
NGVLh3MeXTh5VmbjSuJWBNFMr2niQCe9Whe3uaZBWEm0i5l53b0nOPqULs0fjAQfdGd4JRhP277H
HnYgfcEGKF+N28EKzbXuHXMyC05j1J2pqDs3Y+wKZZFO5SI5QuvDVGO5wYYplbmrMv6S6abFmqDw
6GgnBrlakzZz1udJEu2U7NadcsFTKgArWaKB7XpQBm0GLWbEW7mxcgUQl1VDF80c99atlFu7cikR
+8HjaEM0jHp32EHnGm488rp72xTnWSfrjV8957akGflaeYHNzNB29+jesjuk7AtLOOBbyFH5WGh6
vQ8kLPtf21piILBnZDH+qEJ+vC50FGVpMEzZzNsCwxq3jNRoHEbYK7EVIHoq1Ky2YSeienKEFaxE
6TbwuIA3hHld4xHz471Winir9Nb4xbOaL56rd29KEL8qRmI9xOY4bgO7JLsl1lEgjC755nrbrbrG
gu4Fzv4L56e6wetAdsdkmXTzJN1Xtf8A0M86R8hbr3Yj84yb8AVRnolTNFOOVqU2D4yKT0i2lZfE
Ibwm1L1k7+EG3CvT796qjb4WFcglLyaiBb/cIa8NfQmlsSb11nqMBxEcoJ39pFWG1WCvUpPTlBK3
vxpGYLP0d5iDcqFZF5nTX+eQHUIX1G0lFMSYZsi0slu2vUrRbA4Lz+vyrYsqdKsWicKGXW7DvmNK
yYiGGbAgVGZapeVonkKgGHFBwPmSYt2zF0RPAPPE2ushApuZUqmrUUagDlKt2LgdGytU2tu8J/XS
JPN+G6TNNDvMDSzJZrtKhUrWcOetFUXpbtOm8NZBV/a3aND2rtET6Q4m+SGLxZOVtyGULtbcJoCZ
gD5rY/pa/RRH0GGgR3DNjNDGe6b9LnLt3lZTzkXalZuIvmMpmKmrZpjel3W8zawsfrIClLOVEgou
C6yS8JhtI1O11m2sx8y9KXgTUllVtmVggx3KpyB+UL0o+FbR9lsVuTZO3MbkVhtQlWG+9b+NLZHj
hATS3sOhUQjTXaVEBO0LEZjPUcJdlxEGsd7Orm7Hnia6GB6ywLitXAFhqYzu5suVsKmi103bn0rX
aZepzOuTa2/NsDC+5h2+ndR3mmNHivFN3ALlqLV2+Abf/WxRRHhMKzKzGstPdroJMA4TVY9/0Zzj
N17lUERrPyoiRMv0JqHu3ZQOU9SMLxqkkAzWVtjtBjLiT7p9iCZslWYmxbaW+Y95bV7gQwBnNTOt
psXYL9yhIM9ctCW9HLu2OAdb64qBqlySC19tQt20YPexbV64WGKEZ6DCnLajNMjDO6Uzy1uLUpJG
ZegxjCRdxqQme2ZaDQSNSks5CEXSORm7PKO+3DQrr6OMxkkzZou+paxm+6O3syrzwW41+SijHvwB
bpl9nmfyMXIQ8BVRfRad5u4b26yOWa6Bi0Yrpy8SleRULD79LfathTsJtOaFUghBaQEPMi4WJp+U
RVbaEF+HIdMeiBLVOBo3gzIE90U0OOBZdLzuHlfUNZASwThIqvvOp8YxdrF2M9rE6BHaLV9Coz/3
A3+ri69t1do7kBzcTadFOtDbhL+5YlxrX+ioSlhzxMrXgUijtWvJix32ArILiOpR6bemmhS7loLf
IneHkI6PITftlPOE7x9SCKVFh2hfCj4RX6SLD5aT+ksFYfGknxCr0uiz/byaWwpjplHdgUyNliJo
KSYhbaDShpY8hv61xGOn/Wu1cnx9P5sN5hfPz86rWJGBEhxr5Br+qu+hhjrkKGHb8Q8uQG2wYVAK
6jZ79oTq36vNlH9eYbqf1hDA2zjL64IkD5/KvZET+KV4P581SvJkmGAVH4lD7RRB5xVOuGz0obqp
yRW6kaqLcJOJ3NpWjd5B8NkUJxJHDvOzITYOB/MwKAcZU+qOREqJyfFQWbtjdSesMkFD4jaHedUx
3BAoQL8cKPbAIcmqO9BP+RbXs1gGoXlbAjC7oBjxr9xWn3GPxejUXeWUxSVHVqDhexAjIIPGg/00
PVtlgIaqEswL0kYqLSDvVkXWEXQ2tBU2ymRXpHZ3nhe27Ei2DqLm7OGdDEb2Ny44uAvzo4BtlK/Y
Nj071ACkojqPvnRd9Ab8uH7y2wSpSVKEN3WhuVs/tJNDl4sYAfMg6PO75j08Fzqq0RBiLe0QINqK
468UPuORa6x1dAudSzs3OThGubFBftW/Gu26nZzmtLzDTTp0MVzNQFt1QAP3agSOZ0jDdqlO0dP6
tNpNq/NR4XCFZYwC/mNSepeie0ftOmxn1s68yRL9uBkGICmN4VmXzuustRG0xCd3WsE4e9pYTYvJ
QwkW6AL+yLyUYNgjxvO7UTOCOwUD5GLu+1HHqRjkxvJmMjqdejo/EH7S6otVNUwCzK+NqkjyGwDZ
zGncaia+Nl1o7ErNIlrXabf9yHhtmIdWjVYVRzMYH1Ia6zc1lQZCwvJDQbWMYy0IXlvJdSMyAufG
8Ut5SQrS+eYnPAI4AEtG37W24EDDCkeNN1pCdPJ3xqQ1L9Og38Ucpau214pLULM3s9zXn2y9+dJP
VRt75NTFb/TNZyy59IwkuiMKoNkq/NkDSLCvsvPsYydkxY9V16s5l2xeNNgBTzTrDsyxk03rj/l+
CG2COjG+f8cpMNZt8WokxJl2dXH0nQzYUcfQ/EgnxmQeDAcEvYG38Mk2v7WQkXI9gpGVuX38iuVS
X2hNIS5ZEQBasEGm15GXvDZ1NizdUfneETECi6Uu7nSKwueEDqNDhTaGV5JOWe51BfCDZysi5e4o
UsPTguV9wMXv3DZ+CMKk/PpL3G5MWneSIpyN6vTULm0nuNqWtZvROvMCupYKPa7WlnQSlYUSqhwq
mdJufj1KTYphMD1xo2ragLNxcjaZ3nDRivY9j5tsS4l8hG7ucpPp5dTvVOoJ1xnhBoNJWbeDMcGG
xH1b19kOZ7O2HKfVBvTsnVI+5wZu+G7MX+pRzY867WjixeJ4kwfDdyuJ+hufJnXHdPClzzvCIyJV
brS+sl5aL1lzrlePUaLJQ5g69cqYtneV+TUaUm/vkGz8ZLhxdQ10TOnevFCL/gG8kdYvkzDRzqWZ
YTERk9F/GmskU7A7VHD7qosIVGSfv3sjMnNnHplOzsrlHJvLpBqKL52FndY5xiHvVW8DeyuGOMJM
yoxFMEEd8DDR2brMqy7hA6tUD/MVfQeCCLUyIUS6JmGwF3Iz02RNXbm2FnxCcmwGibqheAPDEO09
B3fqLN2OBuFtVHN8cAJNfCllGG7LlvQ2+k/5XekZRJM5WveGQ23vF1r5LDLmPr1n2FBSHP+mtfxo
Scp7/2Yy4hSpF33ll9BoBBd/oQLKSfX5L2HlJOcyVAkJzzRNtKHyk7CyK6OAKNagP2Zx3KzjtO8v
TdaEOuU5zByqo0E/TnpiJezuX4vSS8TGDrMlDAx6ylbbRkt89kiuJzVFEoQDla3EmdgH2ZVqJiL7
rkjeMiEXmlshfHI8n8moGnDjNYjgziEwFrbWP+YuCH3cavVNL1QwiZXbnaUxFnsPfc+GxPLwqevS
kzEm/hvFlgmU1Qy0seqUAE0RcDDq/XMnk+38CozYNuowt7zB/xUfpwrPmqqu/xrHOhFzhvcWKR1V
MUBMV4r5yV9I5bMq9d87F0W6xU7VJKBhVRifBZVGlosESIl3xEGGGl13DqSzN+u29tXXQmQL3cq0
b1BZ3WUi1OGca/Ilc4d7v6S4KmOz+CAnjb279oX1PpAocM0VibQ7kuajxMRzmLe1zEwJX7hhiqOv
fIbI3yL/a4Tu8RWak7exTE3sMx21SlqqlIoiblblaHV7EpLKW4nj7tQMXOMB5zJ0K1x5UEzf2RRG
6d2TW28sFGHqb70oFkEt3PfEKxFPDRrtlSaAoIA/7L9FhvNu+X23OcSO8UcBatgmtMrfJYbjKBKj
zRu00AA2Vnbeu8sBNwjZipjOSt9SjpmBPNQulZeWUohFR+yeLJJ0zkVbubZ3TAaflEHQqpcwj6lg
YeuL6b2ntul86CPzqnoMUWzDSamhITQyOiFeGv8S2DF90N++iK5SxAPOC7qMGCz5icsM5jI08wwg
T1MoyqpqWmZDobliBJIvfrjCQonvmH+xRHwW8cKURx8NGl83dGFhLP195wV1TI0Un83eIV5vG5XY
TdJs4yfaKi7iauuXY/KXmLj/9S3x8GjckiBt2p/Z8o2tkyfTRua+quCjVgn6Jo3kQVI9cRlF6oNp
VQBw6r94Kf78r/M/NG2+osXu/bRvnay0sQ57ycFXce5moxUsC9Noj43v/kiBv6/twmy2rh7G6/8+
PP/8x4DGkUmzm3XDkeanfwz6oVI9WeAlj1Jtw63fItUEa4zX0A+ysM4zSmldBrBu9Jf/LKe8vX8d
T0j4TWLWQHMQaALn2/4k4Y/BCA6uF8DxS5pV1pT1Cp1xfnRwrj+0wro6fjK+chmuV7UVMKqTmNim
7XrQoSxtsy8tQK+jOvma9F4vVqh9stUIB2NbYfxf+j2GLKVjkagB1xBKp76q49bvYexSqNswt0g3
TF2sdS11b+vrmY3UrhsetDZRj4nSlIt5FZKJso+9kUr/1G+tqCOGavNIx7ZkaBcMG7szzGfqVQ+R
KszboM/KG2xE31sOmxSM71wUxptCE597jDDJNJk3zdXhsMH3hWrDXM7b5kUtvb/cGP84jZggsJt1
TbPAwxpz7sm/gy7IY8NS1CLDhd54pIzt7XCBtUdgRO65d4ms9kT/F1K4NiF4//X7OhpNPwBnliEN
5tuwyn8/dxEUV4YfQWz0nKLDnxinWyPUt1IhlnnMNPQ4BKaPaolBbKpqFqnQ/3KI/XnL4iNYBhde
cM2WAbng00foTS2RZa+SZlXiG47ze/iqw6p2Qn3DR87u854MKlk3u6IR5p7ZuL10Y0ODd4KQQ2Qy
uBkyknbbaOTqjKzCybD6k+Z6QN5c3YP/8chsyxMqvPyAA9GcQG6Z7+DoWBqMgLZaBmDMwcW493ND
ZVbp02PwqJ6NVNbJU6gCuCCyIgJhUB8TAzbUGMbhOb8oKIM3iETtKyEl9l7FLLn0/d6A6WAbZy1X
P9ppDGuMWzPG3vf/eVngOoRfjt9OxTUnP+84H3U3CUpQKmDByA3zrvDc4lrbmRqNboeAD3Jo39ve
jG7/+//+mUOgqY6ua6aUhqoxxvh0PaoUlfJ0GdWH0fOmfGtqMZ33UENixdvSOBt3CtDGnExbwrIy
faVRuHtqk/JvbsHp4Pzt4NXIQrBtoWtErfFxPlnbrBhlsW4UzkFnhLHAlOfspWjx6jim8+RIKDIU
tNTNOP3cneE+St9ud4PMUI9k8GJHld6y5gjmuKnsL/+9kz7nqNH3ZxCmgtqQgto7V+3fD2ulh1zb
xKjqy8BZG4XypNlacknhrxIDJKjq4oA6zqsReFnC5HXqDtcip6gt6mKLAX14VoV3EZ3Z3eJFDlZ9
a+TXRNV6BPOmuXUpYt6KMg2XBU3Sb7YNcL2igGjX9v2cVC47VWxCxWRmObXnicpQDkPgf/nvL/pn
3hWHgBAT9F+QAqw5n85fA5eTXhPNAL47pV7K+F9SHNdA74OVevICZ99mkfVtyFBek6Pd39RDmDIL
rOHcEa78mtNlHQbP2cHatTe2Ubk7N6Ob2opW/zKvGjG9FLy63arw237HHtm0JEt8Z6wGMssx3Zv/
/kralAr524FF6hGjZ8MgLWceZfz+2+kOcCOH6MiDtjG8rvxKM/SUdK5z00AUJzLaSa9+RBs2AZqw
dPAJUUn4y93gz5OMzyAs3QZSJE2ukJ+On16qRM4MUUwiti1P3CjdrTrBiBFyoh43vBfG10T99qG4
Q4ikHRnVvsVN6xzlUOnpX4Y+2udJG0GtcGUYDrA7TIfj6fc9YsogK6lpgooVFXPyDHNL62XDq8yq
VQKVtd71tVRuC+7Ddz5+SqZjNJDdTZO32YXp/F8G7OKPm6UOiYJ2k1C5Yeqka/z+eTrSzAnWANAc
IkS+cUoytYtadGc/iMYHCPE7UVb+iyTOZ+IXlhuIAHvTN7L93PXABZ8jyA+Cj5YIQFF7meOu3M3P
cvACwYVTQMUrO7eZEb+gOjj64Dnuu6a2z4qaE0Mex8lLx/h0CfepO9LFcZapamTrXzTS+VEA1Arv
oxGtw4lb1GSgn1s4pXOPHpZFsNRrI922TQ+Ioh/bu0qjPFiOLRgPu8j+8kNOR82nI5tMQC6V/JCG
yrXz9/0GkRY0bSnTwxwDleLcWoyKUW7dIvO4G3Kk/fep9NkD6nDgSM3kTLL4Z8L5bD+28NE7IijK
Q+zBdnBdvbgd2Ldwi1TtLbT7lREO6Wt5kmpoqMsxSfxrFY+THje9dEWBZ6qFrwlM45jUSXvsI4BW
ttejciFy/L7n9IvS+L4bqEv/9yf/X4c87U0ixg3mUxxqn07AXLQVVd4yO8R59zYfTiq5QpAM0qdQ
aREaWsJg58lDTP/mS5ao9lrLwP0QQJpwRNarytXtv9zyP7u5593JXZe7PsEKKg9+//0cn8ALJnT5
AdLksBR5uVLiolhjlBfbFDTBngmnvaHg4d7moAxI2MrukCeOT7HUQVzI/m+TIu2PyQkII0toUp1i
a7lEfLr8y0j5GSxW27lxbA1XvcCLXbktisd5ra5QriNpEiSzk2KY4e9YfDzS83Wne42xwN1SnqJh
TFHJQpqa0QRjk/7tJ/0zk4yD0eQKRjakphvMj3/fe7prQ1Lzi/wwRkzS3fbLbCJVKaFvy970Pjyl
VmgvoigL132MHjgLK7mLRvs1rpNRXzh6II5Emx5FW7cPgT/e80b5lZ6du8ho712BOuzaIU72enPT
MVTdVEhRvwSBfEL04XLE0/rQiRrCn1Nt9GgUfznB/7gw8nNohO1i+nc0LLWfvmJiYVGNtFbs3Snj
x7fK/ggc1Aagm8M7r9TxzH7ud/99rljWH0cBNynOWKFj+TZNdvDvexbxnPAdu6mOuIvNceCG2ICa
XCOOQ6X6T1tAliZxvOhkPvji8xO/ts2dgxTL5U1JfhTck1sziMTTILpkn/v9c9Taw36eT5pFKQ5m
8uinKX3mDj9/EJBXnVf/j7Dzam4b6bboL0IVcnhlTiIpiUp+QUm2Bzk1gEb49XcB9jdBvmXXVKEI
gPJQFNDoPmfvtQEPaJC6I4lAZHSDajmIQW7jqUpqyHFj6+TgmGkJmnTadKpfT/rHH8eN0mCF25ho
ZEP7oSl3PbGrD47R2A+x68AE4rtdRTrqokjNrQ3fs7FpKBeyDhH9ritAxoGDV86GoGsCrpLQScsc
7yIDMpikZP3FbcefJzSJa7aN4bqVUtUfqMeeZ6Ofp/TAVo0k2cSeN7yaVfR9rPzo2tB0WXnBiC5u
cvnC4BrWWiiqJfHhzdmgeHmeT8y7feVyIlH7tUJK9bGo8o1PCe8ky848za/83kYGBJf0RkMp2rkt
8mUJ/2Hla/Is6WMoC+b3zrVsXjyB6aaQxXGOtM37Fj+T22gr2oHBDT6Jes665qLlrg4w1HtRp6l2
mzj6JouUflFOcZjhtOSaT8yvPDc0NgaJsmEXxasuIKNoHGX5JBQQQtiUmg0qh/LJtUcAnI2LHXo6
a6Rmh7QI/ci8WwwSemQINkXVyFKg2TmuEs31Nx22mlOg0ZWXpcISUS8VEhHCNz1V6U+ZfcwXxWYs
suQ8imCbd1F6nA+RdxKf1WnjjIDFE9+9JpMK0CnAoTgye7ciHzC5Vq0Bc19jnErLUss0b0H50r9A
kIq8ghqyPTwmPTbveaN3ZcQA7ZVvfaK2MCFKvIMQ1h8CQu7yCumjV41HfSp5sPTXFoERsms1xlMh
B+3H2XnuPp81W+xwTenhZJGRdvZUZHtRGxXPgY5Zv0bH+720LkMTuH+BTHsqart7VQR6SJ1Uu6tu
Wu62FlpMUXPoUWMNzXowFecGPgZtAL3gryG+5fnH67Q4IyXPH9FEYK+cgDQzlUZSYdoOPaqEwU0V
bB+QO0maSjcJV/6qbLuvAS3nd9dsfrzIOeIFnXZJbD7hmMfDvZQmTZZ+ePWUMthCBjBpXk274yrr
xR1KZuVNVDWwOGl0D0K25VItrS/IiLt9q8rwRg3qRZukIyXwgEUmyKiibRKewCSQiDRJR0yLbHDD
4a6V9hJzMzCOiU85hA4Ix2lDyiq7JsGGkX83qFWw5Ju11nPfFJ3AIynC+m7emzf5KNF6KpX/2PWB
ubbs/GiaQkEYIL6SLdKeoixyGsSIvJTThgiz9iSG9CB8iPptVpvrQhU6shM0IGParByIo6+D3e/H
mgpFXepovcLxxQ5TxCNITZHVAS2ll3yfj0H1pasKfwFp0H9UBixBtZLQMmE6tG4Q161b4Ty2QxDs
5mX3vIlglOwxBGTryjfjCwuu5CKnTRmQmM5S7jQft/2KPO5+zKE2ngsYxeGirIMjHmnvfexdUpoz
RzyRVqmtIiUwLk4/6OTxpHJJyny+lqpL54S75b3RUBi1TfZM8BGWHNVPN/NxUS9NQti+VIWiIqAz
up0Y2uSlMOSP8woi7YUuLHGu3MS56xRIKYL02bekMusl2WzdiQKgyzDV72wCZd6yQMOM25CvxX1e
PxL1sJ0vzL7u04XXFf7aH82fF+t8wnZT//j7Y/PPUrn11yZCTwEOgWgZjcBdPkBYrKExlg+souOV
STzzLYuxx5NoP7wAKISHaAr5xQz7t0qLh6/4uY4RiBuaB8wvdH7qHtqqt+N/oSFDYZeAHOc+iX20
JeVTX2blpfWVx1kRH0xMsg69JoFcgrRKq7Vu6FTImbGobs27kRHkIHAET7KMqQsJrpEHS3h6CRzJ
O0R6k+/0SKMg1RjwZLLxlQa0tq/SQCNZQQyvdCxNvuJyZ9p5utRMImYypdGvdW25u9hvq8W8O5/g
cZ5cnXLzz5H5VZNhOsN0ka09HPhLAVnyBErSOvgVl4dDmt61s816hTGhepYo2haQnqyvkn5E2KPQ
I/gMV2/Ria9t2SOxbwt16dVKsSkw9twCcs8MGScMFIF5q2pgAn4l4tN8Us+JcirBbO7mXVdLplwE
Z+enuXEXVIZKCO/YPWKG4pZWhuaLZ5m0R3lWLXhAMODEJBcxNCp2UrzFmSTHrp1GGQNUPOIu9ySy
MToovV/tYj2PLjQaLvZUIT11pvho+sBFX92mS8zJSE4nM1wfsbDLSCBez8e6fLSWNLyDdedactmA
PHqaXxH7nd6LomH81grc06Snp1n6nAj+5pj3AQH4UfmqGwRCMoMWO1vNi1dYOOchGOWD0XbKtS3t
5/mn8do2uFPSYlMpaXkLUrW75Bm8YhcDMuQc43kMkM2kFHEX825JnW4/RLZYzbtdb1jrGo/y1oWy
96yGfbMsBkM9zGftOP0oUyXf5opvLXq7fCmC0X4Yc5O8l8p2lkSB91+SrH5JEsd6AOBUnapem8Jh
R+sIJxIFyRjATGZaVjeOdddUZP/Oh/4+nnoV3q1ozQN8uGL569ZF2w/XcHoVT8eKoO7WhHn2P179
8z7a7vldGuSkmLjNR1bEyotSa/22y6WyLqbdygA/2Yiov+uyhKjckfbw4BsO8jnPPoYofW6pin8o
ahFMp3VIZH3A1CJznTfjo7bM/s3MwKMF0jTXkd25OwUtyMLsC6PbYIN9rAJt2CLzkCtnUAFMyQwC
FTGQL1TwiHAKpXouJpo5aiftPO92Q3/OGZwO8yHdjR5cmZOQie/Gy1v9NMOn5k0mBmiNDpApLwRi
paJxZtjosxvvbTZOmEJrmHidthEbp1qT3+aTGKZBeFrEKPQh9vVmXObMEDdp7kmCtqB04PHXiTxj
dz5m2oM8/8xl/LBqu7wjhAPx4/wOCHJLM8i9PeTD+jhvhFCqbEMEzs99ZJlLGaG0FRE39YJE2mPU
5/BC6JNe503X+NXCy5Jb28C5A6w+Appp+Cr7+tb3rTUyj9Z2fWh8NQ3eqZCM9a21tXXdWfGXwWz0
VWMb4Z1pZsFdNMA/HDNHnkVSfO+rMF72WRSeoRlZV39o0kU88aR4gSGVuthZ6Qv7GvdVSjPBH77M
P0EZOERGk5VLqyS2Z964ef3zlVdb6XZUs0dbYrTPbf6eUXOHViy9+LaZXBoZp9gC3dcqHOq9nPa4
erNzDA0ol1WxttvAvFM9OnQ5LvkNVoWll1vIt1K4kgTKhE8Wet3T2GLTx64ZPWVQA65h2J28aArd
8PSt6Tb2oad2c5DTZt79/44pWvvNIS/q2PgeKk+vzXAetvqe5zxEs3/2iYXecClEN92CahhUin9q
QdUwzyRWafLDD+ANdiM8mPW8Sw8oWTTUEQAaBW+xnuRXVIDiSAn6Sp8lu86H5k2GCYjafu5v513f
zsxtD+7Ge7A19LUQdSt9+KIGd6jFk53mlKTHMEEsd7FCFlqTkMO5jkxzT+pHd6oI0EF9UuGtVpIH
WyQIE3z3Pojb+AatmZqYXfb72dlRVLWyNeOeDJjpbBb1GxyU6ToG+E82qtVtOlV6l9jyi7WL5e+h
FOhDPKUab4xnxRIHavYiCl0uamv03jq5+f0qmBU2q9z/VNccyv2Y91WXgHWbwuR/V8GtG/UtXc74
qEUakicz7R8bVR+QYpF4IIzniirud7Pyv2FhT54djcpNVzXl2i+Ud5bQpKJlhT4txcSGOyo+R9GI
A28+Mb0i1i5eq3gMl2UbL2WtY+lPGXNQzh2EXRJYVjQ6vgJUPHXQVsfRQ33W/v0q6PhJQ6+NTYl6
8gmyz3IsO/niEBR7YjzUF7buyZd+o8lOXcy6clXm/bFvYINniEdCjdkq2qjuYFjoofNCdV9R3S31
3gzDhbJnnY933qYMCx+pvHhVAjA4K5+B1cmXFLfP3tQVudLSQb7g7S5XXabUW4qmT1qr7Wci2rxR
lIznUwhVu+yNyxBPSPkoMh/xdFJKRTG9sBPTWTbKW4Dv8zZvNG189vXWuhOBIm78AvnKY65Dfoz8
WtSZcqH98CUIBuOd5duPFyMvwjo23scMO65+NgaRUaApkegE8U2QXw+VgX8C7wbVZcpJiwDIg0UG
WKscophfNUGvvsOX1rL+cxezuGUmItgqEb9mqT5kOiCzWukyAIRaeLDjMaVjSWxvNUiJ3SWXz4K2
xyJX43EtsjrdEQGIDFnpCB+ZMkZcQGGgRMjCdrAedlL6GBdwqKe1Li54hveBYZIkSj3y5FeUpgXD
y6Jsxv6laejlIhJCoTTtSmY1C/plOSEnSXRWtPTcyEQ5xH18KlODRUeitSEmYUts/NLJL2XYLiX9
/KsZpcM1cqjdaR3VK9aF9cOp8epDFyrZexX5QI2KKKJNG+Ub1wyaU85zGJuNX2wrK1RhhjftAU+u
vclQCO0p7jh/4MgZv954VPV0ZE8OfTfaJp+qXnGZNF0+OOmx89JjghsYeHZqnllZDJtiIBjGtoGw
gWTyz1WRO+Qg48jo+uFYJPkbnmrzaNg8ayi6ZGsFTtNLXdvPeU6hA91msLcHeobUyauDm1jmI27o
hhmaOyx1iGgLHjrB3u36FQVqeZs3XqcdyNalycAT/tb74bprKPqFWtgdsBhoGImREsHde/L60flT
63Hqe/5rGJq6NKo1hdggIyD/2P3UrNGt3iksGuMH3S6SDXPz8tmqCdHTx5H7w+3KZ4rLl7jyKFGK
InuAhyWWfW1oqzmxZ94UhZauedSJbSNb/5iMWrSujJYc2SmfKYMvay19NOF7hcF+JyIoteDyq8Wg
w60WrQoFk1Fsng2wDg3uIR/QVFHSkKYZu57v/WH0/VSBnFtTGkHDNKl0yrzqp1/arENDS8gE508k
xS4D8b0y9Q57ZoPUNCy17lyZeXnwE6KHfj/uTxfXp6+bHgGlT5OZDxLCT72oBLOCbQgyBsshd3hA
+eJhkM0mr0ySGEZn//v/G7/T//P/c+i0QqtxKJB8bqlgDw18TFrewZeVDSExJ1S4TbBrzS+Lyag1
b5IAbFtY1ziQkopSAB452nda8giX5gvzBfU9UFx90WrKuE/hZZ2oPjC+hi4MVdMITiWj/JqGq3Jz
amz9UVFb3wk+UOFxfdcCPO5ZWZiPsYjHDT2IYk/GGGva4NXN9PJN8xIWlAKAt0VK2tbC+LCGleST
hSrSK6OBOKYewYMit8QX+DLLFl3uV3vMWmZxRK45etiejM5QV4SDR8Bj9/MbCgFJuhxMe4c89NFs
fOeurUELWWWnfeSWsxiTIf3ihfEOzYrxNiCQUmGjPEPefy+Lut+VTvvSiN65M0lFgJtJvlpk2U/U
i+Q67EexaBDGHh1HkPUwBlc+Wf+cD0xbpiKVWvgxT1py5mZDGQxIKEKN5TGmstoxCIhYVVQbH6uI
aKooUcXGmpwlPuvTi0U74d7WM6K28KpB6Iq8+0r1BtLqcOWyNsdD6OlkL2XDjTZrSvD1ctSCa6oM
8WU+hXkW5wKZIn+6oqZpyacL2CQ7y4K3TFcE8RHn/6U8ahE52yP1s4NJtNpyyLz7QfTBmazsY1Tk
b37hG5vJTHiNSpKo7Rbgle8a51pkb7+/tj9rCaabGBGBwX9Tg4aO0n8/ia97saH5rncQbrZyfN9Z
on6JX4Xlv0Wp0q7VXKO7VRG+HuJUSIlb3DYKU8m4cv1lAT9yVSKSwtTRv7eWrV6ilKdTzEf+iHMd
B1u70xRn1UI6+UC4TqPJi96iRKibKi7VP/Tq7F9HJNdW6bWqHqob1XE+fa2lETbR3BNJ0O05C5yL
7s5CYH6cNwSlvMDEs3fFOCX+qRmO7cgU+/mYBlvo3Dixjy9bbZ4yxpSF5u4hwoxG5t9VQdw/G6O/
NzrmygPGxGeijJWIRI7xIW5Qy80YQaPLqQtjv7w0Pm49PVCOsVrEPPzbr3YFapGHYnWKiJNqDV9h
4qnLFKfaYC9Yg8G/ilL1HToxqWTTDS1IVp8WwR1dlx9TgSAmdNjTcoX7n6UnbGOLVJCHeSfqXXji
YQCEezo3b3yeCqMOMkK1grvWT8y1jyZ5Pd8j80bDb4F7balTjN/3XRj+QR6tTUPxf6/0SU2BMsfh
QcFD7tOfJFb8AYKsXR5zaWYCTGVWrl1t4SVNfcWA+3NDFAzppLRBFEJpao2OjFSuybSh4BSua+3p
95f9ZxUelz3NcdVzTUOzTcf5zBqG30qwol+IIytqfdcgH182VZzdtyMCtCivXXKgDVI/ar/Zh5Np
mTjAXP7hMfa54T1/CnrWyHls3UaM90kbgBwmFBQVqmNEgJK5DIX+nZ5naG5UWyC5UxQiUfz8FvqB
fyEHpn+m9rUs0M/fUhLjb8z/ln5UW4s/fDmfZjO0vJG9ovZAomEYNvfSf8eEfIhtryAU5IBCNr1L
c4kNvJzaLsNwLQNP3TUY6Sgbivu+cw9q4A0Qz0zz0mb0/3rkI3/4nrzpIvnXRTT14FXkirCtea6j
fZ/UQ/8aLk1NwwqcGEgawqmYmpEKZySmfca70ixrAeeA9Iqfx+YTurDdg+V1x/m9Q21V6B+mn0hV
EOV1om0rWinYgfxm4yYjfsGpO4nNTTu0ifEcVun4wPpvTeD9SP4qSAQlNPuT0cLIwkRx+1dY1OBs
w47QcMyjHpEHlnFfEjxx34fae+HbmOemvbBR3qkDBHQup0YpC5U3l9v7ShjtvQtP5Z3064a4qaw6
hanhr3r3NstyS2nJWx/fZtqLLAjNa8MWKrJHMBJWCo/0qVzDcwddBlUgMjVFkGvQjRowdTZOvYDx
SKMOi8YL6UNUZOTLEDV49RvHNe+ycNsqAguikd0c6CJbXXhTSyJIxp1lW/Ls5IbcNXX4lYWAeWjU
ht9TDRQ8QL5bEpxjD/d+YhAwqAWAuQUapITu2dXyA+1O6ibPU5FXf1AizfqGf10Nrodk10AUhdae
kQVd23+vBsVM8YCr/HET2ItrLQsu1Aqrp7wFqJQ1XrOxPD35gjOiCRLjPdTUiDJX6R26LlIfyCj9
XqssSnWbbBqDDPUZpGPo5TatEoIip15gNe26EZWO+a8gm24ZC7dZlG3lvZpFF3DbpeFd4JFNnUUR
cGmOx3U77PyesDx94h14TfedanR55VvT77kpnkqrdV+10Kk2DRgv5NVlUa4K2YYHHfslzOyqoJHl
sA7FxEULkWMiNYm4MBRAksLC/A3+KtHqe3CPJkCPOFg1FiwgpMbWY5gm/SFQlk08GkurbbUn+Bn+
QgvT+LVzK+KAa0P9AqXzLSji6qsnxV0ZZslfbgSCyA9jAp51GqOFv0sJVtulVvitDXrl0SzjZuc4
lb4Neid9Ek39zPns6+/eAF9dX/1+UNKdTyvO6c9uARZwLFdXkcbpnweBRKGVAoDlOKbSvTNlFZzc
LvwS8rx4MJwGLElafzO480//bHzNQpjmEqOY9EK5mi2ln0+vksz697EyV7FEu2axixMnu+U0+YQn
7qKKFmxoUKUpx3jKCHGGSw9/2KbSpD4R2xMfdPzP/ztW35p6n8eK+sWR8OQKaOqnSDbJuRoTZWnR
2/tqu0vh28PXDIEMgjaJl0wdv9ZmHZsb6tzZInZcIsMSY9WrQ/2XpQwXi4X1m8DSvyyFpawIRmo2
elPGpzwIfm40HSvritjURZ/0zsH8++z8vp6RcNEaebVP7LBedYXn7qFb46UOvbUksfNm2gYlWJ0C
SXZWM+0QTbbiOcB5lM9dPExWPV1fugAZfZDQ7Qpgeb0IK2/Ywldzd3oVZj+mQl0oJiuh25yloWpT
zQmf+oAuJtMgr1QjclUHrdSpjwtJBTYGpDe6UKQC213pJJbfchKtFlpiE43Y1aeGu4BWUnjoDWb6
sqmwYOJzrxcdSuiTQWMQB5p2SLs8OM2b+bhnu9nRi/HvafRDOzULHlQdFrXeqOKtLrPHoQ6nOO9x
JQnJewua9Ct40uEyGnVJmm9b7Ttz9I4/d6czUTSV16uLVcFnqAbnYJiNgT3JD1dFYfbnEM7Ijw15
MmSXIazQrRCg2yAzHS0Wb0k0JT1pKbGD03uBF/e0gtnMu10QeOsw0JOl02mYRZWGuHIdn0fvaPz+
w4uvJQA6U7dc1oZT/uVU6dUItYG81YyWrYrYsaPT+Co8uKWqm1sfktJ1KhKT9nbxgBGE0acnVylR
X2oXD//QBXR/HNNc1JXCmFCF3kPLN9ppKfT+iZQXKmBPJGg3Vn8Ted/GemtOdoX5valxLFWcuTFk
zE3jg5Kcqln6wSXyPU7PtS+Np6YytBvW/xkYheBDv9XyxxlMNvOZOXTnf2fm2sZ/fkbaqL0Sr042
A3rto9EPPzdjMJCoFtmP86F/Tg66OVSL+SDmvO0wQ3stGQElcpx7gJvaDlpGtENDZT7wRJf0SFP5
bbSsBUQYhbhpvDKO46fASjQVnqjQTzFCcWkr+QlWIPBfagXLcnTrO8sjNKpz+OZLVC4fBLke8yrQ
nxNJKbPISVXPSI1/jsF6zW/QKPwvW4Hr3p8MjyH5l1pcIOvVS2tYV+0GXTBjmyy6a61T7ZrdfsTx
PXPTZDdAajergd6JznulwUx4H9ohXOtaNB4YYqjSV+PDfLxu9BHcsP4n7Zn+/4zE9uR2mwwJU8TN
p9qfaDq7reoG9rIwXgHGfEjFt7+JNtoSDl18Sb2AkPCGqwdPKExZ/RCHqnsGlA7ZIHDSd5csIz8T
xjc/ATxWqFV96zoi7eJkeoLCpz6z663qHIGUzcV3sRxkvwsiAo8C8flxPjZv6nAY/zD7/dxSmJ4z
nqtTKzR5zBgsKP87vRhgHKqdXyA5qRw4BzSarvOmBB21qt0sYrIpfh7rIJ3u02IIF/Nb5hMgoOUV
jvV8hIQse+2LwVzOOpikoFTkw2Sc9THGJJLJYa4ZC8jrX9QyDfc/lDKTZmZ+C+oFbdMPDiPYYHd3
HbTGRTiBJubI7SxqV25Wi2tquMFjjnRlW5HSugqJGyAdK7TCkyRo9hgMxSUI7C5YePE+Nm1uTSA7
CG4AqiiZ1W6dRvrnJPCTvZ5qb0qYwM2CYxfk7X6Q3BM/FpOE8ZwC23yYaxG915vnwAbFlYnWudhx
e9+wCPjiJ7a2cHste5rWrqss/lOEifHLknKqOFsW7i+Tq/AXMwxTJK1wk4SeD+kEuVPdM9OkKDUV
6cFmwrbOVQkkUbmpFOhPmTs292EWET4bljdBZxcU5sVP4vDc4SjTQuTy0A+aR7fu4aRIN9hUqgvX
btrtyXbeGIw7K1BLziZQRXyJiUtLG7Lg500v/FfqYqXdxKjHAuPJGBKIN9X4p0LNdNl9mvW607yH
Xx0NPUvpT5cl5aJWHYbq2IFUc1ZWVgA2eOySsf3u2BFg8zRUH81IdTeJDck9Ny1jMcO7fkTPT1iv
OX/etttNbmrkyQ1p+FbKtzljRCnrr7+fsGm/FE25j6amnE0dBvDl58oSxHQVtIyeHUu4kaA2aCKq
YfmiSgQpDjWPb+kIhaQw7/1C3k/Ft5vtuqveF8W2nEwN8yar+1M3UU1+/+GsX79NbarWexorCFb/
n8sSDnk1NVVdcUSEo1uqsuvqwKaf3xj7QBKArDq59Tgf0/N1j/bwcbR8WsmTi5wuEamelvlhlpG1
bGjJ3xEEPd7JAeDUfMLOPsoi9KgsBel6qKsKYlUasEzSh2DrcelBSLMCc1u5jJKmM2gEQpJqpqN0
3xNMg+BtvBubCzl5wZuY8JisDlOAQ5KQy8BExAxjodJIJUmyuFmhsXHuij51jpiQhvXYGzT7quTa
R6r8Fnjdo5dX4vn3X+Dnvy5zcRZf3IF431X9178uEaBF7SEWIosBc3/T48oQf0PNlWgkN9NsCd0a
ptbltKTq4ZmQ5UnFgj93a4fuwRWtspg9RzoU/N9/Pj7Cf++XabGAF4ynFE5pmgTu9BD7V83AzsAq
RGMrWdMYJ8U2/OO8CZ3/vfrnWK+Dgy6+V+6Q7+cG+9x+N/vK248ufPrJpPpPMz7I6AB7JeZCh3yW
aoi0j8bB9G+r73GYhzT3/f5IubW+6pMBS7S99gGzhjyTwn/2W3IaXIPph1cSGRWm+mucRd0qjLNk
S/c8IHven0jxKbbjSd2Rz72bQrfWDTKLlVRGsZG5YWwCnfDt2intc6QS+MiI2+xtX/q01HSx9vBt
3TQycMkm8soPYXlbaXYiWMBaWWmN01FsIjJJ1I9CUd1vLW6OBexl+0aeDgQ3Q2/3YKnf1aGvlyQT
Fjci3ZKrbym7YEQBNaZWcetCeTB9UuvnQyLiHzWDwNnNJ4nX8LeR0USr+Sw6Zia+JMnNJxNpeXsE
1yPwdz+9eOMYX7JV0ozZZT4QmsXPVz26mNDx5bFsVX1RupqEuIPWvUKosJ19H3pW5dcOlNopjGhp
J2p2nQ/NJ0PLf1dHy7hzpuLrGAry5MvwbQZiJl1+7TUrPs97iBaqjXBggPzY9Ywz+hOcjSmJlFk4
CjAM0ltGvfO1yUJ1jz48vtahG19FlWoHVda3fw6ZYRZfQ5VxRK+JParSLtigGRrWSRuOi9aMzTfb
8T6KMU++0jg8Saxxf+lgVWNs4VxcxhKoN/pdlZwy3NHjdypT95pTRR8MW4SUxJ7xOmDHgWxTaE9+
jEZM11rrgTrjI2KIeBm3HTPwoDHv445cGck99+EbzTMtmnVXuTqzSyskSJ6NV8jwXJCOnaVpf1Rr
tbhDVrNS0AjjxEX1kUbgKox21RhhjFgQ4GdnkVop6Ucdfxxz3HrjgfRzUxTOsp+SLgrZn/1pcErT
xHnFy3ZWnK7/bhj+gRq2/pYobrTSuz67NFYPYw5c15a5UvWA8BSxgSSUFtTOqx325arvamU/7zpp
svGQ3LOW6JtL4MNEm4+nka1tmK26G8vR0lc/VU5WQEXXzdXXTgGXbjSJciO1pFhFXTfe+w0VXQSU
A+E/rka/Ff/x78efT52IefRxQK6YUwmVQuqnym5dwqNzNCiqFtfyo91r/QZZENOuzKEfK3sErp0M
1+z9ifbyi42Rgc9gokCGtWkxWfj83O2lZWexFw8E7PjeudbM70jtDKY32bDTur/iwO/3fYs/zIq8
7lIlYq1GZnyvtrLb//5L+NWppGpTpqijolpAJ/C5HxOVNfeM0vIgTDu59MbchbRv14CsQigk00aW
WY1Xo5YrO/ZVkhKSNxY+4lHDAf8oA/tbcxQLi3bOyZk2hdP86TP+Yt/BtzNblHhKuBpPtP8+JyzT
ig0YVt7eoYizDXv3jmKh8QSKSlszLHbbGlTzDhTcdYjJKOisCG8w802v17GCmZa+RQoCZytoEeTw
qhtk/PD77/FXFxWf0TZ1hx4KZXD3c/1btoGTlNh0982gVPvU8bU1WHHxaGR4kRtdW2ETBoNOO3Qp
pkJh6wL6MxIWwPXoAon1nDtX8JspWe7ejTWrzJwRbdcHIK/RPiFZqgD3lmGKgMx8CMz0HeO28mwa
AuJvLZs7LWpe8kz4e6KTUK0ROKyspoTj3/+ezuyV+tckFzgCyamaquMx9TC2fY56lV6GcgndEqgx
s9v2oe1tWjTKhFHA0fYgRa0VPRJY+5UBE2w0PkaU35bYypUnH0/2wlTcq2ZI7Ua82I6M+/wvzfcO
Iw3HL7aACOj6nXut/LylzeSOW80n6c9wcvVgJn8Z8860ASjgraRRB3eKj0RP1/vnHp/o1U/C+zwL
xvui0h6KTh+2AeY5UMJdtLBK0LV91hEir1TJNtN740W3k/fa2Mc1MWWZZ2bgnlQMK9PGd61qG0qN
CZDIPI+akl5t/bYMWDRn8upMTPNCj4hoUdp3PGfprq0p2+nEsl0atU8gyhr9Js9QGRBz4SHXHKFe
FhJJP14AijotSWYso3ZKrVz8VFXuTR7I90S/XL3JCmEh4dyNmO4Yr910349khNR+DPU/sOQlS2vl
Wpbhd6Ai2lsoQJ36wh8ORMSmLxFybFLctbc8dNVtm7Xf0qbJCaGVgrT7NlHObnVWPKtyqJFEBK6b
Oto21UvuqmKE79Yq2gPmj26niz69m0+oVTd2C1T08Q74GJbPeFi7ooSrnf79Kgj7n8emV07diGte
qvYq3/fMrL63uuzxatnFY4ZBfxvFenloLFc9k7UKJ7lG7cVawF8polT2wVT9NKUnXkVLyCio2+yk
K3nyWt5yW4rX2KUZq6g50ZNC6GuZJz6Y3eYrZcb2u10i93Vk/REg81kqoRPeu/n4EhZayDMFWrXR
Z9GLgozPAOP4kQ8WhU/o11ez8HRyx9vw6DuhfGxwlYMcFETRkl5ru5RGKxrGO6mGOBks4V0qt/KW
o1N2646Syr2ltsaj37Ubsl3kC4vcaK9hOcEL5ouLCgOtb1P/Gpidf8206ESKg7+bG9/O3y3wWK/1
/eijLJzIZ/JxXjSbLYpCIUttOyezuE1vnyxd7KLaWbq0aMlSZTMiyP/X5p9jeWmTtVIoxSKh+U17
Obk3yr5naY0rrwxs/fJj1yv7Q6j04V291slR2idTIo43MU6cwc4Weml/VyMw1VZh1Ze6bzEQTq9y
zbk3vQnLFsj3zuhtrJ/LIc6qj96uHELYfZXesqeefYTJMvP414WGdkX61ZsgUVUGGvM9pDFYJ4gB
tQ28N54oQjL2VMjcuqfdSkGGEqwGAPwl2Hzn/xg7s+a2kTXb/pUT9Y5zASTGjq7zwJkUKYnUrBeE
LMuYx8T863sBdpfLdkf5PhhBgBDNMZH5fXuvbQTNXtE0wj6E8tpWsD0QKzbXoMwIvKtDf9NKBC4y
tR8qt45OQebbS8No1Dt3+Cxsq4FO3FmLlhbRXUxlbOu25MdkfTxsgwSfCYTMgwLqDvdHDXp9krBV
nUwXAkvYounqaCsjnXbrhDlxclJkEZ+RFZDXV0J2D9oYO5tukoY73aeYi9aNqOrhdphShqkKqp0o
blN7CJZOwRtFCY6pdRZuO9n7Rwga0Q3owOgmGRi8qskxOYItM/uw2YV9f/OdHaROAKHvu2VR64sx
cLVDnXnddYti7VqnBK3mzPOcHpbcfDzPyi9ehVUzHTW6jma7iwpTfWxsEqVrm7KyBa4ra8Z+lSV5
Q348wvQYUNxJ5Ohg0sHByCMBZJcw5m5JOVaoJZusYVQqPVM7QCaeflfN5Zn/3UOUKx5a1IKUtdrT
wGK6XJulqSzsSflTGJG1c1o13yDFjqCx8RO7ygrFv6o7XB7qqxDRi1PK6n7eeNUpa6kFmY5S3g9k
bVgVOqtlqzPv6FVkeC7oqcN8i0WXe1DbVl2jagVAZ6gXjcvFQYSpXERo1g5QgqM1DcnoVKaqAWhT
tm+AFo9tpBsPw9StlE5dbgI8RHtZK+4CWI9JgBYluzWUDLkbfNiyPlfim67p7N2gq+OOC1h5q/ow
taM2IVSoKP2tWTT6MksMd9vLsLhDST6cEju+zHtNb515E8gt9rThzvJGyAOueAr5NDayRMILN3M5
9Jr2gkEFvnbfu4c6tq1VOqrmlZIN5JiX3dK25L1vjNVR4Qu+7nVUGRGXqlOsBECz+4T1kSW+YpZn
wnJAn3vVajyxumPAxsbd5AvDRIjZqfElTYfmk5qLT26hy1cl9NB+kfdDMRl7tplQLWf1Xi5FpIn7
TKN0NNKmuSNFSV/FlCPdTO02ftsN117DZhQxaY9jKBdS5/rNjxptcDFU2460RNBDXBjyDOeBnt0l
YznuohHTm+OfZt+n6atnUp6R9E6qGaMsoxNQvPvYMPOz2mXKQxAmy/iuy1JJl95U1qnW9/uaphV6
X3lUhUHTyvpoQ1J1CvpWRH+HTXqTKPK6InPn4BXeY2e30WHWKfeWbWxEnoJEn6olwmgPOLbPYVH4
u7qkVJ+OTX9R3ZdkdN2LxYxnZ1d47kTUeI8sGaDeNeEm8KS5yZg/r/Cw1huW5fqFABf9YrTn1C+0
szMdMY2EqJ3aUpelGuzKyHgg3mZb6QXYvCkCs6pwG1AZ/aw0BjnvrEnmp1jLpj7og3OhWrVVpLBe
KnyimzxN4p2egsUEfn0BYgyUmqCPqSsTHVsjjg6F2WUHI1LWQ01wFb8+ZU/Y3QKnJmimlA8ArBNo
DgHNg7k1Lg5/N2uiPMTSvpZlB6tpanq0bMKC4q0s6NYE2mZEhH+FjpfO77RJxjbemjn6LF+DcpiY
fXehx1Xt2ygge9ELzZVAGLJUNWIeK5WM63KA/MgOQFdl5dasdS0/05ZhVlsbeMeUExxKL0t7WOdF
pV2QdlKQb4j6S+XOKKvmw1XJ7MObntxrGmnYKPuMZdZWzqZNJAxuctCCDexFDEbQgpm/2tSG1X6V
4PU4K6VPQBE8nuuwT4ptASLrCOGkXNpMteC6jC1lwq49jfAe16FdBHepKGkl+aP6YrfGHWaPhzpx
+udePzOiyBOSEJ0CEbmYChnTG4jB5iPhLbBQTHutsbz6ZLmNXDRFxCO7nr3WG1TjsrhxZOe/1vDH
iaLSvnQirS9eCD03tVXvjYsPI1GYnzAo2qt64Cw+RjqTCcOrYJ6qFBVRbJ24kVnVnh3EmzII8otg
8Uxwmfdu2bF3PW9kST9EuEm9CYYixQbVjgfse0A+gy5dY6/3Hz0PX6Aqw+ZGyoTvntEHR2XawK38
tgFhdVtFRXGOKws1OSltN2Y7DtemXSgLckLc1ymieMHqQj9HqAWObSJwAkbE2xDRILYtvIc74s5g
h+m15GdYBXciqOy9dE+DHtknqxD2OhgtBwU1uzqRkictCLst+esmo5T6APy4oEnQmPdZUJGPYQKf
jaNK7LvizPjRXBdtJVlG6xMTmO9MTkrLq0JWCa0qu7wW9Zif3V79QMAdv7qTky/tAfI5RU2bR+2e
r3Ufg2jIeHGlR5W6hIztn3qz7HGJaLSfjVwDxk9bo6y7T2PODG+KlbpoKDkWI96Dz9EF2n38oYHD
XwRmal1ssyOlD+n5Qo5tv1JMXb8H8DFelYZGvGgViXsVoMRtjupnvnPeWIS9+XjbL850Au7527Iv
8V9EMRd6kFDUkD9VyqRemK68016hRi2SCnMC70+XtskPhq32ecjopP7zonAulfy0JmRVDhPRQkNo
Wz8DdGylMNxClPaetwNOf50fXY+xKrQ9nxTBZI8JcHgq08Y99GAHoUSWKuQG18tAODEMFJqqMBe2
T7bo42jpVna+502DDpxmmOry4KDQWaf3Kp9ayueTqTXFigJjOXINZTPvEqaSHJKaXJV515S1f0l8
spYNt19G+Ns2jull6EMUlN+GidbYVQB8z5vv9xRl6h/tMIIRQpwCfQ5r989v1S+lH5bPNhVCVtAu
ywVkhT/WMsIWQqcwFWfv9tVCAeVxrUn1RciQoFRo2G+9utDzhVRO1hDrn8OW1ZlvVr9R6/2srWQR
bxoubEOqIJSgxM9miBQKv57kubkPdfWWWYk/+W03nm5ftTTjdj7wFxRw7W0Wt28pQYm/UQoBC/qp
9E9/zACOgjFhYh6LX8pOOBa9IMOiJQscQ6mUm1FV6+1sx64gSbd2mF8GU+1u9YGRb/oRZgZT9Pms
3DCGZ4jft93Y5JfExDRr5IhC9TgBVj2si7qJH5JAi3AYos3RrOQCoTB+CAz/rlMC5RrTOdJ9lso7
XyryNG96YX1qm0hsu1gAjIvwIPKTm+5m+u0tzVzNISmM9dezv/8dZev6hPgARiQ6WDq/axVnGPkH
Zf81GSsPTXsLr6+hD0VG1pyWBaSZThVzJ15xeZjDcpJprYWH43okUuw4gyXtnBVWV6F8mcBuZMLc
9r1Inop29NaNqFdd1BfMrLB+zciekXzDZZLiW+scULxRol4sqF2v9B+tlQ8aDBdhEF0RQIU9MqlR
kZFkhZfYqm5zEox2/rxAdZvqFkuXe13Yqhqe0jSOt501DePemBwzMpbu0s6f0lBNd8V6y71znda+
BsR9mu+cNxUhVkGbhtfzniJTiYWZ4VOjd70oqylfUKgwOnxM/JbRjPvaaopHHT/bglB45ANGUDym
WvRRuT3eAHd4hxNqnfQ62iO5qd4KIrFWo5XlxwacxjkOYICo5rbQu0cESz7YdMM/zRtDpO4uUES/
KiYD8rzxQ/zIXqw/WlTu9/OhBN3MSQPTNknVGOTMdQrUf60iNyWBno3LCiB2PASp0x6stPTgOLTV
8Jj0xMIa8aVt6+cukfY974mzNYM+3WVFlF7ZemLJnWdbJ7POJpa9UpyCplgMU3e+mzayU5NjXwFp
UZqiO6LVcZcUi4I36qw3LlaIezCoxUFx2nQdT8cFRmtwm/TRu8peS2zxR9cJo6ViteFzZAzuisWI
twtsdn344RShh0sw6uWZhSASIREtU94NjOx2/6C3xqJI++yo5fhmswlYT16ata0Sl5/UBLF39UTf
5MHQrLQMfauP5XQf645yHxY0uKowgTc07Y61g76kSZUlbbdNYAVAefCLIHC9AcCVfclxLMjOKJ4t
GpZL3vHu3MvS3Iw9uZSpUZm8YVV8pB2gXyGlYOYlvKOuOtGlh4FzA99k3bTZCyKP+NBTbjn0pYNC
S22PID/5zTBvOjTSfBWDuMyLWiXLwmOMIQedWKo9trbS7Uq7F+ghhu2owCOdN1aYGVjnB3Hqif3c
iG1INJmy0Cri4b1KnoLUtG8VW/jYDEsY+Ojj556iTAbi+ZzSvA473TtWtZetMNhUW8KgkiU1YHGt
qUl+ym3Y6noeCGZ1HJs3pUSjNxAEuK5EeW87XvBY1eGt7+bpW9FCwSmV3HoQKmwHtwyjc2Il3abx
+W94ynIf5WQhN27jHimlHKzKq/FVJXl7shu44W0YXxpTjy64k7jaacB6/Jx0y0ooj7hwmDoTQH2s
i+RLl0ZypU3gH51YD7iabLy49dfWQI9TBj3Xo/ngfA7fu2pLjTld2K5RbNBaqgjzyYDO1Ky7D2Jr
gzq1EafGJqOxkOPaErWdrHCyl0cvYcO0mUXymBwGfqrD0aw3ihtbB2kWCXN0L/bWktC1BeJ2ixU6
XRICzvtvm2DanY9FgcigYzrxCsLBrW0VyiuyKhD5oB5vPGMcr8uMz2++Qx3rL0h57TPWEnJWx8Rd
FmZfPYYJjQ5HIThBSTJ/ExUeGsnJ0q23itg2eqdzgcDv3QC730aDGBf9gDxnlXt0IWz7iGwVpALD
+rSKIfkx9TRiDwJjYNXErLa2jU+x0PSbpOmdRWWH/SUK6Cu7GrbPPo/JUE/c30zDfp1baIZO/A9I
auyeFu3/H+cWVEMJ29Ij/UDPz9nM1UA7dy4CReFKtnxMmKwKpEP6NumKTShRK9Klq44iR/j3z/Oc
uYX1w5SQ52JquqNSwMX1qf7Us2kmM/+YOvrBhBl4xbWUyTKmw1OQ4LIefG+doEt5jpuy38W2R7W4
JbGWdj4rm1SPUFQT/fBqZJfcy6gv+MxH0OoN2FjZiBKzfFwT2FtNGI2ZpeHYFACKWd8ELKrwrmxn
xIVKnMCu7hAKpl6s7hlKzXutNPliIhkl8XY/UiMiOUIRTxUetY1SqNU2c0V4QPKmhb/5gDBn/DLt
QRwEmhjlGt6WXxVCLIJofTT+laY3KYmgVrXWbEJIW11znknOdZt0fIb/6jC04SjzaCM/271hUy/R
6lPklMFDHDXknnGcrhD0gITw65EqxjPEd3SNLOYbkFwbZIsGQU+5euqYYHhtATQgL/TgkGLAX7Qy
BPSkcIpsZLgdZKhhO5jOSRCVrkpPF+s6KiIUDBnRSRPbAeFfcoOc+MBLkFfzoXmDAAw1cs1kto25
XiR8BTdhUjSn0cVn2iEbOCcjMYgYifIH26oQqtWp/YL99XkiLX2GlLRG+IxmV6i30ieY3jHGaUW3
D/I4OLpTPvO8oTlinRItoOLEUh3Vf+XuqJIHC8cj1dmbNj4L8XVjpK9WP5bpSo+r/pA3I0qEJnX2
FGTMveNT1qDMeKVOdQolyL7dmo99353vBRH59/MGGIKbRhBg872am8eat7PijpX4VNz1OmO4JUjB
XjQlJ/uEtnYQmKhjzRsF0fehyaOtFY9oSedj3aCeA8atoyGz7lAGKh6TJi/u5o2dRmeJkuQ0700D
Fbwl0z0EjQacYNLRzxtSZeLFgAH0JbOvZmOfS8NilfVo6wgKuLEGpd6b6I2Olj3GRNy4325R/Wi3
wWIhrDGm/8PKEaUOxbW/dqNKuZYE9QLtcNRjmuodY1ykkWY90AlmGFt7ePSWpq9454B+2UHaSLB8
OXrneRMKXVnDZcMGLrJvx7pWJxw9leVu/rP5DjP2j2PqNSeP3JeV16v1epy4vuRn5V3NF2OqxDXC
jvdKN+rpveFl8dKtB/UlNsoX3OjGWU/wtrd2BVtl6ieMkdcuK6dtjm4vu3u4NWTrOltNZHfza1Gn
FzTfKooIv0+h1S7dvpCE5fAiaNqA7Q4vuQM+Z7qBueanI/9wzl93xVrdQmIZo20ZNRRXWfJEV7Yf
oHZISUuba2VxkG2Bc3xWurbfqlajnu3KUs+uAa9YwWyxz2J7CEGnuLeN1sijO93rxGJ6nVR8d0ih
5TbtOlyEsUaQYT8lxpGpFtBkCJp4YZateWL0iI6anm7MuPSukau5vxFzAYH+dWhDSKFDX6XT8yt4
nRl/VmEd5stpD1Fzi0CFcqObY/JpQXWHJNGDaJMLfGndC0VbZHgZtVIjtxMSJ93VHCekFFxJIwPa
1XyaZ2e71mLMQwpRMr3rumVa1DstINyMhYU4qrUyXU1z+jfI52/NCMCFBjT3icn3F7MRU5MM6lVa
SNR3RqstWrXON5FqVAjSh5YvZdRvKcUHN3k2ZdL4+nhxQsw5Wh+Nj+gLUBEyKKDtq/D+cTXL11qo
E20fq0gmdRIS6gggUhBzac1ycahoSx/mW983Px2bd0Vekt0gwLn5nt3ug5pBUzFa62nQ/T3yLvtT
FhAYPYiwunUNV14pJtHlgRM7r12bIH9XPpQiNQ6C2B6aRWyUrBOLQtTVdk6Rn49hhxc3UcBaRAnq
43zIyNBFJUrN6rnMrxFPf6bolOzmPeRb+XXftJRGzMj5+x1G+EAzyzmmxZQogJIHyRtNClkCPdGw
zCFJGM11L4Vyp07MJJZOw6eEuBPZqiEp8ua4RK6c3FR4IxdYonLsvaVmLOYLCKxbZ5nnVb7upFFu
SqvwVqMe4LIz6KEbile92WO9z91KPuYpWEKFhu9JrZvmUHZDssJUNTwXsRctTaH1dK8M/ynNPs2H
lUg0h6itk1UYkKQdsmTdiMBiiPUNdR+GanQpJRpIswZxEVTJcGkI2N2WHZI6X81JsJY2F7UaOdbB
cdt0FQ04SYKpxzJv0sL9dgtUsotkVlvKaj8ExbiuabVj2DNpSpVkFc67eUtns5b55697hM2fSVFa
e6ZTt0sR0nnuCEwxshYFXYlzaeHk8XBl6nnx7aZT77lqK4dkmgXNd/5tE78hFvFOVY0SwQGmtieh
vcV/KYxV3/jiUbb+ZwHb5otZLboi1T7ipN7PQxAfd00N4a/y/ZjVxmZWRcmg9BdWqdtnyt4s+kJc
zjOtjzK9dabZqKx9CXtohhPPmzl8y00beyVFUq2+Hwsn3qxlFxTGuZDtpWgN7G/KDoyIMq1ZV5pf
vc4i+Vk8D2WuW6hOHR5iHuzWVPWVH7TeCrt+cBJqMazoOFubkJxRJpZKuNXcTr32pY2cgBSU63S0
SEd3/aXRu8Xh6xqcZMbHUEV2p2XSfr5upkkXkXUqkQ1asiK4wn0mm4qkL8damgy6a60YPTptDvy6
+SahiUCF/PIjoHq5cKwgOjPV/jw0pvqC54ZqruuY64paxaLXEwqIE2sLA+nSkmP03Luh2M3H52Ks
zvGmDFEXx4V2xJuSbzA02/sCy8VFEPwKMi43P7mqdc8VJHrQI8BRcQX9zCiIeXGMcEWHur040waX
vLqJiRha9VHZXYpmICxOh6ZCwjPfFM5grW6clAosw7Snt76+odIVL8OgNa+q1nxtmkJJlmWsk+mI
4GozRqDnlqG0lujYo1st0loQrQMQtA6f5bxbkYOiBGG27QY9uW+KnJSSWL4ZmPeXug92rO3qt39e
WPxaujSRDKNWswGQc+PnRQ7MGrBqUR8cChN6KgkpxWihB6oy9crvm4xWAuWIoHNsZhDSuA6D32Wz
/F/PwBaaAS0edRRZQD8tszot7lCDmsrebLPlV50c01+feCy/X/IxOhQuDW/v0fDuXfv+N6//Z9E0
LC1gFPi/McYZFtsfF3kwQlQZFb6yNximjnHtnp0SrzSYR18UyRbCcLmauyX4z+J1E8BGZZa6Mifm
htWz6PjN8/nluj89H4MQqNnuwXrvx+djMVINhkiUvdQrILxmCjCjGW7SqmSC02HdavV4FYSeOAjH
Na9CDxvrb57CL/pAU0c9R+wNUj7DZP3741NwlcHI+1hYe62ImxUiqvioBRAI8zqwjn7QUMc17Tvc
b9E7U4dbP1+0ZCQddbrCqUfgX1m65wB4wLYawD50ZdxsfvMMfyl38wxZEBMLMykYsYj8+Ax9JTNc
EjutvaUOwT5xfLyQGCo3FHXOupKKNZAc+p440rdk/hLT3qr9FXlvzW/eql8z3UygAYYjWH3i+NDM
6dv1N8l9T0KW3g5WiEaEjyynEZeX5iMs3fDGz496UxirNqXSlEinvFPKCXllFnurtO5LixJNTdt2
y/sVLpNIa7ZhyWLRTozL7Bqc9opGRqtIFv2WK2me03dVgivZ/dYdIn5W7wLNtTQVLoQAjQJr/yev
TcyYP5RAA0hAAMlVgADzICbcDjLRb8fQhuLXKJSUEsv0FkaUpreZXMdVbXiL+Twz8QPEHEBbK7+y
j+YwoNYA8/yWJsOmc3HsWIkF5ffdlK1JFjgUMUeaZFOGoFvHuGHql0XuDYwM58B6HX1O6EQb2xEB
8CrSmJlRwXifdqMw1w9IfO3FvBv8Lt1QTJWUHyotNhc/Ki0OzRwiUczp1/G3jzQF+JoXozZctX7c
raxSMW5t453ed3wxpB3vSJoLdmHnylWEKXITGbV9ptxtn/sGzCTjuLYXA2bGyUIayri9C0ZFAjRV
+p2uuOpeETDT4nQs1ikpfqdKh4CqTMDfAekpurZJ7f7XLcUovx37fotzpi+0/jtuyf/xwomjcY0J
7GU6+IF+fOFRBfoesmh7FaWGtWQB4O4bk4+7K4PsPnP8Gyg4JpgreJtbalHGrogU8+syl5lvfuUi
kFgYQ6N+7a79v/f+v/yP/Pbrey//89/sv+doVGAC1j/t/ud0t7n/7+kv/jrjx/P/s1tf1v94wvYj
v35LP+TPJ/3woPy3357W6q1++2FnndVhPZybj2q4fMgmqecnwAuYzvz/vfNfH/Oj3A/Fx59/vOdN
Vk+P5gM4+uPbXfvPf/6BbP9v4+H0+N/unF7An3/cUbJOQq7zXx/sr7/4eJP1n3+Y2r8pV1pYBRm7
Nc3WcAF1H9M9hvpvGDCUS7jSzndxoaX9UAd//qFp3IWhyCX7D50WyU5//EvmzXSXov3bsjimwhdi
dHBUYf/xvy/9h8/u+2f5r6xJb3O0JPLPPwQGjB9+YI6mIXJmwuFykaNlK37+niE61pzGUDCQop1Y
DeZImSyVxWvrU9ev+N3cqC2aX7P2usV8B88apZiX59e1yKMzRT3+dvoLM1OHZdx6+rEyLOdit9UD
Yu3itWjDLYMqSmPpKQcyQZ0HAPobPUyVFwsg5qbCCbPDue0h9FlilO5eqJ3ou6IU7no+DCtnL9AY
3GmTibwJ6j3PON5Sug8fpKq8Rn7mvSuDcgNLIXgKexB4bVWYeGdjc6oceA85mYLItaghMVitdbiZ
WVkGa9hj8UVteqYaFWQDq0bMTDZNBstkZWZBu5EDlPi8xjMBKFCZ0lckmsPBuok10R0i4ZYbUxHy
EXLyHfWQ6LNZRveGWzrrhJd+GLualGipYJRyE/uAjjfcyiYItmRhpy9tpx7sJtFX2ATjk0Cwq6aR
eI+0jtAU4dd3fh9Wu6qrUR0YqXenAWlg+h7r70XgX6NZK56UKkw3TJHaQ+FF8rYVabgUPkJuVtlO
9V4NZfeRmTj/nJDR2m7zCDVnBpiFYIqT4drputUD73HSD8/n+l6z1nSvezOdqmN6TIs6jjQL4qWo
d63owzM492stQVKsaoN/EGXc79sODAXk2mSddpm5bdDfPY6Zli2N0Pdo7KWP2AyHK2o7zSrOPP2s
xlmzHo3UuOkRfVKXDt1T1ivGNqS1e9SBI+09yx3o/KDcmXfnOzDRG9sR5f6phgm7yTrHuCkzNDGZ
WbDY5Jq9AkNp3kmK88u+q4LHXEgbzKxTPZvdQBcuWzPn7p6qUFWXVCnkxSoQPWVJ5WEEITwCFXt8
gIWUHmWJ9kI3G3lbF223KnirHvhsiYOJDP2VRuiZfpzzxVOe+Injq4EjvImpbbw3g/2lGyz/uYUr
sRz7wboMjj2u+b9zYjvw6VtiOxJ+fJX3JskMtYz2ChE+x8LpnA3yP/fGVgZo4gBS7gzoBUs9R/SO
iBEfijOUb6jGLxGEpI9OSVaRMsEYWnFMdNS+i8bwD7rZte9c+z930olfGsG8tQbd/kATH0BqlQ9n
gE/uGkJqSUHEVyBbK2tp8XVmItBAfRvqMwJNrPJy1B+TDolbacYoJSsW3aaoyfC1d5jGEMdbcX2b
eL77Wg4URgrVCR/iBPVL3gsQwqZVUGyQ+tU4BuJASkK0q0RjX9emka0HDfoZPoIHk4TfBZ28Eltb
SLCS7j0hkoJhiZT3QJ+Zb1yci0VblpxBul2qdP6LA7VqbZJBwktTrFXuFM4h1op0Z1lWSRoJFf6s
M/NLkDAKiDg3aIaXFS00U7yhtbzWCvKuF1n9LGPQM4sayG5Ax+VilihSPNP9RDvPfiKpxKa8LhJm
sYlPaOSk9I664orM33zrlrm49Viwr0TVlU9wY7/UpHl8pA3iqMhWfdIvnD3NNfctNUZ1QXlHRQs1
8isxq/aaKrS9E8R9rUpDsOqVlEAtA25yhXHhXRa0d2y3e+tsUa4iFIT07xvjyC/FILNFK18R4aCQ
ta13kzCABQoq6zyYSU6GdZBvW70IqD9orxgbsF23fr0qK9rQ3hD4ZykjnDhTHNK0unkdKyNaoAzw
ITBj30jL+pc7NJR9X/8iUuPx61/oRf5Sd8SK5YSt37ZF9SnUlOhFs31ct5PcXfR1/GLlVHKd0H8y
RcAIoEpj2TR2/KJUxLeJwRtOimYU96IY9/PxOJfF1ssdYzM/Wk9sieu/MRnNrhGeGHdZgX1UN/th
o02x8XVSuEdEiS/znfp0RpEPmAtDl+Y0J5SOXa41MEjIB+svgx24zzWA3IUk9+yGizEyHLvmH8f7
qlE3mtGW23lX0DqE39TcmV7f7HvTfXRVhdAFrmFPZqB3/FCEgtqz8p+DmEsgEuj8JvTD+KHIo5U0
nEzhf0FnO/9FYTvlyvIyaz/vdsIl6RX/Q1T1+q3RF0/z4aYrvG1cG9p63k2jBuJhAkq4sUvjKX+c
/7cawes6yviiJlmqLUtfMV6bsnmSda1cXCVw4Ub4yWo+niYFFDsru7cbDEUecgpvQH7o4YPZkDeQ
3poijNaGoaiXytbAOnsqPM+ArONKjzax68cvvnqjMlx9VlMLqLgfmLdGmpn7oJfuJurz4qF26tem
F/Kl9IfLc0BWzGOTW/ICjpxqd9U8YsUxrgdXnvPBvDLVsDow+9aYxofxhpm7tsQdlC+ipvcfaR70
KyJptRs3bRVMNEPDyWSCGFolN2WqZ5fBRbcfizx8iaLwEXnNFAXVj/f0UYSiRh9Fy4BFgk/8kDl5
t1aVIaFL6IhDPmlBmQwpZ4dF6dJsPUSpzJtHYbZfwrTY630YvCkUJClcQSqrfFPdU8VUlk1hmfcU
dotljGP1kWWktogKE1upndNubFUfi7b5XFuyeA/wHgUSLVeeOdQD4nZVOlb/2rYtaTnTZZ46RnAy
MxqRo+XKV2ewVhKF4DvZSB2dJ4SFFMAPrP/8tbQr98pL634PnFPZp45RX5VSZDs/TEBxuK5GFG1v
3AwCnGSOQPySD5QjEuz498IwYiTCtQaFe7py8PG+yoTroFE470DGaQGTyT51WVj2KgEjQL2uSh9k
MJCrta532dIf0P2Ylr5T8tD5KKl9KGUtP8pqqqi59mcd5IDeBPJzn5BGofO4Q9yfszyp34dUvRvd
1P3kWcpD49r1J0tpcQyn3lsbhW+DNrRvram9p37qv6Ep/aLFsn8lQxb/DiT+1yzSaAQU3XhVDCFA
oR6GeDg1/KhADjdeVUIXicf+U8kKzrSq6omBKNri92k3VqPtwkxkN1CPinUblwGOZLVfqm6dP8VG
iwWDXtwb5XHygKFVov0NFprvxFDVK3oj05W1kPqdnTbmK8IJkkqNJns0MqxQvl1EF2MIjbVv1fV1
aUXBrhba0vaYBcW2lIchib1d3GceGD2iTSmhmzf0caI16eXKZRj5tnPt8i9+NB5U6eK5mRxdfYVq
vgs/NzEKT6+Q1YURt1g2cWkssHA1pDbF7ZM3Zh3f/Eg5iAmnrjopomJDu1QKs+2Kdv98VhU38ZVU
Rb2cdxsVV5HaMC2bd/l+pAsXdS1hSDxk4S1K3qenFkXJdZbFPt1fZy+VAp+p1WkbvkAEZk2OtD6o
Xmxz0G99euAXoUfX8+GAotuuKEJ1PbvZXA0glkvP4qA20MZL5lU0t1o6CwnNTNo/NI3tz4PmPWtM
yx9ViwiPLjTrq++nMtkBkV/46j4oclrsffC5ViQWchkqDFJWucvpDu1Ks0nuKmlShJlOcUpnA1Rv
fMFKxkjnq+PRLiM8vkOHBTy1vVfwUcv5VL/HAp9obXDpKj4svxHjtk1lfN8lxRUXgrVpZy6wJEg1
ZSsqdIia+6gBNF+7dtxwpeX66JFR/qpSqnfK5GVMh2GnINHYzIfdeOAK7w7o/6r44GUhpLLpdMou
1xr5OveaV9pXTWYoXx/G6pGA9pjMxjzWT4rM4yUekezVpkO3EJ5NajF2jRtFFDUXFLEZCsW6+ABP
dlE5VKuMAet/2Dqv5laBrdv+IqrI4RWUky17O75Q9g5k6CY18OvvkPZXZ586dV8oSZZtWRb06rXm
HPOVn0btaHr2+s76Ro1AP8Owh+2dBD6x8YrMWnT7wEp+dbpXEbHhlOust6dNcPMeZaNP3estPvbA
svsh6zy5ukGxsbDsHOKqaMNgyeTjrPsUbW2Ak5p7cWM2SFbc08Ao8xSMpr5vG32rCuA9rRqGSweB
45JPfqQ6TZ7ujweii3y8i4+izMaNreSysviUPN0PTTaxSGmwLuxFhlmrFt4+M8cvRKVbo1579kct
x3QsIsOV8eP9HlzIduNK20ZzDfoLzHu+mSryDnWRlWsDmtgbckocNNLS8D0OwdtU1Ej/l+y1SdWz
pmfzbhFaBrJQ8z9MNDqhIfAdxG01XTEVflcYlz/y2Wfcg+mDktQYd8NElZs1xUqHvElEldbv0p6N
Jc2y/MMz+/cy0/prBoPicfYCnAa3p+V4YkHTcUYlTY+vY9CegPqMtGuBV/nyFdWq+DncPJ3MXPXH
th+ava8N5raBJs12dLB3Mf2g++vxcpQxqiy9XWe348eCw/P2MsfB7nakjZQbq879jzIwd3Rs6xcJ
KiXsWoStHsNe+A3s0MBSDvvWdBlyxGp+NQtv2ThkaGxyuJDbpfRN/sLZOYyFB0ce7VUZ6Y6WrHJ7
JDbQtWA2pM1nH1gPECjRyULJOOLoiSMInG4UkEdUsSlM0LFMI9ccGvpnH8b1uvPbcU2ervvAy6+P
rTNc1KS7D17vW6cGzExmsw0RfekeJ2kEML5Klv56hGKQc3ns46o9xhbviHSDb8H8lVw5p4ys2rWf
B4SiJAqm7UMp02WrcjfEVqmAoA3Dh2MTYCztd1BuwX7ma6vO7d2w1JFWuL2xi+nxpxjpnpKg9m9y
zieX+gWvBXlPKlZwToAO3pJt+cBzD7gu/hZQB2wJTfZ3Nnv1u5Rbk/SegaA8G9kXl9T0bDgZwv0l
cT5Gc8yjLFGYuGy5RJWjvK3rUo4PeaA2Vi98HJD9Mzx7saoKzun7RdacjM/JEOoRmn8ozAVSMd2h
P3frqtSKL5gs/iHxOrUb+IhtuiXZQ2gwfk5sOcJWG05cm5nDz2lJVqd6SbHtHOrEEOelHk9eq69T
c4Y/HquUe8MYmmUxHhbhAE10m3JzF6R3DAx9RjFF5ptf9qR93m/0LOZ+XVn00eErFGO2dlQ8f2sm
SVhSJupST2zUvdr7blKWIJui/uAlajoykmy3hu7mj02tEfKt8v2s6+U58cvlQdcLdzW6mL6XODSn
GsTvXayUia+8toJzXgTlY91U4m/fiSC8GuzA7Wov9LVOFbZmXsiyn5hi38wDZnHN37QxMGPETPMb
oZGoCfLRPt3vojNHF5zNL513oxzHzef94QEhHTmZibYq3P6VaIkgNHy3foqTITmU7qyKXWO6Kwwv
pDOaealFVOPuyoB82ej2eJrScTyVlOmn+91/B3n/ajV9L0mVbTWv/eU247yPb8qXYnY9tFLx2bhJ
ZfzbQwlG9gPBUmmY+bBiMIfwOcFNcpd9pMGnaFob7QIaEEvBt9fmOInKoHav+hp+rXW9307mQu7G
kmJPkNZwNes2vRYGXW7spSyyrZtfOm8oLtaIml8wPoiIabmCg+qex6K2TuBGxkixH/gUilpddKra
5vPCCQ6A49FRKbraFm87eudH8/ZQo9ryZpYt6K03yymoSM7I+7bm3zotp7+PsWavENlWoAiLHs2D
8I+i1+EV9d6RLo13qjHdXGPsmJy67bDWOvYV0Qwp/NjO8VtMSNfFnNJuJ8vcYRwxWK8+yUOhF3vl
Za788cJ2XKLPNjdMo8pXiC/PpOCcK6qmJzqhG8PSuqcKxG1kLYFAPcXdINME66+RrkZwIas+79R7
tgX/t/MImDkMY/AZqDk7EyzxCcKzzg46mi1ADl0fZUViPphWE5kknr40i1eGmuatZ1loK11Lu0MA
aZCeoGGtelt7L8uWF9uZ7q9BjWiOzcjB7X7B/dU8INWqHzS8DHum6V+i1c6+6I5TMpsbdiTeKk4a
deriCce4NeziAGVXMw3G3ls0wMcTeXdacqp9fz6p2XLPSdFw8qX5HrGyKDZTm28qaEvA+bRzK+Jq
d7/372DLqV4nMFOoRof6ONE+PU6tVR99s03WpcFyeQcE9EunLkGQh+1dLzSlP9j2uOcZvci21TzE
13zSXpRAhcBGwQ+ZdOibxsr00DEE1dbtoJZEHHUTyVfWQ2Mcafw/uQtBfcY8xNvqZhQtpPzMKgYd
DCwWWOVeL9Ft+GAJCGSMUhpdK72gUJh0w/4BOD/d0QBY2yZ60fvLvKuZHAQvf1clHebmpjSES5Sl
dD/gZb5NBDk8ScdLL06T+OH98YTSjUxjloBy0q6keLaXuEPaxSlkfhvWKRN47NJU+1M6tn34l8QR
9An2t9zwd3MM4Z+QzAcUQf2PEvdiFJSGipy2uyGs3XTj+m7xoPPOkJjRnY1JFhs7Tr1VQ9TkIbnF
xujAFiKRcVGrksE81K5pcvnhsDhVcTfdHZxckcdBA2Ij22B5a1jx0A5M3dkaSTzwOe82y9ARA52R
Neiz0Yzud+8HhITsFLyG1K7bk9HYLgc1ZMubHzeHqnT7XWIEhAN7Ni976ud9p1f9y2gR1jATFbeb
PKd70YYUbFXOlLysb0QKm0UkcXoPS2XmrhT1wWZJvJMpu/STuf8UyVyrd7VhffwzbS7CU6Fsze+O
AnpVSbN+QZ5v4TEd2Znyrh3lpMWRofdofRbzZz/R9JRj+sfyOMUqWTynZmuFcGM+LDTFF4Ap1etQ
FUeaKPJ6vyfHACHpmPxYFHYbTAYPlj+e26ahF9jYvyEEotsremd719jMntbte1qgDB3zaIkxAkMd
hvEyt1a1SnUsj2xt5kggGf5JfFUzgEpQt5PT8Yem4pgU8II7bzvPOXVGr+lfYxNoyBXd/s38mQV6
8SYXK75AzfiTxIs8NmbwRwKkPeiFfQvRnBcDQU44xU3/OAR28+jNK5EZ1jGeqtfWmjQ+3h35o8M2
lT4QQMTXF6M25lPG9t1FJXtx2xvNgWvhpq3KP62rZmIxlp94QdVzGwc/gQhNYUtyzqs5JRaSJFTJ
97ujbb7mTDvwnnG27K2xct7qwoS8Y6szDhdyUPlPnnGY2ucsS3412Ou282hn9CKRTPz9QhBX5bEj
C/f+ELI3JGfgXDd6rWlsd1oI0CRsb+AWaldRu8F2zqUe6oPu+uvM1ZdQF92rKPv2pU7G6dEtm2PS
J+1L4JrJVjm6FrmiZkPfWsXuX45RbqruoQUt8/cLWIzlpplEH4legrFRmLSgCliPiRoIWVUkiDTJ
kJ3SpchOrijsbV4lGatIl78tGYIy4cYnn3Zu0lbNSZdOc3Lc8f8O98dE/WjMYlXnDe2E284b3VqZ
hx8QAK1t0uHZW8qMkMyl/LOIgdZTkIOxMICEzEZvk/+V5g+JBokCood6tQpMgyXggq03j4YeMZnS
IoP9FNf7YjiVBvQ/11Xmpq+Kl7wztC2ccLTS6ENXC/E+7Em0P23fGse+/m1XdCZi2C5RJ9g/Zr6I
N0NZBkdkLwHGhT7b4oJ8uz9UqnYr6WhFc2OgNAdLlEXzyNQrQcG36fSE6gJL58onEi8i8H3c39H1
97vkBRCtTN6KqrNnaQzvCvMcKWtkOZv67J/NUeSPKtZWfq4Tzjs9t1MTb9thmEiO4mDTyxzCfCre
ysUpj7aisabMPDhUQeI/jY4vIdbq74twUSUZ3oQqm1Nk7WZAIUTSfTbxl9mN+mpaXLW7c1HN/FOm
xvDkF7f4rsl5YCu8sywRfDn0IYrBj1+1WPO2XoBbKug9fCysIzjTpgV5HQc3NfzTAlKow1W5Xup4
PsqZuZeXDu6jb5Elsow2SEnTV0dE5MuPOAMH48US1gkXs+NsssCk8iLQFRwNXXd24xzSYQteKicf
njWfHczNJmi2sXpkvPGQW3StzSn+cDrLP1vVLdJh6etXQNa4QixkuAxy61fXoR/tmmyrbRyD6woR
wQpiFdEHmj4sx3qaIrJx1dlj7LdpDWlEJi6JF30Ydh5r0fV+j4/9U+tOCHWIQVq1ZsmV01OKagIy
28q4gXSIEE9246jKtTsF9ZmxkzjmPv4MopxTVybHAmjBawd3POgG8ebSTXJGiYkhb8+V5cgz2cD1
udvcb98fbXGEukTAH+q7gbFLfPzPA3kyDEfZmheR8lGEWkWbROCTpp0FO3UXeAFyeT2230UgUavj
44emZxcMLmPaxEWTrRfeoY0I6nD0++UL+mW6JnKoj3SQkaGIl+Qsb9BslFS7Juk3NEayY6Wna0HO
wf4uvgesU2/aGaIqvsDIWPzkR9MSyVIpAjxa1EOukT3EDofWsrbYrN2jnUAk1FL602i2HsY+BtXi
22EyeoO7sQxAWkxY3Ii4H9rVldu83ZT6YacH1WYOsulQd2lZhaTR3o4LK5DsMOZ6/jgeZSvUJi2n
4bm0hIHwttF/cuKFQJzKP5qcuTDP3trLaNVZHQPOlP87YSOB/wMPIJqlRg1b2KzCS/oH2rIusOGS
IlH3tm1VvTtpF3zUC5OJsmXQSWO6+SFSHXzB8i3QAe/SCjpsvDCuMermtdfjjR9045MberfSW5vc
FLIfpaHsMgyKZVImSNOW+ti1fo1gafqumEXu6BM6OBOdrDv0pv/Yu7J6GP9zMLY5+9UTOq7l1Cb9
fx/E7W4XzyfZ64SkOiS8TCjPDotdrlyd0sbHcLZrp9Z5pmVgHho2WmEiNPs5h8qw00dkkr41Az4z
2t8O+WB95pApMvn+phNEUFslqKOKOvk1i6EQ0z9DZWla52Iw42tZqAGxoznuK5dwziBF/FGSk1T3
KQpkwVVdGvq8Rgye4hrpf3AFsD5NWgHY/m15GmmcP0m/+Bx6MtB9h3MxL4zs7E/eQsKW/ocCj26b
6l7cpv5VeOP8iWurCKu06z8S5gHoeSbxTr8QVH9u4YZOUPin5IG9xn3Vwivyh3U5x+VOJNWXPebk
irpkqHQNEJvSKZAZ98YFG4N5YMQ9bRY2IT9Uxp8P0Dj7llYSWUGyMZe5fZsdMq+XwHShZDTNJ13j
vpwbwHsegW+gNZhYZ89YlavnZSjyHcERcxSYRvk85gtTOZGtx6Wb92XglOEEHT1Le/8taDXj6DSW
iMDh6FtdR5h+bw8WCMfoXxazAyKECvvuKGI7NBwdL5tPQBE0UD4ODfGGYUYHi2dntGkkPGd8zemt
rcypjDGLGu521sy1UbV5ONeT/TTYsbFvdK/diNwc3s2AfV3aiaNBby3Cb+mcdLdwTtLM2Wiie35x
od22swkrYsmnnaBluWacpL13S/vtT53zqFPEPVqL+3l/mGrfWrv8n3d2XyQf/BnrXGY60pbMOZWe
XkT97YdlXTBH08jMpwVl/grBK7x/O3OXap/WbbG+/046IAwfpe4RlRrH19j+o+vVriuFH2EwouEC
jGNVq87aAhTeLTeJTId8Bi16FzFYxq7P5usQFOUfWgVcLky9+qgm/bYh/gLAOzzYBZ4kNND9UbWW
wuhv+2sQVnvhU+jFVuTiKzrRApZR0qMmMRzaUBOt5X0mMrlN7DrfaUQroDOlT9niFSQ9PTtkM7hk
Ym/IQXcElufE1p7T7ifoAHtHpxxqNq29D81y4a4UKn9k56bC2tD0FWPtan9r8WDyXrbEZfu3bnnz
yxxrFtBFI/e5Fvxz+/hap9ZFzBCL2Uy7q8nFXo8DwkF+ywc82U14xbZAYOBjxw/TYp7KAVKAU0LD
i0H1PSQYpiJpZ5+NqDBH6eAMM9N8QvgtdmXcaEwFbMyFpb2sFmtpH+IsZzjXmHnUuTPWObd/uh9y
ZXUhSzEMSA9S+Dxa4tL3fPjLiSghQ2Juzw0+bsTc/GKbzOyzljtFHs8Wf8wvHFvaG44UAu65Pj71
3lRs0FLXfXIp8xvMM/btk/rO8qU6KK5eWkbjoPOvbPrqna8alzeIcAcSNaotepG32DMc4jBi+ym+
CRcTPrRg24TztEyGA1sEbDIF7SlNij/3h/3b8039J4OoZ0MpXFjTuHXoGK0prrAhqvq31U93Kdcu
T4wXZTjrgiT00A7iX445XBO5ZEw3gx7sLThPOnlmmJJEFCKrys9eWc3HzvNiZFiF8bqYDpSJ20t1
l+7c3BKD9Tr9qjGURZMftOuekAgUpaYTVqyxa+vmRXduh/strk7deiq7km1B5ZNHKvBBLHp/SYtZ
XzcUDcStQmP0AnS5g/anQvISOln+BQYSpRYJLmQmeytlpFiABdxe1fDeJbHa2okAfxXcIBdDvBdl
Pa2IqZ1JNpKXxTTzQ9rcAn5tY1W2xIWJYSqe4/GRFPP8YGAEj/TKfEzpHb8Vwca18alnrVgeXF/8
grT2oaghD9UMsJZtTxsFvvbMmnEi9dzbMiQ0d9QltHRwiz87j30HTWlEZtIl9Mg6YY0HCv05HM1s
3NpF+7U4JEEBVgb+nxzVzATNqZfHWKZsM6XnP4+2B56wgvZWBOkLZaoEdZ41r91QIPitMnHByv5O
8nJfwGsrlJf+wGhoRK61pCd/AAeXCK/GJR8vr60wSODBe/XeTkVPQwaAje2gjmNLwRIoUWebvXuC
ygXCY0QaJamhoICnLrvZurg1dPFoJBkvOGvad8Y/X/CVduioXfLZJX8kbs5HaTQRu0MVexe0afNB
64WXQojTV4anQE6M/j4pyvGa3Q43MD3eDrGdfcpQqDRpQCQnIDxresv8Lt7KXaD59WHyjB+6VvjX
SpPpSiXGvBn9YOUHdnzWLBM8KjOMbeyaTIfwNRmL8q82PbCrgDaz5vPxyYxEhgnEvStIuPzKDox9
hHJFWCn+H4sqTwvgjNAbbHvDM/STPbgPM83+lRvkgjrYeiksqzt2o6ivo6YbazyDI+5z7upjaj1K
Ws89xagD9HN1kyNwcelJGZjTBm+W+TzbkuBJN8axXWgbVerpddgxW3JC3Uygm9mef44d9r1lWV4T
YeFbwiXHbmUormMup21riSISgvyWudfVNu48mj6qYDblydVkaiaAlemXjEl1ZHQEeJrMVOw+Dsha
y3AjA5DTNk60Cc+O6K5TA+NbjVzglTmLjfDHdFWzt796A1EdFqa07bKIHcg3tUsa+0YjdQQvBPgu
HbpyLZhm1JMSD7pdyKtwbLlmiuCu7nfvzx1yD6HWPvemYSUqJa+aFbjovpaoKRUREKRTh55FdAWE
G2gTQ6s2CyOkhO3jpRY+bs55idAplldXDswQR/eB6dJ0hhp5zkWFlKUiKCtuf04id/clHs6LB2Nd
8xoDyy4Hv3HtoxrhWrbY5+5vScq1aq/b8kvv+F+PYL6jGIbtrk/sFQCSHN0W/z1hzKwuaf7a+cN8
TJWpdjRT5rCF5M1sjkPglvUJb/hFZW18QvS5k3bxe6wrrO2EfdHRbUAiZ8TQO/qmzeOLbwHVn6Ao
hHEDThViQvaQLmOU+3p9DbDcjGn8W2uafus2+VEURX8axHRLKIhDdiCgiIvGudaTLvlRWZTHv40x
GR9dP0DGGfPmW7nqQEfcLkJzEHWIbnG2MTnogKnvFy1O0dJ9j63pUCacY0mpi9rB2NlUNugppncd
Lixo2XqLHC++eiMvvRmbemujb0eVuA8qazk1wM31nLRAEJ7qoPraXHcO+LXCRpYnD25MMz+bTPdK
6B8TZ7MbwrHI8NjdHpNmrK15fNuOcBK9tvsedIll7Xaukn1krind7NX9rnk7dSu5pSPpUhYHLpEi
K7JCssdRsUMBgBjsoFHfaOacBCP7yicHnvsmcVygWYLJ6nOJHFJrsOmWsf0r8TT3y5+Clz4Y1E+z
mgkEyqvfTuLt+qyJ/8CzWMXLADM2xnvlWQ2CUfvdj4Wfh455bQW4uNAjf4wu/ox4sKjoEyIWqQzM
NkGc/aqzHACrM3xzMfwaa8f9NFRdcLF1mg/WszGcnNZ+K5bRh4fvi1cCWGWU+qX/I9cqsJtWr57B
++Nk4DP0lNHRWyETDh4b4cL4nJX5MI1Fu0EroC7jdNO7VCnAprz2t77UJUMWNAFmgz5RS5FPsCWT
h6DrZmZ9TrePg5GsDB3qcpvL5QRnG+686Rhne479jesULmS7odwgWYewSNXAh9+vr65CX2nXgXrq
/bJhES2859bJrMhTTf0S1E0d1bA2UBAjtTbhmr1rOSsY+kPjI2AKFwrZ11+jQhlYoEmOE66UrZx+
4Tk56DrYnBF4r9snKfOtksa7qJg2Z+RIYxBDlLSseVdYisByh4ap34AItb52ajn+8ZvyYHWT/Wts
xOPNyPCzKLS3ejGGL9ekSG173ftwR8RPxIS1DInpDnt24b3SSy/pZev9C38XdZrObt9mDVx5YjSf
Wjqqq55E7KtF6tq6n6fy0RmabDPGmXYx88nZ9MhQzo5O30hrb11oW+t2GheTI7btZp9Kcod1VSGX
Gkp7j1GoPE783t0SI27OZKxt4QM058VCjzZrTnvB0TGg/B2mByKLrXVKjPgjuHV4QOTMP5X8sSul
WvncpQRAQFs3f1gWrltz0rLXSg6Y+t10frOwiYVcb9OP4aae8lB+fgq5fOtlXH035HJJC4mW6Moz
kRDzb8U8VqSC9jKhy0wAIEeHcn77+76TrkCdgF4UoRSfB6p6u15hRS/pbw4Vk0S//20l1jm1M/Tq
pvcjc8mGUJxXuV2Mn7PGaFDOiqzKhaZXY3j9m50ARii8IH4ZBLQwQ2g3mhkdd+T01bNJ0vVKjnlw
NXVVrIElgEWoAFWBK+kfhpqGyADM8qLjOdh2LU4dnZy8XZPH2UmWbJUcsKTHjsVnz6g+PziIqw+0
vKv9nCXOUaJC2jVEpJxamSv8hGjIWw2u+zBa2UPA5XijfL15RPFMDoVw1ZWZvrlqZjTBgSJ9qVuK
8gcKu4WplD69gBrMIxoG2ivplGYofWt8hxEl6HeMyefMxzrxjeUrT6CVcxH46WrLQ4Pb+pctzX2T
OvofHTJIjOkD7VlNfYadgvgmP/r79hMx1lbxTQxnsNp7pPiEASujsuLsD9uK4+Cq7lfbB9egrs3v
xo4/gLFkX602ZeGcGuqjNReyD/0uoduDZmJsB/VaBSgboW/CjQMLw6RHUJyi9Vhx8emeshaIO2no
OYj2flrbCimC5wesPmVxGG8+tzHv0+MA7fPvLafv6e32nhX9e+x+y+38Cg/if57d3b7lv77y7+mN
No9Y7v/zzP/5NR1Nms1iG9e/P/Hf992fd78bV1qMTnrMKeyL9CjrOTlitPi/g/efW1Ve1W7U9ggm
BYvyZDWXcqD9JOb0aDFbfih1ozslCjTu7R76YvA7WV/Vx9JfTiYuy4cFSe6lnNnRBB7cowazQs5n
e8hn7yHJM+TMYkq1Wycn2d4f9DPyaR32wrVeHvo0/pVSxWqhzLXyIiexTmlqh3WrVyyrjbiWfmGx
LIPRsFqxc63EY/CteVe7TH5OKIzhyDhoTtigpbV40b3aPSmBUeR+FxGhexka58e9pxuUeXfikx1f
Kr99E6nvvxS2l1y6Sf1qRy+PRmPpjhAa3H0v4XWarWzffIF1REeH3RtFtTeSQX+Xo7fC99nidNXd
Xac4r9waYn9HyA2id2kdWDrW4F/nPxVkHkbonYVCTpiYAfBpL2uyf0O3Tz2knFy/GX2+T8ixOwLi
ej/femTKHl2WpIt8rFASQ/Gka9Ldnt+0I9Ma7wUVVRX2VI9gMZioYXI6jl3+K0G0YA/Ic9MeIwkE
4nKtqTaPfBlQBU9mgV2SXBOjJisvR4gIaSS42LfLPvlX9a5pudhQawLdTGQfQWPU1pk5EjQ0Goyd
ReFEjQuMJWlYNluJVcReTwPpmS183bU5tQIFpi4Ochz7MJ06BPr1BZSGthmcb0MbL4VKnhPi0LgG
BnE40gPTyfpaMWWlc2VcHfoH4EO/a+qYteh4kH6f8ZRItET48d5A/9URk/Y39Fd9VLtOyonWvNNx
ooOmarnqJvfA0mCvsnHG4CTqhTDJfM3ZS95uKZooGQUoG6D5s+FBIoKT1s9sOUyf3hKzk7b21GkM
lLeWqKLDeiqlZOlN1ljJ6l1Bl4ZEx+o4whk6Gv6bKHJxcFDBHqFi0ReYJZhDu7fYi48LmugZorVT
MC6mhT84PfbZgGlxqd9K+46fCaPBVg7aN7AckSXVp5iKdT3K8d1Q8aooXrzMVb9L4LNh2imIjl2/
SQKT7EZcO1GuBSJK6feGNKfXy6SeLfGsd0YAU7laNgq+BBp75p26nWyB/EG86vZuMnzWi6KD3lk/
SvEnzuxP7xZ4YHmLuwWgdkB7Cm6w3gvQNW82+berSm/sjSHnJyQ0xrNvirXmdsjVhuKjb1t/rVF9
tPog+ZhpA9DipOJ8DFSUOE7zPRTeBhjjFhxI9cQJ0h00++bQ+KEvsfU2gfBX6EI9hiPftpvqkT83
yUWkKHosnSEyCqD22yR5NXZl9w7AGYlHD3kgM4edytAwxj3DEtBZn4k0FBYtbVn1lVWFca3rgDCt
g3CDPUGz/Vej30oelMSPNhvZk082AS3Y2dvTbDHWk64ddGFrL1ZL6FxWx2CswBp9kjY7UfTQWVkY
nEDmrG745gyPzUuSJZf713AHG1FNVsG5aVBpDj0NRtn+aHJd+2hK9ljSG52r1RbaUQsIvTBn2X+R
2rItLP1Vt2sKLqf8iYBtAYWhURkXFROW2P9YNIBYNsM0UWT2y+z+TFDxsw+DGst/Bn8T1YdJs+YP
n/5jahjxTx/tf5eUPQWeZAGoGJ/cFlxiSV/9kVDjW3HSDVpDa7BvH70ge1hcqpNgKV6mVi++k7r6
Djrf+UwmynynpAEGy3XaVMqoDqhpqsP9lnJQvfvgSmnR377y7/A/z/mf7/uvb7n/iH9fNtoi2SL4
PPcetJd6SpIVzZTmkN0Oyh6S8tZc+b/791vWAAvyfgto32xCgPbLOgyqtKlCSvn5YFrJ0Z3rnrKm
nA+j5k+HwvL0lQa/JUwbpz30IIb0qB97d9VC+IzGp7a09KMeg6mZHSFXoqQpNT/bJfBC+FiCFzFn
HMeulAfyt38WDr94mpu0DFsWqYMztO0S3W/WmtEc7rf+9yuD4/x/nv9fj/69ac7aMyIKuYEWNB0W
GhiHxPf2UudPAuvBddYdxeF+a8hSXs//57F/T6HsXbP9kztxe2+gxMyHZZbgyEvEE/rIWkFhhJE+
JD+wPVi3w9/7eqC3h0TP24NWFjwrnxvqoER9M+mTB4UsvQyN+3tzf6A2TLZXFtmoSbw36qSnH2h1
Bz8n+UiHhsgpXQATydt1qgZcK/zw+y9b5qA9pIvk4hj3zvn+8RBdVh/utxpqtgNZ6QPX5SP/gVU9
FtamQyeLU/xj8Zz877t0f6uM21vVXxWNPBakJvICI9lPzTol2eSQ2M1yWDRtRnnlgTX15jmKATQe
/M6j5JCAAwoiHwZ682uvK2CVxhgZSirIvmPaZo7M3VzkUbsaMmg/y/LYdADSMo8ZWJbrwaGB++tN
dEpTXUaZJmucOhzut/qpZtOYzDv0GcMhTdRwcDRYegSCcvP+YJ/M8U42V69ZQhuV9y+sm5hKh/F7
cDTgNOAZKCKGYhs0xF+Z0kOT74vdZAfLl5V7H4tuvEinRYHVqOw0a0W51qe4+xgtb+OgnPs51vTx
W9SdT8ZNODC5IIB9d23As7q2Fo2vtolE7FgMBAlMcR2/5hoRoC1Ww4yANJ/fLaPcL1NVrcSs6aeG
vnkUaIKC13Gs1SCr+Fywp4hm3Up+DggM+tj+cozJjehmhIXmJmdAkdOJwgmtfTkVO1F4uJXKlN5J
B//M7la+U7Uf0h/9qNBMeQYanj0YsOyiBb9BouT0UYpk5bd6HM7+GDxgHdy2Wb2EXpaB5sq7NdTX
1wJOVzLZMI//H3Nn1iUnsmXpX8RtwBhfAZ895kEKvbA0hJhHAwz49f3hutUrb1atW9X91A+pjJSU
Ee44mB07Z+9vL/3dgBA/JIS9+9nb97rP2M+v/JF6B7pqiphnp1ewnsR2x95uW+b8XnRzwP9fMQL+
nxEA/4IV+K9IA/8fMgIMBy7F//oPI/5/YgTcfS+/g5n8F0jA7X/5AwkwDP8fJtgUjP4G2BLdh/Xw
BxLg+/9wLAddsWcSuiYg4/8fSID7D+HAhtB1XB3cnKYO7OSfkAD9Hx6tMsP3HZ1mgKu7YIT+47X9
DyAB9t9QFAh4aA6btvD4h4H59iL+yuBw49rNan1rBqfp8eYZBSNghL7NEE6nNHrWK/UttY2VFrD2
Yaa6+ZaRFWfSMXoqmJxGKGTtgz41tLlT7XNKoF4PEhmWO3d1Gpn4oVo3K9ALMw8HYlKESZcQ8e4p
Wu2t5SLkqGdko5jniKU8am9GXLgMQ/rHxZyM74WguMDHuqoqDiAkf3CckQ8ZME1Abki3OpI3HUN7
VFrmnDB5Pjm90T+1HkUTKQ7z4zBZjDRAo+l7RZQ0cCyt/bCKhdCTspUPdISdu798+v+8wn/FLvyd
lHq7ogTM4b0w+fgM729wj0on5UXlDW1Q4osP2jK2VyQaP5ISmIjVtfB8KQGjtbZc2H+uzsicqswA
pBk0kF0w7kUNmR9BUujdfhXKP2SrYdF2r7t9+6JhHmKoCoObIEvY5ocEWsprUiJHNozR+eWYQ+hS
0H63yBYLSwnPSGopspR1uFc5LPEsy8arjYojWGhSBdPith8TBj+yy5B4oVp//W8uxxaF+xfIi+f6
LnAXA/WvDegFTMa/3mAt4OesLYzu4GWogSiR0XBY+8TiRzrYAnZO4wCV9NwGxHIhH3M3YWRU95gV
M2dfWdby1Zt7MApa0b24uQpsR7P2qCOWx7oz5u2oQQPetTrC6Kv01GEehT6WyAfyNogYf+jrDceN
qJHgUSTDZeMqeJoYgRKnmO/k0G9gcsTqjOU7pNSVtfPbFcXoMj96+nrSAc3ZTM/iNV8YIuCAw2FU
P7YFXYPCYl6RiDdHy8QlK6cf/82VAxLy1yvnG7bhwHz0+BesLu/vN5Ioc91Ujbmeys4lWI2NJml1
9UNmGcFe3Zxh7bCG5wTcWrPRMhgEVnQMJDxUV7hPqWjJtDNhEHtUyjqBq06cT4d0g9lRLF5yZT63
SPnv05GTubKrTx3X0OEGBnR1TBR4AXdumu20FMRSqjrGI2rX1nH8pUht95LWMapL8EnX1UHspWwp
AzsW4yXr7ek1G4yafXGY94OHzvHfXxnDsf4GzvI8F+YWeR2+ZbmGACv2r3dVgkDDrwzc8MWQJ2eX
0fdRdc6ng4LDtv3xw5szzrF6choqerJ6UkrkV9uTOLX7xc4/THifEdFd9aFdSbruoUorbTqLJK6x
upDgtPU2ew1TQ1Kk39Y5v2vjCTHp7Dy3FqpYMli53t3vqfM4nZaMVhFwo0fTK1Rs5zFpNxyD9y0r
sWQKSceacBYg9LRUOEzb0ep3nAtrawOAVMzAnUc1lsiIfWkHMoaVuyx12HkEbxk9cgnlnmfL8UPT
sSQKsuQipuRxnKeRypEAqbQuSO3KXn3CW5hd8KJTLbZCZuGPS5IedMfBKRYP5Eq3D7FRdxwZw9tL
vP3dLnXNUEvSJUyxjg5LsRJroX36aGoY4emB78i96VUbIL7LIgNxe2PwWkebqak+/C78yjkPKAVJ
5QBFWDbLodDmu1EN/lHl5i/F48LD+7u3PfAqQ2tHPHNBXjDE8mhahXpdt2fMFc3ZXZGlly2hzKs/
tx/sS17wJ+GDy32mJj/6WxBg6mbqJIDPXgkWXiJis/Dc1e61McEQN/RaGqed7/q0RrNc6Ayo+sON
Hr4WfXuKK7vaWWSWhGmlGNvYqz6GiZPIJ5bhN2HXJTE6yxopLKUvgFdTrCHlZ9OpJ4Cr1auttJlL
2OOacLKrLNfv1raN5NtDVXcrCsLs0V7y+OKJ2LtvB5mysk/rd2nPyMkSRFt5J46u3X2RsWlfkK+u
RrRoSpyEXy2M3Uf3I61RWHXDnNyV9ihfzFJ/dOu8g4/vGLAcVHepFSDMUfnV6+zOy0ut9i7bPFG3
pqKbb0omilabXQgZ84NZWtOePCsxEjGUj1E3OuMQIMPkjk0V+jMX/GIjB/0+375KY7zTCSUuwSZq
76PCOWl8Vve9W3YR0aM6Ddn7vhoMbpSx+PPmGtd/Thr2KHdCJEmUQrOfczrnHuU1XONpuCaC4YLc
XrBXL3sn57IOMhswP3rdo4YqLpIEorwrmj5Boe4Ezt4HW5j9+zJhXG+TL41U4o4JKHs5ypNgTbwk
7Ppy/s6tdqyqxPoNs/+QQtP6ziE8DnRAwc+jnyI7rdd7M6vTjyKDzsqe/TYhk7gms1GFt9+XWXPI
G0ig3HlYvrby4faLqVq5c7RFj8aUMSAlfTnSrZgz5xIjf7zMt6+y1ohGS9Th4KfjGihFPzAmhGTH
WZxRnU/gXIEsVct1+8WuFkIhlPjAAWrTg8L7hS9jgC4h06Buy5LmhItbXNZIRzQr3mN5y3alPqJM
QNke9BjpESO1zq6STJZj3yvuXV7aPUyb11W435I2nd6aBhvu7atUB1C0yVS6CkmUaXLeclQzRubK
saNL8dMxN3fvFF7coGOYuGcGV92129aX1UTJHYch886j0eZ40btXNG3ziU6od7jFk5D3UEfspoQS
JQXhYo42BNXif6fzbEGBzT0n0HNR0vSquo949MnRmohFg7z9fSB9rzVoAklOnfc0Fad7I44/MP3d
CyJAnjOc5PsaK/6ho6d8Lw1vnVCcdd4d4jggv1Yx/IKGQxSbpv/oxFQ/6qMh2agEE4d2au4nWVx1
zZ4fdJEB712yt3hEqXd74pEaGDt/+bw9uITgxv/8/kTeLmdwjOYegxeSIH+07/4UI9Jdvw5zoT3p
a4kYrjNe8ZUbr7Db9gwBs6dyeIF3qt756JGAyq+pOwMA2rbHWUNGY3dzHiVmP5wTw8RsTyIcDQft
jXAV6w7zyxKY3pI8Ts74IQd3OA5264apyKbXkjeJTNV6u8V4pqY7vQp/34+V87LUxfxcKifQivSd
wICUNJxYexc/8rYR70uRJ/jaEJwVJkwfGkxbAKNsAbcv/hn0hP6+IL8ztzN35YhfzWdi6xC3UaX/
+YKJ7Wrm/A5f/Pmd/+qv5Nbs4U0QaziSlHqxyvjednr1FR1ApJOi8MNQ9kvZ619QhTpPztyX+6ps
5F01qwLxgK6fqBytK5J4mAio0p2tmv8TNFIx9ief0QzyEjEofKv1rVyqYZdMY3lX1rwLG1nkvpZw
r23FEy/8mBR6HEl168w/Zhy3BbQXFVcOLIv6Ryw1opxjBBGLnZnHDFct3Z3ce2gcmNvp9Lyavvw5
8ze2qzA9p+0AMTuO20MvEZwyqtiIG8QSNvgOgLTGigGIRBJNyRskicdV7f1fbmczgYnnfNi35Uaj
LY1fVu43uF6RM+LW7I6pM1GbwfrVGvFcr5yiBjUbL00MCt00783CG+6djXgqcxQsoyeNkyHRe9Ej
nuK9sWBLpyf7Sr8/GmJKX/Sk6BVIm8FzofaWdH4CogiA0xDEpzNhzPXkC834msJEZ94RZLYjIrt6
J+1+eB2c9ateYVrTaOgfZFPjMNqZedwc05g3koEzC4FKTEedDrWWwYxbdTo3Czt5m7UpRqnltW3B
TA7NhdRdkh1xObAco8heJwIVE1T23rBrS/pAiWHtpWxohkwupVlFIknmeSCqM2+XL8AwnNXI0HG6
x8Qbp2gs5RemOjat/+pHWWLGJhSOY0a190HkUP6fVGG/d2X8MTvgYBqdR5aZyIjFt6PZnONaaLiM
oZjlT5JHDWv+YnfQt/uCo2MxmdCfk/nYzFtnO1uivqm+DZqyIBNsbDPjMTWYwhMCEJApY4SaJj7M
NmN3suDOANGkqN5yp71qz7wkcUrJdBfsPWM/6Mpo11b216wYL4akAulV/80uu9BeCj9osb/thUS/
3Hrbk6ACcAntzkxik/KIYLg01KarXQhaRP5Z5CgeRtCUYCS7oOlGTiX20R3G16q1LsWo0zau31v6
3IjAmZk5BUHxJhBjFiJ86ek28urNI93L94bJtOjpw2nNmES+S0oO2OW3UjbHPt2GN2LxaSnzywxd
01qdn+1krcFU+4hwW/llMDgkQqcKFtMdIkQ37ZztixLdRx6/IRnb17mOdZYBH8TtfU62EtAVA23l
d7yRDXATFJEkbvq0aO2AMHbuESfe5XL60Wj5G0o1oqBrPex5vYG/dNjr1iEaEiblxQzhoK+tIE8w
xLkIKmWPzNWIk0NFDRYy7kGSmDRrVMHLjoO88duNWcLhErQxplNYaiYjryWLT6KTTTj3nJJb/yF5
NJBzZCtwrkVsWIQ2MDoiXWwZ93vK69BA7qiV1kNvI9iu2uSKiSmDDEOO9K/G44Q9muROK//BqeSv
bKJrH2fJo1eW9t6RI58lPzoZU+hkVZfj30avVZlbgCW0EoyP0sY3WeH027JQNC1Ld4MByEKbOLJa
7gMjyONAKAgjkl8M4WCxI8xPHcMN1ix+AFwNHT57zKfui0MjNRD6iPYX63eIEe2ZTTK/8wYMQNB7
ozWbXGxeRRWtOq1aQmzdQJTs0VRXn6UaYOs3OKhTF3b/SuO3UNQkqAXqg+7qKrRyGq+OQ2KAhZ4P
teFXWap3o8txiXP25KOsdoPFQDBZYQWgmdme8GI6Numjm3LTQ6s7mW382ybtfhodN/AZ84arPr24
dOsHumFn7pcqIDPpXPXR5riBnVdGk9XoZL+5mF+L/Bpj72Q22e5HJ/sk3Tl0TAXIoVrOTT0jvCMh
IK8xgECzq3aeXO/bvnvq0KpAXFQfeD6joiJ2fWgIJhY91yrr9kRD8sfF/F50/dloy8dGM78XDo5A
DcTi0cwLe5fwT56S0BB7br2D5gzXI0bQ1JoYixouOjkOhKz342lwv3mT6ezQL31LRhv6HLPlYHHN
t7UUjwh7ybHQyo8BukfEMmejz5h/lGP+1KE/CQcWGEbM7CDZMAERSb7gWqXycSxjn2sHIOc/Zd1e
kCI8rIKr5W6fukEzO0udQBkdS7ySxGkYKMLhUMGHDCTvVbYQQIbMOGn2zu1cG7ksO3sz/aT1GDiA
WT4G+VTmaLMcp8GivzXM/OKD8C4jAt7WbKsaDTxc/9FUGR8lWlcO+k1oTVsN3dJZ2K5fXK/nRXRl
hBAXkCSOCSb+L5rLEm4O81Oc878vuq4CR9CqQomJPHmv1UbFhyL1u2e/Zpku1/4gjAGLMybouJDv
3YAnq8ACZaIbDPr4IVfFipTPY1RoVrskb+9pt8Fi8IFqSHe4Wv0zXmEy2srhlyKwRkdpepKWINta
z6GJnQ2L2cCshBUOMwgRGinvt6cH1Q8D/7aKUMA7Z9w7+9sLUdAEd9hxy6CIjfSQwZpOPByyy7bm
MLn3YPHIN9JyoFZRzB+woUBjgXFx+6Yj2W39xAezcIanr1932AXGBy/mNtyehRSoPzrN4liX/nAo
cZjELfuLK75VHj3UOR5+waUBPdd91Q3vgaGqe0IyAK2cDSsYPP+B25IuQW+F2NXeyrn5JRw0AjjZ
7pAyPi8mPaHYHiOb63/JF3zeeufew9DEbi/zEEynRaG4kiyiGEtkEAlkes/0q+b5AcbhSmb4GIzL
lEhdn+nSroTntWLGKOVQR8p03+gfL/BAeMiWKftg7UrO9CQuC/d4QBT6jr4VzDG7YxCpeR4OCO23
QH0Bmv+aplZxmjMRGemKKHucjmZtD1h/wG+zSsHHu/3YxDlzbDyPjvmIUoTfLUpz1ywvOtYb2i7Y
anPnQnp8scuzrg9czS/DvlzedWNco5IoeAbp9p2Xtg+q4ptm0gZClCUBTbFvsWe+0Bh8LnTB0Ezg
okigz1GwRMU4GLh08Rvak9ziz9yjI9nHkNAGjZZ9B1n12+c/ok6/SEjA+9XbhBbz5ODuSow7PtGg
m4qjNtuM0ISGljJJT5iwGWejOw2rjsOur8S78JePukNDWBtYKH2XDpDwkwNm5Ge7GtFYdLh00UuB
5ox/+DGTvMmrdssUv62VRz3BzHsn4vUMYcg9tlN6Jhy7ZoWv6HaXvXaom+mXn5Q0X7sUMf+yXGl9
Z0fqbzM0+9U++BOTQKgnUyCqxj/OdlFCWVSsTaSX6KXxnMUpqVXDUcM36DG9p1wEVl1oDN+ddu8v
5lYX1STvQcsL2szefAoz8CeVXIihqIPc63OyHlHfrxAP8UbMDywr+nHNbZCIE2l6XdaEnG+Isa+r
Y5F0d9AZwx7NXaYDLxtbFjXScKM0r0c0dfw8JXIRJfX0UEHVC9ycEJTKnC/O5J8nKDWRTO2rgKq0
N2cyQ32nv2OwWwZL4eE+L8lrBLvPITuHFsZDc8hteqqTQYTaVDbdiXlNj1CCbBv/ae1o3C1g1fC+
5/Gp4pqC0ZuBxaA7ey481eF77shJ3/7z9su4evexmV+U7ncvSzZXoaZeE73P9guaYpho2+/kVvJe
e7hHNFioD8iWL20qp8solirgKE23AJ7gkujLqegFBk4EfwechicLhDFzI+y/LIQm8Vocoh3c/Zlt
naZ1Yfo723G/a53kMUUfKwgzWQJ5m4IM+VRcZ3vpr2rEcAJUY4+6COm1v/rXgbFM2I/g2Fld04ci
3y0IgevGObnVEIxCTcDBTMAh+X6tOvsdbUX10JvZJ01Y/Ap2yUFQgx5w0UwLukkhALR75Dsl3nPl
5MsFlKs4bW9Aq+Wj8oT4QtwfK6ty3lXVetFtMDNaph/VSMxOa22azoG7qohAXKzs4uKzGdvlGy0z
KGPpAvzJFpxvvfHtllUC3UpDVsa4eKzdbvtoaUbO7XK2iE0u+k6xSGIba7NcvHUIA8hAye4RBwz3
mej8iI5aqK29d7iF16+GaTzUNB2yZH1neiEPhFjpV8/Xx91U1vXhNjzIVu9r56L+9DuIJkos8o4h
/Oea192Vkh50vJZlZ5gp/sUt2ufb9THw6x9AWDDNuh2GbEV+2TJP7adlP7t5Nr4aY8kf5vzeedqa
kJli1aBLhxNlG2URojpEHF0K+O+QxvoZOc/iWvtUx25pbNlIYBe0EwnB950HW1cOBIDDcsUAhL8D
PTfMJCU8dQa8js2NaO21sxQHKnfBReAzVb/dA70nF0j6xiVbTfEl03TtNMTrN/wyJFR66m5RBPwE
ALCGAyHruLPTuOKpTyTvl2iDP98E9Vt7wJ5kHPRcvtM55FQBewft1FtpFcDDOg9si0wPZtvrdH4T
WMylgDNudAakpNHDHk0rrUrJZpVr+S5NDOG1KWsEEI7xZrrtCUxmNgzvnjsRZzRZULqkhgJ5bCnP
4IjJh9svHCa/eTsP1/ydaQ/iTe/qr7bzeHv7Kk1/x7mzPPlagrkdMEJQdBifBiAtt/HOmK89jR3R
RCUhjHuuMbyjVTIZGFh6WgSqP5jf7IEsW7/pQQMHpcaJofMUWwpnaXAO0zOv4+SBbKf024/Gzr3D
2mvFrqVK6iq3/C6to9sa6Y/Z1Il+SKonTWnVE5S8cqcKvXpiN01RlyY62ls+qKVZDRxi5d6CnbDY
df81jVF0ayAZ3tp5YtRGTEe/3eooY7SD7WUMbCva3bq6T9dEDYFTC+3UNemRKCVx18f2A8JrazdO
3XI3UsAOhlwfN6FkWqTlQ6eYYBhuSo3jN+XVEdMbR5xfTE3Em8oyJj2NByM6ZfPWzAsKDfuV8651
HtrkeUTBzfGbY0PezkuELtR+kaN1mMbe2sc6iR3oyzEEVhb4OclU2J5pYGpycV4AeRwxP3YhO/78
iLC1O7Wf7ZjYDyMmLBy0uMHJpUM54c/ajq74fEhMY68R7PPh59b3ar0KaYj3JiuJAnZIqRxWn3NW
Gn9o2nxhcZMvSVv8LJMN8GSCPUhq+gYt2bQgYPwjljv2erX0T6pjed0UVKQjWd7BV1MS3v6AVFy0
gbdrG8fZ0Uv34ACR67RqggmOB2NXp/MJizH99y5L9Ts9c3Y2Pt/9YDXxuwME7XZPcKuc/jzg1HOs
fDHqwPvKz+5uCxbaRLusIt1OVRFygDWpGev0xGDuGiOnPXhl0V/zglafteCs2Hbkx8rpgBtlWs8O
YOwZ8y7vszderJEzJOd9fEi2nz78eeluaYYDPRyqhOUrZFbB6Rno1PbOmSvYWG7oQDG/qO5qhy71
9u0NvfKuXb0eoKqc+0zWX3zdWcNsYTF1vfSSliSZbZ+NkbTjsXfAJnV8z4lA+3uEqUagoKYc9RuW
y+miWjJVY9GMoG0sX62+ihLMlPu1VOD1EcgkvV8/gLh4bRSPKhEZ98ysHWSbnrbhaf/5lZZz62oJ
Gn6rTA8pp9Y3s0fWyP6Dmdv80LUSCaXWfynrmBTLqtsN6SiO4O603cCCFpm3xRcFeHC7T5uaLWbp
Y6Kt1vG32U3jE3gKxONW/GlN64djE85Hu7wqjeqt81/LbRKxaurNl4oegaqHaPSIPGOYOlC/WfFI
ANpH2hgOjg5lUKl5Lq/ucc5b8UXrLSv0RKFzDMW96ZJ8du+5TzDn06+cKtS5SznbdsA5byqM0fXF
4TYevK1SvizB0djNqUyG19hixBKmyZEnSJ3gEaMVjFf5PBisxckIAI3t8VLrov3cvtAmxJp2Ic3D
LTgYf56x99NtA1uKYzamYNwg7lS7FWPNbkqr9m4atEu9jdnovZpHtRS/ABDulLFgntq+qjE3JYHi
K00twwtI6ifqYdRho/7PXzQxJ9G/HwuLvwVMMRS2fMYLjiNsg7gL++9SA8Ku26FyGHLH7N0Ybunn
F9l56cyFxd8QJ73v0XFLD2cjhq9dXFJTztgCw6ya+r2LQPncWc57adcLLNwpvyxCvGTMzh817SOx
R4LGlyoy9GY8jJbbHYU++7s/j62/IKsEm1015fq6bPPL2muphizbPADgze7qWDv++/fLvripc/4q
rvCxUdFgt2wdq7xvEhjyL+qdiua6KjM3PVrV8I5q6JjZyMtXWm9VaXVna0ZyCsqSBTgDcoB0LVw9
UNRO0i/RZENWBFeDKEVeCiLHEP3QxjDsJY4g1pdkskO+oJ8WAWsDkjXBiRgIX8BD/oCwL8dBUz43
nHr43Guk6S7+7tjkrk85Zw8zFDbnyAoI4dmzP2ugVIfbmTt7mysat0YPqQJY61pnBaxMdsRFqSOz
Eus0mOPVUeAGKNhCoWwHKW2B9mNvNMWLBROC7suCMWckPOyeONGL6XAzT4rkEE5QqYFSs4npJ2vl
1yaV8PhExiecz0/5kMc7hzEsUnLjMLIqB4LkDIdTcjA1095t2po6Xtxx1xAk4rRAOXb5tE1WUz3d
E72VXzVvC2SCPAKZhADtJiHKN8Fr6XsfUqMdVjfqRyWyNow7PwuM1DstE4NOvazC2FkwhgMfeI3L
8dXtuVGbC0zjel8lhgjpjZ+HXgMlVPLhFPQwOqm9ef11UTiyEfQbpCqO2s7xpB1mzAgOI30DocxI
k/1bBysoShxFb/RHzvTi0FvL9zUDtqBlCX5VVREauqQ/RV+Op0lwZfOSAQPHIPfQO2l30iXVDGY9
pkWTs3P1WAsxM//sMHM+tgmtLP9mvLbTnXKYKwy4UvZLjoPfSs1nDadaRGScwZFdD/NWwlEg6iDC
k/ybtwYq9suix3cjAU0kMHk9+1caLS1h2v7W4BHOo9tp2R6zKke0CbeINyPAbK39Ipn0AkRuQ/Ql
PxopmM/Hy84AqMMOAt5Or61HXSVFBJspDUeRfEtx9qwY2KN4XL8nfnuddO9a1Bai0C7VDnAvp8O4
E+X8ySEUuwUdMz5ZP0RgHdGMLdFrxD61OyYToGQ/XfThRRzL4+DQlB61q5sTf2b36JeWwXwQdHbO
RQpcvEjOXMxjLtZfnd1d19Y5dr73W65jH81V/m3oTiaAUbhPnJLLJb0SQFVAvVnYf+Slks53Lbfp
JWpEP1Dos3Fx6sWHVSYdS2tr8qHb8sNEU4PotiLSitdN8mXg2lt/xZsPBuLa59Xtj1A6Trb96dgJ
fOHZyWnPzvdCisfS9e2jLFn/PHAYoTW8rW2KQVAT6PUy5yOVzMnlEEyGxrkSHkS4iO0uBnpCeXjS
Jvtd+eFsr13kQ5UOmPSU+7KHoAV/CEUG3iZYqaRmQ1/sSwKzzS96TtEBQ/QwFRx29YWTOkkLZV6u
Fw4eI42+ftgb6oC0vaCrTjgyLKPuUrjDAxnPYF26kT0K9d5qaucZnptVgnT1UOj08jdwupRs1Pq4
sjMwgqdtS4DrV2wO7dFO/c9CY4jTVXMa0bJjWmsz4NQbgXiirk6EwBRB1irzBDDpEf7TbyhJJBAS
XwRa9FB5tARkVviAn3mrtC/eRDuFzqQVd4aPJyVmFNdBLMs1Q9sZ4MV6v7+WkDdh9mf7vOhX4Bh8
hl7+jgfZ3BU+6607PLWu+1Gr7BthsP1+pPQKYsN66stM51viHCwKUgdbOq6rrEAMiVXtmo5VvTf1
knHf2ZuAdEPoYNFZgHqn+r0ySAbwnSK710eH/Z3wDqdf9l1cfnUrcZw1O7t4MTEP6RofbaUgb84D
d3WO6dnbIP5SI4aj/JammKGmJgl5+tpwaHgMhgoSb4J80VEjzmEP8pSzdte6tA+KcNs3Jmw2MNUD
vFig/tmTRkJglMcDn0YS2UWh075isRySRJ3HjY5Bhf1WeojTS4M0Q0+fn9psnvZtoU5ZXr5qFe/L
LxJmGKQy0URC9ljvOB62wazTrc1m9rqxeCMPJmGygdts4mfI6Q0I58ToAveIQG2q5phOxRp5xSfU
Q/gmMFwC0SNsdSvtqeydFq4HQyDFpMqlLLuaIIfDqUMfRSOZ6JIi2MeJLsNOp3rvsr3tFXQQNG8C
9u/JqNOIZxUrQgt2dwcCg6/m7/O8FQGpqELPKb/iRDksugPjj4HAQXajiBwLD9eszy9p2Wi7pUFU
0mrjsUibaFC0HvVlIF2Ewib0QZyyzHyzWo2kutbl0zCJ+h6BhcF21ndq9Q9CQUAxcwYkMdkjQeHT
qnXko+2OL7npfzcrRfqR8B4Mu7+Yk/ZU13TeBbADzCJZ1FlmEfia8QDYdjNdU8Rq5tcmJ7U7QQ/C
MHMlcCm/XwDaZnP7YmFBZs7hgxWBAHWNCdXzWuh4lWNcF+gzhyp3ueGNBumTAdsdhVGYY2N0mUYL
OW0YO22Lopl+cryBPZjoV2HDaETZ40a+MBgYMUUNZi1dCAczD0tir/upeB5mLGDamvzyuv2Q0egi
DnBCudfa3Cby52TQunLmVyanTKFwEwaO8nPKlu4sBn9heYULMILZ1FAhZuzru9z2UNnOrPPrpP2W
jW0HORc5F0YSrho6oG7MD6UrJE104wfOwGe/oY9C3PcbSDE8eAlrjk3Pf6q1g0RlmNrGK416Nh+u
NCpU9dBiqlbTyoLcI7XSgZZ4c/K97IGz1rTfd3WcnpF7DQ99K68L6D/suke20oGwaeyNZvFzHee3
BXlFhA6RsSdO3v3oY15L4Pf0DYSNmfkb7jyIjXQHIYmQuBDZK4NGM3X7E/2xJHTdBuOJudFCK/1T
M2Ug/dnfM4NaQ3Nl7YPbjJE4b1W4NaUzd/rG6VmQyjbuB0QOLs/b4FMnTLMO+QmE41rqW4ocZaXd
7RNhvhIhdgazxkGAkk92Yq/65SUz4UdkJCkEbeLUkasJfOAZVsa5iMPUz31a6++xqlE72Z8cALdB
kgoGh+gFNx+4yWcmatt3T8nw4Elun3wzvsQk0BwyJzF2KAHQciY6x277mhRzkFmC8Jfe+BaXEDXQ
sT/kMdFLJB1LihNsmCZFQog7QsIaZ+5MoBWrjycvxlL/7h0re8nL4mIWUEU07sgpWcqLS6DD6IOB
lYXxdXAZ1wvo6lWlvcaS2tJNtqpAeE9TBe6M8d6I/XzQ8ziilGWjdsUXXMEJ49AcfBJtESd1npCK
7LJ2+MnMmGcjNhjNGr9XoxJhPrfsoXkbSku7dMn6oxcrfdbU3Q+LYMvCDRB27vCzVewhqKM4/zee
+YirJMqslhF1KnddXT77rfoCLs07pfm1EtNvY0qbfVN45DzUyd6E83qwswTWv4k9lK5/GvFDr7rf
l2c+7UeuWBYhUvvZ+f1vCiBwmLm7E3SjA/jY6WmLkwxWFNVhvBpIeVC9ljF9QkVLZm8k83fbcugO
WL+h5Y5ndzT9E91m0J8LAUlsNFNg6DC73e0pckaDa1DuZ3gcM72uflOsglPFCTwYgW/wEE6LQqqC
OD5WWhBLSSfDnC5mCnkMFi2pCFn6DcMN29WC8qIAgeoZ7RdREljXz1QJnjKncLmnkNr5TnrC8ctY
PamHEDjHhzvDn5pTHFYbFTCvvJ8aBqygNZr5xNH6palKilyPdV5Y5s5LaVH12eZp1APZFgdgd/Jd
rStRnJzVrSxmnF4N43kAbC+0ydu5MwO6NX1fDDnfoUbswqHLo5Vbu/vfXJ3nbtzKum2fiABz+Ns5
q7uV9YeQJZs5FFkshqc/g70uzgHuBrZgWfay1E2yvjDnmH6DDU31d7Meh2edndg02/GIAWLVG4G2
TIPfPEZm26H8LHP+Wzyps8n7zE2IbLVU1zGdXvqQcKQcr9s+QhZIqz1Ho7NcCWQxnJRvaAsf9Jbs
CE6wAY6zRP5t62D46CkCFkThXXsbdcGYmEyTaxZXhRQfIT7gWf02chI5N+aRPG0zp5tNUOWyyuJs
VddMIIM+XBt56C/KsoO+prmLFuDlhkcgkY41j2sszD3KMb2hhqzDdeyzfE2RHmXtJeq04wCTpAvn
9VTrYHac4mxTjdxqlauQR2jTuYX/wFkHS60u6k1WtwP28FSwZgjvTZ1+NRMKoyJRhKxE+WvBVg6s
r1r6uvpwKu2zENEbYk4eyFCC0GQfoGTVa8eFqioC+0qS+zyGTD9Tr4O37wvvUBaVtQcQTlSbPusC
LKlWbtEDNuvij75Xx77XpxWGWSJiuIuWKJ2D9ZAmHoOD+EXnqhOKkrSGbrmcWFIPjbsRbZgeu5AF
zCh+inp0jr5Df8Q+OlvCekV2RBa5S7WfM5G+x5V096U5/1ylGNf8qX2qyWNTCf1qiwuoXzQkWtJD
4p7mVKf44A9Z/sX2rrjxbhLoxGNjqXKThMXWPCHDQJgUB7sR8pw+Tb92jMIq1/UU4Y7LmGu269SA
3DuLcqf3wmXQBK/DhrKy4BGG3cIhjBgfPBoHtWQWbLICe9HLxD+npiQMhyfEwgysP12yr/uu2jgE
hvdveIQxVkh8hlMdHntRMuklVNOL8kPdNDhds3rT+CgeJ+eGxf/Zmxj60VrCsRgWGf2bI8q9Nv6i
74Oj4+kJq07nj04A1ErX2TA3hCDEdS3OLEoWk8Du0wC0dI3qrPXkBDWBdmls2nWW7TNMesH6GUxn
swq6bKJUo5VRabRSemtsnXYqCcQxLnCdLiQdMeTUyBegPUWEZpeXMWFZjkZ3lv4ZK4lKChrbXw3m
/9HI21+9SsSKaLNf5jPHsR1ZVbA8XbrSOeasRkkvyDzWkGaOeAo9VEVP7L47TTq30tSFk14vLbBh
eVSYWyvstrZOhKpJHsckPiotep1afYm2G9ppSU3B7lide7dydmaLubNpg9eE20FZxbtRpVfVgUZA
GpAsZWHXG7ZVBfMvzpIe8p/94oOl1Fxk/9SnrPI6i9w61axkxY4VzqKBpQYnkBXMyJf9kA3VExRO
CoKYNTo+dDKyAHe3Jm8C1FBoXk7y5vt/h5Ynb12xhIBxvLKj9l0lHkqfWTCS4SRh6+sydpFIZjXG
IZHhnMcWEEpQyGAB0Jbtggbao2K87/ypa1R3eNVfat19rtpWMYtihuDWIjplQfI3knp9mtrkQHzT
1zA6wAQ8ZAV4f0+gJ9+yFgnqUAhGVjy8DHKCMNCznPPJtWE0i+4E0IzRo4lssCLbUrSkXSL1Qcwz
6v2+Z4fD0l0dByvEPlp3SIRoB1xZLNP5OC8sJGmDjb7FHkJUizGUIDRAacFVSun2z4/l3DPHJ432
BUOczf5k5WGMf7EZwC+SJPxpA+ej89Ngnccz9y221hmjiYUWFluvbW3gOX5H8G4m2GO3LzabFoFo
sKvmBHpHWeSEVn9S3siVOd/I7C3jFaaIjV/q4Qq6R76cPAOJveSVg8qmrTtYsrGs841058yplLRd
vG60e+00LnJRHVw3tleEWKFi0tr8MrRUkbKMyDUYWIqT9kuRbXZv9dD5q3Ror5TO3tnsU6AfYf9B
WbUvdToCChW1azTiSf2WUIP5BU/VOZbENwheQtvSb8APUXQx/yAByKVksrHMLEwMy1b1qXXG2WlI
vhHzOR5DNVuCgVwVPRNbcNo9ebeGsbYsRH4BXGYR2WrBatI4JJZZYSL7zIEpDsyll8OkCX4AeDvF
LCbw2+S5KLN/Wm2GyyEhkc9O5K0zcn/XsjYFu0DfDoc88PNw7XdutRpYwG2yYby3DTDzgLGlVcO6
qjhI9dG7eFl4syz/pczwdNAYeUijtE9Z5fHKqCpqa7TvaB9yTCGUzXQCGKnNcae7DW8SkNH5xqwa
86CggLFAIHzUL1Y92zvTjxjhzOHjqZ7T6UOaKsGcQqEiskvj1WY723FxcRuiEALe+6bDH3fE2mOw
u+2U+ibpDmWaPp7twiHRN/z5Coe+ODSl86Z0ThtztK9JYNzbVPuB/QHqpIXFWTltdNTnoXhNiiL+
EX2lWzeHtcw2qJlQqcy9EhKydiwBTXyKaDksBJa6YtEnPHsOwunXoxndZ4OMFtjByYCFk+DEXxSG
Y27ChIjglla0SQ5iclD7OXq0TEKUmV3/6RPOusBTRozOyLBLKW1DShIDnihdOzFeSJWHuG14BPFa
RuztICjVNPJWSpPaay9uFXAHSHj0nD4rx5Holodv3i3FBtL/yIwRiXKGUrbtbrnun9uxYH/rwlhR
qJnz9qan2S3w5b+iGReUK8geSaVhKIDu1jLAsnlQrmMuRadn7Mr8hKMqeRoVNdp8ghNroBHmYchl
x9JjldLKwtNiJ9uniKXsM+muCN/pOzV3LhFhm49xz0OUip4zeJkmzm7i5NhGqQVjhGHcqtGJf+lM
Igz1giAuOIgwuVF4LBybrAQghCsAAfrZj1BwJu6wkhN4FrjPSBpk/GlPls+W1P30bPpg30s/dSeD
0dMX+2iszFsdBcbNZhro9vEtIUTR2tZGAKZHkZMZTSAjB2J2hsLvwHkya5fPrWD6rdj0rYXuLTUR
na2cMDo0+8HkYYi+epGVEFWj/9X7vue1pnBoDEbahvPXZ7jUg4h+bd8S20WB6xTw5xSOeNl+MPB/
8ryhWdtJsJgGhgJVECK2k+VRmSh+umhAVJqxNBdVsNQZuSwZ5a2bjjbMyE5tydnt9KADa4VDYMCj
EyOeQEOHyEo8aWb5oRqYjENhn+f/uxpNSLEJ0flfKiP9lVpkLicWcOCA3rIkZ14GDXyR06vpboYM
CiYKVDzZsjh1Oh+nWpKCbMyp5UbrNSlG4vIi3ePNH5iOZcS5OJyH4bzInXLn04VmifTjKXK2WstB
m/BgXU0yfVeAB4KRDanSMY5lpVxXaR6tsogxYZLTBPk4rhDhhl9eh8osp6zh7FzE2TQusUU9oa94
o0I5hHqlz0S/dNXrnrymg1jZvv2Nm3zPycURIArcVFL/rUvzt7EICWPUDnXREbeW5JCFiwSATLXw
YvTN1RQTcXtN8q/tqZYM95QhnltGUx6vDcDrciwNyPfy0No2TCvfPaq67Q6oTgHU+Ja2aOqZm2Gx
VfDYN8JZzajaklvkJP3WbLq/fWKfcC9/zG1wGaPM7oYR+X3g/kD+Qto1LltU3lgMOMmc/KOwRkIF
ZHLXHSYyZqOegGxFO3vOMUmZU8d69+WZIDiTCgEPcz6fyZG2NpvAJtcevSFcqk/hiXcdUtA6c/AQ
F0FNdjvjFsT7jCLBJBpTszNE/sM0BvPhLJo145wZjM+IDep3ZaWfWs3ANwaJwUGrZ5AsLW/pZb21
7EP3NSDVBTKYfgpQi1jJfBizz1CyiVcSY6Ly5GIAYn+Z1a/U+SHBlHD+NWFKnrtJuGzibV452VJ1
HNiNkNaxPieOaexhO13rUKwaCQVqGphlD6bxVtQGm4nkWetLbYP0jZWNRQbBHEseokhf5VP4gvtp
I4bWWYVN8xwr709v8o73aQm/A8HE5B3Qb1Evjuq9EczBtIm2ds4lo8AE/xMi06Pc52LogdNyM3ts
N9YBBramhVcL5fkaOfV7lKY/8ehdGyfCsDmanLnORIlYwMuuUlhVxeN76r+TTAOlJ5g+1Yg8cYTy
gzMyadxLNMe/+s2hG2hLgnBYWBhgFg5pylKBtJgvFlwlTdz/DFI+D57OVRcZL3ZlqI2Rlue+CG5A
ghkEgMzb504LtNLIp7UsOhx42DY9JFcEdPf4gcLumbnXe+/aO937ckI6LSf0iPy0aKCSkCGSknqy
qmzvZJTDsvH9dEPWXFF9pV8lWzlyZFraG2JZASy9wADlShcmRYryUGqzMlhMgXUTJRupui7HrU3P
h8xj2DOuPYiRCLI46E6yMfxtW+jP/mwuEYL4bdPVF9AiIzY9GQMHmjSslEQV6A5BSuVv0pAnhJ/d
W7c5+6FBkGnsxB9DOTnzRtbeSUC+tc/Cqh3MVZyYz16RIQakDZ8Y3Z0YmCKURHiK999GwZSZ1D/o
lhIW9VPc3ty0yTYjAIPVIInY4OBqm5R3gtfLkH6zTnXIsDFY3qXjB5uEDIFZFysIQrRXDLGDTca/
wlgunjGShyrh37W0AMNXj6xwmBZm311DME1rZVQJ9Vs3B4eW2AHE0fXhEPYwtft2uguzJaHHq3G9
VOMNXwiP9uoZTcpa97KdT3LFPQ7uXgQ31u9g81rZHybaaO2gWfVlB0Ou1IKdb1EqV03CZMIVi9h0
6IOKK/FCNkkfrBJaba2FwRLt2VOl2P4oN0o2Aw6SrrHwY+O0Ce2SPOG+xBTREZo8ai7Vo5vh4SEk
9L3MUFhr48fkcr3nmvxIe2FcqTpPZjOOP1qIEK9zy3BXs08EdOAwruBRahKJcHh8iFvy0Aaco/4w
YDSffc6PD7KoLaZnRb7q/dg5MPQ1Nh4U5S3+k4WbVldzRgtIpwuemhy5TSyZf4cdMWll1W5aNdZ7
OrUWeyxfIBP19WG4g8ijL2K0+bK0EqaANWp6DytAoN9y8OnH4eBErrqjJHG3vdmc7JI4UBuQ+5q7
nHkSQtqtdLNu6WP6PelexXsVj/3dyO03hutYIB2GgV6B4i9RqX8zcOdtkRzUCPdQE4keny9y/mQ7
5rZhLqy9CEbv3M4falIt8DCfsaZOLM6GfINyWd6BpB7By7IOsXDnlGavDgw5kWN1PifF49P5CyOa
OJKitbVO3u1JG+18k1WxvLNClqR5Yy9KJUkYpuaZh4fkLzEJiuoNTE4tQ+1d4prNE7u+rV0U7DET
vJrQDk9WlzMYUsZR6blEqOoPy6SZXFQH8qvoBnkXDFA2IfBylOY6ise4ylv8bAnBiiyfXiqKwt4P
AQeLOvs74n46FHUywSnOxmtAX3JtwUiBu1On9j9wScMAn/9ts7GMz7RCRydXBWrUgRa0ou9A62kQ
0GmDBaAOmfCneBkQR31kQwj51ZDttgNA+21KsqjQ375TJL8nUiO/KfKt53Ri46hnYFX6uLhmxsB0
QsFDSobuiIahvBIi2O9l4/e7MtGWA4V850zOMbL98lwpaV2HzP2taCmIzKFW9zCUgZvkZMga+/nx
nneI+mwn8M6O9O4u8v5mGXrTNasghwvP8jj+36PBx3/nY/SquLbo9JpnRqDk341NufFagZgx6whK
1hG6+5r23ATMVRHsqNfIUZuo5+gdBt98T92KA4/ZwQXgWcJRWmw0fEbv4dh4G9Ar9WdUj4fHv5aa
EZi7XHFQ9VSPUU08V6YzRjJ9GKw2AbiZbae4GXrv2c/lTZIUviALqXxSyHHn+sFhVFx8BbossHyP
/juJfqFfGCcYiPopD/q9RpTyzTb6mXIP+DdyK5DquWRA+rja0fr8e2jmmGWohm03oHtmsch25u8k
XPSjg4uMlAKQ6UsfVcpJ2XKci/6/ZqEmSGCAAiZ0MU1pvQZo9Bh8h96m8qJ6m3bA1B/K24JgI47a
rId6MnLrQ9yk6CqNZVQJuPT0Ey46w6PdFutmhFM6x3pdzJgQP2nhgGo1+xvqtnmyxm6guJtK/tt4
Gr35mg5GTb24k12vjI4MhUpQHf13Z8z3woAMeQYD5VvcRzpUu+kXZ2r8RJx5e7T7gGxxPnt8GGMw
oQ3zuK2IbXNTVaSTECVAkaj1ZGFSm6LyAUtj+Xr9nnh2uRypdrdyCIhH4x3eF74iLdMAchIOHt1T
HRgXDWPAQjGJPU1VNN2YtW0eTv0ok3Jd1CFsLk3CXp4/IA/jQ/QStXF2ffwpB/w3Zf3SJtfjSZ/9
OvpYlm/JTNMWkiXEVDdni1ks63BumMen2Ae7w4juZQ/UTeP89yULFBVf9VDnnmG5guqaPjajPdJi
CJQGy+R1oMlTRcmM4loPt2FcQabEMLyrO1SU0urgRtKt6aT4HtHK/4Uqy4g6RByZxpZD0qv4+3j2
Y+wVK22K9RVeM8i9XvGS6wWBysJ947rLGvVl23m3Neyq2dpBFCyqjrgchPnZkr1N8TaRIbGMBlSh
RJZlR88pjO2gcHgAJovujcOjXlLud0QUrI1ZiGkZ9a8O3nkLdIqNs5Mkf5A8HUM6ZvBs73EAUabp
Hf3YlfC5cyt4lxqrg8eLxnAuPDqEGuuuvVBzVlcfGJ9UPeLZcBsQzEp+WxmTfK+vxWcQ08ujOBxW
oSk5KFg05SfL8OQR/d6Sg8F5ThsuzzAfWRcINNMD2V3m6FsMwJnuqf+eufPTBh4eJUbUvIelWOcI
g5aa4aAKyTq83hH3cJ4qEzVUGL2HbrkPNFxG+RC99b3ksQuM5dTrYfuErutfW/oZqIU7hAh3VYfS
PtFUyGUU+t1xmAQlszJuTT/8dVNL7CsX1agXU5ZNUtX70vNPtZkAFS30iWfK7Nlu4uCbA5pujiS0
xjO6Q0v+2FEw31v0uUI2kKYl4WU1S0RzyLHWTbzsnn30PSnWNXQQhplp/CLBA61FnDwnRmtiBQ+c
Ld3/ww8BMmKXJ4z8/bE5qPaty7vgmRVYyHrX/wLgEbwJ0KrkmCWM3nOOGqR5JQvsKngSduA/xW/x
UCYbdH7RKp6jlfXE1vedPgDwYOe88EMG86SyOUyMyTzdjDwG7rXhsZAPaQzmkWWp1+GVIf0uzEse
3Li5Pyk5uYcq7lVFN8i6Mn2d+l5ccZ7sbD9AjF+paGPU1oCJbNOUQfNURt0/T8acinmk1ggQMDlJ
kRzZWlZrWabyWzdJDa/UoVQ2P0dkj5+aA8QppYpFPdDdzbRUB48bgLy70Tv4gXSW+L3/Zl4Sf8/f
nzca/uFh5aiT6j3WEbif0dS1h7T3vHM8f0hTkpKUa19R9WQ7R7LozObOt6ymkGBEDmnI07/Fa51T
i6GzmKe22AwcIS/SjNQRNyCHLAkOVWLtqyKVL6q0YQXFz2LW4ycw55eZ0MTOqNQd6b5zylxUtXWY
CpY1zqcjs+iFpWG67zppoYthZPTfWxCVA0+vshjO5GE/aQ3UcRcFLqMUBjV9l2wJK0q2VST0ZczB
c84b/6gh5tyX4j006t0jRs1npk2RFCyL+e9i49oFrpmcq8klyCXvvuqsao5ZFTrHirBhkg9Zobe5
dYiRVq90BISHYggv5cbyBr7z+c9B5EmlkW8pOL1lLSp5z4fgwpiGqyZ1ZfbmWa96J5rVfz9Fmw/1
7vFSiOYVSCXiEqf4sbXdf19uLCKViqh/9W6Qm9tdEMTNqlJesNPgSG2iTLt6nEDMK/s5n2QONaEq
bACe1ARKBDGR73M+Ylo7H1EMXC2ciSqJyvx9Jvunroh3JtrXDwbwAwNFrIEwCKy1mffIPSaoLiox
q3NgbJtJBhSvstpVjf6asRrcoJue1qr0MoQLWorlQUULfajLiz3grPAxRXy08mPSpufeGByaT2Ue
EHVQJIeFf8uBSzFyfcLJwMuC6LwFfLQC7a6tOhwgu8AmCMLsCcW1gj8TSYi3QkM5KWu2qNipc35b
9s8lsx7EVA2Dk8cLXHeWfgY5/WtnUXsqeK0iqJd3DHNEsEbqQu0u96oFfCensL0QrYp5yjOHQ27T
eOlA/nbtaEx8R8mXNnQkcttk29LSaqFsn8FxKqahZn0JGULueij9tF7TP98VJp0VdH2t9VAQjUiK
sZywEdGD+FhYfXuPrIbgOKRQLgvdufzhBYnYopQl+sHIiF+ChmGs1uIUqHNEkX7vR1zXlb6C8WMu
GxU4RzSuqwd8zZS9Wj0MYpJQaEptzdnAXkB1IQmr1gmrYR9pvXdxfJyIFUP6gKgEkPwsQBysdwXi
EyjB9BUEltiksYCcMp9pkl2R5tikJh5Up5AXD2JaGRjt7rIMrn2qd+fMFWcgFMOyjhC3+U+1nIZ3
yRrh4jkJu+X5U7PJUdta7HYyLxrftTJh8i21FXEAkvQP44kMpCfZeg4J7ETF5UbgMTYAB444fVjk
jkp2zuTB9ugT2FjMCMl31AxSx+Nmp5uUppqNqzrvtOGSGhVns5r2JcYZdAZh823W2k6MpXqbBhJC
fDgdhgrygw5YG1NbJE6DMc8KFTHgRuZ/6bObP49uQ3TIVDB+OTNPWDh4T5pgbQ1pw2OCOykneu1Q
QLJiDWC9Paodv7LjK+semuke1+vjx9Bh6f8H0kOU8vH4m0iJ86VVsF8C6ICIeW2KzrsUL6VBNkMG
zeUru/aJdwziariHvrobTWEcox711ThY2VawPzCnxHrXe2UxeW8HdGY9PaKYvDWpDtHZb+2vh8A+
dpJNYIPWgIFEw+njkux+RBd43xRgPIjipylEUCdmnAjdBKtniZG885vv/54RAi+xpiwdSGNPyA8K
8HwpLHQGrItrxrPwI2qTrdmjVFtXirk5lVO7loHidnS1g902P0pYPNpFfHQoYNEXuQobf1b8VODx
aT/xAMOteSbB58pe8YWrq7qQx6EfsgorzwhzgG2V+U5I6meQedUrrsT3wPb+ZS12ekSB3iLr0OLy
GCmuiRH9EVmdciDZPFsfDW+H1uxQ9Xm/i0fnu5o6XEKNnwCcckbsv3NrWVDIYYpu4g0vhHfLcyD5
Y/CJqI1Gz+h3VUU/WERPsVauMWFVLyKKniZAZf/v708eFKsH8gl/TrZiLOpvdb3jDisg0gg/vQ+5
Vlw9nss72jIGAKpzd5MrMJF6zTrXUkBwTC5Q76B6qKppOiM8tReBHqr3mbjI8tM9KFg4T9XIH3MS
tHuzkVEL3HtuJQJVYdreDG1eskewAVBmezfd9e92O+wysCSfOk+QCY54bIXiJRitdzHiynYamlzP
js6j1Xjbx0UcpAyHwMI8MwF+ezSrHIPmsgL1uMO7h8i0UPkuLUHTR0UZn5BQbMF2rzoraZ6LhoES
kVLooqj8hgFVUieyYWNHpCj19bYO6y8vnfahjX+dSDzS84ppN9MT0WBDPK/qcxhup1m5R1dC5dX7
Pyhd0RYLCj1KRG1f2iGsrbXV9led0AvegThccIFcfI6pU6alZ/R935NjKZz6RHN1yZ3Z5xJNysVW
eMVzM//omnWAB3bphMhVYrwXoVtvQ8teFwas5dJ4xg5x1dq4nk9O5ON98sdCrOsH8bshg2zZOuw/
Kgh5SrBnI29zwyA2PYDvOo2WniDryIkO1Li13eoj6sRv2bQjStP63ctZLoe53u/GPNnrxDeV7Xgs
xohZr/dMl4XMj1qux8TAYROtSYhZRV5csnYjq5URBlOrauMaLEMRIAiIx+Sb4P9o1u7YMLIbAxIL
xvZkhIwo58k//NhnzAvm1XKNT4Yp65yd70XFiQ/QjDMvDWn9cxWf2yriKHJN1ijmxdPZwdfC/XBQ
TcKHZ1+LF4J3zGMpEUywUv07gn0UFB1OT1cEzlp6Pbuy7Mcgy3Ir7EYQbg560yF9EiGjpurfhiHk
Rm+sA/weXEZqpZdpshqV+yIJLx5tKM2MDJzauqrBBWFWJ3/yWRjYNxRQIRl1i5rd3MaXZ0OvjbNf
C64jlKoyk5wZ3UWk5WcNi5IgjYQomUH7m5d/YxoPxFzulwfVaqVKys8Bl6Mpmu5UcI5BbHiGkwsG
ROWLUPPjFQuhfGlo3r1wgg9SIRD/kzxOLkl+SQmm7rNYg8YfvQcu8hiM3pDIWvc6ROnF85ArM6kD
Gt4n1yLCj8AsTS7Ryy+BG/P4Rl/HMi7ZWZTbp7R8ibigRJq/RvWw92qhtq6iNE/a9tZHlr6EJ9NQ
+1wtKSW6F5gFuIruYxzsfTwBq0gnjHOomhcyAZoLGzIk+j8AkfuVUWKmJJ9tU5qMC4rA/ts5JZAw
l611869EoMhMix9qjN2zXSEGSPPit8nNPyJCBS6JLts3jvghRWgtbPuWgwwQiiqGUMeZmNUjYcf+
kf1pXbQpfpc8t6qlQRvg1Da28zKI2P+12gv7AZYE/KPL5JBNNnch8vE8GYBNhQ4bjWjW0vkdajZq
tknvv+YbYDO8OlnD6iTbRfDNK9/9VXCjUktjT4PNwiLZBK96U2WfVReExyI5lbUYlj7Zemi0vAUL
d53VnB55Jhsy4sHbiK2fNa/IeG8Bfdhx/ebLgC0KvZhP/MSUSZgoSPu2QZUYiIY11nxtx0y8fs1T
NmcpE5qpAt5jTLswmaYNCp+Ibwmbi4V2vFf6uNRbWBtoHj/CEWclj++1x9BVN+kU8+rTyuj9JnGI
3Yp9WIuzTx/z52LGK1BOgZ+t6/gJhV9n9vlqUry+fdlyjIGb97PPFKjgKTPQz6jCuvixO9vJ2UmX
Wt1uKlF/OZXfbbiSfsUIZ6DGhRtW+yKM+juQIjq0GaLg1Qtfll9wrjHnGMXvBENyx120c7P2K9L8
cMHa6ttoeVTJxDsxPd3W4PWQPaEUwNKzHwEWQRXBVxThAgllZG1sM2nWYmrq65QhTUQ7TyQeYiwt
aMSRHALyFTXKKX6WZD+6/btseYNq3GtVnTs7Z7yghtyh4P40bH3gEV5jzvRX3ujfmrn1EK731JAe
8uZBDLhMYvrp+oRJDjvtpFWC9gNtZ3eBtGLfNEpCOIGc5MBCMRGA1R7D+clhGc1rUqsbuTKAxpCm
ayilV1Ptw9pDwGh2JNIhvxjYddQ9mXPOa2to1col8eyEh5tM0lRdAxifHCLpejKpT0gCRIHYVemq
88SemB1qnsDGuCMhpq5qkewIqbZWTKDZ+RpzgHtW7ZG6/9VolvUwP3aB5eytEJc2V7o7BDTuMTqC
6F8nvHd2TNVj77NGQk0hA1+zJuYXpuxsz0x3efEBVJejbw4uRBZ6irU/LkRxKLkIQZKqBpHGDT7I
TVfUB7PuWZcM+Qc3yUdrkx3IEypgdWWBQPEIOSXawVzNG345Ivk3cweJLJfjCTcNKuQKcwKinWtg
oXnPQTyi+1hwYRFJkhtPtentIZns/S50j41NFRlrwbbv8yfHn6017R5MymIQzXNq4RVxJOqkOpho
3zD6NW34xCD3nqeA/HFhYcyrpg8PDrGKQG1qdP+5deuQ4y9hIbSrLghIYSgc1kYXGJYEe8l4T0wj
FeA4+qsJe+A2EiaKCpgy00iirqkGeHnk3pJIsgjFiDkd/VqlIWP22DabKYTAwLuEjY87JGJ8FXSs
F6T7inrLxrN8NKW31qOJ5eN8U9s4ISp2xKeA0Y8Xts9FNn0baaqfNTMVd68422m5qxOyvEdkrbZf
YK+wyuLY+vAeS2a2Iv1Xd5zCbjEy5yvEzeIJgFNQY6cLbm8TpVqxMTm3DZYnK9MEM6uzBluy6DzJ
zIIVh6aMYbYhFiKiYPFSFKCWieg8nvxL0LsLDMawjxDORnheMlx4sDzS7oT640lzIpabM7718VvC
OxsPM3dtnidJaStCnfEz6evQIUz96MKFWlq+wlEyZAwxXaY/B2kUyHoLd2NWrc91qWtn12DOENvW
+NU4DloAXTFeibJoj1fUXqUIDu+PX+X/+6tMtv7OroOvzjHTu8eIagHVqKVKSLJ74RFU1Yd6uTRg
w1Gm++UN/hfJVpyqr2A7/QWbIPFp6OkfjKXRj4i2rUIa45jTJyZ5YlVFm6Fl5A5LVQfwIFXt3ZeO
y0EovB/D/AR0NPwNDMSutIrJawUmm32vax3ZqvinlqufN13f9lMg76QPwbsuw/rAcHI6xJktcO/X
S9vtnB/NpIC0GIHehce9Tev1+DC14sUhbYht13QELKy9+WKktxX1Lfds7VLn9o7z8J/R+vU9pA08
Tj2h4zEy5W8BVNrPtX3/IKAEukZ+s6M+ihbIVl8Z7SEuEYjETdreIaxFW7M2g0PfatG50+gEMWs2
T8xz14+xgA+fcO+8mcgpEWxG+VsXWz62Zru9JOwGlwFI1aXds7Dro2r8ClLwXaF5ffSONLPcosrv
XhS2/pU3GGprhpV68ZF6L7SBcwjSzHOpFc7a1Kppzt9C3F8E1xbd5Y6WU65M5ZqvtuNX/31K6W4K
Lz/jNbPOSaWRiobd3WOuNPWrqvbtle+FCWDUHIam1rXROqFTWrGZgm7CdlKFpXqejPqgFWb6NKbA
8awQwkEKVcd0j1EjEdKFesC8RwvOj189PiRMnZFIkqr2+FTX3WifmiA/nba52cPsNEMzTVi73dz+
7/dQhgBboL/dllpHanQJ2UXp1XAZSh2RtaeRHsQhfPm/L8j5q4TpDgtHl+Hm//vC4+9m/bMrjeH8
+EQMbJ/gViDRSOPT/31gyKwdgQT+7++KukAWl6J9zzNy+IoxDi8RJO6ziVI4MofpbEuGjKMV7Tq/
pB+azOrCbvsooeetDfaiZ4EWgR1xOuzKKEv2jk44qVEaahl3XvxHG6M9cV8tNzPeUwImbJziDWAJ
ZNifGO/+JU5KmmWRAoftg3v4wTSCI8ZInTfG++1eolZcPT6t+xS9EYcO4ZLbx6iIqBr/aaIvblXF
SlL4gUscDkHu/8Pcme3GjazZ+lU29vVhIcjgCPQ+FzlPGlOyZN0QsiRznmc+/flIeVslV3VVN9AN
nJt0csiUnGIyIv5/rW95PjyqPNN2ZdZpp7B0yU3sShUTpSGYYlTfhol0QdjAl5Lf+2ssdnMtitbr
1Xx1W8OzrinFVpvhInRdwA+WdbcC3lVdtT7JQU0uDX03NvkxRgV01Aw09ybd6GOpGdjfc3NSopPa
dylKSJT84obXEO0zUZT4kXI5fxH6JAIEyVt6E8O8T5JyHSWkRjm+i7eTsY27crLs9VA9GYR+0qZ3
3bPTomrgFkfuuEMFvO3T8iZxSRacNAtGMeS8YEIcFQGF8FS1/W9YNvXWrJ/MTWSG1RWJJ4+NIYe9
7wThhnjEZE0vIN8H9b5vaI7NH+3PUhzNTvTN1L/wisgvdXNyqImsrZryAwa15M5T+41vCnmdNUxV
h6wAhFun+mU1SoYOz2b5W+CwUYQkvtpEozJDVdIKNl6fE543hra1ray2uQkjhKpaiJ2tGGuUQ0Ye
uztlCJbzbz0/6FMVtw+x5hmOdzKQzLNCIuV4qlh4ODQWtE7CQ9WyanVHSscRWg5uXuWucTw8Ki2t
8PlhsnIVgRndFGVlbdUqaFZlibrQGg33grgp87ZUvU3vkRopnb7bzJUMkei89cSBQrU3nECbbmzr
3mz36HKt27SrG+KZDbh+fUWKUoJ4P0mS9jJj4XV6L3VlQ4EnvBj2gG5x6qiQSlukyeUEdZL9eLDr
HGOOHTcrYaXG2UGMi3OZASpByUxL0jybAeU7zwPbACi0OGUu1Mq+FOqhL2gcQ3UB5iVpfnTSfkLU
PsjMP9OddAhkKuU6GHwQVQFTHT79uQ/QVHyV0yuAoJS2YSDfW4J/V5E0uG0y0X3U8ASUBnVdqfHH
mpISb9VUf+5cdTxmrvaU5kQssUCceFXqdYcz1KAXm26M3lW31TheUV0LmYfbsEhBBJNw7kDhNJ5j
l2/N/GAjR1dwUx663nkToTmoqyiNdk2sFRJAiLKxSbpccDHwP7FqlXzzQV1S2FPBmFsxpiYrWdh2
hr1PTYd1AoLkjLrNv47JMCxta0Rvi03S1StxOUBJWxhTD9QscI6hHJhyyYcnEUTrMccliJTuaAaJ
fZCItIDuMDNTa8mEdLrAjDLfDeOUhSOo+aCpY7oDkrLf5SMOS/K6Fyh58FPi5zRLyeRWSuh3mo4K
5ASetTi7UdPSJ8ifWjA/e6nFcgereDVmhJyn1H1ooeCiaLQYHQxZFPQKiZ5R7TeIKF+GXHJl2fKG
L8kB6Bf4qdB5s3JwFCaz6UsZmNuRj3IrUwdoqBgz7FFkWBQFjVbTgifrrjLRXwUFcktYpT5m1qwY
rgucGUQN1LdOrWPm4y+LCOsiLexv5vjNq2za5Ya3hNy6l2WFjSwzbx23QOCZQPsnYLpjtl0JUmH6
pL5j5lJtnBJ1OeMYNUZojWhfm62SXxLO4F0EeKgix3qtSO5G7FUa2yhhEt+kTggWA9E8huxcEWsH
fOaettk5r+t8W6iKxxq+5HprLHCSDTwKJr1jXp/VTkA4jTAYJchwNfldtbJnUyrPOl7PTQrMwupr
tOdaUlyLQUk3Xed8lS3LGBjeu66SKGAIVMq1ItyRj8rvPZkPmsa+d1vVXiiqBpY8Slfcceuc9WUP
MIORgBP7USdNMgcXG5nPobCeDcq5eAXsQ07C2BL64YWi8kHUwXi0wmpqjgjSHAQ99BHXT0QDww4p
3JQuK1k/81/jThs3fod7JCQO2JYkkdEAvSJrbaOO/EewSQnmEehQY6AdTY0HRpfa0U5ynLlY9sje
QXrgF8QnU2EjFRXCWdqmWGv0pQVq9CIgfbU2ULeXiEEbE1FVbIqtS1NyG5aw98J250Y+a8bUPta5
joA9G/WFGGA3KxIAS4oJGSEY2dEwQ81r1a6Hld9MBopsQA0Prxg0YLGFJf9S2cETKiUmAJL1CENY
60T3GJIvbAKZlsgJrXSLFWJIPCBqXblpK/lMg+oxBN/ahPq94jKmhyqhETkGIq3nv1e1KG/o7VV8
WOqDr5ewX1jfRKPt3+v2pmveegmlyw40uAEQCldU3yiGZItAkC5nQGug3yfOZImFjTKsai93Fzkp
sIu0EE+FM0Wo5PdmEwDiwV/LXZ9hr6fqGji1WNWw8liZDt+Z6z+kQ28vukZoa1F7V6AWK3OtVY0O
feZ2aC79vIHa6HobpIjoAIz0abQ0jIiFc8ktlJ7nhPhVA+clLkDfDQPWCS4n/jjU7lWoriy997WD
AAgWEJrA9iVMyvEoRuteYMfBIB+M3MJs++Q6XwuhPYnW3Vd8I1FSZ8kmEhdejXCIGrS+QcKwU033
LvXMrWElyUqhcbyOkILbwjV2XZ4DotV4O6lsKGK9AMp71kvGQrO+HHX7JRG4OnCX4lZkfW8d3Lhn
pe4YBCwM7trFSZoVFA2NqTSgGepi8JAmigr7zZiecDYgPSgFjSOzPBhaml6ohZNuieq1Fo0M8a/5
rbvLHnp1ePsbNtMfwpuEpktsbKqpS8sQuvmZzMSMCFAoXUnmRJl7jeJYZ6pdqSLae+YoUFXo4uZd
OTi2FfU8tdIvlTjQ6dEmG4rzwy4ZSSu1nYnH6eprkdtACNIBWMIQYz+oW/MUxoZ5SgazOWKwXljT
fSwCssZla43nYPJUtgFu1br1sHX4WbRRA3qHDu2NpZeW6IAameCNJAkaac+BqFr1khpXeF1H+8pW
H2IVYetCtjhD/vrDMX/BVjmq0AzNFhZSFs2wTEt8/nCwSEWGQ6V0nwG64MJTampg/bH2MoK00MOu
RNaEGx1JKQkgaf5QgUQxYvnolBpRb25moDQq3WVovPRTqz1yZE3aTbtjMuscFaohKlCRQyZhuk5i
lE4FqSHMbjwGdnLomeNfqfSraSho4Sk6BGaTHRprcM6h+gx4D5hUQs9awciI0OcGd864La1WPpRa
8zY3jfIvXhNpTL18eddl2cG35ZYCqv/NZQ1C2bx2+Ck5szdILXoosssxCQZkaAgC5q6dU6rVpWib
bVjo6qWHQKjo/XPqQVb760/amD7J3wHC+KR1+iXCMFiHEpjl/HIZCsSPHp1TuZ8jlRxXp18wBZiR
rdRtBgXYph6149G0lDtGkm94j7C9FHzHmKXrG7Nv7ZVCcMClDUuBPLWC9Om4P9h2SmJNCbCgRtih
2QEaTI2yU8YCZTvoxIERNbH1/MQHNFQEJ8NQv/s6mTVxIa5rG3OphL4CuT072xTzbCt+SZumufdE
562aygUjyCwx94kXjMImXeEuijetsLMFJAR36YJhg1VOsbQ33SMlKDh0rQiBawEb/+sPUP7ClHNU
KTQ+RWLsdJ7q8pcPsIHEkZvMv/Yic4s3YTjfqPSED0wTAvjxen8IXDXYpWWnb0OhEg/OZAb4GgNd
Y2HYUxubrjHWeIy8wOYg6OjLZFqtkQGE5ajDz1ErWbskxXPbZZ6y7Z0oP/BZgaBM6DJGo7EzXYQN
belWB9ND5C5YO7WtUV/pskHBb8fW5fx//p9N+Pyz8M5P6Z7bt+zyOXmr/uNTpOf//bxZvW97b9mU
q/lpY50ykR9umrdyuH1DRVn/O+VyOvO/evAfb/O73A3527/++ZI1aT29mxdk6T9/HNq//uufmiCj
8T9P+LztntPX5z+84D3fU4rfWNJD4CBCmFuZajEQvOd7ajZRnaZlo/wxYBGDv/yZ76movwmDy8px
bMlhG43Bz4BPRfvN1jWVocM2dQcdtWr9dwI+VWEan+4ByKL45SSGDpIYTXv6VT7fbQ1aGY5KpxQm
DxYptKUAyP1Ly/mGi1lddgHMKVZJ5lJE47YFD7XKHOfCcdwz48OJ1PFsX5UD5pXsAThSuSyFjrTY
9AnIANPk+Hq6oaZ/zUQLGZaX4K7SwQgbDZJERwexFIRfKwU7SJnsYBZUgIqQ5eEOnuAhdXWpEaXj
+MhTlfbFKEZl45rNa4RdfQvlE1+t62inaQZKFu5Rp4q2VNVQLJ28i7/qWMI095CL9sRw007tf5wP
9Tb1UnhswA+BBSsMbhgvDGbzDU16lrD+XW/RN+yBJWyiKrs3nPpcTxP5EitW0d1ljQmI0K7eiDpV
iARmpuCuU7V66VSc4U7v5fSLJaI3tFSDhehXlIW5tDz3mAl6aDrNNt/f+bKlTOko36grnHWX7k2V
sAaOh3pfFMaNDRQUlLgA4UFWPNK5eoVLmcQQr2BRWAXxTd5j6/XBLDMY0sVO6ptoCPf5IN8QvWGN
1z0U1qIHyI8ChGQp8ugDZt5NFZzxGBMSJ3GkmuS/JNLflpokyA/SgpuF1VZXMrhcltmsSKlRnXyr
B1hj0p67Ksg3GDlf85CmcaHqKpD86sjUAamxTkpAKpQ1Oess1IsUiFCf0BKBDRn18GQj1YMoNTTX
RpQ8d8iL15XMYAwPRytJKaex1iCJWbuPumhBY87cY0jZp3UCWdBXgMjAfCU3mratUZZQwqW/9r51
ZSyOnhaytucyHPAvbWrcTqQ6DRdxDD9DATzXm3ZHPmq57Uo7OjcT3nTY6ZoXX9ON/YKCojxJhiU1
PMdApAwSnvJRvzdKBSMuvadrN6F9UlKmb3oJxxlcX9V4Cgk5MtsadCUUhUoEHgB3BWNgXVrTJeJv
TTXMiEyKH1LHBcIGNF5oF6IAIMDknru9jE/p2KiYO0HH2I1C292ImLfo5pZInU0VyO4QODhTaAdt
Vdt6dMNsvFDhVZrRG8q5ETbDo4uIcCtyitMNAlca2TC0KUZ+tyROfdJlCGZgVIWt4qe6RAKDV4uh
Vm2opY5t/KoXwaNvj496StyIqSFfrJQvugUKMR3aJeLDK7IiKksS7CHjq6rXlZUr7m0UBVQ9vDtt
0AbatQKmsbuDCDqRiFBr2FG+7fthrcd4pzvR3UQhy4eqTRjtoFWp+kAmh8WK3arMPZVKeMfPDkgE
v71sBMtBQCV5pBNGl6OUG500JTtLgsIoIS3AfV5Qnlib+UB5DCXCSvhUwHQqU0afPZVuAhIImseq
cpSjkij7MW77K9VJgiU27zdMZQfmWhp27exOs+qKRmee7PsiORftWxbK742maGuLH7EoG/2x96sv
bYuEvza9b0mZnnFLBau6rL/L0SAVStFPGvcuwnceDT/UMEPY/p7CCF1vD2F7S4N1zO4xMT+lXk4+
rFgO0IintRXFvOrs1l+pmYBT6JKLRGsU0qjoL2roEmjW1kb8xfAmrG7DfY5MShbYToMxM8m2wut0
RABhuK4nj2OFekzJHmEqAo/Qk3urNbaqdLc2Jo5lqffRyrJei6xTphBMGEeKtQ56mjfg9SgOxFBJ
S+tYu6T5BI79EOiU5QJ/UOFRGmBR/OvO6U6pIJYgRJIVRGLK2DCzHfPJcKlm9gkwQRSoPWW+h45U
pqucGg3hYCfWQFOxEAcapsJ+C1ye/CYrSA5JZGlf0PSTHhd/CYPyCXNSjqub1SE3R0rHTAGzuriw
I20PGAawSHOLhucBtVNYUJiRCi4RlA2kxGC6pMrQnVithtwMfXJflr0t7lP/kkAmLl9NhPsnhDlU
NAa58Czl4BbKFgSSxFUK73Xsv+HPf6mK6jCUoILIbthWirshA85fVbCf6aQSRDUCgEPPRRlhpKdd
5MSTajR14wTouKbgLhf6dCM810qswgbsbmpExhfwRl4mTKWr9/mG1dUZmA6VIANspGY1+zBLt5ol
roVf3AJMdTdd8qUwq9dBWP3koC9Ar/cEr1adty6kmx4NHYIopsuHwQWPrnRcvPT/x53Okg4/UTGc
ylHCQnCwSTVFttZzbof0ATALj95OGGl11bnGPvHRv6TwDY7MRB/cTut3PhSkBaJbsdCCS4uYmaU0
YDbqpl6sOTFCUVMF0EvLao8pgQAvmzTVjPQySGP006yvDQaGbW10JqId49Z37a+9zS12NNqtIuFa
5ZShB31Eq++X4LZ9rPNe/5BoWMRpPXGrUqOVYlo7dXSOqV5FG5mUD01G3n3vpuI4IuVfqtbBSFJl
HXTJslLSt8an2tIjoEYna4HqCs6U31n99jd5g9EtF068RVqCxpCijJPSXp+CPBuiaUbiUKgBtNRc
mnKnD/E+w1JEgm52N8bj7dhekmtJ1p+08NdIZOwlR41NbOHHtwbqRVkaomZQmx62Vn4oVcffJOkJ
9jGL1HNYUc4u8ssAGATAkUXixmePeZTPIMc4Kx7BB71B9draenwV2CmOWPzD0SDWvqD732kUV7zo
mxW1d1qPJJrqzkoTNJ26unpltuZDfCiJuHDTEhhKeeN6k7KhMR9IxqQrU0JrNLqXIFa+QsCqVoaC
vAyWB2NGS983YjTC5ZCgbmUE60ex7gPuq2HATRRIID8Jfzquk44Cz3gqMMtTMrHfAmZZmZs9RsY9
VstNgndzqdpagaXIQMdZQiT1ucoRWxrrKaIiojsJrfIxcdxrt9JpzLvhRQb2ClFf8U2HPEcXCGVX
e1uk1COb0kaUndxSL6sXhULNh5nGAv3btV8Mt/kk0i4zGEYU+V4KE2GxMloo16D+L8oh/NZDwOna
vSXz145ZHaXd8cKxmXnR/AIaZyv3sshemOG6ZXOMxwlbJbTvJQAxx9PjtayfuxbBTKbBODVQ7VGz
De+Qid1QCGZdBgV+SJ75LcgoLdP7MD24qnEXIx7mPwo4U1MgOTeU01h+4Tq2vyHUvkoqeXSiDOpG
uivz9BzAqCFaHbx1mQKYKAJqwuaLlsCUQr6Rbayh8ddtF74p9nhiClXuzaADyWQRzhwFDSzlDgVP
nBirLINNryoByF7islJaHvp415eNuxY6cTQi+BoJ3T6kijiIiCDmqiDdKkQO2tkkLUSp+Npqw6H1
teReHYgzpcSBeUbWBzUFqynHt072F92AK3PdEMF2OZTMw/wWX0PvlQC3i+6xbbz7jNksxLNbrQLi
qEhG+SQo4QFbybagyrGGb5lijwMJofHjY5jdrdSg/bTRs19aAA7HiJk9MvlNZ/XwknUH0ml+wKqb
blor/k5CbnyMM4eG+MiI5xbkIrXFhuU/aDUXr1NFb6K2sX6hTllPt3oUkh1KtrxhXtSMzIaUK6Pk
M/I1fi6QLktNSDTS6cCxRNmN1IGWwMynUM4guEL+RBoAAOBVo2twtazJlTEUKmlTUb2CSjvpzRD5
9iMkz75DtZDKYeNV7vewyvcIppW9a4kvAQKYG+pSe+46ru7XD2kRcOt0w6VphfClNJjcag5OJsFL
Sh+ZTntvafk+dwn3Qzi6kg0Xe6HU1ants69Y6g4Z7hNskc1rOH5VkL4N8RO6+FvXT4/oOaxFNTYO
SLzFoLZildpZDyFTqTYCDP2i6fqYxiKtR8e/ULUEDwy38u1Qms6mDYSJw08ZLvrI7y4Rp9VLHcrC
orTi7oJGlbcxGiISBpkeNalCDZDkrY6tRJNfUvzOgKYhpMi1o48+Nw1EhuO8uwCo9Z2iSXhrp0q8
CwayrkpXf6ucVNvjF2tQLxcvY9Z7+1zniiZERF2JNoyn36xG6qtslULqe00YOauUqj3UZKsQ+mEk
D4TSAceqknrbgiRCJ+w8ZM2BFU1Bs5nUlcSnp2wSl71XCNekkQQ6Uwr3Vir9VzdA6Ma9FbvEmOan
YPJ+O4u0BvyokvSwSPLs5Kh5sk2u284J1pVuvbRE+IJOpHXmNUODd5pnmI7w0ypARD2jN/dIBUyX
fNFMOyMw+qbFOUWyEC+RN/QPDjcyS9ygTGfEbewIUZH2pXDbdeMiBWCNoKZpf2dx1JETcIe/h2tP
UMsk2ZS4aRY1ogZaFN2CwerEqnU45W7APVe8gGXQ8GQsqpCxjLgfmivpaghVCu1MvNZ5p1cbOQG6
Fadd+AzcGByvksgIt4rl28Q3lju768vbtiHo20gmhikUcls7NtNEwvVkTxTYUYYksOUpRWG37o+S
typzcd1SmCP0MOt2Jh0X8sWm2STZJVywD/yyQKQ0ZcJDdsakTV1H8Y07yIu2mwBihNFyOaIhI/tQ
C8t1b6QXAI2GW1GwjkmdtaGaztVZJ1CEzPnwC7gwVG4lsBxolK2JtVGv48vSBSKHYJowwJoVFD2P
KXQO6Y/OcGb1zB/xJRkxwsCeRk6X3c6AqNIFVwOng4Yicx5HTupFuKvAuj2+YX1LkJJI3QtXCa5K
rH4uZT+w0dF91+aAJFDUAuL57kZQkn068FNrJW60jQxxjreWzaWbIEC2lF2a0PPVE5hxQnX5moEr
8nF2iQbw12jfjYx4C9HRZ6D7Ua6wNB6NCkt4nFhrlrIsa1SW2pJA3rTVtOsWptfYG/JIT/sZbOlb
DzCWW93kS26qV6dBIqCVOswRM70emZ0otB2IqmvvDPTs3GFWCY2TKujPEFVQpfrDtiOAelFrxRWI
HeI/cqtf1lBuR7z3ulu3a9VO9KVkYInbCBVN4T01UXFkZL3qKEfuc5k1FwntG7r83iaTz2bgXdmq
y8Crop2lsXjZZvFTxLTMqvBNTQQCGq3cV1B/xI6BR6TrH0tavqqjv/wvFCj/s/rjpyLln1UxP9Ur
/z8pUOp/WaC8Z/x/e/3HuX6u36pPdcrpde91SsU0f3MsIVmz6Y5GPYEq4XudkpLlb2Ag6Q1g63Y0
Yhx+1ikt9TckRJY0EfCrGq+osqb2//VP1f7NkbTTaG9pFn417b9VopQqv9XvuhS6afPuwjFVqVmm
w/3R/lyhjNWwTFVQs2+kbF0Y5NLc90WsrSCFOFt1Utl1+qTiHUsH2AhHcU2q70dnVsJ8NI6jH0f/
7LXzW80n/9lrVecZFYW/8tocYff0QIQvHd+PbacfiqM1PfyyL/TG/N8nKtXJTOt+5+ljefp4iHOC
AT42Az1Rjlm0cybPopfHyUmajgdijU2cfMDdO59vu1noD1QwXkGFdVceoiXV99eZVWL/mvQiRl4s
01p1Hlqv3xhOWNdMTa1RX82ClmEofkhbzBwXQep6Jr32Se8ybxNlKg8txBFWJN5ah1S6qHEwYgLq
RvXYx6pVbFTdVo/ztm82V0rmim95hKcJLHmKhsbPTvH04MNnoPSS68tfDsyb84MZlNkpyiOlWsxP
850DogPRLm8U972y9hgE1p43tJue29dlWJUwQHLXvvSnZ2Pf94vSYZaeq9usktUXpBnKdR1n0Tai
rYmGq80u2+nBVSIerAIDeE4KW113XsPImZgJsnUPZH5dX6pAei9nLzR8omqttfTJywk44Ht5B52m
ui+SxKXsJIz2FvVWdej9pWUa1W0zMWL4f7SgU6hczfvmh+m7skDI5u3nTXPEpPFXL5rfCOPnTpaY
77peZuR7B81w7Ozo9w/zPkTo/e8OzPtQbFG2nv/mtrwkhYX6AKp0BC7+2XUVY1vRFaQwZPrnHn8v
wkNIC6HW1Vs0R/KoqlpzyK2u3dmsUS4NcnDXqQ1wSettuTSUyH8g15vFaO+0xxx1AtNApphhV4Vf
5mfYpX88q7Drvu/7eGZJTdtR+zGhRJdUbtGRbd/lhPN2l1K98hLH27UEC63IMMHuRV7WGUA8SR5l
W+yY/Ni3OZ7URask4avfd+u68Elod1Fm+cjfYM9o7smT8O9dqASbrNHhj+UuNXEphIEK3802OcBC
HNB0EoVVTrZLHgoLU0TvlPlmPlACUmX2Px1RfMhGdpG/WE2PujZ+0sIESEjuFAqy2/jpHV+Swc85
yCZ74uvJSvznZjmpa6txzxo8oZRRM3HQI109hmkceas6yuq17Mbyfef78bBSv5k5s0grMYJ15itM
1FmA2VtDeQE63F9AEJaXSU8hKsRZ96WNIdyJIvDAp9oebEDVyMmb+EkamnFDaNJ5RfDOHnrfAx0H
mVU5bl0dKBFgdMSZiLRiywtuWO5jI2Lx9xJ03q4Pm/4B1fClRfclmu4W8wN3PdAe031k3kRYws3k
Y5s/4JUL1XFSo4WnulWTC7/UrRXDzfjoueJkYvx89YPxrI9G8EBmbbcW5BGfsrFMLgIHEtl8Kg7Q
U6gn2cPvenXX773uf6T4xLKAiTxjk/q5haubtOY0Oml000yTAWtq9uUvz7dB6k2n/x9WhGSYmb79
FplBvA8cXMgLljUIrXMzO9TkoKINnZ7+uv3rqb/b/sPTX19bMalcKujn1uSEiPum8G4LY+ivkiAI
7zPm2gmzQXcSscTTn3l+UEHvcA9LIvJV6vf9iZb5cMKmUwBEIsRVSuDr03kfL/v5io/9uAUwNsyv
+PufQR3ioki79DzY1HjQMXc3gVaWJ9f0w5Vh1vmzFxHc0kvvS+IowV633WTjlXb+3B6J5IieqwQk
GRk3NvE/UfUFCvI+obbWjfW5pyp2rZi1cZv4sL8Gq3lErMPC3CRMHt5L85i2aIWSsvKvEoi0u9Kz
1KVaqlOK++A/tS75AokQcJRSe8CSUlxb0/7KJphZJKO7L4g8exgbcNnT/sYhqZ4YFW3rJpH/pNZX
3dDTWxlSZTclTq7n3R7GAcq3wb03lUhrnfAMt/OCJ4ln5m+uPvuzEIirz4JCIxED2ZIZDpfi56tv
xFZZmcIMXkM1Il96ydAV0ml9gqgA/27QmDPkrrxtRpuhHJuCiAl7UDxqA9iIAMN7ysPAFxY8AIas
IXajUylFdEry8sezeR/4musopQT8y/753B4pEInl02s/DodmcV1KNGx/9nbzPlGFFFebG+jE2bpv
mu5EOQPqR2mH6yQbvUeSOK6s6cttuMZ1YeriYT5V8/Ufp7aj9rtTZ3JKpsjrME/UB9MdMkTfNOtK
v/YwtCu6Mubptd10+ymauAt1MsenZ4KwWGLJGrI152efj/56ntID+IsyXvH5vGzCRms0fZYoMQQI
OaBeHw8O/oFQmjQeP+//ODdycxKAp5eaRgZlMXF31IGoGHyc8vHaeR9pVoAFYzzq00vng/P+X1+W
OOJWibRu1SPRcsd4uGPwpPFiq+WjObAEDGq7++bl9cVI4C7OTHTDQTAJUBKC4WrDKW/VICG/2Ejv
VbTrV3M+5M+tcRLlB0Fxj2I4pFXG1nRs3prTcH+e+V963Tj9hJ/v8vHzPH7CvPXz2MfPm459bP38
eXg8MNjlASVWaDF4nj0dpqhGO2hy7c/75mcfD9F8wIv1pan2P877s5P93nX/Jm3RmrIUP6RUOmsn
KXXCmulD6Ug3JqHH74eR3g8Uzcfu9BqE4lyPpX0DZzm8qCKXDuz0jWZK8NKQuHTD1Ce4KH7ut9lf
/dzfjnBnwXwP8/m9FTi/O3/eLz3rJXafg9JBER1TeOHLDYXu51X7/mzaJ/BiEXoPccvxK1o18zU2
H54f5qttfjafyOiILUTqvOO88/3NWdPTaZ0wY0qm6OcijnJqEk56nBNQCcYQW1+Aep43RWrHNzVa
9nkrm6bN0kUQQaR5dgyMp5EQH9sdCEEoajpRWodCbKJhFBC5Qtfsn4i0DdcfZ5jGq2vgaLBNCvsy
ApxuYtL72CYW9a/vx8ak18riwcvSSekz/xWnxa6mGei6bPnrXzFvhsziHmS/Kl6sYtOe+ovreWGY
qVtKPcrdvBFFu87Ilbs8MLNzMDy3iXV0q9C7MM2SWeHPzXx2FQKcfT/qTLghB0+mYLwhJg/MHqWf
XZUL7WRMz+S0b3427/s4mlEc3n6cNz+DUIzTYQxI0XJYg+hav0FvB0No9H48zAcwivcsCv+9bz4F
lhGz0+lAbsS9AWiY16nTzvlt5rPnE50Ibv1ff8bmH78pFotD3dYcVIcaa/rP3xQP26Eiel++Gmnt
kf0UqKfm54NZAX5ezNt1rXM3zT2aM0F1+NhVpPxh4qCVa1wNyGIngmE0OYClX13oQwPPcHqY9wch
zR1nUPXlLwfmo71Dax9K5rpuoPLtszHAriEgwa4CLXksoJTtjcnPU00x6jOfadqf6eawez83CvXo
isC5Y6u32j3GMwfQSXAsp+RrGQ329XRsZhH9PIbfH1ugjkqE63Kd4eHaV2grj/OzsBt+PMP99ePZ
x9GPZ15nhcdIq8rtX/9t1Fmw+PkLYFsoyyijo1iTjv6L9ta3fDcOB1G+UugeK0y2ubMp/UG5QBxz
nSt9u5+33ndZAFQXZQqVxZN0YeL37ens+XgYofzsCBwbUlu5kAlRFdvBAWP9823mA/O5gQmUus5o
d7l5ifImG5WvSLJxz+JzWlAgGWrYMaUHgVRLi6fOzb1lXKfijE+kX6f4KS+KnFa/FqRobUxfXkQM
mliJw/IsEzo8Q+V7T9M7+pE1kSBOIP+iWwDB0BEnGVfdFYDGhEBSjPEOYTQ9f8UiwCw23ev5jLg0
u0v82iGWiemanS7PXm/EyZqv2Q5jG0J1L958HPk4MSM7eiU9AiHTTlY3Drr/WdWrF45/1jrgk2gv
qs270vffZ9R9Ea3U3qVDyvqR3my60cgRfzdrzvsIVEg2hcPcz5pXnN7P7dnLObs6530KLMHVTMqZ
D3y8VzJzN1MNZU6l1Ae98NdFbaeXgPZZD0/PLC1BbQuL7kgZeP3L/vmM+eD0yvnUjxcZ0yvL6ZU/
33Y+Y94/n6bhR5vfdt71y8s/v23lZH8zZtt/uNsbmqnbhmGbhsktX/4yZtdmgCwYf/MLuN2Vqlpm
tmjGghW6YJluUgI/zpsFrJwF6TxEHo4sBHH6cPiXE0Pbt6zl++nzSf100nzmx+nzW86b81vauXEV
azLZBGE9XJJTlyP3Jfz3Mj/Oe8ZODpfRvNtCcgf4lkjHmEFdIz2EV8zHqdo2C8uKo+2oBsPl++Ef
74J9j3ZNiUk580jJBJRNxaQpT2jTimQ1P50fKiWGJeKt5w3R6eXpdyd/nDZMR3xhI6KPiarLebt5
1/tTtwkYgCzpbtwqzi6qNB02OXP2hUXt7WLeNz8YVBZ6Ats4x+6sUy4G+tx+TXvk45z5me+Av53f
Yd50csM5/M3tTv9l8W+hyEa1Pa//uUPBk/1lLHLG0HDyWvkWVdG6pnYhF0pJHJ2aNf1qHiM+xhKC
ssF0PM07gjTn1HlMGRJJvNI4/jh/3je/cgwwSLcv3Emmd505u/O49Pn9339oEFrfLf6k4Eqrm2R6
wLDpC724fp8zTBMHluAfezw7ia7z8KQ36J34u9xEdYwfU2m9VaVnRIe4jnFORzP8f5Sd13LcyLZt
vwgR8OaV5R2LLHq9IFoO3nt8/R2Zpa1Ss/fZHfdBCKRBkZIKQOZaa455gMZX3cnRUaghxAWmDzFL
dhFx5QIcPdOmoRZJoIUVL4ETI3TrshkIbAy4i2KrilEqh36Nysj7bVRG3uWoKiZ/ulZL1BzWAIYj
czn+xJ87ewgFb1oelKD/jkZa28mWHOzcFIaVXv+UwMxU1Wf8o3WDv0lW5N06pvIPXkL2DbwBGBB9
ss7VpHYHp7Gwcmv84EvjKCjXQuN9nqFIoR7d+GOHEU5Zh0+9gLKhVF95QaucZdcYjQULWewFBivm
HdcNWBy0Xb4OoTr/gUN1BBi1tIKAxN2c7qzfnNQx8cwTZSsLSU299csPoeII+b3AqcoBYoXznaEq
LDYi35wp3q+IbiSs5mJMHlTF/tZOzvg+9QU0bERWlEKW07vfFWe7c4cLNXL/8iB0yOH8bdlLVEw1
TZXqT4e0jWF/ioHhZ+DWakUpHMx1NvcU+6KEt83ROrFOeyysDMNfpzV/Gn3oHWbBHiBs22wTJ0N6
LZry0JfPdj5XF9nQI743pgO5UDZDLbdOQWw9ylYnYAb4Dv5M0qoT9rPlPbHVX1GraVJWxTAoBxnD
usaqUvhj67DHdPE2z5BRLI+iFxhcSyXdy0UY5UbKJilTdSnXXbjH/Nn0Jo86Yqdck/YCppwWTzK4
Lw9lkj0EwH3vZcvnv2CVGo69umYD4tq+zS+0yVj0LFD3ZjwaS3mW4SD4XE31UeIkZL85Jebea30X
RG/5uR+DXpZDVD8uBk0N/H9byVkiK/bnSk7TbMe00Q54Lu67xDf//mhzKXZtp8YuvjbTQGba9+td
Cx86BgA9YW0XjqdAcGDlWZHkzc6um3v2c421l5NFMxsQAFKZcEnV1DkBiMq2JczVfatQsgrMDid4
5DVPvFmo8Iii7C8nGw9JVzYssFJ4fH2if3cmOJG5KvDpbkmdCfKiWHWpD2Z7vKzwOXLv7HTKH0Cn
3nnQLrrM16k10pPoh05mE/pMmC0o/6mPtwMcseboisOtr6fWTtVG1J5IKyAS+UF7KXpsE/16mwnQ
p0G9Aq7yprWzUsV4a20UirpXXroUC4O49Q88ApPX0sF/aE6O/CrJUZ7Jgws6tLmL+xZpeqptZV8N
6GCl69BSrttmEk/PsBL8zW2jLffmt6Yvduly3/17ruySM2ylXPlW3+6aMpgOtwPaWjB5KYjOrNW3
hhFgRHgbvbad0ASk7c87Kx4gRNjDEg/z6mSIluyC6V8dEJqeZItnzK/+voD8PMVwqm59cgo5nC9a
NzUbCHttTY2sCoOlpdzFyCGdpeUUfGQGQgpilxNqyyx/0ygNkv2FD4BrCilPJjIXfhgFRuKZrXln
M8vtR81sX2zRbxEgWeOE4W9yBWRooUMUGSAVIbc89ONgP4H7i17aYi0DT2ajyYaMH5kholpGZCMV
04L+j2mYeFQxViH/e7VgqH+XypiOJp6Njo5qh6pcAHTilvsjVTAaQw7VYja+ZiH3i2Oq7lEeqNeL
1xCW2rtbH4VfIOPACf+ak6epeuTOs35fJed+asr5Fuh5pBb8lZyqfQrBOUEK9giMisNkqQsTCtj9
rcuOqHSaKj3fVpQvXqeFho32nbpNyuTpM4ZEQ7nnVWvVw8WiHBtwHGPlPVdoJFa2UZLRFU2kDzXQ
TDSWshlPOfnAAu9c2excSzv3qnmSLbyZimdh7SsulAcKxtA8x85D4EXfYjXLDxnWcNsOX8Q7mQJD
ZcHy5u99quhL/q8+xSJzfc21fbquM9zpYA243+JX9IEzafKKe5uy0vSQV8oU+CeUtD3+qYn6oc7B
jmJd+/vfpyYObx9TTLWqvoc1PQ4bt6a4ENRPeA+DPLyvVMK58GIW8JjCe9uqcKKQo7I9uOM920Bz
B+8StY7s83orvK8VxOZGOFHze7uuUnRng7t9c6wA3J+NuUV57amvsc0yzcwIjslmXaIWdJIwX8lm
o6cAfNwBNqicnPrhQocOf5BNytDeHSgcZ/jJ2muYAHA2rB+dT6GRaRnWE1aA0am0NfC7hO9kF7m5
A/tbfNaorMQi27xQPEaeU27ItAz5cakRS7rt1G7bMjmqV8SNPu3XFIzHdqMWwU+ffZ4+bTfFsGuh
n4ywHGLdJSM4NQdDHNCxNiQMOZsL0HBN6S1vXfJMTpMzZFMe1NZpDpjoNRuy7tiHBp0LkskxVkUR
Re92gTopmqf5lAyB/+pN59Dpo3dE5P5h9vN8IZu6l5lL8LrZTjYLYSqXa/4lruMPv7H/SjQE1IHt
j3sPqfoLuIVDnfbTF9kfiX7dVP9rvxOq+j5SYCLIdOhI1etKNmVOVGZD5cAtbXrr6+Z2W86wFxrV
OPnQR9e8/KBMiebt4P1uYi6R3VmVGW3kaCBZUvK0rvT4NEc7v6wMuPdxtQqg+a+MGXYnVXbWXTAM
1QeBg3kRhWhjeyKTL2VHEdYYVR9moqBS1dN2LclHlQ6RgTf7k2uG3vXyWUz7dHnWAboQ/SyVKJ2O
4mNUucof5Q9GgU4jzhxjL8sfWAlo52bW+H+gaGLKnRZJBatEtwuSs9O9RKPvgNMUy4SQZCO6N6Ve
ScCx7LMQVp1158XDgeTPabn1ngzsfChlU7xHc7rMBPeKheblyjLRjWhtCa6v6qHAYrAStQ9+b5//
9xsCo8pPiy6dLTwlUjbV9JZtkVX++xvCyRRc5KB6fCl9kzo51l8HtY+AYxqwX+q767ntC5S8U6oL
tD7mwpJD1wly6HqoLXxdkJvfkfysNn2Wp9dAdCmaLt/NldxyYV0IJAGTVjz5KIWy++LXaNxnxaPH
rSrrF2Q9gzzrmu6ldnBmvvXfSiGG/wzK+bIm4jbNU4eXeG4uQkU050kEkG5cOX02v+uUK+7CKFMI
ccHP94Z5pAJ/DO8TT3LrxhXV+v0pGxX8KcQaiNWFuvYtXCBuWYjbSuhTRuM2+dNy6lPz9sm8pxDt
iR90+1B97OF6xu7ZG9t7mZfMouERG4fhzawxTDXjtD16SuIdlWAKV4oSZ++UO99HDQH+TgaIc1yj
Lz7v0jutbKuzabH2HXR1z1sb0wDKk7fNJJjmoimnoaYdjujzcsQPE+QQEiEPt+9yMGUvfTmq++uX
2bDLcWugiLnyvOW8VpC94aa+4Pqo7mWXPNzmys+83jSKVVw/Ly5gUjVzWC/YpCYXItHacmwsb1V6
VnyRBz2LvsyZOR1kyx8098FP3mVDXhM6vr4zWqS6t75PnwObVP2XJRZy43/cQGiRicpQZIT2+R+7
lgQJcIYnTvmlRZyAjyA2WCnuNacRi9ZFwuZjaTXImJay878Ny4G2tD7wTS5xWGej2Xrnzg76i2wk
KO+Wuu+GG9mkglw7qf54uW5yk0T9UWGpdOxr19pOGtgofxwReMZo75ZGVRbLoZ7sbRV3bxFbn1UR
hRTwzLN3tsxBo9p+Nt7cHIGB7MN73DvHk0Iuzq/QhNKaJxMnNX+mtmnAL/MyYQ8MmYVK40c3nCkL
5xdGDJiv1cQOV3K37CMofSSRvbCLYHiSM2rAT2iQUsiq4oIKafd+EIEe2dSMFEF2gs1magI6KU0M
YVkt3SObJGpYtcQZtVAdVkGntIvQ7XJ7KYcaRf2C24y5nTxUmEEQhNsC84BlMI7aJXSafjkT3LkE
CfbPoziLRV/hu/pJkct2J9E83pERqfQ0fLBCnbSJODQivyT72fQ9yBYGsCvy2N4BNz3nYVb6D/no
AMWNAqVUUIvWQ3Do2tjehbn/2KZjc5Ila62eY7jk1T7JSh7p8qBkvrBAak6ydZshS97kVb8/Q86I
hAuMwR1/d3suyoedrjXhqfW/f+qWTdzrwxOhKtm4PTLl81GO+d3328NSnlXmqW9caEbiZVXimnc0
yNXt2TdSDBNbw0nVQOIEbjoS70NaOqpWDKcSUGzWVsVfiGgevNT0f9rt1z6f0M8oGtYDVBB+b1rt
C9qa/CNI7GCRk/DYlzobasrunRPgEqxqnNbBOrQpdrmWPLpJjj9zKPrkQO4+2SFrwF5VxAYchDcm
8nqwuYXmRghehdef+BY8ukFofvt9gmPFtSf+z4kYajXnrOAsebDV1MXvqunAO9eEFjvsWtmK0Olp
VHAuq9Yv1/mAE2wUWxb6/BG+VNfiDd6Y0J8UNfHWcnHA06d+jCf0e+6molrteHv+OfxrrFnvZagC
xHqhx5UjBIjhaJRZDlGSPjP/XfPN7msX2diUoT6/WJAH9o5aGisEWNUXB8WjnFF0OKe3dZ2csg43
Cjy1S0x4HH2nuAUvXdezDiU710MtDrJ5O9QVrFQjDXe3rs5Oho0x1dH8qtVNtyHgvSL4Ft7rZCMf
RjLZD64SQ6sdZ2eD4kDxEVFiDB1WtrqQwwju8eQew5idR0Ais4o3boSIxugNb4NJxrzX0Mwf06TV
1qAq+fKgv180GJi+VQ7Um9nKf5SJced4lPHdzcG0Vap6/Joo1FLoAFRQiKEPkJzBQkFgr+v2Y9q4
1RO03GildkmyloPU/ztnHx6eHJRdgSbsWAlIAjcWtn04wh4s4eGUDUlbEqdJoYYb6WmuSsAsFvW4
66pRs1UEr+gQpiRXVNMmhyJPZac8JGL4egYcCP5+TvLlNkc2edzaKCZHZZ/4IdKJEdnoPozi97EY
vbNfZd65F2eVjnWhmpTTSg4MCQA8vw4waMtmB8B5xGPFHad3XSdzNjpvZa/7h2As8XwkxFNlZjy/
zrmK46Ag9MpDoLx0fuU/SEhva+X4BE/1leArx43adFcDXhFL2UQZ/BcirJiFgjNM4yadAE0NAMZb
C+08lkrFMcKf+V7TJnS2or7yv8woA1VbD6X5brA9uwTEPw02GS+yFVvBHy0xxkqDlLOYWWgwSH+3
xNhkwwzICOKipevih46auev9VqUE/dGeWdfluiw8zpv+AIoQN9Eyu58QGb4Cu1jUcMqffaXpL6qW
79K0ABSQW+OxMlINVSqzYhRtAIsQ58vRNA6bZdiUVBeXlBDIj9aLNH3Q0HrKu1se+gENau3Hv36D
ODCwnQswvm0SHC3GWb90mYONcD5F6apHrE1GF+cCeSBfej+WBfYLGLRZsnClbsiQhVFL8F4s/q6d
6WQVm14nleqDQ17OtsLeTE/yh9Loc0phleEchzvZc+u+TQ01C3MVMT/NtFFMVbHB3oDos8xtVEBZ
I0be3FFdmv5oKC7TCv+HkwnKlN22L1aKT8wAPfk4lpoGxgTFzoJForK8FvOk0R4zhR50moNBW4Df
0+9+czQQzM7F1yzIjAsvn4WKqd6zjLQUrr/woqG8yFbsO+9a7/vXuIxOEHTRI//ey8E+APdPGi3d
yGZk2O0mjhz8usSnYZ0x7R2hmLVcv1n3WhET0vTIFcO8OKommZXa0fDZAFL0lXvvsdeS4AVYpLst
9cxYq1FRnSaR4WI3vWlqJfrupFAleQR3T/4MsgizzAnRut1f0hm5rJwSJ0RbqAL5kg54Ycx9SPEa
Jpf/EgM3/8ti0lEdR3MNk2+ToX3ajRnUdQYATNIvUZTc2X3VPWjCyDBp9WRfNrgWU6cELVT0lU6D
+UElDBNFUw7MhvP5qlHBNrDwWuXJsvu7fF64owciF87B7xNqK1DEqYG+IhpFSYBjtM1BHvzMqnBP
UP+aFaU55IEzlne6ozcHVRzkFNk085br5Ont4j+ukZ8zTvXHv+xeZXFH8Uf1k+7wHkL9Qx00lan/
+PdqarUJBwy6PnRYiuss0OI7Q6wnNHGQZ2WY8lqHWHipIyfeyT7oNM5pqCwGyAM0G0cBQSA7O/AJ
kC0M54g6ji1QEbAZtbXzp7NeT/VrH/Ykv87+/+cNer2GHjlvZJ7SoiAY/wACa3JbLJuBGSNxE1lM
2UxMLI9vTTl6m3y7ti0wSfg0+dYMmpoflCr+Qh015+gWRXF2p2SbCWabPBCvNyB4wcQkABs+pTBN
zrZjLExdrb7WCVpfapTbR3Qa+rZM2ERCAUvYFxhQhMbe/p74dw3/299tvJ5gh4EPLjUeyXbZYGox
pvl7MPHIV8JR28hmPjrPOF7kjzlyPpLIxr3hGdl7lBbNNlQ6pAayGc/znT340wmLh+nVyH/E2Zy/
D2meHwzTFd9sPhqlASbortrs5ehkKiCdcjwlIiwr5G8gP0zNomAtf4Nr0/Se4Snkj52XQ7borfsM
rvXKsuJoh1+StqxHxyKlgS9kFIsa2aSKvnJzfEQu9ARDjQ2U73DpGyuuv7jOV6UF0/3pQr/T3v73
91+3/47DQ8nm2LbuUAti6bBJ3M80t9ngqYmtVPZqj6xFXk3NNYEtAvxdC5OnvvMPim0AZ+urxzAI
zI1syX4yaw5OfGJUtlHTEHmnDGw7DGaG/UfMHi80i2zh6FB/HH9udkZvjZeqssuHAnhPUKfTRXbl
xdiveyVHCC5myAFT9xAXA82SXQ7inGMTzi+yJQ/AjEvEXURVekp+VzF+nWtnRheK6yt4+phSSRaZ
mA+pbXq0KEZ4GyOqEnBpeKGSLthVsYORgQDHiXKoGUU9clZ5E19veXkrRy124GZ9CDoYMLjEwmUV
WHBTAMLlAXAPOBbs4f4YCMUUeYUjrpDz8tL+CqEGL1evRB8HgZLklIfAFFucX2e1HJFtEr2uCyrQ
+TaWHgXfYqIyqvetaj98igPI5q0vmu5mqtiOsqfgdYQ5xX8iCvhxVmTZfPMuhFe4RwGivAax/8Xk
2X+WLfh5qVm4L5nuZ4+qE55JOymvOtSRg6qa0aK2OuUVkVK0sQm1NgPVqRcEOPmFZ3X82PAfAsbP
eoKpaz1VsLruvDKuBNrPespKb1O02bTx47I/KL7S4ZQ59Qcv1SHh3Nry7DbHFbNlk23ffUiQWe+1
cXvdxIUEL/ahX77IMgpZOCHPzLCrsEryqDSfSjZ7AaHk2zyrQAHW4MTB8kAzz1pkwWuuWUEZoikP
UGStc26Wj6KiF0qOFTmwcxL/VONK/GlaXLUT7GahjlMBkx6Spg7P8pCPdXLvTg+yQTSQsDOR5dei
0zEsBFqN0ZuY60Qi+WRqhG1F0+PLdABaAZlZxUquce5S/OweZKu0k4z8RSSeRvFFHrKUFNeMvorl
xX/6zDJkLY+fR4ZNzymvp++N3xsviV26siVx77Ey/9Ei53ZtNZkOkizx/xjrEUUtCb1my6C0QaaE
sbqXZ+0AhurWhw7TQOOdUqDfpdXesdwSj0/NJ93mdHkKDlmcY8+cbLIYLK1DznuHV8a0w7I4Pepg
ITeVMvn33ZDNK4VU56XIymhp5mH7klsVoOmBvMXYRz9i9pPfrFzj6zy2KAAiUCE9vpsstiDGJ0EW
IO/A86tSgGaHzU/fbt13KNweqCUteylQiS19FzHS/36g/kO56xpUVLF55KHKw5ThT+VVCWzKfKga
5yVsfchC4tU7lF21SIc43cvw9aigVC1VNd3LV68czaLm1ygy+F+jt2vlqG6Nu04vysf/dr38OHlB
qFNhbNW1PuEQOVLX0mKH/kkRYHeU3LMZ7rF7lEEsN4Z3hbkTVtFRN7yUtQ+50LOHF5NNe0exq6Lo
ZxN+99vswswZnUJkZGkSKYREEBgTD0maduBQSl/BsZpbrXiz8A7AeDDddBZolKAN7S3an2pj9br9
0s3WRW4Ep3YGBkrB81M8WNa2CYAiBG3svMDnvwCQabcBpgJbY6z2alPkH5ZCaT5aNu1kGjkYDk+3
Vl5h969ZY7/KKPfvqVmT/5rq9L52nep641sxlMoSxaRzMl10yEstRTsVF92h9ULWdN0UuCedFOzJ
aAf3q57NF5ub8qtqVD+ccLQ/jBLutpf58xuqNSSReHu+ADKDZOrp3VMa59Oy6ghSqApcARfH93Mu
3PwoDA5xHyrVzdiZ7dHG9GWrK6MH1djJ9gDNxp0zDOrBrapiO9mIAb2oiLAxLp37MraUle1O8wMm
RQEpwKG75HGRLuPIbZ+bGsR2rufDKw8uAI3ZqL1HDv5OTTkoX2AyvvM3qb+xADg5M+Y1FoB5syvg
JJK02VYDf50eJt55wg3hEX+1r2NsaB9aYII3D7RqnzQIIbUUbyfRn42ts6mpbcONwVE/wsDahqkb
Pg/deeTmBq07xdsSqTRKqSYC5oVRoFnhvQhK5sdUgSfv7K58iTC0WeuWYhwg/2BjGkBITNUqeEsG
+3Xw5u6HksTrrrPg7haxvp3Y0ywKI+kuWeFjC9ypPRj3KeGBGJTrrg7LpyaLeVyGRvYVcuZaK+v2
kBRRunCS0j2Q+HeuB9m0ycaxBrHCpRzQHG2o7+SpmsWcyknXU09cbrRzfkiiPz5GTnajdoAcWKQ7
HVzOchzU+t5XI33f2bm+DqhafKbgEea7grW9EX4Mczh/y3kxQ63K1Ue9mvOtEpvu1lQC/UEJXW69
ClxUE9QLeU3uukD61OKlzMxk3fHVO1gGymxFyx1KeMORcHSNVXIfZ3uehk84Nv4yLzHEKkX21938
JP1MZNetn6zkk2wNvo4oAt/062f8n33yQ+RPABf6nhmUCdiRay0RCwXPXV81923mPugKHu2yy7ag
j5BMPquiy/VgWlrUIG/kYGxBnzZjkgGy6ekT8Th7Y+Ku2SyasQfmnt0bKXw9u1XapzaMDkGaEMbS
8CStNMtY9SKqhXQaW17da86VYXRPehf8Ma2bqLTMvDcjcaZtSZgu8waqePXKrY+jRe2aPMhmhp3f
crQskDK2bTwAVQ4e4miPNJd4pexSBuuLoXrtrz7YIxN8SMhUcpRVRnn43+8T4gx/zw65AlNNlSep
VW5OTVM/FeBUwJznIs71F/KfJGPWPGvL/TC7G5u426P0C5k9b4Ns81dLjN1aYkzOlEYi499m/vM6
ObOJYt5Z//kJv6+LEkUAReHz+L1POsXvBtIr3lFtemomXXu6lz3yMFEUtVFi4IyfBhqYertroNh1
MxXfgxyPLfxdqGeML9zgwtHD38qWPECBtDCpSsG2WiEGwX3rdovec6dNmGuLmbolNICdd4ZQ5+8j
I36M8piMk+iSZwrGgcsumBXeGP8ZILpVr/MsmO5jr1mZ2aw/SD/uKatKWKNYDM3C6SUEq3tg/QCA
NdO/1sR5nyOMP+ZWD19qrYcWnvvaHvMk6940DSByadDsygJLIKJRqLda6+KUWfmUlDmWGjaUoHyI
jxamrXeyOVKvyFPLatd4HpZv06xHC0Xb20XZAb7P8VjwsJgnGmZzmw8WZjr1ahZU/LRRlB1LiXbV
Z4hgN9M8/2XpxXA3JX27IjLtvnSlfjFItn7LelIoY4EkhNIge5saZNL/ywyimwXmeJq+QcijrbHx
IKmhZ9mJPXC5yko1e+Vd9h2hiP9D1z+6tmseUpTF5tZ36oCtUwn400mthyEttH1MpGSF6MJ6V0tl
HY742WtK+msGv726F6KzFRz8BjNxs1mEMJrY3VPyS0i9W6Q1e2UdGOo7NaeR4g6Ha4mcH3bBMZrG
46gGVUCIAPNSpUEP2sQW5I5B/xlo5j1h5uRrjbb3rqcU9g2ybr5gUZo8TxhWL33+MmBwPZxIKB0/
WWE2bceWUpYp6sODP1oY3LuFeyLcmALxBAnA/xhQBoOE8hRkdrNmDT6fjArzCtB5xi5Qlek9GXkH
lKNHzNyvTyP6gzvZb/rNvDTCkWniwTViXHqbBhIMQxnxBFOmnE9rrV/TkgSJd+L95NWevJn8EwJR
qD8CcAer1HbDYxtXGMBqib8IEOh91SCPBKr9LVLVYjG3iUdllKfvmxbGZGnr1VtSZPeZndjfsjT9
kStD/exUVflvS1/rk7KARxWkI1OHrOyqlonc7e+VIO2Y4P3TFdML1TrepTZfXQNWmQEuY2/1HoqB
NKk+siiG1ay03bkfKuNx1DXQGvQnc7Lqp2EZosNYGOWI44LYiMhm1Fh/NuWoXbSHKiofvdlNjxDn
h3VYj+UFKCOgOqIdHwCDHyNZl+u5u9Jyqp+NXf5lYIv+piDxXGSDlu1I/vxs20Y9KPi5LssOJ7DQ
yS8NxKCnWvSHGv2Bidthf6xivzgPKqF3uaMvklldD3MRQKnljSvjAiS4xlOkl9bOxvqv3ViFmt9V
luCcpT0rS4Tj5CrdvP4VTHcGbUm1dH/E8TRggaSOcF1F2w+K4QhmEm8PH+DZpwE5xS5tLpETW68e
V5k7vrSm/SCrC2XtISr39Ci6FEQDjyFWniAmQEMjvlRPrtNWK/x92QypKsbC2E98byOUq3pg/XTc
6hL7rvIOUMBaJHGtPcxO6vD814jF/b488qkZk5fzL3e93LYC82cd9ZfZmIJzZ/rD1onG/NwgK7gr
Ajt/r+uoxSnCzjZK3eTvoWN/dL45PETVHD15yGZl9+Tl7hZ4AogfcVE+sfszdVzpzVBt36Jiaxp+
9u4VpX0gS1wvZHNUADhiAx4LIBA+z/dObFXPwdCmh0Ez+qXsD/LgTFFd9WxglpN7GMuoaYl/SMsS
nJX8keLxPw+3PtVph5VZQESTU24Dskml6LBCs+Qs86GZlqOepY+eYLux3FB5UUb9Joqz6hhUU7FL
WBbuMyoXDgY36NaIuw5GSAZfNeiRTMRztpqyeLykqecvSjdvXpK2wOVW07p3NWySuwz3v790X+SA
y+JHjS/wlPg+kGtr41rUot4Zk3/XJQGmHmpBEsZ32m9dED0Z/ZzHP3uKKXYyYzY25AX8LnlURf6s
cCPc1rFgk2NkdK5jBviW25jMyf3zOi+pw2U/5PpVPeCZEVy/wgu3sgITbayxL3CXuZNSgxYq8Ron
ypJSV76R3ZOnBjuW8cFPlIq70C/AeTa1xoNiTO5TLzX2KmibdRbrzpNbk8WOQLP8iO0Fd7/zvdYq
9W7Wc+XianOxaVkM7McAXFJQsd6s9HT6KKrgEHlpe2rUxNg4RPJAGyvBT0pOM0jhP5Wy/ShILr85
XVIugZzOZ8PBc2Y2wFQafmeuEyUND5BSBGK80Q5GrUUnta3SFUVfyZsxgHUWvxNVLusuMcO/pgRu
R2lP4QPCCJ40VQ4ese6NRwf4I9ti3frqDF9YMiM3SHNjwKdOyBTssRwOIj85CL2CHCB+9+vM1KYR
vgFOAepk2Q/90H7UpTe+9+40rZ3cJNYoCrFaDaZfp3jPOCpWR3RN0UJtzegdB2PK1fh6bGXTm+sT
rpvDBURg+whY/0kXs7zCSLdZOwGlEU2Cd0Q+lfBbbg3dPfkE/ilKxEi3Iqk5mqD6ZRGx/N/FVlPX
LxWQU2fZ5eROtK0xbiNXYEBgHhFcBI63McuGJ4OaKstG67rnxB7tO7Xuhy9YQT3GfDuCuxLLjyQp
oPFjijcZffC1nQF5K0Fkvqjz/XVhoCTfeFC/+q1pvJUtrt1dlocr2fS8HmdvhTvtOspfa8B76eoQ
AhoPJ46Ha8LoT6aO/Y93n20YBIh1Kvg1T/2HwlsbZiTSdoVpjJdr1DYZuElWc39WhyzZN0Ptr5FL
Fs9+wbLE1DPne0ldYNByE9/mTugad1Nyz7KA6VGZP5cVHPkSzOpteqZCpJIfnSJw3V/nio+2hJqk
8Vt9cRVqw9qnpD5NDy0R3x91ix1hh21B2/TmImrj/MFMan1bsO/YBoUWPwSoRhe2UgRfMnTYAYty
eVE/OAlRUOo0sFW408WToLSy6NnB10cX2fkQ4NVzMpD8FU8QOfa7NSXz5zFxHVUuzr9gZSiZ+7xR
QnFiwDBQbYM/VKD/ffVB+MY3KSd0ng1Su8ukm5LyLbWw1QrnZEOhWHNw1QFtpjzFkqA5tOJwHcnN
yVvIziFtyEQKO+kgs6gkteeTrHOR5TDy7FNNzKfmMFgT9IgWr0zEUrCBOszpR/JpT46ms+h0++6g
KRWG64ndrxrQGi+gSoI7sQv6kZVHYAzWd3kRkGQucuJurRrs+eVFTRJwW4au8eKkJUv99Iz3avi9
G4aVqzfcJRUAeHuiGAZ1319Oa8/vntY2C7Qs1kWdEmSxSWSf2thUQAEn6i5Rk/BkUS6wNudB2Xuh
+Rr6BNRSimyOhOi8A/Wh8VrJ5uE5RxPHu3KYfviUN7cmXxDq8aj36OOXIfGsVeTVvy4iEB5dL2Lb
Wv2+aJKVAjWorjrVo+tFsfhJYtt0/Um+rgzPqo87eE8B0KY3vWyVU9gZvc5t8JdmudpxMJJ4P5ex
x2KXKCNGa+CexzHYmiIGWRkqXovV5F1jkOClcDyL5pcytZaDSv2momj2e9n/bESde9u147omnrJ1
rdgR3ZWBP2lgJu/wTH3waGh1m0Z/A2OIE6/okgfZ9LJ0TeA9Pn7qNxtdX3Rgylf5dEk6YzrgX1SD
GvIQE4uz20H2JUFfbpP8yBPK7dm3qU95IgqOU986aiKC7NjU0+pubh91UfEsR6dOtY619xTUY7PT
s8R4S2ZvTZLOflJHJ3ysw+EpFSKwwmy8rZYl9lKZdWOldPCAirLOtwPx96W8azV3yrfe5HbXphzN
7BK7x2ljle1PS2zNRgr114Rx8K0TTSXWThX1nxe/+G5MjoKR9uSc5AI31NaRo1an65pXd+12Jjqv
40ejtyxnEuhugxpDT2tCqqtZqrHLDJbgCsJjGYfZkzXHf/ZjB3Eccyt7EvOtLvM+TP2YTlT4Zy0a
2wSEuCl/oygrdyz93eVg9OrWhlm9yrNwvsva1j21WDC+KG2wkvvMCcfKXUZ8eDEkevc0jWG5wVAu
XstEoZ8Io9jE9I4J/2RvefxQqtr0SvXZ87UIhlovYzkbirpmbezsM79TTjjYsL2M2+rdapOHQMQ6
+7jc21lu4ak8xhSKe9G58iN/5ylNs4kCz7xgGqrfudSqfG/1tZk0P3O0Dh+4FhIM/n+0nddy48iS
hp8IEfDmlqCXKJGSutXqG0RbeO/x9PuhqBE0mjOzc2JjbxCoqqwCmy0Chczf5JAI/ziRpI8974cy
0AvR6n1MVjbWiwy5T5QcwL7MNSKLdOv855TVlIzUEDddMdpBk8SV5rtt4YLCu7rHf6cLlaC5S0Ir
vm2NPER7Df/cFi/kOmmUHym+wsjextMlYZMEENC0t0nYO5/SpnsSEVUa8sIaJp+aIkHj2M7Cg5K0
5UM7J99EhIXwRGF046ngnrZuZr2Raj70+NIhNpkqa1sJRt7rzYhOy9TcpLWiT+kQ4tmYlGfx8Mlp
MaE4iz/jeWxpNZr/rvU2z/P4Q/znLJ0jW399/s9wGyo/CoW6v2ohaYaEJ7s8jE+Tc6wkpW8PYQom
yXH0bt3lESr4I8QIcea3Hi9AOhyndVR7ElgybJsxDzcAu/fw8MlN3JT6YFM9l59iC+MMk1sVLnJN
tDXxP3AFmFiAjKNZ46bJ0ScqIayFiBrdmNxZP1u68znDSuRetGR/WGlZ9IQMeX2eLQyP3LertZ9Z
xguM658WQLlL4dTSXTx1wyqFYXY3OlJJDmK4BE1XQ/5rf+L15bwgXz9jF7rxOdLaEGOA5ByPfn+X
R7DQQxx/7yrH8vaR0teHirfTlHfIzdiW3eOgytNtErZfFZwIHscyU90IH8at6VBVKHjW/XTMeqXx
3e1jJZL2pdd8HytPe0j1tOD78LV1rzjVN4VfO44y1rM+6t4OOnC2w2m1vQRmcUqA8r4kGOKIupLc
oEs09nlwRoP+ggR0dBiG0LzxMrgo4sDjE4RiXiK3NvOEZl5V97tXed5SoQlL50uQ48XVaNjc2tbY
4Ahu8ihtw3GjGUO5RctZv6+4O7k9Ov1buwdRsIK1jWpTG1sPtiffa8DgvikAZlZ5kWcrzyqwOJ3G
bS7bz4GRdd9tG9PZsq/qTTS10c6sZMXlDtA/O6YZrio96H740OErv+yDVas9dZnu/DY66cJL8b6h
Or8eLRgLY6y6TaM0qz4N7F2sN84NTtHD3rQxf5nybKOMsNiT2VcTdPXzlLUDEt2aib1Fyxt41tyr
Bfi9GtDh9zbuzzbF1l+UnMjZWI7re4G9RS6oOSbAYgTbj4A/aIHZOHXQFpLbwQ+iiziUpazcSDEQ
vrkrliSkzFPb2BRGrpx6a4R/0BdfBrs4l2ZWPAGrfVIqJ7lHREn+lEvK59xXrDs1KurTaFRniABA
+tMo4hXuF4ri2a0c+g8OvO6Db6WhDhE7128lEtDOZgrM9KU3yRoXrVxtRVPCmcIueD001a7HZrfB
LEDKshddisJ1JbfBjeq0J2CaNvhnVMQEgyZwOCvRbIqLwN+lY//aLwZjkpika+YQ0UZt7Ktk5dm6
88ZPVEay+zKJPrE7qe/GIeKXNPXKse/r7rNsc6cGGp7uSJL85LnbX1K7007DYO2NRA+Q8jdRB+bs
Igbl0esv3WBZeBjjjyIiehQSDk6ILtm1HaKIi0eaitXHkHWbgszyZ7Yx7QboPY+1uWlqpuPKjtIe
MvSZt6FTYDDW1Ph/tCZOB9dTS295TWLHZbv93Bv7PKBsVXKD/q7oA+eY1ZhTj5Fxb89uBH2z0R3t
Z94r7PCi5nuP4+h5atLCVXO72lbhy1QB9I140xnbqP7d64+9bfWf0F93bktvgjtcJtAqYhyk24hb
OhJ+3l7usU/H97s4p1JbnLP5zNKVc8pN/0Z0icEur9Nd32uzZS0RgJvSO0mpvseUhPPaMp6qWO4O
fY3hm2haoT+ReYu/RVJmPqEt3D+kbe4mc6vIYWyGftduBnmQbqf5AJrs9SyJtW7XBea3pWsJW2Id
GMWUNrj620zLrG9A8f4uvcI+DmUdHWw8EKCEDuk+1BX/1IdhvQsqLb6jlDhutUIr7ye7sjZOirRH
3/tnhyfzHgOs9AY94uaIq5mzb0McqDSUUrfqKE/3WM3lGw/wB5KZMdLTei8/FcmlqgxQB/aUXtC1
jvadjolc5DvN/Ri2IXmvpHrBTQeDNn7pcQK2QMnqr1HVanh2aOlZo+y6B0gl77uijd0yV6HbkUU9
KCar9YY0PzL60rUtTfmGe+1GlSvzl12kjwp7CLcmK3juNWmDuEjxW4dUFnAvfPE7PmEfxPnZyMJ2
X43Nnc1PaRerdr8bDLAysmWTWzAD9Vk26u+qmUa/M/MEShOBBX7MZ5Pa8ws2s4Vbdkr9gNxLuy2T
Jr+1h+rGiagJer5Un2EYYfhdUwko88EN8ir5JQe8ZjkZexLTxqIRemF+M02acVLBkWD42ytf9H48
kQOxKVQ6CrfsbS2b5bcwMKZNb8vlkTSl9ZDV/S+4FdwoqdrzRlybl7RuoxvM1FHyS7vxLnXm1xfD
+B4phQ8toxn3StC0O9Nni4Rk0aUFpfvDASaHk006Poyp3oMwr+RtlXXtM+kJCiREhPPG2S7z9KL2
dQ4OoN7Llp8crMkxD8oU5bf8X8a7UW7Me0cvnXXYz3JVQ+TsRzUcb7MCOP4QOt6Toev12aqGYwwz
tdf6lVZS7vWHJjmFCPDtqCA3GwHu8vku1zjJlgcB/WoRNgcpYjeIWgH9qlt71aJp+iTjW/cgezkp
0wbz4apLXE3v+gNmg/5mspXsBSLGL6ouw7l0oHbkWvAznO+5GIGtik4q3FAlDztiEnrAk3ncDXiJ
P/hq75CvbOsfplMh5tkqvyRKFqUcWp9KGftzRYlf7LEq1nmmOed0PkCw71dqxB+qZ0qqtCIRpKyn
yio2+Bw6ZxGISa6+syPdWS19SLLBbzG4scyriLAEb5OzfV37ulhiKjsfVEPXT8+j5AcbOy+yk+ST
AIQzyP65w9XQiZyvVqw5p1Dj/TqoHycNRxZ1UhGsdWC5V97RcmzlVEBQcSf0tYGeIIrvJLV6yLpk
vC/mA565Y5pteTkO9wVvCmvdbNVn5E6/adUw/KY+N4FUZqPC23YlYWFX40i+6cl9c7tM/OkoJdyo
dcm4DNxH9vIoReukNJVPZuRbuMhLGSKNeBVaSvIFzEyynuyaDZdcjLeTB3ok1fARi0xtQA8ozre2
PFq3edm2HUpK7aORW7iVzn3LQantP0JqWyWvZgH/YjeCImFdP9t1X68yrBU/d4i6r7vU0M6xE/CK
ChYCPPcu0iYoAhASwPcgBNmrJcYmYXPqK41XQDJUjyl1phWk7OEg+pRUM1fd1EAqluxzhEfoL2pR
uCC4jefbD77GLjlU5W+yJI04BufTUZdgmqw8tJPDcU5NlFLPRjD+IuEn+tLLAYB14EAzcNkmAR4c
QaV3yJxpJgaedrUxwdAbQUhB0k/DW7kYsgPesPweCllal9akUtpzvIfR6h980z/BjcbaZ4okEixx
u/OUKr+QT4OSLJUZPLYG2rjJrglKbfXJzMfoNJDXIBXSVJ/iIrfvnFh/4u/HfJpG2DzQwf9giFuz
WsxCBSt5i1uXHQVgQRAXA1FZe3dN8UM0zCCQN7nVzzaI1XSOkcZaaUozwEzQpvO1D7WPnZrYYC/m
EDHA2wIaKRIaMPQUfRS7spGxAZ4F1AbHKm/bNnk9S7Qi3iAbaSDz1df4qswx11PuRPxdJXK3RTIf
XUQDyUkJX6NdqjjeSRz4M3AOLUwrDW2Rk1GZPADS6NKUUszPn9siO1jrokwD4ih8MwejwlVF9DV2
flTjetrnka0iMAWzq01MqvADanByhqZKOd5RddLO8jgaruYF/iXgU+9Ga0z2Eq+WWOFMsNHGOYVw
D4J13WFWz2Ma5KZTqHBxIv2lg9R3Crqfo5ZTaG1HLNNsErdFGFvH2qvZi81nSox8zrVTtMWhse6o
8o7brg2bDWlTShQFbL1eSl68OIi/YiYwK6Jg8M79XnGbyPMfwaKEGz2qvHtT5o8ijL/xckUBvq0A
77cGj5a5KQ69o4KqNRyyA/DaGFIHyzxm/VrqE/Ws1Q+hXkNslE2kVzy+YCQRUE6WnSrBC0nFUmnC
Q80tJvIBemwk63CStIs4lAGUQHZb7Vbx5de+qmlbCjZqeRiSSr/G9YpyR0HPvI1zw9kW0YwTtxR9
tjCbVg4a1k9KYNYPfd2vZERwn3Sr2zixLF3mjbrX1sqzBmL1lgSBd20aRYrP5thH21QtogqtXRww
CuT/d0gwJdRi8x82VrA4B/T9kd8a5lQNfocGShru6CTTznA8+yauJPw18/ihhyGpt1X95I9j9ZSD
Riq0RrkrfKl6cjTcmTo0qrnD0sSFxdspHakZr/HujBxQFdQt7y6LzJ/KNEXPfhpVh1AOqAg5fvxs
wpbZ6D2ukGIURgTanYFegF5hFJsJVG5j6VG2dfmB5wcwFroHq4O3GOTmyuRF88bCZNMtOkPbG1qd
rFERMWFMxTWCTaDH4IGbn1JSCfhX2PKavD6jo6zsipzHuxRbBimWAP1OYKIbMVd1On9XKEW7uc5t
AZ3xtCfPNwezw8PBbQIZL0bjjtyfPk7ltQlMiwfWOMhbEZz1CfXNQUfOcL6u7MfZpmpJjF3nDoO3
tiho70Sw1jXqugps7zqamHWLvkVa7q9z8avkDkVJSPwT4imQsLBq4h1mPHvDcrr7Dun7bYrx2q0d
34A+CZ+k2u0UuX+SFKt7SqvhMywq55Tr2bAvO8ibkjb0922DBF3YOXCHpBBHxLmvUb5hk13cXbs6
xArudIrNnlygcxvxxgzQPDjavd3fi/isCmf33yzc2dmAKW/Ws8ULrTXw6eTG9yF+w3r7kZGc+lYU
OGmB8jDuU8+I9uFgH5tmSs+tEX9q5dh/ho+sHvG1QPEaI+znKm6aLbn2cStGAQ/UWFkmzlGMYh74
mNZ5d/ZDW/vcfqvL1N+rQS6vi96oUAwxceyDt7qrI4qceFogg+QUuIPgt2v9cYrv53jUlbRU3XcB
7071VCm28Uj6wDcePEiYn03+eY+ODox3cPzPGn9tFy/B3WFuSUav30f++CBa0ZQhgZr1P0Sr4h8N
fTssKbeWweepQjvIHqjRiVWjZtK2HsiUdWRK2v3oya8HXTpYUu/fL91s+Itj4vmfRNDSn+itsglG
KsUfBnI/kjFlhy2wBIsQ8hG866Bj1r9dDidRxGEqRfkEH36LfeT4Yk+mh00ioOZRyeSTrJLuAju9
ttF6gf9eBW44u6CIA75Kr2eJZtj8vDOe4Rb+J2JUeTtL8tTZDB2Ekg8DIliM9q3kvxuF7IP9itnX
ZCXIvV5XrWt7ldQTwD0Mj00SLOOUHZELez1EbBWOyXwQZ8vAErcMfIj7FyHL8hOA+Hgl1l/mieYS
s1zpX4R8WGqZ+7ef8m+vtnyCJeTD8rU/A/M+DH+40rLM8mE+LLOE/Hffx98u889XEtPEp1S6sdy2
Qfiw/BNE/9L820v8bcgy8OGL+O+XWv4ZH5ZavrD/6mofPsF/Nfefv5e/XeqfPynyDhW7Qy13EQhh
axfOP0Nx+If2uyFKUczKEvt11rXd6nF+XeXavk54N+0/XkF0iqXez/r7T7RcdYmRqTtPm2Xk/Ur/
1+vzMsOrd69H7M6XK15XvV5nue773v/rda9XfP8vEVdv4EAYZY/56tu3v3yqD31L8+MH/dspYuDd
R1+WECPJfNEPfWLgX/T9i5D/fikw9fgf4/Cz0qOxvmuHwNpUIOJd0Qy6WTJAz2qQO4yC0TJcubS9
tWTXubpLakz96sphRzkPi8Bh9MHEAV65haReHdUcz6a1GPa7ja4nzgnMLww60dVNTnJTOuwCC7VQ
d+qoWWudopIL78+lzAD0crZru5q5CV83YekGZw9JT3GKHXcsuYvRm2q9Tly6Fis4z9MiVI7r5JsX
1tJBR/LZzdI03lGTIh8lpzlu2vJex1/7DrGl7EEi+3JrOM1ZjImokl/u1jGrYQ0tPHsQYWqMlVhA
suUoQlRPZouUsTVlVRGQFDkYLj1SsLvmImLgX15dtbuzZageSdT/cGVnRHlJ9b77mUYGLrP70wQS
CxwY2h8n0cZsEofzxHkdXgb0txBTlwjJB0Ly/nWamCsOIs55W8Uo42Cb65B3lQJGC/bGVAHEqTiQ
JUSkdGm/C4pt+wT6cty9mwPy9I/wd72IKya2O2hyj6gfGv5Yv5l3nRJad+Iswbui67L29KGfDVG4
Zn/K39CHCUMT3Haxj1rDH2uICHEoeL1FBcrsdkufOAsSq9tDg/z1oV8sUtT2TVVM5lEMii4r6bep
PPaHErw9mEnqhBg5GXxFlpuZlXPtF4OiX5wtB+B15o1oTkIAT5zaFFO8KnqdK6bVOj7SoVYJy+Nh
CwSgc8NoUp0V+nr1eVUqJEkwNZL4qwVCTdrOHLaRkzfn3pebc6UU1tHq7CfRtfQjv/VkpI3Nuwah
4pACR96aut+54zxT9F2vIVZaOsV1bMsfr9cRA3IxfUnzqt4Jmq44Qwfq8srX/UDdRYTPKVbXseu5
4OwK9i6ysKAdmrWDLmdADfcoN5qWoGtepvVRKiWTc0+Sqz+dN4pWya4I95qqG24aRTVXft2l6zrS
XhnTsdQ6NtkN2NHLQStqxDrJ5ouudyEfmddi3I9s6NjvQjXJ68V0QcRGvmAVovOPcRo5a12DKF0n
tnkTzKAIHCLlr2mOOtDspLFEBKaiIBrcp656+AD6iVPA51vRac1uofBfDRIg6/wNG4Sm0U1m+lSO
5gwgv5SHkCoqwpXI4okDguwpvnJNdxXNK4Se9BzXUA27xgG16DeontRIxxX1ZVYo2IZNFa0DpN4D
F6RgBhwkjda951SXoh+ri+hT5r4WUjeWQ+Rot6Ithj+sM8jRfd16/qEz6/62g/t86/RUiFeiHaFC
f2Ord3mbD9n6OkDyCTzAYLXfA8xtKNyrHfrLfoG99R8rtFn0utaHvmBez1PvPnSbcohtujpcMBl/
dQl991x5dRGtvMklh6C8e8JcHzuUAG+uMaL9bub1IdN7oez6gJ5cGH7o40pUTNMkfO7hhe2y2WxO
HLA+fz0bhanc0hbDXR9fZ3zoF03eoLsdyP8vdd/a04rEJ6wpBxJzqofSaTlkXv3a1P1m1QITuRWD
ov86t4ON4/pTNW2WaWTVvXVXlIp7VbvVIRxCg+oRA9S1MAQErJQbyapftLFN/WOTWf1tFmW8mIZ1
eYimpDzEWmLLD71B7kAe7MwVMdUcGAuqwuiAjG6pupGHvBNddqDmLpvRHnmQWpFT11FN9IoHa9rz
mFPuIbOq9+IsxQdUncL2tPSrWLfdpqqBdhGhjgyodqUMhbGz+NhQ/OhcDqT1+JeA+l6HEiLW1+FQ
d5CqfLuaiK7nSw65REmGqy0fIKiy+rar9evV3vVnSQk6Bl+8flIPUxKWO/LU8qPTpghVSp75U8XO
I2jT/rvd4BJfQeo/e2+xoWZNH2J760vFZZISPWVfoQTQ1oijJU5NOinz9xp6Tf11uDRDMpIgHV77
cohV+VDisDPPuE4W6/TBnNQrA3tVzyMVOmbKWqxoDsFehHycMq8NtTZE9Z0ZYjQ3ynWiWtZg3oNZ
zzZ2jdAw/3XmTzOAJ6LE5bfAjND1MOrkvqxivH8xM9wa8FyeRKyQa/lzrNxNBmUaoA+SWkkrS+GR
JDgDNa4HkGFimjOMWNbQVROjgm0gRi0boIMYFXPzljqk7Gi6U7ke67g6dfJVNftJka8nA1+Cn1qa
YrScnajEaJrjKlPpAJpqBZVfp8XnPYGoQzH1XpwtA0tfMI+C4FB2ZgRbQcSJQ48a83UA7sbPiQrf
1PcUUZcJ4hIfVhKXGFE7QRGahUXwcu1k/lCgr+pTCaxJs/RiY47A8UJziF7gQWEHI7/4fAEUC0Ok
hvtWeSkNBZBVMT6OeQ8/T4oTKuG+8mJlskXxU/ZOfjLJGCDyBztPF6tmTVYdBvK9/25Vb1DRxpAk
/H3YPB6M3jZ2itfBzAaftUI/rLsN1dB/Dorp4Jdk+xs7mp7yMneHWRgN/lx+p7bYRvlzFKRF9s4m
HjNi1InVkn8KS4pRsSSsvP5WjIa6/G7JbMwoFLOG3eQ/KSkkVBicHAS91T7ICI4fWjswt5hdmZ+l
KbwTz+ElIgH4eShCy9gGtYHoso46Vb+qJqPciX3yFIXajW5l7oe9MqRKduCTLGs3RvQ6+tonRsK6
ejcyDjx+VtetOgWfvZbXj/Fs36glCSo6en1s5F7q796aFEX9kzhMGXaPylicTAk/OxbK97Vihw/i
4ADwKGKweKKFtoV6KvXmRut0DGDSMR12adt33GSZMPH7f7DSpHFn/61djhQdJjGNfCya1jqJkFH1
+jvTnnbLBNWc4j13UFj1YgJUZsNtkE+/xlyvO8X3RZ4H10U05B3vg5HCp/gUFjB8bNs9YyVixQGI
dLIG29Rv9Xn5SbILd8AV4VFK1nKEcUre1v3j6FeqG/YY34q+AcTtLaion86s9yq6ylxHKiiVT9bc
1YNO38aVyS5ybha89D1oxhcxJsL1CB6pk0LZaWRPP46p94J2SH/j+H5/M3oDKHRxKg7c3iUJX4u3
gI9R5duIiBFNL2/8ciXaSJ2FG9WYuuuaS0yaR6PnLrPFukY1vn6O6xKiXaTWk9xX/u5DiFnLPFF9
51NgVDiptI5+tDspBDs4yZyKw9IW4yJSDFtIZb1Gira5RF6HRCgFidFVfHRGRJBYQ5wtl8SbQNLc
/3g1Eck7aoDqIMhEWa2HewuBwXU0KPFGNDsnoK/ThvvOnqxVjwbF9sOA1yc/A+oth4/9+XAMilS5
qbIqMbFTYZHBflTHor/zVb8BnJRaW4c3ywui9tXKq6b+IJriELf2g6x30a1olVGkXFpjWGcYCN3n
c8vRff8CMXOZUqLCcWpbY++N9RS6TtugMuCk3xTo36GLxsvET0RF7E9Mny886EG/rcMUnFJZucB7
+ktlycEjRABwld6jOGiR2YAgMrxjMvfZNUDVaZIwd5mbVOvb+8xXj6XuvE5QOyAMBkaCogsqWrqx
pg7Z2Dke7G122+XW7yUeaiDwLrO+iICyK0fX74JxL5pTU7SA0czQFU3JTrSHrPicxsnr1VBFKklf
mtZBS5oY1E2ukbSxZ98ytEQj/mWRv0ZiHceyuS/MDUDES1s/aBDl0OonwJsDRJRoioMWmhE4mtxf
fxhYmni36NvAMMEIftYUG5+cUfOxSrEpNg3o2BsAH9dNX09bqvBI19thcJFDexWNRfqXUTFXx5JH
xCaa7T+K+ZD7P84XEQHitNeI5Qpv1xeDyxqAgtHyBYTuIPW/NQI0vOIKC72VCXnnZEvNBmaGj5CA
0f+omsg/RjPGeiWiWzO03DHQhrM4NKimngqvRta+Gc+ZCckjjbx0Jz4TEtNYMhjV7bVlU0arJWNY
xeLreBsVny79D6MJKbF3c9t5bj9/dZkcG3tq1T4MpwTqTVxUR+CCaEsBgH0YAjcJ54L/3JPLkXM0
h+y3GLoGVV67SUo73Cxz/D5PVmPnv64jBhAz/n9cZ7n28L9/nrabZFczUCgrE0O7zWt110WqcWg8
jf1W0nXa7ViyDFuvRLtNTC06DlCAsYXUbkVXL0avMSK8hJSzURoHLsk8RUSKtUVTGiYZiICP4FMT
l+NGdIrh6xVF+AAJaQP5qlqFdhi/3qWLEZzPqtC1cY8nxgb3u1B3SWrox7BMDaDb3PMbn0ceFhO0
HXF/F+PkckZ7U5RNs3/d13hDeCDLJ93xA/Hv7Taxt0PeaGgd/9EnzwP438HMqdRrf4byDmbJcwgO
5l861SgOYr7oEhMU/nzW/KUgizLPFwN9l9q3pjpK2ygd4HP0xS1YifJ2Uozi9j81xYAIGVG1NqsJ
au3/HitWSkL/m2WiiFaZj4WkSa440wGtXM+yua9IJMz/3kb/OQ4/WAlUMMlMO9l80MYSTRUYr5SF
AGbnfZzoEocq6Px3NtwJ0ILE05BtS/2TYvmQz6gv63oKxnnQNQDM0aM2d3tpGx9H3qVd0TRKqPdo
JEkAmKf8WVVIwpMFQnB0DmZHf11jYk9zjqzg0Yes9Mwh5mers4/B4cJM8Xvb5YX1UHsmbpJLE935
Q+cjaLKTauc66iNWdolM3bhFInw4T8ikGKPW3iCCNp49nUMdSqhgl6G6trqCm9cQmfHtZL9OELPE
wdaS61TREvMHI442FlCadWGXCbnOdtzlSqhdCohWm7YgT6YbBpZ6c58n6Y1b5GZ9DREDIwusUGbL
joU6/mp9QzmSGtYuiJoe5SiQT0rb2KGbP49wxS7NPDS2jXRSzGHfaJYTYqSdjsdYUn9fI3XIWqDT
9dwV11w+TOKj9R0BiynAsN+I/qRxGrfE4mN3XWr5MGJYfMDISq4fZFkuf1ac2DpkkeojmMCLnTa/
Wdqh1O2B+sPbknilXy2dyjiBuxXviyIczDeRiNZfY5YlloGlb1kGt59oNfE7xet++EwK7RlCpfTU
5KOxy1u92DdplTyh5PddBfj4488BQ4jhReWTlpmFNYZRhiejIeQlxADlwNTWZpm+b+pzUwSLURG8
NMXoh7m5CTy9AWPt9q2hndIYPNDg2V/Atyre0VeQS4fEg8pXVUgjaZpIP5Hb1U4iuh6adVxp/U3e
/E5yQz8GSDzdwCTlv6qU8KmEGZpXiIjRi4/5cENKSIyOc4g4E4eqhiR1HfnYNsNGO5rdDyzNTHjR
c5xYTrRJIrVQoctjNPrItftxl0KD5qBNSiDth5KE/cRzxO2MMrN/J4me3oAGLkh9hml6U4OIcmPL
U1wxqbYTZxO2bcjeKrMk/YRXM6z1foQBKJNfnZuoRo33TuC1mJA7r6OG3FWXCWuAEwS8Z9468y9t
Gk0rJQ+957YFjqR0+fjslaGxcpo6e/YsbAfz3HdwUaillWTA2W01GE2UDZyjgjvtlaetR5F3bSpC
6gG1mnfNZVTw6v7t3CTxQ9fqeSVvZvan1gKP0apQYa/gWCdzVjuhfAaKfaRmeNP75Ub0DUAup/V1
eJ6SdrmyqeYVdAhdG0dRq41dScUe+RR7E0PbfVHj6HMNxeAid6V636dlshL9Wdrp61QGRu7MoF7o
z2zNlC/eVDZHvoAap5I0foHdVq9q3/HuwAJOD4XUXES/r6blNvF0g8QYFwnrZtvqwIkadDafw69a
EA0/+8nHroDb2qUrmmmP+0m5l/XUf+B1EAy9mZk/w69qg/6JiETebLyYEbIwrztr9CZhPuHpuEbC
IoED9WY/LzqhGiSbcbSSE2g86z4rJcmVfIOn2duZn5EqFX3h29kyej2LhvzUZohjhb55Cdi9Hvhb
1O7EARK7fmdEHq6NOAeuPgyI5hh5l6JI7YOIXSLQeScTZoA57RL/AXG/7FGpkmjjycD+8xriWCQV
hWt0VvKjGSJ30sfhq4+72Gaq4vcR9Vwi+ccIoROVRKGbhsH4VfclCB8ZUps71G1SfkWSHNx78wtH
HTjW2pDRBLuaKAfi5cSaX0PEuOfDb5BC48ZBM7RdO/OAGHUSmx9NUp1GqagghczvNO+mzWtTAx5u
6urUzFa7akfCVyud4mEEmHjobUndDlMhfSaDdY3QIP2s0hHhITOCEpVRH1ZmMXVcwL9RelZuUNZt
HtBRHO/QPt9rGR/blfMx3xqj2q9FrDhocvINCTvlRrTKNpzgVHZ79NzrMy+XbjdVlCU9zNyEUW5T
k4fLNbIjU92Mnyw1WwsKNPKovA5jp7IWLGdbtZSVbZryCYKimwRKJz2G3jhuUN3PTZgyyOKKQ2DK
8lEy5gNY85S7CKdga3UVSkH7PeXeSKVgHhHhM6f9704zHxPICjosvNdyHC7hfL9G7MughpMYvNZD
XMh+TV6TbRdLzwncLe5+JV6Bo7UX/R9dP0VIFmnDTTIG+mpChWMtAsXAspQ48+N6F70t9SEstu8l
R0nrcIfkihqtm9RYN42ZnY0i4UVTj6NdpTbJulZD3jTlBOJ8K+Mzqlff+yJ1tmonT1gRWDhQz7bV
oq9xuskdpKG+iIG/7ZPnuTD8oKYuMWJKUtW9246DshaFx0Ug+lq2fFfHDHAv2np9/0lULa/DV+3o
v55fy5u6hiXdVXO6zVtz2+XtJztcI365MtQhOfVj1wWbWILqaWV/acYzyzjrydAlXbMTrbfQhu3m
fTUf3vrFiqIl+kXEW7zo12eDpLd4cUkR6nw1SwSYilm1WhzywjM3dVdNq6VPnM36mSc1d5CxFTGG
jS4hfP3XeY3dQwoSkX1cYqXVx9YmL+P3McuKDcJrO6pRP/FLMI9ladxdvw/RRPUKWjRfwPIvosp2
DRNddmZRBXibem2KkQ99ZHy/eX5VrhS1lzd1w51NqAsUtfYTQH137wMtBsOqrIQGQe2X6a2uoxMq
osQky+9QX5ilzP86qanj02upRAkVnL71DLpbEY94SPlYRcaFOZxE28ceZ9uNlBJFnzTHvA+Edb3h
bmVdZ4thcsIKlUXyb2CvNYSHol86lbeDlI3aWRymprPWVl/7m6Wvgl5HCVH2V2km67wWY9Xez8Zh
4kC2Gr3Vipx3NngoOM5WYYEZa5hRfxUB77rbTtkiZ5u6om9Zg5wcuKfasq5riAEzU5yT6rPVnC/V
vl0PFFCynSa9/zjAnuMHpdfusCxeOvwMCr3lj89R9ygoIQkzm7YialhdNDWHZ23p93WGCz3mkNVl
DhBdIkAcIut9lwidJwJWNq4T/7zWsvyf1xrz5osTRsrRVoOVZRr1gzhESo7jveK1r742TY4okjo5
+qGVk+ah61Ln3KXBnKPCS6b38Vf1ZKKvbRJX1OIz5TXago5zznmV+Ri9XE/MkOf1Rd+oD855YH3R
agvlOUyD5yEOrcvQs90rYy04/A9rX9Ycqa50+4uIADG/1uiabZeHbr8Q3Xv3RsyDACF+/V1K3C53
7z7nxI34XgiUSolymQIpc+Va1KTSnXDyD6hCEyeq4SnSMH5IrQM1yImDmR61jM5Tout+yA7vaJsN
QE21LorBlj2k81aWwC+HRpAPKpDfL3WbSl/KRxAXstv4MFZX8YeoRZ2fnsNE5dVR4jJFqDNbZlRu
YpMDZAGc/j0vhnM75epAJjrUYHXaQhSbgcwRbog8gks+hZ/pAjyQGX6zb0Yn9aEkDNntO9pKZPSK
o1M6gMMxWnWWZS1om0I22pbQ2c12G/GbjSZwkPVbmEHVrzkKQAEZAl/YJ9IwFIv6u9bMocSg6cRQ
7vpOGFapdu26DBSZA8QFNwbqJzetTpBOWV1sUGaQbRqdTb31qpj9NVpA0CCllyxRp+Svf4PJU5N6
a6Qc594bTJ7g9MjS8nnsbx3zVLo3m3AnQ9sQ0S1UEUHT6GWqwdQVWWD0DwbLfYl69gZBpvJCnX3H
FiDJY09N0YaPivEtmXkBIT5bog53ZIn3Mlam2JVmna2o142FsY7DFHk0fYEI2sfzBeYpR/+3CyCZ
+OkCSSCCDahMgXpFmUt3dHm2RBNhF2oWLgB9ymLLPBv2IPAMjn2kkpVwk+R7g0KOiYH/FEJwzkay
ygOpRZU9j0b7QA4AUPogu4jty20k5AH598bCJjiMnC/5VLgbiLvgtnLBWp+PBfhhNGZl0GCX24Fs
JYRXQG9bbm/2MGnlpgFQEnEuiIP9NpSaBoEp9VjU6UIv6mNi9ZgmuJncPm7rRa/1KejgVT0CVXTa
poBgdfpw6yabmmK+miQCQdTx+xTzPHWLRDGi0Cubtd7xdpD9IPZDDejShz0GGulojyDaW/08Rcnh
MIlPPlWXjNusC78P8VidwZXMTq2xoQaooSHz7GE5PtubYkt2stBZp8fITLAT1jY3cwxBSXDaIcn6
y6Sf5rvZf5k0hiDWUIok8JcMlVN6T0EbEDcKvO04Zm/zFoUSJ/rw2/4DhcJfIPoFPK3uBL6MbZJ0
RLT4V19fz9bw5G3eAVHvvJ8ZGrkCoCk4pHbRIKRTtleRo4DPNCYUoxSNDx7hxn9SHirTQVjzDyTs
gmcLz0/E8KzoOKVte2A2gJDQL7Kv+M7lghud+bfRXUjnS49xG/Y+JrKM6CjiBNLcWaXWllRLVVTY
FSOi/dbh+bwYQOJyacUAOg8zxu6LF9Ob8MH9AL5ItcwFuBx9qaoVMirpBdDjcecFytgyX1QPgRU2
2PmgDssOQbesycNUIu/HQbAvvw2yutYA26pTPXQteA8CxfydI0NVQHUCC0jUB7X+JnNL+yVrx3Ou
gvyvzM5QSYnV2yP4NVvUmMKDG6b90srhTPGzP3l8zPEfPVDEFixLVAGvgj57Bi9FcU9Ah35tIrv1
4irRogCMPxGgouKmtx/BsTXDHIraBtQTahgbewR7VQ++3W1tl8OyqhyobWskRFom86Q0vlvRpApo
SZqUMBQo7PTnSXtL9esUoiWAFmOZYvryPjab8ghtA+xAIE42N0mknnhjLZgQOwHDil7ukF2b2tQs
jzTFxzxkgqDn0k8NC18z6Ps9gB5ReAWSj/g4eSy7CC2k13Ne/tVzIKa6MHxTkxmtcmy0Zg+3M4cF
B0gnBNJu44kUBVQf8VTQAYhLVecWOiAjpyh+ejO64MGGzKWBrQuNRtKmWTBwPugXcuytqnFCeE0V
xaWowSVKuuZ9k44AVP27o/UM7CV0R4yI2jwiG0LcxbojTmvnyGzwEJ9GhKqKSpji+h7fkbZfbEYk
qEnvbhUNyvzWZa9QCi3+QqTPXCahms4W8E1HFLCDIuzdoRySdZsbwPMZabBVXb9xzc4/eCpy/RXC
JdmmBJEiUEbQmKfuxGD+IcHfA/oh6FXmKL3b5QxF7PSXAWa9toH+f+1HMH3c7ODGWTt5xl//4O9p
O0vCCshGAS6yCvQeedbiV6pjktQ2g7hdIG3sQtAOsYuwtsaF4xUdJGMb+1Ug89J2CEIiOHDmbV8v
iGUTPCugtDLAd0hNx3P++6DGcgDOK9UJQaoK9Lf6YICnEvBC6Gd000+b7kghUwZFGAnYk+mtFdiN
aytojqlQ6oHrQzm6a1FXYHfXLToA8O8kAotObQmL3rz0yBVTC5SO4OMAsg+SyPHhZkrHtjjIwfxK
Jjp4fVjtApN180iRtHxXtu4PSPT0B3B/QsaoH7MB4qBVvwQRuosck6wRb9dG6iFPOpvdqe3ExY8y
N03gZbLxiC2TtW6mQS4Ia2lJVN9gXY4eapMPndEBLGngLciONzPoewHgrPv+fUArILHdTOYlYz6k
jIwu9PFMNhi+ub6N1qqJg1Wa2epJDBxxVDd8YCawXHyswR7qWcaBOidpmiiohNA69Qagf7qDaHW0
pN4Ar5qTp/xvqCxWTy64oK+QA6jatu2XVWtcGgluMfKsXFRnN6o0dzQPa/HTEa5Ua+plopd7C/Wu
YMPEJwKOI71PWb2nackDSEgQ9hnNI7WSEkSU2HI2R5oNMaseJPaNAo2WB71RB3p4rjVgGzZx9hyh
mBUJjwQ0UVAivZO4kXc2aHRPqMrGo7mN66cG5BgLU0KZrcKXFiHgE0MuSKzMOB3v+rgE4ELHVLGd
tpZJwhuw4qFZsIrbC6AZshNeSuBrqR0U2xiOv0q71FrmUfGLI/chAhA1xcYsG6gA6xScoVNwkU7N
5YgBhcPYnclEnZ4AgY0ZOnJDHtTh9SByovFku01iuT0wukV/JrspDAlJGmhmoV7fOrZ9U97VPHqI
JsMB9RdRWsUFA5GVBY7UKUr/KvAuB7mK7uEixCm0YLKNB+3gBRmhhgV3Op1dQV1ZrvseaSnIU6/C
8JVXnbrcQgDKcFAWECXGHQUOqCMRzgghbNGu8IC176kjZwI578p6BUFGvverqsSDL2Rbp+jDc91B
16BwEwgqRNO0NFs/fe1kUC38qYi+NUFzlhIB+cU4vdXY8OFbrTpUkAzNj8wpXlyZlW+9gX8t6pfV
M/YDxYqXuXjohwoBAce1TgEfpzsV+/2+MUMJVV72rytXo/P5yq6+ssHrc60qxFmq/A1J+89XHvrs
Ja0Lc5mWznCZknIDEjOwcU+OsXUqZXyzJe7zsM/YFXQgwRoU/+ERNf/DHnl0a2vL1LzPQGi29EVT
f3FF/6pB2xj/D6iNkOmcsm+GZZiv8eBnK4Yf/X2cR8YW9dvpPslScRq7dFq74VQ9+TwCYTR3rO8Q
0nj/GBY+hhHF8ffeRhDwt4+hpvBfHyNxguqXj9FiYXOysU5e9iN+z42EfAWSEMUTqGCrB7vDY0W3
nNDEAVi+0lflmUxYbYlVKOx+S00azidglajZ2eM8HHXdvljqoSgMQI05SJH9yUlWg83da1RZxQO2
WgAmdO4VegLudYh1EAYiSAeytXGsUb+a6wokx1cgjIoHL3ofDkkw5BMTF9EEpzePfee8H4Q+ywB/
94wB6FLd8pJhQmwltxE41T0g54Fqj2XuTLBUrkjXwbEQXUAKZDqCDRaaeuZfZIa6KKRitBfp1JBX
OSl1rBvzAeuWaJnUNfgwlXTa46AZVOjAumHA+hhk0AnoH3e3DkgjwNv88FZju6666A5ynf3SRvxs
R8m7PAP3FRgmApChAmdNveC8DneU+CvYBDneAPSyXhStZ+DAJDlfRJEMtlVitfaK9N4tbYSmQrAl
YXcSi6cz6mVgcVt0urfpgJ3pZQfVdZCEXSZuPzFiqdUt5ZlPRGFLfbp169Oe5ofnr+MgMDx71nZr
o5AMsLBIumqddeBQoiXgvBok45jU0AnRi0VKldNh9nY6G1W+SM3fDqEy1FrVWP1K7t2ljmEDpJCo
NwC7VnUeZq8qaWuU+sFO3LRZEoLJoslne6A0w1gQqTdtv/lbzPmB5ZvEMwyxl1EzttOhyxiqRWSf
INwG26031n6F300AO9BuscwLfo4tvLi6TqLSQvnjlzCM4tVoF2xP2R2/up8mJV5/85J+qnOL+xw7
+AcD/7Te9pC4CBLfWQUlR4JTC7NKW4wPjcK/lNIaA8OejdJro234D7lj2lew7KwNvG+gmeL2RyPH
fo2UalhuYTnHOIqItI4NZF9KQNO5OFBvl7t7BdqKxzjmDs1B5gHSokdeYA6a0kYcDHikrFgUvMqg
YNXza62aBvQ7ACo1dsKvFYj7QdYSLKcR7LPLxh6gaRhF/qZxvPfeDNtqGkqmP43XHtTpo8Bu7UKT
BrUDrd/V+k8RM4G5XznNEX+KmDnLTZe3R+qddGacepEdhzMHv/mtl35N1OQ++zz2T870W8NTLTvK
Q5n447L0QuPJiNW/ztTI3m3y4+w3PyOFlvso2nErysw+8DEA6Y6+aYGDeFT1qK7u0NmHulc5VA1x
c7ag+7axe/lkp5s5+ukvU3CBTkMlPXNdez4CRCAxOUyCs4NinbeCJLy9INut409NxBJYs6Bxt267
nLxVx6GQ/VuHpefP8cZddYENiS/D4hc6FFX+hPpVH4jHnyY6A69buASnfL6uSC+TjHUqQJviBaBA
+9U74QC75973m9lWcXK7QuFX71fwXWC3NGtcuGQxz9c04ubsGcU1lsXOMMCyieqldNEUY7rpoPIJ
LbmA7brJbM6mzvQavAgPZg+Igc704k0rHgViTpBZaKDbqj2ooxDOzkIN2TwI5cX9SkDcTFlTdIYc
abcw8rD+2tVIR7qs4IciGupX6JHN9lZBpQiCRM66ydrma421qmVV1aNdRmArKhSQxto+6OGogIpv
wxtIrl5jr3+ByEW1gvZedpUmwi10RjapbUrb6Oz/xs+oEF4oTXBNjyO3lqE9gW5fP9Hc7TSo7ovD
uDooE5hlsmZ5YS1HiSdKzW3oV6z7CSTYIUR4DBDkbVqRWlsSuph8++xalfmYFWN2nwj2N5nJK0gC
c1s6jvqivczQ39oF8DCV4Vyx1iwPlouHAPLx7pVsFeerEUWOD7Zru9cUQs0rH6jrLXnQAEch3KkF
YK9k0wMGD+ytcxwgYHECEF+2Bms3fwVcut1FQ8vWXIe+fNjdzv1sr7AtetP+f7LLKYf6bBMt+Mj7
c1bKYJOxoVpXJS+eQWNo30GXMlzyqCueJW9RtOzH/sII0UynCEGJGvSY5GzZ4PMZCnmmzqxOp8cM
JGQxlk4SOlurIq7YE+tl8iD9Tt4NmReYCMN53b7GyzJfSCuOdo69tVwhhr+pw6hAd3Uo2NjtZ3fI
9kFvBiJUQE81YGGZ6vHsJFX/2q280ZGvpiE6CE6NOdRM0IzrXjNMGpCB1U2oktYQV0ApCzWLEQpm
sSuvyEyHD0HvnciMbxcMRTFA7nXWYsoAKmgFhGDuqNe31FvkqG6T5djf3V63iI7kapEgQgItgE+v
YXrb3l6+0bjWRb2fHKiPkwILOifIvMzvahrIEINOQIZ0dMDujj2kJTeDzrIV/dg9JlO06XoeX8jU
mwH0jnn7N/WR6TboZvt1UDdOzcHq5d/k//87KOmBFgPbAz5aLwLESf3xEqYxoB61kHbzXbXxwUix
2ryWUVc9lVn0j6VXXY3fJosAi8kT6ATtuen92qTemzMiVuJ0a8oMFWdWHjer0NhFjq4sHu1gukcr
pjrj4Y8t2y/Lhcy95hGQELZ0C84eAmapDWSl2yOI4Ia9FBDLCf1AXBBftlcGABPPUwMhDVU17feg
4TthAW+7qADnBj8BhEIL+zuUd/gXj/lsmSHdNk85GJr20S/fp5QTAEu9dN+nREn5Mca9m3RCfjEq
NoCaEWcKNXgL6BzIL6XANelMatsf/Sp7Ak1sCMLS5dgVfEPaYBHCKifPB8VFA+LkNTXbvoVQOBQ5
SSmMNMPqgvmnDztJi3kIYOBlnKVYC56CErLBC5w4Ed4/C0h1zCefu/6LjwnAz36YEnsT93a/4pMf
7ZIwVF98yFn3sqpfhFWlpxwM0YsRuh5fyC1JMmMHjmDobDr+omZDeJdmLNpyFCuuUJjsrBNZ439d
51O/sqscuh/UVp3Tg1bEcdYjRIWgC+pNa9v0t8Ay/R25Kt4Rbz1AV92Fzj7sNxPZJ9ea/Yninkyu
BoyMsOOtGu/ITibq/J/23+bHPf7p8/w6P33OkBAdH3NL5m5CVLVtLMNzcEP+PAwgslWsv/RlBt73
RgZIXZTp99b2o2wNbDviP20PkhE9YPaxpxRCL6kPVZgUT+l/T3WzfEw3D09B6euNBRTCtRqCU7n6
LhL1MrSCfEM20k7owXx6lrm5sAcGXmy8Sm0ntnZIjZozbkwGubNwRdCffLDMPyeN/f4CTut3txlG
pt3CrupPYA3xnrOfblM3/mu2X91oeBXF+Bd7uPvtCRtjKDBdutqFJr3d+A+JSJwHoD0l6odxo1fm
Me/AbEGewrG7O8+zA3AlMmxKtH87JaA65C24bslHGa63aAXQdAw5ltlHXwHsy+6nK5ir2T2X0XQE
bcQ9edO0Y4jnlj0nh0wx7kcfqBUnMoq7HDqYL2aNlETkR/GJmqD627ZFl1wNKNJdC2WvlK5xzXKb
oepJVAtqTpNl34GM2Zx785EDCDOW5R310pQcghsnauopVQ5OPpqyBL1O3sfdyY0j0KIYIYIVfMko
bqIPoi0AE4cc3JFiKX1cT9DES+INNa2MywMzoVk0NLx8ipE3ujr5HEohh7YB5fNtuBCNuQz9fm11
NlQK4zR8GBuUqjGtFlrLAbQTfgegcT+A/eHfHjLoDu2IV/1vHkBOISyuUx5/mMPH/n01Jjb04bFm
KdgaSByEVDzbwXHStPtDamyISH+2zf0g1QfJftOCBdYtDWvrNg6yEgyspsiDNUefmkiZzE1C2BCm
hkt3Nt0wNR+DCK1DXh8mapHrx0CGcoQjj1FKnbLq0ufZAfKD/hXQYP/qM/aCMq72BJJYH5LlTbBG
fHtcU2fnG+FJIWTV6U4ylWV+rvycgZUWo7PETdcoqW83NDwwhYWdaPt9Hq0HQUpjC3h/ck8mMxiw
qALx85Y+wTgE/YFDD3hBvTQHQw6uNNnwQCZZG6ggkn52Rx8B6trN3mWeCQDIz08E0h+ofhmPZOnM
AqpP0/coTYYdBeAECHK3U9PXcwBPJnZ3xov2gTrpJkM2FqLvKX+gG4xnHco+fh0uirpecY+BvrnM
gl2C9wCwu8GuC5viyWVp+VRgnWSP2XiJGxv3uMucpcu4uKNOIKSnOxtECUsa8DEcz6sCJK7KXwde
lZ5t+0qgCYaX0AqQ3gnsO+C7zxoklVs5Jt9Bg/vN66HvA6KRcFdwqDH6eW69YSD100BVG8HKTQGa
KVeGmbKdqyH4ltGoO6TFLQ29EA/IC7uLqG7zTQDWAgkZpC99lthgO82Rwci1kpSWctF2IGvZJ/uv
/sgZnljY8n6H0uURENYMSAUd+fstBlj7Sb20EyQ0bh2fgoUtRQJ9CVbNMsEzfBgqcGnI6AEqXtGD
ZyHLguVxuB0gY/sAjgDE/D2UfskgPJIHi1Lrfuy/Tcp102Ueck/Th/+IfOmlS1ezA7d6SvKlOWhK
t2mh2aev0AwMwdse6t3RgKI3vbPDc8mDjF/c7ajZMnPFwQr7nGDngWXLv93oVTG4UNAOi+6Pbo2e
jYDMH256HzPPRna6qNE74nZRmq0fwKg8ZBLACQiTbbspyw7QBcsPhWU4WwUUwoXLCjD2ygqufYTQ
dcPc6itL+NeEy/pHk0LvLvNHvrBHQKBbXv3ow+arMnj5tWjKFNI4mX9VDD/m2uD5BQIV71dprPHz
VTwnSdfIg7WgP35rbPOdKwZK0/IAzBZxxHwyQxtyppX5k40GaQqOILYgsREG6xyxtytEYqq9i5QN
hHlc50q2WHzppDM8Sguvg9CF7HA7gQvr5g/pK0AahYlVamu1D/PhdegmiJZWzr2rRm9v68WqB+zG
xspUijT2JC5Ito9Au/5qnMXjyWhrz3Tt7EcRBH9XmXk0wXJyO/E9a7aEP09+8anSUL0kXfNGa2Ra
LdNCWQ0QmxeRuSO7DIMLtwNgH/Lpax9DduAW3qUwsLY7DGLnjhdvqPJAyZc6hlIFpCKsVYI8IyTn
0ulsR8JckoMbvmRd4yx5iWL1VsT5UkxmvJkS1zkbQNzOBytk/BgKZz0UEcJb1EEuEnJLyxI/sg3Z
BtT/rUw3iSFM14vLIEEX0rnZuKlKge+vqQwEIIXaY9GovoA914dEpWvse91kbNOEo/9ag7zm4AZQ
7+NaO9oqJn/ZC1D4T75Rggmr/lEr23jTJ0FWv59Y4MfNBARBXAvZxdLKrZcm6LoV74VzkRa0BbI2
KfZIGIDRIZrCdc2gipBaUbnMa5DvxFqertRnfQC0N4A8aJsWkn7paFrr/+xDjnRIU7CdcO19m4zO
ePGtLLsQ2y37SFvOoeLTPTOmI8mQZSlT97qPdpjU1zLcLXpz+tH338aBDwUs96Pz1kKWYQHiI37l
dhRsVACMjQSN4YmlYbLuG2G9VEb/rahGqJkn4MHDqu4v0D3bi1EPMtjPQQDfjicU9KRg1jTMl2kc
50GQVZ0HtRUCWoCbGNGQHZLGNZb5JNMlYk7ZIY5GkLRTTxel6v2UuqbMRADFLaa9PSKBVuqyyspA
IXhiQXgdWmDJMYzAoGEUon00nLReVrXgb6qQF99FrddikN8GEXQ/UDL1Dw/c4MXPbfAwB6NzyXwz
g+6T4Ht8s/UpUzZbCyfwrywVr0kUbyedP6KDrFQIbA1H3Ti1cxvp4swd9xZloD75fHTzgKs9tToT
ivOdCqctQYKqETrlQ4uI3owQ0vAhULL82SY8MFCQKDU5k9/4MZZQRzQf+f3H+dwWa/Qg647g30B5
iukbq1uEZXDMJ7CkA3OjgzSlA1Bg5XqgKtPoaH2gQRG0ndY325SGZ8t4a7Dt3idBWGOXbBojvsN4
NTdHWXgXJYsUlbtJiHABiJMSfaAOMNlFC9st+faTN1bLq1blw+nm7Pqa2Durr5/cIOSerEe3aMEF
/gqCmPAkqtq1Fx3iAbvQjl5rxqKzEti3rAC/33g2eMdmF9RcTYs0iQw8XVSxAp4Ioga359PI8hpk
1mt6MHVkd1TvnMu8K1ZSO1NPlCMDtzAFAIKpmJ1/e/jR7AWzLZAtoixdsx16mh4xZiXqMunUJOLD
WxcZpZU6QPUBm6GHkAbeJz8+WBVfkaObWCgPsmvf3jFHzrZ5BlvVdy1k2hy+KOoCchOW5dwn2dTc
uUmX70rbVZcJQpDQiEubryPkHn0jNn4EsrnzKua/dX4xLmlQ4aXNncwtMI+EvbrYmHIeVJjeiZ4I
TtndIUbkzYMi4Nruw1StGRT6FoWuVPB0pQId6rFZImgVnmxHWsDV6K09uDY46K9QegBCxnc/7JrA
XCLqBnhzhHwWH4PNKpFb6KNB3hjpnAsww+OlyGRzYh4U6gUrPIjvgALFTFq1r0LzgVqeNtEZeEvy
u97T5Ql6KE1CHaURZxuzBvzOj9ryfZYwz7sV6xFJTawgStalg43mmDEQEt4uhdwSPg0QNHc026jS
uyhNxVmAVGEdBDJZ0y+q0j8rMymvUHJjR2q1UdidyqYH7x/66BA2plx7QFys0yp8t6Fy9SGqjGD+
LaKqtjzVk30hf/opgjxerGMum/VtIhmJexuyxSeaB8Fh0G8oP0WQCZQqtea/srLkHyFT/94dIN4t
IrDWk114rr+0Wosd2rgcn1nKt50KrK+5tKBkXbZqS24ZUui5hY19Ow1s/5+mnZhRLzwJGi6atohk
ubcJFtgavX2HqsFoXbhTtyEWMmqmiK1/anLdJMoys22i9a03kghKmOU/MV4LzwM0hfYiw19JTYcj
Wl55AQoRdG/qao5IXgOXqJtmCuyh0DT91ETKIDlldZfNzVhJ8xTXxo95JmQ8zmlcfqNWLFz3PHTm
iz9N03NXiu5iQEeM+rhl8/s2D8/UNwK5eN8qG5wBuCIYNZoHLLDuIhCsPCfGZABTpDbUVwzMevRA
GEjjerdvr6pLltRXT3Hy5BX/1LjztjIF1r2PyuEqizIDLVc+HDxN7gTYsH2XMqeGlg74omYXVNM0
tus+UCstcwYMYGJtqDlYwHCXWXimFg0qsUBfIEAwHKhJU/pB/+Bn6ZPStCf50GaPho7aljV3tlhg
DJC74fVuRO3+mVyQlOFnaFDsbgO6QphbFAIAQaEnoUNfJGKeJC6aYWcDurwAw0SIVHbtLdImBJq5
dhxjwQyXQ2RLhCunn6L7Oq+ie1RL5ncJ5I0WJvk0DGV2Zd2fqZcO5Kz2ZRh797NT1uLh0uIemOfN
QjAlmW4W390G3a5V6stYKShsw6x0Vyi4AoYkjE12cPHlfKwFCpkArU3tT2//MVH5uvcRBK87c5v2
+XDnoVroGnP3b55OxV+lGSJz4FfPBejS/uSQtf5zqKp6dsCLd7irFTZdeoYcm6VHHzwyi8SDpn1p
xfXJzw37lYnNFBXJa92MzXlMYuC0tbkvJd9mAI5vkIyyX2+D3ptYraeIZE1TdZjfjCML8RtJeIXy
PsgjfTr0EQBvfFBQ+UVHq9+tdAaZd/+MDU9ij+GKLCFjWOdkVbWN8hJqeK4TQtY1F2tXsPRZFFgK
Jl3c/V0hVmUwx/lHII1V+yr96nYIauTAZ2On3WN7iOX33qpbFNvp4RHEbubhU2C2z0h5DOs0x2q/
1VgIT+MjROvgden3Z2r5JtgUpi4TS0tZwHfo3j6Q771xjHL5xq2AmNJDP8aHwVhuzBAMpgkorBEL
QCH8oGtUchu0KviBXJG3D8AVhb3A4DPzrZdP1B+B223F7HA60MBcD+youGUan5o8UXtfl1U0XVCe
XX1GzdiL8DuNhqM1QWsbLBzgZ2wqeSQ38piMuNp2PchidwAf9cvALRpkPJUx1wZEeVotEsuU99YQ
1GdgXwygWZE69WRd4f6stTjpzxF2nIUPIAQEh3nu/OWLQBzo5dS3SXiGDNq243jTL1sWDxsw6bWr
21JPD/Bk3h3IJEHTtzEDGyBphEdF6o1vUV7vQLxj/LBc6wjh0umrALPA0ke9/wW8Wcad25vDHcpL
gdrUg3wXdYup2eymkVeXKXLKRaZKfsp1VWqWAB4tIQk0tz7srnBLsSpksS9tcCneSGYAC4Wuj9H7
YFc1yz115Li91lXuIMfPIii59qY6NWBIe+3/qaXVv8ZsjMGRC1a0sAntVwH+r01qyXFDTmBtfR/D
vMZ5tf5y4vxONmXy0Dc2v7LCBjA+N0Ff1abJNRdVe8QT5yt1TpzXJ1BUn8rRy4+2yvIVlHEhsKib
YY834IJO6RAZKR5hukeNGXp8CHdqoR5vTcbB/Q5IXP7gKL8558CPLrohNL/wdjRWVcPKHTUzZCyg
jimfM0tvwYCzXXAww3yJ0mYEtsIMdj4P0gOqTr0llkOLPhPiZSpifjINFYJAFzAACMl2K6MK4n2l
m9pNaDczbvgJ8UpoosUtkmFAYa1AZcP31Pxws/RsAIuBG41ABVP7HZUdYNiqq2+hh5i6jpinZiuB
tOqD8xiW1REVcd7qwwMpCZQApFIuPe0RdaCUJw9oElXf4uZ9DvIwoDgHLiJwJOOBZD52SKatpwY1
IGPVWI8opbcecxFuWkQpL+RRJKkNxEE4LhCdAs+un3rTAk8btSNnx0ZNtlAtMFcYSiNaPSfCke3a
qeRULGvP2IyD+5VBU2uXgY5p0WlmGHeK6gM1IVJjP7u9eG/Go0o2CUqVV2MjvLu6hGAY7dU9/NV3
opLJijby1EtN2q3fnJ1ORgcEddIFZbU6pwNVcFoOm6QNDICUi34vHDs4mEBtzdmxLAIl14gMKw0g
O6XOWjUmWwUM0DzTbcDvcyJSBFXCVcax7GE5gG68GLL7MMMbbZz8hyYqYQKG4DCy4O1mGlIPkghO
IZdxl/fp0ueFWKVGl23mdh1PmrM8sXdz24rw8m2q8kxTVIWX3auxx/5QDwbebp4/R4ktSOrGfZ4c
ilhmR6x23g9TkALs83ubV/VwKNoD2WlEF4U2aFRNopqxz74Gm09DBMFgH7WUdmSwBdlc3YF/f7Us
AYpa32hA6AxhdKRRgbTjSXGdXOU+jQIwGZVcemG4T2SxjWkH+oj+XmjTYJvNIq17/0AeJTISq1ZA
Ca01Wg8rKpRKigYcUjSUQ0p2j2KscEFNlMRa5/9xJd9u+vsEEJcWWfiwz11USk9Ncej0IRlttHvF
C2CGpuJAZ9RdOf0IcmJ7BG/jx5iY3KmfPOupBp/P76fUb7RDs4aUVrJ18jhbkW74rtDVYTXukxVr
TXnqAcA/uXmerXKT2YfRq36IKOuPluzfD3Hq9EeyeQH49VwnP1DnpD16sDUgjvbhQj0jKuhA6Qxe
tcJ4uKWppsHnB1M1X8VHZbmDNAOZKE1FB6MDRaX2oha50sCJd/PAOaP1c67b9L/ORfaPK97mYj+v
SDOzsrQPqMXG4xMPoyZD5S0heIOPJrY77Dnt8Fi59WI58blJvUiI85y1J8c15GlkItrh1bbvWArE
Dtnm0wAAlV1qWXuy0aH0atQz6wPKDEBS+so77CDA2yV89WwAfh+kxmvdNdX30g5eA9wI30EFPZ8A
Tzqf/NJlRqP/AqmMve4u9cj/McX/uQ8kwFDlBf7utdu77rEZPWdBRA8Fz/mmhU7tzA5h+1B2qWvT
PXf4k19Y8JRMzH7906AoYO3MDvHvQWNa26+x7SRHWaL4si+M8Z4OXeLn0Mpc3iwTAnH33v+j7MuW
5MaVJX/l2nke2nADQF6bOw+571VZi6TSC01SSdzBFdy+fhzBamVJrdPHpq2NRgQCSCorSQIR4e6x
XpCnkRZ9NTWbpSytrRVjj8p7a3w3NFNLI6iKYJ6ys8DVYQ46KKE/Qcf07qsgsrZpACJYsrnIUC7q
VkhQg8py3QFTvw9Ek30YjWkrKxtFrdpuOql/s/dh8WYXYGzbV6iv+8AK7CF/2m/+v9qLCvg1yl7N
iS+dvQLlJTSZxzlZVoG29qT8+umWP8s6u9p2zBuWt/xZjxQmorCxt7klxZQbvmShOxzJNNujZREA
UUY5t8kI0lPklE+3j1Z44GyrKhqXt2nqoHs/NXWMVjZPTROZoHK+V9xeThYQgg2fEBjMUJJyyUrO
l0bd5MABDMFl7sETatwD1/Kcaxv51XYABUVUkGxphnksTfBzlh7sPgA06Ul/HrA8nWe6mW5zVnG6
xftGHKkTdWAPCcvUqQOMfzXkAituvZCZVx548ZWji9SsNnngmd4V2QiqLt2k5QqTIXJtfZAeycY9
EBygKPyOOmc3PS9HKnxzs0n7x21aY/TeT0uDfAPBrKRvUuyjsAyiaTswWlMnHdqf0wYNtgpjiVXV
0BpsX7ZY2dF6xgtRB0FNWs9Qk3tdDyASUhO3JvUCy4b7JT15IXY9HRDE22CYvvgttkShMLsTCMWx
xqO20EY6o0McSEjEpvWWhgZgWcdrQw+h9m2GoADBv9PVD7/Z55nffciY+fFCeLLfIMTR7QcRPtpu
Z34WEGL1AxZ/y1XSLesh8S4Q/G1PoPEAnHAs/C9WdSYHBlXiZSHAKV8NZXmW0BFZUQffOtCY+gpl
52rFqz4++1GYX6IJtQdIbcXfuP3Uldb0xQEofQUdW6mXzcEWKWLEHhoId+KdO37OTbdZxKkT3kvJ
3Qt1YAsAbIXuMACxmztKA/zLgQ0cxVAdhBWBWpHpEqih6R/I1rcMVXZjNz5UiAxunNDo74Issu+s
2rw2elGbIJVErb41oo0BxnwoAkPkMRTCPiCqsidQyw3oQk2oO7MDyM/nTvInOx1GpJYOLOa73+16
WrBDG4fCanfv/LWdPiCdjOgIQM7c+dtwoHeRPzb7+fJueBtyQ0mkPE5ltr1Na6Om/px4/bIymuHM
ORI6A2ry77oAr2sAzeKHJvVR9ltAsWGofbm0XKv8KJoaML6+zj57HqoA+l5+81OQJ0mufihXrtI0
F9APfUAyKMEuJWuWpe8EP5A6Qxl3ln4d4ldg9KpnV6lxHeHReKpMWRwtZFc3k+diUQnygUWYe+03
xw6XxpTlP8DB/UGx0f3oGwOC+4i8X7hhmvvCBXRfYE92TaTXLfvWtD6PbrfvuZX9MMV0UKNffUbR
JgS6wH4oVLOI+m56NG2ZbAO3Sg+VaNI714vCleV3/WdU0m/HMs2+m2P0SWXJ+KHrhxG7T0uefEu5
J9zZxVp0ovgoFMKB2tVpp30svOhY1TFblmGiQIHNmmPsWdNj21iP4Olgn6HRDDWnwG1P0A8rH0DT
9pXs+McgKtNV/VmCtu5aNxEKqWNvZfgA14EAM7wYuYzPlRVhs+843dearXkSy28oroFMlnawGz5u
gaGM1omdynuAX+R9EQDghYBDiXg9y+8taK95izLHFU/ZHZmA4TKQme59J1oMRrELjTbZ9LroA39q
42p7WbxA2Lg/OPq9N3cEQAtMQXFPrYgHxTm3o/NtUFbgrT9GMUg8f04kkTBe4WZKNgaViGBB/TYx
+YjIaha5V38jsrdJ83GWqRqPbb6QTFO+zcRv85F86PCuXQ7hdGxQ66os7wAJmwXjYPEoMucy1yxM
kMZAcCDZUI1DKO3mDIDGB+okE4+ss+10b/4NKtyRJgvZ0ag9tiQ6CreoPxWxaz3YCJqd/mDvKvne
ntjtJ5Y1b/4VCoCWxF6B380nP0jshyEEmmqOZMmga974XZEEOQkOblCqSSCoWg7+hbZuwT0RuPf4
YornDpJMuxYQ7k07OtanCQ/eUInoK15hoE9pUuM0KjbdQaXaA1EGAMl6JHK6xfOgRzYFAkMhL+eR
5MACgMBopIOKijuVQHRc/DWSPtMUKFGkkSzyzE8Nio/IASs9YC/CdR7W7gMqxJMN/hj+qU9j8A1D
vHrnNE6JvEDkQC1cmdCjdkCv6tjpN0gXbcZSTCEwidEaHF3Wt8QFshAVs8kHNpn9yrd7+67oQ2Pb
TV174FU7npBnh/i4KKqHCo95wPM6+YJlxFOQorh3ET1MqgZjWClKrSrivjSGKZd/urZJOX+7trA0
311bbBgQ2dXYL4JuRUOTLxsnag8zOEs3UTXfHgj21djGA3Akzb7s07RfILIKCjkK13m1qNZODMaA
2ciRtl17Q2QskMaW2LW2YjNAzGwZDQG+dTI2RYx3dMhOk1bxGvRBKlNsmhBi56Icts4g5MFASci5
52o40xkdVFKAoSzgfHXrqKrga9yYwSKvxbBxktDZe6KMHrxRQ9pGUP2i8uQEiGf5kTxG17GR33Se
gf7pl9BjDw8DHiXOLa3/LsY/n5LTBCdKAYgkZpt+iLDtBxvdiOAuEx4wKEG2rnRZceM07cJqURnY
oSzoiTOUSLvp9IncAhM0p6wsEYHrsNeI47a9tNqtC4Hl08P/5Dbgzt9KlCJCxkqo5zrPt4ByI6+H
O29js2ja5rrZZ+UygW7Ix1RW5iG1OWTHjcl8MdnwfUx87x6J5uEObNpArGt/x/L5slECmSs9ba7k
lvzHRLxNWyBuvJtyINtBrQ2G3Y2HmrElsovxnra21CzNJNnPG1/dC8RG/K6JWGa8TyoTmegK6FKP
ClfDmHULy+rY2pe+eWJU7YqXRMc3gGfcv30i1GmOYYs4TTbZ7QkgE9BL5CCqPkGgM7A3YQlQeSGG
fkP9dDBE/CXhpb0dpK2AYcEhlmF3LpqqAJQ/Y2CQ8fiwIGNcNG8+DldqWTYNsr/amzqUCAfwX0Jp
IS2RvIXWujqrPkAxIfSllm0BicY+RTU/Uvc4xcqr3YDxrV14CE0OCzLWuofOPFTK7ItK3N3spWWD
+mPuVc7KKlFoOGBlwPAaPzZ0o+EWis5t6uKeo9PIeyydLIHCGeLmdECOKusR0v2r3YJfSILXnyzv
RlJ7SmMLmuVLmus2BkJCCMXrg50LZ+0OGc8uoAdrNya4wC+lFThnUz1butyLDmSmsynqnSVPRrmO
sVIR2IME3mkK8yW5pGQbfVlDvydy17cZ6th8xu4kAk2fp+TCgCrZwdcHOgtT1kowKXAYsZ/z12Rt
p9pF+a72YsKF0nkz7siHTC4r/hpNU97a5EPNosiZu7z1cEsUK4tDULLukTDqZfx2SBCNrIGXRzsb
vAqEQ+H32ZZRD7mzWhSbLjd+UATyXZAyjWOo/EQgT29RzX7C3vF9NPO34CYN9lj4bMTGB1RBO2fb
AD9g70QjlOLH5FyNmQT3kjKuAKHZy6qNbMR4snABxkj5OoTpGkWKErUfMYRrWBB9V0n1tQh5+6ke
kbc3eGQ+YMHjgXuyMfF3LNI9XlodWHBqoPlFuuZ4ueJ+YBLfRdKPp/nUcJRxsGqsqWRaAUmke+jA
e1RmjaDFG7AbbGMboD3QYbyg8PIKsc760ZtK/wSwYL0ku6FAvljUUXWXBs5077MB6xc9IAJXADJG
BTu6wBc/eQXkdHtTPofFVC8GMPKd6DD2Rn4y9eFmo6bqVbNkmb0pJhSE97I5Nzwsnn1UwT40XrA0
7TpCXcuq5jJ7ZkNbPCPyivLGUj2QY1hkF1RJeXfUqpP6dZDVOE8CvTrQqmYR7kM9Z6E3tHgQ9Xtq
ZhObVqgFcrfUbL0S6UEEuDfUHOOgwW6s9laO/lBwhcZ7ZDecJfUiE28cqgL0FtTr8S4+ty1WqNRr
DnZ9h5DBlTqxdI0XJRvNXW4YzgS25bQGIKM+tFgcIJSUp8EZv63gTGdGX34CX3a/s62CTQu7CjoE
4EcwwVs5NoY5lJn1GR1CqAIcghiHW/NPfrdhNIJcaNit+f8/1e0jf5vqtyu4fcZvftQhml7tO+sx
iCCybEAlpFjQ6e0A4g+2KpxyWEAoITveOkQMSvqqyP8aQu1bt6dnvDXp7PcPyFpkJC0BlsN/niaq
fl4YfQpdyWy8fSoZeV25xYK71nVSMfZu+iJuQ6g5u9ApDSnL5COUN6u94cTFfQtpSIZU0Elqxk46
lCNDFYgRlMvRdt5sPZ0l6caAqNF51HcAaqNVs6lVCqzEz7E0okhQLTcI+3yzTyaw21OGJxF96q1j
BL1Oz/v0Ir0IK3MVdXydlrG/nD/x58SIUgG4DQ7vnj47UxK75MpKVvNUNDhSL5noo7t5qkxZ5TqK
jWp28Q3/4oCEaAuGCXXgylSH+Uxk3dvZH2zkMniuyHBjYxwd5M+zm43raW6zUsfNVoEldJm4uONB
7+Y/lJ0AN1UEJnVqBiz1H5QNCe0+te8i7VFBXm0XtaxbUmflev5DgXhLXvXmeR7UKygFAsSDyBdK
RKVq5J3nOBfQpFSv5cQuBjfLV1eJSyRwImHxgqQ5iTgDN5NvBntRD89UkE5l6KGuRUckYLbfTORB
9rya7oAyX5gjNgQZS+5BoOdekzgRFzyQ1tSigzGBzTlz2tduDFNk+lpU5JV+1Sw9HoDFQOThsc5c
vZ+v+Ev78yxNrDcbnXWZy1+iaMwWZpGLl7k33JqW/5gqlV4ZY+kVvNf81LTTkUwQh0ivLQrx7wI8
y6CaN4RLcuu6awQypnvyokNbN7vUKfoztYY4Sa+1LD4WQoJJQ89MpqEBZwU37HB/s3WFUy+9xEy3
5EIdmcoBuigA4iEbzRlVkBMNWzdd3T41FMrZpgMYqG/zhU5m74U1oF7L8nDBSTF5R5e3VxpG/yTU
RVRQKi3fzW5VoOFN5ku4/RNS7Ch7sH9dbiYZ1PeDL6LT7cqUCOKFBZpEYFLxhZFvw+tgYRhcvPtX
VXaAMlIbdFXkQgd/AgdIYzXW/K+iSUXnQ3Qvz9Xy9rFmK72dUaFu/fYv7erOOJhe/+n2xSFACt5/
le1vVzdI5t8V4QvNNf8N/aHUUdfxbm5OpXsAw0avwTT9XtgQSTCKfPiSNO2TneXpUwLJxoMwTVTo
ajv07ByjaC8T1uEo/vSaTQsqo72Xl+6zAtEdOZnctpYtN+tz7DBjZbAiXygI8D12g/Whb0d57nWL
l/60Qa0ImJMr33qs+VDfeyC9ar3UeiRTZ4HaK8zD+Ei2oQvLXR4X5nIewOzwcbA2gVIWmDhRood1
dZfsaXJw4qYHREWsBTVpgI8fi8Gt4UqmbkIoMRu6ekuTA22SnxJHfqdOulwjto5I4YZ386e3To9q
s5ivaTJPpP3FdMsL+dPBT5IvRSqsE7UGLA+3gbA70IngHzQZQ3hFpcqKOslUQCJz4dbBcKBmOpXO
TsQI1pELXUIPZJw5PZLBENB48avJ3NEFgNbDPIRqwFYSe6o+/mjGTnedXKHuy6l/DXrf/wRp93EN
RcBxFw5oRspYgXQLNZqJ75/KOocCHxDUn8BT6IISN2+PZRejdM2+zuYOCnyqqsAXghjN8m3HDQq1
3Vynd6vNT5H6OHayXLwr1HOSBmLilvNg4LLLMPhI+evQlF9Vo4qnEkm2nWog8YMorf+kHSi1jTXg
V7f5bCDI+TVhKIBMe/dH6mR3bTbaLyppR+iB2vLKnbjbepU9HIKKp4hTpCZYA93hKR2hjCsh0PlN
D4dGqfsjxnCRIxiMn2iwCZwMP43MBCRB48hjzwCzhZUCfJZFwwdoVIDLGfabW6/R55kvkEZEQG12
48DekxvQEW+zjdrtNlucfAuI6ACSxyNovgHvMBb5+JqLCNWlvv0RssMVihKtfNcMbfqh6tyTKK3o
K/A82bJEefRFCds8F9aI1Jozxl9/juwziFHQyIKHKNt2HHNlJAkSRKHMPtCZDHk6n/V/sP3JLzQt
E8/NMnuXZzO4Mx7BDLZ7l9Wbc2xsfDTYxPeUXpt7BbJka2ZUgJn8zNGRM82SVc2O7EOSLeSExO6l
7Mpyy0E/8NHOy5nPimeetU4dr96jCgnivFkx81lhLQ170oJA2/aND9rfQ5wMKDWUKbCxAI+yXfb2
WtfOLyPugwe7itJ/0+6XiVoEsQqOfgrZEZTKpMUlnxgSLla/og7kCYtLDA1BZ5VMwwo1VMHx5haM
LNqMYSaWgws0Z49CjaPKu+4p6m25BkvZsJmbE4jYXF7jkmzRPanemkDgmp2okw69AGEYQF1XatFs
Q2q9zeZa/dtsoWOEm07JFhEvz04XxJkF+aFT71n1hVqNmTW7xM/rJTXpgCAviDnD5uJWPgo2tUcD
ArGlq6VEyPaHOWYPPeDXOf70KU4F7deyA/dkNLrlo5FaR+JmCKBOukuBtVoP+qaARl+sY9H9XQXR
7ke3n44mxF/XeDiKY9SE0bL1JvfUpIXzwQRd+kxbp2RxAAtluQpRNfeJ3IKsck+WGW49u+gAqudf
6Y5pGghXVIhZXFvTbI9t2HkrM0zjryo/F5Xjf+5S0K5O7RQfzDyTj3og9ddpAQ0dG+VCTpzyfZph
Ht7Y/DVEwCeK2v4rsqX9snP96D71LAtirhNYRp1igohy+ubLoMiiIMcoVxaSpx0YesH94Zqrgc4c
bFV7qTyEC3A29+ozJ/rC2gEq7h5gQvoAUkwVbhsU9G5Z6yIpq/AkarGMAL+/mLY+njPXSiC1rvnS
5j9G1I6rhiPoSn/LLOqSK5TltAbXPfNN9jkD1y7EFPvP9jSYS5UmPbT0wn7X8s7Ymch03vWAhC+R
l5teqmE4EYe2L8HeGRf9Z7PKIAcJ/IXRJ/mTBPQe0G2chXUJ2VA8kp+MRL3Zbr10Jk2zWfeyBjOQ
iwclIBr5gS454Fl24lX9Zb5i/U/hJci+yCOP1A6KBcmzn5enojD8pwSETwc8UfRd2I+ftT0z8baw
o8g9cAGqlF/tExIZi8Jqqh0ef8MZC/7hPDHeQx/aLbapXcaLyhwgQkA9IoqnRVuxaFv0I3TNDOgg
eL4OaunmzSbSbNyhtq2+dvrQgFgf2QvYqEkdN1vRiGZTBXa3pCo3qnfDHvgqXB7sqb7tZjdEMm1N
1A4vMqJpvSlb+U59RW6tWUuFp0doWPadTJmxjvVZyMe3M7L9qReFpaDPQa3kNsGv5+AhdbBpJlE+
17V8dRBlfI2rZoNAXP/ZyoN0hfqp8aI8D5E9q2g2MhN8acvJWARebp08YkSgQDG1GSJyWOeEBzLR
QegoMp0hTQEt13KCEC2KVzeJUEAra8AdFXGRDQQA0L9x+BmBnOLi68evVPaLPbXmLnEZHsmlMaR7
1zTwlqhSaKB3TehCTMdKXgPcFZ7N2ZfSj5KVxVh+8VPTO0ZT0awHJRWw3sCLQ83z1W3yH2PRtU9e
FLfbICjyfZgzKKXpychjcqC4HjfsC0L7ySoQk1wJ0xt3oBCkGnU6+FJW60Awe03NHuC9B/7m4Dps
y/Mc5eJj+zjJAND+NM73yGkAYAiFhyuUQd5slTgbQbKXEV//SbMicPCq1Z2TTsULGZkrlCz2xiOi
a/gW+jgsV4T9T5G62iHXa+MVBpUnECnW1wjBmNlGTepAdXu7c5aGAAFC53b2M2Dg3cG1S81N7SF8
WEMa4tbkIFDE9+qcEydEhbTH/WWqGcYh1fqBN3X4KFibnboxDZbE6M3/sqvCyU6Fo+WZEIFfg8s3
gyhhucBta30F34ZCzb+d3QvFR3C94A+Rsbh7NL0ahEP6UTtGb75dBEZjx1bRQ2SBvFoFSGRhbzh9
dk0o8wxq/Ai5mDc7FWKAI3O2k/8kk2AdGhMwBm2b7tw+jjZIciCv5014LiJXDnYbgELSLNtZad5+
Io+ojd1tAnG+BRZb+XKmnm8Nc9j+sU3E88iXASXDPH9nc1DDRbyB+hl9pap+36ReRPz7PX3/Vdz/
rfe3sTfnTk9VeYbaTuF06EckXSGFXh0HRAA2sracR4mSMMgcy+m1CO7KoQ++O1P1w2Ge96wyCzvL
cAhOqAKv5zEqL421HIFUovvNHN16mxhRgdiTXgMpveDp9SHzJ2dpml9umOkbrroEmcQ+ryDu4wJ5
3fO8gUDxqN6Q2Dc/aDJgbd7lz67ZmPid9jW4aXJnkzEUF8dpVZ4BgpdrlD1VH2phfSNoo8G/4bGV
vt7GmPEUrYyAvSiOPyah1lBhXG1uTb8Zqg3kkaNNJsLwxEZAr9jwkarfi6KDNF0UjBfP9fqTrbCR
iavA+tKks4MzPJqDtUC2oEKFCG6JAitMhIXd8kQyNLluMt2kXqcDtpN6sVe0n6n3T2NTHiFzkUsQ
qBrygmUC1pUQoLWrwTtWysRSU9v7moMwYGxfKuUVzg+VCu8BerQrMNyG+TUKNYBBxScwdTP3mwSG
eAVaDffOKKH6NxoifQ6zol5DSWo6A/KVHXiZ8u1UFs69k5Rs2TEevXS2fMizwv0BYD/qG331GlV/
DReRQvlGl9og8se7AvwIPkIxfn5ibRegemD4QLc/2W1X8q0o61l9yB/t/B7Y7qOUEEa6CRLlZdRu
mYpAhjtBkOjWYZUuBD+MezDYgImqRNU+giuLisX9kZrtWLw1CXqIt8P73vHXJvUmJuBh/3ZsMaFG
p5L5CtS2J9YIuff1AgvViFBk86o8OlObDtolKCa5T1IRnywsPonPIFH994AV0T3vB/fBnNILkSE4
sne2KBtNNuQ15tN3oPTCe6xtZy8y26MDryGDl165/pwL/BWzl2xKvlFe46wRoUSB8FCbH2MH3HC4
r4OrjBrwcePhfwZGBjmooIsQdOmd84RScYgjNs5DWzTtsrDk8CnxnS+dL9LvdtViuM5DsazCVslM
X7kPodUhZCYE2ULc02EDbpR+RJqks+JzYBlfMiNw5wVll1r5qUiiL7RMow2CB5TrwnO69ECLNd/F
bxBg+HJNbF7E66WGIDsbNV4VmvmL7O2gAO3Qdrf3ljdXskOmM8OLwa8WIOydtgDN5B8F5MWl5UVf
8wAwaAEutkuSRf3FA4AapQZt9DWBNAAzwb1hizjY/joyteLpXubOR4mVzRkUTPKMVa88YweS7Nhg
fPCcOD46SbwJ7bx6zLKku+epQEFLD2XQATGXZR2Y5o56jY61pzD0Ps+95shfG4A/jlgcYdfCXQOS
l4iQkS8dQFy3Yb007qgVVz5f/eu//vf//T/fhv8Ovxf3KCMNC/lfUuX3RSzb5n/+xc1//Vc5m/ev
//Mv1/ccjzEXHBbMB/sI5x76v315QBIc3tb/ilrwjUGNyH50m6J5bO0VBAjy10QGIbBpYYXQre/u
HF+zKgBJ/9CmI2C4SolXpM6RPpffOmM172PDPkqPQKxsU1ph9Yx1O5SasezCpyjfesQrB7lUdxGN
VbydVQbTuP2lDRzxJUIhzG2ZkaQsWSEbk0MgBMxEdAjT4L2NnKs8W5n4jR8gT4zqWX1gMh/Ojj4M
SVtvCjz0wMj0V29Wq08g0893rDOxYmc5r1GP5HWzC40lZ5oAagrm4p+/etf++1fPucvxy2IMOWju
/vrVgx6vMPpG8Me2j8cdksAhqqasaZ27RvVSp0ia6OVEPwEHXXlufU8eHJgnQLVNlIn92auWgXHI
I+/dPL2paTacQUGs2Dgw1kQvWVzbq8RJ+7OAJOaxKsGTMSI39WEC6TO+Xv6qXcE/jRpv7WoGUBoJ
s/FEt5lVj3cqSpyD69p45gLSIP7D79J3fv9yXBNRX3w7LkpDOOPs1y+n99LKQ+m8fJwX6bxkwOUX
7gdkKIorFGW7K6D6z/Q4jBtpbOiRR03thXIteR1LaBXbkf8FMWC15iyXYE3DgymSDcQaGGs/2ao+
C71GxEvxQSZm8ZEZJSSDyh6uY+EeG3EfGUV9j0L7DRL27LHQbPoVuG1Bd5AGR7KBMizdtiX4H6mX
BtTxsGGalx9RM6jW1rEL3J6TLxGcSvaTkGDtDyQgj0MAzgynT+tlEwBFGLWP0K5nj7/5utZ9w+29
B+WO35b2pDBnK+YfdCfJz01dCHRSj6AHlr/myXLj73Xv50+tPiBSWNYsAQEYGnnMu0UH6OEh90v5
ZCur3hjWVKypl0b3fTaPLkDeezfHG93SNte226bvyOW7VuinstVuqKOyzeg//CJc/5dfBDNNz8L/
DIrZAjBk4ejb6d2TCk8WewSVTPjI8IqCfJw5XHoL9MqEM4yrD5bf2F9oEeYa3XAKWTBcjMjHEs2o
IQWZpGdSlZ1VYkk8dpaHpdPaL8ty0Wq1txhFgNDeqRKIy6TVkQZRBzX/rW2eLDTTYNs0HqpsRsfL
dqKfrKPpetaRztwhdaqFjEdUWyFRZO5cL9nfuv/mMxvcWm3/w7Pn18e+/jJBAMVdk3u+DSI6n//6
ZaZRbVpZbgYPYmhGpGJzf2EBv3Bvx4aPou/cWneZL18Kk61prUsedR0Bpde7PRhuQTyLNGLpAXvc
lbsGeQb9nK310/XdASCjc6eg5QYHMkPjA0EnK0I4LZzksk4t0LvaZn61/DReULCFOszceOtAdiZG
lAC07oar5DIpS3DZBH525ahz+edvxRd/+4k5rjCZsGxQ7pqu89u3ghWVG8o24w8m5HLPjhbMALVJ
ihI2rXJLnKghT5LVUF5jPmWrd9TLBQQNiC6ZbODPAzDWA5U8USsHYkQd3MDbVVMnBri482ZJpYAF
Az0HpJDDI9MVg0m4FaoUH29eDUd1mjAh3djr0FAZJCDFiI1wR02lbb0HhFI0On+zkV+pQ02zs/Yj
29h4WGq7xkut6b0XIpzcRzyGoStihwmYuni1p564gsZWUEOGi3rfeftu00Ag1/VPkbL1T2D8jJ9T
uUnsZtpJhkIVbTeLgeMZgaAiWFOw4wdhv4difOYtusYfHm0NICkBREbqFjsl3dJ9/QgFpaxFWA4S
YVEoQe/cW8Ee4t7lRbUxaOanNjh6ufiUSdU+kKnAq2uVIYexoSZ1WBkgVKb15Z9/Izb7263jQ2/D
tyAu4DMXu3Dd/+45NPomXnejUz1EkaWjzvJj0tTxV9mj6DAYuHmPzE+M8jwUAINfL/paghED+f3g
pURaaQPdVLBkCB4//TrSrzsTG5jx5OdGDIwruFh4n9SISYGulppePK2jUk2PXSTAKhLKTawV8crC
KM6giUWpqW5ih9HuPKFZbnQzr0E+Wnls2FETQKO3KakJKeR1jFKztefgV06IoDiwm3U88fYd9Bpo
cayM6noGDiFQNe0zF1C3GXrNchBJQAnMmqHXUJsr7gKHvYNel+HQrFWfq/kj6HNGAHNQ922n4sW2
hbpy2w/v0g741wEgnhdH2VAKN838hAoF8WSF1T6ISusFrCLtBs/UYEtuSQL+8xK5rr71UO/UYQdB
du62X27TOuGECLAeTtOWqggRii9PjXIn1I1CunGsuugJnOsu6nMQratFsx8bZAQAKxBLsF/Er1g+
yUU+VcFz2k32KjCG7E6iNnSnis7e00ysRQbwNlNv5uGDXw4AJ0MnqwuGpQ3ROASngU329IHsrG7H
dcMctbT49GajDvIbMMoxTWeew4u3ELFq7rwQERTpqvwzCOAPpAzZJu2RDZP/giJGvkzEGAE/AflU
0dbWbogRsLdsx8EVePlnL24OTSCfAWZI70w8Dq8jNkbQvIDANSu6J+S5QsjZhcVTkU8NZALKbktN
XmVq33QoHKcmRJid+6YxN4lyiisi7NaqMDPxYFdFdmdWYmuNg3gg0xAH7Sqwg2njaJvtVg2UO2b3
oM/kxS7lnoK1EA0Cu2HG9xQwiihDpm3tIFAb3ZkAhGOx5IG67cWQ1jWuGYJ6RbN3grr60dnpFyeZ
PGBem2CJbbp7X1lOs3WzxkA90AS6BqA4N2Wsioc/zZOl+yEvqy0CFt266iCJJ+PyodRoFJRBQiVZ
A1GkUUC0sckkbinY6MAgHEC+fMJTyosr5OSH8ZNXFKtpLMbnJAVAw6u4hVwLduxY3boAaBR4kWpy
Q5aVKwCLhkNftzUycH3Xp+cmKaplY5n+Ffyk0dbxyhiKM8V4Sm1E51GSKB65jUQBLyLvKzBV6ywP
3R+h8o9di4wMDUc5gH91wyjeoqBp2vzzk9D5/W2JVYNrOiZeDNyyLDxTfn0QIgxVtfZgdBCMtxBi
7QOklwgyALqpez9S1g5UYYiIkK2DdlTUdk9TyysI3oAln4vSuiadxHqgr/JvBX6VKC5zP948UMMf
IlEdxDuhKVaIZ0WBZBX7n85fE6mK0gK2dAYJRwjjLsOmyed1hIPq46Vyx/Siota+pw4TGZD7f/4a
rN/XpfprYCbWDfo/zmmH/e59IIYBdd6eqS5vNe3C10hS3PImlI9B4oUwgGNP4Mu83fRZ6Kzcwal+
fxjQiDJDkT/d/VEJPjtkypLlP1+ya/22zhGWZ3ke/nIeHh7u33aeQJpaEBqMk8u8oJ8CUYMJPYw/
Iyac6aA82HbSbeUH5vYvM73jawulVH83h+BtnM2mo+LPkNq4eTdJK1YsriQ4mtYU5szF/6PsPJbc
RrY0/ESISHhgS4K2SJY30gYhdUvw3uPp50Oyuqmr29Ezs0EgLUCbiXN+40avmomWS5FuprBBOJiU
h5cnavikBNXnGUYIhjd00DzyQDW8aTm79cuxyPtfHsfl88MtEmKypvMYbPBgoVuuISj/59d5mOYx
qmcz2U8+VC9zrWPK0s9YbdtsNAkg2U/DPGCouxBOhi55APRWv916+Ioxkx/SxtUQ+Lg2alAZonHE
yilEYDplzYEFWoTPpsiq47C0yqI8BCSCJ2sMTqEh8Kr6e3w+mAk8YVX9Loa7f/8OaEt04T9fLj9e
x0YlxNBsG07Wf75cqBbZRCYr2F85XHq5vkZkiO27Zy3ISVyioVIvh2QOGnTAqe+nHE4bAtWrxELF
Meh6hPmETdg60PTdhJZzyPMC1N1fyrd2yQlz6v/l28yHpC/RgF9ejCk0Xonr6hoRHsNxfo9iCVx9
CzsKm13aJcaxwy58DVIIBNtgBh9R5iKBB/DcsWuYksYYrWQ9CCB7ixYjCegoDz9cUaSYHZnWRSXn
8JqRF5Xd8sLM74KQsIssFiay1E08CEQdI3bLY1seyZh9B2wV/8zKC5tGVqQ80MlI+c6XRWp4TWSw
ezL8tN1moqpObdrbR5LIw66tjfkBbnbg8VeuvS/z9K0f/Zznz3k0BaVHi2RiWV7UIGQBQUGyvwC0
PztBUhw1ft3qEh7qUKAKuvOsvNboblxkL1kti1NXzXvYz99kvaySjfIw9ZXvqWz719cryMpmmbJR
x37V5Xmwk3W/XMyx2103xc3dL3VZn2enVlSeOVT4Tcoh8lIm5K+dltbZr3Wyj2LWxeKB1hOw+O+7
xoqaZ0JHuDt2WtUhEKggpjDHcHFU4Wc6ae7B9tPMU1xqhOsT1Ucmr1P6O1kunCJYt4EasbudNqnf
WLiqzcm0RkCZFcVqs2e7C+3zbPj3lhFSWqq61FdXTStMvELMjPxNYNwpRvbz1mMwxU9EsG3+2o2E
/SIjScTZh9bGZlnO4S4TIZyOaEFnnmUPI62SPbFxAtBLo6zTE2ND6Cp8uF4pc6dtNk2zd50jYscb
z/G9Xe+iJkEpbhmnNU6+UV3V3lxnKPzqUcff8japrc6RB9Gz3MlZjbn0L1EaHB1TmMUaOiCOFKU/
7VNxvU4b+MYJ65Z32V3OM5LWX7UIaR5l0Q8dY2HtgOtcbkEeqgA9jdTSTnJU4ATKvi75TORdyTpd
g45Arvsi+0dGhDiHr4aefG+m0f+qF010ctCG4z+m32qhYTwh9Gg86TNSWPhJuJvWMsN8PSrJCseW
7FF2AWOgQ2HDjTTStGKjxUa7c3vUhJv0Wzqk6XacjehgKFr5ls4+GxA7/QYCsvGsttDucB0dn5S+
/65WfvINXBRbibxVL07gJvfsTq2VbMit8Wdf2cpj5BfJaW7a1JMXIDJ+5yxwxqKfLkj1IWM/8lHI
i6T+S1G6OuqrY7pLy8HdNYZSfmC9vZ5E7W+1tIFa6pLGUdq7Ia7IPXQEA9f8u8QHNbEFHGveMiKP
YlWOkajWPn9ivhrkj7JVtaLes3jy38liqLjgmTBevU5V8x2uiNFcHLcTzxhiRFtfI5Ani1Vei3so
jftr33aEn41VQLH1G/0POZtd2soOk11zzVO4+qwpo/GU6Xey7VqTw4TIQLxdb9VR2vzIMwtWK8ud
6ynPV4iIQBtqWDSJx37e8xITjUnW7eR9dIUwTrqRf97zYDn3wInz6z0vX4ct2gbFRl41NUGwz7ZN
Jn25wHKQ9028ebje17/dsxw0Nsp/3XOQ1Aj2k3e7b/NxOyiJuetq91CSm4OD1pUAO5SerYU8ndKu
BrZKTqSMbHPvyhZHKWAr5im2bteeLaSO2HQCXNsWXMgyxwCieutHznuihxhJyzqBvGh4kqfX2rLX
xAqonZ8riRdGLAB68hw3FXyOGpU3tiDpM7zL9LnKcKQc3EfZAdCAvhFQqTayWIpEe2Kw7CiH4ADm
eEM45FtZ1zgki7tojRXqdCj6dP05jHmbsAWX01Xobmt9+iwCs72fVGt365FVU8fL7Iq9nKubW/fM
O5L366os72Q/ObQORuzYxNgcZF0+iuE0GfGXuZq7g6NXqUdkN94Z7WgeRZJn52Cs2amPnp+XBycp
sLcSebZKw3L6Ec7bNLebn1M6/8ETtPbmFCQX4trPwYQjfDc3Bg+WWhs8jj46MnmvZV811SFXzCAA
szzptNq32NQR4m/n7EleeZwK8xjHo3VAGnBXOhbyQtps37Vx+EMftIo0qYK4peWY54hVY2uUgQqb
DsvsKanctfDBPCjNpjIQ5khBWXxzAnFBQntJfxK1cUbe5BigQBhpxZ9KF/xR4ez6YY0iWRvD5D83
6FN62DAIaB/z57Vh8ZfH364bdYHzCB8C2lwYDm+ghCE4qyAK/uN6WHTD5yuacutOJQrmqJ9vazRA
PD/FQifvVTbcU69+g5i38nut+eI2UO1DVOP2gljGm2tYxypbZq1dde3MGB3pY6/e51FCLkeOJBbp
h9X07LtqebQxk97IAVm+m7XY+Qq1JMUgZ2gOwPSdl9m1HmT7bMXEdNVquIQl4XnYjfidL1fK3ACh
L8N+4WfXHkYRJttKq/2vfr29DtSdfqN1c3FUBREuTP4+rjcCanal5LxxCQ8EZ438zbpYJgS4dCyi
Ln+bnXDaa1DBt1nbdV+SclrJDooOPw/vvuwO8aXqyXUwn5KXakzI2w27hocADMTJQgHTkw2K2Wxd
/jXfO0c3dg5SpbswGZX3wuCTX66JxF3lzaGTksIF8YNHcnV9uwqM1VfgXYInS8Ghxl9MhOWIOgbx
QyDpSztbwW6cy3qPC8n0Nhf4rCxvdJKhq4AAZna2ZsUFghdrq5kl6ZVk1Ws14eARgSfYF0GCbdg1
8U3220Q7gXiWRepyEYKRDWpgPysj5pzLalorsflULgcnZW9X6bGykctn5PY0OH+E1thcF9Qyi+Zd
ge7PWg6SvXrQuxPbybMsWWPn4roxsAwXhbZjm6seYVCtbFAxr6mhKI9JUN6pfh+8j3bBmwPZ8xqL
rGsVmJPIxo1stbIg9RRSdwcZfARJ+jMtHXGRpWVGDRTFa77MiDwdwurEL82K6/5FFk9D/CYhhZzA
njqnzuzZnfbVqO0Hu7vXlga4bpDIfmlWxnLPn751mMsYDztwWc7JN7W/TqfQwmVnHv8M1K+DESD2
3fUZQTBXT9ahHbZrhzVyV+nCSNbYMe603tEvDXyTp7kW4VnPxP1n51wh4Td2mXcta8QLYWhWLU43
y2RNjg+piB/TyE2fSI0T8A/dH52V0qZ1TrbR2oavmbxQYxR/dGWrbkCiiw14Zx0lLit+TwPF2mSK
W2BsQ7EakGT3w6Q8yeKoa3swaOyiCt98zudyU0x58h6ENZmMxdSLjXTyjluCs6uF/9kap2Piodg0
HWRrL+xvRhHW93KoEmxmXcBYSKvygeDLq7xOlhvVUd5UtswPZfyfb0q2ZkQf5U0pKHyyWUiqnT/N
4iRRnle851LMSYCvfJ5krmIBsstVRuAXZGig+ATYl062FBO4TXTtJOeMlk5mls1e1QYbHunXwJLi
Z3Ag86sO2j1pYQfLkhgKtmioscuSo+oHfRbJtZSW00kPiuFBtvmte49el3MvS1ogniukJa8lUJXv
3WirF9mWB9l3NTSjq2q4wGGe3IgxnK+XEHW64rfhn6Q2OAKr9Sp3JwAhy835XYFmgZo6d7I1Z51f
qZlBnka24v/ObyoFadsF4tWy3XSdiXNr1cmB1FjxMlt2vEsUoXqyGKSiPTu1/2ELK+JbjE9pMKE2
JhtFy6UKvXGPeaMUL2PSF9s8JkQvWwdfz07NxD/adWyLToqTvsiuWY5UOYF6Nu7LRcNu6Dc4PqRk
35nIRYHhCPo/rYfmkupYC6RJpnrk15uLWeHzCyiH0zgEYzHh2LC9VlahS1PVqA9x1hsHQg8TlnDL
HAIgSKZnH/UQHsYZjDriiPmz6g7ZpYrCi1BUpQAsOvPApurYCS2tZtS0d/4E4szPquJZ1mF09dXM
NIBYS1XkDpjGLw9Ck5xgUmEtaEXDvy/jRxXolB9i7iiLcoRWbsOkF0+yRg3Z601mmmxlWzglwwNh
kGt32WMYMbzuSiJJsugQ9kS4v3+a7fErUjntSVa3CrBGvqD9URaDpjJgGkEXkEV5GGrtRW/T9Cyv
5M7QKyJWLyhL3Kg8CNPDe8Pji5I+DMYoNrro+g3/NNU2bwvbkwP7QlWehh/XV9tU7uxNkM2B5THL
HOvafZLGOy2c8mfZ3cxJzGpi1j5v3wkMnoHMdzfBb2oNXxQ+frDG2Qllb1vXHxJ7QWYrzvFWJc+S
0d6C5BvPsnStwnCDtOE47iDUfg5H518HOj71a5QODmE52pvUgOcwgYJ96GMnux78xlkMF/yj2xXI
zGQNcnfjmH/2091u2HY2xn5uWEbekATqmXx2ewYJmHnJmIZ/+AcZZr61C6P/13Y5nqU54+EvLbZk
uWyvIkV017Vw86U7+q0oRXRuRahDyM8snaEp0pnt9+utVY5tgGV6tSvGg0MG677R1Z8yJWw5IRJt
dW3tZEqYXdt5wojgqWUXKnv5sf06DegVB9ngbq8eSpr62ndR++gabvWY6umbRMKUceBs7bJ0tx1L
JynZ1WRBq4RkXOxuOlupUmenkMeWJInCEhTQX12kxlYyhpWHFM64mYYimVa2mz+gexgfJEDqWidh
UtbYNt7V3A3PbwAi5YgCuiUc3jSElMPZALKbQ5xB909/la1YjGFwjK9DmgzBdgyI05XKgJqmqhXi
HCbuRiU79qAvhwn1i4cgK79PWp0cZUnWO532OVTWyYOwlNGbeGi7N3W0jiPEqe8mu+lfzKRrNm0V
NtthKRqKah+sOIjWsrUwYve+qo2jbJRVZd97ri7UR1nCLwd53ikr7vBg/3U2oW6joLYeccpun5Tk
3Gn58Kgu9udDRgrd9Vuxkm2yzgoUbKyigYDQ0l/Wucm5rTvt1MfZ5TbQmkaxksXfBuq5SVqcQfDB
BsIU8+eV5IA4y/19oTlOesnZJyC6oBLCCuy9ouTaXe4P1n+dscPfqrYP+qslekQkjSjFwkIAHjBU
vXmSpW5UzDuMMb7JkjwA+Z/WMU7nOz0bEOruneCpJ566DJbT+FGrLL/uyOubBNXtZcY2NM3TMCjh
kxUCkkpzPCDnN02+pBhZa88ILQcJVN4+eYjr+i7VdeUsS9MAj3Yc1DdZqu2hP9WFM+9SMmenKAhx
lFwOyd9nZuR2uzapvsgeqVp99pDFKU3XplHG2BIaLRK0kIBmLGtXLmrZl6FK3XuxNGRLQ2EAZkUQ
Fpp+Mbj3kI0/R8B2/TmXGnQdMz30C0RBV2fj0UD9ctaap2yBKdj8te+bkjCK7CDrhkUMSAELex3U
FIrxaLvb3D5b5ri2Ei0CLJ0bF3kY3BEbNjx0tz2GSjzQ0xA6C9B5WloM+IujTkhN9pOtgAtfelzZ
9lJZK3ctLFEs504Ka7kqGvsr2SDLS6viB3+A+YR/H+IllLuD9nw7C5Qp9MqlTgloNRL319Zbv7Ew
T5jdfA+HofpCcJZ0CB//hbyr9lSRjZT1NR70hM2aci/GqPoS8piUjaX11ndseJDg5JF7qb8Nz3Gp
uauBZj+0Goo1Mz5O7zxIIIC+nNVLnTyTdbJV9hv6Ovy91XGHz7FF7ddrdwi1nTLrkOTaEJEklPiP
AFA2supWL88Kqw3OnWM0O9dM5hcj9c8KJh1/LidAJgd5gin8tcaucfK9WpH7fBJd3IVHpVYfUp9n
iEh+cvK0cWfMepxpIEDCZ2otB9mgz1p4dP8a4fBKL1cqkI1xCxgPffa0Ymx3g1OpL3yUym5Ig9yT
xbQBaWwStlnJYjMmPKaxUwjqSOvWuqJthyGOwQ4x1AXhuKr45d0pra6+yInruCKwuhRDi4ndnFi7
T4QXneDJeUBgbFOG2nhxF3JQMmIRKszA62E9kcr2W0N/RzEMScMkK9eqmxrvipUTrVXyCp5bpb/X
ZfNlMvX0ISD++fIPgxR1El5eaNY5x1ZbUeKEvZIXBKAu+cV4kTwZZo8Vy9pbumVuM0XLdxMYb+Lj
LL6yqDcGT1bL4iuLLX6q6zkLq8dpSo2jlrrKGhmo6UMgmrTuOzM7EXLp38Gk5QaeCbJXWBoKdDN3
/HAdRHsRfMpOeq/IXnLwP/XSFbgguWqFREOS/t1QznKGsu0+LyuLv12WXk06FNtKGVSP/GF2uR1i
HT24UpxvNZnKOr4Ck7Wua7M8yQbcRfIL5PfuJBD2/cgzfsusM6+4hFn7bKrMbULm86OvGy9dMEux
jYlBULbOKUYJ9n7ssTy/gpkY6ddx8ppW7edI1c+uI2WH9O+RlZbp15ES7YTF5ONUtPsIr4pvTb4b
Eaz6WeNEuarK3no1UenYFP0QnetKSe5qZdS2rmkVz0RayG3ZvfFHN3crOSoppi9dOEfvLcF4D1RZ
eAkNUquqSfwOEmzyFDd+uA6ytPoeDQ4qD2TOEp8VVSmbjzlyKzRbmvAeucj+4NTFFzb9mVeNBrEo
jJfQe5qcr2w4wdR20c/F6CSB9fYlz1R77Rdm9KC2vrZ3nMTaF7pKkgj8PTa9w/jFsApsbFhbVcX/
0rEgdKrpXvxKLV56KATrEo+QveoWxYsgVQXd053XpRGWL8M0iPsWt0R+d8WL7GGOzj6Yp/RBVlm1
26xjxwkPsv8c9OauytTUk60E8dsL8miP8lKyyglHD6ud7lGW2lB34RvhYyLnjqJa2Vp4KiMNy81Y
gV4Agi2/yr5jkdWXLDJhfEeKjplOlL0Qurr0aV581SMw0gaSPsfaccDWzpA6GrX4OvkTap6dwZcC
L4+PUnyX3RUVbNLosLGXRXQZ7KIdvhR6V+1x1mu2shofU6814gwuRaYdCi2sNnLSXjGPBT/GFytv
oeTpxgEMWfKUFAa+PQbg7sbu8acqep+lsGKtJpr8VLagjMKph+SVD8naCupuj4qXQoJ0Kf8fB1+n
Wq72jxOoAS6gcVugvrIoNrQw+9GzeI1VxMg6tTRXsj5Xx9krg0G/dqvz8ZdurZP+2s1is3QQ7JPP
UyQtwUki/hklrbtqbBW/hHY23gXOuzl60G9CuOG9ZVXhal7+RNkf9DsXbsZGFq3KJA9PoOAki77+
2gdW+xbqtXEZsyAhjclkvWVCJu6QOIz7lUXO/w/Y7J7QcoITAJvuYtV1vxo6bnJYJ4onxFr67Zi0
yp3vVt0d5G5nq0el8hhPCL6FcLy/mn130eT4OUEGaojqP8sci4rRbgcUWvEeLn03v9jl1B2QsZ72
sd+099mkoCqMFckbCaIfWdyHPwOxNzWd+6hU7dVJnRE3Gn57ykIyi+NK3cEM6I5tOOPW2ufmJkL7
80UsfxQ8vY/fFatBy5qYGH6R/T7Rhb+flDrw2kbTX/OodfZlRRBCFicgZftESeJrEZNTfa+5TXIt
DgG/0gzrM08UsfGaipFsuZ7nrK8UWzMeKVrFtbNNunpfYaR4bbXqoN3bRISuY8PCZp+XhlgNLmNL
i+xJM6nYPy53Bb0nwzZO6a+tmQmRtHMEKpRLq+uW0T5Qlenamrq+sgt6VVxb5zT2d6TYIWMsM9c2
iRAswfVrq6ni9GxqCI7LqcJI6DvRoqMqi6xt6m7uGmQLlrH5OMw7zfQxTVmuq/bauMO+DarW1Bwa
p2z3/pS/4j00jitYls1ZHvh4P89i/d5u5vH0ew/ZLYTyuiKRl+5ksSkxGc5DE9OkxT4yMzTn7M4t
OKPSv2fx1W3EUaxoWwWIn8pK2U8egiL+bkcgS2VJNloK+pNdNmzjZfyta5wSi0pjcmG3OnnWauJF
y7E0vc3d4Mx654TmsYl8VjzZzY/h3FZo5XhyYjXjz2cVwR7PYFnf3S7mF9iPVErxkPBA/sv1oXA0
iBzl8Ub2vV3M1pKD6TTl6VbfBUp2RLv6TV75NneUa86awJh6ncN+9m0VquhityIPSoTTSujikj0t
rLK/qtM0NNuVLGtYZfx9apJKQ78FyQFdyTwBwOJ0PZVd2zJVVmGLH59s+Zfp2jTaaX5AamG55LTM
YwUdT0WybEyKg8SIq23U2GFvhg6uO6juoQr4lsuiZSY2z01hcRamG7zVeLjJenV09ENVC7axgK8+
1AYqmNUAdwblbLxmRANkfZK542EOR8iBcnJseciRgCskBsKGViUVIA9lG7unejnIYtua1Vb4EMVl
3VBVJKnJ8ZcroQmDyFRsn2O7tc9J2nidq893LMIGsbGlwfLtfkPgi3Ulydlny46yRY2wbVx6h8vY
W708c331c5gsXsfWgXk0CjRXv1dps5smTTkBaUgdIzvLw2RECFYtB3km6yISRh446Hr9WwNS4xAQ
l7Gyc6z0u0mUxfG3etlDDiVN7m9rtsvXK/7TxeRYtXa/E0BcInOEftPBn7ZisUeclgO4rs9DKQ0U
U2glBysQm1oWb30GPRBr4SrDTmvseGWqZoShdB0c7DJLd0MYpG+RnzxKSsnc+DFfi/bXHi5g9H/v
4StV601zizysi4Ko27UEr9ogP2nC3hg6Xru3KjuNEUe4lW8jai3p9npRnaHHZCdZf+1sT8L2+gxH
O7Pr2ge05mG2GDh2jMROXNJ9tb3HlqpYVZPZPlwry7zZAehbhFypK5ZDU6fRhmds4clprg2qjX9M
gpr2LBYbp8XbaVQmsU5Tv1vf6mIntO1ruZDeTbcmVUVOdSVHyspf2mW5adDC+G26f+w4LncgW+RB
zmipzmfdrcivjoVd9nHyCkeYbQIBzXPJuIyrMpjK84gbI5mdohJ3FdwUoYcUZUvnN1rnBW0Nt5JP
eSsrrdpaTEEmPfaSGu1TfWieqkjwX6JF9sFxE8IlQ508as6HbJM1IE7jvU3kcX2rs0x8PKIcNp2a
mPVTCFbgqXiS3eUh1V227cKxr9eQdUYoYkRDwmavFc6wVzMBBibL0jPBuPTcEPvYh6hAVH6hDnx3
HY6yRfYBy9mCx+7RcV56ywa4k+q26HUkw7JUOxZm0jcvfobhr1lhhec6wXNmRuMXNQOzXptZSx66
wpQuDQBI5M10nCpI9WwcgweENDFoVGBgJjw6r4bMmP6EaL+GhDIEq7QbwBrpLpglA0GBNOpeFJ8k
Xq/XSHfYSG+LNIkPyrLvgrtUbPRxGl/KBjB5ZKGsrzrJ4ToTRqcEV3wEHzt+fmmWX/w5Q0S1Le90
UyOPa09pSXbor7I8k4cmaoq90eiIPQXB2fr7QGgN7vvI31oWOdpOOM0X2Xir/63vPFbhgm37xzlu
Q8PE6Y948m3k3Ld6eXarm0snOkXIZi938NuVbnXyZpIZ6WUHF8K/uzq5Ee0qK0doKzCbM8KwGNXb
gb4dnazZ1PEMfj97dG2InErROi9lrj2U2C/dCxKpL02nzqvZbtO7fsjcl9nvGo+4i817QKvRDNZW
Z/u/0Zaiu3jpzgoQHDlT3NcqvjHhN9loIhX05PNzYc99qhOzxIYt4KeO9zpHf5GzJQMFlkGW5Sky
6cMRROvC+xjd18zH5zsdh4ssQeV8znIx3F9LoUFgyxkfriXL3mdzIR5lyU2IkFjoBuS6/Q7+HNrw
0M738qABhN3kvi6AKFCXV8ZnQw2iEssVx9m0wuwsGP5LC6Iqq4B/qP1thgqdgPs4CHd5GmFG//fM
kOPdTa6DvnQx4YTulBkbtMeshxbQzYNR2PF+MmyYZX0JtGQ56ERFzhnW85rP0wi7Uuo6Pdjp9Tyy
PaUk+8aRoa1qK4Kujr3PQ4dpUqyMJxFNg5cR2fqOCk+lWt9rlPY8kWTaSVdK+zL1pNVkQwXbHN9O
8aUfTDicc/sDQpazm5q2OGaYNSACeDuNgWcfSes28zoOtOLYqhbeXaPiH7B0IOYModIy6/Il7IGB
s8LXB4J75UvGBmdXY4XtydYMcuG5HrI3gtFpu+6GeeV0UfNULklVVGbmlWnj4tgHLqYAMKSwFely
cWxUf74eknz4tfhdma0MoV8luCMqBC9lOfPnIvylKBt+q0uXfqWTY0Erh6hzu+G/xdzXwIHGMCTj
MWXhxg5FDSs2ih9Vs4YJUzXV96a3XtxR6C9JNxr7xDb8bVr2/rsCjWAESvO9mpEczfupvcQi088j
2c51VY/5/RiFotkFAUy0HJQXehiDf1CbBK/IRvMftOXAU1N1GRYiW0y4fwMGlk16M+AaQ6PsxhL9
g/B1fJRzyENoRYDAgy20VHBpoTHjbY6UoaFPX/WyRGmTRDquUF28i3oQ4X5vhpcYHYdLUYVovja+
RSSC4q0hXIqZ0QJ90jFhujUollmdFYCbdpWjnJs39oce+Ggth7V9Z0Esfh+679ZS7eMBdeiW4CBZ
gmoFgjnYq3BdUcAaFNxRLeUEedjYDEFG4mdpkHWy1VR5zEWsnT7AYas1GoQrJZvte7cFIe7YRvRd
TOlTU1XKSwm0a9/MhrZNq1z5yE1lLTtMOGx7XZUYJznSz4HqSOsVbEaeMlWQ3/20gmjNlNUu0e9j
y9TuiUgO2yBTcBD5u06e1XFYrZdwxnZypx4OIU9G/TQ6fDEZKw9mnWoXt3iRBb3gD2KVAfo7jIX9
p11PXbJh351uDBh83m1UtYwP9LJfNZNv72SDvBUf7AMWPgEi84srtg0VX+ma8G3C8/2+L9VgRUKf
gHM9Tzu7auyN7Ob4pAgsw2XdXVr/36PMPqpeO8yXFF3rHxAn6h9gIyD1oeOTTCbpdKvvopxE8Tw7
PA7STTYkqRAnQqwHOUjW83oRfWiHJcRl6/dku4mwD471LkzxIUV1YneH7oD9Qwka5PtVp3yzG8Xy
ehd8nR6E7aHBMWoPMku/N8vmczTv6Afo4Z960P1guuB81fmTCoD2Ik0Tmrg4RT6GnjdpQNnQ9uN9
nibC01IVMHDjnCcVVTWpSBX32i4QkXOWJVm/VMle7hz6u2viV8sLAH+GFT6Xk+Y/KtkTIGEoL8th
xpLJi6sx2soicNHFRrmadlU8I2zpdKdGbad7c84QsiTrvoZSNR9kY2SP0xYX5nwjW/G7He+yHB8e
2VpnKHpN4Lhko6yCaQHU1pjuZcn0iTH4zcnn8SbXvMVvOl3sNHoApV4KIH0tize/6qvRjSyPS5+m
Utq19LQWtjPCjVanZ8dBtlNTMDJlyzs/K7B6eJgYX6elJKuEpr0hE5ueZf+Gr+wOm3hWnaWHA4zo
sQ8NAvhM5kKmQGQDpJiGjY4WXbDHYgs48u9Tpo+TsNg9GtGZvJTwuKHhEVk7jY3tiv/Nx7HuS8CV
WrKesgm/PaXHJaD7CFrTfUiOFn82jzbc7nSayLammb0ziK5vHdu1tkaRfpRxqQDSt5R1SHpyTzr2
gBBw9Oj6/LmrcBS/OgS6jRaFZlUzdDQujPEizxQTuFFVIuCoWXyssTJk2LeXi+ixuyb+xCpNKJbI
GUvyIHzcjhvf8JxCI4qbLEjyvT0+Tu6yI3KR9g24PhIYU3HUtXpev2oRLG/kM478/scVMLY/CiT2
nkqhB4fAyb64ffAtjAN350equ098hdgWj8OskhHfovnVjKZ0Zy1oBqcZD3Fd8lrRz3EibIoNczUh
J/VQwkTchsgeJD7o80p96XT1q6tqzkqACPOMzifaqdirWidBJCaAP0PQrfuBXw9RghzPqRbbLjRD
xIPrCuTPyROutDmEAEQiYgPo2YZ4Wo6NR6ZjMwwd67JI47sR2OIqLNpzRzg+IGL/Z2LmSMxWersJ
CrXalq2SrQYDgKmW9mt0JQE6RV9Uq5u/tVW3w7/w0MzmvV7W4s5twLayOPUbN6rzlRpNP/3uW52j
vsyz7w+ksHkvmi+oDO5iN3/vM8AkWtlBxS2eNNBqq6HGXF5T3oM8WZt1xbJStdiPhca3NP9A92ur
887kLqZ5o938EGwTPNN4gw1QHYEc83SC2cvKiHtCBooyrLU5TwFYmV+1SJsBfLOndKMiXNPhC2TS
TZmzwE4ZZlNVmVwiC2T1HJC3MxM8Csai24EW/aYMef7S+T8rJHR3kNBeFaKj7BPmSzkSQMqiRXBq
TFk8ZtsTqnYBj8krmStUmQgvAJEcfqRxUF/USccMLX3p+l591e1jD4JyrfjhiwovxCtQNvBG/gOI
eBoH7MUvxjwei1DgxJVkl6HF80mFIrOZEz4MEr39LgJPeoyCg1u1G1vDPNEvaixyjOGxU6OazWdb
7SIL0cG+7x6AfnhGPQ2gkI2jWjjKSkRRBtKue7bngoTlVMxe5+f1MYyHQ92BzUVqidQs8HWlE/th
gGNWGDnAV3BdyNaT7Y9sLFRK0kRth1tcjytD5FsXxwbmjGtO2FXWru0itDMjsbZAQIZIL+znGR7D
/7B1XsutMukaviKqyOEUlCVLtmR7ef0n1Io0GZrM1e8HPDOemtonlLpBsiyJDu/3BpMIIF8LC+3E
ttwNhk5h6R7KIxi2b9btBItDPSWeQB9e17G+rae6OXUpxum39WGN7i3z/+vcrKt0FKXd7xu1O5YV
QBfsSJ61voq2nv58gYiMoCTU/Xychz1ijwK1syl9ot5HfDTm5iS8WN9ZnXpT9ao+QSSfucNil7gU
9sebZoJk0unTH+YqG5nM7L00YnGTZ2XgM/tFJ1vHXKGIgrByyKDK3N938py+Jy4buMmpY7/Qf+q2
8xBh5+vU9I4RWtWtk/S/qoavR3jzc2XaGPhWeDdTgS+LxSS7924yS2P8gwletcVrEc/1NusgIsvu
T+7gWQJR18E2taq2sxK7t16Gx3x2lUeIwW84xWfN6N4Kqy13OJd8b4tM2Tphw5eHsSPuP/2Taoue
Ej6Faq0pH03c/xNJs8XJMLb3qU1BpRq6XdjLIuD9puc8H/dezAeSV3i26LnVP9UlH5aWidd8oK6v
12xdQrFPk3w3AygfbNFc8rzE2ict34ZKDcSSDUNOJTFRZKZR0Ux3bRleZIWrRMrNqGr9cxVqH7Hu
ANU08qyy3wi6ue+3KBetk6IrAsw+NY+ZwORCtvVfoZWlTya1ocq/uPQk/mgmRJM3GYGp0UtbGNoB
h14ZddYGB+TSaR5qJt5rU419zxjZ+rr5NXbsaCeNAX/hCG6q9PKjrrFISN30o5Xe7HepOwVOc6na
zHftyfaFVxD4nlfurqTcc+2gLMqoaa+F1YHmYkeCmRo6rFaoeFI23RuYfuKL3vowyghFFpDTTaje
YcjwPHGbU6lMfzwH/yvL+24NOfGfxnAsqDz5saBczOQ8BpMFna/UPTcAhh4P7Lwyqmu42WR5fU6G
ljHYHc0d4Rm63y1Jn0amvSPoHuGuyos5ud4mqXqyM1LEqWJIzuuhF1Zypjp6znJpIx22c2i8/cNN
EViALPm5rfhdK/8mhvVuDdMvqbfUwGLzAhn7XKFCdCZwRNN26w0+CN8awka3TpG9YituXUeme7+V
mTxUUZM/5xM8PCXuXkQ3+2aXZ9ucRd1GR5iFKVZCwpc2wKXN7aDTSFaudWFgCOSmB5m70YVYmhC3
HyM+z15uHUNWaicRp9opGQwUmnExn8skHQ4FJsgXqOHGXhNieurjPGIxi6wVeky96weCEak1adsq
SZ3nvI3ibSSf6g5ZjylsiqkEQOKdwZK4qMk5jDH/DRYWZNCmKnVzE0q8JYT1ahsecYGzqN+a5tAr
NnkDReK+tRTtA+lYHW77MR7DHTQgYyKSCYt89dtcs3PS6r78UGpqol7ajsfKMq0NktfGbxkuP0YL
pU+MruUDWXELORnuAzxVUv86YXwwgZGsiFTrY7S7jgxfoZKtaZGfAS7yEWGI4jOsDx/g6WzY0rr/
0Lyw93NYUh+ehRWSNbvyIyoZIvAxrD+QkI2YamPxFinGicBB/Yr/pAcg4YSbtZmIWb8WCiqiMf6Y
27QK0CWZcLqjdlebI5OsaZ5imz1xGJn9tcXE9drwv55HV+4gnLFXZgLaVF6O1DJzrCfW2iBK3rMy
S+W1TfnIBjPobd4lFkMpVt7jgEcypjBdZCwoKG4+UKOg/UYk6NmjqQU2lPGdqioNwSnND7fPKDHj
DYLGv3xQ05l2PX4iG5hCdkAaluH3mpHdamtw/EmkxjYFAvYNq9/rZeqRSZ4Mu7m69mk9HbomCa8z
/4uS2Bc4i29ZHIpngNTOx5OKKUsq6g0rdBz9ivnZNicm7FJOAUAC7DqcuylMsZNV+6QLEDO0O2MJ
Qe2KJEARn97soSuP3kzSKtaOZLBU8z9lV5IzUs77mlS+7VR575CDN50cEoQv3P/hDON3ql3Bv2LD
DSFwuJ1hazv2NkzjyA8zgNZG4oMjeLhLEiRDIsTjSxuyZ1tJr/oydEcZwJWdd3LT4R2q4MPGxC0Q
PgAI4MUaWkHn5Y6v5iWFSKaHNgnt+1B5gOpWvms6o/KHElCj9CJ3kxIA5zdUlrdNXNmbyZX9CaMO
+ykRWsKPboa30ACXaSYDasES+uaUyaUwaki6xmXCmm7bW1NyRttR71n4W7yzG75p9UHDMUMoTXhu
uVUxh6p+mc7cEcQmrEOPFU0cJ0DIk6Nt2zYs92UkssBM3hpbq5+jadR9ELV/GL2pMA9iOhWW3099
5cdNpNzsqumuoz0qfkG5/qkRgwjwbOYfV71TTPRGUQLzpK18Bu2G3NBB/CklDpSFRYC2o2k40+N5
6WNK66paekXeuOMnMV7bhmojMYreKQpdElNz9wkj930fKZnfu+rNBNDZGvY0+VqrnFqvfBPCdi5F
q/yRI1/UaGnGk1nVxbaZ0t+NAX9HYipOcs5z2cnkkvXD6CvJ5PgjKQMt8z6uEEwrqp2fCPIOt1NI
epDoUUp3YUjoGtYdwlH+mKM5nM0Q+tZYxUHcjVbQCH4nXaXnJ0X0SEANgNFpLI/u1JMM4pb1Bc+x
qyrZUhlQRQwiEXUiNyDLsiITuX2Wo0eiy8jiSZN9s0dku41HBclaLeZDbmUN1MrqtW3KF0WF8IbB
drN3mua7JjI9MKRmcodl3HyeeZu7EZXcHB3diNSiBRPt+jjdYgfNCj7Spo3K7qPyYnFCo6RSvZr/
aRoDrhzLgg03BRoKctaDeRxJH+q871lYmH7r9GAd2DSNGd7QjX2jVDpeR0iGeBY1u8yN3h3Maraj
p5NmKrLtPEY2m+GeD6jvxc6OQnUrnOydQKBxUwOZbbFcVbdZDJuwVCKMVvTqUoz4YTUhU1Rum4bv
YAm3U5LeCdo8aQMRxnswuOyUYr1rq7p9Zo1/IeyyxcY8eTY0TdlX3Eh+OD1nEDiGPBEvDfvZyKLQ
bLjUTQS6krZu2LGqUmelz86uMqJxn1e2tkkg2PjCxU42uUVitFjeNH2Qw5DcWE76EnvibFuu3LZY
5FK3ztVdjxzvMDuqh+IXkxPGcKQ0fZrvOozf584usfNKyGLAT30XTuq2cVzpI1fOdqFnMZKEItri
8vRdw3dnW3fN8NByYKEc9U2t60R9eR6ZpQbGX3WYjBvCHx98VS4Yi/sD+DPbCYWki8nYOBkcmQhQ
Dra+I0k0kRja6WEOzWcU7zH4DDrXQIEbCKm9lUHPkmJXWziY1zhBwA4v23udIeEyKAR61PzlCIM+
G83JV1lJmx3RYIw/P7FZGM4iyV6UsJ6DXtXCJ9EY322TOvzcV6ekS8WxmBiuTQU6V0k1o3LODrtM
pKdnsnc3Gil0QV1rOCKVIdK5EJ5S2pxavYDkNWZ4Oka1H2KwulcV9ix9bcnPgzXDgjDLnGgk23oJ
vXTeodEkDCNFkNrNCjv1MU8gAnj1kcjL7jQOoj+tj74OkW12pzyBOoWmhpnaAW6H376fiszd8+VW
JyNTq5MN3rVr5/I6YfZ7whJpPiU5mzYPXVKwvprbUgzosnFfU2DEhuYMeuH6QP1XoXnylNbFu3Rz
AJTCHORhjnO2yB6qZjebsCXuptNgdHiZOw1ZuLaW575l4c6iF+axV5ZAvGo/TnNxYhYp2ASN4dbq
ync7hhXQ9lHJ6wO1NOTs5mYZKHEZs5dyw9N6YPnKOjROrxaw+y5UVHmaO4lf1mDtJcPhSaop3MWY
Zalfy/I1SdtfTVt0n5/V+mj9mOLZwvt8CmcX55dO7MMljXLdZ6yP3KW5RPPxfW9kVYy8aQ72GA4n
O3pD1FQx0G01rP7ZXVCV9Zzk3SiiQgsatU6PbTtTcJ832pC+aIqXkGbPP0bxzcKGEicIVvBNE4YB
g9TyBupbXzbXVGG4wEI3iNMpzP1YDcP9nNWHoakxVihIRUzi49CiS1RYrEGDHY3T+g4w86Au7Mxv
lO0q8ioMdw7Wh40WV2x/Q8OPW0iUWIUg/34tC4+t1WCC1xBIdYLooJ8EGvOgctCx1T/dOfsJ7uLy
yYZ4yPW65bI7pk0GFjGosTiu31Wlj+VJLoe1uR5MzDz4mS9f5f93OiSI/r+uHhyv2U2DAFws9lo1
BIQtf2dz0gWNiSvc1lZMDEaK9NDXuUdRhwuiivzv0k0wS5986Un4mcKpodxx6GH87abfgkwJKoCj
prSXMOviY6bk2LnfOmICd13cvxRhdUkZB064ZJOQVuU/sJOLAMobZFodGbOzfmvwhgcOV9ytk0rF
hxhNOSFK5ntY5wVj95zvtCF6caiKhfmD3PU3qbrGvl9gAtWy8tMYYRMppX6eNKJt9ggRnEcnuYe9
3oUvmZev3iqDJH6giBBS9sNRKe2UW8edrmLCkM1ylIZVEzijh3lD3WenUBX4crcKyyrEWGc+miNe
MIrlz1SdfWWEpOUaup96kfnA8aioqvTklfNvvmzyaSCtHs2hIFtTT9pNTIlMH1rvOojZ2AMqV6jG
goQtxMaSTXlTc0SNPduoQGRV4ndZVN6shIozRlaY9hd7hPbzhiqMx1UYPhsjzrZk3OjunH7A+pfn
sEjMgEjkYtMoc31JMc4wtFJ5rxhmd84o3WNGLtEL2ZnUpK25/TWmYu/MLdnzrflwHFHuuQWKQwiO
/l4WIY4JifKjC80qwJ62hzEqsquisu9pvH5bZbH4EVXxG0hSQAK3+b2PxAuGqM6fXICnMS/ohWLf
spDlSxEltS9VYtvMxv4JMu+CBTBGOWrbHQBL7pQG0bh0NUIr0JJNGTXpUcdxfuPk5nzAxXTez5QO
NrA0jc2stM2W5eOmrIZkr9YL3uGBSBUgra3o7CtEf+IKRX8v0JMYSRl/D5XKRglOMUF/pJVaLuKV
eKsa9nxvBvV722gfxdDWuJMjmKTaTx2GrJbETTx8gIZig+dy+iKSNEfcmk4MUtt2yrNznVfD2VrQ
uwmq72DI+uD1Unkj+norPANIFcXeJuyy7Rgl0RtMwZ+CoKknU+rKq6FaCvEZ6rB1uxxmo1XGu0yO
7ncJfi09F259E05ngM9ok5nYKfVUkA848m9cnNx/NN5gBE7qaDd2AMZRVnGzb9CePWKzRfVOJfyP
xD7Y8pLfkkBi1tOa8eKVWbVkj5gHz+jFi1GHQBuKKH5l1R9sBWJqpHHlz9L2HrCNw10UOwiG65mM
rTmdb0AMvye9Pc6TaB9D07ovHcYWcQGfmaBpuccJnOForX9nvNnTWvNOqaVl/lf78/R65dq5ttfD
evnXs7/6/t+XWE/bc7iO85iVKccI5BP1xxJq/PmwHIg7Xtvro3W+6WOVi9b2fz38Ov91+dq3Hv6n
b32dtW/S2mJjqNXos7fL8H4riopJdXmoOixhgFP/3Wv0JguC5XymQNndksf2r/bnUz+PYqIMqFjK
LkpFfVoP1TLNDmaJ+djaNpvp323cq1lF9smlnPTobmkqt4ObGwEkoui+9lW5zeiemMN+7VsPKtp0
NR7Cy2dXbqfPEcPY15NakhuPJm7+n33riaKZJfWdxet4efHPvkRpfE3r1eNXHzvOADN741aambaN
3SraWxVW46VSW1e1MtVrmHsxU9/Y/pCu9p5DRH7oqjKe5lDkW5sAopdymtk+RZOPxVv5PYZxsU8I
gDxQGEG1jDqRkL2Npnv9ppcZWEpYPNll31zMJNu7zLFnkjxZIs1pdkQ5tk/Z8p8LLFv3mLu8FTJz
rsgP1a3CtothJbKfhnZMWOGrT+nYnjBDyc+k9woidSByw6Kat4an2YSe5PjHlfMP4WA7yQftPQD0
n4pWqt/xWys2YrCLrTprz5SbO7aYHTaNZToGDe6Ge1OWVHpUDJk0HaEcS+9N2vfqW+0MEEbbdFFT
gCRl5EMRQRUZH0n122i6hp0yhMYust7nwaw2Odq5exZjUlCN5U+w/Om8dslI765elh/X1npAKBzt
GqTfm/X6ta/t9DfP6uVlbfVxOVNhGp/advLgqbViU+bpcC9EWCCDjYetEg3Dfe2LSxa7kKOua8sj
lfMc1/kfbGj+dcE8YlUNKgkHZXmN9ZDrf+PBEi/ry3jVHB9Vogv9rwv6jrgHU5HZce2ruW8vrRJe
vYYa/lRu8EuMnrU5VwnxTKed40YLPMGwvfZFVvySF1RQ1y6r7GHdZuWvdVxfu+JhngK10vT92kym
prxPoOKfr1AQga1DVFo5ryvJFTroc1IlziFpGF+xbPk36fbzkmZmfa6F3776//c6IP4COqSh79bX
+7qw1+LHSDWOnU0+BDg4lU9YBppHY1z8c+p49Ne+9dCXavnULocoUaBz6tO8eD4hzfnPia+LtXR2
DpWuPn91rY+mLCyfvvrcJP+jepLVj4w935VN8lTqlIwFYb2fj776bKWFRCC903qFQoXp87IiqrOD
okOGaXVcx5PKJAxFzdu3CCBoG7Jm2K1NTZQ5aQgdumvHat5EGC4knwUrXC6OB5EfEiEgVS/NQXQV
icHwTLBqYu8l7DfDy+C3lSYI89I0Kaof9Abmfjt09ttYyOEgFFZs69lsbNJDK6tpE5lo5fvWdk6h
ZFFip6BzqqIJTNIy+9XpC7ZgnnhfW1aupY+lTrC2Yje0Xw3TwiWpzV/WrrKLWE3k1XxZmzCmzIAM
x+81Pg8bfay9VyvuFSzBYmVreZ77qrE0OqgFi7q1WWL1gv8ai5z1YoPh4hkFw3k9GcLoeP2m87Pu
g2EyuK+q6lldXjRtWe62nldc1guJJWZNN3UkIxFc6K99AzPPVjS4UHns77246hHRMOWN68S2zk2u
7oTAnUsZp+2RiwSGrc8HJ2t2wukzuJ9RvC9wC3mNhpeqkvnOUwiGzobF93KwH4AEFsVfrduWsLLe
lLQHncrUb12UMrtPRf5maePEOp9RjtCYjLW44ZznGLkzPqLZW6+MFFu88B07aCI4Rsyfvc7cr626
GuSrYxwZHeOtTZalAyvo5Oi6h3wrxYq6CMVbM4JkZTUlKWQ0+kErIicQ1AQWlM8Jepgu2zgzux0w
1oKNuSzn88fUGUVg6nl08PQN5qPus73kwawHPTsYpnIzCvmt0xWieNx6uvGmseEoR/DqjL2LYiCL
TCgeB5FdITXU8RDENav80Rb9cxjW6itJhivjxpemFz5ycK20Zq2uKjWfz6TBLloO6yOxrDHs0nyK
iij77NLGMD4pRn9PmuxXZbvGoSHG4ios/OEmlrjnvM4/WHs3v1xTXPsx1/4Qs7FLvcZis3Rrptln
QV5Qw25b6BJW6nuYK3+LFv61KKQfkY3xZibNMYbI+0vLMYZTnjNiTO66XZ5x5i12pQZOWyhJsXWH
pKLoHX9j0Vfvexchg2g9gT992j6bfSkBAuz4lxQ/1Gi2916jLez8wt1MKhhhkYiS4GwX0FaFGWvP
+sucDMXr0CWLujATp7WZ1fiNQpq4oLy3n8Nuog7VDTVaDWN8jqW56MuSZgcrODk0NR4hllIciHsi
xCGz5QHQT27NRVbOzty4s/Tnz8/UIClQbCBBbROFQj9FrcxP9DYGvLF9U38hdfAezYxABkPtLgr1
krTvAtaXolVvutPiWZsXLxa7tbd+drWXttF36zmsT71zR4a2P9q/OwbnN1M43iOvsOcnIuOtt4yJ
FG1CmJdzI0ZwYM2kmi4tFb/Fe92D3C+tnmLxvSCJd23hB1zdGy/dibCy3tqyJmy3yPfruc6z1Bcn
lIfPVmXWL+0wH001VbG10A9pnc3XfDm06nCek1YHrqFVdU2/613FxstIt6+jrjnseafcB9HBM2Dt
NJYzicUcM035OdelfVUHjbPh1M5bM457DGuX9npqPVDAJOapv66Nz5fK68aiqFoCo+aDOAx9DizZ
CALTXEsKBEM4h63NcvkDFAFsnr3QnqlaQCeiObY6V8+uOh87Mb1+Ntczmqz6U2yl1zzrP8wyKY85
iNe17+t/HXDAdLbkytXB/5wYVG980nkrX9e2hqMZfjNqtQ+BHGuR5VXiFjBo1BMMA8wwuhmpO+5E
j5hSy9Toxp2ESMDu5+myZBitfet1LtFAt7Xp1uYzijtQhuX5X/1z3WBfJG0FX8ZIspQLtY2YQoHi
lEORtAUEYySWQ1ZRRF76YpPREyOgCDqH3b7mVvFWhbW4ri3Pm8KFWkki+XJyaBNlrwx2wka66F5V
u9CfbHI/YIy0kF64ooaWyub4sTaEpMaEX/18WZtaC5UDMV62X5vVVCTHcPBgDi/PxMYzv81D/PmH
1y7bmoJYZtF9bVn5AMQ64ImyNmOy37e2uQDRy9OFbVUntBi2vzYz3bGeJRLctbW+vzbSD5mdy+f1
vecLz2u0EoU8zeV9L8SiSdeq7dqsCJfnp1mQdrO+NzvHBinBCGppra8Wh/1zVgHxUlimtGZphRoo
dSNPNsUCgOSpZqw2y+ag2lSGIsI/35yxnPwkipwfEIjPkkdk0nE/Ndb8F9zifQIJ/V51yEUoyosH
Od9M9SwNfTI6qysMjuxQlXZ4ao1ZnMNQiQ/UIYtDiYnnTc+T9wx7tt/t5NzNibx2x61+F3lpE7mc
jietItTYTWDfgP3Ev48U4hsQfDYGWuQm12wsEpg4UXSmRLpPxvnVngvDx44T+kaV2U/t3JWzn9ca
P2/u1D7Lb+tBse3sBhqKRXb4w8HhMehTFOjuUFNPi+oewhXUczR0Kh6bHSoWrx3PkOXno2zqn8Rm
KkdLy6dXq6v52Y3PGnnw7+Su/SpmN6BAj3N3Fe6ELf7UXZ7e4iTGtzZzlB0yffW9shKNRWu701zd
fhP2npJY9s2Y52FnKHGydZXsHCneL5br6smU8R8zLn92ozAp79TOQYMxSpXNJTgLo7FRJhkOTIgf
PGGk/wwUibLJcqEi1RQrHW7stB69jS4oL9UQAe5luQeRTyj5EXreFgnhL7gTUyXQvtVz5B0sj8on
xPdsWwvsMU0HstIAF75p+vBi/eOi+r4OhXY31OaEEL32qUJFO7UEEbOwuwR4GcF7Vdbm0jFu4/iP
TuKJ8VK2tnuY8g77wxGCsgzAGZWDplBXQ9NU79DO69iDhMbpF1QP9ZqBgG3wV7I3hV0sObLzkekR
i007+l7nrnzMOpM2XfrNoXAPudsRIKYcFHMUl9FLfk0FoYvjgHcuUYt/Z2QwVat7pAFGTWD1on2h
eKvtrdoSp8gqQOXjyt1EhWq8w/z8OVhJ9dfEBZNa0J+462rE3wKwvqwwhxjazlcxqTuS3Dfc1VKL
n2tYKmtrPdRWq+0QzgOOLVesh7DSYbqM3jlErHLHRkWD9pcc4EZsE7IYbr1mqo+J0urW06l1r00L
I8VrnuAFv5zsYRc+BgMx9mj3l7XLQH2wd2K73jRuqj283mhheUIgWlprl2ZYGL61WXpan7DMPkeD
mZm1S3wotXBx+6y6xxRCaTXj6mVtkUkVbTM3JEJnOTmys6Fe3Z7Wlqdr3SNWMhgCDpb0a59ORsix
9wobFQ1PWA8sSnbcGsSLLk+IXGXapnWqwkbgClbVyXOnU31YTirLYRwA/hREA8f1CqDu4RSWuEB9
vWTkZifMV9PP95zHQxnE3vSYEuCOydL0RxMSjVZIccpywUxXtslfu7XxlWbtdHeEfc+G3xWZuK9g
msFkWCPRJIXxWo3VL5FiNLGeA6JVA8wpvQOMUfPV1sgzVHpv2K7XFoYenWpiaoL17KBS6SF+3dqH
5jPzfQUZRk75yROsIJCixff1gDlKua3TsNym/+nTpzj3o9rDvNvW4/sUjbC8Qg/vb3Ofidh4uGVn
PNJZYdCH03Jcm4nidUdthh6yXqINtvFgApucPP68vmgoI4+4tB7s5el1JHfQ3UMM0dG21Urn3NdD
mjSMds0wHp0oce4t3ujXMVGQmesQ0EozQh1NIs1+vRhEULzgJceeJmyLANZvs+UDGrcQm//1erL7
W+ZKuEXZDzGK2JQ7WjqdiLum+2yufa0pN1JjPltbhJiW+7mGYPfZ1EOeNef7EOLGbe0ajZlyXpeo
xHrU0WPtm+bwpBXcGGtLtkp/aC1ZcgV/dD309nSrIIc8fXahgiTRavB8wyniZ8flNm/xzrIn3fSp
7VIpNobovh48VezV0piva2sM3eYaS3df6lmcBnOzoMCydvz1bBkzy2eWDnTWpMnuq8/w0j+eqjLp
9VXzosWoyv44ZIuOjXpfD/yOcPDoqVZ/9YXm8CZjdbzg6KPe+yhMLlKzP74uSNmn4LzRNPuvPpe4
snb8fNGmHzCswEYosEZ7uuhx8tyOXn5lDsyvlNBPPSKI09oiKNNW/fWhl4m71prt8b/61qdZTflT
tmG00ao6h+RTOC/rwZWghA6CABTq9FWqAkmXWowcNika1YdMwuoRphXwmpfE+7UvjwuwygSKuSjK
KpjqUPX57YfH9WLTIKO1xKXYMKH/VCpxWBnD7DbqYvmQc3VvAQqf8HuVjzLF5NYUShioyEHJehjO
Tmf2fACcFNCnNhRSYUpptnyok0xuTeIe15NrFzljGuB94x21aaiukzmebSl6vs/BeGvMoTp5o+xg
BU1R/iSjaltUW0Udqk3TOHKjWdEM8ShsdqZiOE99ikQj6cN0iR/bkuP2rTHCEj18fwmr/snqIxzb
BTUpdAk/wy7ZWQLDg9Rip1OyAvAqrT6Msf17dgsYbPKo9hHKCUXA6VZ7fdOyBgkaVh+FR76Qnvsz
LOFgjBWEpCGz+Vrtgx+Dut6Eg64qwwnGxJsmnXgfMSEAcKtQ0iEp971+Vme85lpNMSguoE5ylX02
6u/suxhsYC9sKkO95l12JIxaudRdhTy2H9xj3iOAM4y3pBkStn8u+2TYnnkv3MecW9ppoqIN3tEC
JhqlnxdTi2bKV0eSdHEnpnw7kQbgVX3qtzNzJJvhJ7V/0UTjPS8mfBMiBnuqTXSPkXExm0TdKQSj
+GX8Ps/zKxWhTdxq1a60W/fc56TBAATw8OswDTjA20Z9xrTsGwyLkRS6tt9VjiDHVdfDa1/85mXE
CbsVw8f3eQgc06ByWyraJWetmluj+mJkvPJQ5/PZwnA2EpBEcoXIxVRHkzelh0Yb5El2odwSHzls
GseJLpkr543a6t+ikfwAGFPdNpqRaKhz9WJB/3ipdfNNSeL6kOPWeMEmEV4Jc8o2a5z2UpUlKIk+
oN+awyCqp/4CkeDQSQwZW5kGhaz2Xj56x8KY6k3GuoGtlSl8gzStQPbdwaoXRmDUaVtzsNMdBOGf
WDX9WMJEDyZV8oBPqw+gw3UB7mwgePxu7EaBrpe27VnjiE8CdC28JNixdwazvWGjtlF/1qk+oasz
5XmAaHBUFsDDaF7WFbW2LKtZovAz6qiDZAJjliLFMiIeWvVNz3/0tnLNMnS+mKMEWfICe/nv7Br1
ifqbykyYSjzX1NNU1trdROFh8rOn3GvLIYV/49SBUYj40hV1dIpGVhi5xv07CXJ5sq7Cbm9Yfr1V
DmTl9HhSOPEbQb0sMFMwVLuWci/s6adrqu5ldNM2AApsBVDoJ9mBbDVqS7ZzjHpBIkSEmEYrCC0r
5YKUfEMIUARDEv9u8oqU7Ng8MJf3KYwV7K3kjg/0r8yIiBmB4ak+EMrR1tYzwIjuJ7DLNmHSPDy3
QWPmNqS/qUZ5FJJxMFHMYB76Jqg6MAFZPONpql76ONYu7XJwTAIrHUSYWeELPQq3ZgdTT2g6OxTF
6Rh7rWYbpakbQMraxWX0W6HygBNDjKMQUMav3hqq9xZbcybtQ1cQY+e4aJr0iBqIOiJP9VgeP0UN
RJ75hR1JG1D3rCvzSqx57pMG8JYlquDPO9ZCod5MiItvowfALvVuoioc3TFWYfpsaxhKodrBwzeT
ywjz0ic2i1UFm8IuVdHwmC3g9ZxFO9tb3Gfr/nfkhjkGZQb0RlfPIDGYBcTDcC9mohp1BPN+pyFl
av8MiAZjaL/bxoPOJ20H1NnxzaJVA4ymy61adjCUO4UAFk1VsI/ELyaKQgoLlfuY6uk+Cru5ADXm
wdxNmKLl7Q318h2kufEt/OSP3qTDAtVD6+jY7kkJe++kpKH7f4yd15KcyNqur4gIvDktb9qqWy1z
Qmg0I7z3XP3/8JVm0av3zI51kpEOqIIkSfOai7XgdKq4+9G43l0Z0c2ajUI3llbVaUZhCQvV7wNA
1GPVdd/xPjDgBNvBXimT6X7Aq+jOYfG4WAjEQaq/pI57Bf8wMcoefe7g8H1k1s7qRgB8KY73utH5
m6aARJHFFQsVbWCy61Zap8qtio2V2O0R6HoBKM6zAN3wMThAZr44OZtSeoHmFtKxL6XVuazyFNou
ieNjObXmsa8r72vqvcJl6tTW/znb9Q7OO99Sb4HIKD8jo9/mVhZc9DHAH7FSmx0zde/UAzw7WuBA
wZ2wJaX4TN46CPeOVbDooZo7xoz33mgNT+mARpFDCjGZZN+awWueKfZ1DaqhcG5Jm5H/2a6hiGHz
9WD5jB29wQLH6GYAPSvPO/iB721DD/U1ja5vy5R5o6sBr6JvGte5jtk2ZfTxZ5rr+zxIpos6I9+E
UNSzFgd/WYtDFFSdO3SLpTEyO+NDvASLeI6Zj9qdatbt89C300MbLz03Ka8M2uc6Yqhb1emxDBw1
3KYOjxFM2FlpmX90fcrIw4reklRH59AsnixjtA9jHjH/XgLfvZ+9Dh5aq8X7pntOnSa5hEwPLqnv
RDujgAAAGzu6Wrb5rAcG7A1vpEVh9ziAuGJ9L94PSv08Y1DJwh6Ts24RONOyk2DA7GVHGqowsETT
WryuQGD+J1A69ot6tE0LD7sMI0RSyy9BaoyZ17LMgl+Dg+z5shGgzPpe97F1xXALjgRmoB4c66AH
jTUFw8SM0+dYlkbuEJQ+01CLa2NOT2o4j1A7fHs3okqznZYkMgXTtjd5WGbqAjRzwhReSYf05KyB
LvLM4goi4zRMMFKAKz10ZvestPg/5Wac7HRMNOetYObChcBvgT/bO8OUwymY3Ycx1TSGgl326LE1
d4mb6m0GbvQZrw3QhsWPcIjSz2qOS4zX/ukWPo1bVgmcZamgnnVmOikNyvFc7V6CiU8YACtP2flS
Gw1w7NVKCRXAnj5IganOzYucBtfK16gO8nMWl3TZY+fsMOwGHsKWAiC4Yt4WKKZFTmHzXthbky7v
ftCg9NYABfBfGw5Jw/WQHPHvYxZYT8kcvoVIwSE+epiwlts5zgjBfcEbAdDeJRpPF/3fVNmmff2L
eU17bYfsWI81n0lQgYmDpbWaQBJq4XHW9dkJvxV5aXxBQh5FzvGTngTWKR2UTzOLAAu9VT1W5mI8
EH9XO+MUe2PIbv3Oi2fvHEbWQ8xW2jbVkVVq1RzhPwPEuH11TX2609L4dVSZpYZVgIxiCGV4MWmq
fHRtkobrAQV6uylABFndHWw2vMFylfZNOCKdfnWDo70A23WRxlYmJgIm/bS24OrztG92RWp7T7AA
nEd1ep1B8D0ZgBHsPGgOVZx8KRkYIF8ZAa0s2UyV5JzqGWO+MgOgqSjHpHNDxk9GCvzF2uVBZ2yr
suhPsCOK186sm9MIW2QrST1xGvDGtYVfqNLcM1zm/7SdvdPL4M/JVqZjEafzFeGPp34G7G26dvIY
IOXyGDRazc4wUphO76R7q7arYwkN3AhgZygJEnMZP29hargDUsFOyCZjEWycecz2zKIfDdY56MV3
WfbYhYDFfuT2K6Zl7TlbMDPlgqsLQVicTecxWnCjtTGpZ4AR4YIklWDSozdFMfx9/J8syZfq2fLa
1Zcy4L56LXS6TVakhAL0bHSQ01pdBTv/MOEIebLC17gBKeC/jE2QHgLovHZrwC0axheEylE3xPPu
pqshGCHBDWUmEwY3dlDyXgQ3pKDzU0iS4x+T2wQXcFnWvGewyi+RqLzRVgWX7CTRZGYFCRYWf2+o
C9C+bqujIFQqx2mBFDKWzS5FD9w6aPB68DeJoi3rCOQGYLH27Kp8c5R8l6gBDrl/mv0Ainm5cc1y
Romt+ERbS9R5L1BFyRznbMpOUjNyWu4MsojB7+Pb5SRSSwvVaWM7WbqTX5mgNc0GLMJni6vfMWjU
oyiMON4WkvtwBsP5s1ue32hGzilHjVr2gCVI5P5LNGaKzJYWxneSzLLqGJaKjv/M8ptycJ8B3hkn
uaT8DJyXw6gaECfpq71Xln/KcekYwDFfHuPtCUum4KVyn10XayGNrnljqXdHpFbwZAL0ccP+SmuA
dssO9Til417V6x+CB5ZgAEbd1fDrWE9FciSrBhszospJ6ePdZi+b3jecV6gG33uYi3uvCXmiNhKi
hzZpXuTZ24n7OLDuc5hrg27dGiL09hi6s71VXFKH6V8botm2PjSwwzoQ6ibYyeOSpyGxEo/PZCNR
aQVWqPvsK3cbr+jzC76OHugziS4BRATahnKs8HqnbxmSGSACMGeshjECfReVox0cKUAiu0Z+uUXn
tAcNZUcnud7YNKxRN7u4Tb7Mo36RO3e7S1BLN4WVTju513JXkrZg/t9qiK8sGAB5JnKExCTv1hwk
LYGR4hjSdCEQTUQfh+6TPPhb05Rbs7YGKalZ+dxUYNh3civkR+p9zf1pg0LfsoLOKNeq/mgX2xDk
Lm/318ydfgZ4ZRwyRgO0uhetyluYtuEhnyE6t/r0SV+6DvlsZ7HtHOdgBgmMHd9Ghc6JEm6DnpCV
5MX/c+F3v0Gi2F5BdtdD/Vbz9vRQk8GhtDf0nXQB8n3vkBs/2QCyxk8pXN7bzb3BKd69Ne9AFR/v
oME2XhHBmpybgxHm2ryP3fC70mXqfr3DdIIX3XGhdK+di9o/ZZhYHuS39H71mNqzekCjsZ+3TRbe
tYOuAPNY+qHltZYjJfaveV5XzggHhMlOWkIfpweGMExdloagj0g7mXCs1+azVLCrmQqmvh2QYDtJ
Cx47azhNucW0pNrnzoDxkbuAK//1unaRnv0QrLCXG8AVFkDK2vbm+N7VFwCjUdj1Im9D97Z0y9KS
JLnmFaz+LD2Spc/O3neqAcxK+uQECn2k1JdgfVvfNdFbVMrnyhtOXmNupSXcDsFW4Ki8tQ0bBNIX
MmFvjih0n9c3fG3LkifJYGmFat8fGkB6x9CJDlJmSmOXGuvxH5ugpOWpSex2jKRv0Q/lkvyQd2u2
ZWXbv7sebOXY4E/NcwBXbpMCjylSQG69DcJ5+XDoHkTTQGeiOukHfCjYp2dcIE98sHWMQZ3HfG6f
HcYGzA/vdFYsZrXAYzt5zgGlDHV3tRas6jyWz/ngdgfTnBlKNLq6U4OCtZsegZkNG7wH4R1M+WIX
ac5DvQui8tHBvHh98HJVSd5epzUtmWsz+XBIMaTtqcd+UBqjBPXSXUtMT6AvmTGcJ7n7cpICPOME
ZoVm1/vQ6rfylsBqJ1ei73IH1/iaW4goybxlwjV4D6numy1cipAb1sVKemYdHGpIvOAbxkT/HPXA
3ZEx2cs9lkAee7wMTxDKZY48pX/kk37xYiM7qPN4TcwSgTKvO0kno9Frt3B2S9Rzd2ER3L4ARvsn
pPzsLCeUJy8xevp2YcPY0fDnPHhPmMW5N8yyn9gvPp5nh1xaxNoZqJrqnDlu/X16O2q7foJ4v97F
MnPoSZPlM5O5mbXzLehCQiqBF/AVXLLBSNxDflSqsLcG5cRAF2XUrP1Nx0wGW+B1q+PkOucJYA77
uUfokWgUR/Y2wzHsNrq6zaIiLSjYc9O1WycMl/qhNhLjIOeX3+Xb0Xhu9cfZyNuDahrP8lTXRyux
vOt+xsYUbcaiQOkfCvnvCdracSjy7Zf0bWDH9LTEkYbpAxj/vZbZOez8Nh/uEWQ3T0DTqouwdoao
qy60hV9lmGW35ytPYu1j1gfDB/qvFHqmOXn1zoIgjSyGY+BwUvASuPTgOxQC9yW3TJ6MNOtAZe3R
Ah7sF/iG/Kczlwprj74+yVuDXvr79SaspRKTKv//UzFWG2Ev3a9dvfwYSd7G4mtaYrfMOcL2gwEt
wgwy0FU6+6TisShV5LK3IZdEcdjkVbtF2df+Dau/fSjld74bZdyOLXN3Cyzgjg1B7DH40Mv4lc0R
lq7lNZkL5GC2wWR+R2uF9eSwT05FE4bqXqrfov7yBY0Ag3RBehvHSUuVEd0arHnTnLHloKEUqQET
WwZh8nfW4IaSlPS7sezt15fzCBPnfizQdeuJN8DTDza7VPMWvd6CTag/XPkhZn3RXV09y7BMBnUS
k+B26mVYKEk2gtC8DiCArJWlypqU2Bqsj3HNW6/x4dgo/9wh1EEfRp8pHWcHECA/SVrePO54wjR+
Kb/9+LnUik2kDOq7YaQ8wlvLm38EEO3P0lwjlHQBTS/PIOw6JDekpfxzVI6+dVWAcpqTW6a7j1SQ
AKbIOoX7wAkRgoeUrgXrHFAKJFjrSXLwfw5anZ9vv35pyTeyx/rO3MYzt8YsuZ6ed+yf/Oe9k9it
lkQ/puWg21nf1fp4gY9HKRobG639qs1IzUq/so4e5Nh/ylurSOltnC3RNZDnsSYlJsf961nfTWek
tlT8cKl/yvtw1g9XCpYOH6O5ugth9C2vOB7O7FVU822uKi+8BCylQM6ERsTkfVlmW4M1b87wBIV+
R52qNYjeKkl3Kydfq74rkahvBiCE2IK/tWh5WeQ9WV+W9aX617z1MHnvpN4/5f2vp/LnfCH3FzFo
v3Hn4tDGsHYZC8uHaw1uM9k1/W6t4p+qf8i7zSeW096uIOf5UOd2hSHx7jRl+KV2XriVrkHmoBJb
v9HSh6xJia0DsrXyh7wPSann9wgG9D+1GkmEpLAh8vFysvfO8Faa8C0quZKeWcpmWp1V2UH3ipe1
ewdMBW18TSvzQiOXtPT8jIUCVpSszHJvS0d+YLXzVroHVv+RZG1QBv5NV7t1GrbKGoL0LkU5Q8JE
/G33T93t2hQcmfSvddZmsOZ9aC6SlNIxaFKWLFyYXoM6m7vO0dN5K/PfBIABy0XJ+Bq0Q3S4vfFy
U9bg1q2uabld/5qUgvXVlWTAQsrv7lvSH84geXOWgJ3QEl6jtbO/Daxv5fJ81iMbvEqYvGVni4UR
Y1kheTdzXKvJsRLIwGBNSuxDPelE17x3f1xKPhwyeJWyn417UIFPNVQKXAOkBivlhgaSY/lwlTji
tS/SdflZkmUnuTNl0ufZaVadTZM51kle9vWJ3t79d4uZ74YKa1WJyeONip4VvVul2yJX7iB6YsQR
Mik6WtnD7JVsx6Dmok0P8ore1imlBYyzHjdf5UX+vapVq8Ee62y2Tho2B/M8OydIBMMSh7QmQd2w
W7lZ074VKOifhdamXHSHndnCgIwOeV35sHQtOJq6fxXOtsUGQKSiXSN3VZ5LnUFl0qvitYzhmQif
XF8e8NwiutPe1jM/3H65qe8e0W3qervrMmeR6O01j9icnD1z2stdlsuugfyANSk39kPebVYnJR/J
nGtNKV7/kh6G+tbGWm+DjSFWcUHuv3VFPB4NhAD3OoxZklDPECAtzvhMUmrp7J0ZDjI9S6nnAfPU
kwTvpjp4ibTsqC3nUJM6uy+Dut1IrbnLxpMyl+ZO7TNAesNQbJqIV10CL3PNre0B8NTAFN2liXtQ
o9DK90gGYbjMzH7PqiSo4ck5N3rQPMLJYq8Z0ViI55mDe1Gs3qX++Log2j8FyMB+gn9T71CNG1Hl
ICl5GYJHWcL2RD2iAhHbVfop9hyUBc3uforRQnCALRx09vaPnuXPT2nV/ITveOpNrXwbcxNXrdT/
npcMyWt84C9+oIIUz5rX3putHx6r9ezs+gEbDlqLOs4wbIKmrr/UM5hepuTlZ11N7S2KOsCrImS7
1GKxBTBZSp5zq0K/SVV3FRLBKEOV4LgxYqwexqWEpSTMBAYcBcJEOzaFXT7MU1I9SEyCrCgcdM/y
HGFhFuGtIg52ZYX8kD8N30w2z46tukj5ZWplYEeCEsduWQDeuD4zt7iIUb1WIXwaPkaiKgqGuzYr
wAR57cB8uCncC0gNttc8FttbVL+mfoqehiWA6BI9+WryHVlN5SxZZYZJN7qLqHIVCJ8ZFrs1TvDU
oIb9pLIT+pQqmradxjFgBkFBbHtAq1Kbe5ljKYqH7GYahu5BSzrvcV6COgO2Z9O2YFdTYy0I9Szd
aqWDK9rA7ow5YTY3jjq6MP5fUxLND7cUaA6Ufx3a3Hp8FVneIyoz0bYK2w26p8be0SxzN01NjsYb
YPrC0MyL7QB1Btaq7XRbT9oNVvDIYOAAXnpheVdBtbtrlmBN0j6PScEa6oC0kQ03rdQv+WymxlYz
De0iQTEFf2cWfaVsJw+WuxemLDYjavDa+wBGXXvsvyVD/tVgKx1cOHR/3i0TPjPIRNAKRYVKTD//
xXbnlzBP9G9Tk4BWQBDnNRgzYNfoYD3OGnvJ1pRY18rN+4vex+0pTePigUegQflv1U/NqNC4stS8
V43+tUY16N6NksfBrhqor0r9Ke7ZOHIQe9xLUgrYCv2M/Hq+r8dNj3HHZlqqx1qKKV8Mlms5jh1s
shwF2i19xu7dwVb+3Uln8yqnqhtTe3C88AQ5DKfODFm0Ax+carf+gjZIfoXhnNzOWxtz+9h07T5X
kbXZ+lgs90H2glHhzKJ90TBXts0rRIvmE9zz/oGl47OkMNptP2FaBxkqGxFrWmpInmOUHw9K3FfV
RY8L10CA2tB+WLFYogoMujv00/q7emBZuUxRO5ECByWLMzKYCWg2boVuKu0RsU1tK0m5PVmqLp8q
B0zYcn/scQToUi0Dvfhoj79ufydNcv9oFzWcs+X+oToNIi+bPPzpaTPjYKKcIlEJqmCG4b6mpbWN
LRKS7zKlWEo6yB274RHgDAi8YNiA68JSoazolPT6a10H4am3hwCN97D6XpYHKY+HsD6kOqpN1aw4
LFgrLm7hrAeemyAK7rolGBJ0T1zDP74r6PsUO5m3wLfjPRSG+FqOGR6GSyAxyTOZZWPZYKOoFmtR
g9/gv1SUQ26116O7EXPA/+WQ1B3AV6ja8eNp2q5A5PZ5fChVVgO3H36d1JaLTEWpN3dpu/Ao2HY0
rRYGLIqU99ES5AhM3Ety8n0UCyN/gLyuxiyuL8WlinL5Zq0kMRz0rnz4OvaROTh2WVUJy8rDE2NS
lIvzZgHFR1lKSj8cKkm5cIvq6MlBCPx2qFzt3RGZbu67EoDGx4LlV01lDNnxeS7sryn2pCCXZje9
tlOVXt0xAnCiobzZZewzquxW7JMi1F7UMhzuXL3+Iw819WWwC/VFD+uHjg72gb1pmC6IDvL16w30
v5y61a820JI3N+NUbOaU9ylqBm9RpXyBjxw8SqFZBvd+EdtPUgZSeJ9CqPuULzXH+i0ZNPNV86Pi
s5acpQrfnOxFbRrolw9hnU53faCl9+MSIO6nDxszqYnazbyhzwaNtySlDkRTNnJ89y81GXAvdVm7
hLmUvmVejY62ZrRbSRp9M5wMXFN3pWmhiL+xra7/hI0V0kXWqO8jCJVvTY8tggpf77jwK9+AgpU7
O/PN04hl5lNpj69AaLpvVvljdhv3i6W47SUrI6STbL371swAKVTHyp8Q0UFLN+x/BY7dfgOype/m
GBdxu/FfNcBnaNi2A3hPYnHY7mesYeEL/50FLfJ34Yc83XJAxWbzXTl49R6/thKFOad4zRTLvjRp
N6G53RevOozpT1i/b6RQAcb2CgLjC0xe9V6ybL9hf8EdyqMkR9Qkzpo3JVtJ1rFrPs3s0klKztgN
6r2K1psOI/oaTDO4hMIKjWuNVgy06NpHhc3O71l0j7sdWDxkPZGW3Vf+4FykpG99b29qg0W7w+1k
9ul5EIyJ3nq16rdwfKKLJJ1ItYEpRP1VkjZGRPhA6v6dJGdl+uHyzX+Q1NRnT/TX+ZMRg+/xx+AU
RoPynGateh/50IhDH7uqIa+eAPrskZ3on0uv/ZzErXoFrDA863rLqxKjKl8l7p1UkHx0EQ+lUmcP
kiWBicpRZENgqDsdw9UC99jMDp6legwd7Sk3n5umOLidW2FYWO+RMS+v9uQU16iDLLeIBZdXRSVo
uspFZladdrHXIzpuR81jqDlYgU/WKwph6TfVqrw9upnlSZJwdIDU68VbaY5IUho9WIKlmtZP/gZN
P1A1+Yi7stoCFK/Sb6CosyN0fOegs/fxzbaMa+4q1osZZs59mVgALJZq7aT+NYGWPPNp0+4Z1mm4
ERFzl2DWUn/LCl4DfvfvvLWKxCyl/avqde34T8frLQCYzo4f63FuHkalAi5duEjfgeoy+RL9lav+
Z3Mc7LfGGdEHyvXiLgsNG2XjKgURN8xf+sp9lqqjkd7VkeF9rZtc3bl1bN2npYcBS12jloIu7Gfo
SD8VxK/2cbF1gQ3dqSUvlTvGPzoNgJhluM2jZ3bBRbGd5BilofqCqkq9kdM781e19JqfHftGwIjM
GB3GyTixZluiultaz56N5jivu4OwpZZvkqwuUMZFo+qupE+9s8tw1/t6fKkRJ/9dcKsjxeWaC48E
8DMy/jt1DtR4J+UhuMc7OVvsuGTaFXTCyjHPt6QU656WjAde7ehWM9D0Z8tMrKNqD3C311NYjnm1
gZdfnNBS9qlW6NhSDc7JAu97xuumudMM0znYSTY9Tfi47PpWbT7zNqpAf1znO2PnZ7R5lF+N9+oO
CUPSsbAOzy92W5g/4SQiFmnSz9P6eGmzxIGkEsz7uqrqh1hv65NpVMMlclsLd1+/xJagc9DHAqxK
xwczUy+RxfJ7/1scjJ+TyFT+UkBa3i6U5RpScYX155QOP0JFcb5qdpOhdqzNL6GNNjhDlOARCrV7
zBZRcVXx02ufxtaR5YD00YUKBMa5sVg/oyOz/Tn8Rgf8HfKh8qce4IMMOokRNoPwJHDNvzKUkfWu
fw2w5mjaT30HZhmd4ubVa5kTdn2lPYLb6IDn4LAE78rZsbjm+yddN/CgGp1F0kBNcYvTuuwqMcep
2QJEAuG+S5B1wb/mk+YM3mueel+1KVbuzd7zuAfI99ZhWl8k2Rkoz+VO3J31uEeYSmNcdu5KoG5F
43qfAwjpm2oI1fu+Kv3PUT1/061Af5DUvCDAHd16lKqe5lwjzfKfJBX2wbFNy/STWej+Z39mL7Gw
mpfScJzP/nH0M+dbzKfy2I5qe3TaIfhe6Md6qO3vJYgsLHOq+jQEQ/EVm7ttb0XuJ+aRd5g8FA+1
ryCeH0De6PpQ29zyloKoYMcZZ92FyTIeETuaeIkQXjMi4y+xO7QQUwudoPu8VmiM2thVdmcdBiwF
H7oloGFMuwZv5J0kpYAN2+KhmXHbwrL6CtiJKwddBboBw9ENa3fFg7EENlK8V1cx7nOnmj+xCvC1
K6Pp+xQtQI8WPgc6UEjupfrXeB6m72MdWdtxyY+W/P+u7yK5tNb3XZ/zAE/bNoGL4Nvf51/z/+38
/11frqtXA8xtz9ybuRVvBybsz+Uw1c+6Y+pHe8lDLqN+loKcye8tT6ogFNk8l0veh2P5ciJnpXjH
WOebKIG1sC29qlEPtIzsd56KfbSXm4e1mhSOsedt6hq+QVA+KllrQZiE8zVq9RDsHd71XY+OzS4b
teJRgtHkeRX9m77Rmmqvh4l6F1QQ8eikJIFCu3rXLoEkbUOBdH9LZ9WuZ7qG1uPfpZK/JuUIyUPb
7ppHANrWrNuZ1nRKpzeP7mPJ7frRY/+BIpn3LYHPRKMq87PnwyXVR+fTZPfeDwMBOlYLveHRcl0M
RxP0VopUjdh9hU0M8fjclMrB0L35C4oMw7HjrCJ4+gYt6yzXCDPgfH3VWvc4YXsPfqex0bWcG/OK
R5279hnciIXrgGEc9KYdL3odotm9GO6Io87NXMcKC8i5TL6kQIIere69C8gKJnrvnM3ULBHXaf3n
zEmUZwSiu51+8rARS+YZTRcD7RhEyB1zwxAEXkw81kelyvojkz9k8Y1fldl+R2Jk+BLFOMEnXds/
Rk2vndS4zc7+mJoPYaDjiaGU81sapr8AHWa/ODjEDv6imCbqWFj/PuMnczTGLnioiqZ5LpbAUBke
hgVyiUsFQ1+oSA2QDastH7QUXjySyep+8IruQepLNQye9phGThigIU6TLJ7sQObxku2T5wCxDnzV
mvQJ0SEMIiyM0YxOHQ/4oNUPVtAlxwpqzX2SQaowRnO+c1yQxbDj7auTDdG5QMr46pmRdWbZo7h4
0zxcsmocz4oaldfMKDD28fvoLml8JJ4Gx71Lygmv15pFkqhL/EPctioODGp9cL1ihOiK6DICUP0T
+xPlPo2d7tlH7QndYLCD9Diggaq+f5k7rH4wdx5fIwt55M7c9F3IolRQqJ8b9qC34agab6ProuWN
7ukXvGf6TRVN472PDxUS1Hm6q6YwQgkL/Ti+TRA+/HT+I2ncvY8f2Vd2rxt0baKFaz9HL2BJf0W2
Ov+hJMYfLPxCL7cCFsoDVz9kLR9nfzCP/XIGN8a/AxxYicXDyITKnhDpBGLyRwEuUe/MHx5YA6aA
2XBFG3V8qjFSX9T4Z0TX6nvPmjqkkHkDmBmVp6zREJJBvG98iFFrYVA+nnJTiV59xXMeHA02rRjB
h2YP5c7yh1OfDtNX02bupGnBq1vwpmhTXiAboI5fIwCA+6Ac+pMcpcfJuTYG7ZI72rBjLbG4wAiK
maouyGDLw5DDbze3LHNCEFGqSOxdpr2USObHkrX6mIk+IRdYzyN5VeXCQ2MDb5vhGPhglS1Wjq3S
vXUYWF5GX82Qr+CWZOhts245wPRYkijaefupLfC5XJK6OUFaMq3iLEk/rbUN7MR4g8kDJDnbYVKw
BHoe4vdUmlN5Hb2kwsGCmARrHYlJHk7j1G50IEpDDhrrfzhuRjCqhKD+X+eW5LtLO/gInBkJbd7l
rYfI9ceonC9Z+rWZwvCVPtffFLFjnXUfbkWfGy+q5/hHYwiV7ZzzmB2viJ/sqjhJSg4yDe+l7TLv
3rKUE9JF84PXNVAK27z90o9OtTEGJ/jRBsorhCLvT1PTDrlLd4AO+DbQcj2iAqK8XRb/YjHjEXWQ
+I8qqmM+O037dbG73yZWV96zzn1VEXG/hyhQ3edaFR6QM503ialW92uBlDLA+l3PxJKnaJ2t2r0B
kcG5eTmDHCIV12Rvj87GGWr2LP9zkQ+nVsYEvpDuv6VgVBHMXC6ynkCS6aCe2PyKLzt3UJy7bgww
IMI6FMcXpQ+hkOjOk4mS41NqL72vVoAwMEP3lgfTF0ul1D05LBXcOyrGJbGK1P8tueTh1D3cR0sg
eUAwtT2+aOyCLKVrgdSTvKpWs4M54AogydY28n2ELMyuiyeW96v6jwjigleo9TctmKC/9eX05pRM
2uup8V/yOe93QMX6Z72LUcN0xuzRNRBViRFxu5+sfjgVoGpRcIzA7GNbdbZSD02QpRcfHDV6yFO1
OmTMdZ9UtHZZMWD1OrVqhYX1IvvMrwu3rHm7XxIbBRRrNs3veIp+9ZvU/lla/kVlITNACQdeU1In
DKU/F2VrI9/HIgMbGt2vcfLu/DwvfhpN/EMxWaWmtwRAD2rIsnrcsEykFiwkPbM5Gz779dCgac4E
QkpHJyyvYQYVUEpzLDzv/H5uNlIap2GG5yWaclI6tXb6UCvm92Q5Ezse+WNaVy9SFpsua04ILTEm
jx7LVlUeYpyEiAfWHD1KTAI1C77Nulqd1yyJ4YYa7mJ8fG5HraWqkznHmI2ojeQ5TYjcpNvAO0Uc
dLvWW6+jDtl9Yxb2xZ916s4xrlQwkV7GxCvZIvLZPNFS7eq5nXZV4VHBWY+0YzojFSMFEowuqkFb
ZalTK8pUHdZjNF/5Wc4lynb/Oc27KpYTwyGTk69n67Hp2PbOVO5u55ViP425xLuas60oW+ywzJ1h
exDBltMrQw1FEAbruwOl4HZJ+YFhpvoHzzTfbnmG/IL14pOX0AR9p1PPTdju/vE/rbV/n1f7MwvQ
bbj9huUuSOzdj11+3O03Scntol2ZPcYIu0IVP1qtq16LpZpU8M2aZR6JSokEk9x+iZpuh3TD8IfH
jtC90g0HRhvYqY3NfZNE1bbGwCKIoJoFTf7DKpoJDT0wjb16tkN/Pjpe9xew3GmXIqyoRj97PcE6
0rTxo/DQB/OG7hym7Z915nsHxkxXFwnTqNKjnWZPi5St99NWsMiOu41S05EjNGsih+96rDE2uFu5
dfLGPPMECe+z2fTepue1Q9djeq39CnBx91kLRk4GzQ9F7OShV5s7J4Z/WYF6YkFnn7K6VZj6j7AY
7hR2PacCS8QJCYZy2fArFDYdEvi+J3jETFO95Bop2nPdJsqTGjPlLfEzeqr8q8lYBHu5JWsYe2hS
aXJ/y9MwcdnMxZCd16MCVvJ2WY3kEr6pypMUwEH70c4wrqq2h8o5vzTVS5Oaw9PAQKh1arTQc6bk
wwxkBPGymB8SfFZKTFZwyMH2oOoclB3acTNCNTU98IZW+tBrIw5gSzCl/nM9wOPPiqsTDBaof4KC
1eItHLPxoBdojUlejgLDccZljQXTv/O6mYEEkqb6scJFr3At/zFbAuQovNKpnlobuaa0RRdnZAzz
NC9BlBrlyZ2caSNJehDjKUaNAsJQc8ta8xvb/BJZrXGRLFepdHTJxhm70KbYS54Ehu7rbBOh2ShV
3hWgmGdMze3Ckm3pBfu7U5Gf5cKS54fDxvZaY9dONTvWy4+UwihR86tlI0C4ZFksqz84jrIbgjB+
Lsp9ASH4qdW06Jk9819jVPnnQTPuESJP70bMqp4kcGe0/pG1sg5rXjr1OSZuKPMnqhIrUBp9A8/r
7pJYifXEYr91O7aL7P1c+LgfhW2Di5bLpM1P8RiardI93tI4JFWHukjNLThfysPS0q/L4Dlu3MfZ
Y3TQzxV7RVVnPnleojxa0TVYEkYU/w5Gq/7WsWp5mcx0mRbC98H9D2DGWm9MUDlKZ7peOZGjFjbe
FdEThnfdQ1lMu1uLmssoAGvcblBFbh6LOgueTRbJnvW4eCn9YLxKNQkYkukbbIHKkySlrobK+s6q
QI7LUZIHoyKFkpDcM4cbt54aeE9pbnhP6HLPF8Povgd+jUrIkq87WY+TVLzxYxfmv1RDAfPMzn14
LzUY+T2pkWZco5n2V0xRe1ICz36CLOo84SBW7bXQxctgnJ0nKdBaxD3/j63zWHKWCbbtExGBKQqY
CuTV3veEaIv3hX36s+j/xv3O4EwUat9CUGRl7r22XjOc+fvw7wsAU8R1k1MwkryhQY6NFaNky/KH
hPU3G+zLv++N6Z0SZtY5+9xs0p07o5gAZxnf1bghAuJZsq3lQEbzHdWEO8uzIIfDb7kD9ZzcCdXh
DbUy+gcT/VDXygkVWrNM/h6oXRbSskjzNJeJaqOOiMPTCAsJV1JfCHj4/z1bP4Sv91IqsvzI1vDQ
363RKiHh0Ke/Z8Q1F8yvT2p1CfWrhPHv2d/D+CeUXB/Y1CKc/Psk6Np+75lMvKcU4Es1P8b/Ca9W
nbdO2d2+6uZCm0Wxi12ND/8eqJGxOvx9XPy5HgZRvIjVeNSvTpp2/RfIJsJ5JP/8R3YD2A0aJE0B
uLunvwezUdNCwFG78jf+/1Mz976SzISB0ZVgH/++PAwLDtG/pynYGZD/WcqYA3A+Qzsoe/8dMXcm
giSDM5K6khHi31H878vAXs5rV2YP+4S4Axxm2BfEVpstDYtd/zP34juEFpFXzX4i/iuwjYeIXMdT
1Q+vDof1nBAHtlOGeI9n4W2nVVWb8Wsq78yKU2z/Xu+/o/337O8dYIYVb0XEsdJISTvrvRm0WSQO
iqC2k7Sq+ijZJGRN2m40vd+PQj7lvGrbnnDoY+rQeYc5BYyWmtwFSL9odpC2mJhXU1q5Kq6d9c36
e1YAbdg2YEG47w7GqYNsETWSQZdVQ+LL8unyvw4MFmWOm/Q6EIqO4WtaEdLvp+HWxPaXKGJta9mX
amynUxfL8b8HSyTTKTTXI1fM74VhNicsv83JKxug439PS9cbjO3f07/o1b9nfw+ZEzaonTxoGKt2
vlrjWGqrwaBD0fF/nli155THpAAEsHpE15f59/D3gv992BcWZBmD3Mxw9TAtq0bx73BUf57Tv6dq
oeFVFs4c/Htn/s7Tfx/+PfOMkXgrDLws3hWcQB6sVfb378HuRbzvhX3OVu3933nw95CsH46MOHZL
0l3+PlWHNuEOkUs18hdrMPwlGkht4P0dquo+N7qW9FGrxAO2usb+e+r05njMgHxhkueYrnyIRhBj
8Pfw92GaQCE2Eu23paQczwRDqs3SOQOpKFo6nR23CixiulQ1zZuoIFo3Jp860N2GXYyph3t6P99e
Pj0a9QrWpR4hN7YicA4r/czofGsWA77R7KqomngDo4xB6VLHF4kW5ioKe595e7cZ5+K6MLhFlF5j
Bx6U1bPeKJ8lo2aETmexbvojuIF1a7vod7jvzcMykiAkXTJpnRfVqnInGMKgYu8Hsli6aJcogihF
udGGgvkIMsGAGy6LRnojTEP6szFr21BTxMIM5g72P3i65ckS+bGsa/p3RBIlnXhrxobMwjnfgV9K
tjZGv0r1lzhq9Q03R5zJcVUFHYaMuL8AfkVPkjLS1XRGr1FKUwUvlQ+ULdmNzZoRrSxUuLQoGE77
S22O5Bu7XVCDqOhceo3D9Ns5HBh38IhK4eeXwbtEc5b6CQFbYZnqcE2JKE0M2tWDDvjWSqHjE5rZ
DL9piCNbR0nlT4vt7kNYN1qtDsqMOQhw6BIhOdIixivejQJdzPjsuWvrkiBI6rHu2+HWva4thgE7
xpHHMttb2owRWEPv34/anopi8Zk/vlM8x1t3xr9fazKDTYRMx12oPQXeHBc8GvJNXnhUevMhc+8m
EEgHJp76BTEt6RkuCQx6yRtd49LFM99HAIPdyNXJ2uoFzClcT7H2q0KyZdrpaj2DzFSqqzxefmy+
6JcdN8qGTbbmhNeV2X81BXQkk0vUN8aBsKZ5ZN4YOyTm6KkIaIheqqwjAVfiE8PBHeS0EyyBKXzJ
9NyXakWKwFreTKZ6CblfBFBeN+Qykw9aMMJx+Vuy8RKYEMvgo8qZIXrZV32j7YqoC+9miOtL437W
Oal6kR59zIO2Uy4bwdEYgrUAHKQVn9HK7Wwv/tbgsG6qiWxiY1pevYaGBQ1IQ/txiEiEa2QlR8ug
k+el+h3EBde35jwI4+FxNtwdQbjIR2KkWJrQmbayQ9Kyr6wx+t3STH0wx3m909znWCvLjZ0W4bbN
S/ozQ7mzpVZdlphfOCo6g4lh3ERTqkBTzsde/2DnH/ve7Azbvn3oMqJaW/K66OdvpVe/GWoAzwIg
ybUIPVbDM4pcC9hRGvukeBYbqkHDX+CvbjwCUzdqnopN6sQHW2j6ZgDZJVPxDEisEYgkwXzl1EeN
HpQp6SsuxFDd6A+GFdl8bX6JvOEjjJoWqFP1nS6vi5kBX8vjL8S5RdCZT0QoPg3oJZm6QEsdzx7I
1HW2oabeDei1TXPv0DJDBCxD85f2DQgT+ZaO9nU1MbTPvYsw+bbCGK8sneqfNT3dDqQOq7q7hEtP
gGw574nnlaTLlvFh/iQ5m371Y1b270ZPoLyu5luRUvn3y4rrrWgEEo3OoE+wQpdAJns0w4ANI84J
v616gGDpx8BB2rQ1ocCapR3riSIrFkbjqz3HXg9yh4Y/kQJnq961hR3ekW2otox2Un9qnCc5FYFV
9iwEGhjaPH8l4z4PDI+Bd9eqZNN1xQt6UUyOij30lCXkJaHelC1BwmtOLMroadtp+TMw/zvQae6m
exkkBLomyfDdj0c3Mb8rLfsuEvOrayzCAlvI/Dp7KDrc+3Ls551bMCxIDLTsbo6OKJ6jV4Mu6FQA
+xvn6kFPm+tmbVSV8zqI/bE6h+iFkX84RirbDWID967dTppc7c71zRCnm6SSdEtWoW4TTcfK4KZQ
oBGSwPtgvbBqyshPjWNbJDcOQoxNnVfXRVb9FpZzbBr50SVsvCZxG7t5EQg9PyBUoR8UKvJaxhBf
vTueFGlmEajqoEGBvu2tFCLPOGSB1EijNzU1bzS7nILQ0r5cyEZxOCBET6ytIFTKVI7cz1P7SMwb
Y+hC7OkC7O2FTmZcPpWTvhOkeu/cWKIfRrOS2JxmWvXq6VV6GvwodleG2P1gxdDG8+d5UXkAf+Yx
bpevapIvZjXfDdI3C9nsZDRdLaA5Mwl5riN/0pDyqgJj7VYdnMHKZKImumMWhsi05X5MtMBNyLp/
m5P63YvyR1n3l0miadTH51jlhw4NTjZxTqSq24FkA00zXGLAgQjaAKO1uR1kNTtwrQ2slusTqryd
H5quGmnizjDj4EMDDSC7IrLfZzW9k01dbJxce+pcQDYqMd+6IvsawelZzfSGv+wH2S66WGu/DMmx
F8XjjI3cz/Xqvu6BlydwmIYMRTXH40EQIravGAOg+bPoHXXLngEkMLXuGPX9HZlGZAi69MdH5fx0
ogNNwR2WjG2i3ksB8heA8kYTI5GXegm2Kb+YqrzLQPNsjGW0t8Lz9pP0jm9FB6AP2tCxmmwFbz9D
LD8jj4jJ0SSN/UwoRnWNbxgJnwM23eSKrEM6O3SFlf2lF+qS6eNrzz/F1u8lQYQB6TN/9lrtzMr3
gLis3vS9w6GPrg2S6Svb3Kt0PExVuOsO3VjuOg4LiwQ7f2aH04bZXkL9P4ICdurrhC7VQZGnpncE
i03eJatgffZWxjyl3I0JV+/ohj95ToRyhj6tnNoX2auL6anb3s198hzuahW92wX7RixkRDeM+ZuD
px4+aTX4jGZIeRBEfy6cG0wEwMaXlA2tMVLRTFvX0hEY93vBPuPosVuuimuiR1vqgESnV8Xl0r9I
RVN5yd1pA4fnJk+nbtM4EAF1geDIKqLHSuY/tZraTaHyMWi8nsRITIdtrB8H3bt3LIrIOYacXUbD
2eqosus+fO8V193SmzsJzNvphiuL7h3klCwAcSe1nGloE4ISRTsFcvcFBiFCp4gWmkXvsB0sDrLD
YSTyZGFBN4qgNx0Pw7/rboZ0LILioStgRA2Zpu9MC2ZD1yb3BMCrELY9NzgqyTvvW5/6/mIAImM3
Zh/cUD1qYga76fXvQkEan7UE3Uv/3nbeLhpAinYJGcVe5gU5LYKWAUeOMD4odY2LhyKsEanfRHQE
el0v6Fhnh2IZ3CMhky9OAryHO3g/1N+GojaeRy7PCr5OmlyEVpEwN8JQTDldmuTeYPkJcCehaiK/
Z0maS5RUv4SMxhth9IyVrKewcwkqKT8NyHXu0uKSMEgECxOXfM7yqo+as6RYjFR5PXgMDckXAXV1
hYHomVr72WVo4dvRmhVhTl+zzQ4gc4fp2vW41cg5yNx+TRjkbi4JkEo7OKrNS2Y2XB2jL9tFv7GH
YqIYz7ONcKnBZI5uI0p+B/rZ6mxXKyHLnuC9TeOTXY1bw7QnCitCMxIHtoPsb7Vxqo+Jlt1aEQU5
mbSlaZd7i85U0ywjBW087DFpW50sAhpCTzKOPuFbwU7N0OzFRsMVwEmj/dL0+0iq7BhKayIZWDGt
vC5qMGYg7sUmR217WOyoDTqImN6Y+uliX7W9hza1/7G1E1HLl4Rg1pImNMBHtHdZvcXKeJsOQuz0
snkDsnDqywXic7Uimt8bQXD15BmY9av4qRYOlRAaKJcmwabRI+rOKgEziQS9dPeIlmyiIZ3RTyXm
HjnjCrE/0h4E5DDOZLZLcyes+dHU5aVJuQJjjnAmCJVgKvljO+EQ5AricLGNDblP5PS+TCeUM085
itQNuSDNtjA4TkSJX+PEQDaysF+XeJXUvLbg7RcNMt+qbfOhh7ya3VkzdpLAo41naw+iErsBwO26
SFUbOKhYoWYE1PuVLkf6R8bCplln0IFvQ2x9mlKbd6E5AEvGQgrRkO1pnoO3oyK0Pc7+SsM7QGFC
bGKMf4UaXyUxjKTM+rWkKjdyot1vQ01i3aSFaIMXNPW7xNVNqHJOkJFyutE8zhLHNj9ouPyQoVyf
h4yptcngfiaqKDONe4B9RYBUBgOlZQR6VtnrD2wTesSBaTLYd7O9sOHSGtN0cIzBpQ5Iax/UXAc9
Rb2mRgOOWp21hLOtasWmy+unNC+xI8kTYMxgqaifR+WR6kuTYiPzeD+SOA61c7mWSNhr8T0b3ldd
LGmAkK3mNO3vnHJ8c7rxC5LoYZlnX5rGezUlNrTkEUQv5otwam34JGPpMwfRa/EwZM5d37nYMtLi
anB7BiiNziDbe0ttRaJ9YT2G6r4XOqhuGKIkiJG4ozthMMXlVW6LizAkl26kyHNijtHqzk3NrmOo
yjGIE/2WwJEncyAV0+vLXRTP93FoD2gBnTsGKgS4pCHM5uXV9e5dqSESMVcWX6EmX6mUApsCE3xd
FKRmFcxQbIk53wxtz7wh3mt1eVXmT2DzPIad4YFz0m/r2NpOqcFObDD4VjMpt5opLd89dRHATpp+
aBfIBvd6NCelsx0b/VXLc0YtvbkPJ5h7U0gYXg4GrXF6PxrUV9wgvbetI/VFV+YUGKOzsakq2X2N
N3p2pJK2oQ7npFQlnm9Ug+TPkIeQe5ofos0tG8vwXTf9np34NWZOOc994WsDbMDUM+ejM79UIsm3
obnPBQPpEh8qHtRoK8mBqUT/mpXR2qFm5x+mvGuebH1uCMxKWoNOK3l12j7FRDrL7GmauHvbpHrv
6pGSY5CKMWHHeDgmJNpzPBjK33VIRkYW19cqincWQSI7b57OdWZ+5hqG3TiF/L7yhhr1hSLpiYF4
tdPQqGwarvitpznsDT0upXHsrst550EBnmfa7ei5miDMIuhsFbbABidCzlQr7fD+5SG9kCT5rsL8
ojsaUPO0JlkotBk9Jd0hBrCxQbTkbNrK/B4tsFP5kyGdch9VxrtjaAdnmeifeKh5rPq7qkCdwuv+
hjfzQUU97hozvl5ADkP2zTKfNFgoBMtNGxPhejtxN+VSxHBYfiCJQfo9/JJveR16RCwnrFEGQefF
4Dx7xnSeW2AkcObIkrfam6EVHyVvFkiUuyTzzL22Ri7H9XzJbR3qe1L2uyRhn6ZT+9f1+Mw1igwE
Uf26HMptG817fo4peB8Bvo2PxAo9ZYapBSRg7Z8xkoabsQlRD31700vjWi/0th+doqfaRJhqLyjO
iK7GOnHOM49tKktUaFHwcm0isqXX27TIa950ab43BlqqAs0EDdv7ioO3KUfrTsszWobCeh2YWxrR
OASk/6w8FS+6xLZ4jBZ5MHIKdBERysfqRAUAaY89rGvCbm16C6ExJGEaVrdeHN3VPyy8IZOfEWfl
FA93uWCnJlv8NOlILIrQX+OWoIbZrMiDGh8BkOY7NFy3qTNcGCtg9NPya5FHKmATeBlXcutsPRgf
Uel+OH333OmcmJn9TPbFgynLQETkFBIBDAWcINn51LVcLdi6UIgfOkt/7ZX9qTkDfWWUbp1Fdl2q
04xJuf87S2LhmBiOTX+dNXDAWQCQwa3wZuMtXDevrhZdFkiFILUvmSkXGnfdV91Mu8bRnnMiiTdO
bI3+WFF46zZqhpCzhSqmLysPq7jQN7bIT1WoPkuBhSLuF6CUyJ/a/sHJxdkqZOebWk9NVSK/1wFU
T6mmBWLN5+09Y4sVnCj6tPqKi/gAuOLUJvFOz+zv2G3pU7VMAUlSJUox2ZtzfZ1JAkXbJj/WA5Gp
vV5vUYV/ZEaHXNQkodtOtmnG4DlV6N/CEnCwveVfOPfxjZOUiITHS6kZ8J2kEW8wPYajdR8qLBRh
+LuU2qNJlNAkq/hRy95hJpb2YvpapKPGGs3rGfZYYCnjy+nV0fSSh2pkso4D8FuF68GO8/fZGF6y
El81aQvQrypeczJez9l4VaXI88LogxLig2DVeONUw86u5/e+Xn15OjdyrfBQBC4V7HETtR21+dqp
nPZM8eLAmmnN6olJALxJNyF+92wSKbKuvBQ5cUqVfV+4o2CCrr0t0XjRGxDSXnllsoQLx92rqnL9
YgRyV6ptMiavSd4K/7ex6y/byj/DukZraVZ3BbRG5RQsLrIlbclW4PHOSzluQ/LjUTnh1TbqMz6j
B1MbEKfj/MVlcZhHsIQx2aBpqtPU68uBsxHN+SKsQGemCoMrwgtSjr7uq2VKSUpMst0SOWcclB9S
NO/5stwMcL4Yq8krrpAXmUFr0/rAKys0mG60N9vUd8YewbFGWlS6XGNeOkGtXfaNbW1t8Abcfwzy
KHPfNbm6hkUfDmQ6QNFHBj65PZB1XlRtefeTQ/PGoZ+ysajoOIvLKyt/7kUWEKB628bqNR4Yga+n
4DITMYWwRN9FkhMF/8T1kod7OuKvoaOu6dzehIDy2SXgQ8sbY0sK0TkXxYOKzbdikoKNXkxZi5/K
9aA8CcWNsUwe/qQCkU5ThuZxfWA39kCo9mut0i92v4+4QNURbD6ZyksY4Ht5tetLW4dvlAfoMWJK
lJBG/UVjkNMahK30s51t3cI8oDKirZfOFiVDE5EPqV0qp9au2Wu+TAW93aV3duRll0Fly5E9/eTt
igUUzSLy7FC2V2WlMSDgF2zdTPti37uZ8UKIJHQP06LhmyxAVhKSFU1udBqSkU0j5ARm+5pfpzax
xbO9n7vCOGk5E6wGJwKTCIeNmhvr2DOM/Tx7zRF7XLJpZzKYJsMq7rW5AxrvZN3+78P/PgeGPuW6
7PIwcLBwAOKvTe5VirBxp6jIMljTn6ZXVyTAuAmwkM40+403HysHSzomp3dJH9kQ6E8dq9cOvJ7d
YlCo9iKk0wfEnq3N85K33X6gQm9H7mFDSwMyUQ/kC3/0Kl+dXdx9Fm08CmPw9k7465DZ6c+58YGO
jHtNh9wt1UVEznH+pvUAVSuL0l6Oxk9Yulw0VNhFGH5aqeh9WkRuADZAeBYQZ73kNUmWJbc5JeNa
ssXaOXbQ8IXOV+yZX0OHfHtmEQ778AiJGUA6HSvlmS9eBvTb3tWzdtWsfy5ZJzCWRD41Qr733Gf4
eWAPS5IlltIf5vSy6PK+qG/qVAybNB8fyojpc+66x7YWtDSdm8zETe643+1kA/GPmtvZzu/SdXTg
aQVtw6k9Cz0a/a61uCI8UuBxlZ3IxyiDJmomZvgqoLgeuaytYzkIAnVsdm8HK4oFsAmUHbqESGA4
NUzUzHIgNEbtNrXrmzYdXqdiDVqc0mEfWsXvmCzdlYK0EdHe1m12ylbkcYOdLeYDlrX1Yv01mZ0r
L/o1O4uZbEsemsuGs07ckuUxfSjG59BKoAu57NHiyIo2WKw3k4LlMFWT73ope2fHHjfMVPdpohsv
mcdqDTuW3S0tlqkgH8pIzqKn+yIHcc0e+1HqxUtXuPlWa0WC0CJ6hTGChd0197iZdB+hB8vgKjp0
iB2ic0iTqvfXtud2MDGrm7zH5jptXTSCIe0s2xNkyk+ZZ4tZ2E535ceCk78YaVWGA8MVECpY3Jm4
j2piD6eRu+SWuetnUho4moZHIwcIqFsgX4aqRlZFw8quv7O0gf1Sjod8ps9s5LZ3NMVRFarfzBGD
qW6h+eQ42UdPk4+7TaVtSkQPXV7Fxygd1gLafLOxuGzoVkbgTqb2Vi8KBium/Vmto6fwvaHD4huZ
Ru2qLh09S2Sy7SnCGthTjNyFkrOyrGh29jq+k+F6wF/no1Gpt15pQ0mfGXvINbGmb+j4JUs/Mi/j
hIGMkO3bGEoF5d1marP+riEzPeiIN1qB/Gf68leR3fh5T99mgqhhjLQ1qaXqYzo0ED+4I8SNCP2m
T/QrNeq7gppyMzs4p5OFxHKh33i1sPZC75sdhMjj0qTORmblNjYJbFkibg5RJLrzSL89cxG4p9n0
LEtEprp6YmrG+18uSH/oyIZJl57yirY6+1Y4takkemXYwWKAItGUyUU5zE+blqZ9bU0aplh4kLlX
bBdlcTMeu1cQPdvSXuvPCmvcMhztjJU0T6rnUi7WwTEr1Myimk+iW2dCLXIa4jfQ8DlZS12bkyeO
d2MrYk4LbRQYsDsagVxobLOk/VzkbeE7Rhn6IFdKtJy4XuvUJ7KtBAC1XpI3+cSfyGYuYStvbV8I
seYpNBdbpC9KcmxDQ8lDmmQImLjssfk8t5JX3Nj8SfxEdGIiybLGSEa6w4vt2QiLs+IC6nM6R9Wd
TguFM6rchLwr2zjrwH13Lds9/rZRzzuCRgamzlRZDrOerXTryk+j4SDYuBMvXBCx2otyz7DYghGz
84arKia8Ba/shy6Fui/McDuk84s14rocnOGpC/F6IgNq9yVBNCzR6mZKFr5J+xWkBNHWiT5rS/aB
4/aniBkqjUPPBIwSzbTNZf0Nv5lDNKe3g95rhE+7OGAGl9iNEmNCU6OnNenQmYSN9CRslpzJdghu
jQsJ1399JWbFcjOV5hFQSbVQVticc6I2vqfI/tDN32FavkHPEG4BKNxubpdO6pBxQvrQ4QfwLX5a
mHKn5zgoGBlCr+kwmdD30MbhemTGLEnxSeNh28Xam9cKd9sbLYFrSVZdMflztvniko4nmOkw9vJ1
g0qHfQ7mXipW9rV7wD7Ch4mRBdy2j6kVzicZ6sw22PqIEkmOE1XTToMFjw75QWm5vmvdWxgXFIb6
/DxMxmHpdLrCU/ukBiYiclS+GZWdP42eQaGYL/z30VXcqbdcMiKzfs0huXXZ7bMJ5q44DBNSI7YD
/cQAOvY0avZDi2/8JiKPRKsIsybcKRg77buthjcrItcrD6+yHm2l6L9Hl4Z+ndKCR135qGgKkPfm
wf0tJc0P62kI2R6m0Bu2GHQ+tNW9FjvzeXKILijS9E4TNfR8e+aUW+pqUyFFCYyBPZ+zMvG7uvzR
rfFTDToVixwPBmvPfoVuj1X+iXaD9Erop8x72RmbTnvPK0o5q+KU9oud72MQuIgNg0xLD4VOoHMb
WrdN56WnquPctpog4iBv5tpDHsgQ3Gg8exurcbyu3a2FejZwJ0HaRv8xz9UNd9iUKtjaiBr7XFuV
6EDq3Zyuhl3FvoPQNgTyS/2dYrJiq5A+mLoX+nFD6zWu7IRnNE7yqOpvSokzV/ui1z6+a9GB6asO
2klcDx1jtmUqvxxnZbMItkZth7Bu4F0x9GUfeUt3k6wPNt23AiXt6e9TMm+IMqLzUGeSV9utETTh
dCiQP6LJNVlLCVZ3NQ+KfzvMQd2wDoe18Zj2Scp5oL904CUCwzQdP7IOrpR2IBbvJUpigcuNnnbV
FeO2DdnIFCM+iHTTTlVzbKbucXDqZW+mVrId2vx6QjLG7JjpnNXmzZ6Lh2Bjt8/gCE/MapnEUcKx
xuLSB1NBd3hrtV1/PdTufV5yQMsl3xS10V4rT9VkeO9cbvpuDZNFMd6AOnbThjNNftqMKp4+x96A
Iu4wlk9749mSKAvr7r1uILng6KIUKrZe69wUTMSCehGdT9G6DbEODoxYYeasQRvjT9rOQSgHRXzh
KWv7aQf4G+VieO0t0VUk2auwLdtlZh37o5bRjzHGk0H+AEXO9MOSCzzKcW8Nq71r+ow2jIye85n5
p+C+FEGQbrX5dyI/OA0t4zqxrSFQZRHttJxkhMZwfx0bjWahnic1hBsBBtl3Zt13upn12Vq+xeQe
WouY7PTXkZygS5F/NRPeWt1R1H4aIUblHJ1Hq35qM8QUipPL7B7xcZy9FoVPFMbbMGmhePTmxvHE
1+o4oRCHTtJ5puWHpnMxUV7nzF+2QySPHpKfE0bFJ2ONGY9qjWl7xQFwxHeXY7bER1TRfN1NoQvU
Js0fPcmc2nTIKIIFcpLVfDNYTA9sEb7FtyhQWFX8cFy2vYl0f2iv5j7L98gyjvMQ3hAXgvWFXkRm
TEh1HH5nNM8vRWn/tMt0JUR/Q5UKtjg+ZyHfwdmpIQjqdpnoObvX6ow5yo1MY0E52xV0TqxDY6uj
MZGDXkwP2rwYVz1aIBMd8K5KDkVLias868fMrH5Tyu5Fq9RCnyvjZsBxM3FmNoieWjc+K2Zp9Nw+
TKHUxSAsNo3deacp5QXdUvmeiDlbkrscMoMfsdZX7R6s0hHNJLfyTDfx99fvuSROLJwsEqe1n8ju
PzKRfao2Xjj7zf3Y8L6IhPBC8tZ3cuneI4smZJqudvqUCZpFxpNZuZEvQJTRYWBia3OYh3bYIXxi
hT2lKn3i/b93Ptu69YKIfgFtWpr+nadvtJFtlR39TN1035nOT52rF3fuHphChL6ZanDyHYKzPIhS
Tch2QBireoc5qkZqsBRIsok8cDd9sTRs+XWmzk5onQGlfRrh6PpNiU5snWaVCns+O7U8IHbnOEwS
+MNptua9wxVURtW+YOEOpfZq9ckvcLOSznMz7SsdWRv297j9KZ3uhZwputFlddOInRFy52RNh67s
HQoxQD8uP83MRZs+bXs3QVKni5pcBnyn9Ro/o80I7ELj2zF/GGi623jxriYkaUFpgEZAep00Oppe
Lz5N9mJs0iS+qiuN1EqruEjcalnZFHs12/oW2ZxNdTH6fSn3xjhF0MbqhgiW5t7kF0NY4/LPxKll
Uxrh6CTdMcZ47TWKFX4/1+lPXDUrdEodrVLjdZPKKSRdHMpbNmFrBto8PhtL7J3pbPhTR/a4ayfG
dnLKx7hub62eIAgw1fwbSTAWaF1duuX4ve0rmbEVahiX+8msE1xlZReYenfIv4H+TTUTq4khxkS4
E8qpfaO0ejvWN2rRjXNZDLux1KKgySjK6u5QlQZ1Kz3hpEx496Zy68bLVVKwAIVxU271Wp0il+D2
SCd2AcWR4Wnd1ss17MrDaz6123boKAFUdKsZFP1jWX1HDPSalDBKL9KSQJvND6maG6GrQ+Hl81YZ
1Lu5yiT9IAuzUA6RJRxvVWR91uIcWaya5AQ6jMN+PTQOlbCxuQ/eDxkpHzS/ROM+M0HZT8TA4Wk5
W2xK44gyYorMGwwrN/Go3yRjj9rDONZRXuwM2gOykLeT6a1SHsrRuiFIcUbrWrfmSzcljygsKUfh
UNlqwKhRyutysR5CK70XrCk71+n3Wbvsvdo4hdzJMYv6fcWAjGjKbZrSjSSxM03ajdlMVoCMko/c
iGKnRhfTFXTN8XInVbyfB2PnKEVVQrPRI7NgU2v5RUztd5gO31nHrCJdNkZznzd9z0WD5S+sXs1Y
fieT/dMPFbx+M7D0vN4Dv2deNgNWaNi1y/iTliwD+7psaZ5pN1a1PMa285w600E3rWMTU6pqyryA
38HuIdDo9NwQ7c7tN5dfQ2jbRq+5YYCGGDyxsxvusPr42ZZgA7NPYQly2LIjTd076dCJy1X1soRe
0M6L2MfKePLIYW3+h7HzWm4cydb1q0z09cFsuITZsXsu6CmSEilbqhuESlLBJ7x9+vMBqi5V18zZ
cW4QSEuKIhOZa/2mcJ+DZkLEh8FR6QBSALTDBSLtjyLF9zTTCXCnzoOKilvjZTcIHrUgr9q7oiUW
U/uQYTPbOkEcw9DOy29TiAwLdxyOsnFX4ShwUaILGZOjgU4KaVZnI5zy1hDpS1nhVaaoNlr7ANLU
9t41CS8bLrQC4dx1tcaGTaxYcslAo5EADNd8iDHohG6CvJgwyhepNisFlGqBa2gf6jeWZuMZim5g
RMy9yb3d9MgjL/A0ylgszEDCTYfq4xXiUhjVtSh7Z0mukWM3pnULpTDOSWNVawmmp3NAPvb1QW/I
BvukU0rlFSUHrB6JrS66EgVJcKm6zb+2I1+eJBrnUntPCJ61MdRynmvjttGax1QlBIYq0sRI3yoQ
uyvXYlPCRrGDrTKlAdGTCpGdUP2B4AC7X6/6WjjapinNY2Pb6KHkOEPGrNkIWtgZAc2mPnW5WZ+0
LGxOBCBG0nqdsgM+0i0qJe/3aWXmt5GpxLccq6f7uSKr4D+iU8Rj0/LQgvQCX1uWQq22P5rpqPTt
GlvD4mauAg5AHkKYz5+TRJ0fsY47/VqMVX5LHKa4BS52l6uId8xVBvau14Wr7j46TL0SDEw3vNtg
9TkRgXRY+p2u7Od+gK37S19gXz/NOl/gluwCCJWkrXlnc11lVfUShJ1AxuWvuiR0lhqiPjdzD7S7
BtAuEQFtEXc3Zt/+uHC2uzim7K5+qzfZGyCl05HQ+qu/VlioWJhH8qT69Wd1grXatQ/CaJ50rk+y
AeupQJw5i2xyvfDOEZ6e94UHcCrLu/pqLlpuFk8ecOM67KPm3i395KAXxBKl3zU8OWrnggfCMoF+
Uy+l3Z86lcV3HjqUbrX0Aevt52KUuNEWYoO5+pjY97ojXoUEzaaXLRNU52Lto+v8Uo6bP5F1MU/z
K3Uhlo2j5/gEJOjeNUW64zitLOdiCPP01Ln6Q1oovA9VvTEKrbqb59EYSSijLI7zREIC6iuk623m
1joSywFML6yaJLvMF5EU5SYu+WkhlRUEy8bK0Lro0mo5N4Nozi68YLgr8WBmFZ/6pOEYgLoiqfU5
T1wNPecBuSVIoW/q2ghvCLEHm6zrkzMp+Ak5kOcXJOrsVeaH7W2MpOaqQlXhbigLa+nBvrln71Uu
/c5KHmuib/zuRPcUjOjZ2Ymwv8heyEWiNNlXs8zfMZWFLlnKJ6eN0tc+l9AGI+NNjgDZEyf7Xvfs
KFJyKmQ4smWr5iwco3r2enY0i/JItApIbooKjWlFwA+wJma709J7zLYBuZB3EhEHox6Lt6S0LzYI
/29hFz07MihfVM4E7N4q91knd7uIo2TYhLmPNYqrFRfM5NHVTGyWoMlwea7z4xxK5aiw+WmL4jI3
aL5ms0h4+Xouzg1lSHAo8hOF7Q5TffTL/X5tATFbzcV6miCzdWfd9g6Kej9fA6/nDPg0eTTRFVmw
HEtb3SiGhgrx1Gee3yUnuO0L0X681blBVl6zlRU5rbnLPH+vqOD824B8f1aAZ4ORvhvbGLtIUqA3
uAWlu6YQEZageXDiZ6asa6WP7hAxCJelJuqvaaJc6yLvfHLEl9Hxgu9FKl4AeLtPnaU7WCDX0GY7
OyGq4hYHRWbGwdY7Z8PhteX3n+rkxY32S+e1X0SGlEsg1rAH+AeN8XiRdm4995aeLX2/G29dLcw2
rpUit5NW7RXofmeLa7N3g61ptTKKWH0EURghmBScCzW+laOuXxt5itCCYXWkJsgFNnFQXPPFIVHk
Z/F1zNFpa6C1cIpjM9k2BSopiSTBlcbdcIqFUW8NCapAmiT/G1NLT1oz6FuUbfyT5urWlh+KfYxj
iAAZCy6/sisJ6GSbQ+3fGSIKLuxG2NJptvXqJ1foSlhvNefwRVX7w+3cNRSjQlTmr659W/3W1YDm
fKvi8b1ta8Hq28R3oKeiI95n285D2xS1ZcIZcx0Bz21b5F2w7rALXeWlStbP6y6pXuGsHHnjWg/H
7jJfsJe1lwZyEpu5qE39tBYmrm/kYpuztGHcHRHLRtXH3+th0X+MCyKCyo7ulVckwd9G3PwQqiLS
D9b/XOcusjfwlDgNOrsMFxUwlh1kYHgJFwNV4RWgnX4913WZ413Y3YPRR3GTnBD95jq7M1bdgDzT
XOoCL71Gomw3l+aJ4Ke5uwj3PODMzDFfhCk8jJv5DX3WgecsSeVa+r752Y/8x0pH2u5mrspdRyLp
Vu6yEgv1Pknqlap3oCsIoNQbJTL532EHGaxhI8LHVMaYWJZe3dg8FgACTJXEJuPlR7kqSgT4iON+
9JyLCOcTapoun1PMDZnw6xuLlDqa0w4yMF11o3mDupsD91JJeBN8Mf8flb6w1J2iEeKfB84d58vc
AA+VdPA0eBxz4OOxa+396QBaBKVx3RL/ufHTAlgLqoFfiRpWJHlEdtZzhCrECB8na0g4GrZ8l3rm
XkIf4o1bEE+f61PbvUPuQ71zp+1uUUCLUYKG/jI7ZDmqUGLAbdobZLGe65uAE1HX5E9kcWzEiXrs
VSNSl6nAclYLOuVQ2XybFvNtPeBcKvsWKXOhHOaqMoppncsft3PtZ3vrQlxLUuX7b/Vz8bc6oTva
Pi3idecQQ8X3ajgE+vDjoqrVJWz4W0cTvHga2OKLFkE+UPM4/0rS7k2YufWi2PKx1rR6b1qGuXW0
KFi7qYHqBxrwj2amkT6D4SF1h/XU19BlKpPwCcdLTI1ZMEFlKOvKGA4OKlveEBkrUOGsf7K/Hooi
fR9yRD2bSv/ii0oFQZo5nNg75ap72ulai6yoSup+oXaGv/NSydG6htrl6OlL7mrP+JMrtwhmZwep
IzMY2iOAhL7ZFGmePLUqSbRBSbSNAoXrq+UtmSBdN09t6edXWlEmGxWC2D5r/PTRGYY9wUj5onVG
BuvJ8w5p0Ea3nul/n19u1B3+g0Wf3dhZ2l57PlmGfhowvQ8QlOS0IrCB0vLNLXKS3yIkSU/zxZB9
cyrMBnitcJA4UDilFwAkT4Yemv1i7gOXc7oFpg0Hzjz8KP6cYu6e5vlTmibZ7nPqxAAWbCptvW4K
qAF9P+7RbXGv55KMIaDZLbL3czEqQbEAT913TnVtkxCs9xURENBharjMCqV8GlryqpE0i2d7JG8d
9kn1kiXpEzCP7hWL5lPDfvS9ai0oWdLHwT4bF5kDTWChcJCfwtGuD78l7UHIOL450e1TeOI1POVJ
XC6zCxTmdC1fhFhLb+fiZ0OcKCk+yOAsW8LdN+Gj0mIjbiBIfXSsoHA3VQ7Et+utah8YzdVcmi9z
FzH1m4vFxC4yO594WW1fwl5V9tKB15XCUueU3iKioEO+WoVT89ynVDx1mSTEREsh6MNj9ZUjvXL1
MUTXkmWp++LmozP/p2sNZwlRCvsCYYhJfr7Gx/jOS0u+WbxGBaTg0Od1t1nW4LBv/TiVt9505AjV
EqzOzzqnaupVTAgM6A6ScDBX9HOpOs6x0KPyCJfliTOxuFehVaE3Zp3zykZSNgJPbvNFPM6NAlX7
FTiQfKfm4ATr1si30gbvmtSG/xB6mb3OW8QR9KiHRwW9E/OcFqpbn1r3YwLKxs185X1Dfs17ly1b
UqOsxX3KXGsAsvGxF0awyqMEAhFIgTuimeueuc6GMMTdWHoETm2dEyYkO87miLobZh0t5lbbINM5
1LZ3JD2PwGgYJtd5ZZXXNog1Uuhl+K2w06tSRuKxNHIbToWPHMiYhk+5QgBh6mD/fSS51IqguhN8
Ay/yMdJixVrmQ6WfyS0RcbeL5L5LYCgh4BleIs9DN0qrM1Ikib3tBks/RDwjgMOkDRntKDuyvtXb
IVXta5PPZ23HsXHJEuzvQlWx7/tJsgg93kVRmM62arxxWKSTB0NjD9qJVGdC4BLVralKguA/5dPl
o19dmhneFsqPEXNLPQw4JHemhwUh5HZy3GsQic2tZTTBXW6hWREi9Laei/OFDqZtNbfs7CcWEMJD
nx3mOjpoJuFAIiDd3nMbE2fa1j9YMilPXdCl6zhN6kc9jF7nf7VmfA9FF7xFfFcJpg8YXUxjHKSK
DuY0JrGJKZSRWT2OxpQ+6Lx3U36MkW6iLXQn/TGmsMClxIk8QKlyD1o9uAdSnuS3Op2ERBFJfxPz
bChxw6ZJzk2/37IJNlZKE26SvkgbTApMeHy46i4q/npUnvFRH3xEGBZCdbjKqeLzUichBsCgXu9H
iLTrpsdxvQp745hJPV6HIlKeIMnfdHwL30TYns2qM57gLUjS4tW/dfXS5mbeuppBf87d8EfX32Y1
RxWP9ayICSO+6KU0HlSvzO/99pdC2L5oraV/tGjuLy2/j8ndvNtWpQcIZSxanMUrtecZC+OfhKhq
rufbWEMQIJwuuRuhMOncqOh2Hcp4Oq/NtxINWgVP1b/XzmWU4cur0SBk7Q7KlRT+AcqIuU1IFV+R
lVeu5nqI7wRP50ot7R10kafeJP1cuZh7NZbWiN3coZpr59v5UjiCXJndRIsc5Ywf/eeWQfO/Nm4Z
HAbW+bPPT2OX9ATmtLSQZ09q8jzfsQt9rEmmXn3W956v7RyDxP089O99QZv+6Fuj3btA46BBdtjx
T/NFIPTJ9yg113aRol1SN3C/59vPPtVAuuP3PnOzpQrEWlqMZUJghv69gvj7QcpaJT493eoKiK/5
br5UPs8u4EnB4rOu1Z2hOH2WY2uMN1GKjtk8GIojSk2/zUO4kiRNVVksVw45sl/mYONkL+XQq+Br
crhayPW1bnhGyECefTWQ5yIZbDjinrFyBz39tWFXtwj4fdbmhmGvyLQaq3ngfEFaWZ6rXTn1nCuq
DnyYxZZjC08jxWnmaSTdeMIMoVjMRahM2bYyUFqai7oJZVSBq3mci6EVrnhA6ve5q+vnODXv5+ou
RLu1NvGQiwY5PFUaqV6OEPZ+blWEeoOT5njBKNu8q+T4MbWbmM2hi5ocPSUGkfEY1ugKcR6d3paW
oCaYCcW47vBVetI9nEn+/d2a07tlGxZsyCT1T5/vdp4y5t2mFQLNBSz97ayEnvK42NSZDy56Ekv/
UEef9NQ/i0UVwERzgdDMrXPD2Ces7HM5UeVzoiVyN5eGtDiwVELxSbS1G7HXhRYYhme03fpVRTx7
3Vf2AJQpSJceQgXXGVshrJM8QfqhRD5r7v0x0DYCsNOFM/l6hGehVOEZvJnP0aK7xPhfHBGQPzRK
7zypOi8/uD2sI9c9F238UE3V0oVnU8ak0+smdp762oiWBOLD49xaWxGeGEP86Gugp2sTi52+U5yn
EtLYRpZRv5lH6XpHOLKJomtXSdzHMTrOL+korXpE6ZUM4PRSXhSRyC2lsp2LQzw8j/jOomFV5feV
763nl3RrcmPaiPN10yb6owlrLA6dU50YZDxUFXIxRlYnnLLtU1cIci+RZnngQs27YUhM5IZ+NvcK
GIbPIeM4DiyiSOwLHq2GgHUStHd+0LR3GC0ROkwAh3o+RSRvMJDphpfPHlrjPXSRkZzm/rieVFuj
hWg5F8tpwimLO801j+nKVCzRFHG3riG2dTOUN72Eb88GAKh9qfBrVRHJbAzLfwsuTdBmb3g4peAE
/clrwIRtO9YORP8uehBW9c01FPkWezrwF6v4YuiiWNcoEx6JRlqnfNQKPJBc+2ukFKu5a+GQ59M7
1bkdE7zhBjXkSSLK7nbM3XYxv54FSTFpreLFy4EqKkXPZkyJxaGCVLnOQst5AjhwmrvWkf7cOioc
RN3SeFNEdOa/IfO6Ymlzjvrrb4g5Q338DVnKnmr+G0pYQw+hLL4B3203XhGbm0SNxx3ggHSlI+zx
MBfbMpYrPVD1B7OufrSOrm/8UlRjvdiRNEo3sJ3JkxhK9Kjik75SB7W8Bgzf7QstrnbIJqMjqoTJ
ykY378swtE9AoM3vTnWoEmV8rwuWCUTIIwjljB5dr7yuiGdmDYILnSFfurQItuhlpcjfJV1+JDKH
ZdR091uxQeQZm2GzXnIOoHdRdAPsCGygvTq1rhPNWHu9Eh5JGznLhLjreq4vHB0sEERneTREts7q
DssIv2GE4YYYv7i98zFBtzdsE1ctbbLXs231aJpgQadSEfmgeLJy+Ghsy0Bbl2WLIsHUMHeZW91W
zw4kEFDRj0hQoQS2SUpfnEzimydruszFIOmsw4i55Fya6+ceWkr+iKSPjTK1jKC+T2O7DI+jQKSb
ANeb5SzADtP1IUfo/y70AUxWGjiLWQjdHqsHy3XiO9LpwUd9ntjLRtOrr6htwDZv31Ab5xkG/OXi
56a385EO2jpBIu/ijiRHrajtm9GpSwSgmxcV1aYVMo7aNdKpOKA1SbjpC6V6LFXtwS/jDkkdjLIG
6T6JCA+VSLPjY5MXHR4gxoBq/+CfOWNAxpb+BVp5dzT02rqI6WLq4BZFdhmi0JoUxZoTEMwD/D+w
lqUZl3t9ZFvx2b+pqnCj1hzZ5rp5WBuAwh/CJt3OxblBDct3ZOvF1Wc3GySVXWXpDeRN65IUXnXj
tMryswPKMmzNouH1c5rKsIttPULqmwfNDU0T9qs4CTwoF0w012m17DG7DtP9XGwzz9rIMAcNoeKN
4/riyeFId+hcQABzsRqGYI1Sjbqbi3acPdSku86Qqbw7GOqbqm7EUz74ENjcW62PzBOpCyT4ffU7
MCx1G5U5R5q5br6EoayOcK6gLdNXHTNj441lvq9b+QwWGOq56+krTXWi226Q4mzq3xpiCxBnsKvY
I2MG5XVqzMosvlXNUF2pZIfWc91Hg5c/G4OuHeYSUori7Mpvc/e5JhSaumfT+us8UZKpoCJqZV3a
bQuRtK6efThUH3NwuACuXYzPkF+cZemSmY5I/WvTAhSi93r3WfK8j9K8VvWoXHy2tX8r/Rw3L3I/
e87jyDl1d3pHrnpaAH/2/Hi9qW0S3PkP49zeB/3od3u/G+ITzMb4JGLvtkmHdoccS3z6rJ/vPuqK
noRZB7KB7p/VsmSlX8zlamxfEx9gPv4MJy8V2Wm+my9VMaCpoicNBmJ/NXiaGva/lE073GWqn15F
HT6UH9N8ztBWyrDWokm7b5p/vsxzsSloF3/847/+9T+v/X/779k5SwY/k/+ArXjO0NOq/vzD0v74
R/5RvX/78w8bdKNruaajG6oKiVRoFu2vL7eh9Omt/R+p1oEX9bn7qka6sL72Xg9fYTp6tauyqNUH
Aa77YYCAxv18WCMu5vY3uhXDFAd68exNW+Zg2kan04Yamtm9S+jvKp732lJvWx4wwGvnLvPFSQtn
KUvwvsVCCTuXjQomAcnGj2LzuhyF8XFJR+3aZGm9IjfMZ41aknkNKj/fKprfLD77zQ3k3DDQzEIk
k/OQoKiQu0I63UnItD/Nd8bPu6kHyimSbRy404CjycnTtX0dNtklD4HSeubwS8mV6l4E7rD53z95
4f7+ydumYVmm4wrDsXXDcf7+yYdiAMfnh/ZbiY3rydLT7Lpr1OQad4vpHvZ2RX5jqinWYsCZDNhG
j3TIdPlRHZUusoFF5Z0Ukpur1FQFgjd9dXFDu0RCgbreswRwUrUNYPX9Vc6b8rVIygb3meCxAK5/
E5INf1T1xySumwcD0tRtDJZ7rnWaOjppHhTDuZhoJFV6Q0E8fxoj4B6s/aQqIe834hGsRbIcbZkc
5laZxb/M3+e/zK8Y6r5rSoiWnobrqefViHVU7Yno8//+QbvGv33QlqbyPbdNR4PyZZp//6AbRzps
WH35TkSkQy+Gz2/+hP3U5UMVSFlA7EMtb/6MP5u7DFnUSsqrj35B1cAURkf0KjDH8khYBz5szBcu
tYYG08ypsnUm/PB863nmdGvrP3rlwnpvC/ZdhZ+7ezSrjHXr1ONLXS+Ginj4iEHMRk31Zt+kpnMv
PO08t6eccoiY6zlMTs+6LpE3XlatM754VXzfE2O+Zw34bcIE+MGt6hoADZd9gm7pKPpza9vBseny
01xCJHA4/6hvz/g8o8DX5tJbtAbKj8BcjJVnfnZhaG3Kj6G6Yparkf3JLotAeQRIhyBhH/a3qlfc
D72mYfDWEkty6ulv8ZUvtr0eGqE+q6j/7wALWR9FawivJRzWO8PBJCjMRIphKqP/06zT8NJAC2H+
avzX35a/al4OX7N8KEM/qH8r/mv7nl2/pO/V/0yjfvb619+LDPox6eqlfvlbYS3rsB4uzXs53L5X
TVL/tfpOPf9/G//xPs9yP+Tvf/7xmjVkM5kNeRX5x4+mabWeloifi/s0/Y+26f3/+Qd/SOmHL78P
eH+p6j//MK1/2uhvsHfUdLgPtsZq1L3PLeo/WflNzTEdW8Do0nkRiV5ZwCDjn8IhmGHrujBMzXbt
P/5RQa2ZmrR/QmUTEKBt1zEM1zH/+Ovv/vHU+fic//NTyDZ+WwwNoem6ayNXbVqmSlxD//tvNJAW
YQZcZtdllY4CClDsvzZtR4IffgPmAUCx/JVuVzFed1Ne2Q0KND+FZu8ag5CukQ/vJWE1+KiB0x36
UjNxmA2wme7rfhu7IyiIAMro4OXDTuvGoJxoTGgrdJZ7U5NOXQa5A3gmbdANrxA2Gy0Yf3yhgyth
2HwxW7S3Ersv96FWhGvb8nIWEvb1Y6HLt0GHUZI5DmhN3XI3ngbqpqptf9uHmbrscySKDMd6HyO0
YBAVMg5dNtjHysdsIZDO5LMzIDdT9BqETN97jsfYv0Wr7yWqsF/VOgz2xrKTaAnEzlsUgzqELmuu
QpS/FnWJLGeMROPa0LJoSk9ntw3O0fAGiaupteru9ArWpIloyEFrjPBQN5pyncog3oKllZxcDThM
kASXGso/JxdRh41pu/Ea2wVnnUPuJPfqG2tQUTBzy4jgoyptsSkNT1nYE/3fycr+kmeTQAbMw5Wb
BfDre3DinWHBGnFGVADLIL4qPGxdXZV9e+l24Hy8wlxgFQhGNxPo+Qg//oLGZbcC6wtbHk3eVRij
Ph05PTIkeaGvCG2TU+KIBdi39uQUdkFYr8BwGyOOYeWHPQkKvvw4VlpoXAkng3Zs2e+kVao309KM
s+568QkJb+9iOBrAb1eW3SGANDlCk7QNwpJC3Jqu5xpX0m0iALqatVNMMzmWtTt+Gz3p7lDWeat1
/ALU3oJ7OAzmy5BFhElR+/nSFBZo08SII+SSpKdvHNaks43srGW2RkIkSuYPTuJ2wTKMwmHTdmDI
rTyK4Baa49mdjOhaRUmg1iZNnS3INxXnuu2SnUzyZh/pQYlskI/4qZU48U0jMa4qohDJ70YUt5Fa
DoRr2aaBWzKDHcI23TfTH6P3zNSMmzLtvfuxkt0dWETOaFWhf1EzXcUnrXGCfaAY5s6y/OI6Lm3v
pcs8AwH3dLxyJ0l6nkPZA5C34vsI2+/soC4DfFKoySEJXO2qcZUM9mxu7a2xGPeJkQT3Exlxa9tC
e+zwoMvWvuope1Cu9qVjEwGHE8uP2zrR2tPomep1jD/AlZUIcRVmvnGjp019gIHd3LSdKDcCSZFw
EfM7evNQ/zjKTAzPpmxZG/K6rE66G4/HLAK7FAUlkkippQ/fQ08BXULmWUH2Z0QDIshg9QnPhUfh
oEfCDn/RxDJ8SCqJMn9utNFrjZZBhA57mVuA1FFdj7AEeBbZUNyGZhlAALUjtJc0YWvWglMVcmyc
+YuX1DJizImG/r4FoLrXMg2WYNwH2tnozeLa9Soof5Ba9HJlOiFZ4UKpwxV7Q2RXkK0Lbx3MhFzA
N7neLNpmsO5hHHb7rDKUc2oaYK8GYQ74dCCWvwJOFt1U8Jl3g6snX5XIz6OFyrRv0hiUeFXqAXju
lP/rBkoxopmVV/OV1FiUWkQX8uZiexaQ10JBnHKBuiNoV7NI4VEOZiExToY0aaiBAqe1YRuoONo3
UwGtUWV+8yQN6R+hWiHiBJge0akKwffWjhFP1WXlo+cgfHSwEJjQwA6SienKGvWXtO8wc4oahLnA
cEhlVRhxuiWNrhx8V5D2bbpgL1G9vWSNjZwh6tYnQfLBXvQKxtiTYGb3rEcE8JAY9e2NbbYdIqGK
BkkV8V8dsWdZ3HSxjusky4+9kTEM/YUR96zQnl99H7JRj5ZjqGdXmuUAtGt5Tq7GISrg4fYp1Fvc
nUGq11U/mXloNQmDLB32CXs5iUKulWw1RB329hgU0PyaIlhiIQrtykWo9V6PRmstZMfy1qdoqInC
Q1vAHbx3tbP1pZFr2RrzgUhfCTkU4xo6uGouNMt/6IYGJWu9sOtlZyGqhH1XAJI+14692yu3vlbo
SA2hkbIQ0JBQYR5YwdXRJR4qAnEk3Wm8ubmKIVYw5EsV9bVXnf3YyQ2s/AylI/hC3jFbATkY39Dh
CZ+G0hhf47T5gsci8ZDON75HZc1nBa4/4Wulj3fCtpNn/uKAtVbz1FusuvzlhOH6rmM8sPNrXfmq
Nq7+zfdIM5qcLMTSymNCEW0X5btM8cfvntMi3xI0voPQNdnXRaAM/k2ZxOrWVSvl2ag0nXB5mBOx
aBW9PqA31By9JiseglZNz5DrlGut6MLXkOPdSu/r6sGu0W8iO6pvjM7NzjiTWm+OVcVQZSvMu5Ue
MlTg+2Q6FVjyt4nZ56tGs62dbUfltrVVcPRFjcCOPpA26FA2XMI/QiGnGEbI8OysrccEPbrrMjVc
ZG+UeIuW7XgOMqluWAP4XbSDOTRLPZz+5JAcI1Imnoq4jxIIlNIkOxQUht87vxYXm8/yMrDp+W7l
KToOnq2+22JEWTQcMZHrEelEpd2Nk/NgjpjnqLIMV9aATaldmj1k7Cyf5J+bbtdVuvN9NCpAPUNo
Tawi0ORBFblrUYb2FjKUexlwO0RNq0Z8e1FYpnLjRDrZib7DYptkWnkTeGazSeQoct4tq+heL1Sw
kVGeZ94KOGLeg8aJwqvKK2WB+k9nAPVuTPmtaLrY2BCsRac4SzPN240lSeOVZkreYBrVlrpxfUfr
F23RTFQmELEIE1V5/2b7cfMSpcZ4GvpWY2VqW9W+clx0D1nFBCqssR7eDmmQneSQON+kC/aGhTpG
7a4NRp7huYh9e0EeFd1XxxL7WFMHBZWr1uWBbVru3mwTS3+TVaORjkgR9g38Fop60cL4LgqAit4k
HLOoYfR9zW1L3PVtTrTNtou3Pi+r5Vg55UNTQFbfWF1n2rskLTnh1Fpv3iRDEjcro0o171RBgccW
3ZAs+XHmyP3YN9AlOa4hEB868M8iCExYI1tb3dNaVnsJ/LQJ3XSjgwg7WTWIK92pAzSFQHXcSNcs
vrFfR7DQZdu6tOK4OmVhbXxvkJQBU4TqyhLzaCBcXjh8afMwfCh1Y5I30hI4I2D31SUOf5W1dGPd
uFUM+K5iiAuxqDBvz5ZdK/EfACUO5QNLMvwlSjZZbZqAwVZs6MS1a0fKMk1isQPhzp8VITyxSXM/
RkxaWMENCVMJvynyvkD4IgPUZeJ1rNr6LU6cchLHHJVD7BbKg1liXRmn8EMWxLUSZ8OT+CoNarHk
EBHhvGag4yPsQWyCnueIo1fYxDbYcMDKacM72BRojHsFvg4BABT42km0GUK2oaOGITRihImIFqxW
Br1C6OYt1nZtqWj9pjc0JA2QgLkrsOmEZYplpS/VaqF5KPaCZa23fHWcbV7Xvb0sSi8HL+fD6fUG
t/qSot0LMwtNVB2KKQlv/uKrkaPK/SR68YTYkLVxGwVqTRDyMFoOdeRAEu9sez8CXVQXEsaksgF4
Urts3gO8csOyFeg6OuMhQ+biYllOcRc4SnewapW4r6KbqPrbZglxcLDKDsIUoCqEkUzfD7dhNGm0
h3CpsgWwAKg3iiZKdR2LoHjyfRndZVGtX+t6kG0HLUieJXC4G+ZKjkoYdCfyMsiSO1rqfy2yonny
6py1bYwaZW2hQBUuvb5i4y5kC74MeSH9Lsvb8mgP5cAzBnBxXRuAGkt1QChHGyDgewim3NshTpQZ
D5CzyVcgIBhtsLSrXeRdbIFZqIzYsPMQDcKvuRqlV2zZ8KgLTc5sRldiid7jIKP60R0AGeT5ZWCZ
98Qbpl1Bh0DXEFTDa43Ah7+sO63fZWCmYYebzRGtS3eS1BxeBsN0Tp6VlGgSFCwDNup2mOWNmXIc
2Xujg9KBpkaE1nfu2BcTJRZCg88HKhQN3MxizzakdXgD9Va/DSq3HokXIu6xtHxfOZr8nrfYAANT
d9E/4YfAG4Od5kYXFSwDYHit6zY5OhE7nhQyAP+CRnipWuUqbqWabpVARxgdVDbHubIZqgaxyQF0
ZKQX46H9v9Sdx5LrWnJFvwgd8GZKGHqyiiw/QZSF98CB+XotdEsRkiI06KFGb/CuKxI4J3PnzrVD
aNypiWuXrZdU3iy2IrGF1ycfWSHTw0ghpLi4iekEB8iWUDAtL14sxP12ZX0OkXMbbMIBjgjHlV+u
vJOk41MPl+IIymL4JhQUwneXT+r7v6+Q7Pyb/z/lkP+pqPx/klAUBwH8/9ZQ0C4+y5//LqH88zf8
S0NR9X8oOoUPl4yJ8GGviu6/NBSF/4N+YSOg64auyKuK/p8aiqH/w9a4WVBJbBIilVXD+S8NxUF5
QY1BVyHvDgnE/Lc0FMX4X0KnrNs6vmReOHQcZBt7FVn+m5YPMhGwq+04a1lyldiCy6B5peSqtcpd
QCJwdUkj2272MFgDVO0OuQ1qOIt9XBFbJWLRsv3pU647LdtnlMoSpzlhVRvANjsTj5vI31PzHE2P
ebIn1RzKo8IMrnJ5D1yiHqm3vXmB3PipSxe2/APS3FBO+kA35Q2TR2r/etP0nyDzNungcLyon8Wb
wj743BFD3tnY+r4bepA1S0BogkrrJWYuH2XdKRN7ckZLDRNRH7liYDu8+MB8gSUAVHx9q5vXckhv
H7Ch0QE39kRDeE8g+/ZHDS+dhSqdKMB47Meyu4BkMLlO1G4rdaOrEMdA3o7ntGf2YoyKqV3kSZZn
GcYmlD7K/AzCg39E7cV96pVrdJP1VvOHqrSm5s3RWX70kvqzgjiip0E47PowgTTWHRqSBIFehI4M
B5BmPj630raxD1rLLne+7+T3zDqmGcdpe6sXxx1T7jgqE1U/CAXw8q4n5YEYjl+BewSfxm3IjIMe
n+O2RUJl/5qxIesFCyAKA4j6AlWHBSegW9sIb+LK01D40gxwUr0JcpCfMW2ybaG9kqi5adV3Nepc
S2PhOJjHEIkq6JPuqFpnASMz01+T4tvR5A01jEFOBpcxiXHLrpDGa4MVd4GJzAp7TAkvOxP7zA43
ouV2ceKqoBEigjvWPWcW8t2F5fywzc+q+ljoE18C5tIObKzGv1XeJxr2bVQs6NZeRestdrN2Hx3I
FTmkLqCibZfDlzHdciBzC16EHJ5t8z5bjNfhpQhDnLmhgRlp+CaBbYQ3oLWMzIdNhw4QZydY/JTN
TbpXIOum9pPjeJP2rOnGAz6Dx0W7Outec12yfM9HNVynlp5KPCwRrQQomTFhRbSBcEtPp2enYlk2
DYatyl72uIt+RBxYVjDbJ0t/4TqMEw8FrW334OY1+2PdKrOTg6Cca8t5k/OKjCyYkbtyU1LixOUS
UgG+WJw+df7MAvShIYAinSZfXuACTLjvx9atHOkow1UvcWQnFT0VHm9iyJjKRXuJZbw6fgA/6Spg
DgZz8uQCkjqhnVn0aWlboD/ddg7FmX6Whe60WbEqRQqGhsyM1l2ql8W0fCaeCB7qux2FFwK/6G9q
Hl7e12qAOs01kxB6qX62y5+mPjc5f+L8MLZAEiGwNI2yLYRxtFscYOyXKcgtSJebWOuCpW1ce/ER
zhLNPnZ1s8On+DT2P1pHSE457UTyarO4pk/51kKUrKz2VUIoLARhHvIhrhVfmq5J+ak7JYjHp6Hb
2si8JB1tlhYWTjd+pNmhr7/j5YtgOLCWxFDB1U6cr1x7XOb8JloNVWOkC1jdTWVgVs9hAlYlB5w3
6ccRGS6jJcmiu2GzY1u2Qa3kfmwA5y8x6QOP61zpilkZWyGUy7IFfkWhVvwJTiKLIbnWogVmflnQ
lNb0J/VX908wIwk1eknMmvANxTlE4pkVoYNKpqasPqYyKGztWmBXnBbYUcPi60Z+WBk52AS3YtHO
YWfhhwech5UiWYsGUFoqENaMxUPW9rtd2C5fKSO9wXpbYrNi75WkoqmPP4UGRrhgXV6UAkxEpPqw
NUq3VIDyUvexr48RE+C+AoJaq4lvBP5AsAe7QA4qe1F3h0Wx0F7G4qIb5hPI9HqrhJqJOW9+aNuM
5CKFzXxhg7wEmrLkKkKuOW1he7fn6oDJRZ3Y/HqTG6I1E1pcyIdBBP/5oBrJC6BPZ5tG0jf6xJEJ
aH6YiEXozPC5MFZUgsW+pElaxK40kOAFvgzpTjIRGSGdI8gPiDy8OQF8aajatY1UzJqMz4IU2O20
ASg3/Coo3vSpxujSO077zLET33QAUHJ1NYng/WBRNmQj442aauOoaNplH79bDfRoTSb8DdvhX5Si
nXO0F4AhsjpyS6BV+rKTYrG4pMawe8qofA+GMMlTb4AbIjDLbiZM6pzEg6BJMFkyeVRzqfVBuzlF
dYjLKfOQcHA/FYoXN8nf6mlzdPhwMvUy0zx5jxnrt4NyzifInHpXzQMho7NKGtecsPvQbzvjtQ/f
oUWC46GGH9im05EpgDdk4LDBG8y+1Uqxv8TpwzIzzc9XgjIa8n4dgMR203yrSf84zvpXrEf6o0Mo
pdtmEtlVbZKw4T4Nh6GWfyeFWw/wfVyH8yWUk6DvO4tI+miro8bmREkMjfXH4Qb4UWnJG0hw9ufx
yNZ4Y90GCEWOwmGfOCtGoB9YWrPEVuvOuZzDR1YXhdOb3adqDgMdFB4bFc4zUl1zyK35IxXjlzoX
k1+DhHfxI7g1FbTdF0/dCKx9fTKAzTLhQe4oXrpQfV7kTPGMxr7F7VsPD4svHAxvopW7SeZM7q14
ZqtpuhokUhEQFL82NIuFWsVAU5eePWVhPzMFhuET8X4gnO8tRTvEsTwc0de7YLTVl4gR6jlNLIDZ
IuUA7L+bImI1RKsY93SgBZQS9+XoyRHcViVrX4yqys9xo7CHYtueRIgcpIxiz7S82ZF5N9OXh1G8
kFgjem80WcqE3XThMrywQBVfwyU1LqlyAS2kbJqCAsmZik8DLyxo8erHgEfoj2vjhVtuYCQPFQA/
QBlXJ00TkWfmmGL7TANYXuD2jOjyzbLmBtG4XhLyELCqJHsnN+96TOBDyurMVm70C41Pq8oEW4Up
vXLfwaEZ8a8dDFowd+j7zNXrcTeFXbQfJu5jfhlBbW0iTmEavZhWRsrRyYaryZUHh2UR4wZ8Q39B
FyXVrbZFkPbQvvnpqAEb0g1YjgtS68dZ1Ls+yuDY0qIHlNifsCazI+mMJ4fQirOAg8WaeVAk81OW
Op/tYF9UXWylFgBEz2Zvn1aBom5SFRDlwSbDYKQUrCvaPy4jVa2ohY5GvmM3qNT2AHO3UwrNr0X1
Av9KaRmR9RV2pIQFK604Kpa90n8uIF2Uozlcu2ZxNTr+ghPTYG89ArcACDqPP2Ll2yRKSfnVnKsT
b1uKhpyfIO7udnGXEiugo7i2ncoPeS0YMJYnR5a2UvZnppesry9EGvGexD6UwLBWvcF8gCLbz5FX
1/E+J28wYr3LvodjtRnLciezLtYrjJ1od6doOgjN2NFmewyccK6ys8UaCa1l2RefEgoexsOVisE5
Q94C0zxhU1PAkVFeW8J88iwo+PbE6qg5dhL+VL5fUUXHrLlRQlsj6G1qV8ZfAUugYLJhGF4ADBzw
y7YPXZ09EdbiNjz9cnHQGtMfxHsn2lucXgnTYO6wM+HCUOcAyWamEEtez9cuKKmErlMS4z2QA1PH
yD3GJzZ6/arDzXwDMQ3uUSWKVQbBejSV6kknDnVj4MXG8wRUWN5kygWDtt81705deDJTW0Y7nmNs
F8k5MArbCMGSsTRsEuXUFdJu4cWm9qm2Nahy2XgTQwYNaGsXZdBCMFkc5YgNZE+tDQZMr/uHhGRT
hXeodIiHC89xXxOLfg1VUmMNTC/WXo2/YkQlnZ+shYZFXzEBhsERp4p0b8vwDWp/AJ0F2NRrTfCE
gTZM/sR3lU89HczZdmZvmaDRINkRvodKi17+C+QbCilNEsTIiVvMtEas/vhc/bQ9RtGnINE4fJBr
NropO/OzyJmD6NUZ6HVmvnbbVmkpbR6X+EaYHjrEs6Qam1IxOOVeoEK5ERW/s4Cy56oLi/WFUfY5
eDqWtRmPXAmddyshLl2bXWbmzIXlZ5a96wAdczwx/7WiawyOU9T6NtQtNnLT5WUQDjmNdBgrFjgn
TSI0mXzbvlXtmzl+SEZQdkizJYKLEpt+D3+B0iVR9gKsiq1dIuNBqR5qndtOepCjm60/iJEtdkSQ
2Dk0o3Jyknd1ArmasCaobdmldWUzPYyT7gk5W3NWvHb8MZNTaEFeaB9tAL6d4G8NPzLG6CqfZ22R
E950VL0ZnpiSYD4kOCl04XDeRDbfzfoi9OmAz2SjxtYOWqifauVetvF7kuVX66rb2+ehGl5tqdpq
01GTjlacBg3426l/4/bakGrkpuYDQ3ru8Ets79dMFSk1D7msHWT1zMtIIoubidZjtOoWRbpLire5
xILM1BQbO8uXA2wI8KRO9GFGFASjcazDzyF10LxvwrxqLeRFVY4CxXpuotiF0ADPw9k3zPw2CU+t
zRwDeHYrnnWdu8HSGFxcVWXE806yjRpfS0bJEDcJ9GGaqAeDfI4wG7YjdS7wG6wIcK8TwUiL9T0q
Hy0efYcQYs3caUO6k6S1aXDWiMf90B9QiNFKUy9Pow25ADiFJ7cjMwKn3r2X9Kd1CpgsX1NjXFQ6
+InsCFSFBdjCP0M/XU15gSa+02PQ/H3HQwQchKl7hiQx1ZJH+noBLigStxm+pZCQn0c/J32PFoNF
fjpYgBG7qR28EgkCMkmt1NuU6V9rosQxX7mCuXJJ9nqY4CWGzLPi6loW76Ntb82o3ku8Aw04KzYH
vqqEo12JsCtF1qkpi+O011aoVXqN1DsrAjs0x63VnfBqYScx6Sae6wndtI32s2Gc1H1rtltHXw6W
JR0XNqcd+ME5PXwhBlrI6s6xEEhNd1/Zi3KosDhTwF3IX3CnsSbePtZczJrdnNjuIlHvBYF3M1XH
WanATZOcdDOsJ6Pr3VrNmAJBeJrn7M1JI0bw7XXIAkuT3c6st2E2gIvm1q3UR0zwABS3ROfARM3w
8Vv6R7G6vXSSMqQzzKOTErHyCJiOnnE+i6TyIlhjqe5sGyf1QTwjpD5PoLjw91NNoglFzGPMQvuZ
AGVbA19x96JiPTeIf4pD6We2JdbuWGMrAeRYy6NNC1kUlS/Z76n8GGEzN6qfyXzqlrc2xWNgZ9S/
z2b4xygQ3UHntHc4N7BbpwJSblK6Fc5MkehHZf5riHxToW0zovIiY/oG7k1AaLXHBKBwnbSBaVHI
5kSzTv2maAeGhe05BpQqFGhdAMY6Y3qdSRYjkHSMuitxHkDZWxQJ8WbPxXUxtrgztpNDSFWZuqK8
qgZweWHtTceEN3ZLip2Mvd5cH3eA/DRMPTUH5g4/1A95KXsvij4/kjPDCPc9JQ6GdNCLkdTUvr+T
8zrn8jGSievW/3qUo7K+VtoYFGHqdtPenA7RSMumqwciPPio2LnSTsgpXoNHFUq7TbmaExhQfMll
6OdtfJJ0412JHTbrCXCyosd4vcmmzk+0m9wQBNDpl8XYGRZXJzt2hgoZOacxjaxVmtob5Vn+aymx
E3XwR8oMZjc7NLOmwqUyHNIcWrscMIHY4erxiXUk1YAkApO3mBRlKxxdYU3A9h1uIkb+3UWyH00O
QN3F6UYE+luV7PCLHrLK2VZxjZwPAoluDJhOh+0XXMxjOD9occsBy+GqXWujOLJ7Ss4EveID6v69
lo49FNmCoJI1CEy+JaG+IaJ3I9ovJx6ecBG72kjeSa1RKv4NMZsyxLHE85cgoGmIQy8sMiYq4SYh
i5UoiXvSPHOPtulr6HwN1lfcXyznqVBHf41PKkrlwGazUxBD2Z2gUCrS29LEMPh4TJaKu4aVqWba
AY4M5iX3RNGBjfEa5TCWK6CJMNW7bQaRzhAmYBusg5DrhCf9wSSSflkbTVhREfJo4VaqOLTzPc+Q
Ozr8XfZI+CM/IzsYuzohLi8ed4VxUWjuLEbAcIToeOhIRQo10PDNSj1ogU6ajqq4KBOscvoaluo6
Tl4EYlUSPsAy3DwugDJzqJh1/QQyErhC47XwScboLqtHOx7wXb9hcfGnRd3jwQhqrdtbEMp4G/C3
/EQOJZuubGteTrYSmF0sO9WWQc/umW9xhHGwRGEwElthbIOle5xUFkc1akKTaIHskfFLoFKqlLLz
ncFwMLrYrciIng3SMOTXNbo5H+fvJv7LM7DX2oG20u/bI3HhhPCJIIdSMYrjBAxHnZ665FeWB1bF
8jXWim7d9Az44hMr+QVxKJH6gCWFTw4aR7lwRTD5NvGjzl7soAFwrM4ojD177g0pyFG7m8kmVcqS
I9WhoUsf2f+K9+xj+BF8Sx3iCewNWn98Z4J5JuT1PrumWuWunG5liEkLpfOOWYLp25vZ8VtoSYsi
vESwDb/7nhgQFuPhGXWBMwbIIPTmbI1zHGV241a/FUcf11I3G76sBWhD1KzdXvDLcem5otiwRR1E
9MoOCsCQI5Ya7aHLt8mY+YbYEsGJpYwirrwaWHEX60iiL0zIM1wPF+fUOIcHLJNEvxvCIVUnEERg
TQ2yClvieCQhuyDq6MS3sYuVCRAZHU/i0RkzbHwM2lhjHudLDdUijlEh7R+bTbCZLXMGyyjQUIeL
eduuVVT9l0+vXbzscCsAnlWDAYU3ZQlCcpKdPXi1jOOSt3SQVL/tB8rF94VnuZ2/s9bxzbrbCfUz
UpgSsjYKzWFnNTvV9CzuamiYMMjYzu6bV8nYakNOCdVBH84pEM7jAr8X4n85Boy7GXb3YEivyfxp
gfFt8OGsou+amidYbqSQ5xUqqL4zuvZDqS+BnQNVOo8tsbrzYexPC+EGtvVmTOA3zBE42c7Jr725
B4iCElyBMmj8sRTe8JISpJcQcCf3J7gu/F1HZvwqRhWn4gpmxXxuODkPNpV03Ye7Wn8puyu42N06
8O/Lpxo3gnDcfE30Sy65hMQUkbGMtw98lLmwom5grCflmaoy/9aTl2UkN0wDzgJMNh54CbrhXXMe
o0XeaND9aGUoZrY5IVApYc2qdUqTfSZfmqr2Gegs8rybcM4OSIoYkH3cInuC+2bqO2vxZvMujEON
PBtBj27kYyN9KJDSSH5W6gOjWeLhvtsiw4Qa/Wj9b+48dbRRQ3Grx3lLMkjcQLP4Gp1hiwNr37LJ
pyOr2ULbydOb6Sxu3ye7JjniqJUjM0i6ilQvHGlJuSEd6TSHRPwQ06YCA8Oe0nH29BZKjX3vx2bD
RQcgSiQ8dwVUR8NFF4+Ns6YA/6zMY778KpBdNX0mbf3TaveazgksTYhjZEM0XqOSWzuFzz35Q7DC
8H31HxW16Cr3SnpQoH4uWJ44twaQuqX1XXKMaz22DnjekTwT3l2CgiUOfMV+GmztWcYhVZq9YGxm
MmOg7orMZMuyoksumRN/FmN1NmcEHN8sskBVasYUC3NdDwxuC4RxiLAtjhwV64Z4+mOksw9h6thL
57p5wr3MwcvqRpTw+XxIRuzmw1GDgI4wNFOiivmh08ZtKLN0AfsGSYU7o3kVBGsI8uCFMh07UZ9n
YN6Fw/SmuM72/Gz1DeukbOTBw8c+uENgHBxXd+qDkdUbx5Y2sfIexxN12j3OzkRlY/hKXnqeJSsM
vbx8rJWHsn7Spy/RVPvOJqEkmb1GWo0CJuaHY6ljV+j/6tqfG1BviDwnZp+bQn0Mx4IvMfVXd6zU
Ob4yvy3ila17w9opb+HwzXTeEXDtCOMU0XNV6ff8bWmvHWfWJBMMpYvnjJ46k+WHGlSV0vTIvcth
1MmKtXy25Mj4sW/Rwi4qL1dlH6u2OwkUTHxEXqtgqrMZRcp84gKLVPG0xLWvLAmWv7l9JzaOtAPU
MZM73ZhX386uQQyKgOirLF1Xg0dyGDcWoVgqmTrE/VbT10K7qLMTO14dvMmKCYWpOBAq5q+rMk7z
qq1Rtmb+PiLMWbgYZOKQ7Wje9KK754ZypEo/kACNQoV7Su1HT80vNsbHSF6ti8m+N05Sf3Ts6EVQ
8xuci3r42tISDFO7zRqW9cqUT7/l0sbKZpXo3NKTQeudSoc5FX6Jm5Su0iuL9JkoI8CWKc2gvimn
0QW3vC3LhzR7InnCJ8F27f6CKJxdNlo205o+19pPcWlg2AY6KxdHBdlbcbJdb77poADsKN6Nln0e
lezEJuVC+sNUIV/S/MltGMSR5JWExzgh/u33vHkdUvN5bqdv0NYb5wIj2tWGBkbJUatUH4HVE+JQ
98elsJCpCU5Sny2ytrP+2Tn2dXyF+ByozYMqT+4M7BrDZiwz3g7vlXpNlFhguX4OFwDLhoBFGVPQ
IQaLv8zqrl1WbuMl3qZCvIb87dilHlk3DyzmYPLQ72dF8zCaeXXz03Up+brdsaX3Wdr02LMdZicn
q0yPsc44eT3+r9iBiQGZXDR+MuxPkB328I82I2GkKhlLesPbRaLPku75HhYs3lpLMyIOOmp+pLxz
Ee7ENyeB2d0i/C3LNhFE8D4l+h3TJxeuApxYMGa4ZskLLkCvtYOleU3zRzt9mImc6R+KihRp1opu
gNajeN8DeXpW9H0mzmq4gzBINERHrFpT5Bsb/cP8bPLV7qkEk0RlF+tBB4pe6btug1PZiwE4YCb0
gHyRrkne3fxbKPrBTJqdUnXBPKSvKTkpFbUTkzskXezb9kOPwFGY96UYjtJYbKMmGDnf+yVlzRUf
QT3fEgwETZd+As/ACwsQgpmMXqiehUFfSCr642VRTfDeQMzBe0xj6QPY2zSi3mcUG8wNDzIDh4Yb
VjUoo6ac7+Ze8mBEFRPy6JDoDHW54Mt22kIb8cyJ+Osp32vhu7T8mSWkrYV8FxrnTo3fCoGXrIM2
2jAUxXZEbQVk8ZRgf47R5EZSCoppQNR7mGzpM7LuklPedPVR70/6aJMRSxZ1hfJJcK5tvtodykHe
sZcSsChyswaY+vO8NawvVdkNqPW4yL0O6+/8RjXvF6n1CvHGjZQPGepwN3yqozhzFugMk+uFzi27
9Om1pBFQOaMsHrwlJMGrBDneAf6yaGPr8aPOPvGKARMdtkrNWe/0HqEHW+urV2OaYMEP+y50WCf4
ArNC5Vsh5PYZ3JPbYQ/wxYLxq4IxP/PuqsfkwwIMnVQULMQ45f2lKr4q470cnU1fxL9Sw2VZhA8O
jvFk/DKkgzMYXqy+xJZM/lm47Xm2JfV3dC7xorxSfWMv6dxOSn6sIfdt0azhhmhfSJoT02+Y7Z3e
e0pMOSFtZS505qluGpsvpfUcFX9rpEwbXgvkMHzb15TMhJlbUs+EP5KnEhdQCo1bRQhNKBPN1e3b
KXaVAlN/Lvlyvoa5fdt1d7FHZ2uG8RP7AQdbd/aOZu3k4WSL5zmNkA7QUqjtRufVLP6Mks/gYBNf
naIBd3kQlgRwcrti7e7hfDo8eK2Gu4NaG7cKiUPSE04MTgCOSL4W2rkRV7Y5nKuBphY3+ZCbuzG/
WHVFKpyZ7uI89tRh2lv6SFCU2A1SfCfUyc7HB9FL3yo4MGABh0VeUDP7bV/nh4V0FkVG7WPQ2het
j31a761AKvMn0aa/VrwgXGArmIvAWH5zQfLTe2qBhbHFVe40olx+VZK5bXoDm5FRr09XKWkppV4M
myk33M483NSYLsqmOWtO+AqSVbL0IFFwp7YdobA5Ixl+itdheVobBkby773JZ4fx21LBYJS2QPSC
IB7T1f9RRu0KtX4uHC1ISRu+DQNSXqjXe8P5URbCaIdk2/YdTqRDN2m7se7Il0WtwnyQDq+rHTyr
pF9L0joyyvAjMmSSU9dW9GsSytdq3FWUGwC/ekoHdVN0rPWDu5bn4oTwflQM6Zaq875rK+CVuRup
lI5oAlWtbNthK3fjpSI/cIyv2g/BcMEo558s5Hh8LGZ1kVsqcFW5a9FwxBFwaob2byqDPMJ4sZjb
2tb3cbcEtTFuIzIqKhO1hxiCuD7H4qhynEWEOtQKOwpQDRkLmXsNVHGUHasZc3+rBmFlH5yJuGiL
k8ZwhEdq2kbpmMYWEJwrTiml7e/2NHxrOKKPmdnuRwJi6/S2tFwwOQm+cfNoca3NGpL8+BXqHbNN
5TgiEDJbuDnZkLgzm5s2AHeMH0Mx3PCL+K1abGVKCU0jCYSMIxWRWlKVt34ZDymXliItT5YBVmMN
MpHkTwYCXoHvkOpzX+MdYjrp5kBTx3wzJPVDr+AStfBlycp+EB0dxbs9doj4Jvls5BXxZ08+WSy7
Gigb2qcPX8c388o3MvNRDENgqdODhHMjfGgkQtYomLEoiXsWO+8t5CmYE5tmfFZyHd0Nf9Yw+gmc
lIHqhIe/UmQ/oXVsgDwyVywl/aSo/cdEUFbYPbcUm0mq7UHecwQMOwlKhxxieOVlmn/X4ClJ2lMx
eXMeBkuJ2QeIEXkm5a8er7p3fyjVbt9RkknxkbJkbLuXcn3zYoq6btgv1p+NfQkM7xYIv1fhPCrJ
ljBbQI6Yg3LLchehvmDy87TQhppAIknhWA94wL2SXAG2E2hNwqr/6LNqF6eKZ/aMWkmT6cZdipF2
LN/tnrupRYzGjboTJZyQKoBd5hdUAgxKRh4O0rV7qSFoEpNufM7myQv53HWduS/NdYfagtUiNNmb
iwq/tvH6Ks1OWodwkfTCoelV2YOprHPnMcjai6EvRwPXGc4L4Kb6RSGWt589GMXsZAzXKNx1CgAa
Mk3VJPINNdopDv6uTpDSgnrAxJDQoo3e14FOYBqby27LVlytltewiLz2y+aBHHAGrqMilHZsQdVb
Wb1Io3rN+/VyX2GZIxv3uT/i33Is+1bSm4csOBd0hiXW2uqxaSPmoWIDmWYvGURYZPU9HUhbqUoE
hHddf08WClEAxSyRWCOP1JK4pXpkyPBiUfy2AuK5cs4scpQH8VT35aE1wm9V5y2upnqX6OImZdq7
2lEqaYCxgKUg2ch+O/cHrSftZJAu00xVxPoBxOudnMhsG627CJHsd2zz6ARQCpUuHP2iUQMympA1
mvGS2PNGm7S9FCHm2HGQ0UWmQdnbVOIZGkL4k4RDUNCU5Vn0DAbKbawF90vtPTROuSXT3GU//JAu
PxC9vKkTRDJrb2G6F8y3Zv1Vl35rhJQJB6NTvtnKvI1ASYzNz6xtNWDsSnyFF4B+1Xk1e5Kt+iRN
ym6uNfT85LGO9N0KnLPcPmF9oAr3TTS4KWNvFR9dD79aaIDC072eFV6LN06PQEB9LOW+kMnCGfhv
IXDmfdXOXU2lXW2Q9lDCXusvi3yL6ps6fY4lopDup4RTDHrqwTXdrOZuoXWPw2L/WgVCCjcDpWw/
8ZKUn1Ws0eUb97hgK1MyNpSP7ENI/giTc7YX9LDeBZZ9mkX3lcjju7JGnY7KRpcqBjBsajIoUagE
LYfEhpWHSzuAUYTDrF76x2mgdjE59S3dQOlRTiPbLA57Olj5nN/Rit9bpHV2UTlMtOHccvgNs6BP
mD6WkGOh+6qKiFKqzM4MqDOtvXCgGsZdJirUZZXJXaYej4oI3/I1hY5Xs7hgDuVpiMSmzueHYWnu
kNjPxqS53aziD5CPq53RrjdjT3iv/C3Qa1v2D5b8s5uWFQcIKimrV72bpD4p0KnUKqU4iUwlsWgx
9FfE3QfTGJJjFsukVgqaV3OSX0ZH/4kyAOhx/A4grXq1AV5Xi/VSOg1xFZLR7OQYGHrRt0yvzXkb
tjPaKBHqq5EquhnknbF6TeHLS0yNsIFfVd9lks6Rl33NGt0SO6jQeuNjGHXZNfRCnBW+7GLpWi83
4Z5lzIpRFdhQWMM8VoqegFLJjj5jeo65pQaFWy6odxNjqS1GjTznNAgzElXXaKTG6H/sQQopGm3n
FgI/dR1nzc0uefwKnUhO4oXSAVK4PSidZyfWH9ewuTMUkiwxYtm6rhwtedVWV/roQuL3NsvrV/hE
m6xDBzRm2VexIjipRjpOt1/izJeVBVz8i3RSYuQ//ceB4ebMDKzfovwRSOGRysdf7RdqVu/NcPYh
sbkNs1MSiv3Vw8MfiBNSd+X0anNfOtFOtWB8RrIr6alfqSres3Tfha/9xLJRXO9l6lmWZkuZJwbl
j0k+03jtqETzPSSg9wi7Jn/SbUwp0MleioRmsXhho+xFb6HHNVNPWHjKvKq3vkXPEWZO+viam125
5tRvkCAcb5RIqw3jh1Gt6Q2HvZjWE6HqD8mQsyLca1sh0pKBJgRoKWYvd8KJyErqypAib1OkhA6F
GeOdiWhzN5rpgqcO+XHlDFNeMlNnKSOItHuDJblRBuyNaOMTzkcVV5ICGyZtD0ozfbFa00Jnb9HT
JjG5GNakJwWKJJuy5NfXpOMqmUyzVxJtbV47Be9CHZMShvNlji4Jo1tydb1efC9obkUqM+/H7Vyi
BHH/OehrsGV9u8GPPJ3Xwgqx0NWVg0N2sVkjaAimgmPikZ9Ch77qiVzfuuxbLPdEAGYQY5mOe4r4
y+lDW8Lbhf6sRf1uZKuo1XH13Tq0Lif6Ai/s2XxbqfEJvxaRhy3GCn+E7Nk6exw2VcGPpTHqNakN
I0h5A787siGUdpz9ORbqadclBGN9FKDPqmrYh8a3wJP9H1yd13LkMJtkn4gRAD1vi+WNfMvdMNRG
9CRoQPf0c6h/d2Z3biokdatbqioSQH6ZJ8kZwZj6JTMc9u5mckAX2sGmjln4FTr7EXAw5/lDNu6R
PsOpORDm20uLw3eqtsWITsacz0Aw9+33yvnKbGZP/R0LbKteSvXmIxoNoqNaCDoi7P3IZnz3WCcQ
iCgqsqiWrClIdnC7pAMHSXCQzdEy+XVEd009YCiPiqFdaWXAyD9HMaM0vtWItlZOnyXULyN6cQWM
9fqdgC7lLua2c1ENYM9NEwu6TeEgzxocEyqwLqb65ghhsDlIZ+7uI6YDCQfo3mO5sLz81CZM9BdS
e9SddWeFDWemD9sZx7B4RnGaOQP3V5FekDCc6N5Fqxf5TBlkdJjsw8hJ33M+B/mkPGKtGZnAee8y
2q7pIydBR9MLx89TYEQ7NvFh4NPk0AWhwepoIz0nf5FFw7K/4nfght+GaLN5+jfJakQ60tlEAfLP
kv54p76Pmrt1gGQw4MB+3DRfdUnwgOkFfDslip2l6UI0BuZe2BHSZk+ZVmgSc0U5dXVoeO8BEq5O
3xVPzeTwd3hVaszPdbPXQ7r1MdmuTkxvZhfxtiBKOxIKdHapiT27Q4ptGwVRvWfdqaEBvI/WzH6I
CKXkJR7+mdGDeoiY2w4sdqN5mwT7SEZI80Ql3KlzLiNJgZ4zulqejH7tBoFt2F686MXELOJxv69y
fHLFS5kN55wjeqKe4R3a7Z8FFOBkPjTJ34bEKCYnfEb5eJuDf9GAthqrTUlqGrOGzwprjbQgLGLv
4LKdjy7myQqj8T+I/OsM+FRwEbeczA2H2rbg2y24uyyInJMTgs0RCQfDcddT0jBwhG+qc2YT77N/
iekQsZzppDtH2S6JLmn2q+qnjcMxlIRwqr5xgpLQ49h0rG2MNQWC0V66ahNBxSm5dcszua9NEh0W
B4eybZwmbiVaPJKV9AzcNPLe4sjS+Qeq4ev2XcbuZSz+xOxmNXWPUf06jRfh7v35INJut751Fqbs
GUcg0VDQor4mkiA0xU+rHHcOUDbjmHjswzBX+9J8b/NvFlrAZcM+5m5p0VuyVLwbMvqMG7Z2MlTl
ycpfFvdfNxzj4pO6PHZ4dZpv64As4h+3tLdG9MtSGEmcphVHb+iWEJ7/vEcugORMALx+ouOyO8qO
U0nbDH/mUcXb2pTuSVJ3fvL8VG5rZrWNV3HY4iS0d8iME43JjG27uueMvn4ETHFAZPlnCfvDXQws
zFD7GEs40XPg3I8ckjyZ2q9GGmzViNZuNvEUjs38F+6h/9oNnKSiuHlvNWPKtK4ZCGiBVMPUvPZR
kD3C0JN/x2jb+aX7T9iJ3q4qzHI7TkhTvvHYuFX8ZBd/gmggqjlxqzLsnqSSa4IvrobvUs1vbsHq
iT2MVxAAOaWzqftMlNk/JNrdu3H3IRms/oZVWZM6FBubcRYHS4XmprnhG4mQu8Qc430pQj3imrkn
eX8/61+Cy97mB7HAunjRo0y5GLBPBPw/jCsQbk0m0j6RKPF7ysWxqp4qIIoAwzKPAZP/7WdQDh7m
On+ZCRG51XJuTbok0TRHEMHjd+8d2/GlMa5+8dc2sseUpxdPNHVlzWs+YnV1CT7pnaayOcVKM7rD
1tP9xrWfOowksM42SQHmMr9V02sw2HdB8Alci3LOn8HiujhaEGha397RSH8Fqbq1k/KcT9hP8HGP
D7UYQIlykO1T8VG05t1SMj/vW87M9M6FjtMorLE1t3lqoHzSxgQ1NwVMiL/IrQcbFOWVsHMWJctD
k9IzYLDlKb2M9dEtk31cOw4hxUwdWPnfemNLQpKaLhrigZTw4sQdSI6cvnR2yjG5pWtKhD4duN/h
I2Lxk1SwLbn7XND4LbzG2dYGdbOmoi8taLhA+pLzitkAPlvGtSNVeA+UElwjxpwKxswd18LKXM+I
qVhzWIzdtIeY9eqvaD1TA7sa1pZLvRRX39JIF4zGqa+4Y4D1lBa9Ry6O4hJrdWzBBCH7NZr2hopc
aCpo5SWla2GauvgKz7Iyp+04JnScs5vtplnd6AfAJw0PIWny3yv1aN0QywN7ulPgEUEmiaRr4yXB
KwzNpY1LmvY4le0yo2fCVH7KeYg5ZP6mJnNCfs23Rucshy5vGGfnxT8knNWPgy2Ty5aBCj8QzwYh
H/law6jnPfTAL5ey2/MnBP90T61wgdkJ84yrMfClRn0uGXtuGp5ODt1rlUxGiJ4I9qarECTS5KiC
CvBbQzw9aL0qXDojCOMsRuQYXCQn5OQ1+WX0NP3aATvFWEzdnhN1RxFAggMjKZ4JYhzxS7CPwPi5
AEwKa+gqm1bWH9SSnEgGnmOblS9OhocZqM7VcwueSAVkE9Scrkp89GvRIcoGtaUcHUDi16x9MsXu
MK0R8iFKLz+f242wkSPy53nKmQ6uDzRkdJzW1w9/vvjzUBBFP2fmyjT6+fDni31jMEqxhvugCYIz
h4+RxPv64YzdptrEkgijW2dtyIGdnUzNTJOaLHHW68PkRct/Hn6+9j+f/vzp//raz58CbP9/v01V
S0LL5rm2eAuGLk//mc5ezCyyy7KtYaBreFb/EMiYtAItfMwiJ6u+GM0ar//5UJQe3u5AtP3JbyhH
XGJ1wXlYX/7zB5LbqyCt4BfzmQQ72ThH6Pn8n4eBgu9shM0Um8R02tn1zj8fqf/+6D+fpo46WTjy
jGwoL0n+fx8sS+ah6ccGZ0s7vzhYrhBmgSMTbDtgjY6qmU5GwyBeuD44GbM+a334X1+LGqM4GeWA
lp55LLW9d/n5iHM8MlQ+o0mgZ9icayjGIPq+Z4tQH9pMf4yRJXuC5X1/1RTj4n2Mqn1tquyIAPqQ
aMe++PSO0B1upQ6z19G+GJn1/32eTPFySd7+5y/8fNfPX9UVV0kk3Wq3iMm4ouH+nwe9qPbyT3sM
miKRXX4eIFpyEvqfzy2eA+ajGuHAJr9wmCLx1ZuteYFBSazG9xoMrQVtIIP/BqUAPwPnEtN+NKpS
3kUJ+oeRtXeD5QFDyLpH2+rTM2PbT5NcEC4xHOoYW/zD2HMAcdoJ5vZIaFWbwRmGBQ5lMjq7ccKR
ZVNCdHUz8wuDjrPvbNEBhe4RWlEwLz8PBDxpFhkMrA9aNZcpLX0+JKZv6irod0YYea11iZfud067
Ce5ozDJ4JbqoNnYqjn/Fkd0whMuHi8eAC8GKffyK4Yza1tglKIw0HpLxE2q4tBpjTGOIJ8A64lh6
y6msRmwFVAyeXI89WoDRVLkzSeQcOU4m3b6urIPjLhjGRNPuprjwGB3r+yyy61M6vrhQFl5j/N7V
wKnCXJzkYJqc2PCaRycvSNdKDeMwMF+mWCzYS2Pa1hYOa5t+PzwcnK16w7yPc9J9QoB1WRIjOZuc
eimZY7jgg0LrG7HOMtKnKkA261Zmfx037MbK7qG+LV5vsGmnBix1UOlTiacRImTYNvR9JSvPhP/a
6SLCD5FwLpUiizCmy0s1ExucIyZTFOi8uAZxFqwpP39xbpDRJYfNUwX0Y0NbtXtwCrTWIUDRmQkl
+ZxndkOTwrQZ634/2RFmlzbIQoXW9Dhi3GI3X360ItM7qctmn5RsQTPLcI+lW4mHymBz6kHHOpD/
AUHm9TEpWyASc798iIAWOJckpIenLTe7+WjiTUuW7BvGPrZqKfOHWonbsCjrjdfC3NUl5UjQq3uE
URUf2NKCwoZ8gbSRv+T11GHlXL2mUfxdidm5mFiFo/KEOIT+n9fdLQNghQF7giza5vuuGObPlHyM
R9vuQ9znT9QM+E8ShUilhscsQcMQM63hQOE5pL0hTCYTNnXQuI8ezlvOhhbg7f/+WpOtqrTp4KTS
k77XncAIKfqHYWF+T+69PmRIIw8/D12ZNFgQ8ifTEguZMy+5dxfzSpUeqdGaEyvYe46zMhaHUgXt
dUqtfC/7Flnb7mPaqIz4gkReHmqrmxjGo9h4LIR9ci2UG1/ZYQvrNuSuzWA6DdZT6lpbMccHJ/DU
DeeMujUxu4haqWCnixZVhY32vusnyuVXRGzT00pn2tQcuKuk1rUNNOKowc3raQwxDvGVGLF8q7Se
rmz405OVFbd+fTfmC97nZcD8ASMMr2JvAUVydfzbytHN4kBLuC4+QdTJZD5bGbehl93VIBg+2Vpc
dW/zYGrBmFAjzcCvZUm5FBSOPiSSqSlM5vnYYVEPCBQ+5gXcNNVKcrnrv9WUJsUPtv3QNwOSUWW3
j6bRew+VQzqJYstR2+LUz9707nF2YpLqcbn8cuhPvvldRISHDSCNg94DMJ/uKfeiN1qgwQZJxj38
H8Lv09BZa0bSJiMqpH0TJXWJb5mmZNh0GPM22d2kE3EZuqeONrISn5R/F5N8vYje6y75NC8bIrXR
bhZiuCsovbybZPzoxuS5eantbTkn0Z2VN/7OZEe49eUgtwbOnaNv0hLcFu5jbAWvit4e1j6OdeaK
VO7GcdjRVSAG7s140ccTM5InSxM0DYR7q0H3HadxbDdzkxX4i+aXASv+tXAQPzJt0bFeLl/KVy+j
SQg8ygRNmWmZ0UxLwAbJhJc9/8VeqdxF7CJOpgDjIy2cKI1R3hQD1AeKmyHEvPhBahLNmloiqaVz
0A3uuZ+bVLTC2UqVYWVIzCe36exj748cgbH9wVfOyRp67TxeaIobL3ryxotjp/mpEB5t2TiHnJYg
IZS6RG6GjjeXn1ASWrjMwIa4t885hgSZpf95f3mkeAxz1GeURxyY45TceuPaOXHNt6T4AKeoUR/j
ktFo62DbrIZnETEDFj1Df7fx7ht4+refN1SQI4cJUNpbJ43TI9vz0zjQGcfy1e1oa3PfU7z0q3FK
HTtuXPetlMah8mucw6Ms7vMkie/d57iWxn3MzWov07EKpWr4dP2az97iaJpEH4IIuZimSAdfj+Xd
9etD4hQYZNNF/OeKngf7RhPZcuo1Jnpgwz8X3DIyxsxK/lmoaARBjO6qDDZ2MSAZLAQBUo+9tj/K
sZTHljfnhkEYeSAxvNIMasLy4gFAAbuBqkSyaNyDW9jpXR/1Kf7SNPvPR13voORqzJBrL0o8RUxL
HR62gZG/gcNbW+9Na+s7lF3S9UIfR2uGUy9IAQ6E1KdpeJ90XN/GFDObj4qWWyBBSM+k64Qlv5v6
odnGyj9YmQlYi3vMQz/7313iZQfXL6ILKItBZNF+hsgKXjneyg6cfURPsmul9MdRtrKlq83eCSPd
A1o3j4zAHizGnLgIBen2CPKRHQPg0yMR+6kmLAUt7NI4iCuWC7MO8qpXJd/CBCRUqNT6NZQ+CwqK
7kwODjJodiSvnZ0LB7Nyl8PvN1j6A4qnTxH23APcwP1cjveTaW+DqqN6jKBPChOfSNRTo5djl0Th
KE25NwWnPtUHT0savxQwHaYDSHiE8+jTdsrg2ZEuVqSWSsO62QUpPk1ttXgaywSQZaTDZCaDVgHk
566y3C9tux9yK0csU/mmGJzHslbHxa84+eHdGu1j5UA0qpK53tOdeSitNRcwGW/l1N84f+qbWM0k
jU9Qx2DP744gxHimPWs1iwzXefLNbZrZNYwL/95WnMmFn/Zn4JsE6O5nK2eFa1bQf859uH1ADAZs
0pNDBy7g4vMLlVfc6wFspZX/8SRFV2qp0zDXFaOy8hXoBSJcAQk2fnL9CvSY6LIwbynxygorrCDW
An6LLlRomEfDX5ed5fcQZychUCSFsTSUHIxvMsZ9puRyk8346XuctvqO3pDIxr/ua3y3gs6qrLeb
UyMYDdpYbvOJ8FvmOE9V6gaMmGAslp53o2hq2MnUNc9zbXvrRAmxIb8Ggf9smPE2mJZ/Zor0jtaA
2QsOYZgZdbo3irfZhVSCWaGlJ7OzL/FsXQThg4575KNVj3ed3XXX2JZ3cRW0r2MBhpi6kmI3q8fA
X7wN9zvnPu6R85aqRoXHOXYuMJqyWvd408oBujBwADc19x1UAHRG8Kp2q/eMOVY3rZtstRN8JCbY
ljlvrwF0r7sIBR1jhrmrpEZwiQxMlu1jmxXGh6BLC3Dcc5GY96ptm21RdmeD0B9JbHPZisDhxx2z
e7Zr7ZF0uXHSYjxXUkA+gTF4Hp3lZSrG6tkjy3hl1/aqreTxZ/v3s+mLZJ+fDd/8TWEY9pOREj2n
rg4MICZcQtZBr0ED4UUFzLE5xS2AJ91JwWTZNcuenzHAKuvbhG2QMVUfZmLeme6g94xbwesVv0Xf
vNJG+ceMvIggSNvvpuExyjo4soG1S01VH3Uxzbw+AaEaTqGDcOG9zPOXSMCie2L6jUWA3L8Lgm1Q
lCaOSbOK1aTTFIChkZ8bX61mB0/Exrcd6whQTM5tD9KofOIJ1+j6TKvsYPR3HS9sa9M33hAjPNid
99urbecipr+0A2LBms+9ZVIzkHofUsQmDZPKuQntEEefL3ShffSVEW8FqLizT8nzPNU83xD+4KG1
/wxYDEBcKb72O0yPySO0xXqT4kQlL9IM2wLRCgzP8DwBTKXyFGk50w8Ehc1NIcv3ZDa/pe1ZmyJT
1rY0EbdKgfE+wxIeVTjzF2ZzGnexzx13G8AoZLRcThcoIBYj5t7K3joOEbs+a5pthfL+N5gfqq74
U5vFUXvkuSrJi2qUThaWjoS3nTHoAnhohFjI98JsxXYB7rsxEBMTeETuBPzMc/NP05uLvZ19BAxV
D6PusATo5haUEmMOrMGAUtlQdcaLykeGdFnxrh39mtTxNplRa23HfO4WyXy526GWirro30Vr/pPl
WFx7wt6ByTIo2HjCFSlYs1RxcBpL073rb7UEDWJHuyQv2l3fOHtnyFKA18O+96rHRVcficMQfXDW
Cu2YwbWPJk+Okhsg9I0wzdMz3L4nk21pW3/HnhEdqgz6tJBgBoL4n5WX7+kMiMJPCEeh4h8Tbcc7
ugIXjljxtz2aUzjkxOBtQ/6r3QSZeZy+pGf8qsYKM3jFvGZmJ+OaydVqgTgFo30HZYFtQV3/tbt3
2x0nrOXN7yZg8x7NrOCGbD/niK2O7Nydq2tcYfiKlMWOeBgE7gxEMKqZQ9f0rz0j4nqmHxmLN1nk
JdpPcrirSpBLzaZ+MVxO6Fowf6m6dw48RHUgZGoP/mnpR9tHp8q+2qIh6RsXKPzc4CN3fKeuhuGW
9v7F9WQd4gKlaa1GFZwi4YHIJ5mClXNfes892MPyOucMlZquhFxM7NORUBob+2RT97ntXWpf8yz5
ZeQeY8s+YwdTfzk6wZkPs34z+c79Gi2SALEdewKaGLWPmekg1WXNIU2B5VFOOW6DFR3RVTMTFCn2
rSJIP+r150rtk6eI2/gF7oMpsV5tMNYb1wFe6/5p89I7B+vYd1HMZTnu+8AMCtHu7K55zdiN7qBh
HOoqvkTTtG3zaDum3BnAYjYHgDOppTjdMQB2lFXs2VMxZ3aRc72ZGJ5JRl/mxBu7sdliHn3OJu8S
YxykggEqAnjFdW58RXUm2DuLfW7Mv1RDSJ4+Sdabkf/Qdxd4D3OGLYVzSxG1f+zVzWl+9XIoCTV6
n7mFqcdDGpgaD50WMUPxo5VR+j4N/cvM0gn4xT36iWh2sfYONbctt+RcRCIfeA3o5qqkeMW7UaMY
Vhz6RfagfYg/fs1rndHBwp4+/lu0XCTaU0Q3xLUhBQCeozjTG4OhPfKOkXyCSyPCIWJF63BR2QgG
qnoeWxwbBh3S0hNHmfyNk+kPDFjMyynWdk6fYUXzEs8eWzUhm6+gw3ImVfG4lPO5EvQdVVX6kuIZ
HTmE8Uw2YVqNRWhFJasLqxKonuG1B5N3SlCXuIwZzooSDwdssWQ3z+BOwKdc0L6skEr37ZQXv+yq
PWJU/RTiaezVs6oqMAlWa4e+Bt5vuusTgzOxnefzUHP/AeF8FE0y7HVU10wJ2kc7Sz78PBAbh0Vq
03XVpWgpey3Tr7nK3Z21QlOheT+KlMSCGQ24mwGtsR9tD15WHNlVoQOzfredaPb9xJPUePZBTP1O
CDhLRkC6z8ufq9QmtlT2B6EHKPciKE5lYBMFdJ+Uwj3iZ92/NAJDvqYJiYzhUVRohWB4N44locx3
0NJB8FUt2Yy8+VNks7tvbQ0dInpmykI2bLrl6OJbrZmkNGNzQ3J6zIg8HNv1+Rs8GDdy4iCaBNlZ
BMRZpfuS+M417w18DpP+bso22rpygJlS/cnX1J9le004ESDeCMt+M83e2lRzlUB0MP/qHhTohHbr
sbuN5iS+yy2EvXrJ7i0lyjCJnb0Ru2/8kPSj6ey9mClmJEsD589eboD90MsglIYdF8BhUXLrtQRY
Sf1evIA5KGyusU1xf2YJjlDH3XKKDtW6wwPi0+BggT2VylmGGmzE7EL2smz2DhQXe5u6FmgjWBKU
UeCMGfF65mRPoYi8DYGadowOeCO3jXdiUT8VymovRs7sCu7BUhVXxdvJt9zxmE/6Ss3do4khzq68
d0mzGbfmCyTO79llIAcSEZcb9KjZtJ9R2gAdJhYrd/65LLo9xGVPwZ73lns16JbqkNW/Y0PduFY/
mx9ED9pkRcqGQFPJ20yJix+btyLT1zkeHygOaHYJ+z0mmw7bRcI8/OZkjz2GKA4OKtIyGuRPAw2s
y136dkbQQIrVFYDCJzE45JFBVveG5f4ZO/U1zP6G0uF5b1UYqGv73svi8VyWp9rxCcG0bzPjVV5A
9yvzeMnNxe62k6Ytw2B/HRqsGOwJClpCocksozzkSBMcAkG985sjiLgTSSd7oFtA/cLjU26rju1/
IhuxCRa/P3es6mzMPvGeAe2IKSRckI0ufj/RlSdgOvHTl1nwUFKVXY+k2EZfwTQ0vScMwxhJcFpQ
FDW/BUSdHW70RX8/mtYr4FaX6Qi5O4PB3KIBDuZc4ZxTZlzMBnYrLBiM057mziI1YRigWZT4612d
peUOXOhqm+UeFxAcne1S2M2FTdJbOzGMhwezqz31q+KsqLJEHfOiCTYj4BWvSBFyLUJneXdZDPP3
QmCst+OOyXNOoiZh87/YMTfqddf7VBot9wKvYGJiNpixK1eG2dQUoetnBZXTGJq43XA6AoY427DD
wIYdlzF4kgmJAtfwlnDsnIT/DEW37jsYZg1O0Q5jXItqnaOdhqbLN3dDcGysCGALzUyJzkxQIP5b
KR9HD/4tUoO7EUGOd7d981eKjzlEr12nP3WDxcDtUV+Lep9b/VEW1jPdtMujLnLyTpLvnvsSc7w9
0bjd69DZZPC279o0v0TRhMu4n5Mtc5h7FVNgMo1Q7VVb/JGjxd3Uj3cjHGXWDN7IcSAxZk68GVv3
gkTZ7CgnuzcbfbO6Vye3JGS9YRtkI754v9zHQ/pJ1Ittv6yfIgSHXZR5N726fet0avfQTp/7GkxS
UFhYPSNU8bkT1w6AYoQJ5hDEJt60Un5mCyN5Wm5O5cDNXCt54iLktpKZYZS4f1VSR6wCMdBEn5t1
38WHOAVZqVCsgB8T/nNbEmaRwTPsDCQcnFaxUWOt9pfiibkdMaCAaJRR1C+6jjgRWOiRi4J2ZcV/
SmRB9pRAWZh/vDSTeV9byNWCoLK95HK/oKOj8qmDb6IRi6yfSTQN7YE77B6ge7A3cCAKTYjfsJlP
R9OY37qqvHUBk0+3K9U99W1Q+jtM2H6qnGOGQlXErOxJS5VbCzRKpiR/ZivZW3kljlGDLK+ZqC42
ZPY6B1b12JCOC9m7ELKmR2YXm9mlTKc9Z798O8ZflaA3RdbJpjaRX+sFjF09gnZYewmpoqC5K0ed
kSXjj6mEUREt+7aMXwvcCvk6XY8q/ViySMfFVlEmWcMbY8B+KSMA39DEWxyWxUvlc2rDkIpNiVg3
oEZvGS6JJIASeXAYhVs99LnxV5SKskwmbmHsq8fFqK/9KD81MlpYg0nfZIF8+PkMUmC9rQp4pDEz
ha3HKGXTpWNxjLllRpboN76HcaubCTvGBZB11+WJjsa96ULmUQUjcUtk3303gqCFa9fhqG/ShCb3
ldRk+stKfjzitxl+aVOd2dxVRzfA8JM5xNtMhacpSQHuCxfnrKgeqGRwGI/jV5uzbL8QxwxNDyrg
IP1TvC5XqeCV0zEZqcoe9/XQ38l0OOOJPA1GPj2k8/TdcDJlX2CFnumxZnZkB6IId7by6CbLiYw5
/RhsaUPKMUViCUpZmNa3B+wWBdZm5ezUbPesov9MdT/tDegANA3IsM+H73Sp3gZKenaWses5IXCZ
jstWE4dTJvv60QZUaReYPTLMPEF0Y1TE+MFPV482CQhui0P/T4j4tYT4dO2WisrSfGbf1D/6k5tf
3La6Rn6D1Q7iYJq35Y0p2RvVnVRBJwkEIWMTWUip7F9w6LTWcrCpw9hmpfHGVnO+glpnqLFwCvUT
g2kKl1xtzReqWLMHNpVTgTo8T5FkN1ZNBzWUR7bRF6OH+GAsQtDpBGSef8zC3Ec61Dn2kg4z5CDK
IDDv+SCZAJUfspR/2LGWbWbRyOFUejuk2CxVaeehFfA2S/oy3qGx8BaBdC48pJnE2boaTocz87u4
ABJaDXQwIo1VeqONl2/GGt9YHT4T8UdxXSbCSLjt8nvQ+fAc9Q0rXEVxicTgRydq8iAKkikLEfEY
oxOrfMpdlehAOdLKVOXTfjFotZzpTlmW6Xtm4rmZdOfvXeYPFwFdvMic+IbPFkhO9jYGqbXPUysF
/EB+vImhBZHvaLp5O7Y2e+wGWiDDNZxjQ3rQxD06kjHb1MaDHiTJdFWSNz9/9pSMOI9gceSwbvnR
R2yTFdsqC9NHq9YbBm6dXJV8f0bYsIkfOBKmR9ttXtxaWszEkoM9cWvWs3dXlPFDWWBosRn3gfHg
qNqA2dJxVqCQ1Ke2+VTZp2goEVAc9YIl8LEXmL/n2vltR/weHeD1/ZisxEQn31m2/Jyc/KmrHPKd
lf7VuiTKlwpKrAJigX+IOzeKSF5gnwuCL9+PcBmad9Qu/MF//2pQ/EqH++fM2SKcTP9+jGqIIhPJ
0BmefOgJ3AtdM55nql5COWDIqvRLoelWr3sGhZjV93O36F+T3YFzrucTmZkbln0M/brud3m1uGFf
Ye9Fed7k1BNsInCDe3pydiXv+zCL3dDBND96aOxpTKy+qzOQgxyuBkILu2KJcazr4VAwGgytLis5
ArerOWn9Gz4ZS3rD5CBYWnGCeqtk67cXxlXThuAgd/Uc26TZQ3vq5bdqU3yuRfRZpsl1acgYAOD8
Q1wBYyn8VqE/mEFssSlAOxZa7sbc/T0X0zOGHrKRzb7psLSa8zMtktjRjMfAOHd0AuwocWAuXFR4
rmtVh24qQd8VsPK6YTiVUeRcYvbpVZTaa4/i6szqSQ1gxV5KzsuyrcI5hvvgdLAhmcwEafVRCkTT
Ye4NbkHDeRl9NvuGM+7MQzqqJKQi2z82GPJFVmU0y2Sf6MUKEgQc294Z/noKrIZLqE+MXXmAAk7J
IQSNqYTDVlaY7RsiRdjJ+ZVQ8vG/N2n97RVRAMM7Wg7emL82mJDHsmWhpngoxI+zS+nTDHqgQiNl
MVzID3lNZHBxmAy6NSKLgXTtKpKNJi+8EcjjKH0YbljieMFMwUuSuzkx1pwDBu7Dr5S4CGfQhyLx
0Jxa+15U5tvQYuZsGpOnwgvaDVbrGAV52bWddMlLVTUWV0IHlBtx9xtlzQ4yD1N06Y0bOWz1FEHC
wUEfikgLJwmuMTPGJGP4ayw+kX+Lov7VwBKrTCO7aBO0AEkfXoWywyEyXVzcjBvbnj6KKicHY+fv
rt20J7uLv+hHPwiDk7DudrWAhdP2ajiajqBVwzvWbfsiTSRpRocAFOKb5rhLyKj6q9p4Aojlf1hl
8FXnDmhbdU938YtOcEHnRlOBUCpC9pCHzgK9NULrYKzEVN5hWeX659Kgc1wSrmTgOe4HtyU95Oek
YlSGgQE1SGCHoYiI4C7AXt8DiQgK+WT35JeH0WDXxxE7YEpMUG3gftdacBOm+8WtnZX//WjkJLFo
YcBfbL+2PU21i+MVYVL8NqJ/Re7iNvIkAQJUSiCBpH9b4YFwHEisJHiy4qG+9LP1nbrDn37AcJio
SYderfZMFHFFB4cO4qZr2J9MAL9iMUS87SCdAzMuPWyxMfGYKmIr2jW/jVSf6XQJTvh57t24VZe5
Z9tWWcOjMRDj6w1k2vgfJpBLNkGZC+L0NxGm18VMDXJIVFgp7wM3GSfNuTmV3DnQVm2suUxZ6B2h
02IqIGMNr8HHMNr/XNdkXRp8dlcIIsXkfkVs4cMBf0++gOIlXUHjsR8dcrEkoaoYDY3Ypol9TXu7
48JV7YBG5dmbPpl+7lu/ynIlsJ8KLoJoIGi+WPENT8+eF8I5YD4gcidmbmAkHr6hZsAt1BMzxtJ6
ziIGSSXSvucjrEvHJ0vafk4FefnREXIrIbO4/AqdrMk+ZsDcAhvMmfNN45a17SMZOp2+FBwfD8sc
vWjfl5deHyd4h+fOVHtQUMnpv5g7j+XWsWzb/kpF9ZEPG8CGuRFVDdGKTqQo30HIHXjv8fVvgMrM
c05W3rwvOy9uh0ESoBFFAmuvNeeYsu7fvdIMGao5Fo2XdOZYfntGVY9KrIt2BH+ByQnLVdGJm6hx
sODlqDNLtLmE9XQbBXRZXZ+bkmjwHs+jYUiHMckMCvhViIAIJcuRXtI1oRCA9ArI341aTf5QmHVB
3N07Jd7BWukeYro/8NicG8NUT5EBd6d07TeOyvSC9RFhzMDJq1IaBEter8zdfF5XfG3IIxQwYvOK
0hED3Q2A1OFVh6s/D5uCI0EF1z5VGnfG3L5eU3bQF9AMf66T/p3mPIEfPxTMSxloItEKgnLWKDXI
HLdYQ0+MQJdHm6DF5BnRC9ODAuFEW3zWNIm7Tnx2Cly1lKMofwJz64rzSTWguNFKvuP9CG0Ci4k5
siiTgbkoSlryJVbJjin61NwTBTC+no5V1g9LOwaTWbWUFLDVF0zpdrnNEbYx9wp/I7mTDpY5r1/J
JMsWXdLLuUalFbQI59OgBr/XqS8JKZazDgSGgWgspbPT0U8BAFfY87C3V+UITidjgUFYjfJAlNUU
nAAHA/sN5Ad6bjZSi6wG8dWNyeM4rsIo+6w7a6N5vFos9dUAyooXov1K2gywEUZZysikrHavU8XZ
igDzV4w42/FU81r1hlPawxsRiHauLMClmZo+Unuoi97GgYSiI0FqX7dEkzqKzUhRMn2v7uugOJfI
iYBXAHKqBzpkjX5mfbVqdAEEvkgmfkS6ZblBU0WXC4XVD20NnFA9oisYKzt3HO840lTEipIdEHJE
rwJTZcgzLYwjnAiaGS8HhaOALOV1SxE+M1wbfi0cnCtDy05xt7UGsNpmcKOGmDna8Snzn3tFI2oL
lZymskpO04Zfn6HvA7qmFFgg/FPsLJLoBUVnBNMHTN+Z0y8dZj38biJ7MX05crwyTLISlBR9v/ez
Z5Uz5Mxg4sR5v3jS6O7kJj7BLBweAiIwZ0RspbPOyOD0zwIflH7Yf/AudnFg3Uwm4K6vdkC474va
g+1ULqLAaddjquAEpacdGwCbR697tkqH6CVzPaQWviyatblrZWBt1WPp3LS+AzQoqB58G66oc079
7i2Crr/Mn8aQaiWvAfJauXnQyNKj6MxnmVaKRWM8cQQVaCK741grR3LJLcQutJ2LAz/CrdXLNRL2
BiGgicnGYTLfpeFHLnA7o7PwpjaCUvRLX7DUHnUkR8Khj6Rp0FMtQH5C1V8Zmc0VP2AiGqRrfWKz
Rm89PddVlWbUWR0OuNanY0qCFS2mbh00hQ5ca8WiCUqWZtqrQkpwvjWI4lFLx7k5TRpr5YEEMQf3
DJ0gr8r8ayW/j+MeNDnUXo2SiSIKyojOUIYpzkotYTyHI0cS1TLoAYp6K5gvDi3eKb3z4tlQ9DvH
i2+9RH4jaDbHk+LwJQ/oTM5K37GBAUFWNzs6tD7tHSpsvH2FWRG15uwqUTdbrKXTQh3gIl38rW0b
j+rITzxKi3YRmu+KAcrPkcWhEwKHhtfc+Tr9grxNHxDAY21yOcaMdFuvysSdqyY9E4t2JAOAjhmU
xZSmg00NH+3ViJgvoT94sz3KJmn3dzGto7nftSHsAjryUtDVp8yK5o0F15Z/dlkcGUogJLCNj8QU
O7t37CU9HjwWJY7nCuiCPxrzsZCvpoc3EQuuhoGVxRJDqCGiKaFjhQpS4Eh9EYH8t2OOvSP3EzJJ
t3utKMOnr5ePoS9XLGxue5JDcs3FG2sc+WW3aKvokPo28DZf0gbHPmi7zZyBTotwlV+e0Nae5Idk
0SxJgZp7QWJexamrrIgrsWGf6vM+aY96pBVHpcHnaPjldcKM00yqZhV7LTmLdbAoMhbCXede2zJ/
7xkRKAMjq9C3EAU3mB7j9ibDmMXivQcfQIQn9Qt/qYjEtWrQ74FMc031ONccOs5Wpb2jpjP5kDge
EGGwqEam6cAUlXmWhu8EwZ3SLD6HRvs4usgG6Am/Z46WLWoKs7yWa3QX72HpRNdI2RcxXjtNL+s5
ZqJq7ZjmQuuBeOX+K6lAFryZdCfBqOKhc22kkDjXBTZHqPnDVVLjXqkKQNPEGycMsvaeOiqbxlDu
EeW8+dAqF17XPg1BzwzAv1cB386aBHeGOI8DjQKJyGOMEhDQNS2Bjnbb2Fu0+OIY2B/y2SiPHl3S
dpn6sYoJXPGslQMdofSF87tlfaR9ea+XlOqKS2RJWB1zpdnUEQuQrE9fQhveYiKeydmL+Eky4I9K
X18UMrht9cdMjddjEUQ7RPmzxl0ILNCzCENXXYHOV7rXVhfPaVnfGJHxUAkKyTbQN0itIYVm8x4L
Kuv2VyzTZ1Gi9qlaDYyoDBd6hmZWMEuwzIaFpFAPjAnauUbPZRHwwaqNkSGsSG9KTrlKnz4Mtcw3
VscVekMbYXY3QYH+u/Hg4o/SPYYS+7gHUAkrH4RM0UfnRrWZpdLa7Ot716F1alpoj504eioysivC
vKAQWzr4/nz83/myKWHjYG/BWTZMTAnIwG0c7MwABTseIA6QZQ8VAg7JUt7YacukfTJlaIUGbNLI
nhyDxscwPHoSFKeW+VuAMCmvZxQLrTmaFglHDUMEic16HrqAYmwhWMkPHrbcZjqD0vzqfJztlbZw
BvOB1BS4uQFNo+QJySM5gyqvRFcE9TrKUX4/hslms+q/pUN0cBKnuNKS4dAiAZsHZUgTV7whaEy2
moPRpaTtztcTVodODmKE7d1NzRs1iB+sMz1BZw3WFAJyiHiR6Cg7627yvj6OsZkvbUpynfMd5eWI
9V+R13rCWLcIb7pyKm4G767VifRuW/0g4TSZGiZsu+Ecr5Irx99QXosi/CayaF1VD3GUv1h+PeWK
N8fM5S0l3dxwrOdc53BTINWcxz7x0yLI+QfrztrVxDe3YwSkFaR+diG9rQQKkodWHGHd0mzkGQD9
Q97AYQITPU9NFldpoSzaoHkxo4SGStfv6jpOl2lTa4RrIki2FoKUyKVtS3vuCP0pF8q8oVSbIzK8
D1W6tBrxT3MlR+zatAMEuA71FvJPbDdWirs6+QiZ0s8D29KWBgqmaJLiiWT4IAqFwqPu75pg5LOj
iXCFhHMba3KcgK44lic0mAVSbFBzcQVt3hT3gY0Ojta2Otctus/awMASbMKUHaRc13DQkSEsMNa9
eURJBa71LA1oiq1NL6G1H1Ra9avcZPSYQc/a4HtOMzOfoWgo4aJUD3nmJChaQUZ4TTC3JrpDjMIZ
Vyzq5MGB0KoU97KAWoKVszFgoDShu0l8zttqqHBWMqV1ZVOMuDqqVTdg8ltXzTrUieDtBjpbOtzB
AtMtIA4L7Dl9g/4UBN26C0lNzyeK1xAYBQ7x/KXILf4haUEoRiQ/vc58GW2ycjICtmGMIi4VCacI
Ge32GQP5WVxzEsh0+T44zyHYCw0zzRys1mQg0+7A9ZIxi0JorqPhn/cKadOqNRm2NMhxCYlHNRPB
HjzanEAHTH8+dizb9x8bwzLnnC6vOesNc91TSDt0bhWdHi8GDKc0VnAmlCsvjHb5lGvGbAMrfWzf
09NH41iPfDWFQhe8KwgooVaomhgQIkBTBnaUk4X12YOEJ6+HrB6BtY6ROHOq+z5OKWFCuP8V0E46
gbU81fqHzJpvkn/Esk1Mey6i99ymoU9q0SxGSRG4aB1ZGDYzp4XZReCW0ZoxB6UU+1mmLjmHuNS1
aCpt0bNYMkwblxsDhSol+slDLYEOW1/W6MBmipcqy0FneKlr6krNKgFlwjqObaGthAddIRv1Wd30
M0NPjtJ7sjpiYX19awLUC4t7xf1GY/Goa8mZBWwAc4LeMrnpi1CG941kxlfmwSeekidykkN4iQ1x
C0JIkCoAEJx2XA4+86AgyLW1quj3RJNlZrK1MnwsuZ9zfNVyMhv4Okf1xDstXtKGo/aAPqs1Uc9Z
ArgVivTRey08JJTVYKYM3Pz7tKnWzXRAsZOtUjYfnjbAv+ZDz0J4NGh3ruSHnSuvItetZRuE32So
5atWUxGOGRF4jJE1N6eOfVI25oEm5zWxnnKDcBQTsqtS/xs0nwsTQystkj2DMw7SDpLx2AWe7T8b
UnnqWUEszTZ7QO55rhy1xiF264iqXI5a803r8YIWEakcRooUJefLFk9gDvQgyH/Ma9uy6msGKCP/
J168v+1R/iSCPAF4jQyuPL2/pgfzgbRpkXpvHL7AiE8YnMk9+TpOWX+dNZ2Ybye3ix8Oj6OIEfI8
10bHUBRSlppfB5CTjMRc+R6irtzZIoxAvOjlG+p83k62aTBb4msBQwqU2JiRITA20dHhQNKgY0xg
SuvTAR7b5+iuyyZat07yXFAVBL23HcboWYwckpR+mdnPpcayvHOhYOj+W6RwHnovUnObB6fiWebe
UYhHT3/hF7fpOAvGMIDgMzIZdDZIag4URvMwL99MYBIVyY7dI4ZZAvya9t5p+z1j+nluT4IK3iLc
5KZLn4qCT6FhOSCrcgvKITLiWYLqgJMM1am66mvUw2Khp87SuWE2spAElyaxOFF4vJStsbDdo0sr
0/GMk4RUkuoUDJMqwewZQTTu1o3BGQfJGQd3bzXfPJ0xaOvow1VHgk/niGszDNeN5j/KHIwDhWrD
J8OK9DlDdU0ZT6K1tvKt/s6rok0aoeMsjo3WfmjiXhB3xNHkKg2iRRjx84Q6api3g+qxRhmIL7cP
TXoYBpZA/x9TVt/7/3rPCLUMPL/+9/68vPtjVuv/+XGP6t+Xzd5nNn+tX3+6sUDpVQ+n5rMcbj85
WNaXmNdf9/x/3fiPz8uz3MH3/9c/3wFJ19OzeUGW/piqajqOZenkk/73UaxnP4iy+jX9x3X1x0zW
3x/9+VrV//qnMMxfHHJUbaFZhiEMlfTV33JZzV/IaZWGalnCsA2d8NU0K2v/X/809F9s2zFUKjwh
LU0zeVCVNb9uslRNdVhkkqLKo62/k8uqG5LY1QwPeZZef/zrn5ajY2UyeD6cWLpEi2Gx/YdYVpNI
wsxLgxFtTAEr+NMYtE3pp6ewFO8hyqTOGt9DqW+F7S15tq3JZ0em/PBYxRk7DwC2/FWW0XDQ5V4k
SIvJld61yj4Y/Vt3RK5CMFHHLA4fykOEjGdKG+UUhhPdxAyBWLZftBms5yojscsZzkMZnRwKecA8
V4TPz50rqxhe7AxLou3eDUFIhpSpDIh39LlvV4+NbbLOyT7byIPWHQLvl7Vzh1X8nADKCEyAdZ7N
WL8AXF23zwjJH0Vn3zS1vus169oW1l1mKXeq7YCGwxFhB+sC9hCTZZwuyTMhOG9pxkk2j9/TqoTt
q7nUP7Tfhim4C78WUTqFg404N8u7qAeymyKylQE2ddXVMDjE9awob2tLnLMpc9Tvo2fyXBZ52J/6
AHKi609MMxioiXn0RH82yH7Hfy4RFlYEcsI/wk2h3FOXdOBX8wb7BPdXkokI7albpVLWoSADLrEw
1o9vUWissZOcGo/5bF8UK8Kfl4ZB/F7O81ZlRRKp0Z2Lqlwxr3tQRg0IkftN67LbWPAR5j3Sva7d
E9DmohNB0dgOaGU0bDs2tURkhC8GSHu6Lhw/I0bbtstQpMmQ3LZhctKsGjYaY7Z+KB7a2EV5YVvr
yajtDJm+7BQIq1pNd5sttmEdQp3RjDZRnCbHgF114E8RvIW+uCkK5jIt4w0/muW0f3BsmDESA2RM
uECs6mh72a73aLbTa2DVOwlqvfGx0ydnnHJjEmYSh8gOfAXsLc1vpVPf5QSatntqTaEJch+q8lY0
5p3qNAdF3sV1vsdkDHIZUKl9xK71nNI/gCuYfnoFfyGtldBB2EpH8hPigjePjfG1NFrWjoRYEIdT
OTQUtZiViezqVVcbw7LnTOuE+q5O8Jgp2lw23pEPl/yIcBVbisM4XyEZpFrF2XimpqAbQKdnHgOr
XRT2a6oNc0MBoYlyF2OiqywKgBkt0r1CKGsmqo9tXDxEQl5LK3uI1frkjs1+0NJbkXFS6rLkgWm9
I/qT5mBvwqt/9ttkVdvx0cuoZwMq8JgkenqI56wFX276kCF9IyRRAnUBbMkrhsDryYIifWOHFJ5l
SpXmE917jsz9EAm+QRjGFT86tTC17cEABuCvXb5ZTVF+tna0jmyU+Ev8AzsR8M+zXBuvHYun6Z/R
lgurcml/IScMS/gBVrG6r9Nu59ddOwOidqOHxCXyy39WwnrF+6WNMnzTREV5pqxV9K5qrjFQCJ/d
HPRTky/sTtuRPXkSQ8+8jqUhoQLJVVqUu6Iz3vNW31Tk4NaOvM5rcpl4oxwvZ0NnXRvS/hb5xsaK
resybnZIk58M8r0Mx38bVHknWKmlrfHWBsO968cLg6yPWI3WpPTeVlF/VgtlLcNkPdh8xRTDf1M6
e1NIpKpa/5J19jfomTddoW9UTdvSoG7q8Y6UgOtIDi9A51grJxt0rFtJdigJSyurTmY/nKiOX4f2
f6RNcswQR1fTCejPjvhSauRxc5azxB+O+LrBSNTr+vGeTh9aElOHEgWiiZ4rJCmI/7n33vXpLrTM
JTOcndv5G+lOkdYtuipz+T+8m+nV/nj+IRdPOlJYUghL+/n8Q1OiK4qyVAHZDKwu4DaaUp3pOIwY
lMp10SoIvuIddhW/chHqJy+JwPtFdkhW6qfEbY4deLo6TRZ/v+p5xHyRf34Er38sWn6sWf60qvlp
h/WfRNT/Lyx7hCSy/b8vefavQ1bXnz8WSpdHfJU5hvxFJ3Yel4CFccsAF/NbmcMWqh/dsE1H54Bu
yu/x84rQfjEFxYdjGpbUILTyDn6tcxSh/6Kqqq5RjPGjQtP99wqdn+scW9M1uAxCd4iYV5nBEmf/
U52DHQZQs28i5s3weRSPEp0SDW8KALpOdcvCNHeG27aLMWWwsHTlrI6K8SpO6P1qzx3k7yuGH5yb
TA5q1RJAkO6BhiMCVGuHFd27zQVdIAr8Bek96bIwkKLkm09sj9DkzgCKFiAJnCL0zOb9h3/En/yk
p0rxhx/R9MfRA+IzdLhwKByn7T8UcbUbCzt00Vk3Yli36lE13LmhJjuGLyc31QnpAQBK4g0rFgD4
Hd4ej7OAUtwlUb4B1nivsDLswVUmPswkg0RKlKbuES0QiLcOehPyBXl20MDT0qjjZeCTT+hrc12N
kdVXx6rJMDE584K2i5V9CzLzfzhoUXz/5x9oSb4pklpZlX84SqCa9rwRufaVmNLftODoD2SeWZzn
dGeDi2GVx9mx7+Eq/vUna6p/8sLozB1bNfhyw+X8+ZPtmbl7Y4T8A0z3Qlb9U5EOq0QF0erv5TDs
eksn/ak/qD2+74DoCUvuwQAxlPrQWrGaEElZX8MCfYp1bx0M8QrI2HWnN09RXTxJLzjBNBnRiCO6
I4YHEguoaBXknZXrd/Q5iCUkDVKglc3rZzgn2PeaflP4yqNowy1in5VWKXMKItb5xmYC0fRkhVm7
0eqX6iHL9VtdAJzJPH9pquYrC+7HMkluQmkTmm0ta07GhtIdHDOm1fv81x+e9qcfnu7oLH0cW6im
+PnDc1soG1XPuFjoD5lXrkSdbsvK3XY9sor2YWQqGDDfzTJm7HwMQYoXOfH22K1Xvi2vtK7caIww
7eaAtmoeFee/fn+G9fOp8Ot3A6pdcNTioMBh4ec3qNqJMqYRmQLOWBxkbUHl4HfvWxslavYayPna
eGtUYDdtcK856Xvouy/OYDwxj7khgUbP8rtE9e8l7EA5EmKE2MYXO0gEbzURJBqkh9KVc1X3lqVp
vEQVYZMVcgJj7ea4T3xsMmoOQl8u66FjAjlsjR5+zOSQNP07hCQJajfKxNlUaebOeOeb7WsY+fet
SLaGnFcEq9Acr9aa4szBUdFpjMc7KFDXacyhS1We7QZyYPbmdHCSBRYsHyt3kWFvh7AT5ohZ4g2D
9HPEp+0SfCB3qmetTTXfOUZ6wtF9nXjPCtIEWWmHyAXWyGtQV5ofskQOCIuzzyHNhKAxDGsSthzU
jtjxrL12GLU7LAtURiFqtrKjaGOGLVo0exOa4q3uYm7j7Rz6tYVbmzbbKq/gLDQ3AUYhv8R+D1+j
3VZ+xrjd37dUe11d7SuYvACWZharvhqbqO1muywYtmgcwBgZC2PMlpToxCULTOhxsfEFiE21mPdW
NksCB0VHsrUDIhw0UuDjceMRjo5T9fpz7PK9DsooMMJV52uww6Phqkb+rwT2q1a4r3Sd03RfW8GJ
FRVrx+Sx0e0tHFFkM2iTsmzTC/QFFItZYQOVUxY6vIkpjCzxyo3bkQwaV2tlirXovPuiROcZ7/op
uY0E2CQkdNsDimDoy8+kyY6hKpdjTaOvGx9CEx5NgwkuvjVyuYS0Yt9pbXZE64/lj5zbMT/T4174
urGy2knrLNWTazH6Y9KkKOGH1ZpYvJFCImknv/KuNo3HUtx7uXFKpLqizQ/O0v9gUrIaBrHUdXuW
WgnKS9xWlmHdFeSjhsgCrRa17Rh9KFbxNPbuYtTsu2E66tI4tkbrumU5bpgHw232UqQvaJmOGUkI
Tu8dNFI/WOGHT+A3Bd8RmK4aCjFHbkMHIR6e+p4BsgXRmn8oIAlwMWdU3n45robEPIRuSh5JshPK
fW4TrVHbd0YZvNVuei5Ge2mVchWlw0NcaTT+wSQajb52s2kYRXjziM5rVB/qwSCtIXlTLCjpDmDM
uDhHRGN6jf+mGcUp8ZW1Frl3kO3fQsijKR4Rpw7f1JBoFQ36QeS+eq59hwZkr0uWQ4M4lUVegPet
Dp7PZMREcg/uQUYEdedgKhM7O5cYwTrP3YxmdN++dg3fR3I5mD9ZwIUY44PFV4bioJJ+NkIXLYpP
FOjnIu0eEPAgJ/QUvricVxnA8ru9y5XottuakfLWExCllMap72OoYt0ezMVBlsW5StAGIpizqKBL
TVx1W88mZa9+tAPnFIU14DyWUAxC2hGvbJwW5GD6Hz78ZzrX0X0oQQFYSbt2rXzbSfvO04Nv/eS1
YEh05aFbUY3sGMNOLQMyqYP4JfPjHQrFwyT+iSRMrewMmhZxuKY+ROjbEkcDzwliEXcnNhF7bhmT
ymEqJQzqLGTOmBA19ZsdwVTyq/TNLWVEb3UZjOT6uOZEI4/trWU7oPYL8luLFNmQq88RnjIunoyN
SMpw2KKK8MVCteNzWZXr0BkYxmnGSVOtQ6bR0cd4rebmXU/Ht87lm1K18AQ0+IAAM8dUv4L0uMGU
DVaLIwwNOowAcwB3D7oJhsYG04pex4NBo+i3mMyuIGgufRV5J/5LvczPsfFYWeGuH8s94cBQmOK5
apkb14D2HNQPBBGspddeM9d+zJTxpm0cD0UTXRyUz35vP5KT8c0IinltFafSEfvK9RYh4ILsNsey
hS4XscCrGcSUq8qNGLI7lncLxSy3CmjSq0HIeWcHh1InS2iEREHOoSpJcO4Y8xfDKvAD7KItToTn
vPLXfT2lcKgbB+cyTpJbUmTWI2oNU8YnrUUwhiikRfhXVALpgr/PA3tNwOd1oK3cmBCbaWScwwhw
+zstNo9uk2xqzgN/fYa+rEW/rw5/PUETGIK806bdaf+hsAX204VpDPs6DtUZSb52Z8/d9ialoz7i
XdN6ssgZjDYICdR2yiRYdPXJUN865c4gyjP3WM+w5JlWY7SSfy216UL/uH77w81//9ly7sf9/736
zA6vyWf1t1eN/wsXhX/dBp+9pq8frz8uCaf9v1aEimRxp1Gvs4qzdM1geffbklCh5Pq9123rv1DR
087GnnLpj1Pb/9brFr+waNN1VZomjXNN/p1WN63zaY33/dtkoMYFvcbdtLodU/Cmfi73EsYUeWrY
3qOCRPkqkMu2CijsylTn4ocbv20RExeLG5j/0N1Mu5XDr7v1EZGQll8gY2DlAcdkXlFbI43VasgI
DAxXSdH757qejGFsvdySheOfM8Fx4fseUdV+7XHZeNmt04cYpb4WfD3H5RWyBLdOs8wxXW5pyNqk
rucx8oQo/+2qj3Mu0PWE7AurL69su7eYs0EQBNRpMIWblFah1oBRd0GqyXYo13gMud0qh7BwqlPs
dOVWl/QErQJJoZc2+WOXu85qkAANGVLlj4EHP094QFsuW+NK3g5KIBCtlnKWtr59tiYlge1n8bWX
COucFx74vKZCDTht7azAvVWa/WXb5R4no5WfEyZMWmJtn+2A19OkcOCbw/sZ4CnppVJsoD6VG6XE
BHH1dVtYf3L1sqkULBsu11DR0ry83P662k3P4lye5XL18qyR7RYUSoMzbxENr9WCk26lZcaxmC6G
SO0OeQZkgDHe8XIx6YPzwrAo57JsR0KMwzTW9q+zOMj2Tjagm9VB9dA3zubA0fr7zOkgYHhZ89KV
zV3e+86nbaFbr0tWy7nhrUTT3gQwoE9WKcpTVXnVDhPGzeUW8ozqlFpaebnL+30v3ckrCPAtSLDf
Hni56/cHGvjid8XIdEJYKXRiWD+7DNTwfmA9RE2EpEw00d6sNPMjMompqvvk8fuuxbQrAAQHBJOL
HlQPoJnF1kepObchZreDro1HbGzV3uzscg9+zFyVcf16ufX9flRBdTvPcceAxvzaFRJGB1theuhl
PyPuSbVyMJV2DhtaOSjMHEiMbzNKHzM1nIOZd8FeB3ky70atfauRklRBSU6qyc9QIiLYpEkS3IJE
QR8i0/bN9MsnJU2zu1i33DUZ7xYanNp5nHK3Ljt8f24Yh7yxnAyYv3zuQmmnqNsgxRw5sXNCeMOt
kcCksqNxN0xOPC9RxJvZzTj8xW+JU5KTF3bO1k5M5yaKOveqUd3ggN9hWJTS0zbJmGubaLq4XLvc
d7loh0ImWET+cx88ESQ+ld2NncBiQmgkwS4NPn5VeepQjJwvd8EuOJVtEhwUVhFnVcQa9GxDW1xu
4qb3D05vnfyIjVnegSI23YNdBSpkkpTp/hBrm0zxnGzeBIHYYSQVOytox6/NSaJrm6+bl81YsiGY
Tw+8bLnc97X56zm61GXVEygoErJ6PvLeXqSjtvO2FvXeAQq1KzvsTFEjuudcZKuqJKRPmTJZJSiR
c4gAdhWohDe7g9bcNjYW9ssuPz+bWin1vkI5ufMiGCpeI9vnysmJIm3B/jMrX8VttR55ojfFCcHy
29Ldq1w7mFLLcZz01PxkqLWN3z8EeamsxkT2K2fUdmY91WI67N5BJ7AYH7FH/N1IbpMbsMbwslNo
q+mpxiN2YySEIgKA/rorBGlwNKP9ZTtsTY5nTbcOE+ChMPIQvcCvNreXa5cLJWGw1nu4TYfRRRIz
7XK5uNwEvPmu+UG3Cqza2kdNAiGAJQoZ8Lq116eLHIkrMsTp6n7UsKNf9rxs+r7T5YEuluh5A8Pv
18dcdpRpuq2K+nEA2g5bIH8LZQbcIjZt+LC2vMaWkK4Q3RrnQIEt55mp+RG3JGBM+wI3+3HfwGQk
2UTFTeqzLk79fn+54ADc78N+YGk96L23mbZe7rtsDaat/mVrm5reZugYhkyPDYaEgVnSuZOXcNri
9vnXFrSDG0PttJWshoK+mFVs3MZwcaZNV2NFyQVtOzZdLhhiMcT72tXIf93/++Yfdv/a01OcYgER
z+Dc29e3rRrXt2TksCiWcY27lptR1oTHycFwuXW5KOMqXdnwL9CeDMTf6b4y0/0AmEDFeTW2NUJn
J5cmeKJ6Z0fwZ5gRU+cn0bMOWad3swVH2mCjx2l1H7IK04VivhigiomH6bLtiDD2rNXF+XK/CDkn
Y2bvdjW57rdAgN/ltL+a40CybMXcu3Y3AEVJAVTkvfnSdYHOejhJb/rQDm8AreHe7S1YAWCE28KF
JObhVxwwbjGG2eGqcXdWprq77zcv1y73RQZLgaT62uvy6Mv+l4vvexXmcBt5arm+3O8wudmaybhw
FIMEhYp1vKu064L8hcegIe8JDJO7MlVneLCAFQZJueo8fWXqSZO8h49u4ZB4lZphz1kH+ERLZqui
mHLpOXbzok3JdDJ+1dQ+WoY0c66p4pKHCG+gVmWsn2z/rNTFHoMe8/yUN1IL47ZnsUabon1uS1/e
1tOFN5BbMOSNj3dYmUsMAcSWT9xWZTTcrwvPd7jzcttXiOdNCqwUzu+b/7hjcNndLIZyheiXZiKa
4VYbo7WNAx+/DoNUfts2caJKAfSBTnN6ZOnTmj7xHZe9AXH9tveIvWE1mTquMnRxCIdu5CEY/OzA
m8AjSMkyv9wUVpkdIJ4APQW79x9bxmnzZZ/SJUiuDcuby2OtJI8hB//8XGnuorW7PCQHyPn1Kl93
ctjHf9dB23crYlJaK36HoWldSWC1xxY1wyZJFZ1MJlJgOSou665IvvZwLZkQlpwBfSrr27zFnmaH
inctdKW6VWWtnHyBz1iqpGoQzLEm1YDk8Wnjnz1gmB4QMrEvFXXf9856Ml7t0sqqd+OoV8vCYXJz
uXnZcLkoCLvefd/vci2eHiFiE6h+asG6+/1ZLhu+3+xsUyeTb9osZLYVYmox/v583/e7PKye2NJo
hfelVI92buNkuvznLZfvsZ55On4WtccXOki6GRxTynFsF2aEZgyBnf0o3ejJp4d7FEoS3GFgXbrM
1B7x/qsbsyb7wpr2sgsoDrmN2OyylW7P1vUj4xaPmXZSnPFoVLr6gGsxAYUPBr8Q3a8X+HU/gGbX
yyYLza/7VbvlZHXZL00Viw9w2ps3LLedUXwgVauX6oBiBH0IUSYjEV6XPcYxxz3u+Nmvu/xf1s6r
OW5kidK/CBHw5pXsJtkkm06i3AtiJM3Ae49fvx8SFNHqq7l3N2JfKpBZmYkW1QZVleccKWMYdn8T
VzOcllPJXo7xrYxy8y7sNPsejApdd6Ze2/dzqtOqO4Qdv4VZBYjE7b7HET/mMjsaY1fthvJbUUOT
L7lruXVWMrrCfUQuKb42uxE0QKQHBwQZ4ATEkgHOgXG9ijPwAv/qC5dZCZlZu7CdxHcQ8E5wiOIs
+NSzJxZVTK3XSeHcItOKakjvzEjApuq9q4WfbD0wr8Xa/BCTqmvE5qsDm/7vqNcgn2NWJnoTTust
ZPPZ4OkuLAfqmf+L4CJRYog5aM6U4LObT20JsTSKsNDuoULQpVAb+CEIJH1Oj1mnqi+D5r1WFspS
0DFxFmP1zm0W6OZTSVM9DW4oW6fmd63h+YnH0jeztNIR9PVC6a3/8pnVgNySsAmj8bmm/cknHOAr
GzjSe5cKS/crm2bjfQI74/o5mepqYpXG30kNER2o/MynkUoZn5py+OiwoXonHycZJLXukVndfL4C
TzjiX7eSVEDlcA1FE7AXFqX72EXxuHTAuMwcyvAla7oPwJrKT13zpV7crpIZ9xFbgxc2pFeftyQx
dV09SyJPh14TkeO5RJ24Cao7V8vD6NBX5k+OURCj0bri1wzdU3cSI0NnNajngRnYub9PrGUW35qs
dAgjhD3Dmmx65b5FHQtlyhwKXZOOigLKpo+wrBZgEHJ1H0Jd+9GA5O1gGibis4tZRqFxdAL3q8Qi
FKC9IDh5IdYaMFl7P4uG57XY0pdmm/w5xPz/cSt48gK31VYC7ZWW/Z1Pm32DhyLxzMNGsS0RMhhK
RfsWwDXUWCBz3wYJthKeN6F9utv8dEv7MCwuwVEZr4W3WbmS1B9ZmNFcnGfdHmECBYU+hPMegrnw
7p2ac77ZMh66zIepUS4BtiExVcBLLnFrCnRD3r2C3qn4JE4GUATmA+Lp42UC4m1/NtHX08k9JNaP
SDi7j0wEbfst0Nv4gcYf9PlgJrlf36xoOqlJ9EmpwvjR6dl4lndprbrjtekj3iFR/Jj8KQlIyXBA
5+/veuRJNmqC/iMcB+bRMcfPUW31H0en6dmMvoBgOl6Nemi+d/CGHGWKh/diF7MHcy2mzqYYvZXU
Wmf7bq0llhQUilkz/ij3ypL+O21oF7SMAgqdy8q61XjZqsFXs+skaOtZNMvpysfOgW5PCYeGri64
5ocuDPaoENHjboScvZiAvC1rKvdpqMWvDms8ANMAN8VU3a6HxDGcLsRUUGegnbr7LKmVqffP7Cpe
ieWiMPSKTtNSRW60QILHsi6ONcycgEqDJ7Nr4CVTtefQLbTn2FHse69IHtTFJX6/y1HvcALOYd7D
+DJQr10TLi7xJbDdw6xNn9NEv+yMXsS+XJ6Q1OXRZ6J7rCwz7yiuri3Key2IP8mcDJLkRoWzF5P3
ePMSgl2NEtc9Tt3gHaOuizj5jl2YMXswmreOzUFvGcXGq5i8EjbQN9NF+rjJdP3Vj7WH/77Nry/d
QWc7sw689PSu0FximcZ5F1idtJYNH0L9KQrqCdpOMLNh132BzGDk1AU6taLSaZBj7e8YTvfFV6BB
tLQKgKuazN9s4rv3+M3/e3y11OmDYvrW8vt9Fi/13+8r9T3TeItf6julA4jIVcdDkUEVFdJofNnb
QfGlRAhyN6TeeEiyOf8yWuU1MDE0Ce1ofKw9IGvi9zUEIOMMWJ1k6XP5lzPoYHdLu/gQtuMtYMji
iwEh3g2nY0CFFhNRacTbh9JjmVh0nz2OFxd3GKJNMgRjzfcFtywncIc84KuQ+GruLQ9eCoIKDFA0
2HdJA6/ZuwslSL7uxIYt/ls4xM2NWCcTOv8RqPm06AgmxlspPYOHy8pZEwSqysOqNcMO3xvZZ0tl
p6b2u+iBzbj8M4tdVkDz+IrMq/3Ua+WLuHVwpbcT2xWXSjLln7O0hJvADSC2XGqw/Uv7A8fgR5mt
Ye1NzJ9J3Wt3q1xDtWiJyEBjjFJkD9qsJuo1oOfFELmRyMgqYwfziuGnD86c1kiNLVlnCWXHblRV
m//kULspF/wgAp4Z1HYfeSnI9wo1txukRxe+60UtJLMcHtTB8+joVokr7tDeuggaeBUTFJBWc+pA
AQ61yoJ7gjVr8tALkWipX/Z2C1XHL992DykvcYGPwETUV4fNJQnLfaJ50B7Wl7feZxjeXosEOw6K
4wAdHmI2ocDN13DDzzXKm1zR4dm3wHSw0bkAnxRzBHITErjFbCniW4Pfy3RhEt2oarkmnNTb4nKL
LhIX/LARFjPiijTJ71Tf4oFFK8u7QDUTsFmL3JcMuTm9XfU93WdsHr3bS8waLpkSTgdReTfmKmyD
vXlz5pcIOp3a3X//PgJ9cf59ZNGM6lo8DrtgF13v7KQItYRWhwPCf21Uz/YWuGv8fSHm5LGeYwA5
GYgmRd2XJsJI29GAVyJTMSnjp80lV6X+t8c76HFz2z1KKmtFC2WL3LwHPGx9iGcQ72aR5DCYKuaH
rKvoQgfqbcNJCrLdhu6LNr+e5h/jz8EtdAamBKcLJmELzvOD2dXqgQ1Eji8QAXyWIYJiCWzXLx87
sbD6L3DVLm0hf1rMM5+YMiG5Eiel/uTbcuUeQ4FokZXD+YtmmX2nheYlfGVLX9KycRkv+5piuyrA
LZsDkr2Y80Sb/W70mjXlJDo1hxYg7BLu5Xm9ZzcNVFi4FPr9DlJ7TTy7w1pCnPqycyp5lLmUlN5X
v+l+992IlaXDKW/u2z5k197xjQcZoFM2H4C1KAs6Bp6bZSIF3W2sl91YrRn25FvOzuyK4Dq2wcTy
oY7c66Ug0G391pL63gB5xlZnLVYPiBjRJKjVMFJUHosyows/yFCo1b1VlfWDWBKhK+ZbRGXa4Yee
jZWziKxr/kcjneH8x8mqxd/YButk2hAUsoP5+8kqCN0o7srGebU9/28rs5AEU23IyKtygDY3n2ma
KNEj2UO459zVQ+EgTMt057k00J5Ewk8EY+twR7t9B+vhEjMtw2pLopRYbbZQONRgB+tivY9MRaC7
+8N2jzQx/5ncrryaK1UPd9srqCf11z22aDXkdKMGWpOzGYIYF/tah6mwr6fUh+TAUBP+u+q3qzOf
r0ztRVsj4iwTEpf3iCrPPQ8BbHypd/77oPeNUl6J3esBz49LzDYtV6aiz8plqEDAzNMqBAVKOtDM
sV6HRXUMLd+/Xp3eYMxreYkPhzm9hTdn5yCZdUzHEmpmloFf6f2Ez7So1fsMEpiPrR4dRshyvqJj
ZF2lBqwqYsZ5sx9013utQ8W4y+vonk2dJxh4srvMpo0ChtbrDrYf2MRC4LQDp8YXdgcJBhSSeItp
MJ1LNEQhlRHHyZzYzRJllQBvrcBRYOSok5geSGrJPTjxptRmb7eSK4mRWTFPKjacQkGLB+hzucG/
xm1pZ/eQCfGt/wSpIE7o6jjwdZp/xFpn5XL9p5041gBU7S6Rt/Sv4gT1C7t1/oKrqNz1flbf6zPb
f6YO+GLsXecvTiv+0iF8+4DwQkU7JmxmLC2z+wr5o2v0777bXeYeQjXMn5R5GZQCEn5IUmgZxtwm
UCP4Toeqs8ZmGox9rhMUiwAWgk2Tnq2xMrHU9QrYPPQJZsvUpPcVLhjnmX/OIShj5SgWcLr2qYIX
oIGnZ2lD5aeHLrIvEh8vSR4baddDboPPWdJlAgkUHqo4gt9vdY0epdYuyIcDP/vto7bAXks9Pbpt
kx61tjPgPpy/aYtr87OFk52YlWrQ+ZeXUNW9x0nw4LhoTUqpGAYbvmNoZFhCtjiZLLoJzo5h4mt2
V/+TRNHEGa7V7ad+ch7BErovVdfQpV2z4ZTJLMuRpxzO5yPdSe7L1HbWQQekyJYkwTJYdPcCGuzq
OzH9ebTu5r79IQmFF7iLQB8PoTQ6HyTC40wGHcH+uNVoZk/ncTKCgNqhbjSZzRPn1pdbhJkH7o5l
YXxlUO450O6zUG9vU8OHwDzig3ux2XK1Df8jRqYleq2z2WclNlOu/jVOM9IvGi1b+z+FlXX79qpn
JfoO9455VSiKeS+DopXW/WgGaX8h9qi0n7twMq7PQoIaQmBwmEQ3s9Ic4j7mvPpXla3UmU9NEJIz
p05FpPlXsNxyM7dcs/oy6KyX5S6be7212Hx+3X1YG28vdgtMlA5JeLUornOlgcRDScprXTqJzOnN
rCDLZrcAzsss9tPHGoHnR9NQnPuuLnZiiR/EoXX7vx5tf4dS0ATFwRliGDwh0nxoOO7StH+CFaG3
xmSns5xe8yJ26cdMHuvM0r86vJrLPsuheawyGMChJrrtHCM+mqGqLh+a8aPLYTqy1aPxIzTayzI2
zX/M1IQz/0eWmjSkGzurSel3jLI39d1kQozkQoR4xSlhZ6bSd3zXi1Omt2zxiZQvlUsvmi+bDqKQ
ammBkqFPMi/cOdICBUlPdxW42nxVdeN3usB4vJaZLbyUmM2J3gNK7L16LSGoFwaXrQZzmlLUH0Kr
pZ9x2biWfWjZwl78eq0jTr7IU8og29jv8ZtLrt79UkdKvPu3OjBOsUc+wdQYL/eUCImVrMXP2Xd2
G8X9CJe+gpx6UeV3Mij5r6szXxy1XgGVMDIfFxNy6XehaXCOOOvFbnUmig3p1FTOb5X+bK+xUluq
SDxNuN7B5EnntPz7S5KQ9ZaLz8vKcu+PdOlCHRLdDaESrkOXTxDFiB2Xwa/LbT738r/afkggUP6V
0kaQR5+VkdkzX7dkxBFC3v/jkwNU7HxV6Gg8kNLUSCOhrtLT+PtHJ6s1Ey41I3i1M7ujsXmaQecg
U9N0u6ZQi2O7aJz2PZTr/lTeKFqeQnq0+JJ2GK6L2vsBRrl6C/bRJBp55BtflXJRflwKhE7ocvJD
S3nfQJpzkdJ4eJmyBr6qdd1/yJLGfyiXq1KL0puQw5qLpigJFKdMOya8U7M3HcU6LyNxa4oHm/NN
C873QjPH5LYqvMcYneqj36jGUVPzAPl240eSaNP9iUtCXI4lr2EKgax7Lsyj+LZc8cFf4UChxVfk
NrEWFTvLfxZuON2vrqKb6QIcbfutKs+gJewAWXnns/q+dlVOJzz6eR8HxYRdtErnL6PvP6ES5P+t
DdUV3XjTXzlcUpe637J+bSL/eq716WCn0VtSEs3zF913ESHTfiQp0s/GctRI+4KvqcV90HEEKZ5B
jhfl0g3nfJcF9KmLKTGDEtr3yrgcX/auyzNeHtaApEcakU0I+u6Qw5zeLvXFFif8+W9Xm4/GoT2q
DvlBJkF6NHdytdYS+z8uz0KlttNVD40xqdcnKTIht6qmALbLoEc0iQ58Ghntki0rTiCi3OUX2u9L
tKIcmBTasALykqkolLhmqgEeIlzm+beBoIHL57oPnOc2UOoDG1CQL+dsGD/APwr9gkLvtT8VI71J
rqIefPp+VjOI0vChQSxsyiakqRZrTVbayymu0K+SDfyhM134p7x6V+flWFxHE1zLYRRUVUAfe3DI
WdItlNbLhkCdOLvVDkZW/LHt27AMZUN4udmDltS8bRp1F/Tjt3hM65dI6fR7laOsy3pRbQZL9I1m
2/qlL1P9PlmomlQnmL7lfncSz+rkJF6dq7/HQAmh+VPZRbQNxAcLy6GZx4yOk9O9DblfQDQv9gCu
ch8ht7qaZ4GbCWlCuYOlmO2Qpcw2kZRaifjJcoOxhTeL3bBsvzpPbiPz6oi2cwd5+NX2UrZCm499
Ttr/zFd/hp8+d+v6KVD0mqf8pDh4SJNeOLSbrD6ZjdL0wfci866DLte7aNK0vaqhG7yUOEX1AEcC
/SldU31cQ9qFtmOa9GkvlX2f8i1yTUcEY64DDZ1pK1e0PeT0cOd35fTNa4wvUNmrL35m9JypJkhR
mMbqV9D9fgmglb7f4h3iQw2/xHd8Ti9plYQmvnnIFdv/BKLXo9Hj85wMvMMiqDCr5cQ2s/vyincV
mEm7Mj/TfMrvElIn70kStZBkrkm51Ro3cPq3NxyyQy9hxizjTeuxNCL366wuyEXH85+BCYMrAZ3B
z11AbwQ8llddrGQvlQcZa+v77le/Gg+W0tJuWdgWSr7Bt4FvDxqtcKUZWyAcvQd7ZzGNwcsfK2SI
09BWdnaLmm2uFvUx0/0KnWsDrvOF4meIlKhHghGnFcOhZwyVdqP74XdkSt1DNpVQmsriD/G304Xi
ulpk8Sdx26JQYqvRP42V2WVRab4vQNd0CEMPEivr0ZNV6K/FKt+B3F95j+tVBfu9nixSZRl6Vk8i
6sqFPLjMEBR0Mr6ilyHQ7JSrA4ypbx4TBn/EjBKQP7sG3odLhb/VbsvIS5f5zf63ClLR9tlI4S/P
oxZL3eyHbwyvkxKMd7KnKbubm0uz+S5aTMcyhrvQit/MYUnYTMmHv+ttdi33e64GWeEid7IgUIvC
vYmcFHymSsutqYDIQXLlReOA5zoMPe1STJmgFTm5NJG5uBGfDHHqXqGdaz6srl+FtqR/LTSW9Fe1
sfE3J4zqbREmDvg9dmhpk3W/RcG4VyFI+ek1LRBEcIsGTV5XEPxpayjcLCehSuyvoY3FGekWmk6d
89DQ1bXrqumsqoT6dINeyQuIYPq+4TdguNwWCnMWRhdZo2p7WSIkuWU5l7IyOFk9nCw2/nwp9YqS
t/hWal2WyDJF6mXbZdMsWoslX3SWzt/VL2ZaNEfrgww8l3/q6MznyS61PmSujWaOwdGyTGa5Dc9l
qJ3Ez3H9ySuj5hgfXGQpgVIkoO5VQ22fdF1zXyN07BavTU/og++yzS9BbpNmNy3iBvtwQWPUgxFA
H9O7h3GYi8+unb+mKjs0oVW4r3P6RXLmAZZ6KdEpAC0bza9BxurXjjGY/7Ree8NW4/gXzd/BpRel
5ktT9NOVnrUGB8o1QobhiCpQXigvStNAANQ51l816d6vdD+Ex/0s3XBnDe5MiKoV9i+SYPBvNa3y
XDrt3OKm9uHIg4wwh9Btcb7HdIt2N1Q4OSKwxDX1IhwYwWgNPDOA+49378PoaPTNYGWqMT8MpfnF
CFV9nVusNTJr1zmxDJ3jcGiBHlECuzxvghwDN+MwTEdRls5H6WXcQvQ+ze9dngUqtvDXdkoJkwiZ
hLHiMnIMk95xNsLrS6flx4fmA8OAWXYwtb2mQ5Xb0ybEc6ZtBcgy1D9UxA1/pgW/Q+XY1x96w9QR
N6LbHJLf4ph6C18hurZbTtl+T6sm+RkvOV1fcEZbdSpfTkMUzk91kABMNeFgSJd332D3Gahu7bOb
WOYHcbEHSk9U60FIzTs2yv2UphUYg2QStog1PqIHfofspb43VDqElSr5OCzvK9XVg9uuKn0URXjX
eXqP+ueEUo7MWrztIOYylaPMdsNPq8r11/cS4rVYqt/ypIFW+VJRqxEQDceGo0TAof3oKoehswwW
TL1xzDkK2g0JDdHd6LEOEKdMa2NsIidmfQDAAnPhEiwumZQh03z3tqJd7sy/xUb6AFIccnHUWn/d
cb2P2Et1ACPOTW9O6g2iidVH4NyXCZs24cVyFdQJ0mK/Xymq+ubj0P3tSjVAm3RD943mhuYOnpvm
jrON5s7JWxYEYq+X4h16Ba9cKiWqTIWqHcSSYSvx5xQJUhWluUPvr7yCbau6QU6ueeQf2zxWdudd
F15SQ/mZNo996zSPcrVNSJxkbBN9hliFmFspGqS9a5nYgs/usQVvpeTm230NDaJiPTabu0nb68un
N+2c+HU4Nfp+r/O4hcJAJDOQzfORN7v4lZx5MYrFIGebWXKyGGUhMALoUEztYNx6SlI8pLNVPPiI
68GHOT11ZV88bH65GnvvZ96U/SFhjR7sUHbW7mQw+jIOdqZvqvuiRMaX45O3mfOYNfz36amrX8xC
08zwRzHa8SGs2vk2fh+mMZlvraG5Lb1mvKbLFbZgmZW41dYj/S1ForfpszIS9+cSoznDdrWlS6iY
SV9Fe3CD3bVnoexXcwh1nTqJ8txklv/s6gmMIWp8FCsctYXYBXraJSBfBprgfwYAltK/Yj164IsD
3PLyjjOX91m8XEGmGvAlNRo3MiE+md0m0DSjvVmcjm++RY/DwC7Y5ix907gRUwapYyTRk6rpfInV
1bVBeybaHt7kHBFPAP8SmNnBt2fatArnKH56HzhUFrtUIRxXy6S6luCT6cbr1zzxle0/lpsP3zRV
u7Li0vuS0e2879XOWLoG9Se1hnhTWtddW79Ctc49ibCi5n9ESA0jLewL1PayH7XJDg9yarexl7u3
pgVTWK9bb1dz548gsN9tmZbAM5+fL6zIMi2DvtSRK6DqzIi9XooXZBFCxC2qtye3DZHXQ5zwP1/G
iU9ipMTJLU9e5sntJGob5BX7VV9dpWn5Wfz92R1X5/KvPamIQIHS0vmadF0BMHBIqmNbRuV44Sl2
f1t5EPUuPn+yUa/tuurIXoADIUA+XQ7OpB3RZNKOpVVozEJP3Kfenfi7ZXJgQ2C6iAYfFJJl3YYJ
OowXErxeBplr7S1dcy7OaokpA3ovPLhzQrHffFJBbmzkymWlKtnBmjtUady0s29l6KDt349ZgsxM
aNj8n2cIH8nlFpPQOaTdiNNYgk7swnVLypXhwP/jUnStD7F+fzXVfp0+O7Vd3za5WT9Xy+Bn072l
Jc69uHK4b59bYHdd2zn3Yol/iWr+0yWJM/LWzxK6RG2J7+VXF0ikQ1/QpgAsU4UvRkeTKATBUKJs
/KA64CsvAGZqD2W8h+MpfZjNFEVkyI61Bxf+katgoYQexSkpUsats5cgtMyDpK5VZi0bDprXfJTc
tYwEqyy8AcAlxdXJ7cCD2Ud6TFeXpEj5rkM+prOgn6m0ubvvYRG/geIFgkpowlPIQieUUnWnL2/V
ZVhtozd/XcqU2JIlpgz0SmT0ayzMCsv/nSP//zW9V/lFYqDF4Uzoe8r/7VQHONep07DTa6khwyDR
aw5a2W9vp21efCe3FHv0NAjMQdxfbp3vdhjm945R3osrELiRaXfPeuby2CKN9HlcJbB+WurOE4yK
NhkQuZCyQlZAYaT3fcrjmgq8mZZaR3nKkFV97lA3u0J/CuHWxScDbOTR7cLwL1axhCl8eR5Tthsl
aQvVzW+5U5mPW2SbBy+Glel3W2SlBHA2u3l5I2EyofJ52MlrkfoyMYeZ8q+vpY56hVa9el5fR6On
QbC+Zl6DqQVIFWWIuKB5iyhQ6QbwvoFHNi/NhfbbXobZ9pmSS8+2ShNmtN66PUmQqdXOF7rmyco+
i2+SouvMeal1TrzbcHIruf/6UuRVSdDJTeVF1HWd0F2dfG78MN9pY1R9bSeQHT5fNo+BWvCL3y5a
j/jTqp/33eyhbzur5dc8h+ylnD8HaGLdesGirr1E9Uu2Zddv2ZquvEr40Ggzz3Qv2uTnl62tRBUA
7Ha4q+USAtxlhwS7TNgcQTKN+WlxbjNeaurX2aQ+nKS0kYJa8xZznr0WSr3wb36g0yuZltusE5tt
T1HNd8Fyx+2273c8eaVooDZ7v4M0aioNzh0WHMWE2DyYyYrFPId01+LLF9zGFiLmNmwhZVWRu9ln
MVXsLcT2MVvZS0EZPHSUy4t1lDtsU1sdK061fRzAFlvX9M3T1cMhUpjr4Ea9JkRB0J99pH+NeLfO
G5oWP9oeUgsuWRdhyAY+4ClWjDoPgHpYM1sGyWMT260JKH+6mXWeeNfkhcbWA9gHnViL2puJCCAj
SKq7KrO6na0Ag1idIPYWOTi3SsOrUoLXlHVUrS4Lr9bIdmiiOzUZfiIR4u4Rw4zuZFgrrDH/mbVW
WP1SoUeCvXe129PbnyavL2J9QfKKE5YXu1lJZiBACNpmV95sjU+z4uQwVXNYEI3LG6BJvvbIftzK
pAw+BFv7sa7jnWstLLx1VuQLquE6nCZgmUuGM7SQu5cp6M+9mjSc67RxhqApsOF5MOt7GVx21e8X
JOd9Vbt04srlOrNEK0iYA3COhvYkR6a1tqeHd01fIsOGyD8XWqpLzlpc9eC2Wl4FlCPG3ouDXvkQ
Fe1bZyJdgeaDswzSZhgOzhUayCaNeTQ0iksGXTcgthri8HKLlQmJa9BLZOVv3oFg+duD8h/sLs/f
YeQ56CdzZduVxrfnWFxtE1D98OyuV+VwC3n4gb1KntOb5Sl+vZScqeGDK85qmRnd7KZSokH50Ixx
fKy1+EbYWWbV1p5zyPb4GTde+zHWnvUquhFOFx8c3bOJJdQtQYy1zG1575HveW5m3YF83WdKGXEY
Q4P1rQyW271djZlnnvhKCKDyC3FKTOck2r7hkOpSdwwkDVXYE465D2aS9QNrMixx1XP7drX5+M77
7ELkeaMgInWUiLOwLq/0HU3BI3gj8k9uMZfFl7oAH6dd1K35YsYInEHb4n2MNGVisymb4fmESWM0
kNBsU0P5ZkA9KFu7W2xaZzMnGd60xubaYEA9hth63zxVbazc9mWn7n0/L7+6gwF0bM5+wOvqXfzX
iMKdvAtYBP69xhYRtfBqlc1gVN+Hhco99hSdv1zECQ67Uq9iBqxRL3qz11+7tDTOZ1uVLbMtuF7M
LVhmN1Mq10NpvNoqiJotN/k5e5l+tX0M5N0OCq/hpz9bPx5nHyALAcCLqCry67NPUBOF7a2RJQ8x
FG4PdFzaelY8BPDKG0nW3qgCZVjMzGnbm9D2AFlYE3QZy2zPudiDLXCGJaRa4AtnPkmzpgKE95D1
qGjmSnslpAoTu5NXho+QMSp+tXXbTaAM1RI2mpWHIYXc3W28D+xHujukwuwbOQGje+ijpzvuE/Si
wcfYAvS7HJ/VcRjeGTNtQmL+W9KoBNaejbCIr4I+/+CwgS5bNpUe5x+aYFqOTsB4FwvlrmYp4eVg
I7kRm5FyzCbTP1aJ7cx8ZY3tjaYOX8UnwxaSLsHj1F8lvZXcrQlbnFUixYtY0bzbfFuumk3+QR2d
+zVtNpT00GTeowH46z4q7eC+i9rwXszVl3KQ2Zoq8udLyDYhV1vwn3LpJXkulNy8/tdUydpqSjka
xd3r0eie/lhyeRES9qfUxEJkL+abZ7/Nbi9Rae1mZ6sFCoxVY+4MO7av1aUzzbRGc9d1rrU2qsms
mEheG6+bKW1sW/D/U26aR/ZtpqR/54aTNH/niIDdZmO9SHumNZ1js3Vz4muAWNLeyE8B0pBdYdz2
PfjUlm4b0sIIwasJbMMlFEzt/HVin2CO4qMfOPq4aw0eozI61a9ytVePsU3zGhJMqXoU201gCzLZ
dRGXg77F6hcz81L2GBbFJsI7D6aS9VLsOXWGg1HYxz9lSqE6mtqrhS/pIkI09jI0WnsnWPkTGL3A
47dhg+CXzRQeKq0DExUhAvWnkLVMOI76Ia/YddDH+aii2TA7tBrvkqYOH2NnfKEpN7zN5yFj62Tx
zQlcJJ4dlPta0cJH8clQ9JZ97SLrwyL8PVox+JOEPTuIqW8HN4nZvwQo69xuaVLFbRwLqdGs3Dd5
r+16NlJodnayj+XkfOAsLHoQC8w4agIVrcxiFnZhHvjQIftqdNlHczTa5wy9Ac3t4BB1Gw7Af08t
px7J3iW274LTVPCOnaTK5Pudp1oJH9whzz+yD9btztJVfuzWOxtLej2C5n+/s9dVzlWiZN96N5nu
ZDCj7u1KzEJ3xrszn5gwZf+wZrO8+tfUwC+Xtq73ylv52o+q/9Wr5vxOd266nBqquq2yH4qmi6sK
NfNJl6c3qlkXmUb4nM4dbSFN19qQc+bxraWar2US06shPrYqwuuxKpwL9BX6eN9ysrdzoOhFtjMa
Dm4SWmhWRWY6XVpKEz3Bg2M/RinscL6W772eBi8oVq11UiIKxYieDJ8Fl9v7d+KSAf0x/yZlVwHQ
HoXmMKrcCxQ80RafoupmC6xLkOS+YVyD5+cedtEXKCDql6OmJ0h5FfmnIIi4KtziUzAi5g1rUv2J
M/KIFe/YfII/6KdnQIGxgJwEgDT2WbmzgknZiykT4qPjR9mvZ/Rg5ModFBLKnlYwzuyHOnzLkXCr
KZvnzXdWJ6hNZS9xaZFZ4EKzigO3bDxWBWQsnYN8AgRZw/FkKIZxNSUk1K1qZy4ZEiK58wCl0kXb
QrQiFTxpldpKSCJ40d8Se2QULuqlOJDP4FLxtKyJrqusdh6MZFavTI9D3cEo8ke0aLJHpZlzBnhS
zKb6KX4ZxB+WxXSXghlLdcU1Ef3Jo3tN8/4OOd9ApbeMb8xln6/Xa5jGi1B9cIvIoANuvjrzi+mb
/BNdpYb5a0mQoX2/CnRtXzWqf6cObszKOEKfWZD5K8ifA+6r0K2gzl2A+jJkjgaStQkn5bh65fJk
ql4a19rIcZBeJmmI2e4tBj+5VPg1f2kqttfhVRh5NBu0l97t04d+6u76Bj35y7qFTbXxqgi6x8W2
4QJqzaB/ktxhLKybakKnrqoS7SVN9fp/tGmfA6r4/OqqDXbAcxBO0EEi/t5q2lQqT4t5Zj1BMj82
+iUaRuYKEfT8Fg1bLcyvgwUiWNQ6WGCbEzYBEIqvN5GbVgDxjXRRkRyP/UEb6+YgPTfSZNMahnFI
kJiXDpytFwfILDzEcH/s9GS2AfOi0p1fCqOEhjTgFVQA31eqCfEBR34ns/idmeKE5mKlohDCiyWG
VXx2y4nRlRYp8ZOc7UWKwoNxlTzJk2KAJXNyIqjY4aNOK8w6t1gNUvbXrsOBsZLYHt9RSEurTW08
2Fkd72vbHD/muaNDYxK1fxVWdT93KSK/VoxeYdT/4/jjZyM3vC++yi5lWyXdCyuv5GoeS+We5+T4
5r83DptnHffL/6XturbNRunChXoObgfDW7VF6/fPOUwBIR3co492aq/tfTfujqaF1EwWgO2uQTA+
sqSZdxqQ2k+epSA45DXlT36iLnuT3V/avPLbYoxowKCT7EKvR/tDABHqXpvU745jdZeqG/f7wfOM
t9YoaW/KraKpdgl657kSFLdr65S0Rq39UymtUvsAbFulDN5fBUqiaZIWX4POUPdp3Pq3nq40UFHR
phQqI0LDydjvxiiPh4s67IOjW83jfRVera7MMYOj4Xz6739FQ//PnzQI/A0Uyhw4ZcHMnHVfe8EY
zDWMAM9NnBa7pqI5v+NhB5bv6rawgvbRG7rxrknnH5Pd/rCgE/7nyOmf+U+RxT9aWBs+lz5ob99s
ksehUr0bO0NygQVQ/Ki65bizOz/4PJDKnxvRMbuCQVx1f8Bz233VoO7atW3oHara0b/0HlzfRfc1
BdB68Pqq20tUko6v7aCnL2msmw+erg0X2SIOEZhogqqFOl+bfVTucq/MP2aF3z6UZffcDF6GXNn/
4ey6liTVle0XEQHCv1LedbUb+0KMBeGE8PD1dynpaWp6Zu994r4opMxUiuquApTKXGvIn6Wnbxps
nx5o5CAFdzVWZnsAWkP+7OOWvHMn8C7RBG0SYEUQOJVRzmiCa08bQ9SAQmgy3LdVIapui+oONOGA
8QEwCYkMFd4x4rJY98LT1yRbFFobSjXB4wCCx+3Ose30AW8G6UOa6WDpboe7GuAb0Qo8lfcJ9mFn
UuJEOX0AHBAHzZHhHpBvAhMkkIUBc5DAmCg12ThuF+N03U+3Zj2BDDUC78OGh56xntVqOeZNGmhx
zXY1+/EmpGeEsegCsqEFR8AYHBPd+ThfTTyBuKvOq0M3tANoSzTNdVdAW9kD5A8IbZXAm0jLqmhv
2MidVyMSLc3fZPPc12mhwnVzvCw8mVzXt8IBNEOSMf8dF93KKsvxIxs8cHcoOIgG5Lkf+Vhhm2u3
1YXMcD6xInmMTKbD4AC9Xc+HY4uH0RlZDyrpDzhPIko9sbbcQuwY6LNJaw9942xdgL4ckDXyQXD2
3cVb3wNIoPKLYeFkB2i242clNxUg/F/kObgR/iYPXez8jQ48uoSBRMdBuskD2SMmPJ/0pA6Kq1G8
iP8JHQyNaeXvJwCbgPBXIS51uTbcA48sCMFpfp1lbhyLVQ8Wh3Wdsu+AHtQ+Fr15LjxN/AAB2Z3w
x/5jjlD2OrUb75KpXChu2M224FJ/jgaWBgOAfN7XjH0GSon7DqlEAigTnf8NEOfroY5rMEHXMYB3
uf8l8hHTnPIxfUatL2DpQ8EuDZK/D3kXDnvf9/g1ycCm6vWOOORu9TEvBudUKezNBEUHc49kIJTz
1rLXAQX/qnByVlZBqqbMXbKk8Y2fUWYrB+fQuMu+GlaSJ0cL9H83iJ+gP8HebkH2bIpBD1IBWvMM
Ucp4XevWBx000sC+n+zjgC35kUsUVdEwBTBAgRjTr3GCEhPkCCij2fJ1DijvoCHhoqZhYzfIeq4/
1Ubh7w2VcxhO9re0AhwkQTx/5+Ds+8Adt7z6fv6NZAxF3AekQw5ryuYyUw+UdI2p7UnrYb5ruPnL
/NGxig92MpTXUICnuLtYDgJs3RF41oDHjsrmSA0OgA2g34DOex6nDDQ5RSkgJH35xnKZ+Ua9KMgF
DRe3kwjH/9pcMXrU/AYk7joW6uRcvKNZNkqB3jyKYifUa2TsNe+NDkkNfZd6JwCBfUApW7SLM5S4
hwzofF9HY3B2EY/vvZrZK5y6VRtu6fETEJvTO3BpXGg0mAJ1+k0mVvhPDHuSecoCyfCzhWFF/AkU
O4AXwUsu7oU6iAZnYIoReP6JdxdK92cNhM8PDf4v+7xGdIeGiNvXa3AuyAPw6pAxmvaofEiNqwHG
l/fSwzcTUoc13t0IEnWakuqGuXddBIRISR68KZeHDGD8hxp51HP0sAtxoCKT3F3NwUUa50bnrgiy
tWUqHtlGJl7IpjaoFd5jwrNTbmr9B5NLYJfHrXswk8R9QHnUi0VuoHTQZPzBrPVjq+4s1jiZB1bK
n6xMknpT5vW6jABwpYUKI9MewSNq+6rIXoHBDaopi8o8lEnzdgbL++3LX21qfLnTCkO7dr5WnvU0
P1SVFl6pIXkD/EWgrWr6mmQgR9VmbRjbOLUQ0XmRe8iGOhZF81FXVm3XsZWX5DnKEWW262xwSRTM
lY9mmspHHTc8HKHp9gGZR/JR8jFgoTDuxkzL71E74yJFNGl3YWEgWzaXxT1SSwE56sRnsljkTTq4
oHyW7Y7MsnYwgXlrg00byY5rcLACG0qU2blo4gJI5b7zseqbQ+d7yfexA8jgODX8eWLdtGsshYTF
E/8BLB8IliuT1E9WUejUX8gby2v/4rAxOwMUpNgUylsJbylw1r6btQ9AERHz58zWAG+by++GWX/u
tCK7DtNkvOf4ioA+TXsStRk9T4a1Ahmj8T7yz6weNni4o1iEj/gGqqZXTdErOFCOYh8aDYV3p03e
i0XK0gSV5G22n7UovDCDKEK8ueRIRyAHpOFa/IzUIBAOKcwWEElt9AGAxwsGS8k7RCDSygTmrhNp
ASBGUT5qI9Rh8FSNNVucxzzEpkANX934teVeZlkI5tGgdWxzt7itCnDHoKZ0xwAE/BCFKAJB9o7+
hafF1tUi7ccUJw9FJ8ePdZ/Iteya6Nr45nRowtRX4CBvJ+ViCH84cfYANlEU2lSggtslY/GzLs3q
QMDEUQeAMs2/LBjEg4vygKHGTYW3ONZYufjOBSmPY3whs61fZNYV/yDrWhdFdgqt6Q6gT9ZV1mCD
JPkASOttwyKQ370qSAtUMEDVZqF244QUTWPvR6A5nRfnSM6yzzgH35LB4qiXwFbUuoEFiy2ZGMIy
ALg6uJs3itBoHj1gueGn9+syceca7mzvyxvfeozbV8JRGYkHCNBxSR1X7bAGLJWqFPs1nz7mJL0f
lVllhzdyPdnjGDy5LuJS49nRqPP3i4g84GHcbyJw09z8oUjROQA96SzpgGb315rzh/S6Nc96eVk+
IwDH2UkkKAFU/5NFblaRjrz6CJSyv/sA6kK2kqKe3v4Xplw/eWVunBYnOYJhF5QQrZe/FFByk63M
vHSFYll28UL/i96m0T6vYktRiUMW9wa61UdkIPcXkvRxzS6zhV2hYhWFpx9JhtQJdmGI5I/rqdTF
mtkdX8/zaSLp/3GhxUX4jhYjwXwNdCGqoQUr0/24OBzKtl+nfozbnl+mF8kR5w8K433sq42sEplI
5cU+BoRYh9JpLilOZZt1wqP0knfx0CMzMqw2BshJgxsV6alx8TsPqtTWNzaOIl9mLurOjU6oexgO
88qG1QDEjNSmkZt4itXzKAv9FY4Ffzi+le3opk8PgmnwNgZOC6+teg4UnRAn615WkzyWsvwEJqLm
PvHFS6Pb033hlQ2O2X/Jh85MUennAqeIzJQi8zXzCuYmkvQRiktG1YQl+Dd8jrysRUErCbv6tCxC
E9RKbTRhpdfFIx/btV6tRN5IEWMXvI0F8hhiYMY4vpgeMw7+TKTUDaA9iwT+rvqLLIqHgz/Y/R1Z
FM44HTUX2FQ0pGaI7ByvR63E/gyzPBb2DyXARJRHapCeFO0A7gK+5VcZDoA/GC0XZxJpFco7c4Et
gDKgCyo5UCc9VBdsl0kJCM3GQuWlKbMOLLl7pNki7+t1FujxwDtexPmRZGnoRteB9bvFx/IZl8/t
duOBZ93tZ8w1JGEvs0Jbz1emb8g9zdJyOYBnaf6M8+UaLNppaRzffMYh0W8+I4stdpbdAYQF0m2x
hf1mu08OQwYN7U2RoWe/7HWXveq8xU2Hia9z8WyYTnxCpBx74tmaDFv42zOztlOwtk3PNc5vx6or
7+O47Z4a/M4Qy0YaNA19Z9Kvmcb3Oaopn0I37p7wNBzA8GiXRxr6sWsfssaxAuRQ+OVKz92NUabl
vRbBnT4mLSo/GfBj1Vxy55XpnpS0ArlrQQpOF1T3OKEiUATQI9qoTc2iHSEjzLgJ/FXYjygR3hgR
SKTJaMYeTltbBmKunTG6EfAOd71nxbtCxajcovcPjd7saxXEIhE1qcHjmyGZeajBeSPPlI9llgS8
5QHvlTdm4EtAiIym0RIglcSZuAauR3PkimreS44UtRWJPu0tB+TbNOwKz3jE95OCuSQBjJ8ZhAgK
HwH4CeQ33/3DnhePZEoNt0qAAij/f7MPJSLesLcUitzsPwa/EF2P58TJ2UuSxzaxwqMtM8NeOVaJ
mp+2a0A3edtHuk4Ipmw0vTJO7XYMJG+n9a3Rn/0ijrV52q1ucTYvFOsuFk2oBb7aVzwGUUXmOsAr
0CUIslXlBatjNjf6a49kpCW7N0PTFxIUqwZKR9SMv9mR4t/XAHDY4yjTZkfL1vYIsm+a9j9cBtmV
IHivs5Idlo/xtxX/JqMlEN7gpyY5/g8fYjGpygy/hvkjJ+a0z3xx+McVaBo1USS2TG/kYVJIbIZq
aoXgFqmNLpJnjk1ojnsSkfKNGSlqwlpb5iLkJ3eoC3+eta/uFi/UoyUWk8V9mPhNUFSs3sxacv/v
k8mXpSN5Uc+vy5W8udplCepZKAxaj1PtbTnI2BGrQvhQgfCiHl6emFF+v0HcZR0qkQFet11kZhPt
0qjQ/jZJyFxbaXbiBplTDpdCNZat9RfRVPvOsMBrokao8x0urJ8sUOZa9b5n0zvAbyTgBxXJPZDb
yryXD8DYlA+pX+j3HBnLakDicuyzB3mqXk1I2vQrX5j+PdmZ5SS3dodnk2W2zqaNrSmgAD41qbrF
RUwW9fpvasmcX0cAbmImoJkuASztcG/r1fnwYYrrg+EKsL0mI5DZsYW7TmOiKU5Xe93URfkVPJRk
0OsIzBe+14BOy6yuSFJD/pxm618RUdsJQ+YfSzwvAZJnN4chD/Mn1On9pJk8zb9mLLSfPNTPHmjt
QrN6WtsxzT/WLgZur1HduawNWMCXtQHjXl1rD2/bRlPzq+sishohNBqV0vyiSQPJcFXTXTMc+h0t
owDQQl2IZ6dHtDJKUfhs9Gy2BYSACSRY/mKruXa16vTwkdJnwg6IiBNP3T0NM8AXrEVUAxRhagCu
rLTLcKxjfmO8zEVqY3eHw4IQ9BACpyF+EX0edKCgeCYDVquTIU6feciqhBwM0HZQF3p153le99Bp
+Tep5Lidg4kOkOMn7Pvzd8CDQVACcuk33qZLYnufoT71U94hDxNiCyxhu9RyBrDQoSIUcEIS3J2W
fecDRGKNMDTQ6Xlr39VFDy5N5DFWF4FMnHlImkxZIykB3GeariFvRBmSBskIAGX3jSM5JLtZG1rA
EAwN09iBr6L0gN7venvElr7MvsA16q1Hp3qWDZsOToRt31Aa0alceQZCLm3Dm0ej4fa+q0FDTUNq
APqCyHWUsr2vSwvsuy5bN37MDnUXjyv6xwhAQh9aNaQ0p2VI/ycaNlF+azyEwHxf5pJ2MSZXpK3U
Qv/D3DrK1n0Xg8BUyGrf216yQ0ip/tgNIGoHUcwXFM2nazse9PMUC4SPAEiMVEwoNLv84A6O/zTY
mXUogRi0YZlwP/MRyZzQi97kmzDroxMYVPPHZDA3gkd3gIkaP+s2uOn0sTYvI0ItD24BLnihUDpE
kRbgDeQvCpZ1L4omiop5hhchCmWimAaMOWZpxoDt1k3wEoWgBlA9alhT4QixEfVqUWS6/MNuNk6H
n1wa/uyJzP7mc7b1T9wf4jNZhbXQWrz6/VqVegCm0XZABnm2uN8gfxVchRaSqVwUEvYAYg2NfdEg
PS3Q09a/clAXb+weaSEVt/0rNSl+6NdJMx/6qXSPi7wOJbhw9e5MIppOvazQ8e0yOhZwRBOaqseN
zZVSDzSckByYU/jpym4vEtBqiIImBeikYvCxMeBCzEMlc3AQu3YScLoush5vgW4v27OddsWjXeb8
ioqL7WIQaWBqdZMOh0OZtA+tXUUrZGAMJ1x9iPThhH1qnBhMVhHY6WrB2nunbnB+NxjGJ14aOdJn
muSUGEb5vgi1Ncn1CdzYI84Od6WaX2EDjpyA/n3OC+2YdSaw65TcRXkRqiTBNANQcetaSR0JPAnO
q80KIPjZBAhSkY/iarSFD94KN9ogDGN+tkE7xsYq//b/szCUD/M3H83wAObbZuZQS+0KJy/zKQvx
qVnR9MlzbXurK7I1sAb//PcTa8Nxf8cL83Ts6U0XyVdIpnAAuffmmKDMLRMwS3b61NbmNkfW24oN
xfDe0SJrG2ci3tqGPrwXNQ6fQyAc70nbWThYrDIDL6dKG4bgZwbI1JWUYmLrcIz6JzH14bOTR8Es
7mts25PynqZMeJyeC20AX1/p9Y8e9j3Ih/Xjp1RaiDQPxhEP0/iJGmnJbhWWdgpeJch8izPUSk+z
BU0CFXS30nCn2Y+RP6w7owRZ3+87pJYOm/Ji3C4K2vAgUC7q9aKu6IWB9kz9FOWbKcK2RvdTeWqi
Vp461dCw9EvklXSjfW+ZRrlbTKi32NE0kvWtw/fayI6L7RuzinyS2hvNezxIXhwvdi/LqsuwXLn1
XJCuA84R+cTLQnTNqe7wbcn4dEWl23SNDTwLLQdc9Y7O22QT45wTgN0Jbr0wWeymAVAbVjWeWRa6
q6bXww0o9ipsBTUjP484bJja3t5KINGcqbFi7xEbHwXjHNkrrgp0sXf2juBN13dmWpxG0WoW2F1Q
84uIUx4Cxx42PRUPk7QwcKoTvDUYIxDK7klKEwZE1+sud54qs+aXRE++FEhOf7aklT37IMUY9Kh8
JJFo8RMzLS8/dig1fY6kB+6XLj+ZvRffg5g+vi/duEHouGpW/TDE99REfcHvNe49iIkjnSQzCg8c
el18dK3q0xszJHxqQB5vr//+czTfwvd5OgiGfc/xfZ35SEN4S/878ZLZHAVh7yYZ++tpdM1DHIVA
l//FTmgI44WnkGRRgaMnZTHTDy52lD1PWlRXnGZaQpKRCVcshp0rzYOCL5s60aMuqI2R/UnqG3Oy
9FFrulHwS6vFxeKHZBLvpBsTWS/z0RpNI8Xsa/Hw9gOoKyFfZILasRcPf1uJTJZFaFpDqDARyglG
wR66ZgxRQ2xe/ERnD65qTJREHQxQSgZlWz9z6SjqhRTIVzbwi5D5L1zTvdJIGH57Bt/gE4hoAV/U
xjZO4+wsXy8TMiyHLC0z3NMMUvyDEzKQlebtkeze74C01+2GGg98WxWzMVX0Ro2MQByPgoSd+7uc
zJAEhsQG4JIt9jyU6bUAj0swJVa1XxQ0AVxBxTq2Sne9uCPFsr5ZgmYrsUS5JQXZ4XDcpYvoprSz
gpoK93LUF2VqcbJbFloWR3Ii11CWAZ5PWnOxoZ5jTd0OAA4tAMHxmQHJmBwnlBDukE1YY6sStezY
C+HmwZxWr8bAvWFHGg6GPfonlKez4+BNxQFsCEGDjGJweVBLRou5gajtKh5BbjuOMjxhS2vvKt24
p1GOUkKUnisFL/CiEVCXGlARmHvJvMONIkGJ4mkxSYo4PJEspck9D9lhBCFerxwudlkYIWxJ47dT
kra3jgnynGnK7GY2VEtlPW4yLxNfl6565p7cmzWKqBix1WLRsOb1iPLtNAGyWDci6DSYRYRSoF9Y
ZDjOED5qecf+MCbTIdaaLnkCu1obRE0cbbs0A5EdmVPyHVCtUKsO3hhzcMzybgAltedp0WkyQbTn
ZqDOwtGBVgcAkyjOmgkIsjV1Z6mhdXd165R7p5oKHEZ22LLddLExQKoIKKVvnVTKExmRI+otMuDp
35mgQdrfiBa3lhlFKEF8vTaanDvy3puc6ODHYIkEfhMQQguuI/ppn25EnOBDsVm+4Jwx32ZRaQTF
ELFxTTOo6ZmTBUiWyXahMjSwn9xEDbgz3ao1QZWXmuckctncA53vY4gw+n4RpSEwK9dlUTRn6X3y
PHOja6kHxAPbfehHlJnnRpYHNJym3kNkBDD74+QXa5JR4/fOsAoR4d4tMq+oP8s0rk6Iz4IefcTe
RvfG+p4snAwsqiXC2ot929gInk04RVpkdt8wlGeW1nq5ps4q01WVxtGe7CKnT89hZJ0l+CVP+aS1
+8Tx9jQSSmQPg1kGZp+2OAvEqytpqDFJQ93RSawSJ5uwJyNPmIBkAozEhiYuimX41gWNqblZFt+K
Zq+AVG7Wcssi/q8EGusNXYRnMBvZsK5n+p6PVLW3+TM4DNLakkn21MZeu0F5333XjeF3FJ3tuYyQ
gdxNKLQHAQsH3PEhYnghQTLTHc6gBA9SWayRTRv+dBKkeHkV+14W7AGc5P1Xs+q+GhYr78Cs90P0
TXGng5ASJYrI+q5ZF+1ECIYaT22ZACCDgHlYToEvpTzoei4eSdEOuxikNA/zAAGQI8MhUrBMcjxU
jfAyE9uUVU5gt6W5T1sWgjdFfslsrzyxHoBwK5ynRnjneJh1zKnPiTY+GrgHgNmbg8AZU4xOBzCw
yNtV6UxussLZibbqwoZtG1uGDyi+1h5kLr44biZPfVUVW70vqzVXc//0DziGx3ltRMNe/DrsSbLJ
vacpi3tandZQV12orLrUdwzUehRhYuPdJbQVSoNjgodWtzqQ2rjxO9Fa9brmTbiLDcHfsWgstpUJ
mBQaIvu13fceUsdHafB3SCYBnXboMBQfwjhqUZejT9pHTVejIese9NHYko4a765BJcsz9UP51Fgi
P7ZDiZevftiBkNc6NqqxpQD/8pShuMGu8M9sc9z7SSOqKTRXAGqAPu27St+TDvE1ZOwgb8hDcQsc
zN106r4Al9bfzP5my1+rLfNulkSRDS9QU6uWJ7HbIufv399RDWa+2TKiXscyDMc2TGSKI73sLZFK
VRl2P8n+yXXeuTxzk3XI1HMCKNlBmXr8TA1COxWeGGp803WQCnbG2ZE4jf69RQOVsQt4hL/MM6Py
aRQg0Wq0Npm9/tVu9m8lEntI+F6RETlHNqWDAlK6FKYhHRshC5Cfpc7wHmHwcN8bCPsQgKbW6tW5
scfrUpLj/xLNgJk0rL3+SnU2ZEaiDpMWDM7f/ZCp58vZtV0JC9yKVO6CGue7JsVvGMB03hEFaF9p
5Ez1+JDwIj7IUQNfRJWAuHGw03rn8wbRKJohBnGoanCa1aluIa3UsJGkpuVPjhXl2k7g3A2ohf1p
qAEXCtywLFrnDShM8jEO7xKtHsF7k+AR7UX6NTYr/SpNZK0VcRTNskUh2JCvSjPrtiTjfBzwtR7V
mxueEdmY3zaLTDTZl6jDG8YiWmwXGega03ON8qg6aBluqKB7bLeLYVwBsP8/vrum8cd312e27eBL
a9mW9cddPcUJKN4UZPlUUgE3Xi5P8VhbZ+wdrDP1QLB+OyQFSDW+tC04seeRsuXJxEHw8DpXaOAq
RhTrRvTGXQJm7i6oDSff6L2DrC7lRo86VLpGwsLLdxZeYll8bGrNfm415j/avA90e7Sf8QptPwP9
f+vwWjyQyLcQf+OGHM40BF60u6oAXrynISo7my24tPpNrVXOs14M1iGSCCWSp842+bYJ9UHLNy7j
OLyWABHgqqEeNQgpWEfgUNtHkBABP4C6i4Z6JCPDZR65wY0xK4LFxTLvjRvwb8sNoBj47H/xxcgD
zTMaFwyg+VBffHUenxUoxx3wLjWPRlQIOHHLtjRs+jS/MyUSg5VpRNkBVpOgfjceTpnKB2hwSwfu
vS5XpPVLicRWB4F5BcRldOaXOhfRfhg1pBZ5UZeN6/QDK8BzSQbUlFHBLngZRwaS0QuUpWkfST42
FSbp1Fp9Ida8wDNrmUc9mkc9VHf/1735j3Ae7skIbDDLsfE1t+as4JuaSjD5gBjeMeun0Z7cwEmQ
cNeUZXgp+mw6FR1IKkIdeZKvcupRow8MO2TPLnaLbLHzy7jd6RpOthctOV6GbqxvpjyrTm/ktOKE
yJY6csdtR629OKZeyNoJB7ZsVi7zl4stUW4UpM74L1c3oJjj5hMvc2kJdXVOCQqcZf3lIjo+lWvN
bl+ujqYuVwGys+k0DcaaRIPU8G6DN74s9r8cUB/gfnFxLroBDKrE5tVNnzrRfZ260fuiZznCZijC
QK0pylA8q2gRSqi7teNWw8Z1o2bYgjjDWgPcDQlelhD8mz+BnV1DylZPz0Wfjfw8W0r1iGzLeCOj
yD04umVkH0im8boPwtKrN27vS/5t5OCKdAGMH6Ceo9IeUDlWbfSxdLCpseW+jqqvgwZOylpM+V2r
GhqOMTaAeCt6WEQkbwY/v0Pep3usa3tPIhSuOzrKH+DEz/zibITdikZvXNY19k9RvSHd4naxivoP
McptQRELlp2iqvptVFvjxZfteAnxYwLfsTYFRiezrRSoft2RZoiaH/pgT7tQ68FPU/Mc0emUjVev
Aeo3mWQNnwDcXxYDqnbGjdaDmAPZ6eUvawtntkB2vCDduwIjHivczX89at4wcXgGfoiAoXAtHfsH
PG7elEdOowAsK5Aon8BC056Rzb7XEbk8+NgXYHsl+rMDJIc2oLGbFOgKC5zVsQUk4sWIevjP9OfZ
BuUf/ct009njblofyNkiX+bOC5DXJsTe/+2q5HYxp97rdZY9kMUiG1Cnsef9dEXoP2e6MW5zW05H
XfO9OxMpx2uUEoWf6wyUiTVzvicwtfQBkC7SG7fYQryY6prAS4iZhp+NvEKFc+58RwyK27muMhfc
9QLSnnZhcu9vZtB1RSVGvcJOrNlyqQXNOqQYvFh2BN6+WIWaf/eSxtSVcbbRiqRcjaqIgRqbxReB
goE7Gjn21AFSyhGzRazKH6Smnd9YCC0Uq2Qsc7H6i5ZWQApaKoDF/Yd3missQFrhyZ+Cc+CdBQ7m
dBWBcffomxF28locPbp6Ez2meeRuksqcgtgH6DJuJKdsAs1MyAuE/NTQU3RCQpUazuObLo71OF9X
IEKzEEk9kvkA6Hjjgbpzw4d65acAhKJhG/z7N99k7h9vWbaPLEjmuwy7aAOEyb9XBveZJ2oQH5VP
liG8Y2gLC5CkIyqp4qZAZDZlV2paQ0znwne2MR5n19nMKLVwJ/KpCcykE+lmcJN+3dmIZ9KUMGxf
JgP4pQh6t273i0PSqoUQGftjIVStbb3X6TSJFgMPbBPQsHK+Jm3VnSmuTPFn3G7FKcWDiUTU3ATa
jcIqSLvEqoHGgYJ4Gr9qb2aYUwKSUJMlK1uh85lDL7BfU13Ez52jUA31PEeB9ZEm18GcosfejXYi
bD4gHTrHhgD/aOIspekjwf4tPtNJvIsSQKmg2kVcqBkHX7G7Ws021GMtmTV44Y9A5u3vyaQl48HF
RoTGpR796C0R7hyt2/XcznAaBuifRjUz4I9CDVLKJuEgXlRyJkJkBTUA9u4LgPi5oT/tqIbHzHCm
1A91faFh7iUrpH75zwN4oR5MJA4BMgK1Qjh4OeY94P/Jinxofa3PPpI6vfUxTekqbUz/uXSBvTOz
oJhDBfRlRYpJDdFelllcbWK7QO64UpCMqDAd2YxgRVc8mguFJuoxrVUY1iD8AObJZpR4YAytg10L
zS5ffb9xRkOakqil3ngFwRmWIpubprI2boYCl9LRqgN94nIMP/EuM6+RrbH3uFXSnwU4afZdVKHC
kIxQDG+gvNyy10jSB2JCEwNVQPM+R1NXfLLDDEgmZdk86yATRlJTn97HiaZtdTepz4iT2ofY8NJD
D+RglDnG3RYMeCjw7YRcZ1PRvLPKluFcKK0+p4b73IjE+RE14BvOkNkeDH4IjPCW//QRKkPg4cwB
3Xiiio88iZCQWiFkNNd3gFTRCvADSw5UA2K70nto8w0NaALvunqP5IYEmUhZ80gNGHy+IRPHTC/J
4IpdJ8ZxXeeMvYstj+MQph7XRABfsuZ2WLDK3TKf57su7OvnsARXF/KwvoWF9xFH/NazLWS4MwYv
3f9u0JefgH9vnioPbOWB7gKAHy9n/GImX29E8RiLu2EE+4LVInhrJ1+7KEKgYtSL5DKOX0mfgN4I
fxuznpGucF/waxBtzXcRdewV082Cxr+U873i5vwNihAFC/Os5T5Dk5C7bIHoaAI8b6pNKMeMBfLL
TQTqAUpfnG3gSp4doFlKJBEfU1Kkyoa0ha5Hm9JMHLxsoBADOTr5ABZcxIto3tR0nn6hrtd4qPvT
ra1roTow1hz9XYE/bZALr/i58Z06/9kNZYJCt2J6l3QmYgkmqn4zu/SOnky0rZFbCCriDw6CGhPY
PlUtt0RXxSqEPO3uHE0WogULwVWFG9K6MqS9MgZkda67st8YOWhCcXKlA+7SBXL90kwKZZ6GyJOb
Ag6Cv7U0h+nF8K9zbvQ3XXLitNXP2nR7EPJkP3F4OIG6FxSEJz2rW741tTg7aWEHTC8lpIZkddxU
7oq6krrgaL2CpK3CndUH4qRsfxLf+aj5nG0LAEIAMVFP+bkpVpqomxyvUko2G8U1uvVQRgjANwGO
c5SG9PN8z+PaIccuYnTy+nyr8UWJ7JwCqJgKyCJBviMK3qj9s19PHvIGog5Aon5lHjWD8b2nuwjj
EmaGl2WyDEidJcWuTnh39AyUIQSe8HJkWBjpGpFw8+Kp0xZUTLl49Kmx3paPQucoyPXrodoVwuxO
WdSus771RpwFYlcwd+PSNZEOgN3PPE7IAHtyHOCWWhGEjlEESPqIV+YY99cWUa8r9XQb7F6TjfRm
Gvp4NDmINxQ/Iw9hPbIDUBuoCAt7vO/GyjjOJmSNQ4ktEOIHUFn+8kdybbwH/ep4t4ibHI8wWX7j
DutuVmcozD6jfG0nnSEKjCaVAaWoJ1lc3llc3FPWOqXGt3H+ZCSVc5lz3nvD2YAFbtzQULig8Khi
eU+mNOnVnkSZ6TqbEJX6G1KSvfLvEH26mYkncPa8+E5ffZMtEo8F3rQtR35lWsJWozF2q9jXBiSX
4eSbmj7qjhOyoC7zCBx/d06Fw1BlQEfbmiicHdgfJAqYfk36J0dS5P6FZiH8PzvC66yzNpHosQFu
xd4YBhvHcXU1w3QrUdgU9kUWAAAnfG8lKqVvXbTR+o6bHa5OoXonurbzlCUZkYff/Zmj3LQm9owE
EpOVKd5vMySB0maBGuD2gDErlLOI4GVIrpDmVjUwlrZaN7leYIgwv6SG2C5wM2RHPqWyy0fFG0X+
kMK4bRxTExtQqb4sucwjE+WKHMw7lOXS3tgpV1MYveuFdecnZXdy03Yj2wLA/2IEoXHGvDKwO+ED
sBfHjSczCcF9Qt1ZSpNorGYOgI46zIqbSS9eDO+gozzmZMcMlAjAYQ+MMPN2vdX1MTYev8Y66/+P
sevajhsHsl/Ec5hBvrJzkLoVbNl+4fHYM8wRTMDX70VRFtu9ntl94QEqoSW1SLBQdS+6WQjDJDOw
V0SHJ9vNwtjpz1Nhg827zj7lptMfhWorLjod/cliME6jJ+fm4/qjZTn3sJHH/7M2dysvitRo9xE3
hvMi8hwA+lo9+94qd1ugOAEpYrNb+ZrXbGkZs9TxSgQW6KDX8QTp0MVyplHv8hEfruRbb9CzgBSO
OeL1mtTz0K5wY7NTpEFJyPsRLEmuDngbhFli0ehOJuyOb0MVOgH8M2oX0xEQkDYwJDcWzkJOXukX
V8YMfDAgmP9IxmyT/27hAlZlL0UTn3UAsAeWWbCfdfQSpiH/YWVWCUqb1MKdqMYhZ1TYAJ722HOb
OiMIuCz3wxQnoyVKebedj+J5oN50DVtzZ5sK3v01NYyvw86IHsCflDz6deWtrEgUP34zAMUdCktc
4/LefZQOzMTdIpNfUGLfnqM2/lmhkmRbW9pkvdVx9hMUt2zrOajlXFvM4mtRIY9KxmFoAwL4w48M
aVbUfnueQHTxrh2WoYpY5Exsx3QjUyYAJlnIK42K6CfYAOoLTeiCsl0AKrKWA1MKVrOpP2T7MU7x
KFDusp/kVbg+vzrPSygyN5J+RB+g5PvF0ktYtiuR2cKLRw7IMR0kRChkADCiWqDphxb110gkBYBG
GA5DMk049EYDAgPD4YkuSK28j6Tv5XWwaO7UgzSuaqe+u5PT9N53ibrEI1noIxttZpWx0kr2gPsL
jtKwJwsDG0h7q3hsAFUPWPIwMCbJQJ9SusE8x0lI/IhmNrxNK/OJWdaVx7jtqxA0o8sSZg4LoOj3
ML2luYBsAOqkrnhuBkCktgorlbisut9mHkqqXIWqShxYSNnOljRTfmzgLxMfhn2sMn34fAByVCMQ
cImHtAVXUDigWY8UJCMtXQAcIx4ynOYB5qjpV0uAO7syAsCdPbFxvfguAQavBkl9+eZmHIcwYWnu
uVMVz86oF8/oc1+hLCC/kgiIMtYp7cHPETtBnbobcFV6lxZFlC+qMWVXSGS1XKuPUZKYxC/Y725c
u/MuJFosyIFkHzEWi3Ls3mN8WFCMP61CFv+5St2jPM2sxhq1bnr1CHi6rzY6Mvc0G1DeD+hlpUCV
2KxoDQZWp970tpXs9ZULZr/1zWvJ/DrCu1wHSaRjrOcXE9AJBpWXpEXyKNvU20Vxt4tNFB9N+8pO
1yhVDjda4URfUd+/zTxFRiwSPH5LW1P/ZPHXMG6s1VSG02kQbvlWpeBeUvIxSmuQzUbp7G5IiXOh
dvQvYKRwn5jXf6KwxZhnWwfMXTvy+liFmXb+gLJNULyp1Qert1byt1VITqvg5Xlj+v4BTQlfZdFn
z+GQZCDx8AGuiFfYNU1nhYxRNqVP4IxVJoCYuNpj7J877wfILJ0rSac+M8F4XXyN0TqJvN5HnHk+
RXkfxE2tH1zgJG00Hx0iGY+vhcaM17Lrk6PrFf0Gd9fye2pMuJGE0Vcx6QMKaEO560PL/oLK2YAM
9G5sNgB+L4951fevjl88OWlYfAfzg1wVfV0/aJEx4Tvec5QqQiG0oQmkp9vXxAcwuT1kG6tClqGR
vPz++8cwkFDbkFx9DJXjPhfjOG5tLzqm+SgvDH+2F8cfu3WJEsLdPB11YCNlDg9oCrLeEPvSl5il
zjNJ2tRGrUnRdAeacvRF7pHiGVc0rbPEfsIb4zwjkXDAZqrrIGQ0nMAZx+zRUhcaaf1P4UfhmSbY
376LcWCYPWoTuALEaB8WOZnRhQ86mB3cEdyqyvbOXwM+6irhg79eFIudVmDPLnDGu1oio0EfwEia
ASoz5pr/LAstJhr+H4+CA7uBPl3sCn3+cbS8iR+T3WKZAJH3gYczJU4pSn4A/UgTgGekj1fL3LZ/
gFS3Qw1wVWvYrWk5M7aD1rfYbinIfmeYwMBrtPaahHSxU+4ZWx/v3FmVboAEhF53bFs/a1G4IVSu
kNl4kVRy9ps88iAne24hXT8JZHaUExDexTfmigmHFXw6eGU3ByP54vSxSIl3t1PuiGaXqI5926oP
3HGN86A6/0k0hbzZ4I2xWycKJIBkY9w0j1OE+3wqgd9OsqQWBlo0TH+ORMasGLFLFkkWZJ5ngENe
RVVrxNlknGc3FZQnZbNBPxnWUJ+CLn6rN0Cg61G2DpETSYmvDzr/YpzQg8Rx+BtljziCcAb/qXfd
F2B+AlUmZnJr1azeaRJWRdUDiMI20OUgQaeZdA9+BnZLun/zopj2/VRWK0MYODdAKeRD0rHske7k
99pY1PfaASUjK5ynqKLoX5Eb7p/tssrPwBLsNoZE7e2gSCqFYq+kUVJ+7cIovvTJ9C5uBhwJLqZk
FeUCiF4SKHS93+lgcBZJ/mABm2QMcK9/srGt2rsdzx/8rpDJbjKQjPBs5ASV3Y0xS+TXri/dbY79
wolYBKuIgWx8QF4B6GfG2iF+QWIEvBkOWvoTNIvGFgml4Qxi1+GsN5Wx1d0+wk4XeXhSTKILu3nu
hUVXrjPX/pwWjdiRy5SAUCI61Kx32Lqwf6A+Gxi20rEeLdEDRZAJfhrzHHcLswLStO/tsRcbr526
TPiG7WLdjVY0JQWOskpsLoNFQiMfGd/AyGJztygQdtz7Bp4OLm6uO9TmAFJkytdGycBnXCZpgP8m
ngZxtu4SL84CwDwYkueQoMcZ7TOoq22Rv/SqMY+CrGC71u3Mv9usPk++X/3Ma/upGTTvL4DTfbFL
MKJWLfsbGJvlN9dAw0Q3ACAU5/LIb0eCr0ItC7ej36WvHmptKSlKM4lOJ46uzE8fOsqfLrMPnbL8
//m1wL51eclPOG4CD4KM0RfCkZJCsT044xR5eYwXrVVTuNGDLK2Q5Nngv8tRDB7/q9wDQdgSx7G1
+zgU34h80NtP6U6zkwu1LDqiT/GvmlyoF5Kp2e+6yI8uBBZPlmq2+GXABaQ+SFMAg1Xp8glogMCR
7FcSVeQroRnZW5uNZQB4s/Yv3K5PWZ6AH62PN30J0oJAAkhtqArjR+ED98iWzRc89eqVpjnjC47o
kRrL+dUak2fL6LwvWTv5K63I66tltyU4vYQ4dLkHwEwcra3TLpWfq7D828Vz5x8AJIXx8I/TFf/g
Tb3/PIQ+W5ttXjxGT/i6Y/M1OdZVRyHmqqhM94274ru6Wf/DBR4+Cocwz/on6fQWeGCcZsVAgfQs
h3bYprZfnMHVGmL/Yd3GceyUvfnl+BHHGCaFZ4hsjMFQbCOTTu5joHgGsmPsazSOeTCpUapk0VR7
XxftMvpvuzvtv8YjOzTGAkhscNuNZ3sgFKj8HP1IoMmIQuN2umhbRc/Rts67lqaLVmsEsJ4yL1wl
EkzVB+Tt22PTotKd3n7RXgzOnAxfexz773K7A/aLuiDh/wk9wtqJZiJL2JPbP0RTpuGGrCau2T+w
Tp7mmaoBL0ASA6hClArd+AAidxO1Gk65lRcpKp0BsFEt5yo3UgxD/qlHgflNuISdaTnyad0IaIYO
ap3Uh+vA+XUwUEIZWJNhX/SvEb5nF88AeRkJPDcfDu3o/NUCV53NRn2J7x8O88W6iLmWbRKv+gcw
0tlh6tow27zHYDJNWPDhP5suriOgLF1Xdgf8RNmJLrZKnLuUTo9ADn6i+aKWkYtEewgSHkNW1p4U
i13Zce/IrYDEs+mdxRKJRkt0CnInG0a7RXqkA3hs3KwpAYMvdRKkbTS9AsvT2fpD2hwj2ysvOFth
q1xO3fdYa9aUgSk6ByXeTI6vVZYA4CktV1TLiOOxKkNn/K/ayKaMcHJot+6sptJG0na9kwFGFXY9
lT8u8zgxjiWOOIDBZnwpG9QP0Siy6vdRokZjNRlfaLRohZLd2S1RyqQ+joP3k4FJYVXg/AzbcQ3P
XsrOhJTQsaNYW/WjZs4JnTnLg8MTNMZGOHBlRuVfBCDVg6pA25GjpiSza9sFpfsnkjTobpvFALxH
AajM4xUpRpzKN47BH8jHB5xzEANpfY5DXoCbZSoOTZKhfEUlwPSqPRFD9ZizHIivIHdPGs3dDOhA
OBdpp530wojRxmGL17rEScfgG8bf2lM9jSG6G3/5tFPONsAl5MdylAEVfdTtIAMGDNEDTSUewmfp
4Z4tVIEHuMVutWheQOktyy+EqW8Vwyue58ZpRuHvO3xn1JRKgulS6vJGRE4cVoZu66elelhZNd1w
K/o9FuMZ6p5iQyEPg5WnBc+JzKPm2iCbQzNsuOcZ8UV5ZTvPHMUz9bvlx4x0H5Y48fHWqVlFj7yt
r7rsk1fWOe0pDoFh6ceF/KbkXZUkr36ZfI69ON9N6OR4rDT+fhE9DqWRjQXRxhhperBoXMcFECOo
uVeLbHHWeAK0QyctZi0pgGTh442qRl4255kfLNa4J7yvh87LcSv831aqspQD0Vl/KVD29liaBl8l
U+ps5mk3hY80spPR2YcR/3Enp2mN53GMvNc5cqIaCA3+tFdYp9fU7rCHT7QuoCnuZ+JKozy5+AOQ
pkgSOxALC6QMXCAztJgKLZ/2aJJD9lOZ3CiwQ42yfPNO0l53+adU0RPPNMPI/D1WTukfYyWTRD3s
QNZ6IBO/oSf+kIH20AOiqPHNMVFfmYDJkLkOf6ZL5/tAKxwH9AR+yCy7+uzlZYWkOY7af3cikWlY
704c34MTL12ULKwrHEavyhpVAvjjoH55HrJUA85qUaIKcBGijRX0Lz7wlrA7RcH0x0WT2ZOZl3xP
xgZL3pV3U8MYtENU+1uSk/u82l24ZfGEKqzJ8uZz0AI4/nny8Ra4zWtnQq9rpHseGsgdZ61Zrr+1
kcx8rUCUfqxzDpJnNTUNJ3vOfA8/aAnel4a3X3rN7x+MdASauSOdtWDy1lWEAPYiV5ABy2vW85+D
ja4Cwfjw6jFhrrMpL3Y07fUB9YA2F0hpQ2sBL/exi80nmtFFL7+HWpi8oMQJeuxrAdT4K1jZ2O/B
Uh4Nr38KBgx1pIEJZFyiIAc9AqhSwDdD72NUljWqCpjmuY0TTMcLjZ1vN8gIfyhoVGm+thUNbvo3
zhKdIbg7grQhYZF/miOSvjdQbDOyrtiGDEjmIDl6s4XgYNN1EhAhaWWBIj4P2GJoDAX2oVdhaKuh
ndjPiQkGSD6iBgeFwpB1Ch8RD2r75IQN0C8wi0ZDoTR3aChksdkENTrlgZ8P4zou2mRn6yZSumnU
b+Zl5hXQqiJBvd7b23aq2qMsMnM4tugNOPSRc1jWmtfGVqjYJL0RBmkJIjOjdS4A1xZnNHhVfWD4
uiIqjt8vpNGVmhU/exxxn4a2xAOaRKQk22WKUo44iFq85jYS5cjBEqpn8jmqWHUERkWxS8daC+yI
IdeoLmk05tew9841GDlOi0jDWeRuRONrQBaLQ8i9Z9S9+8dFVGWDvk8VKPoQF8VNXOZF3+o0T0B4
4VoegFQAmzua4h9TrRwVStaKPgZ/t1cehnK0vSDHlvfYA06YwlM8+gBeFLWBN6GekqakKIAtAKId
8SSzDKFI5nUMeRycU++WAEXEtZOfOqeuc5OVFPmwo6Peemxxp0Ur8pwLC4FkfAHb1gq3G9xuSaum
ZEvHxehVmR1mC5oK354tyIxiLCE/YjijeM3MUP88WsidDtyOP7MhAwwaYO+vvJy0LdLd0bkq+XBM
9KHcO4A8fUTzU7kZucdecBaPXIKu2V+dNPqk6f74LSuyKnA9PoFKJLWvozp6ievE2RmRwKEmncf0
FY7gnbLftE1sdegOqR8YE8V51hpeKVcUAU3COL3RKnjXGpgHjRBvXZaYrC0OXvnl5mJiNy/6PNxG
vuSXTExfXK8ZwfccD6gQQmoFn6U/05RGJGtd/6FCwxxA1yKvQ3kP7OYhGU7KeaiSeK835fPidmNS
8Ho8ATg/4DinRaII9WU616urnnXg9+tZ/JfeOq8pusJf+8wvDmnb9duha4avRhSDiLxaN03iPw1N
XL6OfXxmHgg0bHT9vyaF7SIFZlR7UhYCEOKiA/BROlXAgBBxfLUKBKSZcvhwJ3urk2AXa7J6HyP1
jiQ8inCblJ084D0844TAu6ap9dmURvYl7lJj1/aptqFpYqKWLiubEmxAE9BfByuwlVmFKo6TxZC1
pu06QEQAM2bGWMECisuZ2e5pwJ32OrTNgLqnzHuINBD3kaxCY/IV/bbIRHJk/WlKCqHh/gRQ8m+F
spi0Jj60efpNU4WeVMwZ1Ql41UG2gLJRUwr3iNt/a6+oEpSsonwELZuGXFgpa24DFAWupJ6dBGpB
/M0chiIuBjSiS0NB/7xKKSzkLSLgbDxMVNykOfjvVpc0mpLT+DHNBwZ0crMccGuCItWS9NSkVVMF
s3Xi/hpmyDrv2ql+Y17q7Suwk64zhfluRm6/7htkzxM1xUnO907y/lJXfvRWftZcXr1FQwwUNCP9
mzy0SGc3Acpa60HCggCkFTqbA0R2125CIHaupMJ1SdF15K20ycx30mdPwHBsTlxdSEuXO9nsQRp8
gfDasVjOQhWrRUH3Ip9dWGYfgZng7WILTUcrDzfDKvDFFJ8cC1lPWU/GZhY2Fc7N0A035O8Gtx7z
mPxmC28CaKoOMoAd+mJP77IlOKlvpXN0VGrGJ4oyz5n6IMun4Z2FnISyufEnNc1JMzuSkLxDWnT+
EXpX5+6qQCIsTpH9JBIOYu/whOmC63p6nNk7SBY6wLAFnvNplnEB+JMEWPNrIv0g339zG0tun8iC
bCeNecjDugxAbPp0pYvvae4JHSOPi4hs1arkDpwX/ZTV8XxPpFsfpaDpztcBCNIC48XhTk5KSlLT
iByc2pFbhyXxnLJeFOS7TBffFM2FSBRmO1mWQIy8W2MJn+FOdkB5M2qift3FZw9a984tc3sPp6BI
Ti4Blh/oTmYDTO/Uu/u7TxdyF59n8aIlWtaA3QAnhPPDJKynLUc51blTRxAySqaL5+7n8wXUCwFB
xw/7NYqAs00tsecGsrE14ml+8PsKWjqzWEzIr7ZTbeVwx17RwysGHFVQeNm0oyld6EkXMqsPMj9D
Sl49/SrmsNNQNiww3PHi+pEEiohbXJaLp6Uo0Yj1cLfIaCRcPqFgTFibRTEOeXkxZFpupiQLAbaA
KWlJUfd4yfPdUaC969capMhRtYJy6vLTnVzqtnOWpVgvMbQRz3c0rD3ZMqofyVsmJ6se84sd1e0D
aPPWediHl8JzwguNwr4TGxwUaiuhj7LYFJr+gp9YHhe7mjfy1Db+ObbewOsiJ3ZsOLKAbtyBhT0E
2j5Y935djN4BVK2Razilx+5sRxqA4Hj7CEUSYeG8G8fgrsKhdD28z4Hl/+5HHp7sf9QjeEUMA533
YJGyNnWMHjUAUNXnAbdx52C7Q3WmuVt02grli8YK9b3VeVH0hgbnZU5qn5vdEYxbqzoCQ9oaNVHl
2nFrNLIOPnKIIRc41UEx1qmXQO/Z05AufmLph5TjOFAZdloIQxouJjRCgdmvENaQNaBkUtHospjb
owZNCopnFFvZB9LO1jfuJJV4bgDiTsUg99lqUp+BhELqVxG7eNKQ4bKEhnJSf0/z+aeKsKUxUC+3
Kxg2KprejHh5VYw/dNHAvXfMzTdSom+6RSsQ/ikBHqdMuBn9Gs66XA+rbWSZ/5DaGYQEhLeylJ69
GUv8gaw0a86OuqgXk/nSY8voJfV4vJM3qMm+MZsdlGxCGW0QuV5Pbzfnu5iulz/0fZjtPVbYJ9AH
WmAAMPBuF0vfOoFxGm/a0XgkBV0WO5oWqFdrUJAIvzu1nVdoZhJtsyIFxZtD3xkuzmSzTFt8n3Mk
TYBg+NunuolCHqQntwIFA2tp5Gc7QrH1kI/iS2ICbCApu+mY9Am4tpo3rlX5Wwpqh7Oftzn6ICBG
eurdiuHf9iwBBbviHvbLTsvjr1FWj+BMAXJqCBqoF1bhTFbJ7R5groC3BGW1mhZFdXZYLV6yaGwe
cySlggjstl9zAd65LAOVOot7/UtmzmLAUCXHwQmnNVkB+KsF/a9dr6ZwaFaG7/CzEOMnGZborBnS
DhDuuJCcLnnc3U5JpofYkav38cXsX23dBv2XbQd+arUUXWgFWutPsqGc0n0v06d/DXn3kapJNzZI
GoKB7eOzgkm3XBc5tr/ypQY00xGgBOmJLu0Q4l7bj+mJRmgut/ZuHm9JGfa/zGgKvrmuQhk8hHdu
JPuTy2KXajZ/d56AHLR36mRe5C7eMk0FClu1Qez1TvePw9j6RxoJNaVRi7siOALUfB7e6cmHNf6t
t440UpAajbW+U5CxaWGnjs71XwuSzd10XurfzW/0bAKoro42+Q3q+wGehGPggBg2Zy5OMNlgzwx4
neZEUqLpvNH/cV6qSF1jAXiH3GfyzsjosRQ5UDwfdNHH0d3nGkMGm6GjueeAMHe5A3zoOpTRQ+eN
eFP70MyGpDErH4ALJvCyyIdkdNFJkZdhtgMERhqkHTASIzxVA3ReJt7O0KpDg9bjU+cPFppZ7fB/
qVmTP3dxiDqmTKA3s+XDNlGv5sueBtUEyUqAUXV+Z18UpT5GK7TZ6rMi7zjKshPbC3GnbaxtFVUc
Te3gZEjj6AsavMMn5LtQr5IXeKA3mrGiKSkYiliApOl6WyfT/NkOT4BvYSPbE5mRnE/nsGuSJ5qk
mbDPZhNeplZDZ5YsU22X1xLULmoVMtF1q1uboZ/OYZOhrlDRLUDJZ+uXECi6APOynBf8EcD7Ca6+
TaMIAgBWAphey3/RKnDEkujDvlIGDtdu7ZHEBuCCAHG3CvZhz5KwfaQZ2ZsW/tj5OC9RscmkJURW
A9GV+eMldQRHprUP0VHSeWt7yixUWY3SONEFiJ/mCYlY8CBqhbtaFDeGvLXSaE2qG+nipKMv/GQN
PrqXEgE6kLYG55OBpquHrh2shwF0W4Gd+zUagxzAi30oaIpTXvcc1i80IfvFikZhPMVbfE9AKGWF
P2QLIko6PlyAU2ZIleUYkhBXwCh7rH3N3i+nkLPd4lcpiAcm2L43OzQgNBrO6FwUH6EYZsqG081w
sqZmHWe+FmB7Npz0ROTOmbz0Wk4rJP4zZFyB6YztlIKzc2o/PCEBAIYPGhrxlWUgWiOlnWuQL3Y0
Qu8SCiw+fOFQc/zaujIrtsiwTtWuUWTVmV4/FmXLgftfAJ4dOSX0Z4puM1oWaMVMt9trVX87Srqk
n2XRx+jOTvzuOxo9XinK4XsjdYBEFFaIHbiOzKPfA+VNH/3f5q2rEkd5iaI9sk8Ga4WOO0IjqRlS
rC1OEWmmNRNOudK42MxT5iA7KEHhA8ReVI0kEao9q7w/EEpJCYKhY+9GXTCDlihwE1AFHXMLbwuh
Ii1JNOw7KRxZjHo/hyPMk0pOwCpk+O00PNUOKCr60qKrmwVxmfpg92n9VZE3+kYoTGldXUgxNfoW
fSsuEO+dd9GHPxks8iUGKTqJncc7rKg/NcNxaafNy0gCF6oqPsej0+6o+fWuN5ampFjcSKa8hB7x
3Z38ph2X7BjTHwYUWe0piM+az2ar0HtUY+9sS8Mlihlha1TwCUn/m4Y5kGar2p7oQC1wdLlpqqO5
d98tN3fOLToaqUBl2USHuaNutmGqPy9Hq6mPbl7t5b+b8Nn/AunyTN0EDSIg7HTT8c27Fvwmb4wR
VYLx8wx0hHpBsYl845+6nexvaoDUp/0ttUA9nMTOa6ZPYg2oofKAdwfrOZ7sAvDY4EPs2vYSTfH0
WXZus9XGdtc0db1aOGVmvGQcCL4TzbhJCxriOAej3O8IzHe8NYtdCOTWjYG79mrwGUgWO9/bNiD5
frRFhYJ1GjIbaEu2MbxrUDaBvjxlw1TLedICYjSxJ1QYxMM6BbDla4bb7NmdnB+xmpGoat5aH7BK
NDELtHOYUcOONEUHTb9FeV2+qQxA+1YDMIByg5fXpmZ82wn0zqEyAPmLSAcmRQ1gJdO0OxyXee3D
f//l3HsOaQOA3gDv8YEE7Pk4XLmDV2sSVqU45AZZXmV651HDwYw11vW2ALfYW11oaApCI4+VcTAa
eSbg6fTKBSsS81AOzNnzDFZWAg/mhErW595wca8Ct7J3Ghz+FGdmdPVjlJ7TyGwlOjKolQp4mFdP
XUjhoO7JBi60PyAnG4Q51hmZYllX/m4nMvwmmuTNAcoJzuPUFLRN2rFx+6dQBWE9R+oIWLIBCtWn
K/BCuh0bBi3wHMDxBsBfZpd0OJAyVEfqkTod1ysHCFmodN3PZuTGR/xBgBkBKs044e6FabPb4msq
N6dsuj0bakRvu8r/P0AtfP2eId3AH8P2dF33PeY7zv0/lIf0lVYBtOOl7NJhn6g3fNa3uHAb5JHz
UM0XjZOq97ysOpBykdPU9oHiFixueehiDpYtXOfxopuXqAzAG6SWjgK1j8VvvcjeUR/hz1Esz8+T
LRnUqDvfJVo7/wRoS7APXuscC2mGF47zz6csGb5nedZ87cex2JgtqqlpGuMkOQQr5GhF5VEfNYBj
KSvgZGbogI21S9Ta+eKdNibAzpR3y1CrE/p4vceJvhHIOPJ3RNU2M7p1UXnQhIettarDXhTgrkSm
sDTOi7yybJSKdz5fk4wuWitBHNLjkN4oUAFOsnkdH8X5i12Oo/xDIbGRWEjqSFvq/OA5vn5e5I1a
py6AJrmw1A0mqMfVOsC5wTr0OScchwcCaHfzOl3zAqzh5jEykIlU+CrfE5O9qC6QVy/L+KFArmKr
G17xjac/SN856EAzQvHUO/heKfCZSF14W5gr09OdHcmyyMwvyoKIdknUKAt8Zd8tND0CaVDX7yeZ
ySBzPOA/EWCn1f+NJcR1hutEnu4h8sWjTQCgXi60Hfp50C6ucDwJctMuIrAElVq1nTE8FZBnp5n/
pEKzjmRB8l9hZ4mF+3+aTI9LGNQRvodecEKX0Euc30OTHO/mqQGgSC8ZJKqr6arZKOkFdWsXn7vk
QGzks2hWEws5XbBPjM9jc6BJ7QDcBe+C5oZ5SX4e0RkVJ6DFwFY6w/GiEqmR8zG6k4VIH5x8DvyT
X1aLAcnsftDf1TQXbd0dC0A1AnLK33M56t9aQJgkoWi/1f0gVziosK55kxR7roEqyEOb/CUCDdEa
7Q/5F5y2vBqiRqNtCQQ/EObmuxGNEEBd0N1PklfuFr1K+qbwYvZJaGa/RetcOGu5A3qjThP1Vgth
jIM+Z9PWtr4l31DDsb1wxmntAG3GzKPiwarN/KFLbRs9qGpIQtnZ3orj5XFtxU0xy0jbtCAuD8im
98IdOKezo67CLLHmkXIbGVB6rcJ5WZQUrpOj9R4EpfggG2xX/Q8BJNRNh+TIRU95COrm0nirZKnh
mHawLnTJhNlfcJA+G5Btj4L4g2T2d4ubvhuQmcztfAO0mHJ9I+x6HIlqMc/2ZIPo/kNuoWkiK7x1
VUbTMWdl+ckatCN1wxQiAsG6kleA8/hUII1i4ZXuhPalau1zLtfCKvxTFYfuFdTxeGCNU/JXNMkv
uqxRA9Dr+gFNd+lWDn3xzR9Qfa8MyFPip549NYFnFupIE9TeTl+A1+jNnjHeB7eJifuD8iQD8qz7
tN/aYHXxOIqUg4JraDiq60MvivhKF6tGFTIDzUHLc15uLLRygPEIXJeLCY3wbqISjMYjbqyIxHlc
7gTgwgEyLEHHNNtU+l+tzM3DoOgRSJQ3+Xjq3PCBRPOnyFPHWQE9hKEg85ddGLEM2wa7jcy9W4EU
qZWupq3cztNPrZEbYK1AGgr07hO6sWolICnp3TrdZObYHxbRbH0/n71JSiHyMn/uFdkdiSQAwjeo
ZcEGiQEpxFKXxq29lQD59mqRoeSdn+jyJ5muYEVQQnNqIxbu0Dck6jkeeSxBJUMKdZH9dzzSLsa0
7t00S+WXDE+lc12nuPtJNzcAUeTpZ+xk02NR+BuakdwahT4rSaYrMxr1RpodAcG1CZ0pSOKtl4MK
tsa7zGnKsngekcxVChqZfphUwZ36Ty53MoaOuiqoHa9ZJcIwVqSmiBRLMj3FWz8QunHI2Z3o4ivY
cDCAGaoJH0KaE0z4Ml2skV/PUACTZmuyQ+eYdayxif6Gt58fVhyPL9wK8Z+AdlFQ4DXFF2CZowLT
RkrLtwHdnecoSkuE++yiDHyXyiwHlHZoXW0PhdtpNQ4/Ju1qGL37k0w7FAvcmDJW27Nplsf3pmYG
BKAUkM6FaeUBcgMJ7upGDIwSlCDRqAZX5UabKm11pwBuqX1wG/ZKtuDKKUC7oHxN/w0tzuHDLBLJ
+Ah4U3mcQJh2swKZLisUPU7VFhmNaIVc+K+LfPlcWMUEqdAD6ZiTl3Zw9zMUPI5WYQk87W1Tg8gX
gFIPqt/2SOBGhIwkFDwSjcKczcpFtJiBA2NWkukiJ9vfw5KyzgGLQqMP5Yy9tLh+hFxEi6vykiKM
joOOClqcIxZnPPTQqa+h5KZSPGGjzS7obcteOUsadLUBLYHkwDW61FM3PeCMzl+hurA5Rakq8KDh
/ZwIdwBs+ktPcy9k+sYGyRQaEX9RBS3MPCSbKXw8t88OtpNuomww9U/k16KrPgD1bZocbCv+C9Ut
U5asugTZCdrOTChEO0eGtspRPX2c9z+0FVq0jCd6H3i+P9vMWyje2fp5scm8TttZQ+0F9hDz7ZTW
1lsJiAEA3ibNQyJN600i9Yrj77fE4/hboGwxICsvqaPdn5xIiyOYPzmFyslUK0kb+/beG0eUZgN9
ky4clZVHN6w2E1HRkiw0FJ8jaRw03qQqk5AB2DPaMWT8AQMF3j/uYqOVpP2RRnThmYZ/w2VOo1QZ
tnYHTZTKXeWnbEd+s+xmSOZ3IQtz6o73cef5fJ2jLK6ce2YOZO4/fBIKncUe8vxx6a+LjIePrWVe
tdoEVREPHSsgGRiK0IJTW8VsQrJZAaCK01RNx0U08aNWgNgW9QVduJL/Q9mXLUmKM80+EWYIxHab
+1pLVndtN1ivgBA7iOXpfyeoKXJyZvo75waTIkIiK4sEoQh3dwx1zHLDx54tWO6ABheg3Q2C9liQ
kfzdGCRzv/KX5GJhaq2MPlR3ZtJu0zALg4XBcrxkaT6gY/mwxC8FVG8cKHLDN5wI1fEPbpgBom1B
iT02wQqcB7a/9yM/OQyWdX34N1sFKC6QGOwjjrrzMHLc2DysflCDgS2iGwcNuznHHDKdIzNOvmZp
G+gSlgdhiPJgYgsSEidjf2pWoVMcMiwg5IIC5lDqzjZHq2N9SW491MVHc5qEom4nuYoylLdtM81C
rYITPIC3MdtjnyxYNLR2Gm3kiE2BJ0EB0YWS1najw9Vy4JQjtrBpzVaPjsS0wLRWg7qNJgAYHTs1
7TAcghBkw4HUULGBtPI99q3u8WbP3qzS6FEQqCWPdd2pbZnI7qD3sTyDnXRYMzDrfRGOjXtHmlo/
ICiKhxoAfVxvnwwV/K5QvLsDJA/lpI2DDBRAUD8GqcR+6pIH/NrfRNoX1zYB9azSSru98NoBiasR
z+C51YtbZhyYMsxHpghvdve1rL4OVql9jCebp5qnKuqTA8XSASLPFQS+zccycerJnhXp4c/7cNz4
B4Evdt+Y4Vgeh+a5Zxv631lMhZ20FjQYy4uj+FhppMV3HVbBd5WjQWsWTFcrNXatLq+NlVWkcuN0
gYMKFj6AHHl0kb+wRL7TFPtOM/Aia4yVlzB+GGzUcwE4pE9ztylHfjzxwNGwblvrFx/xy7rBH5yq
DA/G2NOimGNXFK06S7qtdPsCZXV+YC7IQzG5YT8Y2Mg7TA6y+arutvaA32/mNKgN/Zy6yZ4B4PVE
cmblsGptFr/1Xm6vs7IcDiUoPh6zGJQFg24GP4JIHJwoMoCCTcDTzH22R5VrcQkCJ5sisj54wL0l
ey5tMwW3gRR4GTNqpAv5vnfwvkg8LfOB+Fy0PO7PmhGhkrezj+QkO5jpQJ8IcUp19tacl2AnJDtF
KOEhYeds7EGrziwyO2+FvV4wUfZVs0HeCTw+WY7bqSM8bau8AMzmo3G+bVLLi94rJe0zdcrPAJop
TYZmcxNfDNAzodmmU5Lb1t/mSaAE+1Vn/he3yPmddHzzzgnvi7Zzz/Zomc0gL0aRYgbulyvbGE9x
fTUNohnoADgHv+vBxLgS4yCycTN+rftU7slJJgyEAIt7pk4e1O4hjrIj9eiMQQnGGgpvTF8zFuQp
zduz0WeisyFt8HE2CiXHXx8xDP0WcKokjlHSE2AP9FNWLU7d70mjMizAwRrnBU3+mLCpQxawcYFO
pAMHF3XpkNcANTM2YKfmP+aJgI64LyO8hI/UCw4qqiOp7ixmN3fYWVF3RanXe6N2nhqItLAFeenA
yjxdxxxl9BSHB/BfbqZ7uN+FVrid5wrrCjuUrivX0Bpyj/EEh6w9Ua5YAGY5YrWaCK0IPUl9lgMK
XlkSnHMjddZEcpWN1FdTk6x0sGV6HXk1EdMVyDR4tZ2D6QQ0t2oAIUAFlwQTnvlO60C8UoEJp7xa
190sBWnBR7YS9+vPUDLPK8IMxMjZKvEWpvwVDoJhwdlltX5yJGhiZP5Ro0DVCtAjtE5AioBX0Ois
hZeXzcY1kxhoDTjAbLBWRQ4Sub4qgDQd9CMVdBZ6mh4y23ml3lT4aXrGG/Ix2Lp54UUJmCdqCL/I
JbWN0RBl4QuTvXtmtt9+8SswOlmV7HdpEe9yvHHe8wI1krpIHgywIoI7BmK6EIqO+cZKWnaphMsu
yE2Y0Bp6JEsPgYMtKEGGJXWLMUBy9mYoGZ3IZLC0OhlJ+OKEgwndE97wpTKGZktegA/Y2hwg55O4
Wrg1QfszlVN6Y1nkXBs5FVrWOm6dWmrtbksnqWBynmEeRw46TDNwXT6yKLB2qRd9M13kf2Mwb16c
NulXLAddIHWj0VZa/bJN4vyhS7r+0ijIfoGDxFyQk2xJAc30WmTdHsxXGpgIunAhGwnBgvHQRs1H
y6q6TOJl+a/+HCM+o+chDYPE1DTPjXuOmWdwLTc/DJ0w1r0Dmn4381Ej3+v1MsD+c7gMC2DjrvpV
WSXbRrY1ENSjf+5nbV8+8iqvHuc5QIlQPlZmEW90FDOvNQlG98YevoJJFJsFyh3ASsXT92hILtAL
rZ8SycoTT0aCqNGOj/Vbg8b9Y5B64q70ALMhe21jz1Ni2+geLOjavVM0KEAEavK9x/8B5ftee9al
Df0rI/jGwzY9/XkNwrDxfyNYYyDhBDEFz4VSr+nwWyp1Zo+gZ1s2l66ssJ/rONohHw+dwX2IslC/
AWYHVbubxOu1A5k4MHvp4rY/jZl8U7u3YjDMfg6jllQuxk5+OlXDeDfPfzNkmo1OSqNv++ShMf88
O80OgehvYNOuNxrI0TeBXwYLzW0YqCVBRvjRTNI8OJOVDo2XaRuP8+eoNLCVyEEndWSgnAvO1Kzt
DCPDRHjbIRF3NETmTVA+TqNz5EN6W22mSgBV7N3E7I51kiCt+lePCgfwJv9uNVFyr5yErYGizXZm
UPavXVMe8jLTn8Dvkt2rED8CslNY+RnWa9XBQGH1E5ZD12GmES8hTYQ9CrqLxhyF016Rn/h4sxVj
VVg4HrQWzMmjXStYtTNQmgmENa78LA6Tgwk11kVNuV3qg+w2WEw/lLlP4fTLYFAUm8ZQlxxkQ+4/
WNBvaZ6b5qIuOYoEMuR9+8swegXFUBk+RWWTPUKdbKFMG2D5sK31lQXqrA3pM8ejlyUtaoMieMXo
pbGBg23fuICAoFEET6YZR7u+q1voJaDrG0aANFl1zGobD/XR1PVhs3NaI1+Sk2yOiu4Sy9TOZEIx
trXD0wt0+jRly5cdiqVZwtJl7qTdC2oCjHXQANEV5Kx7caTCHpoUzR23q/KCi2edDcHeRAL8FUgc
uTFElx68MiofwXk04L+KS+L/LUIGdrjrK00/pcj+xZDnfBUgDVsbuUItvnCrEyr8yzVwceolyvRH
PrJ+ujKbQiNWheu0k9ehuGdPofnI+jmGNmC77M3mBYV4bGPbZRsuo7Tn0H36ez/sMmDWwvygYXG2
BL2u8Wj0gb0NDGcAotqNgZ9MkhU4neM37JCdc9vhvxQ4LgujKd6NnvNlbmXRg9BMb9dUVrNj0Ugw
E7hqWQGd+k267qYs62Rno2h6FZQoRg4NK4SMQsryvS2THdmsseifWubYoq5OEAEy0sFWwXcTnNYb
CiETRCRBK2OBIhLazkAEgChqTwJrRKTQ+fpfNrr85z65KZBsIJKL93XguufIafDWu1aWDpam1h8v
gVreu3FhPoFfeW+Mv+lAOMUu0/IBOTOve0V2C+XobXQVxscwH3pVV2GgXEedTB+tAzw4d70OFoTI
dJyvDs+snW3g3XzQM/drBG5JfCVdtwLE3P1aa5JtsTb0V0XP3K96DfmFJs+qNY3V41jfWJWy1zQ2
DUrUA0MBY0PeJMMypCoSKHCPYy0bS1sPFWNb8gJKYq/6FrSd1C0hGreydRRGSE/lazOHcmMtauz/
82jMpo2pAIPpfzVzyDcBbTZmBDKNrSrpazsKp8BpzO1w6osR4iFQ3o09eNAHk1KuJF3b8RCZZrrB
xl84CdySw6xQ3X7VJyMKxKsFqbEQJ4eZthtlWOyeepAXb7YFuNSXcdeBD2301p/ebvQy6L5fabhk
kdoUHcRG5vHmGIENEdyXPmeXphs8VXF7Pf7v5ydFmIhH1iYHiMXN9C0KaJqXUKXIJgP4jk30oX4p
5NkK/Oo5KYb+Pum0b2StOTgnDGHzFXUBIxNgFBL2fhoTDZdONf7DkFb2Fw56VJo59pxlWAdVFu8T
yBwVo8REmpcfh6wS2A52ICIyO/AeCEEK6muqBgsNhXdG9hGZOGF8msOpSyGzLSgsaPRILIn6kr8R
VCExQKItEj/dUtd1m0vWjOxcVms9jFEEe/BAjnkVFdrVFNWHrvUA/YZpLopyBTYGIs/rXz+jPufq
RggFnZGiqPvPKBqcuuF917dbe6wrnS800lP+N5tKUBZmljEkRj6vSrpIp+uVjBVdurPf9Zxm5Td4
ttC0U2QkTYni29hetKiUfUIp4wUFluY5C/XhCTBWvP6Fib0iZz041oNKh1XYAJQFAFOjg8QQz2Hy
tiFKTvC6FSzbcMxKmnGB4gYJ9flxKgvcx6sBRa1bCi5iyzoldvs2TTWetspjfrbs9L9POznHiAa7
iVendlIXolG9pk1/BJ1hPL3KwHVs5XFzoKH/9hlUPrxRvDPO+/nnu20e3WWBsW/GQuGucpojtaqx
+2dbGwJpjwUmcHbjsP+vsf92jrzC7yCPk3R9c3Kb6plpSOF2qADSagClHIFlk1NHD9gnCy/YBHhK
uGu/DnqqY794yLdd5oI3okhjvNp6JjSzcQvV8XJ6oQMK4+KlwSOxqyOBLGVVhAcTDNTnnA/hpQyh
ksW1aFOOPTJhFwjvhLHPQYSLSWSkNOBO8mjlBbtU2KCRs1Sxhbaj8yNX9a8stOvXPqky7Nu6/ZPm
4XOkMi3uzdqCBjCqv48tA96oG1DqXCOBe+faeHA0sk4ulYV35iYpnWfR6aCNZ4H4PnTeqQTZe7D4
X+fL/Gx4ipIoXtdRATVfqwFF6JgP86sBtz1qgtL9B4ji5MaznfxIB7JTy0zDv+JmN7Wcz+hprsqM
unUOcLwByc4ly0L5YBuhtYO0Ntuh6CR/aFLTWDZFVr1DgmyPp533KyuGU1Hy7g1aetoyhIT3Pf7C
eK8PLcR99TDYlm26QUbJu6cDG6ualaUZa0gkOlg3/c0xxNE7GKocaMD/ZS9b3z/9fQ5/3IQMvTpf
tWnYnSWgrOd+bLkSqkZ5w38ihcPbFdkoJPTYsNWl81O2voAG0OewCvLgB6saK4IxdIwgX6MKhM2z
eyj2oYnpXLM96nogvubZx09CIanDUAf/+XloRErnnmf4HBb7JYhd8Nrbo8gOJxo/hte3uXX4nGCa
L9bddFliSbEMXEjJ6DZ/yWsw3OnC8h8c1eb3AQp3qUd2XLX+g2G1G49BnQKERI62wBtLhGITw9hT
HB1s3NeWpg6u/rpKEQNpz2KDFwZnOcdEbT/su0ETIHbB2chhdMB1eL63mXo0v+GkCya6+p5OTh+j
kOGLJYbgOIW5Vb/jOpQM4ha6Vwvl+PIu5RcGbA6ukeD6oHXpvnEhSnljd2NgInJhYn01DkitRgeE
14GsZaY8ANY/Z6FJUW5gb8ogshezA0xS7bZOfH4eGMr3hpSLO6nz9hxmsbYUdWx+1/lPj5f+e2mz
bO2UfnIEot14cGNhLPqWGd9RS3YSlbKeZWcmWx/kPbsmS7MvuqnewnGGTCtBLdpJvFZ1ot0D/AkG
51rJV1A4b/O++I2XkosJCo+HqABOQCiIzQ+VMWyCsUu2rmP9Vg7YCFGdxR8oWGOFOhci3lLPtFBR
xloTvIhS+QfU5n8ces+00rHC3z+Qh3+6qWuUfbCNev5wMwyVaP8xyxAB+gnIDM5y1ZwmS3UOJtS/
DyVPR4OomXTBo0B914bidDP75Q6yWwd+rw6on1cHZzyAUwOvBtQEzzua5BfUpCjqk59a8/ApZnbP
0Veeac6rM81nppG3J5qno5ZtDr8g0Gj7IIeMuL2e0WkToK2tJV9YmdFPnnSEul2h2mLuBec5ZoK6
kTFkOVBv/+2fT0QtmsP8PM/sZQPoBDmYvpdFjWrgvMfVZ/Ay3MuMia0p9OQZApxgMhLJjz9G9Nog
p4g+L79yPIJ2RewB1dpX6p053sVwlXoSQe0fPRC1rpCzVO/mUD1XXHcvQYFXbccqrSXZ81i+95Uo
LpAzc0+VrXVLmmewq5+Z5ZiPsQ9O5hSqlJOdZRYoXZNUPvZseEPtfbIA1Vx5oIPz2fo3m5PyBtfP
GBPH+Y//sRPI7H9sBHLbNTiwY6ApxSe7kRMVKIv3/L7xHrEaqE/QVhdniGGIM7XAsPLRSlC8JCGd
uCP7f4YZ2Q/Zl+BbGqeQullBazwxBIhLMVEmy+pQF8g3jL3ZfjMbAwpwm1Xs9xQG1bh2QSHzMGYL
fZWmIIa7ccxdarHx6k3CQV9ffRaor6RLVGvkK7cz8q0J7Odq4sLOAmstuvGBbtTdRUJgrmDWkQ4s
0Np9ouVrBhmCySStMgXceQyJEysBUv7TlUVBfYzYyoTUPHZ286A/yjptcaWMTTqEWRNuU6Z9GVT+
YSJ74fNtaLHoUGJdAoYK0yrOtQY9cY5qOOrRodMAF1jlWNUBrFb+wlO+2UoIQp3JWzU6GNOob0IJ
A2qfULqZJuyyuNwKAYS43+c/+jrJ75VMsped6QT5S4zH3b3wjR9tO2QvvE6DPbTBe6iywFmYBtBM
CiLy1C3N/wEu4s4/rkVHx2a0zS3HBiJCvwEXZYU9BD3KZx9d4cjhWdWudrANAHFIBbLUsKzAa1i2
nW1B4gHKA/HID88kFzlAjDJuXONcZQbDxjp4o7HZ2S4s7g/3nZ7I+39zQJC+3ImyzPHShJ3fwMNu
MR2o29LurzV6btxGgDd4MOe9znZovwXAxOXhvkUW564ZDzlSKYAQdPqWuuBjLjd//jFbt+AsQ3dM
y2BArDoet3Tv5rds5a0dtXzgj3bgPca4Js4lyDaPdtkgyTUileV4u6ZDw/C9gYFELsvYjNYQW2XP
rdNA7CHQfvlYjbgs4FCNBi9VyPPwSat8d2Mo3QbcP+rOTgLmLZcD93lVxzbVn1EpGjdB0reg+rS5
XI3q3BwnrHdRau5u4wZuBKivNq1laGYdytdQA+AHIj26YY57R65BC9iQ4jltol9Rzf1fWv41FLz6
WYO0HaR6cQ+5lHzYuAIvF3/+YvFCcHtlMtNh3nhpehDCdO0b8JQMo7QrUQTzaBfPSoj4DsuD4hCF
YOuPcmz5xmXvL5wyd78DYQ8ibHyJMvCfqyJvXtwOe36OHqNiGVUHi7jz3ROPdOxz+yno5mNLvpON
DlcxU7PQ3xprePIBvEB+DdrgwBjjdUJjz4BphLvMtqstEknuS6MSlIaP8uBAVC+xLPFPKcia713I
lyzSxPwNoaBsG8d9ZiyF5fQHNxj6g5kVPVY/uaF29tgnIx3w4upCQbdGlsJMP4aAIq5IUM2HwCbx
S9wtx4mcClj4pdcGco3Lz1y4TVMd07K+K0xbu2fAIaL8uzYjvD+kao0KWz9ZlwlDisy3zw72YcG0
JVGl5LXZDkWR1WIKafsCYokBgCQ0D8Wwwt+ltTbg9LUJbgrgV8+6r9Q6F320ZK7JznQgxxSTgS5v
wQu/2szuOYZaZRHgk7vZ8cZOXa+rk0PZ2nuak0x0kGWIykbdDvR1XnQaQHM4+U0M2bCoGRaA3oCC
egwpVcv2dRv/dB2dQ/mmtgCWKIOjOUC2HUn87EsY+NlCdKL5BVIYJ0qanyCLNReWFpbHDAz9mlwO
OsoXkU7UuwXoIYHZzloXyu++qaBNhNoVv8jr80i+uAb2N1t6+VCfg9jUk62Hb2IHds6vflvXxkHr
lXkK2WHqDXH2M4rCt8KLYiB5jBZpT9HfVzmoTX3VRY+RDjUwz9R0QDmrGPtYVv4FOotqKaEs88zt
BoJhpTecNUvZm17z622TGuapNFm/65DWPUIE2N5zp/P2ucySo7DF+JIhfwWGahYQeMkO8wH5fbBL
h0mno3bjLw8uf5Ht5j61AGBBAp6aNOjGPds4KMKxmBpnS7kv5GJ23U50FXrVvBo1NW+HzRNeffKp
ObuuPu/8Ua/OctUU9PfS0KsTXgVcNWmu+SxxOUQfX9VsvDr11cirP+tfP9A8M8hu3f2fb694Nt3e
Xk0XiW5LNz1ASyHwffPg8kC0iMSMUI9hFBT4MRY2ULlQCf0OgOiqGEm3OzP9UieO9zIUcb8Sg6VB
VMbYQqs8AMwJB+4W7xnw4XtHGh8mslsVqlAro01XNw7Z5MEB7zOXG7sLwvJ7UNKvOg/0wjRHHelr
MzR2yM3qyHGhttIHEPYV2onNpkV6fkvd2OlePFZ5EIkRzSV19LvQK4tXFSKhNchkWFO3CEsItOIf
c2c0gfqaKR/qmQirwMp+6JsYzDK9VbwWHTBMcZ7bR/JaYpmbnvNSN2EDCq5wq0Q0DOkqcrtHEQmx
7YwexNaAf+lHkag70ALmDwnEG6dDAzGIhc2adlfYmfQWCWu9PajHvlPIZAsd/u6WeQSw7RgSQ95n
h+LPeiHHueYJpQXhgSKLd8zVv0TKRgVBqF0im5fnOs4lErPSedMibCrkDvCA2IbpH2NhfTON0H0L
UOi6clBde2iHonp2gQIthsF5A+GABRX1eoPMaLuc13ezBngg8eSx2aC2tMabHRRMXoVNyi05bibA
0ztZJCLCDgnWOfvIGO7qsXId3zE7Qdienag7tVRuo3BSz9azjRzVGEctOnSy63YG2K6rdQxitksr
huKitV6298clqdv0IGbqmlYtSz0xtlPfStTSTaEgQtGox1K7LHkAewr0IFAyBtoyx0S6sw7TIwtK
azd1Vc2zU+lC5X5BQdSnludLPHPdAgoGTjFSpI1zTJEha4ZdkYfDwjOZtvZD2b52lrOl3HM8MGNR
hCp8LAqhDoPQS1DcA1AKNBP+g0Jz7kAXyvAyERsQeIyj724nt6FElSa25MtthTzvzutS+ZyVw4kC
BhUkAOpAW2seGemBeEI9sFhkAVgolRn+ZlX1mirpv/pSleClscxL6YC6Bfk0dTZrt9zrbiD3eOXl
Z54M5roGfvFJOWB9sdqieIu66rlQkfoNOfZ2MPptFgp3j/qZldUM6WsZIBc75GW/RaV59RpjV91y
9eabwmN2pWcsOephyZChx1ZAmTTfumwwFzpqmZaJHqhl4ScR8MMoKKhFHhorl3fizitBVYZSv0Ok
pJceseSryxabs6MvqorAWNW8e3BcVNlZIWB6kHvQPGywQSQ8b7T7AaJ03xTEW5ataTR3lQGCyipB
IRgWZ8Y3B+LAqW9oXySK6/dqgKC9pXn6uyNOmlUZ34SL7KRfL1NUsADBjd/VRHnqKBGsS0NWixAw
yuaBPFJBoO3d9ktxjMMK8SpN7Z05MCyPwMq2bGv/0EIsYcs6oPCwp+BUhx7KjtVPPQTrkAYmr2XD
4hrIxUbaT+S3XWxqLRo7eaiGJFgk2LS3uwg5DWFZX/R0+JlLV0J9QdpfUJPSLfMAmu+TE0mINRKg
3hqE3PYXZrrJPq3KdumNwVakZeehYz9oqMPL+GIDikUjyYTU5Z/P5Hq429Nc+n+diWaLwAr1X2ea
AiSy2Z9/E0jxf1oomZamrW8gtV4d+XjQUEUztXxQF4FmauzTYerPQQPKyK/Cs37Z9FV0ZaFRV1Eg
WFpObAuitL7YKPdZZ6MUmopyFMDGwTMkWIPD3+0yMrWvXVGF/2avwNt0MPMwXbMy+IFLVFuEdgHW
XtfHrL72mtVOd/GqqDuJ0Q5Wnf7dr6I34Nj7f7OHveouFYoRpvhGxI8M+/mo/NBDHiwToP8XkY7a
pwaCXQBGG4HcMA6N7anP2qY5NW2Khxs1A2KJrjsJ3EGWb8hmprH8cMvBxiRWGYHNL7oeNzkonA6l
6ZfrAkTwQOCAd5psUwzRSE9nTIbwG9QO4+30WSiytApQuDEUMm/Tyr9MWWw8mSpo0x5KynmTjQ5y
zJDP3SubjLZBq1X7BMTV4Ml5rzJRQi/Cq15dUMkPljGgYrvgd7jzZQuy8zox165RiF2il/WrVzrg
mUddaV1X6gFJom/YzKlfMwMpQZ9xf0ODCjW8yq63oR9m5BfW2/d5U0UoTa3TTSbkcKQDdJD7XYuf
BPXCAlmGuElQWNhBuA4VbzkMZAUqHH23NT8GkjEtPGD1lRavpkFkdM0KnKA0H57i+dbCuxqo9VNX
vrOB5fdW1TK82YJXHrAqM1hDmS1bSj1NILYD93wAzZi3rPsqBxV5xYN1kCm2EnWuAD+rrGDd4h16
mYFLa+WPW+YxCoy2hZueXKRQ+dqDPtbBBGs1X5MbOAlU3mu3ViXz4AsF0AC3czSU5Az12q89a6s7
lXrUHf4bTKrdu5RBudR7rT4TPq9Jy2zVImm7skO3vO87572wGu0ZxSXRwa1AN0zdGsilNTJhKNOF
yMxzYwJy5WccKKgx2BrkvfLS5LEfIu8r5MOsMYgmTAPrnXo0oaWn9pK6BlJP04TU1XIQX0DXb0GT
kmmcNEMx9yOkt72vKb+jM//9U7YeVm006c2npC6km8TVp9RN1DijImeakOMlvciDl79/yigc/GUc
JQoM89I/irT+0cZy2AD86h9LLFmPZKfW/7B1xe3QeTzuueAYtyxtrXlZD7wdii4bVqAIp+lQM94H
/CiLDntPn15NtqNgSiK01ZKnKn9rHZvvi8p3VkVcFlAJy38jU4uncdT3DyLHJhEI0d7yRkLbF0rP
EIFFd4db48dQ5QuA8seheB34bTWyewB0v92DJivf4Qtgh/kwoBzukBfKstdkxE8S3KLUDGs9K0Em
/1c8Y8he+3X3YuoqMgEug4q7Bs4RqHMhCZouMqYBHT3SYscVfgYn3P3BYwmqyWATSFRKF72XbrvU
Ke8Bdkl3IErCNRFCZG2BBFJ1nxdJsWsl8IDhCHvqBglP1ln1DoWc8YeRRlO0AJ4CN2OxmAJpiq51
BsCuQghOtbI/5rHxKNO8eGmbFgVa2DCNbGavhc7lHvzYV3YxoBAAmUW5t0f7UKH4DPr173K0U3xj
R8UBWVp3QUxNNUr3IkMz98TlNJM39bjdIUE0QjA/Q4jLyYxBCmrKGisH0M6GYMlcgfSPbVHsaK9c
wdwV1kL1Qx2a9QMQOtV5pBTxvQhinuRwa5DUYn9J30mzAp1KxGS5cioIAEVdfqqTLMETamyqvAaW
1xbrycb7FO4CX+vqKjL0+xO2T4YdubPBRuHsOPg2WrmyWXI7S1dBit3RBfmvmjSIhrMMG3K98Z1r
tYVSiL5f8qFvdtQdnD7HDoilL6ibZrb1FLjvtmPVl5t4rKatJ105H/HYJomWqEMtqmg7QOpyL71+
uA9iroHNLbzPTG+4JxMdXI76LxelyYvZRiGDARnsCAQGK3LMw3B3hAC4Fnib2ZaMk3Yp+9ooVxzm
meou0+8NQP6gbhjczROVke2eolytZxO1AseUUCk0f85Tkx2S2fFmYGW9pO4QoQgFYgi4Hfed1U+z
kIdOaKoxq1bzZkc2mos+Yd5HewcEU6d5eldPtLsQb1+fXwtFShvA7oj3V98UTa2Bj3yL/aoBIEbA
ifQy8A4ikcibo/b1mz2wvWojCN4Abb9sqmD4GeVatDA17NIyB/JuDnLTD6GLWtm20kAMonh7qoy6
2IRGjNo3ty2g4Qq9U70xL0XVt8EC6DgUp0fAydrY6RW5/QrwTI+NPGY9KpEZG7t1oFKWKzDrd3m9
1ZAxfejKOFqleNViOe+2iQL/NzdawRbUrLpkCw3y7Hhli8eYHgR+ep7yI4WVI0qe7E0N1XQdXLZ4
qxyWngu2NsOq+0WSV9obk9a739XsxyCqQ+b0Q7DARsRCx3oHgnfB7xrbjcD7qvDgg0Pxh6/Sdw8v
bu81mEhQoBkadyVgMfqIP3M0KNhnVdQsakKPkTEeUWs60++0eCgODgqc7qzx0GS69T8gmQ673X7i
AEFwzvAzMgxTvwVD2FYYDNyJ60e30L4SKSWRTlYjCSW1ZBQIULT11pq8hHSe4/7NNo/1eFwe/QSV
ldlP0obs3NI/f/bU2NPi5CeJTJJv7CVQcIWGUY3T5qAxNVAQsupdZW7KkcLUS/XmhAKKHwMRkAIm
tcsaZt5zkPwua5boaxs6CO4p6AtnXY0f/ioTOecgJ2PEAh2kerm2Fr7dgLpZi6E87FiPA89+giWW
PUKoKl5gtZOfeuyxrKENGn5VBh4/dYVHbPjexJr+K0+afCEKoH11XkabShj+MUgSd/nnzUL7ljDN
4A4o9yGIZDHLY7Z7kyQEdDYSWqXyxwoIFw+ruFTXnyrF3qHnnPwQrv42NC37YuHv2LapEjuWhO2X
PwXg3UHc9bpZnFIowC+RqWjww8SDlYTT6HFp8hoV77Fbb2ZbgQ38fV40D4mNws00yYBLjIT5NQVx
3iIB4RqwH4YxdWcvKA/sBbbDx+24+kHTTh3XxCWKdHFxXcPfJ6GVA2GFLjl8PtgrKJab69mmtdl3
sy6KI5n8ugSQO146YYh0tJda1rHtIhvkJ2j5+gBj89mf3WVVX8I0RLEreK2Pf/4fcfMf+TILiTLb
BjsgdzzoD978k8KaC8GGQj3EOnZpjRFanDdIwfhZAUKgRo9dJAaiXVib6lgXDUQ1Zrcvh9Bc1FHF
Tti6WEELCeyMVd6uOqGrp7C15aVnb9izUk+NnyqgZRjym2WsdtRlrLOORuUBAD96bRDWPoELDdxY
oXemUXGWuxtR6c9RpsSCTFmaJBfDeqUOnaevINE7zxri0bqS7P8ou44tyXEk+S97Xr5HLQ57YWiV
WlT2ha9UU4MEJcCvX4MzO5kVU9M9c+GDOxxgZFUECcDNzVAomxT4olRdx7uwxcbqjERpc6ZWpnqC
Mn/InDzakTXH0RCyKc4b6z+qZGjwlNXkti7AHlPj5ObNtGwk6Yv21Ujq/tiWulx30jfeYk1+d4ym
uLd4wm/lhMMJe+yNt0yM1qoBPfEJpWPFc26xPc1D0+qADO6i4dljx9HMtWmbTSCMlZnNzppW7SDz
OxxaUDIYF/LRhWGDhzeBqk1TwfM46qHBrLK0NlSjWR700PJS09YZ8/aTB80xWQjoLeGsUFZdH+J4
TbvTmt45VTH+F6nDL7/FE9CWZtomW4s51iGwM+vxNwNbw3JOjuxw+l9b4x/B+B3166HDp/SGoJRc
MccivxTsRw/4vwVeSR0gVwN1UoFf61XHr5NQpxv00fUkjeXkp8rP/7CwUROoqnjtJwBqsZjGgZZa
HCv/oPyj8vu/+Jd4pII/xZujrb/Wk6XtNa/QNoVSrf7N/G5pJ/jY5bie5VNjm+3wTICKc4Kn4pZq
f2cNVdWT2KM8UF1v3g1gI+stHKXHZzvx69dWJHIrCss8sKROHsrYasNUOOX3j4jAA7KcIiIc5Dww
Awy6FAGqizNOFf9mjsrK1rEozhk0ow/0iAS8EqJaasNRCvYCQKF3GA1tSDbKLFSYILnJj5BPPnqo
fgybdSh97MQ3EdZRoHx2HIidz0IvUC2r1xlwkJuYhGAKjZe33H6gImDSfSF5+kiFJSqs6IRzATNE
jILsLJDILnfyRlZBpz1y5sZ7lGUF2F1NtXb0f73YvndBYrrdLX7IpSM4M2OUS6L06ejyAixM7TGh
ikFiCSPISKRKDV1iJCMn2dTyq8soB/cCHYLIMvIb0pTPsNYD2UIQ22vPbPI1OemCNDt6QAbvDE1+
E2cgaiB/pCgbaEBhDfuhT6H8rjbmy57ckJbThEkC2p9wbtNWvXS0EvX5o7f5+z28rMEt1Qyot0uM
QoGCZdOvJ0t3V9mQcgdsTbC5NkBtyoy0EOg38OqBtRb1aoMIJ1/zN2ZeQSeCbOoapGwu1MKzsD/5
gVil1EsdII587yUTkOWHxo2A/shBXJeqH766MGtQRQfRqK8AWY3W5LTcKr0Z6gCXLByxTMTz3ynC
NMPSa4VcNqiQcHpGZO7GZDMUylTdjky95eJk4icbJiBAf4isSxQVXQM+C9T7LRcczvM1i5x8FWsf
3V3RoSaQK3UUiiR7bk1QAgvxTnnShrjZBeC6OUrTGI0KZ+we+Mdj66zLzsR6I21A9q2aOMyr1hU3
ppUJoUKgnpf+prLMMwcsLqyjQd986gfu4K/xVZE+eIlk+0/dNPCTjSxkOIJI8lQ4BKxWt0AVoDl/
GLojhEj6YxzYyLp+TD1/ygGscTtvdN+uRpBZ0x+ChGa8MVkTr2QL2nDLcs0QLJ/GLV0svY8uWWOD
9r02Zxf5c8+MD7zEXmfpgGybqZi0qs1UobLJ1yfbBfIYTo8FAC7JAcgCNTMAzfwfOHm9f4GhuT7U
cSETabqurRvXkEhRuLnZ1nV/h5pbgOuhL3VrOVW7Hx1/xEbShS4Am4J1brfZSxlYKd6WTP8ZQ00H
OMs/5dC/YqsRfzGNuFiPPZ6AsZXkqyJHasiWXXHJFBGWsMDi2QYvuvC7m154+FEqtzPaGVDMstqS
SYPSn++EXe2BK6156fFTlxbeXaN06T8s6ksGkAuqvsqHgDUWVQAhIlNxSxfoe7xhWTAcUqtyj1FX
ihOOm0EFiupR5Gx6EPS6IPvJjS77UVU/AcetvxnCDkDlXMubdAokgOuW3PRepL3i+3weAj/7ocXN
90TX3Kfekk/STZi4B658PDiGBNdW6veryC8NwA0n/RywQD9fmaCImfZ/vwA1rzcJtuv52Bv4luuZ
vm0SB8/3rw/Aw7f/9z/G/0aGwFcc64ongforcFYa52QcQShsjWLbBxNqEkTK3/TO2sRMN57dXhZn
SCuMK21AmOdqXlgUGUQeAh3FnBju1NPBE6XJv+lxg7WsAFTfE9Z6sAfzubTPIHxr34BxOCKNUj8H
Ih2PBXMhBDEZ/j98Pw3zer+KHRCQaGDuRwG/EVj6FYMQxBDduIr6+Mmrm40Fce3et1LURrPuMdat
PQ5JvdceHApHs7dTFAgK7zUGA9y6A8f0kXpTPz2kjeSPogUmWUdNDkU1UzftZQTCjaceJBx3rTWV
EK5m/VpP9eSb5U0hVNrtN6+K+RZo3vYgYgCWtJS/UECl44jEgtzJHchyy3VXgFi2Fjk2MGX1YPku
e2iLJN57lV6tFh8OFrKVqw/QuFQh1CGHbBXYRnFnFkmzS7zWgBYS8E9grf1OAVXBJIpdKyMMQN99
DnyemlsAHsQWlIlJiAfS2IVgOXgFJ18ZIWfhvoEwZ4NlL1JgOrhuPRMqCE4j/RdXR3Wu8rPBnjZ+
0PUHUTrFkScC1XLimKsfppyqDF8HHKaQ6RkN2wayhm65YrnjcQsuIBcl5lDFcF8AL3Lwgn6VAMCd
TPyxkci/AbMZ15vEspMwUiRdqRt9H4OcYRvW3qUG6FcckEOEdZ3rT+2k+euhks1tA3D+Tku84NhP
6XSKcUyw88q0vDNy7RSb0EmKG56dR7nudWc49247QnsbLcCc31vkQ4ENjs5tE0yaQdmhMAzko3//
o4Ps49U5ig3iL99SeHIdD06P+j/96lpRdLKqyuQJMI/yxArHvEBMb1+TrgWZMgO1TxJBxiJimXUp
225firK9zwHqu43jahXH6XBXlb7YVJU93MU5/s+oRb5Pva0LZZpm8FedWQaPRdVtbIVRBnuuPE+Q
cQ1NZbYoH9+1aZNtqbdvZb3iHhiEqFfq/aks7fIBiHMACKTt7KLSOLapadw0tps8FvmY7+uqH1au
1SePScPk2eX+t4izsBj08jnqG/e+MOIzEijaS65D6TGHSmpIZuG0/c4ERcqGzAbpIqDz0ulAZpKO
PznTbNBwYqiaEUTY/nGGPo8Qnhb30BmNukMVKeqeut/QG6EUbr7ynck/ufQNG9vV6LLyeZSpd9s1
7leKckWL3bUa5BhdOEF0pTu03mjnF4BXHpkNcrA4AmMbVIP4EfsoaHwYZvXFwM/fkg3ICXQTICec
ZkJHwKu/VBNAWXo0tlvdH4B0d7A3OQFR7ZyMIcUBQztVNWrQwaMXGUGZrJf+ihnfzazOwsYIhubU
xc4O8gSollD/60HqNfde7n81Sg808R+uSDhfUZ+B5TWRETDNnE0aRGEfLilsoFRxppKjZM4HmV09
yEMN8SLgbHEHCp5ihko0qSRR1Q0r23a2PfgGoPhSgUTZH34EmsND2ebxsw60E7QaiubSx0l/RAZN
7EBbze6bSKkC26n/lvfFjV/Wxp+oHgIAK2Hf8zKCcHmpReBaxjGajX0OsEWiODE8prcTgBMPjscB
j8H392vBnUOe2d5r4rIj/pftS9IVzqWvPbSUKXTmhdhHBxvyuXHLsdUaDSyY/Y07WcYXV2Qc5+KZ
pcjvxgfxZx0hlw5qdecHCGRWkzW6XxvumKBbsMWtlZTpER8OaozIsT9RLEsyHnLPBFXGaDdnXV3q
xu+7cNB6HGfgYdRkerYjaw6ZgGoYWZyL+8iHGhXYt8ytKK1+Tb8U+n2YXbnSG+7foRST33f0fQOR
/PS+VUOF2CaaiuGy7NU0K2i2qMUZV7Rr4/ImGx1r0wNV8JpwcImrL6OdIzFoBloFLuZaHLS29tcm
vq5s58e82c73cZxUP0BVG7T6MWoOOzAsrWNeTA8lcnu2xp/oTV3Yb7VfLgaK6vkTLZwQRj3QA2vP
blmqH0waeH8E2gOID0BT2SbgABcT/9O2scGeUEkbeOzFKfv+q9OYIG3Ks+KtiF5687zIQrsRaupF
2URbgyNm7LPppTLSfl05hnk7ThLHk9A8PkKrKr0gF+Bv0iHqHvuqjUKIHKRfWxyNq29XPRT5fa2O
F5OiBPPQX5bU82NVBjqIyie8HdSppQnCmY0fxck6VaaltuRLx+QXyRrvE2QMB7VjX6IpkIYUqHVJ
My42I7KAR6i9gGdPtWI+NOtJUZLRMUSpeMgWUrH5VKLXT24OsSvy+4XJVvgD7VAb8Ugf+jE+jLGn
v/0Z+OP0JvQxPZi8HDdaUhtvecHvJ6tKH1s/1S8ge0MluQouGqh4O7ISFxyMFY94MEBqBPHQ2RMb
v6jz0MtjZ130SIEkZlKvpgl1SK140Rzm/khacKkbPI4fxzg3d8Mgq4OLvRar9O6kZXYBlvLYu8QZ
EG7UIt+ofKnyUYt8qQ8dGy2u7v+D2L+fUxv55zvSfFqmvZRlIta1IrdzUzneptBtmi1FXWcn3Nzn
DLJR5KMLmDaStaEqyBcfzo3vLKWuNlbJtDZYWoO9DtkXYYunCNvEfWdp8d7Mremp7IK3doQczz8G
FACsojwzdJmZ/cCJ7SHhyEmBzgQYI8PLzybKMi96zNlaZln3VYMa3aCV2Q+vQS5zwirrnlUjatLH
dtqJskqfghIVca2V2LddpDuh0XQONh7IVqYlq55ZElt4XNo5NLph6hAVXUOMc9ghWVE/l0WU4eFd
xFvqtUt32jkQK1pTrxuBv37AIe6KpSjarko3QjYVr8Iaa2r85oREQl5U38BYGQ5R6f6AbBtIS6Lc
fayA1d0JUGYdKDbIwWzqAat7FVsz4T5yFTuo2CDg3j+U8rjXe1Acn1sOxD4cw/fdwNGvCk76zkj1
IOnNx/ndhmz2roai0FZ3+uSJA24QgjE3/ymz7zwbm+8gQMY/OLOre5FHYg+wyLjXueD3Ge+yldd7
3Xe/+WMeoursfSfXHp2yQ02PcNqjhVfHjQ2t3nXaNdkf/tDuKVaT7FbiR/tNpFAN8Bu/eTSE4exR
jbPPDQNk0mD100EB+RX050+DYbCnqE6CQ4Bt4ob8JqTFCoN9HXuZ4E3IhkMfeGcQLCanMRL2BqxG
2Z1mN+8tZK3szRhr6R3LbXsjVSuO3irTAhyjM7MNEYbgu9uHDcptkDp07CezbCEpAgnUdMTpKoVN
id7/w/I2+HVP6RiB7dkggdextbSgeX69ujWRRgaZdiXuDCs5IGXvHlFW5x6pZXy0Fl+HjwDiIbb/
XewStoz/r3wAVyNtAKrdeIDe5SwvRipiZJMIWJ8VT5J10fbKTxHkm4eRPUuIUXPpp2lmWTE12ZDr
EchooS9GIQVpms16Y338zQmyrgPBHdPjNUNy/Fj/esmxYjiOrQ8Qjero2snBnukjhnpQjOkeRPe8
uK9GUQf5qAVUMxTFFvvfjltCfFQLzlKbdJCa+3m7ycDKtZpFN13uhImH0jnWlP9Au2eaVCemuEyh
//Pj//7Hwb4I4oSuZ+FswjRc/bqOzBaT6Vd2490xw8JxrlizwSl/ZCyKsaaPOQj/CmcP8bV8LyKn
ejBd4LRRyYVnFB5uJS9/yGkAz5l9IYBo3GXYNTS9flei7yaNkgQ4AiBHUcUHkFGRvXcUGji7qSOB
eCrwQdF4h1TB1CJhW+b6ATQXLRg4ylZHuqXy7hwxeXd2y/x90qAca/HxptMuqZw2QL/3WkhxEH/Z
2mZhXciiiwdFg9CU3EC5QeTd0fgCNdubKen9NYVY6hZWr3nzLchHcYM33MeK/3EqjG2uGf5jHCfa
XdAkgEgL63XIDW8/Qjd7TWamJRNU40R0JPNfB8k060JW+N8X5jkoJUkvd+6KrCvOlTd8Aac14M1g
JcHxLI5/ONZma24DQ4siBe9LzlcjtHrfJGgKUHkn0g0dHlkR/w7MUXBXRWV5h6xYCiA5DpVotOJT
QM2XZa+bgMtL5WgAqrI6e7aw4AxLF5DrESIcKGu3//Sb4N7t8uxtMjSQroHC+Q6qVvZu4GV57P34
fTjOPd+HT17zkOXlJWHI0IB44h50s/G9SL3iOcsNiC/CnXaDvCD/1ITzxtdKnR2fUH5HvY0X2yB5
NZsj9XZRd2+pOYa/5gAKKIzSMbBAHOOibNXq9fVgDMBHqnJcrMVQ4lByr7oZeY0vjc3jtQN0xW7W
HNQMBtYhUPEqjTzIi5RPAoDLUEirO7dWXz5ZgabKJgq2pZACR+WnEo8q6GchGGXy3aOJzY0yKJ7H
FU6HzUY/RCRq2Nr+uO0zkc/neN4AKrmgBXaaF97Z1Bhb0X+F58TFCoIt2nmcxukJf8mB/oNRzRfv
ioznOzoVVMNtfbBvElDgU/3IXG+cqUwTIBTrpeIkiVIGzYlX+mdoVIDFIbFNJl3mgmSf2e9Dxwal
ge7UDgfNyQXq4nAx7YQd+VQeerd/d5F/VGaepPj3djtUz9o420e507SjfwiDlQOSgKgqoX+SptGS
exvsOWRRhB2Je90X3Q1ZNLxMAzkPL4d+ODTYToSBP2wmPziWfTU8BhDUu4U+fYZyEEt+qTUgDYAG
L/ZOXcsvUEE5sdrvHyuUpdwmPIKKhJ1PX0popfzbsJgnOfieMLxRs2G7UcgowjcpseJyW/lxdXJ6
zv1VFtUouYQMcQ1pOjSv7dZOkzqkAXMTS4vnvJcQJ1aTzD4amdcDZHio+WkQ2S4DvYcLZh7puJfJ
BbM5inD9rdchB+eoC7XMGnzdblf5R2Hku8UPjlIIM3Uy7lZlG2UbikPOGrkYGocqEXGxVEICswsv
hZ9CyLZRdL3ukdMBNgNbwnWaJxVo5YXYRVH5Y6Gj5imOiEDjB94+tfSnjrHXWchbMz+Sjy6t2Fll
MdzPRhRlp383Tx//6KaoefXMCb9zTTdOuV83L22UrAE+4G8KYrbPA1FuHWXinPnW7rT0EeWY7GaE
knw4Sq9+W4b7WCU+Qk9gF/fsZ5l7Ekh/KJfV8QhovCzzs2abSK0uNrUoRo2AWs20pTjy54brhqAe
lOvRRHYh16LokVpd3Whzq/lo1UmeHKbIBWdTnDMU6Ld8h+WH9Yovzo4ksNzANFeoetEvop78m36C
ijQdRzvcPlt9mwPH7ZfzSHCjWq9J/iQEuETUp7/6OxaTek3ppnuBgtZiqs0joOrmMUhBG7WqGoaF
R5EjczhB8x1nc+ifnU5ko4tiDQUZnu33AR/T+FYGAi/R/SCqE+JVaZC1h064aLcL/QkRqFyZfZLd
2R4k2zRUqIgeZAd0aUHwMLfI7M0WEpFyuFz5r2JtVVeUoLBxi0qrz+P9prX3Dh+6u7GV1Sp3Rgt8
1nn0ZLXRjh6jXR+VO7/poy09bQMGQXTp9k/gS88uJaRq5qfwMjz1xugJxU67JPrKfEM8EObNw7pA
q4vnVmWz/jIIKQcjB8zs+a8woLC+iNrfADqig9Tbfyk8Wd4bQKU84BhAQqoJ9dBk0qXWZLPyuyJS
ud7ugXwYJFwcbwBWjbzcaEeroU5x8p8lL5U+Jo+oSsrPqGKH3zNxVF5AgjzGKh7Ep0DLnBvoLLZ4
Bgqc80ZxvY7NGKLKytRlqvBm/i20HRFCPoqz2+IXuzRfI2yATxRBk87TqemvfPPdQBZTg6UmyMOp
crU98iTyRJcmn8AustgmsY0stmbI90gJKOc2daef1Ln45xmCqFrhWPorcrNQnGJ99zB0afcgUdkR
BplTHcnsda+6s9NqRRZdoOHAd1ejLLf9I0+AwdfDES9yQDXyNN+5SJZtpMCOm7M0d24Ma9ymmhiP
Wtd08ogM/AaULvV95jL/URWtIL1iPX9Y5uCaswVCZPzFn62l778bV/VcR9ZJC1a9bqZfPMhpJdbw
2mVGeSkSD5lr5W6Brd+gfgCyisp0puABAkv9PXZOw4ObdxeKwqLV3+tOpyEJgyjQpqRACiQNMjHz
1LZeD6+2Fr1PjXLG4tHUpDhJt+xuRnWBKGMU6sDVbIuY6wZW5upNPvjtTQXlB27E1UFpKZm7oEN6
q/GyC0XMwVFc9CcZBFs2AV2+nsfyycNhu5FCgSvRTeCXodZtGpq5KvrJwA3U3HR/Nnrvt57v8HFD
CinHBnhGbmk7LPt2cRy7OKAr03uejI8O5FJQ9OwH+8CInLU0Wvt1tAZ9VUOI4giRI+u1BmceDYKA
W3rPBhMMil9c7Av2RuftPb9A7akO3orTgI33fMEvJkCmeZpQlaqcMTVdbp6BkKnexyzh13PMNouS
YGWnQqwokuakllWUgEkvw5eej08133AJodY8LTXn/mbwupOOgs2guAkiW9stBECpYgUiqqArH3Vc
+T7G84C5M7cQhQH+/RD7GWgYPcu68wX0sf0+iHdkmkC33FWxWyE5Cmwq+ehiZJJdgiDdI8sHmjXy
xb55MM3SPwsPX0IlAP8+Fc3CIYhwQrXNvRNU1rZPQKUwxEl2P3Ceorocpx3I4gNFahjpfasuQena
JyAF5gjyK6b5G7vAP7YaRBfyp+l3PsXO7eIeUu1sj4E4L65ahzwZgISoEVHTU4fsGXgrsqTeLffV
a+6soVtUbQI/5fHKUp/XmYCZWeaiz4tfXRsuvnzMnFOWuvfLnzVUHkr1OpRPZt1rVI/Fm9mjNM9M
LCQolen29UpPxunFqCv71AHftfKVv+46P0RWSFygOM2eakxB/nzq8h0Hu8aWhif1CEpL6HaikMjD
Rsy1Q/KjTtdd2bE9HuohCjVLjLcajhNvUYvdrBKfl9to9OH76OhAdhYaA9d21OGrXmrVo/XsMOjm
LbHkT13kRaB1cb7yQ9gHLBnBzeKOp7S/9LYSb8LHmO+rPgseKfEp4N2NKcz+YlpB6DlGAVrM9vOF
fJ4SuKUO31r3bLRPvwutfjPSl0BU9D7fLtMuYajUNtrru47Ih+yaZHq7usWVKWkszVoiJbaG7pUL
NCo+u5ha/5ig+EbYZXMAojcL+0QXd3TpSk3cTeAvaItK3ix+vUEJPwptJ/wwEAuZXXGXI+17Pb60
kekBOQYDL6/hnhPgzFAqI/N4OxpFH8ZS1jgTMRv3bH9cRFzyAZh54yDAzXCgDho9R8/2wFEA1o3f
iDtamwLrAecUZBB/dNs4zcZExdCGfK2o7YeimAPIw/oJ/PCmpm8o3sYz+YGjlFzRU9d652KjnkNT
vRPQMfKjfJ8K6GXbelPgeYYiFm60WP0CQgHdIVxKFcenBgn8Uau35GvdCZpIlRocq8EQyICN09QU
VKImdvlhC/SlHZX5abmYv5rUEURDfuKt+6Xv43a7uJZRRhSgHEWFLT5q/dvpaMQSTGOTDnIrXg/c
aKszrHgG6IBEdjvseg+EpNg1AJ8waKCaAJ8nWzGnbe5bZoO8/8NHJnWQr2u2WVHtm9S7TFC/PBrq
UkUWeNupSRdL5OASTS0eHefm0jWHMi92semT/vsEn6Lk1Dc7NT2NwVPc3Pd6uy0dG8VqeKfiW+tY
ZwC9cPBGzTpN3XrNob2NdXi9N7wUGCXfjpEKo6YKjyUITlwkSo8Z+NydoUBvhj3I1hxx/EC1eHTp
Eh8aUb2/b0wXJXvko7o9quj7NYT85PIgbLEzUvch0BJsguRkIJvODVAewqRWpUxq/c78D4ZZojRK
cLGMr31UPQ7MMvYdNms3vj9q68bQ62eg/PAcgbDHd9Nq8Nao8EUcshIUEVJ803zgWqGXbDyNjldt
jB6cqUFf1tCQaf291Jg+z4RizPoZ4k4tCP4rKCgOeLmAhN8+1514v4CqwtykrSdD8lGvB7BbvSab
qcAOLDdhIwtnq0OPFbW1mWcDr8P9eg3OQRCOt7ezRR00hWjrFIG/Tj47NYie7oEGAtE6sBWmvu7q
WD8nZTyctPZPxlAhEJKLLnpXZeCMTbaGhgd2GtX6mfxzXK7sKABXfZgggx6IeDqSz4GcU3qkyBzH
KBF6D9DMtZv+mHYJ9r4obB+P2IyDQ8RhXbdvoQl5BDolsqAeIFWA6vsXLzn6qfeMEwUs0yzxI9Tx
jBVFgpI3X0kfGe3eZi24W4JmvgyjedNNqOK88pNZ4BiKQbHussST33Gy7uzb/erKTyaE+ZCiSq2H
2QKBW1gNNujbV1jis0uiTZ0AFRiQXAetksMJlXm3wD6Ouyirh5OvLtSyGtTBQzFd6z/b1A+C+9u2
R0Gho6d1tKJwCqQJY+Q7o9UyEfVA5iIAOfZfA4MC1EMhxcxNGkmRvuF1W+YV3fwGiCBr36CM/4Ze
BVOfNPvJHUG8YlWAM4GU7NGxtVNryXI1RtB9jOJ+eIzrMt9pknOAxJLhsUjq6UHi+wkZxsfZU2CJ
mNotOGBUAHQyszPQ8D/IAmwGYTVHuh2LpNkChneekEyc/YsTCiG/DBF0UwBjSsAf4I8Xh5U4TFMX
MukyxmAf8VWIQBnhCAF1BPIK/CvUI3Ksh+UINUFsLP+aYhm4zL30LjdYZhBCPQrmudU0FCPVrZcZ
ct34IjoIjxNrkC/SaC+wyloYga4Igog+iGITAdY6Fbu4aBSZ1KIwMj9iyU9T5vjZHd+PUN0evMtV
2j7h1Ac4xslPAMSJgpOwo/rR8+onRsQhH/7KkPWjivdMB8wwIkF9qIuEvDtVq662d02LLQym6qDu
jpY95j2+0ppZh4tNrdlJ/csYMidpcRDx6eB2+JiMOlwIrrzPU6se6p6di01OCs8tYex9zZw/0+K/
/jj0aedpHIFfhR5YNsoAM4MbaINJnoglF2lk8gFHt4p0rh/IWi6f2CvJ2WYWP83klYu9hC+ElmrC
th/dlaZ/0fBgfwlksCl15rx5Q2RtuVYaOzJTSM2UlW29tloZH50OTATkl2bxMmEd+tDqWQztT+wq
yM9YBUIV6KRcfM8wH5IqfjKdzH3zfAAkWvWuGA3jxgeL0U09xcZN2uk/aocN+xjPQQ94a2YcLUjP
uSpi9vWu3aFymEns/l3dhP7MXzNkKyNKpvcwm5n6ZnI1nJmpsTg6RA6Lmh3qBJrMgD7wiPO4kO4L
tJ2ETk//fUJa5qbXO78WyJN550Fz0lMKrt6TzM0aHEQfNjlZVmH1SU26UPccSTZ2FHyVpVLBP/7T
OZaJrBgna5YO8DyD/mw/aTLMcSq2AfCtWgEdEoH7dkSVh+uabyPDki1qdeuS54ElQS2Q6KcUmgkU
wafKvlCLQqg1yPJ9KjLpwur71HyhSsxuaG/qRBYXqtysWzO5Re3RhvrowvH22jMp4tXia2Xvrrok
SXaL79eJQHY8Xgzm7oB4A8NYjtQVAMyncQjykzsgd7OiZq9FsgqpSf1+3+SnKQB0zpFlsJalo+Mg
b/x8+a98SEi8j6Vh3VHKCO/+jxn/g8lqKHuUgJ3hQ9Bsuo/9d8OGS+d1/bZKUpSM5ZF730V9H6aq
nJe3OfiunPG1rFi/dSPdBEeXgfMvE3KDkJVOjmkbD095FLFtDFW/Tdo4MKs4Re0xFyH16qAfug8g
fyvAAfNEFxDIHpB1yO4oXjcaQM1M7KWp08EyYZ4N+tTdIS4jMM+xDqRPHogRTpMGOTFqLSYABD1k
vdJ0Qz7TM9uTri4M8pM5Ty+tdKDwqy4uVIaQQ3+o/Q65OXI1WRFi1+qeZ9+QNweUuljHwKqxuvMZ
CrE8Iz0Ro+8nCl8BDVpw3hzJXylm9qUzYT7IRdvAWKUafuC9l3xrcwk5xLhlt34h+IWhiG6F52X6
DUxXGwax2S89Y3hPuzm4YH0cvya5vKEAL8WGiEZGQPKmgc4vtWIJqAaIabVj8RVrUai5y6S6karl
WZU8vKeCgf5xtLDrezCNEK+T+t84Y+kPAibQ9/bnoJDBbrLzR7K0FK6OWKQ+BY7Sr1exNQ3rT11R
J/g+q7KHSiWi6ZLFAGqK1nF3lJxeOqg1GM1P32/y/WzF4q9RelHfWK33tdPyfu7MlMvhuQEVMqTu
W1dKvDSz4Mgcr30aHMtTbKvuRvKhfQLkPkJaKJEh9RbgD77HowZq7MXUrYDBvPFrM7uNWNU9QdlY
rCzh+XuK1Z1i2HFgjtdISuLMhSeHGLBcHk5tYp5IdvDaThqvOODgf0u9S9zkdHgRk3O+BDVYItw8
OUeVnuO92g3Vk5lzVTECiVdV0nZZLiUIbGazx2HryYVwMnUu/uvYAax2Q27vShtfh9+F/Qf3sjtk
JME2BAnCyRGhPfF0s7Bo/5aBe2HkvurmagZTzUAdWk3/jKCUAr5QQKYt1ZvXHOkMMIu6XnBu2wEE
ycxBxr8tNyB3tqE7OBXReW6CKic6k50bUObR0uAY+Fg5r2nwe7g//YS4Yr6bTZpx7laDqWX4ibXi
Ma/WNKEXGfVZB3dPYI5ViMqd/NRh21WBBw0Pa7N3shM5DdUjKYic1F0400+jyj1V8YPH/2+n+DTb
3KTYNMbDAPXMxRZKfC9U6sITM0CJNC/PSce0h7ptX3JVkTyU4rf+38TTPNXHPIU1NQcOhk7ofIm1
yjg8o9TIQS5pXE9BbC2WoaxSTnMfKEXerV/HATlxNcsyTvUVO62Jp2XW5Y6qd4lV91+sjz76bB6A
IoPJWBwmNV9budaHWcu9CKV5vDz16mI4LMu2nQSPutCn8kQtvy8clA58BEETUoJIYbq41OG1oM4I
l3AdlEYokxXV2u/G9lJZQ7/NgSkAqrtsL+Sjlmjd9kKtVsbNSWuwEVQD3P8n7du63NSVrX8RY4AA
Aa/Gd7fbfU0neWEkWQkCcb/Drz9TRadxvLPO2eP7HpaGVCoJZ7UNqKrmnKqhnlNCNXZeppfTyYRM
wmG2LbtQr4L6LSJbAFDeTCzXoI/hpB7S9upjLBO0gq758TEqD5RxXdECujTp1tGo7VLfU9ekrtd6
1hHI2eLdSlO80yJUm9mVdXSSAaVq1LUnvQLfJ6gT/CF3B5+WupVmQzVC7TJvqLuGXAFRa4N2RWQP
nSvTfVqNHVRzCxdM6MoI1C+o+zQw4ICI64FMuB2/+9GQGpoVFWgZXCZOi5329NwWexp1Nq+nWeWb
Ist2CiZchUw4H/6+vvINOuiEg+n63W9Zzwsv2Ru20a3oqsvEh+9iX/aUuGFvmFIt0lZMsmrTE1Le
sBt8ATKn2HQzkD5QkYGr8ajSJkMSrFE2ssE/ZzxZUTueqDcPhwnqP8uMZoCVyyghaT20rn2UZcKP
kWpo+DcbufTW+KprOugUPnxvltKQ1pOLDHm7A4ea18YHWYTJSgPVGM5e/OxmlUDJjbhurmy9Fx6E
6c4eVjxBKwNSTrg349dpm/Zznub6A5iPN4TepsZluVxVUcZOs63voOmBVxQgmMGUo5EeHnCZpaul
Cr9enZFYZFBJQmk4U+gS+Yxi3+D7Ml8UUAV7J5cZA81a9yLLLxmktXZ8qNo7l8XVIZJVcHA7zTwZ
cWPtRgOkyx0Yjje5l/ePrGOoDchS50VELsg93b77nFsyAktM3H4fO3nfjD371UArjznDgLrD/hPX
lH6aHqZHo9eHH6U2fNddp/8CrW5zlYHXApSCjucLfIYnUYzNZvlYqPpTdEBOOX8sw0LGqraS949V
B5mL4kMGDBO4mg6prPiTZSgsfc/uoAbCn5rI5E+l0kExCiAakxS3bTsO2WMav9AcecWIj2wkSOs2
5EATVjmswRobP5BHCKTUXrPy2qeLkE3Y/SurAYohf7zLusfJQS0D7UEerRIR5wMUvGjYtBD9ixBd
Xa5iZ264DvIIsjDq445GxR499oxk+Ai4wQhuDJAGizc2BjiHx/qjUCwXugDvcBcg0Y5nPig+NOh+
f3hYbZf4QJ55295NOtSoW1OF8DnwLNTLIQSGso5S82mI/Hw9Tyx+LWB5/we1kYF68j8QlKgPdlD0
jyph08IkR+ES5q8RlLoHumIcEB4qO4buKwDmzE36VSeS5BtEPR4miOj+4iUIlafYFagTnNbMS6Of
gaN/7spE/4Jso7sqvdZ8capuWreTVT2kYCpCgTxAaVKMyDVB1PTAXF+WsdhTASTqVFdxkURvThSn
p0TwcE32qoJehSG5dT9WooOqYPJMlT56Hjgbo2YQ8kAwKeWQprSmdPziAcDZIFz4vQXz/FpDQTV+
72N+GWI78is1kbLphHKx6VMGRkCclfSjkYDsB4UkHKnUJrs4mnmJtYy/uEPZvHSpn6gBWTpL3CGc
G1zy2rFfvKh+avtp1Zcie+F6mNwnefFMo1aZ2MjWyO1Wj7gXpC+9jFCRwQU7VGaTvUxJ0ux04NzX
tMCR1biNxyo6JZOd3yeW2aOm2E43HC//5trTZH4fgqXNT5TRTKdvuZv9qqUl0naVgsBr1Y2dttKb
St8zqk2yDyWgsE+FqjuyApPv47JwV7qqVKKG/O1s0veNLlDLVJ4KI82f0glBlREpQDt1fKAOY5Qa
S4TlFAExNTQMpSIgRvUEzqIVQzfrxl9t3gJ5qBwnNUGzN+v+dThvRctoP2Chf3n6z9ZQbHJQzWN2
7hwNT+NXzWJDzpyD7/F/c6G1/4Xff+HigrllhwPs3X/hu1y2nvDYXs3jPz/pzTZlfwfhS/PoGGDF
AlVyc6IeNZIzqDqphnpkK0bL2yZ1+rqYbpYuEzdLyQ+PewRbl53tEHQvjvFPF8VCkeEC2qH444Rq
qPf/Y6sKb20aTnooneY/trPThIOuO+43hqP3ftUK72vX4a0nH4KfLRf3uVflX1xgz9fd0A4XazDS
A26vxT7RI/6Qje192td30u62lcNAvxUVqHwuNUXPJPbepHFw2Ql831tlwdzsZQb9tijBDG8m/AQ+
suwfEJk+JaHovpf2+G3EDe+rl4lkhTpD+YS3lmEbIEV/XhoH6kpnV4bRefhyY12G1Gu1RPN73MbW
rmjEsKKVIrfDYfW+HmRosFtgvPVlUxsciYle8A2IKwGzA8vdkXBGXfbEcWB4A49jeafjVdQnM3m5
lvsLb7h8xqIZTuj6gQkkhVTANYCVg3WHv/jOrpviVRtAIiCt1Nsga5m/Go5j7FqwTcxr65y/49ho
Leiz4xPkWCDHp9YaHqJKgeUg3qHWgggjwo2Rf82mzPthGfYFcnfRm7RFsp0Aojwi2uXi7moV4Gax
3B/GuB3DTP5ouwGq7E1n3xe1Dh0ykLeuEevy8eAc8FgFm6yn47mDwKn3gPxgei9csVlMgQe7MlWZ
TO/JiyYDvZXq4TscFpvWohzQS/ASAc1Q74H80hJPZc545pMfbae48k9ezl+WpW7MiwcR72zp/mhc
RDwZwi04tgzTufMsCy98U19v8H4EmQxlpKbVsn5YN6UNAt48wJtCmeIe5XY9XvidpN3eeoJf9UVw
z9jPjoBHrCtgck7kZ4Ev98wK3dp3ts1VaL3p87Ut1gJI7c9W3OHLy5oWYgmVUpuGilUStfJEQ56u
PZ6Lz7opnNOYFy2qLQvof1QcLCNRJ491D4Awnuc58JmBBGUSYKsWPnbYjOa3DLzXPre99rL4Qlbq
3Rekf8ZbLYzDTLIAzZR4XSeQqPUU1J2hGv44oABZnvWxuBvc/lsEiTcICaJxsua96ULtekiz5Ecu
fxvSBLlwTdqHCBjcoQXpAEjgAnnXcRyU3exTqpjTEwR9kTlX3UoJjpNHkg1gXkeZ8OB4YHpaaa4X
P4rAidde74ZnargEV9zaMPVia7kd6s/qsQl3RSmDg+hqFxVVeWqjbFKCQpA13alyqjIAHQS67iLK
fDUucpdtdAeflRbNTjR/NQY4u0VqdUKSzGBVB1iEdO5aAXyYmQLpcWX0rMa5o2mtYw30+gTjO9cJ
2MFg3jNVG+MI0jyVDpBPVdAam5ae9ajEP7dA357JJfT68U4tMOnFYXGm2VHDG2pWGcelDryXJQK9
EiRbsZEHV4KdVCVOfrMMZxHnw6rsUE9audxHPj8/FQo3sTRkYwTA+Ns08H3v3oHTmqs4nwBOVjss
zsh2nHq8Xu9u7LebpurqV8siPd0mfS8fsgYc+l1u/SrQ0XrL/GWBdgB/+bkjBlg+fNRU73DjLQWv
llNu3c5yV3NFZVf9iqUF1qRFlJEmbkoqbyovP9aG0LLF6fZ30ebVLkjuo/wORw7j3pq08ojAwHCi
pjDlcEpi8304QsIeh12xubHTkBaQ781w2amCJki5omnoFPpDp+kHmkUO4v0SNPybbXHhxeiHjOfH
Wv3W4haUY7GDknkaZupHOHYRGOZoPHeH0vjFyqbbkk0f2N6to34vOuBKOx4WqICocRukMfVAclGe
/tXGwGlzcl7/5rksrEyv3QzcbnDbAH5hgShIiExsGiVXeTNBw8UGIp5NHYcmIhd/rNdkjAd4pHYp
AT+ad1nWImVU7Qc3bSBo5vaJ4aOUDbqu0qjvxiJgWzMIfpJpaUAzVt8tQ+rZakFdaGIDuABq2tUm
y8QyvFk7oVoDhJ0hwHJqA7rs4kw2Gi4TIU5SK9DTtZssK7V13E7OsQKu9GD0stsyUXZ4CalOduck
P6oUpxGwK7qPbQaRtcD12i0Ogt0bg4p6rVD+5IHC+n7//gMyMujqfBQMU6nwXDX8rwXDHRUQ39Qd
UxUxlSHXUlQb0J26p6ALPWi3F96Jhg5EkcBG+DETIP536MHWtLjQCmpQ0Jztcg9SggjXcp8Z0NBo
Yg/v3aNhbIDJsd/wTzmbFov+qb3hewOZjBcBcMrOMrP+MOIE/ZhYCep0lYel/WxRhPgdoYfA5w0C
NVFfB0cWdt06z0T6OhaOtmeeYfk0jEHLeKpjm4HOW09emYTe5ViE/9BkNfbJQ+0ig6VWemETPbcm
B3Vjk76SKQebc2KCRUADh7rkwYuNeOU5UlBGqxjwFtIn6a5RIEg39bSDMCQY6tVsn4JKiE+dj8cg
lJtUZSJk98JthzT1eq5R7Lv2fUylh2CAqZF8dr++s2R6Loq/CD2GZOKwH5ENRCjgN6JMqwF10JzA
2ZKNGj5YF5SOBHc0ikRaXnJXu4Kh3WxEbjKXwdVGPd7+7FkYBCw0GYrLs2kVMZk9QCTAw6GXB5e+
i6vTPEQUKUCdZfnuU7EO4VzlY3spaPwL4vusuu5tTPrxcw/cP+pMk5e80u37SQ6oglL2OtfrjTbW
E2QQMBx/u0GQ074X7fAV0ezuVLQ6XrNkmd9HVoBzfRqbx2SwD2S3hIwgHCO9t7qOk1PLMwmSxRwC
hgo/G9sO26Zd18zEUZB5jH0J+vCZOKqK5aEASduTN8jyOTPSHeFoO0AEQT5VezPolvYQEWu2g1LT
NT0Z+7FniaMB8BnecvN0vVCocKPud1nVfgoCCwEpok+ZKV+paxTgsxlRXy8SSL8EyHU9UANNT1Dw
g0jakuODsNGQ2bJLiBw0iCZcuQJNuQOAJ0Jk67cfQw76YlnzIjLbNrhvK6+/d4qpvashTKZFY3ME
/117Ryb8SfDtd/ETiF0PN3AaIyIx7fQm+0SjG7/FRhO0ldS6yM8aG9FVtZ8VDpD8oem5u6zxWjl/
hP/wWS5Dl9fi5BPtPX8u+ojLNsJ5yWKvFAFqnYtM3xpR9hDppTyn7dA8NfEoziME6Ts9AfxJNUHY
l5s8quoNDTm366dUFA+2Fb4vYqh3OwvO5kVVDIZo7nXeqleReGpsFY6nXoE478mArprZa2xH9lAz
Y8iTkcsAHdZ5nQB7yR/dj0XLjoFbi9XYB3j7U9teLSGfxbGnfekSUnJUGaXm7so2d8kdAF18mGVl
i0Q6Mv4BkvayOeA4DzSWKU3fwOFzHkLNx4RyFGZNleuj4TJLzv+Pa0FJ5ADrlu8ZSnU2A+VCYkVl
BGgD6FGVcaYIJirhpK6B/wB0bbMwEC8T5C3UYrL960ShkBT1BFK0CKm6Cgi0HoWYG4KRpmcGsAuI
u3i9qTSpH+02655MhA4BYo2i76GrxStUOyM8UeP5bFfiY+GQGM63KA+beWEOsPiDWbsvuraL87o9
WzkgGH3shP2axt0odmOTQpJXD5HOBhS3RUW56rJa/BNBbBYYQ2VLPA1Sr2qLeEiBhYy6bDM7zsaP
zY0JLLld7VQ+XWu56uKXoZoVyH38c/JJx6VUjGfHe+9nC0W3EzWmF6DaP5ZdsZExMoYVlzoSS5AY
Odk0RV0mwL2zbUAQHjWg5p6HtB6Ao0nzl/14r+PUp+dFseEox13RzGxcnDrU0J6uNvGiCIsQk9rl
CAbtyfHquuRORh2ihtt+mL4OAtlBpmrCqNdGSAAuNoYSlMlh8kCmxb4MO7V+Gf7NhWz/hR99CnXF
3G7/44ppEeZIGKur2RBP8FtbxBvgSPUzT79UQFPMpM+m4tGnoQG2FCiNeNAAVLPLBC3yrM+LhWe6
xqAeVPtQaAOWUzRgcoitA9H3UUNsfc4Hpd9iu3GhISAua1Y45ry+RVn5TAS4+MrCbqE03nl7IL6h
EGpMTxUSBmddx4MxMTX2BUpywgdb5Hh2y0l7qtvoiexTapcb2VfVYUxDDWT8OzK7Zd/tnQZ0Tylq
Bb6AhO0U4cTwIkOnu8M3EXF52rVq+xUiauHFRYzocYpNVDbhagiuApnDnR5I7Cp6A+hp9neHoNlB
CB4wHbWtDp46ZL/iT3IKEuDl62Q95fg5a3YB+kdZpduxiLS1OzrZc2BVqBC35sFgZPmz1Yh+XWml
tSUHgVfECyBq+9qa8mcySQZtiazV3D0NjVj2d47Jv9CImkzJfbiA65xoy2ky3UNug3GUZvOhLx+K
HG+Qifclc0EpPREJi6hBRg81lmI7j50IQLSUVWBYZRmyEk2BtxaEnh6JY6UB/7IcHHEhspVQkRCD
ZHWhaVGbc32cjjRPdikhuKMKibdkmxle1EUYqn78xUYXwu1xnSBYahdANMhgCk6gCwpONGyMCVzk
FbU0Nc9zT260Sp/AGfF7zc1CGjKzGXe6Hb50zYhsomqgP2cjWIMyFtBp1BsOwuJ3W2jF4NCe501V
tN1qzRst1IVnAY5F89A/GVee1nrrOu2to4sny9xMQPcfU5xFMnCXoUsz5OPloM2cjVfzV90I+jSm
v2zlQqwLOAD+JnTLXXOBstQqvVjVkKCm00nOk2qotwx1XBOEd6hdIr+i4yYkzNUSAaYzVw/S4zyh
BfuuhGjIst2yCfVQ6Ae9gVZe9DhJ58tE7jMLvezuxvPmmuS/bEu9GAy7Q1bh6OTyZlrV3uigaqS3
9sj7vtLItnLn3Nu6hcxjOvwKON51nKRr351p2gX/Jq2YnSs5nvEWCJqG5gmlJMWKkreJbp/bMnE/
ZcK2trpo2wN5FCFEZugs++FhZaO1dXJ27UHnYbwOnOPYcm730DXkT+1hRzH7xGF87VR6faAhdNDW
hjXVr2UY22euKLvJDv0nDgy+C8Jjdd7QEyha/OnWKbtnIfD/b26W2o2W025/XrQfwma+KLgB3y+6
fDbaXF2U3CoNSQXThS6CrJNhFRj5+BiPhgCRa4EfqV06b47tHZpIpoiWIwg4JB5koj88eALupjIN
3TUVKlcsAxMFR3BvqUAeGKLkkNMGD6SSoqEmANO5npnTA60aB8is9Hr8eXFI8b/q/9hoYAmw4Q2o
/2zmTodU1xU3H3TQuGpa6YvOqZ/J0g1p5msaGCJJBW3xJ+EzcjHy2b9rjJMIk2kvp7ZR8ibmusa/
4FuXf6PvCkcliR9B0Pf+Xxy0VBt9YVXvDhwH7hw8MF7Zo3AAKYEn0wZxTgN61h+5Ox15XWlvbjhp
G2nnxlHP8uphSiGESh6QHvDHVgZPUC5+SMw4vitMsB/RJ6Z/ihbnuw4vyA9kQgUuBM1R4bMVASSV
QuT/N44EkjZwUuskWtCrg9/y95iM1Jh2H4ABuTVWi416WqOWUPdv6yALYuNtEsKSIBSAdicqUNgv
b6irPUluzbpbSpbLS7X4kPL+M5lQ76sS9Q5UuRzD/oWTQrUnoa5ZsyssMknOLIEUDF5xwi3dtSFf
gXv+cme/GucVZK7j6J4eEPMtvk6d/3xA9AxyWXbvHQvD9ME8Lu6Xsi4+SgEQqmOCxEH7XRem/MCR
FQKVoGxVDiVDpNxKPP39Fk9K/b4OoGsR8z7aGpUoQKHttPKcecM27Lv6ONviBsj7GoqMvQTXwmxD
PXay1XAURsmY+fC/02cjB6pIHf9gh/NM19B10/EcpuveLa+7JRoQWA1NeOk6FCZmjtatZI6asJTx
dNOouH9qhpq25WAzxYPDY76jjaCggtxfj0Iwpt3NXZq3LQtlkMLu/NnoMby2D5qb5QRL3lGZAJUE
LLUC/1o60PZ2tEYuV/rLipsN5lKEm728CvK4livOIbD7eFJP6ZebnmV22RdRI/SdQTrgdrYus+ch
ypIt04R20pT+KDAYVbctldgJGQutQPmBDFc0u9hpSI1lDJe6TNkDG6FQKaevfemJndVwc2drnvvF
sTaI/tirUdQ4hlkFsMyqdIzqx0T2BFIX44ksJserIEiBEZ5TDqkL1UMpUnNFtWm9Eh6x2vanPYYR
aDOTArS3g+74GhLAGzKWaRVdwPkZXZA+NHYCJbO4EcM2eydVEp31uvXJNngeglGJBB0QqmjuqQGm
2vIn0PhvUB5TsBXC/e8zAF4iZOq0p4kmyFv36vEg8+p5tuFPN97TCsTQAh9AMGd9u40LWoRESlTC
iBJKolpR70GnHN53XvHeVDjYBW2NxCssUYgjKTLQ6Kpz6UoF9tZFIQ5ColYeL8avcVP2RyRW3DVy
4eNXa3COeq3nr+A1649RDz5AUkJS9s7DG3KN9P+ORO5cC2BjRFD1I3KhUMrUc7Ai9iC0otkirILH
nPUr3Q60JwbAhp717BA0zrh2Qj3yeQEUwjaOQBjC8QJE2TFhFFG/MrPKBGFGA3CuAk00bo8LFVEA
BfRQq/fJ1Ka+lqT2QSiN86GNevBC1M2WhqMRTnvm4M+a97X9wvSxvwMWGBVZagg6xexx0PTZV4uw
PhnbVY287hM59Cz+3BV6cKbN6FJp0UD3S3fOpB5HzeiFU7xukfDl9loCf+vXYDC4oFKhubgMGSdw
rBzJpLN+xOcGS+AJAnyzzRYMtM+qyaHHd0Kq4UimrMUdbmiidB94uk9yealEiZU+JsalCI0RSMAp
24BBlkMMFtIN3LH0ldEnwE6hrO4t6MzpjisifCcDifmUgUXeQOVj7rvmcDVrq1laqw/QmwR3/vCG
/93THTGFL2vdnvV46lpspRlZIndA2YJ4rPOcjR0wZHEaRWhFDcK9+TnPxxyVx4ie0WxYWNEu4jZo
M2Ix7ZwsAi2VFuufgtQ+OgrXogPM5wtW9vd6MABjF1WDT0iYsTb2fBizt7ZJU1TBd9N2PptE6sBC
jyJqrERDHVsN2ZeN2ajbJx1dTHO8dyBjvbeRSDugzPC8AHNGzpCzJhiODrGmAwoR59kFnlP0UkJg
zfLCc6kytJPAl6dtQcRQAxZ+MdXNg3pFGSGVHnZbx04ya56liRYI5MBFpdfiS/bAqEAEw4E7puHS
iDyzQNiGS6io80Hk4PELpq5hua8xkJfVJBWhmj7Xt+At4ocOoJa7jhQllL0wqj4DwQe6qZN2GzvV
ptXi45G4xDJG3RsEc5nW+BkCYOsBknzPph0h1Mx0cF1gRI1lN9/r2p3uUCmMV8DAnrZZVP0j2vTV
iTo8ZXkd6TjgUUtYWNg0E/k4vZbgeGuz4M7V8A2IzWx4NQDjQlRBH16RV3rvTcrWoGj12Ejmbhdg
3IKTS8JhAh2GgtQt053ZgpN60PC3VBNX2Do7ABvau/uyEmB3fBUstpmMCEo5MSTGpkh0mziD/E0y
1SUDnk0Z1XQ5ya/gwuR7MknLxI0caOrkTgTWenGjXgCUgBHjgur7Qk2dVs9Fn1f7WJlaunnRxPIt
/HCZv2vLd4/8euBdqrYDi3PmsCMkO9gxVb221XgK1Sp066VL842QJvKOzV/mp4i0i9QuV915r6tt
l23yNLuEEde2t1e6Wk7e4PY+dthoH/wpH0QaQpCB0u9aZ3xF6T/fLSbqUUN6Q7R0nh37W18xggbE
FilEDDVQEaPAPb6vhwzJH/m1BkHQK+v79gH/z17IioSqB73PNAS9Fs/fyslKNpFbJnua1R2IgfcA
qCOai9Jyz3tiUKNbCbwu4HyLYzEdkOfDMJjLHwYnhsKAOkLT7OLH7AknD4BSoKKbyY2IK9yCUorN
BpeMuErKP4eQo1OR2+DCYiAifeXcODxZQT3VluciRpU0D6LcPYCm2EJmiSebdwVByFyISTG0+f0I
qWXi7SBSD6LxIA1vYYl6w+IctzWafucAAaMidsIUGalZqD8Wm2737qo3snozy30vm89jQI6v95mN
tBHecwFxs5H5Hm0ZouJi1I6V42gowECPbFUcvWmF1aDeEHbk4949BmYFGYg9/nOZNZZahsJDeF51
l72XPbqmEviVk5w2nktATqkXThTRbWJj7A9Z1uiocFbvo0szG5nkT3ooq50p2nplirHYLJR8N/x7
y8TCyfc3l75GaZVEbDFqQUxYa/aLZnTZ3SDHFBq8GKax8B6KyNkVUIHq/KT7iQr64lm3R1RKW+Gn
qAJ/P3nWoxUhz61B+VwthPBOuQFZ8YRnRsVfzFjWe9uKw3UST+NFcnGIhhHcCCjZ68+RLlE0GUXF
dszAe9qrBtVb8YhEBbqVxOOMpsmbGl53MWDjxmsImduToyOMCnI94zVwzG9OzcAZYfc7bbDjryyu
izUK7Yt7L0cgoHSbtxKK2QoEy4HeQG9prmzm6Pm9tEPfDi371vnK72MDcMdeb/W3a4w8wM9vudzf
fJatoYn34x0uUuXA6+L/B7Sw1TkDGf7Cj/u2P6dukz5Gx1lbpwhBATCJr0HLis0AhpdTlzf2xTIg
3myaFRCRmiz8pgXBaqK4VQFVYfuxTqGkquhWVUM9aiY3HuvVMqZlzLBRxvh7xd+W3diKOHyQ4Ju6
hGmfnUoIEPqMl9YbeI7CTeBk+l6DyMRbNaafzF4aCGto+QsU1vDxa3FpIR+wk4rA0k0cMGOqHjU1
mJXWg8m6mSNzpsIkusuF6XJZN0+32o4NDmr4Pra6YtTUEx4hJgKcjOjHBzc6tSgZfSz6sXr8baGB
XRf1Y4M8rPIhS68cx/dVNCCzlzqLzx/7eLH76nVWFTJ16sCTXbbehSRj+24qTqMz3hvKtNghwMvW
QVZY6xanbKAHQu+cs7CBbM7EwXRvmQcPb8soIQehIiVNaegB4YATJFCQzahn8ywlXGmWJxCXptkY
OK/CA22NUpWOhyI5cEO4/nxgQIXLoaxHkNTFTjJ90kDgvQYhhH1hg2HNjcXEI5DGkC34sHtQHzxb
hfDJa7EPTebt5CjBWKaWLxNxK2x/jGpzU7sZ37Nc+9wEJhNbJ6jik5vmdvo6cFb5oFLEZ6FxkSSZ
PzpBJuUe4gAlwK56exxcy0lWRgRSwz4J8s0QcpSN2UG4Av0WSIsHTRyCykbBsQ1KsUAO4q1vILZr
hma3dtWQ4VazyTMGyJETi7e4AH2Rm4v0TENtwK0a5V7PJrSjn3tI4VaQsIiMF2EA8w8auI6t8xhl
nVUK+HHXOcL3VPy/Ggxv2jcqH6BC4ngDqWJ3Q118MG7OXjQ/u9JUTFF/6lqhk65cy4o2o1rfIhbm
bmhrmhZgq0FFVxFvAt7jxa7MxvAkoCrD/duuSw5e4oSnuVuisOvgIPf/d09maW/eGDm5+aSFQwbe
B4HSpSxE8HPSO83Hq3gu143DTB9QTfNU6E9jLcCINZn8wqHk9bXHKzVil+WEoIdebqHH0twxKJUc
gR2edgHOow96CknBNJz6N012P3QUeP3EPjwtUeLqrJsI0lUR5AQNVTGgRj2KJ5fRyCTgb6Ao0RUU
JkLWZo/PCKJgNSS0DJRGrBWwaNGBbBaqpx5diG3WhXGZEH9K8EaI7LjAczyvTe1IzTymqatxa6EC
fTXPWYwzv5P4tpFXgwjaafFfbLR8mcghsnxwpQBdwTYLwHqZ6Ma2VlqBzI3bjSmgrjxpdvfpL/Y+
6IKLE8pyJ6koVajy0nEK7BPY4ewTDa9maDxl2yYFBQ25RUH2PFohkEof/mT/68rfy1sERq4uYBv9
Uw0RY+5ABVroKzB/87vQzOkHDFkpT7cL8FLAaNvTDqo53oENsQVlMsnDo6FlW0JBF0XX7sbSvOeG
+w6MBtFdeqImnwqer8iPpslIQ+qRTQyQUMXfAmsIF009atzOFr4zlJlYV0MG5uCVV43xOh7i6ERN
2dfvvRtbMHBxgnQcUudlXqC9caf5hOmoPrcDkKurfa4c55VeFX/OgYhV4gOj60HDIcUbPeBxN9Lh
hhySrXCHfp5Ybv19Ef+K4gF6jqgvugCn6V3SdDLOao9Ua49NXOENSLEtINpenes6qAZEdDEGEd7a
qvFAu7KRD82avZv7UwRF3SaHGP2q6UsspPlOc5O9YyZv5DgyaAwjEfBtKa8dqGx3arMB5CAPodHm
yKupet7FhepzXcTe50peGi62eQl+L9umSaMDuIlv6pPIMBceVUXgHgfvtuKJaolY4HwHuc4PQF7d
EzUJb957t7ZIs0HdAMT44pf96fzva2l7vTviDg4AnRrd+Nqjl2zCIG/nuwb9wuc7w3yXoN99qm4o
Bt1byKHa9lrnHZfbATmQ6/W9Ze7f3FKcEHpUVYI8KRhgEfsmEPbc5RYDFjGzDmTzZBoD4UDAbfq/
6nYox8k4+wFt0HHnplCfXMS9Yl0vfQNBjx2foAlGEyLhexN6ePdkEhP3zllQHRF16KRPm0As1S9M
aLGZShQTAGiop0s32PWqLhGM8yrravAzzYL7DNIxTffqaq31kJraU6gKIg0LWgSjdIFLdMt4k8dm
GLYXzYYwCAUiO9H/KEuEvCjw6EGSxQb7TnNlIzcKRCp7UyN4tpio92EnLzJRo/Ze/JdFGUOALKqO
Ju/sLeWzb5LalLbOR2e685zdTaad5pY0d8kbscXZDgTyf6blFz+a8IBxXtEFQyOKDlbtfMJ/xkss
c2uDV4loy9UwBHQbFLF94dNsLaz63hjBF+y0xksH2cKXEdIsypMsA+cPEHP17mlx2o6RP0KW8yDc
Rn+oDWhIlQJPoFbvNwRgjVEefOfGISQFcWat/aYG32KgPxOctW5jZNHKEnqNCgmL4Fi8tdPqGPNC
38w1pbN+Hwcv/CoV9ghCQ4Db8fns81KRKqx+nqACVK+0i0OimyqfH0CkTZTapkl6wHLcJliTUegO
+Eup28ZWANIHeJYQhpt7E1KG2maZudqIjGCHHw595c66DIs4w6IbcWPLuVetCxeU9DSRqYMR9ajR
6WC0jEnZAUUY10to1mkTvnZB6LB24ipzD1bQotQtZODbV7KYmSruLyKW2mdkaYstXgbkqiStTJrn
NkdopcMtdp7SQXAGpgG1tM9Hz9jSqlwb5Woec6VXbIVIN4wSRb0454Qnh171QNGGV71lzDyEbVbz
HJnJYYDo30n/irI7fgzpxXFZx9XieRktgKTbTxRhRNswKHEzpxtOR3eZKH40Uts6elT4eTVh6UHh
V4WTbmPP7E6iCUEHPLTVMzWejF4Tu0vPNKpH193VVWD6NGTKrUM0yjAn55FMEEAWm7oEClFrIiSi
oPB8gQDDliYngyOWidrCVStYcSAbXVRHmJh14zZExBERX2ENd2PgcWtrdxx4UwtRuUa6FkLVmMlE
pmX/Q9qXNTdua93+IlYRnPlKTdZgW24n6XReWEknIcGZ4Mxffxc23IJa6ZzvnLovKGBPpCWZxLD3
Wtukz0DzYALWS8ruFO0woFiYpculauIBxB2p2JJMFAlOy7Ig8pG2/is4aq9hHfJP/SzGt9IZ31H7
Uv+K94l36A3gPeXlWmGmYONfKx7bF2PuzZ/rdMLUBd51Gy6g7gXYBg2xwsNCIV3TsxqmIuI8aH7J
i8V9jmfUblG0xFlw1p8k1RMN5S0gUx5cuf6y7hPHQ5WhbKpmQvHRiFJ7cL55SmFg8wDnJgUKoTsP
Z3nSJPMc24qUtZ0127qOZyxFMwh1nLVjkWvO6bNfFpYKTcoyqcY9aKj8aOj9zN+iaJ29DEb5vqwT
w/NBjiiU23XVca35Z7oQKSiUBd7NxRpea2fYtTHPnu0G3zWTTYyS09NcGG8kmkAtDg7LACmOPd4l
W21HPWeo/xgFW44cSKuvA/aQXwHjPb5YyKEgAy03+nA9TGmHfBlpqwNlIO7cBHHK9tqYtLebS+P5
ZUYl8JMdW+IM+MWPBnv4MsPoNqaetmEzNv8CEAtokbYlGQ6n7uM92JH2QUYBkjbAV4cSQHAnfwvw
IzvHdcdjLcCuKIs/jM51d/koUzJp61eP1UYxABBdMI7nIOmV+NXkA56sf8jIrsdsa2tkY/dGxhRL
+y6362nZf46XISdygxNMlHmBG9qz7mi0iFDLc+3mnMzxnoizCLBNEYuRInOMvTKTjGOagWsE56/2
0q7U+15JIVmQPM0ibE76NLGuJhCHVSa2yb8/YcSMqR2ARwY+toZZT1qrThxpjILwe2erGVF2RBrp
h/wj6wnHemLYksxL/L/BaNu1ACvMwueJ+y0IysYYOD4SYCCTYALU440ZAEFquQD0+15OSmrKIANS
wIObVlMociZZjAKmKI57pBbdrqGNPXlxPbQJhIDG/3p5lCkZE47CtNWdlw71cBs/ungfzCEqpy0k
mn9/G9rYX2cGbsLv7/xhqO+Uhfl1zevhoOORrf40SEGymj7Ff1Xn8mtw8DWQxwoEDCzdusgZAb/Y
y/WjzWfAl9LYsHoH0J1SSs3dmJGVsjXEYG7Kxe42loNDPxSoxx8OauzJ2HFmACpVuZHAn70m3VNX
XxzTunaWlKPSRUVXLovTYl26zP4uLvHj9av1pc3W8SebBcsGQIM+fpMYLjkK0yyrBbuhHOaF1V3A
0cIBVmWMPzk8zN6xEU86amQwMfYgswJ0EzB2p0XCNgy1/UbN6sWfTSQdn7Uok6zbbpK9Gothv01e
214z62+t9zEPwry1uGqR6A1xXPuwB/aR+RHZAvbsHssuFKzJOGQMLLBxW05BiMNL3AEpnCDwIkAP
jE8kA/lBC2pH2mkMwUi6oESmxZ4fB9dcgFe1Gg8Vd8527GADDAhrbaTHJOTWaJ/DdDagKbZN3XTn
OxGZUMNkBOopYzJal8Q5fOwXsTC0o6T+xRVriAlejXkH8inAwTK7M5Ir64lFHrjZdli+Bxcn9+rm
FAAXYw9IjQRVVRYr3wumvM0V+JcGiC62gKsDqPwCkp9LirfqJeitYFcOEtPAMD5kWltNZTZGZJgk
K7AcfBspMUibGiMyypDb0GydcKwvyFynCEorUBYf2c7s7Qaaw44B/hYzGUEsLmevNLsFAEIrc2Q9
O0KhYrljPcrl1JyZ9HHP0yNmGi9NUcdX1uPUUTSlGjnDGl+XDo/g1rRQkCctqLEZMmtYiHm2luWh
hTrR1mEbcgv8ILz6xpyfrCn7i0Rk64z42buWsVEjeQXqJX2+88bS+vYrBu9SEOn3XDkDj3foMZGl
1x695/yZJRtm4Fmg35vuTcYXEC6MeejiWNV1QVzZeSDk4pWIaGxzhu7sGpewkhMMGpJmlNUShrDs
KEQO4d4rluo6grkVZVS9v8cRLrIVnWYEjP++yiz2xbWnduNx1n3yJtbt16XuLqE72KemacyDKTrz
iAzcZePN5oHyclRyTlu6m7W0TVTDIlcHjJPdK6vXOwuOHfDNLC3I4WaRdF6+6VcgWetUDs+aEuR1
ycwPSgcJzZgj6yef9mTzkfkhE0XuLDM7BjCss7zoOFjFzKDWpsprAEdYGwZqqnMwrR+NO+eAL9Xj
xbeGMxK1ycy+2d552ThtNzhxlM7I1t0NvQNWA87ZpXdBrmmW84lE1IDIAPkCsjEcHxlZZNeAUPDY
sPF0J1NdYHmWh6lBwu8bFm2/0wq4rEF2VibL0cfv2H0m2feKpEh4/2mWaGHSGKge4Lgc8J11JorT
3CndgUQABK2+6I/kqRbjDNmbYwjGkLt6TyTnYBXJe2SA+uADUdWiQwi+z6oMZ9QbrwaKRH1zvISo
cTxPLP1OltTThbRxH494SKCh3gqKSlQXOdOWhqB7xJerDdv056UW9aWZ/WbYhpgdRRkHD68hEXcK
LCZBcTSBiIwl5nNcuXKy1Jh7oKp5oKJm/MXybR/vuqD42ogD/jfEHyiD7sGBubiH2uo5AgFuu8F0
cwEdUgvkbdYcMuRSIRMQqNykTWoAWUcLSoKfwDP1idMQn+CHmmxQl82A0JU4W1KEIMB4+khkwJIF
6cYSBstHisWRulMwY4sLG1NzlFrAwlZjUuVI2iyxcO9BANcN+2SsMpBbo4nxkwf0tNPVEY2HoY09
nI2U5nEwvYjUcVzg6EvIF7rqas/lNXYBD0IJhlXrT5ci3n0kGsqcQ69zKyRUSMWS48Hrl919MuI3
BbkrSI85LjrgF7b2IUWGihcU8ZkBQGVvJWUWpWmILGsSCpmn8DiOVyQqkCZPsBlEPjTUCu38IFOx
JttZtqlriWZ9R8mVZJER9XuYWnvXz8sT50t4cVnfChQRoMsUxK6kGmgsa3enAUmLNUYD89adafYW
uBRt3ir/xMZ0a+hQPShDUFNiIzry/aHe0Wa+2r1XG/e02a+6/9AZLI4P+HRO/zCSszVWzAtO22R3
FfZJ5hM/6SyOUH5WeoilqAOAdWzZkgKTfHzSlHjsNi26ZEljlSEivWvuOWCdW63Ng0Iblz6QEdyP
BDfiegAY5B9OjsWFYTEkvd0nwJE+N/nXOQfa8L2eNBVofbGXhGNHekL7Po6M7IX9qh7I6qn9kKBH
z/PW7T5jBT0d9FNaP+cfZGHONpM/4jCswAlyZ03AZmhZs51EIqqIhNT8r2NTospp9/8rBpNYc2RE
t5BPzRP2/7A0iY3hrFlQHjhVSPtfyIayWzZNnjFFykIEK9qNev+TDO/vj3iKm0Wyw5RFiX3f3j3S
9qfeLF1iwFU2gdvvtALIVt82VH+4eUp7q48aZ25BOyWGZR9UY3EM8yY4+7JpPcO/a34k4xy5gajC
A27Qvxn/53hjwPej8DsAQX+72Axikrm02j+mKv/USiKkWjbU8y3gfFKvCS2QizuWv9EylJSD/ejB
0CyQ/TnGyZHk1FA8RpxKNAbNSXsEi+FJh6JeASz6vRiKAQXmgGrvrC2XR7KVKzBfu0MGCvD+mUSe
7QrSkJHqEqNjXmIz/d5eBuE3Jx3oLrDyQYo8qi9T5HJ5fC3wWgQOewc4k+9YwbgkCGuKcP3gDqMx
kYKN9edqLgEfIdnFlN9d94d+pCdnd60Wd6PJxYARNZzAsIQC9mXLQ2TxE+g4wY0r6HARSmRyElAz
EeI4UhZH0ExQn8TkBsg2YzfN3lcSEeg4yZW1tlORUT6Y8r2W/iOmV2QvQY0jZ31PFFO7zPKlezXk
CTCWaDj7pW7S2tVHl8bUIL8AhCSkiYFee6ZxMpvGrpr51we7qraAOKOFJbBGDx+oJMx2rj4QQl6H
ngcvHdhP5aB1QgDrUS8o4/00YulAChZ6ph9lBQ7//ALESyQsY3ABsX51O/yfeE4D1PcauD5JM27p
5rLGT9K9+pNCgSz8iG5X35D+k6h39xerP5HM83K2kD6KoGRUIm3xY+rtl9hANsb8PIJjAVTwvEPV
spPjnYgqbKUx527uLyQlS8dIi/PCgbq6ISEIa5BIDna5VaDgGfTI07l04gWsyZjChanAfw9N0rwk
Hg51AeJ3JdRTPJr6teXsAf4uC3ePjjRug9/7rl4vRl20mxUljluOOq/zLM9288AdsaN+G1OPGnsQ
4N4JAYQslboht1X6Psj0sPLmageCUJRL3uzAxY0TLr9Haq9njuOuyEyvRJpvi6RTvwg+AzCiGq80
AUQhUY88hEaS9GBdTmX5Wes4IIQDtzbmbMD1JGHA4/ycZxYAZAYX++w8B7wuDi6UYUaGJMS2IZBY
FvvDcACt9i5eQFAYACD2CQzK17vylUlWh2mQuO9NtJw8TBxzTBFqgLtDlm/Xti+/rNV4qmvb+xO5
mb9YFZt+GVnu7kbHs84AMTef03Ext0sIgGvUklZqrVXjDLlGwdSCPTJRHvX6a3YG88KwtWIWlbik
iWVtHVTN/VKkxd8WEkj+blpg0wPZDZ/jb50xjZ/LoRLbfOjH136uGCb+wBYVa5mC6KjeJvMI1r0f
kIMBkHp6bnF+vRlTJon5sBhGdc83AjFyaS1vUupHxY3oqymNaUMXoYA/vJK8iL4PdeFbABpSFLoP
GipSMnUL0rCSF9FqFUHymOlY+j7oVrUvmZBMm2jtw99FF+LyI9OKx6vdPhMdWcdTxrc/mIZaS0EB
78+Oq4eF4u2v0hdTX0NLf9vtQnffjY6lb/Xu09KB9B8LZGjQGAkJdnpD5EiQW4JKNGTQSlGuETQU
mAbhbaiu0qn+CDzqD6QN8nsABwFSC070PGTIATbleR1BaYrsbxQdShCDdrTacU9jlyqDvrf5h5os
kzB4ZjKOciEZ6j9Rwkgxv7dBNl189kFoBAqTUJWHqHqQCTVHxfJptrDw1hUiqxR3cWMdSm8oo8c6
k0KUAMDLfewckb8NnmjTXIBhYbfhDNCApsAUBxja6n7u/jDqUkNGbYk0Frq3JMtQEUVdUg9l/skE
f80+ZijgcyW0siVn9NR7kBmZ2yMpUdoAWHY49G6PpDOMtB0NkSj2EYqG/z8yB5ScW4GdJywz54+c
ZEDTGqd0+YMkKuXYkEptIQCi0t15JAUyZ/IOlAJJIkok4t/ym3HGnl7uYtgZGCqmBp+rLcmfBBft
IZzTt2CMJa2KZI9SXVLfSacRhbx4T8bGLgRUccTHnYO079e0AVRHkpSlE/l186VBvfmRZKSlJo6t
euuh2HT7oMjWfn4qsScVaWPqGbasUfq4AgO8cRZ4bZO+zSVfd4SHaiSgc4uKOvxqYjdrT7K584fz
INFWqfcgA9AzPJRf0IAKeV4cHEmEC/bfxYRMowWp4Dsa+64dH9ZuHNLdWoDq6FH/OB67odqvnZX8
HK9dvPPZ0D45U9N+AYIwKEQWgETUZnOuUBi2qUa7/QKGkAl1TLb5IhZQVwIm9RMOFoMXP2jnadkb
U40MaewC+oeqcMpz5oZbExvlRxpVwA5Cpo1ULCUK1CfX8utIqaRwkkLSkAyHHTHmRZ45Pw3JcFBD
0hhVW50NK//mTY530Q1Axfqoj0PM1WnAa976AHx6iF4Y2OKhq6nIpOd0TWVKd7fWeDyuXVLu1EVk
zLvwylXfMxmpO1N/oryo/gvl55Fhen1UIVKb43y9wwTFGHvkDysQUQL7LSSeaJiHHCndab0nDTWk
ALEdVjqlnwJXT4KRanVXejxqwIe1VzakEVn8aytsf6/3gKlHO75IMsdjKu7w7LrtGOut4Lu945ov
+ElpFZlr7weFvsCPwsbgK4saM5m3ZgheSU3+CGz/v1rbNnYkf+SQ1HakfvDVQ+oRWSX1ZNBVPgAe
5JrJUtuSDIfawGbVau1HstDM3sVUJ5cgd513MBy0SC0QzWGi8svSZWe7rACFLPJCyFyVHf5Nw9MY
szeGbPFnM213qJA36l03AGEpTFKsWAhPwVtbpU4lCQ81pSTF0XbGiGyqCLnKIyjFxIYt6crE7znw
J0OAdJ3UsyAL1ve7IYik3sFRgcMsg4NgHXDBowPAwkiDBitMYRASQ/qIL6zG4Bc6BlVYPWmIY+o5
Zf3biAo31OWhHnVAhcG3JRtg0uItD7Jp+7CWcx3zWlircdJyoIHY5zjFPEC6t7wVe2tENk1S4oiQ
0W6zLTeerXKaTyJ7J7lJhAooXfcywJ0iu7pMwGkxxbJmysqNbQE2ng1VSqW1mJ+pp0qqUiEBX6Wa
iq3u6qxU8dX33lSARd6kTf2i3HwsWw0xNnvDBr9ou84vACjor55sLKNutmOzDDvmoOghSixQ7wHo
CpkSWX+lhoxjDizAjo3dUStyf3SQll448pAQvmSY8AAQDyaQZzxsiNCuiGxmxwEaegaUPpIZ89Jh
BWz/EXLWngIgSD+lLXKlkZS0IEGtBz9pU64R9j8Acen19ZWDnkUCWwauUcUAYcnMaAQsFigFYFHE
IyAvh9k68Aw4rCSbE5bsbBNJ5DYSt5653/vPAXgIdr7EVliAi7qC98MFKpHA19dlWXNp0gJDs/fq
zQSckGcjy6MFKOA8QiH+R0/KJnCFXfFdZ1gkAua4J87NZCoLLEwx1k04e8IHiDOEpF5R5BJZSVBu
teyH1gHH4xSQsuK0FJaxRRbodLCA2fszDTF7mw5s9IC3KLUoW53vhqS1l1X83HzVwXNZwUw3Ufpx
uVm7KlA3luKjxFxY3iPZPNxZSeXN5PjDv3PqQawK6otZLbn0tJ5WDFOANyoAnq8/Wj+QrIrBDgX2
8+uP2Ze/+auVgw8coHUKj0PZ+y+jbfsvDmHkgVph08shyUgbBpl4Rr5FRHLtQMMQSGNy193YkyJx
u9EGXE3JnlyX//lgTDGnBIcS+QSEWHnppcbWTwis78O48BbPIRC/OSVSJLFdlb7gbLcwo1h2zRDV
2U39S8qL9MW1Q2dCAjKyI5s1P5IsRN3DhwPmxc7GaRd3S0I/XHu21aFLTM82mN1UG/qMaYGkPpUp
aYBuMYafHz58tZwibQAtfdx6XaWNWZfWgMM2lAWZNRI0OG2sC1iC/DM4ckDVZgIyOUUKXiIb6o2s
N/eVxfHPKrWsb6YXbWcCMWdT9E2InAAoyENrw7Q+2ZhynkiuAw95t+5ZVo4oj7JRXAwyRKLEJnJs
dUQiz28VJgCNb3Z3sruu8v4Wi8Jka41qDHLu2o+L1PmEE6plmTtr01d+/iQaA/i8WVBee9lQD/Bc
X+IkK040QmV3dXWQcf1ktRwk9zczUkxz+8VY8KIb+FxeSdSEHBDT0nZlzU/x4iVH9RTXJbSzQO5l
V/v2Tr8J6IFODT3fyYT1qSMZNCb1siBFpV4oU4Lqq7X6UH8I5RXIXF+AhnQVvNVf1yZ4zQ0DEywr
AAh/PIV1pMYp6DCe88a21qg2wAnV1N45MwUsUZYKCBOpDqw2BUyd3W9pSArlYg9Tfnarfn8fjK7D
bRxXL6lYD3fRFn9E3UL4N29+o5nM3bSqoZkOTX8c20Yty938h2xpnPgxfljj1zsTN8MmVIs8UNQn
Fb2Jndy58aI8wN5vTU/8TL4bUtlMMzgwsr4+gFQPuHE3OfVIZtrJq4njchPJocElzHprwyWwbCKb
YQTOTO6IEtDXGNo4rb1TCB/Lc5JRM4Jq6VX4U/2kFRSFfLWiMpAvrPwe4pM1IBl/neIcBLKAhU+2
/SQcZKKhATe9A1xWuzp35j+UA+D5zp1syBarR2Qn05g0Js4CIqDd5HtSa0M99GsfLnpMPWoMXwy7
1Uk6FVArtLFyTsLlT3DhuLvJj9cTNfjsJ2ytyjEAv8cSkDggnJ58C12bW6v8cr4ZfKhg6phtF40C
xZx3auU0qNDSn6JqJwqnh3eXJ41yf7z8g/1AN0au1PjxHmjnzSmWHJa+Yr5EIs4plHyZd2PXKuYD
6PvOShY8mJM7+VCP1NTTCicHSRpOoxEXkxpgTFBXSbUT8txRqehYP+mktqwOk01VIxt4ocS4f09j
U3pKjJtWV5yqdsLvGnlx5KIT5n6YQDdR8Nr1B4CLFmcAT3xeGrwwkaMyXkzJ/kxMz9QQ3TP1SBED
VuYk2mXzIP+RLYUbUyvYggLHiP415oPv7XZAClFdUEXaGwMQ+vKAX7CzPc176jpzkV260r6ANal/
8ng1cVnryjdmty7bFcmQYE2VPgubOhznSXMfZwnZdmJJAcCuMAMwlb0abzqcG+L3DB6RiJesZUdn
slmENNcY2C4T9teQxGdv/QaFA2r88AhK2U+FZfuXu+cWPZXIDWVq9kY/uKgHgj3/WfXSn+9ctRm5
dmZpI00Btuqy9DBU1/64or4RZYGTR2xU4MVh4GG6adPFeK786r6Zpsw5eat40nJ3SOM1orFwpzes
Eprjj1xFb7Ct4KuH9J7vYpIxEE1sHbi4WSwceQyR7ZtvBkp0jtpVXbaXQXk73Ae9CNQ/YCPSAqZN
4VnWCRV31mlmKBRE7SC6SlUmAzByXLvzdwuWGk9+W+6swO1swKfBiNTUu/MJ5sEMz1ql7FFBGyVt
l4YtGKiZjTqLBATkCRZM59Ydd4CPqZG9iKbtg+qFhjclmWo59UgJRK/dg5xikBIvEqV8cDfAZhbN
wSCQZepHuR3ya9oHyacKjPQXz11eTV6nn5RorfvDYnTgHZAW1Bh8XrGAAKIiDgU/7LjHrkvKbLBJ
w6zL8+YasinSTjlb4uOU5VjQ2yLPN8Bpa3ZWt5QAhvkWxBrwtkaZj3skP1Kw1I98q86u4ziaeJbk
1TSCtlsmPSKF8jJK8gADe1lPlVm90Wjpisbek9YmVoHW6brNlGYd9q2/ubjGOAbPdjDvbRQqHpWh
8ukDXm0X4bb7Lk7AUlG6/pWhhv9a9yinAYVWtyOZUrRT+WS4mAdrWe1YGUAVsqMWzWHvA1/DRSHn
vL6QnEQWIFpBPWeLYyIv4wPxik3A2ZO/DHOaCzwU+vmQlCBPiXSpgyU1OCybD2R4p3YX8zsf01gT
lPvcpL0M/FBVQVodjS6jQpKGlVhi3pVfyAhko6N+s65xl3TXLjNnsLp9X7chHe8jNn0UGEmHTKUb
4Bm2aEDqjWcyQZdpBZCv7efKwi7E9whpNERR9TsKj+Ijjep1wl45IOyQhwgE/x0Jc6NanzqVw24V
gwsY2ATzXqd+CXsvODkSKg8Z9BPIptdWySoXRCER8tmUndNm4Ym8qPmBnES3uGRPIh2XZGpIVwRc
IlCUztgdq8/gXTRfqQmRTf467KnP4v5DaoMD6xyE84s2JKU1psMBeNvYxrhFWKWXNw0r3ibM2j4o
OlSq4TmULQcdnTwMbPo1AB4944S7fRZ9sF3sOn1fjQb5bvUwnWjYmYD9Lcfpz9Qx03cSAY0SaXCG
dW9RlOufpAThT/LeWUiYoRjklYraPd8syEzU6bVHtWgDEJARGHBHt8CziJo2tj56WsZHkQKzAyk6
JOtuJg/GdRtX+4bXQKC9xdNB196RRN0ciNY+cjvJV4fSdtoXR+V3t7fO8+ePXP+CJ8MRQPN4V9AL
QzaZbMAIAWgxEoIHG++auEGSI3jl1YgULtLY8Na/Oeo4tXxHkYJkd8E6HRfniK29eTAlpzsjdaHS
f+UClHKg5rVPJsooTmnzradlDBAjW8EG8PJIE60Q3hCWSkiaB/X/JNNRyS0fk/i/Cs3AJDAZKZKI
G4BwcORDpzz+xSm9/liPprkr3e6lb9rmAt6UC2Hj+ME0X28jgDmqEcHopAme00WJPDmLT3V9VHWw
wA06e6PFjyFI5kh0Vz7bdPbvOSgi2/zMsTJGkhmec4kJ8KnGqI800m9kehkzZ3SRit4iZe3bm12/
6G9KEj24/2tYM16P+D81+mOchN3BWRdUBcmGjagPWmVDwyyZ/5rTgu1oZGKLQclpSGbkQMP/QpY4
RQtEFRn+40I2xuSo4+irWy6mJyuQgUDwNCN3B5QhYVHEwPVxWLpdpKw3bfAj4ZzCP1OzeEN9CLvy
Zy1CPqOVblUE6mpVXqEgaU2GZatld+aTWFi/p+sgbX3b2gH2pk1AvOcciTkKtoQwSDR2yR1OyQPU
ibbRLtQbw/ipsv36iSxI9OBKMoI9aR+gUrTLD21uoUn7cAdi8FCxazu/E3yLb4+YWFKXmgrYU/7C
LzSom6AZUT3reRfVHWwhtnOF6jDtQb3HMBw0lTXWOdrs0YLN4Cn4USi6XOuu77Uk3evCJn9ehhGH
rmvypUGxDj/YzpoD/hCNlS7p1hrNZFtjQ+c5LNgMZN+gXibQDMCx9OcvwkIqHllrP1Jq2a+8wtyL
hHdxaByvwwIGL8wkNrXvtKdJcMP7XIBOt87D9cJTPDsWtx9+Xm0cTuKgOP4LqH9YiRR/FTzoIjcN
i5+aNaj3HQCckWFv9odk5iuwE40CJTwAh9qBp6cA0nVpAfaoB9c4MHB/92oHUGBIlwejQyL8nRpL
69jNkKfr1Nm2zLv4BXny8Qv1uJGh2AoJbHuSdXXjgn2zwTysqgEpqA2VZgDQVSmGFyEDKBFFMHAe
s1djCrtMmDFSBCXUcfiyA7Me+JvlfdCF+AKw9G0jwoNndvwCqrQOFOYoVmNAHLnM/PPjMpRWkDlK
C3HqNDtAwJ2wpNVL0MFaKqwZ0yXyRYIyCjmzoLnAUHeHHJOYVxJhM2s95KbvbvT0IgW6TVF1oL+V
Uwmy0DHIS8bIpAWNRFABDVhehdmSX3DFCdpDAlw2cHaygGJCckqdo8Q4arTt92baAivmHGBIKOAY
whHYWmB13iN1Y0C1M3dXVPbOwd407BZgVe48PRXADTlUjfvkLSs7UdPNazirsWk3yC7su4ABgJVz
ICncrLQ9qe8sVZf0pNKW1AvtqQnOWmi3eK8AIynxD4nlPZGLvTpe5LVA9dVnP8FSLf1Fj/XBFgCN
kP5JGnVq1C1NvisY0jvUMdFYgud6FPEWIILY0fDL+EU3DY4SnrPlV5IsVYX632VGHrzVt8aBhJ0H
GqNoyEBZCfS4OIqT8mWIq5MnQR2pwUGudzd8kPUFXrH/2YQ8lqwHsqOO+hCGhs7tmmNciKPR+Mrh
X8MXCQqLxFyDZUju+IFPxjkJeUM0tDAzqyKtoR6pyZCG1HDprIekRVILnLXhg585Yid7dM3ftMVD
KLGY2CHUd+N2v7s2tuAoQ1dXVXnMiooF2Ryq+koVXXVz6x0sv/2T8nWVTOk7gSRnsQ5gTKJarh6w
CaAIwnlyQ8AoozEIbPXVKWCGamwxTCj83JLQyfBL3+N8Cizikjo1Mwqf7X1ZVKqsyAs4dX50Z6/i
De2yzy1Mp6cGuA9ApC5RJobTp6Jux5dUnk3RkFkmqLMxR9yRjLTazjb7T7yzVrCEfnOl3lIC1GRg
iQqplRRDX3AQXoJMxLo8gAnUu4x5UYV7kfkBGFmXw5pnQ7tFJY53UV2vydeoXbi9Y7NnNy+TBFgz
QX4dp8uM/Aw8qyLWg5aafCik4D1K0Jfx091XN2QrC3b6S777Td2p3JB/8dYV2Ust3msb+tJVkIcf
xZ2P+oHVLiCoWbKEWyHRUpyiAuyKt4i/3MDz92pIGs/L5wv1YgmzQsMiKfEyqwsQkdxkZCJKLL9U
xIQDSqblv5EFA57ugDpyXEl7tD3qrPrYnI0SrzOzOpoSQSfFU6fPjP6kfif0OwAcNkojM2g6JKGd
7n4mi3ShcY7b2aUg2o7B24hCRrNPNsiF4YdlibsNzoAxNnCccATmEdjHaWxxweQJ/qeJhV2yGdk0
vFSxu01sO3uzRZe9TUmavYkMf1LDrhMXQwI0SPMAMHTzmXRkagbTr/FsxidlMYzmgne2uTxRDGqQ
1I4D37Cb9+paAmuInUCyhLqYgW/iJU7DyGosMESh1gE7p75AulwCLkIp8/sOCjmkHsmaFhsfi72c
H8xIaUqvvnDmw5Sbf/xrDFLk0xpH3DRf3Kwc8DkYyNyzZ15vjXwGl+DDeCnyPwM+rJfZa4drtzbP
lsQyXeVoFgJTO7BDdjFTOk+k5iXHJwrqSjYc8gL/zkOIH+zBD1YRvhYdQypbArIAY1llOa9zQcJ4
8IR5LrDfY4n6TQ3SfMzLGmfFPp7AEwxKCBHZbWM/hZQlAmjo4mADzmZj0Biw3f1raX/2+QzMas/D
3ueYOj+VdSB2mg53bmfUIM3jK4lci3uXAhubNCJe3cqanb099FhLSF5dajzX9fFE8JBBYDFMOpai
2Q/Iq7v2MmWKT2aPOTaGJENiVHItR/+9TCe88KWcRIMDzsfEYz+RqRJJZY18hY1tjHgtdmEeRGvg
xq/5hgzGeU6vhsGL54yLXW9b9ckfmmezwe/WDov7Js4SsR8BChs9KJi0YyEAejmwvHZaSwoagv7m
s21b8RMFDma/v4veO8/CNc3nR7G8GVC/PNseKBwLFJ8vOffBydz7b0BJ2o+o/X2hkVmu62sMXlug
0vTZhscJTmEH40+y94Trvw1sTA5Y6MlzEbiTou9BCtvk07CvsPWf4V8bzElLYWYncgFfAtYNnu/u
4mzE+9OxW/dEzRykwH5dVxf4s+iRTDTB38jymneWNkOdErDbpZ12o96D78OQTHQY7fuvoQKzCLCG
L3OA44YtoBapxEY30zRuQJowHHleo36aFGHlOuETleV42NmsI5I61K07JGNbQ/VLMiFfueo4iplk
8baq1qYuNQJbjFmM8y2q4iYRloj1Mxb47XZAFUrUovgoXA52gsJlvL14+8UfZiBBmcAh7laz+RKW
zV9AhGHXFU/K61TGf5OYma63TYbJO7q1XXwZd2FglkdksyB3AqQy21pUkqbFsT8DmP7ZHdf8U9gu
7JPd1+c+bu3PeS44KFYBM+v6dftzCFLE1SvYZSkC84KKSlP1SObn1nQ2w69aZ8Wi3YUhY6Bo6qqr
1XxGWjT4dmSuYryisWy3280rHmckowbrm7/sdXIPDcC4jukyguXCSbDqRIMCEtDD6PFcTcoEvERQ
5DfDH5hoEfUyxtNnkY4fkSnShDLztQGICQAWetkMEkvBJdQFGquuN4m/hZD0klTJO0h6DrLUPiSr
cFYpOZ+vyjcB8DRSSuqdbQngvq4OZitdiPIGC/8xwHhfvOYlD4FXAARmMmHSzsP5yw4rRWtnyJxF
gGWU7L1qe3PclfWJJuyAhZmxqbqWh7Kf7+f6KYgGD+tkzpGa6N9N76lL5mNTRWY4vxlAqAA3JbB/
DT8EP7E1HQgEmEQcVeP7Jlu7LQ1J0RX51wEbX7ulW9LdaNfdfsgr9hkYdydrEeXXYhpxvLb69luZ
ZvHx/7YAyEy9cUy2HpzcYWdq1i61VO8/y4aVv+PQv71zZbHx1TECE3C4/KNq6vsCKyzjf7HGcf5l
GWNnBy5p+5wE7C9VIhvGLj9NraxCtgBUiLWUd9ENyr7wHS4LtnJmVBVc1g5U5xA9WAA5+15mTxz5
OklXHYbUnIE3YszXBXAohy5xvaiXQ1KAbqO6Ap2CBonR1jEyMHCqWqVh9gS08Z9wKvhu3dDER7f2
kOphoMb9JqNeOjk4+LMMFzDu36DHqTdU/aYGldMzuLMADO23IXAkC34dabjGaWQLJK7zNa0vMyCI
L5Xb1zgRSLe5FJEcaUhVsb3rYpnlRyZIKbf/j7Mva3IbV7r8K1/c52EMwQ3ExHzzIGovSbW57LJf
GOXlct93/Po5SFYX1bru7ol5gYFEApJLEgggT54jWoEuco3LRANpk8NqqDX0AAKGIDrsFKX3XFNL
/1VTdVSpH655Y7mzc1FLkBqSt10VMVACf56iVk2yuboBytpOTdk7loAQnapeWSuaahmgZ2DVeCcp
cnxwd9Ld3nzv+Jf0ycs94c3V4nInqBXYQCeaX3m/cx5qw3O7tHptYkQmRMO+iNRyhnURReE2C/wB
zELldHcjQ1EnEtmrOSSLkTNki9XcJk9ZIRN8i9iPhLauPh0NJ/0pssl/BgC/3euTxXaNG2YvvV98
joM4+4G8+p/R6P+1A1IMwDac2rvc73e93SEHx2JxeGp6A0k2qhYEbgJo0UebjHoNPdeEm93mpmOM
2hD0sCjIb6QZqd0nOF8AObzrm6bb96F7dAcdd3MVlJLnkP7cpsD+HL2naL5W6a3pURXBAvAtUHVG
B8xVFQFqdYUpmIf1LfAdA9N9bFE+BszVjrVs32U+tj9B1z+DDxG8HBClh6g8uCcb2UPkPLE21OmM
lXkvTHtHnUEI/zyxoF2L7/yRbLlg/FA0romrE/Q62HIZZbi5OlP7MU7i0gHi5IQFl0H4xg1fwn5L
2gLU6Iot6Q780aMrDvc/GtTjSHAt5BE0F3neImEJ6D6UJWcmaMIRhQkEyFQozYkSnFJcHceHvm+S
TSFNf8WQAwQhOIj4livJn3uJOJiNtJmVrfi5qTkphvBuChFnU71UtB+1pYP8RJeCVPzvh9D8kRUe
6rzogfAMptfYTXAhWxeXCKHXS+MCuACakty6Ux0gCUXIvILc5dw94FB5l6IjgbLDrhRBsuJgmr0z
01+U5rpkvc7MQQvb0B9uV+RC1EnDiH+Imrgc6NVsJvdKbJ3Ot2CNTk5nbTr8Ljykqb6KXwWdlsEB
4mNnHh8p5gRxwB+yjUGYqngyFkqLPG43tm5mh8W0sFyI1FApXcXUQ/fmT8PIVgtb93RhWiCGq4Yx
VIwK9aNUNJFmV74NHRC+HPfcoecEzXUzlt0bm6QD1Sl8H7wP5yoHRSUER+plfGkk0aOfIssrMg69
ALny1HbFN8P8FXY8/D5JqE0bUcXvOgBeHjod2OHCbMLvgx98DcG58Gzhrv4gHqu674DMgu5Y1sbx
g4EL4xQrzTOZNMn+bRcNxFaUqUVa1nZAsACAQjQ1kCkv/uQRddaVf6Pp/tb2gQpzoaN0N1RTs+Fj
8GXoeX1qEqY/Sd7kpyhLXgtbTJnXmaXt+QCl7FgQsqcQ/AtPiElQ32BFoI1SmfY0kgpQon8xHTF6
hVvtucp+gpA0u6Pa0tSnAFmDFrM3Nx1Lc3EeorQ4hlBwIiQ47kEmREo/xQaHMMYfrTovxwLQE/Wz
CEqPuDQJ0rHgOuLAWjkmyLUXRMniFtTmqm9SXYkNTBB5AIO3lOK+V4UBIgVQH2tHR9EmkH3E/e+d
b2h3ZFrsVaD70GDrhjXZxOToOwmh0PEx0YVxRL4Y30Qs1Y8u+NgeRsO3Vq10sh++E+5qvWjObocl
e5ZZgM5xu/YdqMCSWAJpKfxOWoF6F5cpZ9JrE6DHFlaggGiAqN1a+KRxua5olwyNr7vGgL7uh1zp
wgq02GbmoKXtxs77uIUgiGrgyFU4wl4/2LUdPwSi3cpY759xNd4/S9AxKWZm/zAqm+MCcW4njlzN
vcoWje3OgpDsPZkyA0B37IfGDTXTtraxDNflvg1xQd34+hMVvajbLTTjhnUbFnrm5ay6lMhwPPdF
xZ46ywTDtFVHVyMqYWQeA6PVnibAQSp8VHNOtmRe4+pfA3cw1jw0tbvIH5IHe8yc1YA0ie+aHyJc
ZzWftSzGhkGW0R6U9OwlLtoHcoAMoFyFemU95Jbo7ppUBptcd8PvDRJt1Qw09TRGYj02ncTf6buW
RtHDvLYE4u0vW5F4q9I2epi6EGsUxjGz/e6CrWHblFDTBIVrgZsotSmiNhXO5I/uCaQqF5nZ5o5s
VdcShLPeNL6Vf0mHT6TxHZihPIaOGYFcRUyvnPPU63LenEYoyn+x3CuvyHbh1UXTqxEiO2zxassX
MgN1Ox1LK4xnL5kn716ZgHoR17PtyGQPCeQI6erVGD77hmlcym466jxIw3WlmO1x9KRD6Hxs7fVs
2uld+rYcUW8PuuQig+LKhc6uENPG/k4LTqESvEB8BncY6T01SqV+wUoItSLECn465bB06GWDLDPc
dewSnjK+8uNqFSPtcSoAnWH9ZsEG38B/JfJ4keI+fr2BENOABFmaeKkYyWvU5lkmQEg5BmCXBqPx
6mauK3dNhh4u2ZwjjVvmRiAmXyMZDtvRtBxWdtBFDyATcxG+7ipvcqz4DXJHXxqZlc9+BpWtnDkM
cAbYk6nYxb1rf3YBtdgb4OTZplDGfpOd58pe/wbmPXvb6rzcQ4bI/IJbkjX1QxEw2mi4JD72eZ18
Gtz2ieazggzksX2WnfPach60QcN+R72QoTfIcQ7s6AHJs8c860HyJBG4tstyes3axtmAcTTaCyuR
r7zS7wzpl89Va433yItGfDs0392meoj21Pyzm57aj1adrbEH2OJS0v7UjWF5wYVBN2vYRz7ip8GQ
Bwf6ilpwg6woAwi3L9ZWZGrPTl5/DnNpv5Uc4srCSs37oRmy8ySwlFKHHab7tm7jL24lxS4Dp/lu
AtHsl2C0NuQQl1GCHMhSnkCs0jxYBQLI05TYb0D5vkVIsH42zLg5Ng7C6WR3kIoIcM5bkGnOprRL
fmitSnu2x/azj0B7mONpPkKJ7qm15OiVLmDp0YfA/ZQkd/oADQQytXnYXUosSHFsQEcjrxEM7/H5
egnkjxME7jFBBgHjqwlwS/b/MgFN77dtc4msdNsoDuqoxb46c6c7oNKLc6dMZKcmFXGFdNCWj4W3
2Ki2+E0yrU+jDu3eeu36/nBcNpmQWufFmvabVHy4cNJWdUhtddmdfvjgHm88Flb47yBxcG37sRGn
LXlEmj60J6c9OHUvTarNPssOPkj9yOv5GK4XRxpnOT5kt+b4j6GB0oDnyBcO3KbahCqjxlIZNbGq
2aqDa1Ccog6yUe/SMagEG7ItHQBxvI8IIq6gnnGCU1ljFQD+UYKQYSbciyF3eEy02n2omwTZrepO
yRhxwzNo7DUpQrH5nUfo1LsSibCvpuYggznS6rXvW8YOGjCHoUkkRIZ7X1snbsg3IXg0M+yJy3XG
3fChrhL21Bd5dJiaCrgR8gYUsgKWpyuOQWfpT4EWjxc1VzDliGOVebN11WXtcp073+nGhrllI26u
/Y9eHrZgNFocJzu/OB3wbmRyrSH28hEXoo6FEH2kxEqpZuHL0yJitJgh3ABER5Nl07rDbtsbkUEk
ES35YxhGIIMOMSYlaQpJZaTTUmc/1u8jatVD3dThZPL1/fiAfTtb4/OwLsSQBMyNuQ5tLVnjePwH
bRJRIiH6UkfgECa3mVMpUc6unaRrMl6NgPNk++nszIYovrwnRGfVoW2MbocTODZusXxwM0v8ux3e
uBvYCmTcb5BtPf4E29Ob7TLttUbis5e1Q/ApwDYP8uKOvLfTCIeIrrSR7500Rx1SDntplEiDyGp3
0ydFv7WrDMHThEE+RGmIgMjKPZSav1lMZKditPjYrq7abS/xEM3Oi4mYl2lsqCMtDIi3ESnlQNkH
qR5d8M7Tl05LoBZlD6+jFjcHbtXOuhvr4VUH2zNooGN51qE79OKOCLUqt4zbUCGKXchEaNn4WrgC
KYiaVeP+DpluB98pfK8A68I5LgCS1SMsdl3DwEoF7K+b5snB12ukdZALFVoc4PK/SkyvcRqr39E4
8Guqxd3R1+FgXApLfK5CrPduh6emoXKZU4m1lZpMZTovTeotlLOvnHXlfDOWesMkWYOzBZHckoP+
YS5DoF7+qA9O8VHPoN7h6AawMKJjd1SY6up3aS6263Fk/Rg8v8Z/9JNTXOPIM4XJXZgH5pmNPe4P
9SDcCQYCFOyKYKTCVRS4KcCRLZsNi5UgF0kJUZMUwXtI+f5mZDtw3H0i0xwPyz+mJEhHhsP3BHQ9
ZNttUJ7RyywuyCaONoGFtJ/B9guPgz0PUQUod6Rl2N/Hqhg6RPNFAA5j6qACGT/9fZ6ARTws3W5/
MyKa4tcYj/3DzYAAoXE3x8F4mYNq2lBv/WgaTtRqYgQ2VxFPVg6uBC6Lb24wIISAwGkjxZqvCtyR
gaIX+9m5STY/zRRPrzJS95U3NnAthxz9h1pWoIscApKIHZJ4FnV0hnju+rA+kQnZ1/FaRAH4aWqH
b0wLwSSQ8hRnxEWwmFJ1KVin71iqFcfFRDWu1uDZFuvXs1CHUL1Jvo9wh/Mk/B6/fa1GRFgd7HB+
6Q9Zhr0M5DQhxiNEv2ZI53ygs5+Oy/uNE3KoA0DE9dliQX6fSXEI+w5qszdT6WXVH/rCEKt2xM8j
SwxnlzX+Hhig8Bkii+Gz1Tq4xoFez66yHMD9myy6TzV39piCr8iEc1JwT/k+iPxKaIZB/MYHb5Pu
ADpf6P6J2nmKz68TQb+hpgGFVG1L3RM2wWtc7VYeNd08xECuBi6jeTH+sCyt3i+QRAIzCsPAp5cU
xQ4PU4BTslaPdwNHVs5UhNoMV2wCqGYVQ/oatSmeFX1qWhec+ayLLbJ/A1DW7Km12LN+jA74NXzV
WWNdDFX40IU9BxXPPhe8+5wg6AUY0GokbczCNV9q7Axe/VaTnmFE0yOIMwT+c76862J7gFZArm1r
jHxEmjHOu1NhvuZj83kMw0rN09ej81VqxjNdKQCP8KWyBn9LraVYlB3JVorcmSUib1yqVtyOd4BO
7UCpSkc5B4GnYTUf9+pYW+U1oCXUsxwBcUnHPR9CMEqGo7k3LMAhbdyLLcpqSE5lJ0gT7zIDlBVa
nbm7WRZiQn58AJXWNSjW+0/OlLBznE2vehH5rYcnSOrkn0hNAugOML4U5ZnGCWn+fpreVVpStUgP
PGmGfcRCuUPsqX4xuhr6oQniBlr8iyWW8zw7OD0eIw6u+HQz3jFR/yCdd07wEBKFJ7V3Kqjnw49M
DcBha5nVNp4GVVGFkNyIrQdTFTmbflkg4DkM3DQfyO53hbsuI6mtF9tU4JEpTHyyuDzQ/JWe+fqD
izxmDBq4BYvVsquJXBs8myN2EFCGNiTftDISx8Gw3SPV6t80FxfyAwXl+4hlWBE3qzo09cPiy4f6
C+K21RbHcR1g2z+/xOJHr7g0qXbzLmjsjd8IAbiV2deF5yiCxbZBFCvLXWdrqSZ004a5oF6yLS74
zMB3UytGwMUxmsCXSTPQkKaVzQEfLMRIRlfuJ62cDnptA18i2n7TCB1CdhZ2MaaZht95bOw7HkC6
1hLA27nM/gHpZOg2jdx8qfBO1yIV2oVmAnXodEj7GFIVIu83BsBvFxGm2Z5WfscXMcDf8oVWfioK
ayq3duHX61lBkSsoM2TKAUmzwyHxxtBcmVpUPJC32eTJMgGLQbemgWfY1kBw5bSQv8N/Osyn4bwm
eg0qrghPgpJ/M7qUXxItYE+Qbu8qM3ymosQxcGPHlrGJAWd6xh60uS/ztyJPHexGse9Ztz5Y5ef2
ZIOUfQRd0xG6oegHd+JqShz/3o0i7XHieBduK5H3X/mPcWf4j24B7d3cRFSGmtQhZCbXaWOLDY2y
ah7fI0dSByQPcdfw5Aue3uE4fDILu7lvxu69KFw73Ygs2QZdwU68cqd1L2L3bRwem6HKfggQveMd
591FWD5kGAy89ywENpDxtNqO3MUy7wgcUH1eO94CXwO9GGLJhEmjIgcwQ8ipPlRyMN87oG2bzUg4
Y5jYFh/HZ70ysI8w+B3yPRTQK235nYM31R9yB6zU1LagPbKeOtZ4RQMkct8jrZP730ozwZ2HVDhC
kumjWg2Z1QN4zM5BGv+EsHL9UvV+vdXk5OK6vASX3lCla4cHw7c87bda7Ds/lattOdXsGvWFBEYs
to+IbPWXIQYngQPi1y/lqCc7kUz5NpWG+UUK3KBIWcRn6sWnmeXC+bwMSnS7eJCyDJGIrAj3wDsn
ylVntP0d7oFOGRg1gdj/sLWKrm9uX/vP9REMBndhBk08063t04DfmBfFMvtRJS98co03Q2LLXkT5
eBpiNl5ScGJ5FWjqt3oSgq5YxYSEojS3+wJvgtq+ihZRDfKiEAAf2egtHS5FlJY21W6nKKtg2jJZ
/cBfJURSOmh0loJsQpHgBk3qrvEMfu+ljliPHsO+DffMjSeE/TsbQR0wkpy6qYTkVAXUAdmwb3rv
oJokb6oWE54qmZ1AcbyPQBRW5YhfKuV4xEjqR4VEnW2W0pdfbNgax4eWOQhnLT7UXbiZdrHzAKgm
f3wGZ9O0LQcfgc0kic9a5VZQbNKiz7ET/6pVzolmfOotrflZIgdtBSzW9AxBnmlrjHl+lySIKwPb
/2JoQ3OeEPhb3loa5rNpeWdkKh33ILBtu/zrv/7n//nfP8b/FfwqHop0Cor8v/Iue8DH2zb//S+m
u//6r3K2H37+978AZYQujyW4i39NSIBbqv/H21OUB8r9f4RpXed5W5iXDMjXHVHtEK0OM9OtzpDj
uJiIeWdpzuw7EXRasJZvedJGMyEPedyQ/fRCgOCVWQbQfX5ysh3wHESILHp4nCYn3DHjY6YqRBwS
4MLgQ00qIHWReF2iP0aTZXkF4pVv0Cj38Od3fk7QD1plpVZ+0hCD2uqNnR6NbGrvTSvBmmCA/o2k
fzQbt/s46wX7WVGP2jhZBvuUopdLe1bgw07GXwVOFO5JHG/yN1Ks5+dfHCTxttR0HZoRJQCJ1K5V
e3Iye1gDLK2dEixuSLp8zF3XeIxCSKHXE7+nlplF433fdh4PEDDwelC63SFt/NPibw6JvYfOIlK+
ySVrwmybOX6xpgmogMZQvDbGsdk2H6+jQ9B8ZYQ8OMxTR7n1BJKz9ERT68yKLoOIwFAlwmeKL/RV
cUmxkz1TKy51BrUfhC64PxTe33/TuP4fXzSgS13gBRxhcWaYzp+/aHVqB1MSCHnRuRHckY6SU49l
OIsvzepKBbL7ogjXK3M3lGfuwKSbd3M77FkRrv/so8vSb7bIycTqRhSGOh6vh3Zqg5U/GdkDMRpS
R9KOP0AdZh4QLoBc0xSxzYQv1VYLVlk88e+5epAZrVWeQ0jXnwUz8V4AvAS80d7OHN922EUXpzoU
I1KydoEJZrqgca11C/bwrQleI2R7VbHmUbQJrKCApFNoqbZSKIpO2b2TIswyt8AnLHd1kFYnCIdW
l9YAWJAOc+r0Vph55UFktJ2Pbx8e+sSywkvDBr1W9N4b2N/+/qPCT//2s4LADxYDE4APAeZRrvqv
FoW+18Yis9zxAlim743SPXFhaM9G1bgn6VqlV/YB+4pDqLlC6m556cykfHIM7YXsfqjFG1mY8oBb
QuM11I7W0LGvSOkb9lNk+BvycnD8dKqUb4KuafdWWjb3OXAnGxVo9agZC9nch6roEvO6o0Rm3rmT
iCDXLPZi9cT1oXy3yYMy2E9xaX4ZIvASCoBt8sYpX/QOXI3Ka6pHDVoxGOR38pUFTYvU4ATwKR3r
zloza+HRlrcQLm5gQ5GtG+aefKYPX7tO872GD+Z95NbhAYpz+PPjNPvAWIXcsUrKb0UYHUq1+Be5
fbKmfBNrIfoHt3kSTpisCrdlR2oyMVn3Y9bjYhR4dK92s2CHZBYfkk6ldtBijhvzyHidSj/+rirg
402+R6gMyqIqZPnoynW5+KBrx/K0uqPT4lLQuRE3EXwN5Z7Cow4TS832H749pnXz7TGY0IUlDAZ9
N5Ax/Mcv3TFtF3+aGhloiSWBiQBNivSCpG9CJGnqFcKFgT3+qCY9vtRN3zwbaQb10wAcgzgPPWtl
aG56vevxVajEAT9UuQHjkfsU5wDwjTlHKjtv3Kek1PpT4tRfkIvb554UVQxqZmHsyTnXkQOJtIN9
n1Rj7tX9lK3LPPC30tf5U5ma9hb3xlx/k1GuP1qyb7fIxuv2MvKnV6T3rhospt/CsGyRKDB2+6Ae
plcEtldpL97ti38KKtPF/md/mifvkp+DCzYvAtfoED7YWb5AuJqANUubuvMM6YN2b/gQFRjLUwBd
95M95WC3lA6KWBsORZHuyESdi5sBKVx1/Qw/IwKSzO3c5K4YbB1XKyhMRPYuXaF/KqEadRjSuNzZ
uZkCaxbIdiVSvTm5VB3bNN51U/02N0E4+VjIKthOKXiGIFfcs2MuhX6cmgw1S8BI7avqletcvXKY
h6kJlqnmodQTNh3Y5ipc4ZQVu4ui7ms/hea2jVsklRiThpJ6cDPD7q7as7saQ7XaBGZ08Mt6Mzdp
+DwJ2NKRI1Su/v6r79g333yk11m2azgGByzQ0g31DLxaN7HP6pmdIvhSj3kocX0DQAAoXEtIDjDr
Jf6oFVP4bltqf+lXWBY+m8jvH3P/U21q6VeZASAgot7YJnKYvrnVSwHmqq9MmSM8e6GnbVbnPslB
L1MEPkhfXe3klFb72ep1nBOBUPD7MDqyyWrWsYI1GLX73Y1sIzmnejXd2xJoCi/wwb/NtaA+BxnU
MgTrzAcfhDiXHgBHLLt4aVGUYMUAU85Dh6jxVQeNADHo+4jJQn41jcAVbwYlNnRIpCDMI3yI7nxL
4xhTWfwfliOL3y5HzHQcAKag6mIa2OTSDvjqQ5mMhCdBaMcXDQBgr3Jc62wbE57wAlLwrcl+jio/
kkzUSXZq5rGe3ZmhvrmxU5OKcOjbNe8KbZ73d34tSw6jjgS3Qr3yMpReYRqhWcYT9uXGTu+B525/
jMtgZ3exezRVoWcI1SMR0eHHURtRpa65SlZqUw2UN+5xsd360HRLN9WQ+7wPQDawT4fwGU93Y/v+
en851dWbWOa6mfr2lcmR3t08O7kv7zsD33WmXnuxX/ktr7JMs9hGLXpx+rbZ+vjojiJJoE9JVSpi
SLkdcdukHxcb1W5sAPuMIHhRU1Bx1aYp5javIhDGtbgV/90cv7PRywCbjEuDm+4QnJmrSqvzLROA
W7HC/wUIMNARQn5u0xr0OFY5nJ1R8iPQ4ZAY5Vr0jKgkaFsBYPqhlJzS1vJ/sZK9gcZZfnbc4Y9B
6sxUlWO/bUt+xpVCCmpkluYezxuJdDzED7RcCy/JYJ8ZbS8n1Vt0yXtv1pcR9QK4Ej7TANmF1+PJ
I8J4HfiA7eAm0XbEan7ihpl6RQ8m/zrCoWI0EqgBss741HUmEJBl9RXH1WiXmKCQGCZefjVyZ++M
jH2i4ZMLqJWt3JbhAv9nGo6gegjNd1wzzbhfpuliHbYB/q8fkN8ZAkw9LhbFiufdureK9FVv+gtv
DOcncB+PTEuGLxZ4wjZDbrWguM/dU2aa4SZrjPRVjO3iWsVQ0GlD98WtSusiGg5+sBY0xKqVct8E
75tE7MKZmO4hR6fakB/1UIFsVlBkYMSNXeb4e+pTLTfGgNQgbQraOei+BPKXePvg2DggZzgjqZj9
HM4nv94EMLjz4/exNOImVq/GYsMLPSAt3JFyaZJpyOOmao9of7tidrBp2ig+kq0oBTJxqaPkUjtg
G+tAKkqKEjhARXBQ2RU7Us1WTaotHZ2iQ+iJDoGq5G0RiwE5gdkBhAbLyK5Ky9UkGuR7CNlvedb+
sNUhsGLDeyH7CCJv1NYRcqhXndLiXfrHIgXQKgNcL1cJXVQ0KlOrpvQvao9A0K4MX3c2iULTLY5I
aNYOAeKA8/+Y/vORi7OWg4Vjlm7N1B9k/qOx+L2H/lKAxzEvbhVIte+Ku7xN34sK+7xytbSpezIU
dp6M1IbWlLHBuTRazT3/P3PMszlNvY013UzOblamiGKBF1sTQjwgdDMcGY7Lm4kBWwbg2I7yOcij
wm/lwXDBDkYeOvh8V2WdZ2sAlewTGKAPg+i7A7WoEMq+NJHb3B2roAbsHonLpRUUSFfTx81kdlW1
IuolJ+qmu7lN1bCy83JLVSoywG70qjC34LLuigPZaDaqRX6pMljU7Da4xhH1cdpT3uCOMG4A3Xuk
nuV1aAyiZjXwxoMWe/XAigOhvicwmhwq3oZYBYEjJ9uwbWxfn+u2jssmcneV3gJSMq/dAxxXPMfH
jg4s9sIxVl3f/5TMxCvh+mBHGdORBBsiNZlKvDAbK9u0qleqJvUacVrsKKF6yvwMUgnG34xdnGms
axvHIkjdVQ3WgbtEfc8sBAghZg9QERIQlVUvZY5IPdKiPWpjvw4HqlIRG1m/GQIbmAXlSbYhj4Jk
S22adPGeh/hDv/777TLT2c1+Wcl0IPhrOJCRZcJ01NbtamvG9VBzcEtqnIEmjduD+1WPX01eeQvY
/QYjv2Df/9IFUBXtoCYJDfxqWx9S5n5/j6vu4tzraQs6BlecEjE8Zt3YPpGpM8piY3dNh2MnPKjj
N4Nyf3okByoaNYirQctEH4MGq69WuD/A0UrdQpUWyDCL1P1O11EZhG2g4iDDcIV1uDqQkRlY9OOx
x+lyl7lasPkPVSE8bQTWy+NAGkOUnZNTYg5VDcg8brkVl3ig5YAPJO5Pq+TYERTTlyIAq4sBiqJH
E5oD2yToglMDilTI9bbWLpamfd/jKhGYeua8BONUAxEwuN87B1z3iGkFSPhxV2LYCZzq75C1DL3o
BRqRxolYWw0urMLCDsbVgpeY260BCIoaGPXsH/b24j/uqSzXsRxXd3TGkYpn3Fxex37RVvjp9udA
gIMsMEE4sKpkhRT8IvVMM0BTq7LiVHE3BwshEuAgPFBC1zHNrDUZqdDwy9Rx2y39NXSkG88vmLnh
Ni4teA5a0RXF0+MOlO5dLqVHTahQA8KoCvJeOvBHaO/JZekgPxqxTBUqJUG9tPNvflMAg4HEuOch
0qD27kbQPXQc5HMiR9TzdRvpsNkrCFrKvQ0UgdeoaFD3oeBENbIh7S3ZOVrxTMpOi/13vlcuqW9s
+6GXq3iaIg8ncP1UOpb7uTF/OQqGnEIq+ZhzAAjaiY+v5FWHg35CXqD4bOe/LOVVTUDwBjbwAeSF
o5hiWcZc5IW5yLx40SCai4H67/QPS4t1exRnQK44zGTc4q7JsL/789JigL+2C4XVnS3ZuJ5URP9U
hDGDwqkDyq7FRrVsGj0wQsWXcPShekN+DE+5Kz+cwLIHXk+4H2/iS+dGwWHorGZVlGn2jN86oX4I
zePiYs+LjNjZkQ2pQvqJ9/G3GQgkcWml4SR/It+WgREsxce/Jt86r6rn/DR7DmEgvK6uzXmeDlu8
UxO3X90EeG5virJXl4PEnubRO0PuKqPVQLrF63WBw/2hgXoD8iwYrtG4lnzGte+uqIzp29CF1/YS
2ZpkF2V+bVf+sZ7Ib346fdXs5rm1rQuYMLBGBoP/4LLiS4Tb61en4cVOkaFuU9ZWr2Zgnd8xmrFp
AcUa/CzAIXMmGKBqySDwz4QR/OizZWu8fLQIIfjR+hgHRtOrWWjOj3Egf/HP1MqDeH6FLAHOPAiA
qVdT/dXgFO5/9/bozX68BfL8eHvSbbwx75CfmnJbD1eVUXLoV7vavdYPGYTh7fI5wKkKkYS2fM51
59229C418tP6xvyH34K4jbyoGJ9rc86wVOL6w775KXQDcoWCbEjPJUcCK2t7bPMpID5HycGkuDOs
VkKX5Y9wuSkqgHbs8aTJGgFRJMN54PBzPmlakJzxy/oVxLb9yZpc/7F1xjVnqfNJqAIsE5AImrIn
chC8+hHrTnWeWyM4MPquLQ7kCiQGINYhC7bUZEYybQxr+ArapHQFclXzscs787Fummw3hhpQ/spG
RRtWYp3UvNssNq3zE28KOd/Ztv3uh4yDn0Yn7GNncsS9gLDfpX5QXmhU1uTZY4FtkHoVsiAwUJ2B
Ib9bZjD7NDgu7yix7RCIqSA/Sh2Z6UXT2A/I/B1U6CZGcC6Xb1MHOHHjp19EHEX7uo+KXVXqxmvq
6x45GEFmrEcbSVAjrlqeTBdfG+qgKbnraVqIuNgq91N++IdV0bxdFQ1mOLpuWKZlWUhV0m8uKKs+
CkZowmmn0Ia4w5LTZgN0YCP0vKd0tcW+5Lbd2GzEe9euGyCjDkm1qzAL5BW79JJbGBbQSkG0YJp7
lw6isDYyKLTQ2KXDBCaQrajHxmU2stKbh5YSKQodQMwkBnSzUVULYPutsIJpRd0aYh7Jjqodov2+
EQRHvLf+qAvsB7JCK19LUNJ5RWTn26LrLwWW7p+BXd9UVNcYl81PKdubrhEWqbr+5IMQbboy7bHa
1xtHVOU9sUe7tHOo1mSZG2SvNwzb9Ps/WQCgjVeNrnBUhWi9XDFxZIp6j4pcOuwUg3itJXI9hIlA
lJRw43tVaHx/5aeGceRcbHoWdp50kRzB6ppthgg5meZ0WGi1orLs2hWxtRHN1lKoZHM5lNtewZdw
dR4+2wPkPbG9A+petSCgs/dxz4NfcucgOx5C8WkKZdUBKUX1iqpU5MpINdeV4OCJO2dz29FPz3//
BXfMmwOFwTgWOBsxJ8RnTfs2cOk0EuSiHNikPChwQwR+jZehsF7L2HAa7wmieOmnCBRtn7qcIbXf
ju271uyyT0lcAnwdVzbol9DUNQjkABKeAX/pIM+rE4qgt8WlQpzqAui0pNpRTJmKInKSU1jFd7SP
p/0+2fWyOCCvKhn/L2PX1dw4zmx/EapAggF8pbJkSbac/cKasMucM3/9PWh6LI937+z3whKABuQg
kUD3CXc8ibyNGbasKZSy1ypgP4cGtyXc/b75ZgS0CcgQ4FF/NGkUB/ZvzQdmJf4VMcNTKAKi6Hch
znxzWRgyZRrA4qhwUyFZiky76Z3keaCcXydaDSaI3fto1AzaTYvR0gED8M//BcdRtfzPoBJLF6gB
Shsbc1OzpPVlX96YvOuFlY/HMQG6R4cRNw6mocwPdBnjpIAjFS5JA9SQSy9HrV0NGfyUKISlbXGw
4PH0Pu9Te45Wsyny2qw9r1kbHgvcVOlvhqjrrnK7zM/RoOVnetXYsOrLAy9ZfhmYoH23DgpsWWkg
Vl9RegUBQwBlsfdFPuPXUolaLxi9cB+J4f66OkU48Lm9ycS0/rSGmmlht3pq0801nJahOVWfLVJI
p8MhO9YOUTYMp7JIQ6R5c3w0rBSYLdWX6HWiu9gmlABwA5KWasj75ukofg5m6FaRYcB0KbvnfWe9
FCYQMrAnGW6HHrSLGlaAK833Dqj31mJZVflb1Pfgc1so+m3+pYmU5riF2ypuxQCeLNgI96kgLbTN
4OgcN3SLQ01Tsb6tpodoPSwWN63QIeiD4g5AZ+c5Asoh2qYtJu6mg4dYmvAxa5LttGkgR3aaZvkB
IX7YxGCDYQPOXqOWLQlMBP1pHFsJb0Tt6/AMVUpEa60ZtkGtC03MCQKmkEOFxIyTLyXx4uZZ0i4P
BaoRr3XaOQsdGN+jrQO+hZRvtezCafje6kvCKrcqgKsAOPZ6Oy3y5YEQn7CZtNdgaqAOPShk1xUL
OgNEJ/ieAsiOEo0C0tLlU2DwMXw1cYNOJtaJjAT0eJimLTKVYPT94JkFEywBqGVM6FKXljKxcwjI
mFvdT87OIOxLUmUhLGpAahgz1MKHMSlXQ9lPq7GP5IVC9OlZoGLuhqaxFaYw7z1psGWdg0BRQsnn
PkB14aYv6jcIaMFJNOtQa8jCdhmVloWjDAh7YQLxPUgyTPvB6m6pK3DgK+QWqd3sDUe7Q7VxQuLc
hmpc1DqX6yx6NbYygnZY/PClv63hKQL63+OnJSE2ALJHI5/oTQsy0Kpww9m1SfZCffMi6ueCUVG3
47HxagY+1KTqGhAdQyu/dYo9eA0DkjjZScP77pSOv0lgXOCaKoVeKz4b3BTAm2MeAEfMWnzppwjq
i8MxW3QONBxtosZRZ6Dodp0Gi0w1l4I/jc6TreZ9HgXTNECl7AUE9jJwhUNIKNTZd+GbMJNIW/7Y
BN2wRB6VnfuhHTZDF8HHOMemEdJi5SZCyeF28Id6aTSe/1TKHtZfWaF9Tyx9CxGgMHDbMnLjpGd/
OZl4ifvQeRmzoVpYcVqeQISEbCNUpnNPr3btKJ5JMZouV+rG6KRrjrzcDfV3tQdl3wqiYwuWNdXq
ytyYh4222tme+TzHXddTq2Rt976KGa+LckNFJI6iLxiktjc3bVM6pwnYXho0qC5VWp8jrCrzTn7c
7q6FKPYRQX2/r1EpWkyhFz9NOIngsBAfgP9F3gtoZx4LMO9SO5n7CAZtdwPc4mHw4hrdKCGSqXQr
e6GvwJhJ9kym2o3TJBCvnIc9JVyphtMB2lkJFMK5nR61Wtlhx6keHkSEAxe5j6QV/D+j2rohOmvu
wcmwZ2EEBAiosHShgUiHiHngoyI29T2yTu+s2F+dOX0H9Awa+UpIdVZPvW7ceu49i3oEf/Wq3PtL
pBfHOieTz+FgVptP82Yt1hETNTVxjga0N3VhPAe5ly4MLk0MVcYyyB5adbFL7TmI9OEogPh4aAxk
0RjvwZoRTfZQaUm651oDSQgV2yRtcCmbEBBPDNKE36ezEFSK0Ac8X++TlQfRoW0rh/EFaknrpB34
g9fy+oSnQANZLvRrKkyqsF4168pch07MH8CoXqQi6W+gvQkBAc7GF2y6E6Uq52yDJJ5XjNSKheW9
r0j99MYUxlKgrRJowOI82j1EYaAo5sWzxkz/GGN77hq2Xzzrvldt7LazVtS0S9EtvAhFWWrK2DlC
NUe/ozXy1F9S92hGUGxQa+gfa4Q59psVs5ZlkjPwfbDVp01/m0OxAw/9uevaj5OvWGgeqNLUNx8E
hhTwNdNMnufmBAP40uqhv4yj/rkQu9Qzu1NW2Rz2w/5wkvGk733eIiHDLCs5jw0+yyB3Dhu9Rmlv
meR9BLJ256+wr4ArS9BCk6+z/TNddHCct0XNErdMg9xbynTEX1LfdrJ/j3DqFETrLLa+Qf3N381N
mgtrNW2JYjwesiq6C9NgXjRibb/rcJOnsGs/Nafm79iIDBSl4WNZgbuxgfEStiM+jMh34LI+dKDe
nTwW56d5wIm6YtHpElUiYIg/WZebqAp7bQHFQwIXf7Ezn63LaYgmfkRTS6/LQyU9uXdWAoqwn+jr
9PV878XDqz4P9K11IKHcF+eZm07fa2sJ1zlou4bmo1/nbFk1FsDugK6PgRvWRouK9SC2Ugvb45ip
EgRDdYBOECJqu4UF6vc6ppJBptVzzPWkAeHBaYMTD+wEFIY+VjD7L0L4uewPEEOqdlfle3rVACOg
+Bp7yOXegUU2PuTgH16iNoZ5F1pda44PvRkdvSTuz9RlNbq/4EPlo6iLQQ/o0BW2ataKRqeoQmGg
yX4WZpxD7ibuXutuxF7b5P4hz1vnqTPzRWOO3WuUM2fToFSzprBI+je4J/sPsdUmR1Si4jmMOXW4
GJquAKDKs+7jDJqWGT7ABbftfZxE7cUvtcdu5JBoAjfrwnEiPNrcvklw07lk6sLKkq/yzgxX1z5d
ry+6b5o3FJFIsEcy+B8D+3nodW4+DjZvHqT2So0OkoL3AQgD1DLxP7kHphSq6YH1GAaadwGQYjlH
yrq74I6Eb7ZnPQB4VcbQ9gjBQShYCDSYzDOInOtgehNsK+aojPi4hZ0bm03nMYVJhpcL+YhTxeNV
4iH3YzyNSGyst6Ha7W1JDgKOBA02vVopNqhETi5UKG9R5MqeolyLkM8DRhVGxOxiNk3sUqE39qxb
AUTTkw81tzmiGBP/vmzK/zlCvYtnwhVPj3mxGkFdc6H8zGHaXcNmqGsgAxQM/dqMBx9sRTzEl8jY
jqsuGKJbI0hBTQxkdNvuhrphZ+qlS545YsV1bLrfF1LxYwRH1LCEOLtqzXGRZ24YtIjdFt+efDVG
1mvSJsGelp3jrCjf95r1PEcUYSLctGewkgAb9/1H7KsOcqNqAUiLvP+Ic5vt8zZk5+tyKBSKVTVw
ZOFpArOaTa5+KD0Z/KXf2eWG5d2breFRVcC6/FG1eFl+asUBq091quuPhjnMY7XXicfcqP9t3scY
VJtyN4zYrjVtfOaa/nvkdDgDqBYM6/2t9MD9puZg5k+pRG62GleZB2zsqFSjujqHvrpXFZtO0ZFH
c8T3yGEPDhUPqmD6HtdpddOowchP3hecR3tjFToGFip4v8ggCrmxCtxHYmucVUaveqOyjrBxLsIb
UiSl/lJAy4HnPFiRCCn1TV0yHJjV31LYtf9jeuIxkBDTol/LoY/hRD+x137S319d+768KqbAf5ug
IDfPkFV9ttP60EyFAS/gUX8CVwfeFGy4gNMKoOTwbFeJ/qQe/bdFwO9bFQOBIXFIoPnhWlaUHZNA
q1fAdleXXB9uIKFtPMOOzt6NgY8TqdI2ZpNMlpoHXAQ10bqxoqG9pFUHGi70uQ0eFt6COFEDfnPv
0e8a1PIC6S1m9lQlsng72hDVBCoU7BDeHC31g/XcAfbBCi6WUbDHqN1QbxRUJpRM2JlaNTS+bwIB
bj81E97xbYEb8pKajZ9qK/zx83lqZhZIKYYF39tmJbfMwiETWjq6cEFgwIaihsjDACFvB+zuaYBA
D8wRqVmJwTkFuvNXGDvDFvc8cK9garLvHMhq9VXdnwX41ucI9M1NwWFZ3aq+68CIfyFMx6Fmeu2j
V0nZ10sNIqDLLwOS99VilE2ypoHrqDA6pdCMZAK9JQ3QuyFV/t2J23JH/aFlT0fpTNPKHF89ICPw
2bazG3pVw+Gtceml32IkcJDJdA0vjRfa5IxQukYnDdMlomF62aUmsLBZx5aC58BvQSS7lqW5pZbf
jzE0ndS9m9pisJ2DP/luqAZoNIF62n8gJ3Tb+ZphEw5Ou5KbpmM64E19ybDZ0gmMvhjDI6/ywZ1h
Cz18LbHBy9ZXkEKTQ3K/5P2JMAoj6JbKqevtGpD+P5NQu7fWDapRMBDw06WXgLx71dlGrgSp5uDH
tYdeXUM9KNtLl8Kc4IddF4vIhAbVqAdnv7H9h0JCinYaoAgAd+vgAclhDtn8EdU6NToZjnePKqsa
og6IvyK1wWpjT+Fc1gnuaRF+XRUOpw3nVDbWkVo0C17Ax86ZEpRNheb2fuTDyAAfebPPvH0FJfrH
Gh6mSxyQw22jmrAiBePagLAeBWvwtd+KbDQX1Bw4ynqhNYCLqIKLWi/PUxbdzrE1CrYwqXRxA/H7
RZvgKYaixYXeZtLSR5N5/YlCOw3fWTz24wOtYwWWW0OxBXXyCRb0SjMFj1R/Of7epFEAN/R5lFX2
52BQ0j83/21umUO9IO5gU+5xbO1h/3Pv96V5cEK7ukNCrL5TXWYamIcYp4o76i+4Pnc5Tb3Mihhc
Jt2G2htkO5xz78M0Xardedw650ldgjCHDccg/6aAaz/Oah1kyr10TQPzIh/zr8FBDXWNYeLtkjBZ
pkRdO+6jN5LvpC4wy/asrvIzIbPiegRSMTGb9TUe9ck3apVVpN2JBqRClYeziLdOzB7iqHsdAJoJ
5GLBEFbZNwrKGs1Zdzj7LNo8SM9mW6gPTj6+1dA6xJ+vHc9QVEzPTRJqbqaK6A2SovMAzQghbv9p
BrzbR2BDUgs5uIBvSHcX6Q1stpwHYMr1xyb71Pg1QmEl21LYrzlDHV5Q1HPgrwPs5Wj24lmLxnxf
xkgAkREPDgT5Vhe1GR+jib/Q4592BmADr5nFvTO1MtCNVnShJg2oCNoC0CYBUGANWR4e7KlJr0Cw
B4SHNg0fy9E7QEbwfTkKDvFBP0sP9w0T32Qr6PCtDDS5axsrWeDJIR/sqJyOqRi+UUt0KTQkDT5B
tdf2diEbw4eOdRwbLFUxV00jTotzgM1FVrQA5sRTeEwEbAAEKBAPzNeL5Zim/aYrWfgwVfCNiECu
dWmqiNPsZhyHJaTo8oMfoEZfFj0cUFhUUHP0dGRZWJalmz/XPzQqM/1W/7AtW3NQhoKkjA6A25cy
qyiiQkP2Ag9pnxV7oePoIgv20/HYmvUdBFigmTq0APooHjMI5QbUBiYBxhYOxD9we/hmMMd/Mwx8
vkAnMZ9qHiHTkDHzfuzYtMwAbLgrys5fF7JuT9HgTZDvtyI8vMt255eTv9ccozvAGSLadgM3cPrM
2vXIWH4LxJm/ElXQLIABRCkP282FXQ3dswReEIVovfhuJv4Ruqij7+bthTdFCJ3B3l+VTgp3BQtg
aaG2XJqnyH92/YgaU76MvTG/G5suW4dlMR1ZzrRtMGg1GEI99FWmQdsYfsQgCYRChB5j1500wt9Z
pqkfwPF2XM2r9CdjsMOtLRqGvRWaAweSMm4HEx63aMLyHnRZJM0O1HQc8WQUpX6mViRbF2qjxoNV
dfF9FURr6vZFVZwmcE/nN+hzbQ+PUaP8bpoG5E/cRoemIVheqDO1MWQaFAqldSLTza2pPBDqo/5o
9gHSrkgy3nteetcO6fCcDD1w4+0E3Lgdyhsd1kQrQKDiFxQHTprWWj+R4LpDnbF/9nAqWHWQfr2B
hoV9Y4WJthQKb9VX/UZPy+x2jHl6K4A/B555hCW2hTwAWMDpLXOgsyrgk7KhJgV/xEWibDeceSGM
v6JhxTLwA3QTzj3UNCClAVIBgKfXUcKhSl5Bv4eF8Q09dwKDLYRfBPfUarFNvbasyV8WcNE5yJgb
gEPFszRvbOBphwOwhPR2n90MtbCWw5Bm37j2P0dEhexAjC2cf1sj4pPxH6VJoX0Fw1gOKIBgaQlL
A+pZ2qp0+Qlyyj2QpFmJhSvRQ1XyKqxA4gthrMWrSEbtrMVQ6xBkmFUWaHiWYKBJmiZ4Bs0LaC9Q
m2bihN9CoelDrAEk8nDRAJC59ITPD1JdcKCcDtQE6AIoUXpJnTQcg8K3tDILml8q0BIOYujldeKX
da6THYOV0DRJfFDVkc6ZQBJ3CdzWhgKgzjDuttSEtmB2O8Sj2Ku4kuKsZMxuKa5HBnk7d1IMtHYe
ZlBcCDzmQvbqiOCNfxMybBB1tdA1vzlCPRal7rif+8cQ1QbqnzSzv1PxhDDTGu1zv4oHZO0twEZ8
axWZdmTVoB3plZIBOgbtyhnG9FM3HGonJFNDp9sFaXWiUJ95MDwU9i3wHHeDFQ42wDmNPKeoli5t
KCAsqUmXoq3Trc/GA/zdsweUsqYlklMJMuM9mjrqfZHjOW5QivRB4LAHuQhzYalYmgBQzSNSoNbx
Oj0uZbKh+DEJ2A6ape/TtQDJDwmewq6tOhhmtHDNgNjbMk3a+sABwR1RHMcuKqzMBiIuxjOFdYPD
RpfFmje6AqdQbIShvE+T6fIpCNvUeTHqo7WucbSqLPVn6te4Xe+Yb9zwLtcKKFuz+nC9iKhoPjVN
avKhRNJQX17D6BXFzhFqkS9TKeTre1BMUPtyZWZx4HaZzgv3OrGhds0i9NLCNDSGATY1sFLA6bW9
xLEUwFDzzi0lby+1usC+KF9we4q31KSBvIV7RhNcaJJyc9gWwvTcSfe7uQ8OJQaIhlO8o3hmQune
rOcxWQKKGdniJLAbhf9MXX+LdbH3TKPyXclxVsyc9qfPAXlqYZ/x5OvmADp12J3D0sm3EzbBG/zY
W9/CkQTUaIXFzNkbBxl8Uk+DvPD+dnRPPqRVOq0z7GFx7EFoLyRbWKXlvUE1ZkUPDgk7kgYF06ov
xCMULsYTr+RLZ3T6oxVDuRr7iJfr2OCYLyWX+iPTC0gs/Ir8l3kqEo9nEELqYOPbBoo5djgeI0ik
gj0EmT3quw6YapSaEhLPMDj0IJYF+gfOampy6zO5KquqWjEtlWuAUOx9mZU9eE7grXEouzzVjfat
qQvvrzYs3CA2jB8OFAaBzM7De09Y56zrHwMJtVB3ZC12DOoSaKLehwMK2e7XlzQOhku9j2l8nlT6
zTzzOv1TDL0MIQHy552e+fVpYnPDsHRg0B1Ls0Ez/UJg6EbLhLiSrG8a2MMJXQb7TGtDd9YYoXY+
Db/aZYptdaHGR9SJ7khYRCThsAUXza104c90PMlG+9RVNpwoE5D1DPheQ7bfKRcs7B3sHRl4Z4vG
MNfXkxGEbgI3jhnDIxqkldSLQui8xf18lAJ0IL+FVigOStZRRBWqJ8pJ7IsSIswOxvWYimJG8Mur
RuIV0e/Bxg9OdfWujgx++PPf8h8pDRvZeQAPhGbZHC4n2pcnsw6VHA1CfOnNu66bFkP/aX6GSR9f
vcxJvTXUFhzpjhNUZ2Q3vj+l6NGF+sre6m3Ia5xJdMmTgXcT44HmkvSDr8fxeixqZMWUYFPtCOjG
4Ah4Gp1uevrnpBTiPIs+GPJtrzBYng62Z8/8fFcoBSHqM2tWzX1mDRkhGvDFb3Gtmnvtawq9ghRY
AO80MBFls7Zt5CMdP71ATsE/ZeUgXR9/n9c0i0HbFlKi0tqUl76cnqi/TRNziexktjfrNH922mLR
t571qtXqF0NOc0NNziecYs3w2Ql4uQ9Bw17SdPV2PNWSSxcHwfx2FF8lcImit0s9AN7+/I/Fg+RL
ssrmFmQtHamZAojxf2gMxV1pGTaYnDdO1buTYyzeNXciPTwPaJJCD30dnP+nCx+8xSzMQxFqDfoO
0Ux8c6KziqBWXwKIif/zAdvpfA8t8nitA/H1Ajn3rYVz0A/B4a1gSb+8i4YKEXmtNL2yFyvgd1NQ
1nd9EcJyQQ+29MEB1ZHjWzvhHaMCUu+wkYCBphHvqAkVtU+TND/a5oIxF/TUZh15CgL5+6XWAP53
qRPm0enWbPrjv8Vd+0qeHaGHYFhvKEL1bqi8biLLENsym16odWW8ajbccAI1iD3XCzwh8hN1XcNo
5oTBud8TdwNAIq5sT2S3IadWSU+w6oTqmrjhhRiWJSjo36d4DqiBL1wEVlmdAhtI9T8FWF5Z7CbH
WYbAIvN0++dP1T8whrbQICdkErHfMIT55XaRIX/TjFILDjDeQT3N7cNun7ax9tQYtisj3j7YcT7d
e5G+DArBn/oRZqx6mX33opI/NdXgAKyQQQdFzXFS0K6kHVcwm0XsWKbeEu8QbecVTVAJuTkNsNzB
XHXw5J7Hzx9vxz17KQaYnV5RoWE+TEsHOsqra1/i6NYZ6mzUcwWKJlz/HEoDFFr3C6r0dj1EGk0D
vC98fQpYo2QG3B27gtcgugGXYJXGa9PhHhb1+F1QmKNe0LqNk98hF93Di+MZ6inadtKg60yjye9L
FLY2L9FqAy2hqYVDg78vQXN4bfN5CV+hI64/RSyrvyfu+bsrHgr8lFtdWgAFEVDqCqEKHD3Bw8mA
kbnCXF0H9CD+j0SMVJ+Bz3kYG89lCTCwcDRL51Dn+P2wZ5WBYU3FVO+RbwLwWqVQW3Xgh74PDvcq
31r/3gQe9X3UzLj4FFxXxneHQwwoKoxs1XCerH3PMe8d5kHi34ifwZk07yGTZ95DyuBomw2kIFUX
bDbf42kwhmLGMWrCZ2p9xGfYZpzmBcuqh0XQCL3u3Go1+BN44ZaQ43rCANYaxFsD8YRzpS7UL6qs
pn5q9WZSnJwuXIhGZmu71+P7csJxJo50kBOA2IAOiPd3OoKoz2G74nXKfCaN7XudxXIVWx1SE63N
9yjQtpsUTgjqdggVBWuMXkU6XjIYCv5dJ29BHqV/DbgJu6aoo6cEhLVl4kDeC9Zu/i6wbHYLq4uX
pmA2aL1etOYhtzd5N9gvCSggLBviBz+y2H/8y8VXBLjUQPkybMPULd35pwRLPPSGNmWoUMlOIg00
smOrQRgoCRq+GjPJ4NuJvuvFa5XGmxH+vHbRK4aU/1KHVtGyz8enHr5Gf3WOB99dFP5dp6iXTWR5
P8dKe/P8JnjVB+xQgF827qcQJmN1W8fniklz07VDcgiaIjqMgUiR/AdkMv+PeyHSil8+6OC3CW7j
AyjAd8Pm6csHPTZFh5RoXh0M0HRuoI5kb1ugWneNn/unQZpqd641D8xBJheiGNF3DtO6sixa5MWK
aImaGfuRpcDp6zXwhLpgfMnbujxnVlFtx1FKGPLY5REkFgPohna6H3DHdMNUR6pyQr6KVgpaHB7g
zv3XlKcBpDFM+TT6ZrEU+BPfcr23N3oXdXsk43SQTcJ0bdWtefFiGIN5AMS+SVs7m6kJ6Tad3XbS
C/52kvR7EHDzGTZj3oKWCKHLX53xTexg7zCMmxz0wsXVcozp5R/6auVKRsEUV4QpALcm7M7Aq5WL
sgqAqBj66gKMojlV+p1nxNXFwq18F3P4pNJYMIzylAzIguFfWTwFqHQAIj123/A3OJcdcF+u5jx6
WmjjczKijF7L7ifUhr95JT4nOE6HC4k60Qla+dEiSMO36+YxrzsAEPT4jbaStHf8vSuLgT3LIee/
8YNqkZccn8XfX0UiBp9oyEvobWl49Wl0hXMbsDB61dcXOkaqFgS/P7VojA6VWT6tDBVJh8qPebU6
YqoxmkdjBVr/27yPVT7m0SpQD3J2TiuGVRWO48HW2HAoMp64U1voc58P9hnsVX9dKO7apFfU1yUQ
9EZed9vDYKcE5QDr5cmQgBvf6as5bix/Sm6PO24P2cUG02MTBkGNLAKa3eRklxgqg4tATs2W+hrV
h6+A6+hpcUtdyA8Vh9Cof1Cr9SMwAbjGN1C4QzrEh52GylzRRadkFb2sUWLctMgT44Cl8lzJxI+c
hqndagHg6mMdwktBJbiua9ArPwYdBYoo4cYAz2OH1DrSicACHy3oih2gcW7uzSqYCTh5F/vjrmkL
vi5GEIZjR8ClyW6K3ShyKPv4Mjm2WXEfGPB/SIT0768R1JeqCACK7ymeLrjv/OsakZ2fkPV6bM0w
/C5EvbSjwXiB/be57qVhbotKix8LL7ujgAAOae6gIWmfRTa0BFkTLmGwG3wvtWYJZTjjJQ11C2ca
yDVg8wEKkt96a6Tccuwi0dQMP7xPgb2QVQoIuurCXfE9ggap7/cIWmM0zHwJ8Hl1qrh1D8wo6Oxa
iBRi1FS3EfA0C2MQ8jvcuZCigPCvrEHwgzRWAfO14T22GAPzZmjSbZhUw2K0sSc3kmbLcp/9VRgG
kKJe+do4TbAcMnM81+Cm7FAFLLe6U8ApT03q1aQGenLwgWwuFgDP+MfE8UPO0h3PLPOlsxJvE5tD
sK6QZIR44vQ2TsyGtrlV3ElmPFM31OgYMI2wfoCx1NlJ+kUiSvtOj5h11+SmvS9y82cF5cEIbPEK
eH1oiXoykrsAom+vMZxSdMjtpMa00zSgkxOYU7zySv+ZJ4W4ZUVXI1/QIeOlwiC/bi4FpB93EPML
MTmb4u75z7t5zfiaSZFQgTDx3XRsU4cWxFeVLs/04FOoa9GhcToBLrXWKyeKIFnB3AwKBChbrWQw
yB9W7MVuZdT6E2/AsPW1eLgVTgAhO2HUB2/qcEESY6OMuG8bI4FtwIQym57Wj0aLAiGU47MFSCb1
o91N3QH1Z+7GqlnagOJWZh+5TuY3jw1vhxP23c80VWZNdptL/0gzmWGyO69xIFqIiS0P5H3W/2xQ
zVnWQWAvi0HkYJrg0k5+cejCHomva1tPQ/Carm1mNjfcivsKDPKg0xadopm34ZDeNpaebsAEYC71
XS96XO1FExWoJSGWLp9iYbp+KhP2Cvcsx42qEBSftNGDdRBHnouqJR+xrRzZcraQgzC4OJS435Ir
HMlCXi0GqEmXCZWVAwOb89pFE77EUpgJd9WlOSScuV6lydtRE8c61/Ibib0Dg1kcHJJAR5AQK1Bt
CxCDFe4b4/sc22vZtmQx/Gta/JyunxfaETn5NS02z8HhcOHbYjw53HduaQAqz6HLw0wAlHUxGvAJ
OKETemRwG6u/zG511JeBTbM0U4hkfeps+x4cPIshc6DwDArnAOj+PPfaRf2lp2y9I1v/D5VcOpF8
PrFI7OOwgYUqsI4S8j8UUXow4nzRjNHBTlOQDkskk5FCTnFODUpooWbhpVXMzJwpu+cMWk2BMy1n
liHs1DHjz99L4+sJCmKGGvRfuYOKNocH7JeNZRSaZoEEGaRCbJ7cjIA44KOKC726NtMcMj/1WCDF
pkZxp2nXjiwqlNdH+CmAtXmqYJFNretFWu1dGgawq1ZRdImgErmoIpRvw1Qg09wzq9hm4By5YQfn
lLh0UMBNlPBT1Qz61omhjVhAG3FNXCvyQaVXV4KVYfBfIUrDn0Y/XVRfH4jLn/9u6o/zZUvu2JAk
sZDR1KSJ7ejXv1xdewN4Rk25zyzsf03cS82VZ/H+WCuYKE4nvkvNJgUyVFSQIRYW0uaNgoZmsFZ2
Y0/2ywqUVhdqRcExjxoU6kV6kFkVHKkLBTgguKltpezC40HeBYXnbEa9y1aV2bInnY+gUMNKfkdN
ZvPYjY0RwqtqNIHPSeHI6qGsi+kCPe2tFUiGbCgHtyXHnZGaMvzBYeW3NYIqWUQ1CBIWpKLPOWAZ
o12DLlGZ3QO+ZIswaNkdBfhdUcPcpewONAjlTajhJs2wptFJizUwtFIQuTPmgqCYP4OX560rFPfX
RJqwPStbtBFu5jSKs8M+LJLq4seZcW9k9oq4FLidwSxSJUTgBiwOAQiSCxDEmfEDhc+fUV/A6cKB
KdpIDNjqOUoq60L8IgHW/qrzIPJbtmJpNUmgcMRPviV0YKGy4DbIe2ymRuG/5hm4JCNAcDsAE4NX
Br6t3qXRc92F2qGodG1B05E5CBZ5WoXYkLXJIzCoa/gdqoMh87dd7+Hr2gOQYvRwQphY6m3bsE+g
IA4t6lkPSKvjVzkW6X7G+kNjL3QjS0ZuxZxiA3LKCFCBccdh2Xrho6/fsmZ4o25YlnVrI0zAC1PS
nl1q3YnQD7FpRVTQDm+9mmynRremtdpg3HhIOuOMpdhXdWIsmDIbD5Qfud4sDQMfJmpAJTtZGn1X
bajJ6jE7Aub6GHMLHkVDy771vWhuPGV13mp8ZVpQ1Z7GCKdjxaMuizA/WZF2gbIYvv2eZMsO5dq7
WFGwuZPT+WfaOX0GulBddJuxh+NJKMcTM1kGvfZwMCCb2T95kznc0oXBFvI2j60tfJXkzRyWhgIA
+SYYV8kA/6NchGboY/NfPtk4764zD0ZRsNe1Xvsq/Ct3ovgOxipwFQH3xTWG2n41OKTcfAMiqY1I
mnsZ1rdwErRfQ0+DGkrltbt0CDvIMT/SMmGUOxsmrGFNTV/gr+9o8rEBmOwQ2wb8MEYw1wLcKF0k
DxwNmeDSWfdO9mNu+k0RwHMSWg252/iNttPaAIy8JBjxiIb8oWg7Zxt63rSAp6r2IOuAH/XceaWW
MTjNfVA8sgiR1IOv3Q0cMfQzTTaNxHSTrJz2c3hqVrDU6xYGiqwrDsv4S6GoEhpIKBVU64/UxS1/
uMl4/oB0GIcgdaz5K5rgWCXsJm3jyR/NzkXWAO/iZ/9H2Xstx41z4dpXxCrmcNo5K1qy54Ql298w
58yr3w9Ajdvjf/6qvU9YxALIljoQwFpviB5KfaZmlSKRLDucIjAeJui+D2pj/N6hiysUBTOqP664
d9TiVolQVW7icqt7ddgdMYLah4nj7oIyLm5Fof5/zuJfvaOd9rzZhZ1cJ2DXa5bw5Pj95g3mAQ5b
lY7+SFIHZ3L2lMBIa/IBJxo7pTL86Sj/g8zt/y+kLtD3yec1RoHmLZW5gEVcbeKH2nCN5apYhpn3
a5I2+dFPjX8afNLDrUs5ByFb56i4tQ0HDIPVRpimtG6IRrE9vt9HmGVgP6mR/+eI2pr7Lfj4v+sR
X6JQHzDxsEyn3XUNSRFHm15A7GkPCaSXa2fXOMN0lvqtCRqePF05XCd2RS+GPz8qfY7eup9PWxsv
mUM40PQ2OOuM33TFiI8uIjCo33Mxm68ndNKDl0EZHweQGLu0MTr4Rp79Emh85JVjGT/t9CrfprQB
qMZawfqSeSEeYcPIHi5U2zPFqM00Toeabw/7O7KgvTg0WJxh3Go9ypDXVcUGGG6zl5lOQGjTeXKQ
n7YG7YfjOfHWBD24WvjHhXEYbWFuNsJNVjXSHQ65ycNCVfaRtkZi4GB5yG8B1EeK5ZcVyNLuglGg
dYVzCG6WMJqMId217dzw9wzx/AbXEviDgEkp/rOGyeqrlOPLjRe9mz4bUf3iD7VwRlP16nvZDEaF
Y5GTzm9RV5RveQZ/x+qM8AqzznivCzSbAvOtz63xZvdo68mwg7g5qjNJthuMYeSvDvEWMXjE2eU0
3bJc0zfQ3OKNbJoiJs/koTWnxyHxvKOaRsILR/SGbuaf6iA6LbEaStvRgiN80HxLY/XLXjoK9deW
WsFrpwwZFQKv26ltDOnKRpFLDGiwAt84sKMvBWyZxx5O7zjGzMZK1b0M2dBt4amxUe788aDpTiTk
1IYL5BMVr7q2eKoaBTsDfJHe0OvMmOcxap8FQS9ucszlgH+5Zhb/HaTKm4JK7jczjdN1lhasvqbR
BzTFoiFKyoH1oKIcgKn0r2oD73VQEmsjexFoy3Gcj5KV7E2UynsOehJb4tJeHELHeOwDKhyIsgz4
y5LF7XhsXZPUOqd9nTxPwh7YVCC2Vg1qArK5dLi4nMsLZEwe9BmBGmpAN9kaU1wIXW2IVtQtka8E
wEAyP6heU81E+AOCqV/O+sHJC5xoBcHU1Nr/Fda7Flr+i5vb3jZDkuNCIso/sXHAJ7vWrCfwlvXa
LIrmrzjvLvi/mH9r8GS6Ogt/DID0V4oZmCctsn9YSmu9ON8Llrgv8twLhnQN5D87OqKrj8bhGLUF
QnaiWQ5qt1Y7ZUTMHQ+vwdH7dVmyD70vguWC16w7nNlcpCODHH5zUEITx3v58ywiNgA5BWAQA6uV
Z/dx/+6NzNpcmWHf7J2qMQ9tqjzcvX3kmfTxkbY+yIcZx9qxDkGGbVpU12A4xxrOWGJk/2r3fuNs
G4PX9rBbnb2rC9X06g3suqFrB1c7mYtmEyH6fqxt54qXyA/Nj+v30ZpfjVYtXgre73PCwm2zaPHz
LVEHHvdzq1GHzbRwgyVsfByAIawBtQQeX4Mi/MvsIMx+GSv9Y3b8tn1BmRZXJ6/L0I6nem8EU3uY
S9dYoSEOer4zwGrhRGMg90b3kqq9x6R5kLxGjpG3cCNM0AJhRF7FNlB8gSr3KqrQhgWRwHCt8GDj
Qrep/cw8Z+0mE15HpXiideIB9kdTdtxj5QiMNdf6Y4OXOwK8g/LFAwwubQesBnXRPjKC0wCm7B73
JzRJ73E3zA/yLbuP9yykUBoezULhUCoXBj7CGW41HGVI6hj+io8UYI8ypCPZtFNFTgmpnpjkQxtg
wKMnT5qlf/TxVH3DtC/d1mlQHxOZdWp2Q4p9BWvi7OQq6rwZxSg2yfFqhPVT1whdW7VWku7Wkscu
jT/IhKGcWLO5UCWwdWyNlZaF/Vni5WWvbPKhoLcqBt97UzF4EtcaAoMvm4Nft2ufz2MtF6Zx06D+
mIRUw8Q6dabecpYLU9ksVJDn9nFRFEKpMV0Veead04BkXF0ggBJVCEEgJWmdZ3GQTXko86pctZM3
b1PgBvXq3iMHykvSgCk3zgqTlaFRqjV7Lgxn3y2QP1fFU1YOaNCNnbFklNgEGJ5XM4pjaLCB8Wzb
FMMFRqGPmvgkQEAbOQr1lGpTxtUjbjvZ+LQslRLVFfZcc34tSZNv4S7qrwC42pWq9N6PLkzXNrPZ
3wb4LLU0x29th23m2FjxE2X3cQ9tpcMouvjAK9kiUY7IOAAyLOKmi61O0fcqmoYN1QohEhyVeP78
M6ApL1E8xN9ns/nXAD15Hmebp4rn5YhcFPlrmPQP8lupGgh3/0dc65En4XtTnBudD0qMl996TWm6
Tegy0xS+Ozc6lDI3ugzKcCb7jN6zKPjISpAIGWkBPV96QP1qzgKelViNd1ukn7qsy6+jn7GFoZb6
HZ3dlSrQfBCTW1CBXfHSKcqwh0neHb0yyA9TkNmw563axnKv1UzrVLr57zO7ng67vFH1832yl3N/
wgYIPdjiTcaNwPhn2odKq6+ZytOtvFPupBUPYHNayeePO/cs73As3d4rR3/E5IPI/jVONuXgP2Ms
MdGVge9cAH46zpXywUK0eVg0KTIRmwz3P2OD0Fu5i1rEVaHufeOlz/nm9K4Xf29ZqIJ1s39a04hE
zjh7L4HdJnszEURKWzcfEOWe15ZbHq3eMh4zcDybfKraRzjQzKJ2gsQK4pInIDwKW9IpeVBSmAkF
3JBXRIAcpH6n9q+20J/qSCyhNetzTZI3wbkz+/h7N/GfheHgfBnn9G30TfwwxrTbS4h82CL73uDs
s5crQ9mUvXJteG9KAH0Te5+D/5+uvd9ZvtD92vDff4Z8Xd5C97YsPBuShoD/GtR6BGwCaAVulqY+
5leoY38gKRbIxUhmZw0Ke9xIVIYH9uU8me2haRTrddZImVVd+TRbk/Xa2KjF5K43XjrRGc9I/vTt
rB5kE/FcHtJjOW7lYK8PzKPpl1juiGu1IfOuacsTXLTaOHefU39cySvlSwmL5gF+7qf3sO28emI7
H1js5OWZm9ofZW+mJ6cv2fVbaq1sk0rx1r7MAthGMl0x19s1vWqdwC1Z68xq4P6JlVfmGDak3by4
KnYTvQ38Vb2LOggpOfuYJvZmefeY7J+aabDhAAU8DA3HsU+hzysk+hy/5EUbrAfXibZF6ZY9iUxG
pt7VtJFVKINxj7588ojbQLPBOjR/o0pXCKWL6gfyqrsBEApEki7aOIBQfxbeiM1RqCfvcaUEGwu/
2sfR6cO9KFqcB82IzvKebo+vd6N4ziX3EzjWNlmn0e30o1aRyaHSPr9ARqiQ6OAHo2GTGerF8JR5
s7+2Wu3sINVxMyuc3HS9LLF9IfclXdzkQTMxWBVsMCUsqy9eYh/rPsifJAt9UPEFgmH1JJnmg2Yu
fSjWVruohdOBNFywTW0rO8+BqT/ZtpGvZJGu9tyf8Jf8Z6MJypPjDFST3bb8UDQE1Cn/qQ0EHVR1
noyi1ZafFIoSrENFU37xZXOaVJpi+r035U8K0yF3o4ZttStiTLMF0FI6I1aR/eQb6NTdfRKZm2Dg
TOFlcWcUQ0VIg1kE6df7vFCE5IWkDMuHWou+dAoEP9uuh3CtN0W8Z0/2r3bEU2Kl9FTPlHifNxP5
t3z6PPkV+f1EKVQvZsmMDIA5X0nBYv2ggwRT1OAm/1z518gQeeBbINeQvsYI0bz/j9jnkPByA4+6
Hypkc4UgJ5lMZ4OBpb1tA5Sg50HDdk5P5w0pGWtYLjYF9LSJ6+0c9MPyivKmIlTDSV9G/QrJC+9v
UBhVWxkKxcdUKSpo12pcs90y3pkisDwkO3iQTUSqvpDFsx99nB4h8KY7GUbfPTpvUigzD62tib82
eZ4Bxj1PPFsPgIFcYcGZPMtDipLiuoOds7vHgNw/RmHuAPvlqjyMiwdtJA3CzwDwc6gr65FCwj6r
xvDFwx73AcFCkSaDYiFzPl2RPsGw5gs/l80hE/xVSWLtnPEzdqe5GnFNcmqU3kwNSx1DwW1jJkFL
iaP+1saPMg1Vj5m1hLMxrb/B95ZhOZpknitTACp05kjTfjaC59yVWBirdXNWAiX7gD7jkSqbRiTW
Gj47duHX0vPCk1dE2cGM7PmhctR+YyLH+NYICFWvWPZNV5O/4WOZtwlRPhJivrOXzT7zUQoPFEU9
6oP7Yk5U92SHPMy+mW7SRH11C29+8upkjWR0wkYTgVbYqJV3WnaQ2uDte8tyly0jTk/BZsmEsJ/Z
SeCsljjewcaSdyWb8mCn82fsDlkP8/ozJiG75LwRlU668FCrpgU+kaJ/5Vnxszz4arxBHFB9WFoK
ollNaD7JFtZ3yXM7kKIdB4yy7jEjRz+m4meQUhXdRXGLNa84QF//POsh3QeRdY1MkDuIZNCpQ5rb
ux7OE/exqRfR3ZcUAnJxK8uMx3U6pGIlK+TM8jwdLzEUoVKooU2NMWBO35QfsVkFR6lh1hQl47Iw
V7dOBDJPBpNksne9VWkHz4nig1myaNFmtX5x+6J+GfFtN0o0dVK2Sy9GxBbMJ1m3lZ2V46Nsoipb
2SkvAoAcra3GiI5yBKKNBuKjYvXy65aZ67/pI3h2W7yAIl6Uj+dSVDmcYD1SVw5iAZsqbGtnXZEi
PztN0LUXQwnTs5vj/0o1lag8yKC8yChKyHeOnyfJASSJekwRaM5gQabRro6ydhuZGKnOJrXHxPL/
V2bWu2WqIEmt0d4oZRzc2kBFiax3yHC5Sv/sZiFAw5Z8hj2U605QPszJedfbvHivKuiB8qLcPNgk
RycDVlaDFdFjPFKLkAe143dXqCh2EpF9JrvKbZaigOOSNPhtqDZiVVzU2u1+izANvG3oDFDUxFg/
sABJaxkmHYCZX4oeQUyBAB3T8bfWrz4JB5108yfLIFb1HT+fJun1V7jMM7q+U3wd8Rc7zUqBVJqp
DE9WEXVrLavzvzJNvxRqoP2tglKAmGl9V2GDreAdA5SL0nQ3V3GB/nvfnYNuMHZxB5ByrN1w7Zn6
8NFY5cF37PkLFhDvTu9266Jm7UXu2Xoxizg+YZSH9J5oykObPLmeoj/Lxn18UCrmiy7GRxrZCdk7
G95Lo6vZFTT1dm4S/8EUynpWAWBCS0PMV0VTiudV1G8GDLEfZMhPAZk1cRZSyxCeo//RW4nexVBK
3L2Zeyr5RfORkrbd1Qmg0KyevnrZrP/E3OJUks3+VgBsWblAaFYGZc9D7fRoD+b1lyTzjcdAqZLX
OsAfVIQb7M/Pit8Pa7uOjHc3tP0NuT6L6QCuM7WmiqUKEOR3aRGVafXAkzZ3D9JJykq/FuXgvNdK
rp34MYHiFAZT1YC5fNa6zQNPS/MJDPS7bZVf8WB/98xk/lrYEBIQ+H/ufGAV0LJ/VvjkfPVGJ8Mn
FpZ1X4TNKs2Mdjf3t0wP7Wf5dKXYi8aKWesH2cycIEQhfDZXgxFaL0VhWy+Mz4cdNe3qmuisYU9N
n2abpGnilZ6CwZX/pFrCVlAAgu3lW1CSEF1VXa7eLGtQ36L5JsNUMX30h7gICs/OYQIdpp03X9hR
P1Z6D+cTYbr80TSraeWwDTqkMG8gzbgQ38UYwYlY42BgLYrFkRLbkLHUYX+HpPNmuOcu/AS0B/pY
HpfCTG3XfCPAWaCoFX2fYwUyU6AUz6VHqS4zKWPJDHOwUvw8+J4q/Hqx/NRPpDLrZ3lhoFNvdPI8
Oja1Wz8/k9GnGiXqUgBpjAP0fFC2sgplVoO3allXHWxrtp6scGdJno1Zkkzz++uSjytpFuY0XOVu
drY7c1PO8wTrMysw5OIgz9gsJ+vIiIztPVYBkf6t13IKEj/iinuHHCyvdUSv7JAHCgyf4+699zur
dng0epIoUTF8dfWOX5Af4zoVmMCo4jqOXhq/Gi5Jaa7NWutWSmbWCyA9m01zhdgi1QmBT3dqF70+
0SufXbJ575WD/y+uRX4TfNm9ihrycO9SEGuu3HGFKJesB2DSO1leleM611WOA57JsoVNSYKtU/MU
58K2pMwz1Jpnd1wvVsiuiqpIgq9OPVvGLS8o+6SdggVLkzn/sF0k8WXsKPG5BZV/ZbT88TgWTg1t
p+jJ0oxx8iaRTE02t5i3g1mUTa8r+PaWrXvW0JddEE+NnmH8m7bTQddqrC7b8lup55gxYCiysl2t
fJZFZVxdjRVYHaiCIpWHBa298waWurKXn80xaiilSKlPx9C7TY5Pw1pqfcqYL0Q+5cEVZ5FtxofG
MZ6mqfJJ3XjoKZf2Q+dnHhs2yD73eNXrVb+TQV8di13ia8n8NurFQ5dXPlLMKIIbAc/H0tcuOluB
F7fGExifJFQXTJOSQqBYcFr86CrZIrA6s70jwFKSEXJnkJRNdRK/z4vlVPnBdPto9UeCWOaQZaxw
3a9Ut+L9Pbd8Hzu2FpBCkpcbsN39wxA6nwlvn+X4Q82nsfzeHJZI1s6OO4ecAH66ljB/qUv1y5SU
3VNbq+VTM7RvMlyS0N7AhTjE3YRcntoa2UvjBv2jV6Q7W+oMxyHa1cXk2KLWynzHU3Ff21G70Tp2
iYjEOpZz/JohEPSlLmLWODyPo8wbcUnODLS8abYZj8IRhvlVo+yBsi16fklRRddSLdalNkL3Vcss
ePB0R7mV/vTFBc5zvIcQQgwefMfpN/xQh40cJntlhzHMLLy14YsJZAekiRgshwyoGsmXkWNBbgRk
SjmwabBWnZ1a0A1pLpc1ol2Int+Cv/5IedOcr16HwI6dlO65tBXnPKetc36Sp/egbP5X7I8hpmXr
/ChR97p3uL9ufY/9cT9W6OOBXf0l6h1/hbKw+Sl1vGScUtXMUETwtjKntMSWdJMcH0aGuXQtQcnu
kddQr9+GQih5ueaesbq/DqnuaYeAt7pq+lFjFTMEewgH9jOPSFg5Zd39AK1GZol1pY0EiVrNmBT5
aJe2RW5co0bLwE6yLqyrMniHGnZQtNkC9lemr5kebyTkac5S/2ryCFrJZj0Z3iHOyEXL5li1ybbq
PTYzAh+V99lEoie2L0kdOqcAA9FtgDjaWR5cFUHxwMkS/GzpGOwAGREZXE6XQWlK2l+eOuNUnREz
+Lx86XY7baePRbBh8jWhRP2zcXLaLtlAFJp3cpskOzq9eW7gXl9kKEwCE+ivvb5f1A4sgOSNZjN8
ioCiXOSsGMQkMVBNy9aKKWpY93Yn61WyXaYFBTHcJW5sXjYyQRzW3bSX8Xu+WI5FfTJby1v/cX9Z
E3PrmBw45fo9mVmN3UNV70Lo3iQ4Eks7zor391hX0+MSaxyk9EIlRR0fDII8TNZ8C4XHZVyXSCGk
8mhZY7JOMq/dDkJHYQnycENSQRz0rF2HpKDPsrVcuAzUcQnsNfdDtoIIUIiR9cG6zUmPXBu8LFd1
4FrbzHaicBv19mhbG1NFkfjfwAIJJsiZwU+DWiMfRY3utyG5rhSHwtL+BuY87fEB8vc1D+03VEhO
QeeE31WEWtahXg031R+DmzH149pLqug7dfED9P/8vciKmJyN92hrfsgaCKEonNO9R0OJqLAM3qsM
Tf2hLbzkVUacJLsBEJgeZBdg8G7VD5l6lp2Wyq46S7ANk72NZdc7jA7mrezVGvwpKnQQ17K34gF1
wVs2XC03No5AJkrfeZrHUdmOdtZcYLngGhKYj2VfjmdEW9A3Akd7GV1hHCrbfcXtalG4ZDrcJ0oC
bAUbSnUv267KrtYqjNJADpjcnYHSz6omtX+c3M56y9EmXyl8yQGy0Iz77pAH6vis8MF84cNiBUu4
juLpwRmLryQLrbfEa7xTF4NGk51hmKX7smqtrWxGXVdugkhNjm6IlFwSx2wX1WSXYNi+lZiUFm2Q
G3ra4FvAqwSC0ueH01vddsL1uurOZtRg0AZf/jcWvGiyS1wDpKzP97gdSpk60VtlYbKdQV6zzv7n
2qy3yqOhjuceZDjVm6ibPk97N5koFI7tARjZUbZamMrFcRnDKvW8pLGNuRt3gR00T76bxPu27NnA
NwHJzHsbdIRx8z1jrYjKuSyfy0NmpPEJZ+P9vawu411q+euyD/zNTMLhoQXTbA7svdYRNoGnwMTr
IOl0/0keXN03tkVTmpvoVyxMScH3Ta0e5BDZ0VbhKe5nqvRiWBwX9qHL2v+hWbUNOlN9lgclYGeN
M2YGiMKds/Wk+PuRst1N9vqV5R0dLelX9yvaFHAZ+gdoGVeJ9jxMkHCHotvGgR6fo1j7Itdkd8r1
b2xrGeS5dHGyuDn8Mc7qLHcL3qNaqYVH+kZ3x2pTK6m+vqsqA8Cjp9OdrwvQusBd8FiZnvvgCEeL
OgrZ58/msLZEU8Zkr+uGf0MRLI73OIk7+D+xt5YDmGwpb6jjDSUzjX1qXt5ypUlPQ622bMHb5NlO
kF0ey27+rk7hJi9G/39eNn3xtNx6GPrJWMuNm1wY6kDLNrHZoxKgAi29dxxDyrOPU+VdNAAnJKg8
62C2g3nD5sjbTG7ef0kpOK9GdNt+aOikAdxF8wT9xD1V9uZ7p+iY5nbZ+Kp0ET6vNcRCM7Ya3MHC
GQ1Fll0xyoUSaWuVvJvoYS2pBPQskPxHtm0NgmekQgDKfDjqfqnmJ1c1urWrsfTq0GLOT6ZeM9cO
VNDV8atshMxQl6GJnFWVkcpBvVJvAZlj95iXfcvmIve7ddbGAJJEcKxgWG7U+2k9FM5ZHmQQnsXB
ryLlIEPL3eTpcuFyGpAQ06P5aiM0Wa9+u5mV4QfYjWG90UUWFgG3fh0wk21lKlbG5FmU4dOnj+O6
lbnbJWVbpz/0WEcr2uqGrTM20ze3C1DIDfMfzA/Bukzd9BH0X3L+jxGjkwZrPRnTR0G6PPv6bK/1
qs1vI4ILj3WdKkxqRgB6iqY8qCMaQ1piPOtRbC4hGZ97f6VrHvnmX3GS7uMKhkR3kCOqIrnpifAn
EsL0Y3K11CFZBOplRB7cdLaFZbm2s/kuehsEZI09pZtyNef56G3abPxr2fTEiITDiilZYZmcyQKI
EvxH2+4nf7ssSDq2cJuk9b9MTAfL1IIPdJltllkm81A2HrufoYr7bY/gwUpTWV8CNTry0zVOrI9q
YyP36TzTjqqIacocaKt7VkBnME8u43Tf7M9yiLhC3iUysspY8gi/7nzf9v/7TstLGAosUp2XLsoM
I2lmfR1kDkp7YXozBqzGkC9qllkfjtNJrXrrLcRfZa/2nb73+jR6753k2E0u6lB69WT4tn6Lkuzr
kpzsB/0WG/FvrZx5cKKqdzC8oIfjW6FFHpths1Vx11vV0vM6KY3qMuUPC+5hdKy1H80sKyuzC9cp
z4uljV0W7e5X/4KJsCz9c7xETEB4Kh59/eYa5ox7gDzK/bHcLpth7u2R8n6Voa7D0JzySM5bgvRq
BOgUzQoIuPIPucdkU0IuZAzfCLSwfmE0rNY2VjIm/4D7tU7TobUmrblmH+eJtprLfZJGw07uEUHG
/5XNLgB4/rHnoPSesikFo7wgMwqdbXYN9EDyESrSngeIgILTB2hMmzX9Bqr4aRAtGZqUn4HrK8+y
wUMebNJclAv9IQ0TcxPWWbJXhC5LrfUXd45J36Ob+dsEgciidY0xGZXzwH3iCDx05OyBp9gfHW3z
HCOpOjDvPBdmaj+NrvkYOn30lVaHzctEKqX1oq92YTEB5417EUq479mxKKLoa6U02iVqdepk4po+
aqExRIF6kL2U9Jk5ubNfvi51tNYZzOTqNF/xcFT2WJ1qr5bRfwPKlv3gZ/LXAFDkdYbievD7cMZx
o/vIxQpM89NiNbbsvuWCrKMKkzia+QwIzHntJhL9YtVm+bC2k8j9Jq9Bn804Dc7cLKs2vQrDvdF6
7rJqI7OG/Gepl0cevwHLvw6uFeq/fKlBGHQD64IxIIXZCqxCFuXJDf3ut160/BTxRz1J0aZScrE2
qvaRWYRPsjNFGnZVFHV9kc2EdPh6wNfwIG9kOMog7MNgouUFfpcpqBD5ONRZbq+C0cH76tfDFfKa
ulNcqkn3p6hRhfUl4tMHkWU+3uNO4VJjbayrDMmndNMbzoY5vriGc/WRxbmxB3dQXFkGJQl7Xrw2
Rt18lyN80eFL0+WRjeKGVZWzDvv0w2dzsF865EB56BO2vUHsvCMVi3rocgd5cRAWH6GTNqSEM+DM
QQbZX8cz/Fj5gNXBu4pNm2/mTwM0SfwhxT5xNNOnGuQOy3lK6q5HUdqr3DMq5xg9N8KUcTkFMFBu
lXHkii4o0Lnj0EnPxvuYScf71ImYu9w+PdeuOj/gE+PtvSzLDkWT1q+eM30gd5f9CI35az212ImC
uhfAgd8GSJmaqhy/+mmaPw9elmxzx8RQQxzk2QSnE7VwLQqvMArjKesvkKsC3Ad+Uj8gE52PX7Vc
qbauD17U1Pj+FE6ZbBQt1T88mAFlqcU/sUIG4emV2hPJgeRoFypS7LlSkklQ/ta9zn/Ekp4ajxO8
BSiZvgA5Ti9Wi+i7GuuoELNrTRr/1iCZyfNrsMYThcCbjCE7hbXjr4PTDZeoq/D/+xWSw1pPaTZe
gai37DCQ6YFMsbfNrsJkKk9+pNFHj9PET60Sv7LRj18UjRpFgK3GUaP88YjrBKphLjjryu6vuGyV
LzDuj554aOQYvBx1FAQ2sknavUbZ0cffW/RW/Ucc99NbjsbB1ecUDhphSAY4nmCWs5ejkIJ7t41e
ewwTmwWEM7/7cdlTtFE6lHI4o+LQL2cIP7wPqmvsZNyS6vj3IR6uQ+VKKab+nIVDcu6ibAVBqTxU
UrAa9TZrBUP8X+2ctMIm6oEed4MJzb/3tJXEdIZGOJ8tS6DhBTz03pTwUDlY9lZZYLDOib5IfnuM
MULMco0tLaTyZJj6o1+Qe5ed8hD+M0K2TNTYjrahfo4I07Y7JGMM/CiYv7tJNZwd22qelbA3b2pk
7TvhLC9DQAHqXVXa7eYeExeVnb3pm3dd2A30ZveNFE76CLHffs2aHG9obAdSJUdAFEOctdKaxrsJ
c26rhyMMyVBz9nExNjt+mQVKMm2401T07hYLvwC6Bl4jIioyEyCQGSQdWOVZDM/AxgpkX8e4uY0I
lr4h/zPvsdActrJZiEdylVntUTbtCrwDKm7TbRnsTquQbPgrrIfoeeqUk+b3wXvNDuTC48taef58
0Kr+h28kCp4e8B+7yVM3SuH5e0l47JUIVS3ZFHRI2RxnzVjNuooT3Lms0uf7gkueIWiO68lgzTu5
gDOlV+G9JyJ1QG2cYk5ah/muK3LtXGWbeQ6GD9v3xy1PlfZUxCiQeGn0t1ysmQYSyGoUuE9lCkwL
M7B4m/cs1GscR1yyDmqsvnVWpt2UDgVIiX+xKcnvBzenbidBM2WC4Nw0+BfZ5CK7L91d5DdQBcSO
TAkV4xajfiRb902aL+xFC4sl0xIThbVYG2GNUEH0kVM+2oHFXC7BHUOyMTFvWMgBtqfka90OwmNX
fZToxe1L7JGuilr7M65AnJIvb9d93afbLjGUq4zphYFrTEnd74DGwPtnU4y+j1GcZGtn3XDGMjPY
uU7QQ1frMETySjKd8lQlhQUMm0Mvev4rNnRUHFJzev5jbCnvIoN+dimr2gWaj0EvRhOURSaV7HoW
Jxdbx7kw1k+lSPW7VoXjWu9Yl1hP8scyH1ZVPkw32UplSCn0rW2VwUbGWm8SWaSeqbAjb1s0QXUe
ZaL23pbBJJj5n+TpMiiqjTVPlxYYPNcEGpSfFcjCz3vIYJXsKmzjH8rOUVZlgVG13G/LD1DXk+pC
SeYkt+UyTiJtQIzd8VZyssf0M8cr8nKfvGX43uyCLt8EaFWt7x3LfB8ivPQPuNkz82jbVer4J6A8
EkD0+2EBnS8oc4k/T+qSL4S4EKyvmVM368N4m7LBdoqVM1gTUn1JtP19wSpXrX0CDrJO3Wgrm/eD
gwaJ4vT+WUVxwFllSW6d1DJ+nsOkvmJIxF5XHcUOd3z0tPanNjnu8e4j0yr4fqQOWrtyGBj96TFp
TAdblM8r58HujyYwL2+vFW7yLbAxYweZWGyTgGWM44fveeZqeyAE9t4fHPNN8dOTRC5mLMDWgB4w
4rHH5DaNGGtJQRI1SY4sfOetEsbJ3o379twZs7puJ2f8GjYsdCHlDedB0fuvmDVYSvGKJ8e+1KPh
0RvhvwpqbaKQWc0HcMOSjzt72uNQ5MWz8OViqk5nnoeIvr4pXvsdQbJ2j+pBvZfmAhfT7oa/bBHU
q6beS2OBbzKYjVjvVD78Wm2w2iuMaAWmXFl9QxqpYfELwCcc2/qL3aq7BfSAGPx+UCNjaVZ5cXa6
On6Bf7PUEDJ2PWhumSdZMYjtyn9ybvfywtiY/YklRgxumll4DfMAP9fCrbdyfGOYIybQ0soqogKE
mYV9mkn43guk8uy+H5SFVNmsRIonRNNUYsTuL6nzldsALlJBNVP5kB0CH+YLoJgMkebXHqwg3Nwv
khAzeaMeZ4WNLoGuicueqAqHJnnzgyB4hvKxzN3hPO1i8IIPctquK6PbO0HgrZc5XUz28f/PCLkS
qMYivbBouCxw47z+cEtveuwmPX2ekuxJhm0qSPsWk7rdUKB5IdjrGyngMQmhbaguRoc1Th8DKpGR
WQibKA1eFzKWMXnnrqZek2B8CwRZ0/WjaJtXmX5UgW5+7frr3MHWrJWwO5RoEe9ks7D6S5Xk0as+
YWbmZRYsZnF1BxoYzota3zpWUc/irmX4La/bLPk58IjelUpdHtrAYX0J228v/Rq7/0PZeS3HjQRr
+okQAW9u27IdvURJNwiZEbz3ePr9kM1Rc3R2N3ZvEKiqLJBNooGqzN84vYq4KfJU0jTHonzSWzx6
SgfuNjCjZxcTj3txc2yt9jQImQS9UANLFzxMbM8dD0XMJtHSefWm+pRuq6WJPsd00ru4XsmoVqnx
c8nmTAblUMfI6rBzf5AWNwJ4WoSz9NnAo7pNp1Pq+Ma9W5Wk3MIK9lUR/5YuS59BI9gyYGVfcT8N
DxO+Pvg7KK9BEBXVJ3jc1drfl105fQN8Xe2Hzuz2RmJ03/x9wFv0G7Wsaj+ryN1JLwmtoP9nRtja
Lh2v2RVt5DzB5kUM1q+DxzgtyjsrKoAVqvz5sZofzig7sYQfk2DXNCp8wWWgt5vhLGcADuAcSPt6
Wtn1MXX0+GDrQ4DS/DL7NgdVCyNbHAqGMHae1M74JYgaJ/HzlesGiJK5dX7iORtsBYNjuTvDHYrv
gKe1bWwZxbEBQHrsLXS20Q1HzncBkCMBu2qjqv4xtvoIUSn1HyZzNHE19/M9rBnjRWLL7t7v8JD0
VQs3gyRzz1pmY9GZDWusO8azhW7F2VgO9oy2865x/XYFtA9oTmuFzX3q4f6mhSxveqsfezQsIKap
Hp51ypzqZ9bsNpILCkgApzmxwMeoSwaMcmpO1nLwa+MYkZ/cRz7Zr7Xr1/GpUGbNxe6MU8sPW7Qw
66S+a3oUWvFRPZGjRtxGTi0v7Xh5zXV7oBT6IXtvaE53mjR9dU3jJ4tPYqiVZPTl9M/wzSORmjzb
SGmncBazYEaCzDPDO+AQXzLDqjAy+ffALrcZV9KePMq2aU/Fxuo/hmDuXF9nVO2Urd2YteWHabdr
wcHKdhl1hM5J0W+LAQQjAgcQ3KgwJDWT4iAgm04yy6mX5XcSKJ3+Ah++QnSWaFV184OxZKplVA7D
0OV3NfIxKxnQQ+tQA/Q+Tqra3w/LwQ2MmIx66W1TBDzubwNy5ofFMWnYrcpgGCpYGi5hrarYJ0tB
g2FpSb/ES7PTeEfNASJU0pQBtwr5WobQ/GoQbw9w/D/jL4HSXlOHD3KQ/tyCHF3iHwRW7r8Dqlrc
WUmJzfEyIMFyZsRldm/l9zmebeZ1UPqdKb+D74k5YWrc/ZXHlS1E2qlfUioSd9KSw23P0QXTF2zw
3P1YkkF4Nb0oW18zKfjDPrmNk2yC2YrulaQMzonrl1tSYvMXvuZHt/GjX1rHlgmwaPFKERVjw7iJ
MQWY9KfOG/WVhCACShZGm7/L1UjE1ut29ot9ETjaBvUl5ZM2xziPN138qwqtNdRoKjQtMCr8bo3v
ZgYIvrIN5QXNCWwHinoiIaIaB2X0eDWWRvaQqsW8wBcPQch6L8419ySUkHYSqGD0sdm5NTCUZa8m
wdD4PjbnWhtXVWr1R6SxtHVgwRPDNm4tbBWAh+xvrC58tf0g2gfAYI48HqKjHlBdnMaMclDXnSwb
g1pjOciZq/XZKZ3Z5OfJcF91/Xu/DNadke5qldqFNG+jMj/Q0A1oqEXvbqO3q/z5gTXbzY51+Ytt
YzHTOG13wAMj+FrXqFgkw1vGa/zkd429lm6LZwVrCK++wAi2XoGb7K1FAsYbcaQBCA6qa5ntptGr
0qrhc1OhdWE6+Kc6S5hVIJbgTuGD5EMkuXHLjPw/9ElIrs/KwSltFI1JpVzzJEP3FM6xRiUNGonV
cEMX45GKDmtuO2bNyBog3f2VTNYLd52knXa59ecpIntLdVJW8IGl7CjeVcc5ibtq4ya1c1eE7qVP
UkDm8FHhRdULLyrv0FO00nLcXSN1y0bDbkQCA7XM6bGy2yeSOe1JqF1yyPM82ep4925unC9qyNnZ
xLRDJl2JXgVTzWWq9N2mapg7bOKEZwD7s/dpMnqLW35qq5Z3JZIzJ+HUlX6ING2clBdp1n+aQjxK
vOR9VJofRhfOsLjp3OZKsJrZxUVYSrfgRCu77axOfLrFG9hlSaz04dZbDICtzYdGuMe3CWNwN6ZE
R+KB7XtiaqfbYW5C/WOT3wKEwJ+YrCBlhP37z1kG1LmPNnlTORACVWoUT6E++kcTBvMGHZDpWxwM
F7VDaLqJ63ovW9W/dq6y+Q0XJJOMysFusnTbth6qa38Getkq39oSKJPb2kAiBrQtQpWIDtSLzxq2
df4dm4gnaUm/mK5J8xbRG+3TNIJ5WN0GJE6Zdf+ut8anD4ZtElJNGLaGqXMgG/QqaHV7wa3zuuOL
0SQtiTiaZGyxn3WqV2nJAWlGSiMzRtkyqy3a8LJc4xYh10AX5P0aErFc4/ZTbte4/ZTlGpBTnNNU
mv+ouRa8eqn7yQYEccEVLnyNKgj2Uz9XOxmMwMqesAnBF2kZlT4FpGZBbeNZujx2ues5jeZDv0TU
qN+RMQOWK6NVWDSP1WJ6+Gc63JB9Y0EPXFjaabX1rTz8jUwEdScszD+rsWZSpG7V+0KZSrZd3gTI
qJwf+DJSifUy7S2e568eKcOjiRRI9aMJIBmmVLsN580tTNJbrj99qwyq+POU4LKO5mk7x6iJzQNS
PfQ7ik9/2pQnFVkQbmk0AzTDz3eCCUtjeJ+GpuGcKxgz8mD/acu4aw/eWrBlZh48h6YTb0CzjNbK
r7LxOJXBk+kXfHH6qOcRV/qPfAb10+Ck7JRr21inTR39sD2L535vvylYqe7ToSvustgKP7OTvUhA
C7h/zU4Y+zEsdzDuCQ5OC0PF5d906UIMyhDHcrap69Wf3Xh+G6bW+dUZ9iE2i+aro3TTxl9CNTub
T1PnfwgVrdD/hvLKjI4duY+Cm/LsFm25Vf1S+zJAgki0Nv7lOkYA67jLXxGfG/auP0cHWEbmEwgd
lJCWkDJxV2nojN/z2UpZ/gzhPQvBkFzRl8bM8zV1HMB6Vl98U5rQOyHWPT5nqltewkp5sHjzP0uX
gh3DpnTsaPfvhHwLBE99kFGQi0jLFMDPi17N2cGNlrKi+mrcybBp2Dn7j+/XqYqnhSCrsKmRwaBF
U6WhRr1DZT+662Y9A1WgxQ9N3fNMSNJePbcNCtpLH+YPvXkdVj18ICsvx8a4iRSehdzCodGb+x5R
0feYKFNVVnsVt9RtovwYpUeaQ8FoJ0SY7uyqKnRhMkwHe0qQLR809uVLdilpzXJT5fawVfwFdZir
rFdd4OV+FeQPfomBYOwV7SOKTyFfF6/D8YnmBJvpEZEcfY+qK+Braf4ZSPC6VuDS4OS5hC39gRqh
S5vBPIldF0Kiyg10zh3rKFe6xvUN6MYmdwHX952X7qrJ9Y+aOvvHDlUoWPBLG930y5DWDauTP32R
Ub0HSrTEfRiuqBwqWxm6HQrfUK211yT58gVK4eRErOzLxFFxvtYt92gHep+cQ5hkPjf5noc91vOk
MEhE8KJfT3oMQFcxnIucRZrto8I0v9z6U3OAdx7yxLi0uBSvsjQb93aSG/MmXjo1bbpOkdaHgUFx
w5Xl+cNeRuSKQ8dOyC6oY5M8ixFGWWfF2OH/Ho6Xa0+aG8O1DcQjd7rLtIylEi1jcuiBMDIm8269
7tyV7Be9beumCJ4qFkVWrOKfW6UKEAbaGQWMJIBzyAf7gRLBUl7aitq/lPVoL/Yy6rOKwtCpGJ3v
TYjwx5qNxgRutGn38bCRTI7kb/ALdfcGrkwrSfqU4qeGIsjD1HbtSULaJfdjda27z/JQ/SDnKldZ
YtsyfY+FxH7is3iXsU0aHMDs5Ci/jG4N2j2VnEPc+OqzdA0WjDPeOibsQn7dAY2UZxNLqsQuseJc
ugIHQIkLpHV1m0UZ9mdj/srbmQKOnvpPdRN+8dpJ/Upyw99Yg42K2dQVX7L4U9EH2te+0XimNpCT
MJ3UvpLkQGwxrV7zsZzPWmS0a5ntGwV1Erhy93naPYwuagzD6oqWI1fLjRk47pEttLLSFm4LNMr3
pvgs3poyegsWU0YnwgMxrWfImOVs7LO0VSlNdyC+4Y59V8xmy5vQ/0eJJ8TN5/xLGQSIhgwp1bek
tw4jKinrYgYoMbNXOfajVV+iBJ5x0FvOq50WzSrRvfgXkgErxyzM33GsPTqDUn3NNU9bV9hcQahy
1L3joY3vWA18fCfojrz5lEOQmu3fZwl4vWNfB8rh/x7HcqnYDchM4dat1U+oIMPu+zEKqLP106UR
luV4Yb1vsOIPGstAvAqlYjBfx2vR63psWvfcYXn8Ac9k/WE/aYl/LpcZtw3tFQ+1DKS8cXZe6i3/
Lb8MP8Fb3IV6YP1OQwxVqXB/t9AmXvdWVz23RWTv1NBqTpBl83NeKdlOI7f1MvuutVJNMkzLdAfs
85aKU75TbUgfv3BVf7bxoyhmzzrYuT9B6KOZInC5SikE3LO6q5HVXvDFS5XsdtCG7iVoHcD3S3+Z
mv4u80x37QSgPCygfNdF+a0py31pVkkYXUR24Nb8MEoR+iKrfxntC/X3Oxe2cRTq3U7m+dvcNb2j
k0JjuZPTdGkP04gGhZz6Wey+RwXo5hyTks1SbMxPA2YkOaRt+gYr9I+ANuxdMQwvzjAj3rAczDFh
kS+nqum+d96GpW9QjK962eoYefw7rbUjWPpmgNlizarkiA4IvqXe3J7GpLUfKiWFAj5a2c/IYZOg
Vua95+g/gOFqD66pIAHpQjqzISfagFnpHAa2bkFiu7t6LPUH6ZODNQf3rs2e3KpKvjf1qOj3tv0k
Ue2fUJSIIQ6b87fbbBlsLYfyYmU/F11NgvRf2FfS4qGSJ+35CjeT5hKRYevcFojfwNMCAbocZLd5
3Xj6aU4hrY930ncLyUsqY6tbG2lo+F4webYSWCGCTYl48pAE88FFumlhHnUVpqGbF9l2SPwaWfkk
3t7cqsGOeA/9PB/zMldO6ApByIlx7LsztcCEZsnj958MB6dBMNyhX5bValjg23L40P5wKkNOoRfH
cZF9GoHteMOwKUw//rH4SPQK0BTLBU+J9UEFKzVpDhgi5/tR07VXs+9/SYTjwAhCLP5LDiJlm5eF
TuYz7+4dTVPWms5SX7EUgGlOmq/huJVnyO31m50sDk8wtIxBO8YZfwlp/s+oCBrBF6RS36OiRUpW
oqjLVWcwx3It6fYHSzviNhIiqM+lb1FV95hCYzsk0RA/KwCssDrQwh9uDgDHprrOGjWajyiItNs+
aa3v9Sc1SKIfhpEgD6wb7tGcN3XEbh/6LbQ4J+7g6y3MOzlESgsxO1W87a2PHBsMvSVa+pDoBZco
gXGf+lu/SJz9WPif/o/a5nmvAvX24R/edM3lDCHX4HJVSI8qNGMkJl5QRd0Q1CcD2XTEnVJjACZE
fjrcOUt+Gpg5+WlTstTSEUoaOyrBsWM06WwwoEXjXjLWyZK8vk5wdA1KbazrwKirXD8jIrhX+k69
02p9AlK7pMsRiCJH3oE6QyupRqOxtuw72GWsb8bpCy+i+DCjLrkNVAQKvSrBK6zN03v0YMf7sfHI
URj9PhyQvxfNEJEEufXdtEpay3+PkxAJvsVJnwRL38QmgezfAha7xdyuf7tWPGBjWGatTjER/SIh
hgmHbE60eNPmULSlKQNX8lilq+ol+nELNSs/W41WkO26ie0utK/YPrkYcax8xWq3NhDhk/TJmRxU
/LKanZwakcbX7xYe6HlRr2RI88K0WyTV/mGZUu3CpXIuh0Qq5XKKCB3Tp0XTDcTnKy+NCs9XAj/E
1I1PzG26nMkUOfsz7zqFTcD7j3Gy8Wcx8upgF8j9K7cyoljOccEfyC0uXddR54q6XW58GBTOMYP4
dL3vr+N8sRqy8PjVOEbbnPqeBMDH09E2nsrIy/c6mkEniTHCrNDPcqqFdnYMxmhmsTE5tcdfJcya
Vd3r4XmIWtR1/py5rIMVqHSHv/pjmXGLu82NPe7balhSiX+ucotTAnKOyLH8R6win5ECWcQr1LTp
ol2sON5Ob5Tn4o+gxQetC/SiCGcjOK57eUOGfCM2fzN0OgyiTuS+r9wcIegkArzsNPwyBgCvW+l0
saPYvqu3Q10v140CzaAN+vxOCpWoFVr70MCbRJpDMaUXEpE/rDnrX4PSj1/ZE8qQHJRKe/OG2bxI
S64V+cqr6mrGtutj5c2uinUM0vwbrOl4N04W/p3gMTGi0PeQTa1VtGw6w3gG0xuzG+Whpd5LX79s
SRWQEBsckYdtJLvRedmNZuxGEwR7cSlfNrtlp3WAZ4mWedOfS3u8wbEksA76qJkPcuAD2Kuy77lR
lj5Hq8yHuQ2sB883t6ZXoUHwJzZFZuPUmuPp1iVnRkoKzOk7LJ+XWCAyJcZZVr+BhQdEEsSXvkYH
btqgyTNe5NDGgXXOS61nR6xHK5GDp0rd3xkAk8kIYEvXZ1q2ie1xOkgzNr23scuCx8iJm89KcQwX
d7razTqQd04VfbPdiFxjhjbzlFDM7Y0eTLvXsVIzW4f3LYepjn8PUWocpSX95eStk9xlF7dMQg3Q
uSfjsG0sq8VPTIe9EmoFsmbLdJlAzXjcRTqyizLDbXuKlklosfVP+7A61Dn6YCv8njFLXw7XtgGf
3FJgkAOpzNONjFxPkzksWGFX5s6qwl8JxpJsUpa+iKCdWeY6by20JQABLNlXUXsNdKvaNDHiabe+
m9uB6MNKSLWEzHbGPeaOzyHZs2PswkIVSW9wiZ/AqaQvQTGH5wwTQ6Qc0ef+0586yGz9b/pR2QrP
YZvcl2OAqpoDWbdz9a2Iwd4EYhuprErb9HwNNzXeewoI+GB/i5TZPovwDeQBl1yQyl5aOJkeuEm9
XZs53xtmgrEVjR7YBlQsUvOH9IlOTy8iP7UPttec9LNdV/omLifziI3AzyLwyu+hVV5P4n9P/gwt
J3iBVd+lR7fyb5bzrfSHS7sgFNO6bh+XlqAZ8/+0/oxl0DPXPn+nwxWoYOTjbwV1fHxIF2WvIkaN
dorNL4JliFwbj838TtQWYx3JRaA1Xb0wyP0UsP4fccV/uyVGoiWAdL9Ej8NA/vR/XkAimxF8glPk
v+tkZuVqQkF0zTK9U/sSFw5tmk5yZhoBo9cY3CZSZS3dTZ6Yd8WgQFchXGcymZIUt1Xs9t4v+GGi
BN0Ot6tLHwQ7xEizL5Pf1scINdCNFNPaSAdkWCGh3eHR+KKr5UX6wzFTwAglIbcINTfTcM6NjxA+
u//+vrZH6vhLfxL09caYq/aIULLy5Zd0GiG/MUXuPcrwMcRFFraspbGysNiHLKCWt0L/JN35BCUk
gf58/bzyi14/mJxe/yy3D3L902gI968dgw8kQT3KTFutavJVNkRDu5oHsz4bceNqO8OrPilTre7d
MGrOacnuxEY5n3X+DhUU6wV3ZLTODc9ZgZ6xDrh0my9TDUE9d+xyLaNtBMGhK7ck9G2vXiNIhQD4
eUJg/KxZvrn2/cZa14aKavCfgVszzYO5WeGsMt85gXYM8DO212U+Baf/26mLaD5o5iEuVuD85+Pc
baXLXvrlTC4hZ5WO8CkanUgDzWhyv/NfmmgHgk45S6VRKpCR0dsHtMS/mebAFksGesNFdjIoje21
s0jiR7NsMbQFjVttUOhd5fEmz/BpmpHCMFchws0P8Tz+4KMHh2ZM04dqOVh8lR40tUZPwVos55em
01pgtQt8TLYJYD4KFQ414Ck2cAU2/Z9/TaasYIPJQe8xAcC/klG5TDV6a/kNpIuUzQE9C/VseHp4
Mgp7sbHQHvux0PyV65ubTvHD+1aaaT6n6zIp032R+eqjiQjiIxJSFlhGdn79Mk8mp7nr3yOn894l
c8uy/Z46Q3mUMDm45D+28Ei0za2Peur1twAls3CmvM9jU6PV6xn5Pl6qNjW6CWn5TXoxXPnTa9h6
8S1R0fWV3q6MlthZ75UnrMzrVVMg8NKMg/6t7OtL6wRgGQqE+3GTzf7pI1AIoFD9z3mnl5s4dpWH
yO49vO66+hjWqnN29BrcBc4DL3Ils2FFmfZp1UQgZkFSh0vJJMGmZmcqbvrK9iZdrGGsX20xr/Nu
tr4PCisFL4vHh2YR3Y3i/kc7slGsbR1FVNMGxWdE5VNadIgfRShcLQVBXFeQdlsipPknQloyaUgM
ddPk0WODKcr10VAq/meznbMnvn7DU5SE10eD3uKNUEeqtZON8ljan82syp8i4KF/RaFcZeF+hPtC
FqesxpZneZgFz1qSN2i10JIuY3msUzx57nq//tCf9ShgNQNmA8NiKjhNgT1sBrsbL+gLjxcvQ8M1
j2wSnihObnEZGkMM9pynLjCK6/7ktgH5sCGJMwvXJNmMXE+zZDFroay98nCOX01w3x9rl7ydCoFu
KzKiZtKTQeZdu+iMmnWXIJIQznscVMdtbmjW3bBodcfjd20cjbfInY2j3WsFACj85EKbd4ibtCUF
RM15ikwAPoufXJtYoAQG5dWwwVcY5ImeEn1R8nFJAWpZ4D+pfOSr7mmKQpE//0J04T0y9tL3SJSF
gK+aZB0Fc4JDhduqv5p5o5NuuFx5D1eKg/Z5sJv8gpcazAhhQlz5D9rn0I9yXFBwyEN07yKYAtX8
FhdO9eCyl/BXpVvxnmC9tb9CFJQusMBbLXm7q1ZtHCt75D5BYXh2ehb2Enh83KlIXjxHZqodMnuY
dzDKsjeSNWe7tNhzilMXqgbkBYviLYNQfIbQoT5zIxTnvnDeAiHEY8ZirZFHaPYyalvq/PxLTuVA
wrYCQZU4675JKF0kavVGmgYmZK2cYxPAxSoZ5nyNa8+89ZSkuO+9zlkPar8Ia1DrzUnkPMJ2DO81
w4zWsvZL2vl9QKfacT+wdl6btRlhCrvoyRYV6vu5r71QqSlXyFA7v9qBpH+Rtj8UGHTrPsqoQAah
eSi0udhHrPU2sDLnjZYPw8lUx3IjjxczqZ70wHBepL9lf0PSh4Lzn34wlheUxeqfrpnmb2XRK/mh
dShSOWqbXwBLI5y2yPmRicsvYw0OTMoG/bSyEI65ByjinxSWt4Lj+hvutQwGLqzzhQhzQ3pFg1ce
UZTIULjaDgu3Sm0oyRq5V2KEmsd3Y5nad43RwAtGeg4NGWo9L7VfIu81jNq949r2pTQojSot5F+M
GPdWV3Rv2Fn0+xoNpOXeaT47BpDWYs4fwR0Mq35Kiw3cdhOouq29adXPZlbRqvMa6y4LxokqHk0D
TSUSxu5TsYhI1X5frbQxAgy+zG4ihIksqDDvpN0IEgoUle7ummVVrfy9fSX98vh+b3+I1w21u9Oz
wViPbTkhCBmDxQCSvul1tOecrgh2iVPbuwnDzc9GrFGG4E18kFFyDAnK7bl1kVEnNu+MPimfs8Gx
Edq+kyBIV86jVlUP0jLsaAJTHVL1W66f9TU51hTt3RxeRGc5HbYNXvai/gSg2r/0y8HMkbfU0ana
S7Ov3RlkdvFNWjLFbaI3x1QDXNSIB8LU72NkFjdR4Rl3uH9RBV3qcJVRQJ9Iwmot9Trpkzrc4NlA
FtCIv/UrSqjtlhTo1ZZRYmU0TwDeLrHSlac+mNtqYvPP33wNcv5TlY8TxqzgGfAYjq9NO8ITisrB
CCI/9++tsvksJQgqlP69q5SfpVzhhp4nY1KtsJZIh0hBH/1v5i1XkUi/gLhqUR/bRWq2l+WjLBp9
BcV6xw7jsywzQz8M9l4+jhsZZVWaPs7G26BjKbwIKcuhRNb64mvD/pbws9Hjk65rvg8vCA8r837v
1x4KNkmR3qV68eYvzLQ0NIe7vh1jUJDw1qwQCHkTajWZT5oQZLdmE/WvuRn1jxaWElX0lcWP/487
/JMA3fiVKbgthbNVvmCHZ+wicOwnNkAovQXW4lyRNp99u/zpxdO8cQO7WSMLXgBfxb011jV774jo
DPjx/7RlPF3Gu1TnK1xBF/mX/jrXfbESQl4Vds0zHio8fcrpIl21UiCvGOsvQuCTQ7BUXklDogu7
8Pyuh//PSWVIsXEUNq4aPnjFzK+Txc42bjr34Iregd657eadodsD4t45scfurmgrgCuT8smCQy35
X9u1zQOqOtOmmVizYMYQzZ/rEHRgSmJoI/InIk93Fd7rpw01WtyWbcPaw6R/sc3CuUSLQJecwZty
Lm3Fwz8s22n714CEDNRZ8G9yNtLKM1zq0hGRkHQy7W2IPNtWCBTiL+yZOwRHGhA+8C20UrtrKBce
NQzTptUNIjbm/sELyugooK9ZRuVUoGSkAQD3j/8ZvV5hGZF5cqnBidWtie0rq32Hl5SqgOV3qj7T
z0b/c+Tljog8mU9WFizmDTldEqWtViAFyCajAbSprZoAenjWT/rmejNJe/QMfVMA4Fb3t/HrzTQk
/f1V8CIbPbgnGkIeQd8qp3jW1F2XmMGzivcoXFyj+ToY7nMsqtH8/ZLCUn/7Tv9VRZr4Sxrm8Lvr
KHhKsc/bj4Mz3I2W/nMeu5dWkFSN3WAuQvP6PbRi3Tp1+vASlcp6bvWrjsAVDzry91rxv+TZKvss
V4mje5xrrxuua1+aYNnCaqdGYNwAfBk0r8M4qm/dhuen8UaxTsczI++AlHjGGya46i4yGmMno7WL
zZYZWsBGrA6MtlmiqdB5EcpxJnYDi920qU3hyW5xjpX/vvT1dRyvDBuYvDQN1XkPkaYc5Cp7oMTD
nTaribqvQ/vb7I3FO+qVT6KR/0rWVZKNmypFyAqN6jbYCwlcDreRW5+cDUIRl1OtwyABsWNoTJF2
1AfnEIdwsRzX+EdX1HNS2cGvPAECA4MTpFnyo08V/Ztd5WgM9HnytQ6gws8tqDGtAWoEYyz+HPhI
+Y0ktl+HUvfWdpdC1dRZbqQpO6o55LGYleO95lnZPQUwyq91YH5Pe3efZguaDyJ+1NXq995jXa5n
jf0McGncVfzCp2LiGW/XlITF8qxVuuSg6OOd6JFJlxyyxT3oZop2jV3MhCRuMI3s0KfJnWiaSVel
TJ/Dwe2hznT9ywRVtkuwnfYWa0cIT8nWD31QAksTRnn8kIb90aeMgPAWqGlKyQq508zuX9Dzqw++
thSVlyuVZEHYJxqLyweQV+0P0PUGeQ0qR69WMRi8nenmX2+wVzn7EJdwX7WIb8yfyZgYyw7PQ6Wy
zpXwSbZ0SY9cHnw1bodlRyh9OsKVujuHT9LFjYrEYMarTwYnBNXPEGw/I6mav0ZOPpN2gjffR7yv
XB0324k1i/ChcpxZ1mAkqoPhqdlrBP51P85GtlHUQdnplV2sCyXwCnhfkXZGYnfnz0FwvPb5af2S
94Px4KxKwywQ/sksLDRsyoHLGs42tN95VQygG435cbCsf6SbapnHU9rRD0ZehK99Ve3/siG2Ig2m
TTDD4V3q1nJADqe/H8MEW1zrvUv6szLQd11tpGv++T0QtcWixiFndBYZsKu7lqvWOMyQZluLSlhg
RTzF7TxfdYg7UD+HWV8W9aWbneCRp2D4WC8Hs4i8tWkBLpAB6ZPRCGy9uqA7lni5hB2oPCAMcPx/
XSMp1B9j4WkHmSiDhj58QpLPuNN6mDiFi4Of1GWuh8xCFmOR0JBDYjcOwBLncOuSs1vtR5qDpf+u
/Wcow/nddYenhcm8z4PRXV0R5to4RY+5ubExGmu2aMQgALlE906zf7fsNNjAgLvOrZehCeyXKPzS
Nv7wLD1pPoygK5rhTsaCcsqPSumSCA9AWF73UGCf590N8pFHE7f/rS1Qjw/gkLbJP1N0Cva3EH3E
bhnrm/QghnjoQFpA0V8Qs0WvJigCLPlC9Sxjue+Mm6mcm72MRi6q9VE4IbcLcPxVsdTqfoq069R6
0upV1ixY6DEw1+hI5BRvFk8Wm5zGIXOTf0J0MZotqRwA+bFyuf4NMc7cpjPapnWh2dSfAeqkYB4f
y6Cs72NY6zc4j/SrfBI4aMR6qIJ8iCUT8iHWX8xxb7FTOf4G4g38GIkpo7iHiz3ulUkpWB6S0tX8
7GcTjNVjbcbdMzjKB+mO6vg9SnAP+lx+jDL0B+kOqVL4iN5twqoxkPUZvaPu40HK8tYAP1E2azLe
5begMc9ZgnFf2w8bQ1fin2Hhznw5ovA1Szp3ixdhsa4n1CVRs22fbVQbD2HnNYvVRPMsh5GXK6uO
Xt3DGcFrNXYhRqJ8/RgvaPbOts1rvc2O2YjH5jzfSdFN6mdSg+sAro7od926Z9MP8Efu3yTo1l9E
TrrVMK/a3AZ6rLb/LWpWjQ8hrizcjQ+qYo0CEgaIAx4L1zMtmu5xiH1OLeRyb/0yqLMPOfnc5qG5
ODBInxxiF85o5+i/2dt2D7kDUrG0YXWRZ3ob1X4+kZ5J1nhwlG/ViC6orUSYbdhN8QZDzl05qZmd
ZTSYzZ2nTfFTl6LJaW3Swk+2kqKZh/CXFVb+QfgfwimZYV/uLMez1tc70g0U+wJv4zpBQtIR52UF
2WLMjjGTym3fuchZpBTuZQg09Jvi2b1MyxmJB/fjaGx+Jt8UrDGpN7+gRLIRvxufteomqEf3PGqV
/uD6ZO6Fbj4qGAPWWvJpcHHD8JvW2gVAtNd23zoHcHTmOlAaf+8HvCB5LbTnAStlebfKOzOK5k8o
0eUXaRmL/7I2wiuU96uxuDPzG8iYHFwMr4BniavJkJB+r61w3+ed8dQuB9v1cgyyVfsQzLxB101m
nhvgvpdr01MOlAH9R4m1Cl4evjXsZHoBtPNpLsPgZGnjj/fwaPGzJm251rqW7QE5qWmr1chG+9Ny
9VTx1bX8BjLbrvq3ydAxoFhKlBkJsrXTlsH2Vp2UmuSteQtxnYTEp4wAtaESIPVOV2u0zTRX+pJk
643qLUyHJ9YIZKTr6YiJdvl71trvbTmigVSZPrL8iYkIWLlgFfDjjOwqo/wKoSTPjfIZim+1LjsH
lJRXnLV5qHEaJM1rs6iy9vPk/F3RnoYi2iQBD0H5Tt0OcFde2SZWR+mSb6oT8Nc0/F/SQ4EHEcOg
xtRPn71iJZ21o2wGz0cMyxhhXeWz7931aX0xFh1E5FyrfnU9vQ4bmFL23A+ogizhMMip0sUoZgel
Ez4Yc1ivFKXU9wYCjg8DOn3map5QtIoNBfe4pfMauJwZVH+Pip4/fQiW08ZC6HFO2sst1nEV665x
nU8CaRII0/+i7LyW3Fa2NP0qHed6EANvJqbngt4UWSxfpRuEdkkb3rsEnn4+JNWipD6zI+YGQq7M
BKkiCWSu9Zs4C9zlQM15mUvIEwJf8VF2y8MV1iQRTrc5v8CibsOvQXlNOTxrkO/mP/YVB+FvttzH
R2R9UfAV39R5lx+jcYlIE7mGs8A+RHZcxyX/Nc6tpmhnqOLb8FMeuOXLctIonJ+UyPhmAmncys5Y
agvL0zHS07u2VRe3sX/Md0Isr6wyxy3s54XHONxrNhTuxumVexxM5D3qxk/rwkosSssvd7eOhtXF
tgS3sJCxzvGm+yo5ye96AZsEO6/x0adCax2MWqGpdY817s3F1g5z7e5f//E//8///hT/K/heXIqU
B37+H3mXXQrE65v//Jdt/es/ymt4/+0//2Xpnst2xrF0HTUt1zR1lf7Pr48o5DBa+x+AokURBXl6
ANudra0ogULn8iOfc6Mygy4z5wYMXdLV+pPA6aXRU/Gs8/Te4xrmrrFZn77KA+VKd02KQtvHeT0+
e1aNvM5MadW0FIX/cjxrPvjwehBI45qx+hX100chOn2nJ5MNn22A1nBAP888IGh3LB3yetiXz64C
+IQvsKb3N3auKjpWf3lwhzrkhpI2ZSTcca8ZukD42AVUMMC1POrBSszNKEVuScUpwimseEkqIsax
gkMyoo8OrCzdAndIrrFojE62wvdfjiiqyT4LnI9vk0CQZjt5oTTFef6fPw1X//3TMFTVQ5qdbI3l
WobG5/H7p5EmBmkXcBeHNAHnM1pBfUnduqZgqDUr3HbLtYzJA/4R2qls4msIHTlYWx3wa91s4hUV
V/Rd0mq4h0/TXw8YcuRgRQueuwCrEXdJwwGUcqdtx2hoonXbVN/Q7V39kPko3cY9K60IlqFKdhlR
LOiNtzaFBipYU9Dc1/OZ7NAr8gMy5uYOQISuxVtPBq+zS6vVUQzYppbhQ0Vmw3jdYuYoZkzFjw2n
0vKsTzXjx4YTucAY1FF9kEPlpNFs2HSGnXGQj0A4Fc3+dslrjEumtWdfZEtesitEvJFN9PziexSL
rntWeV15SbDSxvVl5CU9XfHReGPTq/MD2v3zR22oxh+fteY5Dj850sSGBXJc/eOXpyiugdlYHu6i
UtUOInXJ2ze4Q+gpGsA4GLirNhzB8/gF6TrZHrvUhhvzpI+xde7MEsO8Bv/cJZJW9fra9iKlufMQ
dnOi7r/G1A2fgojRyzXy0jmHoL93tZYNZNIT73n0ki/Y5E2fxpQ9Y6LkvYyIlG0Mpev3UxXYD9zr
uYe5nfoZtC3cgLD58EMqhRMZySNWOj7CDw3GndMwfSI31w5j9Gn7trfM6i4/677AaZzvOxQbq4ZS
CMnP5NWSoLEXnjUolynJU0TpkfYwvfQJadTgYECGu5cHtSbdEOZJgzjp5MKhhb4lY7JX6FG36Toj
WNZ93862h8wLC7IR+NqdrrFczMzLXtf3wSD6VTIkEU//FI1rX2/JQ/HVh5+OGo486OQUGpttrWxN
ziBOtiWON8FrC+k8/JW5e18vIlzKzA2LiPXtIlaBBgYQhPh64bSqqj05sAw3wVgjOYjTAbd3jTJS
rJXnLMWXaEj0EtuTqjyXc6yFjc5jzrW/h20U766jZY/Zxm++0wELkXPnGXKabMLIvVcGgHwydL2I
PNUKZ6/1rQFRxeDCMiav4unGa2FHW6uP42M/AVgQPw+6XSBpgKI8WGLK6H90yGYYtLBoKmDFsiln
3MaZtmLsM3Rr/4jfmh1KZ46Hm9m/mz7YI6yxDACknOB0+rQKQyRrbzQvtXZWrhJmxwA5WgrlkiA2
08bmDn/uuIWupDLrlLlsIdUvSpGJr11UWYumKcW9Zqbmqa7cfik7pmw6I06fvzjWVO3jNk3Qkyuz
rwhnyn4M4ruFVho7FdGRM0nI9uwIhwPg97UJKn9pzU0XQISJCD0lbRXgxMYKQJav5By1yu8NvLL3
puvq2kIOtyJ25KCc5svJwLXPr2p7b9rt5TpIXgMvgnwDm9NdyNE9/O0dG2Oy/2R046ey3zk6xntl
p9815JhR8nfNh8RAQEiLro2YrP3J6NK97OrmQXbPj49CX4b7GU0ZM9l/UVqEjSybssOcFZ3x0khJ
bTNOxnSyH7jYD/n1evKipRawTJshO/Ory7FDDFItaB9qY7JAIhvTqQwQnrKBgIxkLUNFR82hg2qH
3+yEhW1cGfe9rxr38qzKzGlh6+64jZCls4GC0O2pxaYZHfPuGnOUuL1LWcDLzmtsaChQQLoFNiRf
QHY1ltAhEeP+IJu/vEpKckQk9UHMLyzj2TTAG+1nXzYPwM4cL4uRfGAffrvGgHee/vkRobveH48I
XXVdD782x/I4Na15ufDL4oz7ve6QxDK2GH/MiK/U1tKNaMyufPf3saiGAzJc/sVUECNthyr7NFV1
W2Ft9F6bPEqqYvp1BKke8V5mmJjlteZxP6CAXvUCDXa3gQs8s/KmsO2WsleKTsveqYMpbOWq8ctg
z0HRl5/WxZ2UdtNEQ8STyIUCnozlfI910Y+phP4QzwdhAIiK8ereyVgY1a/RUOtH4dp/JdA5D0ga
6w/Xg6pscWCPz7Ilh8szeR0taelgBII79oVVbnnUZq13wwu7ejHFaEVXijY/E1F9b0aV4PV0bgcp
DJp/24NKozfpvw6Yx8srT/Pl5STZlGcyJpsda8+17wdY1vx8BZQyeM7+8mL/r2tZ+vBACUHd3q53
fXfzhF/f/O3/UYR5s2sN7Xh7W9cptyHyfaVZvNczIH6xZ/sntknGQmhO9uHiRbeEbTMcQSQ6r6MH
kpyFPeoyo9hoMzVFqiz9or10VV3iDodC8LzFux2Q9TOWo+VW7PkhssiO2yWEhzrF5o8eq2/w3+wC
Z9nB77/YvfGJqoW/H/US1zdIMDVGWbq6dJTZBW4yU/JRWbtA9q8vWvednEi5G2NVbFCsQrir/550
inMNu0OSr+zK9reZNhj9YsoSnHxDoXh30VAVm34mf8hmPMfk2XWkXZb+XatRL+zs2jzKJ0vjVIjL
h9r2+pyRfGOr04GRR7r+3R9V8aNnftDIMZFlNMu6s5DsY921NVoHv1UjTt9s19l2Y2F+tT3HXWJ7
GJyw0g0uVUxWuMSF9KsPy3RA/eaptQSWCFjlrWWcX2nQDfVXCxOsdVjl1j41zOQ5UTL8EqdgPdWU
h9gGz8T0BKs8NegaMBpIpV2DLr+sY4/mjYzhrG6eW8Nn6zRGqrfgVtjAziQou6vYA2PiActfmNd/
RNQl27JW/KNrNPEhqQpyE71aU+nL6w0Q0+SBG365AvfRvBRdZmAPoSdf7Kx6BbOE2YdIV9j8iaMI
8UftFEU727lOvVwULOU8VT9fYxlb0kU09PuYu/+x7aofHfV8ZuaYyENu5Nsnx8mgnEcl6TOIcB2p
ujA4x/GddKgNUBJXfSs86zFcNzCzykY2gTFCUaqLaDtxvz5L59qQJ/Xej4Neebom5jXPbIH0NBcJ
lhSJUq+SOG+OBlOe57hELsl43BSXf77Va643b+1+2YiTBtNs1QHUp1lsBiz7j62fOhQpm/Re34iO
QrEP3G+vtU1ARQhEkU3R+itCVqumj9PvthV/T8y2e4nNEFZ2lSHIV6TayQUtv1LccXif0vzME/Hb
NLEcQU+wXY2Uc97w5YjWqKtmO9k0HfZRIcUN8p70GqG5ynH+eyq1QXs0QdTLcNiY1Z052CYydnyq
pcimfTN+CbTOftFc0V+6yECsWy3fMF7198aATEQ8Z3xDpcRtKVWTnewt++hNV546BOOepAuipty3
YggfZaStSlSLBd9sBOTygjLKtVMVVbYLAzDenp4mgEn/6yBK8Vbxw966CaoGQenG104D7TZ+Oz/b
sltOw3UE4VojcNaVVVgLU/Omc+415rJxw+JlGLNsmU2W+0pOQUc7OZ0wIQEXUmK580Vph08VIOFf
RaY+dZipfuPGcQxVP/ob9NpGV0WMHoIDGI51WbyIAeQJNXtt1bRe4NcxvLlI0EFJ7eDkF8ojglZ7
GcZSIQS8rLyqVnPX9/1QbC17QuXAz7T9HMunnkSojgDUwkqKhN3OVik1/xP9cvKv6RQ/QCzzdjEK
zjvVJVXkVoaKrkWHNLiGHHj234a6IosXtmaCc5/Hw074Y7wTQpeXl9YhE+30sP1x6d+GomZkPQed
+xlNtXoXZt24VgG4vSi58XfhVfZ3a3jF8SL/VnRk7OJUTZ+gTPWLcopeRGiQ/XJ0b89SMHkuLFQZ
o8kAbmam6XOPF80ZxPi9amLChV1ouGuUoLyUwOmWOsi7bSM6SBHKcDenro6y5WjhaC3Ksr+zs9bY
Utv8SFNFfQWc+tXCmfu7jdWXW4fmZ14XbLTrLnoy48rddGrmHMICNzDLBpqUz5OwvfrqzJOAFi5K
MfyYNAS9vUpb9IQlSCFBFhMZ+Px0bcGq23vhhNfqDHz4fYSeYGwVKdVlNBSNxWl/uoLvfjav2Lyw
LWGqgPNVEfYGf17qSn8uIq18MClGadtO6TP4QJXDb0O1732kY4+9k93JUGr0NSWItBnXYES8ZdQp
NlkODnJw7vANTbMUkcwhbZzFoNTBQe9gUEP4fpAb3MEtDqoVUDyZQ4oCQTzk5nPb/JoBOm6NS0n4
NkkbPXNdB52xkjG1TVeJMJBwb7qTavrWvT4f5Fmltza/vcZYkqfSdkKDISHvBFEbsIkWDg7QZR0+
uXpYPRgR6pjzvUIeUjvVVp5HhlVOCNyqfPARr7mNkNfIisJa9xlsNk97dtGuO1TCxvJGNts2u+9F
c9/wFe2WXrjuKit5ln2mnbx0aMucZcupkc7HCWzf+lp16eLSX6tBpa3yoUUZF50hHhRk2vfXdpt/
WFPiXkZTicH1mNMx7q2Pa99truxNMQp4vM2XMQBa4z36PgsVEs84siYeCt5yDM/4sU2iatti4naY
JmN24aE2nWNV+jZV1qv8gqKkvlR/TsoMtXr0U9D3aILdV3qWne1SQZ3bNx/lIXPjYjUpOctzq6vP
Wpcmr6HLlgwLgqdGVOEr2OtuTF6zUFGfBq1dskFMXvNgbB8mzO/kBBWcwL3NcwICHwLDiGjhdV8i
KTghciSbJbnmY10m32RLzCMGq8hQIamCY2xRN8NLedO6oEwFqvEPZB3jJYaKzqcV7+W9S+Sorhu1
1T/mk65s5VC7s8Pr0KIo3U9v2nUtDHrTd56aWaoQ1n4INd7ttpKllQM9AoSvdVfRedl7a2ZoJ/06
eJ6LvtQpZa9+rHs27Bl1kw/D8JMlt2A836KyfmLPfJFxRRPDunZz6NhgdT8wbkUvNV6rRYEkJ2pT
y2oM66+iUHYYc+t/V9gC4gZhfW2SSlnkonIehVePG0vE+tGZgWKdwP8vCtJd5FvpTm63TNfvV1Rr
sp3cjEEwGlaiHn/0ptSiVzklAVjlerIac3wbYdcaLyLPkp0i+l+b3tysVVd/Kaz2R++tKeeW+Mo8
FSUPxyF0WfVkVEzsEIYgxhQfUV9tg2oYv4FP/z76qfPse6G9iYqCwkFdg23pqHBmiCX8FQ/f5Ug9
RVZyKqgX5CgTbb2G1X9tltWBpB2W4l3ULsu5KWMBeNzr2T/HSsriU8CWlVWGjf86CFwVvdhgO82n
rmVXyyEXWMs3IqSAmkYneSYPGbCdtTO2+kodZhkIHUULNS/ehwqTRLxC+3VbasW7A9ZkEVeUgLOs
jl4NA43heViALtohbXp32Y/JBzuXVnkaqlLbWGjLs32xxJc2otqggAk666VaoPhDhxT6VsFBolWn
/OiAAlAtpNi37LjNkB2eRU5nMrOHkAT8IwTSPYsz9yxbPlyjnR/08VI25UFp2leWjq8jt/lFHWZ/
S0lkbpDmWXIL5WFwQ0DlXbS/xZsouRQOCApVMZW1ojr6M0pVxSJVbdKOq1Er/O+W5WeLqDfdZ1Xp
xdqINmZW2Bev90ykkELlHT+eR60bnL898a3CWu2bbbvpouZv9aIIB4czlxxwYVhir2NjB92wO1hZ
np2iIHRZk2bTO9y4uyvafihBlxXJGw5V1VKL7IMRlohIFGX+OfXFrh1B5fAEO5XmAMrFTIbLWKb+
l17T1IWPne5LgQPyamQ9cskEDAe91d8a9Hwu8lD3FZ4QaVUvbzF5NmGoMGXAmW9xYXXaOgeuuqp+
zpe9ZnTEYWa4x+Q69hawJ7yZR75gta8vNaVEkcjz0r8ydTCOaIFOj34ELVwxybgZ9vQoQ6pA+dvS
g34jm7KjivRFh5ffRZuH1XFj7yyTpEljhD1ywdyHsg7IYRmrF5X92dHzgVvGQNb+Cp9DK+//ikRk
rRTDdY6hqMrLYKImO0Dh+ksd7JPwbfVQp021MWMfjxqpLXo9hd8W7+oRqaw/TFmkPctNsfTaLWVM
rzKkRhoku0DJjx0ykOscKN5JCStnOaZoMUxJOZeKfrZBnwIbcsD8V0A8FplHjaIr7PgNbWXsSVPv
MfdG9anB3oFnX/yGWmZwcnosjGTTSTTqtU3arPMxT97wFacID50XdywG64bxBcPM/l52OhY1cqGw
uonDhxyG10LFCPUlb1QBD1gpLgmLs+0odPxbcy09IMah7tK+xPkitq21po7tYzaFKu6MmXjrVZCq
6tiUn4qZ72LhkJBOU0pE5TBLLWb3+qiVX+0sFQsRRuZL1CjFaih65zJZHsyBYVDvpgkV3iFwwz2f
XHeKCxbxUOHthzi0naUwvH3VVQ3y6GFzF2QqxZL57HZwfKfaoNlYLRqvx10Og7eW6k6cr3r2W+q2
Z717bZedWgBhnAfJYJUW+aqeg+wY2rumTp8DteRv46vOoxp69mOPuFmUDWxkKPc/To7RHxMr+Vu2
5KFtaguWFsBHOT7Oo/bsG+l1vKIUzuOAsSo0OxFtIW2jReGW4tDE1bhSK7U45KrZv1vNLpk5YY2l
F3tPtPm6l8yxIvqKBGX+4MRZsWyFNW58/JgW7B2KD02w3utsmIEC1uV7hHPVHJ4QwscvFp2ya1Nt
/w56v7/0k2JwV6q/keMqP+wuo7rZxP0+aJvio7fWgLLV99yoka+GhbSS4dpvs4XZOxp1e3V8KJLh
PelU3MOFO9y5CGSvp7DXdhlb8XffxwuHIvwLPy8MOxNywHY1We+D42Yr3UGCF4EF+31EtMENChyU
1OLoQmRDoIxw48Nc6kwYK1ECvUjkSrr2Mdl4FTzsX0v0xR7sqcKFnBCp9fhOZ2+1kE138uNdHhbB
dULURCi/8+jfyV45zqY6tCVn1YLRnt6jMBTHWOh8v+ZDUuWLPOiKC2Uv58HuMI0M0Ve/DShrUElO
CXvwFvPJYW5Gt89WaUIVa6nBPULIExSivIocCLv97wLlx4NsyXho1qtcx6+tNc10ZYT2kK/8oBjg
vdlI3cNl1tZjmg4L09ZFjvWU399pOVmHDSrKO82aBO5UxCbNH5XrqZzjxxClZI+8mjwbAJ3GGTuY
yBXdJcigJ49KOHwxrIwkdJWH52DQ/EuumTgHzx1OxJfM0RRIHU3YP5BV+ttAkuuLm5XdUveV5FS7
pfJQR/pf1wvNErpq9oRLZxq607nPITY4MV4H2SSoDYG40xfyNC7b1xkgvP8lFiiZddDdALUY5qJX
I+wVHtDhynJ0cyWnBUbvbrwabqOUQNUwdtOaLLyX+qk/Q6rlBPdWUzYPMq6SPZWjZGiyGo3yOkQn
xG8KluONttCbCT6Em5ZPtWqlR0NHsNl1tBhgk1W8aoqF+qMc7JBMhsXfLp2wS0qkZnWkKrP+Inuz
0gnQSKySdWi0xVMWxumjaT5eh4KX/ysahze0CcvrK2dG3Z3NCBuK+YXlFeqi/PFmrhfUouz6ZmRT
Hoq4/uUN1WnQ7CBkYOQ9v6S80u9vqnO6u6ANTlPoJRek6NNLrJosHkhngf2GxvQz3jUahejMLze3
Dpdi+jkqKP7Nw2Q8TdUYvrw740m4JVa6jlUDHGQ2MTRB52Qnst6PBWwlgBM1y07yQdFO9sI08++x
noWu3h6LfKgP1HGxrMKLdG2hLWbus6oW6zAOyQCDZV35RRhtpBaaPAiqZ6sKO4xfYqmn4R+AX+im
CG0ghZho1KaoN61RN692qz9VThB9MyMNnG+Uk13BzSNjuXPw3Di6AJZmXT2PGPgPlYX6qTVkpC29
7e49nSQH5dxoE9m68lrExqWOB4TpLffNIiv50mP9s7Gzut7okXGpkEqGBFvin40fz3seWRdUaP3v
tVFvlLwVXwcb/pzOkuJBSyt/O6bZuJeTYh/T7VSfpveUSdKtuG/LDeyt8ZdJmRH522GelKOpdT9E
KtTxedLPV3JGVANW7WimH0hAaWtdSdDi0/mtV9BncLNIss8hQN7zH0eMjECS7N9fA354+omE7/Ua
8M9Xkx2kJ7/6EKmSXeRBh+V9qSAKrwpoyutMS1yXZ0YX3jMsnjrW+3JcFmbe0kFgKomp3HbCXZlF
m74qaRYtckXTvsfpIctN429Lc99aq/DfrElF78UEqawB0ttpStXv5Wzn52xvnq2qqf5ztudCpxtJ
e3D7w3e5s52F5M3mZQR2ezLSixZY01l2yDR2KVS+s7iaSCid0sXWOnQowbaSAqc/NhGKmom+Ca0m
2alam3y47ovcstSCBUyRzzSR0Uk+7F/Dv42W+xg5Oh40ezE01UcXtJa5536a37XzwSxmoVLPYU3a
FDPN22PDFHD7YH2XpI9a3Bhbqh/Wtpp3qJNWfDoqd/De7PUXRCV/aem0EviAYMjY6c4jZSusO/GZ
K08eWxFwI1r54qE6NLGHeAuCRMfMbSyuzW5IkzXFArGTvehIUS8fQB6h2fykd/m21z37LTK08YAY
GzXvNCZvKWxtOczvVxL4JXdfHtQ2anetZiDjp83i76VhU6Gb2zemv17mDRo9rF6toItJH6YWCS4v
huheoLRvmU8yZI9jsaiLrDwCNrCe1KzHcOD3CbAfV4N0qrfCGsm8JllVBbLvZqhOd4Ef9jC5kSuV
3+s2exqM1PoKeHZatdjjoiXU9Ge+ADwxwuwDh68Zvg0hj7QFtEHDExuZstTRWXjAhWkRjyVPzFuv
q+rR2ob8tdUo/7CT6sS2a43yveqGZ2Bt9YPIVOXBdfyLMMvyHcwxRTBFsdZylM72aNHDujs3ZgJP
EC2J4zAaK9lp55ayVx0XtNN8xSRVKABQ6DnKXufB42KHSpuHkyU8lNRIr4eKxVO+uLW1wv7RU8Mc
X8DzzNZs/p3DbV7ehC4ZIXHWcwRHUVa29yiE1489O6AHL3v00f15lJEUNtEud4p4KZuyYwoDhAHy
SN/JmDzkxQYyPsY0CfzzzO3G5ZBVRbCcUDndY4hSLkCVRw/yMLiItQx5dR+7QRmQJWqGe11n8SWb
qFEXG6B/xVI1G2tlRBZaJXpkikVceu1JHqoi707TXIQEq/VNhvxyak+/jHP8ODoWFUDreawckpLL
2ceQo+NCcw/sFCdUohPfPciD+/Pszx45PLTHdInKKMJZ80AZk2fX0WPUGdsAdV8jKKIjlLjoKM/+
XfP/K+bFPdIUjhWvbteDIQ7VFGKBko3DSR5ISQynYoaYl2Aquc+661un93OYjI0qNqMpYBY5Xs6E
XYP8tDxVhyq+yxAGlGPl1MEKfuLrqakba2HUGkBhU70LjMlfAVXBODuC9mU3kdotnKhHxE/RNc7l
APKDwXWAWVGa/iFolfvtiY1N9hipSvJgNo8BKuIJUn5qtvdVW13oJqrmMc/9EhPAbTQ2xtrtnPAd
sWpq1bWHMjaJ1DdMbBt+mO91oMV3hT4nK8Myeu8LsIEqAI29bPqduEsVNCY6IKEPQ6I9WVmbvTYm
yD8BRDSnLmPXAK1k08IC1174nfKOGqe2lzFncId7uGIMNsq9QpnjKFsyDuEsOxv4gErbyyiqwuMk
EMuWza523VWputaOhapBCVJ99oAkXwo8DgpHXWlj6p67vkBKE+MjH4GJ5rHGsYT0ENSaVYT4qz4r
5P5CispsQz0+JHX/1vWKBYt0CB4n1YcK0AKLd4PHPEqDR+w9QyTAs2+yf5gHVV2SbnoXVrUcITvC
+OxpD2XsvJCxLC+uPgSvhXiSnBUdq91zoxYp2V0KmqPaFrsRW5y1bHpzIgIchHUluMyXcGwVbgHE
nzXei8XK7EztXUnEdfWE3gOwyrH/KhqjWlrRVDz4IlAos7diH+lGdJ/8nISX9XVSATZDTjJI6+Ss
vOYHgHxiZKgb6l6YPciWkYLBaSGpUQ/lmWK50GtVMwVZOE+QsbyOfpkwgi1ucT9MTp2ZvbRB/JnN
8oN14vdLG2TkKTA764FU1rey0scvSF9jI6qgvtE3pvrQhcZ3OV5vtXoZGJS3Jpw2HyoX83PZEaqY
eJaiESctKsvZRC2EH+ObpzB3vY0m7cXmQy4CRIo76oyzs9gtLpuNVQw9Ihl5u8KLDMPt38dEIHTR
hhpgdduZi5Iv18twqNz/oIoJV/trnNpXVZjZezfYc96IlXKloWju9oO6zyIlOwdOyCZPi/2XrIM6
6U5u871VWSCb5t+/z3ZqM7zODm3z19l9G9QLdh3jSiZhsBkqzhHuFWdYdfpSwSxy1Xc9xHKZjqna
0F4D5Pls0SFcjpXv3COfA007g+7NgomSuhHynNab8tkT1nnEXA9UF+nYqb5LQ0/7qOeJUztRCHSc
HxPDbuwvXsy2VbhecSzwkV7Wks0ejiHvBKmdgRT0/rr2k2yKOdbNsev6kL/wtSk78Rv29oEZD2s7
XwNHdi62XQOriPH+vLU6dwWs3L0kImse0HRrHoiMRvfWDFF5DxQ3vmdvkS2MoB7fSc2haGIPbPTm
ZudjOkjm/UkO8wuqhoVpIkSMm8gyQBBTQtSsjL9taIzDnSyDGL83ZS/+SMOdSPJgrRsdT4DMfB3V
Mnmh3svKErT4Lsnj8LnMjU9pIZ6J6dWo9B8DdMWGvBcZa8UKmoeKWtZlbJ/sGkX2W6QPn65yHrKf
luxqtM7fGsOoLNzIYbhNYijqw3yXzn8JS+1/xMqozHey6f8cJ2N6pJK9qs4IcbuPUZcehpLit2xh
kqPsahHxCGyRW19ag/sx+Vl2J3t1pymRydJJ59r9CGeGlXOvjtpeNuVCWjZDh95bU/bm9uaKeTEM
/WKFOjh+Xubo1CCbZyy/DMmz0KuVYxa0OzK17SzPUnGrjsNdyUNmF9m+ePa04ksXhkgqpu5H3nrT
sxygDmGEggwsELZ51wGp5n9U7vBjgLxCOOjJYnYhvPvvo4RShTt2nT8u4/A6Buqsnz8vcxsg30iT
1V90Iyuf2FnZm7pRrJpc7eQf8WZgZ6Zb4DVsll9HGUyEvilzq9r/EZedMnadJtu+q2+nHIXUbZdp
2oOWAS6HaK0sDNE4H6UHtSvTcZb1eozAWFq+D6Tk/xkgpKue+wdVx3Q8T3Ng6BgWJBHV1t3f0aDg
tnLb1kprz7Nu2oWYM0xLT8vyQ8PuY7yepnwM1EzmKInTfl/CqtH0LtiYmDusNVF5z03oz7WRCYSA
apsk94iFbV7cNaLMF1SkvOcMd0Qyhtahc7DEWGYLsF3usxwZTdHR0TA21eeBTevmKG1A25SdiOtZ
VKZccyeb1E6UNUkpZS0HRwJrFzdwPxw0fZfQGuxnyx7ZurRk2WXTsCh7wXnaVH1NiXEeofFm2yJM
scGmFeXJKx5RxVm2sEcPl5FuxoeuG+Ekkio/mIEn9oLE1ipETnfXDaCUvLioVvyJ0NJo0STKap7b
xRR711498GxYf125l4On0lhqLqZrBXpl+66d2pce0fWVHZUZBWeanoo1Nu8rhcSbtS/gM4JNOHQI
U8+9etr5myIbKvY9NBVD8bciSMQq1tQIRh6amWT94pMzH1grx6fJVr3D6HUr2UIm7UdcDrvF2BwC
80vYTrhO8b0r1OIkD3ZUlNezW0zT9IuIHGd3C5FwwsNsPsgYUpFwergHkcD4rUP2KqMfoWwR1QfS
GNb+GvMRH/UC4K2TlTxFcLxPeRr4gL5hEm+MGGi8DP7Sc2sPEOU9xw5gszHvdrhewchm8Wezu2hC
/9E7FS5yRgGuI/qUqY8jOkqVWTzKRsLNbjuG5riUTXUekNrVp4b5x1GGZN2tsJIHa7ZBkaEcpYoV
JEmK7nOsbcPwUvTlquQLRrbz3oYucReEw/BIOgpQfAafRDblITF10EW1E+1RDx0ebZsNXZbhqDxP
kAdktZBd4lmO/hMxyD/DYxSV3y0x4SA+h3Rsoc8VromyJa8jEH5YO05crGUMcRlSxKXlbbJiOjkI
HJ2yqOwew9qq7xCPeJGt0lWBeWGPDT8WYS4ZkwfEovY9MgBn2Woh5x69pP5Ljpch7EzA7dfOq5EM
FI1Ut/nSm9+UoTPehRJMeP4BuM1gV/Nt1+E5V676kjrCWAlND1edm32x6kI54CWbb50iEcs860oE
6MJuqU3aJRpYKSjGRLasrdWPXotOmpt5TxGeV7j7TF/BgDfbGgYcLzJMa5RM+p0QTYhwQ479o2gP
5BBwvhHxTs0D+xRYfrz9v3Sd2XKkyJZFvwgz5uEViHnUmFK+YJlZmYzOPH99L5Dqqm5190NhAThR
kjIC3M/Ze+2RSTUZS711rR3tpahhMdgtSwyHH8JRmuzQkF21cQYcg0MtdpWpN2cpv5BaIpblltMT
eqDwEw3mXsmSbaqV6T6pjAQZeQaNI5zccpqxoeSR+SAHpF5rsjQe8yimI2krr5U1tj9ANHN/KXX5
WkqVgagmZB5kl+FOt2pl046ZfkOV65WTGj6uGyAJ8mFG5MCb/30MpWW6qUujRoL597HBIVk+krLg
QJJ79HFt2GiUGLLsvg6TkbKd6W7fvi6SK2ng3hN0cJD/vijFfOkpipXs1mMT1LFzEDmnXkej4WrN
VB1piRJ+s+4Xi/Ji3V83poRUNpxI3YYol7kfW5WwuKMCAuKYSr0ib9Z9tdfL4/oKyzlD5+V8s161
Hv28VC5HNxD0f9Yn0fqQCpMAtvyyWY997X4d+9e4ZH2Wrac/Xn6d/3oLvqzW5wPv46UQPWA6DDWk
px7Hpv3cxCERHOmySSwjytx1fz29HlxffR37OpHGNfCir9P/fouvqz9HwjvfVTj7vKCK3SE07AcJ
fOhTnPUHKBF/IR+cb3JPPozeh6rfIPJBni6CpzkTpStRxflt6L/LcET0MBAzy108euA+qO9Lpylx
gkX6Qz8I0jDjNv0rt/eJpiS/KzH2sK4C8SS1ZbMrlEw/aFKmYtCE1Wcj9P2RTJY/y8SnGQ4S9RCg
gW/Ahjxpc5m9kC50MEiXeI+yPt7aYY3qbyBCjQvoF4dJ+KJ0fDO7JvnZ0gd8UXuxsXSh0e7M2vd0
Tjdjp0svQzNX+1gy3Ha0hpNJDssJCH92qvWNKtrp4GT50nKl4kGhMvc1s3b2hpof4jnRDl0I6AEN
WXUqTe1tET2sN/ZkqTvaLAT94IWn57QTZgs5TVLi96SmYccf9DGJy30EeexK2ZQQFD0jkWmednk5
JDtbzP4ktc2mEktjvGyBGyEu22lhKNMAQzHN5yY9TBJAHgtbLFADOyMLPXmUaqXb6xMznCCh0I8G
2/wJbH+fFDTjozEazl2KFJPniickIsGUyfo9h8mD7kg6PYTE04f0JQNY8YMl1iYJ7calLJ1dizIc
rgFYSQ92nvSjsKVTEHf5qwlbeJ/D8dvNFkv4HiGbU9NXt+PuV4kmwR3tun/AqmkfsikZt0mgSK8o
Dq7o/6szpuzcF0GueySW1CcE8NmbPG24CyreLPjAwI1zfCPC4Fupxa6pxvyU2TSzraq4sVYkirkN
M69RNd1XaCXdekV3/BEGqWOW/tCY2q6LdedqqvIbuj8YFC1IxYqwkkNCu8yLQvUvyxzTI4AxLGj6
k81tzEqL/Ngn6KmlUl40dWF5KDTNhgUaV5SYSnlvSuKoD5XiNWbpOnHW+o6aV34BMvlqmXF2NJnQ
YftwpbZyHdlENzbawbeuAvrZCsd6Sg4x80owYdT5a4fJiSEo98ZIP2Vb203J9KJ1Vf6UH4whfuhb
k4BtsDZkC6DPiag7bc20Zio/S/amFszCJvVGQLF0DLSG7o4YkfYtxj8BPClxEsqfcn3ukvFBNROc
1A8SqVjuJKaY233anTGwhEFyCH53yaRsG9JEj+umcurMn4jPmwo7cYHjtMeqhPFeCQd8V57uDUnf
1nqmmhszrTqv7M13mQGWShTQED0xE2q3lToWx3WjOnH58WrdlUqzODrLZt0NSbjlNv6f0f86nVGh
o+c/uBprymO95ASytJvyj/0mL35Gxk+rMvgcRJZHPp16LESmHmc9MliiM7/NsBm2ZeAiWP5OmhRR
79xFEAUTIYyZyJm99SWq5xdTjcptVI7acUhM7WhN2DQxjYzo3w5BGjtuEfVUSAYCwBIh7WKDFrvr
2LxDUZdeknQ89Ws0xJUNiJoEjskCm+OAhfa4xyM04vauJbSpR/FgDjKfb9mV1Sk91LWZK96YiVdL
WESaLT8BrjTTkcvD1L5UZT4enXAYj9KycWQ/qyK4i0WfH4Nlsz5r1ldQcCJMPJQwXTOUFH8YoJ/J
ydAdKQIRAre86o3+V1kXzyRwmG4lp/wFquURS1XO2E08EQiOq/mYD8F2jtMr6HLpWC/hj+smiMGK
SJlO2T+F7tdMByPmF1v//RS9ejVQ825ayizHYZrzIxOgTsr6Y6Pm+kE3EHiYimCNZtHN67Uu3+hy
Bw0FrOixcMR3rWiMTS4nE82MoiVFpcpfQ8Wpj3xL8dnxh9VH6WQmBHl2E3Yhx9qtv1gEmczLS4H+
I1bnY1y189FoIUZRPocdZpdH6hXVkbm8vbOSmAlJLh/TJUdO1GX38Wf6fCP+TOurLK/6j1cpvOdD
q7HuC8B4IMdXhRcWNhpSuZ63jWk8aIWAmRc6QPSlqDmuG1uummOXYs0isgNtJSYNtywKF2N6cxRx
8J20p4e6Qg9YhlXrJario0I72XXnyoF9UozxGMbiMalQoWnoQA59WB+rnLK8YhnvtSkFl2TsZ69N
8ociESOpJspPqPHAzpvhJGjXQoMPwWKauY3bA7isiSQhldvHKm1C3zSZEdVl1mxjsNIePl06r5UO
TAvdJOLF10kNxBbES+IDB6g3oUEmhRQPISs/XMJSyRdOz7Z5YP9IJQrghtk+TUU5+mMZ2lziBF6t
qpFrzm22jVjZY+AaniKL7uo49ajQlwLY0lxNDZPAdAu4FLo6clCtxbefWO608CFaQ90oRCdsweWg
tmJZ5fOlwgto18YeLbK8bZyWyYFh15vIiXhIiAdEn2RkygPu6HA09hiQbk7oS3UZ4m7hO6EE+biD
N6Txvx5VqHH8Pkk0U+8cFTfkjk9wsMpv2TGXocokgnuWhuBZM0fahXF2HxOj3dtmezYDyTylUXlI
eGYd4yDedSJp+VP2FpgDIlQzosRc4rjEpp6LeYNNhKwzKbymsSi9tK7lDfdWc0MsNTIvK3slF1Le
mAnmokSqSDUaIRrEUbYZHJXAepCLm9QOX4WOe26g8RNa7XjlYXfjO1Sf8ojoaas/L49VF9P9uwwJ
z49p6Xi5raEdYdbt27JFt1JRvvc2Vvm2raMjwm3PqM2JWOQGRk0fpxurazvfCatrHcWHPNJQCDj6
jYBYzEKFo+OyyVTPbpCSd1mz4/sJn7gpHtSixKFQNxv+sea9aQtjl5n9ZhzUBheMXrs0kfhQC/Nk
RDH/rlKSPM4aHzlVO8wUD7csJq7L7P/cxLDTsmksDorWszToZXqVzMbTeUK63/Ggp7PhDSVoQwNa
1imT4z/J1Am0+gs5qYdQTV2WUEGdZDUZfBBSXTJPUx5+znAL08lyDWmGFIH6/Zx192Ym2ksu+f3b
Kf3LKKt8o9iSdpEMUn+pwPxx9AR2Vla/sJg6zY0Ku9vAtDzY8i1JgCWUzrxTJeeiZ1HhpUrrHA0F
yXupwJFJE3ubQjW/ts5lDJUQjnQUP1n5GLD8yYy9LfWWTw3JwPLT3hPdhunH+kw1HeeoxNDOo6WQ
7QTBBUs1QRyUyK5VVUu32SAvC2mvWlTTUcq6eYe5+ntRKKprMy2+D8NLkWVkOQykTTPhUzbMowav
ro2zmUXGHqA9lFel/jVOTFeAcQQnnkbXJDOq/TTewOYZroFVe1cbVnIyM5n2eHSxnL7xczrDdV/a
t2gkdUKr22TXDiiSNGrwbhKk1qWaZe76c2fisNYVYr6YUQ29sP3QEarXdlrpKgjgtmPpuDDSrEcc
Rwoq+cLvHWEtD24DE79VeVVP/lJYEWRJaQvELZo9jFfgRjtj+aGSa9TndxoucAbDoAFJAvE1dfic
CJPWpJTGIa0+y9x08xFWGr8+xuK5siNPmvHnA4rMXdWmLKfovT+XzuuUqjyiAcDtwrncEo/5XcXu
5Qcz7dpYQRValHF2K0a0huihvVAeW/5/OTL/3Ci9IUKOAPoz9QZKN940WONxEMpdDbt6K3g834ST
46owcAzxEIjuYVi8EGp5Bnd37SgvXyHHToSL0egrh21g986DbvS7bOL5U4lK25iyDEq0isVtkibN
dcZu+X2YiuaVOW1ruXhC+N9sbK3q/ELqfqS5aLemXZL4JFBcaCHZfmkEIk7TR1SBrJz4h2CxH8zy
gFapgHlXxgM2cbyGqf0yF7r07CTSHZ30SYUqf6H00W9VOWEBZDbDVYnarZ2Wyila9ro2Hq6m0Iar
LIXG0SSFBb8zI+IItTN3CC/D8TkLCYOSo17jaFavAvea34Ab8tZdbtrHcUoaQkeaEd36XL2FOvrq
tqyat7IcBrfTuu5txMnvOqbWv1HT7RFOhuNbyDPbxceIG5IViRsDgnlT8qlD7kBz05nTDkFrr701
nYlZmw/0m04oHciQ2npDLtW4AATtN6YfrH5wNvtjqwBA16nNlKj931jv8ImqW+Vb0syIXjU9+rbE
CLhaIPrXMopg/sMTeKljCWEn4ad1V72YOIu9Vm6N56jLNVAbYfkcC+7Kk0nfzHKCfD82DQQgWCiP
WOBYAep6iALjgjM4hliHQttQkJXNtaXeHHOotqGKGxQ3IoE8cT1dnCTWd0nWTufCqoe9Tjz0iSp7
dWitRjl2yPIhexItbCMewF9lB3tpysjHM5NsPw2VdmwRU26EML0qMawDPkLLJ2eBHwn3MZySJtu0
scwyNu4eskneFWEj7ii0630LEm7xfxiwl/LnOiXUMZnLbwV2Zx+RkOwVOrljuX4yY/1MspjCKkj5
1TfaK6rdP7kpUXhh8i+r1SFl/oAIWPhjhZtiZCHeRXzB52j43PSpdMz5WVxtsh2fzunZcKJxV1vT
K8TCwTcCc7nvjfo2HgC9lJmoTqxO3CTHXqFYyrjPAYx5IxxA19bU0ZuI/fWsZSmRGNpw0AfxqDvv
tiWrL7k0/Y56VuY6n9dI2ndSmNzqLGcx4VhvAfZEtzSM7sUOcX7hikc8VFfbJKSkK9UqsnNJYzHe
tNc+Huxt6OSqa5kTsanUb3v1jLUeBtECY0js9E1BP+5XjjgYDrV1reeGGoso2grQoSA548eJdrur
ZNFraTUYD1xtmNHbdMcylpR9JMUPPLj8QU9GT5mgBKly/Qf0smLWBdqQ9g8F2YGneYvKTY5j1wh1
4yhmpd/MeZeTwV6fItVKd0WgvHH0jmu8AZ3VPhmSdM6sbGuU6CclJoEfXZthWTVmxQsFAJaUICEp
CNqUQPNt3WfxTtXf1UJoW+6Pz1Wf554qkuHS8YGn7aiFPqDyndXV6UloCFWHcsAlaQ4vY1aZuzAI
WqJr+u9yU1BS0MVmNiPufWPQX2JKA2bQQNzD9bqhS/8ujBY/kNa9hMEUo/BwsxmfX1dDaZBinkxS
WW6KVrE2mcWDv+pgMETkwmDY2WDoiJ4be1tlhEcWcu8QbwPYydGvc9nR14XwkkTOfC+YSZtJ/0tS
QZApdgqZMgClY1pPQv05WhTN6IUz4xy79wcryuy/HDxpCSEGKFkxTuThMWiUFKPTSKb3MDsPMB3N
Y6tOv+sp13bpsPxBYru+TRa0P6+JKXrC9b2FTqxuh3xujg1ZhYjmwN0OS61AVM1AqYgShai9NjXH
+iarMh/w2GHdUU4sOfKSVHAE1d2BiXC/m9bT65ka0xO5rU3C+PXAxxv849z6LqqQj3ospp1p/Umr
oD70nUTfpLY9GRvKUSPZnnQerGlKKZt7AnK8Ene6V4J2VaLE3GnTJqWJ9Qjz5prBEPXitkPGlcOm
HWk/vmBdJSOnx7OUp5uhxRoupTk3S9RC1G92Um5av8KE3j8RpTwIitk354IafkDSRgzmWaYI5aaN
xjq/HE5l1Ppd391pr5UuoZZ4UBUEpqbWPXSz0JCHlDpGsnYThYcohJOjZaTGTqlegaFY8iFFKjYT
miAwatFjkfG8gmkmkQ08OWYLgsjQ4PHVgR8E0XMnoM+q1rHte+Wly55lVDmQF8L62hXDb52e766f
q2RfyRHtM4Xn24y0iXyzDVZNzStGZA6SNF0DB8RPWTcvcVDTmQv+BEOeP8tB/4P1XQeAvNlOYbAQ
rfkulmV6NYlyORCSG3qOaW5A+ryzDod9Lbp501kBi93G/k5aaLafJbJttKSndaQFsysqK3SJ3uFz
Vb+muhmyfmp+1wPxU1YyPxtluk3zt6qI9B9B1V7MuiLOAu6tmL6FQhQuzHGiLafikcSsbmvF1qM2
Zt+KnBT4uHlPR+Ul6NrfecY8tQt/yPH0x47rnBmF09E5CEP6crF8shXIR0Z8aKpuJ5vd/KOK4bIF
BPyqWU8CauUWLaUUKVeqrVJp7SYxcnz48V8tKWs0ror2MvTQKYWcJYgFK1iezrBR4qbxJfVIH0Gk
JDULI/jTLNosw8JIAPZZvvcdlTc+ubFFGHKGBhXqLx5kZh89kg1ntizW1sF3uR00vzQm2+3E/D3j
D0PcPOuR7l5UmrMdRRndg1E3UMxdC8f0YxbOb1YzHgxzCFwd49wO/vGLZIv4tthId0kg8YhqnT3l
aGfHg/eHBNSmkLXwkAdB8RjW6S94j6NrK2Tdq5p0+mlxg2D6YBXHkFafC5qfOGWnzzx75Aa/Z9ad
HtJUvw42M6+CkppXEFlJSSFHHCtrfCUIiai0MvdjOGjc/llQxehvtjMlF19WdRBuhT5e11daS7nV
wpEmDwW+kqDusfDU8QP55YewKa29aZqSVySldNUKflWLvBmDWBo+wpl2reLJuNCWyl0mSNKrMyGY
M7J0XuZL0qs2y9jVQzPbq0YT3aWkSDCaRiaYYidTbsiiG+oqDmXtMJnrjTm1/J+IKm+fUBLA8s66
cxsG9HjSuQVtUaBE+ozBEinS9j66yD13YX3OsrOdmFh4sLJ6hTUHFzz7fmtGMG+rIfktYxRjth5R
+1NAj5J0FusYCivSD6KJhhT1C4nMicRwV7FOHYr6NKW4mVZHc+HY1akj2cpdlT1yQqH6a/B6dt1l
QukZCfFvGYXcpTHcEz0U1sKP5WjYijFwbqZSfG6GAN4BqpWvw6qmEPo4oxxr53lNdP8cWksE3ycT
thWI6XC5O5VWIZVCbpD40fE7TG8NOH5aa/ZtqvEl1hNYiOXwOsq0mUKQj/YxymaZdZsbw35Ujf6y
HgYkdbUcOn8pHjmiIOuHlTXTDfBdszQ9Mftk3WnVMllaqGTXkyu5Zj20jKBcRILQuru8h5aqByz7
EY9qw7qvG1X8rgglu0Ec5xki82+CYiA+fg0QFozFmWXXhikXIhU9s8ddNCohIIflEhqr5IwBmVgv
ycu59M0kpZFkJm/Mqqansp3qo0zZ5QPtqgSXGqr5dyuamm0FZ/igGOFERmx/4bM3/4gmeaAsJOuX
XGnam9UOlruewETyZpfNpRsRdEwOqRJZk9KfROC8k5zkW9870W5OZJpEI4rJII/yVy2u39bwvyRG
xTfr/XuhMtXCQdyds+AbNz78OFAFPNPscGQmap/SDmi3WaZb1/VsWHT1xciaS6oGXYqZKEh3iiOT
bLXwGXSQ/1dUPM+9bPoS8szHalFOFSCs173VV7DsTXWqPq4OhP+M/NRYmb5up5OftNoNujQ0riXV
4iPGYjZa0uEEiK5JVfL958Hl/L+iL5LRjA9LnuCaQI5a1zx9JJSTZ9bsKKE/rSfwHxbUGHFLnT4C
y4s5xg7+EdBdDbZ1/uBkK1buRU2tnT6xwX/vwqsmY8e0tk29tyzbuQckFGw1dVY8Z9ldN9jU0uNU
iN9fh8IYTC++cQ8Shy5BamEsyb4bqy4FYs2/rxwbOXLtvDMOdNKDu0zl/z7bVOrIly6367j1BGQ/
m7UwZZgfiYYJpIzE+JCKWL0Mc9/6ggqqr0Z1clMUJbmtr8ZYA4VvT5X7rxOTOefn1Mi26/FhTnv9
Y0jDGrzKkROtb9LWfae7QT8D3ZTDmPIab/+1kUy59Uv8I27Xjb9XAn0+zsamtPsG/OKCq5/U0a1w
4FzWs1UUeKYl9c/F3MgPdpdc42VUSr3/GPY1whgUu6zinGlT4M/fVgN4+zXcrM0pncaGxJxvyToj
KILEet2IL+suf5+z2sndw7o38Xg0h1cl65WHCtnIerBp6+KSNLAE1nw1FkTDQWui0O/GRH6Npryn
yEeHTbfNX6pDPIlo+op/UPQrgKbEcxpNAv0MNHC1JCxriLS3okCvu46V7ZlqUhfb23WsoYnPS/sl
FGW9lKXl56V9b3xcmoyFeLZaw6SFbFnbj7FUTTDC1zQhl6ZxZXXKM9EE6c2xx1ux7DllrDzPYgNx
Pv7YEbn8wi0qu66n2DQeAL36sF6sdkiqpqGVN+vZOI/SI55GyY06nHghJcKbpTXXoRqyNyGUCPlv
a/OFCNszcsZ6M81j/63kk2aD9Pjrv4eatvo5tJft6l9Dh6m7wmCt0n0clcjnurC6o6MzkQsVf8lL
ZosxT+GGNfB0GDqMYN0fYHLhe9mDv8qZ0/jroPXigBDpOx5X827o2T8uxmc6HdZhNetQg6yUr6vX
91RxgLvr1UZNxa6vUskLRkRqDVTTvRIHzt2OpM4bAvrL1azuTCrdv0dVuzpzEb/X0B0Wb01zkwnb
c8mOp4+ypJbI/UBxZB5Ub92dhBQ/GsSArnvcR4ynPh1GArBmfNyhRAs3sbL5Nc1uWM4aUIlatddD
OcO1qkJ4Xg9iM8HVRWSGq5GW8TFwqnWi24aWZzgmRzfs8vhcD454loZM3rRJK23W3bxR8CuHqGDU
ZBTPwGjsJxv7w7KzDtBLqnT0+85T3jRHQyaJB9fN/NaGTLybWleP6wPaxOLctO03niQVQrxWvcus
7nNllq4I9rWXpE9eeVpJOHfZW84RWitdY3ItDxWB4X6YGi7/Bb+reX5XRyVgaq8FVPd7nSdYJh+n
Zo52ZNPpj8ZEWEcmdc0vjZuMkjf3slkjW5Pxrlt+yF03dXPVjwZakzSaKdeKjxcSVEDCeWiF/K8x
MtFl27J1SHSyBnnfN5Tem8XlRjikvJerUviTk5enj/+Vbi5cRPJsNIpEa0bRrIc/cc2Fl/VQDhV3
Q7kEjd/yRVbNFTFtzriwuWAxMD1C6yGMNFqg4e33WFls8aLJz07ahndosiQnFVHzc+xsQCpR9loY
nb2jwW7szNYpX3ORX6hpNj8bCxlArkv2rcnq6tyyQPYr3elOeY8VYDXKEKHV7xsle+w7QYXcKv8M
Rr4v1Lr6I1Mv++8Xy5j1yMiLwcIuLoVg8CwSan0BQPwA8nCCOzL5VQkCr5XpKaRIxNz1YzD1iekn
Q9Qd1t3/Hob97HPY2LypsfNtaI0h2shjSkCVNEMFGwdqJRIr4IWasKr411dWG1q+rsggZ0A6+HQP
6gPgeIdw01x9+NcrfrzPY1o+lCfbibJ7KIXbmXXXYyNU9WXZazS5eMRaomIvV8lW7RDYRMxzJMKa
deuZSY8BnhyFTbG4L6J6OosI3Y3G5/XS2oG0X8N0FJWc6xgA5JZHHRqVDrPthZLQdg3diWWIuqkk
a+kllyOicgA8Tm6Lv2zXTNx3ID/gfMrLNkZkgaYPuUYr76VhZKkT2bTYoTKLM+CoxKUtbZbTBEPS
npC/8WrdsK4Zt2YJbUT/z7Gvs2ODp1FmSbZbj5WkIn+8gTb25kWLz0RYq5BJBqgQcRg/irmcTq25
16uWanE90KxG79y7fD1JxVbVgESC3Dgir8HlwaF10zdgNJGXJNdan6fj19j1lTzPoz8tT/t1FymT
s++sgqiBwg4ecq3ZKgMLwG7Zi+l4X4lcpBHI3rrBsFIeNJNC2NcxtFU5WEM261XrCZuSjSvnooJJ
wrWgH7Kb1ecbeyiocfXajR9XfpzBbB1aeL5UrwpZeE3XseaqBwnCaaU8ZjqYH4A8+3Y9G+EQ3whV
Is+QZazwlvdL1ai/pci3M8kChdVZZzS1N2mcLXwLufWQKRK+4DRGhLDsridGImq5MEg2Rta1iSdF
gUNqH277kJhwmph6AK5EH8/raGd5L/MhY4H78ZZxHmserol0i0VUKlrrOug93xoj/f/3mPsgXqCW
sj47YmmKz0VBet8ulazIbwqgGQ1zQt8aITX4FpAa+opEiwk1qD42o2g9nrL96ev4QAeg98tyiaV0
tII/DYPbYqKh8XVdoNfWrhTq969D66uPt0k2pr6N6jq8t+rvr/XZeoQw84/lWdeE4V2IP9lKDZ1z
4iwMMyTkGfWG1G5UBdaPEQ2SvyZjQE88UHMM9oT6zdTtVRJO07baNvoEyHvZTeOACJ5Yqa6loobf
JntLFIb2TcM1cwboXe+mFqjHiu7igf38cSP4iJUOjbGFD2+/iEI1zx+5doYxHfpshHW8RJ2jOOC7
T7XKV/QwfpopXftJOIhdvHh741qP7yR5bOLVzGsurBZcSZ9ntSpJ7gGf0HVslkG96R2t+4fDEblV
v1VCTBqrw7FZbI7rq3Wz3ttr8S7CydpI1LqPo6KplzazJXxWgDSFiL6vvqUWrQ7ztP5XOvRUBuLA
fEyom+1AxJ3aJgn8kLv7kw4o8jCGSNXSxQI9Lsa1VvNyZIJP6xHq+Llnsvo9QMA9xkWovVLQG8Jp
/JloI3BUfr9LkwPzqWnW05Zb7CLMC61w+seAvp2lix7SLZLrqX1s4E54uaFTNw3DPj2Ia4cd+Tbb
OotHVAi/UgrKeD+i71AVyw01p/6EmSLypZGg3gBYELMTpX6KmNTvndmktTsp5svUGY/lPKZnu2UN
nqhDc1Otrl/IYvJOX9Lf183/dWI9Jgwoi3TIza2dO/A1Nbl1I3lalsnsrsfWV+tGmmb5nIW6jNA8
525PM+s1WfTolvl3PG0qK55UxvF9zbQd+649xhZqrnXEeswi7MEzFlm5ZAXvoa5N34M+u9ZNNDxL
oYhPuNZGH8Ph/B0e8cdxexGIpI30edxmfLuMN5fjYjmeQE89CKsFZeGEiYsIzLqWwHVf9ewbphnt
WzTEBoQAgKxWJuEPVXuypqHz7YxlVx6dB7kM8/mVmofpE8+NHW0Nf1Sr8ImoRCeDHVRTOW87HIoH
1DQOwhhpbEO6urZ5xhQ3U9UrAdYa6o+CDPHHuhHWP463Qv44HstcP/To0s3cJNDEcTyyoeR3WyK6
fZldq0OL1jEcvgutAg6jFsNd7+R+P5m1tCfQntAxy+D/rkGJSc2kuaHwMo/CNq5QjgcS8kawpRrg
g/UYjTcm0FpTQrqQUyIY9FL6S+OT1T5bWms8qgOTtK5rP9ylCDPk0yRLibcuTzMR1Nt67nT+VqxD
af1BnsszcV53LWFvFaN2LkTFPyl8F89N6ST+mksO0oGZEy3ZPKWlBECRRlMxhC9yYT3YaRX/lNVx
SSsYjZuSFfGnUwyH17QP1VbbsAgilMciQ8yTM710YcJIB0W2k8d1UztnQ9aQT9VF+tg5QXkylf7n
emo9ZFjt0urAcrJGZ0cq4BySTiPuMKO4r8fWNG5MNT8VpbLxnoBccVJAvPE4Uc2AsjJcbFoRpUyy
7cexucArEMXxsZDxPYepYjx8vZpFafvRWBoPIVNYn1iB+ZhM4horhgCa4gDcVq3Ex5yd3xM1/dw4
WAJKKTSv6/EFSeupTh0A7GJGGiep8jD1QAuiTKu2ge5o35xFGL/ccb5GZOH4OUIrav1bWhQfI1Sa
LG7RyKde5KitV8e4+Y8tK+lhqzgiRcrcyWdCfxpLpmoVkNw+a1N4CLv+vZ4N7QpZU78meckJkp5/
g47p9lXcEvNg97/hw/SXhnjG1tSkYpNJUu/ZrKKgFahgLJeQxlYhkEQRsA+TGseYpWl38rn1u7ps
poDwxKTksdzGJOHAK0I406k1jgzGrZu4rYJtbuvAYJYr1mOBNOo41/NjpgfIIMFRsLwMKPXu7IVJ
SPWJn1ayJFdMcnBej62IwhVbWDZju6E0PXnrMZWcFV2YevUz7dsfdkyqnhTz98iIOAhhhwH4EoG/
7kp0rClG6dzbjQhA7SwVx0Yl7LwGDOdhcCDJsiEu5xYH5KGvAZ80LGgKVL29/zhdjyDeQfEJ/Nl4
qVVns84RpKRvHr6OfVVti2Vc0y+y0rVsS8rF5/7X3GK9ri9r0nxkxb6v9y7Fka7GNFsXfbmTFc6g
46Us+T6td7PJiG7r2XVsFJX6vg1auLPIFNCn0IAtnfoc6XiB141YdlMUeB4gzMH/OjGaovkYovTj
vOk76ACDOnSgsaZNFzj1Q5RKtBA+bplRFdM7bphLa4Q6HZGn589zoZlbPJSWry3rcdoK1WWqm/du
Wcg3y0ZUs2s0TQnBj/GRQtYAqqRdonYS7h10/xFggvs8Z//D2XltOY4ra/qJuBa9uZX3UvrMuuEq
S+89n/58BLNL1b17zuyZGxYRAFSSUiSBiN98nolYOMX6KRZ2RrbpgSB+LyowwZXT+wejcPwnbESL
EwD0j6To/SfLqC+dIeNw3XXcM3EkHs4yhYa2kzx+ai4IUFjFm2La2iuWbSK14uMT8PemEIWF4m+t
h566plPDt2ilaEF1on1oJqVhdlOILSGysxLNEK74E5IBVDpiBNYmqvyns7oO6sKp47HB0ZeLygDz
tqJQhfXv9CAWj2T8aOim7v+Tpae1IM/2NVBG+1pIfvQCwGkWRzDMHJPBAXs0Z/LXbij8rQ1Jodo5
aSXgfzFPqpXm/2nS4KXKsS2nD1gg+CLWlh5Qor1oCuFX/E0+m6LXH/7WjDDCmQdHqgQyygtfk1Iv
VrmNZiJa/MO7mVWLOCjHV1kyLPhJ4E6kPkg2ujJ6+0Rid+nkWvmY9SRoFAflVR1H5G8ZW0weMfhv
5nBCJR3ZPCN7dAZWBs7U4UBelfDEEW9xRO/5gg/Du3iHWTvKF2uERA5F4QU98H/2DYz0yx4/xMCi
mGlUVF9ySIl6nkLVF4v5zvcAuY+tvBcaXGJMi+P2v8bsqZAjhvitWW/bDpyjvxoDBTXmpLiS47Cv
xlSFEmdRQBI7DcHm/aMDh/VzgzjJ8R7PQJod9SHcJWhmiFyqyKAaWnVAcZeywpS2DSOQZah8dzuR
qA1Vu9mB49GWYsIgNco1GbTDmEb5AUXvbqnEEfLopufvDak2nlJXVfbsW9CXo+D8lGWm8YTSaS4n
BdJARHhufwsB7nnoEnwLTIy7MJDxOwRC5SB1zhS443McdsXKSqmj1OL3X6t8x9Na1syL4ExlE9ku
WmIpK+J1JM9xEerF5fr3mBgmZv1+DTG2A1k1vxAyOmtwODfQtSB3g/R7xzZ80Rt1SeGz8478Nsd1
omOcMY1obe0658RKpV7DSuvP4hBkZX/2poNokvvehgbw8x4M6EIHRI4I4iGvEhAp3VA+tNP90AUl
53fDTZ8E90SYiJ1Yw62euv+KaIW9RZyBNDE0J1ZIGBot5/yLnOfazoKWuRDpGZGFEYfecKHqhM3B
HZw3pRv8Y66T0EsDZ7ajEFVA1YpXLsXxi3h8iEMATSo2qs+QePT8njhvV6dmpVaHWi0BpiVSf+vL
YripVQY9EEzFRsTMThlu0A6g30Q127lp3Fy2tUDWaEjAXdTyWz/gHRH4LNgLWcFnJMgO7KuCtchB
TXGlST/jkRUHaxjW45e/jxfxhFX+DYxcuIh8+VTHvv7Ue61ylgZw8yLrbUo6Cn2OFZ8QgFNfZBaW
c9K8pIaN2E2/EVnwsSDvJWFxV6fAKesCxbNVWx0Aa/mXuWXUU17QRFNcmtZCdhE/zrfqSq5fUD2W
H5DMxGf1fkYmHGHzYt3jSklGcuiWY6/I70GcfiihGv4y2w+5iSeIBzC5NA61r50KgiPuDfO5ajJp
lWGrcpEksHr96IQT0kCjnuoVYNNbgCQ2TNdffJiI/VpmRudqHIGqtYrx6juhu8HGAlK8aOKisnIa
u9qLXr2z0FpObPVc5JnxOmHf86R0HlvbV59bjBPFJJCqyTXxjC9iDvyn8SDnbbM04G1cHB+tRitx
L2xli1Xb4ZZbqS6AeRGUaxTcw6i8ipY4oOVHGm2aYWv9sQhb6XCP632iUpAGJ1GClTeAjW+CyWm+
CAznKs483GeCgU3fPW7UmrXDGzRciBjwUOeqTAfxIoVdUsvwghvp6aFgGThhT6Q43t2lhhP5GA22
fOxtpdii5/9eljZCXUOnl6dQiqFUtFJTnhrPmbujjqLkSsT0EMLuxgPNsRqGNkc+ZNWpsn5oJJdE
ZNjK0XE+jafTrnWiozgTB6MD0ryc214/cgVPg+Yo7gSKVeoHdzR5u6NzLKbavniGAIPDTCl4+M/I
/MjJf7XBED4M2FX6SwaLlniq/F+mSxTrd0FUY9BQlf7ViRGkDUcqt6JZSopPUpEOSDT5IdTB5eij
4e0oiyzGBCH7dOxwAJ7nZlEFaEgdt/dpoiOW0aU0/WSJnWoPEF3ub+Kg+WSfOxSi6uk+cY8bjben
+GGdPGlCfHgeCpH3qWKwmGqF0auYNUy3InH2e6pFBQcJtQidSDHVrpVhn3HFsaxzNFLikkXVIAz3
c1NSsquLc49oGbWiP/LOEZRyZI8ia64/ZtMB14QmZ5UuRtlA53BA8NWl6BOjQPA9QRGwT6Ilo0F/
lNUGCOM0W8yKjOFXAkOS1IO+74TMXmnBzauRMRLySaQk4yf0o0SfiGBWAQ3o/2d83HYuDNug31kA
dtZm1xkbdfJjM117gNSS/9m894rBoleeBtvT4Hvvfa4yeblJtgoeqdCMjTHW6ss/5t6b9//X90BK
F6q1DadsdRHL7AFrZVGJdLQ1WOmmrqFaZp0+JEDz3VPlVPbZnuQU9NAwDliLRQtNJKtzpwiXyO8M
uw713Qfd+qZpabpTbCpSQjFSGb6gcSS9N5H3ZzjwvzaYDb7fRws1Ss//+o/RIty3X2FeuPNo3be1
NRqG/KInnefQzt7g6DwWuTOpEwXFiwc/QITNJlLPyL4Wi7rJ8zew4dZ2cJ0K66Eme5MS31zOr5F8
sUocnnVErUKkNPi11zpMC6PWwwt2HThGdIrxoo+sWhG7z34a8ZNQ+UwV9aX1/PK9CCLy3XkX3SQy
sLuShPDe+j1b+T3bzPv0p90/pXGm/5pmh4iRvYceacYxt6JbAm1t17XW52xPgebo1vmTYnT45bg+
GEbL7T8sBRMmXZV/VrD2uNWil99jGjUqpfODO9kXCd3Q97rH6KiTAfp0BkWMikTXRdFTaYsKunOo
dTBZVqiNW1/X6qvMNmtV1VH8HA1vDjCzRajU4Q9UBBaAXqWvViB5qynreUlbVT9iYtiso9zP3nW7
PtqVC9wQsyo0qvpnJG3ybYEXNuxl7ERC0ARAIaNwbwKzpmaX+8cwwo5kQjrFSmDdwASrt/4Q4D+H
BpJTE1bzZ98as+McQ5a3XY4VF4vonWfq6JpkHeIhkZhX9LCLTA89S+lsS4H+xXOUX+IEP7X5BEzK
L0WWtS/TyX89Zpo+TrP+9jr/Of33GHlI1q3me4+Ga7Woq/nvStixZ0aj8rlil4WEd/goWmYESyi0
zPSgq2H6TAaZZQN0sZXt9u0ZwHm00iIsmiZPxsxumyfXgqQ53RFCynZPv/soNs99Aosn+hTmidbv
echvgE/pg+xoJEW0TV1SSKAp9BdzrC5iUzbmrr/McZa4RpRXzhkyZUsPLcJvMuoj5GaqVyTLFuPE
PoyzHrxFRvI1nM5Az36eiZjoFeOQPfhfeu+vQlIH8pI/1PsB0jiaHMpH61gkTNWg3OlBp3xU2kMR
yvW770v63h34n8WoYmje8GoPyEuo7cWLoSGKOIWbChXLUj2pOGY/1/CzOscJUIoqlUenw3TbzJrq
ZqilhOxgKmNtIOcfXq6gCoK/U5W10hqZ3nHtNHm5EzVm6h37riTR2uIqcC3aIplL0T7QunmYqFhP
w1hma0+jiX1OieDJPGx0EIeO7GQpS742wTCzbYbW8//57H8fZ8eKfNRdd2lVWrYll/Hfv1IlY9/u
I1KEbGB1rfAVWVaorW2yusJaK4ahuKgG/CwExMLzk3YrPr/q1zeplYrHuIubG+KK32zFrk9aQZ1T
kyvlBFf3myjwiCKOJ5t7X9GgDE41n3xitmogTDai3IN4Y7PwAVttoSoA1dTldCPKbAKtKs5AX2cX
aD4mfhjNn73CrV6MUyp9PbSoC09WWo5ikDWWjKg/i7YlkQOQ4YltYisjIYp/1Q47Z+8sDpk7emdS
JUvZc1Ck+R3vSHDvFK2kshFUp3FajBZiXZqFu1ZSzKMIiYNSt22N9bnsrawMO0fLAmqKSVv5pCt8
Z6Qx0Nsr1PymNH4NvaS0vkmQX1rJNX+0w5Oaqo/ie4U9TG7MCYf5aw4M5cp2rnnMWiBFkAW+F6o6
LlKzmWhg4KWdzb0GX4Xq5EOk/BKFd1G0l2H9qwtXLqNlYWZgZvO/ivj3MZgK41GdOSdRqsfIr1q5
cmRuDbd9URtLex3LUl2DccRPNedW1AWVRmFdld6BoR1xtky+KjbSoTnMHWQek6WRGdXV7gJreK6f
jaJDFcV3WQjrpuxtKyRHl0IyUIgHilhcpP2yHfwNNP/mJA9jZpyjtoBEKso7qCJAeWNHsNPGpGRJ
72g3cejcsrmO+vekh6M/x9FFfU3V3oZHn+nzKHladWoZkLJ7rKpDe5dR7M6KX0LzTlY7fu5aZPg7
369ymJQI5GnTQXSLjmCCk8twrJY5Uplb4etVNaqyUzXg78OENBWx3Gl5PAYKZRoBVQV/fEssxziJ
IQGWbdfOQjpkmoCjENBzASRCna6+ztv7YSyBbOhdOL4Wwb6sI6fa4Bs77McqXeMy1CLZOLJRqZVT
AiniVCLOfBpiuKRK4zzjmNVtYTP21ULExBBTwCuS0g12fWM9DSJJo0qWerC1AdmPScnaMSLtYJjd
tZ3SMoWKFU6oRMjELHvL8Zfim5i+MReh2Vk0UITEdzXFnQLxsXvo9/h/xgPQiybp4CWeGHzrbluN
l8idqHa8id+t6T30vRQu8AHqUIMCiqPcRMYmDKjP9ti1KyYWn3+1qAJU6yCbsvMsWa6miR6B1CT4
Qk3NJInrI8CS4/zJZXeAcOG7e6HZjTnabYYtJGp7FjmYRoET4JMK281Goo6LZ2lSW+3uEzAw9dcK
GCeRn+FPhZR+W/qTNVB2Nv0aoqU47cMxWtlaC5Jv6rHyNjuLs/tBxAAeyw5ptGmQDOd583mRV77z
IYLza6Kogrq1jYeBCP7j5UTTmf4LudGXPgnT433Y0BTlPoD+EGyVyRM2VORDZ6q9up8MKtZpplLp
vqVoX5GP/f1vx4Ngag+f//7ut9F/QxyH96PuSFXbM1K9TUBJBknqrGYgOkkBa9d6SkWWgzWeGIjs
vnN2an09w9m9qcMDgjNQ9jiHYgXnjPokpaxgfIW67hIXTHMFpEbtvppq/CVQrW7TqHV7rPuoPcLW
LFyk4pIcelCOa0w3Kujgoh8szu4HyaWwalrD7h76t2EiBgCoBRc2hDMSSSCJ1Mzl1g5Adima90Oa
DjXPhmB9DwnoEsoN7iWuMqgwZYgUFPilxtPNPZIWoBxc/gqh7hhLvYBQZw6uYa3Umvpd7fyaDX39
sfTXdiLJq6TpMSlCuk7WevPaynH9OGqZfJDTMVqIThFzIh3yim37W9EsBvkdDyub+vToNN2MUVU9
d2240GwMTU4xHUK3QKThGh8wWYJK+DnVcAb07Pzkd11BYkwCo6zhZud6g7swTMvYigeyhyL0rhij
t/uD+v48/nvnPV505cal8HVoIWfODBEN0bazilfGJ3+ElNpZ9Ap7ctLcf/Y2U/M+V/SiYfQ0enn9
VcUiA/oknHOx/GL1TdrMGx57CfFKLwh/hANGtWXb9UevZ+twarswuhi4CS5ZKe6dDPtPuXIhlgb9
RzPBb23V0vA9hADhVW69k8N6vGG+NZI+9eUv0yS3a4+KQgZa5Fc71xrPvS/BMp6yIL9Ts74df+td
lJJESBy8cFpKJyOmNlreXSKnWwU5/qpUKD9pKR1lFcPAb0SsDXpVwgSisrOLZlXzMPEpvS70kAoe
/2OYlPfKpZgAly66lFb/IB45YR9NhmbuD9ESh4iU67rJJ0XkyaxSxEpcVheWrCaHT8dLfZ3r2Me4
UNTnVLL4EKGfviVhoh58kR1KEFhajzYJ7PvnDANNOmU6qn/TV6KXg7NyJcteiWc4DLgrEAnMB7nk
5wd26kAvssm/bsQI8dTO9MDfgcLR5se8iHUKi8ISgcf7ikCt7RxtREWl+lwq0bhtkSu5gM+gnjUZ
iLshsKxoaJ1tXNg/xYOhaYddSZn9KFrzOqAO+z9iYhkA+7NcdjqbiocSYiEEiIWmlzaeQp25H0ye
aDxr2zc7wzx6AgT82wg87No3iCt/jKiqSUfUqFHqmpY1QSjZp0yR91oQsaQRHzMdw10Vo8F9/5h5
Ak7JaYB03mNwY/ytYbnYwUxLn4hn3X60Q3jDUv2t69LyRR3IsMM0pxzSVOWV2i0YP6wfyKINC/hZ
/Y+hsvmFmTXsJgxcSb/Z5o6vtH+o+YPNQybHTDl1vouX7lR1KjrYcBM001tkUfCeqAg64mVXH0ou
yINZeNXGwkEUab6kfW79tj8meHItinBsn0u0tx9HDwvULHDrpRvXp0qph2tlRA7kfHlYmTq/Ni/U
44cSjtuhUQCnpKFcwLSsd6JOhAz954h6GlH9dyOiJinQMWj+eA1nzOu1jFPcEsxFtLWVMF6mJhwX
wLJueZXCj2awYMRFA7RY1w/13dzbwKZe6UW0SdSMNF6ta28SSqHL0DODk+rE+ptO8SkZsuZlAJp+
JZv2XYzKvNzZGlrDJD4CH2044pDIki7z8BEQp2Yr8bPH5gmOy+QtgHbGpg0mbvokNi5nkrNqvBzh
l6l5xy8LFfJYMRwEriJ9ee8oGyDOBkmzlWs5ycrpYAjHsba3jM4B0A2KBLJz6rFuxAwHkvIkCIIZ
DpaLSA6m+oumNO0ejQxU7i0vf+tSkDfZEA87P23yNzkEF6cEmnwRvb4BfXPsXuEt2tdWN98bO8Cn
BvODhVzgE2pKvvPVcNWDbiR4qSbdx+DE8a9KGd8xmTPexzpoWHnq9aPPBmYDkNY/26li7u1UlndB
23VQSLR4JcMyCPG53Ai3LGGSpcYpd9UphvYBa8TUqz7b3VTTEwNFzMRuYp4nYq7ZoSehqs1GQCXq
GEyKWhsspC3bPY3B6J6GQvVW0GmlJUIRZstuN5FOojtRURNHenQ5yPYXlOCs6/1QGmW0MjssXETM
bthZgV/wTxjDK8f7OFTMx2Ma1ojNMT+OTX+RufZYqUs3RJXEk9vw3Jj5uiArc0X0yLiKs64roy27
WHsSmfuMObnaHsrQ+DEExlJFQvqFbAYuImOgo1fl9O/NgESq3hryXp+E2R1UBBH+evoE70yVYlE/
FoVlLVS3XAreTbQMJZBXeMU4G1FULnsQ44kU/hIlaSwcv1Ids87KdBBnci2/u4lT73zyf/WWHbq/
kyvnW2DVnyNquRg2SHWx93SqbhexhWTB2EGyMLOBananbAMwmee5ibY8edssK1diTJpb1c0sa5x1
EqyzU9fiCYxAXe+byUc6JAaCB2N/LKPOfM17VDSjKvmARDvsxg4xH13FUIPyU7+ArlPtRo2pQ+VB
2kSGtJzbZCr5Gbmq9qS7ysegG+prn44vVqViud6GRy5A7yOKXHUVAQ45G31sHUc3VaneoLIlO5ru
4EFqFhJYsr4pVr2PJXNWa4cmLTVAWNB6T9wmorXXaJS9xRhdLc0TzJluy61whCYgI4ek6gFE7+yZ
deNn9uKeryDlHKHvB1j65MrPg4FymBWuUdhq92bMdbQdLTkAKRFhW6Nn1nkOQofAVJwxmwiK0CLH
2ucsTDw6LlFdK9+AHQSXqCFzLsK5DHFMaa12I5pikq9U5dJoe3spNk+pVUi2s+j5m2zItjX7MVae
Ym7xT3HJF5PpyKFMAN0vZqE9DbhD/hGvpuf038eP7IRXcevM8QG1ojDdqpELuV/scuNpD5z+PqD+
PW19xRHmBoQXzDY28NOQ2zXblwbKysFFc2wl/iuldvedNXYvKFQWf8Sn8T41kQk7XZ3Tkk275uoP
hmX7T7k+7MWdvdYdqHONBWiUGv4b+tEte052GWYeRw+fICu04kERKUYMNwsHmToAUC3pFmo6cUVB
qwMsO2P+RLc4mHFqAJRP1OKbm1vuvkD7YGUlSbd1JoGD0cenfCgNcKGRBX8qt+OHCH/JWmug/k2h
WCkokrH2EeNltJrVMj/EJApO/3zGiDbCbAoJoBK1TVcKN7JaScsuKNUL+qFILiohaWlDA2AiNd0O
Oi22zn1pPMVG3T+6NlcVjRHi/CGS1e+ppXvnoMmq5VDiMCia90NE8f8smvjboukBtnGLslMHUcDm
mzDYmm8KKkl7ajJvVh/EXChFuDUn2Fwq+elNdiw2MhMGOJPUb43ZyOjiA/kQINH7oYxrEBul9fUe
EmcY5PRntDf6s6nFqBjq+jwCJZAnXzfxc8uTfa1Uw0cPK24FtNg+V03LNlNBTT9I5eTV1eV3TOTM
H1SsKGz4J1Wq3hRNqh6LvqwpLXq/Mi+MjyKUYel2rft0M04DRMg0XHkTRlKySv1GQ7Kuq9Zen0e4
ShjeUuBh81HGdS4czD0eVdUpQOTAXmjpDwmxcKVUrAe2Hta+CKxmM/YVvoxxfhTIdeBkzcKcigNI
uHGH9fxLlFaQRD3tpZRVRPNoaVTs5xbyTt81H6me3h0Q3BKAn4rd7KKXw6Pvq+rjEADztVN1whWD
VkMNc18ioAWwmGbQN8FKie3gIC6AaZIxGKhV6DZ6w50PcG90zOzIhuo0OwST9eKd+v4JWZ7k2ogM
X6dskIqcdO349sQ3pFrusNQcqd/ev1Yj74Eo2+NNhBD78Q5ehNzhUIUFqVtQOynOIyCnjWLdDVb+
IVXjhyNp9YNfKurV4kmwEHG0E9EHd/36UIdm+l61Z6vLiw/Lfm5VPK79OBreY423LkESOUP3dV+Q
x5rjRlToe2oMaDSE1qrP5PKS9uBjX8VtxUOcQqAfpCCz2KYhfwEKQkQEMiJUFGczDqG//EdHmqOw
1JZyuRMdquN6O9dw9YOKvlrvFS+ifmPES3+gIfbF9KB3WbwgSTleFAW4y5T5NvUHxbPxqeLSy7ad
hktJpRTKrSqKeFLTTX6WWD0knv5LlroXk1/ee4/eCrKTanxz0Gra1Zqu7fEICC9djO0LJh3StU/R
pDJQxjhTWK1OeVe8sD1ElFXSfXc1VqWxbrHFexQHhayCGYXmOUkbRDJt19/ZgaFGZ5AcylZP7Afo
GvJV/CLD2Hzg5yeTa+U3OPWJFpA353FUxrXXJZvS4M4/WBKWwz1rSyVKzUOKOtRG1f30BdLSj85N
zB/T0E6vkmXmR2bxDYOfaN+SCrtkSvhqFLk3t3B9zS4i3k+dRum/utQL9yIeASNWFmb0o9T0t9IZ
LFIxHDSeobAop9MO0OLgyXzPPEBFpx23zQjASS5WKp6pqwytms0MR5ppeFZUvuKmXqwChyWQ+ENa
9fBn894rCnoadnzLtvdOahrxcf/2C0KlW1sB3kU16O8dqZpfWscrj/d4ldrlcXoNZyizTTFiatc2
hnbup0NS5hLKpiEFixgOyR+xeUxlJTtvkD5EhzhEYoY4RRYiXaahla+bsv18wWCLOTmoIF8zxm9W
Y+g7d1I48tsKhcnpcgx8C3MoR4a1Utn+i+wPWxEnfU/RCg+vjWii1HUI06h8xoMgPovppeW9zgIC
Tu6d5U71rY/Bd54cIEo53svHyM2zI1t0D+kiWwbo2zZAEVipB6BX6a9JH+QLcfpHe57wR59jy+pC
0/Jsh6SmfbWk+iZ+l5Hf2FcgbzcFE8ZTH3YJ4n2I2SVJnp+rPmUnVJZLuzCMZ5w1q4fcGlEIh6Ix
FJ58MEmpLTVbzt9cFIHXNRYPWzGp+aU2gAvGo8Awh6pj3IoIMqTbUuJtBuP2u89zM3Nu8QrsSBT/
0uVQR+tSig7Ip2skHpQDKHADndveewyT5BILHlphjXvNBarsNGN1swuUHfQRT7t3Cc3TCkXBizsa
/S00k5ZbuP8h6dFwE6E5HjXbii3h2aegNsf5qOGKuz35IARAznONxu/Sg9K6O4y9pHdjjOJ1mIbZ
yUEQ9YxCfb7SKTZ/NXQEcv0EKEENb87ReKfsRuwdj0NlqxkSrhGJjbKargY/bFvasbpy9/MyqLY0
Z81izj3Uqf9UD6j/rdUW9SVNr/PdH1vVgNxsrx/Hmo3RIe9VmKBGapy0EDFqRQ4v4hZFjS48ydnw
Jm5RIpTJCiQocq3znUwxw+LcNdWpDNUdCTbtox6DhsRV5V3szCmPzMZgB8LjK+aHH2Ij8HtoAXoW
FfXgc2jlut6m1yL/Fa35+1CnLazTqEU/xYoIg2pvXhZZunSBhW/t7islsVwaTAV6yhDBrv/NWMml
58Jzo6vgsAjWSmlp5doanAyULryWPFUuklTbu9JVgcxZXoFUM4ZMa7+ywM3lndQekD76MnT8VX2/
aZ8GVw2fbOCDidkCMvDbp+nZuozHwN6KphPJOAsO3lfREnOqrHodwiE8i0lO4taIzSXhinKmjH3M
KK/JS3vneoTjQtYC986p5CoOokOckbbzT2aSwOganGHhGqH6o1170zpLDwtE/1rNfsh1OKy2A4hq
lLGki2OWRXqXxuuoBKWOq9AzDCHv+99OMPPwRYSdxnxi54X1ZsTJNm/wZuduYzxEdg08EK/1defW
/rcSHm9T46BgUPc3WFIcVANx1Ubvf4p+MdFEH2uZV2p8Rah3b7E2fLS8rnlSJulUcf2PPAtzbGEW
klllb804Qb4axApEbxYjb2rWCTeAPgheMllf1yl4JEh4MM/8bdnikat1tfOh+nNYRoZ1K0fxZ5jR
o+Ri1OYqHTJoL9V052Cv0DzTEAoIohHoKGnCkmhDVfQIPvpfDc8tkabEq+hh5pkbTQaQzoSQg03q
FztGcCFih3OxVG5lAAAB6aK1+WxX9S8EkoevhuKSgenfKsyUdiPVw3PWgVbfDsQaHkcRyfPnAWwS
jEk/OwuUmmii25ydBUptLBEXE73sTdVNE0bJSjewb+pUuTlaeMo+JaF0K/g/peegbOamEln9FzEs
c77JIxiYMUdjdkq+8qf6oMKrPAdBi9Wi2oQ7v5QRb3TrfmfqSv/QwQcSOwpxiJ3IWKmFkW/KiV+L
cPRAlvdzRKmbbDymEak55Cg1sg/xreIZvef0QdPRJqm0oDqz3gqfTRup4UksBIcVfVM1cb2tRrAk
vmlsbFY9EFXa5hQmJfJ1rVmhNTQllDNVuYBh858inT2A6yLPNRvxDpW08kpMYURvMPV6Er3CwzfW
bO9prLz1WJjRbTCrdB+55LxfqdRHOz9GLEaTcSuYIakZYn/ULGhbgrYk2sin/tUeW33VjKg0wwW3
AUDCxfVyCa3TBGUn0RQQSAO7I3wGnkQkcXIELafx4TTeULCFuI8XQ+z6X8drSRotAh870HKycG0t
TV1JaTWSsHCGdjNjqLOoC0iLTjVeJZBOY5wOJ9wCxf42lZ14l1PZWgbTdlerrRRehnUSO2Cx57XS
EVeSIr6J8QZmgSxYdHNnIm17pKD8gcDShCGWi+ewwMvWyUDQItFY4cE4ROU6lZVxaVas5ea3oCbm
CA2DVYrIMKLjBGMOAQDueCuPLfwDpkDlg40IyaWNrQnaxvuW3GBuik4xTIyQEmNVwpTelloJd39a
WPYlhhROomvrIHDIzfxeX4ozrqL06Do6XHbWnfOSc542VHs1Gk0qfFWA/BjfZj140IbHqt/oKKJT
zib2xyHrUAFLnWoecu8YehSuFvz+tZMe69/chFq3qIlkhlfPMIgmUBDvnzpEzd9KIYzC4SRouUE3
jxbVEtHtTMVT0eEomGz9zOy4wOkYy5srCiD6tjOgPog/WI297iXMght8Fwt1SyvfoCRozH86CWTn
MvGHfN9FvXcbfExEumH44csSMuvTGj5A0V9bqWmCWPNbEIKV+gYmcYBpwSbf5weyCmWKyP/IA8ws
UtFdUVOcu+/JATG6SEZ5aSMzNm8PBl8qjy2PTfHf/rFjwJWFFUGA+I14K7a+wDolxFYeUWA7LaSN
biIsh67qtMW2+u/gntjsYu6pGHCUvcJ8RXHGW/dxFe47RAjX4aS7IyBZcWx7ZzC3q67IUWAQTUkq
V2JEDNjftpNJOzbQL+LQFe2vlPTF7h6SwUZdvMEP91Ar30U8TRQ4BGY5Gfp6Z7tI/LM4Q9xrXOsJ
wlH3mOjQVSNY5nk+bOLUS45q0L7ff9NVgmwdQnDvwXQhBOiUQ1IVnGwIM1y9UmsfUbaMqKdnFIFc
tHd7dvM/TcTFs979GRhQ8uTOjl46LTXWaqZVJ1kBKlrpzojNOpoAijYgaGGb4YwZc5CNOo9h+SoA
ZQJG5uKelqSoeUCU7Rdxk5ub9AkBfB+sb9Zcky74puvBtFT34z1KGe1KNGuQOqvUy+2daFqu9MOy
h+AqWunT6Bh4EYq0yNgiDFWbCPMkmor52aSbNGaZhr7cTdO6qFwWk3ZSorTBQSgrUUZMl42vbuQJ
OibYCoLRIM7mQ2Hgoi0FzyJ+HyapbrnW0qKE4JVVFzzt13Mh4x/N2Ct3ne4kyzapvCduKOGSksHw
Bem881D5FaTXzl9YwKZ+jlr/K+bSeMM4PYPoKgUUeGpri7hpfdAiR8c/Dac0NZeSjdmVP+MmdeK9
mZA6jYzya6sOffd1BBiPQhTsyAldwTLy83BvZsFAoli0U3fAVYQdxr+NEzG1WaOg4J3FfcqcblZQ
zlVugLm9EDem+w1M9Iqm53jqGjOIzyH3jspAPUTRr14xZGsXquwKJdp05jyLszC4SoGVX+9hbkN/
DpVGxv81tDHi4o+hdRzcwIBeMEUdHqJWkjedbaQnaeyGgy/XLs9tLBGaOlNXlHjbl7btmsXIiuxb
zS1+Jhe5hrLQzDRH4bb/buMv91Z2hb5sShu3AJKCeDoU5tIHX/BNQpgj7khCloAPN27Quns1U/VH
NsXsqacR8Jm+o5LfPUVO3uwdd0QAWm2090anNjINGEIYp3h05Bd08NSzZXIvA04unWxummdpAhrd
D0390VRDcrpHxNkfQ2F1rfAd65f3GFmqlUVN8BaUVb5pHMAqhpmOTy3ejjcHjU7gzONTJ1vDU14Z
LTtPpT+IpplL/l5lbQMq0K+Lpda+Kur/sHZey43rzBZ+IlYxh1tFy5Kc49ywJjLnzKc/HyCP5fGe
P1WdGxaAboAaj0QC3avXGuo7aTTFWWRMiXbLLrs2HnCz9e3k6rfwdCrUH0lj7bAna7NgD6AX8UoC
XldQeEHsHMUt/MDoV1ObStBb9GYt4iJc4nnoLuYk+SHHTxc5C8GcYjnPicmuSs0vCzBTC7vgCOjq
Xnfd8YtcUWHTP0NmDQopsH6lydJS1PwXLOSQx/jzk+eZOoGg2rwCpoeue6z261P4ayYcmfurRChZ
eUPlQswO2jb2vOmFhDyk8Shz7uMuml7ceJ0Jr8lBcv3kJYZNIiV/eilRpXxc691r7qHylmv9vmMd
hSs/o85RmVZuBnXuPMbmXVfE8Ra+ZEoORHcGLHTXU6mOIux8jPqenjMhrKbZ5QLNGqrFFTTM0cDV
9V0gzGEw9Fda317K+acZRYOIDzV2mxQmS2ZMq6FHA+dURz0WoF7KHtGcZByJ4cfEewT1e4Gku9wC
A92HnwYmbmlOhTn0wzczER+qKMVsd0LoJtar2x4pVw2iu5ayyoGU5KdcAHjfvW231u7Tq/2cC0Bm
ZF/murWT+wXpVsXKcDnCqPO3tEWiGTdzb6sXNWpgw0K6AHtBRUEe2N/N0qDHRYHMh8iISCtElafJ
EwHh3zPQXYWJnZM5XLXJfg7g6T41Zb8Ug7LVvaI6qVzKtqmE6WnUVnL8z17S/MlHdgOlp7gtTV6z
zKtP/7Shz38aMazg5Affwg9/+yeLKIWa9vlpkvyHnOMVcsKQ5fBAOxNMkGUg1JlUF1RCUOy6SA/3
AKLeLshzYIX2IQg359HarTR0a4XryUGaBGNM5iD4aZTWthFAqGU350+qWdigtFvndkoiLj5s42wW
T52I723sWpcnd38M8h001XDaC/9YXNTGIHTVRvpKzpCGIFDypSNu01dKf+GXihDOAbcgFA/0Zu/k
LRIxbu9DDe0aLRgfMZrZSYBSi+KtP1ss6U+RBTmgYeUnTXndJkYFJiTOvtek/vO41L8MQK7Wc5y5
lCOQOvWAFu8KQ19UqhffImlqADJCXmrztr9Xhq/QFyTPftKXu15ImEiKGxWdeScYs0VFmmOTD44P
pqbOnAt9Si/nsicXqrnWeooS1OdGZM3KGnm7wrb5wjpy49d2fBMHF9oHXujGQoiIiEACG9cEkUjK
sokdxL7O7qxay9iBtNA5W367/Z5DDSAhkCQ3SF/1oja0HRcSuyvLqauJetEhgojcNwU8Y3z3kWZZ
iW3r+T/mQUGCdLjR3PuE9B7swHnRpzr77k0FfO9V85D15C/AUHnboimChVWA2CPvFV2C0UMOrp3c
5ym3eO8QI8jhx1i4tjXc/mePzsoemzpukbjsmusTh89I/VLfgwpxtRAQs6T+EWOQ6iqHT36qGMsR
at+GasPhHvT+JtfK4BAqY3FgU+2s+6RWHgyDOhLkz/2fFkremvHTGF1YOrVKfUjFnCmcgwNcPMXB
H0wHqLTvP1At8TanO3yaI+/jDWhOxm70pPGAP4JR1dbwdyDwKZIA3eiRBIA31yDWSX8e8p/hmHA2
Ez0fgpFpIedxmM8PU4F4zLuvHD+5mP5wBQvoznP7C03r7B+Jbr0WEAHBuamFm6ZSq31nDCHaAKA0
yNWar8K1yud54afZLzJzXoPystO3W5hdpzVva+QmNJh0eCrW93Ftfc01N/xWoi6/GEatvEVqd9gH
sDOuZDgu0m5IDVhf4sZ4jeLeBLekTReqD7FMJF6KqJ6VhDFQUoCiKX7IPeKHStzsAtUxKUkl/cYb
Cyr4RnOqlR1WbEXtyXxqO7DQIL9hJiwCeBXTKYNcEdxhskp0ouZzpMD/i6HtrOQgFNuWs1ta+1Az
7xvDj+4Gyv2uCeOj3gKL/+sQIthT+VO3k127fPV14mRBlcOJnkI1yRMlfA0HgpquZTTHKHaNB3Ry
tnIcjjqeg4nHIVosJm7igoJaQJpuX9RF7+/lxXZTH1Jo861bTTEVPp2OuNa7Sw1qI1q547gY+OTr
qfS7+4ZHx2U7oiQnu/qs92zk0IoJEuUKzEp/rxVlhgQdYjrSiFwQQTnLXkqjnJT0eoCkmFLsfLPj
BGNWI1+lGYE8p3fulGpIdpRXhNuwSponu+YIUuXNY+/qw2Uj1OsEf2EpLq7tR5c8MFJeFa59Kw25
qoAR9+Cz0Hy9iZehICmE9CXcnvqZq/1Iis659CWdoZgHefPSbGP1Wq4C45l+NcTFZlC6YtNTJnuJ
mtSPNkqy7ygOPIV+kT+afaVtW5snRxzP/n1tFH9zqMasu8h7IpOak2xSE1lYyvx+Rr4PftIDC2n2
PpX8qfEtGsC+d0GkPw4NMqxBxhci5r21Ldtch/pjjA/Qq1MrYgzN7UyxOWA1XX+GJ+UHZAXDVSky
PvJ5HPbd2oi97sQnak0D7AlDdxuPj3DqR0j96AXI6tR97m17J/9RVKJwEk6hQ+5zlEXYneUHVaAQ
XKqTCjU0bmQvryxv50Y25PjCCJijvYOgYVyOZahuz2OIBX6eZRl6s5ATpJs12ugBsX/5l7P6nJQO
BcGNgJOSQD7POPXFPeqp2/O08A+AI8P7ofDmjeVRMaMOKRtGNK/4MTl89TgPgAiJ1U1ILIUNrICE
jFiJ5AW3jbYeCEg+Wz3njlAdUErqvEPoQmrVCyapOVVJihlpgqIlDwgDNyMNxw9ucly6dRmUD2Rv
p5cKgKx0C7TkbbXxfTVHrCa7wq0Eb76YgRcffZMzfCozkLwwnm0SRpvRgUQLPB5HASUUMrxucK0h
X/Do6+lSjltJ3+wnCIWWScguv20nbaVPZbGT1pF/TAVb5Z09jeat7Y/AYlhMj8m7UvQVrGW3nMmH
K27t72U36H+hWVuBX+ED+YG1ggTNXtQxbMxzkMUvsKlB7WDWTxPEaleQcrdQBVbRSz1CXpv3xbSF
TiJ60d3kVVPM/sbJXfJFZbKTw61WTbtsRMlFTqqCkVrC0h/30vrn2mpcsGUX92wy6+Pa0Oy/dk7b
3yRtMfxtbV18gn4WdYrva3f5izoQYzOMw+wYIQwtXFS1fWsZJc8Rx1AkiVl4lY05mo3SERIMf5Ua
CcR+whuCVSxy9uimzS7qulsqb6MrU2s7bSWnUBO0UIbQPAxmZV1A5PoUwfoJzaeSkj6ELqlXawtt
obbML5Si5PTvt9pK+lie5R71Q4cQe7Y3NPcVzSzoHsR0eUneW+ZspysiL3lmjptcUC+FLnuX3glv
HXPQbs1Uuef0DC9S2ECTUKKSJCGd5NY+ecnJ0kuF3R4eVMdcpjyzLt2q/pEPVvxVNMrfDZNQgRyR
jTnsfsiG9rshnP8nn/90C7kg6NIjf1O2iApcWMpQThdsAMaXIh8v0ryNHrpMZKC0qFzIcenmGxAN
2GyeXni5XIR+Gj+AU/uHmydWk25q331wq3qFQ1MIrfR5tfebThNs9eOfq7me2q7lTS3SXKtSQb44
jBAiSybqG2QiS3Yts1UOMs2V8ng5WSXdwtkqiRwmxf5/nSs/hryRXJm8uHI43/f8Ic/3ldbh/WNM
UdtvqSt0lonlgpnwvKMVD+a1qtjmtWzFDVoofmKOCLUIQ99FzqLydHWRz+24lY66HGzqapXadXM8
T/5vFxV3C4rUvD4v3OYJQrbynu8Ln8b+l0Xl/BRg3enTflhUA0msOuHHTxsaMA4EhnL6E5x8P//z
3/8uclHXVset/ODnf/O/W/jD/XPfztZGt5IE+H2YPHdlrCJbCP2e4qKhS7Qz3MouxXAAPrIa5cpB
0PGVrX9bRuRHBBOf9Cj08MN05D7/Md2t8o/TG7tYysXep6NAMi/KuFGPQUcQ0xYg58T4ms1T9J0s
KcdYGKnhjHQpJ0TAcVv6fXIfkHb+i2tiN2+uo009jnSdtOpnMgxL04nSR6MwzXU6U/qBFqu7B/gH
/BS1uodZxN7qeho4kSxaHvY/C/igGMmybcv2aKGJtMYsLkbZ+0t9MBEXE3kQq+7hKIIN0ETp9V66
yXEnsJDZUXRSpj1yLR2srHvZOl8MNBDIObpvLmfDJ2fZ9V2jXGYOWECywMMx8WsqHgLvGwzDDcQo
v7sxcO4C/KqD3l+vzOuCjAIcIimIoSifhBzkcMnm0br3YRIDKocCtynI3CCQTO8IylOM/AuOxPiB
EuD2oVae5LFbdkrlSR7IC1hq/7Qk0we3z3MkGoDv3z/nyI2maRrNg9o8y6XtPHA3nuLAez89/S8T
//qZ0AfTl+GIkqeqdsVSvp0QLFCW0Pqbl/IdBpknG7L+GRhadvDciW+nqFYIS/Ojl6Ydqantnzm+
vHmpc/0tbeccFJwaQWA5ajtP9a37ePBfSCiF3zoVyNZsDC5MpxSzTzPkfZL8Ni5+jqpbfBnFROox
tV0D+cG9G7ov0g6S5ePEOKjgwxEr9vkvOXEABbuJjKdmtvrLJvERM4dbCdyMRmGVxStz9J/kN1iJ
vB9tGSRPpAiqte4OyZHTEhKdf5lTjU9SmuJ9Ti/mtGGeHMeqyPZOa8wbvbhoTEXfsOmoUBNyrX2f
9aagT4DOveY3FpJVe01VqFwoQQkWXr0oy8IX36eXEj6BF2TmzWWvdtmtMcfJdk7QQTYyQb4Klje8
R+TTW8+m0IUcx+S6cUaNJPgQfy/NnURyKVEaL6N4nG7Y9nu7Dl7ZTYa806Ndei/SQ7P068IAqVl2
X5V8Mm4SUek2lwiyIQVA8paeHC/CAmGCmddqqbZs0xV0JjdmqvlLaZYXWzXI3mfKbS1d4vh5tBH2
BhQRH42msHdVH6gXpDqmK8sz07XrxM1DMyGLE4La+wrx0LGoxfks4RxvmuqvspienD6JX6dJq5cp
yP67wOB/s81cxEq6vt7I37a85HY5QjTLT90pvllR3h5KGNh2KhuIRUBQor2fJlj/vWulJ5T3DXrS
ApZ6ajQXktc2jrttpLnz3pGVvrDhlRunixV0MGfzirSyBlNrFOzjGnDk1LWPdQBEMnH08SKG0eze
cLWfEGQUN0GSTMtC75eUtpLe+7NVmBMMQEHSoRkrWn9a2S4yxiHyzfqnX6E2PJ5c9FLFrM++IbNi
Of/PNT/f8V/5BeUhcwK1+gbAOqXQxVTveJtDstcMI+zGdG0r667HAp37FDnQpV/N/TpiT70emoQ+
WmnbhkPgtXQeqgDOLpXAYl0l2h1EXdnWgGh1XZJjgRjxK8E9b10kRr8Ls7B81GfrSIVN89VyEwjm
oa062tQj3qD31C2kIc142E6j3d3m6KIeShvpc7mS4pQ7UOANfOSlddFWZr9pUsf4YpqrtgLEB2dM
tR1t3jkU8T0SgYVCIa1+SEh8HmrOtsiseS0rRuwmCMX5Lj1I/LyY1ICYKkKyetBGzezGTq2grKmP
jhkb5VgAlvWDNXEa8jauBs5OH9dq7TZAfsCto0iwm2ffvrcskthUI8M40/jVPdpkCONUP3M7sb9r
gXKsqoYnfGXyE+sNUAoTENc49dhKBCqaUvF+NEpQIL7tLdGDrK+sOQCzTwBr3dlG9Vqa4TbPYuf7
rCuUTDjlfOfMsBZzjtK2sVZXD2h5/7Tm2L9xwgya45iqDl23vjVBTdzZq90HP9DT9VA15ZWuBulO
d5VgN9hjx8nUjtZWrkePVmkgI8uf5Lsy+8h1DmS0xUpNms9v5O8RAhywqjXJUjd6m0DVGF4V4QQP
pjnaXy2Ovi6PzCey5N2FNY/IIQaN8xKSjjIvvOwoobfDWBoPnn2UbMGyA4xNWmYI1YTlg1t2lADd
8c3yxxydYkwqxHgiJiPcKKXVrUm16K+E1VeyOmOoq3BZIeF585895qjI9yDr67CFOGqBPixiITmC
0QFSmQN/EwgxNi5Lv0zUQmySgbomLTdboIzZePJIq2GvVmH5XCFmvyHE1rFjG7U7xVDSN4/Cvm3z
0n1EfrzbJi1RU602/Xs3yL+fbtLNr204Dw8aydyLBpDiFmJ0Z2mJ6kFAfjeZ4YR3gZM2t60xPJC7
LV9UDSoxghO8TUVXo15vMeSJd5W5ofVQE+CV44VeObtB0VoqSKzyBdYCUkjs0Q7S6r0U8Pm9dBpg
kEpFJT50veKlsyRdXTvu5BzKyTb6oFQPHBPLa8WFUxhZ6+yx0EaToskC2uxb3qLrAg1L9E9pzfpA
K8ztD2Nx0iDHXkIVd07UoXtdrrJi4lHxnhqTiS/ZtcciPHTdg0Zp0qHSZ4J4efbQjSUFK2IIMHNL
3kU0zy7nrmy5CkrWHXVtq0+GVC0GuNUR2UbolrqQvCrHPSTW475JgnFvuVQbngajOltWmu7upOHs
Imec/KTFkVPO9rM7yFEXSodgWH1YWza9NPEWMC5Oq6jSrD0PFWsvW+fLeSwJ40cCt+QRrTqvF39z
OY81jf/bp7WC07xpHH+01G++1EhyVegafinSTL0uzdtYGcHXlIa5y6HCPMG05i5DgD7J0AcD4nVO
5cqWHBMeNqirg8znynF5edMO+G09Gz6njb2bt6pNyzfSHTEh48R0j8olkjytq67OYx31QxS9K1/1
d0J8aWy0jTcqyYlZX45QL5TwQG7a3dwLAmEit5vGhcWaMqk+3ZLSqhanfjSFxZXm1MXV+G6RY1Sj
BxoqhXpxJefEJvKTp8GQKt913MGxjrrMtd904YvrDPFabaG6GLtuQI0toXgYDNOz5Vs3ErVOve81
BEpvrm0yoMwREtB2qBH9i2utKfaSsy51s0LQJNaH5toKLWvpxKjFn4meT/zOhLyIFWA4O38yyAXS
Ip6XTT8lkO+DVpQ4nwFo2HIewN1SGwgyUQ6e4YqW3oxLO6gAUv4F4CjHziucV5VwocGZxj1nxJVZ
pt02HwGeaq6d31Hnk98llN2i36bYvMuy4s5N+vyunr81duDdyE41eNZllSFp4Vg69Po6yXWg86G7
HspOSZZk8u/tzBgOcrkIcOcV5XAb2ZMLnO+aAndfVz1F52cGf0ntf+56hcD4eWa8PFP7S2sDC2WW
+d1l6NUe1bayYr3ure9ob6S7NjDshZen2kZy+3bIu5w4f62gMbfQKpWLM+mvbJ38uqOlDsnJ9Txs
gm1dkJ6SL7sRkOoymTSEtIWwmex6ddvs5EvSHOY367kbCecmV62do4utn18jgRKOP8E9fUuNNnmJ
MkdbTnNm3npaK3CrhAP82m0vdR8t4BCpQTipbBNdtK58ROVwWMzTWHybagQ2NSqJF2VN2iCN0POR
UPYeWIDT9A/pXHZrvcugEmmCHtA6yQfK9MlRCatGHdxNp9T8dDGeJhAU7/xmOk3XqmAgQUklZxaG
2Y2uUEtT5RVMzvZIGV+BsmWd+xfgcual7AKP0466pb3KXofU933rEsnAM0g07aEweviMVf365J0A
n839frqMhFHvwmpdN6O5jsgISAoFC5WEZem09aXsIglxa6hecItQUPYYOzPvMXgXqj6ej11B5mQc
5uI5R1F6681hv+55fxyMof6Vh0Co5MUo3HY3Zhwbe1gGzuPpu4cck1aIS5HVVH1/Xc8Vz6X3GdLw
qXueBoiO4DwV/atPftLlfCPHBnmzyEbt1acUYHv+LOebnxeVS526DeiSvIGmW3zkf38LS/xrOyrZ
oDTt0LMDDdIotf2QTbm97IxJu+gbxSKwotYbHfmbtUr16kMQKfou51mwlF1q9d2jotsvsoc6o32X
9OpCzmzFdDUARR+41a10UHwfxJJpT4dotuAPLPlrVMpUH4GsrxHsQ2hxysKbTlwSAFer2Qy1lexK
g3TR535jumD1zhNCjdJrUq0Ut4lFTpcRGrS6zVtEUOL8Qo7JlYrfN9SdcN2fVAzGpD1AMhUtT+lS
z0WMjazSuD71S4+3EPtq7+KcP21U7QAiHEIzkU0lspDdQiNw8s8V+OaqWL+XyVnpEDTw5xGmh6bU
0pUrSoyWnI3rgwS2wpssKL2Jfly2lXsi75ZWve3hTpTNk49svjtKaGwtJ58MAkwbJOhrOHNgrvrR
jMsNqAOYG9rg0jACRHObMpj2nTlH5UY2ge5O+1DRKKKHfIyAGoSkG0o9t4XrUt41KTwTYFyxbCTm
C4hMqnhRUFYbQVQChL1v4cc8j40QN56t59Z/49f/Za5YbwhAYEiJ5CDRYVvl2BaUhfb6qVU0if46
qma2mCv9H9ZRjM3C+u/9pJWAxZvfp3uc7/vZL4KDrYCIX8QqJQ/IaLUrZA0i8uzEK9FeT1ZUdcNd
KbpN3lD90zmI24ddVi+Fs5Pr4a1kFTk7y+UoUX5zlla9/cKGq7spNXOno+v9FNfDeEXlxvfSnZqn
CO27vWpPcBIJY4QK3k7V3JRiT6ypnTik5DVnLa25ZyHbl9mQAQjnbpwFJiAsL9lS1k95rIDwVMeA
x7awxu2dCSfvjewNTU6JtzXeh57TPoLXkaNF3tq3Pqw53eR61NFCZaMYdbRR8qg7kKDN9giboZBE
ovJOjQrONEZrfIFnZ+8Yg/nL6Pp1DjftN4rokXYi7nRvWl20boI7QZaHhHmQH3INDhLR0xVIVMAX
UH8s+/Gkt2R0p3h96goGFdkaRsW5bCJje4ouBcowrdppgDBu0KjcgzsaTb3uyoxmaDpneB2jpRsa
956T2CDUtCrcED5gGyr3Wr4y/8pUzbtkr9MuOGcme6lAYqlFsamHuV7LbtAqPVKhw68ZpQ1Kmqy9
lvnlvdQumadrmwLtr7bH1iGqSvsxzoxx1XiGdR2WrUm9p2ZdKkUXHKwQrH6rmwVlWZW7bAtnfK5S
/+cAfe6PJiiWriekGTRn2Pplaz8MA1tq152ou5mKnYyjeKl+A4HteAtzaXk/5/pF2EFPMLvuQJkD
sFkZi5GTcpSJkxrYbb0MqxTl9rKhwrvVnWM3Be7x3C3cauEndnuYK8WcwTXiV8VBsE4sY1jWYT6s
k0J1FwiW1Qc/UH8YUYBy3zgjeu9zHj7YsjnZeolwclqtU4fPUY/OEYAPdxOtog76WfyBedd4QUM5
NYO2mvLCCRvKyj2+uJAnOEvftb/YbTVehs3s3xZkTq6GxgRtVSm3cijsPedipnRiYQaKfysNTtp5
Kz1oOG+LMXkpK7taJD4wuJG8TiwEE1dZFdfXAdTby0zlW15PBDKD8meDRu2is3v7UUuQ2q6qNrky
4IrcxY3FAS4kPrsK3bl6cUvn0XLd/FdfA37fKTElm7AMzvBXqCPxVLjESgu5PM2Kw9vGj5GkIpoA
9RTAYtBiZ1cnDRR+prFykSV9iBbpb1dWNRQ3fYjMeVokhT9sogI9pn6sM5USu2gJE8m9jUQbAiZq
vdYrbTq25FigOuusLaBZg7duYi19n1AvRa+31FGZvxSIh/1IaX+koiQlyctq21Rat0KfrOIcjyqt
U7s1RbBI3svwTabZd6rDv/bsEUCz8sHDMt27lv+sx3zQ2bqhC7L9UCdEVoB6D06J8D6i20BY+DnX
HAMKokpZtWGKJtSYWQ9dH/G7EhyP0KQaR74eh0zwP8qhxlC0FRTqy1DzgjUlkeOdUdTTXagohB0c
6yiHQFd2e9dof/BFLDI4rWB3sl2v2Upf6QILu9byWpedIJ6qC0OH41925UUBtwpDI8LycpLX1/G1
gyzD2SOvqVk1qzg8fQ69c59jAZAAVtqDBrbTK0tTqquG6sRlb0XRt8BXdircEE+UQdjborf0La++
4Dl1gbQKBzlz8AEHt+q48PjF/1vWVHiLrOVs+9VK+snLB/JVwqrGQS+3fmsrG3CbKBPn0Qel0RIt
G4gCi+5S0lQ3EHRdUACpLmVFUYOezl1MvUUWkADqgfHB5ASNCtQuAPRRJt/qoluiTrr2eZ7wSINW
5WyV3AHSCosN4dp3Z9lNsqbYEgxFktctjq466z9EIwdtKxtBkAX3eWITe1tEHDhsa1V0s/tkmDa5
dcQejrMb1QdQOvG6j5r4tQEPMShU148x6umORu6z1X1jCwrFvijrPLmze8TupAunUjTaZ+ch19nb
GIburiJyD8+G5xirKbCmC9mdWop5Ogoxj7Lrme2a5656X+h6de+ZDf9LmvI0o/14jNF9X8iub/bN
hVyyNvjzvvHYRoY7HGwKFsACqt2tnWbtPhtclBs7WOUVHSysrnyxoBlZx4MSEcms8nvT8L6VEDK8
pOg1wG3dvcSo2pNqUtubQVw6q4aC0S3353Ezr3P2zrFOaQW+8tKPkXudFJvziGyNaQxdYkWN59mQ
khK51OfyJe/0acUfu13qgebM+SKtNeRP6gA4PxrtSHmEZrQtoPIepg24VGshmYAhSpn2gVM8yt6k
xc3tn0O1kJFRhvnkJXt/TtRjwuzL90mKUCKcylG9yuI3RWto9e7ySfd3kmT2zDnrerO/qjIogqSh
KUqU/VIbOF3qhJ+dy8zWr7L5axwScDfU/YkQQL7MAMjV2YotaQJVzSZxh19oqtl73fWsfS1aTQ1i
dfGhKU3RMNh7n+zgRWE2RzkUKEBGrYHdTJioyPtGXbaDHQDimJhuYPOqUZ+I6tv3cmBuuwBOSmTp
hjFj44F22xiuzLosFiYyq/uEwzusEH+0kLZ+GwNg8w/reUbgp1A2qhPo3L/4DeVNX5sRqUcc/r2r
vOHZ79PHkTcMDOsFYoPxsvAb5SgvlQd9kaa0E/KrwErOhlM3HNkxJgUAy/cZn/x4naJxqR/PwwiN
O8sapTOeEFUdK8ALyopE7VTtZSsO5hLNQ9E/Nc92xBDapRFbxmmONLgpAeKFbMrLpEfuRVRoF+08
e9dlb9ZXVDIsQmo0s3WK6uFmiga0mYUcnnSRrXCE7BMKVuPibGiS7jS3Fyudx+UipVPny0+GrK/B
RolFpEGuXvUpUQsYrZ1Zfa0cpBLjrCkvkjos11JIcU6UYtnEkbqXxHSela1CJbUfDJMK+r9Mkl6+
A/yFX++/nBRYtXlb2u5P8ijIFLge7CVkc0YkyL/EVFesPNupjro6GocaXht+eaH2aozeRp27+EdY
8+DoI3QANMjBLxLVgVCceo670khAkmpOA09INu+6AcmWQTwi6yYzr3N43BejPgsao/7YBXb6pOql
Dwzc07dW209PlmfvpUMbZOEyzaLuugon+6DqRcYmO6m+QVe0yLnpF9LsynqixGWnDWNwz+Pyp5xp
iVJCq5rVu7YvUG4dWwv+6qT/YkLbIz0IdtVwXWKk0hueoCJ8iEfrpICRa9F4oelIv1QCRDfrqG3p
LjVY9qCGD11iXshx6TYZ6FhZAqqnuhqouw71Gd92ArnaJzdJaayJ1f5009Pshc0potCcXq6TCWI5
tRr7FUpilF/IoPJ5UAaVZSz6bDAAtEPmR8z6HKT2YkSks4pieFOF9ZafyrQtrNrYVmloP0edsSbc
P39VfNibOgq2DqqilLdWmBWLsJnUr2SBICQoYMjtdBMOYxBxKzlj6lB35zf5QnKygt3mMnIsHwYT
W3+kqMI7dSWN17l7YoYyOHV5luefuLDHJm4u++G+Qd1r0cVudmOnU34zJ/BZg+l+TNJ6ujyPG6gk
Xkhf/lvhjxv/8DuNdbrx5jNk1UQJmRGt/dECd69SilPw7jmcuzGie7LrRQ5vWnFJxqy55cu9NNM6
u6aQ2rllw27tyokSKSvtqNJKiRxvLC+vVkGbdvFyLoAMovxQbk99pdK/KgN6mJBHOLdsuJzbDAne
sQrDG7kg1ebVFbRJW2nTeBKti6Dyt4XWbtWinH+Jxphap0b/u/FPkxxRe2M9j0P0QX09C8dix7nu
q/xCzFIN4X1MfnsQFEW9m3t88JPOQ+vwFfKK/2IcaAqQD8+pT8kLmXuIdF+8irUbmZM4Hb9laiOl
sGLn6/ON3ZPiXtSCp2FWxmET9IW27IdsWqgOgkapFaaPYVzCzAaMXQoi19DFnASRbV1dj6F/aV/K
80qFVOWqtx316Hdae0SQhKNp1IXf6x30d+3i7eVRUIVwEQPgKRZelGV7oD8iMxm18JCIwSDps728
IOn81pLdD+YP08/uthbOG7MBEhdOyhGGal5iyEEqx9kj7BLkpbKRFtdG0mDlCBLYIKNmQfqc3KW9
8A3tSOZcdk4jhrsIIES58WGoglLHuZIFCCFA1L1tdd/PNQk17M0r/lbdRnrMwVheul12pZdwJMGX
D2+FSGPAgva7K4rfsmh+60q03bkrEXIfnN/n5kJwSs3NHLbTKCXSSelQWlHRWBbzlK60yC+QCOA3
uEELT18kFamfFkyavTOnvDyQCE6AxM+Bt4HC4tupqwsL/E6pvYP3Dc4BP986buVsoiCyHp3ZJwME
BiPTu8e+dp3H2AvtDWgiY0ftd3ob8b+3iAWeI6e+0QNF8DVoG3hwWi07apQvwsg0jqsAXuMv7dgs
GbG/l1OLar2v5bfVkOk71xidzVxa425oKQmpuvyLTeDgh90WF4Pt26+1AjmFQ7ETXKNquW86QmEQ
Z3qP764AnU6unWn+3dXwy9OqofXm2gjXblDfVi3t8cOqKaEqziAgHYp5PDiQ+VywA7iDVNXLV5EY
kwZ5GdVyPMDaOh4y21hrzUiljBjSg4Tyys/NKRGql1E2ruTkv611muhyar1ADmcJux2y8/1icoNU
CA0ajyn6JhwZu+TQC9Xis1UKHEtr2RnJgUPEm/Pol/Gqd2C7Ez80BeQjwLHUzPa++DXKwdwcxoVT
cgg8jyXyxynN8iItn+Z98AEv3y/Qsw+7nVvqxrYUsKmEApqtm9VsHjtTvTtdTMB6djsfZA8tCGXf
GMmXEyhr6oEAdro2baUV5vziDpJJuZgcSfMMItMqU5aQd6gZCMT0sf5ztYrVTpCu82pygbKbKEyP
l7HEfxUcrDete+smQ72ti6q9SWu4K6LIHZ8mg9pcL6yM73HVrluZBLRDe2VbVfBD8xFirUvdelLD
IoWcXVVv8tzJtlai9vvS8Mo9aYJ62zo2lR9jgYAhR41reanS/6PsvJrbVoI2/YtQhRxumYOobMn2
DcrHxwc5Z/z6fdDUZ2q9rtrdGxRmpgekbBCY6X7D5OA82+fbW19QOuFD4Snu3o4RT/5jgLtJ5/nK
Nvr3RWSCNDUvfQlt2z9KS/rbKTwUQGpOWWI/hdBSmnVXBQc9AtwzVoiBzG1qsgvyqgNs5OjV05X4
ODt2uZbRzneqJ31u2bDX8WukTNGrPylfs8guAIYSH098eYzO6p0MdpY7nvWS7510ZoMRWghAs+tf
roOgl+H4+Cp8U6Z2ph7sdZuKszSdHgVhFPqepFWH0bdkEW6PqFjt/DSdnybyDhvEcdEWJ2W8shFJ
+M5a+RUNnvmXo3lrYEpwirIwWmnp4P+XdvVDWWb6j7kyq1WBIM4bjmk6+HN/embtOW49tTbuseCw
kTNHZa925/k0sM4+DJ7vXILlk2MDjlOfhOwPFYqcRl8690imm/vKMDsM7Uj5mj2gSbO1zEtWmPEO
2/f+qQ/jdOM2nfalTRL09t2u+u4U85egmbtffpkjwxvwXdvx38RTomClqOb9pJX2D/RRWdjoSfge
g3tYl7GmP8snFxmIV0XL9E1HbszYlKzMkfDgBak23bluvfDR6ikeK0PiUzA3gm9mVNhkZuCo52Xb
A9+fDxZOyd8ypVDRgSnQWlnCcqTBVNWqnvs67x6gB7PIXPrBaDmbTI/Vo7PMGi3uas1+bxdSm6GF
4JXSzlgLb20qELyatEE/F6Gdf7VxGV5obo7XF2etL421kOAkqoeICB0pL75aGPj+jqJmZqyFzXaL
kmu52ZVBB7awAD9PFHqU6j7sxpR7EjhIXqnWuogt/m+W5bYc+mXVZE9k624DEhwsM24DkyzFpLP8
y2Vi2MFn+PyPspuwrcRZDQ7eGEAJk7cCORHp9zvbOTa2P6AajmUIoo4thr1B/2p67Fc9I3uGUdy/
DlkI2VVVtbMMOjrg0cC1tJ1AAVBq649oXSJRsUytzax9MO38IoNBoSgHFHK0Ncs755r3yk2/2/u1
M28lDTamPNRTX5uO0qwV/VfVJ9a9tIy0WClNmLGQU52nGcKuJNiGqgvvytBEcq2wqe5XjsXyK2/D
6osWf/GpvgWrIZweWhTrvmt4R6/bptaeNYgDu8YshzsNKcATyrzqnj+wfTTaOd7ULA/ejT7418my
/KtDeguHHDJJaLivSebMTb9ydbXd9DGMKDuYopVSeB0qeFG2o7xU3DkIAJ1J2Dq7Gi+K5xn3HSpo
pYIob3nydNP8z9FjJA3d9h8uaq28rlS2zmyrcKNLd5eVpLVlx0JRApuJscgOVRObd7I7kQGJc1Dc
ucYVsnmZ5vwQ6hacvmUXI/ueesT4Ow/dY9tjSCIqY46IkNW8FHZ/7ezq2F1dgyT+FjnU3CCekren
HELgQ4dm4f9ue6EXiDcgnkp2d7HCMJCUO8Xx8C3CPvXg9mztuspALrCOo5d5nu76yCvvpavWjI+I
0FyEMaJKvWvM6WPUCL3g0Ou2eXbCyMK9KdHesq7oD7VlkNovDfUtnyp1G+FWs5fRLiSf7hhmf5LR
LCr/Qx2ivZfBEs+bIDaCFyNBVjdSfl2vUDQZe4zi5drSeImjJcGnqdTjnBqLduRA+pPiZela0ti3
pqSxHY1Pk1FJY39qSpL7L3OzmN+fJLk/BYcqS+vlUskyKh+UY+O9D/kqThba51yhPCHVuQwXgS34
3eQgJT0tzn4kjeM9qGoVfXFqVh2Lxr7rlWz9wjjYASoy3/vYOQOIHSi6jOWzOi7eTaPx7kclLluB
m28saj/vjuskCPOb/rGtoxO2plANVePo2FbzDCu8fU7zMN75c6LBXaVPDrYZfFMj1TtLS7VsBJaZ
lOb8CPOie1Rcf/r+2urp+D1UBoQODaPeT1l6nu0C/3QcQ1C3aq1XGy+gVWWN3i/eRqidTemQr6wy
cF4jOHbbJJ/TO9Stk7tFzdCd5ocpdbptVgJRGcQST9pliETQdVNaxn66T9KwXNt2/oQTeXcvIodD
gRHy1PIslqYVe+0x95R0LSJ7ObaeT76tb8uYNzxKi+VT4i3UYxPTTfe3w+XN63JegBaagDOC2dC2
ruWgaHXrlFPyWKSK5TRnZXgNul3DUfERMDHQRryz2I5xabzrPBjXfqHOZ2lGabFBUsh6HUoUyNW+
/GZFifnuqkZ58ALvME3uC1XJU7zwRMTaSM6iedqHcVdfbv2ZCvDEM+r6kytSaar+zq8VOGvLfDnA
qDDv+rg4uRlWbGG8pHAW/UoqOubGCW1jJ6JyZodUZzN5PzPXhauF9hxWINASpTR0i5Wp6kzBbomV
QekKUZQLXNt48IxqerxiO5Kp9e4kiWBmnr2f56ZZXf+LQ1v7aMtwZwDhQ5XpX1GNh2aWbqnOVFfN
79SBwLuq7fil5vV/anSHZpil0Z2GrZrMqCLLe6iLGsJdY9aH/mvt5QoMn8F/osCinXnzfB0K138C
NeY/9chr7uC+Wmvpk1jAQahxFna+lz45oLf3JfDaEMECLjSFqvHkfw8DxHevkutoyiTrsKv4T6m1
gQUBZ8XkDvt4OUOd5uNM+m6jYHlixCgT5+y3bLyauW63ZPydxxobg0cHlwjq2r3Ogp4+auoMVGp0
CariKF2IgLQKLy48ujtdvb9GLLFGCdPOtebmeOsrzXrELJynMcZ+OKtCho7rS2ZYFSYPao1cwtKm
eKafejayn/okppKYKohfXR3FS+mrq6IZV9fIoHDNze26loHrdoUUktqxNTaVVHnwRnaM7VBlP30M
+ZJOtb6VeYbz1F8ilAE7kSGyrxGNyh0Qsuh86rr4mxfpyltl49nmxTky3LCaTpMeAIfXu+KlMqC5
egWGER7yItnk/KoqnX3acFxppeleLQlEKd6oWXoqtQsPR+4r6fTUWFtZljVDCEN+Xu4pGbjOvt5y
t5kyLpG32Y3u9ggP+fWbHmSbClml91Rzo2PjYzjcefEiDyWypWxjSuh6IaI2LYDVzRSb+R34ajLG
aESumrxCzlQ6P41LPHZTpFSqYG/a+nCUkGt0YwGJT6wQNKXTnuVgjvBZVrMdm+VKOjIVUWXbWEys
pdOWgGvY9TwopvZsDkl3/jwmkyO2IWWhB8fP8VHRoXIGSqQ9DzUb30XlaCOQ7QRYDgrpSHs54LkF
1C39AuJuenWfAWk5/9EvEZqJZtAyUwZv09sRawzF8v4NvE47GwkmUnL2t6b0KaVDKVdOy8TzNnHI
DSLzlHTAYWjyH3nz9ueRt8m5BZJ3PZO+Zhm4jf6tT9MdrDaKcfdHrIrOiU4Oa6xsMsRqe0hmUNWs
LfOHzhyMg86q8c5ye/cOdcLC35UtiKUMl6+11Vohypf2MB1x3LTIBORT9Ctz1RjxPf2r0Cl5162x
sst+WvOCBePH9AygGxajOQ+nup7dC1w0d4OtRc7vyMw3pWfFz3OL/ZA/V+publiRr8sieFYaY+Yr
pJgfYnDyUJVwTZdYOWjBYB/AK1sraeLA7G7CHnA/Cpc8g8f6ASSG8aWyhhc25/WDvix6ljFpyRgM
y0+t32MSucwzK+fS92MKANMYLjfOwo3fgCjMr2BWR3g1RMjhplcnzSWireHhk1T0d4nuBsfUae55
/OhfalXFOCeo7+sl6RTNZf74e6xMnPgOewBoFyRpLR1H4k51Cqp7Leqr0pk7uXLR66Tcj+QtYcnQ
vA1YktdVcWGzmhwNewavXXLaRAE76qPoNw36poys9kc3j9M2tJ365GHd8awM6i8Z97JF4DnI7acA
5uYZT8JoWw6QfXCxMNcOKoTn0XXRFI+bBzlgHdk8SD/bk/NVmUsGfvdJxG1CpcDJQuIEgxQEW3OM
T79WGro8XmW33KA0Hcc+JpEKjC3ItMcS3Y0hxNiwVQN978SjhzI0Uah9L9umjltMjyFGq9/JpCFM
krf6WS5tI8996MZu3lhLgbTojTMgEPNcmR7OEkuXh37XydV9hGzokkO31EfrQO3xPFIo5f+OJYOs
rk222StQrMU2DhQgmFG0WJK11rc5M16z1Jr+q6s3NnSU76rZOrBOtf4Zwoyabju1b+MQLKkw1300
TF4TQ9Fnd0UT1qfSAfpDEVa7l2uXfRStJzvMx6fRCdsHZDb9Q4DBzHbgifidjPmaqqr2zj3iH0rF
YaunW+N3hf64qJML0mxfuxajq2Y5yJkcnF5ZdamrnMQAS7pGs1NRHKUyNtVqupO/PkSI3GMVd5E/
Xv7tSr8ajlE0/JQu/IRUVCesVFuXSaRspVMOpjWNKzvKvhhAAR/qJti4TppeokVLWbqwSgCINvkH
FCpNZ9NbwyPETzYEbD0doMHRsFc0UH+kbGvcFXfROFiYFKtkabJ2+OZRq8Jf8iu6INGpMX00pzOl
/9YY4b/aOCiPqlqjWlF3rO6XcJQy040zBdEZRXbzzbanNdrZwzfyN+Z+Rr9pJ9OLsDnptdq9mpVi
3EGiqtYyHRlbnmnYf12KToledB/j2eWy8qWU3J3RTrd1bjGswRat5TWuaHhzLQpOcoBZOmMf+Sym
SmOcK4ckSnBR+B3wt0mzc50kUX6s4Ojh5h+T5EKOM1Nu7lnR6178ruDoeG7ivnpmEfcrLbLmR9c5
OJp3mvqAY4d78bjp1w07ox9x0j+nalO9whFPTmUV9VuZYM0/FR/gMhCwYB/1WnYAPN+85126k3lW
GI0bFZ2Jc9jCNZ/RcDyIKyUa1jYlgtii9PW/2VVWKwddlscpbqq7a8kYP058HZeXr7ocYsc/ewBh
T9IKVNe5a1DECvOYtY6XO9tpCPCBWpq1rK6z1P7Reap2lD4eYd6Dq+vpxUzbrXRNyzKJ7Syb7NnA
0UtBAEq+pBwkfWB307OTKMpJvu31LwiC4pAgGmggFJCG5hehzBSBHzz8btVzET5Elf1FyDbSwlvg
2hqyOZTIGfQHfnFVjsar3ihUfgt9Qk+kML9KuqqrKxDsFJjuJJflx5628UxkP2XUooZ7aLEwv2a6
Smwd7u0SOPJCkpEDucc2c5KXrJuDs12E/aoFFUTqTWEX1Rco9JWklWRAmgAhqpfE6S6mMfESn9X6
xR7rkFoorBAZlLBkXyKUjYgdV7CDot3MHv5YEu4U8XTvNePd7XrykUVM+U5Bb3aIwuzRSMhyD7k5
I5adeK9aYuXHOMadTpqLHPcdOtZk5pdRc6zcx0YvD9KSg2fuHQvPPGlQK71Hlnp+kJZlOy2GWTWr
q2WypU/Rxm87QJJLUz54GveW+bV3c2S6ZzVR932Bb8aCewdEWcfq3oFavjXHuF5j/Wuy3CpsBHEa
5cRPm+oFxKQCAbQMx5uuQb6hhSWmVA3M1L7KMAbxivOw4Ot4gT/6quM+Olqbv9VwvtNCeSsmC37k
aH2VVp/Nxcmwen0tza4LF8dUsm/X2OWC0VjfIavX3/fhXN7nCraYiHs129aOgTjGOZaCoTEisM/B
K8NuZ2FlhdxaND1abTRddIp81I9Y6UAAILcBeIWHAE3ofx9NSRV1tfJ/NM1I+wj+Y64Ey2ifxxaG
bma9ZWubXdDTTS+Nb6UXt67Nu0ndSLf03Ma6JUD6uO+TnYZp+0pG/7jGLQ6AW4becK/v/ogb1AY0
vjLss1BxetbKdjxD4ZuafatRJJGy/zX/cuv8BD7RQ7vZU+GflwdoF7IlRrZAGB1l5/h4h2wHyw8v
w5y1GNV9tPJRraVVqV6CsMa4LZFuvUDocjeOY81fh3y+s5Zya5prL13VRO+56w1bt9biu0LJpk3j
mr/6xXrN1c1hi705HKOlKcZGcVw/N7lj3UmXAdXtEoTGvYx5bogdkLjtNEX33ihgXTt80GbHU98K
qPwXCs7pqtMH9a2sMjJnimauZbRrDGu5r8KdHdTaW6UaGJo2jnKQ0TKceQvP7nw3LpeateQh8DLv
UQaz5OClvfvl98f1sAp5pJ8y1wvQRRzK9+6Xpw/KWzr5/QMZpR/mIto/W5gyxmrbbaSpTKYGa7oE
8d5qxbvTDb8cS3GOlLOVbTmm9sYpBkqPs5kjCN1pNsu9qexXIfK2bDrxI8RZkWxsENgbvTsa5PWA
+mcQiQZMMM5W1EEXCuKRvcly6ngtpistmTTP0yiQlfq7mLNezVvBtNZb2O42SYzl82RoRMqdBaJS
4r9qL+rYnXW3l9yCO+H2aBdpsP6UPZBTOUxkD86svFfSMlT0LvZymijVPxPowutVpOtTdoLiFjCe
q26xzcNn0+Kh+6SOrvnUZZghZ7qq78q0ATduNzl5fi9xjtd25qSnrp21i0T3XdnAKFgHNSjntVNO
iJkVzuUamrfAYcqWOrLEygHJq2LnWXmBKSefZmfuP6iX/Bi9lkRNiC86yj2X2Es7ln8hr0U1yPSD
1iXuo4QErhFsI74iXr6W8xgsh4XQchhqE1/U5Soy0Lmzv1hQbm9d0q+FLEy3PpWp93aKqx2cgZA/
p5qfcOgcVlqA1m+YpyeJyOKq2vF7DE4AHOanRMXAhdx6/v8TEWawE6KMDbflaty7qrNJHQ1gy/U4
mVF0tBTt5RPa5XrKL2Ff5EZwvqJdBMaS2j0SUiZ8MqXY8dhPX20DNJqF9NOvNiLFXfi/2sJCIb3J
uy+sTYH3+OTuESvTznVtFbugiLNXntkfk2zEYVvT/+XVsNfKTMV0nN3VNqjM+W4otY9JumJlZwsm
yZWpj5xWuctIUN84+n/y+LWF/i98f/w1s3qVIM/PL1C546lWb/ywtN66Hkq0aSjBLx2pZP6RyZMD
oLirytr97nqKspq8oHzJe94WgHBQp0t9JPbdIThgg+o8yJXgA+E9ErTqKQagfCpD7Uc5TPWTsJvT
pQtBlWuXWHlL1NIlLQmVLr3DmqrhVpauKcv/yUfcJ2GI7CRRlUuyq7cUfZtzf1N3YgF37ZyT6Huc
ts7xlvsaSv7SNk93gVefCtvXBwCAdgTk86rNgbdacsDMeK+l/fyD926E83o/30WZqT86AzRXGYiS
KITo7yfPbhORW6pVA+kLZqQ+TucQS79mA+pmOUTmQz3Z0XvLTkFDg2rVNkWM+bnRP9ZzfxTWab9Q
TwuceUhjv0iPXVUvKaW8e+GhTgk6IdCp65MMVgNCAFVmOjuZGHVOdMBvHbDoQojl6euezQzFNZmL
HEe+dbwYW7XY/dlESnS8pq1/U/7T1vrUf30PNoZ+7bvi6QRmyRPjZzvNr7kCkclpw/AihyhSvlZV
Ye1vXSyjwsuUaAie5AXIGfQAwFSohYdO+c0urjCUndW12SlZDOWkv3eKX7bP42yYXXU7F5q3QWEl
fpZD1vKwS5I4PjlLdkf6UuNgNUH7JI0p0NJzOFg/b3Mmc/jiQO8I/0tQSVgNYtKllNq7BtHwJdJT
KgTQaxBEK1nAmVYJ4LHjMWWq4Qs8VAMz26Qj87eMplMFmcSwUZOg7NmK3S1ruQzIZeGisjKiTuv0
1r+pcVcthkBj1Qer1urML6oTDVtQAs6d6sLl0Yug22VhC9gy8u/RjNM3aVxPO33s4B91dfJgz0DJ
lpYcijQxVl1HhUOajhF7JxiO5UqaMkuz9UelSZyLdPVW2O3dygVvv1xEaaMa27Xj5Hfz86zZ9Yur
VqRvSn3bBfq0F9fJ3LUe/UwZntI5qag0zgdxnfTbZDxpLQUraVYpXL16ka79v05yU7h601Imuk3K
qTrzqtK1dYXOPi654B/EfRoFtOg46GkOCL7Gm9prmhdI2/aMEs6fsUPTR8cZlcR1gFPCSxdaEhvH
Jmkgz+ZJiHirslFB7VX5IxBFdxujv7iDTdHz8MUrJXExDNk7i3dKauAlntb28U++kbSpP2Y7BZrn
yg5bKo1/BvGtT0VDPtTPrP+57O2z1BqzTsMdVSXb1gowAYd9+uGKdzeyL/0c2o/lgDypbyQ76bbc
Ij5nfjiuBQafTrG/sRvIDr8nqbWOmWiOQZ02x39Okig3RTVLJkVmpa1TtR/PoQOAXhsRfMX2hFR+
mbzUCz8vyzPjYFBqfephHLOmIgTZhZVGYfMfTx2MdYOZ8EOhRzy/9SLfGTCs3vre+zIoQfMv72Zy
d9307o0Y/CZ1o5/LyMCkFvzTJsav6MfywVTluoNT8kJ3sgQOk1dmW0tTx7epTzAeqABq62OORJ6N
xUvWqP1JRuceBSAzCvyLjFZqcGo83X2SQXtfTmOLzHedPLMWP0qIWTXJfRijteUsl5+zRjvlPls2
mSIfHnaqvq7M/GC6qfG99JFTX0wpXav7lVBY/lK4OSouvmOcOgX/qRjC7eZ36DC1zr8+oQ5Zk7+G
Orn66aq/Q+Oh+7iq0g+LTp796ao52r+6npTPGFkUO73NlT1ZSTysQa3qYVS+gaUyztiqGxgNDtW3
LOnI6oZheo8mTvbCTfwg8bfp4UAYavR/nV7b48d0w7RSmS6X9T0HrlUCJbwpNnk7fmiMiHCIZ3Qu
Rp7pi7Qa3TcNkCyERJUBa6MbzjLQ2jMkpbFo8aCe+AX20v4IxJEP1YSXT5Nlzu8r/PGROq6kmwA0
3PW7mBnUv5mK/yoeZ6rpkdmirvfnaTIWwworWnMj45mmBGc5m3X94+zW92m2DHsumgIf7ytws5vK
zaf7xA88bJi1rbRuBwuI/D1s3HKb2sbEE4pYsML8huTUqWBPWlN45H6a7j9Ni32EPdyBTDNQKXkP
+yMaNR5KEztpyoCg1jGk/zxwfS/nDXsTL4Vh9Gm/Kp1uZPq722XlEu5y7f+HAQmOeMqNXqacM92v
LkrKCqkM9ZO05JCrBeXVZVAOzRT02KSp5uaPgdxUq4v0JVz4gKTyCzJR1GPbAqbNSib3BVYrkxuj
trhUvW6HW/1rsAvKXLf2LQbmKdLSYVxfJyt11exgaiMds1jRymoC+aTFxGdZWGQ5/0u1EZLwkAWI
dOaKk8HXqRtsr7XUv87s/SI5mUO/g2zbUKbDF0bMYa4WMD7UrFDNwpNT9Zl+J8NXM5nreF1G9x0U
a9zDUj0E6p/HbDwjTDMMMptngFqevfY7emWoQqKkjHF76LrKBw6yhEugTq7yWIz1yhqH1t5Jdt1U
GtQ+kTrYScYddPTUrZwmUoE9L4n3W1Da2wSFuVPg2Fv/SCslQabGwKws9tgNz63+5dYUaWtpZh4k
Rn3htNxGRdr61rz6u0YhqPWcPAqSmkXuPkNtTd/cZ9semjctc7rnuK32pRk3b+ThY6yzva/XMdVe
voip8mcwOKOfcEypiZC4YmYTGKATxpFV0jJajmRcFH3o9zJaJi7PPmdi6bCM5gYmQGHod3cyCpvk
DfnEHoExBhcJevlisVF4x7lWhg9RLqnBRl2D3GbkJ9trcxHm+tDoWkac0vwYKSMNFCh/6Ufnn0Je
txEp/MrV/nohGZnJcq6vnllKDPMeV2tT/+Gp7tNk20BharfcGBO6ktKEk2Q+Zo3lHmKUaFbG0pQB
NVU7uP0/pXELxQr1Dfiqc5KucbYwT7TxmLHI8B2A9vpne3D9s26VCCga8QA8giQYxPQRI+SlD9XP
o2qV/6L+shYgj6rkypnNHeIvC4AnnRHvdHo2d0j0GO+5Pf5TWprx0Kpt+WWZNFRts7bHtnyxSnXj
u2PxowKrvNYQdlsWD8DyqBDvdPakr2rshitse9xFgYOQye7ImeLmgv9v8wxTh10lopQRzPJtUQ39
oZ8wnG8QSOrCMn2veyU+x7EdbqRfpicwaHIn1hFvbhbF5XAMkKG2kFvD9hYxMyed33zPtu/7Sj/F
aqFxAtjPH7TkoEUJ9HZJ3/4e9UGVvaDVmxzmZVSCA2tsWHqMtHghh3EMxelNqQf4/5xcexgKm6Xn
c8wAUHrbpwpOJJkyPpKsSSmB+BrwaMgj7OthfSVz/LUL1fHRrfzMX9Wg02NDjy/SZ1WULoC/nHvy
clvHN1QWMP9TZbwWy0xUPlncHm/9MU+MC0RJjIApQ976Hb/bTGCJZizZgw65riwxk10bsHtP87FC
/UWdV80CaflLxGKj+OTjY3GL0EyUwPU01BD2zapLX6N98JsYKoTPxC/8LdpG+pVdemOHWnHwU43a
6SgkUumncj8Bi8nD+9gs/o16ff7BxhUCVVkVj0bQK3dBrDhr6ljzD38YjmNSjugvY/BiGKm3qy2n
/ubq40oClBA76zKqwzOpFvVZC+KHTvZsIG1AaFdV96L51Q+RKoDM3rDEV7KnMqYM5pto0bWLhsGg
PCdOqH/XzcDblv3oHZEy31997FOD+jllp2GN5ET6LeuA8IsyM9lCszS9/6w6+9pnZvO1aRGQyMju
PCGxkYBps2C56519jlXsYjrPs68Kz+WYoPFazGgvUnJ+yUe93ihWYu/CZT9qIi32WKmi2lxd0nho
t51lHeAwd+HaG/354iAjAkUR7h90m7823VbfDbxmviSARREk9uc9AJjke46UVIIJN+nRlKU1mp/S
zc0YUvf5/kf0co9SYX1RIKCuh6x+UK0Q//PR7zygHTzUr23TZC+GGVZ/uAEw4qDY6jjBPUhXM1rB
ZblApsbKKlF0de9NevYYLG6fQNZe3Y6fbKo1+bUr0fv+4A4oxPljTkWSX2cCdAJVneVFH5MCxIlG
2UrzNiDNCAU4NLI8bTeUTfgQs7hZYVsE9VinUGBkQJmk6Va4ZCuJPt3hRWG8Z+a/M9mGNy/XtrYd
WA1iQJGG3Dv0yXFKgJxgr7OXpqX2H3350ucvIVGjbnVyfZthcb5tB8WHe4W+gJtY5ov0IStaK437
LD314PIgLdglWkX4qPV9eAcXrD7ZwM2QjCin75Ydn9p4CPeNSZXvrRlQkNBVfF8BMUx7hGwjNGB1
dT0bcf8trJPHNAvM/8Y4Wuuh5//0xw59riY0XyulHLe+DdPEcMxonTctHp1meR+rNi5jlCaSVeAb
zdlzwv4laE3rMFRqsfZLkNHrAfjoANr+Kc3s/gXqp7HxLAfGXwgbZQjRCVku5eMlvhp8uJA38kBk
B+4WN5phLcQAGbgyDSbb2QbOyK+Jd/gl88Y1Suq8tpoM0iXEd//8qV2rPmUFO9lLnxys0sMrK+EG
0Uv/wZstHqedVZ5Ca/4eWMn06PQlD1x30HYhaaeLRFzDanYscZq7WM0SN9iRvo9NFc9iPejPTo9K
9XI/ym0ot2dsso5J9MQhgf8/tyaYs+6cNfmDRNz63VhTVzHI3uudLQODaSXnST94kXYirx5cKn2x
n8wWddoRBB7lWL0bjuT5T9Inh2QZ/VvIQK3wDkQ6S8WYcr1a3F85LBryUXfg9FZ9F/4DQUfblZFe
Loo4wRdk5z38jUjQxog1v/bTwg7K7bdwaVGNTJ9daEkyJvH6+NNEC/ulCQfl1ZnShxxd/wcZchqk
DnIddWYJV03q7faQewD+uZaqQWO1F1E+GZ3sLDy4mVNulJFM5IegyDzVIcpJOYYNCl4sm1jtg00F
1fiC4r9xPSCYgr+d4mb3+FBMRxnwG9W43OLcENCsUamna+xtbtAW+za3zlJAVUuVNJDj8+BZKrLO
GO/rrAWVoToOj1wT2DXdY9Tql7nvi5U0Z7SZD1GHzYA00xGwpjLmOSCNTLu3bLA1ftUWK1nfs8xF
niYlDzjZEJ+vzdsC/1P70/7gego3CNdg3TpjGZXcycFMo6lZuWNFIahtETyTtgzNvJGodPauua1i
x9x7WgpZDte/s9hthRGMJdA+8UqagwMPENFy59if3HmcMfZOzPs4LwNjVeCoAlCJ9410BjEjNbv5
e6AVxeVqmj2S2mEPVPoOJm7OU7hICU9LLUHOYqklSPt6Kr216AOD2x/3yxydUt3mg6kchyEIC553
OSafbzXKIXvHL71tujRxYU43/pRVx4kf8RsG8flSp5ov0uwbvOhASz2XLqIQXoMn6DJpsuvqIYjC
7xIEzR4t9OUDQkThjgVI550HHAjbkSq/6A3KseuoqS2YAN27IOuUwSo3feR3hx7WGaov/kfzNlrU
encAHBqs86TiZTB5tX2QhV2k36Gpoj9cl3XDoAVrfoD1XtZwHws5pz9YddetZEK/LAdlgKmxlRj8
nJbVHziAYF3OSQ2LrCqQqWH1ffBJ5K4cWTG6PJUepumc2zUPsr6hGot7OU6B3cbKpmQvZuamPrjk
R8AjGGJnTv0D/4Ui2DpqGjC1jw4LfxmD0OUj5Fvk/9VQaB+vH2IUZMsdC0tz+ZryhW+zrl8UY1Ae
lj/5XZbXv0Oigt62KMCG5vUvl+mUxqKDZzVPqdkdY4hIvLAXGTxRxBPJO/wYVgmUt7sCnv3/6OMt
gWzulU2kuMPaAMtyiJzOIJtaKoiCRWkABc1QymOz4CJvTfnvyjvHvI4KTvLWlNFbsM0r9N313e+d
VzlodDQ73zKx1zCsZFcOs/8POEbWc8CIIJLDH6pts7lHmTY66pUbH4tuqO710MWrIDa916B1gErj
XnfU/RQstA1z3Ezc+CLQUd9WE55waXIRtKiMSnNesBeBw+gt2ArUJ4iT2H431gOC7fUT28Tvsutp
yVQA2giyoz2U1bfBPlHH492GAuiwka4S782VYcf2UVdSd6t1Tl/s4XdhgptR9mbTPjHHhzs41fjW
yI0ld0E6bJCsjT9uA5xtXApP+fzpNlZAAbMpY5pWB9tQLeCeg77Pwo1VOckhmcDC8xrXkdVi/YJ0
2Dzw0Kx00DSoJSGI193Vpn4B7dDuIhD6192MGqVAAcmlQzH1K/9wbcd5F92DFSehC8ry2icT4Sad
o+lHtghYiJTFZHTvUweoVFpAqpunLKje8zGuzlc5DKcGibY0/f9F2nk2t40sX/8ToQo5vGWSSJFU
sCyHNyivd42cMz79/zcD2dDqrm/t89xSFQrT3TOkmIDpPn2OoqVHyOFUADsQzQDubt1dppTqRiIG
3oMHQB7Bx+N2xrx3B1hIo7q6bcMCVLhfI0uS6Yq672Gwe0oaX31yaNjV3B7tEDEaSn7BFEOHya8A
LrJtw7rb8EutHAOKIE9RbjpXsV6OFP3OGQYUPXZoJwBwSxz1gc0BPWNa/ywPtMAe+lj1HuTIMS19
o8SuepLDYFKtvdlW/l4O87rqTrMx8x32wuFZb5rmEA+NedIRhbvn/jfYjiGZbqBhCRhnbPIAYFHf
F5E6bDVNi++b2EZthdvM4dhH3SdpW4MDRemuWc3V3LK5pg/JPbDq8bRMIj+gnRNk7ySqqB9H81RY
SrB0jUl4kBwuIKPGfutt/j7sxLCEM3mbG055TnwtmV+oZ2p7GO641is+uRV4dwSbke8cSsG5tB46
QdCUgLE5ACjruXbhVdSaEr88NQfVvljXNxZplrPkmupEv442UNygmRk8UJb4lyi0vQsSVToKJhV1
cemRxlRRCKoTqDBoCrszyrlV+ToR3kbhsANCpAC76b3Luo70miq3rlyR4SEj9s1S8rTy22oTOmSI
5VDOncrm1laM5sacPDrqnAZaSOoIttlmx8ay/V0thJb8AfzOAMPCSTdb9mzTGC2/9csPeNp2W96o
7iq/+fKgJt7A16IcD8t1LPKCjp9XqrdRmH96pdFnG2RdSlPLtmBy89tOgJTkgaZKkj/zY5p37VNS
OQVk+zr92SIgoWJ3rrrepSQ6h8dqspQnq20TkQvKvgeK/jCD73uxijy+KSDOTnPPvVGitrnE7IP3
U2qb4DAsWzCn9N/spjstv9N6jCZyFjZ/Niix0L3LGmGrCp16o7nvUr5cQ6JSe7AVZO8dWLGqJEaq
WEU6OPU68KGWSwtZnbqnjILETTf46iO9eC3arV72dTCii9xBtXBYFCZ5EUsHFwZm8Is6tM1eSQL+
NyebLq7uDbeBOdfnGXjO3NWHqc0M7olBi4uCyXImh9Lxzlb6tgL3FW/Q6qiU2uedFyvIeRSVGa/L
rmsPJQ/rm+nt6pTLaOqgnpzmRxkgbJwJxeNOqBvPvdfeZNMAD+7f7H0wcj8pQwo/E3SD2bMTB9HF
7NP+OJOh5paQEou0yUPBfvAiz9LYM5AcHL7I0Zu4NUQZqKYmagU3yrtl1rWswHN2tt4X5O144NXx
bqhNrbHtHKXcrQ41GKKtmWTmjqqEDxIggkcdHSE4L3RYC3TPPEmHPKh0KUCEL4/SYIlAecYvTHFX
QZftTvaWPu1+a6lsoAvkxwEKCBadlaNDnv2eqEO6of17pf5Y561TSH1H2zIEk2pX5dYs+KwHDZyh
op0vIPn7aDrHWEngfJ1p1YssM7/TYv+bHEl7qKvqQYfebydt8jBnabsFJjIBZGUdacvoG5RLI8kX
bBwXkMJ0sCzfPdFFUN/5JaVgfWYzwLbOvEqdKw8wD5IiyXCwpIe0fXSedRXA6l1nIXdSxVezJAWw
4Itz9cc4dtzNii77VNcHOqD9dkEma74z32Y6IizSSym3uOqessyMRQ9/1F+0yDJ2fVm4O/S6+qtt
W/0VtsvhasbmX45r5bfSZAr74hRhabkvbS1YIteJPTc4t+pYfpYraD5/GznJp/S3s7M52a1rKN0L
0inc0Ys91HZSSghCDCSLcwu+kLzxb7VJAwNSqA3pV8PdGsajvJHsC3PLBjj5ILcMPh9KOfJ7xd2Y
WmDyEo96W20DOIdpdhlGbzmljg/HlrQup02s63vVq2E0XqMoMzZ33HpOt0ZvFNsVht7len/IkVXY
Ghkgh9Wh54grhWV1acPuQ6/RbyfLikPr0GYz0bOqhvpCnbbatcrwzkqkLXZZDJSFxF92aWrrEYbX
EkjbWqrtue91aNVBDSzzr6t96qmmANUZ96tNhuhw1ADuUb6sds8lQYRyicb3SuBj4ZnXoU3Lky+2
h05yVrvjpdQc886cFWPvp+MMS2n6YpJF/FOECrDPm9DBT6w7IJqvoXCQvZSFYcvQAGT1gW9G2b8g
uBdXWnGWWDOJSKOf5mZ0Kvvyd5OpcIsgkWfSbqneErWafk1cQWrCJCfOKXIqYd2X+2kEjrqZlLE6
jqp6XSVQABqPF8kgJm1eYlfHzpr4NFMnXmbJU3moqqg+jv5wrQWn2GpPkMe4ow9wp9R6qm78og+v
M7uuXWuU3VujKzyuYoa3UZ/+uURDtCNUlAUxl9/Sz02EB4ToGkYphKJygji0XvpZ4zb4drXHftYf
SpEVGLuguMxtCbpJKbZTQ3p9J21eEgvRT6AK28aqIlgBCFyMWc0FZ1NMkJqqTAr0PE1upF8ehgCk
O4038KnTl3tZHa+zzcq7zQef1ptgm0RBciHfnFzKPhyp/P4axy4iYzRIFJvWK5OLdIxWSIeCPO27
XNBp0aG1TKxF0JQnebvTxbcI6oKjn9ITtCzpylOlEf/n3x4W3oc6K+pTTyH6blLn7K6bwuxODuWZ
tHGLAh/UP8WgnUH+3GjBPbNANBrEydN1Bd3VXOjdzZxilw1h+Txod2rfdNcipcdxyNLkjwZ4qdv4
0Z9W7tlw+KjlI3WS5kgiN7+x9UJ/jpz0Txlh5/5dqWfJZ6jIYaLhHkjmPEbBVwUtDjpd7Kn1vw9V
MQSF8er1DPc12LDr/ghTqM53OHL1eK+BOj+5kGHdlHk5AM9LqbJFRvBVHZyLZZGSjlpla8M39r1N
tBH98Lx8rhAs309d6p31qQIosKzXGHW57VWAqm4qdlMxHLqSalfa2FBV8DiIneYoYpSK8cLLKwKb
GpSAtOUyRs4hfYRU+kK2alGe3KZeEyo7apL6BkSgctDF7ifyK/ZG4myC/3Cf+JH7GmhAN3qr6tN3
bvJfQ2ScWjT6JeozYIBWb26kTR5idqtZ2+d3chTNOu2nTWrv25a2uhFM1bmLIu43ivaIHAyiLr9M
MkI6ESbJKIs/ZdzzHDLPMnfzSJ5ha3Ywf5ra+FiKrpux6YRgAphKWse/0n6kbyMnqB6qFi3NQYX4
wO8aZEuiyNkGaeR+IYUKyV7g/wVabxck0zmflRqlbhpTw6IeL11fwWAou1hjuLqiMm/El+6nTQbK
gzLoL3Lu2vG6zF2WySBCESurc8mnje6yrcRhSMTGkFSv+E9pY8fgcPdO/xxojhXSsQ7lmfo26g2y
Yw2D+25dRz5GlECTGg36vPdk0WwEz39kx2Kz2+Af7tRwm5AEvJOj9f8AZTuf6Gn+HpnnSNeLl6bq
owczbz5lsVt8SsiXHwMAMzsQtsUnuxkVkLg5DdJi2FlNvNHZl1zl0Akv3BzFlNccZQMnK1R4VmTd
SK4mbbKQjKjtJ37DlXu/zH5Ic08342H8FQUt0ZsobYjfRNktWeDI86bPXAAvYJJf1+qM4Ifkf1rW
0kf1UBo+YkWVkT0XCLPuzCyMb1qvymAg88NTlBUugHK8fVc5jx4ijNIZCFPqti+uQw6nrP5qgVnc
FEk+3HR0gj835hxsesFcPo0hnDOx9plm9XI/z1V4LrQgAjLW8kLZ4/SNtoUlFKoAGEOT3HycehMY
aNf43KiJmzE37tNNJepedGsCpg4hz51SdFrdHKbg4kcAzyLKqv1jkYThfhy817P519nqXc+gKBoe
R1Dt+38RV0ygILgM3/iZWeqf3DHeUhWawDKC/VahgNjG8Bl96bXsacHJe9XN7Iz9j3xovtYKYmx6
6LvgKgL3oYTvHd1s2kiRBojgLWSdQlGrjZkJmd4WcY5N3QPjve/sD0uRuWeHbJldC2to0pw7r2s+
Qi904M4e4c7B7G56s9YPLvC4LwK01FZe8BzBTX2xa59il7Cr6cxVfaoq4LTFcDSQTXmcp/ysF5X1
YriReoaRXRAMG+Tdp2K4hdcUdLAYIvNJ14tSGDcyeKoGqrQ2ii3SG5TjU96H3YN0mvqh441/afoC
uSo3fIZWWj2b/eQW3An0x7F3uBDlnnq2DXPuKJGD9p3rWqnaXUHz0vRnkIz1PlDV26LO9UNr0M2X
ekhq0QCmbaLEyZ5tzRqfqjzbSKekxqEN5psVkGGVJs0Dd1jPATtwMzj0ZVN9zti6uXU/fQWHy62E
r1t35Eaa+2ac2G65fnAwaDTZLw04Y0qSmWTqh5VLRLbnlFZPyf0XvwiJsUMOEeLpLWGIDLT6bNgm
fWogn2OBlBMHOc9Pfe5hKKxa7NKRMd0VQ2M9G7am3A1WWiJKYVnPed3MD9AF3sqREmFCfLqIuvmD
tKhZ/KyiBApoHJeuQZbi2GFxkmtpPenIGt3AgxzKR2rDiHYnpOyoKMa5re4nysWrSFOCpmfGhgvs
XJGl84F2t/oMjMqFOE2wA6GdK+rFwj+6NSzhwiiDYoUemYMqxtKod/FrzDJnjcxTm0TPnNygrZfc
pb3et1S8OZ0DPo+AArWj3pfxrankDKVHHrzcMr1bzdSdW5XifFh18x09HgiMy1Nakuns03p0tOOs
Pr53v4lcTofIUbg8TtNmGfuDMd/B1TApW3nqV8hfIOJ1zK1fspfGkBfhrkhrwG6NDqOeKHlRZS3D
RUhTjuVhiZSndU/jmtnM8UY22kgbnKduc4C64GdDREAX94JB65R4vnWn5KtEir0jDtEbdZLOBVu2
en85VvjZ6gwzd7pN4/zrIiUpF5ZxnqIj6pK1fA5gswIfxG2/2sH/Sf5MSfZuk/LdabqLMWrmvdoG
1j2dajnJp/K6ROhOEhyQfJ+2a4irVeb9uhRsB1tgFjtrztjSj3p0MskxbLxJ6Z+dwUkf4mI+Sqc0
dWOxdz27eaziuX/2AhuaGI/GKumchmzcF/AXHLpRHa69TuOZaQv6MC8J97LUjX5qcQX6SjJBnFnp
ORgj2n62wZg791JlpfeAxQzl5EEUBj+YlF8JvBKeRd3Tb5cQ6dh4WTecXmUgJifUjj1ixpJ1LE5I
qBdB4m7l0LCTcRcXQb141T598O1BeywiRX80S9F74/zkd/ZDSB4EFaPZh9AcCX5nOezndkKIj8bQ
gWZ/eLahgg7zvaSCXkIn2l8A4k+f3RCqTkOzfHKRhL1bUYShgTR9XomlSw0SICO2+b7Bsp4NSnUx
LcP6gKxXQpM11SPZZtF3EGPCErM4A9FNYbvDS9mV9UUGyHgwgABoRVsGFAbm1ZuHC5TM1gdp0iYS
J54WbpqCpUOBs+C7PT3QSmjCqQeLji+QGPJgqppz7JLor9Ukz+A72jVm51/kSK5R8khbyxHdF2I1
6UB9zzlajfKnNMmwX9ONicT88sCQIhdaWS8wZoifbPgL6QmVgOQFh7yimdUyqc6T/ukNMnkFOCcC
6gyhDQz6fp3dLHNXrHOSUYAt+WAAkSLrm+TnSJu1u6L0YCRJRVpY8+4SYZJ+qQXqFTM4eDnGqbrV
war/4JKh3S3FMt+tn98NO4Mm0sVbDflzZzjJMR0N/bHp6MIpBRhe1hbLik9X40R/G9b07chSowyW
XllqrEWwnAsbof+kakggA24DYEFBDdaGKPoqUih0XsTmRW1GbdpNdptzdxxU7ODxKJDdT5tlTtb4
W1hwNZl2WeZk3Fltw6yGBPhYRsUHmUFK+o4GnTSJD0tf9TqWuSgZI89ye6q37Lqi10A5lhOle81c
0UYN4E2mjuyU7GzpUgxa6IckHZGvWu7Z19z8BFnUIZGERYOnPomW3ltD0hKZFupqyzy42I4A904y
tSOTOWnTGvRHlt3tmu6p4vHVFlox207NFp+uLuxuFVOMm1/+TrMZr2u8Hy99jhkkYnboGYfS4gap
bN0Xv0NnVh5CsuFXRXGd66SH942p1Sek6eBBzYC/XSeEVvauRn5aBkubPGsKkqvReLNOl2fLug3k
LWwV60NSkVQEscKDyYeGneyl97r7bFDNIdw1ZWkgVGcFJQm/tLjj3Sru5Nl6qHwvfHW/i6ntGk/Q
a8mpFySLYoU1xIgQSdOb9CyvTesFqmudD6oaFMc3ysjSKxwGSZzjK8haALd/OVCG+zljXUoBFCFn
yOsivAPFba0DHBwKzUeVPInQXe7Sj3MFRxR5tKvTwcU/p6r+hBTdVutDDWG4/CgytM8ysmrIDyZz
9ihHIHE+ZWNZL/MQFIEnHBqZO+lEAGqAWQfORrlqZ4XOzu0hFZBepYLA3hO4KDnUTdihExPG3UI+
oaiC8Eqv2R2KoXy69QzrcujOcD5F+Zl+J5BG0LHFd51v0GqQ+fNPg9uMf/i0FR7eBGm+Gt8t4yXS
87nibpFCi8lxqdXW0XPzXLWjeTZThPkiijiFGGmKxr8FfvrnqYzRwd/DG91GezlcJ09NGfWb1ejF
1RawQXAnTYt3jVZUoH6Kp/Hxv3EmkpQe8mvn0FF7yOP8fjlbbWZT08/kpAhFxzlab78NlJPN/o4C
HwpGYqUBopHjpDQTbP0dxFKWdQxJ8k/QQiToMlj2sBx+eX2Nyxg1KhyxDAQJekdH+pkfCKM5QBba
0NVShB9c+w+9iLVHCc8ttS4/qHRu7qRPHrzyuyoC5ABu2NcAGR9o/Uc7JNvb7kSP+Gb9r1u0WHZm
l6ELJ14OULaQHq8vhQx0xX8mz2bd3ejwG5xW+zJjHWtDsKuDLHkabFebbr2pr45tPj/2iuh9M5pr
OtXZ5zRDGTDSAu/sOEF7dtui3hczWpYlRGQ93DhbA93xS+la1lM/2R8gcHa+UGoNwMTM7nGg3/8T
AlWbZp6dL1nRjTcZlRJwB4TZ4Oq8HLGbLtO0Ez3SiNSLsKjQvhYW7JPw3ZLI1GE6kvG0csYwLSbD
Bfmc3WSBAe/96G5prXlz2o1euC0VyHKkcYHWgW+O34YuVm6Axn0yqMqtYSIkONCHcDBE0VxR2x+u
qvv3Wlg7T+SILq7X1Y+NA9vpJXAjn06azD7PGegG4F50yE9j/KGJcndjeGqxRxhxzk8q2sKHBZ3Q
+xPVr9H4pOqbicbKT7GTxDAVoWZLwtX4ZLSVe+hAqpK6ZhgMxrCxNdSBhtiipMbFfT/Fhui7J6Ub
di7SUzFEYMjLuQi5B5uk5PWaPNILEHptmqqueTgz2PedEd97ThrcxpRuTlroWnfg95IbH6y46DKp
d5BvOh8h6GhhXLYVesNya0djtMW9SE/2tNLIfkHhgiKYPJWHuNEr9kh+tFttck7keMamqtxu6yMU
/TAkmn7t+SVa0bLybFD9cDegIcne/ieMttcq/TpAUi1NK2RWmeLoTSzcwOaxAn9wK/nnggLFZC+c
zith3RQJZjuzQ2Vngmoe1freVnfSH1U+kMjQ+fGO404O0znO9tlUo8C6wkEk+MODUW8Lxrvby6E8
LDFTFxYCGvittRuzJ5EDmCS09a0v4BtpBVg6Zg8tCUrlIf+U5r76sBosoCtT1StkNKBDlYynEDzM
29BXp2WeKThRATraBz3sO3pqGEpbZqbVXeIoH6RJTqXf8GtmxtASZQGo8dBVXgZo6A/z1DUHOex0
cNZVDwODHLqN9tHI/OhBjrwnCJfNl8SvuodM6z7UVqe8xM3oneR6kKXAVhZCqp8Mj3PTq9/FSVEE
y8n4H5b/EhMMTfs5Ioc2uwEc/HH1YgMA3Bu0y59Ta8jPbhKBDwOM9bFxw++DB42/Qe8yTODVH11O
WXw2/ABZo552wmDWb/2mgwG4UJqtCTfzt5JPdlgl3V9R7X+t3by7Gh2o68llEx67evbNp+MbcSfD
uldsdlFq5AAaQQjwmxrYH33w8zBc9fBRuEJ8p07zb1Nk7kagZJ9sqou3FhjZmwq2hy+m9SAXrBXV
2ZtzPhxh6x4/xiHNbeKBStUIYD+pOzQQq/HR9oBke1BEPSfBeGxtw74NQ7vZTOnIVrbpQPt0irmX
b6f8TMh3l033IY8787K81+KzYkVDB1HeqN+utjpMgr05UYVX5XL1r+WteabQ40fHRX9orTXGA11e
7qzdyMrhal/KjMI7TCRapTfozHtgV8WuCdTyMqXhuI/Twnx2CuT8VD0O/szIMPKDZP6Ym/QhKL3u
i6Gb6jbn5umRWgXIZ74ip842k21iaPq9afnZJuxN9zkA3bOPvTk7Z1UWnSG7Ufau6ujPhVtRBa4q
569gB41R9hG2k6snkoa+yCbOLbxVEcnFvdum5BB9N9MWD4zqjB0Z2QkyFBG0TiRP1NNLWZk3gtZn
Lc1Nnp0c21Gla4my21prK+eSUtYaJz1rjBwiAPuzmLdW+KQnpyC3AfDwZRjbYCvBFxKGkfEV2k1u
HvIdteiuy4sSvXCY504yRqI5qkQFo2knD9I0Rk1zmUjKoZjnIKbC9eaWy0+AHkSZ3CimVl3zQs37
P5VY0b8amd7vkVQM6caajAd5KOnbvOhZflNDIbeYpD11plPFHd45Emza0mSbCCmjPQF1mZguHZWX
tDdySX7KEA+hDy0YfcfdlO6wJyPeXiC4yh4mwes/TH5z6Mm1brtozB5Wx99jpVM1AAf6iLNsZZjW
57QrKsl8hmRR9IzYfxaCPWdQzBJSOaW/ycO+PxrNWD0kLkn3FObBJ9XRPvRD7Z1qr9HzjVN5NDU0
o+Pv1Vb9eSoDFqsMWGJbkqEUSON+J40yqPL92toiBV4cU2hf2jABvqdVln8u3Q/0VXkX1NG8yxig
lbszBLnqpHHRz50StYh6rIbb2ag+y0CP4jQQDLHAWLt3Qd1GCO+JuHQaor1l8CLJmJlGSq5f+XhS
rFw91LS0ipuU4UveR3CDxtn3ETosOMHz7MGBDwI90kDexiwREjxnO9rbiBJM8MYABh86ffQ5csxO
MGp7F6R7hxfXg5MBMxd6uMM1+O3c1os++7017Spv7I7Sa+nGkc9W9aFLO/WhM+PPRRFFn1Hp0m5K
x6V120KI8ZWQUYvuBqcJ7utKT85uPbo7k53wtx6snSRkUmh1Y1cc0ufJ78deauPVXQRcN3au/NPo
KsXBp24AC6uJDmTVSt75WqV1rv9tHtocw0HjXhwFQKe4hmZw3waRS/5uLK62nhVXaZdnf3cGmRcC
CxIhwgFtjntsxax16tBk2u04pl+cHCaaQSuhcwcd4QlMRGjEyFqJM0hT6cxrQm/3ziGDo6HobpBC
SjbrjHUV8f+dk+yv1cIHotdIMqdPc92WRxjUil1Z+8UR5UZIMpNkvg+bXL+ZmzK+K6e+vUvUsrsZ
0QWH8xASXJX/5KMaI7HtTv3wrYzzCzIkgk72pUJcI9jUVnJf5mrwDWE6fWODgH/uTfpbwCazJ643
ve5r98uhUfV7dOWmnaJ35u6dIwEBTksF+ZRI8Qyb5jIR7cZ7YwC/t9iC3jfOLiysMJzq9446I1OQ
KHV0Kx9JGicj+w4ep9wCngaCpkRJd/V5Xm1uXhdT6rsQcjRpuYujYEaOhSGE8BNk0fDAcXucTsDD
BJhG0/3vQMF1fuvFaCjYza0XPKQkvhsJWCZpkhPWC2Fspp/cIKluZNo+NPQfkYbYsByRAOS+WJ6u
h/fkWnHevFbunPapFjRAFtKTRRrZ3zJbJeuhWMOj6brWzQS76tGeO+cKALZhD+jWn4dWeUQdykcq
2zePAWCovBn67wrc2WIDVD3rHgKIPSJUZ9Xr9RPyUnSYpH77SJIdNgZIE78EWQ4toGn8iFEBgHz7
Ka1H/TJI+Yk+0jbvhk0V5jeeqmdkFCBUj0nP37biJ13+LsdClLLRzI/yB379WV9jpWONhe3poxyt
dhmbROhIuhHaSxfNhz4JdgB0abJw3joVbVRy6GhzdG6c4C85mugC+0D3+lMbq9Ol9/P+g2Fl8Y1D
ezjM8jh7Ox+f4mDxufRCbWcgnzdKatj3CIPtVn5cv7HomJxsb0uNX03pCxGKfnWinqqxbp/m/mWy
wvaazAFkw6Yf3ZK2Rac41AHNCdvqsLnh2dRV/WprxVmVG9FtiOL3Zg3mYuH6yXiW0KWusGxUfIKv
C+LpHZxJApuaOeCdC/0F/zRJ/BQJiD33k/lGVt0VO1HoxpyTzVTkDky8zyXAhA8Wdb3nYEDG1Jtj
9U6Gjmbi0aygaKLdR98jFWvt5Ztiq/2LY8/9SY7kAQCMduvb/FfrWzwpB6+ZAhgELK4exzeARHCo
dNFqgLkW1GKYwJy1MQRMUWIZNWd04iMZSgchjmE+VWambl3IIG/ghUA7yIFRONPq8YGO7vZJLc3o
1DoB36pEZehN5n3pw4YRtQCuVmCc/KbO8ntstU11oLoxIF/y63u93L5Kl5xpaVBWJxatgqJorM7d
j9Fqh7OsEENbW+9j1yyWAnOdFMkd7bU0ZYl6c11AfqX5d0VqJ4+UgHYdamiggpzU32V5CGTpFzZ2
Rcmm09NY6NZFQmZJLIU3veQZ41bW0GjmSoUkiWz2zc66384fpEFJ1WTbuQ00t8LvRxH3NyJch92J
lndRiBaXJUccqtbN4bjcp8loXcyp4JolTfKQouEs7HIQoOO8QAdqj29TGUx362HuSxrHYmO8K+qu
qGgdZGwPNaTdZXGScdK0zpBn3qhSSSqvQ2NEd50TVuBAIR/vQEwhCZOHn8M8+wo4bOB1fm2fMp36
aTSz4Uvoig48P0iexnqaDr0WQi7fdtFd6/W3bWWaG0TOIRsSh5SmmavSO/6hjkptcUib9BaWO107
lIciNJl30tR6FpkxKvE3henlt7QGIbFlNfVj4ZsoHQ/UrZfSiRwndflzHNdDfpJjpwJBtc1EvBw3
okupMnuURpqgOkwqJRTT6v0vjVtC5gkfY5z2J48KwtexEbwk0GU/jMWsoWOHoLJiztHD3yeNgvlR
TMrI6X2dxSTvHyaNsHMjlRC3MJOSAa91Rb+SqdtWJfonqp6Tto/ZRELCEFxoXGJPKA6dlwLYtoPk
drUFwBMhLKqHnbTJBSxatI69RVd3JfaT0qblQmLUoYjQIKFAIy0HeSYPQWYg2WhXXDE09dWhjYEK
nOHnkJyiYB4ehNILc6VDhqyrlFaWbloTYOdqe7dK2QwQi5Qtff4/F14XcYLBpY32vFrkOutzrWol
OUbG/PDOngxs/ucyjo+VeEdNW4BS6HVZ3m/XH98ODTYzw1B3Vxnb6X9NxpA+AkrsTyUNsJtFL9O3
4ayLzN6hdxK9TVsf6wdDGbeL/uVAT+FhMBtntwpo0sp1giixvLKZVp/YyxyNIrWOC0RCgicWBEa1
K6AiWpAV9VCTKvC021mL4JjKPG0Ta62OlGw7XdfDPBjTtXD2lVdEVxkqfdI8gxW6iSuaRdb4COlD
HcA5y0VeBj5GzF/dcoUxPMjlVrM8K7T67XLvHmxdElT+A9+J+LRUlmLXc45KZDy9q07JWhRg0KdU
Bojq1lqe6hJT2Qehl23XctbqXapV61iWxiIRbXS+spcPJL1OvYX0239QbP8POx2001JrE/SjlMC/
S5Ms6cmDMLUNAkxLhQ4CjWW4ArppG1Yc7SEL8uB+VpzwozmwO6XS79xFWhF9TGqEnQ06ZI7S68Rz
tQ/i2jzIIcrs1H5GzdrJYG2mkK04dbGV3oEGMiBYfFwDsVRfDwq4C4tyMqMqTLUPpfVVupbFUFTx
Zq45clSZzZN8VqkGmp0E5aeRTxdNPFX4p2kMKmgNMUTDNjovp8gzcQpz4VmewUUZnSEDacljA5gs
rD+00LBPtBO/HgwxtOauygHgYlQ9xYbq1S1fx0Md1P95KkOXWXKBfxyvjyRjNKApW2ife5IQP5+C
Ix9Yjh1nUpGCrDet4gfnpKFm7ZljeF6HkbCV85TQDKiPD702uDfvQig6ps1miZFLyDnOaMSosSAN
IpaWU6Tz3dLStjpkHJmiPxLDNQ6rvSRZ2yzPssz6+eBqGRyiIGlOMUKIJ3n2T8P/xfZu5f++VPi7
p5E2oZ9s1if435dJsoHryT/F/PbZeHpJ1+k0PchZy8Mty9AG8LeHfuv7p+XeP9W38W98curyCG+s
8tGXR0RFjM5eafiP5/TvH/fto8tl5NQm6dAzWNdePavt/bN6u9L/8PhZCujh/Rv0ZvzmYd+cyqf1
z+Nan/m9cvyKLWmUn0pxkGeDZWXvh/8UIuMEnuwkz347dw1Z49492m+X+hdz3y21PtP10X67/Lu5
/+LR/t+X+u3r0inKIwTdkJ6Ll/63z3Z1/M/PVkFNJaFT4W/v9L/4p3/7mqLuRwbs374m6zLra/JP
c/8/X4/fLvXbR/vH12N9lusr/9ulfxuyOt693OtSNpxkURJA6tIhe+duJm4grhO75601NGiPgivX
gB1iDAU6pu9ot0+KzNvLQGlbvUMf0+sgvKtjWQEkKx7DAnErloGs+XVBOQxg6tlCtYeaxFyiWNHU
u8oY1YsS5OM5KQIF+gln+uJS4G7zSP/oITAMfE417ntx8CLbPcepA/M9I3mIaGNn059NN3kQC1al
RrGXGcEEmC0xO22JloFyCjkIqpJFeVoXsJUhuIfK+d26njHDoJaiA+qPXvDSNJq9yYe5u6sGI3yh
BFxRT87tczxW4YvtTt9ha0ZTSIzyGDIH2g7v5QgcPMyBNBTJUWnMZKDgDJKrBukHdfCiTQE/waGs
KyE0BRnW6c2p6Qe1vh2BD71a+/VUxpL+aCCTiyGMicAVAg634GmGZWLn2r5y438O3M54yRBzpi5U
fujVJPg0tq57CsMYHfjagMjIZ3ttjFl7kN6mHPttlCjaSXr1Mfo4UlB7sH0b/AVFTU2UQwsoXjcZ
6PZvNLZ9h3xJewrVGBb1MBJaCPnwzcnHLaWJ6Car0cDyjXG4d2CwvUeE4RT1uXnnqaUe7Q0FagGo
Zq5rRAkxzLXRvkmLTYANnXPv3bUtgqhinbIXPMKkum+R9PAuJCZffGAQqEqpw7MPMZBSRM8OmQdE
7s4kG5yDiej5ve2ZYPdaePRmEjJOWNgfETrTIWscMgQCGdo26WhoogAViWEVuv4NsHN9B7W89dG2
kMlEoMV/9cIreTMHSU5TEMHGCI9uBgp3L4PziV4ZKJSsV+80V4e4H6ODDM5n2gc0GFoOMtg0TWMP
i4G+eIGhdnvN6wMoYVVWVrV0n0IBciODi6LyduakajfyXzBIaqGnpAS3cuVU95od2+bmVs41DbDZ
RW8Zt7aCapdV/R9jX7bkKKwt+0VEABLTq/HsctmusatfiOoJxCRAzF9/kkXvonadPjfuC6EJjEES
0lq5MiNY/HG70G1q87sC9oRXz4Zqi4tt5pgn2qOnWZBInIojXpxj3sNnO47xK+uU2FtJmW6oNtIh
Na+Bff5AtaDQ+4Vom+Cey6I7e3Vwr7d9vHZcI4AAuFY9NQjW3LusA/HOlJWsNu7zzL1q/VA9saZS
T+2Q+WEsk4e40l44oGYnhKmNOy4T6bc176FE10GWvM27Y+LZOSTHsp/gAkweasDEd9kEnk/NAlF7
YujiLTD+4FnxLOO1TcCNNJpZdUfZhnHINuCTyCcNnWCQTxKxpIUDgHehNPlk6QkYQ0GCcEwTRGZh
vATbUvY2oH/sfkgrDi4ik98YML6H1ga5EpVFCDG+OXrYbssQHN1URgeZgY+qTjwYhKZzqZ1ZwioP
53gKIltciirMyruottXvhBdHk8LZw8g6UFsYiLpInKPZCHTnwO5hXPYkjg7Y/k90oCqBoTtnaz17
HxRkySIAk8QI8UQrLqNHQLSx+3NU85L2Eq4PiF5+l418A80SiHoGCwo8StabOuTDFp6FElEzx+Vg
JkpBv3oqrAP1tyaAnXqVNOCP65ms7sP2VxO1yRmq7m995WU7uwJz2igCDgSouY5Aw2O45h0EH8dr
bPVr0djpPh1UtXNkHd6w9bd8Uyv4Vab6fY6403UEXPauTe1jxRXCbIGT8Fmixn3jymPKa+dmV5Zz
0xLAmc0Rdl8qMyQHFSamnJWKhvhmGM4uBs/gOcMD7rs0OIBDUgMdHg4VD8ud5oTZCiwK2tmx7Hbb
x41aAXVV1+DbRozKnJQSXuaibZNNDWaQu2aKdqEUtXFhI97Uep74bQR7kgHQQ97xS5YL/UolMDFM
giaRAzQcGlBF5ek9SAjBLk1l3DESuOdyiFdMHvGe/8whC3m/yN7bNXTFBDAvayqjQ557+ZU5z9BV
Ty4u3FjXnPk5RMKf3IQ/xaBDuC/TunruJhiohYC0s6bC6hlceoj0RgwQKIOwOQ9kKG+eUckbth27
IdbsswtKA2ABQKeIQfcwEUA+FM5orp1C19bR5A0ciz4/JCEwGDwSzUT3uwKUsNoElWv7bhh2J7eO
j2nZu7fG9XpES0TmJlAifWu15Ftdat0tGio8ShCXwgtaZStD0+AxytkARsrhnXdBs7MAlnmADzji
+roNR/u3q9lXyPeAfiObPIYVA429yftD6sIEwes4f6QyYLvOrVmCDbHANzBNZL5nohzv9EHjO7hF
Yi8CliOz2LWppFyDG1G8OKpTKyjVKSB31Ll1OraqXLODI2Rw7uigK2gELllKcelke1ilH/OyAQ06
lbXW5PizWb9OmeVsB6iS+QioHu4GF1rfoWdCEdIx0m/QZPK9RMt9ENo6+6S0jWdoj8XrjoFQI+Sa
dQtSzYdI1Hhs7ekJVVCD25Ramq20Jn4eoslKDfeuWfX9H2uo35ndmK8y9IC3q1OxB21LvrUBGLb7
C6RQ+0uE9deB13UPQfXIWMsiYb4N9vozy6rgOCgQ1o/mHYh8QYbiFo9C55tWU8AtDPZ33rL0zhph
qQxCyA45ssjPPYIUN13bja9aDTkHY4cviamt8px5V2edWL19pTSiYr1raRlXqfU2cLTIhUGFNjH3
VkAU891SNlROsQkNZazpLKow4lHf9wbYLZcyMOQVa4Q9vhU6dsoFgFnPQZr+TkVj/La8ajXKRsH9
2XkrhKLkD40AyWnv6dB6N2GJk62GEL7Eg5Jqnr/lEO8svJhfW3hDrm7q/B5cI3+rGyPcmLztDrxq
4T0oakxngURAb5s/1I7Fn6rGBbYK6Dendev7GssKkG4DTWd1AvHmSS3XVJsHUDOPxtLcaV2dns2y
t1YtoJuKg2LTbo+GUatrCgKhp1EiatMWVg9skuPuo64MNy4QIeter+1LDx7JnT7GEirFng2VNgQZ
1b3aG52SO6eU2S1CaCHI3PLwZxbaxzJvm9ckrWDLy3h30PNseHA7TI/UQhfDzQo771mPaoi+IKho
L4wifAI18I/UA62ek7XDPSTn402qmvhkWMq+1a6D1SZI7H5kqvvt8c55aKEJg9UkSMgr3S7f82Lr
QCFtZUDJ8Il1wzn0OuObYeXGehiZdUavlydQJ+VbNxcAzkegzAslpK4K2fuZcpIfOUJ6JmYFdXVj
sHE4fXUq0lrCmB8326I11IMdsQJkU7XzNkT2dVQRAgUy+2zYWfxntNQPRH6Zr6PjhusOrp9rbEJ/
3lGavgNjGwg0BHgaIzhftCZBMDszAD9j1T1Yy4s/LZvo6XVQqA0WWKqK7NHQK/u3lVgbx2HGu/S6
0odiVHbT7Tje65ZTHgppppumaBK/DtBRzcbi+ykC6Sqqhvm1kStISfUARwCchiUfGGrT6g3vUqxF
6NXQwK6qQ9PiasAaIkigskoM+lsCirEnRD86oD8QIIQra7kxwAVxMeUQgM1fundhjjjHDG/umCMw
HhNuCZRpF17BXQ24uoHdUgx160uZWMPWE6CPDwO72pVBFZ4ds8j2EHj3Tp5M4oMdRe6xLMQf2wZt
jN5rdxPWFWwKJojfi/JAOSqnQze1WJo1kf2eJKzdLUVLsyhsm42X9PjIKsd6yszcL8ese8inHLQn
31lkDufOaiBkFZmVzwADO1DWHfQT3Hk/RpNn99B2K67QQAn9RqpsR9lUa4pragLfanOY2KcWVESV
8OgDM6g1AUAJaQmMMQiJchG263Lo6lWimHvXibZ7bvlj38TqDwLwfHyQACYRb4Z0iYUL9BHw4F3H
uP6RdwawUR771YA928lqcF3H1iVTw1V2kXcMu3sLgfm+HtsP0g0hLgi/oOu3EJefYG/AK2dT6ZzE
p2Lws3AsttA6bQ4WA7xA9m75YjoeeC8YkLmU9fq83fQKe+bIdPqVg1XFzUSQxc1FYN2qNazhsJTJ
MfnR9I5zHIegu1F5wqObZVcS0Rn4SPtd7+xTMAyeqRLau79A15sBWpuDeL5T7UsKYpBjD6ZDHwrH
Cjv4+LlrU6i0B8Nz4Mh87UbqO0EjwXBmgKxJg4wE5ekAgBoKiyjcFRGDKD2aUDlhLSHb6B4MrzmX
ehOdmAa0thZg7sWqpl9ZZtvdO0WuPQSDfcGYzt5kA+ZfyN0A7jJlvcbbBFiVSn6n2ZnAairuh8Mo
wgdIWeR3kfdbZnF8amOe3/VWdTXiQp3z0HCgcWogVt3Qn/XKSy+NrJ4KG5QhnVtcx6741jqDcZaW
NM4IfrU2saZVfhNG8S1I2ENR6sapm3J0iIcU/89tjwS3ciFnBinuCcdVpM3RMkwI0loScQupg/cJ
SWLHwoivk+5aQbb+h1G4YhVC+OOSB823RjB7O+RNjz6Q8tchVdBTHLxTYIl8U5bBkfOk3yfYOZyk
ZTk7VUNArk9gC3DgPyoy11mHbbb3au8WS+n9AcSn1S2EHIYdYi4QXPmzdxl21oABvdqIBPRb+Jh2
Nn4HyBBw4hoBb37w3H7VKlB0gWp/lRcSVLkh9EJMoxnfnUC/KEyQD64XgFrKwhd2BXZfQDyHMvRb
OSJ2V8KoODFNbDTXVoBoDFCiY3p1CmUAt6govW8jgyKuuc2laP9obbfJsf8MV5p85+kFcdrWiQ5d
L+wTdKoxEcXlre9AYT7WXeSbiC75mWRsnQSD+RbaxdkGzzz2XiC6R8x/sBtT134FDAYB2G31bhcO
duoGJHPLZmAPQ1n9QOBosMdazthHUq3SoBW/oHDRrVpRhFthCjzPpmwf+776nooKIFIgLR+D0dTA
PwXpX8w1B8TEBHtoTcl7CLEWG+BiQCGm4ivTS/ADmNHwyjJAFD2mvLemrH7VwP38yOL2JkYHcUxl
Zt7rAvI1Xim0+9auM1Cxpb9kUltvTIgKm+3AOybQEbg6UfTkgpMYCn3GSxXZxgXwvhfKlV2psPhI
61VhysmjWF0WLJHQQYYqVB5vhwyrZn2AOlUW6U8F792VLrz61EC8Y13ngQWVGhlsc4UQDgkhuzUY
v/rt5KY9yMnF6f3qIZ18A+tlYDHnXoa2t0pgy9p6uYNFC6ZqdVkKrSkbRI29hlu0WNmg9IP8GFj0
EDgF9ekG1L0t4Gt62X0HctR+B+ZiTkwlH1XSGa3/bqMnvf3uoDH4aHofmg35fW/20QrjTQI7YjvX
rOQ/uyYo33Q9jjahqfoDSVkhSN+uwGS24m3E1/gLsPAwoKMgdN0GhwjSBJeqR4AQyPuiHxF2hXIo
vWfbs0uEvfNsVwrXe808RNyrSvyAAY370NVqzxUiN6pqTYzDRENMKWIh1lhn3+Xy5Uvx0hSLJx8c
aaC4b8XKiyY9DzOEiaYd1KafRMvdzBHomml6GBI9u5pZmV8TYUFtNynfqQV2uFPoe+QCrYjwxHwb
shDxGRAOugalacB4OZa7KPeGx6CsIF0/0Zb1UBU0s0H+wEITQaKwnnejfB08GLg8R8Du5oTFa2Jm
8ToIC36gWq43L5qqsf0UafySdjcqDcyyvE9ccAwHjQTuA5Qb9cGrgVpDFG2+bjOG4JSJQxNhGPwn
UJ1YCOKVDho+XFqgpTvcqHygQ8X4bmhj455yuSnUFhLS+zSCHJhn2eiKEN/7boZ7TYvq99EyAT9j
hnGwosB7KpL2ArLz+h3otd5HcEt3dofQuRuHTKxDt07eHBluCdhsGoixMgAUgoofczC6QE/73y1G
C120E9I6Ivjw2dSEeULsJFtLpqIfqfaKgIDuO+NC2yAA1T6A3jHfVKKxVhXCJ7FZyy2/hYz1owQN
4m0ALSzXauuxcWos6Zl6Z9ICINCsyk2m5Qhyxr9cDQyBPkWqF1gLuODroiBflahtqaKjAYaE+9Hz
1EthRydAUvobtur1S8YveZiXzw6MnI8YYQiqQKltJsFlDIbHIsdTCO20XZthX0J0Xs+KVW1octe6
pXWCNnOO+E9IQCEa5YEOhgeqChWDJgtrwzbxXYRqrsOyT7f2CHFMalN2LnCNOni+ptO6wWiu00Wi
FvLt0LCEBMNHPJalAxA5uk2IR4QYLToAVRcfg8R7myU5GvuiyVgiHDnCI9cs8SqSAFIZIGx9pbLc
hKb1lxTV5tL+3E6TiPORbr4yB+2bINVGVvGT5nXxBXBMC7bLJN5EiKTYsom0YOzi6Dy1BUIj9guz
S7YWRXssaxYKDnFSLMCE4q5PFZpuwlSApZzWr4HOax8o5cCyO6e8j9S/asGYfHZoiLShjqWjs7LB
Tfgry2G004PEfgRvd7YbCmzgCptD8XYEKYYzCvljaouIc4594aTQoSEEhjUcGHPGgLhu7PEC+uEO
8ypYjToLNFZ8qqj+u4LOMIV+idv4JXJqgIpEzJ4FuMN2lFWZaT5jv2PuSglvOuIF1yPUq48aMLRX
rY4KXxZG/Cv9bRWM/7QQPQE1eWw76lGYRwFk3tZ1mP4SJOODFoKuiQXdcz5iulA1b8Hr0qhNkLnP
otSdAhGSESTNNZ0l5zyPo3uWFuqCd9MctCr83uoBclQ0HUJsFQ7CFd+pKIvKYh9xqAugX2JghsVP
yBWIc2IIfjJz2cBWee3spj8LCrVFSFp/huYN8kCPHEHka2cYbLsIwlkgcoMtvUJErW/U2CBuMXmM
xwFoyXYKGBEmSKB54ZWPjiHanRlCIShD8P41nkB17oDwok4bcpAWYPJGmKD5XJits+5ybuxICW0A
ZfFad6DLTVpnVNtPjfWpcTU1VgoQeTPpxcWTgbqq0Nz3jgLRycR4mvUBtGDT9CYq0Jmix06aVaVz
pEqgngHHVfAcUG3deflxVAVYtqZTvRZeHDDU+ipo2XPWaum2TlUKxQ68dRAvZtsxrIqNtNIVVDIx
X3mNdUKsJRQypyzNYboWbsHF3V2pKAtbtU4iF53UmbhnJEKDdCNWN73la3zszPuFSW8qCsOU3ReO
112TMPF1G5GlMNXkTz3WareYQfqWUMcsDV602tXPfMIdc3TAdaFYtKNsb4vkSKdqPZjnckTXriJE
EMFaPCZ3OuNgF17yGavHNfA4oD+YqpcKwbICASOg0dYdaHWoOB5OFgxoz5aBSRicyLBdsAwCqHB4
Fk4R/RrDP4Yjtd8pggdZrkEirq6BiWVhdWaDCE+pAySWpaLiMZMJnKSjHf5S3Z9aFeC9+885PBuz
DTS9q7NeSXYQya0NvOqGbV3hQxdG7eaZnvKGB0RcPVV73OmxLBn7NVNDtta5LbaEQKUDnHagV1L6
3zLCllK7Dqir7Ti9DmoXSGwtTaYsDDD4Tn1NAxY0D2r5FHLgTyklPlJLrdbBK8FjHaZVxNLVXeNe
Ckt6WD2F7Y+UOzAmKPMlrhE/NTZCYgltV89NFcDkjga9AyE9cASGtz7pJCxD0MUbLMHw2dtSAx6Y
A5jhcu3InadhktVGFDgcHOwALcNszlAxfBPxnkkOJ9PUamlac+6uYlGkO6oATz5U+1LoYhbMgXiI
9kDrVXrQeJ3uibUIS52eK5VTkVDOw/zoKWuhBVXySRLcC2rnFCCqIWHOHa2FhMejY+AZnk9Z01Fy
o0BksKdFEOuhIc0HxIBSrdv8yXhoPBulN16HxnrMUq095J5A5HfagXUMUQUS1nZoBgcfqazW4Xip
2InK6bA0o2wWJyBAUnnpLxWghEx3TIzpiohwwyZoz3BwrmZBVCojTlx8KwX836A6prKlwo1gbLOB
mPeXMhht9UMXx+8SvJ6Gt9Jr98JrWFcIik4IdQKsCwTqHaEXeU9FVEnllOoQWgH6HoSBfKJ//jiD
mmSmjNhqaV1OrelarM231RS+RryLfZCWRwa66IXSkcoT0ucC9xrw34hmA+4TQFkYd3+BX2Dc9dBo
3TU87F95M+5msyQg534oEuucNxW/d1gDVHthQMfICe9GoMhe9GiM996IwEDeelsskPSTaKS7z4dO
P2lt+L9S2EK7+3+1C63wrqZv9QCqqf6GxTc4e+SdJsGHRAsSZ/JLBNYQHGhBYouC78PAUD7VdpoD
9jmvv0B8ywWXGb4VWE4iKH7K0qcDIYQN9pjI0oelz+PWVwoyCyyNxBSCAvi/BtllcLnFd/QTltC1
bephbqFa5pXpVejZjhchv1hwhs0MqAM/R7Uy7v4SoCKrAeNwR5VmCgrwARxrO1gK1EPj1QiuSr0I
bGrIgsGpfpDJDY696kYlSV1P33Ow21OdlmUgqvVsUM2lUAVO+ZuCD19uWnPahLhZeKCg/9weta0h
8gYRqXCQOEkAJvGas1cpIrCgifap1BkCzK32tQ5K9up0E8FgyuJN2KBVVdUNLIodK3/Mn3SY1nVQ
HIgmuM3FOWOXrDSH7yW2qesg88rT2ED+Oirjqy6tU/mXxzWd+Aus0cvvjaDRdqUz2NsYTuDvLnQg
O2hM233BttlwN6sbxi3UYRoQm8VVZt15iFBdyzj2niUH61GDG4BC+BMRK0EpCr4QHs+5qY5yplWz
54+WRLK05P5TZxoWh0QMSIRIgYkNdu/3GYQ0S25DgLKRzn1TgdRqYhqnQ4fV6t8WiOCERCX4fxrF
5xZ00nINOsHRQN/zcY0h4ezam/AeGggXQMBQctRiw3iqhBo3gdbnWxhADLBFDOUB0BDlU61d9Ml9
2wbPUYK2OvQRnwxnQ1XUvK6Ki9466WVubYCbhoGr+agHfhhNvETQW1zVTp/uHbIvlBZCY41GV1tr
CsBj06Gc2Ky7yO1PWFD5lCsnCus5NVVSM9jx+hOC6P+2mMqTUjQrkUMKdxCF65dRCTZ6HVJ7rQPA
wOBW76CVG89WmOv7ofOemiHVz1TkIFqhX1tR7IFqL7Yw3wwIXSnbyWBQ3KAOMyBUsdD17EwDYByk
docV1o36PxWB8Q3cpSb8Psug+cdJcIvMY4haeZC83AR6X2/MHKZZ//91QhSM6mH5leWXP05yEtnu
VYkJqM3y4sgRCXpUdlscKct0E5LTuVA+3AkcYs09FohqyDc2et7agnrapojAJAJDrS8RXpltOozA
laNYuzf73nRgjBTjveb9nnOMD9md27UHHUa4bWhmuP3pi05fb/r4W8LIVmVW4WF/VPRd19y3mDCo
BU9BoCRsL9428G1d+74Pt+hshj/q8GpUQxZdqWJg1hUqreJkDJ64lxn87u0grq6KtYOngxBRMCyP
+6lMwZtveJnnt2Dg8UtTSfcIbgX43jJZb0MdfLLrmAX6OZtCSISMTw4WEaByYPnKCrFXX6d6ye6U
DtpfRKsFLcT4ujeJqemOI/h4bYcp/McFCHzgQ3BgwU3KezpoEKCcU3Vt7pwQMYbm4PY+IrGr+yG3
YFGJAoTIiAJEkQ62c2sEb1X3dQjNHAQjgcS61cZ11Fflo6lKyDwHevGsmSz2Q86rV2lhJ4iFbn1O
UhH5UQ1hhhiwN0A/GnRkPkDy3QW9JwxHcCYF3wcIBq07bhQvWgE1hVL9DKxgvLKa6zsXRBlbQNrc
lTvy5px4zmNiI4BY9UWxy2EiWucq8aNQDoiZxCHJjH6rC4ieUxmEp/qHLOifUhnr8ElBZrVEIK7Q
YmAN9bpSF6ztizB28g3kH5qNcLVkXWoMu81AxPMhqrxt77TB3RBA+9zyoM+lg0X9SIcUAGLwdWby
HCLub603WQ8mHst7KWEKWRlJlZ3NMA9eYiPbgWg1RGQjpuDAi9bUKuSwrLSIdlwxCfHH0OjloZWD
nGs5AnagwhT3WD7gGlViuCun68tVZqam7xhZfgxBVn8E39Tf1FJGFbGcgrOp2jEBpQOGCc3pQC2X
E5eypQmlQK2fA5LoDJvGbL8PrLdhahO4iizt/07CC4VbcQXQteOEnqY8NaUUlWlDjUDfZ4Qc1zvT
E8XRK/v2YNfFEws8c7vcvkii3q8G8FLVEiDEXjtxc5L4Anzh2E1AfzZBwe3R+iUNuwB4I7JWnhVq
PiaLepox6mOpXBj5lnysbFBS5Hl26AB1gJkXCoKVDh82hQfQRbvRjNU3Y7o0PHHwGtfAoBwLY7hX
8OgDXlpuKh41IF1r4r0TY10XS2A/fGvMETNghwUifyEtkM9vhB4dPWI6zI2C2sQrmdNUTO2XptgX
2vteg2pY0ubZXk045cGwsmxPD1Biaq0RVokX0DVw+kLUdHrs4IjIoWqVs/I6sHMnGvgIpvLl8dPL
pLL5FS3VS81SRqnlQO9lyX5p1wgd77yO7GDPQcsADQu48/GCl2Ya9QrKN0AVDfNNp0B+Dj48OyVY
adIWGFbc8XJY7p3KwqZx/55IeXoyS2tKfTnlS/bTH1/OM9oKNw85Quxck/4p5swdN9QDasdMR79F
XP8atBqwQtVWn27odcHYnR+XF71kqWx5o0tW0woA0pYXTjVfz/Ncb50XCJkSoSmBq9ELHS7WWoL+
A4cKPjr050xTo08FmInqv0meAdoMZZanoYVZsJdHC3P3sYL7Hp1zStIByrPl53wmQAnd1KAjpfez
PK5Pw3xOzk83r+xN6wUbx/w5uFjstyG+2tMhnp4Hm37nX9l/ldEZVEGnLVkqg0Xs76X0Ds5hXev+
tIl3N49UGpN0aKaJgFIOBe1Qngbyv9r8qwxUEngtS83XX6Aauuz8C0MGbGBVxj6QdrACTX97eac0
iOnFfilbspT6ctq/yv7PSy2X/3Ja5DklTDZhuxLTHCl0aE7+TU75dupBNGd+qimwqU7BbYGqIcuQ
pFMpP1+ErvRx+gC4BdTcPgopZbbluFNNuqeLl2AMXY9so4Huch7PNExp6lo+Cl/KlpG8tPtXmTSm
yA3qitRwuQyVLdnlMtSllyyl5hG/FH75qeUy//ql1jDBGBg+p6wGG/P0NZ1nv69JOvdT4fwl/lpK
DT61ouTSKBJlO84TeUdz7KffolZfr4qVV35og5/LpGFNoLAlm0wTC80uVEZZSv3/tqNz6bSEp+sx
NtV+nlaXW5+ndbq//5Wk9yFoJqdkCKgTADzvy4OgTw317caA8g9rEfyuhyE6M01hKRxq9YkmCcpn
gC1OAMqPKa6E0khTPy9TK13rn9Pt9KFeBho1+dJuGWNUEYeeBv/2oM8f+S/j+Mu5QabBiqUf55u3
859DocvDtHgffZCHgNGug+PCHNMth6EFaajY/2ex9ml5ENECg25kOdBdO2EMVXG2seHc2NLDWGZ+
yn4pM+kpAr1GizMVRfqGxmxOSRfw6D2H9Wun9fz7AGD76NNqCypCGsL9plFPzQOveeoisKoK5X5a
g853T+9RtYb2d6mZ0gJ0fqe0AKXk3JmXN60gy6sFjb2nTgOyvnStjfkA8tCPJ0L/eH6VVPgp//Ea
gedj1dgfls4097GPNS9dnn526a2UojKq/VeWyv51qdRUHLQpaz7t7enmqGmdyG8h0LDYM5Trebpl
JXZ4IBbwgOLFFi5phxXoU3430+qOZiJKQTXic1ZGWbaxM+NPyMzymDSwQgKZVx4DMGruAwFLw7kt
XbDvRPDBGNoIzoS23H/6pGFVjK/b8pWkT2Mv42T0OykR5Ao/wgrog5/Lg6EUHZQF9D/L660yL02M
6P3lG60ByLwFUvGeGmq9Zayh24t9EMKpcenpq5wCVbhXCHUCIxewxhBKEMJ+KJWHUPK+3NGcM1Yp
ljISEeSbFo+Mei+NbM9q8DEabRv7/CZ808BaBwnOIls1SllramIocPuDBhEf4PnAK/x+3RtrepJ0
wFoI3BnOge6S3sw8VQ0QyAVrnvtIZWUsvBVMLFfbGn5FiKo54LwvLybttAw+8V80xFMZbYy4rXEj
nq/35pGGSeU1+6SBiWgc+xMWShmscibUN+UPfDGSDcyNYJOfXvdyfxpwzxuQXLxDD+kZ4A5toyAZ
Mfo1ZCgOsQ5zHTTB0hWobN96z2MbSw3lEQs9vkEH+EY3/2lXNy+sP5XOQ42W20v/7pRbTlAJWBY+
1mzLUzScBJ6Rut7T8Jof2bS3pL5NF/kyB83jmwq/nFJocNtGBegRsRcfIPYEyRtamAb5VnKwQ0Md
C75DiEthkkf01yrr3GY79MWNtxx2IKBEEba/t7rsBsfZygCXTRYGd3ac+NlY3+zsKoXnbOhXE1B6
Th7HFejSt2GBfTd6EDrLNLhAK7WyrALCfeZekwrbk5QfeFSxeZM672LnlQUNRBrny+LgSxmj3QK1
mZNf6in7fy8w5nOoG8B9u9UTGeyU6LaIInPm7dL/ufqwWQXe7Vzt5omW4TGm36o6snZLX81t7gMz
1O2pCB51fE9oTpmTVEp5StHBDjU0CqFggfVjt+XmCPIN6PlwZW2WiWNeBlPv/Vhym9KuDknVS+jT
wvrxYYegbtLHdrhqIO2NqJn00wBcZlEalPN6xhv1eI85BeZFy/eyqN9TjwQAZkCogemDaCLYGUa6
peFHbxyetpXZCndPXa8e27kB/XYKo9s6l9U4LxXpzr787r/KosabXLPirm7xZfaL3ta3QHFd5ums
6totuCuvdNt0NVuFcpfVf80pdEWnVzpMSNF3M8qNceNoI7z56W4ETzLVf/rC033PH8p59NBXbR5O
9A8tQ4nj+GhXfF1Xmtwvlo+sZea6GY189WlBrJtQwCw4z+du/akLfkrSzfMkl+uwZo29UmCB28vM
wUcCmINtGqMX0jee9r/KhE1Ngzc7LMQWcZf1IW4fy1HYu1TxLcsdrE2pNzkqjRB4U4M6vf4RVJMG
SVmaYJufdtY0IuiHIVM5wvEDMN7S/ahjfe2iqmseMhmsIU+7H6toirz7j9Xq0xOcn+j08acUPUUd
QO+V6mvo535MW7yRw1qWAtPex0oBaKRjy7NXzPSwBYFhbVoSWbkt9j0ABdCPxCxMe9A5SQu9nkc2
3A3TNT4lx6CAkaAMBIT8xJ6D0XJNrakHR2GJR0v5GiTyU9TbvMSh3/s06SyjvsJyb531oTk/JHo0
KhL1ushN0FvTrt6CIWEok0OLaLnR57HZb004sGm4sqx+tHgMIMz87e9gQoA2xfdPS64B8LVN0oD9
CzbnwfY9OIJh6jUVHoYNRbDpH/59VM17PVZgyKU1KHVLesy4q2ME7v1JUcBrdsvz9ww4kuLpe7eU
zWvZevpfIEc0ZxtIbpS/LPB5b1LY2Q55dqEuQb1B84YRw7rzuxFBQnvotwANhBmJftnuHbGJHDA9
fho1lJwP0lqlZunss6nHwCLnbUqo3xwK0BdPC1it0nfMQDBQP8DsDtl5Pu/9LSdDNGWkY1U2TXL0
OihlVmBlBGH9x0w63xTVzZ3GSPRxQ0kqpAO9NUox+LL94LdbZ86taOQaHvA3qCSZ86bOFTwHXE0r
OoBCeQD1re4/NjunqbWdcorG9DtQUdKTmVd2NB/xEsD1PSVnQyW9/DnZuyo8WvxHHaTdYdnrQfEA
CzFul6svm8ChDkDKOqZg0TTGR8R/ZpswHVapnQF2B5NSpP/h0VMPh+d+2FnTewS1D0AE1E9o2ppf
sQMc7io5NXwyP9AacLKjptMhnw4jSPA2IkxfqIgOvDy1UAM4UPM8unoebjmdVsH9NCLtuoLYRPas
j+9tdNdXFxMhoOs437YFv7Q1A7JFg1vVcYCNUEbvGzbCXLBYCNNyz4EHB+1mtOIVOo8NR98Gm61m
pVUGtDOBJrww104uzcjYATyr13BS4hJxPu4CTfwCmM1e51qrrb0SbMAhgEkw5jsKrvZQPoE71fJr
Xv3NFgWcWeAiYr4IrTXi8tNj3Lj/w9iZLUeKpVv6VdLyuqkDm/nYqXMB+Cx3zVJG3GARigjmaTPz
9P2Bsk5WVVu39Q0mcORy4Qx7//9a34qPuq4rBytMCuy1NCqqxdEf+1rWPC8TGqjrKkk774kw5V4s
iUdIaPiwzC+LTlZeie7vociRO6luYZPGQ/ttUGbeEGGeu0+wLD5n868W3fRDPdTWg9lxrii57LFu
J5CancR9a7GwBqhuVe5wiveZB9pEIafUjA9VibBidvMdOdWXkslDqwJXEVAAEkU10CmYNyddXD5o
kLhTvFt6/ahEMv1aG++LHqsHYn+tIBuVJy2LYMQp+Gb0NijLWn+34i8DzqF2HQ+ToERUwNrUJNaW
xv+vdiwO4C/xeg/yl06snOKnGkNblJYBgs8lAGkW+U2eNsEy77VMLGfVSd+SfsLUVBCJBM9d9WRa
jXvLMNK7QSO5es30KRWLa7WybmUUefXMzbG3HGD+ZtodNKIRgzytdYKLo/JULtoLn0c/T8gKzm5I
65HrrwoHHJjFtkQKp+ALMl0C1iR/bzMjbosxR5jcLGLwrfUdtrext72d7sdS4lQgsj1/datvU40x
Z3ZH+zVpmzdTdPhHu7S478YJhWS8ODdrnEvfSMx299cD/nMaBQQ/CxbcD34PXNXu6/IGy80fIw4C
yb8XsX6l+gqsiOw4D7bndm+Erl9Y+uxbvTvd8lgL/RBcZOCsq6quPuBOqJH4iJNSkAVP6iHtrkTM
O0J+hN9m2LKwLvSoiWttL0oYkguxDc2hdHMvd3qNvMysPxb1AII+mbIg6jMrsBeJzVRNPBJ8o9tf
ix7v1dktC0RqfLuNQc+M+enqObvOoakRwwPLbVDkI0EQ+PjkpBNT5kPvTnzhmrHXOdaj25fphe5K
6CHLRUmtDPgR7Dajtv0YdlqKu2NKwSHeuhG17ediNizSYquHNBcmSVvJWzfkBGd3tek1TnHK7IwQ
gMgmF5WEEmT1Snxz6qh7XAzZPbap3A0DULptTS8n7a4Y9VNRy+wuWxe5DRZfzg9LhZ3HcCe0uNFP
tCHl47JkR1nZ03nKtN1PE6YogjLnlIpBvwDEb47A9r1paiofS3BMALPJM4jOzX52OKEc4BiBEdaT
pzSLeTPlcLDsoj3JsUJUxoPvsv3016IOE5xCerazerJTx2nyHGCVDyFrXagagbTNCh6v81IRFoSS
Ib+5ZiV96UDXNZfMPWqN2gYgCLE2mkV0jvXBj2pH+cgq9+yQPDqD7OjULvwAcJ8hQZB4Zqq5Mw5p
mh70qsKla/bOH2mWPGsVGZrKEg2k1rU09WxYAyMRFgCWa9XrmhiU+ArBV8raPJLBR6sKkp/fVWVE
s24GQJjUpFVaSnTO+8gvy+Wr7LTQy3PMBfEIurQxng1T1i/4YTGlu5hQa77GoreinR2Gulf3/dch
rEgzyrOvikx3qjU1IDgSygJZn/Bvu3d12n8zkiqBmBGSLBNyLlkWPfektE5TA1iYU7Q6ZYVoiSly
n+Kiu5/7uTv2mPz8kYiDO1xuT81AE1pRXC+lz3+zNFXxih5VLK7eFQvAfZqqieqbBMF2mWL7mcXm
RKfxKXHkdj87rfA1Jny405CLpaFz6NZxQAtKmNbCapFABHF0GixwLnoXqHiEeRodkZCZqgd1FHtu
CvJT621MQ+vJiA609wTQXh/pvestTfTUiH4+uEUnPatCyyLIws1K26QpzuHTyuIVTX0BWp7kOzPo
iqwjFWp6pNQ6GbZ1bY0QUmGLoQemduIJYU6+aSA+a4urraf1W6x0Hxp2tkvIuvHK8JfPSgZfw7/b
hNzMZKfAnm2VEZU4XqlIROEuKz3aAl6pGOZuy4Je9H9kRA84FXsxQVCQrT9kBrPArA76caBgWlTc
srPK9nsF27eCIWDIG+EZqmY+aJH17rqGeVbaxnwgbfzXoKbt3rYMcg0zX28S4ygLqglp8mOEyEw8
RvFuNaM8mvNDYTja3iCBxKf9xWWK4tnDcaSfa7EIv1Mf8rrufG6Hzl3ea9+TYYYG0aeI18I231Wy
Sl+tJWS+QfufOoZGQ0zT6zvNIr8615wTMlZqFvocnW3cWHeqpjREyEM61gbsSgu2loKykNCe5hVn
0/fyNlWN9lROkTwjzf2VAYioTH/CfnXoLeWmFd8aaamvgHXnU1xUTWBpynjINIqPZjdYV3tdlEb/
KPvmUoWxOLUyxtWRiRlNn/q9riMbG4+m7/qSZjvQTk+VGY1yRHIXswUDYSop0k2Z+A2Z936uA2rV
q9L1uZZx5JrWt9i0vldhlO8zt9R2ruaMez3tjotVV745GDFevHFC7NE1gVNM7qmQ9aGVjMokJj5m
YkcFrPsdg9XQT8X8kFtTRyJ21pMXrrk7NYWQgs26u7O5Eo+NYr12Q9M8WrFCWWgSQY7NZqeMpHst
nXjPCG/lyTajnTRQuukya3ecB/I8dlZ2jEp9J6iMKpEpdm4unqtpWC6CUCgvNyf1MY/os4aVuCsl
AQ/mooycYYTe5fUYn23xAxyxcuvMPGTeqMLeyNSJp8Dwjm0WT2/inJGWk4HwP4vUqRfJ0JONswsz
iffBVL68lMlbOM6Dp7epui/CSL8zZ1JZ23ksfCe7qnHrPizDY22gyW2xOSCupWpD6EQwNHxDy6T3
e4YUeTl3AO11MtLIFt5jvaJnZ5I6NcTOs8PYtVIoiCYteBmhv+YDge39MDqnNfYyQE+gcBLnp0pX
b4q0ZZA3Su2ZJOXw7UTHRPUnyWW3EIAWaLV+MdXY3CHr8fH3E/sp7eRQ0fXq22rCmqD9Gt3R2Od9
r5wJh5oDLXFAibbrbTYVhVe4XxFI+K1R0ikh7z4oBvKD1YY74lTJE1khuJvI6GJ0dMxIEvNzs3rW
2nQOCiqzttt8TzUDjBAmFc+th6tCXpjUQ7zCVvOeGypN6DK/k3XrXIm8c0i2yrp93MLGIbcLOaU6
1uiedk2EzG2OiqszSQzW0hjr8zzqr6aMBz6JMWH1t+rbgsb4FM82EnqzaJ81zZLPGeNetRDp/bZp
YLwGnpv44+3Foc7Gp9AE8hMPkBrcVPGj1pkoUfGbZjEvV0WTT8bUy2e0T/rOnSNGVC4mjUgrs31V
K2SaEEPRTH144o7GH0Ypv+rxlUs/TuqtTUNE/U4DnoqvL9h23rbpWmBNuosYFBcaoORHvVPkyTFr
ur5dziE32w4AR5PGQRfJ75NVwtee3OJmNYOtepMaEYVRpU//tG370c7z5azH1Xlb236Ni5yMJmu+
I1aL1sUwDgeMDuqTpXbTkx1sP28LM2rh6I6U7v7a1mjWH30UpncuGq6nJlEn8KPj6187jEMXBbkE
wPXXNqvf/yAqHfH4gAbeUdXwLNzsJyCG6AkhVPTUk4q9z/BjB39t02WDea1FuFeKPEEJJp3DGDrt
bfuNpdKXG2Otw7a2Lbp2pKo8C4Pz1YmeLMcJhF0mD4MExyEsPTsJPC5PVZjr196a77e1bdGasG0b
XAfHbVUt0/k2LXzIdX8hmui56zEtkMBsH7ZtuAn6eywMB0bx6x7sNjckKeHBrT73aLRCPrQGCWaf
78EeCLD7wBjJ+t625aXSBGWhhLum/1Urvf2EIdR+cvth2jlF0hL2Tt4MivyJfB0lftx2SQrIvCUP
bF/tBBpz9Ld3bckw10Lp9iTakWYO+WfetvPnYhxXiHgZHusIz3XV68+jIG+ZQcDg2+vqZBfJc50e
1NHSnzPGM8/qIiOfKIz+tO0wMok6pYtCePe6/7YL9JQsdJnwRpNxKiyRPCm1W561GfxBnsnkKV0X
9SotlUZRUalidVs4MTPUBlnlmYpYnRErA0oDw/2gGpWPoNB4qQlv8QtdMGKUpf7CYG7cmRoJoNur
HCD3uFrr/cpd9Jcos6prNdUf275EHE1PYRN/vpaNP1QOy7zEDZHeVnZXdumvDGIDBmkZn2Vot/e0
uMTzlMbFLsbImhN84qdz3T+35pjdKzYT/nVtW7jVmpoZ1uPntjAydAyszD1CQR6Zsy46Ue3xfqcP
n79FONKOG/S8215UieV9aMh5/+ste7e0PPSk2mnbRqrXfI5Xuv/2C9u2cMDgH+Pg+tzDoT1QElO5
21YnI6kfpxC32/opS6Iz7wslOYreTX0LfN6p1wz1ue6QxKs6EzPpZNozJS/teXI5twa9e9w2WYlF
0PpiFYftF8LJGu4GffrOoEh73jblqXs1ai6Mbc0RtoWASRl222picbDUZtg1VXpshNSurtGOT8Y4
QfqoxRcejuPTtliclGQYs9PWB+af22rX8ZdKSx4+95grh74COnudXsAhtQHQxT0R1ZoWxj/14boR
U6pZ/Y4xW3/jADiBYpTZzWhMEH+xph2wYXePSkfKXNUJ9+vcxCdjWepfJFefp1JJrqObfoQri9ll
mH1nrwursUOvwVV8r+v0TZqmap/7Ov0y1wqHLdIXzvISFEdjBYqbxEGJNfmWeVuJIJZQPCataPaq
YkjPMAvl6Ei/nMStGTRgcjJxj/Zz3xc7V/mKTtG4J25R0qDFaD5ZWvXWGu6JazPa26HSeDZgh6HU
nmwHQEX30eZEOo1QuoBD25Q/YuexHIC/GK5eg4aO3KP6XrYIhyM1mAlNfuZf30vNSh4q7o9LJp4Q
eM4B5luXqaM7Xc2l0XbZbEIKWVLfifXs65CN1n6UKeWGqqT9ato7UpU1QhypuXZTbFx0vKK6TH6O
vVDPUW1/OG12WSo32YllwUEjmvw9sg6qIxjbEZZVUQX23bRR39TcVvZxmtj0fIvsvkuUHzgeock0
CaQ/G41l/MG1Id6qcHow+ubV0Ir5pWpzhSzF5ns9FeopW0MgmE+SskmK5EmzO5BloNEYjPbCS7Ms
fSixjKHZVsNv7ngOLQvUw5AXnwuN4OBGmeCKJfXibcPpXJcl8Ri0C5NpeRkNuIY24a/ZVKY3MndS
RohWudM6rd0fgYwmP2zgHr5aJ9Z9CSRjbQBbDNvqH/ocT2/tbD9lphn90Ir0rTQd4qUK+F9YS+g8
GE180ZopPNuDzI/SmOobqPaKDgoYTsah0bNWmKWfIAD+4trKqz3Uyy8N8Iy9Jh+VYU7bGTYB6e6z
N6Z1/uo0sxEsSdweIQlonsnUgEDWppVn0IMMzSKVUJKsJlMwDoeHfui7ly60upd5tYhZxfC0reWi
ZEoaq8tlW52EVu9qUff7bXUkPOyU4xDw+q7sXzJrfaDhH/3r3ZpS2WfCNh+2/bXEtoioNWtYffwp
08iKfTym025bdfGPXsjXYO64vhpLHv2mOcMuYm1bkDN2c4yREtq6if07PAIA6rdVqxux5KFpD7ZV
onCWu4gK/p/vZhfG+gTbXts+n1nb74tViuv22cPRSoOB5vvnHnMhmYW7M1WK9U9VPC9uuVm+bmvd
MEdBbGS5F81hfD+QrHaPaCHzirQrqTqwbVukQ6gF2hwh+ZCWEsy46ck1VKN7woFh7kNQvVdUpTzb
jfHwb9u31Rgnqjks893QUSTwtm3R0DFSQdi+335/pPeDxt5Nd/3QuLd5atSDnKg7trrNCb1t3BZk
y3mDyoX91yYKhO6tQlDvd1Nqf77B9ur2go4x/pTnwx+k0t9UWQ9MrESl00GPrVsXzy+zoy6nf9o2
41HaM6MFOLDuUgpp3bQ25ldsxA024+67z1VmJyQVFWN8XB8/NIFa00fW0TD7Wn9Hb6vhRj1/W9kW
wH94ESQJAXNzR8NlW99eEvNcXBIcSaIQ1s1YF59vhbi48Eah2YdtYw+fD396O+zTJl9ukG7FGbca
EaesbZuEFMdoMJeHKZ5PWCwbODuj8Ypln3FQr36uEed3YNQXPnaxa7xmZrpvFqt62vaUWrFb8mn5
XEvmJmiTxf1cq1HiklZVPW97kgTuyUXOz0lYm6+9YOJo9O7na7n8IUImp4trOhdwQPVrXWh7O560
x3x0qlcFL3afpe399hoIUhhlZGdfZV4XeyOj3WA48qki63cwvUSgU9QtB22nkrW0AWhQ55EdJEP9
nC6k2rXxoj+haWfGkKpr6XOWR1AVpQ/vn/OfUy9ncncUA3WVedAiT3cIOtLrqjm5/cwjUFetBxxI
2p05tVd99U9nsxOdxwl257aqVZUAK2MxWDOReaSEC06AanzIik4QIx09ZGDMDsr8VaYy+YgY//lw
ytoHF7Kgh58/A0Jo1wcuoDenhSlYKWm5q7Wl98tiNbeU5aXGLw5tCTZI+txovfnB+XFiUmW+DgY1
hQh/bJxnyjsCf3x+ZJUuU18m1JRnL705wjEibyAhUjpC/ZkpytUNdflRuOkfzYYhm8nNagvi+iis
6keCsT4IL3kyI5FAHW4yNAJadh/poX51a07sdVO6LrafHDXVDxhBUi/E6QVVKXzGweUpU+seSLNe
XqaqexjcpvqW0kvEEVNong5cybdzpYOmp3V3Qkg7WHQbaLHdzKgGlYTqvHy3Lfe+CA9WkUkUMSwS
QqXwJgVVqSiEbumlHw/Fcz5jdqlq4sdzo9/3mlPvCu59fjSM41EtI9uvrVQADqnkXk6E1o5lGL+W
Q6YdLYF935qHjLCM5pAXfbKz9FNdj/IFsBTPmB5oJYjVx22tc8O3Xpm6m2Vb+eucgIXCjYRhe13N
lLj3DW2aT9NMBbKLuHuOufoeZoN+KJeifxXAPHatbploI0frOQOpS7FjnTFLNOrDY5GI/EVMUXKI
7CHfWXm7//23//jv//qY/jP6WcFmnaOq/K3sV21Q2bV//103fv+t/tx8+vH3301G8QZOVFsnXNLW
VFusr398e0rKiL21/0WfGa9FGifH3p7fc9U6byjTZlEdjqCYQo+HS0Vo7ro+RXF5t+4jkupLZC48
1+pGe4y48QdVsaifP23bKqMIkVHwakzeHt8kqaPbfsAKYQLjdf6k7cwrY6eGf8vUzCyOG19nWzB4
YNBRtE/bHq1jeds//h//8p+325H4qOqZZx4O2n9d/e/j7mn3X+tv/M8e/7bD4Wd1+1b8bP+fO12f
9y//vsO/vCl/9s+PFXzrvv3LCtyqpJsf+59yfvrJhd/946tb9/z/ffG3n9u7vMz1z7///kHNvVvf
LUqq8vc/X1q/asf+pzNjffs/X1v/wb//fvj2/f/c/ee3tuMkMP5mqkI3XAdKi2Zawvz9t/Hn+orz
N6beru2aQtiqqYKP/v03ZEZd/Pffxd90ISzVdVXNEI5gh99/a3HI8pKi/40Ktaa5jiNMR7fADP/+
j3/7zzP284v6v53Bpvov5zCBwoZl2Y6uOtTILNO2+ID/fA7PS5p2Y1MAZAREDTghWCzNl0IfbiQw
TQPD8Y6LyB3v2kT03hTn92ZSTB4kodXZH+s+T5QlqFXb9IrEz5RZPYuFB1cf2ycaf8Ec47muuflh
GvzS1zqJq4ZJxpLOMz3s62Hnhtznmd4pR7X9KMbiDzttwfK4g31VRuWx7ijOu47+R27Dzepi0tVc
EU77poz1oLQb+wKfbjlq+sgwWUeaABH3bHdu0M8S320uqdgYU+lT8KRsPl6TDOB/7k57t665S0oe
nbIZlaCbq3vouRg+Y3NCLqC+Nkkk/SqZyouyAG5rMNj4Y6/pNAoaaq6NkYJpriizdD7twdusOsot
g27rQ02wTlk83IOoOgm9F3eTAZanWZbqgBggiMziKTPa5xT4h1eqWXnMQl0NxibzFWYpR7N3s/c6
rl9GbJ8IYs2jiIw33XxPojo7jYNg/Gvp/sxAiw6SE/LRuqPVMb3o0+zQ69Si6EzFjwzgHe7VcGuQ
YDFnjojBpPbRaXoSFDS89mYHS70T49NsjOvxkMx8MMz3jvrH5ALnwA3nA2h0Xp3F4n3psDcOxYgu
6vCFoxuiOxNFd7UijaeueGkj5RypqgdAbfTdBoEQZd38as7RN/IAP2zAexejDm9utNho2hFWxA2u
gLHP32OnUkFXgFse8DOrVNXsegomQ8xgxoplnyR2urcGTMxaO/vTPMCzMPNuXzid5YUuNqXRkvNH
VbTq9649RRZnYYxXcDf1fbqbeSqctcTj263fEwOUamfReaIVsgvR3UkXaGlmfIsK21+a1n4buFr3
ehRbDIfTN07P4nUskmLXR30Nayaqj0ZZuSgUwOLPA1XJHoMm7SGVNhBjL3UCSZOPYqdmZDkZg1Aw
evY/kX1r52wkb2DBt2Zr8WEZ+P+YCzYgIOnTm4JYEIbtZtGU+4lZ3Z0LVd9vDAb1Wi93jV7tklBD
cgjMvei14SUna5OkRioGSNCeXVO/pE21N+BiATrS7yWPhywzv7o1BH4n8RFCOBDKh11c2/F9mUaW
l89C3aVGfZGr1V6ujnwlNju/MwdBu5CgC/QP1Us+lDSAJ5KNF4EueaZgytN5Ak770hdD79uJYR2p
XSYvmTTOhuYslzE0dgUVsYNM1Q9kNM5DTXr2w/I0jL0LyubdsqJr3/bzPjIh9FYlBIuqHMtDBeSo
UMxTmxfm3iozQqhdOmMZs6Jl/lHVYA9npTuOOhZwh1hn2lrnfAEFPpjg0Vr1Dh0pk/mWDjuiJAZy
432CHNxvdaaGhvlYuW1/UhrzWJpRgS6hXbyGgpA3RFCZo0jQ3BTL20Inm6Yw0KFcReAtsCjQ01mQ
byzhru66a1vDDx/nMSDk3b029ByDzgYyhEpzIUY0GihFpmvq9CL3SvY09np0nSOaJ73hEO4GP8VU
F/s0avVrqA64+6HV+SuMR1GLXyPa3Yckt7+okpEWAz3D7/oWsCVX4y522j/gzOiXnIYoxYLzLJWf
dgZtq1myAArpeKhFHx/reHzUnKK4YM+gdhmrQT/kby5Ti1PV1h3nCWKEpHqhSuORnL5HIW28kY7b
Ypcn620e2hnFhrUXhVldOkZcEKdqyO4m0+SuvRrcBR9pJnzjms2J6dZLDoc1EyaStqBAcoze1cXG
Ew6zIJyCaNLuU8R0qADUE/mLP8s88h0b4kcvhTwwEX0HKo6asal+lBXjbvqclxazypnpQrWrijE5
Mg3eVchfSCXladImF9o2yUhnzMyyljcliCUp3lXHTEFgph4h6JIeDPVS7rQ2o1xUTtpdKGprTya9
QvsrR/qLWiSYqwQ543y3dCXwEvDkSz8GMXRqp5T5eSoApUZRd0zpkN4XXXszVAfnC7fcPxWrm6Iv
pnbu2Im7E3b5zMHpEOOv5RM9Wto/KynbOlxv+klIJQOpIC5M4u7LXBzSxPwl5fCozXV8klEXo91x
P5gzMALXvnaq/NGX8fwQq27sqVJ1/a4RtEXJVLcAzDPSTF6YK4gVVWTubSaZp+WSgjyn5DCEPABq
vBsC/ClUmG88bfmHuGNerBY1ReUSV+jW9ORCqzo6nV6jqVJ+qCNnJPcPG7w18mEzFx+6Nuv3s1ZW
x1hvf8ai6XaKKUgp6Z6XsDC/9FHyTAUXEaNpmXeoODPcWBluzDjcRXWJ6mtwzgMycM8SY7zrzBhW
trLs+wzVLWG9fF1CDU9Dy7xoiab+0ZRSP7aV/hZZ6CGZx54spqDBMKn9AS0YladuYdZrlUeZzcZd
Sdpi6JLPFWfIjaqQUpjFo2vSOGi5TurLiIUkizh6baP9cnrrVHbQmPLhFKqLAqBEqqdI0fdj2Q07
OjOLVzCPpFlY/pp72V7rdvhSteBLTV1DFVMpODupUBcXLQxHDjKj+qo07mbgtSIc5mfh1DdDJEpQ
dnC6XMqYQaYU43MW1o/DQKqhsfQMisLaa6Zs8kNKp8dBaw61yUUWD9olz/OEfBOjOkN/JGfV0A9W
3+t0b7RmX1RkdjhjSehj+sWecLwIVUsAgGBugX9hBVw4ycFW2oJxGRpEgeJzR12DR4wzjYFSjfIg
nO7YJXV2LK0+fBgU7oEqRehkrrX7pWmmg6KaVyratT8j0FnUfOI1qN3CaKbd0ngW3aJAywfbV9r6
LNNMnMLIXlBjjJof9tGqo6YAVZJ5HXZS80Kb3oaEPMONu7tz1fHNbqAYbLHbkTMTuASPy4lm64IE
7zlr7SfHFDz7GsfiOTCPZ5iiPnd6ZAON/gNwquUVazUdTgQz2AL+JmjSoXW0h2hC9j7aviwKw8tb
HAZRDWq0QHWNJPUQNYxCQpup4ri0aqCKyrfSF1sM5QEeD284d4KUBRZu/pRNcXcOS/FY10CuSXsu
w3R6mK3lxZ7NcV8tNXlUyYqobbtbMQBr4Qk2elmR36bGdB8piSiL/tXN1Ir7p/ZYKvpPZZ2wAojp
AxSVfuws0SUJeSzoTLArhm9BXDlXzYkIZayGvbJY3dd0lGI3JWMQAlPmsWCIK5iteCeHKt2HI2c6
Yr6jMQqu1qQn0rbO5z1H/Ex+yfjFWOI2mBwzJ1OhLHfcbc+h2ph7UMaAPfejreePjSIcP8nVu1TV
ylcK0L5RkTSUjwY6r1/McpKbGtr0gWhbq838WsqBjkDYQNFIXfK4qXwICRYpqdw9TkDSarRyPJnc
TcM2tXbLUDQPeYMTKyf7RHDTVW1Yf5q4CBAsAUER1cUpwuYZCOtbvVTNa+uUex2dwRVhZ3OWfgRY
OqlynHEZNStHqh8abiCnoKaNDt72h5bYSbsDi5LCp9ubCpKbjAuRPuv71IY/kkmhaTEQSsoH8ysh
X8t8vGakFXsIzHlOKuOzGhZoktGrU57mSLpjdkkIPEFASBfVoVaq5/nHIM0Fz8HJHSjVmI7dPzjK
/F1mZNdYtgEiWQNHq6ONCU3nXlq9E9gP+sLwaaqr+9nJjaPaaJReR4piSfYKaISDVYhAmGnlC6e0
Idc4KnrmwS8VFzhKqgwU+YYVdteZR0c16103E9sclnV+sWKjeRM0kTyt0oyrqg8dbJqo3Vn0YyAR
7BZ94Plrpzwo2v7NUtwPkerXYRDPoIBWzmqn71ZCJKhdrVXmP1RJYJHGQThozqT9geTCp/qkcytU
q0NtEbeLlpRWRSb3yWLec3OnwZOrO1N352sf1aeZMfYJsN53+CRfSjflejeLO2q3zGwYk7sVc6iw
zNARc8l76cgdmmHYfOz1/cRDd/Kog/ENJEi59DDdj6OSn3MRM6If6hOlurfGqp9SZ9I/kiF+iMD+
HUy1qQIrU28OYDYNl2hnNV86xa1ObimbR0UbvkhZ5190qAk71XQW33Xy9ba8IGghGyyS8aM1i5w5
06AHZo88mADow7LIN1Gbyk2OaZAz1hmAiZ/yRTSXRqawv8MVwcG90GmWElq1WwRKP511jdimsu6m
XW7Knvz6O72ycCzFMj0opXp1S/Vdakl+sKWjgjT2iLcGHeNwM7Ly8ksIf9C1Mlju8ZuBRwkeXlkj
BoA8VjjzPp9UwcVgSt8xy+WWj/Z9nVnvwnKW26Cv4qMycn38EnfVsCjHxm2NgGa5vpjENTXf2l4O
QWJlL0grcMzE1Ru98NWNVDu3NtPfjTzZUzcFV95wmSDv7Okm9PeaLLqz0g8Ynozp27CQatCkvW8Z
5IOYPDoUi6puWi3LqZ3nayxWctSUeIuyCvoyZzeNqcRKc0fjjiSPNoHTz6HRBqu/cyIm6SmUVGBL
BY+A0ApRauAvCxupeksa9Yc+S/ZmWH9R0A48tvpFiAKZMpfL2M3RVa9Rv0Ofnbk7OovuTa3m3Nyp
7WArxadp7XZsm5QMZpdd5ygrykxe0NjIyzJ2vlhcOPv7pVjoIqKO8IyIvityM/wzy5wcRmdh2EB8
yj6Cl8g9pvju6J24MP8Qj5h1+8CMZrQmqwxqUuordfPJS2xtOIyuxnVHhtllnh0kaEWyqwtYXqKn
SF8PfgdA7mxUI0qF1aCqdlcklIiI4+dCL8Sd0czvEzBV1W4IDUvM6Djnzf9m77yWa0WyNPwq8wJ0
kHhut3fy5ki6ISQdCRJPYpOnnw/VTFRXT0dNzP1EVOySPYINZK71r9+Ed2Y4XMwxZ93LzaMjSv3U
YTgdd1O4zmZTHZUb5eSoYd1kUAYnySLjzQO9ySeNVWSWpiedBYTEZ+vSjQAlqvKxTdEL29ehz82B
FRC2/zNzPdOFpFuw6UFW+8YEFBvUps22OesCIYz0uTBdnD0+rKT1ZdhcucicmfV2K+vLU8Ikm8N/
JEalO/28iCG6rReZprxzsc/egJHgOD9QeI4W4HwDKQUCnlMCqnSBvDE9giMY8DgroWAcZxP+mtjv
ErSYAHqIyig21tD6+1woFl05P1kLqSNJmnmFaCleObfQyat7A2nCti+wnhPwyouFvetVC1o0YIOr
Z2PtKHD0WjJAH60IH2Enf7cmCltPYcYZt0xOCSOMEirUfOJYk2quNiatY20iFg1S4wTBlriB0Pzy
wuw9UAP21qhkLnVskgdFMk3qzztR8jN2anh37uQ+t/UsjpDPLa5crOtzaTX1RllkxJlaEg9Y4aSr
C3HQmPDidaQxj70jem/YJDn5XDBb7vE2OwTBhDl67G1csHhqIfNJDHJXMVxi38jazRJaNkfjF8de
7mXrHVUG+hYV9bG1F+QYrviGYaW9ngh9tkT+oMS9MaQeirbgsxvC14KgrhUj9U3leMUZdaUDiSKd
AWbi8oDEzFrXQwxn+BwEdrGWpqTUHoIrO6KFUWHybjjhcz0tbeAg4+1k3ATkD1CY7a0S/6PJKsNt
wEhdJ4JopzU5BXhFzbzzPnX+jEDtJOcXjtli55oenGJwGOfln2U3fpDihQ9uA08le/HJzd7P6tEP
8BPFVZFroVLkjcobNtobL2ESUTzUKjgOUI/4un+T2WwR4JXZgau9a228vNLML/ewxPcNfu95+auM
h4H2FRhETFw6zw77s0tKQrXKYU2ts6E9L0elPBmuazylYiaR1dgeRiUIKUiKpyAL0p2v7PCkpukk
1YiCJcq+Y2tfFli9jR7+G/m8UoMYGMuV1rbBLG+QWsKvD5jTKvZ9lAey8K6YojS7TKm1sJprg8Jt
XZSYWJHZmBhfUnUBwIwRrF0vum0N173DQ2AbSuz8SvPb7/Q3uyqE7ZzmgcwE1ttsSWyan7pqvu3R
1G4NZxzWA80de9zWzRIeXsjd5sj0YCBu0Wwl8C68qKKe5CEqyNEKuTmpi6tYiF9+RTideY/Iej72
shvWvUiQYshhNxTaxYd2FDeDmt7b/MHUyNcbRnJIIR27iM+QxXDuaO6qwngq/U7dxjD917k01WpI
p3PaQ0iT0j1NVveQIL3ra8u4s9G1dymK4ZkQ9iokhtA3aedpv8mharfFlOl1nu6gsPWr0sF7DAIN
YJoczsrvUZZ5UUuv1t+oKdn0jomwkaqY4EprpyRG9QGSSqbpQAnxvkzy36Rfsrz1rGqEs0PHMaKz
byAg8uoAe0CPFIIpke6qtCOca0PI9TCcBb7tVUxOmuIdJddhmgg5chIkguC03340iK053Q0uojR3
YF6qPfM+wHcVb89bUIB8U9rmr3jS5ioAJRJj+5LOzVfkl08wm9bKs9o3tMuTdvaTbcff6GIOkxlt
nU75q3LygJOIZwFWdg2CE52d1YXdKRf9K4DBSjZMGe0hPRYh8XiBEK9E556bjIw5ab0UDlQpYngy
NC+KwrbJNymbYVqOehWYxQOJNXdG4t+YJX8u5WrPrdpOnXfGpAGd8SYIQKKSpMPX1mSB6AfD2LgZ
as8cYKcq2aJCTUyogd9hK+Nxa4bBe2H1ziqr36ovLAX8TRi3LwEbNkOCqw6Dtm1EEh+qsnw3m+Fr
F+FrJ4r2BXkb+adhdgdv+1AKE+qRBoitx+C7betm62Xp2snD66Hpv4ikozE1kB7RR9+Es/VkIKc8
dvrDNU3uH4VyDqXnC0AOTJx4o8xhOPqaE3eRJmWxXtQ7KWoP0ncQYsGIpK9CpfCRjM5rX5CG0AWv
lnY5hjB9mwrnM8oSlizSY9klLolxCxeKEEuD8qGL+vu4Vzxf0aOplLebgZU809B7NSRXcT7116TV
PHNzwAKLo7tIma9FaPBwFu7Z8gYUbRbPY5WjsUTjlHOTDKF+lia1LHqVs9c7O+nNBxr2td/A3Evm
+h5SyCEfZ7KkpnXfQnb0wMRKFEDS7W9dBvdrXeABa5XvY4rozYYizZr9XY78WBt6VB8dsgwtSPWS
77Kfj8pIn1qnemHwdVUHfC/iIVoVAqiSB/vNwW2fpB0aBV2BbgtUtPCz1lVB1e378ibq2UGTKD0m
KWLQsX5P6+gO+JyYj37etJCn6NqhWGw9A0Po2YjecPJfgcI9GBUpXMlAjF/VUekAptbxk5NPXzGz
kxVBOBx5Wx/TroNtENzB+wXKsZk2QNtZGw5vjhBWTb1pYfzX0Vg5zns7VqeuuYeOl22MrHypHPXe
cAtsKZYrCHri1Mflr3Byv0jqRQpcTLcmVfbWDaK17eA0OuXfTpqfAC/V9RyTZdHciuUPmw5HPyr+
DBamBCPHeO+ZcX7qP60RWW6WHryUHM8s3ywGHgMesh5euzul1Mq3ultJPZFlb2UYnAphkbREp8h9
e2ubFHpMxfs5ArfIOSB3gT4AHwafobfA5T2eh0sp9XM1zUROI2ItOpIUiJaxInr/EvqhfjAN+85x
k/VcVD1qeP0t8i+hIwoV1MVeLuS+psy2su6XWTcM17lksSFHUiZKrpvetbg9rmqhzmPPPe7EIyuO
wiTCAYEjZOGqCArmV4z85+4agEPDaFIMbQJnT1cgoJ+PD0lfHPPEB0HLX+qpI2eiKZ8Ci/2tsfJT
CIVw65N6CXtkHVBercToepuGkTch3E+BsykoALKadBgw1yMz00+tyXhN+pwbKfJgr4hnA7ohDg8A
qSBGOjSjXT8MVJ/S5GKbiksjjK20psXcLy/XSrkfZQsykWZkQ1jxumN8uk5kdcpssB6CP0+jndwH
BP0mfRavMdx+8MKS71R6m1PHpPAiKMrmyXn2arXnqJ88B5zKatRDYLYvOCo8xP4IMtUvgCSUZYyM
CPbIT17cf9h1Bn9u+CBe76KN4aEK3BCiuz9vWwxMN8JzdqbZULAF3TXr62zNBE3iKq+dLdqai079
O52k8CXK3/4v2RnPkRK3muhb9LXsqknlbzAdlgjFz9xyZ1zVTxQeJp62hb/1qv43YNJF5Gayig7D
pG+L7nOuR8RWjGBh039UPOWe799FVf7WdM4XxNKL7KkTlXv0SX3btim7io0eEYfaLfo8IEeGFY4D
Rzzu1tEY0La42ZNGAxeY0WNpTRfHZw8vrGUiqtfVsuQ4KvgMcus9r2IwPzglFRUd3scPOSIXMTA2
zjCMLePq2LX1XoyEhE2G4FHV3YvZB3CDul2Q3w7eiK54oD8Y60tRW4gnefhat3voq3DjY1hjhGhN
iCy7WG12a/e5vbYUoz7lJzh/ZrCehuHZ7v2vohwesqEgdfZAXbQK3HaTooimqTMQja6Y/eZkj3nb
SMan0mYTdvVNG4rnKh8fbDt6tER7GmW2seLkqbPQSIX1yySqAx0zQh0dnJYfrmX4FQXGo+3P8yr1
bdjh+cUgr0DU9aGw5E1Sxx8gLA9REEty74mbJNZtxawcTXhotKtyDg6yQBFru3tbLj6Ixd53Dl2C
F122xf6XdZw7kGEyrSFuRr6BszBJcxZqaO+zH4qjHVJu271xRJrEGAVOnIgBntIuwm14HGDo5/Nt
Nj9KO7slTJc9RPHH5xq018zTG9It25WkNm4cZpzmXjgB+aVhvAbDydF86edmlaSwjsHnj65jP5GD
9QuR/hHK/cL0f6pST8H9qY6FnbMBTzUU3Il5XflGFiHPdEXf1OVqTedLhq5+mDuxwUdg3eIEzcA1
ZETmHNh/0SxBsERQigdcbd7aVVEB8F13DChMv72Vo/upjLbcTqW4EkOzyTD8sSSCzyBYx9O4i5xX
z+WQ/alIAPJIkcBJg24OqUcYLwADd5TEj4hIbDnVR5gD3aqtMYh3rQrfeXrLBePwiP1aNTErVTqx
bXTp4xwhG8iLgxF052SZUeTeCzPFl3JoXyieu72sIrzfuGujek/O9h10RsQTKF1YpqD6B/nWri1y
aSWLAZOxl/jNnpNqa3T1gZZpQ1oyb663kA/ybzPpPypyxLoZ6dP4OpbepbN1v8K5AS25CE5O065C
ADX6smPiwoegr0X8qq4BD67iivgBAYFt1WZujwS3P+NGf9bYKtCBHjMWQ8JObjSZb3kZxax75qoi
Lrku9UPaVw2A/pc/3xP7dbYhU7oDqkY/xDLCvJRx7mJQPNyVRYcdtz3Ha0skv41JndLGuKlZsM1W
vQGvsVgk8VMLaIl3wb6vBURlTKxHIgC5cZlUx09RMd4GjGNXOCHAYOj6BzNUI6khehstxTMi/ih/
HVPz2RnlB1Tx71m3D9WS/iEkF6tlPOrX1oqsKLiGbomELidQuiApoxWfIXpluEiXOEJK3lKH9+NF
+OVBO83tOMpLOX0Rypb17u2UUpwU8VNWN/vIju8D5oAAmyDzQwS2VFFqBAA9SmBpLz/Swv3UcfAy
Jv1VXZbDZSISL6uc9tYBaN27kYXqb3aIg+2+LGmfleldDT7m45rl2V8NjHU2zJmQmvcPeZEhs8/H
NyuvLkztNuAUK+LnfjGLe4zz8zQb70C70CBGXCKT7rYH5UYt81Iui4zt6b0es7cmN+9VAu4Vz8/W
DFdxFM8m692sMcdAz7CBiYGvMxOdbsQuK2N6WEWvfggnFUNfVLPojbV3NU3uZzeGOfzzs5SZTXAa
yqumeKVKrDb+YiRa15QrRmCEa1H2MyDSrgWgjctwo8mrWflzv4lJxs7t4YVSvUG35m+GyH13GpuI
I1yrNP/ibLMeyvhi7KWnftda3PVudkMo2bvIo/dgToBn5UL+Ad6vRwjasl1FMUUugDPcb5KVXNas
pmPoj2B4bVotIdPhFYT8LxRp3znJuQZaZgTehIYFWj4NZnhVLPhBelkidFYoeemshkUjadfTwXPc
X7H7ATT2zFANxew8Tpuy/5212LVwD/tobojnG/a+Ziooo2Q3a0U3NOSHRC5CBb0ekI2CtUwHwwNP
RJnkrqW/tEYS7f/oU8oEd5bKj2Jg09Jl4q7d+qEdOD7THq8hP2xRtuC14AnC+ibGH66FVM+LvF1R
THIP9I+FuGtfaWNJwcwJubZLyVKH2DpHo7nSOdU5viP3nTFae79kXaxc0AbfrpvrmUVpcuWmdHJw
wxZvKEhNwx758MeY6enG+j1ZbUtDrJCHEsQb6TBB3gwIWld7MLT3otsWgNIOA6x11FrOqh5TQLQC
Y16ebhKVt6nyr9To2gfS9Z7wbd8STPMNcgYTt4BYg4i5Xpmmt0CzP7SJAH18HkebJaM1C2+aHq4W
SEC/8vGCKBYavWd3+zCqP9wIIMdthsfR628LqAKIAZZtre7o/Sb0XTBCGQQaa2bGW1cj51QD4iwG
i6wipZ+/eMLdywHyFXIID5YSpgNbrKtvE9v7qtIJigkJsK0Jccc2BmhKejWly02es+VerLE8lwhu
VhY56XmDURaW8bhp7BqR7eOOZL3R3BuLXbNbVfPKHgm+qykULR2uXsW9isGYyLgr5ovTOqQMj7+I
+VyBN9CbwTvBAXDHgx7B98FUJCagzb8j2Pk+ZLjvLNL+X+EMCuKJmmz4/pZcu2NODzXElFDCZO4U
yGqTtiG9vBldYk+y1adwSn6KmqipX5pguC+z7hVfLocOi4V/bPW2RS2unu3JvuBh9oAgepoW8iug
1saySdmljKMuPJaD82kMuGZFbJyyah48f7g1sTTcWL35ao36rSTJm7qCkV0+3+B/8IVZ6XNYwXDh
bK3Q4nCsX0LiO2Z17m5ALrsh9Kzur0mSZdpeFc7e43E3feypUnQ33RL1qQ0cIDrGg+6bDLS9L9yF
lkKjkSIcTY1fxmA920uDn1XZPcjxWrT2Dh5JuPtZ/7Azw8eEtLSou+3iwttQoGD6NNvr0RmzjYoy
eL2E7BLX5rrNt0MZSnncngGLuABz9wCfxZ+HkwbeiAdSZQpVmau4h8xOBC1CxvfaWHoGt73LtP02
yFyQZ8jMJ8V1ogS+xe+BesemEpoD90s10X1mf/qUR+uAUnGVh+WBRGOYl9a3rXGYUQRFbJgtsjkP
7GM2pAPAq+cmx3uysarFYqImiWDco1h6zXFLYXgAkQXGgamSbm0YSA4T2HfkqtvNvs8JWJUNbdgY
B3TscOVabKwHcH+7UcZm+b2SwcfKgiOpohTGSjZhYCYpNmhvRipb4MRtZXUUDnX0majmDc/hdgXm
uqm8uT9wgGSRRO5e5cH5jxBdKVi7HG9Yrwl5b09d0o45I7q+Pf18boj04oKe6ZKe2gnbFypi5wSD
IgEFtJLxONLLudKfznmBVySVuI+uADG8MsZLE7IXOOh8TnnWzSeBAh4y5KkACaZui6DJLF8uY9M5
DvJFSSqLwmNGEapZnEjTZAjhlwkUDiynDHOxl5bY7qxm2NNbaGXvRozHZOcXoQk1tuwRThWQKD37
BRdXrGrGEtmthXtSSgzWSPv0c0Y/LylaOWxN0y9RF+ahFdbWX075z5dK2//1KRRBkOHKC0gawTAY
MyXzNNDekgnLyS3RKN7y8vORrViVxqp1Doa6xnEB26I0wTrJx8Doz0/xHjgkbVofqH+x5RmDxzrB
DsvCb7RMiOd2HUyd/IRdojb7Z79N966twTFaZpFRN9L00DKfsJ8FPJw12rd2+owS8GUB/E0g5F1E
7OGaaeToB/uelAZLYQmX2gz0f17+/NQx8XYUvqRt60HcRtmBO/d4nDJTW0zBmh8L8rir30Yai+3P
19LFqq36+cbPhzMya581b/l5GLLYzS8vf34qfcQlwdg96Eq/h21x7rJ83CNtUsyFuOP++CjwaOgm
paJVkIcgmOI3bRA0rimumGAuL85yEonOwfG7yeLxwsgrgBPbwqKzCyfa6iJYO3VV73TifLkFKFGF
7sPFr5jk4wm//eXFWzz6rOS6bNutmzPvQgiJMJebJTg1vgQPdloMD6A0Sbc6TLP8iHLzc8bfk5iL
6aUzIpI+0fnxUPKVxMLujjiVpGPtwMwNpFMkz/Gg7jPSvddmXnxEs7qoWG1pik5F2178zP8SQ69O
ogu2+ZiN19Ho7+KvkOTdVWe1xIm6AGKx5Oq7DmEutcf4ApcP2UwpkH+xX0Rst5gYwbNW0OcchKLa
ST5MAJJ1qNxu04xY2uReBm8SDkhAtnlo2o+MTIf1cfGa2GG6QXWFtwQ3X7Ptrai9QJWYN55DnlsY
JNhAATAGNXkyQ8lQoO3Jbob2GvvuzHALsyZh3CDLqV8rXDkVfd5mgrOyqoKx2QPbZrfW2GMSp3eG
aoNjwFBulZkwHowk3kZhmEDtHRhZGIhVhMFOUtS1cVAzU/i2yIFTAi4BhEEvrLCzrPSv3lbFpXWp
tcgfHphiEKSVOCZA9UuUS+earb2HYNz328I3yuvY+EijKZ12I93k1uos/6qpzUdItVSu9t24uFZC
JsuXBlkfg0+eC22ry+Dk7brQBnG9LNU04+UH4CCjsZkJblKp+izh+jW5YR+zMhYXw3KO/jQV9MHd
uKuz4BJnPjSl2Wx/FzYVU9JWBX5v5JLErfmqbM08oO5fBfoq+saJFPQOOJPygj3Ev2uDzLm20wVX
cPzx0TOok4hpO9W1MIFEHL5utO7vQU0AyDXz7yaGLuKnzRsPxL6Zumc7wIUSJ2rniNPzwV0SviBi
9lvbXTv9ZJ0hCM3byj0aVho82KTK+ojE19BQ64M/45StGRseq5xTNjwGLpmBJ0bRyjvbBu4EGoVM
pdL4Ws1EvYSUP8j9L27fY5VTEqtULG6Ig4HhAK5jNEJ44WoPNCTGo2jOw0sJM41BOJiU8JIEDY31
mbemf4uKb2/MRnquZuY4MUwqAPPYwoxvRhTuZ3sVa7TQLT/hMXhdVUvcuKmcY9v65c1kmQ04OTVQ
0mfYNxvuYxliVjDYOcClwaqS6KS6lrLHeDgxk12EAd+ZPEhG+7zfZZre9lny8nNP6Bn1gqCZPRTJ
fIctYr9Kp4rUzyJ7jqPOheie48lVMwGzDfkpJtm8yrLCoqdobuIit09e7WFJk2WWiYOO025iiA07
xLrejpA5rqQl34zR+WBgR5K4QzBj20851yM/sHBAVh7tavNzgw1VeK6XE01QBzBgVTCgIW6yIdhn
GjDvZLhlgBAhFje9YYD5mNDsaob1lVLupver8srtoWoYsCsJW4e+kFbPRtfv2thZ/JAKubckJKme
UeqlLKKFwRjfZzl2YyEb8cEinHqtqzDa5W1a7DFbdCD7LsGwbV4C0PSaZIFAPP4cbLTwM/ClG4MB
WcXydEUW20lDq1ZVcXDsoPwcwypofwcectjMD6qroXIdABQT/+eyYGepxjNMauNqLJ2noPA8hBJ8
lhaZe7Rle121KCU7co63hIUyb4rC4OK3PrGjVp5d2mm4bUL77Eu+EgsHU9CwVZufPznaWNdP5Hct
Bc+08yVte5u01rbPetCBrj4KV4U3qpuIV60WG6wwq84/LwLq1B//CMLEbosNC7nWbnocrNTdYA5C
JmwkmouIairBAH2108ZHHXVbLNaoOxlxP5NnX+0C42qYnfisi4m7YUROkMkRHqIWyUk3ebZl/re2
y7C+xzX5XbO4odlbZ/1UXae9v05JdAWDD9r7OnmZaikv0NnbNY5AFvYBxzhqoA1OOCrXgX2xR21e
UODssEW1iZajMtaNHV7hhRUdy5FQaHt5GNsZfJAt5TQlAU1Vm+c7VYTeRpfmLZ7Da6vzWMlYqWOS
2a/dTG1V2wUb2YY7NE0o3aR6bpsoWRPvmmyDIf5k3DhfuELDmjI+3c+gwEfbr+VeqrTbjGKib/pZ
xMKYBEkoA7+yOx8XlR2DjX7tGmm+d0oYeFKBQ076K6k6vfUKTccrDwh8E1AC+zO1MIIpdMdwPyf0
CahTnJ1OELamUlYEMU28wQNNx5Tsfr6UZG14G8zls50UV5Eki7KXlOmuXdlHdwzlvm3zdGOhrrzu
2Qx6tOJ7TuyrU8NNkdotSkBQxp+TL93hKCy2VKT995Dv5LVtdhs88HYiNZunfqy/e3j9FsFY62iK
naNdxsgHhOC5ztzdFPrWCvPCBCYG7RCpd/Xa953gmGmkHroq003ouqshd51X00XI3UfttYBgthqr
KbwZRvszFM5wDJsivLGGAYzXheu50KjQeW1kfhNXAU4TIXZW2s6bh6QtCrx0u68EAiEEPMvb1U3T
7626pw5JgCF/op57xAdexwgRmXJy2+QtXKYIFwhn0O3VpDGXQSWB7le/ECMsdzb2o3t4t1Q+Tvxs
JMih4my8zWfv0ZeVhUtu3l1wEwwPP++/N4UkUTp0N5P0zqHmgf/ZeoMUA9vBmfyDgzp+1Yfug9k1
800pquBixfxS2PHXdOZ6B2kvhRDkZRyVMvLhUaDvHHveJin7GKTP6yDP/M/WN37Xe5Rx2Us8BNhH
Yuv7OGBEupnmILsZoDOJyJoOo+E1u3ReemA4w4ZgDiSE8I7cN+CwE+T+0aVlNSPuEJbH4azhcK56
Vx89LFLuYNBAlEHrjYlTgBLdTk4OmaWbDgeSjZ+Hw7VJuXZhAc9Osgnefz5T2HrtZBCXV6PfnXq7
llvsfLE8HS3/Nm1xejScRO9GL34vHdN613wwZsUfH8RG4aPZN0wql3kHqb17ATjodmMLkZ0dstyW
TUSHNFT56c+PDCe/cFsP+6aJx4PhV9ZVZOpylwSkkkQo78GTIrXPU4NSzfcJP09zRlhNEK8rX/YH
z3bkLoN2d5imRwsGwilqGMBIO7H3caF+lV717tOmqs4Vj97QoEErXfc8tqaCFYyKYdZWwf1Tf+P2
2OTRvSpcBwDcHU4TcZBy9ItnN2ACMDPo6k1LvsxTAt+cWR42ojtVaecYlbGxazMmq7oxrS2QTn89
E893EB2ChNKckog40XHaQlH+GjOmYUbamxDt+Cg2h1+VC3YxT3W3d1nQLkZM7BlueZvS0ogklz0k
5Wnj8e30GmoT0HjQZRg7e7CKq10Jq+g6CtC7qHGSH+QlXGZdls/C6bHhZ8SDc5a/U/mg30iCNutu
fE3CnMyAWo/rOczeAhr8Z2YT98Y4eW8efY3f+79UNjbPYFpEghnNu5+heZIDpOUpr6ENTG7xaUiI
aY5PqZ0aT4rkVADLYri20EeQ6teTMtGYW4hQ3ts4gq/HxXNVdFeViQTQSev6gmQ+vs2QjDLLCsR9
rLOKVZ+MwL4Tn9rAWxJf0T0+zOFLv9RxkBjumA68oZRJNgSoiwcoS8nGiOFea4rmc7x8Q04hbDbT
AL1DFL7DrIDOFvbHagjM8sABPiQBqAAYg4M4LLpxWqAwAmC7rZbI2aUr7DPFf7kBxU/3uhLvntjm
piUeB+i2eDjnu59nBYi1oziTOw9DrdVgS/x1KiqMwQh+yWxq79zWfoVgmLyVa6NKh5dOIj6Kdb+L
54rUBUwy0bE5/gFdd30TWfIKkvGb11reb9fm1lF5+JrE0+tstR+zqsYb5lMYlM1TebRNIpDdnqkB
aEa9dc2xfBgieIleWpDZ10bx3hjZPQwcKe6zxrjMpQM4nZXjo8+8Cky6DPDkMN8CWol9Y0Gvn6pe
btqIRHUvSm1gmLjZqSlKDlaifsFLsjdGEcHDYw9blxI9ArvrQxzIK+kQU/3HFsbucfbcq97U7Tc+
5e9AgtYG8FMfeleEQInKu/IAevYNdGJuMSxvptZ/ZYRwl/njxEUbcdXBZesoRq6cS2DK6f8V6n+r
UPfDv1Oo797zLH8vf/8Hqkn+1/6ztn35zT/E6obr/8MX3vKf59nYOVrWf6vVEaL9Aw6LY+MX7v6o
1fnWf8nVDVf8wxQWFITlJwLr59f+W6/uWv8Ihe+6/JOWhwJV/J/06lbwF7W65/kWvBxXBCGWCb6J
tvOvanXHjXDaU1l+gLP71MSNwhYaG/fKSLAuCoMV5mDWpkrCK1M+C6b6+9EUYqvxUUwTKoOqFOdI
hdkGmsPQOVDsax9+HlQEIiBaXHj94hPgAXRyifmhkXmBjH5XQihnBoJGNOP8rv/pQvw7EwnE/P9k
IvFzSlhIWLzjIQUXb/tfTwnSbyiVJ7JDhSXoLg0dfLzTcq1zfwkf71am6EF1lkNsW5RhNoQw3D+w
RsUxhSeQ8pZg8ZXsw/vYpYESjaGwyJEHXCIvIjOQDg0gqGUFScox6CdZEh7rvvnOOTQGJdQNeMy8
pxZe5/7ybkQcywbF6U+yLZsV3tCD4s/0rk3qrTvv//78FweE/3H+If6MriOE7QSu/dfzt8fBT3qR
ZYdpadRcqhxIyQhwFzxEkh05ZwhuDEJuhTHdjSaiMCxHMacs7JUZRB2xVNcpctO1bTnG1kNwesgT
89mnyVjRq1tgLS2jIXS+zWoKFvpYYB/+l1NY7ro/fUB+LqFjea7FFQSRskPvr6fA0KSvHMypeM+p
kNHtAKt41kZ5DL+8wemOjRhe+qkmACp1x7XTdjmWtLC5Nj2OlxeNGcEyzMOkGGaXxSCuTzICrw0c
5WckYTc0nY9/f8ji39x1Dt4SHC7cTmHZ/3rIiS/LHA3OIQ7U0W8q88R8+/nnEpjjEndku4e2TL/T
KT0nPVLWUgOooaBbR1ghrafR+LIRGCBwCT1IVvX/cnzO8vf/5S118QKyQXyF4+CE8de3NJywWS26
MT1MXdCuUAdFK58qIN0KRWoNLYJe/dzu2iqfrAaFY9QEdLDL02OZPDlgJbjn1ShkfWiS5SK/Chym
apl1qzTYeSNsf/PVqvARH/gSwmyu613ZWMwxNEx8+yIHfH+El37PbebBpAq8rSRVCwZeDi6J5YVJ
/kuGp0tNTYOJZfrdQkbLe0SAKiEtJ87KK9K70XMZ4fbvL56/PBL/8uYElo25ou1j2mF6yyr5T74z
8EaNfIaueLAyfKShU5KWFZhvPQvfysMEdq3mZueXDOLG5cnFo49+AfkTIvIUDI+BDggJ5qgCdUQv
XwIPpo9f6j01CY/+lCJ2TvY4sUWbIArhule4dOaDWjUEn9z8LBKZ7zJMy6bT2MxfrC87u/YyHKbj
XW43+Vr56nb2M4wbMKjp4B39LM6Z8OjjYYPnBe9t2nN8flpeMm21q84dCcN4ALLGkXbGH10vv54r
5CW2HvfFxIB0WbnCEVLaOCh3hWnOsIYs40MDmogSX+znNd05RN7Eb8H00u8qDB+rmQlNbI+wyACo
MsN98LJpV9mMyMHZngL4Apu/vzzBv1nRAi/wbeBNbzFx+ZcVLXTstC7+k7Pz2q0b2br1ExFgDrcr
aylnyzeELWsxk8Ucnv58VWr82JYFCTg3DezdbYsiq2bNGnOEwKoOobB/hxO0tLZx+AJhu+zsSxtM
ZYPT20OMCHIbPboWE2aiSh6nOD5hyvoycseFaONdGlXrbxyfFJzB3wuu0ahEazCP2Nkgz2U3BvLt
eNTsaYwXGIFpju/hRWxws2TSeRqx4TvwcatVMPXPsdB/praPSyQxex3efqJhmmqZwUG4SHtL3TuC
CUrWmH2MOpfBd0/eQtIaWzlhPfhMnYxE9zdu5ZrbqsIPfrD5OfNVsuQvOXSG9SLyn0XubQr7GeoP
aWsJ8J/8SgS7n4CamDUIRDRacjI6FuNgNMN6TDD2N/qN2kVRlfw0MfYgFY8zGE/Ydte4zJHa6hDk
eUPUEmyHOovBPcW8j7OramZ6oDeWtW5966mMvinshjRw+rjR3EAH9cDpycMA9u+N5tge0oiZjVb3
KQnLY8NosgDUD+ejZV74jnPWIVKSw5oHk/VGd4ABQzhvrkDFjPXXy8r826lHnTK+h+GPa+o0WpY6
SP9n15cm3rRQn5gCDaaJlHbKYVAQY4cy4SDCvL8xEIgkQEorVzN/B0Z7xrztTJUBzU73cdK/TkwL
V36J1tIPUXu0HZNZv6QN8mgmvn5c45MK7tOukXGi63IjfNgFjJvNBUVLdbDBR/BioD5gX7OaEnQp
vdEhLmvhC3s4ZvgD+TVIgRwDbS4bIxTaA0Y77JLSOeKaudx982iffNYASa7D8WI4Bufg35911Eie
DCMNzg1mYmRDlfwjlO1GeoNWAP5/XZN2sDz1tvmbD7GdqvYl69A89Qb/xuXffP1A1icFndfk2S5N
ty5TYf5+INw+Klz1R05juaUr3zgGfnUgCGOrhyypmeCtayYNjrWWuydCGiky+/fEbNYl+YFDWLzE
3VVagUlUfnyiS24ZaPtvmqxuc0LlKFVupWyRGa/Q7XJe0UgyXPqdl/k58wo4Tkt8ouPeCVzjvlsM
n3RIqPs8m+XA4uXN//0Lug0GOzWN92F0BrFLHNLE3IWuGik5Tj+cy1blb6Y2O7WJnZ/liBKniTP7
69dsyO/693Y2ub6bgaG7DltIl+vif3ZQ5kOMtkr49dIXbYexNcm8/ZZdUN/ZAb97a4C+8lQ1hKWV
Zv0USR5f17LtB7podbKfbFuLruuOmJsgSJ5KHabc189o/rsU2N4eD8e6pHbrsgr8zzMOHqbWbanz
jIY3niFeyn1WIHGoF7AQnsoM8g0cNH/VIc9YtyFcQPRXbC056ZuY3a2gbSOoFPMfMGqIloUDYO2c
T2O3SlMdkRjO8hchVvJLl5nflCjj3xJl6ravBwbrxPQM/cPGMjqtRJjRZQd5/MTSyjMs2v82l1y5
XUrL6EdFvarmxLrxxOPXb08drR+/MEWHgStQn4kY4O+3B6O3Aj3RcNRiSptqCc7z+cmrBLhRwHiZ
y0GUcAfCWgCPEtyB5FWB7ACtx6b260f5t8GmzzR9elj+SZP2Ya15YYnkGj3vwdfcq4jj1qqYsfmg
LDg/v9QWdOuvf+CnL9+zHMPz1f3d/lBEBNYpg8sYjlGuDfyin7UNnbrl1vgjVB1KWsJiprlH3xMW
XIW8m29+/r8Fn9/YMwPPtny0nv6Hj1/bWVx4g8lvbHveKpzjK9uWwWdcvLSRf9Clow9ttbe4ta5s
Kz71yDGhL3Mno7YymWK5qAKbyLva1w/HoOnfvQ9yoFNgPcfEnOzDvuqFGwH4F9WhzBmoDPN5JOND
wm6I9z6WS2dyxaomthb4nJpO3K4bx34qGqql8AKAecTzx0pCAY4rfjMMziXv8LycumYb+QzP5eXZ
TynXCYIfdIl7FtVRE8az+mvl3//eg2dUjzRh8GU08PzkYcfNYYGB6XBj1ZHauOZywDULmh6GKCmt
wJn6aw3QjsrGVsKOye3RZQs1IpkgMcPZKDRA/V9NvbXi/HdgUfnVaaKeC0L5lvy1Ye1T+GfLBlVE
bqSuS448+9Vf2TlWJl0n/FXgJYcqsMpdaFbVZgQB7C2D/CCZ70We4rxzDHSnplnuorLHCxq79AhD
gq3fIXHptem642IVTuhm7PqlTsSInb3dYCztgndOyXZZ4ne0YjCLCwBCf+V42DGEuq+tayxcGftl
M8aZ8YlsjhEaAPZY7m0ypD/CqWNSyl+9Kg3nxzugkfflhdV42GO57XlapIylF9S+eoYNTzPnL4ZJ
Cz1aEunAwyB34+LAqOjFRaS9csVraWvLIcpoUgqPT+80LeKHdG/76BqbmOJL/M16GFuXe0uIszMr
IB9IcggoaDjFIVQNNsT+WNKuIGPWLs50N97pC8p+PUxnmRB4Uo+tunT1yFoeHdsFAoU75i9AHmeV
vEROkMsIfvlZYKEdBadqie+nqrtqteuY77Ny5O0M/+c3tlUBO8u99jBnANRZtTV5TwrXQdDGX5Mg
HMEF9ZiA6ZiRuGRujmFvR1yz6Zlno5mg4pwcYB0SKty5W6sesc7SR4MhgHoUARnggOQJOdqxZyuo
/4Kb1CnIJ3oMeXNwkwaVh63jGNeS8vKcaE2yzRcuKLWPlDrozCu7MqTSU8RcGhAseuFl3JXXqKYx
92XgnUXWD2i3se/MHEucaQIuP655yx9rhpcMcQArF0AUJKeQV947GFoEsXCtyWyNlNO8/cW/63Yy
bw7mCYZhsXYvxl+lTNkaSf6A/wF1ALebpL7qY+O2EZBGA82900vih2bZD2EEgpRnZhO830Fy5qlR
0NyVRn/OlOlgDW4DZxI5SOlinlxGaygozXqC7McckSuQ+ltKiht8leSbuvVJx2LYuu+SYGf7Li6R
f59n5YwQqYVmrTCtyK2oonV+cmDUv8MfajVBrDh9XS6tz6ql7VmBYenIlO2POKufFHk5edTy0HXe
YqMn81x2kQFulFvP9XdaXW/iLO9Qb4GmphmXickeL3PaPLpVKlPlYzqBt+ghFsxXGEmrZSW3gvqO
aheJpU7XVnAj+z5DppupVRFnY3h05KUYofZFNM8PvleYWwnVcGu4jLPOAf0Ll0Mcas4BkYtW7gKJ
6X79CiTW/bFZNGkWXZvLH6D3x56cOY8Gs2DODynlAcI5h5OX0VpzSk3yqAo9SEMF0uMN/v0n3el/
xtgyNBmnrCGPWmxtpq0FaR6BFR0A1K51aaYnQIdTy7B/pYtlH7Xx++ADn93PHV0/AfYA4MH0dEtC
7syJ/14xeB2IyO/Bf7UZONUozftiIElO3WkUw0Z1Q70X7n1sWrEYcDtCHyD+APb1FV2J1Mlv/aDa
csQ5DDY5nr9+s8Ynb9ZxyZ0xbRqjAJzk70c0YzxdjWHBxyTyH1LMXyXxZ5b9/oIV5zDBPY004IYi
6THfmjeNwJK2li/2mweRPdiHbpG4t4CXxKNwRZUP+j+9dlKbKZN99Lc4uprrOZqeFLbc6Nkrs1zo
Qy0ZqTHQc27cZqZAOBo7uN66ZXCVYJcRIyn87ok+af8DnJBM7oIAkrRTfz8S9t1LSlZkcuCEHQ7Y
v+waTkHVk8SGeyMG69rDspWUTY90xtTm2FBla5blqCc7EDfHecX6m/cSnFStB1bjwcYgcyuxAWP6
lHwOxBrY5hAduG6m9KYxORrQBO4sPXpjPnzBh/ktguX5HUNMTAxjbP26aneLO7xU8cxIfuaoLANZ
oSXO6M06p50T4+WvXwsRMqGMQm3jFrhoGbV7OSYO4cI4g0UtQXQppyL07/p1KkJSeWdGDa1Hdmsp
Xhe47aJxiI2Tt0MfObZJigzXdAS/ey8CE+xdlIPLLP7UEhFr3CUjleKyi3gena/JvjQeorECBZEt
UKAFJPbFZK83+jNicf3K6dwHGL+QZOz8SPvOgUlYx/skBJcs7252LrsG1sUctw1mSR0Cc3Idtg1x
hNsOtzOrdXDO9cloYxS8DXB3WMN8OKhX7UI25c41brAhg8Pd5JTJiQacWTPtk0IzZbfi2mkAqZJ3
JtMDtxUQpRlBp2n7caU6t7Kz8TCPOywcz0mFWQ55iOylJoBUz8blUMjxTBXsW62JLvWpJgUEAQWe
cV3CF5lcLOOJRZ2XaN4roIc875Pwhjf1rRQk58lGtSjhKTqu7e8LNqKEYSG1aGdZpb9ytxn2zoBu
8OsVbv6LBJgBe9+1ueW6hvFx3GVBIJoR4mR4pmenuLf6TekG91FmEP/Z9pz+o4m2hg4oXIanIklO
Yzdf1mGKbAjQoJdjn9pKIzQr6EkzQGMxUmIdCSYURvY7is3br5/4M9SA7hOYHezAJUDg483BzsPG
aylXalgG5F7DUmzvYMwRSCDncqpv7tGrwStkrh0480pzMgIgbtvAuQE3ECtiurjEh6KBAAlj1POW
wzdP+e/VmycDrTUt3wNztj/cvhJ9nOOAxuCQtPqVQdszy2GXPHATeQ83g/qcUJ/e4hgaZF37+sd/
Mq+R8wgnkGM8Pu/Hy2cXainGJE18SPLuscUregPjasFayr+zMnalWnlqYpMPIaoyRMPhYmR3Tc+l
RPUWcQykXcDCH6NIDmqubfnnylgPVyatWBBxvVJbXvS4dfk31dnUVq+igxQrMS8kycHWDtGOdlwn
3uHNOZsfoyGFzAp/igajfcZIIaKuG3S04cnXYuoLf2SUfzbk1a4NDQZh05G3YH8PP/173PCOmAwA
QPm2Cb/t79oeGQtDppajOY45Zy0AUlaDdlWImPiV2T7EskcoEse/yODCkL5enRwjQoc+4THtT8FL
6ra/v/5uxr/bkQ7P8pnfA1/ppi1nGf9zBNZempqLX/DdGP9JqMKgmTGM6NTFbCu/I/+9wNddhFi2
0mCvLNv5ZgD8CVDMI9hM+QCKXd/9Z1ySzTmMqiQ+qBmte8nGQl6HBzDtZrxOM+ex1pggVSA1AAPr
MsMNqBmcQzZzaDuhgQ/LypmBOv5/Xo1D7+35HvjNx8H0VLRjLSw/OigIQw+hGGU4MOXZqcjsaWvk
85PsvAMxcYvKXjxZtL55hH9BJHa0TZgp4Ts+/cAHEKmMW6/OLSM6DDk3IFZoAWK+3NWSKaZKXhqP
W3epXtM2PEt99OY6k/AIJ9L1iB+EmGG9BxE68K52j668Bn/9gO6/mI98QJf7Cd0T7eaHB+T+9F9t
jBOzIfqIvOBRgpCh4GwDdwRwEMDa/rKsXVub9gPM09VkOuTJW+XJLLgY6H4D2JC6h65AhWJHxwX3
Xdj95bxTU0NPszkhkQtqmNOjd+QgjbgdipHJJDZDBHUt+UGhFtqAJiQLTAzPtQdtYK0g7dsr/KMP
wq0q01be0zRMaOVsu6aNUtg4eA9iaGaQ4B8MHqgzEuEFam3Q+8AwsGN/C+H8mEbDxbIYHmgrT1EH
9q86oZlS/JDObffj7HdnYjSxKoyDR3PSGJvb7ovPKBtvEXFml9F1LoJfX3+ET0gxfAQPkg2bzzMc
88NHmNKhCFEfEfJJUuxQd/pOm7DbAQeRoBOjRcro/3Vq6p3KY6Ey0p8GNqSqZei8FJOJdXGno3lY
1U6yJ6TKWala2nTVvHfs8jEkcaET1bNAKrQZ0vp+WoiY+/qX+eT+wi/DBISBEaN/iDF/F6Q01j0w
5Pq/09YNvQf145i7D29Fylyjq6NyhWP62m0l5RYZOR7gzml2sYiYvejedPECqRLuX8DiGDwN39WF
f+/kVEorgJkQUBwAQf5+QoAHGsbcjA6NhO38cgRLc5eVVmn2OiaPYRUUoAJykBW1fvXr/WYr0E8m
A863M+iZWl7ljCy/yXAJyP6INP1mZ37StfCUgUTBVW3VPxR2r2v7sBkKLlncrhH9W32Ld9StfCzV
JrOOrLPYNJ01VI+1SD06z6i+Syub20bqo4+ixWTO+ugM85stQcFvPrQ6Wv6+fVlUNgYdjL4km+tj
x9Li61+0jbbnoH9U0KIZFSEUnhwap+zpAIMIXMXRljE4Yy6m9+Yw3ZQ11NfRvRL+dJjGEpMjGWxa
+fj0geaoq0xrxBoz7nrfTgCoQRNu1M3Hxb5+HaUNow8SKmxYE37dSSOkZQa2m/EAZ0QwFs1ZBGdh
m5eAawsw4UCdsEy01hOkE9WUZKWG1SXRUqFu7owmJs7OeKtsTAyS6rL36zfNXe6dEW+klDl64v8s
tGs9RIBX6+VDV0h9rCw1uODxi7naPTKDYtNEv+mi0GAbro7vXA0pdvYgPfFuEvuBAGYbGVK/V927
eopCNuw+6B7RW9tSEbakFMwX/SFAOI2RCo2Ql3cTjsvxmszFHv9VeAJN4r60pHLJIjBp80NsSGEn
94bFC/ZFbP9SU0O7tqebgdnoSi+6H5lEeJS2RjHm2gEAFiO168mYf2GvBE+4zPSDonzYugfXPcKb
saDgWy+4xB68NPiRyOlkrRA+ibhhAKdj1kEQsLo4NQMoC1qYh7Yjj1rydcK2rvBaKRPG1HizEyl6
ngm2dCcpLZ6IkBXi7zegs13bPj4UWkmAaSnjB9FOWLtAn+9R8uQHHyb4lLFTo7G+a/ywBppk7rAU
14R1aPvBD5+KgRZdbcpv1vgnx6Ptc5M3CfSBQKCK3f90V2VN9EFQa7An6KxIp7kehl7bB0W6mTJc
JKx0IIKNjMKuabt9iF8yL2o/TQa4Gk4Qc54SabUgLOJPf/1kltz+HzYfgKLOsxEmRHPxYfMZQ+0g
1vZiWGZUyLmAdS2xzMWMPf7XslYfqgvjF0Fu5RpD5nmvB/p+Wurfqp/HLqLb2GScFbWxL1mUu8oz
Y6zMrQg2stPuvCZ67ubsObDnY5BGy04dQUvfYQAYhjfqCA5bOu0mkWx9cyvAqEaOVnmjGhu28te/
8Wdtph3YJseKTf/NXe7vsh3jwkuacxkftDg+9wtB6KiF6gQXCAmpGrP/03IPQXflAEetNG9+CroR
gaGdU2Ee8jA4a0br4Ztn+uQrQIi2mIeDLzI0+1Ck0z7SvAUzZLU+9OoKCz1nO0h0kcq2L3Tfw0F4
2Qdd565MicQZBLIi8qoOYmaSKku7XcNe+Oax/gWhGCOyKgLTcRzP/Nj55ibG8U3dwyFt/Wd0pJd+
kp9KOahT09Mk6i+nHiupwIFwRAvsD91VnL52nnb4/3gSpor4L0os7B9ybOaHubNMXXIQgg81yNsr
SWirihQf3C3Tk1lBUwyzPSQWAgES3LrQ2wU6SkuJKX79MJ/tGTRJsJzlRcX8h6XRjGW0RGmQHGoy
QrYiY/iQ5w/eZD+CI1POJSBAls5lJMKfwN55Cw/L0iE2KERcjZmC4Q8pfDgmSDxAOOaL3cxYU9jz
Dmo1209yfYUWnKUTicPq/otdR7OINzl7WbSfPnnKBw0Z2KpPggf/d5fGVyJdvukoP+lwQCDpbQIY
26yDDxiyhgWl1XI8HGypl5sLSC8kA52cIjrFYO61Tf0Myunp6/f7CS4Mo1HXIQ7Ae+CWbP69Q+cF
AdMS4i7bW3qC8QTWevzkinvBygmgc8q7jcTa7RiCqniz7PRUlN5311H5Uz5URp7Cg0NAWcTt6UNl
hI09ksnlsOQWEIeZtKo1fdaVPC1TctMLs8bxKt7JDTDZw6VkAymU/5uX8e/FHIRMcihoMOEEeR++
gdmAAJbSHG5s6mCfIIhiv1FuZ7Z7wmwP1/f1EFRPMPFqmhYYk27UbL95iH9BJVsPuAA7QNLgSh/B
ugJ/yEXz/VKNn5oiolaypnXf8rDdI2yY4fW1PJzwFb9qdWf+7udDZfnna0DRMmEqg5wEoOIfqvZo
BDWZM2SLjgbkINk1mbIXFWN4akfxpnaWOrncWLvow6yBMQ26rGOWU5TNxiuhEjiZUcLnFZsO9vkF
e3tft8Zt7z3Yrp2sqjE/TQUTbGF4wy5+UHS1cogvxqK7qGRfNCEe8gW0SaMhEKM1xIFg0KteFxhG
6VpxO5jGDiu3g2rIyDx5xarX2JoTuInq1kabCCn+r5+aBe+VG2h5MZiwmrmV35UzfvGQvxl5U8xx
DHge8/muHYiNjbtxK02QN3JKhHXtQx/UAaRVoOs6N2jtxIy3SS31T5J6UOrBI7edcwncFuESsnto
rkxN3FSSw1AmGb4zjnuRTj4jq7T5Q3bDUyXoIcHyIXzbOY1WgYCgw8oB18xRBiwtkNEV1D9AqNkr
fuOIOwpOJjjaS7pxXxJiQeUms4VnYDIaoIvCRqEu85NiR1ucpkOPcApGpLmPrT/KakEVQ+Tfh6LV
irWombLLu2pLYs0674kpMrrZ3OEi/0d9ji4HJQxDz4aidylfVF7TgNL4y+J/SvS63iddsxdAbBfm
MuHvL0EDJFOYwmTMQ6YO0Nws4ht8VaeNC5ujTvoCbkw/U1q0cZvEhMcaMxxFhVwYS6pvoZ4y7nXC
dA89JNOR885+v81izLvV5c4gWG8wvQublilCGgonHeAjpOmePboc/KU2iiKbZBhE6uYxWuC/wJDD
vcwMt6ZzHLPyJ8qFCwlfun1y1Erqi+qhrdjGZwilqJx6vsPOIrhJEcNL2ET1ZoqfLso/JO7REaAs
V/9t779MpRVvTazWtPoq6ZOTau3VXcCOhwaxB2yKvBvnA23xQJ6VYWIcUccHNKM3AksIPPa5ewAs
tbcFWLx6H5kkbMtnGez4Ostu1TzKVzMfrToPqhb5sGVcqydVsw0FAsHE81k9FcY8BYHLPfGIuOFt
k2Kqt+1gvUR5eGk0oYEvOq5vY8oiLUhbwFnHOhsxF+HxHIBg4AvFgbMMUmoakSLOwTEfq847uWQi
COB1KOZzzYUpEGJSTOIUMWbpGvnoxo37+dEv88twKEigTPG/SLTxtsbT5WJ0CxwWW/supP7gqDMS
+od8mNSX/xj0hg26lgNBcme2jA0/KXqw5ivFqkF/yBytvbTa3NjEhg5dWrewvsxJFoLc4jdjf58E
TvTOnNAse9f49qlcHLESgwY1OjyfaiyjpCKHEKNX0ZK/1Q1cA/p4aWXOImMYq/sllvJBWHV4beqk
mNfJ4zxjpwH3AqcyAgpTd7rPGlxM5MdJpsw9L2zjSvXbentW9EuxLiT0kxfcoTEfI0vH3saLCc1F
s4x10UfY0FB8FM+l8fcG1ldEQGYrq6NmDrmWrAekjlhvH9XuaKrqkiyVd9yMzDtOZnhL0iJCX7VM
advUnG7UhS4TbHxMY7d1QvXJBXTeqIGtPHo8/2hXT3YUPRsup1mRwHldygETynQ6RBiIsWnFxSgF
C23ZSeqAdyBoCI6HXwQrIyIEKZTe/WNmWttRm7SV1rjjJiuORjGUB7NPLKKrs+lMC/IXewg3tBvl
hfo9e/OlazZD5LK9G8q2G2Ntvpids4eVuM8J4oD4iyu/6yQwlKKzKtFvLK0Sq9SO4zXjShyO0/ys
n/AXBr0ct22OW5E+mXsjLjC4y+VQ1OK6kJ+0DDA0au9CXZr6ScqmXjSwgSSBSd2FsAaFvWlZCx6K
eZRv3sn9SwSzZkGr5VU3YQwVAqCBiVc47wJeUd7o4MB6JnnetIsJO8Jrquska+ESeVaK+5bhr7E5
WNamwNZG3pUl5WvsxCnselyCgwuFeRqB5qyYpFxO8qqltRyGU3rSx5r7+qWCNxUTNsHGcjDD334y
P1gDiLI8D22tfbNDkmXkjJZpPQMau3xra+RrkoRktetOE+dTY+DWz2VOtcAee95J80tyE04KYjWG
6JQL/yh7KC3SHpaXkZnuSFc7+du0Cn7NuWScxVxM6+SqTkp4AhLJlH+ujQ6joAeJTFAJxT6Tf87i
F9BsZzX79XOE0ptjwkL5JuYCB85+8FcXScd/r359R85e5Z6Zirx5bWoYRaEBytAZ544lfqgTc5HT
5DJ9rc3+SZ11pQ1ZTU67O5ts57r2/iQF8TVcGP5kchBvSVyjCyYcHsWZbJbriNOV2DNQnuiOYIfI
QuCVwPZDp3iMBywUEzO9VWNhDEd+DVp/PdsLj0KvqTQyqn0wPfGW2vVukl0CCXpQ/kA9V5Fk+vdz
Um9kO+7it7Hrlnjn2Y5Yd+1GnezqNJLqhDywm42VPKiHUR+RWLQLNAZULCPHPBBr6CYSj/iyNitT
hKcmtJYDnhvXiZfAk69GKKO6s+O/AxnOd1kkfJzj+yfDLF3cMcenpU//5DAO0Ing6modihQmkFXc
2nj6bgezvfUMLUAmRJxzPYw4HGj6dlrLr7nM7BozH1+hCsOoQSsiV+zUmtOqCgYUAZw96kVYUu1U
YGoPMvSzlFVDrVGhNaRwjriU0MkNLARCv8h0kDB4xpsJLtBLQR8bAx7fj6KNumlpWfHHqEPmCOH0
o6m9X+o0k62FIVeZKhbvdAK+hWxkTIwLO8sMaZ1YV/JJRGDbJB5RrWQTNROMW2tYXnng4hJmm3Pr
noU9rd85Wro1QyuYthp27bIHZOFKygKeBAuuMs1jQUbYmiaYAqIREFqPD1APnK2JuSH+q3x46a9j
u/ly5s8TdEk9PGrLNO9JZxqZgGbSjT9RtDySWFsYCNTkdBOV7YUe6/RZPzDfKUjRWtej5a+2g+wX
90Fj9Ed1rq/Y3U9577yWU3yDTOdGrT9TQq+Z8TRM8PTUwETNXyg5e0A2DRkgv6hnJDcJ1n6dRk9b
OHip6r32mEn73ApTQVdutQFqCO5XTIaAk/Amjv4oBHRwZ4rPkp3kig8NducQU0U8z9sGgwaXXSaa
QrwBiS4ghLU4krhOvUNWItC+AB4VkTVLDfupQu8nhzxmb7w2jnkpl7dcSqrxwSYeLzNLJ+21I38+
ZjTCyNWvdUl4kMCnBm9tZY8L63Bu802Cp0oamZfWaDVAYqwHbAl+OZ44NCgFRatXl62cLS8jv1BW
mfd5PGFCIJ7zbDyq1aCm1YiqqX6kXgAJQ1mR/7H6HdVZvfhv9Kz8xmo+EBP6KltZs+sIS6Bp51Di
xw7yjTXyAE09sfIKiFzvE6s+vA7D5acUHclOuzfMy7LSADElJyaGOhzrr7lg1IA2Ml1ZMmdtlgoc
gPgfhY678XsdM+uHpY+KTVEgnnTTaAP12r0oLOsGAfapNM1oH6TFTQtaeVVi+4qvpbgSlnkUxmMV
NuHRyvq9NzXmLX0bl3vsenGVxPS3ZXXOd9VgETgpgoLoYe9Od8MnOnLEbojcLFOIs85hoqx7sORY
psKznjB16Q5am4u1b1UtezjftIDim9GcntWCEfZ467JjbX5xpRscUlZ/wEZf9d1oHDvA1CQwHuyI
n+Nr2Dhi7aC2Dlmjy87xvAghDV1tkuW7PCz+wKM6I3KolNpr2ONE7XiP6oWriWI8KAN48l5kFxoE
2ltN4POFJCZjOT5Hmr6ZsHtNJIVJMQYa8jfHprx1mFupM2FwCRQuuXbBmroVvg59rIEoKuup2zjX
OSnJWr/VsuhOkWrV0aiQcrmACbwsL1piGYe+xSTLn27B+jH8kvXAcOhLPdwqjfm+qmzeERq8Nffe
W3+AXLTIrw27jRyG6DbW6ht1jxqGDmPkiVTtIN6prfw+5pGjskrBaq8W+aPQbBhR5PCwhT1oOIWP
kGrzE9PAYhUSJ7CTZ6s9TsNaTXA9rMEiRxzLtCeNpKgPxGXCvPaGfjd4MzYpBjdyteDalFAIEXR/
9B+x5KIFMVMdRUWKsbBnWqbvMzn1mKfp9M6RwgdoP5ULdO/FoHliWa6ovfkWZuZ1ZCLJxwFl3ouQ
P76A+ko7GFw4nLKCoJuyiWm2ID/99nSIHYpY78aJ2GHdcaWOdAWlJURhrsw02DKB91dpUGDTSdpg
K/jUygiAUKN4WyY/mVfNewZIuO1r+DOn2tP7NmLjqrt/MGH+QXKb2uVqAytunmxMmKRBaC3xEafj
OGcMXmxsMWNfwOGsuM+RkT/qeo6kFbd0mfqiyhFGuMg5EFuaxC0cCSRGHoXyso3+DNU78a+ryEkp
oldVXNXTjgV9YGQaZ3gWhaOcbLBcZYGVX+1E+4pdrsju5QKLPO0eVgomrEVAli7SxkCERBRRdXV8
zCivMzlhUhIlCmQIECNpjzmOl6zRd0IwRRt04+19UxfGI9YBl21f3Y2y7VwMvBL7OlqLyXrJUN2f
2VNzl1QE1MxeS+LTsnjvjN/W9Y0zTdcvOimx+r9XqtqpKMRImuC7fbFY59gzReuhfu0Yv97Y2ng+
JpzMPXlDuPjtiEM4JpHzQF0CIJKNat5kjzVO8Ws1C8YV5WbOTRk979yHFeMwFxM46Z0gZ1dm7t8S
dEJkX9e2e8JGCAJ8ykmncqQOQB4tqgYY8qatGlGM556kD5miGsnXG0jOg1rRSmK39MYW0QFh5m6b
wLOdN3FoaOs2WxuyCNLH4bWa4MOagvlqaXRL0PyLmmF2fo3daj2vkBlQzU0CWvWGQ3OO8TyunmCa
X0g0DP/VYa2KfM1AfUUixYMiWUttn7qCqTqiC43UHDMjeID2UZ4zVUY8A/tDNv6kX8B3wuQzFkaz
llSTNcSJlGRO59aMpx+BNtyqpdsH2nlVF2c1NXktn8APYjZNNVyoXrmfZVZ1H69kK6/0qY35J6qF
tvKz564xY4KSAWOEZkBOlToGVaSEV1wGJtbOs92RK09PVOk4OKlVbKoWyWXKSrjktpe8Rseof2ni
vZKIxtvro0ekt6x26thLLe/WC5wrNYN3WGMMooxjNiEhkX2dZUb3IxaUWwVezDhEepF9LbFtfVxk
rFL8zuQnl3cA0nIuMknXFIEURWoPgRfpB8CHK9McjgqAGRKg+RbLvWyA0SfllQvmGFVSnLl8JD7m
LmaeAXkLlEwBZ7UPX7hz11PY32PJ+QTemaF70NZlFZy1mn2FW8DiIzhw0z3AKl+0yS86kAyIoJdK
f1PW+QOxi4/s/2WnQeTdQZnCI6JbXpqyZdggBfLGDLV0xKlfKY7kThRejMmxY+NTR6NaMLUGEGP6
LXEN1VgHE7nEgxMci5DQUBfVdXHyUcmygWbzTDU071NwmtdVXnJ2ZWIkcqMN6vdR3eDD9JG4hqpC
vQFLWnJu5ZJU2GRkJacGB+goMFHkyJa5rsJjm5Iwz1iadGovwJ/fPpfEHXWfU6SU0SVhdR4wDLTt
NyI6840SOAYo/Yso5IojteV67zzwRmFXtsQezPS2C8zltTWF/5FhB+QhdffcRffw8eHPEGClLCUU
oMkLS/DEww2dDB95ZKomVgOGIWMU8wgMtbZz9CtFqT47Sbnr8KQ79BUJvUZz7xT95Sy7Oj+UCJ+0
UklLkp6Jw42S6yrDsXKo45OQl3dZe6djB0Pz3aiGNxYeJ5IaMEAiQNLJzx29xB6gk5nmDX6XpQv9
JkFpIft+9sfWKsar2o7u1VpihPKQz2RBZnm4HunXhqxcO1dyxSxxSKWW1zd1GZ/YPMi7yZS1r93W
/qk6DD9AqrAEV2hnaBIIAorNAhaLv0MUXaOFBsNUx5fqabKB0i+/jIcZzpbO6jbIimGPfKTYtAvY
iD1D6lbXpnDuq3VaBvtFeBm+jRYxzGnzI+jpP+XTTEN8F/cECUpSuyZ/jI/9cSvrg7olhUa8XFZ2
8BQQ+gSAz0CNHPMHLWT3l5IpzcFxTmiZthoogOVM8tSc9Geq2CcgJ7BgX/wxAbYRR7JTrlQLFgbD
HQ4lUCCk8k5+iI6Lv/JNULoRdUYrtZcfWhNPdK+qJ8mQ9bobZX74RSxHe7gv0vDk9r0QhblXyISc
2fEziXpK+7vW4LEg9sKqT/FF55G1LNyqv13MxoaL0c88t+98Pp3ceV1ExJxtZM8KYYUI+jtL8iuF
zbkWWZJaVj2r/r8jBygolnjT1tRocjxR5GXtGoCLHJbZYJXW2VNRmrulj82z2ekvVNc1Lt4+Tg2c
CQ0ujEUYYqNozTA2BCVfohilZ17mwKJHaHMkjTE/wbTmP3xEQTvy/tSlNSxs0kMIdT+oaYt62RKy
to3JwOhOApq0qiS2kXOC/3OKKzjXkaH98/8IO7PluLGjWz8RIjAPt1XFKs6SKFJS9w2iNWGeZzz9
+TLLx78tObrDYV9YJAsFbOyduXINmGomihoPnDK+S8JKIqt669YnE36KbwwfdxwKSFcobhTtMQ2z
hLLsHiPpnPT1Xlvza4zX3KrvrPUh57W9qhWl21d8w+8eGwxDQecY4ljIBNcd30Ch8SFURqgty0zr
vIbUjrsVexLiLOUJ1DIXmbGzumnDlzidbXoRWx0IyoYZSVTErwuZ1SSHVcROSfiwwyoiybU7ikhC
G5IBNRIz1JXOzoQrwUN3u+oy++6LHxLmhrMx9IEYS+yp7U6qb1qKAgh19q5Ky5zI+zT+S+qLK4ZE
2BMR0q9anQbr8gYCNx3FzERKDOGMYb+BnF+2PrKsn/LFAgX2KH8BnF7sMK7u45U4Hs527R6uHfTg
86TDl8ULX/t5JeMWm3x+QksXvajVZIebSW/X9pLQI3Bfi4oFbizg3sIYu66P+oV1++4wC4WeIhkl
PCilFOam8deO4daaOT+LfHxViENvyMqgBEJF2hyVpGRnj3PL6TNSNevRUnXLHdyC/DhhZ8kx5Hwa
KydhYLa1Nzj2aTGp/1Mayc0UzWDqxJ5hHvISEnt+wG2OII7IPTVoI481KpHKPHaWfUQSgj/9lp9j
DIrPW/RXUk0OGDLKIqMsvnl5e8kHJJq1TS1K7wRZjY2DmnmszjN5TofUg8yCgfKDYHlNeJMm6U3j
Tx/JZAEQnvwn6fIUQGjdbX2Puhg6IPnUSUMEK1uM56CVXHGHTKPxL/25wUPWquI1DBY9sjXcT6lA
LnTu5Nr2gsTrqp98eK2kDd4GPvYDpVF0h8oCNwrwer6ZyEbWvehtH8KAqhIrxBEdhd1hFNOVRDkH
/sk0KpZOA4RiG3cmpnsHNfHS0ziWMaRntC/FMmCdCUSrKmd/8s9+nm04tJOPWI8l8234ubqBFc3+
NsXwlmKQ4i7r3vuJjW8MpY2+WfhKEs0ZvFVWa4POVa9aDzFqQgZHZKEuNtkw3Xj5nKXDS2kOz+6S
v9TN+NnI15dogNEwDrSru7F+txvwumEnlLrJ0uTkdeEPvE5UVXo1Feos/2iaS36WclZEubo8gjl7
9sPlRQ4CnF+BpgWdwkJ8PKR4Mu+yPeRUNpuEk+IKPxxdUr6H+KdudoomLOgWgmbCUE6gbcdKCVQ0
l/tlIMpntSPEtLSzsd8+cD/OnsxuyIkLTm3SnFE/POpxeW35JueUEFN9fQllMTSB/2WVmYRtf81b
YqfcuMWZO7IeRqwc9X7p9qo66jra77oK0RuOISBBPR3A2Hy+erHrzra5yU85UN1urE5mbWJkyeFU
DaSdWvb8YRDgWQvzsASXnFaMmdSbWdsT2U26oe5vLOB+q6zzI0OsD23X3sULNpf7MhCZklLeLy50
mqpyX4PBvR+LHXWyYHGh8FvVokdOCEcmCTWTBLxRNx0AeGyxXVJ9VTZLJT7IRsgZ6XvFoyyCsmnr
p8k6JqLU3pibL7mznmhPPjrbfNbHPG9tfzLs9es/8Bl+51u5loc6JQxNSGC/MaUX6EsWHlbkVjvE
xNRI3hg0twyv4TCsxfyYN4RHx+ZdtxWwHZEKq5yz7EhtzUl/HXHWiDPymv/+suzfaRaeGZFviPIP
JzbL/4XA3a6z05d9RCCgqJ9Ig/zpNjNM0L5/33UuLmPL0xzaT3s+3oLygSJyFGSrDzWTwSvpaU/U
Cj67efiSOIQMoTIVUoa63f39lf5ODPJEK+mFDlJk1/d/lUKF6IWr0cn/xQexPpFv+jam8efegiu3
r6+FFb/7+4/8XYmMowXEdj5RSZS/8GA6KM69j2wHin/ysSrSlysTTHRgk2vNh8W2z/Hul8cCK4+/
/2j/dx4cHwvvhZxZz0Pi8MtzWVvPpL30C5jeBKOg7Tt6Zv6l8NDGq7ahN57QsOOdtYA68ExU30TM
ES9NxLkIVYiwigXriC2ssX++ZOSenXKZpSuhoWtnvLS77GRJnaJazqnhcFeyLeL8w9Rb36w6C5/K
6uLnZn3U8Y32dVV9mQfmD3MBZSNaEBvUDjX0fDOt/nkNaK7Yc5K9fgSqYdqUUNDj8DOn30MRbHe0
asNMrl2bp6xs3lurWUh+RuWT2N1RVfxSkiQCDKoT22o91m1DCliW/AlX7x94fv9DwoAjh1ANUZN4
EdooaED/QZRdDB+yqz/ltwmu0WDm6I4g233Is/Y4AKGsY/K0hQQsbyRGEvt1JEyB/oDxfxSwEAwH
Iw2beOjMAEwoPVpnoYnJ/qyyYdU1mwU0bGrjNL7RSAAhsFUYbWK5O/yTREDdXf6bROahxfDN0IVC
Z/8m4wUt9gjiQOXI6OhctMMTYlT0MTIhwV4JK08KoNks31IaY58N9NhAxE/dmNkVF40aCm+BeLrQ
dtxb9ijRc2BLsZySioRoxTX46Aqb8Id0M6FMS8ahR6A1739cITT5sK5NyftzrLN+9OgSlzKGOAHZ
SEplxSq4RYfZgqPGZzUHEUUMOWyXgkrpylOfo+5xX4IfeFGRPmxxpkvNoM5UWuAxVQH4is1z747f
iQMNjkF5q4pg9dybLHpRWY6GkdJ1kCxMlDcJwF1PUlNh3PqZ9YHgoRutTdJ6fbd7DK5c3hKsHgeI
4kwkjeLiuOJdJjObwGAICSY67gyFMciEG2tVn/odQK0g/K0jl8kpavPsJpQwJgkWQp4crDEjHtFl
WsqLYq4/Bt84GlQzsZl+m6vqucMyZPRp7Tspw/Qoz6gWWrEjcUaA28LOH/5+g/kfnGQs5FBsOqi7
TNuLRP/1H8s+2bzVHas5v22QFwwW2dgj7iTHOT83XfZRrXHIybqM/vA+WNCh++I+kGHyv9UYK7PH
+557O2Ce8/fXBTf9d96d57ki6vKikMHNr1fm8zjLKc/y22XIMJQPPwejSYlLaSVlB1JQINbhlCbN
izK5Z+ZAHfkRJ6U3+FBZMHW9rdHLObD6DkxS30hgde5OurXQ3lJA9HeghsO9DFevGhleZyRGpPn4
P3H1eGhBpk/mJhwgCTeB72iVu3NX+jFO2JCqWQNXwpmyzuRN0iqKMMmfTRA+qGJE16eyLaSG7+P2
be18aEE9e8kSkzmS48noNTEmLSuCePGIsQboU8Q7YOcCrO+6RDuRFzGTjhcxcrwWldqXh6LDbwP7
OGCRnkXBKRy/zAYuqavJLMGEPHUaTKJhF7SsoUdch8zjZM9KyXUcQfhuuPObLHIYGzJfgq5CmJ6L
4cHPVECFrsyZEvHCHwObXWHoN+cm2iQkCZJzsnSHfqkgYrApuMv0qa6HN2eOXjYHUmpS8VJUMUZv
0umHSQs3MvqhzZ3c735fkdJlJSElvO3bjJMpUZe3BbSRxHpq7a+xgRVNMJnNcZ4r3GJELS73Q4EQ
/UjtrcsIg/Ww798pgUXnKxjoWafa6i8y2ldgTD8jw3L6ZOUTOwqe/VlCTLr6pgpz0TTHw94v5g3E
48e+nSTacYDJgjpG22Bm+8zXMTJLtyV+DwHntmGbvKGKRveTnjMxDBlL4iAIpLzoVEvrzXZM3ydl
QKcptFFJp+8h+uvHRkLC0WJ+bIN3TQbhTW4LLjCv5gQM7QzrpTCX+KhfVavpCSQPYRcx9VZ/1oWm
SpjWcb7SxVy0A5EhmezG//fVYOf+ZU/zO7l3OhXQf1K+p+HOXD2MqCrwX3VIXg6SibybH7VX1C/y
kHgbaKn47XTlxy4to7NO7JRt6Yfmt5U2UjfYLnZkY+YcrKUX9GMcgWRplMlLPMCGq3c4luZcpHBc
OPB8OVBmluaV8Kg3RIGodLtvmqXFXzL8M5E47i1eV5gD/UNfp28ZR5Suotmr7vBipbGfV/8QbIDF
sVgDeZuNu6pb0vOxsorWec0j3GMGMarOOzD0ChLNkMzxvWt4F7s3P3gydg+cjVoma692BTqamMn6
Yrx0iXeGcoqHE7r4PcFWguyJ4VV/JjdHmtv6Vmm6OkfEMXoAWcqXSwK3lGN06xBRWNcWVPcd2pSG
o9S/jMtym9nVeqXnz1nyEgZ9diU82j2pBUTuHXT4oWtD5gxeT1uZzMmljxzU0szRx3LgzejT8xLu
H6QWdd34OhXUcZDOjK68lQk4owyDP/K6I254LJ/kr3YVNnVdfezm8R3JIh8Bv9YrOjeAivh1XN4k
QhJIKYFPxR7BtkaPosPdtjGw2SOFNCdVbnMIqqlIHh9CRGvuZz1L9aXUWUWH6CYM1xvhC8ixr/XD
GsC70SLJZ0Cpt1CMWk3xXp3Ip8zhunj+H2tmfqyrtT75I3FOvgO4tmFCVoa4U9cdlpSkbAI2yXTJ
6Rv/IykOLlgc6jjM1nWtaLkwb/3F67t7VeKplZXwknTfk5dDF4/Wz4oJCbIivaJcrIpQHcfpD8bU
nqugYHlDN5dRsgKdaKcgzaTLC9qf7qQc68LEGK10Pun3nK3wfbvV3CwtF2HfbeNLvMGjmmQGoNjN
usf1sRgaKgfpcJupuiln8NwiMF7VFazJk8/1Zn1L6tRnIVvlIWkI8c5ZYY4M8KijiRkzT7opaP1G
2B8Iz15/TqTYqnhVyngtSfaBOuSm2OTS1M9MKuXb65BIvydRu39ZbXE7F9+indyHPscYJeiCb+5W
fErN7rr1yKhF6WD6ceVyUzG3brDQSHtKMd0QxV5o7qCdVes9roOcSg65HW3d3KgvSsHF5TH0Fh1M
yPxEKjQdnWmpeC3GRM3am4DlcjwpS9swUNnk3XBvgHdc/bpkIlr7s3vgkMtwnmRjKY3mHm13dnDs
lDhLITo52V/dbjLGQdOm31tXzORSeo4cZU4DGnaeQm/QC9FVe4XCJqR687fF2m6CecMUyD+X4b2/
NEQO1t7R6Fay81ZoSgYJskdaSYR0cgndIkUcKm5gFN1vZDJZ5e2nyF++yzZWCAFBZ3zyBFoxFYsD
gmBS0GYdZgC34OE+XTeEdhd2I6p7/73VVx+j2H4aOsi8Mh3Q2RtmFB86o363+Xl7Shbzi9HdSbk0
Y7VzsZAWHMeRYPplp8ZLUGws+4dp+muAqiSgrhfRlenSU+i23rY3RDAPmT4A8UHrx/wxWqovTtp+
ZZzzKk9FwTA9h63pdkjt9QQjgtNepLKR1994Vf2Ue+S/VWb7Kkpqq3VXGM/BXRANINYRy1V8aXIL
7EhobRtZ02Xi042kg3sTk2Jiew9AJuWxtDqiBdHuy3BZa7hKZtNDF66nqYHjJnybPDd+hHECHaf9
JBAwgh4P6aVxW1ssYj0zlZGnRxETjFWgV+xAuGSIhpWFjktPDTGEqaFANdF6qwWcmhul/vI+98ix
A7nXMaP+QfU8t5r8Nc6DN1/eRL1n+kN8umpWdNSjRaBWAuW0fy5mxk4ymcUp8AYN/0/9HJLBnvqg
eWhlMFDBVKbwcm+1Y84x1jqOdfVqituO7smFQ7asBZKnF6166j7qivNcoRRBWXDRnayDs/Fjt9bw
ku7YjhhbRHDyWIbnjJCf537tHlO6dNPotrfVq7cDNegHWZBe+TVs4/FjNJAMgeUaTqpyAGGzch7a
/i6LgBYSCCoM5Q5dlSYPbUloAuSFoxcsy00AUfQ64BUkU25H2Vbv46GoyO5Bl6t3wm7GczXzDZAb
n1LhWcqZpLyLjvXVEkEDTG/LbGF62jvnw1ZkzElhPMnwRQt/Y+NMn5qsedtNIcF7w/PoCiN+WM79
ikcSJ456rHvTZh0JtT8JG8UxvnmZ5eOUhEM/KOtRFb/R5tE4WOvnmrqBYTyhQkOZEUueltNdtfcX
HX0ovqqCB3/9UaQtm5pUkgph61hEa7ZcZof6D2qNuRc0w7bTIfAB41DnJT3ZPfGZ2xiLKKVL6FZC
pwOJzNPs+uvpEF3soQdSpWbBNRBcNU4gXFb2y7oBk8sgRgsN3XUaYaXKQcPGf+qq+ItOhcvcQ3ZA
Lrq8Pfq5S41Zk9fH5IwLGwK1FwnjKwpqa4mO8m7nVCnkKkNKoKnol+/mxGNg3n7bguPeLSPDxY4o
ybntHpzxbYF5QaYYVDZAm7jaXTLV/tSRmhZetCsQ742NVIKcfUZ4bJMQ0snhIyYdYbXq+6k1cGtr
QdPw5SlNOCFY/M3vCjd9svCKPy1SLQKCvBXELR7XdnrusMk6TgVPBtq1jjUG1zwGSV1xDDjFxd/Y
+7ltbba3p6z2XxQMljVm1zMkE2M6yb3XulA3Pz0T5PbJ+lLeeJ8V3yqy2g9Qyn7O7jGupxftM5og
aY5+i1fc7BjB6YuyOlTZPcdVcdeO8KSyOotvBpgKY0sTs9r2fjXDJpB9vNj2sB2NpSexOoAppaQ6
vQgDcv+NET2lAXKJ9tbtcMiX2XNCeBlTeOszUbDZoZqLWN245evo2yRVlC62fg2/t0DZ20Q7KRwI
OVqvUx/YyUMefzEa5Ev6YXP+PBlNcqsHngUWcOpr57aMtkdvS+1bhKbbo23kDSI05pTK8C2t94wN
xpNWgXoGWEPzWnIAsHyIvw0C497mbLwmuUiVxXOGct7Y7qMRuY+t64e3YUI9Cb1gq4aPvpGWjMDq
Jx2QpyR64rXVPHetF4Cq0hbRrh07/bM+GY9i2uJ2yWUZKwJ5k/o539sXtUwwquJ7hGbwOh6Vtymp
rB8mJcG5m8q/fLt2H10/efP8rCBi3n/0Q/yBR2Z4ounTF4jKZr+tcS/JstC5Z+xNKA9wCAwAukom
PXae14edIeFRZWZ1FL1qNRGn1nkePZg41uTVh8yPH5LV+KMunnQ7081t6Xh2LkNOyYWQylIBNd35
9S3clcvRe0/T2Fg3brZDGmYg7S7B0RKps87nlLDtySgDSLT0+lezMGCtO9abNewn3XvaDHPcKXd+
LjvhooLl6f+tFXaYjH+EwRxcN61i3m+GoLDOsuso7RQfCvPQFQ9YnJ3r/Wk16j+U75AkzYNiBzI0
qcLFua2Dyr9k9fDd7ifKuG106K+r9uSlhnWcW5eA1mJ3TqlDGqjTxsFZB72S+nJuKveLLtndLr4O
u5sdlyh3wH/RQxUfr3oEb3IPzWx2JzNCiUuK0iEKt/pf8MfMKA1LWmrfgVEdzj7pEbv0WggSYK1P
LsLd66mYp+R92i13shPTGKGMrm7CoF2aDLcmbsLD6twhz6io9+9o2rej7hED90NRcXzLUHOW+/eJ
B3vQY9Lu7T+DYq5fyvxq7uPFA0k6VYL3mkX2Ml+dmTqV64B4CjUQ7nZvZlFkp7Ut+U7mlt9I1Tbg
YUpJ3hBhQsOsL2M5sxfAUFArCE7aHxxEwN7JW7Z7r+jTHush/LDxGePeO48tGm9eXffOqqK3LGj7
a7OonNM9nZ+DZSdtyqq3o275cWk7571bkoMVO2ix+o94UpuQvZcPeVK0F0xkmDFEcH8gaJ2V/Sov
3zSY58YeTtApvTO5u7Dg9+AxXLjvuqUEYfs1RR90W5pYQVOyALdgIZ1D9Ky2h6Ct/+wn+Eey3J0O
XpYZoJKTlprlesY8McP8HPrNQMxTwmsOXvkYZQFkIrGF1qJJISRLtC3hnnwh+e5FO4QZK/2bsM7v
Sqd9WGBALGg3qw6mT8oAZMdWEBQeUViQnKo0hTiUvVcSaevicBw4R90qV5y/jw1mylJ+pnvUXrYe
LWcLGC5maGpQHVvbD/xCH+eqBG8TioWBjXcXm5CR+VZUcR+h6p5xjfzih+/0u+lPaUNjzh8DpwEc
2+nlixBoJyl/rPn+1qXNY+yFN9Jp6o+n3fBzuPRF/DGssKPQztWEvL1WEeiQ+J8k1frAvilHKe2Q
VndzbH3omURfVT6Oj2NUapEWKKQtxSz0z6i/98sYM63Pqs5kpPFZi7B/H25Cp5HvAmPwS522H65E
PamMV85H/WtSoKjto1ozq5/kOjXfkhIgNjCQEqTGOwV8dBeTP6aUQUXCcF65KHDC796apYESRSAx
Z47ng0siJuDA+JQw8MfT4KbfDAQq0gXLW0Ic5X7rc9Shb8nPruAfXViQAF0wDReK5iqsuW6D6BSB
vKzw3e92KEgKWOiOLruWbG/X405Efco/GILxJiRQHn2ifWuxMu/39nG1MdP0kuCDWYQhzQA1ypZ4
PbOSMb0BWYL6IYDhkBI61ZtY0sWYpzfhXdL30GKt5pRG1F+h6FHH5WQJlAfuGF387kPhp3foMfNz
JEm42mXtBslbdjO96S8Iv06Xunxtyl+WYk0/a7R9/ZCXwzdjhSI9wsHFMqY7qeeXYhDFZD+n69ii
IG2ic5fW5sn1CJfCJvEEdvJ5ijHlaWGqSqetQLdORZRD7GzbXWV08VlaunyKcU/r0/7IuwPju6pv
ZRs0CrsgqzH6U7eE1Eqehwmf1GVnGrIdoC2hLvOqD3znd3KrQ3VONskLScz3eqzBvkPYwbYWZVLh
D6gBZf1KFSiviF7S6jrspWHN1CnBzMcd2rOZ2Q0HhzUokVTlEA4mexvO4A9JTS+iphfykbLYNJJp
CIyzvkvbkHBIUdhqC19GwJeDuZIv5LUnvipSuRIdQJIgOpHnueWEaftmeq+9WxEmtKx+CCeteK2K
prjpXM8+FqH3ZTCgVNCuUqaLS7+We92TTeD0VSesQ6fJNegJ7K//2rc4crSSjGNs3J16M++DrRyP
4t4uF657mX473exQ3eC0nhClrV8EYx+a9848FcbWHZc2NE7mGr21Q3S/JaDlrlB8jJ4SZpvmh63v
j91WgRNYP/Sdn3mpJHni/ejHHwsmUA/VYlpH36M5GJezKokVHpfqth/6Vya6BN9/10ZW+ah+Pj+x
APwDeOdbaKwv4TR+0rvKYKB4izA76/BERNf5MMKYOmZJe4O5yP3g4MYe9jnmpMxGk9K7HgGKG8tT
13pTqDMmtXWbkxqub5amTOm/jz7SnK251ce1ePgJ9Jb7MC/4ZHLKl6VFmWYwq4qsaTklDAwZYPdI
L0Ry51Et4HM5kZaMp2fRfdYGSaZwuiME06M3RQSGO7mNejL5UU1hpT2qgmM6IJ2N+wR5/jFMrffd
ggjYd6IKEH+9RiGqf8pseN/2yXxSg4JhBMsbepRN5n5TF8RHa8+nr4QoMPXpsqZfO9B3ooHvYhrS
29Czb1wUrxjku6fVpnS1TDxkWaEe8yKartcEAUWDUOkohl/qjJWU/LnrBirmLgrxToJvt7X5Lg6M
PxWuKMP9o0HXIdRnxQbyqMwQgWUtUXrwiqKMAq2uNY5Rkx+bIebo3MLPG8Em0MYhAugwjYEwd2me
v5SW/3OoUEEkDNLIwHzK3RCvcdEcw8tgsOz2RyZcH0Z8347IotipOTM6eztgUs44yF0f95w83dBI
bjPvvR+2G+yX8HM8pI/mbn1tky68mTrej6Km24n294KQL3T7ZU8OZbHVr43VvMbo2w+T8V1fLyYi
BFDmjX0YK3RO0v3q/0+/iIzPcT8XKRAPRCASbDDyEqRW3zX9PWEPJf57EjvKG0XWrQjbl3jczkYC
8sDM6cds3+q/NGP4Do0RhuZShyj2REroeRmw+2rMnKfg19Mp6lL7KtWyF1KV94XiwLrqncOQmOtp
M48K7W3ecjHC9avSzAOkdaWoLwustyEd59NZhRfxWnxdcY9uYu+BoaB7J4/ScIonszUwGRsZjtVT
e8xc6NH2TlaGv0/HiPon6WfnvukX/CeD9msC5Vv5bdtQ4etljz9L41k3Zh1YKJ5UhOV9klPAarng
Oda7emQmxSnIwF+XlpQ9SqlUIaTiT0gSPk2kqVjtfIojC2yRRy6Hl7Q38ui1AJA9juRN45Cjg/A8
5C2HvtkSInCm5cbGWqEXxMI1A6x1KuUEaNGlzYLARnpO4diV4uQQI5IUJFgpaGt131v9n0l8b0/E
28jNkV6XSCRA19r+i53oSCb9Q2fvTDUFw5QTR64tWC+xV/5lyXzSt1YERtU7xVFaCSpUkzd9wtoJ
oEtBZjgXL/POVS+pM5/KyfhJ+OT81O3Z02IO0wVSQnlsHpp8ByEAmL4KcK2yOxOYdNlWd73kGOlN
LvxN/4H69INcrorAvckg7HkgSZvIJwA3BcT1+cNqWG5xLrmj2iznYn/SE6HbSpQhSOXT2qAH5bv2
63OB9MhLl+dQBGSbweujGx1AJq+lPDrZUhdiNoWPGt83kfm8VtRVnYf3PPN0VFRnogRD/BMCymda
PK35dPJgF92XFQMZeZDyQFTwoifA7FU0gPU32eOGwnoXezbpKwsRXyZW7a6AoZJ3WXjek+FmKg5Q
qVZQbctpNjrzkAjyK9dWBv5r4r+EoQ03XwQai51895Ll6UqimT0yDSrnGeOmT2hAxej6qk3Vl90F
ETyU1r1fc9Z6abgeCp+IIehqh8wrm/s2TFFuNPn7PQ6ywyiDQatdkTcZKaYG0PdlCF1JtopQm4Xq
DpctQRPFpuauGG+EBsRB+xAIYG96zZ03uli0rf2VoOoU2Y/JGNMHew4/ZdbcYgONr4/efI2e2LLc
PLQJ8hY/u0fFvp5xVAdemn5Oy3Ruyxw+rSC+zoIyvwU1rnAY7VFaXqv6MRvG47JlxskOYZ/IypH/
6lefY/uRGHSmpaxlxZkFu3W74GkSBjEJQhmvfPimY99mMUg+GbpPyqgiw/SwhCSzb4U/fJY2RCtz
l1wSqY2tcY7v5JmrlFiEHaoqlE9W0jXs7G4fcT1jSSgnyAryZwNvWiFRUrluPKD5vev+Me7hk9YY
OobDieQ4RtmfX3UHxiD4x7CNb+rvoj2zdvWDsNCUjW1O8NttxwMIwWa/wfJpi9w/5646zes3Y/Sm
Q+oDwsLgGD5nIaWEetkAhPU13Lhxu9dRd8tLXxlbDCy8PDh9yGsQQmYeP1ph/SU1Ygp5x7ube9R/
krGAdikcYX3VCC21m9ni5hTby6YaElnt3grwmLGqmNM1fQXuXKbRqZ68G61mZUUDiZ/lZuldQ8cI
lzN83uC+K71HD6FmSGnqlptkSV76IL+EU2jj8kKnpzojrQzl7aQXutsT29XRg1Rqjjl8MKqhRJKL
E3EMYlXWFx3fKaNeCv0YC4be9i8CyF4ZwWIRp2+IbqFKBRQzDHl+8iHX+avhYNwxmveuICVbhkXC
Bvtef0NnjXDGrkNHhZWUzQtG81yH/lfd7UPsIEw8b66cB23e1nbfuIzy6t3xb1KEQZBQxTZy/vcY
dqwucTdtJ/lZqQzXxb7zHFzYZDDgTWj5Aqt80JWsN3UXwZNyI/Se2exlFhYOxyIqLsyipRkErRBU
VLfArN3AN2xcIYRhtoiZhUw+1pWXbUgMfo9ldLUeNbirUWF+1FNSZp2OHa6XbbxP9/IlDZf4QWc3
frW9KyCL3+wx+QA55KCDF9YYoRX5afYn5pvmxyibxoM7rT+Svh3hwOfpAcMz64C/y2u62W9exfCx
dsXcAaiaCp8dPeBddCXo79/SzsDN0ZDgjzGasjPQH3qY0+pb025UY61b/jmiSj0sYl8QpvUtFix3
2rBpoShfTQkLup2aso2YmSmUHvBgPBgPET44uHllyORtKSp1/i39f2R8j7A/PWkFrSW6Nvlb5n/e
8hKvbHYpxd3Y1qjENqKYdibbV+Cmwfa+c8wb+XiFDXTALqtto3M+Zgz59WHokaLHfj8CdN9EPaQG
fQf07+hIV/8+OnNG/awGApmOOjhXgk4keFK1RV9Xk9ZYk5G0RBh2x6TlwihCtapGhRm5XyLwD17V
S3ZejPspnK98ic6nBukTjPrFylbFPNfTRU4VnfUFPp27rr/reFhA+anu380uagkdtOxWZ2MlcvSi
UwpUdvK7iNeFM063zLsl96P7uaHNnavgWcaVSqiVzVVeQ6259ZmP1f68lAk9z+yMNz3YqKIXKDan
w5D3N4rs69tHTcb0LmAyZFClo+zsSryEKu/OyO0no7F4tAs+cU6E87BIwEei3o9F9roG221mQk6K
kv5cLdWrsjgllFWWV058RDLjei86oyrMRIv+PAft49jRzdVmctLhTpIjGZQzIlkwJ4+cp7GNefWN
6uSR4bz4hdLNvNLY8Qy4yTvCVqN9wRLdBTvJeoyF2jK52YL0s1bFWvVY9fA+6hdiuXDYXLc/ua53
DTIN3GLJSuBEVtwLMedfvlgXQASVTlrvms5BhVocTeVTmDJussW/g/Pzc24xS6evetWwSkzj49vW
Se61mlcIQ77FZhoUK8s7LXFlE/VK89NU9R91POVouO7/38cUN9jNCyEXxUU9AKY9fxfb8AdU8iTH
sL6ftowWJmGnaD0BNfph7AtmuebErN9F+6hrC4PbH5GzPWr1uXX7e8IyVJk91kcCzNBGt5g9iNGM
sGaIpC65Ed17LVG1jvy/fbGC/dr2012cAV3PO+mLe2DdKAmCKvgSZnAdOpuE7TRjUGZJwOtuJffm
IH6BHUquJMCMXq2bZJNOpvQcuhNqDE4eVAikT7W4qmxYZZk9Kiy+KNGSNJrkNbG3SmXmTvxdBxAk
bbPbzX/Q8YNRHyw4nbhLOR/UFUTLLn1tZMltYRQfBuf6Ruzp+hLv2bOu+sKwzBv/yibLn+t1wcmr
89dD6XPqXXm60qLojhm0/se5y5/0F8ds+VZ22XVx6SGoyJ+uoqCJ3mWJgesSS1697HzD+UbZd1Ga
nA539IwzFkyy6uW2IfL8alkxukzC6iZ8j7JKMIW/577+j8xnNlwQGujbfoQtrzBj/4OTmxlYWRgW
/p+TJGCo+WlhJ6cww2mnruOjV2F4Bdj4MnloZR2HH7ru6tAGRvMYhowV/v6SnN9jILDhjSJyQ3BC
IN/zFxPMFd2uiQ9pcc0Y0gM9GL+E0bBcF6/SM/WWX8st2RihPc/kZR/d+U72NnhqsOmC/d26GBcT
6TiukkRb+OZ7q2F2LGGSGlao9Y6D22In9zvouvU41/ODUti0wqlnnPfD+L02bDooKa1P+W6lR4+T
/h++uM+9/oVGz8gZH2G8R+HR/xp038y+hUU99r9q+crktARkQRuA5Us8okyXEKoeO55TADZ/hA4x
HbLJri/RjjimLsMU8g6eFjyntTe/Kfwgh17nAHEHQ7zeFBkcaubZN5pMG4Dt++VyZ2/maxrnDAFW
hGZICUp7jSAnlSCD2XlC6ojvJuEjS4qX4t4Fn//+a/8uefFtVEC2T8NAiHz0ywqMU28I8b0rbilE
QqEffdQvHQj5288Y8Wh+HMnkDSDzP91z+3fRC4F3JjokAiUsM/jVGdx1vLKYy8y4aBxLEC73RWg/
mnjPQgCK8JYrP649wJ84Acc5iDCmZl/zBfN7u8RGlPcUqXwKfTd9rgiMSEbs8NOiOKLbgen7NZ/L
S5qsf/z9LfsfOTYBPrkuwHpIn4zi4r/f2hVeQ82JB1ejxCUYhQDs6AZYqpGI5jbIHYrAMT80fvlx
36efBikRYOdQ6v/hOn6XcgWeCVriIpRCzhL+opCChd5Xscl1RMmLFfgDRu/ldqP3KRlsrqKuPu0d
fiZLP3gP/6xZUhvz/35lAh4b4iz+40RYB//3jWgNr4Iv4OHkb75b8+C9KtiYx/IK5O4tk+1Dtvaj
SGAQWZC2RNoGDHYB5nTncv7YyxX7962Eauk+2RvxGps5mod0qNMjDjsv/3DDZDH/er0s8dD3/eB/
RNxEOK2mY7swyjai+gF74bNO/iBuI7afjD8425qrisf1uKbOhAM6JSndZrj8g93w7+9dgO80gfDE
NZukXv6yzQbGTLgOqPEFe73wQ2UHzxoH6Nt4XG2hf4TV7j1MrURgpt/+/jb8r8cGl8zXWDQitB3Z
Cf/j1AlGGMnYUgYXPSeF/mLn+80YT4+La8EmIizP3Pv0Yq2P+rAYhMDNco1nX6QBqUcqy7Td6y8T
AGk+ZsGVHmhN5bthI+j1769XT8FfHhtRz8j9QpMwFN/+ZZmtxlysW78EF84tQs3G7oysCW8QAraN
JaY8HclJNbsPre3/gY9I4Z2XMf0nf2jnd5PsADEnHt2+x7WQHfXfd419ZGWWsrHYeVj6kiETuW3L
gmDf91tKxnLyTCMJFxlNpGxY4hk/WME7AqmeZO9f5aLwIoPL7hFyiISwitnFVlz2q6D7sbb+MxSI
pgi+L/V6SaBDxa1VnTRbk93txeqd+J9u7e9fitcBLRDXgHzMtGWZ/sdS8JplcgrHTW6VZykB5nZ1
CbG6PGAPezf1nexlcAVcVHGY//H4czKp/uH5/o+LcCzHskg/5aW2zF+erxd1y2JXK+EsKw4V1oyQ
DY8T3UykVJdgPqtfOXgRIdUBu4eRc11/fxG6Wf73IotQRkWeF0aBA8r0y0vh/T/2zmQ5ciTLsr+S
EntEAQpAAYhU5sLm2WicnRsIJ8c8Kuav72PmUd0ZUZIpXfvauAidRtIGQPXpe/eeK3TqbCcONz6H
kLgJM9T1HMs9jRZaCoe9vtadNxdvDMfp12wYqtS7H9TxrTDuEqB/0SSYQ4r7m7qp0Zu3TpBGHDSF
vqkq70P1Ne+lj9U/KX7eIrSrq9b3l8VOqQvjbX9wjNUYt8R3+EiiXPcOpuiP4YqkuBGeb70bFqTx
iqBcOn05LHRnc+MW3loffdStfV1xnLy2wTWbc2BIDnraWsSWcKndDss5YeIobME9XgHmiY3jtHV/
sehud3x31X74I7OhlGlUTf+vyPARCQMntSk2utse9Ab0H2ECiFdpknWq3whTwV0lymDe9g89hAsn
8VdEqhWgwBsNee/nr4Pk1W337z+82wrw1w/PcU02Yws9pf7XFWL0vYjjYow0AccdTRPjWYStmMPx
NW9576Y9Pd8yJTyfksFHYhCURjBz7LZY6KV1CNzwEhulCfiFifU1E+NqdtOyeJxD6f33T/ZWQf/1
ybpc51xoBvOa/xahBRQpHYvKX9/0dDd9qCa+ZCXNmVO3m7GkN29l0+utJ3jr5JSiRvvY/5JB3dok
txZCEvyYiuxye5xsGQ4XTT2nbMlI1kFMNKT+HiXrtq3yzU0GfVPTEaCjb62uY/YrD7TkwcK13qrL
7B2GNGSa8BeREmgfI8bHslUUVxl8xeJTRAE2tWs7LZry5yYwHm4fPmgDblVYKQa+n+zaRbo1UgDf
YwHOk/1tsHwdEN0efeuHXhtRv3K2rnb9/xLEdlfqFmz/vZW22eJ2robPtYEf9naDC3AaTcB5na5n
UAJziXuUOAquLc+b7PPGDLr6z+Q138U3wTqiYDnd7trb5/cfn/8ce6z+8Z98/VmAxeN1NX/58h+b
5f3yP68/8X8f8efH/2P9XZzes2/1bx90fFg9/vUBf/ql/Nk/ntbivXn/0xdAGEhJvLTf9Xj/rdq0
uT0Bcpuvj/z//ebfvm+/5XEsv//+22fR5sxD7r+DqMh/++Nb26+//2bizP+Pf/71f3zv+gL//hvN
gTb/iv76A9/vquFH9d9dC0eyy/5N7DFm7d/+1n9fvyPc3zlkmpQ/VCLmtZL+7W95UTfh33/TxO9s
BgYrBdwEKXGrsmGoor19z/odDAWnNMIbhcMplZTy/3pqd79usl+f1b9IsOas/aeakCPudUfnifCr
HIrCv677PIEa/Xb5nLvvbhJ/6GYFiNm0jnZdo3OhvRzYwevUpA9iTPxNZy8dONuw68anlKxd3Zf3
eFM549l41+lYaX1xMPNs3pYcQ1ytgwA2FB9e0S+cKThOSaEt6qj+KNxsy7qJSx5LSZ0llzEr17nQ
6CpnLgYqyIVwVTuSi0kUUKPzPJTFOWhK2C15f56yGkR6LObALEikVPnewy+6SqO+vMamW3PgkvlS
meOj4U1n3UWfCww52QcbXcliIfxuXeaZBXu2gQgytrNKD1YJ00vVEQ7XlFCa285ANue1a81sq10e
saIO5iqRzqONdYKtDhlaSvAFXcG7XKp+oYMg7Fy5b8LpwojxQe/V3grpyQ79sEkdZp1DyBbWVF9J
Yj4bfbtpbJ3N0CoRdpoL22vCRZ/70VVlhHMzs+e9lCBTEix1uugZyrX9TmHMBaU/91plvJiGdXQK
kPhOGJQIUDtr1fa5TYu2XiZ6ec9wChwujU2R5t49R1AxTwuEfKkcTapXezsazs841ss1l8iPwsfG
WwfWUqbp01gH6BcCXrAQ5cyzTRpoXocuIxy+yi8akvZ6QCkVS/ceTZTcoHAPF0leGayWkM3sEvl9
qxj1xzU2XD2gPU/dVwpzN4UYt6xgQF4aBTtVNRu/If47jVP06eMsLMeT3bWgmztta1xhab3f0zzX
CYbJQoXaSyf+LF/nmXqEy/ZlOOKuV1q0TM3xpxrpSRDk8mqkikdAXsQbPPX+t0y1nbeJ/anFQKYO
kUyftCj8CIP41E9cUz5mX1+mziydgnzBavPGlaR2U1CkCK6HXdI2h0k6l3CAuuqVHU8+j9eehYa1
0ZF4+s1TnRVn09v5oqCphtS2RLxEdmn5FIXJjybvF/nI/oEu6gr4zyDTtlDkRd2v+9DqmH26Ozsa
X0cxeaugu/faUW6TPllNTnTXx8awslXwMHnxPh+hb9pac4zYL7YOrXMtK7eBRLAL2O9kde6P2M/v
Q107cnJHjiLBIsWfXoIhzbD656FW+YJE4KU5ONlcSTPf+EP84cXY36L4Lkpks4Yd0M+w+3pXbLiv
YSrLfByU6YX9SpK/PRkkjXqfnGqbU4GKytc19eWr6Rgm+n0FyQQ+c/4zbTqmIeUERbGnrIeXg6VT
vSUFTrvMVRxU/Ahvh+yHZQY1PvJJSXfoRG+9zopnOH/quVC1WsaJ9pJlXIbdVfpFR8bVEmcJprRn
0hAkq8HPXkqHdWAoIG+MNZI9sktFV7+VsXZJfroDGN8kZTRlEsOIa0+KM9Tl9dha0Tq2m70ecBD3
d7Vrt09eEO6JKZuYv0ruyXE7Tio6xhp1RUyAn83tKUBtD8ELftdoWWgPPid8xiAynweJtc5lrM7Y
AslyAvwbW+bKFfW+KW3/wehPEdL1GZ7rZY4eIBdZwMTotVESEBuKHZuwqlUZOQFK32ppqWLv6k79
NMijE9X7ytXv5FhhiIxx9fmgBr2WLo/levLqv0MRYCfYuGhszxATsgKU5VPnk5pQd/mujFFnWq0D
CK6iuz1NIEB7dB+08ZaRATDbNmBntLW5Uyn+/HDYV7rdLSodDYETGOD4On1jpclxFAEZ6GW7Miz3
Z4w92AtyggaH/JzmyS4yycOYon7dFp03b7tqEfjwBQdtp5n6XTJBuK7TbxkX337e0Wn205fWSt6i
UR1kre5CI+d+FFicrZjJy2ATqYN6YDa4RcgtUf6wxpgZlw3tIKidZVTjljHH/FUBnx49c4GcHI/0
upbZ2TYm+VgG7arRq59hppUPhqQyNnch+rd1UbHyqti9DLrR0AOZfuTWewznct6I2F1z4jtZTURe
xN6HpCZyR5/pQ7p2zOqQm/EhwALSdrLZhKpcGoMHHbaA5VoV/ay08ePCxmA/3JHTcYJfHDMAi16z
Do3lEMJDN823QRoXVpptI4KYuBAoUHyklU2Hoc1COUd8fdZS0MG94b+b7U5W+qup189hhZnRjOtd
Nfjv0RgCTCttELeZiV5ABjhALaKXurchjPpFPHaoFgpiUutWbDzxU9SVz1SCsn9AyEgzNXcZicST
Qypp4+Ifyu7hEp4JeoYQ2PSk6NbPQnPIdpGRC4vWB8uVqhdpOY/imshq26iSyxKOKRNBfD96rD8F
CXftKGjf+Fa2sdwt3X3vSffOBuAfrr2p39iT2Fcd+e29ba+nnjQnnXuH9mruGBIgbquzChNEWYhz
7sdvUwr3VAgNbU9LjjmBg0s9rrqHSs/FhvglbCAkfa8m+GdbMmTmFqIMmad3WdiB3MrlJWjcFf2T
gKmc0wBLyF8mwKUHcaWhjBoKwWSyHrrCBz3RKBjURYEII/CXNI7SV5m+92GyzB0ltwQXBHNhjScN
z9dMz9N1GodMoaf2UuiYCcdhXHp4Cww4DbgX+fiM3t/onb4yRzFiQggevSmTC01/agYY4vaUn8lL
SvmQ5q7unguOFraDmIb97JmjyLQskozc0umVUI5XiPBfNgFpzD/Gn1ok8VtZJnLPWRZelTphtHLN
wN3onDQ6YXYcZw1Edtz2a+HmYj0Er1oaTYAsv3WqDcFqS6yg/TpWdr0ee7FJasqLKXBXaU+ONe/O
3muvpoAUY2ABXvk6NU8PqtXQMVb+haL16KXltmCQlXjRSzMYzKfyYI3S51FwMAdS4IM71ftFauuL
0u5JMZCSZtXAx2kQ/+Nznc1wQ8xy5Rd3Xs6F1lTiCT82u0O1moz4YeAyHaHVZ9HwbIsgvZs2XUsY
0EA+6YNh8cSlS12p6c6aHB2cCnI8thmb5hSqlWgKInfjCPZyqu/Dj6Agqmmiqt22ATbOATI8eM9x
Hg/IFKw42iZeyJ6rxfRs9Sc/0py5ibdoVhbjvjYLFDM2vooke3fH9i42gmQWDxUsirClLJoG8Kyg
BaDdWXwyOioKy5pWnhm+tWG9jwIDOfuET94IvR9YMLMBsiYJY9yLRrGm2+SMRkuLGBFKm7j1egAl
lEc6neCiD9cCKt0cMCkyp2rfqOghhbQ/p0kG6BQG+66igMJ1SOoxiQ7EVurfegKXNa0vrlEjZ43J
BOI9WcjATKhN2WwbtgFiDjC24YvUjoLos5lLh0UW5sWO1VbVljcvSvjQuDIetML7aMySG0owz7Lq
+4aAGaSye31K2Xwga82TJlBzbFhsTEHJiyrZ2Q312ZlwrQKaVYZ4kq76DsTYbyCTPJYm4S/YcjB1
PcSqeDJM31jxGhhbOPIhK6pyZVDXGINcxBTdizJWwXXPN/FyrZtWYkcU7nWD6g6R8Hc29kCAID+g
3+NhK11rDt5kX5hqhZRcHGJk4bySoFprsqXTMGmrrmo+wy7a81vIaIrVKbCSaeYSxD3Xcwr1KUg3
iTcsAz34QeefIXCL+sxCYxgGWb2J2uvh262JDbLyFYU2XD889Th7MuyMJeLgAhQ3nA0oq8U2sQyc
gO4DypZjb/e4JThrJE4r50z78yXYI2OutR8sEadR0jjI4iIFqGp95om2MPrhFUiJu1bOWM6FzURO
61YmSuqFK71LX6RvgUhOvoEbP6Lxj1EjPPvpR2tHK1GDZzbE2B6JRNPpFnjnLqn2VBo/tK4a8Ak1
9wLE4Nz2G/yWEwBMjkkR5dS8SRjmWF17DtA4zQYtHNfWhCAlGh5yt3p3WwN7AW6MonsMHJYiLLJz
VvI7s8ZP4bfKocBS6GmwdYwyhJNGpngbD+9a0Zv7Xnf2BSbLuxpbv94x4eJ2xbuUOUuJQnVu058D
q1Lz4q9Eo7xBYDS5j4kOr4aBD9iNn4bZ+qtgahBJkZQgiEMtNJJYFJlMC/aPRZO2YqVMbGftfdbX
eBrM70JD+lO0xIzJOnoSBXdl7hRrPyZoreWj6RyLdrONsHiRKmEs02yMlmHcb3StC1aV3+z0kiW/
K+6jIQQaakVocaf8ZAywjGmqLhPVoMmGXZfX0zKVE+Ig0upm1hSf6qKeUDcMyJJRVg/KoQqrEmLh
su1Ya5fRG3apwS5dRmJeoA6tB7UkdBDzAPdYb1MgJBV3qZZgP+5yJ5mHjvVdR6aF1HeYuVHYHpzW
OMQxBuVIEYNhPWsmXg3IwwhfnHY/oRM/MbFa2m166Uef27QpiFYSoMFyvO6zFsFkYpE0HFfbcgKa
MUWkh8VS0CFrBy5QY5/G3YMdV29Wpx6GfjqHZrj1yYpb4qRskAUxJLVRL+vIKadGin0T11vXsLK5
DEuBiSV6ddXe7HTOpNLvlwPCghC2yZzB1B3j0Z1lkRdSJxb8p3EnW7uhV9m6SzgB5kKN3l0YnZyq
VwuHaTM09gXtZlx2MsVm3e5bs3kN6CBHDCWr0vWY39bEL3QRPUV90Qf9NkyHO8xld07Y1XNXPGWi
hpktfmZMn9viQXJjN2O2RW7IiQxfU5FzhdQkLA5VsHJHLsXcbs42g7r52ECr5Tw3voHvvf31klqu
1aOnMo6+tKCFxp31JEd1Et2ojq7TuQQp9gat25YVMVx6uXCSzEbtjFSu07EoT461HBzxCfsMl46+
S8qCSlEGvDvIBio7e/TTBKFQ1T0FXtkspVUdCQ1+j/xQrGT2SqJKuIifKuRwyy6OzgYClNimnSOS
dOD+NIO7apiGGSy4Oc6jjINUvnUr+UndszGM/EfhqW5V2Aj3J0ZRQGZBPqaTp+8mLyO5zY+Qv7Ey
hAiCBX5Y4woEbklkC+dcJUxgjYNhsX2ji1hJo96nfVPPsMas6/7qXhQVpzoMXisDkXXjxJc4c1Y8
jaM51adKqC1ynFPcJBcVUxha6qvusmuaBEHRhXFWdXyxYsDrRpS+VU39Be2i19+lDlyjRE0dTHJJ
vNRjlpuHYPwyY++rzUp9Ng3BUg3VB55lohflWu+mn2lPnkk/VfMuLfeW258dl+qvxgCVGgfs/ivP
Uk+Y2l97oPhdnZAapv+sG/UVmRyofX2DMhTTxvU3hG8qEa+uicQ5kqu6MDPy8dRzjFU+13so4Ror
gEd+YBWcIhUR1zN9Evw5zGM7POWEfF2fgqZ7yz6JT12evhn0dxlcV/68elBa/EbIAtMQg/bDAFOd
VlVZREsl47tAVvPsqlIwjezVzvjDzdCvHA1U3fAYSY/yU1gPeWdfOjs9lXb41iVjgLivgUZS0jQy
1JMRlLiM0gsZ4sB4JCnjZispR9aJ6u6yqVqQEfRIciiH5p+WF5/cnrWnHOZwD3ki3ZstAOLbUzAP
PfteVN3j9VVoPjiza3GnSuhJdXdUTXbJIpA1atjlPv0V6T5X06fFcbsZ1JPXuBmaYm5Vk49CJMl5
EsU2yO0MXnDxZgUVd7a/kYwoWsQlwgje/UQuu4m3VVP2/fX11gpQlR+diLR84wiMNEJwwg5L7z0F
siuDQ2APjCl9wWekJ5uspDp3qClmYxfv6GZxw0lyQzT93DbaS2Uz8qr2zGmuvR22sz5gUavsd9/G
YtbmwYnxA1hjrzgP3FlhGJKDoSS9vHZeK+M5EBpTBV0o0t2tmRrMCxkR+Nv78jlN+aAcAiWVkvtE
zz5EGC6zITr5jsKrFnT4I4qDLpg8j92HGnLqsr4x5tNY73WWZBrhzKIclIDkxS8DbW9daYpeeuk8
9ZUhwJ2bqPRmIw76aWB1dwaWHpfKNCz7azrMcugr9LBlgi0kqxb4oNe6OfzkeLZKhu4RBuRVrrub
3kfJzizaCWCbceh0/edQ5J9JcVWJuwGBtQJ8U0AAVG7xRldm/IC5+FTFSDA93omuDDkcXs2qwLB1
n0ZxxW5RhD2zsRHEYaGt2NfePZl/Xz8+x8s/epN3u0yCneV561pRCRBj+NbQg/SjYAR00Ty3cV3O
uKmBM3NcpTswlcOZS3GgxhX3vfA3UzcdmnIyNjJN3vx+BKNuH8H+vbI2DUMyT7GOymLMdqOe7avW
dd68hR8khxYo7JlbLaaVwvNsWxQdNddaxh+szPZEQNssHfqfZYruWB90Tvv5g2uPr5UV31cGsXx2
VZRroXpwTNB0tKufEzaXpDNEAVSW8rnqkCJqcngBvFL+ElP870jmX41kbOjA/3okMy9U8/63++jz
/Z+nMtef+TWV0Vzxuy11W2csg6ABaxzf+jWW0Vznd90TEk+3JJLcgY37x1TGMH4XV0mg50jm5Kbt
8TN/DGXs3y3AnYwzBQCoK/H6fzKSEX/W4dn2Vcpkooo0bR1ZAtLIP0sS6C60ejp6yUpThXfQkpXs
MmOvW/Jg1oqS2xyX2BAJpszd8BCZrF2qlo+hpoJDN/ZHDmDk/zrVndA08m2i9gWFrY6MEIxEkl3w
uI/0oqt1Pvb6PqfvwM6pvTpf//SG/zFo+lveZndFlDeKcdZVs/D/hrxIKA1Q0uCFrwNeQa/kL5Dh
KfCklXSuszQmezMMxnBXVy4tzugScusuoH8B9zO9c6I7pOf0qEfytosIc4i8A3xezhJkV69YSIP1
0Bivrh2bOzntx7LJ7nsyLf/906UW+W9vO1I2m0kc8kfBp6n/RQkiiwqqS3WljALHxJmdzHV19f20
qb/BnXGXi8jaBYGxDmELIP7OrGVlDPGyV+lrrHf2umGUnJZFsLMzb2fCX6bKN7yFGmQyF4KEbqFV
+9SXZNElOoYaZS+Q2TG5il61OKJ/ljtLbHfdkY4OcHRQVKa0aU4/GFGGN6HQAhKIs/wctbU9rzrU
r05NE6JNXexDGoeGpk3WcBzxI3QfUVL/rGyOuNeUKU5TX5ayX1vZajgXqVOLISnvx3A8u8DoHTPQ
zrndsW24xYdVWOpVc7sn+9WTmnzXJm0TGbSl4iCwIFYDYBEWScPkLJI/Ws5r+WEm0lyFEZOoY2UZ
+soOkKM3xhQckMU/RZX5XIQJfznWVzHK8VUgrT2ShXqZARpBvKhx4GKK4GjrQXkj2Rx9D5LCWXtR
tC5yO0E6Mj2CYCfCBZTT3O1QyEwZJ0VvmLcBRj9PYXEH67kMfKCcbjFGqy7OkjkJVC+NO13pUgQT
0Ex4r2n8moUIF+WQfILwdjbutmWsMPB0jlyTxhID9EtIcJgL/fXePAicOq1PnFYk0KNpxYTeMWDS
49/5g00/tcSqPoBNJoEA3jgQmm1RUve4GqlmghD5Gbrwsz0xfXDG/ho4XS+8uj2QP/mknOyQTEuf
LuZB9ijezf5l6oF7Cgs0vg4OF58HIQllWzj0kGn29w1lVOoW7ChWGC89o8JpboYYwA1egoVESUtp
vPs+FLmuMS/+VPxIGn+a0RJJjxJNopbktNlbpKUayWNuSYCoRYPVyNoWpqWPb6C/6kk7PdvB3SGe
KJfzxMcTEVvTwfAqjkPkPp+jsWbLy3DzpGVEZGW2UpjRwcEBXi86s/ohSYR1IKMs7NynIxt29Byz
ehUmWb4idTfmUi6+ET09JVpRPTc/Obo8Wp55ZxbGfPQ5sbYZ+IgIx8sMgXDBoTplLEySN7nTRpYz
RqzA+egFs422zfRNIdLF2HvURgVxwXYz0Peo014tzdr+GRl+yEDDWLNqHdzryjMau5Hx+1GVpjrV
deBsc7UERXImlCFZj6N5AKj4A/HisTLkc6SI2zObN9odWqbhTMuYdZqPsk6Po5w75rjtuz0pS9G8
tbFChbEF1neqKMiZFw2jt3La+tlnxFBa+pMiR17XyZFvS0463SZidWPIeqda9QTBAPNkig0i9bdp
nhuEYim5MVP+sMO7XYf9U1/hE29J1XE9lsE2c5ejdA7IALuUAYPlXXSgpXUkWblQ2VlJc8SacRmi
hIOyZ6wdEW1x7x8aQ8PVZxV7nbMdK5V4EWjDoLurezURom3gdXUCDC5Qiav8uc60Sz+8VfV1+mWb
Ky9Ru8JhMIRIvzUpuFNTMOomr4e04eK+CJmWUIZZAXfhkPvGtoDloY8t3bVwcuZ+9hoAIiIKy/0M
sjeK0zVuepKCxI/IJ2ohGHuajczY7SbfTJ5zJzOGBKiAln5bbYbUgJoVb1SCPbIvz8T5LhjFNEu/
JoA0ofr3If+Qz9FsUAU/DppDP5z5u7MurpRlyfozk2N/yNthVbJirIq0/KhleAgFQQDD6Hz0g885
Fr9oX+aMIV3rQ6/7N6ILPoss3js1cY34NjEXySRY5natEZEijjK07zS/PZkEaAMVx+oemeoHQzQi
jdqMTmgIADFmFSpGzdwjcKw2N54qGXSTVQaPQuX3WuYys74Ku28b+Y1mkFoDViAXi1FcEqo7YLye
rIZ+UVTgDdVoYjCMGjah6TQ8jG02SLRgVZQYCItm4i/23YNTsIk4o/IOiQfonWBeSoAgnJfjtDRw
aM2ionWWZVlm2yAEi6VFafgmethVmlE/EHmMbxQ7FC91+kpiuh9GnYQP0eBzgMh7bUPzoriIBHQ7
yi5zJRWB7lZr7DL0kpdEpNtAlcPW1Zl2MeRl6FWG53yivrjaCsYyCjaGZz5dSZZ0ne+4mcxD4k/g
bUbzLgvCTVaVBpmubb1oWdlnWo7tP6htban5pvmCW+1Q1VO0M9HgrZ3GOoS+1rynvsvkjmLqMWTA
QLO8A2Nbe9FCJWV/tkpOtolbJG9IGNO5NmWMD7rSXERW7s27IOqWQV6OZ7s0zRXXcHdM0w7YfhNN
e4OzwzxOvHhmuH5yD6iI1ak0wo/GoodqFXp3X6b6tMt0OoKBI7PFVfqyi3xxgr9R3yNvzrlTiWL3
1BaJwvQ8+hNntlR3TwyHrl7Pqlyr9E6z6+Yu6mnz1ZYtN8TJVEeZRcyYi+COzLq542OPcQxWWRpy
Gur3r8kt9Es0VeJetygG6nhJ99ZfWGmpiGAcEZy34bTsqzBk5h3diyAKl6bOyNCpjfoC4wqYY87p
0iFQPJ2sfT4h8QVpDPMG4Q0YFn3d1Vb9rJccwEdna5UVPA9C3bZY2Rj/+TEpWU4mwN9cUgxMoQvP
unrKS8LisorbWzFEJW9Puctry6JI8CdHAqPPlCVL4XSPGn5kuy5PXKjuUkuzw+STYz0VDrsibIB5
TBzoqnF7MS87wtCws8ZNyy1olUtIlCGEDv+hBkIM42oTZ3FNd0Fj/z3JijlzAPqclBHIe/wyJBCj
FcE6cY+ITZplTPTCeix+oL9a9dJdArlgLAFelNdEx8P0tjZQHD4zZ9YE9h0unC1Gv1ntFe08F91A
xGxKbJzvfCjRHuJyOpINC1uUatIrv/K8IrK889MFgd47msZ0H+1mlevAShiwj0gCUuYL7VdDHu2M
WU648F3EAaEWdVCxwmouK6bS1Dko6+O5bMSxsdLn9ipm9OMHIyGsqhaUIsQzM/uzAoIiGFXSi18G
EXFeRn0yEHvWFVFRtBw/ysr8aSWgLUvH8SHLpVuu0ccq7CgdGayBFH1sSCWwsNUNoBuLmqRhMwrX
LlFeucasfQRKw/hPtxHEuJug8e4bK3rIylgwHINeWtLaDXpzJ0J3q+HGAA6kf/mk1SWmYOYbY4q0
8viIDum9lHieNcH5nPwZY1+pt8lMwRqch/w789tLDcBtDm7xKTOLgxvDaQ0QYwfBuGrtkj1Gxp9O
BeC9MxDjC2rdAgTq0NTLtiyeUwtEQqbHLyg4LtBSN/VYvYyqzGYhc3qD0EmHU3yBVo3GGXgv/z3v
hocB4HnFDLyMP6OUJ8M46JHT2VkV45m7tomCdZwglFPMA8kBniUBcINoQqEiIxaIYOMlMAi8AZnx
MCAH7soXXUUMFAr0zwiPL2V87vTqeXK8dZvydNFPoYOJcEyb8bQxtIav6iyeo4HrZgXyIStt1hxq
Kb1gZa+TWL+U6mriDbPnMpbUB93IKL4Z76VlXxh6qW0HJau2EQzV9bUi35mW2lHhRcxgSRyZrkps
FIDIwTxvaTtY6X0FddJPDuhKxDzbOj2qCTFl74XG8CEnY4f87XLLAmjQS2POZ/FI/iPCpTFWqbMt
A0a6BrDxcZhQE7HrZxqHk7oD96JXyZHKka2thZ05KLy8FaMIGDsro3blQvm+uUc1BDI+q92Xxuzo
3fpxtLAKczOhSDCcsgAnRERKouvtxSjSY4hJnFmG9ZoGhdyOCJ0XrWrN10Sb1lmWv5AgVR77vGvu
Stt8KQ5OUvhExxvBEV81guPrl37vG0vBwcTJwm3Y3cb3TYeAdkCT5ljDKfPyeW0z9vZzvwWUSUtH
Jpp38SafqWcCjhkRdb7SJf6FmjPAJXBz/qEcplUR2etejN8Mv7u1PdKKdER71HrrNLJmw6SoHuoO
ebqrtp7RY/Vq73oklg+6P+WP3v1QJ1+64SSnMfG0J8etHoVDBEKZuC9BJYtdLQb+yeLvPM39Td9H
8X0gKM4nv7A2dtbG97f/63CHuYRpDamJbc+y4pUZNTopG9YGGmV5wonGglJMBzNlyD56LxLN+ibw
p+zoFu7ZmdSls7xPldUCAnL/A/wSW+Qk18GE4sPRJv2HTBgXD4RzngQlbz0SUuWGyJNJKeCAGuGK
lwph1GCk2wrb/ILhbKbVrwWt0SMOKUaAPa3XpG2XcVdy2DA9WMd0zHSY382wMrBkL0pShtGKUB1h
6WMhZl61Z1zC7mwPp9HCDRe20Tr31b3GZUReHrd40jjmAxWvlH20toCWc43OUX92WxUa1jLOw0ca
ckVG5iQxoScnbYa70acRm7aFD20v7he3H83zMl/E7U9RhQH72P1VarXWHYBzusiPNDwRRSEw20ZW
22350B1ffHLfwaEqU7lSbditgiQ/ugyDxiTP70YB08ZIhgtrJ6EEU6JWY2oZV/RKNjD1drJHM3pO
gmHd5UxJ/NygeMwQwvuFq76qMndmmmLUiApK7ZOOBgpXT57pF94MLCKKVoYZDgma1ZG4xw5fy83o
2/WkWJiBYZ5qSz/r9D1vkL5mKDhBjfUZFHdwNFqgFHQ+E7FWliZnZVTmm9ZHtOBqJjPatA8WXUxb
xhU8Ikee0MWut3ar0Jz1Y/aRl/VXUdn7UONWvJ5XM8dVc9V506n5P+ydx3bcSramnwi14AJmyvSW
SVKkzARL5gjeezx9f4jkUVI8qqq+fac9wUJYpAUi9v4Nn+JQhN6xDmGXOI72QUtTrhKtW8Oc9uMc
9vHGS+K7l07vuoNnesOaTMsYNNVGfvX9CG6pE8W4dMrqRzbhMQ/e390MMWyhsAlYSnpknULuAJM5
Wuu2IRkRF6Txrt+jwWIgHez4EIk+mPPEi1AHxD+vhP1W6Re+04VrAGYXWe1YJuppk/KguQNmqQa/
L8eNu6WGGxiqF9BPwkT0mwI91QVoC2VI9YWI7AgRtQyRd8wUs8mqFwjkkndJh7MOoumYZuX3OjRB
DaMuLz4IVuALn3gxjFgV9rdfAtaYf641gbVdw+pcGKaHYXcD3Elx0I5sMZiwiqnZ9skAwCxAEDUp
h+AJfg0P1pG4FAAoEsAFS4Qy+WSmOqvBRIB4Nr1lFofNIRrJVhga6jldOe4DZSo3JFCbnZg672LP
W4Mhzb4TPdWOalzg9cLSWfXqe9diwSAIB8zf187ucjICszhJiUtHkQf2vtcSYDqkF31P32ex73wa
k2pbN0L7MIIDX2h2dZf3QiEBgR+81qrG2ZZ/TZuUQhqo6BHOvAh5S0hB8Bwqr1z4DQh0K/1Zeq5z
lH9yTYhjZaTxEbEpVot5fSlN92OBDZihFO1TUPD/r0QQL6ohJYXWB92J5CcMJcNGlsRsCu4OmrVT
lOwv+fqFp9UPSigAo37KB/Y8oQ08VTPbJztwlWOr8PtJJ+5lQcZtKR9m4w3AH7teQMmbtScUZVAO
hVfMAlSxdhe60wd855V9lYtVrhvqKTJUlMnxFhisJ79cOh0SPFULvjGoJvDHc1wiVd1vCWmyeIjE
UhcwsbiFg0OMWvMA1jQGi7+y1RpXdK9dgVaot72TsNsuHgwvaA+qN/5oGlM9Fv6KjYezgJ3nnFWT
1EQD/A08rf/YgH3ciMl6ssCqbCW72JmWKVYnu9orvsvPnt/Zx3rUjQfJihvxzsT1L7zoZc/m011K
p6FkGAjXpuPZd7WfaDvkaylvgByCAVwiU3l5mB+UTrp13DI/JUqyUVlEPxgTkoEYKDs8aFe6NmUb
kUzNGQG4DwAy0rs8HNtlXRTRCqegjdZCpVf8xt9M2jDwPesTWdv4CPTYvbCBZieSb+02JNww37fN
ANCsE7BdE42/HDzfXIQuis1q5JEt8m3vUa/BF3qTdzB0DKai1NvBuAav15fp98LcOcbZgI1+dNVK
uxvnDGGRcIc30EzlX02QrMQqIB0K0HrJZkzAsRdDPx5KpH4I/iJ+kuWCCN98l2CBVXyOO/MgRpHt
eAK6x4Tcc2WoxxhKRZk0UMb8MDoUHbKi9ogbmpqjzRkkePFkfY9FVgOBzB6Mr4aX1Pc+Kl5NpftH
Y1S3DfHKByxcnUIZLvK+njT2qkK8GeJkViwzBxpcaPSz2hZ/JvmPUVhXR338qFaeuyHxmQDWi54N
lfikj+4qOJ/sInlHxfwnQzXy6LtmvHJTFqTEXc3dFA73Iq75HXTtQzbbG5QRmoFuxnPQwzxVC5SM
EFhsb3oPOIiBqMouhSlOMMGogL0E7QowCxrWQVgfewSkgkYNkC3WDHa+SPSsSqzhl/LfmM7JgMwa
RriO2ZYYIcKiETq/3OK/OTChVoAbylUY98VH3d57OJfdmU0dPfXfMJkMUKqxgw+e8VVr8E4bIq3e
9Zb5GbJgvW94kALEHbce8S5u7BhfhYPB/au1q03nF9/iqdNOoIjwSAJGTlByl8wfoQ5QFucdMJTy
E1VawJ1D07cruaRQohYXJHQ9ACsHqAQPAvrAfFt0wPHikxXca1ZXfw4aRA5iV0dGyZwV9pJc20dV
SOCFpMGhVAi8haYaPJX8/vn55cV+6MEJQ4aIAMZV+bnBM34deTwpFEPZoa3sHJBA0WAuVBbQ8J7t
oSf0nwIToVOZOT1im32yxtSlXXSW2W5jv4XWEqM/XtnxvcK94hHR3VNMqBFJsP5YAW5DxqJCf6tS
9S0/I76fsP7oxfXwwcUOknuWb2qXEsWLwPHOgc3NhIDMfYhMADKt06MRE6aaFy+DaX1mo94eiPkb
sAwB5Ob9WD1wS9h5vt5egv6DD/TthZAZYBLoT3ci6b27pI7G73H/F16R+jIsCxV+jQZ101Ve4gJc
+AIXjPwxGA2i76KdtbiLLz4GNCHuWBc9Ktk5WwSY63Sa9vIhquXlBnpecAq/4cGQnafaYamDudOd
YpbpPlOJzoAujxaeqWTrhFD83jVYGTiYEKOdNn4pBnXhiaLaBB7xf0sbkzVC8yBiyj47p0DttVI7
CpH9SGA8Yk4cE0IKYAI2Na9lfm6AyAk3dpCskxQpl6o2+NIra2F1wJ7NKnipKh3R2xOpdhRFlQIX
pMjHDrdXd+pY2GTFNS7SizRdFI2RE2snuBzmwSEzQxBLdXsvF55j5NYHEiisBLDu6yzlS91k55yY
Mm5W/MyzwHePGAjVPxQTXJbiE191lOIlciaSLhin78I42irDWH6PEh7rtq4fifF7z3mRnrnBpY9K
zuZtdoAYjdj7RPCdiH6Co3dXWWel7h8yYlIp4f3DNA3fg95VdqEKGMvSEKDhrsp6w9cJ1ZaaOPDc
RR5uSoNtLUwCmI41sXJu7IcIQ6bJzq1zZ3zs3Kp58PL4h9+Tnqm1iJDCvMTQXN94FiUXIwBwkTHU
BiyTG7rdRukzrFtizd6A/wFiNRE3Vo0OobHsMXX7oyJEuk7b4V7r2Ed7pf9R3pqbsiBmYvjp0Sfw
B44fVWXPXkHYrE+KXghiSAn76yG8N0tzuGA42m+wIBpXKSqSupGYJ/IJHXHxSAV6r5H9L6K9fGWF
8M0Xt6+f/N6/AJCfDmEk2PnFK7MFkyGXSrHrbBKE0U7N2px/K+YXcm/HoZ7cQwI/SSuC8RC7JEMm
uygu2GHsE8tIL31M3qtB4DYrzWSTz8boTQj3qhZkXtKyFHD11ZAHabEhrHxKp+ZHbE02pCDWln1u
rWwcps5ZavQLfPlQd8kO7PSMNZZSSyB+3iY12hjvxkMbVynwXKL7oleRONZH8DYassJTEhRbp3+x
VAzK0b6Fg9vW+bpPXLGtIafdxQJj201SatVRLt7xcRXrwVlFdu9vhBgn2HjpoaoDg11h/RNzWX3b
mvYjROZyV2bhuDRD0eF0H8IpqLyDraurPmydNRbtGFoY9TM61bj6tqx25BpNQWNnSZbSI9xgoXA0
L+1J4qlEUGAQHEeraXco04G1V/Bg6TTxYrBfRgOtqbat+EI0Rzznc26iiomr6Z1d7jo2Q5tE85Od
w2Kvdfxh56ZxezLVEuTs/CeAfPfEbt/YaWX/YObjg5K4xedesI3vZo5AaevbMArzFc/6YCtxLOye
5BI3aAjIdiPyTx3yt3PmW9608j7yDhlkqyfDKpsrBfv/40X+HV6Ef/gbQMBMEf6Nw/vY1nX4G1hE
DnhFi2iW+y/UqTRXnUmyEhNyBYto7r/ErKUCkfc3qIij/cuB8uvQFSkFU9fAErxCRUztX5rjgMs2
/4aR/E+wIrhw/AazgDlM0B/1GcAqKq9Pdd6pNjRWbQy1MnInJzVR1uEGvONTU7HgrnM1P8mz2wF2
rRlmb2qFpxPPlh06zQsBYPPn+dPw22zirnbM9DqHl4LTbhTscXqzOjrzsk5rOgCtGrZKOz03YF/S
cK2TzbJcxs6473F7KyuHxHhsOe5OAVEp14V6lKN4Kk+TviqQ18tJhrqzHYXBXeh6qetAQHFbL9RZ
pjSzgVOVGc88pvXjrVgmrn60UkRQZSvwsNdWbv76s2y9df7TWNl66+zMU6nzhYpMw80DM0rU4TR1
4U8m2g/65KOcUBbmWdGJa3ssnJ25lNieQfaBM1nEx+x1xLsGZxiiUxFqd70TfB6cyTqzYDLvKw+j
t6iFH9rhLLGqoYWz9+jHT9aoH1Nukk+27pv3fUiWRNbLbmg5uxs5CuTy+26R676dTXabZ8vn2dwe
/kzcNySI50d1hRj6uoqLz7I0TbNE93y4FeXZ7SC73IpyfDlVn9/Vyx5poiaHwRqboXjkaXPsWj+H
mcTByrV+7ZlAPs2BAFs32JinxVXHnktW1IpzrlWcJq4tsk4OlGdw0CO2IQ5B83m0PFwHJ1qdncYu
7y11pSMEcopt0z9VQeefSrZPYE7DvSzd6q0WUiP+lPSzBtgxU8rOfR5w65f+mkR2G9r2IABM/7lb
M03/xdRdI1Py7lbggFfjVmTqhgayDTTT77ixpNNNe+iQ64488xn0SorXauN+DJzoUxGZ5k+HXFWg
mn/ZDdjgvm4zQK5gr1RFb89Wb7U7k0fjtsxgkMvRBSE4OZrdj/lTqd6MrgHQPdQkyZAjihQW0qnR
fDXGKv1ujeYntVbFhynt3Y0aGMkWx+fqw28d0NsWH8o0P9spMPl43iwoAXalijOa16KDs8ZjYJBT
mRvdPsvA/2ifgEjVJ1kVxDCDePo70PbpgWzdP4an9etk2hxW95ssg1ObLMicGPwoOIOJgv5zoaEW
avigXjLOQCJQ96d+c921de43mHb63HbKs57hllPV9rLOSTDcpZghnAtd985paH3prTHYySoWU7Tq
Y0jiFRYoRAv63Tor6uzGzCyyaswD5Xydb5icL0KUAdx55rRyHXPpKMjsco1FwHKySKTWatDPS8no
oM8HeSYPSptFh6kVr3WyKBtk3a34fzustvAaL39d7d9e40+XvF0DAerMSZtzPN8TATAA59AgIE+9
FkJChekYaF2ys0aPNTKGkQWamhm2hHpOaLksMRUUmRIu1aaOz3rjEMUj8PixNGaUjTm1a1mMAlgB
aA42J1n0xoU5ZmTffh8U2dXrIN0qzY/YJrRt2LN5MKOz0Y7JoW8jcmrgKKBzdYAXIaE/KJEqnjxU
SkH2evqmr33rKWyBWjQ6AB38kcWT7JIisMtnVT7A4f2RwOBcyvV9NC/y5Zk8EDtoDxqqF3ybwZt6
2Sjrcg/ZjF/dih5zpLvb+NswpR/bg0fCXzbeLoOg7wt3ND7lLBhOWq4NJ3UccDoM63Yl6/y8Gk7R
MMa49s19MhV9SZSkUzB+ev7FSEPevhKA7sgmZTN5rH6hrkb3SBLnS3Tn9U/wNC5BLLy/3HJaJ4nb
fo2J+S1KbEKug3DD63fCdiLwB8a3gbTSKpwpBOlYoFijTASePF97rMpU2QdzGEoeaj3Itxhy/N1P
Vjr0K3McS1BnSq/9srJ47Sd7KN1kO3dZbFznu15DztXMc9ldaB0HoW2MQTPv5UGzCKBYSh1vqqhj
OycrPTVfp0ltHcdKIGPZkfA++I29V0n831/reito1nUIG+hNZa0LqF1KEm/eVP6a7HZRy9C/5zVq
mKFXf1TMeLx4kxiuh1YttnYl/NOtvvVEuvTjWF3JbqnXjZeaMBuQkvqj0wHYIJrBJPNQHz7iKRCU
CBEby0lAGXGC/iH1Veu7qrRfbDZAz8BT8o0VDOmu6VX3wdaRsc+s2PqeKsGq17L4S1rCpg5Ccmfd
YAgS3eRXdBJdXwN4ILKrFSNeTIynv+SBl2GE0zU4kbrTy3w52aMBNSYvl82XixKszOXlyqR8c7n2
3eUwdjp4hRJCoIOZeMyc+C/5tq9vNERsJo4j5XT7xGxQz3De4ozngQ7vwVQma5eq2XXY7WMk4blM
SCmd5AfIw478QZtkpb8S9aUldnl0DAOK0hBH0Ir6+Kg60UgQeD6VB8KZr2csRGYgE4yWN92vlXIi
pK8vVmamo4VXGBGn2Ep4YW4NUiit63IX9R1fGlKzoGIjAXMEKJIHX6ybziAuIepYQY3HeATGN4vL
XXodPndHH/RRBUSt+miYiK7/2oFYiCuv/zpwopjUzE3YZ19P1MzLH7oeF9Chx9EximeGktqgHq4W
+UUVfctvdUhwte2nA/vlaNN1oFuSwQK802HGjUZXeKdFefajq6ulMjQ24SnbXgm17b+ragpiL/Cq
l1SMJZQ8L7vOWbVWAs43fZ0zBop5nVO16wyCRWBvVTMEh4K1Ag7d7TSnPpP4sVH1+8H0vGMJIeOx
VEH4sR5eyTZZNTig3RoSjneyKBsUdmGzJLuzvtX914lchx/MDBAaAte5VCZ5QjdIpy8TcK5F4Sre
6dYQmsb4ZcxRNUL8/22DPzeoc4McQUbVOJEb5t8q0AbKfRUY2e9nkW91K57s48X3Z0uE31tvI2Tr
NPfDwhznYSXslSdk0jZwIsk/soNJ6lB/1Fp7Kbc3sjT9Vprbbj1/jQPAaGychLvJOH4q5qisqIsa
OQwlvrCv6Ofsgqz21DL5Qw2j2rmP7NjNo36bx4NspZu+CyATlQxLUc3nxCnOyPAH38YS6x2LnO+9
r0zVSWV/vehEGH4zdcTM4zECDatEG2rabZjZxvOoV2fZQY60fSe5NzPCSgOI2JXI9GKBx2O+cpKu
ne4ad7RPlpnbJ5an3kFglFTNVbf6MHRfe/S8zEWikfyXA2QDupfNBEJcJUHEWDuY2TtKBSZisv1L
O6bBxbZFCZSVZ0I9F2WdbGV7/gN7pW53q3LhQh6s0T50wxBcZC95EDYZXlGgbirnuE0eacmMyh7P
t7lv13s3SVYrP9hnt7vbHCiF2ocpcw9sBdMVoA91Kb8n+TXyFeno7qDTPH+plf9ZfsPyK/z7aw5E
1L222/En+Zu4/Qz+/op/m/Gfc7z78fxxHjnFbzO35EduV343xz9/krwWs9eKVSJiQUgg9C7y4Hbe
ylC4vd+q+P/g/ZKW0w5dltdupEeUxRgBjpD9fKvxLiCK9HXGw27xZmzglPu0C77fqoost88VgIfS
b0yFZStz/rpqnhnu9YXcrionl91uV42mSCjAljz07jGPJtv7j6ui4vzmqi2BqXPYEW+V76HRDQVb
VwVTx9Y7vb6SX+/zOrteBa/v8Vp+9/7kywqbqdzPV7q98F/v7/aWf3+PsmS66Y8JmVhEQqD/dvYj
hOfuaYSfsjQgPGw8GNZPFQv7UzbiqVmEbrGwJ/EtG9vymKYW+i0Zzmh85Pri2spEiW/bj3LkbaIg
YN5+qq4TyZJX686+C4cv8ikLXr/cFCrYg/nBTCYsn80Of39wpyMwgSCtyo1ZaC9ymOwi64VPvmJs
7gXP6ucytBcygtLMKpEprnXk6Pj1jQKFA79WutOvbjJkUiuVSnbH0JYjwAMb7EeJB1m+NwdTJ8Ov
jvbRmg8x7vVIducH29QMaLVubh8J7DXgHyBRLQa+gyVoYOtoJmPndsk+m4bpXHSpei4q/DWCPDlC
h1bPnQfV8a4fJn+b1gbsAlk2QbPrQNoRUHNCdkJp4Ezna2WChPYp6Z/kXGYPwiuK0++uA7zHsmbr
CbQjgq0sx0NaP7ihXT0kaR1sYxu9IFmUB2sWLBtVeBUQbcFoqAZCZfmiUR7BUXbjS61orBtKC+69
COxDilzeRwHRSfON6DkKfffe6Ouv+GMYH20ShlsFouhq1Grz47tBTolkxTxIZfN23/N05ttBmylG
Tyct7p3IGZ/Qo9rLL8AvQlSQa01bya9N8Sxw2HN+XnZjpYJVh8v3x7ejjmZ6GKZ2jp01X6s5OQok
lT1Rn7P1kWU9kJG119ai7N3d9aGLaVa5UzQvB5bi41JZWspjGSHc1nHFH3nyMY+9/Ls2KDkYVXO6
3LrqZeo/ya7OpPaHxq0IjLw+ysc69A5otxeAcQBl6YGqPwtfLQ5wzCmKxniWrTVa7Hcy51VCpT20
cxH282vrvx1bDsBGvcjvlKdeeOKYqCjcp1XWXXINIRdQ7cRVld46NUAeAak37fPU4ec9VYr4YRg/
ZdRo7MwnieKSo5PMad+PbgsiK2zS66cgxbKwFmqzAa8drjqz059vxaovjGtxSu1gVaoIMNxa69+L
t1bZWY61qg81dvGkboHRqaUXHpUsG1alXQUfU9N6iobO+qGG3THDSxtmLtZWSBUAzXPV8OjkDcYD
o+fLrpiwf9Q8/tOqPYVALWMXRgRr5w5ESZL6JrKI7ha+fvN1rJCacHuhPjp5pa7rhJ1J3ubKIeu1
mkSW8nZ4nhWbPO7Nn1VhbUd80r5qhv1UJWjFeHGi1mcnUMy1FaUNVk2Fxe5ZyY46WM5z7VXYpIT8
NXvUpjWzzL/+qUcXnJA7mu7qGa4y+7b1QzJ+rkTVAzGy4gPBguSigd7C9vhtj8EGlGBafAPdHiXA
j43ZgcJSJtM7sJn2DuTLlIMsZlmjEl7hx7qMSsSdfOx/Af3K4/VcdtPRaQIzyQYh9/pLY472vchU
wuJKexlGEKNy0Tm3yZJcntZ+86Y0t9Wwbe9l2z/HlW1crnTdcMpmWfQBSz2/DlbyX+Do2BA6+oCe
0/wvuBVvraBD/9E5Clrn/jVq2fjwIIowMp4jB4aGkUb+RhYd0L2IMZT+BjlE5v5VvLXKzjVQiGvr
/2gssHCxdOV/Uuk8f+ubU3VMCrc6RqniaGtZlgdhBuvUtq0dVhhkVLK5j2yoROtsPct/8QKL9DOh
Q9SIQu5xLWC0DjEznC7ie+HmKf4c1IMlmFapCgYvlLdCunVZZj7l2RDfO379tttUkAUd5BPvt27X
2ebhka++XjQq21UdZPlZx6MVx0t32gRo4KEHFmXZFpQE8aSqZO8iK2eSoS+ii6xqU1BLAEGR156H
5SwZeNR0SrrVMixUZbMVQjfS/MDaRJWOtkca6aAUY/PiTAM3xznY3HrOWuGv9ulPPdRvXstiQ4Xo
+IhHYXOqkIYsEGt8lFXEwMZVYY8wTjKhIiqZGI8sHI1/OyAqrQ/q7DfuW9m4duaQdFQkxr63w4kt
NUFoR4/Mx7D/EcwFWQMB8ZtXVx7PXKqqUYRwrdrxio+RoxXcr+5qo00/FGonRydhNpyaIL6A5LBP
bCfY1QBc+tRkwHfe1Il5kxOCuNgWWvo9mHc1sgq1X3Ywsvxr2LWuT9kdF7Mdy2Sx1m09ls5KrphP
SEvq90QLduVQEb6cq/xU/T4ofXc04Ko/vetfBOW1v2zUoYkqEFL2USpS/D+gjB4kxEMeXBA7Tt7V
e1m6dhnn7JEsq/NZLCqwILch8iw3AatPKeMUJNbfJHf/QE4nSftbrmTOlTq2QVTPJndqk9N9lzYN
4YAlaobMUFDnEU6BfQPBNwZJRlYS+WBV3XPjDvY40KnXAxjS17NbXU0gaw/V5m2DrLt1ka2yzvNE
P/tck6GboBTmRoEBrWvwuC1ws0LY1xoE4Jb5VB3ugyz11iGOP3tUK6Z9loWgQOWprJQHf26O9b5J
7+TptdJKIevZ5rrsvJDV+ZwBCCJYjbJsoGyU39k24Ha2+vbShcODFN3LxEprayLqNnTmZkpVdeck
qKvkkXbv6/nXBNefDVbBe0AvztM0Vfe1PjtZj7V3FL23Iq0KMjoAPy2QLneRdcUC3XopOmAavQ4y
nT8WWsCeowCrLvahpalbKMF3gRYjzt8V/RoFgWWC9MaCB9G4RiqyNhB5yhxv0xnosRtJVi+SwV2G
LwEuLPPN7X5yy50LM2KJ2toPE176UnfHj46Bw1dq59+TqPhUT7DFJ+Dx6yZqL3WQAtZBVdJHBTeZ
DQKgnAxoOjkkihoLWlk2w5HdO7K69+Vwp+XgTU0AyzEGXb1wH6bB6pdTq+8qXxnWShEfFCtQVwnx
6kppk6VSRmezaiCOWnq5gtGQ3XmZwJqDJTkAFWPZi/arrzTKop4fnGaNFpnRmKssdarl5Oz6GioB
kLESCF741SIPsqDPCt4km73W2Olu5QMDQ6oH5A0KVUlx7FXrAxRUiOdWNWtIsxHBZ4Z4ZPgVSzH0
hvMhXIvCh2UcnEjbr/UclAkSSu3eX/mJS4TDMlZY4oV3lVG16Lbxiwh8eF4utrhxzd+5gjdaNc3e
LJWfXtlr+0AH6I5D3aKJZu8FQlk9OsMiF0+hQPtPdQFweYpxmWLlu9Wp8ckEnOk31oswlG9BI/Be
jD9GhK5J5hrfYwPSppsJ7mLoo+A/sVT78C/VKz75fYIea2IriElNLWBM68FOI3xxOm/dlsMpGLWY
uGOC8V6v2GTeootuTWJhKl9MjzVMPIrHEgrHnaG4TzxyFXgkvljnw8OU+eGj12Leps6BbO4EJ62s
7ZdcrbeoNJ9dPGhzQZgc4ai7eJaL05h4i4ALZLCphzcCKyyKiA4pxYPTYvaWj4a2iUD9L3xN9VeI
JSJ50Itt2Qf+JgckdVeLQKy1wHvw1TJYJ47a3xkustQGbD/1qynKBilPZGxzL9qUDRJTjY2alu1s
OiyQDqrWHr1y64Kg3qplVbA2jb6QPNui72dygGpc1yigY/fL+t0ykEybMmTUa5jPaoY+42h0QAzN
ag8Hu9tnhsAm2knTlZ2bEf4Y6AahmIYGbVxxg+raZJUVWHyr/c6MIoyDpwnGmo6uU3BfkoXeqHmm
AH9EvzILil0magKIXbQxq8TZ9BgY9bGhnDoWNKegXpi6eq9403BsdSwMEKd1No1K1K0JM3dVWt3R
06P2YUBUQjKaMOMCXNpnJdZbg3v2AudB08qjADu7b+3sVJaDti+MaV95foM0XTeeMqfCAtlFOyOb
pkVQ+1vb9wxiiIR5kOpyIS/YX9QI1RMg5s9KVyO6Gif4j026icw8/5yuxYksJNfTaYdg0pdD9+xa
iYFKETKHUMtQEkIgykTpeNdMw7ggqhvvSCl/0iBG4i4cPdrpaQqRTitCEe3Q+oOqLsavnQnwLRsG
/uX4QoaVti35ueFwnKgnPMZ2wmweSzPXdjZaDqum6oA86Ha8cjzuqG6nrR0V6J/b9NGdOZaayjWj
euukCMOMMa8XCL6wh4OX2MEx9dvwKM8gGeT1nSwrndXvXZFsrSz7LIxh/Nk6RyeNeQuoMa4nNwj4
iNCDjARMP28o+zNCyB2CXfY3VK3dz67AE8omSnBwlUZ/dqCCiKB2PyduVzBcz7ayW9+iuzk2yMjX
Yisc01rJWV1w0O4gxAcbQtmhjRJ3IUeXbNzvLC3WLoZT5fcRcg53skE3ENSw1cA/YemYPemx8aDW
KMzbmS7uOtRq98UQYQgpT+UBEmq9vxXfN/+pj6x70/HdFFq69XOk3preS8PVVOjaUsu0YTl1eBLB
++nua0O09xCH3YU6jPUK9UQHXNRcGZRDtjCKqoRzOVfqnZj2YSyOPMi4yU69OpOr4hdDFB9GPxrv
9daMXgxD3UVuMT2oc6meYsSjBvEk2ip6QQmHOh2Y7BPw7oWsc7Sy3GoOe0vfTe+TVCAHFIThlwA/
mgVhoOFkRygHcZP9aqDgummy+AQ5Vo+mje6pIAXmQwdNAWDUr3JjD3c/mqmoDkFrK0d5GNVBOSJ6
lK2ajP+Ky+b24LfCPMizxAhJin70B396U+FFRojs7NxVdrCHmLIcpRsNQjpFtM1z0mZN4gAdCZrm
2HkGK+syaj9HmJdvhiYz9LVhQCQXY41a6mgsCCagGWpHxNKhOlzPvLSDoq0k3KWKhjy6Ul8P+lx8
V+dmY3Mo07uq5kNQhcCoM40h1ZjxQXN8ZQGsBiBI3KWzMEN68FD5OOiQqfJQFIR+BnsvDzlqG9ez
8tdZ2HcKry8i7ai2414ekKPlYpqTjHu9U9u9eiaQAYiA9Xx+aCaE9wivoftcNbtrQz4Y+cEruTFC
LuIUKALYe0fziRXwqXnKFP430aP3q2AwiFhd8ttSNQ2yg/5OaQoKLT5wOiTbwle2EaZTMI2Nhkyc
oSwcCw1VU+FWPpb1NjcytAVDFJiaYVlWiISmmmYQx4T4bR9Jyf/nBbouZrWlm3yUrVq24YKdxH4T
sxNTOPrvYKbc6LR+KJxgH9fjh2kEkVCPvYUo3t8Ho7CsIyoDb+vqGkcQobr7Wzd5Jvu+qUMsFaWl
fzPnm37yYv/LOW2j49YmJ5WvduZ5l7r7//waieQtwl73Lwr2KYTCcDeUjJHcQEW7HPWlhojyk6xi
7ZPgjfV3Dy/ov1ip1Y7eByDuyNjw88pLIC/o+EFok2fBH+rmfj5r/WPc5pgkDzGauk4/aQd50MQw
7YhaL99UmY52gMaFaZisfDPkzSnUnTcDsRPQDo1vWwQ0Oh94E2w6+xDaerXu1ZHN2VibR80OzeMA
mOSYFTX7B1npzy265ddALa1wfetzGyLPQrYW3V30c+ra4T/M9OaScsC7WeTVZN2fLikvLlvjkiVp
D/NzWaWTeoiV4vUQFHm1t9AWVAz/bb3shjrVvOKcO8uyGWqUZc/bNCihf8kCVV3rsvU2dTag6/Zm
3tuQ67y1gATS2Uhu3ca8meP98NvLkGcl4fh9gyjku3pZfPcSZd2bqW9DXN3+PHWIatze/vW6t2lC
w+qwzoClNQPzj7eD1VebpLe83a1KnvnkDt90w35AW/WZQvTo9/Hv+smx/+M5301yK8KbKbq7/8V8
vRK8vo3bpL9eo5EPH/7zPdZ8Z+g432NtQoEWimygyE1bChG+8T6sYmhCqm4ihjlLCLHR5yZg54BP
uuIsz4DmogyQgDnshwEZsN/qo7lxqIVxYJe0uvWX9XLkkCCyGRntRpZu9bLvAG10X/fRXtZrvh1p
yCQzZVtVyd6w0tO7KRvDmKAkxxpC0DwEhgQmfKZ6HostngSyDsF6voJbOZkfD8s3d+A3p+8medPy
9nRwDHaEf5V6FyBTn2rIHSB2AZd1vBg2yINMnaPs0ycbROyPdOAGc+sqDOu1azsCEdNVRIUaRe8J
qsV9m60j1l+XOhR7o6zR7Z5LpZ6b/4eyK1uOW0eWX8QIEtzvY++7Vku2XxjehiS4gAu4fv1NFCWx
3eNzfG/EBAaoKoB9LIkNFLIywYNdgl4li70pwsQJ776WkOVBGVwETKFEAk9jfXM2s3w7TSObWirQ
jLelyDEvlfVOqC2kLcZ134h06e/ANN0eZZ+0R3yT6xB/YfJtTJ7a10WwnINAb1cfIUWi936xcEsN
yMvrvj7Kcf+WrS97HXxwZVXfBcOuYbZ56QBJAoDH2QEcZ4LWx+2xW1YBMEXgcLjQgBo7YjRvNpPl
fTkyTwuYKjIcpzXnoHfzvIDOusFe5NXVo7irFeAEzqADIj7NEIYqkOJec59vLE37PEMhHC+mGIIo
EI6BLO/r4Dhq7wEbSRfvgROm4n3pq1GEm3FL4S3k22MnDMT7PPoQ3qih5g0prjWXoAC2CuzOqRep
IfVmR9e5FRgy7XPmOUhHfEwg+81wXokc83Kzg6bRsHWcYp2UkHEeC9AEbeYpQBuhkp57WlMs5pnC
kBi/+Wx3GQUBMgkfn13WxU/f0EBNM0QC9KbgI2PCVwh7hY5lPaqdoWkmBA4ICbB3CgE7NymY8N7c
GXhSpjmze1qCVrPVErz3q6uYq+fQHIoRah0nApZ3S9PJ0+DvZJpNQ3KMKPaChhoDm7zFI3Cymilk
dMw6OtIYZIKoyVRNjfPt/u2qyTc8QJRAW5WB5AVnjczCecznuNDyerEcGYR8jsrdg0DlzT3YxZvb
FH6D1YO32anVqeS+K90zV828DhQKuimQ1iEvAyH/ovGglIVXjj1CEcwqBg5Ragvc4UVN9JUp1Cup
CqfVGlxCaalSX1VFO+Q3wTS7SqgMh/wpOMw0l/G91YIrdGV23FKM9tV6Gge5r5881VCPmjkGcLyD
ZoEQJSpRkRt5tffIG9u9Z8i5IhPtP5LJ9rsY/Balt6YhOYJwxbtePgaO5T32mVVvQpGAveZjkimT
dWWU2h3NKXrP25o4ei01zR7yZWvGdw3478/TMwPIeoHHUTGP4iNUFlJmKa5QrEoR0RhuCZIke08j
v9Wds5GHznkeyhG74CEClTY5Ik2Y4L/pgbVJ0uKYhaM4OqDJLkDygnEVe6BYrE5Dg2Q9Dch8FUEz
yJPip1mAuhEzZuO8Sp/Y2IlDwEgAuhzcU9y84jxjts0hFn2ieUy9Qj1ptg1eCFXY9sGshXFx0rb7
hBq3n9mYgNhQjbzGwek5BTcmDZHH65GFaZ3jFJsID5njITioCvN/36oYJEL523HQ923FvYwCNws6
he6NQnKHonq/jUrt0EJOHMyG6nteyvJLFYYjZLk+jlhX3ajm5hacOa8QAxL+hnYFNxPbMoREGe0E
yO0GvN6gsAME/FBsOfIRSf2IQW5xrCN2DFHEiVok5aHx1ANI4804+cmVqpmWF2RLCprnTDG+l7Jt
CQY2sLcXDe48oSGYNCwA+CaGEoiX6asBWitrqSinyFEnSHkp8C6kCBFHDhGApFaX3h3NaqGnfQaY
+0g+MtHiNeoB8L3/vhAt7oagtpsXarMRHHMVWNHjrC3uK/HD8SCdWylgADUgkQuOs82DRtcqr/D6
uHHQkGbMwTc2QwELYr/85AlxF0Vae8mHKjAWKRgeLmHggLKkwysHCdXGXpEx0PVnMFaU+xjXLuDk
0PX24lWyg9jg05WJ7EFouluQPnFw8mNpmk+OTs3yOXtbnmzknVb4eAY5cPMstqFgyNwHtXYuW86P
MsbNgRpJldmm3tzknXhO9QAKNCriJgznbWjG96gRvHHQ8GPxP61LNrW40Nnb4hqkxv6ix+yCuPy3
XIu6DnVQ5KozE4z0rn1TOAY53Gz0qxJpv6TriuhBs90OVyN2e8L1YXeCjHt38lHMLyF9oMa62x6h
SUSDm7A/2aIoqVEvBbYVh3UhLnLUytN6rVN3EBfAOG8HUOhqn2kwm+f1bmxa+L7oHEK9ydF2Vu2f
gVLELYs6BE6HM80WJ2FnfD8NydOFGfIzU7cFQ3HrjeLq4HnlniaJJD9BROp9DTq03ZzXOrXOwJBU
uXHcDK2o2f7lRamkiW9+lgwM8tixu4bJTAiC/543aztIYwUDGGlitSNLw4YdDHHu8jg6iCxlh8Rh
7EDmueEqiobDUJbmkro30U092qBSU7OhsocuBRVhiu8ECp2686I1TbiKou40d/4Q+nBGZUk4Pf1q
CgXPYbdPuI2cw68+HE13kwGV/HWWQsSugBLPqI/ZsRlLHEy9yHVR2OSew87tt0Zqlb7EtTj8aW1z
badcudD77RTpg3DQcevnXBV6pqqJWJnXK/BJ4cos9oEfAm9ufSD/bKShFXNWH4AMxC2aiuxi/CEh
t4uSHquP5VL3IcoVcg9UD5ZpCuTbqE9mpoPYJ49wAVf5oOfF/SpiZdiUx9txq4zkxoEBkZN/6hcS
7PIM2eRpvjVCGyuy+iUrM6g+caPptyPS7bthaF+KtJb4B2m1+mzzQ9ClRX4UNUApwA/tJ2czQPwI
Xz4QJ0gtqEqFiQ0IbDkUa0staCkj4KmOsbL0ytlJIV8okJpBNpWSNTFofTLRBLwosIp6kubU9//+
lwFanv/6ywDgA5X3KOLXsZlgNxnloc5aYSQoRkF5rAOJz/dSybky8aagkfu5ttZd8wfZqaiRaibD
wJO4NvlY4GbaXFdJjps4MCth8hyT5KDkb3vnx2yap4HO6btdRcHWArbrosU4KMuegRncbh5KF1vn
FZTdUF0OamXsxBSQioxD3AQoF+oewq7k3jbJW5zYrQZXPyq6zfAtiV9YxKh1xth+X5oc82L0PGq6
NAHMIhsAQECVEn+E7hlomxK11U2DAoxbeL3s7a5al2GOLSrZqKGQKXoeU+92Cdq+FrjsLBYyd8K9
wK3aPOV2CcCMwOdFyGxIdmx6yx+eu9GTF9fIcSWs8Gu4Zc/Wtdd6O8IJ/x4GmmL8qTfQxXVHbQ+o
Wm6f8d10QUVWq5BrGLaWFm0rsEhCyrWvN3ofg9TeiC5tlDRPLWf+uUMVM7RgYI+GUl92UPs8MuAM
XoAsWOE0Vn7pgYra0vSowxBCB2eaHogQBUT4m4G6NeyF0zNwEWtfeGltmYuT4w1EncDqZCPEOg1n
Wxea0yzNYu+lahQHIh7jqDSkIQNaroBAQ9YsBt0DMAbOuoH4rr8hIzVZC2JMGdSAfSNubsDjeT0k
BxsSkEZEuOOd43LakyedC9HtHoU5NbjoHADbNRyGqdvELDrSmIUinno0pCZPABFzOeqtMIEan/Hf
FyBrq/xZEUIggcZXj0lmK6rmlsyH1Llh8HStDeP1gZTOpx64JqGYrTyVoXvg9vWTtYvTn1hpXmbg
dv19Dg0rnBSnGF9ic78gIx1v/zGQvBaQkVbbrpIA9PV6AIosizf9CzDpv8ARVF8MLexftFDbphqA
iUNoxVCGXwIO0b+MuTs+RGGKG03EQBTJOJuKq5mcttuIgwtGvCV5q8GpwcznNmsa5g0o0PwIkpE0
BOY+X3I38Q40zBL35uH+wJvp4Xh3Uww9HBobR3qadMe3hxuQ1d7K1G7XiR5mZx/npQx0CvdvNbeD
C/pvVE1MRqrGTS2WUhyNKJh6uYp1O0ApUT6GIuCP9cibUGEwxdB68+SP9coseS40S9sCi+8e3aTw
jmD5TSCsXGH7VZXhf3jdB+1+dhcalKM3epXeZY7hb93OyfvvNPFjCjg9IWQvRlw6v91DBVWxpDIB
KhCgJtZxkyxGDjUSlA+QCTgnjhoC0fVn8kZmjKqkj7oC5yOQvBnmTtM+7EkE9vcqtLvzFy+HFOni
7f9wA0zD/O3/3701oKe/zNFIDmIH/dQIUix9dKLe2LSSrwI1TsRY81WeosqGidhZmnUKgnEKLaFy
K8+A9ARHY19mFuzTRFrD7IXZoZT7feJkTJzL6CvwcZ2Ks1u04kw9avTMjDe91FF3/7vjJjgL+L7t
Km0P9s/r+XOY3pTxpmgBRphX/9OaaiWU+WIl9XHm+fPw//OZnI+V5mc1nQdpZg68DqUALZS8Hmv2
MzIK5CrnrCD1poYhhWcB1KbymFdmlcHM5zTmddSUkLxZDNLkoB9GvYDVa/FBK5vuAeTNPXSph+wH
vp32SNd6rxXuEjc3Efiw9ZNnjN1W1KZ2SJsGlfLQBQDMVO8gAMFdFCLboD5ckquxWvDxyzIMscN7
j6fhrRu5EUxCzZF2mCZR/KiD8hE6ohYA4FGfYvMG/2S86tJak7VO+fHfd3Y3FEiu7to2/udYqBUD
moHpN1jewkOyIU5ArA2tdVwrpC2QyGWGa5XQeuu5RgEsJhnJTU2pAufhPMW3QapRoTZ0beLcAcnx
j3Uo+mb4j2vdPnSeV/bJO3mKlgRABXogVQ6XqGOJUW/VrMBq+DOXKBajJlGAEeoNTOErKwc/9wUI
HQVIn99d5J88UxQZrPRbjdrqAw26MT+HbQQsjhIThH5igty6FkJtBCy2/amCxOvJgAYFQKBq7DjJ
m7FB7dOms8MMBWPvNoou1BTqUUNemqsb4PNrxdUaN0vOQ69B8p8+BdB5YGDMGyR3//0XxDD+K8Hh
AONiQFbNd4D5Zrdb/z6u9TFOkNIK/A4MhAAfIYkyvc/VG5t6IoHssCsKlDL13ns92PQKL5XLVq75
PX71cgcL5NvM+ftgclM4D6B7EPI2X9NzptX9yAUDbpW4gJq74POs7dcReLotCjbEruiC6IUF4Znq
pZsgBvFM5/sXx+LjuRJIr1I5tJqZmuE3kKnbm1pd5AHkufYKN933NWhFGmUiO/Vmm0O3d/P4Jkaq
i0C1FLQO/rbUzdR/fGRvd2vw8XAU8WfD1sK2HLIBaPTMCSHynOAizjLbX6bRcejVv3vtEXeQQHSU
3bq1QZJCU6A24Z1oxttkUZmo3/xFJnIKEFs3gF6oYsnqAQff1xJMEEdJFcZqGAk/B684Xb29D2cv
BRNTqZ2Ef6k8+O9cm2M7qIsF8gpJbvyEbhLZKXQm06QFXE5AhhoapilYbtM8Xhqg8bqnBvS04I0o
6j03ou7UmQ42RxTX5BU4EI0E4xLyzccOguMgzUKhFXIH/ljfmUrgxctGXGrm9kTWTaYuAdsj8+xo
5ybupw5g1q+gZgiWEURETnoTxU+ea33KSzZ8ZaH7o6/Tk2Z6I9DrfRih/pVriyAJvIOnGupxYXgH
aqZA6v5fYtwo96eJ8zq0LAob1QM/HkMrjm0arQb1fBrePH9e6+bxNJwWpBjfjptJcPNH/z/hL/GH
ChLGfifew7cOXiUoSWS+iRsHQNRuvnUi1+5DPQ/NY167P4WVHnkSB5dOb5snYfNqI7BjX5ktb55k
HHcPDOBJclLT8g67Sj01dxV28k+CQeBR8BACb2o+NZaPSVZvn2kEDkD8CJ2oWtGEujOsR1du53DR
SHvpJgbg12qJAkCAE4uGLzyXTrGsufySQBXzNNaBsRMWhHT61k+OYZel+BbRk+M8pB41jVG0qLAD
yv4mLoKS39sKc3SrFpyHNGUeUm9eJgt7pFlR4fD2gJtAWotLa8N6hgok1MEOhqevUjAOb5kq+TNi
CCbSUP99SN45+C9zAZm/55CDyVhQng0uvbWRCOgWqSHZRs/j7Qoboubk949koibXRTVFAHYPBLjv
QeW9NIHd9xo+6gevwvWN0yRsMUfSREivgZrqfcFpeRAXt5B18f/jMnCi2appjERujQKyg6X08svs
oF6tvE2KPQ15wcMUGWDrxTzDqaANEoHkpQl7cbmZfLMqeec4mjuvOjtunjk75gVo5Vp9IgqeHVPv
9/8aWsCKUfyOuk5IIClqZiLS44VZQsbrWEI4sFsQox4107i2ZHnqdfBdI/fKgYlpOhTt2hBrAh3X
bU8opBrKSyFqrnoUV8vPpQ72BrA2Wc8ty0tUYITekYbQcCtWKIX1t7luW8+xBKO8BgJ7EFEiWCuE
f4CmDnjQlXfw8/5O62wIvsFJDUSiYxm2qOKD33INMLZ44R25IDuK4n+IVh5oCHb3BNkRV/vLNY5/
C5l1cYNjQZ0W3y+gBLGUPm1xBecyeBZxYKmL01udb9Abd36SbyOi9oqHLH0j+LJHNh5CP91OtqwL
cHYl6i/yoLp6e0UHRvRgs1etSCYbrGGBVTh7PTEBrzEhVbmKMrdZQfID1U+8fQUBTJFtgI1WP56s
Vn8Vd14b9BCfdFl99EwJuLbqublECI11heFmdbsAV38H6QRcQd7cIEZUilzZ0PtujKtbySrpIfRJ
M/qsqNrNe0hscbDGeVnB9t3grKMUYIuF7YzpihdethJ+O9ZbCIfa574MVoU51MeotvR6C+25HPqj
cQqq4w7nGhmitisok2Lb4Pg9YicOBUlIrABv40Ck3K+zNafFAx+LTd2xa5/yWBFV9xIl2iWqc1T+
vuJmeaTe3JDNpPR/rTL5JSXxya/F6mpgDjUCJtfgmsDRC2iff98uTwem68t218U1O2SIPXRs3aQ9
zNUvUgseDqklIUALQ2w8gxSS7yRgo2uXp/WrXkAFpXMbeUi6AcxjYCqEotnwMLqZeJYdiLmUmZd2
c4JAgIMTJyalBjM2qCHpwCoKLyTzsIfBxhhAOAzNEJW4PAieeKK7D36PHApF8UI/gGRXX05RmpBr
GXVyJWwBfMKQo8IMMjpBIIK1D0X4JQ17ZaNe5qJmsC3Tq1jDiK9jM7f/VBR1uC+4D5XNjPvRtyh1
lhbUPGxf18+W0l3grKvvqPdhJ1MYu529qCrUKHzEQpkIfwvI40DGwmuPEyHIgIrJCYI0Gu0BZHLd
PkQtT32YMEWwQVGg38/5AihOQW8n6IovQcDZKVEvyNxAHU836Gu6UJpM6kVIw9nm+X134KDDAD4a
BwhXScogmbYmSE/uQLwXUoXtRlcIn1vEDxkDD5Sptpm1m2KGBdUb1JD1n7CnAc2HdC8MFY406ht+
NZKd5V7sUU4+0B+8+XJQiP0eSSNctRqf5AXfmCtoIKT6lkNj+YS71ZWEnqOxMKCSd2E1iqEjf9NQ
lhD0tNHByvuvJFahmFzvqQfWcI5CPi3ec8ocUhxSvF/rESnAN9INKEX24MEDSXHd6da+gfSe5qaj
+SqTehoaRF5cBloEhsAlqW4UELBdSO6bm9bQoFhyNZYu9tzqN2QO7DxubfB7/mbDXtu9cL5u/cDd
jUZ/DC2ADld8ZPLkeqPNNlBaKHEywjeLIX24qBrmqmtGpbvwexlDmhCTHCTi1iCXBs5UVZ/YDfdQ
QYiGev9okxCxXulxUEJVOOywbVCTgb/0DtMY8jl/+TaCGOvtfZtng5ZSyYADYQzi6puTzhiiHsZg
mXVKM9ws0L1qSVewdPuKq7rsOF/GUu/qhpbGNId6V+6hj3/UkLDekA034GDvysHWnqmESQlep91Y
g6BAjbhKj1BvbkrKnkztbKWiHArvKccy+R0UCuWW5VwSZLyfdFyvQE+xyaGK5ttPUvT9YQyGfhFJ
AwW7kCUE8jgb9xJwtu3oQqsDQkfi0rGYHwazOdfegF0awH7XDt51Zwqb7TR1TB0U24jhnLACfwkl
6E8vFELLpZg1PyEt5HgCu1EziH2BCvLtaEkNmpSul5+mLpL4Bx3g/x3ZhqzN05WDAtHTWxfUedCm
BYW2ZYYoqSQXNeXg2jtTNtoOZYfdqVFIDerF8XNt4BQ7m23CdszjhqAdvKhQKWTJ5Y1jXimKQL4f
1hZbjW7+AOJK6454cDI3fRup7b/r8GlEDB9g8//LuZxZ//3rCiIk0I2Aa9y08R98A5wIDDGKCnSZ
Jx26rcsMVeZQ4tTz9MSyDqqxvGPRqTnYbZmD5ycHI7leBKuYxW352sV9eirzPtq1Ib/voL524Kjg
a/JCf459a7yzRHCK7LGH/kX+BYiE4skByfezO7jfwsaqzhQZ+BC4NOJ+2PVA7ANmEGubutCDFXkr
4YujADMHJJ7hbX3fvE8i6Eaqh9BqYesuIYkQP5IJ9BTJAoxR1Yni9R6sU7ku7WkCbwy2FY5RQ7YV
q6W6meGWQOcbCewB3r3+ecJME+r6w0bI6hlo/WEXdijvKPQjnkkUk8ZWAN2svjC3LurvIV6J9AQ1
ndIRs7P4zRFrkb92ktY5SDcyVn4NWrwJJk1jTY0noDTKjo2VBxWO9QS8rsrmvrIPdAdn4dZjwRw5
bLrcGPiF7t963IBPxvnGri1wVWRb2JZ2QFN+qXOrerB47CxaVxc7qmUeDV5f2bK8BUqbYvTWe4uh
QA+4wat5tBbKuh2U/kixi0qvg05FEaxb5IJWQMT0kLIt+ksY+/qShzz7kXafJED23/4UEHb9BqwL
HjRnxxEAfZXPm7N2UxYPNUr2htvayzSEUpYC5v9jgm/yT8nCwY+WTIJptKv42cnBA74wFUCgGoHR
TzNcFDOpxVBRUXgBMiLR2IMhg58pbpoyRzu15FsRgnQ76CqcL7A7N9sCgk7U1QqFnqQuNZFWWQfm
fJotV8FkNBMgLWe3MyQnqEK9cogpLVK7iC92Zwwvo9fvmBeVj1aErKkuVmQN47F6qJGeLo14fNF6
DyxQIioXk1NY+ELCNeiSvIVonU0b1tqavMMQQfCxKtmOvKbZy0VkRxvdLfQ1QOH2qVZNZTAoplA3
H0AbixstHoA3CJzcKPbV7ZGXK1ea7soMnQR1lTCaIMTzkKnF7CF3H2vhZjsFJ4O8arx3Uw2VOOT0
oVu2A/vE87QKzaUHlxFkXf6y22e3x0aUAniGiXefDklXiGrevPiYZWppgBc9lASbVwMScOu4kSDE
sazwwXTL8AytHAnQNbRWgxwclnoqH6mRkHRcX02AQuF9B/aDaYJ0gREw6swFUTlwRQDtQ+EEhToT
Gpcwt9QkOXR1RNYPE0JXJ6wCRU5uNVng2282TSBeGk9dJFHThWmVEPOWnqN+0DsQPWdiGVeQho6G
1Nw2pRk92YYs7pQ3IK8s24fa79b45UhAsivaT/h38B7GwCghmV6yNRVROih6f1T0a6qssjcFNM9d
t1zjKPgWYGkBJOMY3/V2CGXbzA4+M6TUUDdcK8zwkL8iSb9gIHy46FGdH7A/bY9ab16VnfhN2h19
mGbaSzKpqJkp88NEhSFUkPKx1vS6/Kd1cNq7etrHJFqaHjmbKEeuq4+oPs/Vsn9Y4w8m9YnnUpnf
PzE9jpZWEwcf8hI9L9kqCpPsFKVpuQzavFyJ3klP1GhlEIKFROPQZGpNE6L1gfNQlK27bdMRNC8U
FEO3ddx42siOdbKhtSY7ku/DmbpIwCbQuudfaKler51ja2zbxobAfebgCCvKR9la2FMZXgI9Jti1
se4WIo+AUS4See+bFRgHlKPmINMQjtaeoPQIHsKovQefT/w10Fxt1ds8OmiRFb32dbyieKPzjU0h
NHxmNb3Dr/kIxJAQYLXJDMi1GHZxqtMO1UgZL/GKsDO5EKYf7ROd7clGXoqjxlAz5mmzDcJ20FKq
BS4135cD70I4KDH5QbMvMofOqoDmyQnE+Nhl4EYMpfQJPxj4XtoDCGUeS12Pd6AtANZv7MxN7frt
XZR2+PqNm+EhUxuU3uz3PEp83EVIq2oOYEiXBxFjh1knGkSyNb96EQ6L8S0catWurfrvf3ljoRD8
5miBHRpyEw5eWjj922Az+T3TxXTBIxC2FQdcVxh3XIC0MzUG/XVodGAiPO9nmxTLuG0gh1LJeuv6
sfY9E365aKI++BQ4OgA5yPHeAUWrb8HDFxzwonCO7sC1DQvw3sP5F+J8upW98qSGnLXRyp99CSQF
A7HhwnOSDQOW7kdV4M4CtwB8O8SsWBvjsB/YEHzuwwHSlqwHb7rpiHOYDgD0O37wRfrdBvVBxU/8
1qYLw0+cp8BOxi0ut+J9Ak3k2KusfalYoFAUYOULv0Sl+NQlK42F8lseZE+zLHR2o9mFj40DNvzU
gTSX9MJHEadowiY8jAPORhTRq7BURxoKSDKwWqghNSmqERcJ3PuS4SJ9aePSx7WH4Y5WKSFbDQZF
fhLkhKhnsK0zHzURHwugAiZcDRk0PWcb5/orIDL2kR7r6Ub/ABqRsWogyIqNX3R0AjDIfixRNUm6
aTxPrqbP4KfSW5jS7yEqj/8eCgwCRQ9Xlhf6XJC9NpE2SFARk2oj+Fga65uXDeALCOqXugGNHcB3
kKo3avszGMmmADM1WwB2IbWIa5fiodNQu0YzQ6X/Ab3u7LGDcMyxizt/hZyv9a2LQB4MzbwvLrQ+
Nz0zA1zZhPITM9mFAgzui2XeDMhjuG0HVQuIidKSdVPcSeYUn1rDDCFNh4wkip+0L7L9D00sajNY
AZnBj2GoicfQA+lSgaylDkW6MYM0eFKI/tw2cXV0DSWpFtveM05uyHNYWfWrB26jaRxQuYLraCmR
jX3IzDHf9YUIdmVvtfdpkLbqlYpDhtFArcIsf6W2BkLLGixahWBr1jXpCdJWOhqnXjMespdozD/T
+pCDQlFXnX6rigIcvcwN7jx9LPdjD0gphM3iR7MzvEXcpvxz4haPAqe8byDTBui+5xG+75Yx+FPD
RZ+ND7UzVF8bewDvadrEz70BulGImDBQ1Gr1Lsza7ADCjvbUgnYUt01IbyMXj9zj9zI6hNwyvokq
QvmoBKw9qMbqPtdRP0oBUdMppoF8rxSfV6CvHxdC8vauqWR8hz9sE2qLhvnVqvDHn9pmeW9HZX7p
cfZYkkMGYNvsBi9/SMHEAc0EaD03oPH7msfse9B36WPU5jp06pH0pAlGU72kbpk8Zcy/C2pDAG3a
1uVi8NzhGLp2rS1zno7HVDXUo6bonHYDFYB1naLawGnC+numh0gDSoDHOS4yMF/+Ch3/e2Xn0WfG
YnNZeq3xoPgBUQapl6caxLEHXdfDXZDJ5s4vevz+a8G9w4Jg3+A+7FQAi4rjBkBLciFNtsAVrvfk
qCbiuAPJ4wpQXTW0Fc2pFubVKvdH72kAbVUbs2ydBGn/gL9cfTmOmf15tLIXDm7REDySyJJCB7R4
IQeFiACopNJrgo3Qq+FogOf4aLUurq7s8mLZx7ZwjHsQpHUPvRY695G7o8FkCVl518gG8HPZPZAJ
fwn+2dG8LY3InqXeeCoM4xKbyMiBdhgVyIFuvs7rdK6XHjLAfyATjwdR46ZVvNeBX1hIZoBqvnbi
aAd1GQ3nQBzRK+mZ6zJQv59mEL6E7qgvZFpHX+3U+2wPeNG3HtQS2yqJF/VLPBgggG/KcGOElVgJ
FhlALzB+YaoRfTCCQRGF6Jpe8ws16mpPh/4kH7aBBr0cMlK0N1TtLjAa7HOgkKILVv/IQ7DZcEv7
D4pSlmAL8gEAGjZBW+JVk7vFDrQ4LWoB/WyBdK77JK3YffILbwk57/KBRnYOTl9T14ItDXtXqJy5
3y1oSLMi93sNNq9HsgCX0CwHkbEd+Uof7CAgXFs6sZccsrRK1kVTDF9xVNgJyexPDEkyhR9K1rGh
d/e+YXzHJdS4cEKnPwTg839O9FZspYQiOg2jDNfgkJkCfROcURPGz1YqT5mssjsyoQirXOEn1WzJ
iQNjeWD4N11Mq3lZ/eSDQFjNpkbr8efF2ViClQiL5WGBq4SaB9PjtMENL1wUEN0BtyEOdPkOVQnJ
PU3Fds5fJryLoRKH5ZyxGfeJD/GbyRtr5SNOddODydQD/Qlce3A2sqi8x2+FhNpjZb2afQlaaafS
v4Oi5Dj2GvTYyvQgfQvam2amraGebS0C6MJvvQRS5FCZUmSSVt441jKy2cPZN6T8bnc4HvpN8sXF
+WITldmwT3Die0Id8A8KMJyQL8zK6CFxE6QHVg8o/aic9CvqLxdGECy8IQeywA7uQcZmfRrKV30c
+atRVewC5BCKO9SwYMiDR8nQrGiYul6wwvmj2oGvcQ9+cVxwMB/pJ63GuTdHejpPe+PZL0z/EEtX
B802zklAwUGgFggl8I4l+BQ+aINx4yWN8+CZxpl6OW6p7BoFCbOpQ+rxLO2XagABmYHCY38hQqe6
D1EzLEbLOGUW6NagBAqAciOV2Co2/9TDlVJ2srhVE5nelZccaenD4/nsbco8r0P+kEdFeLB1bYnX
YPS5rK1h6ZVhd3HdLsB1KHJfoDH0v5cgiXf0741ZdKvWgppHlVsgVPCTM6v6FJTSHfRmfHzHnluR
gRE6deR6MmoJ8BTjeDHiRuxrlHzudV80Z5Z52jrIy+axMsHfbHCr+Gw24Q9g48NfUTugcj/OokUD
OkjPl/ynVeOrMSzt7lXX8Jvha6b1kCcprle61oW+TOjseQzlVN+y40sPghxQMwbZk1tDBD1AmuDL
4C0jIEEKbRt3GaSjI4jnUVOHVXpEkez10DQ4uBFdnixBqiuXbZXFZ0dG7SPOKZ9xAVl87Qs3WYXQ
xjgiUVbhXpudyR5ElbYyMhMJiYqVL0EgN2QPS8UsaLr+DlsNbNAMLYFmsCbvbReHldIZTrEv5D01
zJP1urLHalUYmQFWTceVl9JIlzShcsZ6rRuFtzGHAvJegzs+jkXYH6TVQSc6D4xvUAX2kzL+jnQI
kFK2HRxA8Rg9MgMJg7Bxo+80s+r64AGU6lLfBCEvd+MQowKkKMZTCbHeF59XPxMP+sU+cHQvZqE9
IGHq35EPr4ydFoXWg4dqwYUmA7FJRvAzr4m1ywVDsA0O8x78pnUfLUpU91+CIa4vKUNRmN+M2ULj
EKFYkJEaqOZA2bvHKzYK6vriSf7uTkoPJfxdna7naOpRYFFpxcK2w3KLt5O0VuRprP6uK11vn43I
Ek82E+/C2E2D07yKa8h1WoG/VXihc4DWsD01NGS1C0wGGQcnyN+6Dbimt1UHIOTvUyiObOWHI46W
LTg/7vGnUj2EsrAWuoUqkZRSovM4pzFPpYUCdrPeXY1F3WKM29UHvGux9++fTBOXprgLNfdccByi
dVzqdXHEJm/llf0TCBzWkIY819D2WgoIpgMeUGsQZ3pvLGCWz/OwlG28G8z+040975mGjREainXb
Pjn4OtIBv9vJOdugAdieamtzY54fN4c24AdrfCc6koki5sfNNqs2L4WPK5h5yT/F2haoQrUUqX9a
ZJ4/B5MtKGMfv3dtifdkGLSLPwWKaIhWmqLJocnU3Pzr/C9hV9ZkJ84sfxERgCSW17Pvp/e2+4Vw
2x52xCYW/fqb1PGYnr6ebx6sQFJJ0McsUlVWJrWNxqAmGnEk9P3+df9k7GZusm3r4q8/TTK3SThQ
sf4CFecffmIzMnG1kM1BrA4sNHSaP9nNbV18Egp5u/Nf+KefV7jhrodk1H6ekY4+2YJ/9DV3Kn/7
v3/d0BHtwoPq1uZ//LqV0S4ZojorOhEV848wt2EbY2PzBd3oue2PxrFbbMKJrOTTLPNPQcN8pwSO
M/GfP7VT59wG8hK9tsvsARvmc9VLc1zkPLHOSoLBaBF6bbQZdIHtkS3MM/V0ce8NK/D/tUtPNuH6
VqeudBoJecsvgUKEhPepqrbUEeY/Uw+PisUb7ChSFoBLamD7z5OWkeyx3DGQ+00nofloAgMs+tij
YhmNz6O98R04Ys0hBXkjCOeOQhkecjymwwa8xflGj1xCcQ1+ZyjhATLEA51sQ9PpF9oT8ZOqgm+R
TIN3m8l3ZIJGT6wMzR3EgZstC3X6EpfZ3Zjr4B1fAIg0rXTmdhvNQwll+7J4SLEFMXME5KgW9yq+
IB340I1A3iwRvDY2Uaf8ZZx48BMaZTQtlXy5t0OreOBTkSUnsL8idDRVaoibHljepwuajtq0Bn+V
l8vwdlYv1N7C68xxFQL2AH4WWwPQEFsAAS2kROQkhS6DApbEPyNPNHoQdgDNH2w1Vw3X0QO1tbll
4nvYJXuqUkff9CtmuO01m0ZxzcqzWdZn5DoVKdiG4mEL5dUOeNGpHoxQH1JG3WzTtI4faIIsHi5J
KhOIraLJt7R5rUd/GYrA3PA08hYCG/Zj2bjtkY6AKW6PKmxtfMamHqp/snG8AKL0dYkzTlScs8mH
wXPjp7lprtsJbuZcQjHBx5P8+xo+9JK1yxLQCiQlmG87E/zyGfOOQRf6R4T5nqFtK7dz0wcTasRT
5h/nbjpyqhraI10rccNilrnX+2f1Zjyf0wUUfefodE8d87B/P2eleLuBYkO58JW4auidHgE59K7m
VES1ZRxVCibnqeY6o3fF+d1rCrrudS/GZDXbkomRJl9DF3rcs20+BvKssMYjg9keovb5Rrh1h4x0
TA621sFdtLGbLDTHHzEbSgtaRI3zTmee55VIV9o2SI5FljnGz/ZdZQ+LoUmcLXzq4QZ8Hlxifw0X
8R0UMdW3IbGtYTdGtQtCcvxFbpok+9QGW36BuxPqm9NfqEGavGwb11jfLozOEfTJRkR5cLq1jZBh
PcSl+VKpwcjWvR0goTPj2frDHwQdkRMXQG4UWvo5ttveG0GhCCNFRzM8am7r7To9FkUCyR8QJSFH
AqIclaGfEbHqNunkBQdAFQ7wfDosJoc4YDu7wdDtWeZp/5DXe2hKsft8qkRObu30ECHrJ+iMbCmV
P0JitBn2GnxED4k79neQ8wZ/uxHmS8gy+JuJDRUbOmyeg8ZpwEvTsWMyFQ20jzdF6pnm09A8QBYx
v/NEZi1raaabbqoO0FHKsFrezYNo5NjmDFTAnB1TZABgHzzwFXVQ8clYGiBhgRQThlD3rQ4HXnyI
WL6c56LeTAm43G421PCpn6o89ZFaAMm51edpaQgrXtIe+uMDUXQEZWGAUy1P19wGowcVCEYgszkC
b9pp8AOGzAIQKsy9NC6U3lYlXB9VFubXkXnQe2gRrDGkYBycOlZ2DR38ghn+f5dUpaJ1qvyKJIJ4
b7Ty/WbcTDNIvOrgzuDrMAjDZBeJL4MlIuzWMBEZ0HnysLhrkiJfcD+Gg6mJLzOGpyghdovVWxse
po4Z/3ODCInYDg8+NOxudjTOHNxknXGs0QaAb+HhCbtsoSzE2W+H1OpNxO3AloMj+3b4P2xp7AdT
6BcAq4lQi+3sHewwFgZTP+H7R/x/OgsVmvnnMYwLQDxjuelig79V8OLoXH9rRDisIUqQHZCX6jwi
Zg5PMtq7ElJh4GaFZGMF/jHbL9ullprh0fPURgjpHsy6gPgGHf6xbvuGc0g8BhWIDjK9ZGNZLlQ6
5jEf6myac+75PKUGuwDo6tpkk+vevmsMCAUU1eBij5fZd9RWGU6wEyVIE6iNigICbXfhuKl4Atoj
agKlz1+DtsX+1gZETrHG9lGvaBL856o1FBrKJX2upjXT7YtXT9+rP7XdOup8OcSO2M9mdERfOTpK
SgMf2U/zzd3zuF6UYsUVx+Jg+jjPHTT2Ns2nucnQFwjtGbmJNVcDRQgQ85YvVW8EyyDkHA5fN9wE
oxTnspImMoGj+gAoBD+WJfJRVMjV1amh/aUqbj06LlJnrVGpL44efoInhX9vK2sbSTCqQPhuZcRj
ioMKj3hXgjgJ4l5Y/fbvnbbVlltJdBqbsFj7WFcuFbgxocNljXDhI37HUqhDURVJ+9AY6rVzQD7U
SyShY4qM/3Frd12OHNwWInaxD5pQYUw44cn4VtQgM9FS/riNKCDQbamxuNxG2HXfgTZOILIsIay7
sDM33jPPyxdmXY134IbSt2k87xvvwup6M/PsNloOcJlsb/VCYL2sgnBEtvB0ITQuRpAwVb+uYrqe
PrBN3JMB3JR0Mg3Cvi3SdoKFpR2cHA/IeM2s+9ucacaiE9gtjkqxdtEltbu3eq95MMDPdsfglMih
s/dwa9KdvQ2qpIf8AyIjRlP4GzvM7SMVTHb2sS/BZg4nzY6aWmBTkBUxcTHPJh9GTB00bG4L6ito
o/wDNSthgve/51DsFqAUdfUQLKrcVPaizAp9ySdRw7633lPW6R01ddhG2YgiVWA8TrzNrUo9KSkg
OhobLAtk1Y4SyAiJUlA/1xBgNhux8kYLN0cFFVyLQSwI+KxTGbdVczsETiU+KYgc7JN0N5pYRiel
DRLroYpeuDv+BXJg/1z3LHqp2+zJAvPytZ1qtusfsgRYRKoJy4TCGZh/kArJ4sG40/jf3sRRP8L5
l+kdIHUj9jwxmP46x9gGiHlfWJs469EbvPtSiO+lFhungHC4NxUMHtVbURg1+Bi9aktN1Elmc5WO
ksmRPI+a7T5Nl4exmkgCcA6a5nsP3qhNOablqTb7Av9tlbHhnePf54NbLWtkxbxVOgElYuH+lTYe
BAfc4Xtg50i9gMjjkxHkQOGVWX0GyEYeyrC89K7QWwll7zuD2d0d52WBvZARbKqpjTpsgAX2aSgQ
LPK4dcAHhm+FsnLoFXLpr0CAWaxywIXDdewiGubESi19x7LDNQhpwm2VKwjYu7y8OkYJPgQeO6Dv
lfaJCvH7qFSIWgkn3FUx/LKqHe2TBWEgiLuTyQgoJEJ57/A26POIrKyFFLZ8gasmP0roMS5dVsqX
AEHMPQf4Z8WcBHotmZVtddf1eG3jiRGIOR8KlXRLnSX+BQn9SD7SEV+1Qzl+48OrHbDke9T61hLa
Le0la1J+sibPso2b5z3wILQAgzyH4kUPwvdzVUC1sBGVXKlpi8oOIpDJ964GkKW24UvWqrXPY+qE
AHFg4AiwqN2N77wD2ylevcapFVZ2Ac+mWJJBoy8DMAYgt3Ksq1VZ4QZsysgssIsn1pfVyStBsBy1
3qtlKOuOihC8F3cjhGtCwAXAPYJ2aipdD84fF9pP8WRBHbmwIlBreHiB/x4f4IRnZPyvsyFkeDtN
HT0L7sCkBw/y9AGlprEHDK9GZG1Ns9/GR1W3j8okuY2aO7xwJQrkctCZqTno8A6CmKi7o5HUgb1s
srEgBPLhavIQ/yVOW5/IAmqBdoBNXr7XevRP89A6YONy1Fa/mU86+rLe6Rq/3nxaG2o/Vyj80MgB
n00d+taREi0cgW2QnwM6QYkWRP41513QEbKvkhXCKNCiQZom9OAc9Q6/7fesdno4M4d2D3UghfSX
qN2Po0ZMv4P2RdE76Slobf005B6QCXoYoLOFqiNYuEvNOFtRtRWZQDon+4tqgKPwh1bibkfQ6mmS
DXkqmnrKi/OuVPM5/KvtlHEGYZx7r+TFHhFkdpqQnKe8MhlwRlh82sraUHvv4KZe0WGJnYhCtpqP
2ynVkLefxnWl/WrlABSHmWSP8djnu7LJbdCJmOzRtpruobJfIEJkP5IBRPKQE4MFwf5mb7nJvlTw
/FM1SDGHcYbw6PCY+RdkAcUrNo4A1ycq0pvA68H/gwTapgzHo+7K8Yht2n0El9xW1kri88TCElpJ
dExGc0HmVK1dZYKPul1X6fDNAopmHw6B60FzGenxSDGK8eXEzmicsoXoyB/UzW5usiAsv497M16A
2zQFuLCrz7U29yY0dc+DCx8hB6UYdp/IAKOCOugo95k+ArS7mtvBJ3WAoJ69hfSY/RiBXwqKZi67
VZvMUkfHjsCxoCv2SCYhstaslJV3Rtkg5JPjRYE8hXLKULP3tdshb0V0Zz/rsgewZ5kPaVtA8M2/
iqEe9qrl5gnANwv4b2XiFYkqFTX0ao5ZmS7mJrIgW2qj6tgnu6rpslWThglQvVnx6lRfQGsQrLgA
I6oMZAWSyLELDolg+9pIgl1fQdAoi90I+UGIeBlprJ5qAN0XbiHid9D27uqqVCEIvvxlbgbxj8KB
JB6iPtlL0sIH1gcMuAZouu5ssKge8DFOz4rJNwhAGCe8u5tngEV4WzxX07HZQ26lr/NHgRXrM1Kj
d3A94kZBNt9z70T3XlV0EIpDnz2U3+1B8TONC3oDgSXVZifqRHaggczdwjpQr9WD66GToNHL2lVt
5smT6BRiZ6HLXpSDTfoQBMPXogl+cND9vWfxCFljy/7ZdmztphLh4LgBr9qAFx2k7hBMbMD5N0I8
THV1/yMp2JNVus03x5HZQuOd+KURCKQNtWTPQWlzgGbi7HFsTOhGWJrdDZYbbbyo7i/49KjtUPfq
lBtuuM89Fq3aLHsqE88+UZGKjJ366VtIVQAd7AXS19W6mEwQoujXwJnGAMRCMj5J/a+3ZDXKbOsF
ZOul6Xxsm8S29zrlX/sp0anSaYUXAduAXSm+UuGOBqBggzjifxVYJhAA2fDI1uEWmV8iWEFPe1iL
HIJcZB0BJ7OzXdctdr2ns/VY9C+g1SpOtFSNxxAbAGySVI6nbsnHzINF7a6ol4rOb1/s2i6wqEOq
qSOKFquvbAIZAwQoy8y5lJ7lQEW5S79m49MQ1Ph1ysS69J5zrUYjfaJitPm2C80aYilo6g17WMKK
7cg+k6LbIXRsL6k3wBvzTsfhnjqpyXTjS16UxoVqyGKH7l+f861kSbbFmzlfIXtyuAwcKVvIfeTL
AC/XC7zbwwVRfySEN7n5bprNuKM2KsikASf02Rzf5+ZMIhGQqlihguXOLiHv7YOUaUGNdB4dIMNP
ZEG3oUlup6DDFoxlNfJTviBNCxoxMmmBghmiF+h5nUan87+1dgIoSlaoS8ij8mLaYFSNssj/ViXO
sdJm8aLzvty1Dssge2DJLyZgW5D7879Jz4tXwh35SRbcxQbHjQFxrl2nXETaCHZ2EzVfnWTZ1r3z
laVCYWNTxxuq1oHYjyD2euJB5x8tBmgetadyBMoFvum7RA/hnYjlhG8LnK/OmGPFk0BxOUoc/lQD
F6HAZfUVHpJw01ddv6PxAPe7RdJ9hfsM2gZ+a69pNKBHp8wbf3qxaW0De9pFeFHuHCLpXNq+r699
4dZXNRUasohHqMFDjm4yozY1sulzNB4qFcgJ04nUkbLCzYI0jggae7w4RW68pZmSrO+wzo2ZPoG4
BAokf09MvUpn4RnY41XIrbuiR0pVOWVo6nZMG3DzIZPTNMDahO/dN1A1gl+KMuJ50USgxZ+607wy
tqPFXpCUFJ5vvWQ410UCiVjspR4+j71NY4I7cme09YW6BzozHVIhgBLcx753oLMVroET09S3yyk7
ZDhEAFC1HOELcAzg4mlcOiWmxr2G4CWaINeIcR8OkS8ET5XjIxu/KtolSDOAFgBi4s7uvfoOG0XE
1X1orwJEYPhGvTSd1t6QVTq1KdAlHJA5+UpNN2Ng+e+dJmuOCXIiQW7t+fGmbkywU9FcaTmoa5je
05x9zGNQzZh3LB+Sx9a0kJ4OIIA9jsm95TpHqhUg4LhKbr/wSW8tBzXLuS+R6x16NgTcvECs8WrT
B2sqSpJiJa3VHhSC+YK6qE79c/XWTT23QcoN/h5PptT1R3uZ2c8xLwHS8vrwqss8RAJy4V4mQF0e
c3wz0UKFya1o4Rhjs2Odh9wbNQ1oug7kVU4lgF5C9dZjFgY7wF17pnGVNUQcmzR0j6WzGeFV3Epg
6+wIqYNW6LMd6Y4kkyrJgGXKegQ/+IqqJFIyqBEY3qp9htY6UAslRy7VpFDdGZNQGlACKfAx+cqo
++YUlU376zDm/bgvwP4PiAi6RydvEJ3P8Nak0U0Ut7uMj9Bpntqo+2ZJE1VYY/5HnqrNP+e/+Ny3
HNvDth4YKA5k+ScweStlCwQ00GyTgx0AJ/5Q9iV/EC348yJsuajGAsCcWAw5TbLgk1nXAWpiNCac
ntOAbrT8s9FWZ+oks6qGQ7pAzBPvvkg86DDRDwEwOH+fw0y5vYlM+PTntsRxjjVoki40TT9i6Vp1
yPvTI96/SNgCVCVGmAZrSWBGAIpqFnySaC4ccYe8rvwSlpBvHjOu16Xt8zV1Dnhjn8fEekgSniIS
DdGF2TZLINybe4lY1wPkn8m2hy3VqDAdBmy5yi9U+zd7R/fZ9Pyy29x0Yrh+cR1xJUBHGYeXrgju
eZvD7xLqBzKgq/197Z/GUOfva+c0v/2Pa6H5i2l+urQ+Gb2zm7MHGkmz/cGe/lbq/Kc9k9LZWE1r
rwoQeKSJ+PVjzn/wHwb9/oFmeyvI9FrJ/uNFCVzU7RLLcoTDzkSCgtG7L/7QXJImLSYkbfkCvuR0
ag3gTL6DMucT1eLQyo9xAu1HgyXuC/5l26ZqxZp6rRzyv27Nm8kNiP1qal/TCF/qMWyA2hoklMWb
PgD3CL4pEycqVCfxJgSEkPqoAOXyT9Ub44lqPoSh1jYSj2+jW3NIjpldwH82Tda1dvVoYtU/VWpW
IijcRQOc3lhVmxh0Ke3Weg5YvUREufhSQZD1oGINiOxUHZwR8X5WhUeqMjxAWR3Jl0Jbzplxo0cK
cpB/CV2Is1dRm+/8aVSfVHd460QPOe6Be5FA4hoi7F/sInO3JTYca5osnS4BDtPy4g2O9ax78FBP
kzX/vIRuugQbZC4AnQUBA1TdaaaYkkaWY+oG7ILY43MIcPOeai2wxzYQwNBZ98GDDGD1VDcdjURJ
zvuNVCAMsiCnG9Oj1cdZPTEuxEeSUUeWuAAktDemGB6erahp7yfjm+z61EQDhqyMkd2LqvJKsa0j
eDznAW0+QFykRJJ5J8CX003GbHrmo5i1/8Ugzz8RW1mmwx2HcWYDx8sFkP//fB8KmVoyDrR/0SAb
2JhdDG32VmJJ2E2FEwhxZLGFRjqcizRoX6MRq39qImMaRtUP08wjbtNApegVfB+/xlHvPO5P1TLw
NADHvdr1NnRJG1VEy9gUyr4M0n0rksHedpbW7YqVoJ4FCjE7x1XYHke3WFJN2SGQGbzO5W3wrU5d
0wx4xdpbIMttaAdMM9wOaQorKZZIgGnsS4LY2m00jftgPp+VLocb9vZ2AoBRoe3dAJcz/mbfoFjy
HHye485gY87WiJvxxSfjW+CZhpQ3go7flvNk7kRyMVfpCPLe0bbVsbUbnEmA2u5PxFsRT2wVRFmB
LfkmkG1/oibq/EP7zG4x2c/zUDuN/D1/QWwoNNFkKxLJD4jmLUKu6xM4PUtslqZDP0Dy9kJBrF3U
KTtk00KCOqhQXoZeWh9kzqjaRY1kADL8YIO30q/JaHScDn/977QzMNLgxv9Ai2MhimW5eDxsLBR8
HwrG/3ww6hD3WJz7+ppPsUHpyeFSQ/icuGaoIE6aqB2N5eDFSDLQSF9bIEfsZqcmf9Mnuyoq2Zra
qNe0/QGby49zUmdfQpAVzs9XCMnwDfFAUEGRYyKCGONL3TTq/KmZDGp+pr45AD1buc0lbGP1Rw6K
f5mTBv/ddzs5FKKXbaXaNalOjXCAn4Fj6jogNKlyU62yDeYChgQAlGqkAAkp1igr6r8N83AXAqcp
o0zpBTVFk8SVb5e/Rsy21HGbdQJMTcOoaT4/HTHICJiuugZh9AoZ5mA7kO5CMvHpQJKAHOvRq5Ru
sE39CvEHohajYhpCHbSVYaTf8HsamoDMqPcDXdlvE+oluwG8ciG8fMkrr5A7Rx2lUUX/9eL+TLiC
GDdzGQebmEC6BPt/9+eElO0AhDZPUn4nXT+FdwX4ilG41aTXN9fTGNyvTlzKNRk6APj+6qY6jSHr
T/Mgafe18w218aa8RCqKKRnRb2IkK1JddPVPDbfAmmoudYCUJLhZU6NJqY10SAXP4EWcq2RN01Kb
20C5HpxUvWo2kkU7YWOB5mUGO3aGH973ICSCqIYJODhEybnOrEeQt4l94tbhJkT8782s34gv9V8H
2p7xVTTC/DzQEG80MZfSXkEqG3LWeY18DDDQ31jgiWIi9UB53UAsemaCx+cVHPE3inlim59snDqH
qvSkjUaGftSYagHZSGch8UEDirhqrfdP7+xfb3i4RTYSvfNrHZxJGxdivnsa8OkTQV8RGzoPG/jD
Pk9JtshTfsiRebpibYQstCa/B3F/BSKNdgj3fR3f12PbiIODoOJ/8A2ITzIcFhIjLXMiqPOYiZvU
nd6yH8jFfIbb1LFKAGbash3FEYQsxQOzpFyVA/L76qhIkE06mPyrnTqgwh3reypsOWUpVTEYTChH
PUDaL8TzsFq61cu8iZd87qc69Utedee2s978GB8cM4vC7+IQJzr/3hhRvBq8DODWkTXn/9cP3ilA
roLu3/oBroxXPVAOH8brtA+/Q6xqmt/38//XX8Oh/vQfnybzU0K0heWqA/Y/h/lg9DIt8YlryUuC
FJ+GDH5ZVwXbTovsbAkfMixgXCGyFTr63S7bBixlXux3ly7+FnI2vqm8PAJnmD8bSBzCRxroDGqP
Q9y08Go+R6DY/tCe6eJmHzrNCMm3HgIhUa7ffttTe+lV8OCC4+pLG5iDka87w6vwJMTs1TUDtTaK
MdpRFZHW92YcxBWJJcVzqqFPOEU4ZG/6uCeaFKlIfw/irIp21Pt7EPec/FnX9c2qc/1fg6D5B6+v
DYmQGN7ONbbR45eW4dlErLK8NC3YG3nebMC6PH4xOsPYQXU8WYNlZwSHA1NwaWI38duMhiNTx9j1
El5j0ykPPQRLEAbyc/mjkWEjNqU//nTNge/9KLAe85Z/RbJ1/B6KGLzaVRHeazbwo+PE9qqZOgLx
1mdj+za48GZ6svw1EHxaX5HZ8nEgct350Wh8a6Wnt11gf6OBIhvDjZjOmOZ5+x80t9y32ad7iwnc
XdAFw6MqbJOByu6fD+yghgYuaw9ErRF45IwxXYJfJwEObeiWJYTFDqW3V1FRgOYl7pb+mN+HEXIq
A8mNVZKzaKORnLVgXmguqsCU6zhfSybPbd7bK8fJ2qXLBRAgvos0T/MxBTx7Fxj+wo6hq5f47VtZ
Fd8qI1drG+ljiLF0Gzhz6lVkGgDiimodjTbolHroLXZ2t6yARdyUtvvuOsD8QrEYLLOtD6IWqZ5c
F1rnpdGVS18Bq513A0AP4OTCywdBWA/0V32aL8oxWw9OHCKmLg/QNf1ZBA7IlpXLl0YasUXA/AFQ
d2tnDl200CJMVpHHroDBI3WwVwpakum+Klx1BuGuu4Xg3bOVJ8PKQjhk2bkpRBIhUleY3X2vevhn
kgoZHwBirXynz5bw/4K/pzSshcEjsINXCCYD2druEqN6ZnndHTwomDO2qJTj4GUmgm0fqD3vk3ev
N7OVlSD5JgWtrXTT+FD4/RH0XVAX9JxkEyOX9ThWKcN+DkmUg2xqbE0afSc8RKOQfB13wHAJ7eUb
CLAGWfDdH3LkgbXWkzmY3zRELldOF5zNVi+dzENmnSGQ6OTZ+xg4fmzk02MFIYwlMBjBhiE2+tz2
pt6MCY8XUDKPwCfN3IeuEM+OQGoKOAU4wnAgrUriRVsPP2wvgccCP39j8AAUai3btGrYteCVDNx8
P0bsKala8zkOmVhWqVXsq8wxnwOg5Jeqjh4wR7bRjcsfRpalZ1HFD3GHUHk4FaMB+QIkyaktMtgR
Prdq+75076mPrEYQiG/A2vpcswzAuSqW+0Fl9ZMUwXPiB8l70A/jwimkRkA2isAshHQJnuGHx6Jv
EWe6fOsigUThrhaAwGTjo1ni4UY26nuDyPGiAcH9vcX99ojQLxQBpylBPclSnn9LytpcA4hWHUCA
JR7spvyLZo5b0EQMZRQ/lABAY8uq5Zo6aDSgHhIZdso7RIhGPGhVQMaRrlQkf/l+4zx0Bt5RWcfA
Ggk+tW9jv2/sofkSC2MNutRkpSEYf2Wq6/YZ6Fi2ZjlC/nMUIHcwcXWIJ67qwBU/8S1/riTvXlPZ
OIBjFf7Zgrj3QSWFsUkaM37krm/Bu5RkPyrx6g4e/5m6xl9SNMGUew5QH0hfkX9mfeWqOYHYOfg5
2B0cVnX3VjiOuQTVbncHqEG/Ey4oFqo4ca9DZvvL2hcmKNPUiY2FfMuwMUwSC/SaZZvIa8JFsQZ5
T7CUoSXDdeuDLt4DOHEB+LW8kg0VBcB+O5YNP6hmOoFGnoe9qrTXHjqsz3eBZ1WIBznjepSh/4AX
ULvkTaUfelE3ICTQ+SMiYO191yNBdKpRkcTgBBkLQ27zwMgfO62MC3IS9uD/dOQSDMPJUoHSfHcb
gbfEKVT69dYLDyCUskAjfqBe4Gftg2C6WkCUfQ0vVvsIZvwMjO0gTYWvXL7xQkNByO9eSwWYjylG
taZ2kYt90RXlc8Dh5kPeer+idt8fHkHymz8G2gN1n1NZSycvHtNCQt2Cl+HONU3+WLEKOecic74L
C4QFTW282hXna0QZonXHknHjJIFxxArDOEJkwTh+qlJH4is4CxMfr/nJZDZOQAJzojYqQFey9EBZ
4k1CYQUAUPAlVVYvjl4D3CRgUQqLwPgagZOsHO3o3i7q6D42Y2x+sZzaUDUAgee9kUfBuvYY4AlR
lYVLcJsP61ww6PKqdBulOoD6XOmsm8pN78PMN1euVfSPYHswl11Rhy+AYTkLBx7xLyMWFwt7lP03
gKmeWiPpf7h1tAdB5hEptqG184BHenbbaA8wL38uzTg/KDdL1oYXjG8SsFCvwePhBXgAgJljWyMe
ytPY+/nadmx7QVU+FuWJjtpcguCHDqnwJ+sYyUsH6Tqr2U5qZ6IEsjKsLqbBVJ/nguTJGexKwy5o
Heik2gYSQRzImbROuKxBWw/CRFSxq0CCAbwHz6Os00OXFAIBONf8ajRRBlRCmN6xzCvvXMTGFspv
/fXtT9ZlY61bE3vEMiq6u3BwOkSNmg4S1Tz5Nnb9U+hI9uh4yj0AceWt4qZKvhWOiy/7XxV+8/CL
ia93LI340W1U9+gjbb3yw/TViCr3BD2XEdBWZKpLXdnbVBfduq958hSDrqGcJFS7pHuqkO++o5qa
JFfpCJ8ZPJcBPjZJMMGBwbX0mKehseosj19BIZEiQXH6msM7utdhUOz7OK9AzwJYLPi+DXA2R6Nx
dk1Ie4c98BFUBZ36fdQn0b07VPkSbJeTuJGZItKJjHIDfEKXooHqdiBAesyjARqhfa42fWPrl6Zw
4hVEqOo9VTtskMHhb3gnqo4yu4ixj7FJhW2e7qLedZ7xWmsfijrf1UNivgAp87UC0RVwfNyEyKML
x+Kiz8GMPXHsGmnxCg5f5yIKkz3XKn4diXG3LtizKVKE6/I3GxmGe/wwNWgMHX3mCtnhVnuvLRPB
H9u8lKNnPCYW6HIgDuptHE+GT8BwFEd78lV7U5VMzODIoyR9pIoHViaw9UXIqJwM8I71twDNGXgw
MRvoRhCfSNmWJiMLT7PnsI7MMxkgPF6u/ZYXG6rWY5Ge/KKNbqejUS4YftrG8O+DRDVwlgXRdoA8
xp0yxhUr0vSSGgOiMFOhSwHWIGQyb32e/2orAogegkY4OXaemekVPiArP/aGX1VIMzjnXHoOJATg
M1e9iMJj56v3Ms9BD2fU4swSG+oKIKaDtwmwG2gl5Udqo14DLuLa88LNG94N4zWE/tLVtXp9zVzF
kUKmDnMTtYMR4+qGISjFvuR+5WJp2Kh15fnmD8+y34Qvi6913IdIMRnqpyS2+MqRfng3fWUW4EG6
5BAxPYHXrD3J6aipBsC7qZ6YQbAe3Bagt9821EHFn9p8GytoieSn1Z/saH7qMCKz3ft+J8E5Cj37
AJDao1G5GoQvoV7pqa2RdbsHBxfU6s1kyXRSrvGNac8K/r4zHXUl/3VUVrGFtx7AktTmB9IaFn1o
cugf++OyKVR4Ler+miure6Ki9EDqAO2eZQBi+AMRiWaVGlZaC3Nl2j22qcQpapt6WNk5SDSJf9Qz
vWGJgGK4B7jkmbPEeWtwey1aJBS9gFinXybAgjyGremt4CmWgBaUemOadgXVaCRW5XvJ4h9yUuSC
PDawFWMR3Y6oSgU4wSeSnPDH3JRMtnP138xyVRT/R9R5NcephFv0F1FFDq/AZM1olCW/ULZ8TGia
HBp+/V3o1q37opJ8fGRpBpov7L12ZA058j1/Uo94iIc9fhCUtNuXS1Gqx5/PsjzB1l+kc/z/f2Zt
f8V20jEq7Snfi0kKN9QmqG6z5MpQSFYTk/YW14z19v9fmtuXxMqosMkrYii3L9F/MnUatlTK7Us2
PWeTx+B7FrAxs5VrUVln1ldzWDTN/VImanZoB5Cypkkcp3Fkp4eyI9gmVsmWhvjzGSMRNjW9TzdB
kRKJwYS70DHkYnHXpg+D3z1Ic2jv//tnNRUgDhJzPHbzUgdhZmn2yZfJ98/fKdyZfecQ+H3smvOx
d3oVE8o7fBZ1mkb2UFgPHbm1H4F797phIBu6zS+OZtsRjoD+cwRdFY0kQV5+/mveMq+S84cT2DOc
bCP/379FF8dvMmXBCYYrTeKCrH0NHn9eknGAwqtVjz+H688X9vIoJnBIiWVn+2rVzZ3MTPWZwcsx
SfP71nUxhJ7Q62fXyaoTp4w4KNcz3qCvvP38DTNPf2FY9l/9ql4OhYFYiGCI9EX3PBmOmVTfXWJe
fISgHyxJi70S3UykcjHfNSq0bYMai3HMjlUrN6mPIljN15yLnFcLDsf83Migu/98NXsPqq29Hbqr
5eqN8m47zfzk5a1+n0kGsCbkAlpWl1gKZUAV6KoobTz0s9KNOEzsCJL/QeESwquQ4CSRJVDETHwb
7GCi2q/6XeUkebgU9e9knd0oKDOxa11rjFrLujMaSfeDSRgVBBl2w2tsrqx3lGhVOGpJ/YBXy9IR
6kxdtmPykUVdAaK/8s0zH26qeM2SQkU//74lw2EoiSht9kKz5S4DU8tehYNR2akdpa42RwE6QsKY
+8iRuMUNVYW5X6ponjnpRnjQa2Oga095s2FhJFEzqVhNALAHvkuapjNKRKGBsa0+UyMV4dIPH2i9
JpoW0wNJosfCIJi3/EMhgj/e1fAM6Kx7Z2f9p5YM6w76p4gu+klMeHCtHGAoPhnMDP2hs4b7vKJX
AUb+1Br2Y8V44OTn/62rwVJKwtRTE3CexpPPnvOYrizHLVc81fyQ1DsfmXvp886MFvBTu8LG0qwF
u1bTn+XsXUbfeiKzrIkKzIjh0HyMi2bfqpq0BEPtBxKC9pUMRtbPMwyT6W8wThz6JeVwUD00pfPJ
dMeLp8H4j33M74ryM1LSyKK2BTdgCj+UPmyCte7nKK/Wc5bVEmZbAZ3QbhCdpJfBBBOkqQYpdTV+
TAl3X+mjPR+K/qyKvjnaeacivKwPs5HNl272tYh0IwUeM3IHaAJ96yCV8zD5IYZnYW/Pj8Wk42qt
qSmQh/ZHPJI8AzvX3gvdeNEkTnNnhrhf8CJEld0cPerEx15NHz0hxAcYggZUoRUDMeUNkB73UJZY
4pd0PFokXZZ6c86CcZ/1Y3cqN5xotX0oMT3EGY/LSIn+kKB1flEzItqgYJWhiNoZq/88vM4fTaq9
aMnVa6X7pDvo3NWgXxqGVG2Xc+Iw4tvPMv+7Ib47Z3igvzAOPfjs3bgy2nNapmTkTJwW+GNMcVz5
5VnyQPd/ThIh/7HL1CQx14HeP3cJ76m2Jo8eQJpnR/Q1xKBX34JjaUs/5x6olwfHRofvqnqI+8GX
j5ZSOy9d5a6rK52jr33PWpFG5D0HR+iAWjy0hRnnuswuAiHwizvn/IjvCuvAO+EUPUxaQigS55t/
0/oatjKs6EYqcOnkUWHayetoLrsAO+1hNsHu6dZsvQzOiVgYl5lNV+1KU+DXILz8PgzwGvwcyt8U
QH/0veEqDKfcMzTQw0yZ+a1Hz31BWfVgz22+q7egAZmO5vnnQ1b+V8CnO9tN00F8WAHlyzFUgfVK
vEp+1LdYuM6j1l9g8Mu5fPTt/Kw7nGG9iMe8xEqB3jmqgioPi9ndhowCK6oVWQsJcSQpo8Rwt6AF
2Hdg2zujIvTctD6Lcnr2VH4PtLXdjbPpxJXQ2hD2vzyRACvDJU25/fPmw6a/q72qDr12ze7CiZVR
+0dXcrTnZ9u1g7sEEogUYv4qs8l8YA4aQYYbr6VZNtHajD1AS5Ezfnaefbz1s4tG1mqMLSlaNy45
JqswYSRSjbUeGYRKHdy6RdHuxlVfpOxIa4QzBcsl0epraAoHIVUDuUC4XEapx3GF8/YwbDu+oOHf
BkwPijPRUDv8fCDFz4Bif2osoS6V6bUX49fQ/iEhrz9Z230y2yzuWjATnOx40aRZ3cysNnZwotAV
dqC2RbDdua5OYotQhL0wEiSPytNuixrtiMEgnZF0X8lJSDBWtM+lq1mPhaKbyIFCLS7xB+40vhiu
Wz26VQNQV4lbys28l/P40m6cPZN7xAaEievlXO1Go737viaAeeHRT/Lx6HV1ejE35XU1NCCtIOBG
HF2/zQVkmVEm6umsJ4T6jJ1J2sQQSVsfIux5oBX7oIgqzfznpGn2kK5FdZwW682uijcxmsmTNwbl
kXqnj2rViNjtkLQvtBKvTr6+EQ3COyd4f2GaJHVlvhlTH6Lzzg6zP7bHMnCt67TYJ3fR/ags1/W+
qOKtLJ13U2J72NzpBGFaC+A78V5k3Rd72JM7j21ICjxxhoygFnRfjClCpO7V0Z3rFVbXCHPBTxjT
cRUy9v2wytH4Htz8Omjt9LHNaYDfZpGOefyZ4aCMx6G2XqsGUoCm/2GbucC6NO/sQ4sn1wZJgHF6
OTnblyV2Ow8h81z0dlwXOmTylMy4ZYWyxDgkv9tnIsnTONFRvhoY9UjZzooHQpdDc2XtKrzysmYK
dr3OaNBHET0VUV4zbS036dTPB981rigoxvPoB/Uum9xpZ/blv3FGsAv2721j2VWzPZzbdIM02jbE
QpyEREIknPhdEXLlzpHW9p/lbJbxz/XkLLH0h4RuCdcUnFWGc07xOrczY6O0xhyTGFen5FFve5rN
60GFW2bZ8OZRStBgcJ762V/bwFmgvAb6cmfGouiYPXeTg1EBdk3duUcuOHITtTXAt7Ek0QRXnMq0
qq6OqKtT3vmPnSGnx2nTdYC7tQ61FuwHowwdNfsPK54YYPrTK8/QYO9ORLpmU06xsH3wK8vetR0i
5Z8vg2V95TW3T2m3Ojcak+FAzRjyBrMeG3X7zWy3+UP613VZ/Sb1+kY0Tv3oEZQAonmvr+PH4qfJ
48Lhe21mXBAmK+EPu1OAptMtfwuR4wdjBQxkTUqH1C07vfT1t8r5z0rnN791p2e4wgMsaDb/2ChD
mhH3C64zQJrVtI6GnX8ERGE8am7Hd7OArvYYZ119ubW29isnJvzd1FYWjSkiaCfjsF10V7+bOuB7
s02Wizmp8cWcRp4nAFUdo14YblRRhmr+1ZUgexmlH51aYgl07flpRLcNuiSb90vpVbyHvjqk4FFf
iyJpzg2/VYjP8o2Ntf0y9ZCO53xbwsg2w2I/N6zDRw/w5MDWJ5sYL9vTJ1Pnp9Q0tKce8MC+n1S7
g191tfRZPuRdYe/cdasXZU8PU/LMtJ15b3NIXHlw9El+a9nkhUPSmZ9WOdnsVlqsR4XaNcNsfNro
C2siOd/bhiKdXM4CM51WhrM/2O/MO+6S59JlYmcglYIIqqXLabPUMIUc+jhoszWule/t0q59LRDq
3Ox23EDmABNSiok7G126AErrvjf/ARXpT40kVWw128vPh7SwKswunb/H6WPfEFWAEG1GLSzlOkSB
Q4knAutzqDanS77vQR8/eIWdhYhvskefUoRTnSxC7PQOP35uPpjsvJQdMN40nzPT9/cay/hLPUwD
gPtyuMnts0QvnNjxe0rsUvwqiaY4NGkCvGRr5XvH+FctAdU6U/9dlXgJ0S5qG6Bvkr06eGM5Xm5c
3hCjFAsX68bVpd0600xuek2U2EwdCnBGUUzkb8pQzoulKfnsOEXY28AaOVEUrGDZXfCYyngWQfoL
ZeifjhdeynaKx0X3jmVdo+XUSZ1yy/WDtO4z1I/0r0TmLJP62xwZOGRLnj96QVrH3mYcHdxED73V
eZ1Lajx98JbT2geAlY2O5OiJqrPsbP+ozzMM3dmeTz6onTNxLeXZmrxr1enP7cKqIMM/PaWl+aiC
fn5xZH1OCh5zjZ3ZkTmOJ0MJ74CWf5cE6iLkOkOBN9uz3dbWbioE1cP6qJZi4Clc+GE/9+hCpyS/
/HzW+EDvV32MJw/v2zROR1GmT2XD9BYBO6EE1tpzajEYW9zlG2vS+uysXkyY+BIvfL/rMA+86+xy
iaWBNynwJo+2Ue9IIgYFNswC739gHN3Aa64QkPd24cGaz7iOHW+9pwN1FnIN+5JKDdDK6NSXLOed
Weslmla/fyyT5NUVaxl2tRDY/x11T6GgnGtz4FG2rlbcuqtPyV0ZR5tBdLTQacTFvIOHP339nUEB
ePoyxMrTi1hLAzbEnoc7JPdvHiDWPcFXh9yyS5Bb8mlIcxNjRtXuE6P0w7lHoEO8dRVnBUNzlU54
2Ke7Gnh+e9R3V0uyFaDw4bzvjt4yZSdC43ZmZxOxoykSDEudF2ZOxNb8uojsXy3Z98eshihgFbWg
EQcZNS1zOGfpH8NidO3btogrBojGxHjRgBUNTCTA5uMv+7EatBgEX33jOM0iLvyJRUvSxZbjfWgO
UP1mCTCVpB7KADGKnWGiWc0aNlj4He+ygcjDaohnOelwe4wIj2Wg8UhhGmsug4p7Mlb6Tl06NNQD
JpWb5pBNkRQvuZt4H4ndXD2/9Q8gZdedb/xphOcDWWOLTZQ3EFKepHvSLavij8qYTLiCejUQurwu
gxcy52+iATDSPicJpHEqIg8ZM8dNsSC/3CYZ6/Y/Ub6WEWHp62TTbf0i4R57m45T2+7mLgTfvl+7
AWAkaupwZlAOqjPbT2kmYh8fiomaO6zaXzRyCasK7XEZHFhpJkhDkhxghBsM370ndOzq5Jf/F/cn
lmSPTpNAPI7X+8+fmxO4OhsRN8VwR9YtOkuOEMSWq00ATNCdeqPfqcWmG2F6cgfh6985Qypwk7hW
q/GQJ1XHBoKF8toCC+gRet+RC853QveYyEt9/pI6zv5E6dO5N3zzns/di7dAes/nmRkGmRCVGkpG
D0a3T7NhZnFdzYe2pP2FHEtFuuZ9OAtqgKycANBUWXKZqrGLNVUjQWqSU+/3xkHWWRFJ37xZzphG
esMSRUderqGEP5V19STQvl3ARD+poCoP5GI0FOnbWGssuv51qScmeHDdXF25L+XcL7Hu1vLJWSt0
9WsrokWf0VH4Tgs7zfzPIGOc3f/6tdIDh12Z29E4jQkik7XcFyZvmseSi9KFxpymBkrVwjy3qVef
uMxKe7TcijvSTm+WgeoIQWzCIW1VT26xfMs0mR96w+HVQXgc2uzWBB4+yvmFXCpfjfupY+IzB84D
C8/m2jlt8lSnmeR5mPxielsegJVYPQI0aYCkwDIctEb9TudyYiVrn+oxZ2ybl1e9oodOcb09ZO6s
74IUSH3mVHUksZOfMednoWR3AhWKBfFkMiRZYUixB1/PZVsMp3ENIrgs9nsBfJlJ0IqXmAHYUika
T/ttVIE6wbQMQitp26M21dkBOxrRyNVTsswWo5vhq1aBfPblBO7bZDXkKu3X3A1fE/uW38pbmP73
dtS5+XBjekWyygetJie/U6SnuvWxSpfYDkVbTA+grLeABqgShkiHh4HnWh9kWjhyMZxLXJS70pEN
XDPm4Rb29qLUWDIjA3lQSU7a1vbZ0vEYmIt6PVgjmOlkuIA5JAEAH8GOynfi2bP8JHl4YcLtGtey
NM/GpL8GWtMebbFGg97kD53Pz5y77bVoMPDLzHKYEdb7MYOO5LkTPvSu202KTtlop4ihTfZQCTUx
rAm+hiKvIn3UKBR3dlB8pCXqZXY5e5m/K83U4wGM276b1K95BGolU3zQgNEDrfjslJZeN7B2zDiM
PSH19wU88EZBI+BsaJyIuyyPzJ631GQEOnOzWE2UGW4EYjg9MoRBSwnLMjJ1OCA1EOR47frY6Fs3
bJXMTmAElktL3TiK2nlaiR97MmHcA7pdViLdPPNg2no49U5yYSN4C+opu2VWkd9qMLw0oOOpWhtv
T3Tkp6UJcZ1MW1xRTi77tB2z7XzUzrnNEKsZOj+ejemlm0x1LXvW9orwl8HprT3w/QzJ/D7AxPBu
+d1H2vXXOctJN0jgK5O3FCIO0HcN8+EP1wO5PnZ+di2cOj8yJK9i3XH9bT8bIvIs9/4KHN8L6qM1
GroVNnarHUtX/m46y78NYx/ceknI+AiXxHd6/wY95Tjr2CHHjiaMkWp69XrdY/hfOJFwaoCcG0Pu
R37eOPDmUhs8WqmLx7QF7GCRNxGmk6OFVTKNB/YKPAcVNkHX69Y74EysaWorxYfK3xUwnHDkd2Fd
OtXeIM83JH/ixTPLY678xxl0BwEWSRCi09lxp/Gdl3W+5Gm1X1dyZ00serAC8700tXpv11V5rK05
58T+wxlsnKSVAN+bhmdjXca9Nfv2SS13HSidwbkI2pIri+p4Zvyt37lqGXgUPXdN2ko8TX6717Xi
r2RUfywNiSiDuTI9UCYfJow8N8rIXy2TXi6uP0PGYDSj5dgl63pdmTYf7dY7EqzgPBZsUeJN6gQk
ZbMF8vsW0mhjtdB6+U4dB4mjnWYEQqg8mFQnAI6tQzHRbUMhCqjS0iUCjmFy5wPnMHo9mul9L3W3
Dche6qEIHhbzOLkteuuimS5UyZfSz5jLtvbVs2YZZoKSN5faKXW/XcNYXpLh4DWS4mywP11ExIjD
mpMDVbHcSEqJxzU65avOgx93o9+X92oV7GDMSu4D8pZyK3g0qulJupO3L61CXBfw2lB7LD9agHmS
8XUOZGMfPZe5d9k+9hvOz3Bik7XTYZRgu0h42ncFaepQ0h8mme1y0ZaXsWJ/3vWEiTj6yfE55HP8
/vlQgAVwM0oxDsz7WsNlX5kjrT6yH1PzEe3qFZGTsxaKdXrtJoFDeerlHi9ry5w96B/auXxb07/D
aM4nisLqPJPOxHpl0+2ZXo3d4LF0rf7Mg7mmGtOuxDv5u2b04jZnm6T11t+eQywC0cKDoqybQ6+W
A5hYCB+dyg8mJprQInEmNAm8iLxEfVJXBEeTSQTwpR5RXbmequFJr8Zve+kEcXQpkoUNL29UXon3
E6e8bq4CoZp4FKVd3awAOq3S/g2OPRwML/djNcQaSPCTB6iJa5NJqOY8JQOgisxY65NVe/bVPwbb
tpZZNUVw02qh1VvhlBmcxF0bNsTjnCmQ0ZfBFhu35MAqsEtynJFYM/nYO2abR4vqGYabawbVIjPP
1rKOoVZDNFgZl9uzyVnuguEUHSro0dtc5dZJE/YAzUw1u7acnPMy+TyqYK5HS6n9rSlgYlTVr95U
bpNqFCFtmVubLptLoyWC7hiw4UZjqa1Hn2E/oAck0r5AO4n2dJcOLV7GhkhDUqxcHjhJIT+1La/b
T1kE5aUnWE2LJKzG6m+gOspnb34kCTZuh7y4tUy7ySbaoVyBMar+8t2GE2Ln4pSQqhEwH3AM6rVK
p9hmk8reoahDpcjGDTJVRnONyjTbCJuocc19V/EMGnJcIgxEx2Pm8fh3Rvnf1CRfRJp7sVxkQnnn
kDaxwR4D5CSaPFgGKwyhc4UoNqozmMeXeRNZDasOFi/PnLhp6ATyZKHZ2EICxfqPKC7UFsaQ3MaR
vhyWRAd5x+4uXZGC+seVf0i6an3T2+CJLuHQ5m13YiCunQMhnrnT/X05jtqZP+d1XJ773GqOHSBl
rmGzO8tkEJHXY8T/YfqsWb2rrPq1LKjYihWSE5yGs1ZX/3gpGKngZTT7s+UNXCFs76JWM+N0s9Ut
q+LaDjAQZ/U3HApYzcURNnT1rPbaRLmSim6I5ZhgcSBIZyFUPTT1vOfRkC1Mr7NyZ7yA2fTOogvb
up5B/gELLiwVj64zQtoKeFrI9LvD5GxB9MJpGBRbfiQ8Ia3bSVFhCodReZAGxEYFytPJ6ajWQCF5
wXmFJpu4AZ1P2MU+CBB6xzLph+OQMDnhEqezSSMs3bIxKLazLr34ebHvUOR+6cGU7oQJa6JclHvM
ZP3Eg848ytbqDl3B3t4sI5zkKCFXirKabPgI/yR7qK6/ZWAGTiNHwEyME9awHL1lu56CZUoPFMHf
CWvnUBZNGTaElSDT5R4Fh0T2YRj0mR8aHNKxkX1PSdiARRFDYrE2wxvmDrLCehInrf3eBsaDCDbT
0jPkqz+Kxouy14TfrOZonV0zXLL1omQbdglGZlV2zLqH0wAKw9XnTyyd69ZVHes23VV+97s083GX
0v3qju6Fo2DeECTpFWfrK7qJJ58b4cRQX2AjYIhumkdUsOSynDFViJDS5lErCzpf13sibendEuin
x6HfM/q59/zorNSoghhWyMwYwyeLV+xU2dNXnRkeyfJvjkXYQxa09Dtu7DCCQ4rYMU8O7mI0jMjy
RiLItd8KMzOtcUdE0dpdCW4qdgn7cL3rPurFO5J1A5WAsB1P19455w6lpj9KezlbgbwjN3aoQpdj
NQBxwuJEZCXpan5/0kxkbXr7mua6e9QbP04buJ6uSF46sTw3RsfyxmqI8dQJAyuW65AgN6BDTvxU
MVsw6HNdDvLcsG5Vtt66efjtVsZ/c1fwoNpZycEmLoxYElYnYl2oYsFiRKDgxK5enZftupkdTooi
j0kTMwhz1v7pf0QJq3AVWMTQJyCe2clRvzml99teTXgi/fRRdvWr2aZvGTGTkdqmLkNxLBtWMJal
4IRwsyaqQJ29wj/yqcmaLK3CCirMKbWAm1SiOeh8Us76V2kk8iDdbRe+mtfAY3LD6DuaR/7/Ntvn
mkDNn8O3H7AHRN04B1Hvrx9pTpNO5sB3ZnO9dyXVlEhYBI3++GsUOc0Wgo4YSdoZuc50ZevDrcs0
QdM7/dIWBtRanmOLGKewwc8N/GipHJ7F1cRQoWAJ3q4wc1priO3hv7yGN9UBzQvJrC52oyJNNh/d
R2laTZhXT6prfwkXKWfJHgWtLWSMIEH84wKpDXDBgAn95UnYXU6uv9UBuZ1kCr5KCZWzWNmgtc1K
ikkwM/PO6JGNhlbdVrbEYw1dSgWMHY21U7u5dfczXkdEOU5wMnXu6I4pV25WKTOR6SqgRRFDjgpt
KVFiVvydPL+Pcx+E5BlBJ8nST05+wBpg1hJTxkMhAUMkWmwtlmB2WtQ7hsSv8D/nvek8qXXEywLm
DKGG/4QA9Iz4viQZeZovsmLY5dv8xTZnSupxq7Ci1th27Jg4MWXAilPC2hpTsl1yAzHWAvSWb5Qt
ez9YHiXV/bHk6BTCepyCid7B9/+raGt7bdTjbGpiACj6YZn2QWFADS1ARmHkCSWvzHnImyLytOVl
ho8cmw4nwzy433rC3h1g4qTY2Dcit2Pm76+krsWT0OpnLCQRoslv4Zr+PqvGndK5LmwOWR47aolN
AVk6qTDSt/W9VCgZGAw+FRnyUYbYnKwD65q8OI52/T5kqAu0gV9gJDjHdycnYkHq0D5r+2oc/kuc
bor9znn0wEqwkyCImjcMzOtohPPwbMtihSg7PdDp8xozWdQtHbIJ2qmL2YuzCFju2GYqjkYOpxdF
OCrlP2PNNlYLVnn9+WDO8mA2HBvQwHQ2Os5VpA8c/YccQmEOszZEgXPSavd9sTstZMm9YnO66ABw
TM0rztIe7iyqgpMBbQxpFD14L42DS0E7UsqqSo4HGEQflXJ+CZse3jN+teRBXitDPkTwCj6RIf+2
3e6ALPa1nm0dUMLR9obnRLnMEB7EwFZSvUsP+VHrVO5h6Kab1NpXt3E6btHqd9Aif6AaHGpyLBab
l6oOqtd8OnB+/NemwULCg/7B3ojKcj7qwXzANX8YDAs9zlqZO8pK6aBXNWvvj5F7eeR58Ty5O1nj
m2Iyu0b+LIyTOTEhRWlBL1DeyHD9m6A8MJO8/yKU52PsuWiFWV5QvXHdBBU4u/qednXzMDYvvVAN
HECH8REqgVPfZMD2rPk9TygX+UG4YYe0xZ+ibxhv47YS3b6rmlqjwlIng+/Ys+hvXaQ3xI99Z2N+
DHoK5GXJ8leCzzoGby4ZATiCwrSo//Wvjuk1/J7OSlnH6ksqGXfbRKvVknEPasWPLa8z90yy0Utl
6zeMHnB2rp++TuleDNqLQgq8X5p1W0LVoa6L70n/tAu9ezINUnpcNEJGdwNEAyXWmvbAM1ucUnrw
IXP55JZPTVfaH7LQ/+B0+FaI/A6TqA5tv/qPvXSYwjvgsuqsiYzByjh2qi/hB7+tbOXtm5Juj02J
wkrnabFOTDXa97Jjxj85vXgmgoQ9z+wZeFUaAif6Wrt2Wv6kajs/Sgf9S5WmnKpqWHf9AnseiJs4
iRacMknOKnHNY2BO08vcEYE64JLae/1sHdJmvSUOvhSaNGLPWkBzuA9bu3CvqlnnyMvGIE7b4oGE
DsWsfDFu/WJYCLcGl4XojNqpiP10MN7tbuG+Z0kXPoEcwd9q6bgh/pRDf9Q3IKTjMhOoyufAbWNJ
KumJMRet68iuX2brNWmsWz3XWUgK7ErBZDJ+KbAhUVmtIwNgFJi40sBGhMNXb1rOYU3E51TIl2G2
s6gf2Z6XJdUVdvh4mMlGH+c/SFnJ8TV0ABMOE+1VVv/govdRxX2kk/Sk2e+a2M8e0n0kyj7vMGeM
aabINbywNOt/VQWTicbDj5ycXVtaBxGtp3Ps7PE8eKjDPBv1DA+vLy5lpFL6k9cOxY4BpLlz4Dn6
wELwf4lsbwR9dR8pb22l4KlZiPumyehOvi7vnF2xkL/6GsWonLZxa6qz57FTiwcSKVIdY2JQ5X08
Nd2nYVt/chLP+clY1vYvlki8qya16bD5ieJA/hal+7tqiEFVlVFeKj/3Qj1Tn8i3A9Y5Kn0mnniv
08iY/qy9dF7xxNND7vSFc8Zp+zfhQ6FsieTZZIbTZWQ+E9uga07EhUWMhsqPSQl11me4MTxdOZ+L
Tj/SLDAnsQx++Hm9MLX3bUYaTmYXZCKCCfbytD45YxXVIqPv0fej24OwMNZ73kImEtb32LbFLVO4
M61/9bC+t7NKH1PpsHJpsgY5K/2v4X4xO/GOkrg2HnPNE/636YKK7puFzlYAyo8+d+wj9iIwQBZh
riyraH+S6iWzZpI2asTN09JGbeGcffJOD5am8eboJitX40OapblLsQA1Qwv0mq0dj6JWeyzK/VRm
jK4RMdC8shrEVfpO1Iw6MZNPb1scBHGtDTIm0e+XLHCfqVvHnaMJ0oNgPgSkEfR5UsYIKzRc+4og
OHNg3O2RAMqh9CnsxT1w2G578eXLwDDzulR6earSLWazB20lIaXssxZYeZCOsUs7EcHlDLsWqJVu
kDQI0X5BfCHqWzlRSBeqPXmVSfVtEDVqRqjJDMIyKBgsgefSS/V94GkowcYGtfJ2imSemUcddBxy
eeJGm38HevvkVHDlmjlKgGIXpLs/GQNO7g0WeeiUVNdRryOekUPRWZfBSK+zQ4pivU5HIxkTImib
2Ouqy5jb5rnMXSsimfSQMCsn69Ck4634nQKmSH5JW0VlYAXGC4ZaOHW17Tw4+kigks7oMh00Iyy2
4Lvyl+bTDjDezmLfw2CXD4EVYZ8O4pZ7x6+XvyiNq11XcAi4fRobK7Id4lFN+kyed+vfZVz1F9wQ
7ywXT5NnfhpW8aEC8Yv/6EXypVdVcCSS52+Zv7ChUtzgZYBZgR7PtljQT3kdF5V7W1OHbG67LXYu
srLY8HEg66LZuT7yAAaoRYTcALQGcPswzXT008MBpZ24AAo+iXrNdxPdVmiLEmch7h3/eXYd+yKs
hSEKTyZ0Ta/KFyeIfdltYEGLzLZmI+Upzou2+efBa98nVv3Rr8O+qdb23g3db+H+D0/nteM4kybR
JyJAmyRvJcqbKpWvviH6b5P0Lsmkefo97F3sxRTQmOnpkkSliS/iRPyDijTsZmJ5RTv9LsaQcwnw
xY2KHRW5CVO2uMy5M5olfrRhorjNbczdkmLP7Xvus44/vv/rntSBAfg4zZhOhOA5k2/LZnNtE/OP
w7H7Ocu6/+LF241uc15ALROEXRM4ZnOgmOUVbvB0TiwVoVwnsG9NdaIZiZkxTMa+mm9DbzUEALqO
/YWlzvLn5pB/JClMQCvpsqeCLOGp9/2vKin7Bzz034gXkGQ8umCFH99jli32hpCYk9l7m76zUDNx
FMUCGrKwsQvj1Ouiuul+dnH+g4bp77kp9j2trdc2cfMTlSrN1q3W9musU+APiS2vo3krTb0nL7Ha
jUX1N0ty6ESwTkwsZ5HThsja44N5ORXjSqffGLcir0EvMppTYzfWM1z54nVqrfeqn0x6NvBEZhpL
eGnrNgoWSj/lNG3CpSgjVZn/GUEecxqFVGQYUm8mwo57p6gOtQXvGFeklfuclevB36qYgFXADLkK
UGgYgMYp/v9l/dKugpznjzmP47AjxM+xVFdb6B3z0Y1tjjfev2guXQoLbgTs8DSlkjaW0uKbi0jt
T9leotBaejrqClttp7L3IEMpQS6xoqpQ5Ul63cwTyO7dS4HngGl3FhfPxehx0fa6E2/JgFUAz0gZ
fsqwM/bSqadL67gzXxC/2ehxhjVgCa5Pbn3AVc+XypkkpdByV1tI7Ax05H7tCsEOK+tzGK9fYL/f
qMnnwyxBijozTOH+YtXDcO5omdnUsN+p4Aq3xGcZizvjLbdn5ODCP3lT8hTm+ELmgEuE7OmVTLNf
nB3ute/Ye0KTr6kNA9hQh6RnhpEzBae1yT+U5fJC8Ve6zWcuPi4ucsatTJcodEp1+Dr0+FAdL971
WXOemYQHU/u3trNzPzDwcrp2vpVVF5zAVeDoK74zqikjKhBxm7cxfn85/VxcynAwsl8X7VeEfom5
T+C/99yFeUn5t90x/J2YrEbW8BicurzCZt7BcbBJshc5nzcp+B74eF4Xt4pRz2Yq1GqGL95akvxW
cGnt+VgOwuHy0rI0Ce8TKJt/4Ez6LOy9HUyoaG74qNI5Chq17Cduy6iElnc02oeZ+38r0fX0iFQO
dXL3xKeDQlXn1DNzYuDhUyNZC4imVA5tEFy4hyVuqU/BAOJ15haew5/GadRmSPduMg0vuuEiCq/L
tBLx1g3CvUl/vJnSPhiNh1bhOjtpueXWrrr2kMjxV9369X1W4OmahhLgIQC2stSU6PR5sFxg3Y5s
LTwZKEsC124CPDSjA90yjGgIYDWYQ/mXM2/zMEXwVk/Z8B8DwJ2l1M41mA+MJnBnd07fvdnZywwj
Vm6jf9RU81E5kBc6uHG2EoewarAEluiesZVwjx0/ij5Mj06jOSZoicewE++zbt1TSkORrrglhBw+
I1p0DnZFL3iPD7BEPt/P2Zey+uGSe3qgFzVZe0btY9AX8lJq4z2D8Ge3kBhKY4J5hPsrT4YEtcly
IjyQXBja4tAFfhG1nL432ATQTMYvjTp4ccYmwZiTBjsrgHdqGNY2c2ify7zi/I80TFszg2YwwKM5
ZswWV8NYTRBG5SwmpU2uQyYO5x/HObjtkpLDU2cKv9pNEld3yF/5K5FkM74GiaABrhLVNpu4RwY1
KenUd6fjhF11Tv1yF1sEPCcgaRG/vsZUUQX3mnE6338solRV+OfAKU8p0LhLTdPQ2Vc8AaI+u2jh
FL/7R95U51qB/Nd5z51hFPVGuDnmfvNljtvmBFGE4ChH2mRV30q1sKQFziHoGPPTVmFvGbZPbPjU
g6tpq+bZnDdGW7QXUXYRyrJCk776TMzv0hXWHfK0bYNA5sLuJc5/i88NeqC3Ys92NV3mWb1as1i2
tjtgx+eovYnDH+1U/IeFbT67afpu96tvLnAPGUe9c+D29rlxQ8wBE0s3Xojj3D8jmFWCwiejDfe5
JHwRquCP5bXBw3Ft92Ef1LIWeOCsjrpCbwnB5XeH5DjDXby6tdTVJbXrjTZNfQ/nxj4V3ciaWB0d
BstXXK8h6slCjmpkMJnRNpe6xsWYqmwP2DvZVD0eTbNAEJtVCETaV1HqtaTR2f5fp+mVzJK7CdTk
bjPDnC+MHOS2r0wukNVwNaWBb2Du2iMNjMy06yy/l4NXbTm5UVGfCJ+t6DWlKvpVNcW8UQ3fsQ4w
OD23XDqmvIhyvVAdMhrWcZgY6ho2R5varqwLASJWu9UesaiZ4mxF95v2RxyCU34lCc5um2LOioOS
3uk1zMaFbWe6efugKTa+eyfshnu3YJZgWbYV4XIuTglzZm+y3xRLLTmg1sYANpwcaqt/pgu36zzH
IojnGoMl4bA49k/94vr7JRua93Gcfii5jE9cZ8lKpjxMPaeLJUvksaCuuah8gXrc1Yx41XUch/DS
ugUAV1FPO+Be4cWmMwIJ1mtX1H99GQo2UM47cjc6Zb6vreJTjOiIslRWRHnKfPn3Y06mH1npx7g7
+v4c+8rfe7F4YJh3r1nzGOaUwXN1ts31H5T9csXDn59mSyAS0iZmmMNzioa+Tx2siB1TMRD9a+Oc
kyhcAe1m1BnDRUdQyDAVCXUvFA2jdIiTHH/86wyOY9fnNWVlpCXO3DnDu1s426wQ9p2cGJMxgRlj
iyz54kyIwf8OfwMEvWdvJK7h1q2B+1YwXvN/Qkdx92GaJM9OPDRo1sM95Il6GhKbb7CkGm390zRW
xon2gRePvCp+TUzRRkpj+lpQXADi3pnMRJ86UFt7yw8bILyk5haPWW4vcKa6+ElMgwy/k+5Y5nQk
lLHcxRI6Z2sxHlS2poE740fhRh1m0jsFjX2RVhI/Eau+LHExsTtjQ3iZGF7JbRbr9Dk2Xkuyc49Z
pcXDmA1v3+agPusQNEp88KbJPme0nWLpLB692xePElt21Ik/WUIeiBH78tTzEOyt0o5x1WFilJAp
XMPkefT9S1yWglHumlpfWpwWoUMDfCHr/NQGJek7gk5Enzx1Dqwuixre9ZPtoaDkoZIUMpTEX5dx
5Y2PO4N28bAbsxcm1uOLGRSMyrybLfHS5LZ9rXx06543DfJitQ7eGX/Y/qUJUHX97ldO2+LJ62EY
D9L5cg1CIH0owHW8Sm8A9m/2DdHdyj9wdKITlOV4mOPkRLn3fVi0eTBCOq247lm4QJz63KW5eOU3
6o96Ufz17M0zg+45UHxzSrtmL1KIAoGY+q3X1z7JPvagmWvEiueGxrFwEZH2zOBBtpSZe5pkv3zJ
+d9yXRpFFNfhixEn5DSVT8dGDJgDb9tRFt3CcaJDG6w45M8TxzRLJjuZigwexPDXi/N0h2F/780c
mPy4rbk5ZBevl2EkgExSIOJHmBRfx9mwTzbNQ9FCghMV+zvpm/o9DBx7g8vYOaccNgmj9UMEtQ7u
E4fwBqdvlbfVEYkPJuZId2HsmxeNDy2yQvtlRAE6s+Ma21JyPC9UqInnCQvTNZ2nftme69EqmdjX
3irf3+1RF5eux7sTrPQMztXlGR8uYljDyyzYofmL1gVEZExA32tOVRY/sH50d6W7O5KdgeFNYGjP
7mkxyHNHrS+qWjxddT3xhbZT8SEy0R8F6cNoKr64NJAPzfGo2qVza3C94EjcU/wyfniGN0CysJyj
4VhyS5thf3M0FZVD4H1gE6Ewd2G+Ce8fhk6Cm4441Ybx1ZO5YvIIhlW0/6QVvitbHgi3/pVYdk6S
/67VWX/NyKIbEtgbSEUMSjqlHreQL/9+WHyq2JGLJ+yTIRvyVG8WewxPmQ4+zNxojuNkfxKwyd59
ipcQTkjdq10ME/vl3w9VGtlhxgG7LWJnnxbG0+Lm701ZHHkvyAwsf4aye+FSR4FhNfyeFukfard4
TWSPzb+CHcbUErlbJK+EKO6d6OhJlFiwnaLVBwbW4yYY+pbAbVidV3eGJwZsAGp0eTUD1k8DlgUj
GXV2++ZPghvOmbisxoRNJcQkF+PkVtp0fvqzKPc68X876wfPhWI5pmawfsXjMxMKj9NL3zIYYhrR
L91OYXAlSFm1Ud9PbuTJqGcY/xoX3iWBK4dzufopmdrs8jFIGFP474YK/Ff85ldVtsSFkVN3omWO
W2ds+G7zwV/7qLNlfgwGdlsi0wxDuV2w7pUfBe6IHbUA4UFS8lp6QXBwsP9EhdOUSFfh6lWZbtVa
VpmkhbVz0kMrwvImQMTtxoksKLeobViW83mho+TqLMxKGx0ASlx05JffOb4ThjyuyDqU4DIn0kD2
zZifATCNkWepMDJq+NjoHvo14+kyKVrg1HrFi8k/Z45vkO6INqVu+uQRrRdleOEEhRLP+xhqIMxl
cSkJ4cqy/hWk5LV7lPdbLZsTQAKE1OnJcyx1E2keTcotHwHzgcigTxc7Css+55uXsvjkkEv5IiAD
2n38lzLMu8OSoTtPZUjThTG9jG23xacOsEz1WzRy+xyTPIj6pKWzxLbeysU5IlYQu1HcS/w4fFZ2
Iy5COcO+NZJ90lQgyiQKfYtOEyXdzLrgepeYHXA72Hth0QNFNRCm2mkSu6ZsfhH5IgFaGop+72bY
oDSZBzOo/3ozieayJ3jVztlfLRjrMjuizHAYQI755ppzSt9Y/J6ajslTGieR1Y753qhyd+O0ejfQ
hLbJIXht/uEtl7Tv8Xsh3UIOMObh1zyxOqN3bl1eVVSR4j+1I4iSIeNS00AF2krHNrbO6OtzZjCy
geK53uD9Uw2g/1pTUH1UiKCWGixuHknyBb7GPY8G5sdmIL0zYRqo5uAlG4GfdzpITqXnvyVLr69V
aaURQ7gnqnkD8IiBSeA5M5+89B2aVrujadfdF1wI3tWU1AdGEx7WwRClC6RoLbB8eT3MpUWvESZZ
BYfedi5TNn52i6FPpbtpO1Z/TiKkGuiCIszBErbocDNWzQ2CznJDeH/j/is2KhUQQpJps8AhZIhW
fHaEIfBdMwgyZfLuL4y1IDy2bL6jCa+aAIDRslvQ6cX8uKo5HhCHWtzuU8yM3m0pH07n6cgsY4Uj
vG6jecBxpRvJNuYO7n02vtp6nG612Y0gPSrOuRhstZr9X6bikosbGa+wvxvn8aCEH9C5NVNygvrF
+R0hBdvS3sbQtzOX01j0xcGFnvdttOnBE8teNOwfgVb3psfcO3ek1z17By8neBr6Z9MK0kNAUC9F
f+HYQI9jxbjXD8rkuUncCGnLOQeYTbsckcs3KCUac1vx7DYwvPrKJ7YiDK5kk7MzUa9TId8Gj3Yx
qmC8XS/gVgJr0BNFQ4nGLDdl3vw0lerXAmW6npV/IpKxYzJk7Bmxg1iyIMItRTTn2PtKfqeMu7xE
tY0KrJyzx5Vi6f9jRpYgW3HrGgvrWIwdCL5K3ZSdjge/CtlUM7TmQWO20jkX2nlEEgfhsimckcIw
xxYHi9TtyxjKjxqnezHCNnKAALeKVHqQTT/grt1m3xzR9SCYUxOH8crfBj889LAdfd/Gg99jxQ3U
7sFBfDfBYr2AdvscFouq1aG70rnZEwrv+a0dJ4dSUVCSiz11E5hNtzPM17DFgE3e9MrfBTefxPjy
cMMR8Ma8H77Aw5RcgeN4n9Sk4a1R/o1nu3yuAAXMZpvt+yI/l0DJgDESmxpFcNR+uEq8xZUqG3xj
aLcEP8LX2jJe22AGXdgTSCsH1R2t1vjZNxUuF7MJ47NvNfe2DaerBQScgw1ypzknaGYW8+GAcfTQ
eUziwX/PTT0euWUuhBjD8ujF1UbGeH4LR/4VM0nhtHeLc8V8iij+tSf8czHgG5ESdTst8ellf6Q2
WcNspi+QqaLB8xNcA0sUjNOfuJv23eJ8Vn5DXqN1OByN9Slnp4QgEYuo5NBD1Nmc3on1YWwrl686
bjiC67g5hmu8Fu0GGQkUKtubETOhc79jGBm31ofEJQC+Ml4/TNK4yrTQd86pHcWDB8Z7V6TP8RLC
obhIw+GgaRtHmWSo76Jgh+Jf6x3rywJFcF1wqCObcVIwSh1NNSKQRg6EIJM6x1jvOucnthiAF4PZ
bb2EacAw1XfLboyL6XpYwsuerh1sFSSirCN5x2antHMdfVeT+EzUxoxd6+aQDLVb4T38PVdkLsBE
wEGuGtWdAx/mpxEHTea28/ZLmmqH18GMnHLGUd2IEEmCHqGGByggUH3PLM4cru8ejThoICm8JFlr
bjoXA3RYE2mSLYjNwX0G5fFOsommSSXmKxMDSsi8vW85Lq5ZirFsvVYrt5xRbIKgyH8Xi2lfkhrF
PaMs8FzzFIPygPHViBFRrSazs7LspJIPCmiGHei+lWWnUH08a1uretz2PiyxIt2CLMxuUEkYcrnE
wRyj2NvsW0mD4WjIsZBNtngEM2sviFKxKxyWOmoQNXMJmSft//4o0YPtpTsGlrlQqsYTNvEuq7m3
rotsnjWDLubXQXmyZyujw24ocQHADuAMbuwIdfnX3gPMwnVt3tUBQcu4/sGhYDqJUuHqJQ1Vr71Q
RZfesXawNwNXcHAKQbYj75zLvRg0+hEW9LpEBrYTGywYJha/7nd5Wn3bTDe2seUGqCz1sSnXQSGY
PVE58XYGaseYBYeyYU+rLmH+Fs0QMsPHoFahi9MMt6uBRu7p1XtN/BouhR5++aRKYFjY8ogt5qzX
M5Gw18pOv2Uu14zmPhiKv61Z8tW0eDO81ZOJM3HYdgDEcGG2q2Bfj1RbrvYnts6yxzRSmipE+Svf
uNA1BCY44DpsZC0UQJeoRMTF42uqVsBX+BTGAepSRtKszDi7GPjYj0Xb/808RlQEdF+dyaZYFbfi
ppdzcSS8+M1bWEVBOnXX2tPUlY7NK2+Jdy68/MlXAfP3qiXPN8j0TaVw7XQVOFGRpT7XN6ikSeOy
HpVPoCHetDY/GRRwXHfbzWIkwxF8zLUzAnUvKMaN+qp+HfQ0RiYOupRRHHwN48MAOrbtvOYxido5
yhxddY6FZCMtEUpBAkcmW0Fmp33UNo21qwZ78+9Pg4MwWgDECyugr/Mgv4NqPlOL+5WhF0dGFeS7
tGJ+W3fztw7s9qlAb+eqylCJmu9tn5fHKk7dcyzjr0Sobm9TWEVEuPoL5FUflMK22A9Fd63mpdv4
QWBiN1+9XpAuej5MiGhI9H6AnTS5Ib1/DWYF4yXkNl1q60xYg3NFAYjL8bMvIb4GAhIWsQYafGdu
btlE5ChuXma3RFkZ+79GSlTI9kH34v53Nl68fHNJfC2aONu3bX1p3JhOaYUOp/tP1/Vr/GTLtKvs
8W20g9epEPWr7tLD1LO/E3Esj4KFCAQRPmkxhJ+TS5whA3S7RV3NNv4oeagh5O8Wz2WwY74NBmko
H+MA38j5MkJh39WgUPoGH/pY+GqvluTg2M5wJByMLXByj3MXvKeD34K90cy3wtx/8EUAE9mNmGyp
i98MOuCobWTXps5fhOgLVML+deoyD0M16DvClZ2U/tHtYK9OCbcZ7bzijVjOeTIdJgZKfFUYlCqI
Ix1idR0DemzCpomYAZQ7niwLkz1XHm05QZSPOr0H2Ykl7TtU6LdZKvMbM7UDD255yrGO5eNknhGZ
Yy53GXUDOCmhzoSwu7mZClDzV613pJBJKfgM9rD2XONgehpHh1tS99Vg5r7pnMkLgYhdqSracTLj
6JWWu29ywIATLIqEY1ETeAcTLM3GmkTMlM3r2AUlJzYAUCoMvmVdiL2MzR+5U7+7zAcuc+I3kdW5
qOqTcxV+/lQyAt36Q2tfHRKQDMgRkbMPWdGvxY2vkuHOIa2MWW9V2uXq37H9YRdrlzhwIRGfgyQ5
WkaFFo5ozfKbnhmwQ4fSCmOj/9ueq+9aen9qpoSE2wh15Zn/XSVcobCZvtRlB48FUFBj2BBJctZM
Y4KGsjyHcocs5e6BqMMuGnK0I7TlHI2NnpP3xENeNm1EOM/Ym3UuyK/xfpojIwQh1kVVuo+sFWRd
lW+RZcAI5wHEWW9cWF1wlzTDfGgvy7qhDOJtbqEcm7H4O2CYLRxQA6GJuQ3oKGHN6Ql1d1/QCk8j
lPwiEUTor+aA9U8XznuOe7W7r10gRNorlr3TVvE5sQFcJ5WTYSRiDoaRqB9mCtk13bvtqE5Uwbtg
kppf8JF/ln3afoAWztiVzCezmh9BTizHW12yWszIiElMJAKIocq5K+ESQQXrl1viId6bRx1b9btJ
L1mAS9Wei+SzHYoM9ywFLVnvh9C3gpAoM6MX5QGUSwQfka/M8kjq2XwKxu5QJdV/qrN7NAqb9kbk
Mt9bmh1OD71BAicvO2RIp1wsloS91GvFZxPnV91igAim9IOJ7c96aMujXcVhhA74G8gG6ujA1LPD
G+M0BrmxgeubKRK59SzzJfCaK1msjwkavGtnBEeLgbIfw3irTBjYJesEhzxWlKqajuBnBvzUY7Mh
YYWMT8g49ZrdMtPRTaHhyzpc2MJ81xPuyY5LEBEvnhk3Nw+yRRrokRVNTsnVNBUE+sDUMnvdl0zh
9tK/0O/Ub+o24ZZo4YebBQ20HUDDEbOXbTUfhiINsHRIKYH7xWzajGInEFu+8DdvqhhWlfDZ2BIE
R9woy3ZZGtIkXlCtnlQczTBz27s0lkgOFNKMo/dr6MUX08nnktgPjAXwJEL/6ED+wco9CZKEFz2c
gglPhRrrG3XFwH5Ft+yhaCHUrB9I4nfdIUjLA8Rb7sB6OZgFskHFkrKxrALFLUThWohUTEh/vBsa
wopZWFHaxjc9MR6IR+MAwFfRsQksvu+t6dCQkMR/w0Ggw1zAnpfhc5+yOirS6nfuVnwWLexfIx4P
ZWi8iQzJMNAJMr+jn4TkP6RdorpPsPhpti4vw4RojRW4LOnjWoq5ZrmShabA08izp8/EPJ8HT1AH
M2VH3TTxLZ7zz5TlelloPK7WC4E6wmWXR9vsDlYQ7JIgPC+L8TR4DQ5218D1Tw3rbM3/4dvdJZ05
7iiRxfXQNvPNy3g7evbTZfa/zAN+d64xfYM73BTPcYOXYARcerRJ/kHd1leXPfIAt+jvIsKzAwWZ
ahaHSkDm1k6l2zPZ8/8UXbx0VjbnYbCD2xDc+XzGQ1Wn1HWGvzJtPGa3/aFcFLS+91/LkYG505ok
1A27ex7KJluzr8hRgT1HTchoNOGwTGAQpCeBp9iygQ16iulY8Oqq7Bu0AE1jSuuVQfZZD3JnCngZ
KeKdFLz0mtL7SA79k3BNqFEYFVDwJNoPtclhHjwWHwfkUAMPmEu5k83wmqVU2nNuXB1iHBSqICy5
ZGIFb1iirAlqXO5DIXJD85l+WCzMIVn7gHCqIUA6m1QLGh5TIrIfIiExUueu3AlhMAkcv0avbfCG
Lh+DbTvbfsDeVcSiJbWA0LUkzgGlbsUVtMVxDXAUTA+hiVKJo8d0zeVn8R6b+h8z+4LgkkUmURSc
ie38LOtnuDg+STyLJ6uuwCkL96fntslpauqXagysE6IsZ7e4vYVs/7sWFyLxSgxnZkBqienibtDl
k9uypULyevRGjAQpfrEShZtyrDbNtY+Tn762f5oOeUE6Ck6YgC9+lpEdtsNPL3CvwpreixqnZIfn
JC7dX7Pl/tb2mlQLFIq39NbkrvHH9oiWBXn+4UGE2GTzhFahfXOTuo92Hu/SaDti6quzu8J/Y5GH
zhS+tPYeKMeM2tI469781lOfnhurfaS2I7BdMwJTOWp/KJG/xmZXZuNeV/2PAo+4ibtyok8OohUh
8IbDSg+C7Focc5alrWQ5zRar2Zt5/VsqrC6TgZsk8HmhKpkzEvTaPCWMB4262SCM1m9BieuMbLjL
peBgEqyKBon9YMl4sOqWAUtgqz6yYv+hZqHpbajVfbCgAwqJWduQnO2bRNyWRHO6BQu/0VUpX4Aj
n8xkWN69Yjj5ImUros9yI5LmgC/6ZwvUdHTS4DisJLW65DmUlRvg+G9MMF3Ya+McM2rdjektDoPn
BiNH5SoOUxNw8pr4B/HSxT42Vlhva68e3lu2zvA3856EkoLKjErjD4OjPeU398yn1CpZ1UEUoEjb
Vf/C/fZM6V75VNHyGHl5bJ0XkJxZ7b4YVapuOkWt5wBjHsdqrLbkfCyghJ3YlwGpcRJ1jK2K5G6Y
Rb3hOv5cxCUmB+Vmx8yrDiQGN2AF+mvYTcEtn7qJjzqGpMnBaVVjmaOGkPREQmJ+wLIzAI/zKWMm
Db01F6YmqsQl6VhEwYIeCgbWoK0feG85bRGJCvotW+yXyJbPIGx05DF22maMj10VhDugP5I1AKcf
aBEeie9U4vUNPLPfePbIk7Wk4jTg/Jhn2JlFke6YTj13aZ1e1uAECthTUGIdHpbgr6zRyzWTAI62
oDkzbCvXMe2LTZZgrHfxAUSg/web62Y8hhwIg/DmGWTXbUHXjF0UITCEkHPfWj1LEVmycxBwt7bu
2n1ooJA6CyDtZvk0GIoj75Iv8EW+ZyKICTyU5o7LwXL3vPKnNBBiY0hNFd5NpYWGOjC9Gwb3BDLK
5GqhrKQMn6oCpqKR5ppdiaza4DSnmO7nqLc8sTOEwWaTDx8x/G8cIjg3OKzfQC4V4/r2j3N8Moe9
z2e1LoTNzuc34ZxhK+6FbMkLwC48+0m598t+BKeSjTeOoBOEt4njJ5k8CW9mm8IZIXlfLXdiy6DF
pTEeeieY73r9YXUGp1Q83Id/f2xTMCfhOkX5N+XoOWFsq5r9KxucHxJVFsMYtiJMjOj1RktWBbHS
JULBD6OdbukoTo3uNe7yubkFaf1/P2RbXjEF6BMyX3PTukrWmUeN7ja6ZxvhwzDtuzWRIyP57W9F
J6/YrMrj5Ld1NGY2SgBxyAcfalB1CpJS4RzhZxacBv73H7eqZmNw2T6T0iaVi8+73HKbTCK4adx/
8AyRu0r2SobfNrHYqsDRM/Lw7o1g/JmVvJy0o4smDIeHmFIWR//dmtr4qffEBdsEs8fRjgxuI5tm
bH8ZA5/SMjAOnhajYk5AnWuZCnISFiVLV0EMBT7ahc2bT9/Kr8GPXOcI6LA3/El0R8cBOcnx95gu
P9yVvxqWy6lvMa7AqVx9/d+hWX6HmBmicsyLvdeSB/OHW5tY8167FGZXygNGFKc4ditIe1rf5rKH
pY8d4SJzft8A/xBHmU/VlfLxcOK4AjU7TOt8m3Lm3HJ2seNYxO3JL7XcGHoqD+FXsPLxcbSdCs7G
PH4IjgrHf08GLkd117/mxND35MSkfHhSQGciaB3VjlxEyMO19SBg6mk5+gVEsBjxoRPudV6Watdb
lGH41ay4LqKXYeoDBk3wCJToqRlW9la2hIdYkCYf4WtxVJ4Y7E7LT18sHOJgb9FeoZtdghegyxIO
WPFSHosCFqhoZP9IwTHDdvhsfFM9PB2+TMOieLHLzXexIlRieIx+wfwl9+HerjuRQ4gzsxhmDhKY
NbTQc/7/P2rMX6caHg5+wHbjBdBT5q48Tz1T8awDM5hyS9/kSQWeNqyf6N7KnoLWYG0oKCVapH4s
gn4CgKBD1ZhvRq6KEwWEeI1ILhWLe9VW22y8pdV7YgE4KCfnCNlMnftPSnCMGyM9e1PlS7OX2upP
6BpNO93rBcwk2vo3wRgAwfhL6+aPxzVw8qoznz61sryBe2iuWGrwJwOek+/GMN38Sh1sRRw08BVV
PL5yzmL9oYeWAJfFfaVPmVuWeAegXxyM2EEz2/JZAOlzwvltjcNy6HI2iYfyiUERzs+ob34Jk0/6
6nkasy+G9RbfgbdsrjLaGyV7U4dvAiJ3Q4A5C87VbAS7UoS/MZ278MzQ69CAWQun6hQHfXfveX5H
mHBH1yW4qUGPmh6RWwJJiIud91ok+Cbw81MTUGGJw7KaswOr0QyOCabC3Vy5axxND/shbem4jvdw
Rw3WEmpUciCWBsgiSr3c+6h/jvkC0TBxnzyp7G2H8hs5TvFrVFXLWmvzfzY7/8mA3rFm1A5vJMkL
A8AE4LTpo4Njv8+FM23mDkhRP+c/koKQA+0Or8rMMJAPtXlIWi/clUZiRfRmDa8EjDYQW4haeDg4
ILYp8iivRiPFkbB8va2AbLySOCD2Smu3kVvdxhoPed8E+1Ar3CKCwVNJLC9IFuIprnuHwu1dig4f
zdBjxhxbk2n4HDNc9X74Cd6JrKabyFPZjWKhg4MeuykLk94UiRRO+gcvb/ubDojkPMsF0039RX2v
YDzdVVFKZULj6PM8gCnR7cLUQwl1q4ESR6VE9vSYoZySLn8h1b8w+jS5HLvtW9pV87Vd/Q89/vVE
k2ysYo9N/X+IOo/lSJUtin4REZiEhGl5qyp5qSeEpO6L9wkJfP1baPIGt0Ldt426Cshj9l67CjwM
PcV5cAcPqn5aHSCOCRp79n64jaHIJDjqtLFT8Sj1ki725ZHMcnD8L0OUNjg200LMsUQSCwyZZz1W
b4QG1/t2bhFce+Ldbq3+HqICvwqHm2BwssMsydJoHK8mT4B/FCwQ4yQdMPeRIX8pggxaigAjLDd/
MA1Po0MsZz7aPxgQmnFudyPLM7DWQb5rokW7SQjEFmp/uwn6SeI56t5C3jOc/UptQDiZ99ww0KSb
MWJ5Es2udo5NS808iSR3bCH84EHCP9su4CpUPLRoNGGVNVu7drQg8mZyXvfjjEoCyS/HcmS/aUMc
QI5vZVXnT0mNoI/YsLNnvtYhDKJgpH+hPmKtDjF25Zrunq332sIDd+Yvh9RgtMCWElRCnSyfOE0T
2IwAkYeFlZXbQ/Y8R+NbNfyXOn5/wxNwqcdW7yQanlXVOcbJVb1ioFq8kz3qgigk7m5YpLAucy/Y
DyA80qEyjrGHoFAE8jZKnrR0rn6pJo4J+9kUabrpbDhTxoCesExVu7UmVH85Fve1n3Ttppz0Nz4O
Z+/KCqecmqaDgqa4QSaEDQ5My9GV1mUEZpBRyl1iu2hXka6/rCoN9jOwVT0WkElA7gftlXv4pqXj
cC0YNZ2LQIbPWEyZnaYVT5+ioPRPYcvyFtodyBFWSFyhf9Ohi2+16cvzKF/n5bHf9xrJgaz+/apk
NUvPS1sSOgUT7vD7DEMF8YGtlfWoDXYOjReo33EPsnRfGoA9k4oBdKObuzmIZXuKRKAKOb/rEk9I
49U/9pzofw07TjJSiCSfnfyaAeUDwnCKNlKB8WWcwsrMpfzVzbfGiXcaKvE4YriwF5H60M8gEQyc
+ZHkeejVPDHMGspkJJOrMQTmEXgCVFJc3AUrxENk8cAEpsRvtXO9HZFj7PrWu8d9/scUNv9ajwag
pqXHlAzAOO3zO2KX+KGtUStKBva+CtjuFqsIcfAmxqF0c3HNxOnyvGghLNepfoxnvnPdoiCJ0fBs
CvRmDPcUvB6XfETHYKTQVgzEmPc7RbMNXLHEabWg8TC5nTJDPbq5rzeOoYyPIehA0jQY+1P6KTwO
7Yk3DXtrm1o8lZ3q7FkjEjKcRWZeArli56qExFfYI2XJap4nvGtge1nseiUelT5fDKD1hFGJoZ1l
MSG2kTCdA9LhgFb6qJjcTVegJm6iaN6ztcVPrTGSKvw8K7tHFZk65pGaHgN9yYBeN5O901n2h9lg
coti+TxYeIDTvnoYo1hTgrTI3YuJ2VO5MIcCzYOOTCBSPbzure9Ka1910yM0PFLMzKY66mwR4ifw
hx8gb2Z3C5cvLJkSwTvqYcQ8F2k12amuuHFyw91mDurRsoAq6JVI6jregIShKg6nRVXaeOMaXRoQ
F3MoGXQC8Q5JaGy8jIwLvCKkPKWbwXlhWMEU16XrYjDuzZ67NnpqNXfuNhndUpjEE6NJ8TBQQB1/
zUZFz8meOAz2Q8lTjgJYOOYpVn/rKPmw58LBRetAIYnFLtUegqUSPlZjs2NLYMYVdQgvZGSzWZJ9
NCnTelSKLZkt5EXXNSWB/cXTZT4FVVGSpx0GO9cqP+PG8mH4/kmyxF2hw4x8uWyIpxXcrHYPagEy
CRGyK+xGvwiCKxblfk8/lm9xnURvNBcDn42Mdp1cgB+tZ51b1KmYdMwIlZrPwjkwvkEU1Axo+cSN
oNHbtPbGKz0f5xiX21pYAZus3NoZqIKAQDB5bPs8hMzOzMvLDTZxfFLRnHUbt/fJNBDZzVfjynAA
G1Sdps1Q9R+MJSe0+CQVM+zctgglVjqYnGNVGOugxQFRWmwhrD5n2h4p2AayydmstJjbjHQ31GSl
lrl8xONXHiWOjwOo772WXEUVjz3bgdfaWluShZkp0W6gF7k7JOUwbyM9IcCbk1XGdHMi54/r4Qjp
Z/eRDhLoGAN8TS93J0qaYhXoN1PZD1ESV6es2N3/Gmh6dF1nRKLz+feHkTRN7oTQ35SLVs8Eqwij
WF2KmKnD70vuVP/pAOcQ4pIX4odZnrTZ1Zde/lraeE2Qth9wULJUk+M9T9IvM8EkFyXdh63Re03k
/+DVGds1k/gZnzexwLHx15Z5dJd0fCsz8/TKhVC77XtnK9lEQCC21pk5TzsB+RqwwKUH+shEFxZ9
5UfItftThtozSTPgZUhrWcVHOw1K+hYxa5V8tGkVHx2fnAk1hUR29BYSX+OLINaYiJI2utJG/8PV
69OXkfHB3Vfvxtk61i6nOwltWAoD66NBnEwZbbj7oedEJLZgzwaFMnyuhlWC5vGM6Y/JacLyTeYf
1hw1i/XnzV7EB5Yc6pNYvuqxr2ZWEZ8GRvhosnBKVHOHR9O8xFaVvJJJlz80ZnSxOfDyKp2e3axF
J2RlL0Bc0DxgJnuQaNB2sw+AgzPBWLum989GWAb4BA4FjT1FKTmsQc0MA7gDcDEsZZWQN2tOj4bI
LJpyO9rBb452JbTZAskPs2qDaDmCoVZT5dunytfJLSPq16xCyOZwUWLBMCfPSKHw7AkBA4qWgzsb
d5Y9jyLKy7NDggjSh3YZA+zQ4oUPU0ji1RTwnqLxXHlNCdGQ6XIXMtVsCouaiu9nqr9mVo/7rCnc
U1riLZwkHxPM6m7dhpj5kDXLlQgLuQp0sPUb8WJmebyZOgU6gZ0BErj61ozN2+h0NDiedJ8ioMp7
5dWs+nX/MojC/ug1EStO/h6MJ4nG9lw52ANHrs2IkLbMx+6JacnDXIOMgJXebhFZPBjYSndo6d2F
MRuzEANb6TVC3apkuYGpxb8aVT6jKv0EBVC+0CaCq30watbxzog92BchlMGSyJhVkHdvog7gjdWl
xbh/epr6br7WLXWacPSfIcUBgZXQ3qZdgCBBQ/hAfsDqbOqALQzZ1TThLrpx/GUxh0V5qIon3Dcb
8nxC4PiDuY2MITuPOthXbEIOCHXcEwcO5MQG3SQzUBDN00ooW19MSdpmlyd41dALDGn1RKouZVym
51Vncn8OZMYeSoulYJVjYM87RQSOOxwEGxNkaoXaDa76Y7RL9973xumXYlb7AYcc7+6uyhzvYEds
j+DdCaQnSp+rjI/QMCYH07LCRuUl645QKvxf0UkGfGfaSHYqGMojObE4BKbJiPdCWESZFhyllCqr
FFnQGsXlyuHYPC1fIC6ALGmRRwL7ELATuOi4q+JLZzC+FqZ4LwNVoRwdnPsYO/xKKKskNfU5q93e
dq6B6uOjTJCGV1V5810rv5hcQifqYmDcrnPtTIX1ERsXnXrGsJc+d5dEVn8SdC2e9turUgMSPoH8
18sYNcC1OfXyuarL8ZQjwN0qyieos8I596JxNhGRdNuYWO8iKu1L53pXLyJmyDTvjDv6AnBkH0bI
qMiwMmaeZ23XkG0wA+XxlXhLrIIpyPiuppmUWSejI4w5rmJ0fivR8ZYG7oJBd8wfZh8/luG799YK
t2YTQxUZXahmUr6hQ4Cbac5fSR92B21UgBequXiAHQYfSdtb6cVynfr5DumJfs46EuwsNeAK7FBu
pWc6Xerryn4cm/7U1PnDYo/BF637g01ncXb5qA9hTPaYScnOIN26mlrGK7BCzA5mSETZALEQWxwa
BSbozEHw4bWfI644hEKWf0uaCAPeAD2ZB23PLw0MQil5L1HyPbmu1aAP5iLl79+DXh72OdFAZ7Lj
vPNE7Di8q3OQSnHRWTXCvSPeNVHAmZvQ45LjF/2+/P4ej8ShFD8ZURER+4g4RwD4oxmRfk1hAEen
+EaRt51mj6LZ0itInv9l7mS9uba5T2UHxoD5E4fdtMeJ0FJIEblcMt67lOZee07J7YgZlva/W3eO
yx0l3+FUJSC0Ohr+7JOxUXk26/KKU0E8ZdFDztPxmb2PuwcTTnJWSJpnhVgP94J9KjGLr/MRJUzP
WswKTW/vWfrcSCDPGSJnWjFkMXkDkFVdiWLEo4/6iuqk+MjQdG3BgrKAL11B+FnjnlXvHcI299dm
Yl5nJxP7xnVPdmq7V7lEK9poythkYUsCREj5q7I7mib4uOFCUDa9a94OwWZgG8h+6qMLRv7t9ZDu
fEl7medRu67QYWyDlHFZVgKOEE6VbCO3QtlincueXl0gtzv5mlO/AHv1FBnW2WUw9DFSErKHMYkm
CZziI7RSn7qAPICATmZraO1dyZfAIYryBaljRtJR7sGFRz0+z0FyVcNIxlDagv6f/EMTFfWpHSpU
cpbhsfH3oUEams05rXGbReDXl5es9m4OgeLHSKiDW43quWhi5oUWMhYE/gdoAzDRkghlqo+gLoL1
wp7MP6ZN02Ca9HtiDmYT+XJXXcNx/ks5NQBRyg95ykXUKoSgQy/bg8nYuRwjcfAs607ERXZNFgT2
YOu30a3Tw+9P/b7IsXsisCPZBj454X0IOOM3QKegW0fUr97rwfvUKsYvA6+MDU2YHnPN43Lux2JP
Msihae0TPtn2sSxBVbamwRqRiJo0SlCz2/FVSz0diyI5pmXpPNCcE646+X+psnE9Qb3HJwcKs9jX
85fL9Psi32Cy7Poxt49BOIIX0gGg6dJP155gHIZYyVrNnPI38p8J9Gwf6go5o2+QkY4UPrrp1GAK
bznmrlbVU9MJcXE9NGFxHt9iYaMljEqguK2GYTP49QP8FJI0GvMZ5Fv3TFhKvO9IPZ9YZ1yUtksG
JfqtZqAS1v02HeW3mIdwh811fASZXW6FoswLDBe4HNm3Bxkk71PEwLa25/SSwEqAgchgx6xgG/3+
3O9XopM8XkOQRBn55tH7VIZ/gcmCQMpD/7WtSYZqPoduSB/YQMQvySiaTU3IOaBHb28n846wE5OT
BH96by79h9O+RFlknpoh2fJQhrc/Il3xGXFh6SBX0vOrFQH108lzqp+oh/NC5tVXHFjuuQ+8Pelp
UD9ns2LXZZBAZvT22gyw14wLRyTLFy4xQ5dVEo0J8a9zTzId0j/ALs/0svuOoKkvq+ZPh7ETwNI4
oCp7zGLwcokzbe3YUhuEwM/kN9YP2YT+NVH+U1t4dJQq+0pSoa89v2+XhYa5dQnIwbte2KDIwhRZ
q10e4GBjWfmH0Go+NhFo/MUzClrtXxVJn/Xkf72a1WvW1tMhKOEoGT15f4pNW+WJ4LnJ04H2aATP
bMxPtUgN3FKKW770GA25t8p15T0v/I8qmXKWJuW7Hebw8WzIlU6PLBy9y9p2DP3CjQm+M30j6Wr+
toP4ljccga5n33RMIndSpW9+Y38mlqa5r0R3j2nn9iCL/VWQuu1lCudLaEXmI/cGwuChY99cfU6+
V24mTeaF3aiHFpDpCaZSc8NGNu/TReBLhXOdwRafAyvr78DQjhXzuUszueoe81FwtERAYjx73NU1
OwUz8KB12lM4bFoSkzZsEpmEJ3BbmwDzDEV4Fz7E8920NV4CNMKr2DfFDt00NAUwt7ffF5UBM0Lm
l+3awOmwwi5hdiCLdpObIUvUXp7AXpgT/E7Lj/1qMC+pJfdtXz4NBdJnkWbvNDUAWH1qtTqZ1qPJ
wIBe7y0XmtnyxePwuNiWTTMOI/TadfhkPdgHBUPhcIUGUG6kJtACTtsh1AvOq7XeIqGZ0YyLhEJP
I5wRiYmehnhAq3wo58A8+eh7Nh1k7NUvfziP0mSf1uYbbVyzZesRbRmp02uLfD4lNi2ND3ho96vM
tOygRRTU4pRs6mxtiFYQEkBEg0k04MaHkzGQNTwk7xUuWnpr9R6l7T4w+XBtGe9axlAIOlkxswX2
CC7CkTW662Acnn4RBIntcmSx3wYzGke7uc4G9tCu+8g4Jr4BptiU0ix3RW4U66yM6luC8JpiDsBN
i7nVab2HsfGHdcpIFzFsechMhbYDS+pMZuHkuc0BAyQpsrkZn9yBfgg4U7tBxmltRZg0jKgY4vgF
WN5Z4i0UwBQhKiU3q2D9PXc9ExM4lMWU/Chm7OfR7/ECpUyCjJi8DSPFiZJOf+uKfjWmSvGqJNm3
bvqV2Y17sDSS8DwT5kGSvZ7AZ1yVddo9xQ6pDk0S9g+6SQ+JnY1ca4sywjY/K1uU22QAjIZqLb3A
WESx074YIopv4wxrkg5p4QmwTwpm3Du96ZLQU6xdvzwUXRcdxlF9U3DQxzeMbCYMrg+Bi8N68J+a
PpNXjHbDOp5TRid+8aNyiKQDnKStk2VEitjTkRGG3lhckRi+7jlEtG1Y2ckWg5SRk6o3lLzBlLFM
ucNbnI8P9F4fqTF1+yh5cP0FS2mzZCD7bIAL4nb/FcOMuZmsjlXDqqywurVjCQzVQoRsyMaRAgAj
Fxu2+hlwUzdIhk8NFu10wDvLsuHqChmcO5LMLIoYThvvLPKYsFNSM+8F9k9C6csPD6nFk2cw4lQD
goDcEy+W4aitDcll1RYLYtPTxbvPxIcaxlH7X26Zg7hvlSUNwT7L/10oz4Ex8YyskFqT60VqamWd
Il1ke5bzOKaUW93n1DoXSZW9Ig6bn2fjb97J9PX3BcIbIHbZ3H3Apr+TGgz+14H64/77IyJk/6Wm
0RD2hiZ84FF7IZ4P2ZHW1okhYPqKWQl6cZUXB5PIhlcFRpHt4ZjsUlfBPTfLtzHDbEyJYtNEw4tL
TXYrJRP9FWa14swfaTHHZEbEzsK+St1913mfv1asK+9mQJM6lcXr4LNV68Kerb7mgTRIpuRBajwL
fsh2t3sWzjEoPHvbdYa3JmS9eSUhdoOapH6q7PlEg2vd27ZFZTMn9wxG62tnDF+No5GPdKp+HUuD
TwjJtkEo5jkxJR7i9O7kRPXKfoiO/iAmXEgk01mQaN47Qtn2pDciKkk8931xeq66IVfX3/8LUrY0
ePpwMaNki0LrOsboXVM0H+86YeMbjDLblxYxYwDrC1Ko1C5rrYmod5fljsXDkBviiypBP9Ju3L0Z
gGAbzMHzoDUc0zx2ngYv/qly48eNcuPZNdguqpA/vpnGP5IjZxjUPw61+W6Mv/ooEb2JyQZ6X59i
lttPc67LbdPMO2qh6D7OibMy+8bdT1Wi9p1Z3gyncf6mPF0sJqDntjXxlO3MJLD/NSPPvMZ7THlT
v7TIX/3AL5/brvzWIbQdpoSlNaVfIKu3QA3gs9iVfdVs/zFXoOcZfqysZpuYPs6qc7/Ysj+WExSa
gnHlCGt4y7d9q8uw/g6YJyC1z+RHt+QlolBabpawPHcZY1c8/9F92Z476LEcH+5SkBkHMIz2+0il
w6Rhsp7DZRljtyOPAazIV1Cu1Vbio3rT+fBDGcnJwaKEZBc2Lj4jvC7iNJnBI5mBJf/WbfJtWan1
UZlGzYbJmfGPRS6Pfa6tIEuKu8zpeAi37688ovsDuB3jhGluPvVD7aKfLqZzAROyiWpv14Wuz/Kg
JhOi6tLnPFfIMrKzRyv9mtaXNu8revOo/s6y7GIwCabGIK4yrWnMo6I9jCz9f4wI/LKjoKjWGHhY
9EzZrtG8AymB2sC/xube4bqEr6NecoZyz/M4PDgZcqOKDARWa9tWwzvIULI+hI0s9sLPOg6oZkQW
GoIRmGd6+hjmj2ejrNVC9XuRzOy/KLClpP3JWwKziIvqb4IO10GuEPTZPfOC6eDl/aMj4fTOHQRh
FQ3yTzCKs42MIVohUl3HThGjFDDMy1iLZEM3e8YhFx61LNCShAzd0rKHLZQjdYmtgOrbDi940tdm
Wam/SFs2fT7c4tlanCagDJzCeHMJflnFjzO0oKyh1aUQ96/s/vqLzKdwI6nxP9Pc3cbdLH/GZSCr
fKN6qiZ0HjlDw5WJw3LvN7N8Mfr0C+qN86Ps7ClFQPKWamfmbvWCY64YkvAf/XDhuiiEkvmHAQ+c
BK+ETw3+0rDVF8CJiiuya16CpLpOHum9dgMxd7bSDXXrIdOpz+aQ/Xg2c5C5/UTg7fwk6mk6dsuK
JQygyjAcrN7zFvCUrNct1d4VkxUPc97scxSm7hWiFfZ/48UuAtQZ1qAPGog+W2aulx7BiNDmDw8f
sddJQspLXhq7DPH1MWPj+mRrGkLI391Pm93JgztYneu/BF3nbUzD/89i6cMUCXdCViJVhp+3FjpD
uYnI+ipcBaExuc1ERNxNvzRONotdZG68ycYRKt+6Rb7/U7s4xGT15Ip4eIV9Fx9iNoR73Wr52rYV
sYmrqE7VoYF4eoQYswFrtBzO3iWRHGRjaT5itA73wIHNu1Ek7roHz3YzyvJvFw0U1A73cSoQ2Zjv
Y8d8FG5stDc+M1nYR8TTDPwgS5wJWa/xbiT1wSuTNQENwTEWwQaRysjArNpAmr1nEG3BMllbxo3f
YaU8rrX4rYsc50gtUZybOAZFZc17wRW27WPI6NqNjW0fJdAO6iQ4idZlVWe+J0mpdtD+qB2hN3Hh
nGcrMDggzCe7c4iFmLcDWrdDPUOl0YO1iIN0SJhc0Z0a3RO34su30Gt32bLmN8KFwG8xuPXLlJJY
nDy9/NHgV0BgOpjXRTBBmsiKbVcQLwV+oAAiw5gYuV9z8kR157jeALpzD0UknyjD1MYd4nEbVFlD
n9Eh2w3i7iTzpWAt5y+nJg4SSGmHmXl5wtfyOeSRXUCAQUDuHpupUuduefn9qjeSxVtdrMEsPBIf
MaNYBGRbabuH1u/Np9/v+/er/7/8/pyy6EsaC4dh2f/JG5M2bBro/MiMDUo73Vk8Tuu0Sc+TJ1/M
VIjNpIrqYNjBW1ugk2IQCOCV6bORs6UmhGcdaEHsp4eKwekoLHyHvtzH5GCOkXmtg4ixOfBt+Lwo
PWulL7En/pSSzHSv42BxQXEeElD6OFsy1mYMe2Yvcy9ROZvH3sk+EY4enHp8TIcAWrHU5gFTccm0
CUAf27aC04ABlb7US3jy/1+8Ln+F7OE2A84Iv+nvrVuCPvUyMJQErGSjdRu5OCouDF/U2YlEJnej
ffqUKHXHszYdijj/HrMzXxsl0Ig69keGVNbOHKtqg4QqR8T4SbAu+h3ZkSJYghhDLnLtGuVQ19DK
WJl+bIACV059gxypt25fJTtgAXiKGihj7hh4K27kF5SmsMLw46In3Uv0w2vJmZz5JuTC9qWrZUVt
a14bNQzgIyYsluZ4mizeNLhCjLVcURYrFSeXYIiHYxmawRXNIabjwnr30+4a9VF7CxUvNXPvNUqa
eZcwytybEp+H6w1iHwiCNSa0LxSwU7o1rCVLQ+l0X7Ypl7qxSe0IcY+tyVPB4K7w/8JtWhc8gThc
cSBXz1EYDo+RNr7HPMUwF/R6kyqH90vedIaxLycKNkE/T8UC+wCvxpY0D2cRjqxzKzdeYmH+5xam
vbQYzpqJNLmzIGR/E5Hg3x/KSoh9n4QvGs0VdFofoTlp1Y0iJAnpThyNl5SpnDIL4vTMBsaLIbsT
dGYHj3lMhLKRjPVlyGZwqgu2r7KzimqWeW2SV391h7ZHu0R2B/nIBjEK9xEJG78GkjCYqVBdhDAy
du0VYmGYKRXKJSG6rTMvCt8QOEZPY5m5JVypaco2HPBMjmQoN6bP8gbvG9+ZeiXX0d6D2yZrDQJm
VPlL6LCP6xzRKcnjKJ+QH5FISigh0EQlkb4wrCKdLYSUO2qJTKFs+rUvFiNGab8H1sjZ4gR3E8st
+didCSy1x2EOTpjnlOyuLZ/tqh22c1CLB7f295UTzDfM8Sh6/QBIepl9DqxA2WDhvyDAlalygTSn
XFDVzAQO/qJCcnPnI18ok2PDukp1zPfQJ0Bxlzs9RG8hky9k7cKmCmyPnmiCK1Lpm1/V6X5+LkVo
IqOHK8uMZ+26+NgdVGw7OxteZkmi3KqjVsD+9ll4pEiVE1ZfGaFhhvTv5eGHFoRrmkb0B4VYjXuh
yp7Da+C61bOF+fpBFe3JxMu3TlEKcqwf0J6Y2yy2q6PHisR2nYVxochVzdkEFG1wMrN/xMC5p9CF
B+UAIRs7GKyKNqtW5jn00n+hw+aAEdkaczkEToJke4eEExRMBmuw4OF3DZmyQq0TIdh+2+4Nmr7J
kNc8tCkfApAqCilenAmeI06yYtsLPe713CGVjZtDNxWYALt+l2XmBNDJWAXqRDXmvs9m+ocGD996
styeDYoa4T3DamUha6ZPBd8a1ETba6YfEI/XMisfJxeoN2Z4DZ5dfsbOUlO2iN8YeCVrgBLrBnzi
OWNyQhDfRJBCqs9SiPma+rQffpL/U+D8hNd9opjPoGG2HznYdnSyZG228D8qw98zWtQHify/Jln5
FM3D1elSvaki/5WpqbjaI+KewfUBOWAL2zkSalgJzGkLkZrMDfPT6Svj0bHZDfX5zKY3AXEuA4j6
9iUoRnsLJAfuTZdOF1WKv6YFpcTti0XEBnsPxSkBuH14I8p9PJJF9xzxgNp5GiUz9Wu6DhVaMScK
h13vL9DZIClPqTAOtQHEnzUvMOgmq+HTxClzmcxeIwWtzzSLKFTL2rjEZLRndXUcNDs7ZaQKJ5o5
btFGAP8c3bsXlthYbFrI0HmMDLZbRoOcvEpSopsSJoFZIZipiP4/irH0O1qM3qPrpU9eVHqnIbIX
i0Gxbau0/pCfVlcW39pBH+6gwQJfYNxNclNiDK7nMjGrnY2TGcY9UYwzzWM8j+keycGM7hD9cWAV
za7oa3Hk6N52mL+2DhOPiwiNjzyqLe6lAJw6qvQkHuRrHxvN1lQeEsYR3kRutOMz11VGcVEnryTn
HakyrpOAomkGPvLwyfyboxvHY0+kelP092qga+E3ZGaSHXJoLythhZ++wFKpWKSgWzD2EXgHQAeH
DMFVqRISOtyY1a/LlCvSnzai9b2HmXeuKg8BXL/Noml+tLvgZJApCKZqSrA9C3min+u2/Vg/Iy6M
N3KpxJXVvXJ1HmVjWy9qVAzArPoqam19cwv3Ko+/CS/0N+0MDTSCyr+SauEN+8W083K0BSWUniE8
mx2JN0nPRTWO737LdLvrWFelxA3t4FPa21FZq6b23I0ZA8oRxNOBVUxCOJvTXcBa3PVUbsB8ZvdJ
QdjpZp1uWtmzhjRYOQe13koXUevYP0o9s0vzOyzrOiflueiJLiGX29Bld/KNHioB4XN7K+nXGl3E
e4fMeIvxuMMa3b/Sm2FY9lM278CYiIESyAh868mj1zy4FCAKKrZy4RQi9CZvFDW2YtClvCXSdtha
lq82IxubdRkl2AGL2b7WFvcNGWAW1oHBP4rAS04yMiY4OLp7m3122gmR1lPv4zDoYafUVXQsyLBY
haUH8EKPT1A50OUP7T3NHB9pYUuTpzqxV7H8rwiHT1DmjyDsiNQdIB5V5gsYKITuCo2tbDgR5pG1
gNXsPDlnl7L+Fh66ZcuCZ2003cVM2NRExvioWDWfhsFCChfk91hGDDeDASRvlL6NifWUkjvUCJqY
yqX9dh0PZYccKZ3wmXPFrrgumjP55/hvKujfeZ9WXyWCVLpZ1VBQ0EIe/Vk1uxGFxcEzmCAhLCI6
B3c9J3UwHLpRz3uNwpu4P/NQVLPY2eSkrUkpx/2Smvdgot5sWOEwwAdsH6DFx28FSu5ljub6T8/g
RidkxozTcVIc2LBTAHaiMt7MFj4WNxcnPzG/fYcgiwbTXGGQV8LNiWym87eNaXw5TCtR/f/JCxCQ
7jL39nkGuxGBtAgKpjXv+drhbN/HltUvqmMSuGYgHaRorMp2GHZswODNLsr6sHjoKJAIqluU2DVW
rKnzzmVB5RJ4RrQt+ob7DF0ltj30eFHnkJ6WNs7DBP1aaRJAmPTMu8mRf0xESDvdkU4S+3ofTuXO
n1jxo5051fir9x6jk2Z2nQdcus7D4LfmPoONm8/Wi4TAyFDzVhczs7tMfNQpemhlyukZy9gq5fsz
snrXTBhhUd2Hjsb/443zhb8cTKtCzNrM+sP2gDxGKvvpMARzFGesXwm+qArg7BBQEPElDh3J/IW+
gPYR0k9/Ng0d7kpVWiuA0kRXSvkDsNUTKnxrkBCTXu3gtIEj7aos2xoJrihOc3kY6XwTl1zySemr
Qim6b0wG0Kkc372QRwPtLk3Y6JR7aaX/BYb3GaWDfFRRr9fAb8TKcwQsBstOzp1EaqACVg1d8UOu
3AvyRxwmgUPXWIV3Qk5wdQNA89npLI6DtwiBLmWLLg5s22GlUsrs6vZamlYE78cEqiHJt4udpZQM
2xdIBAmwfIJcyrhis2g3HxHL0i2kNq5YA0fYaGFnbyuvfhiwgq1EZQDBkO17OTsxatnhlTlzeqUd
GB8D+cpAB7Cw7dhXRSQsvGWbOzanS4Jit2EQdVNdUZC05B1TST4cDWy5tsc/NZLPe+GKOy0OBCco
VZi2sQiKoL7m2WKY7rp6m1p8dmlG2vEWSKYPup5wnazTfxB7OivWpsHKdaike+RumyfyGf4jgpA9
++BunZSdBGKMkAEeavEojnj6uABZWIPtcw92QYQIawiZJlj4wX6LTWts65OdU9xPJTyECeYWiA42
6QNDu6uNam+TTLX/7fyXdu5j3AHJRgQ8UT0R1kVJok27ufazqo7UzychR4z8nvs/os5jOXYdW6Jf
xAgANCCn5b28rnQmDOkYehL05ut7ld7gDVqh29GtK1UVSeydmSvBD2Emeib7AjEz8f3NkC9/Ylrs
EQKALcAkIhfi+jNmj/oVfDMMBduNfxmU5hClab20Nqv0pv+D8+nTcsuQGPaJqnr3YQaiBBBo3s1K
/jWhCPcQynHpIcYQqZc4by6+gzVi5xANOqfD8B6omSOrO2NqgiroVR4FWkJ3D9ofu4dQf2JEYS8K
AsmM5h9F8kRxrZwOKYA/RZZsaozyerAeAfy/9BzCeJeg6kpOUXNcJGeveVqa1EJcwMbB4CYKTZ0s
Jm6B53w9Kqc6JEN3KvxsvlIZxacyism+ui6Rwj8QwWdGm0zjv+wEdnBzZ0hMsOeAk2ATo0LeI0wa
Qirxll81nnKKxXAtULSYJf1yqPoAV2KjnvIsfbfT+6k0QawR/G+MnfrbqYmJ0lstSEaez2vkLlrA
5IKpS+EaZ6+SsDCHjfLHbhTDR39PEU5pcq4OwHyqLdOSXtm8w7sxgkLxU5/JEKdPWAO+KqAGezI3
mFIgpbsExJ0qfxaR2+GLEMsBm2q81dr9h9u52XiO+7tCSl/l3fQZhoUhyMxZfVIEfTOPZWMonytA
t0eCIRxglkTgpkYW95aIkG2dLYfGLWCZLdYWIx5mjGDZYpDAxHM/goJJ3i3iv5Cw/2opYSz2M9M7
aLjfPs5aTtI5g2BJNJHjPg2hXNI1lQZtr56HjPQPm+DotODGFL1L4s+Zn02ECcsyQ7Ar4vErkvF+
ifNoF/ghnmna+8qU7CvNsmeyrjykZACosofMVU6Q2rPWe/RI8A04qFfUa7hHlsI+OAhf7qIy8liK
A8MX9qj2fZucZafbs5pwDjv9pSUTNidLfhxTDyB0dTVW/ndE0iGMIrEXcv3EeKqy1Fxlyu6o7tW8
tUrxztkVoieWxC25EGIVcbnJbGjHOZjvU194RObkbygv9Q62JpayFvj3FA7EQSq674I3Eu0scQhL
berFSfZSMK4SuSJgAsXKzXeJ1M72l7IAeNDnQAN8ZG2dMsxOivvtpk8hzsyT/pUG9/V4NV3HitmD
1q5PR1XfbtBXu7RrAC2O2Zlo9crh/oFuz69DQI+lD1g5VvGEANPMHKxpfK2GCYjbjKMhgXK8z8y0
oB7sU3htxwBAycbFwEbUuSTYQZPvlhwfpaTVxbP7GN8NdZSYCe9B3GwbzrQn6gXrY5jTaUei0KYP
Zc3UQWRmASk/LST8lbVMa0/AE/AkLZoYePFNhQtbXfrRXLdurmGq3mbdbilyo39Z+t6h9rN/0MUq
SLOgLbomPZZTfQ4IbB6zsYwuP19kK78F5Xg7a/wPngbQFsAqXbhwmG4owLN9Ibed/46tgmfaVGQb
IcVj0upkzzWXypwAVUjPXFYs7wlg2udmzo95vLy4CX8frl1kBkklMCfzZA1ldlUltfVYBdXZLemA
tXChVHcj2NOSf1Lp+m/k2cXd/40P9Ux8Mlg1NfHZ0Oq+M6w951ZVzuOive+2pLe9oQzWZJ+zjHbx
HRJ8NyDnPG72wzD8Ku6nvjRtsZl61rNMZ7jA3gR+AbspxJwJhwPCauX5egMkYw1mLT6PJT8yJxay
pbIMbXsVq3Rm4z1tVJj5a0dpve4pyIru7+ks6HhElfrlKtxdMy6BlqY1+JbvNPeodZ6pj6zWKOZb
peRJhLfUdwKqy48JayiTt2wI0uU5ZvW5lqL4lyfxv7m5oy9z7EtNLa9OG17UtLhfQ5vsjXVKFn/k
IMHdn1ATYMRAU55HQ3hA51NLoAW3ehzgXRckgwyIWZaCIxp1cTXFDHfwjbyxfvWS6EEQt0hHPIZ2
VfExlpg1OtFtNd0w+zYhvQ/6bTnnNByJNjrWjZ3uFQZaMykLYSmKaFskCz/b5H6n65S4UPIY8vdW
O+3pnq6uftJlK7+C8DMyXANsl+i8Y7Uv54kzTpRsa0feXc3igj5CBY8LHVGzk8jKcAVNiZ4JQfMJ
HQJsIQYeCqUpaJCvGqQE8xyxagbPUVbHiPiWFjLfZY7DDnjQOOLTvDiWhs7qYprvLUBxzP1enqZQ
2ERNMputEPioPsKSo3nKTAJ33mx77g69YNrxeX4offPhsnl+7McRLGtHfWxtW2ITNf3rlE/4FtIA
t6iE8tUri0XBwq6pgbl9xPjlPVgJ7UEuLqG0scFs5hSzZkV6TjpwvLVjLraA9bzknDxYfqF73ju8
gSQeDOfhMxUTxebO20Dwn0Zao8OPPHflEV6FBDNDlWH+mo+cE8KpusJ27mlUwSMLfjfZj6YnTtjK
fT2W9rP2m8M4FEf42ss2pRSDPd8KWk2+GiDdkMcuj1M536q2/JTOF+5wIKETS+KlTW5RTLsSdUTP
XelxYVGclSwt8lbVc0h2gpVT2AAkrekrJpFREQg+YyX6zHux5UwEn3iymgtH+I1aXAK1Q/Jut8E/
IsOKQ3P2gc3LX7N5DLZVR2GiSKLT1DNrD2TGjSeJf85MPza1nXYyjBv49vzIIqMWJjMIrK1ydyCB
vobMtq5pm2OxwlPk2uqRAzUhcae5+l19ENBzNiIaMV1Pw7uHSLlqMmAmvLI+yZEzZWnixHog2lAq
wLEGOkBxjzBlvUfbNeyDbWG0BY1aBmTxwaLKQem9jMJz6PIcqGBVbqi6OrRFSvNHFfKq0JhNZgtC
jMdADEpLxRyxW4NHD61xFwlN3GIJuqufBkThm+zWF3/o0sigfLWSE3JeXesZ6ZqjkPI5Ebc4FgN+
b9wv3llmIYKoH2E1cuU1tIa/WTLYe4wr3rUXBq83zHcYzbQfN9ugaShKoA5zF/nuR9CGZ6t5csN+
viQqOZRYfy7eyXak3pHkpGSl7Xz2SXJ4gYl/FB3XUVX68pVUSrIOKxtQ1/0pkvk11wtNKSN0N9gI
It4N7cniIXhBNb3HDshQKhDqPrdRQueQlSBHDLuidv/CXoX/2plxP3HrWtVTKPdEP655T7yw1Aqu
vM2meeg+7zaT21Qh/Q6Vpnp+vLQZP9eNDpzabQyTbVTAkJk2QwPKJeTOqmPgHXH9EbOSXEugygNb
0VVZc0TP5hcM3HofkwReD7EcbtzMtqBx+qf2jpOLiQ7srTnD6a/nV40RjBnJ2xZ++sclmrf1wKXg
7fK23qNFqP9pthA+YywSSzD9SvzRWxPiJNDRfgQ5rRit405co/a9geSW4o9ftYRfQp4E635o32XD
YxpGw66gsfFE1d42KFKGRDjY/FDi1gXLOS7CVwdqI3eTrn1gW3irVQNb09E0xBLPEcNZZ5pQoJo/
bGVe5OL9R4ljcqDj0gK1zmCuiYpS7EzJS4CZSA75sTNBu5IWRBruWNSMLhycM4F/uBvkbtLHJCwX
YCA4OEHisSt3Rn00PBRnjS2ZJXP4gKjJWkWOCj6jondE5GdKOoZN2Xi8CNyoHjjbx1vyGsjx+AdP
02DiwxBXJ7waNsytHInUIOTs2I6wAq+z6amagyNib7lps5Hae2I+WnDpeik5g6ZwYJxH5ujf/0lX
iTyMY/qQSGTdirOPCgnhDwF7osUCtTe1dKJlHwFPD3Z1XPWliwIRFLqBgVO2W4fypdEKd6bCy6fG
v5mx/ZPP7aUh14RAHbE7mDw2ZCXAVvLE5ICldwld8oHJJNUdZQ2r1/7jECnbOd7sbhNyGTDss+qU
WM2MzwRMVBypXWE6bBs/stKdPl7fDyw+ZpqrJ71jLqjZEy52GafX9irEM7bCO4GldMRbCCuaHQlk
hoJPMsUPVbA16fzL4r1nMaY1YfHwuQuiz1TR/SykQ+SWqfHQjR3EpoF2ojLKH2yGOcIxOccLtsLc
p9XXMpCjC8vfLRshhIpwORVajqfp4wfajasv2Mngym3qupj+ZZig6TqN9+C2XIDY48I9vinMm1bj
vQLpGpgvuDxN7r0qlGKfQneaVvL/KAnqtqCAYTM79BOmZf1Cd6v7wOaNOB89xWiJTJg8ogw73i7Z
/gAgMfkDrsyAgCHH9EePIFtAnfQZTwj+Z8dsoX7aPWfzOUX8dqRNQSV7i6Ot6+HUhN0dy/pED6q3
HjRqB9u9q9O56QmL3c63kJZKMi2bRPpsYpPuKR3vdRX5/FoVAYYOKcsL+hPrlFHR0jHdF/fyP5aU
C4yBI4WPH4aSGL+n3bHn+YPJpH2tO/zMmCLsqMPK47MvCoOEum6qtCprQReGbJECylcpA5MAKmOl
9XT0W5ZGoG7tTZpkb/CMHewzOUWIKL/scGICaUlLAsFvPCjsrcdUxvFUCP+VoDCHzQmrNM5FhoA0
OPdhsewjl8vs5wub2dsSatxSjIuRS/94VzjjUbVneijaCk9QPNQROU3k7pRTx47L+PcS6DNVPQF0
MbFvCdMOPSbs5d4rYe3qKLHOkzGwxAfu771vxZckHPlcgYAkYkEqIkUOCKNzT754NVKkWLXB4/0/
ZRH/vZvK2iGar8TRP43OnBu6xT6rWLXkOrc3tExhuoYjt5djSnTVv7cJO01/8nrRn+qksA401dN5
kPXnutXkn+7fCSvmlj0t/R45m8uIhz/G1Zu/aOvs9g7Wa84vfvZldLlxbVGdRRwzJdHoZNvdey1w
wk0DvTZ5oC6zSPbLOD1xl/ue2UVzvuqTlwqBpqyaPW1TbKJisK4TytkaiEILwx8gweLGLO1L8Qh+
srw2dAmqVnHLARXIS4dNymIwCiEeY6dw2ceSWd43TvPk2PdEcfTEFj6GEAFYW1LBsZJuROipoSxz
AK21wXJEIErbJKkjFu9+Vh31HKG/QK6Ii1iBwWIYb5dqMXeOYvt/w/mi+seYCMBeL704dBoVugj3
eUz8eSCkdVzq7ojokD5MUrxqsvdnLKTtOivYUiIb4JvI/iR1DMotRSaaVCtupZu/KL38pkJMbq00
rk8/X2gfIa7mdyM5iyTeSocZxhlbghp0SKxVRmi9nlhlGSqEe92fKTdQEDg1RIJgYBvjmUPjCbQW
F8ZpBb3L9uCBzWz3eKKZCyjrZSfK4LtZcAhRXFZvZQzbPrAE52xA1jvFILAvjLcKi94/BqkZzoWc
HuuC3UVYDeWJ52UJPZzv0rhqDgNdPD+9Xn7NJt9VRDTH2IrPdSd3dufEh8XCzONY0SOYz2ET1PLd
6rR1gR4+b3Ovp7ityB4jqjA2jfTv6JduWYdtO+w00xPSBQudJrM49/6rXbs+0E8c4kYbX6KSqa70
vGCNRa7YN7LllMDqZjMm6VXUujx6ffSguoHqiSyV31GYzEcA66f2/mNKWlIZgstNk4Yhp1jTPCzU
7DwMV9gDIZVK068ocauT6dlPwc+C0FHj8QVJEIuKamvXemkLf3jAOsOYlQ+vPOQwuqf1+JyhNcJw
XVhImq84kc21rzOoA5T7rkwN4oAHPe+JaV8K56uRebEjTAM5Iba/G+FzpI5bQrSafVyFJQ4mTPVf
l0Wv0FpRq3vaaDMHaUvZ7S9Hudw0GwY5yy7/hi1dBCNw/ZXVkUrPlUfmbBgxMN63ykk83mbHO3hB
MxyakgumIKxA32yEWYcexas7YFWls2EGe7ojkZNefaeCtUzVyU7O8ZfVUHec3vPOnpkxPoDX+GEr
uXfAEunC4ZjRbpguFAsMWC1YTNUnN/uucs1euxxgXY9Wu2ZJADmr757myubc3VOnk7DMBJ7wks68
uqxsYBiUc/QUCYoSUFkHIgw3YXBdDXZ508GfuxCy7p3WhayNWeJnif2zv05po1jnRjrQ96Lq/ENo
zjtAP4bAr0Mmi7Krbt61xfAfqlN3BTnOxG9RHx9N8S6UoUfupIgffiJftYMFvUuABRQFzvfQMW99
yL/YUFkUjfm8Th28BzhJotVYEFbxiwriekeYxq/1a2SyN3oJ7GNryfgBQS9Yl6IX5J2Y3pBhafJl
eQxJyMnPlYiW9diEI/fs4UCwmNVugKiN/ZOuroiSj56Vg17o5nZyKlKL/eh7x0XW3ksL12SlIsi+
ZnauIjDI47V+8HLRs0/vkMdt9JnJGx9y40zHvp/+ZeCXU81Zw3Xs8aAmlHyX/A7ZRKKK9jHE6baF
WIr1ka1NPTjrBUzsNen+0Q5YnPg1DkQexxMy1sc83HfA8Ret3EYzcpfN+D1GTDva73A4JDVXDsPZ
OvBVAi5kJlJK5GzrjQ7ZXopSaTL12N8szRlvFkyQJP6v794ahSUn8dnzpO5YIbYiZy7AVtjhefRZ
nVFkHu1CzSuRohrCc1OYI4Fd2w33bgRVgFoc+HjopmH90lH6Cfe+RfRjqiY4QoX0fYzLy16j7A0b
G0cdbQDMy+SnwCaPGAqJkY5bUTqvSx37Z1/j4Mrc8Brxaq+UWshBFf1bQrB0ZRIXBZMFs+PM4lPG
egcvrO/69pdaFgx4XlzthSwPfsIO1eMHbOry0bkXrRUj/c9u3OPomIej26ovQsXy0cLFVnBuOkAO
hwsy9Q/47dPCnW6TfwGqU66aRm9D7dCyo+0betGmV9L/EGnx6fcYycLRDg5BhBlxCYA9OPOjJ1x7
b4C1c0iyWaoTrj3kVvy1RK1HZy9zc0ZPN1iQFn7FpDa5B9FkCsptHAGJ4gM4ncMg2tRue9/bJgeT
iDuzNaxv0CAI0NlsLStuj9c2oG7AD/PHlkPQIR76F3z8PDJ1BGxWIYRXvQtHwc+ibQO98RZyGjoO
U/Xl5z7QMzr6dsn8exoH6zBGdDSwdiJ+nI3wHMW/Ftpx3N9b/JaT9LkDYxtmFNWLReVpv28GbtOW
KT81ova+dfMnY2kbswP4ZsdtqCjE5roKcf5QQZsCTcbNxYeKoKfX7t0kdo9cIPaqHkBFSed5sb3l
eQSbDVA6t/gE2TmSoOoe7AVSBLqMvFcDu1cx2cdsDr6hvRcHC53BcuV/yKwO+EA85BWhRMuO1Fuj
i6dlIM/nVBhpHESpc1p9ep3rvk69JPIWZrBd78QGSkkCROwxxTRnqfLXgPzj5mm+ibXQV59sPRxR
xZZ9pES3cveeD/wmhkIsUQvS+98hpmw91gqXW4OHKELPYomGpOLBado2mfqamb0ONknukYj2vidN
tzY16T146Vg5pUPuAHzcE9VQyIhpH264Ir2dT80T5zqsjiv0yYFbd/KYzV58ghVbkUzYdjapVJwb
XHwJlX8k9dFuzFm5o77zT2+RoHE3A46x9edWrOpWPefkvGddiUNWGNTAwbwk3r07poAL5C9PScSL
RR62uSqvOJliDUAhugLNkBt8+fhSCP5NmdxYMe+mA8t/VXsh5TQgtGfHSnHK4/jyJ1IiqJRJnq9V
p3P4o/l8rN/BlFW/EnZ5zQzcbomXewtaDomiFuPBTG24dufFf8VWajjaEXUDxEm/ZL28D2xwOtbF
QzJWTI8tZ1k8eECx5/9SPdt7GymLgFOSbgNP4y2nH9viXg6Nqf5aKtJ4WesQIV/Scwh9isQswRSK
W7d9IHn0EQJYheBH7qaEWynKix371RED2KelqF1iwfyHpDIWHu14a3t2wttI1bqg2nTd0sl28KSl
nsZidphF4JnVJt6jR1GF7iT29Z7oFl4LIEgTVaAUgeFIRV9VTwpmFvIxLO3l0nkkf1QdXvL52xVc
LX6OdzmzcFtSFM4qofe4DdlGbL04IxYjXUowZcUhJPMWOlayG/hZSS2z0Bdqb9ynsCOsVRTur2nA
EZCNYOKHnJ1ATLnLxuEIY/VJ9Tp3EaVXJuIbzBPdSA+oAfqEEeuZ5S3Peacf1orgj4/JMsZHiwen
lltBAuypt3ChlcF/86CqQwSGVjUFOKrM/0zwoq5kG1kPA3zkc8Q7qVmgb4rBQf8e1kxuBBErY+8G
n1h7X4aMKQ4SDE6lJxISN0Ef3KatCzoMA2yYcObERXK0yaPcRQmZAXMFNqqVZTYqidmM9+SYE8pb
0v5lrs2pM4ncNIzX2zoPSTVZ/je0lDZ6oRSHAq1wPlPZ9pdnld5kFRNkM/Prm7Y4pFFBP5hPqfxk
poNPUUtlsr/p5PC0cTcsC0Pk+AVk9ZYP67zVIuJjkCh7i1ejWamkIFvD5yQxUGzErKodCu/eShz/
wnGaXz2kpAtvwJWbM/rZH4TzS9xuFjcC9VirFlO3pjSUodG4bypPEABj/7+uki+qd/q1MCSIxqTa
w5bcuaBbUBVgHgV1x7Izpjcu8x6Z1TlCdeQJ6ujF5OVrPoHVdllQING+ZW0H/4H+tFURT6gX3XPR
WsFDv8CCbtDtRF3vtGTaJp6e8AAm0w8o4gOuO1KYm8g9G5+E6irWOyr+GHE6PsdO+pF5LRMsDgMt
aeiDtnzyGkW150QBDVQsDvFwNjfkRWn8usfn53vTh9v14QGh+Oi0CQSAKT1ZA/WhABaxQfBDtYZD
QfYRNFOYA4kYARUHSbN1USAbntsHIfRtgmMzzMVjYgW47w3e87mZKJmvaS6hRGffOe5NVcE+b+Ls
lw9LLYbdu+aO5TPUhL8r2EErWQEhtHIbFz7TZIC97+iEvC1439mf+xDnpHWoHPArhbk1dzCVjum4
Ib68bDNmdKOE8wgj6SUGV3PF+rYNswWbI+BcaXvhobenN2e0uTCJH124G3Gq0BoycKFeAEJkK5zR
8kIpI9Dje7lkPO9kZWmKronMFqbJLj9fapexrF5aphODfUdX6XUWenvvgT4InfzOlLSoLDawm1Pg
k4vtoL1RQjck1bAOeGfXbllVT7MMHphHlernt0DbZzi/pL7N32wGzzvOHQWIBV6NPH1RcUm8I9cH
svzFC1hGbwVHZjxmhf1eSLvdjoYeC+MigWd4zc9xp7/Zxb4Qtn/F+dugVkM1C2Ynu+BYFLR2xE9o
GNMGS6Mm1MgnLFQC4EqmiSyln6VOyqvLPRsB8zzFetV4pbWpO1hoM/QaZ7hIT5ZPdabYBuBucNI2
fIrH2mztkqY749tftEDwnHKn73qmBidgVRfVvfNIPFc+at6xLrg4/bsPZBBUpXyesz54AKtkHuxy
ZzXpgoyllouF+Ai2cM3QnW2r2DOPUcZVP1fbQfEoblX7C7uadwgYLupwcNgWv3lBJk7SunciUhxs
AJrNhnM7wZ2Z9T+zaW3ZRzVr70i5NkyrNrrQgRzhNZl4LbyJAFIQxRuyHMcgsHvGLHLPA86eTSRp
MEoMrP4AyKU1c7tyoK9yj4X5l1AJ7gy0R3Y0xK7cew4DUrMPTe/BUyVcG3JI60Za8xbupHconek7
xSUahIl4TRsBvPtuyy9Tgi/d0K9pdtc31NMzuKg1Bl8uMlh4Bw5yj2FDS18x8mbAiuAwKwoA1cXE
sdFN/sts/uiRTHUEvprqsEq/OHW89o1Xc/lCYKe/LEkCZPThYLlsURlELz84qMrDceAWNLgOeC6Q
KuxdA4Hyypk63NNm9pwn/FeuszzlUZ9cgOwlF2fBmVF7hEulMc25qNkM2gZidlCJ8OIGybRtpuhm
hugm3KRaJyH+4zFM7uBPwBhzQSu0656NHN2zzQELMlsCHhZZtukbqsOVfuwwrx4ghH85JE/oqHDj
rVNzSwtT6y9qHjzuFMN4b5Zpg2ePEVvZj204/HWoMCTxf1WxUG82R8K9kermWRlLlnmEGycsOBEP
JJVrsrddsnOi7I/LYfyoKfBZ7NFHwXmPqeheBVPH0JWELhO9/0Sc5yMAqr+KYk71mLSbhKJtPZe8
oH3/4XVKbLm8ByRk78/MKfS5oCmqy9ix2mXgA3FqcC7VxTNYAO7xk55WXqbEbR5/16LPnkpNjWeP
zEQtH6O3at3lI/AzqNSRkNdWC5hPbBCnUTzEVV0yloQpfl8/XFsjUnJc7agi1SfZsfW3hOqP5Gzx
VI5kpCMUDc+T+xzTJJbG4YoepSYad2k5timgVxpXLK/7ZMNBMzauXwQg/IklJ6RoSLHlV/6VWhln
v5hWHFkBlQ+JzUSOZXu1yNbstEvPXVD0MR+98dkbrWe75m+WqMOsDLAagYAjHNbcF6HFPi36jRFy
Onb1NePBuisccqBOGD4Oow+BMWUog1eGNK9i+PvCUqeEjkhtOxzrYtI9TkTh0MKEnlLBKtgn4Hkm
c428Fq3zBTB9OObBxdTdf4ANbmPYtVtEvALeUPVv8hCXf3oFUmfrwGcGHs04EcVYgW2mmFWS+Dcl
BBmS2WFBHW1HqBYvXVZxBZ5DDniXrJfTVqbcAW1MxoSW8GtMcV1DSxuxdkTOnSQUI2a1+5D7/oEz
/sHrtbd1MQOsot598cm1PjjchV8yQZPFmJotxD+usPxERkYYqzu1db/7SSPGs/smqx5DIpVPbqo2
LFa6C/dAhn2nlTuJifOI7GPg0HTurqvtQ6HNe1KV8akWwctMbf05AdKNJYrNJZhToHcTZ1m+BAAV
1z1TMttdce2RgNpshPdbaebcBIlSsG0g8w2QO45/NzWJvThxHmwD65ynbrFHCClxoZP5Nqm9IhJq
H7wsftE18BdTUjriG2j5U9DAzQ7+tEPPqBeL7DmrPiRboVsGsGCP1X4VF7SzhBWM0mAasxeHWu6c
Pfl34wZEBTtMNjXnQ3b73VVFlXWyJX64QohrsqREHDGlbXSqu6M/upxnWHh0PHS1Fec0CP2ZAA4w
FDXtOUmrf5aI07MfACpXo33qKZTJMQLuvYEl/ehRZdTKUxIGlEcGDbd0nxiiMyO3NPhJdrUrmpcZ
fBJoBU5pQ8P9jrbgjWVkx8DSci6jfk6lSOwOZpbI+2h78IkVkJh12VbOmna2M/zN5nnp71HpulQn
w2ZtR2uCaP38uZ0zajil2FcZjru6qOmwtiiAzMvolUz281RZxZOxKc6sv9uW7TpPIPqZLKd+xsCF
+8P3AlqOBmIqMxY1p6m9q0FH2fIi6FVNivP0s7yscp/ha6ISObVx+Ahwksqfkgc/iC54qY5D76k9
QqneOlWTYgy7Nqa1L/HYcr+7q9c5iRGDvplqqFHEWLOnhD9yw07oT4QDbpO75VsZ5sFZw/x74lX4
y9j+Ni0zBLBsppN1urOnMgF+kHb53wWG+T05Xhz1YsAnaWW/PPykUMyohhTgOWRWgWdkwZzVqtst
mrKuHK80oAwLb3pmPyvlt7cAib5vcM5HgiKrRSNe+WAn/DoITj/SwM93QZs4yLgg/8DxLUeqnaxz
6dQ+3cP48OSkT0BQo5Mz/obqBtkZzTsRyEKjHw9bbqErmes7ajpec46YDkQAhrOY7edODfXBn/0R
xpfE24b9oPE7sqSzpkeUC7KY8R2OpP8nQUB6cv0dvSRFgB86mmjRkMlAeeCEfjXYZGjQcn9bM5Mw
9RFrEfJiw/THW6bb5YoDfjsG3FtRN1iCuEXyErbB3aoPAPHnHzve2OfqOxC49SWrx316z0q1M4qF
VeLEYTn414p6IFDK3Y7teLBhGh8WHkz869hCAcVbdRFNpoHzWBpV44csxYXQBw49E3w5DuKJBNiX
hsPbqFJqkp34nU1qtT+7OaYiSgMf6x72YvhVkNfaK8+6RdhRcBJSDtbT+vVUWGN2c2pvJxraye1W
Hy0/BbXIujHWOU004eg8ETCRYhyeeMVtQnGbEGLUymAmPXJNrLW28ETQPgil2cOsOxJ8NQEg6WA1
YGS+4YzkDp1TyyYbUhZjw/+t0g/G1NGROym5OYBRCi7b1skWn6mNIlOkU3JRXevtq5JAX35HZ0I2
YpvdRo+kw/HAxDs7G+DGyu5RoASdWNC8doVQ60Jgonfo6FvRKvRewyBYt00Z8qnGLFka/yAR8ZKs
+4wNanNjITQ4xljkDKvg0i0lHDq+83d4auNV7y4vcySDnbCsU1wX3LYlmQy/L4Y7i20zBmMMo44y
YrAqlhVC/E/+dBIWFtnbG6eA+GkKI80rYaiR8ABX1W1UPkjOXImmAw3m6CVKw+LUCcs7EkAfFlKE
s71LM+c5LPhLykpXLEWNfp6RH58Nv7zjN2YvcCyskD7tG6ZEey+K6hsswnyqA9dZWzPMu4RFxblP
KdfTseLgUdPVFTQKoS8DBASvkXa5FPFezpuIHq4LmKTlftjHUOF03/NEdZhIrFtf2fmnlbl7jZ15
5WMRO/l1pd+GlFmhDl5zYznntsto2Juc3exTV1mRIV/7o/+SB9W491JXHxnuCUbU4SnK5d8ks82h
Fsndtg7dpVnK9lHVAz1+sRrX/8/B+vmOW/w+1nzskNw/KgpcOPKNT4Hk8JeAYFySGChNKmpuS1RE
/nyZOu+zHOla0mCuTnX7j91YeMRBEJ9bv9+wQc6JWUU0sSl8V3hEQEPU8hhR/Xj1xssQL9amwInH
wzNegx4ZbjTH2EfXiz+ju28smCNgJR757NRD7upYBZwrqQOYchKzqBRgifu/Xo0A1i/koSc+KSk3
YMz5lEP2FotqsixMetPvoPLSQ6hIwbZB/g496hQW/rRjx7nSDpWAXq3sXRthoqgJrkKs+vYw17N3
dBnbO4LGqio/Mobs52loaUSbupumLjm8B8AXnmv01BKOp6/d7AYHB4A2E7tHyzySj/o1i2o+JJ7+
zCfZHSzRkiccB1z7I+agvg1+t7jebnbugIa6f+kbuDMhcE0lNVwr3IyA4AZ642hd44ArMNBgN7Lp
39k281yfzcYEIETdHlwRKA8+fpYhEytdPtX+3p8DfWxA4V26+5d+6t1L0o+nPCv8oxJgD2V3N3Fq
wV3B8IwbneafB0fl4AHyYjbVE0GY8u//SDqv5biRLIh+ESLgzWt7TzaNSPEFQSPBmwJQhQK+fg40
DzuxM2tEqdGFunkzT4Z1Mrz6dpA/UIf6nKu5f6WKzXt0jI63iNPS0+yXNx8ox7GTWlMx57zW9dKL
oD1yEeXwom0qVwHCVZjfjGTXNWtDU0gsh+y9TpKYzA0XDCGpZunt6E3CoREZOg2I4bweDn6Tf6Tj
dCb49Wzn1q887eyNXZfA0lLC4+7ZIc9K/K5/DSXcBj6zqoMbqwZvM1UdfL2bG1Gwq13s7n7ykRez
BNWUHmFmvPSKcIxtc81PkulaeuPfoiUH4gz1Vx2079SugJGxu5vbkadVhBffjRyPlB2/JjOrLq6B
BkZOzCsZwOEVNz6HUaC5E8Rsj1lk3Z2KbUvOnyKvv8RdJ8sflwbfwqu5NB5Mi6mYW5Y9JM3Wii0E
tnL8ESSVLMyq3Arw7k9TeJ766amsSrhjwLq6+o0H90cY9bNldRQ1Y6No4z8GJIZdnIg7UCPnEjGY
BRYR6I/Mb7OTt9iOeipv2cC/823ggkblgkwwQvD6ZzyBf2zM135CDR9mSiZkXj0yEZw9vylwz/SL
qWP4O1H8jKTMHKxER1kufSP7iScJhKK4elDc9nVsYVSqQQWHytnxFc82U9LPB6lsKFV0LfS+8k7J
tDVFq44NVB4Xur0xNjEaeP2BRodF18YlUvOGs6rxZVhOAmsAfBaei1Ggw3eo2xETu4vKuKJI7DdC
k7vRPeApOnie4mlQr2XuRHtOQtIrLeNi6zdIynWMRR3bomOiM1GYAGdSqnjL9zHCBLNuXKRfiAtM
WMxUEcyOcIYrnhDlS4JSkGCZblVRJcexzjZhwnlMnJ17Y2S/OD1+BY3GcvQI3zY4PIjyY1qqOkFg
p79V5KAzzyy/66p7h0X2yNszO+Tl0R4VP1MRkSjnyx6i3UJKf6CajyzUtqVbaa94AR5T1eDkNE8O
RcwHNx6AUc6VJKuV7xm2iiODyG42K3Nfls7vGsIY7hsVXPMs3uZTGB5b/LmtgqZgzdTuhQ7WAgXL
KLfYko61b6xl4UK4KZg1OxuYb5mztIu7Yi2acCZjMbXrMBf3Vim03cjdRaK9sRuGUiOCRyALENpk
Zu6dwN4WliwPKD0J1dK8eqSElmc6VAf1Iuqu9G397kXTHiyMeDwZ4O3rHLjO3EdbwuLJGXN9DXz2
7azMNth1tfWqses8ZBiXHzJ77B+mUR17VLkhXyAdsypO85Q8uqCgkqmic8DlmLLI4lNZR/2z5Hsf
+i1tVHVwwEjqRqX1FJC8tA1GusqrmjPBO5+HGBOLgv/EHqMHQYV8mQ2yvUu1wxVIp5527MeQhcYe
4Yl7oGHgycuhxYEGWuXXDEvHExjbdUaSc+P2ob9OEDnOQZU7+2jsnkTw7z5FA1PVcmMzZbM356Fl
AqSgwp+Xlc5MqKiuCJ9m+XNtzikfv23ymFrFg4x5/Obaf+bfBKRrwGsmDe4XTlf+JXZ5/xD7ejhN
2ryR86Sjuav//Hs1G3NyJXHqAs+Wl7Tyol0TD8Pa5dePjHQ6dSylSaG+TsR6NoIpqLBVeeJbuAp0
DTI7C7FYOLjbo57Ul9f6DEseuKBu8bZ5ngqAknTuJm7jmbc+cUgTduc1ByK1KlzAJ8C7iZ3LenwE
ELKrHa2ObXwIVR1wM5lGLDjZVz16gAwntq13MfvtJaspH0QxS3COGbyFY0ePD3TulWeJgG7b7e9C
UgEncMyVJWF77AMxe2z5hPe7fgICwEWJfp19GLFwHyQ3MxKczcjLbjTu/GKkpzVUt4BsrbX86DR9
Usx0Cyq8v0NOtCblgd+hJ35CpYJat9ixg4zfi+wYXCNdboMZdlAXMk31tnU2vQIxObbIVLH1otjZ
dM7/0BOdfAlJmUy1GZ8wLLXbBFcn7NTxl2IzhRIqgbLSf4vRPrp0TuNvIz67CibSwaVCCL0XOKS2
jmlYkprVfIV9pzypELJ71A7wzDRLYNMnuTIVwYdM8GCCUYaN7bY8HV4wnQbcwf0Yhyeqi130kuNo
mxcnn/qbIUym+a56QVPIMAeP0SlzSJX0IUsBv0Wd4lk1tZp3Pi5CeLQYxlp2ADigyNYGjd7/2z7M
jiKqmo47GZl307Ja2s+2lmJJZlNiHDaESeex7Q5TwIXHzcv2hKW53YQpcJYWe/omby3QAmlL9jaf
t61AYKtEdO4ppjxXPfAVfFzdpRz1tIn8aDXAP/yFEPMlXbc+unhT2eOJPVCX2zgAZ8mocab8Wvyp
4mG+2tAL1r7HprfID2WPGu+b9alw+KdNj9QTONioGtv7im3qruKY37waeMQVHE082sMRddE9ywyh
v4vx+7mLx/Kf23JkF86jBZ3MJUEUhRHh2GfW2NuObFdI9MfO6G8sU9Y+8FvCDfvFGn2CTJeWdKlQ
PIa0XkuI9ICsuTvY876ejfnA8+9j2S80vD5eOw3Vxi5prDPgf4zFlnugPdPZ9jOMckeyBpmIulSb
UKIbW0Lga+uOrHCndww9ux7nIXlvrsapEzXHjG6JUUffAzLsk0UzM6wEWKqmiJeIIoN8aoRLRr3h
Ox1kkLALhWO2lw++9TLTonrteeNBuldwIfDIGEtxN9Y/yr0S1tNhH17aBp/rlGWrcqhs9v4M7WwZ
Bq/aGCTss5oQZ7NweP79BQB5jgSDHOlbVOxE2cSryO7zdQIIdmtEuJy4dNNhwDG+dTxjR7u4c03E
Og5KEiddhAhsKRO0BJtKe8K2TGPo3Q9F8lRkCV3b/fiVcMz1FE8+0N0VcCWmONnIMdGYBae9m8+7
f14RdDb7RKPfcXRHyAJA+6faty4YMWwskbW+ZY22j4NVDCfYRDiEHbKQM4PkIYuzCzSD36ynyQwB
s4D7Rem0ME1zN6Gib0Iq9hizuXNPlYelWBcnGBYEHMW57hN4DQpqn6eKve2aH/jnjL1I62IFBgm8
ZLf0lDLJ5+vO43mI7XdAY91Oto6xHsZ4WVmp/oXaF7YeJ/4T45xbTNQohRoCFaeyRekz6Oox3MCo
02QsuuShzT/80IWirSU/ShA+/vtL35GFKby7lVXDySXSx7UE7uEImSGbuGOnPYkOH6vWQkhgk2XY
//8l5oI1a/smCrxfdc4OKnMgjYrxrYsxw5Fh5JJEucdSIqHrIrmMvoFY5zyTdBf4UQZaFyusunwp
yOlgN6MRt5UQPP7hsBsVfeNFPXlcv1ZOyMM0Gbx7ADS6x7TFMGV4wMulan7MyZyuTSpRnmYj3sCl
O1Z9+lTjXECEy8vT4M8dxpqhOcQhqi/2AWwK3VuIIPRYLetgzn3IGyRzVl1SP1o+oYSuJnTbjYgL
YsmL5UxIV+2Z6KgeKujgTaR0VxjNKFxWJFdSz2fjrLpTMbvcRKPcOLlcPelAJfKPFZSxjSBZ0Vcd
lrOWXydlHU6FWorvMFilLI+egKdCKgTH96VpcWkU4SKiavaJEhEAWyHxuKmaP0ur+TA7LFqs0S9S
zMneDtAE2BL6W8f/yo2cjV7TDHgKXc0eaus1XN/TNpleCV3sIqvnnth5+ZaBrb8H2vzd1zx0ENbq
i5S2ePbrW+bDIjMK5079TLKd+p1dTu0NzlNtansXWvKPZc/Brq4ARQtvAhvQ50+Qd+lyUnVCTp4Z
qJyaDw/sa8vkvlTO0UCGWtW2tLfQKm1tgbzPj043su2c48eox7YxzBMZGkiLWHIq/Ypc1mw5t1Zp
zb+x3KR5ojjxi3pt/1DoB3ee/FNrcpcHnn7CyE2Rdxof/VT+hpv8g/FveORS1TeRZAiX9c5yImjF
i+ZgE5PCgJ0cYc4sjSnme+AjwoAKPZgjvktG4v6jTcuNaCLxVmM0MlZphhMKyIGNK+Y6ow9Tq14x
mlXWSXLl205jevPMgBUbreFsOPf5FIt97MzDKiBpWVSMYo3cgy4Zdzm78U0bG9k+BelAFcLyuy1t
oCDzsLfa8aVvoFvPnbhqLm1E3rulf1ctpalZ+v5vxRW5XAONgB4j6Rm/wjE6GH4cLB7AtdkN8T5c
2DpxpzFelWIASNsWm1xpXElm+APXqb9N+XtvDfKsK/5pnM0PJf2Oy7IcYF3EWqgza/PEZ3aAa8HL
Vk3pUY7OzW95EqlijPYjTmXc4yUgRYcEQWpo8mWlFoeZyq5/y1TTULCCJuSJRcMHUa6udVgrzsQy
3HVS2Ld5tCzmo/I+pZTgNlbyt3TQV1LDhiXmDY99RgNUoaLs0Z0wyPdJygpbTdmjZ8Vqn1SgSWY7
PAo7BiSN0TynTpxnWtwwzrAdrt7KogD9zd4ak6a/JVvDetHOkr2eEPuzrsu3Qd5TideFj4EFLWUq
8uCrreAY0f0Gaw7jMjwgdBm0trWRpPa9r9JX4ocfaRWseAQ1DyV/gCFlbkfwEQM362KdRwY1FotI
MbeOevTwH3rGQZG2QkcL26+kGmhhwby0QZ4NdzOnLzZz/2INPZULSpyD3rsC0x9v9YgaOqhjTP/J
Am7lokNdNu5sasALosqqxnCcMBRLGrbm2Th2sEAyhtGdoymAo6TAv3I1YsvKcrtxZbt3x/KTsh34
nBJegdutDWJDV+FH1dUOMu4gWX+0JkCIQLw+FFLqNuO0A6GKPTrttL0SAxQo8DcrYLq0oGicjZGH
qhXWVBxDLEakbp1tO7tc+c3aOZM4NckKC3FmimDDbdf6SWWvYFuXmmq4dbRJHFsH9ELspHqdsZEC
b+5uRZh9E9cnUE7eIk2pqFt4nIObBc/9CFoG5cM7eB4eZVtQDKXTyryKiEWa8N6HSESHvpuLo5Do
pLD8Lu07+BUAvCmlR3Yd/CKikdMrHVDuZpDHCDkFd01+GkBz8iVRw7FgA1PTtFOwYbjKbAJHVOLD
JcM136FtYsyq0Vn//W00YOI1UxhTTWF+N14WI5hb8nGyPn1D2I8wqv+UI+Z/k1IBeHSQG7UJNCtr
Zo1ZKZO7anDw383CvI4TCbrSuRluWJ9js9tj+XuoukweeskzKBfssFcJH+Br/5NJumx85PL7SHAH
OAKVUMBsr1pCbYLqsrz32+8aCAVGyO2UjgNS7Ju0bP/OB7r0v1BeG0bFSujOe8a5ETyEej6TZHUs
YT8MHqt33RrtIRxpkx+EdaI0iS9CSxkua3J/VygH/cd5i6bBes17K70xt97yGf2unoI1tDBiWYJ9
CCsowRyZe2cgoOsafYSooX/VfnjURRbcKbuJHwx2tjoLxIOu8a25+kb0Q2Ds7dCvGsDxVTH3B2Sz
pdNnDvEINBeGys5Di52dDTMHq7webiLdQjYgoV1iqU835XaS+novqPRZt5rhDeFj2FB/EK461iun
fyMcvRTJYtsAJ1hR02NPT7WtIbzpkHTmiA3BzoS+Q72ZkcMdvMn8THnS2IvfwT1mI9JYS2IgTZ35
OtiZvGuzyR9nuijx3JFdqFcBHoSb8ASeogLRo2j4wBqRsvvHxJKmL0rwEP2jB5YhNmcF5fSx88WG
eEh7i31UQcWfSKOM4hGUyKGS6F5WMGmEye4Jdh47mEoYTAzDzSpIyIXgATLeluuKC8olJq1SFAZh
HddkNEyXgmps1WTC9Z+qGX7H7Wge3WnrTpk44OnToDiGbdI5CEKTxXdMCkXXxdWyAERZ87IZ9E4y
ib8dz363zBxzQXNvh/iP7dovVSWg6ZRYuRpujVztcRgiP5rKeGJpexs6e9dTh6dT66vhW72JuvG7
MWW5LrOCmW0fogbhPapuuq62iWl8z1kVr+hluLF1fRnIhm7DEhiDG2M/Nu38dTC/zcK8xANv985A
MRK93LDvr4lr1SeDLQ/rbSveDa39XEJVnb3wT57Ecn812peCBpH1xEVZa4yXsWvuzL465nXxbNTe
Ww8XgO82hl8m0l9JNw/EqYJX3VIVpCse3BpYVD5RkKqiwl9zD/2SZlOgqdO65tFPE+dgSJSgDlX7
NLZPrM6UzkGd5RlBvMncymp6pW3gl0iLaRdRyk5qgjWI5YfFRosq2E/esr5Vv+ImJM3SE6lNcypv
NJm8QBtfZYZ3d6qNddgYPw60Pbw+1UJC+ElCVW3dUQGaGCMw9NJekCsNtk6xR6J8bGvM2tKpf8u+
PxODOyjfuODkO+V4EgmWlk8Eg/dhFmh0p5SwbMqFbYhYx8dqxYY939FRSeg18F+9Y8hBDxJuhkZn
Y2edCo9JontpMAXQ6XsNALuvarchmoLdC27fBZUcvYEpxAJj0MRLC5a/vFYGfDlDQ8HhMNUE4xiB
MPqt0zE/OLYbHe0bcl4C5KhnPGawwn0OQasfXQzfujk0gckxq7ud6MePqc3QafEF2WP4SGWDJm7j
ndxQhRfAnb4rT0bG9AaA+VSEab2zrRGcvY305gvD2ht1EB0cA1G7iGdoAHb141MqsAlK/1mnHt4R
co9VkO1Gvzw7DcZKB7NBPeLVjSR3fGpzsIysRT0HB4Km92Ap5fTpwmawXWJNHr1OozuFK7co9rHX
/TVSE7YjQIoo5881nXr30uBip+cAAzJzPMJTZ1u7pof3qK0SO1TKMGLC7TAYCPhFnQ++A9Cb4lyw
5aqQ4MzfxsxbkUrMraMd+AaJdaZThJ65sqGLNyUmEjYduDmmQEj7DllVg32IjOzHYqaiOZkf/CRX
b+P0gWj+y7X6cuvn5CKCdGy2IltyneOTcI2PIiMjN4IwT9keclH2ftKUbTuGmCdKC5gFW1Fsyzz4
9CaiBTkLZ+mgBPG+CvcZZvC8fGhcM6DgbCrRUkk2YKi/tkl3RwSYDLbiaW8bK2JgCOaEAViOLFl7
77kWlFB0w3NiRF+w6Yv1rMhL+B6jHpbLCOYSe8fsz9RYZwNjHHKOehmDCec55lba7a9VklK2SS0O
rr8o3OfQrkrnb9e16dYog8/QFe8h3OnMNc7kuh/qqUP4MH95rjjK1N/HYbyP2OnLAZfJaI/E9GuU
t/4Xu919HYYXPqCXq6oqSk6PbcLZnDjnFLIZaKbgDR7XsYi9X7GKKWGG3C8OsuPuAQUSh0cR3R3Z
EmFXTxVSfWcmR2XKzzp1QTTMLzojFK6aQ826v+U+3nT6YA2Q8cP24vJlFtV05SdZk1SiqmdS6hL1
6jwH5bmiB6iu30xRbkvJ/iVlXKXm5ttuXjN+KrAbb0gwD0Xm/yXLR1XDGfdjws63+TbqnpaA2T/b
5h+Xzu61S6kkdDpQ/14dcSVsnttg4LFXR6m6TRdjn6zzu4+PwFDxgV3nOqPSpGWHhSnli9XmQzla
x1FUv0jshlH542Xhb9E1D4IlI8b2V/C798UeAHF7ZQrA6CP5N9I78Wc+WW9RPtQraxcM/b4O3Gtq
4/jKlsS7n0/NGvwn1Eteg10Y/htEYtX+WMJ6bfNs2BlGtEvxLJwH9lGGe2qAFHsGjOygV2AIgmDr
jU63dfvI3vdYAaFtuMJxNi7Vszu9NLhsUNbNc5aBuFLYNHHp4/jHZ7uTWBSRYSCkKpTNTT4pAqOT
+140lljLVOJFmPG1Ryknq0cSGPMDDU/BSGkWlAW2OshbPuk5Wlg6biCMZePabf+wJ4JKPTtiM/uH
pqP3rC0JGqjuGNnu38lvvlwrZT0kkh9npKrUQIWaZrarttuTJJzlFaz+ZkBeaA0m4iZhms2N/jk2
qKQqqzdlTveqH/8STkJ4aWomGm/p1JlQbqeWCFf/xNeLRXQZA+qQE2zukC0a9rGbaOYfCY7hiq1e
buzOfopFRorZH9ktZc4vn9X11IP6ZXnvoFyhac/i0prEjbpInLJJPzVW724VMUe2+VO5KfgR2R1j
b5hgGNmefoI3/TszKI8eMTz7UXRsWa8gtjoHGRl/kmbJc4A1RzAlihD3+QL2jPWK5S2YH4fshIcb
xcjNp76kRS80Ww4TQ34mEI4p3GLh5Nw9pdW2bBSaVEtAP3SAnXQg2Mcxtdbx4nZpWKyT49APRgUY
3OO0ZEsY/ZgNlrQyHs+u2b4kCQ5lf8EvKvYHBTYcdkoeinBNY/lAbYTZWbC1SN6vBqMnJkPCYliQ
ttpFjozqkAL5aPqArPLqJLrYVGUJEC3yIsS4W5mgfg55Qa098FqPLRxYM24WAA5Y5jpOvNWsKTsy
XbGtX8jLO1wfuecnE67mvqMVYzTUzm8HAzNVvC0GGWx4JXmrLyuHW89X400K+WksaacMXFrny2tT
pW9pUl+rKHu21fjuK9ddu4t061L2teLZf4o96qUy+R572E3h63xWVh6uMCVdvVyxUiaQOvTl1xDH
f4NSMVqHHy6c7FVuLpXFTnVIQbkEgzAOnUU9FXZ8QIr2p124b6pyHuUch3s/LZkUeX6S0fss0uFx
pipH2tz8ohroPDt23r5+vLKWhVdR/a3Yia1Q5O6Enmk6lcAluYjx4xLRlJpAmwseIdQMrh5RYJC5
5RpEGUuLGNIpWxY+j2bBxHCFR74DFBHSDO1Lh4Y+7tyiTPptI+Z1VZI0jQJzZyNfrmWFFWVOC5CL
/J5B4kmKqPkfN7oQ6zmY50vZwfsi9RaJLjvSbKq32nFOVSJ3jW+lz2wnHyIKtVinO9VCkE7A67R/
LfNiBGm7pxdpn8HfW1jvFx7kW+bhIrKaR8cVfB9TZ2O3BvcAkyLCCZVWVVca3dRRENf2SvxRgERe
8sqI9trj8CAAgiyWXyN7Rspi+76aIthn9VKXUlfJ2qqN/oIWzwsV6YyHLL/TAjhu0fw3hg+x1TVQ
p1w1JNskrZ/j2Xkb2MDtBzYivAeiPa7jdIcnhi0zA0sZgehwzHumWVYv7Hw2LxlWi2R8nYXR4t5v
AAir6lR3xK2F5lpsY4vIfO55QfEYeE9xC6KEgQrwITIXEmTsR1sWCD9lhkjfhfqPNLDnFtEtUvq6
rDTOMo0/k36w94zMvEu2ssPpuiBrOt9AXG3/QoNlO1FeSQX+yL54E6l1dOqA98r0brvQu4fwzYu4
P6RY1vmJp23OK5tYw3tRouJox/urCZxtaj+7E3Q4FUPGzt2jc3ks/Ksdm++eJgc2l8bfEPTPAeP2
g1MYPPBz9pZFKUlQwqm5WTxM1p1TTixsh4BmlqoqplVO7sfJqz++O30L0/vDZePHGs0z6V5L1ffO
rm6U9YXEJGlPnfRrW+bj2iuC7xj+8zqz78DcObxZZ+LDyjGtxd5mlt6LkNYhc3mb4ioFhTUlZxgJ
z1M+3FtYXUTNK44h8OAqGoq1BS54m6UnLQNjbQacXylQeGcwt0iR5A3LsTsSG94qhfobQOcEv9yJ
d9NHyw4S2kNRQ7aBwPWQT/lvv+cZw+RLuiSWxsYPpo3KUYVn3i5JRgJ7Zn+0VRjD0b7BkiorPgXd
PCNE+ixXsUYQIZpXX1EPTSYMG2hJOtp5avzOmzl69G0IV2wKryaqNNGjhlC0758Hs1v34JEYHrBK
ybphJu7dX6W8JZDANz1tQ/sOuukp7ClL74zpybTRJkCCmkF99xekz1xVYOQ4cu36p+XRXZuz/TL3
pJ5cHPAj6i+seSqriKemSfAV+8tuceyfRAAIYCzYECg36o7VLTCM5BqmEUVV3X0kp3vQM0Eql6jS
Wk4BvfUuFgcrCdbUsSw2gfEA5HSb4yzpDPPUWebvzlK0XAr2ww4gJtOOLtAn7r1fNjsGje+0Tp9n
gzHU9oJtv3RGjF6fPRuKG7ggvR8zbgZBB/Xaca6zijin3O4TcshrbjFozpJrdwyhcuPqsblCnT0P
qXjMVPwa2oN9dO0hXicme+euHP9oI6JKNIxZk2rurA6dzMFc7Yuwq4/AscjbVgSodbuq3BwQsj12
25gXnjBk8BRNJJBE5m1rv/xsmsI7F6bW62geNjQ3wv7zS/6bIMzzwU5fTSpIQ9gu61EPBuuYzlw+
HfNUyx9jaeaIl5U1iTIaLEBTvct6yDms0s9S8NFZA4/73O1UVtn3kZatqbONh+k7+TeYUhvb0MVU
5flf6sPrneOG1llYxjOMrn5fOBJiaxyDamlJQxuawMGU6qPRjNx4q4xrCKR83RkX0J63kUvKZmom
stMldnc5FWLD4biTvlcden8QG4qM54Ijr/c4OzmJGtxcOawmCG3YPNpLl/mcgFV7AYKIi8k37RPV
D6+K1+fKNvI/3cTCgXkTpyfVj7M+uvXNMJPipEfnwZZFf0+jqaRvrZVHRrnS4PxK7HHcWo9JVoeH
NGufGef/OMprnsx1KfqQJUht7MsC/CReIfA2c3KskLYvnivvJr+FGyaxVyqYf01++4nEN+0oCziq
xL6xJ2cn2OhT6qqnhCKQvZsui+OIC5JdtVivS1YCqdPzvCiy5b5tfFDE0G2zsPkzzVdrRhrAu4O0
4gEOby9jyXsZRBs8LlbfESsiQADQRiw8fgmGkT3XbpYB7pWkYKZT5zrGEeH6mboqzZttJUqmYaOV
tzBT81YUHiju/lhllrUxu5VjLPDziNvlqLk5RDmMlqEltOKni3XKWCclwdVxcQArLkw7c9zQggYy
y+Xdh33I37Q+Fi6+32KT2LhavArAy+Rfm3ygsh64ySp1QYC3BArGoiseyjDlzhoH21QzDMgJMn+W
zuWGAUCm2a5kW14KZS21ChAsTA7QJt9KbVaMBCj8oSthUicJHdsSF1tL8njfmOJv6g05UPDxOwiN
S+XQk5SYGMVzPC1yGC5t7ZSbUDjfJlcAwPndrTTzLReLJTeUv08GxfB0d+HSwnhKfETu2z68Yjl8
lvohn0jygYzeGmiaUIcdC44mhRZo+pN6djJzG1EFd1lqDdgontOA43CcOu4e2Q2Ks3f2HO5FfXKy
xoQrM+7L3oFOEBB0zPJ82IrW7Xeh/OwHcKyO0N+pIk0w4z4ctA2Cf0D05qXTpxWBSfvsA/hYj9gO
oMrKT2iVXEeoOt+l9QMivAAcV0+0muC3KSb2HmORvY8yJwzjzZ8TZ3jhzdCCgvKxG8HGgIh7T0OY
2mDvENvCiXsxFDwGloxdsX9xAwbSAnf1DivFYXRbY48rr+j44mTZ/DtP8DsDZh15v/pUseCFYWXQ
e3twWd+zZ93Yea2gzzSnKoyu7lLS4nfoR9Y40ykizSU5lnu3oGT76Zd0WGKVpUikTU6yr+yV03M1
hFajqdlG63NGxqc0Gs9jmX+hXPwE9QRpeMRlFBbms5dAJwDYhzIXDS+yoIW8ZI1UVpAGAfkDVYXC
BQB9IfHV7jMWwZfUjzQc4ghneNo/kJTcCT+3Huz5d1xM3V7FuOQM8pYgJaF9BO6uBqvwz9/ebJME
iiWHPEvGo+0mLzociZwCtKlUoPd8G1aQKNgplZSUkFwc1vlILrPzMHaS0bhgvFkHoaILB14WyKO7
hzx5ofHyVeG0W4m0vAM1ta5pph5Vz1aZUWZOeTdGJQMTS50gH8B9NDhm2DCvLMPyN7quYSgUKUlc
Cb9AVQMfG51X7pA1TNjRq1FxFDZu8cbxS402WfdDW6GgRd63hlZEhUNuE3oyBugadB4yoU/RCEqn
XzXtM2diA08e0N0KoWCVEJ7CFr1qewKF3Ti/h73/OfsTN3oDukoGjjfJYXYOvi/vLkYSu+C1NTYF
OWYEkJb2F6RJp9wynMZ0rGF9WV7O4bCLZo0zLeXvjMzbF0DSaDOBvzl6XUZdVTJuKj8jtIBnIY6D
CFkPMn+Qx8a5cufntI+bTWL292wkAumBbmIQ57XshXVxIH68qwjbJLHNcFuGf3rqp1Z+AM5j7CG2
RZWFzNVW8AtHbkhc/6uzfsxwT23CCJHfz+ff9TyCKHF4srGCQINrvd9+7o+H/FJwyCLHV962y2CD
tqQ2ji2xrE3BGLCzifYEUCK8JDqnngIUa1qYFms+J6aMuIOAKQAJr/UQtIegfXGL6t2uEjQAG4U0
8NxfJqnanWW/mVURXwua1/Oj4Xt8H4W7D1xgDY2TsASjJTUjZLUz02gfFHDSA5ndEod3PjoEAYfm
t6n78JgvhOxeRw/zVNPwCSe2EuxJaLbdWDUL+qHMN06u+Dxb8Cm8pPBuD+iZYcWKlaPGubXkpnAW
YO5ohbdJo/7NJKCyoqyFQA1WNeVAIPA1u5rIcQ/j/R8Mrm6Xdpu2I7BypO+PPeazT+n4dq4V06RX
vlJ5Ga5+cRwEqHgw7fKRO23R0ER0twsY1SJtT5WGhyeCkecBwqfoOyKqtN5SisBaJ+8eifHfuFNf
NBfoY+98mDBaNhWz12bhKgEmZWEgTUrAK++vcpheTRPTTJZx8+2I6TtW+jH2YEVYnIAR6H/yjFW/
ZwsIOZK0Vf4xVtY+9eeJqEQybKTFTTdcRDiPorx2nIky9SM6aBRtzTJ9t9q7CqKdA4ZW1ANhs6kt
HvsGq2nYPVYmmwZn2Bjkp02ACRvtmxPgA1rNOqxNCZyiOZGMDQugM8iZoJBhcE1sKLinpk9V31FA
4ngIf4a4itZMou9zG5L7Jz668SBEcZ+K1iqqWu4hxaYc4HY1CntztgDcnHjg17A/C1zSLK27G8cc
pI1GvRQzpgWyEy6XItpUHcU0UMn6VPJDIwriLFWqByJqTQSnyCOWjXUKSY6zfUA/LrzwbwoRCQcU
/8eOTYxGsSpNBjotciN9aL1GYUzg4ekUxwHG4GTF/v1iLqUdHO4PU126xPKJl3hcUPYqUv8xdSbL
jSNbEv0imCEwBbAlwVmkZqWUG5imxBgYA+PX90H1onvRz/q9qsrKFEFEXL/ux2l3VAu4sbT8pjb0
1Sv1VZJ73mIaI4FQJfC/+0rvatUdZhbVwlvZwXbyCd/RuR/65mRKrY/aWBDTaXYoCMmF2gIJPMo8
2xuD7s/RqG9Lzfkbsxh91538Mw6/XeEEZNaySxl3zj6VGI+NlMt4vEwecK3sdfYfaXW4EHQYT73J
N3pMsr/pezfi6dDcgo2x43DMJqhDzsiQ2hMBSV5xvJ1sq03IPPvz3dCHI1VZ8wQxQa9bIFgEZc19
gz/uQAYIKn7rAOYmK3EpvfaB9hdUqXl1waQeurNsXvOKMzMd5HI3CkDi3BGs9a0mzs4U1VtRY3bG
W8AGKJ7CDOfrlnH7wdTDvKKQxRZ+CbDu1vqo9B+uoOEQAwKcoK/DNKzEQsphuAWWdQcHor/IZoKx
7ZtBWEpsVaaT0Q6KZnce5KcouVBmEcmGWqxUnXl5r3pwRVj9UoxibrMrjeplAAkViokIzuiKd2fG
05WPxBkT45RlZReKBoGvBc+59E180F1+MtclMApUsA/c6W6yknM/sWSbivLBHEAlE218zGPrPBMA
cmtESNu6tgREwgBg3prKjB6dGUdARyCug2d6SmBeO0PDjTgC3pZHp6ajFqlzILzQ8YZFEO+99rnP
EQsF+JLwddeGomaC/dtW6aTfOuNC2xWUmT4DTpUA/wFdiLER7wNWJbosl0jR8JptJcTXF7PMg5eU
HXUacMK4+ISozHP+TvSl7vyx+SR7vCaQgXoxEbk7R04PzWoiRNPUIZ3pNGXjO9kBLszCEl38wWnp
X1Dem81Zd+pzYOK2n4bKXVkFMvvXcCGCFF0dWNzQ/BY5ELWU3ulp4b7LzShwy4MOWlZUq/G2LmG+
UKUQe9iUUkRQo5k+48H1VrgQB4AmUTCr8j2uJ7l3qTFm/rqwKb8tFuiyxWwxf3TtqYhPYEiIEf2N
eeD89R5gj3zmi0XdCYcwl1mT16OsVkYFol5O0F2wJuHRay+txfNgJzy9k5FCqUvueM+wZ5G/dEMc
rKW0UTp7DBiFoD/K5BLjaoSMsS1xlvnPfUzvRYaFEsCLDu0C5XD91lXGBIhDNs9k/B7TqGp2Nn01
26jeVT2dYtSzkzoV+qswUWfGse+5ERQ03MSwuam+Fo9JgYdwst7YYFBk5+I5iOhWaSurO8qOE6YF
4jsAJjlEif3PVAvWwIGRlKKtSWsmDo9Yqc3eOcBQRZcUgD1QxzjYFbpd6VnHQfZX/PD4o+nZC7mS
1SR3BkrsNV3tceoXK/Qf/4LH/WucS+CLvANB4zxZFA48lkS2AIiO287jXgbY/9hltrOmXKlQj/WD
mzjk0AiP2O79YKjhyhuXWyC3vLr22MNXPvAh2ikUHcaPi8Gy30yPgRUZoUBglUHfHFXBRt2IdjV2
kLCBQbKFX8CmS6xOE6gLVsVFGgZeULhMrRY/Qd/JHhIWcZHVULSnSXkT3wBqbo1H3/Kt/eTLS/tK
7q88jvH45tUW+1oo1wmroaB1tq3Hw+j6aEGJu3dZMkMCX++5Pu8Jl+AMFiMEJw6iYQx2c26yX+G3
mJC5j7uR3cq0aP5nsP3TGG2sWjVhRz5/67seX+KJ4ITRtiftYzlxuYyEqWJetFGf0Wnqg61mF8wj
c2ZmIKn7mst0mhF+NwNCuWb/Nka46LtlSXd2T8kXZQ8h2z1qX/p6OExS1DvP4M5Ye9OXk6ciXBy8
L/wO6eqzRuRY4nGuo/BZsKyf5+wlh0vOD3kGOy2jvRsQGuaQCCkmIWoeE7riX0UGcqtTYm6LtcZK
ROYRtChCIpXsDCMoKnXSnkqRoHRnBYIuCNpt02b+oXNoqOoEOO3J6p8nN23OY09srnPgSXAVojKM
vtlpropwKIu/RJb/oMwAIhyCa2VB8Sb9h4Bd/bVld2dq2Mg9TG3K51hCoWcCcrOJBo1aXTqHVSdC
LaBdTXQFmyTb77fWrWc+eBRtA4MNndqYT3NVh9hELG6rLG85VYbB+p4Tj2kaF/ZmkMO/Dq/+dnHU
tsBofz8TXkaDxEiQrF4Us7BObvk7IU3ueGsuO172wU7FAkC3Ag5Fq9bWl6vHRdG0waRNxVZ38ooF
A4DMG0A7MWmmHEeU3SXfCRFwGHoBXQ+QIRsX/0aBVXKzjOxoWnxo+Vw8OoMxngbXGfe0ufa8xvqG
4p+K8VANZ+mYx0xWml34AMIbdAaT84ONxf2S23hxKp/bDCfl1kIGWkmd943DkU9315Np5sVxsimB
ztvhAVMMr4jMREnIiIO37mcxwefhXrkD2vkdCOfHikouKAo5dHSMEKPM38LE4oEbBMtouFhk2Biz
aU/rbAUxni09cHF9XmLI5WA64xAm/LPJ2WA3XndG/oG0ACppR1WvIq9zdSo33/VUGW1mcvKBZ9m4
uheScxIbW0QJVqWN4oBaU5v/ip5r3JxOxSHpi3hT/jIBeJ8TfaqLslnIlsONsx9NXk/ICyVf/tE5
0f1RhQZLg1PF+j7zyavVFWm7BvhioE9m4K1lAAfKAhTZbBNtSWT3IPapDOWfmTTwkTjDJsvZ9GbE
3AbRfSsebzE2t7ot/7kzVxIDigyc5uUBpwTxRFRblqlLCJLzRn0Ht8rBnbeG60CHLPAg4TfZghNh
7d3KPfaoCbdz8gAe4mTUutjmhKaOGFriTZOzJcxW6qlhUvVcy58AN1CYpjH7SqO9LTRAorn6E13J
5DoZuAqg06FPffSUzmeocljmEl5JyRnYG+cGq9WDXxdvDRyQE9MEniAAcnuuo+8JHRjkfHvAxzO1
6YWNlIF58l4YXkUWCewP8Ux4lf2uZ09JddJJmf7yRaVQbpWXMnlf5+NHs31BXKIOp2MX7RWCZWxQ
4Jjomx1jDPgLtK1OnrnxDNtedt2WFmaLGGL+zpOGgtmhWRSi/LUrp9xrU39SBwNMMCCPM/XtMe3c
P/PcM6gFg7vxZ5Jyih6CkcwBUjuonyyrcfnkl9gAJgeLo7iMHRFYR9T7yiFWPnSsCbrc2HZ6ngH/
tXt0OF5WoJd3yDUhQ6JDYG5tPeWGans8Lg0cdhpywYcNrT3uCj4uGyMat9/qDYyuv6kluuT6Zj92
DgP+ktn4EPHssFeYdAHb15xXxBu1ue2gbvXkVrvxV5bywcXI8lAx0Yrp6j67VmrBEZ94n2tFhIsN
7ZiV21ECn4xlwi4oBYBIN3yohUXg0ufciDxWLllKx6xLMCmwh/Yix/Z5cmzzOE6E8birIyT06FRp
9GYF4lvkbnZjZY7sPUokU9pg2JY61V0HtHG2Rfcwe4e6wlrhOBxChXUYi/apTukuTRseQr8SX04z
poc+TTBzlF8D+LA9t5NTvY5vU0encEMXGWfpkH4oyRvGgT9Giiai2wr/YRujL5Xm4ywTCIRsiXP4
Zbd5Lt5mIAjrUmXc+eXyAbhV3esAeOxQ3sdTrR9a7OfnRtA9U1NL3FYdnslxKa+Lmk5m2QJP7+L8
gRaH9wVrygsdyjCkeNIPqaxJBhOE31hmtFFx51/cqqBRJ6fbok9N7ro6KnCNGcclHyFZYkzaEjUp
D5bZuReP0Ajf7byXpypYjaQ5O93eE3+WTNHa0N1XLceAtQDqK7zq0Fp5vp0nPsdAjXc69eZLbjmH
VHkPXROLh2rFEpCddXmdbciCl3hbIaIKSz4vsSw3RSKD+7502ajOP5mPdSCzqBX2aTRMYljBEAEz
+qe/bJd9ahnF4jQ4eN0pClkqUZ7MkRAJGRDcqFQOeeMz5KH1J8bHRaPSh2Mae0v38Z0d10AryCcH
gwRQvFqqPIjduacfOVQdqHEtgbva+GJ1ehzNhu5LZEHsHQ7vQnWPq4TbM4AnZ9Kn1nXix6kb1Hbk
xGnByCDzgeUvIEVbKmOSWuynIXH0YUDdlYy4GPlw50/+gbX3M7Aimy6q0XtOSooDB4OiSr3rLHPe
x56p2UWfHQ6j+85ffaNYdYUcHpD6CEDm3i1Y0XulAXmbWxw/zktsuw9zSZOxRysOd7L4iLhKotFB
VGB2WoHKYuP3joWLNMo3c7wCA03u73oyP3HJ1bio2G96Y+Hc/Mz+TTKT8FngYJxS0LG4N5j58kDB
ebcnafSJVQyYiGt9AujeciL3dwt/ArDO80ZVI2Ie8iP3/xqfY2bYRzCFdG0rRi3fUMZmWSyxW4I7
LqpAeEgnnGdp4+mJeCoaecWx4G8pysBw44lzZIIjrLL7aBTGddWTfHoeWSAQUt+k0dQ9zs6Cq9bz
yLzqZym1fSkRy7euc4scwGsuVbUEh+HmpDNtBAtyMUnhL3fGBzUFZwdAyHnMCDjQm3rrcuLFSCmT
KeYjinEY5+6foWv0AXDTuWbN7kDKYo5s9vagWVZ1KlyK9Ic1UkdmssyvsjLeylTcO/SnnGIwelwy
aYWIo33gqekqzYWuNTCVIb9juj1U/N5WAVIGUFC6kn9yiIhhOQ4sbJyMe+T0a0SAxbuFCnEOmz1M
EnaUFZEdMBbaytfUS31vkarzbAkjKCuLbcZiRy1A/SY6l8lN0E0SEOHqWtvf99p5bky1o2eUX6np
2SRSKNsk3XWe6hcfajhk6IV5Blj4GNmQNQUgig6HwBb3jy5aarFNj6N67qG3JeWrZRr+uc/pQ66C
j37V2eYRk9KMmmRGM0p6bjus5c0rweuIDtr+7zSvezwwjEo0t8nLHq1Sd1umukNQMhPBn7tvbL84
RjSNmDIZziqvidcILKno7DuR1HeQzeozK1jub1REBw7Xurg9O5HNFzeXWICgoxImCIWXONRbYZGl
t5zMfn0QVXfAnmA9l3emGNo7A2OQ8uPHdjDf/IrCxKiW9NMx1PpA5kOAz1FYDOMPXYNyxwl4j1vm
M7NoEfdRRc9BbX+6DjCuVna/8Ojtc7m6oCDU2MeaG/Jc22d2dp8Ru2yMPVOwgUH8Gk+FfYU/gk1z
TPbF1OKbUv2HHfNJJ+7yAD0BnUPwyCIDyEfzKabW7o7KjbscnAaFyZiqbP+0VN2RSWt1obCeH+gc
JmS8IxiH5p+p+FAjAqNYRDfl2e7R7WsfmvqaDxl/yCpyOavhrFl/FDUdyHs9f0tn3AxWi+zM0IeG
ornNRv9w18fJkcvC8rfmiN+03fjMCMGcTkkDBRQVEqTgS6XK5ER3TRwGynM3bZWoAwNptukHpPIC
V71DStZi3GANG7viMUBUJNJSH1LiEptm6Mc9tas4vOeuYmvPUycDezxJYgxM18IN68X4oB6AlVDO
XOO3jn0s5vQEPLM5dnZS0mOKGFTm35TbRJeCGK2O5ykMOGBto+sfVrtl730z8hlb21nePeF9Cl4y
KkteHYLdHWCRc5AMN9uw34XPA9P0+Ozx91AmCNcbgYp8UGfady0+IlAfxiHRTAFV+028De+JmQ+7
oOaGMFHogP/xN57x1VQtOILILvBkr5syEEMersb6OlCHs8s9ZpepRTbWLAmVHr5o/HriRvyiu1Tu
YoMM/hgRPa87Lp1+To04L/l+JxzxM+olPs+W+hv32XPdxyCVTffOchgmoXL8qW2qIEaa3XTFnxyy
PZl4UjhnpyBBx3O9hxf1EZcwXtOaaI4C1rEQoDpkg8HaQ7DpIgIBI3Ag28ZbNaWPwL4P6MMw3eDD
nOlvJ6eyY9mLLqchC7mwJogM6XOl22PjtuM1nYDEETOaQkgImeCv05v+DaCeKh75Ivr5E8+ByTBA
8qn2C8hBw2bKMu82++Yj3yN/j1fu4ou43+ieB9/xAIT4+XhRc/3d2qD3MfsHKm7CxEPrXdJV4A+a
p2josjvpuHQRmXCJGEgi+cvaiPDEZJvrRSxMAJEBORjeOfpBUxl8OnYmGdiS7xQ7J7eF+icZVMYj
AFRhZXXVMZxZqmnIzZPkITSjrklPTDR4MwJKRwzMT6sFPySa8V1sA1Swu0pz4Ew9qAModmCxpy45
qAQ2VWYaFOIVEhxdBlZaxTd+/MRnx37nzj1vvcC8m3wQc53mu2ARXKxVeool4mWDQlXa86+I+cUg
u+wZP+OjaQPxNWu3wda+kLhLchbzfvNJOyj71LZTD1Y0EosZ7Cv9mJdWIPQGbvUSJHg+SsFjOTgZ
k990YEn0Cl54OgcFzSdmKt4XfU+Sqt2rif1DbnD2JMnMssdhwB9S/Ch8uCJZtxgsfqdJLhtiJvYW
5vRp1IA4h5HoiuObe1Ikam/IrscIaCLAAOo/eEtCq6JVXTPfHg+OlT8C78MbLVM2LtS+sMnhnOut
5ebWrB1VgzTklCkenhHp1SaeKUV6KiSrv9bkTl5oQOFo2ajVDemEYlifalIA28FPyNUYAy/homaz
oyu2TFN/4qf3UeSued8ugpMLkQrDR0+bx9+EAftieHFKFNoatm7ylpdwEtrUHyHsMh9OFeA7WBZR
y2CqJNWLFamihDt2kqb1/cBA08wFsPoI26Ox4I7hWHLy5Ai8qsLE4hSQsiEiGciDXWvwKreACja+
+QpPkzTDpI4NZvpz6v6je7J/C9jNoX+5tPfWuB6okDq09osj2U4o3pkbult3dk54UjvBQqeOe9bV
81jBdpm48o9AhnAjY1GfK2Y7HEn2XtLBcG5VB2ZvlR9aPHIRS/LI4abMKLTLaptddBkQGUFqjf30
n63r7C6zTrwPi7Ayp91Ady735+LoqPxk0Fy862eiKSs8dQC7jYoTfczOhUZdcDTEtEMqy16w0j32
hANAc/R//Gwub8Rr2k2C33VnjDXRs9m69snH1K8G1JgwP37NJ38ZAUMQyf3DxobWj2APayCAFtJN
/Ifz0A/Gyj8pAItwCUrpfNtNNY2o/IA0AgvipLWo27zASHWR4Ig/0AbGK3WreF1uAhiTXPCKd6WX
Q7NMf1cTETpz/ZSl1dVuzWZfUK2LgpVtJv/dKkzcT0yUXuulz8Ns/ObsGYc6yw8urTX7KJPUXYz6
NAcw4ecxVcfWb6ldz4mryargJ1NGTzSnjUfOxLc8arGcUs4Qo3ocG4f8kSie6Z51v0gbL9v6rWjS
EQCXkW7dzExJYG0UF1fAPN2OuhXqNJz0yXGo4q141YMPYmHLqOXF6i1SE2LrXxqi8r3h2SQnG/hr
eWybh1p0T+TQ34e41ceghquJW7+k8mKDR+Tk66x8SmoWkT3QlIbW16NX4L8oLP8B39OhUcNX68Be
mzIaqKzSQGELdH8acoQP9zp3fnJfRYB1sd7th/FaJE5/ndoi5YTcjPF/lbT18mzXMoDVPdtHGMav
WL9A+Kkp2zE1qPE2dtMf36SCruhpqzQs/D0BKyr2y0Jfi7x7yEW07DAyD0dJxTXc9ocULusR1eet
hsah6c0Z5wnv2oxjmp0ln03BN47+AjsEp22S8Vc/Jnv4fc4vRy6VxqqcHcA1NuNH3+Vcctm5p0Wb
HlwxosI7QxUWSsYcdJhdZ0+hKSfDaUr5rpclqK8g6+6mzHAPCsRlmNnAHJciRjYu1wBbqZ6Ukf3E
qiEaV+o3pEiKDOrvYVlWsD3B98qlQquw3eaaOtPr5NTZsSvslBZ4ROWexd+FLqg3JyP7Vur8zaSM
q4d3xK9G9t6m07hxDcLcGpdcwl5gartmZxq2OBf+P9EQoyBYzTTtt8Nt1l9xFV2r1FCAIsyCEkRM
nnQzIVhFO2xKNezewdo4cfOaYbwM0yS1n2ftuMfOALuRp1RkTPEjds8ZiDQiFefWDnyYefLoYLnE
vPZWlnPR6b++YEvqR5DEo76fHqp65/pK37olQfzO5QHhL1TWaJxmQiFb0QwFEYyyDIG6hH0+w/Hz
iw+39EmHJzRM9U2yt3PiTQK6HWs8FqwxrOOoRnLUYAa3MvGIdqj0ACOhObFHcHeKHJquxXe01r21
AY6LLJbDAcuXte0EX8p8yZ45c/NjRv81MEqxbzRWMCoNd+1I8QLek+gA0nBDcJ1PDRo36ppv3qK/
qKdP1Na6J0lsngfXOS81Km0ZYz7ErEszVw/voRl8kLbecUA+H1TZ7Ove+KcCVEa4un8i8lPHqoSV
PDNhHkSi71tRNBdNmR0dxTgxYsLbW1I7q3XHBAVpBWcjhp6TGX/9wZCPjNKZs7XsKHvOs4x+apsb
voroFDCWMzObd5QjZFUmuyPYE01dknzTGO5+Wakey9mOPmAlVzi5munG5dPGcp/QGOMBOktSU74s
2EIyN5l2STG5e9OocYCgxkowYi4eZIIH4j4mfreTU5ZyEBnWFvs9CECPbsa5d7970ID7rAIxwF7y
qgv6RwL/K607LPE+dCOzqzpK3STLC6yOHBbMk0gGB1+4iFU9LIDGjtM7LOHXaUofhRUkeGywJlgs
taGrWAwiDoVoDfNgxTiw2M41wk0bTpGr90mXgL6dyqe0yKDDTvW0l4gHMqjkhfo4IMMqYPFCK/U2
T7OYxp4Zi/uCOGCN5tsykpkExBhtRhsngM6tZ9J6LV+OGTxn1uFDioC/sfKEuoIfDq5aczbcIEyb
4EOWpNwtqGP0g3CPKyHrDKyHxeiVh8ksDK5Iel9YvHrnwLb2axYiqWlpBkD0Ccfv1IoyIGLGpUYo
LhxOmW8tg6KqMiDHtSxq2C1cJnksyh+p9EudN7jpF2J+sRXvzaJpT26kvmqjNrddUn0HBZcfwC6f
uF+KuR9DuBzV3pocdGFzMvY6d4GT9cUDHGEeAE3irevVXWWPq+WdWcgP9lijn7LWAbXiEoYeKJcO
6CWmE62hcpnxaBd16S6LOKMnQUtIAjmV8Sy4JTNrYGtNwiaLR0jIZjSy4g9uf5RJC7IhcknUowsk
eAuvuqNlTMWh9mV8ZMQKthTOdRqQo9PFNg3S9P/BtWLVXBtb18vfhRWtfo7ysFjq6joFfyPtmH3R
RBi09Ye0+RHKFJ24RedkUVbzcoqsrW23x3ixb7JiW8RQM+6cPvhuogcVW0wIwja3sTrYK4nEXMvB
iyA6AZnyjtlQN1vVJCiVbkJjs9WEMDcaFhD/BL3wfDkoYbUYfhTWtmLOuAY9BHJC51AgBVLIFl43
EMORrJUs/CpAjmtymUg7gLso5lSKyC5xW8oxZjoX3CTUCmAStnzyEA2wAKu7t6LEDTFzzGFlQVoZ
J4rAOfWT3Rzt5qx4GPKkvBNmgSrWUwQ+4skoVkKUpbNzPtEgvcz9cC4U5vIWzxEotSsJcVzAbGx3
nPt3/FCfrcrgY9P9PnOn4xT1Z0G86phz4XfopOFHVKkTJLtzG1TnuPHpRXAXSFaKpL8z8yElvFb7
Mf8DzAcaYM/LJbBasoVTdGiMiZixLj6wvrg0QNiMJ1Ahx2QsjnVZHoXi7jsJy9wORZvtUx8kqmuv
FaRxbjBT1dTJDt3fAaUCWy5wiCZDUgKDl2PSSxh8Wz3ikGdmgC0M/ic179LZGG8B2/HeiMnqgBFH
XB32Xbt+ZPTXb0TkcmlhI24GxEx93wrNQfJyyH79SBqHJZtfuEnm3eqs1TavfVJZQdNMexrW2P+m
zcVGIG9bedEG5aMgKTcMfuBmA+qh0EAyg2px5TW33FAg1G3x3VdVjXs6u8fWlx2XeKK2tjF/p51X
IqkWPV5ODhEazVT+1aT234WmB54Khh3Pte7XliG4A6W3zTrvtcVYtiHC8jkPXBMysh2zl/7BTPFk
uv5Nzt2xruJxF/VTtKd8huAwVyx1ceE6ssPvAIOAKV4akJVeMI4n0b0CG0ZdMORRejI4BdjJZnBg
JMx2nq2qs9vZz5jBjnhSE3SRycH2Ed169IEtKFX7MCXlT2/4FGw546FaVfwsHq+LAbdf5do4jLn6
yYM5goIvmRIDb1Moly5mu8Qc5dl3vkSrJRZ50S3YuqH2z5kp81fgB2TuaBjdzdqVRK/CYRwwmUDO
22ZzClcpFoz9UfkQRZC/eupK/uZ5fJWNgIQ/Nhji1t/QiCkeZUUcsiDNOOUngaZgkTrHo7+YXspn
3JqXyuc7N89Etay0rRCtMVjXy7jerhSp7snij8qbXKW0TWQ55s2pQ5gThcdmCUPOnnY8rFxxeibM
9kkIrsAChOu+aK2ta6Du4TfcgyQoARF0qXGkL5bpXYgZ6p4ZPTHLM8Zir6y1tq7cFdD8XMruYoa/
K4wdEFHLP0OTz/QDuzrEkXcJLPyuC8+FQSnqSaTRDzy4+ok1bwvXmyh1U/rNdRgJqoog/7TtEYuu
0/rgy4heGZ58Wb33IfWw43ZJibq2Y/fjZoJq++U96W1UVi+/UICBXat3dCg7WgH8Jr1Q5PJKqJLH
QVR0+ICNXqp4Xn3pQdimq4xjmy+476xHXCRRzRI/KzEoxQnpC9IBNrUiBf6VobQe5zh6w/56trPs
eYajtfULvZ5qw7fdOe4JTinolKTjzSux8HE18yHrvcQ9D63mMbObgWsbXWK0FdthwPQmqmDeNwF2
1p7r3mbIB37AlcLg4senabWnBmZzX3c14WrA4yG4OgxLpEdJ8s+XJbKJiC/WZ+lP0TkZueUIow1F
0eckJHid1jVlvaopT7FDj0ES9O52xr+BFFenRzX63AKa4jmP6D0ADPQqtSH2rbYBTZW0Vgjfrleu
/mfeQed11DlYQClLilwvPj0hZ0xtVARqhLfSln+wznJjokXSTZMnX3OrGpNhn0PBNYLiwcvzieju
Al+SqGZqmcteNb69G7wlIHRiLq+ILj9TYN8yQl9nwZ3GTcZ2O5euD0sa4nQdoVstlMRvZU/WigsJ
nm1jZhSuFko/X6sCljBOGvc2KOEcmCnBChgeb6ayPWVW/q+vYUNOgMoIzp3S9TXVte/tCAZnXHwY
Nfl91vGDw2n9nOdBAovJwUJcEa0vsHhtdAOEJTbMjyGbOL0NYJ7kRuk55rgog5n+9D660a0QToGT
H62gg6JZGFfenNy8179eiOBL+DRDBBKiJte93kofteRyFsvsPTKdFzejf0shBXf2fKo1qLoyntpt
KimyxJFOH3b/ZYJ7BDU5kkTDNCD8+SnXVbUdln+0bP2UyQwby44AxPWPRb4SAUyq8JI++ZtWIzH9
ZMfDlp2YY7hlLrhXSVI8u4/OxLbAsr3TXNF320u8JVHSnvUSgF53CegDjAhB1iE2Srqb+zIdwrgD
SpqOA/i92vRDFAKzOWAwoevOxn+Mt5w4dX0viH7hN0RGdltdg/6KX/vZxFpqz8dMR1ejQe/msZ2A
ImY/oF+M3ewkv271rNuu3mLAO2Gr3leQszmHnDvTYIMoGtKmDoQYind5r7op9mHffcki2lsM1WA/
cCiIcIxD3rnE6StAgFpgJS/Rz32ZcQyunj1BjyLStB3W9R/W2t6Fzm2qiDwmikgC6sQplSbyZ3KC
Hw9zAF7PYieG+m79PzuH86ppowjJ1vcbXj7tpm6D+1SXW6ce3rIe8c0Db+o07W+GD0NDrEjc6nXU
yB5BnE68Z3tWoBIrTYW62OI/2RFXLvCUOxss4eA1De6IWBS3loCXvYwR15uFiFWaOO8kE3Agasld
Bpe68ud33OzXuSGwZNaUBzspQ/6CQ9S2yi9az9YzLIl3kgOLHQ8wyYj5JZ+pqJiE8Qsu1T61LSWJ
vSl+i9KDokugv5dvVss0HweU42kAMLYeePFLnL4Ri9x8TF6hc7MxWn/cKrOgMTDNV2Nq7xjpERYN
6miNCoLSovXeCQBhRA6Cj1AsFUVivfbQjQDfvzldghSNhQZK9ENiGR6KqI/aOD96RkKdWcrMxycU
JowVTiC/pHJzsDXEDFmr/h2jPcsoclMVpqaJ5HQXp+AOuolSMxOH++wws9ZW/tVDBtIdiCoIEU7m
430wSKI5GS5TfLIMsl12YqhHGczVtyLEsq1FhnfeAikFseAukjHfjqayOcbTc53in0mECU4lOwbS
QoKQ/ZWs4G9iQ1ADrIDjRzgP5MeORcYGcU5YusGbBFQQVUckuN9xDf0G6x8mztC4G9AzfvLTzzg0
eejvrXR8QWzbEnZ/mhO/oxS5lWsAN+CRKeHUFu4GorpYD4rFz5JdZ2KNKFI4D743sAwR+q6py1fB
XL4RrWmFA2HzoOVpiEjn0q3yyzGpAHRwi2eXjbz85En029yz7n2fdcPcxsieZX7xwJMqmuaRDxkW
B+Itjv/YzYuLjjU8W7X17ID4s9gqgLJSXfObWs3X1Lv01bUuhQYVHWm2kGFRr10PS/5C0R6MZepd
w0UL3m2fM9x8k/UC2y1UMeiExYIN0kkPheVRTepA/lb0MbZgAy3jnVb5j4Gl8EZQJ4D0oTzzzALF
2Zap8a4C8wffgi6wfBqlMDA8doSypuzzXxUQ8qaxBEtkK250jTPI5zt/4MmxJ4xO2ZNhcULJMYM7
gzfXwI1qyuUD98I/WU44kWpxiebovqw/0XCvEYxEuBOQ4k2/309W9+j63cegCo94MzJA7I5/0K8E
xyHh3bQbY5oPaKtGPNksQXk0WHYyq7NQIEoczHyGWOf3Kn5l6GeHbhUCH2z6vGQ494YeYKew2B73
4r6bYEDazkBobj6W3nITKMBLwst0/W2NQ/JFgfRBj/INE91rgPELyDBB9f67L3ACN8MzI/sJT7cN
VbR/YUh6jIlWsm23fsb0PS+h5q/eyf5fSUqSr6B/a1ApTmVQf6EEIf/gX/FS747A27Q7mCPzPS5B
/GVBKW9KLtmZGN3Df//tv/9gNOnXNZl4K13JHSnNWGEYhi9vLGnGvZVDyPp//+N//4yUH3j0rKu/
BsSDzOGfqNZYxeBnLJajEYnF1X59qZfu9N/f83//umj9RyYBlG6YRXP8v7/w398nJ6/nPMWG/b//
nv9+6f/+35TaeP9/SDuv5kR2rQ3/oq7qHG4dABswNuAwvunypM4596//HgmPmfGefc6p+m66kLQk
HJpGWusN5tBsqF7xgdJBbFj+cNBM6EE2gNUL4Tt+qYo9yDBlA/Q7qhfsAyfwNMVR0TRAKckMWQso
ZoDexlpP1uR2wRGOBvg2nGuuBp9iZOmj4lGaZnlluezz2XiXN4YQqQv0BH4VRKEJRYygrmBBdS52
URB2OegFF5rjU8XUWRZ/Ev6RzQ1ZqGkbp8BG+7CA3zUv4fqiCjO2r7MOWdybH0mTjjeRPpYb4c+M
0Q6ae123Lmp3j92K8DVkrxA40H5171giU/DQUepdK1B1LieXR2quCa4UmqMXUVDdRLBBQB+FLqbb
t+xTtWXSjj9tJSPfGrxyv/9EUfOqzP3maoILeQnxkQqYD4JZMYsvJSnaCx0JFzhgDrSmgHvbCCpv
p4ygQSxLQBNjC94vWyuIIA8GYKYLR4WGCysH3ez22I+Uz8TuJVIWZFMciEDtFejdWwWB74e2eEpn
0yKd2z9BKyWrgZnFVeWyV4+aGaStCpwX+j+ZW0XDt5yvCCCCr6XY3qqGH5Gu9aC4lAP2ypEyXQx5
SI3Epsam2gCHEf61lz2w39wwEuTQ/Sd3QvfeUNiq6TXGFrgtonQ0Ai4aqn3TB5xtfP+AQ9KiDnP9
AhO5n9RkeahlpXbToL3rWt9SQFg3vYZl0jwqP0y93nctOePBnqgUDFhJutV4LOoaJ8U57i9NPq2T
PlHlQdQ8zm1Em6Gs9joEC/ZqHMEQevC/wJqgloZqO2Dy5mdsLhBrvOXL4nveA0u13fArmJK7uldI
yHzzM/4qLQvyNwjf4M7xpApglENHevTA912SlfQXhn6cMnu8aJKqvYhN9AsbiKFjJEDJ4BlN82cS
2z2iE6sp7YZtlo76fWuMN6FZbtiiA5Mh23rp9OVRyIpWEYIr4FVIwam3ofhpFeRGYUa9UN8ctkZ+
54dOd6+TlUhiSKSzmXqrHGI1hyB7EcRujd4eGVzqt1dlZHm3emY4W5uDqTmbxk2ILs6Cyj+fO7VX
VpPdruJaKd6SgyvoFWBCq8tJTyFqTgjFTTyREwUQrIqvazSuDdNC4D22kChpXmK2QLfc8P59Jy5T
x/c58onFUjblwGD7eLaNbX8l+0CM4IJpJdpKG5ASlE3Fb7HS8OeXzDWqbVtOy7R3SOKqTWLc+9Ow
1mCmbua5N+5lV2okwqCZQ+K5bwojb8nfCqymmKWCNruP7RrnHrx2yyIrt3w4FsDZrW2LB88Qlzxx
agoGbk92Ad3ZDC0isEAeVoUXrv+1Myxv5RbqHpsKiAUudWe/1qgTkfzjeGMteDzxLd/4gsQM9sXr
xVm7B3zXaimE0Ti41/v6W2KMAH29THha6temnj1OKezPxNJnNDy6fdSrJLAxTDe6QGcj50Ov95xm
1U0UC7sw2Bvd15hi11LttUNsB9UROCQepB7bGH4yvCp6WJ1de6Um6CZElv3ceIGxmFtFwdVNyXlm
YEuYUNnoVA4JSryo3BIabNQdEII4IniMEFg6vGhGxX3ET8yGOEA/Kkx/aCZ1xTyG5YvrtQ1ggs8B
ZYRLjf/WZe4WT0EQ8gzvkPjx3oyOcx1fZFNNRbHyUb2qIddolN+sJIL4OCgQRcGWXdglKPGhUq6D
VNymZnTjZ4a9C8sIjD8cjqsB/JM2oBVvxHZ45Q7Ofq7i8iH19pSREFEIYXZofvS1j8tn0xiSe7+/
xcyiuijxGrkpK/sxH/J0NXT9N7M3Hroq37pI921SHrQ8vQpq7A1lXEC5OSYtpN1aE3pghDhBCly/
A5sDHvJAdnxeAcnd9oUNS9vkHuhrz72q6qMLytpwOmdRmnqzSdLmMhc5eaDWt7pGOlLlrAykv7nG
DzlelR5va9XaOoxiYzUW4x5s849sdq9zMntkvtWl4ndrGBLI/WmPeTatrZLjjhcMyFGV2auXUIuq
/KUWO/WtkRjHDiIOZLkhIwszHRXT4MzWeRMPWMC0ReU9mm3aXmFlYDgcBTNcdC/yfmhB1VwNA4k3
R33StCjCyyzKFiUEeMPJXicrhF7O8xeUIipweoyTXmgIonuRXZG8L8HlOwmauvGK5+qFXseoeHoQ
8nFo52QbsmMINMja2DgDaMdpU/DFkDZ96TwK4UU3sR9ttr3DoQShO04r+NZ1PkIjKoYrRZ1wHHUA
kPUi4zqqex75NrBMxB1bBY7LYI03Vk8aIOnCXW1OT72FgEQXcyfnip2sCuVVjdEWGA37R2I02tIc
kCOzRidbZYG3TbTQWg7+W5+M6hZrKNRnKDivG1GHUCkTQN0zyO8Ly5PM1zEUr7D/1Tp1xX+VnZzL
/zKPYuU6moudP5J+nmv/K/zAg57gwdq39rho4sS+CMcK2IOJyyfAo0XgoqsSI62lDvqytTvjtrUo
M5YeYDE7RMtkShswObPjLNAi5NlccR7PKWGAGOgwAoXXM6EjfW0EaM4VQ6ujVe19ScAwknYnGUrJ
oLsYwAF6bW5dRwbqJF4tlWUysl1kPwCyNZDhEnODfzOAOkxGYtDJQYpchOMDrUxU8V3ZIgqFoNuw
85TirigqWHZgWcnVInlTIrmFgMZqbvsl4vUmZrTRK7IvwP/Jl6lqiDSGWy50Hy+jsS4G/pwW3Aa2
b1MwowoZ35bowF+HSeJcBt5R857mqW0fbUStuVsnIR50oXUcRazhmJT4D3EHfFeH8WVOEFJ3+VuC
h52fXBMe1dwIMCTkJlRTMIT0K2T7SC0GJts2dW5sqMs5e6oCdcO+TG8ArEAPZnuE5EADoQj00Q3S
eagBlQpa6/XsoKMC1NKIry3rrsSKdecN7MwMqx6XxZjdBz3FItUZkRvKv80mpWClA3BSxd5P4Z0L
LwA8Wdb/jEaYcFrVfCsgj5NmMlQoRNqVVXnqlRbFtyoKMddqN17MfNVc+k1oXwwaHxEDMcnLXEuP
XoCVZ+nizJV09fXMYegSwMit2tWwcvLpvnJuA9X8WsypedMmCD+T40kBx9kBb2Q2L6bWPmZaYf0c
jCNScvmPQKGKTnnefGz9OroeYzu6qz5mN1aefZo9Vu30ZXDKFxPfg51aI72k12nMXR9Or4iZ4TdS
Zd/SoiNBICJIYFhrJUI7H9ifu44wskHfxr8GTK0/mlioLLwpSRayqQAHQ9bGiBe61RqP5ABy8B0+
NaK4jha2lpB8i5z6YYQ2WAfmfTJmzYPsaYolpGjzPvvo6d9j5PAUcoqxFR4EsRXoG6Us0kXsW+5e
9qle3r16fQcQH98TMJ7f9NEafrSJ8UNzq+wZ1AnA8HbK7nt238t5CEY8ZlmnclEXhB7k7b0YyQVw
re2f64BNKR9a9H8u1ah9cHJNQ1WnfSji7NMLigmnnn/GyCEnrB/+W0zgRzs/hnyAJJFPZVyZ228p
T0vbCvwfZeZ+wcnDfVKnFDdp3FiQHXLwbDDtYFkVtrUfSlIRclJAxk9OmnTrizll3lOa18oVO9Qv
M+xDezlThxihekYZtL3Ra+HuOTxz2LTxDPjom8LS3CIquYg97GpOAxHKJJ07+1sZJi+qxiElVWtn
pXWJey/7wpmcVeAa728hB9Qg01fejLqGDAnE+9S+b8i3OC3XubwPRGPhegRADLlKK0KV6wp/ogSt
jghPw7Die2DADXJ/6pzMBI/r4n3E1tNkYyZAD5vqRh8qEMu+v+qiSNu0/Bs38pXdRBQwXXnViui3
mNNIH/vVzekf4egH1VCavZmM8MZRl7opx7rdO12ePQTVsxyTF6dN/WVbgW0898lJoHCmm1PI+yQt
j5OHPHjL0YTZ6SHA0anMEDIJkCLiTDUuMT+JDkIxZtfaCugnMWoiigR5PeOjB3+KMwRIB7XOjcc+
Vt2DaHHuMh5BdbrgwZtTS47pwfuYbIkxDSLdp3lyjEfab/PEmjJSr+35gHkuHi4XvZq2e3mZIdgv
FdXvEM5p2cPoPlJEo9OYN1kHEoHyhn//bzPkAvxa/T3lXmRP0KtryGDhi9bmR+QjxmtwGNFiwCDp
GNpduwYSCOrQU7NjMcAWKBxgSDRkvOmT2etbSuoyXk5v2ZssgCTlRywq36dHiNMujZwPD+YO2W62
1aOVqwbupfqpJX/Zj5b84360Tn9cMW8KjaNsfYzJeZ2LE7FY8xz50Up/vcN/n2dG5DU7boQK7+6F
oUzZHmf64ZLimfpi8PmNkGT86dsvwdRS/nb6fF04jv4GEFllw2ZbR87ECoJArY/LrFWvZmuIb3XF
MDdZ5pULLIayvYrq1T9XdMgqA6520zX1leo55TgK3PpLGM/ZN9zDXkEo9semohaewi5a8n/Qj38E
jGgrngK6yFCW0Dr0Y61UpxXM0X79FGCM5WmFvq39nRk3xmUzRJA0Ub2+EK+02nl/de4j+/uPvv8c
959HzytDTCkeUMDB1kbTfqZsJrby/vhoyf+eaJEW17by/vhofYz9OU9GyvtDRGIQBu3YCMvr0Jx0
AEQkzKnOY5HD/hP4x9Bk677xYd6Mqb5D14IapzoEj747aBewi9I3I53uNDT2wot5gdcNVlFGpm1b
rWneAhdkOhvM7DGvbfWKTI8D6LkalvpIBYtcAZaKUH+XfjPou7wajav0z7XNQH1fu78KdSPYTZU6
XcWwz1SnGY4u5t/LIoL/XiBq84D3mkUCyY3h4jTIbxfeW6ejlqBXY3ln5x1s/QhHCYCZ9UvIXZpo
bfxdLOZB1ziyucKH2m+xA3Oj4bSY0/jRd89qKJlY7htnyvgSKt1lE5VFUpCdiZ6RcTVBWBT5bevx
BKOscwN0fX6tgS3AzaHfSqmokEY99bei3xD9U9id+gusPk7xJs4Jp3hnqlAzLKbXRneja9dSMBAX
64t1zvFyfRDS7HnoRyPu93gjbJN1k6lvfG9DU5pt/1aD3HA0zHHrAYp6hXv+3j8FtXpEiPjUP0+o
VpR9o9yOPfruA/2BaUyn+A7Y6qm/rrRTv1y/Ef1ynT/j5fv+uf45HgGFHjZ1m9yIN0eCCYF/8cP+
5U3kD/tnf9mV7z/U+U0+fqi//HJy/b/0yz/GX95Xr5EhJ/cbXZgNyB3sAKo7x+zMTaeUpHqdNvza
oA4nnkV/C4hSJfjaK/89wKYI9a3XQWVCDuakVoH8xMSI/OjQaQDCSOtNegfnZUArVI/dL6QStS+R
hixMYanhrQuL+Lk1v5si3In0eNW5UbmQs8EK3GpxMh9RfGk3clU5u9Dx8/rLqiDH31cN4yZ4YVXL
QdoTfkNyqEufgwEc4rvAdIw7E6WeS21om7emqF+axKywA/Bscn0IGcj+cZgACPXji5bN07IvBsya
02x4yXz8MaibvSmQ/GCRhfiD2nN58IbpxYQs8dZUEUn4P99p/uc7meKd5ISPd8pgLKN+pR7ykl8a
Oj4wDyf8ChIDndmYc4cywUT1DLgGrmNGXxMQIS62j1+w6cAVbWrSm4nb8Ni5UB1FQDygpGThY3Ga
CQIVM3q+HC5mNTN3eauufRffzQuvBbAAPPa7j4AM9YFifAodtPQpRWs7MLbpKsqM6NbF4WELqxsh
3CqEJTeijG+hPvH2l5XCkUMaznPDbyspOYlyQMR4F3mucQMKDNp6kEXXleGYjwiopgjbhvkPLX7M
0sL8CXXiEa4siIpImJ3WnNtiQPCrT7OVubCAeqRkisC+/giMo2t34aY1g5w/kVFsYTWj1VVbtzEP
SNEa7A6qauJ+D8kdgPXiANWo5APNbMwBFnKEkuco2TcqiK2ezlig+E5xsu8UUiynqlV2o6tn66QG
wpNF030pLbmbBBXcyW83sk+rWw6jQ8WHj9Fr2Scvtgc4vYiVPZ6p070Mk/2jkZ+mkxKKAPNOxSZQ
jHxVcaAB3Onqj9qkvDeroWSrKkYtYH5XdWYpm95o3oogaXdN4I8QL0KAwFqIuJVVWM2OsuN0OcaO
dW2IpidHzp1qYhDJl2p2QyLkO5/X7B7AS34/Nom7TF0sZirEg4RPBCP61O5UK+/WMuRTnIwwKn3l
xya0IbD/8qdVFMU/YPPwW0vV81OrqBrlICLlrykjP+bJsY9IOSZaGJHdKqr2NlHBQIWqY1PdRpwr
nl03yvayIylHd0WhAzEeMSQvKSo9FK/9aXXuq1611EhPc8awW5lO61RfTb18HozZuC8KvoZVZPU/
v5KjRonwPlLP/y0uQcwQNqUSzQMZ4h0U1uqApIV9oXRW8RWTooWiU/hQLfsms6z4rUWJkyqV0+AR
4KLdXNSkPVU33WAVX4A//2M6Ik0LmdNIKwuZmyJ5szUVXo6FjHRq16uyKtp9Nozdxm2CR9mSF1cP
FIz+YpAvidruZV9XqZu6Dc3tv03KEiGrmf5E5S7YFj6e2YjvJpwpWwGb1o3pUo5Izol8BekXfTbT
wpygng+qk1sHZaTaHSChfTU0gX2wh8LapYq+Og3GqnXgQfV9Ivm7+RSviEGlma2dPWn8d7G+8YrU
Az3pWdsubYV9pGI8G7BXcM3wtYUlmg2y2Bc2ekJb6jDmc6aPxnM2zNa2HocWqVaaDnfSIp4NZlht
vyFxPi3cHObi7BXwwjC1Q6CIpg3XFqMM8dLsJ5SSTDf6fRxMqLapE/DwdlaixmVNyrq14vGizXT9
UTarMqDp98ZjwdPxNEoGsN7BfA3RaVG7BWV0/86dQSentfn+6twHSv33vvLPGec47Fj9TaVEg3Io
W18DK2v+CCPX2KL0xsF3cn4oIa1GtMRYhoDpaUynJcfkjynGyLgJySIfZXZw5sBq1IPcszuh8Aj5
1YqkY8ivVvKrJXfwH/NGgXwL1cJOtrhU9Hd8/JT0YZ5n9xZpz+xmTt07NNhi7AmteF+UTrID9HCt
geYjj82/Z9WMhnIhR505TfbUsJxL8DbKQvbJy/+4COjbfYBl8So053qTlR4Xe+rai9HOmo3sjBGw
QKIJt08YO8CFZOf5IgN7sqaYGg8pItOYJmKe/Bo2AABVq3PWpptVWPOo1Skz+GcEiAQHrJnaXjYd
v3vLCccQicE20ea9bIlEoGxVQkmFgtV5TP2jJefh+anuRaTxx7w0zjCf9EPtsbMAFfSO/q2EBUCN
xwwOQHu8RWf41q1TTOOWL8/oOgVe8oTC91uYWP4P1M/wSm7eJ1lsIk6T1LQYVuh/oBeOMZJ8S6Rk
y6UtmvJnrQy9JDdNU/6w56YcjUXweS4f9gd9AG6cVsnv8xELYXXxZ/k0Xzb/9mZBiAVSpmBUXKFW
YkcrLUqHdehHiyrVizt4uAVIS5RXLuTAmKVQMOnTnLq4a1Algg7lOf06i5LTQBkBkaIgXmPrF4F0
Cwo3WBV4NW/kKxUE0ulVICBKeZjYFbo6cXwJQGTapyNa6LgZTPvAsaBcuOp4euWJvliMYjlv8zXd
tldV2k+vCTxL5A3iF90ZjZWemuki7fG3Ef3IudSLQjW9K2tunzhYlcHFF1+mbtmIPuLxaL84ijtT
bnfHh7pK0ZJNBnwqM3VY+3VMTixu+ocSIjg719B4+ccyhW8+qvhYfF5mppbbNt6wGavKu7T0IXvj
LrqKecfvnT+GwKVd7ZjglLAworC7nWuk1GSs8SvWjYL3WCVAkCNtrW+Fkordh4/oIEDx6Iavkm8j
tbLPfTIi5Ji/i8VFxgLG+DrXpEmAmzq2t4TpH97Dj8CaRpyYtRenbexvY4KeXOck2g7Ai3Yb6pgQ
1gBcntLW3MtTuBmWj00cpFRroOPGfl/dlqJAlzs51UxxTs/eeOpb36bJxls769XdDBPtFlBXBrK0
eAjcxt30IyVTi83XYdDb6gpESngYRV8R6uFBbeDHy1cyTr6SozXiYruanN0lzPj9jEocljn4RW/t
Xo0nqn0U/9D63mtyBDn1YVvhp2VmIIS+KmEB6WEY0fEx8Z/2kN57mdX4Lug65zvmLA+W4rTPwuf9
OtbteiND284HySlCMaO8a7tCvcPtHdogwNm1iQP6VYZRwSuC+ncBcptHNBAj8lrg2+xsRoHS4Gjh
ak4ESZp7N8ns4tkZS47o/ezjrdwUz2h1fy8bPd3JQWQhsih9Rpuv3tWN+RUps/K54Pb46wJyNA/j
73iJpTs3gz024CKDDYoCOLou0E/z5mYXiIuRls3uPNCrPgQih3TwMKirdhz16zxL4y8dNZU2ApPZ
ZZD0VFUZ7lMzc25NzfgtokBa+lb1DOxGYO0D6S47tUCKvOKRYfr8LaBM674/bz716xEs/qKC5cep
BHx2ZZQ/fNKn+KPlEeX4KXrQWjSEFIvDJd6xGKwkdU3dq52wQxIx8uIa7FjGWVVxRaBvzN3wYdK1
5EaPQNTLZU4Lqla4UUwFUS03u45d8yEeckAAhqqs5WVwKjBnaatc+rPpr4uZCjVyDh6SW72/LsVF
vjpfZJ8NIqCmfvAr5tO884B8lSoOjFPMoa4tlMYpgA7WOuq1AslPPhQcJGYUL+iTlzxHKwHQAoHO
R/R5HqwyklFIkWOSDBYxVISXwMbk4bwmWQrm3JqcTQDUATNGHhPy8y9f/aVfPiHE9LZQAX1gQh2U
inlwwwb/20H7YVqGdaj5LxwcDRhMjW2fbCEEhwy2g9n2n/FykLLFKb5Er9WzHIdtgzUuUzSbwDFi
ENDq2g94eNxgvn/sO7t9PAfw8XDv/KHHfWiINzhypBs/RuxbrxrnmJjoN3tFoPxAkE4d3R+1hcES
nGPz2GalgskBc5Scvb+cAwPROYKF4+yEVilzoM+Cz+vde1k30MZ4Wk5JiKilLCuEMXCD0cIjQRYN
arVV711lOBUiPs2QEbLPLr9RQX4z6nBaj9poHYwkbZdwrNDKh8V/CIvQvg+6BJOn1DrICM/jHpMT
ZJ+cMNVpcSVHg6Gx73tcZTLXTTGyFsFTao6/rS6D5VwZLFaXU8+rz0o3CqfxfhMPCEewtSr8an4O
CyNBURlJU+TrJnyrdVQ7Y9++RYFoesknEFHm/KzkRDmNBQ8PusMuNDSgfCllGWT34NfHffOAdlT9
IPumHlKgbMqBc5zsU2GqPYCzI9ki5srmee6/rqfH2RBentfSIiT7QnV8hl6ueJb/PaxrUH9sWo7Q
cupFrffjWmjhkwvD76yMO/Ux8UDdyX88k8Ag+t8DE/ncSouDYzP49WIA/7vSB2TaRKUpgGt93eth
fX36tyL/v++d6X6Y+mgrIxwoZFtDqe5lS144RULytpzqNOk0wKSuJIFnO/2tVZbTSwE/knObd0Cs
LthVGYdy2W+omL1EQ9utPDNBypswy2+8QyfCZkQYEbiiv1ExFk9zrVtVQN0/hcnVZH+sgpMA+9Kt
5OIpKet65C0D66sb4skTu/a3jxdlaJx62NOcXqg/62E4OlpePpaWYHC4Sb+qy9Y79LH+nb1X9i3s
vUfcDIrHKVLfA3Ql8A6mbX4K8GpHXUap163+DED65lG+xelMIw87CuCvDXZKuA6JsqKNiMvG6eEA
yZIIxrb/GAWlBhNLBLsi+D/PVeqWoocoQ8qV/z9zz0vJ900nvgGiChY6X9ATCr3LFhrPNYo+xbNv
WJyz0ia9laOINx8iRzHvBzPrH0kMI/LCJAW7sS1oq5L7lKYDUOS0hhyVazR/rDHMNpJwCq4zVTz3
6JdpYOaH3MCNI+uPfQqCqw8UHTAJo4oG07szqW7L0abX6x0ctq0c9CalP+o4ICdlUu5lwHk1GXFe
TY6eVzNhoVwjIeZdR6YaHiIwToFl8zEXtWQ3E4Ycg4YVgxz8FQHpuX0YcTI+5NzjGGQNOpwiJvy5
hmzJiPMa46A2t9OUvAGD28itaqa330JVsY9OlaX4Sc39TRB32UNix+6FjCiKHwaiPF816ESX7Eun
u5Gc5VqBAXjdOSTWw2Y6raUE9V/XynWY73Itixw8/k6wSrX49KQD/IQIShoB0ct7ODp4whXIErMT
Oj8cZUzX4ZIuH3rMbR5kn4yTz8BzHwBLFzBuEdct3prlfaDDXUxCxVsjRBA8TRNSkPFUfQncxF4C
DWyEZEn1pdbjO8Sf2gOQCH+ratTJZD/AyvfpvZgezs7n6XUdW/t+bA9KMN1Bz0p38p88uLAAbTst
b+T9gcSgA2aPKq8cVXPTxb2Mx5ccNSez30/YZcpB2YULEyyPIN2d7iAUZ/+6mhwt2rG7NbBrIRV1
wNEFtbqkeb/UoikVyjSDB/tHv3yVBOjNeuEkJe7fJ8j5aTE6nJLagwyjvGkZUIxZE6LnCtve95Vk
7BRRk+swA57yYFGGg35ok4ysaK/eGgBxnkHqtGslIcMtP4vxwNnFLTp/cfrgDjV/6tltN7Ip1mjJ
bB7KsWvgDumnTz3q2u9ryCXBgqXXynSAfpU+lfZ3mUyzanXeaA74Tpl+wyjFveYfOQoxIeN5SmGY
CD2EXd+oCVruP86TCnKeaOGIJB0QQ3IikJDJSO8RQUKT33QQkgpt3AkQcE0x4rDmBZ+3Yi9jPLvb
OCVlZ9mKtEbfxoBbTvOHptjruopuVwDhTk6axUwlLREXQzHtRsbJgRdsbrK9fHl+3/Myf3tvM2k3
bk1Z+8/3lm8RoMu+zl3IwXVV4NmGGNhgW+1FgxbglpNXsZUDlq8jJCRfeiNyqVGo38iWjJOvzhcE
3quFl6GA7ycx02TM6aXi9um6QRWbT25sIVoQdlDO4FwnmxpwKqo0ZZ1sIgR78An1UPz8bfwcZM5Q
CDWrtFC+LgAC+sIm0BM2gZ/bJIm2JtYdS7+Y+vU5zlSjEtKpmOJIe0FxOQ//o6/e4kPasgEPj6rw
EHSG+f3yqWlCOBJa6r+G5SsZQxb1S2Lb6I18DH6ae27y7VXe1CX3ZIjkhCEuUCdDUr3gv2VfU9Xv
AxBD3wdk378OnFb5cykZXFgBhRmxnlwKWDmw9wbLvgpnB1JUQ9EgvS62q0CavXCYngOxqRWKRdz/
dPeQ/i8hUVOyFM24RN/Ie4+qSg00JCeumb2kU/TGjSHOSJPMoKhF/1tfJPIm+Bk2O8dt/rW/zGd3
wRmcdXprMaRYQamzimnCuT2gd6Yu7aR8Hw9tD2zEuT0kkOqc9NEJlHFn+kGVoTKH7M6Qq+MuqqZ8
F2aAU9HmWxle+Bi1c7883aLiFrRHPRm3si1GEzkq713ZV4oYCFbkV3xjnck03hjdGbXebU+tUOTy
SpHpq8yt5dT3BqZx4pssj42lroTKWhHnYiwHYVVMZXUtm+eBIPTYBslOeanEkfg8LOdlPbojcqA1
e3Dbio7JZYLA1qdguQCwPf+395Rz5cDnd/rcLhpMc6fISCgcDfgwo3lpHQpx6cviucqzYiu7ZiPJ
Fo2B34tsltHs3KEmsjnHB376XOKZc4rvcYq6cOcgxj/t148Wyd9atk8vzz86Kujoe3mqcfpLff4p
5Z9G/t4NbwA1MmATwXcJKaTJQLxmqotpGbR2/kp3X0ZgSKwSuaA4PHd/isaXSUbHo9ssxjCLL+ww
ajY8lurfLi3cMBJuKVwTMeB+hGhtT67+HC0n80Dqr+wC94CyQuzC8mLvVm65syK9GzhB3ss9dRnl
d2NY4ZQp8G2ihdYK1kpTvT9//osK4bRAmf2rc9/pUZJVvw+o+kBys4k5CctoGVMgLXgbJsNQhg9N
OpXHPPJfW4Qa7jSR0jcH59XH/PfcCgpaEiJMxuFVtj4iz/PE2Lk1xEc+xCE3jplCVZKfavlkkBf5
KPAtTFLOA+fHQ2AzMNWNuzg9RuQz49wpA+Uy54HzMnKgEbJXHlxclPE9Ccp1xgxCrw6AWCM7epkU
+PY14isxq3sqYmMXUK0XbSrp/lrQwWQXIhd8wZ1i5LClty2KUSinnTqnBuXnK5RZPTnJimp3Y2OS
LB63CVTLXS1e4Y6I8Ns4p0uzGqCLfOqUgfJiiud30wPCkNGyT64lZ5wHPq0fuCa8PCe8qWpO32Xn
TgdDU342AgyOf9ARDYP5kRuqA0FQa6t/CbDDFsGQdP4fAhKReqpjt3M6knk6hJWprR7L3rmSR+Vw
7OsbF0P6U7PSgbehH+pstco+hRXi4C3D5pndNgLJjVAiR/RcLsButb8gF5XeuYXvIr2A+rw4+Nv6
HN0YGl+V8oQuwyKUjO+A9lPfmL2VpW30Kh62tp6RMs08iin8g4s7+rXK6rcQkRpcTkUXRTZVhJ6+
P35NBKZ9/X7ripzJldmBuY66aHoJ0nYbNoq711PL3eGX+lN2N40Z4IHze1RU197emRDQROkXW22R
2wkcjvlVNa3PKRvRpYoueW6RUWlcP9aQ9deyJQ8/Ikp2nSfGv6LOXX+upaBjefP+5IbZBjMsC/1l
puS4hYo7uoop6l/JLd1gQVIufQd2GLf/+XLaEuqw65b9kH6RA7/t9M4bQ7EATxMgn3ofbHwlKe76
si/u5Ctwqc8dNrurc/8oBtF0PBTu/IpaYXbE0R4jI00nmS+a6hAr264fj7LVGh3IYfZFVHfGBxkf
AMm+SCrVvpGDWVeUS59y+pU35PnRqCz/PN1IUc0kU92iu1+3mnmBNphlAbCoTdSb2nL+idF28RwM
mblqssi8koNaCGyA3Ux5g750+dzG5itlQBU5KdN+gr8qez9WkFPkCqnhGldyEAlI/O7A8s9uDlXS
C0MgnKG5wNGsPLQWFIFI6aPvCQcQtlc/bLv9Vo5+/ZQjv30t55iIx57mhGZdUfNEkCcRcwzzR8/3
kl1oHTpD2jcIi8rTrFnjlQMsfcd+AMGjxHVJNjXpThkS3Lxx6X5GbfqrBDuhbFGb+s8/52Zq8z4X
ipS3KqxIWxoTX269q6YXldMbz/DVcnbaTrqQTXRS+PU8P0AExTOeu2Cbg6t4Csp5uvvbJBlVh/i2
agYKdKbX3Mv7d7CVcRtVaFfIs//0q3n+VHx0ndKYlsVzXUw43/4fa5y7WqecZJT8KMlLBzIQjyW1
vUbb+z7t62Q/mUq8z4zAxMnFh6cjmnLASThC1grMCtknL6NHBVZvBhyaCMOpRoqE/88L5SboUUu3
lhIH1XC03fUxvIhJy53Lc59jV92tnrZfJqM/ODMEYjwprSflMKKP9DQiz3if2uZjoEfBsxOV6q3T
gjKXgxpyPoshseeFbIahD+PJ1rxb2fxYrxpUk/UisYKrm5FcT/P79/UyH48R5A/zNb68oHZBq9/p
RrqWeVyZkoWa511D3LCvzn2h7j1lSHZuZIScZFU5nCPBMLCV3rtuDVjjUTzjk6KN1aL1+hlJrxaT
RAGLkyA3KOLvfaOAwMmBc58MkaA52eeG6u9zP61XYJdL5c26bNGq/z/Srqy5bZ1Z/iJWEdz5qn21
ZdlOHL+wnNjhvoAkuP362xgqouyT893thSUMZoZeJArA9HTbCw+kP7uuNY6uUIErK1wL56OtlQBH
+mla64Vx13jqsYoU9ey4DA2HQIyewqiBGLeHbmfCLUMuBHgyOaHU5u2Eq/cQPHLwX5sivNQU3yqv
wBMMTc1YBvgNwHzyAGt8u7Y9mJZgmh765R8TOYyfBGlKdJyTDdsGAkmOPQ9CCETLnzfMCh9q7lBq
uxt0/lD5ircdf6+8zYY1NHJxrBnGmJUuozc3qgfodnvbFpi0xaU1zIcMGRBnUAArJRKgVrCOElry
vVXMfKtJeyyRAJ/tZazoo7/nOV/9Kc/Vntldvv2cH6yw9kFtoo9a0vaKIYDuZYjWLitHS+uyhCJW
lAh2JFJfC1h1QJXkcZoT/KbRZO+i9BJqGi2WkJTvGs9dh61UtE+DKQ5tFajrhQvN4sZ3/Kk5aIjA
ZTA+oHLnOGRueGZJr59rPLfJPAWNQ/BSLvDYYFs9RZNagUp5AcnHXTKY+Z0rvwMhr5fftfLiWGwb
5CZa1q/2zDHPJXqBdzHXhy2w682ylSh2kxcr4UTqt8ZvvtoHXRu+2ZAJ++JP9lDmAYi/WWIlO+aZ
/DsNLaqUHyTgvlHPTQOQ16xOjg7o/l/7FIpbBopzD02QYr/UNPZu0EvzAEk3a4mFZPQ0NAGUPm2U
LNKWL6Dvo/8WLDpGqLC8lgMYnChcgygB+t8RnrC4WMja9zoAITZAGlG56OXyYBwClgKefzCQbnCg
V923Cbhy0LPYv0Yo0szIZulhdS/kBJcT9IpsNEt+FEGxZFMS8Z42aHJ1Sn02fQ1EQJ/eS3ajLybo
w4IZTR42k4ccjt8umq5Di+BPAH30DGn6Sw55J8fCIdrYcKY0YFumMxKlbrV57ZjFvizc7sV5sdD3
9VIaTN37AeQv6VzFvToZmTmc3Lh9HDpzXw1teYwhRPqAxnP2wECXrCbRXAc5NRTi0c/KsSsBB5VZ
blULRbsMNEoPdAk7FxxpPsRXQ9cHrU+c2kcsdYaNha+2Zalr2nc17yAeFxfJHizz+nfgEkHAOMNn
ioG6LneHJw399DvGoCAZQqz9FQD2Nagoqm9JCqGmFM+apW2n2CGCqxu4FkA4QNS5ESBUXrE6iO9L
bIjQbIbdY4TOLDrCTnrIEFSGxrd0Sg3qRHNlhECL0DAsfJRS0ScyHnr3RSHOpW7NaJIujg1o1Ods
posmvymbo1fAnsj6SyICUP236kvgNveM4TMvVbqyU4GjTqiqgVqShlbSZyer0+u99BORk54mexhW
IKUGGhfEpONpdIo93LIGX9yajp37Cvo9lor+SqpMcXTlha1fPeNIGL2YbnOmI2w7Re8KejxA+SuP
v3XUnZbgbQVrgSxn6Sr+Tl2n6Eea9dDnB3Fka90ClrkQ4Nd8RLsO6KIGL953QKo9lujG2fqNAxSi
nB2kLYbeb91gb0EjVNadBYD5NZ6cfvuIow/1Dvqt+MgJkFAkGURyApmOnCldxgH0pSHdIgErpgbG
9Qengyx8Dq1PcB5BFzgMn32cL2NfGkXA77vhi4nOVlBPZ/bK8cvoxTDAxsU8bF3Bwaw/gfFgCS7w
8MUGh/MuKUFeQ1G+UoGyWwfTFc3K5CGExZ7VQYvuC4jHQKcOUZbLb5OjMxwsQVlV3afQxN00QYam
+fBZ2I7/SI2EVY0zQpAJuCDkkH2FVSpW+NFACiSHvRkZB6/M30Vh29UckWgUuETmNbZCuWtBdUm2
G1IkFkrpEkrZryA1UDYsxzc2zjEuF3vIQT2n+cXSz0ssQeVlmiWbIcBOZ3ZpsZxmaSJtPXxJxCYU
BClD0ElJm7YVwVo3uDMHghPn3ZyHd0avlKh3JPmaDVV9LlFxg3AamAzqCA2bYPbHboF/5zwuUSRF
UB/5lyAb0gzrQQbhQejOfEgPrCOGb7s6qD6Gsu+e/Ejn67hM5cbGbx5sJssuEqyGOv0MIFDvDYJz
4EUuoE+p8N7cdx44DmxbL17wcRo7wQAsHZOBCImv9UYUW4j4iZtkScNB7BQpb9iBgOM5nqsNlMBi
VAXWBGiJ+mDYm36WzGhIoBgN3POMCeNEABiGxlJQ+iKAJr8E2IVv4U9psJlmQEIDgufvgDbiw87A
Fnpikfnbr0qxbXULbQPokGbb3C/eaRJf1/CQFxflPmZ9D5JIbMngZQxW6W0W6ehNps9J+0RJT5Or
TIwVIBYe3LagQQtYvRoN2Xd61Zp1/r0KBIgEPr+iWXAs599NUHlBSaXOzzkYn2e5d0ogXnGn2okp
tTONex3kN7taL79PJrKH0DEHdXUJnirFjECuLJ1jXQcM2G6gRFQ6IIb7l3TQ1PtOUvNTzikd2XIp
m2Z2wX46GKeTbwsEBNWsXOR6H4IDU9Z1Pl++2G6GC9/KP8C0uCkSMK7FtqffqdZg3NGrOMiNQ9aD
SPhqr3VPwW6tgZGjn2J54yx9YmGPEVnuQmglgr6yLoLHQU2A6g7ZXpcjMoUuq+Y8zIsNDT2/bbAO
Znsa0cWXHpX04IZ1k4MmKdGXHKAlvrckzhbPxw5wHcsDo7rCxF0YqtHZQ3vMUZV7Hznq5F4RQgP1
GpKL3ZxsdElUHAY7DAczQA2JeC6TAJYo7ijiPybJC/bdMJvqXAYuAtPMuFfwa4HlJyuWAuuuVyDs
59hqpb++eFSN2JVjga4BxSfYUMRPO8P/FF/yzYPho58BysLV0lW0GF3uD+SA9psSQh16fxjMWtzn
aCgDEDhvfubc2UaKkX5noZGiuNF3mxRAjafa6Z/IQesZ6MjzAI8aMGfvjCD919RgzBf3RttuIUUM
hnGlWdpNB9lANQDjdDPYkjb/Ayfm7t1llCSgMRHVxYX86AI0E1rif+dYuc4IAKphaQJOzMDeEjpU
y9Vntw3KE3hxvGe9eSarn6vpXQl1sTGm6UGWHihetKRZfcBTsZIpKCN20p9TaID5gNzE989t0D/W
WJX+ki/iVoOI2p8XTaqOlu7PC5qyBvUMjDWWzjXIHbsE3X2h3YcLPx+GHQ2N6KkAkcB3EeeoQmQx
KCBdt38pnPrilWJ7DkJ3JcaSFsRjYHzrjkkEXs6Ag4FSNBxfPaNRTkOSpTuiXBTPGHoQ1jQx+gTy
G41STNMJfXFRDM1M0wbvwvWXiekulAFyF5cb4Bf09g0HtlUCwZTQzhagnh3A2AqsGNkqHaRcJRYa
NAKlXQrtVO2DRn8L4gGwAQxaD1AQ8Y+hyub0wcH6rT/4bXYeP1UaBKFXpQvtq+mT1/kAdiRWZG8u
EfiYQtNvHkviUHILNPaPJCCiixYUYPoStxFoj+D/hDDhHKSHoBnFI/QXD97wJWa9NzqQcZAUih6h
0zqsbUUvt3nVNyeIReAAMiyiX0r/OrmWKhY4OHDQ4yNwFEtfhOUjXUB0Ck0Pn0sGjfLRBcgQEGec
YU4eYQP2LY2bwETCA2yMw3JgvF/qnSgfGwHsI7rysLwwwGIjrKicY3HSb0qu8UejTMtDDrAlhVKA
vB8IxYoDmXJUtTcGNshzmqQgEBuN9yOTZTn9MtXbfpmH4FIydAfiVVVy15le/S5fgO9MvAd1ctdI
i3xBln/6sPqnYYBNAlz89sbhXurNLDuDih6O8ufogcq8We6X2T1LPwSQi6fRxBWjGEPISBcKU4c+
nfsQWfOwQ6rjWV0AW98aw/j/pX8jZIwh4xkD0DS9NQo/9CDUFXabyTZAfAPAhWIMDVmkHP43iTyl
3bdgL39Eveqn6hb1m3xhg+X9LQnFz9zPBFmuUxmkTZqk/Zmp6T1YjftvjmWijcJI8i34qbVzl4Lf
MfKj9Nf/yYMBf3oWHMD2f8sxeWgSpggNuXujaW5/jhBHw5sKbEIzA7gaNPK56l02xM4GjRUgWeVx
dBfYIEvgMTrpc4a6jpWn7U8GxsFIFOgDBk370gyc4led4MvHsgL+PGXKmYO3QKIUW6sTaNxVbOgS
XTPhDcKesLe4S9v0owpLdgbcx9ypnZcsgWoz33T/2PCKvTLst1ZOFzZbJ8XaN42SR5oPPLBuJ1jy
3zeZyY5WjHNImugMdIG3oN1UIzeHnCWP17xH2SnrwJMlM4Ouo1yUmhIfoLTl4i0InZ0gG8y3HD8K
lz8K1nSXH4Xsn36UjltYlGZl/xTaPsSKERcqUgNHwds6T5rbH6Uqyp2PJ/oiqHEWFgBM85SqHST1
Auect5X5xFN8TYjAPdIIrSIg1gYl/VYJ4ao3gDW6SVmNkVXbqBsACS0sNxLrqQrNDoghbLgolg15
8eCEzYpCx3R5/59vVXuDvqVk060Eq5p79AQfKjR4HLUyv795uralC4id7YwfNZoAzhmfzcZuNuOT
Wm0yyN4wULrJZdN/TBJFWhNDswEJAEOQUllU4HEgHXQEMy3OrGPW/uQkRYKzqijVoO+W2a8ZRJOh
6WAn59KChO+AztV943v80Nt4eLWq1z3yNDVmqhJ1n8Nt6JqM4YkFNnwbsNPd0LLk9OGhc/kUyFVK
yqrsBDAECLhLMJ0qtGjJOz89fUBnE1sRkBbGq7EU3Zba8ADJh1UbGRGkYK+vYi262OSrLs5j8Lxd
bdIPSlPZt7wBV1ol+zrVOmwXTZ+mm0I2U6INvRmHYDa+HZoGGJfHrxissmrQpALgr0e+s6YzqsyH
9pUhFFRE0AwGsjgfeoGA+0xudGgl3SzDy+4svfkByq5k2aiMvw6NmNPTBMByMIs2EdiRQk/df/bo
lSH5ZRXAAHaa0d14xE5UvvYozFOOv3lAFa2HXjI0hwFZeGOJg5LuUGvPnSbeHBwq32kSkSznplEe
VzeeHKPPc9NIxmU1+HOLEFIUeL46axMftR3HCR8kdvH4AQC0eEY/h5STY+p7UkFoN0LXdMics4q2
iBeQM9rzofH7E+oL7hheg6zxJjzNQInsxoX9HKOZRAugi+trer2xU984awZ0JnwlXeCnNs5AWRpn
gfO9ZcKiFv2HhnEmt7Tv522diRONQBiQb9oUmOlxUkb5Qfw6oL3qQEGgD7T30Bx6o4zk1eAb519v
TB7QoYP6sbwxDSmRvLGLFeeJEqHrPxvZTXufrwOHVXuTl8oRMBGoTjWRcOZ26as40IBRqdGrPaOX
iclrMP7pJxrFumFffABCgT6Cqu7qCqpja63AcuyvGbQ+rLdDaZ6goI5HseMuVMXE90kjvL1n6ZcL
gzrs/j/bKqCYV0Esj64+O9OQUmnA4+3t/omavRpIYK4tnMHMqO2LLn+bmDrDcqfV1xB6FlAg+NMt
Rs1j9TWV0gRoNaTGMWyqbvOj3gvid5QMlmHvgas1rdodT+J73RuC8UJ2GjpSQwGlxONkInureyBs
C32xpglU1OSzTR2GpSj8fn5jNFQX6Wv//ksGGgKUMmdFHR6/3JtF4DbTqhfVTapNBQ6Be7qUPUiH
E5QK0Ct456pY6uOAwy4ADk6fJ68BbPf3laOXkL4YQpRVP4XrHrSqKe+Y4FPOyfdz3lZY6Myxcr50
RQsUtrzgnHRmhmmAsh9GrWP1d/SqHHi8CXTHR3dfejtBs8DKQ6jINP3VFEF+42zW3uScElPOysa7
kWxmpN+FgFHuIQDXn3Srh3a0GfJlKIeB6nQnCyuMfVEPjzSaLngC7yq/bQ+TaQqnbJTDTIN4nyHc
Sktj3uAGK3wUqgddD8pjqAU7GgUWTDhF48ciRd1LOlg4Nxq9ei3e0WgyZfDqcPcAQm6XPDyvboP+
klrmCVHtguqGvBMNoZu3h9LFvYEzir1sAs5BfyevWZii/iCt02Wcn8Y4IwIdqQKuTbL5sYeyapuE
eFuQ4eYljS2Zbkw/To2vm0CFqlKk/sh9Y4mGBfvJkLzEdIr6G8s9B5xWEKKOysB4EiA5WWqxGR5K
xU8PkEpGjfsa0rHc+wAYNbDsjxxfy7OwLPwNJNKyFcrvgAgVajUD9W0LOu+8uIzpITH1i04To6Om
ddjK+ymKMRyUQbLQ1Wk4p6/yoD/Z2ZDfdSkYxn1J+ORWaF+K+9CY2ZFeo+l90NGV6eu7whbsaeBG
ttRsYMyNymZPPajMNk1roMdazrIQXOZVZr3WXqZh6Qx1Gk+80RRdAtval6y372lkdFDZCopGu0kd
clR4xoC8sqC97LI53emaGqBtNus8gLxAqJSsaubqGweiTi/oRJ8TFRe0mhPgEmpjk0DtmuxUSic7
zrtv7OSPZ0CC7oB/2Ck/5UFZK/vGbOiudN+n36YB5ZhX441HJmaqeOZpHdRp5Z9CCXBCVrvJMP42
HpgfNtEwqOMfihf5AGKO/JV8oXpZPSI1/aJksSDcqHS2cZMa699L6gB19ZvUw3BKscuZ6yVIUYoO
lJoCTdGdisqcqAPzyehbtsp8sGJ7UN2677IKu3QLp27St1E86999wwiI7Gte8u1b8He4lmqMeXM9
bXcBR58DoKwX3y551e1fBFbq1ZgdLAWoREI/lX4Trd02DFc0C8kbDpQqaIZotsJhhw8h9LOwYv8J
C/QlmaccIxpK5lBkDhrmwCFAtwTEzzna/OZGKqo1mgNeQ5AkH+iS5j6YPOllgkPk0Uh+iZ+/Tiby
sKFIu/CiJEIPeG4dmyY/EEkMkcewRpjLWPHcBdm01sEBU9w+K72oRre/BDlMNcFSCE3RXFf1lWAC
gqxOz9g2KzkwEqFXzOiUre6dcllZpboZ4X4aFLrjJn0iN70IQE0s0YFaE1ZLI61WIPMO0XUEgaJy
1TuoZVmxVHqUVT+ugaI39Dt9T1W/OlY22pBYZ6Xqi8fCLNZj8wszo0NdQSWHgjzUTlfQO6pXFASl
n0sOclY7f2vIHFhnHLFarfeE82A+5HSxNj3UqQdkCNl4yAEP6KCjNxoJOTKiQv5404jsWelqm6FQ
i5kmyTwCBWqZUDsFT6wECdMwUhp7M3weTrPkPMWSM4GI/wexsWqxjROjDoy9SSSg4RA3jwyLhYfU
R7FVjjiwDo/cD4t5JyxjQ7a4AS9UU0KxLOna5jGSl5AP6JyvizsKYFC4XnWVqYE2ApOV1Y4paZJy
JEVaQMa8v6RkQyv2nUyp4Thp5LOBuCE4z1Hcn41UVoTcQiNZsKmYVqAREbiukdTqi3GkyJLT00SY
ave6CYgCxJ/Nx9p9A6lEfaa+4zQyIDnQJGJDww7vyJ2hQUaEhuRvCWxb3Iu/3g3g7tfUbQChp41m
svgx9YdfI7EbOKxnWp50D9g3llAzRIHfkbxtXb2zuzp8qyPI2Rngu9klRvHXQJwAlftSg2hc2Tko
+4DutY1UZZfF0GdvZQEV38HRY8IfaI6qr9oQfVh+xEZ61xYN+kvPl53C0h00w8oOiBwgfWWyP9E0
h8ekWEKgAYi8xLsUmXwRsHWalI9Ucprs1FP0r7ZBhxalXaCHTbYekZtepDaO09L3FI+mY9OlUI4P
vAd8OqN2RjYPimXV4jpDNrqIqllomu6g8KMD8L96CWI8qLGvA2Ld7KwHg3v1Jk8cSKiDJ+3B6yFU
X5S++X7j6Fau9QBCmXoTd0ASxK0RAX/km/sES2KcfBbmHv0Sl1fR1UazX/xolsnYL35TliowQJ7U
RnuwmILRuXOw+1QgKKYEaflhtQ9YYBi/ky75lgDR9uIlcbjIrSE8caw3Ng6oZbaa1SYgzwuCm2jR
aPzDaB/Q1GH87rPom4bWPxxpWfs0Y9B501L73TS2ratav7QoBMwAjTgPMZgGoGLgeGsjtrtzIVVM
ily3PruGpe9tdOIXgQa9Dz7hqlV/pg5+jxg4z5mTa/taqFjSX2GDTIWkqMqD48SodzVZVom1bOsP
ezX3LkHkBq6LmzxOUKYziYyZA0rbPnRe/5uIRT0DHaeAA1VHNcHHR43b37Q6YTUroWzn18er/2QH
tq466tC4/+KvyDxXf1r99CE0Ehl/MNBTJRk8epDEqcXr1CeBw2I8T1Dn2Io4e20YtoxoaMTw6jY1
Q1zthua6KM0ABECPYFWBriGkGIojPaBjIIhmXYF2GZotvQAiDHKWHtA0q+L7apylWCtp3hOzeU5K
MwLZCAhU1d7fqtw2ntH0kexQrbzYy0SB0DBoEic7/R0/+2cyD/3+ueFu/JiZzwDZXPJc/TOZp3K9
OeR+IzS+yn+kghZOaKQ0xshGX3AcJFsKFMFdD5/NRKkYZIA1e8uZw9aKsFHCrDJAMpIg+gn23aUA
2P3DKlLwtPvxyxRUgX0bPY/sNijgEnhF78TY24k+TxnU5toAsqRA9syt2q/mGoSm3ypmr3q5QWCt
h1NPy3wBU49UkHKS+2HwxHbgWbAxwcX+UIeQU6GgxEGHiwxShX+iIK9G2TK0D63rnVsolD/qla3v
mdugY08y0Zqmcx6grvkYxr2Ofkb0oY5krbCzz3baM8g80NSyV7UGxTjggNCVkaIbYOJY5HqTndCu
9EvUobGd7A16+7d6KdA5IKkY6aK0WnQKTi12Or+ruFxfXwyKcWMxIbcKESWoHEaQvk1mdp0fiFxR
9ChbQG/OPVSSQxIE4+BSFLpzIJJGmqVhU2n68+Q8xZoed786gxqnOTmxjyNfOw5WwFPyJ8ctvZ2d
oOUPmrz8yYx5ce4qIEbkJJkAvXw0bZHeZUZUPlldGS3cyHPXo39qqxu8oVXoxWC2j9IUHTzqkSZB
QJU8uECDzi0V2OIGOy0ghanSCrkSqbJizjqtBulg5luLcUxkMbkL5e5At8zFSCDVh+JYjKw9EGRu
8ZUMeY+g9JQjjoTCowei8wX4otqffbAk8iDeJS5UkVVAhSF5f7TdCvJAGbOwX0FHXmfjI20HkHsY
0TQsyNauh5+D4DRuZ7QnTVWWNEkmMD5dAig+waHECmLskFzAM7J1fEAQe6nEpRyiiidbMk2XyY1s
quMeAunGWdbNCrNpgENMzwY0CbZNV6bq+jpkdRy8Nw7gqrbD0QfiOT9aEGXMXZbVDwm0c9a9yLD1
BMT+UPlcX9ZFXD11XId0W1V3v4zUmI8iGiHIqsPa/aFWWTtHmbd+ULOwWpsqqLEoXBPgnEbRtZjl
vVFtOwACvoUGSI/k86tJUrSJGj6OI5sc/RMQUKfnkQ9uOtAi/fGXdvL3ctgVHA+vJfYxlTEyFz2r
vsT85R50b5mLyKe/+F/vPf1MV3/KD7zs5We63vfL73D93Yra8bCtUb2tp2QB0KlVcyQiRR1q4qhI
Y0gMjNOsU7HhPhigp4rirQuFWJyjQ5a9Xtl+BKUQyQri5ib0T+XsNMSHCje6OtMs9TMq0vlvsVmX
v6D9g69NSQNLq2YVZYaVAWbD+bhgHtfOV+O0YJ4mhn4AgJl4ZSuvh65qph9UMRxBS6S+u4Drqb6m
vtt4ASFv6GhiKs/0gV7QVO42f/ExEuBkcVzqrzr0rS8i3cQD3yjUJ6tEAvmGIbulhsqugeD4E0PD
Pf1zvvhL++T/OQ/987/4y/wiZ68dttjYNmJTB2U0BhQmNQP0wCyGoC+9v3S+gCGDhlOnALibR9PY
PQPBnzkkyvJ78rjmaAb91a3Fkilu+mpA+k62x2YqVABR0uzXudmkr5D4KcKifBA9e3P61N63GYOk
lqwxVdC83PuxwFAWlWhWZx1A77LkFLkNagxyCMq9yyzFgncyWV++BqCyZIB5FPuOGJoKD6V8VQ82
e4BGhge53vbyCno/7OH/7fclC5bl7l/vm7N6DfV4saE3tmYDuIj6XXegYRAPfNYaYQ/JZHwoQA/+
j9nJ2U4Bf43NbacNfE97GLMI4lWP6tyIRHV5XRyAkMLxj9z9kItaQhmP9Y80gL5aCaCgcxs+1ID0
01YqtgHKoHDDiooDnv7fiyARw0yAN3+r5NHdZRiHzjG0axvMShATZFbPZ0GM6quQE6MPTVOcHyV3
NBonmgDyegCnQICcQcGLLsouSBP3jmmmgIK7Gr2bjWZu6ty8zI+eStMv/DRFU6GcMLxAVhoyV9mY
fvyzc3zL31wSjXPkds022vJUcQ+Xt4vmQHAmTbAXgrxut8L5r3XuXFdB71ivvrE6Rfspym+F8NYB
pFvewDWvzCIXCyEOVMKqYLq1d0EQdBM+yHCHB4zCQfHf/lCFfgCk4hFfIy423VicA/wdz9FvBR6T
WAB+mKjdXaOz4aEouzc+DPaP3FbFIg4VY6dj5/xNFSEUb2CvrN5aedALXNMwSNEfhM3594Ip5lZp
oe9EaQsLzEXydlzF3oFuF7WJ/cMDxc94O/RjjLejPFiMXG5neN54u4R13Q5tOSCKIX7jpu8jLIkV
oKslMXIECpNqZ/U1FjVGZ85NcelsUBs72Pt+/2N8VOh4R+z1trkdqkH9Y6LcuQaMzxH5VDL/BE1P
IPKSechEz65r6ulJRiYTXihehvNBimwPsm2el6he3fTXj230gakuI6WSunV/eu7Z1FU/tdpTa33r
9f/wpgl9CrlEy7x+B7arqaGfkglwEizBSdNARwpF/LZi2ybR6wMKw7JuH3CcbWqoboxjghnW7gCE
sS8OE/IwCbqL3whRpBmZ64sf5etZiXzyblMCmRNVmmdFV5xl6rfxAVB+qCcZGkAySZ9exmSshRkf
shAQadcMv5GJLlPYZCs9V19AEC2a0ykGRP2MjV+izC8PQGJ56cIMhx8RC7GHlmOp1AD4uzO69Jpm
72PQuLem6M5JWlTz1h2CH57ufAPZ6vDbbo4VY9CgqZl2SEyIlALdbAC2btdPONNOliirqGDFSIZN
nwl7Oyh6cOyBj1vVXnib0Q6xrkq7/rdjHgeR/COjAOkfCL0zdW8oIHeU3TsODqSIamA8nkPd2jxD
T1t9VC0s/+RWox5y9TGQjfeSy/46RxsNGtWJMdLBJ1Hs3YFOdZ4JFE8A9bJGRSdLAwdT3vWbiYSr
BSZ4XgclSj2Sk8uQHvyPBxaW4SPlaKQH8XTVJVihiqTbZAPONeYUT3fIYu1R4T4/OSV2dGXD3C2X
/bZxC1mlmokzwLjlufXVgyIbbYsEMFTmQCaShmCs/WtQr9QOZArRwUsgbDU2DCDhwPFMZ2B0Gjad
oZHtBqwtQd3kkrn2bdgU66VhsBkUiF6U2JivlQKrbkPBIbRoXLCa6k71pGrgfxBm1f3CCdicnteD
xe/0Gmt+X+oYmRnW/I4XVGN4lmLNj52+PoZHWYt3pGuP4VU+/HQKpdyg2QSnZmU84Dq+VliPtvqm
QNc8WVOQ8i5E0oEIpBQ5n9H86EpeX8dRY7BtDAKhHFrvqhXHH6rq7HMziT6/oKm/+3ye+m98jFBP
Z6mr1BCAwzsnMcBs3llVtqV3DXO9/Ag4/HkUD4vkLPfUbEvOrc/GWfL9Ek9Dim9L60yjXnBnWTet
s0q2YJqqX60obdaVnvM1rVKzrSutztVKmyBrLQRk+dDcLdYBFkVrWrlm2z4HcLZCs9gGKunY6WZl
3C/b2IP6E45vRpYhIhn5MjFxGk0Tk42oi3A6+49URF3kSI3oJDHOF47bPMpeuKQhNiVLcRkaH3Zq
dGsy3VzytjvSUHqkSttBPwz+ZFKJy5jGqW19DLqkYrrO9jQLmupXopaw0Me7a/DowrcpyCMNqWga
xGl3wDM1+G77bzwAlwV5Cc6TBQ1l1yRYAsBlPlJboFsh3oA5TT3raJY9gpH0SCO6tADkLpSclysa
grOZnc2+hGSqBwlmOYpqLFHrrEvAw4QcdFHwRTHz89bb0VAN2CWvpajpXG0hs95abbkyoCeTQjwX
EH8lgqJpgh4+ighRlwLKtQZyXN5jShpek4KLXD+6iXPzw3Z2dPlhpygIpII4DaJxU16vYsl8vDXk
J6MZS7Ch+vyDqqEF3oaYQ4q9sCDf2re3FyCPxN4BQVpeOPi+ptmG+w2YraV3XIKGMXc46BaucVy+
UuNIcHC7FGJva6Bsk7YxBWtLZd+130kzEevFZKHyzl6SviHZfAs8U2EL5fNJ5LBXob/asmDUTCQ3
CtB1qDg3Wn0/ih9KPUS7dD5MFWy3k6n24mQBtRt7OdkUfHOOd6FENEF3UVwF1GhIVEKe5V5nEFKT
HyrUDFEhiQu2puHE8+VC+/hmYiT7mYwT79eXNJRh+rxO+WmiNxt7XlleDJ1osFuDZrWelb2irwOJ
YSJbJF+J6wQ+aIUSvNGDowBqd1YacXkH4uzmFPZNPqPnDERL8Wd1QHRJ3W6a+wNnuNm7gKDVTKu8
+hGoJLaqTSXaBx1LjwrzoFxjWum33i3eCXzhlq/VX2JaU4v2fqH76wvhSQ7u6YUC7NWswBfckj7x
02efhvRhN5IaOth2eXGhifFyfXaQC2WZEtw8PGgaRDPO4sJ5x5S+3tOazpWoUN/wLJxBBs2alng0
wVrD3aMl9kAe0/oPC2IosuRts54mrr7TChHor+yUuRZaytA8OealWc8OvCmvIToNrYloaUB/xpG2
BdMlUKAVC+ItXui1v/5kb1r3Wzv0+YMSJtVKwaH9IXPTYR91BVtZWNWenZ6Hc5TLyjdHRFviE6mi
dM093/+Zp+jSsX0eQ7AJVb4pHEy6t+E9PgJ3fhu9x4KLdeRW2SKIIa7iBplz4oO3IKkVKDLgXDMU
6WyAquGebBSAo0usfSKpxiIDIJ++IN8E+sBmUPKtZqbNlmlpuy6cqnjkulvNWi+13ns/RJ9G6/yM
nQ7nJFXHT5Nvi1aCx6iy0LCkGe1eg/TX3MNZ5j1g3mc6ox7CuL2vDOtM60iakyOa88EuRHM0us41
+F5foKEWClWyjkNnv5qZ7ELOh/2N+EDBs10ZoS2SPMiXjo2lnXzJNJ4nX+NHoQKKuMZPt7nGU962
tlF3DoGUn0lfsBQOF3pzmY6GFGC7/rPCrIr7y1xLvSXaKNgaUkzJkV7loOI5dtI2SFvu1P+YxfGy
uv4f+E1Z6BVF5M+W8N0Nw+k4EIVdf3ILbcDjqAJVkBVuqXjTDu4Bq5r2Rx+FClRXA+PeSv0AtBJc
bJjt9KcepXAAARHkI0g1YnGuOZjO/Sg27jzJg1EOpn6X1dqc6YwdJhPZQYs5LA0b3bY0ERG5Bs14
PYMykgKVHRnPQF4yM41G6VvwleXa0WiWjkA5qBH9sGwTlYNHAWzttco/qrYLfwLNiaYLpzMefBYl
eyzfUcoL1eCnyZa6AnwyBQZdyXdcyxwKHIZUP1Z4hsztTmgL3emD1SQ6FQB3h1Or7I40pRLhSNRr
90IjuoS+Cl7gfwmyNMHWTT+wOf0+dOk6AHjBZ+Gu6K81TTSxZ+zQUrufTPTnIbcEcPYZ6NXcFc3q
kpRkcLy7NrTzHUVWQt8DCx86eFSAGJTuAEyVaS+uiUHgokti3djYgqsbyCHhl7XkROgfcnxWUUuK
X4MkBmN3G+bQmQ+8BQ2Zl+JgMk4UyAm1yXOY5svW6fqXAjW9bY7qykLIYZpBRlNLg10AstD/ou3L
ltzGsW2/iBGcQJCvEjVLOcl22X5hVFV3gfMIjl9/FjZlUVa7qm/cE+cFAeyJcqZTJPewFtjge289
AsXrFGdMvcU0QY7+eNqTOKyMHzpyKArDw4gfHEhDS8JqOJldPfm3vFXQ/OUpgiZGXE2pHKIjCFm2
wTjp58DN8H9N7R5MaCsCFh2FF20BM1ufmNOv3ca+2lVdf7Rcui+Z3rarsO+rb5asI78HQ9EprQE8
wjETQnJANvT7Gi2rG62DWTk6V2vQqtkdUPrtSh+i6hvYviIfr+fxqXaQvMox3I0fGRJ1aDKcio+g
0wGTh0nWTpj7tuKrvM0sFJ1s4xTnaSJQkQrNE52N+45kouIm3seUZQ12sjUqZzdHktHyYEhbcAhE
PhqIxSbnSeuXjpXsqLcl5K17mqw2mltdCJjfGeutxVv5RiQAU+1IX/I0fXBAoT5ajfhjfCvaDFOw
2vBmlFzfehizW2uBmgQD7Yb+Io1wPdXV+Ia/M3TrK7soDhPgJGbVgY6kCARaHsnXpeGzJhtmXzIJ
3OkMSAfvmEw2ewFVSv3SCWS0CtfdGRlyB7ULaE+rzvFwUAIO5Wx5GHpWtrNMhoG1CqrU2gJVwXnx
opa9GKyLshiz/4CKqGzpvuIxzP1IOQeIuUiGNdDzXTThQSad8TWSmn4hUepN+gHjgYC6UxYdGO0/
tKD7NwiWxhPZG4HVn8Ym/ot0ZGXWlQ7wgwDj8yoiEgXjpc6jNy9Iwdw6xAIQUIYl9uTfjiZ7ZZax
oRMFCd168ANW91uSsS7OP9ph57ge3CfdszcakMI2yydywKQpDEysxpOtqTlKpJOlvbNE1r7YyOS8
hiVH5ljtBKrlK9sr0PmU4eVuRUJ0ZWCmxtYzn46zZgh5jWQSeGqVs0AG+maNyHrTty8PojKrblEp
AC1loa3loDmnUGXMY7WMRjvt+gqoE6Be5pccsOeTT9uR1Z/Qls/BRabszJhfCkrB14Fxc5nPqAGh
ZqAVq4Fb1hueMvRzNQbHTEZaMMtqPQTind5dyMKOYvtNm+JwPQ5TuzPVkRRxEwMvPHWaNR1JgZ71
Odwiop0Kib6l7hKAuVTDnEm+HkN4VkUGeKdYji/zYluluSqN8iRdbh5JNvXWTVu2MjmCuXy2FYuX
2pVhmfsULqEgkxGNL+T7cziKqWkNP+DFC4UovKsHMd+kbY/hcnWy1bs2kQwtRyacTYV2TAzgKQoi
MiEtLeikQPdR7h3HwVUERcRNVKvn9HvkmbrogaZIaSjiEmb2pvPd70G2GKrrkS/qfZgSDtg7BlaL
C95EiwvtaGHTYK6zMG/9J8VinKdiOBf5eXEiU/yOboHmY9CY67JsWn+xa2oMCaUxmLQAbXPMUN84
9iYmr1Z0NgfTZbPqQSoNvBB7YQq83sVUOhm8wOCjHW3yqjjX8Eu+S+cthdXqwWNrutiDFSBjLT8Y
wx44gHBNUkfb3+APOsflfhNb1SnYmgUwD3QvqeaFpLZlFSUmOSBMtNZz1w9bKdoK43dYSJijbyjM
TyQF1pXrrh+3q9xo+KuZaO6+M6oYLJwpML6QtfZeMaVVrevMa7d0nJLWe6VdYCBFxfoEiGcwI3me
WbcAOQUgIQUAA2mLCbOhPPMm3pVUlui0tj6LnFlo9HC9NQZeACZNQlCeA0+MVCO+y9ezMPXM9ZSb
prNjIEz3NYxCYc70BcRUWNTOEUamr/BN9pUJb9iTzGvBojgbeiBc8I02kv6TX9voiDCIZG9r9Z9L
PJI3SjmZ0r7ggt4ocAUSzU7qsssF759ktnNADvpwwVTXzM2tK0Xvjz1+bmDXVPUAWryyOta8Hw+L
iHaJKhvQrgHA10WZVWMxHhb54rDI7makTO9XEWYQ72Kb/YsoEQvFi9hhMvwAWtmZKvGBCxHEi/g1
3NWzBh1LmBLxshFgdW2BCZn0ttQOkEbBFvrjTDuUhn8Slg2XKy11xAY3PVGu/kuMTF3iOTD5ZFpR
+3Gb5niVmvQIrLlV94rGzPyT5QQ5cHOLFvdC1OFLKdH+W0TX0HmRVsiua1BFgaloLDCFJAO9PtiA
mLma0q0O4RCiE04d07y0r1chvORmCXCp+tBXEeYvZ7JX0GEBa6nU5/4hl6GjvHTt+q2owVkONm19
gxJG+W3KpgeLPEC6M5SNvuai+ZNFPdtncgheajOwMRYyxGwTV3h5Bj4G5hSMNGVnzXDxioY3IvxR
ZuCPUOYenC3lTCJQU9zkSwBS0NLXFlLSsfRQ3E3kytLH9mUss/ET+tS3QtfGr3Ey8H3STgCWouf/
JpSArPduZr3Utn0egFWQtTpQnlFNXzFNN16ZE6J4xyK0OXvx+9jy9HOXhWzfGoWzNe3c+mr3aCZU
BuB9xnM1T7wzebpmCugw9WqmPHXlKeKS4c4fOls9qH5vgWbXA8Xcsjyg6esW7gpYZD8NfuRYzpqO
wMpGi0pEa8ta8BwlBdARYDjLyNEw+/YYNWxftpM2IqMbGSilc/sWKECH4xx81tMZZbiHYAWoGMIK
AOX0SEIPJxbL8v3YWd+fH1XoDHjL72RBp4dHH/VIg6xwvlcWixwN8+HZNCxgj3n1O9c6jM6lEp3N
/Vi/90rGfiGzByvZDw1+kKwpm3cyfvJ9ihd2EsUKs8p3ndHhNp/wtZdk6aUZZcOOEQdyHU6e/O12
85ncFLMNNGZNs9cN33h2YLzSNDbNZRuAL9t4Jh5VSbYokmIbBZPxKqsrcG1qvGEr3s1YgD4FTZ8V
ZiPDG1XnQtr5pF0UBgdzpxCArIlGp1wvitKzxQpMn9rW8OJ4D/J0sa8s0/jkGe23dnKyP9Gx9B0N
b/2nxcBLK+NTlA7f3AYTX0nU+HmRYgI5AIrWmutJ4I9SyzcLQOoim1tkMc6KqRZPA66CaWG8SL1x
WkQYTC+bjqOjzV0mgPJTb6oke34hlTVgdQD+cVyM6e3VlenUruaXW06vuGQAgA30496j0RVtEDbd
mprLdhi20jXwF1Y03skqk/pquPknalIdMXjkt0rOlNyNqgd550XeqZd9fe3N9BM1waZ5K9aNCy41
z2Hvjcxcn3agj3V9HYCv4DPE7kkLcknAi0zxkX6x9Aub1G8NkC/JugxqC7+6H7/x+f+CVwC4rGfp
TbP8UsmZtEzdLhcFRaAjRW2VLxkvCtotkecrLVcGoA9alVVU+nBPzk9R05lDVv0rlk/T8DY6ZKX7
0UhbPwvZlOfAXGs2RwaANxEmrtBUB2w17kakmWXgvBX7tAgA5+jofFWpN0uGCkple+4rLZM1FSe7
QoJVQbDqUQozzdQN320Bhk9CsuNK/U/+6KFJd33Qjn5edRF+/gafp/4LseNAnvpDR1bdj0KUgv+r
QRCl0Yv08B+NcAMQoQ3a5o9hELcI4OHpzrbkwPIGp4bbjfpHrApoEvd3NAPEyYFknV5pr0zD7Vgp
SZTEkm2YCfbHxcud8oMQgFUkkd6g7z1n3i0uyUZWArpy5PGBIlFcE6DRpKQF70ZsM2Xav53czkbn
VbCx24An8btZT9o2Uy0epWr5ANHVbUcyjTpASENne2i/l22jbcnuwaRxsmSD7njgi6v8FYpy7IQO
dHZKKLOlXvQwnBsAJRAyMlmWysP8xnL8lYktTYUT6u3IzE1HdJU408FVnDdsSMCN87x9OA/DR55b
zlHWVix8UtBiKMod2hXRiCySNZXvN0QP3v0rcUOOX0Kg+aK19Y958cxDwewBRLMQaUFaHGUXoNEt
dVHrHBtkrtpcCw+kDtgYvUUoGZRVYsz+Mi74JlAxFxnHqEvYtI8xKxuoiA9X5ZUfDMDbNBWypBZh
YLVNkrd4KIBh79j9uu51ticl2MyzvZbF7tpWtlkP9KC+AH6aWeKV/O5KtmMF+O4MaLH7rjNKNK6D
/y1VEHdOVdovFjiLwfutj1uS4cUI83xZ4OYnsygOJKMlM8GpAEZpWAOJCVgZyhlPm/ZLbtj1qguT
ct+pXJdVj0iI8pL7C2LSyDk/uVP1MlJKTMErkRLpv1cQGlsnTBYDfwmla8/nZcL9+ZwPYJeq2+al
H1DiFM4EGEt896zqvMl2hnoNS4CDz1ddvs+NFPhJ6jWMFlero72JWvSqithNRoon/8UDMRLNKdBj
ibB5m1iYwYgLZA5z7VKFgMbGdFgC1vRsTSJagFAOfIkmFH9OwLgE2yPMFi0dWYrugiwEEOpsTOqf
Qy1ugJ5Acjw2ozme1QDA7/Yfta8F/jsEU3BKTLPwzRgdPqjyBSeS0eKUHlXogpPVZLxekXCxWfwW
xWxYBXtuJY2q7v2nrwZ0Et/iUbEmtzwQ+Kab/eY9XZZ0tHTjUIB9Dn+pN67hMHSi45J2eMpkeJMs
13FdoyanEiARqsrDarFx0E55MjR7RdpF/hQv8YYSSLPiFiXPzO+Nw7VXL/D4asIg8msRc/esiTLy
qSAiJuRU4sH+GmQ625oaXiQiu00/e176TgZAjHLRc1CZr6EaRyTPTj3IK8+sdsYDXorTF836y44j
O8Jf0G2TFLcNVHguQRlfFAJ5brX7fzVKpPeOblrz98dg9+s8xbpf55efRXcB6Rui6L6yC3e86pJ9
NAp5vdPMFH+gjnkKu2Ja5IFwfynPAmAlZmNjnYAr1u/w08RPEsGIuH1Qwawytk6/uAg5DVH/cPFf
XKSuUajPAtSupzKYXosyAmZS032Ka4ZlsNcxKNHf40Z0nyZMAK16cBSdZguJifEYlZDtrEVy9IDv
1XRNWvQy60s0dK8/RCMD0ZVoLlHRepcd0kZacw6RcnWxk4GqAuzkt4SgSi5SVpC0xF1eRgFa6SGn
jKLuZKz3ye2uaPJyABy/IjpXsvlIUWLPdCn8HABIHSv05rqbQGfumbmde9ZRx8KvLhrz/VA0VzPJ
3LOROaL2H9Q8czdmmtTHKnA1cLQrR1ostYtrXq/bctD92ZFimBTX/BGXrDvWDd2Krk02S5yi8jYa
eLeP7dT4Bp4s5hvycl99utfOt9nl3gvKM3xnBK7cLIbzTXoJMfvQed6aGkpfmbDk5uF+/uy1xCNP
W/kkyocUlrrxL5fIOitZoTUqHMoPs7D6ndlx52jVCT86ueTzjo6kINnYBXhLMpQNyuTfDDz+bLu6
NWzgI0D2sKUzywGehIId4gKMSvdQoYHVg3TekpSW5yuFrPmGVHW8ffpE9AnmD5NJ8UdWjOiYCbXu
JcV/3Rewj7ET69iGTiQfdf2mzFqgUbigYlj1SkYKWuiY9lG8Dp0imH1JgQlZkEdnQsOXnMaPSNlI
5t+vocdxy3y6EoWOE3SW5yOKFKs5LKbN2gbo1kErs3PlTPE2AWfHSvPMDO33JhogHrZkROfZPNfK
VS0TvllkmMIHOSapH9xn8z+TNNBOkRT5mQS0PDjMW0NKdAIPAF/16Pqe+ihk+vBJlgtW6kOAqMvZ
kOGDD9l4Fv/m2siZ8V1WJPslHxzp5R5fTO2ZHiJIHhsVqvSR+5meNBZ5Wxqxn7Cp2Twp7jEWeahi
OHXwWRhDeWgjpgPhwzSvQZ/M379un4AiK+71k5ZWs5y+5OWEggrJ7/aLvHazm30+ZbebgrIvlfxu
T9/vFF84a+Y5aH5RiAwanvTW4OAzDxYmzT8HVgxoANk+Hpltmg/GpP1n30X7K19L4URkpvM3171r
ybdxh30MYIxLyJLxrXTkeyAmeQomNrzRUuR5sjEbVwcnlInKbdmU2RkIomfSaja8aIc68LuFNsHT
bNZbPN4EmEH38z4BAnrp8I3D3QHY0h4eNtNiGs50jgSLNr3dq/xgn7WrWGlITcty7PBMdzQxxt+Q
3UOcWUDm2VB+75y23JHfHPFBPerlcI6tINrEhu7On2IO9PzZ6GpW6K0Ku9VPQf6ZqmRGGvbFzrG0
a+kyA5TJ6janlrnmRTZjwx+0aTmMuKf9kP2ypqbisawyAL/Ia3ZMR28OMNI9kuJTZPSCPEQmuccT
p/eVRxuOxv6hhDbfiFVo0oSdo+GrEvRK1IgGHDjx0I3GExD4SpliDkINrizL0rVGHmRXNWE4t7O1
Lv5mVosN+T3ZLFfK0r80EWiHMcBYrxbnyCfdd3mi32TLLsIryFYva99DefPV0p25W5Z6V9PeHpA1
Ax7g0vwaTOMua00wCqsuWh0NYYdeNv1KhkCUXvcDYJE0LeyAeofcQhnLgWICdQraCE/jGzQflA/X
UPEio45eycGz/8w8/O12VbpCnjL7kzXZG5oE6i9Z64S70rLjgzkI7+MXFo2LEn/j9q9L/jWT3a7q
He+i2TGyiffjksntknbHjSS4UF6X5L8QKcdGB42nJpFbHawBPbe2WTvnsDWcM+0aYao23OkYTnbu
bRetLgD0mTRwJhnwMSs8QinnAIBBt+3dmxSoyXv7Kq0vgcoxaiqhOe9URw3+ZthR9UcsIg7+n8J3
lTEJXeYifwwTctWoD+fnSA4lMxc7ZeJRspNchpRPezP1zqkWxSc3qONTFkyyWNF2EY544T3G+GO6
m5GBoxz+3ssIdPTz3F1oRzJyYUGICy02+Kf1xyk/LpLlQ3iBNhxuqSXLc5D5U29ty0JvaInLhV8n
WfxQbX56dYtBqnjBNPi9TP0Ugo6NlYY+T/Gmsdi1QZxsW7trVpSUWtJYlLsyoyzdC9d7eZI/2epu
jHkn8kCPEGqegDwMmsk5pP20oQIiB+XMrTK5FBRRf96VORoYqKC4yJ/qi+iv25lGkhxrAnwh7bKQ
2yDKHWZTbpGewo248/cA06l2gW0kIMhVx6V8uYRCU5XXHxxPyw6dzrpzC0Owo2GHrtDbzusxB7Ia
WzQqp0gtAQoSasfsARq5mD+c05wfIqvLDqRtVMQ5xHKmHWA4gF6XG4iorjXb/E1w4F441uNnLI26
z/0lolTB/n8/HoURqHkUMk1RjpCe+40BMOdoeppzDIwBuzrHUzkJLaWZ1SRcziSkJc3TfocBvvMi
ojCzm4pKu7+VdROm7ubL/a3NEhpD7T8+HAmfPhHA1btdasXn2Y43mgkEg2lCA50LJpDzQ4q/ctLA
j0PLWlN2P6f8/VwbUBphcWv9KFQc0tHkADlu0SzVBopW1KP1UG9aCgaymtD05hkZeFWFh07oHMxA
5zHhSMWpndYD3od2/c+yCI/dD1qyEz/Lxt7+Vlid8Vol4JXKMMwKoMq+Rqf4VG8svWh/Q9fgO4Hb
N0P8Alye4iuYM2+m6B6pMdbY1ps6MovtLQvVqowA0Xk6TbOvEpm/Eddnxctu7Uyduyclz/pkn4LR
cO314PosUZhFST25lDFeW9bKdUptIJoo0lBett3aMPKbq5UNw6o2w+I4WkV4NQCZjF7TMNzRUWoV
5u/AoUknWnQpMzDFdjeLxNPAysyRPUBtulj/yl9pkaoNr0NRiG0r28EvAamFYSmFtGdE/C2kQZG4
wDxJVx0Ak9sCiVwpdG1aBwbXX0Yw0Lz1agHbVoqmRCBU5E0ntZXVBr3v9GCvJBtyW8JTZJLlNg8v
SIgdKArZ0mKlt0uQKdCL842VViAzjXt8OqRy/0zwAkajFjpP/uiddvjCOB7DLfCgXKzYcnELTTgw
C/vkWgKgbgXyp9mJ8DTrIvrDCPjwZcrdaZUCrvxAM140VhJgVP3QdvrX3u4AkUlHQMzdjtJNp4M6
0lgKulu/NiF6D6miSMXECAX7IO29w1MPLVk8lTG7kD3YNjkasAGu4Ju6jcqWGgCV4Lc/0bGzO/Nz
UrSPx0VLxmGR3rS1GiV9Ml6OGsP0fj0zq9y6lT2dI/cdg11MD6xmjVmFHt2eONIyueCcTtQE7F20
2MbKdlTUZW00ZG9DtqvtDmMbIt2Uwmi/RkCK2Y5pou9DkDt/NgcXNTl0K5SRDkx1J0ejiTnGFzu0
0Zqk0qJANN+grbL9yr0h2Boa4AyDUc6eUkT4JQ8Ww7ulKE6Vq6MhhrbSjrC169AfGrM+PMiet+Dd
qd31s9TUe9VBE5TFyesERrWC+vAgCxIt3Nxq+ShItwfKUHOZWQeO1zM6UdL7KYdNMhuD+BFg+ZET
HyO0sRZOPHssbi2+XE41fi2qW39o9HiHQWb0lVMbOqiGL1PHhiNp5yZ/u5HxLjO9HzZ5DI5Eqx+O
s5r63R1lUwLXF43XVYwR2x82czc7haiVGkA3X7toKFcGqgZbenl2vMDaNEmib+m1PI5BqEnHRUvG
9C69GNtVa37CHZruFc1QIisu2L4XAvNq6jhUtg0U8TKdj1mL8e75CIaFz5jXlLgL9L2tgRQUE2UL
3/hUOB/Mjkt0MYtHedG4H+h0LR7k5KnsF/kS7C5fRDVdCWObT/FtRXGeQL7E6ZPyiuGG7lSFPNiz
DtzfOWvqd1o0kNbNskrRaDdqMaP6JgMXRPNgJzCsuiITMl58l3hP1yDjQKudfetWUd+dx8Gu5qo9
3aTpR063VcHQZRiFuWoQUTdm1S6w3G9JW4lJtYD8pKAocZdXa9ICY0JDsg+Z5CUtBXj2aS1QrXnu
X2Tl4DeT2V4o10QObYA/E90FP9m9y3EOBNLfOcaSwyIvFcPrC7Rdi8zxHcWKpTWJjiZOIJfSkRYU
hv8NShA0998tOs8rHyzAGfrv2vaM0xKDLGpFmfVzjMBro7ONJunqD+ZIbfeM8QD22uY4JABzDdG1
tEA8oELqGdv53KHqJXBTR/OcHEdMHzVy/Bw5mV+qcdtuqvuDqXFQuY98+CoisEpXVqZfstyZzUg+
RroDBKwEc5I95kx7hbHpgjjuWuNOygGDnAJO4FqbqOMBb00c6OjElXkgezIlpx/2eKPOz2ApNNCT
bvl1aWpfvbGqtrkNvtakiYtr3gf/ItIsTed/pV0mrhN6cQ+FjLLtJIryWwGwMTIwygZ9pWXiXrLK
QR+DzPQ1Ke6h7Rg0yXab/yp0gszKh+0Gt9BF1einSbXSmOU3A+iK32tQtG9NIEzvvWQU3yzrGxGm
6kaob3UlHoUIfxazuLqJESRUqNMU5CcxBZEqNokbHX9xsgzBnutgDFx32hY98s5th7/n/5D9n9gB
Mg2gInWtAZhTOK6OFguMk9K3qmtJE0R47PGIESRj/grGo8pNS9/IdPxnX/q+vt20Qrsfj3GbAIG6
rvkX2gE7jH8JlQxZmtuOZItW9AJkRj/bFQ2ynE9RyE61MBpCR6pHG6zfMPN21iVqzYCQ5saWY+jt
kHnhNcBPH484kXGSskve8YSMMUa68Qv9u9Dr4VoL4G7oYgrAZaQKjP0XejD4R0fOrOEKHJYGuDnC
WoPcBSiGdQYUQ5agjSEr6t+TGA8iP0EfVgay3YUL1DxQS7WHGM/cD053vETPacp/ZfI1D/A106RG
iiFezb6OITN3ZYRHDsKqGwBV8F6D65pQ6mhx1TeXkTTpiY6LA/lPYAhdO8CO2HuemhRx3w1Laz7Q
RRkdPGe0V3SkJYqGeB1XU7O3cgaS8n9yMAdLW01ahEn6WHeP4FK5Ei/kQgcpUl2ugIFS7WfCSMUx
SbbOD1uSy8rWAKy0y0GjRcNOtCCfhkcunuUnOtqsN3ZgOo18mn0CjE3+rhxknaAvuNZB570Yx5VE
0myGD+XReB1qdAS7Q8nfIyOPdzZ6EE8szXVwFgEbrjJC79pLfIOhwyP4o0GrnAfuhb8cPTsbptl+
d4Wo14FyN/T25p5hKPCsgyx8owXSu8ZRBupNha4HNGpnS3OiQkTsddlNWhNsSDbcd4t22f2znQiL
bmNMLqC5HdfHeFu0l1N6HZ3UONMypS7+XUjltSvakpDsdCu/LiILrTVnJ3Xj8wCoEDVY3ItuY2WT
Cawf4VzNiZV+IOxqR3PFDB1sSPApWEc1l0yyuwO513ZQ+izRqp078mIdNWC5mPOFSxbSzDVnz4Jg
zkHOiUiVdXTnXOM9O0l2hSku/yU7WSL5Q/HIzgsb/Ktp26nSgmhzZ50ProPHdPxFlTkI7tYZ8tob
rfG4DzSr4J0We8jxV9AVbO9FqNmTTJ+iQ4mncdBqwqzWuHwdRQkAUxWkAar/wdYdBHUmHq+D0J7m
oEsAXta3oJJVwTtX7cGDYRd7TMu+d8OI/mG3aUEPIez5uGSc0Yc7i5Y0tXLSkzI8/yyiOEgwI3N9
dwqZSmSrsOSwZK3vMWaH++egnmMyu8cAUw2wN/CduZoUikwDcpRTbaeJtp63HcappBDHPLYGDE3D
pCBgGdrqaRVrYP754UgutJCs/uFMosQECiP+f9qbvgNhRYqO8JMG5kBvv5ztOpXyTOeSgeJyqlww
JsCQFtZrFV8v1s8aOpO6cIt+p0/Nx9IkZijCVcDAdKpwn+JNR/WMkRpEOu1Rm6zLQzMZbXXdBS2t
sqaOspZYWTG+hL5iB4RlqsGM7Fy1o+MS/0nxq2u45m+3t+UBPK5bphATBNPYblCjczTwhrnjfptO
xjQPwdGwXCBkerarcZ6fI1taDHAzA2hPe5BTSPzpAIVJhaRlCUlXoJDDGM8hQU7RoPWzrHh7copY
2xPTuG6jD8nMvLcinjowajAM0XWgfiBlOmHwlgVRsCFtJYf22OcdW5F2yBPjDWTvu1mp/EvNAWE6
d9+ItpyiJYqj4ima4ehihewXJiuT7jSgufdEu0YduZbGO3AzXUkuTflo8SR7cv3fhlv8//ayldAi
+nR/a0v/iEX79IkXhTFZ+lpknK0tjuaLacR4gJrLosWM1RyWrlDi5nNTzSYPA1ykkEAlLXDnPJku
cmnULwx8903Tu+23yUMZTuRWhEeQIn9bLMw+BQmNHA9MYPjUiliR+KaB3CbKgjuWdIBmAyf4uKWt
gx4fjHfbyZmOQLaf7biy4yCO2Zh9IdEgC3Bd5G+m1WBhQpErwN3CcVDOIA2daWdNQHds0Me+sUMA
T6wyNBD1qYm+aaCRgu16I/Tc/pIiU3TIPXQx9qIYv6PUueFI538Zu2Q4BBgjWeSekvdKTvZu0ks/
tpNiR5X0pnJ3wLCPL3MlXaIV3TfK3Nx44PoCz56TjUcry7/yaAibjRR8Z+j8P62DIGXbrCmt1cOY
Fg1x4a6BHHGLd12e432UjrTMQ1w07UXn2A0/VbVnH1jc26+6IrbWamBeRk2LATA75CuS4QHL3tb5
GK3JTuYJaLAx5B6tbVe3t5XFg2TTBMU+lWV1/kWsWdS1uHU/xRqDPN/epqiYV9krpytwTw3isjtZ
NebltxyoWOsGv501CV2l8VLTvRm5lgAx0Oz14Lt42RF+nLe3iF7iDQWMk/JtFLp8a2sRgsHKMnxA
vsk3UjiTcC42Ri1JVBkZ7lVaKlACSyz0tNzt+lA4e/Q1FSsKtSgAbLfLvCa9gBRazYGFWbhBY6vh
A4UcsbhVOZfSc/w5dJxo8g1PCN3KxXPOPow9ACYS3fWAtCLKWq1xstSsf2ozwDc1U++TTCsVCsCs
7ko0eT9L6SwATg8sjrb3KQbJeqeAZ9jVzo+v3lrD48I4CjQatEhFK+jSZNXaY7LTWDJcVHr6QjvS
2hhbW4VcvAI3GpzbRZjtjRYYXOj36pN14tnmutXMbEfqtKuTDxZoZ5Qu5IVESQjwmKCytqQjUcWL
bG9XeOBZnJ4ClWk2AQNnYtuGZ92m9HTM1Hc8MD5Klw+nxvzNRblHHB/aPKZa/BW1rbP14pyJ49Jy
gvehDq9mA5qHqNOEmkYYeBNy9HKhOYUievHXWURakhtRUB9/vPp6VY8nM5R8U7TYRl7IdsAED4e5
PXdu3o1BeYcnv/zrUtJF13yS7IyCf68Hx8Z0htuOR71NM78yhb62ywo9xXXRBacw9LA1RovdBAE+
4MlxUzQ642/aFMgxzjYk+w8fMidp0oSz+YPNP/jco5MNhRFF9iUNjHrXonx8piWTfj85zsnVARmD
50+enTu1iChrpm2XB/k2lma8qoNagnpa+c0qzQaEWTFiYIecZiHpx7TwEh+Bp3JwTg/RSEvWtMNI
fL6dGhfECuqKD74lY80qt0e24cCezv0AeNy4WQGYcKh1sfVI6CrhvPXwTHKIjQ5s6Q7KsCHXuzMq
S+ihIadJOc1nDmSiE7cBjQSswBUrx+YkgM2JASvsgAKAYZ82BIP5ogYuChLSOrCA0E6rtuT0YPCw
pQAxWss3FG8JP1oByKWKL7XCVrOdAj0bSKY7ZzqjBy1etRgj2k6ExEaanDDcjCCxANvLXx5ktJ1j
LO6WHhpb0tBCCl0fgZ1T5dk2wTAF/mfaDgbEY8cG1B1u/rGWIh2CymR9rml0u1D6TukHE+wndoe2
g3qtV6BvdPV/obfG+QJW9Mmfiil4CQoRHdwCA8aj6RavZS0BR4JK5m/G6PwemYL9Fb/ydOz/MtPx
wddGiv7Zt4gx1guAlt6/VTaTBgjMdENnyVQ0mHvB/V+i3W4lKzSr0pEWTbZoJKBtYX6gkTVaeZYI
/eWFkl72fnWMm46tNWW89LzMdqpVRjXO3HpCujz6LiyrvHBt/NAHD+igxoRGOTbY2aG2kcktcCvD
TQKdTKQdQUsAjKMiP9QAer1OTM6+xmigCKorbWaI/EAJ4EFpF99fRVbXJVtayIL84zZ/dUbMri2P
BR0mQTPfkP3Ra0xtHv2eHxUWGyOc+I711Qcz9xitGl9SLwK8xaTmnKrMnLY2inYr0pCMICvoyAvw
NXDcRXakmBEtMNsSXES3T6emMme32dh1fwp1B74w8BL+4xeN797CHzXN3FYtmPy04JpOevbNq7p4
n+fM3FLqtKk/kRg8fxgIVdYkDrWra2TZt8o1433Y9hhZy8SfVSP1DXdY80FL2w0XoZXjhU41eNrO
dmxew1YiezV0abRZHFo9lR/c7B4cwACQrDhqHavR/Dzkuvm7A1o/H0RAwzmU7fhiD4O+bvoq+3OI
vzhTav4e2mil1FIYuBXwZViiB1tbfbvQog+JnHd0xAtNc5rUshw7wLTu02g6kJwsSPl0fApn1Ca+
0J5CkU1sJdciif8oADjnU+Pf0un31BEIZnENj5pxONuR8f9QdmXLbePa9otYxXl4JSVZsiQ78RA7
/cLqnO5wHsCZ+Pq7sKEYio5zq84Li9gTZVmiCGDttYCGE2CdD7RhnFoaeOCcZNPOBZ6xlUcVozoU
A6br4WRjt3wykicixverREfv/mXkLv/ifax3rZnxR922oTlSBe6um5v5JIe1O5kPrH68isidFPQe
TnJJIA/vQDwMDesxvApMukl0AU/ZpqyzAdu5s40mWKdpd3IM+vh/vTzPD5fh71dmrWs+WD4kUK31
cejHAY2Kng1SGlz5Us9ml4tiYsAfs6n+aSya5nkRSHS1vZqQ0RnN3rRkwBMvzQHdeh2PoQpymQYX
TerkKblkws3MTyWFFfilgdlwsg3W5uL5gSXL35MboxWgCTBDKsQ/zoTQe79xVi49DgU2vwLRnYKF
NC3/VkP9FuRmHXoxrKTzTxlELaICpGGRa+v+iWzSjVUQ0YZhtFDHqY/kJROFzIuDrgs6JaNvuEfu
8uqg4q5C/nilIa1QxhAvhGJYNbSH0m2O2IWvTiCeqgwtOWb2kBy5aSbHRRzojA7kaPw6b0I1vkmh
mM9sZVGZYaA10+Z/z/2sHtlUKdAG5qHWrXxPz+Tjsj4tdYwNVfGELh/g6TkdeltPeARz9x1mhyfP
GCJMC9d702X2W9yzvT9pPdje9PGr7zdfiQGbB3510MZCl1TXkP5wZBKo80CEbXc3SXU1JcciLSzs
rgI7YWDNcbs0rNnQkA6LcGT5Gzjf8kfG0X8V2uAgk2FyPM3Pq8P6e1AAcxcE43kGTlIc8rIp0Z/C
+i3Z6GBUXgP9WOHmwNBcwq8y2dwjnVmgJKEo6SKrqif9ZDSoimVNGuR4lr/zKbC++LitP1imFtGI
mY39hc4g4/WlwirrsVpcUD6hkc2NvCBtdkZWYDzgqX5fFWgVoWhValyTjTHN5rAVFVo3to/k7Nx2
OBs6O7bQgl2x2PBie3Z7nLGitiEWV2GHckf5Ygp7IBYQSAMlm4PHarWKF0iJIdtEBzfRwZq6I+vU
znQb34o6qv4yr8A9414L2rFfdN5X9N5anoHkIh4bNDdjpfWK7VtyfEvmb+VTRcg2TqBqvEl30uDV
N7h7X42QXJymlYFSAH3w6IXBUBy69gVL9e1XGiQVtpynalqB0YSPklg5sqgc+ksS2ZLg2dTM7zEk
Vh+B2AbTUjpx+fbpgQnasJm/2DOEE2ejvdgd0z57ZcFfTGH/Pb6uuuJFd0JincMv8RyxdVl3RGBH
tsy3INUF1eZQ8tSRx0vayAya5UHaQOw2R3VjrzuitpMhxnTJozKpX/7IFyhCODnUJQZBLk3TXjoM
S19vG8dj2yI3pwKPml0ajni0uie3hafEp2mnpsn/fw1V1ypMzMr6DPt7Nf9iYDIdO/V4VgoUHyYS
klgF2kOYOmcZ0QEBKAjZsWF7a/pI/L0WJVIZyv6oZRrxtBmyutyY1Ju7CFhRIdp58zHrcd+uQSYk
huSQMX8e3+Tgd7sKgz4Fka0F6v7ex13PEGfozFrv/YJ5h1Kcfeb9n+KoMlWhetOUdOGA9S35WHP7
hBNjjQq7eAGY2cTP6h+foyhOq9DhrZ6JKIOGKq1jBQd1xOxtb6+k8qgWxagKnz1zWaArCzPcoTDF
GJ7o80qfXOjrQVMeH275uSabXbVQMhOfZvog06GK4xVrg/jUKxt9H0QuZckC2N4LE/wkmWYBjTie
xaByFGw6gmozbVog5HOeHvHI3LxBFjckDk2WuMteM3R7K4de+zLEdiPTIZN5CVPpPDPat74HzNvP
I9PMC2jfedZp0bkTOqVmvYGTTNv2njdgRwZ7/GXiZaFfTnhYCyz2zUzeV0i6vBXJap2y0bpO8gx9
uBvXudr62JEozlXuWQ+g2fYiK2bVO5pzv1uLbfxsAbn0mz4J/SR/ToOm/55ijhsB45E8pbmv75LF
1NAV2ICVNm8bSNjYyVdVp2LD92ZqTFXH8yFj45v9dytvI5dVcQrMVgHiosZ2DnjCWd+Huo/GQUuA
itDbM6SmXPEUtb5XBVs3hp64B/xipK8XjA+37GhmQj1dK9jBBQ/6ERL0kBjwjXaJ8mr+l2OueUjc
obhjCw+enXWpJalzn2eRDzbiH7EODNTgmvajXbQBIITVdSwHW9/f0H4BZ1M2RBq1tGNy4oCeth6i
QIxl89LqWzH0mgGZ03UQWFrpCq0ewEY1Xmwb31ieCAj6MarsMXhGO1S0gpegxc3dEJJpGBSuz18c
PpivvPlCHl3ISGHQmdD0SSH4HXaG5kbMmYe/K3DzgzDT+0crtCwsjGp+wZvq7obehewvBKwfKZYz
TcZ6venK2FQvEnx6Zrs4Q8iTQQIYrTQDOhj6sdMOyfrRU6N6cyjEXXVjO41gi6OhDJQtOPL8owb5
6XDVrKNq2CZkWjAZ3dFrYpb9mNax9+bHRrnVXM84aX4KniEwcGPLQrPfsK76hei4P0LRsXkJ1b0g
xCZp9VgzD1raFnYLVMdfza36AS024FNpsSVBXYBty5PQAeHygeKqeEJnoKX30BjOdZlLDsqdkZuK
jsMymNtwmrA/TaTX6OHI7iYT6BCOzaJ0S+N4NEEmirkG5KxwSAV/t5En2R05JJV27+boyyqHYg5C
ZrONwEZLAhfJ4jJwLDYOVkWg6SvHnxteUrE+acdztaMKVDCurf3lImvtPkP3xjmqw6rV9/6arHtl
ojMndq7DlM2YMrRhk1sbq3sNRCpXuWSv3fI9w3s8A6/mgId1CFbvDEL0na4X6ZFGnTBZvgsooz6g
KX700EwJVluwpWZZ4J1dAHTPS85lihw5us2xoGltm9auJedqaWOyKalWOYuhmAnaoSsbUZrNCwi5
vbjNIhpKMlYz/0XYKs4gDQH2XeROdl+fK2s+4BG63eRThm940JaY5Ytxs2To/095tqm0KfHYLgnO
PTZu9YNt5Omp71KoZrn+2m7WxGyi/3JRVFF91z3M1mT0lA3pCbuLhX6o9OZXIhUCNiHC78Quc9p5
M4HR9zxxezriWQPCiqVbfvMqSwpDW1Z9aPV5+U6hY2D5536cLqFtVVffEkdXoYPRr9+XqbhUVaFZ
rVffYvsq1NXj5SrUa/q/+6DW99wusZ7Ttut7M9rOJrPa8UDDIpg3hV9Nr2yB+EdSAClE9kqE5XM6
HkgHRYQZmTvKsAmEcSHZrWC9rVZ9VItzVAsyF8y/0AGNiq4F452vFc5pyF6W0bHOkzjQGR3MJbfP
YwJobIIHtvDW0U2XYDbji2b1HbujDK0wQLxH0YY5UvXxI5YiyCdtHXRjqbq8GNgkLssedVpiDwdi
3vfljCdnqCrileGAy6Cnrsixr0JjfdRxo2Cmub2JUUMmqtSoQrlVN4FFRdWiM23NHgFjGfcTfvrx
CCJ2S+VyZ16B9MKEnJHE/NFGKb7bWASfE1N6goZX/oFyZPpHjvRQToUF1iGkHGyQRSBfL50zbc2S
+yMlKZNseKJiHzb5SjwepLvGd4btBF2iezoM0+DVaHP4NXbLCatK4DiQbnLQECtjBzfhmCt9xJKd
EpTttp4qleiee30lVTpTnuGjOLl7vznkS5fsVZnF0dyD3mPTl+Z9YjLHQSrvc0M70tSONXXz4K/5
PY3ooGtuuuvS2dwMKaCK0YIE0AdeJ4wMus45OPfEbdcC9K6TpzSmA5hW3KMa0tnQ5O5xtYxpa7vm
JeMqOTHr5mLV0ICEXVggoJ0unbYFMIFbtnTDkyHwjWtqf+X6DDFlYapAq3Lul/IRMulYGm46oNYz
kUCxnyQsFlbuRYIK+CwJVOXyKhRGV7GG+lHCJz3xsugqSw8oj+UkDR4AwUJHVHQa0F933Mz+IdOC
9nZ85zPj9NmQYlmSyNihjNdNqTd4pnXA/h0EebKlX+Rc/CLTz3KMZ70NODK0DdnU7zU5VAYFU8hN
qT86ZixnP+ZjGs5tVR3rBu81FjWLPMrw4LRZ0UR1KnnanDBNaE5ZmlTOwZtm+z4zwbYhvORIW2Bi
nyjPcLtLXt+kiXHmhSCg4PXmlqkzg0LlobUa8LXh900Siyu+znLNWGgaIEhVpJ+KsDOoJplLCabj
OfvO1l7UJegscUtsuTtasKOhvASV+/3a9Hsrf5PJS3k31yYHBf5+bbeA+K78224uRxnymh+Xu4oO
Giw6aTHkbGUTkl9U+8H1h70cUqfRVSuRD+0tqN2ITiNpvW1FItdHEfLS4b+6nTpjAcVrtvzdia4h
OvRAwXCWZFL2g0ykcAEFdg29In15pZ9BDgppQLBLWUp2BH8UqB2syttZK2hd6rVwd0SbSASKxJ1Y
jn9jC9WQPIvkSxY+7TmmX+FgmVW1BZ0dIAl9h7kBjV1fZlAw+EB+YAm1urfm4ZUQQbGLbZDVZtmJ
8yB/xlzjlRBEN/a56T61i3iqM1jYKlF1RPxn9Qtn+tQu6pSQy30o2NChR8fT9lZbDhHx41lOPnzx
ICqTQDAEfZyOdsb0KHmchFLu0qbJBpTDyZ5iuzpPDk2QDBF5KVWHpBY56bBwEG3Xy9+p4ZWRLu6O
dKiaIQKtc/WlFbfIZeHsfg2COhzoHul7vh01ddre/Z4xOkYpMywbzeu87kGtry0PuY9WlWZtseUo
zjxhS3SsZ+kWJGPpjOLo7DPvH+N6TTvrc9bGwOks5b81lPFOdJibWN+XSX+k0Tq6C0RBP7xkrLy0
ODGh3kjDcjT1vcuH4429qPMHzKVe28DJn9qm9+7mTGsjORQ2N2nnKJt19Fnzsngix1AZ92hw9M40
iv2YPXhYCVFJVEizwYCrkm4KgbJP4JOmJOrQiAfNm+6pF726i41tWgb1rPscW/4vGtikd6CU9tEp
g2ES4NfJb/l3GlFCwZYQPCXsyRd9wA7LrtMzw3V2IDbyN+6wGoAFxY7LditaZO7VxKvTBx2MZmON
jkpM2sghaTbpVM7ffmfh7LBoFGJ95JJCIQb6mMLYmuy70XL7DRvx+Ivn3SHdgl6yx69V72yMfsKk
kvw0ntdpSsEFA+7QiZmgHhqDyIOO2AOEIUHgby+ltfFSHkRs8OuHMVmaBzyMj9EFg+Vq0AEUgAsJ
q1irJFodoInJNkFeGyo8ApqROZq3yZrkEk1ucvhxObANnQaAJ+duVcpkMlGcOtgQY4WkS4+pElBf
i6dByrMF2SWmU78AXuRRWC4aXkHBaDx0rYuXyWeJHruNgfI4Jt+ygadNgbb5E55awau7HuiYYWL5
p+BrwK4gEKqiVUGF4iYvqF7qDRb3UAbFtlAdwXqvn6whBECx/kQyehyfkzsyUoMy2ehMOVSrMzl8
EDnJDNDFoAy5VfQfy5BDN+fVCVW07Jn+c8lZGx79MX1vWov/O2QhA2vGv46P9vG4bPPXbqzcLTa/
utMAFs+j7aT5LgDI7CV1waNFSevPoEk0mVPOfvZq19DjiJO5/vVPsfzxCq5Xdlj26OYRokW/oIB0
dvtvVUb6eEiU30fyzUdGDds1Mm089dDnP6vn+A6sfEkoh/Qd8Qzs7tqQqQnld0Z+fUQkGQ2uCy1H
MZ76KgnlWCVdvli4w2Lbv9vGsY0plxdrE5i7Og4YHkQH5JSHpkFy5uQOwA70wk9GOjxNGW7IBJAi
6BWhpApuBFsfrftQtgRWQiGnboaUQWAsOpNDgj7QaVoIWFdTAlZeo1nvFuBFZS2dVUeo2sl3wdCB
xWpzz9vR++GIe4qh8cQIyWPGqb9L3AB9wo4NVUnsP/voBRd+CqWkqxq87CAbLe5BKl1nHvYTpapB
jQWijaSl1wSrPaQ8mnPcbaUpQI+6WMSP4YCq/Q5ssWt4ZaQUOqxah93RqtV2khefjESOn3Y6VVSx
9ZKYgjs673azNkIoBug8H1gQbwC41cTW45nOeJlUV8PYGcOaddZRFxEUdhOL1zDeFcz5D9kp/bOS
swkCryB2R6Csf11w8nz8mKmxuJi96tZRmehMvSZsAsRQAcHmg2OvARi/S8FaDH2I08Tx/1yXdHD/
GsQpjVUQ1s47/ye+61WkjViqUot6avGv8Yphg+WBLCIbfvwuy4A3C4KclgFVHp1RcgUecpm8Vpp3
z+13WrZQyxnYNsbiR1n4937WGAfluImDbCnbVSa+W8ohFz/UeDaDe6hB6Qdlarssyio9wIIUvj70
pZHfhatviI9v7KGYmo20CdQRnanhFcDx5vtJMVdlDc0CycZagzEVZbK6DS+7EitvUwl8cVLM0Xa3
cJYu0Js4IvwK74AwdmrjcIV24dkKeQw0LucbwG4gCtFBTHbg+obmBy2p39ne1EZVhf4RMirRvSwA
ltHXMXm60h8U2oXuR4Zbgyo+JFaCj9KyKtVKS73FT27vbKWRYkRFrXPGw2WRqzfXRS6/Xs3wNNOJ
eIDVCmlTE0u7GLqtCwB8dDtlpLHIA5+ke5TedQT1uZUvG3QFA9deMT1i2M/ZDR0e9+lQjXp17Pry
KV48PQjJ5uTjWxODdEGFtSi882O8U+3qDF9ksOZB6MTQHslEsXQF/JUtmqZxQboqOvPkFShC2cVV
ikmb5VUgrXNfTrZx7nw8T7TZmO9tPsdfc62Iv9qYplsJetDJNDZZ/wXzktAUAWQCbTi/B/IqDWMg
CnMgUvUSnJpzvyE3HdrfC0sHCkOgHTckUWrqhv6LMVUh+areSx4CGzqbAmwo4Yk2Hrh4j+awLP+A
Oq51DhIQq/1BNhlHiEbXQqsoYPGYhIoKMoVwjTlEz6jMDSSSSs15/cPyg3I3DyVWNb2pPDrdCIkE
wKroQBisuWAAYhEma/Lt25CBUHYUTYGfhKhSqjKFueuALvhpCSehnRIXhq7fc23Kt8sMwjxvzLl+
D9RGjVcF2fs+7pYQy+7decm0bNp4bHx3yyLby8DKMvJtxuYKH9fK1PE/aouNayTPHVDwocYyiEXY
pv01dkuoj0H4DTijXzZ38ddotKFWMK0JFnwmzBNB5TEO95RCh6qu7/DudA80YpXFv8TeKw2oEFoD
2CmrNXkVMnm1Ye1bcfm0+3UpoEgvl1elQU3EI271vy7PmIWPF3aB5OWpVqeVd/Zse+fLd9nK+J6I
+elA/P2mBa63PoNgD9l6UrlUMSqQzqRIACXWBtDEIJ+5JCoxgKBHdwkr+3bv5hr29/rmreQ+iDnn
zgEpK3bKE+4Euyk1ANUWw7jo66gMSnB0iiE2We8DK+ufnMY3n2v0K3VL3b4VKR9OHlYSZQ1gF2Ig
vb0Kq6668Trb8de4zKDeKg7g77KhvorD1OmHcRrLozJRRDX1+m4qQUzudBN6HFXaR4aXZRO6yuuU
Qy2NOWCpwIbLg+M608Oc7lzIvJ5pQAfyLeao7SGw9K4iF4sBXuXpWAsMSkhpkQdPcCDgjZPq5zh5
1R5Ux6Dn/VU4rS0Q1n9c6v8vPNn+oa/7RyhDFzz41nUd++LW+cs6GNq3oM3c+9lphyg1s+RN00EZ
ZKJpbEfepXfHqM9S6568xuy9zA6ohMjphhy0y99MIKy/eEMp6/Wj49y31fhf9Up9Wk6Z6f5AWz16
CviEdp+xqNvIQg84+j1Eg4J0lehuDWarPfqinYEaHbSAg+COxvKU0idMByNbK1f+tNY9C9uxgGRD
VdWgDUwhFfVxKIHUf5j8Z6/RgjOZa2Ehc7zEPohSs2UHQhOIU5GxAbgTHSG/KpFNut3mpcec+0wm
KpVp6BHgCRrdHKVdcUNZfTNs52ncTcz5YQnuakl3Lfmwb0vUI0hDlmlJI8MehBZPx2vRgl+fOnHg
ZIwtvALDTcGS4bgxOA8//BQOeEYyyEwaN+/rDCkmQDuaExluo2SCE0CRi6qSn65HlTkan7AG5lZb
HatMeligFTlkIJTc0VO+vTYQQaJZQIJ+Fem5nUlMi+lArc5odp6aH5CxK7NWFpIeVSNL+HzoOWhY
Ab1gcyHW6SfrKCTFIHiNM4BgL2eYusYsJGPdWcAVFCDbVoHkoEMq8tSQQsoR3XoyOS2x07Rk/Ewh
VP+q9KfXa7QOl7Yn9Nx6MVoz5JjyGbnoGndYFaswEWyABzw2FaRrw2ayn6bBWsBKwZqHytPqh3nE
DTDsnO9ubQGWI0xs1JsHsx/SQzw7TpSk67DtBNd/WjsCOzd+E+SBhwkPo8reGuvFPnzYdbQCUXwF
CbPD3Lj99ivaYdJntjT2KUMCCNvSZzosEwdP2wrOfRo2IqJABMUDVnRYsWMcQqg+l9xoHWjyz71t
Xw/JS1Rp5M0hjX0VXP4+JG8v8DIMTxFnyq0ddFuB0hMdkd3ynjdL+4Wnsf6C2d1mQNPdW53F0zG2
HAa5Owyh1lFt08Hv9/FgW2/u3L9XzL8krT0XSjDWGxb+ZshHLglQNIt21/FmVwkRQWxDJedcSBLS
UB1qt+rB9nUJW0CPNIcURxkURyEmIPwqnxFLqKqSlei30xGC1ob4UKNbJBYNd+oAxsLL0KiGObK7
3tiQVznUkNtQ/GHrj8/SlQ2dpTPemsrYBKJ4MejWCS1STHBAM6GCSmczftx3zuQtIeCgC9aQhZAq
eWis3GRzRAw5ZBlRi0L8RLtUcEhmtbaYE2Xu4u3KcjkQ1V+KblwtLczvkwHp6NS3vccBEj37zquW
fQzGqi9VWhgRIFvjXwHAFUQqqEFxys1X8zvgbUFUOLn/aC0psPWxkAUdPW1XQ6XqG8TmHgH8qv6D
XkLwH4J/48kNmgrKh7q2W2N8TVJff8QT4PiotTMWhehNMEv9aC1T5BMztfqj28nnxwSoWflu0N8r
/6wlAMO2SFHvgUz+SKEqHalDMFFfleFGPpyseAlxK2gfg6wow2zM1nfWTAZ0j7NmnwXB+g4RxHvc
Efgzd73mcUxT0CsCSvBuFS0E34Fq2dPwkzBKZ2l+CaPiJYQZvVyIhIiLymrx8o9O9Ci2u34FjsJs
X5nllqFZYQYClPFx9lbnEf8G7cHj3EI/IDqT7BoLFJCQcx7bMdceTA4ugzgEmZzzDP2p6qsDFqme
e/YzmYqhakPLXOoj2XIjN+5soOM2KsHV0w0XpCp0CHgLiQADvSRV8dbNXhE1Md6+O1cbrC2NA61o
HtA12zzMZQZBVfxcb5VsR+kysMv0VgomMPEJluTlxDsO8UcjrKGBuZNGGaBc0D/GNr34QpCNDg5L
puOFCRXc/zpk5NN8BNe8WLFivLHPuViiooNWYa+3CU7KnJJ4oxskzd2cgw9Gxd7kp+C1D13gwXap
KMdIzJGiaZzWj2u1BieVT2Yacs+p7/CHop0cOE6nW4/tMBuPtlVVUZrz6j9sNaPZL+q/hsypbyMw
OUn3eVHwzVrN2R6bWYBXCqDh2GjZvunadQNqWutqCLpd6xXbeRevU+uX4WBClu0ml7zz5AZ3kKWs
Gcu30F7SMBXsrw9xmVr7OXW/3dhVbIXOZDCnDke9sSCipOIM35yiUhRWNjqj3KRCYce0rgqrmpiF
VJE5+uv2sp4rNkpoudIqzb2pJ9/VsibZlbPM8+80oscbOqN9FqzTG3vhlE9Bc27uLkgxDc1CUh2t
dDqAO8x+gUYRlMrlzEpOmshzM6lSQzm9UolKcC1eci8CN22PT0/pfCl5+epirectAy3nPumreFNy
E0BhKCFF/eBlR/KuQOPwtM9f/pQESUr7qTCg/NXM5d3i9kYkKXxGVtrojS/Su0IQ/hCPD+fsLYCO
2ZEYfKR92/SOB7YvUPqsQwemzSF+lRX0uv2tYounkqgeVnDSE2lQ3k1vbrLYRyoErIN+V6NbLLSK
LAG+sc33BhQZHqzfD03fRpgULCdl11vIuOceZvwlD+5u7DSEilp2V4GZKqQhJXhdZRshY02yQa+t
tSEjuf3FGx5oWDHtZzov+f7GTsNcbyK/DC6vRL1W1/evXomyU1IHZZZdk/xjOzbojz7oZligu+fJ
t7bo7L4ou5PTKe1TYi/tafJsKMOD0m+JSnNCq6mIk8F4sr6jcjKmdJh77jV7SwWkzUOZ2EIZs1vZ
YenHv+Xm7+9bw2Bn1jc5g4iC2h8e1hp7yGo8054yZWMp/BIOVcb5eJHlGZv2GfNO42W2mvEeT5Ng
vRJDa86Wx7ruof2MUeONxosLbXhj1WV40Q3vrb8AbiZcuceWyO289ACOHeMFvzDjbgmyYUveIU3+
q3SJ0nFm61iICjDzR9k8n/iTNtjmneZbX9Wjknq0UrZyADy9tOb8jmz0DHUT52GmvF89Q1aiJ7WU
tM5UXLDaaYjm6fyuwHLHKIi9CElgcT/eFAEUUCWSwMn4aSoL+0xAgkZLxpNnxy8mccx9Fpxqe2g7
n5hfo2lZHHiZof0YVBeQHAd1xEZ5sCB+ifEatkf/Ooh1x2B5UPa+N0G03PlPsgg2phsz9MUO800p
Kgqlr2nbGKyEat4vlW86k9z4VRDod0ta/0Ws+Fek+53hgHlgqUz2w2htHq51a0W4S5R3TMAH6GC3
BXhuvP6M2WDxZDuNC3lBcE/2DB1EOqYd+7o0sFhK43KFoh8VMJwUjB1/SJ6tut/lNi9AlA5YRJwl
47E3TvJzTCb6MN+OCf5AwU53BY8gs9NZkGp05q/qPbSHor1bsTAR3ry59J41fIK6JqDMO8qgEPUf
wp8xpG0l/5FkllEswBOEKEk2+c+hU71rgEPoM2e3DEAJNGXrA2GBFRVrtn8WjbGxQdn3n8mFlgeW
PNEmHvNgO7e+cbLwEQSN6ljcdWVsfw18qwMRmtv9VSPdF+lOZd6m5+YQbN3OsMI1APn0DD76uxUr
xGc6q0ctgzYIKBjpbBVeOvvUa/TPWjzhIV1AwRlBxAkPjvW8bgNoTLYhI7nBIeChyW0Cp9EwY5fV
Xs9XJgqhNIsN4AYSAPJhhpZP2XtTVBFTPsCVaNavvQrAD0F1HASQKrkao51uvItzuwpXD5q4ujik
goyXDuS9ilbZfj7Mp6QqokTgCTNx4OB3OucQGbcE8h8A1/6Rzj7sFEXxyl6B/5FGqk7PcbcWdjKt
MzqF0QN2qQ1F9TXq7FXbqMklnak5KY+x8A1+F+zG3cxC1fy0wF7odgFwKvrjxJeCVZy6XG0uR2eo
rd3IHss2mx8ASDf0Y7mO9gYoZPyvCLdPeP9Rn18h+WLvFbqf7DJiHq27pVp+qvir/oA0WGWqtNUa
yGNKuzz0QElCnhQq02K9gugnbAd8/5kJ5XCyUQTmvfeSb6JtQOlfFnMBOCPWOz68xE1BCRSh8qHf
jB1u2cW+YGljo+jyeuwvQGgV6LoGPBAfpHosN/sMLEC/+PboLFu/OJPT3ccLfrUiMo2Unn/EYT/S
CfYpZNwOjplFhthntj4OvtgshkoE9jKAq6AROXWxTU1DL2+xiQzSRRtYfKySqRgKVPXIwQ32ond9
t1cFbsJAcMLVxW7CVGwJgL28YFbZWZRzfMeIVtXELGbT1QUotpbOeZ7ydDzpPP0HP3lgTBYHiE3u
2xTdVongbU2Twr6Nz86glk83UO/R78HetL7bybPZBe1b2ZjdSWML5jfCPC3Q/YSY+yXK658BrRIt
c/w0gxQD8taHii1Y0WrL9NnWtWKLybu/JVuQFuwpsPeThR6pqOA+uh2nBS1cYeuY+Ss21ju/wC2O
2d69ASKz4wRV3p3Nx+orpOCCSBuW6W1k889mnJ1/Eq2PmnREP5Plt7jDZNqPdEEXZZ0X8WuTMPBc
rbr/aC4BVD4+KYk5OqQpREngL1XJNWXtuXbTZpssZbcdWTYcFz56j7GPFhHSdcIL2tT6HH9vdY3d
RhTMQLe1AVZIV//Xbst4j8lH/0gHq3GAgs5Wae8s1u7a3qg2+Cr/zDwdiw+Qldh3bgvlJ1avr5xX
L4Pg+Pg9INGz6S4o9PV1HoqbgGzOjf0fArTWqu98wFCi1jbjlzh+8goulg5Y/FJONVri/OExzjHy
eDaG6dgZR3JCgSrZuFgxAbt7ELz43VJAJMxwt+Rt3CBMh4RHaxMM2rM92kDDYYP2jkF0KD6vxg9b
6+q/AjbX24k74OssE+PRdRtMCIVMVjDr0VS59V/mzOptNswrmBZ6iH21BYtS/G5as4H90bop/2qs
1T+hzc95Lvpi3IEwItnWjes8D1XTPK5zciQn9ATxmbdrGT87aHnPNR2Lu5pprl8qtNG5Rj/8SPRg
joylw770pFsHLYdyW9oVJiRce+AKitj9R8RqXtBfxUI3FLODBTshvOR5RDzkPPDM5zIEQRteaJLF
UEkr7f5ApORLZraHIpvyiOjJM3Myn92Q0pymB/ozLt+rfkyOKRR3CAxAh7GKoR69FJAjgSA2vtoC
4qwQy+vka/cfGWSXEINh8ZFhP+GGm20Vh5fi4uoEORgdPrPVzPipA2e3a0WYq+jEaExpALO8m31h
Q4vTkBuCq65NAEsAFkjbhqsRY/kv9wrcj7Bd2LrgbDcDzuSmYpOmR7+d26eyjZ1nUYOSTHedT9CI
gT6x2KdsgcC5oxoJ1/MnE6QuxXng6HkXXZpr1mAdMuiKA/Vpag3Uuz20eR5MsZpC3lV41ZCCVa4K
DkQueVXw/55LjaT0Mig35TnEbl3wNQ4ONApSs/c2sS3Yb9V4iIPu6yQOCXjpt5qBGBqS48bWzGuH
uT1qgbwFhENiqGxUX9WjOGzPgg6Yaf9J3aA+T5ljfoWk7T85n9e/cFcaoj7gF7vdaj8ckA5oSfe6
gioWizgpVOCaenmH6vOGC7WSOUE/JlZP07M+Nsujhi95OArS8q5Cx6zIXJzM3Puu6+8CTV/eK83f
UEBSu1rkz9MbmHbsr6BuAdvksr6bkH+/Z23FNon4XakhwxPNY+GelqYyvpk1uAmFfZj86t7VvHaD
HUyQc1XMxAqJaYxmVBcrJifjNB983prP6DWZtGc0+41hwrTm3HmT9RbEW70os7cF7ZEPTCsb7NBl
2MSAQOFdPwVsFwt2EgZW0d+TMGVP39DHcknKqrpDM2Rl3jOeV5sqyMyjZbv8uczWJ4Lof2JH/9n6
1yd2guL3dfDgTwGWegvMvx0oAjhj3IU07Ko8+Qoo/R2N6NCmWrSkfvrUlAsm5QVksu0qnU/kLNAC
uiliP9nLYTd0d2iyNDY0pOJlDtI8Gva+pf0fZ9/VHDnOBPmLGEGA/pXtndQyI83MC2PHLEELevfr
L1HsEbX6tBt398IgClVgS2qRRFVW5rXD4pPFgFNWC9tVLx4FhExQlQp8t2udBwAB2N3k6dgutpb+
LYbG5aqtBbilgrZ5TnlwHAfGvo1jkG4NN8735GamX0XI06+aZXmoPpTemsxeN31dVuXoCfe1Lmf/
vapMbG3XWW70ALbNcBNKu3+QwYj2aRn/z1lstjdb+nb2f+Hntv3BSyvwqtRcPFbdvVl64ilV7y9h
5IZg45vCLQ2F2USPPLmnQWSZ36akCvD2gNK5wZyvZeHVOxoFIQikIM3Tn+nsgy3Km2Hn4p5Idruw
8WX9zI9sauFWa+ud0AfIwlGZXi1MZx9stDBkaF/LvgTtSjQBRQrFP49aD9MCENmaRAi6KQBBr2Kf
i/EPCjZewXGbNaJfVsABE2xUu6StoHoQgHdWiWmOI1BXME54AYjAiAQ1CTRUsjxNdoGXyHUOBalV
GYNkex15sXno8+kik94412mNRz9IQIj2g0xxU144+AHE6m1Ik8TvQSYDHJ80okNjW8ZZBdE66IDs
141XZejfZrnlHTWSoAyViiXkE3ZF3YRHQzXU9yRTSad0IBcvgdQEFFZ0FEjg887xs3U+LtE1Er0u
SdNtYs2TG3AaJWu8WIOOloPU5z4MSoDM9K7bexamNnrxir5tdkeTdBhqMz26efqSihovxcsqPXK1
yeaTBUA5BFSlMz7FKu1LhyZ6wS/durqKDD7jkX2WnY0yCOaFOiB1ZO+cLperJcYO0Ig3jrLZLraJ
u786F79CivqzNEt761qr/DFPuH1mgzkvTfPp29KhhdJlz4xmTUkzDk4YZELRDEsZNhFM9aNhrfQE
H5EcnFgLD41srFv3Tlpi/xsEfbuf02whW0G7QgAPox7xqQsWO+QVrjXry9CPkWsLINPjG02yB3yu
+InNDZo4qrJ7NSPULY2mLR95ii0GXtzsi4a+273mtuGxCusKFM+as5WdO141EdTrbMj7LxPoynwj
Y9FfeRdeYxPvkH47nuXbZewkLufLQGe+fe24vF1m8vLbZVrhuCBA77Sx90FheWhZGq7o/cGMKvtI
Q3rZgODp/wwrJsIVvTCQc6GGFJtLPQGWk39pvDJ7Bj4iX42A/R8iyOU8R6lu7IIygc6dmkXuSb8z
u/yKnVP+PJsgW2Oifea6hE9aXh5o+CEc77b62kmcG+S8S8YGikZ44ZzR9ybarra8nTLg+LHD4ugD
gsBmCQ60JuP8Sx4KGxhtNQw6Yx5myDCfyii+DUtDA6NfkY9nvXuujbx/KMqEgeUQgD/RQJEEuAD9
ETw07NEIut8j2OZOZLIbCVIAy7kKUN1mQEUyUAGY0IChWVoEqKo0n/oHipaQVNmbJv49aY681IrM
MQAzVheJI9AhYuf1Etph/eBBanfaFA2v9i50wx23Rkox4N2ahLzCMr0NSZBmmdWVVPcypNnF+V9j
O6hsAdqFNzF1E63MbeamxnkBYc/obBoHuVvijWmwVss0nVFoq+Jp+GeRBYO9+JOt9IZyrfXA9y7h
i8ti+7PQMvdhSfpEIPOy5k+/+DXqIbAM/yxE4aMTnvSxjA6QomjPrG9bqEbhQGeVNNxTo++4nFrQ
JiweTBqbvjZbNE7oFrRZVEQNlQyg0RcnZUySMAYc3wJ0LvdKELzcVvwY4eWjNLaTWndU64Z4RTgX
qWn6EhQM93kCREAs7OqSKhqfEPcGtFS/RrLM70xXk6jKJ8YrD2Jta1RWvSWvmonxkyCAItp97ZQg
QDKGrYWt5Smu8P+24xiGRl2jpQ+YIuZq9U6DKMyG69mjrThhWse4iMguvyKxpq1tKwPbvHSLs1GG
zSbWh+pVueaKaka5xsoVcrPa2iwywwcFrberG0Bp67ZIv+qe9hjEVvBbi7KNFzLxQ7hTumrLxHio
tZjv9EGpCrmC31FQq4JGBIXJLSi36+mrrHuj/KEj3782c9ALua7BL5+duZD7+ffZhAPWh83+z066
N+h1hUKb7IECJ1OHpDnu9uxEEGoCbwv05+xb5gUzrJomyh51bmBYgk2XSvB7WyBw8auCFccZv91g
UaMNwyt5gzX/3aJkkjWoByduBb4x2M0m9yKQ7/AAYmMRK7dGZlrz/RJ0lnJl55qc75dgXDZ3aKNM
16G6+wbAQN1purjSaL4hIzwI6lt4J6ZbOHlIJ7qFa33+JAPb2+dzj1oKmlhF5L6axyyIs0MWtwYY
jxvWmyisNCMUmd+aQ+feUZEU3RpllPRdRZB8lkIKnS02ZFTSHfeyv4zhu20zfBNknrm7LDLxIkPj
0e16NBOh/ZwIaPPeiR6S8K+PzkRgGwe8P5om+2UYVrFLPfyPiqXXgdIPTWsADOoVcw5jaaSmCBf8
YLO24zJBGQ27sO5AanOvhdwE/VS1zpkLbUwXuJZwwNM/chx+j3KoAwKpRvwYk+rBAyL8C2gMrX0+
ltYWz3nzqyZBJ64cEodBP8+ynHPyFgl2xBGNTrazJqXDMQd13jQBm/WmpEhKh410xGInecTFf4QE
5aKYyDMQVaaGDNa0mJp0qXeQlvznBWgNCn27wDvfJMZ+shqbcUM6N6R4I/P6i6ym4TQrv78NZ/2c
7M/sPBRaMTvP2jlJVG7KxKtRtx+aNbXHLgLeKeCjyZp6YXXS7Ra6qR6x8HxnpFOKbHT0XKOHxVxV
sq4fIqOctsKJ7RU9SZ2KQfgxMru17cXsogEEcacBLIhtfIlbFAoTdw0lsRI0WF0c8YVMAFybdxF9
d7IuC1ajciYjLQCGmXBXtV29GjSAo/K0QvOCAsFEUZD6eiXCC6FeaLjMkjPNkjNScDfnz2JZAn6/
GYYTDOwRecadg3zW19pwHLT6Irft1tK+Op5t+pTwbaN4F2bjzWMoXahuOdHPwZLNJpxMdGzGevdk
oUB0b+G9gkaDMiGTNfjCG6pjG+TdU1sy81BnneWLrvVA+5ixjZmK6mrLsH9qHZTVP1mOxVqAPm21
VCILCAioldvWrH2DZb+1smnuW62q14A7N0hlaN81EgkbfUDZyr+DVv+NFyn+YoQObuldZ99leAod
8q419vUU3YJj1/lncBjWt2C8MlsmHhOuHtyHZbQn2TMSO/Oq4bduAWAYBp71ZHDd2RY8YbNY2r/4
G8J4SITZPUg9zn2ka7Tfjq9NkfsbiR/pF7pjPBsx1zY5BHfPFnPTs0gMb9P0lvPcmAosLofgt+cH
5ej+zmLQ7Fp6a4KXN8fXFBDTc6AfG8Vl0hJniTrUb2dkoyEUWciVLOQ/GBU7A3UWrtshZ3sWuN9Z
hd9KZOGXm2T4TQ0pfmceGj0OBegg7gRulWs9xu8W0h6/e7z+/M1H9HRCoi3rtTl4GDMQIHv1LVgy
/OrtCH8EDQhN0Mpr1cVS2WqhWxGkPTLn1BtIb5vQ5NtZTozuQDWrA0Jxzft0S6N3AbFun6RKgHdV
6G77wLTLHwkzgOKEfGbcx9+zRkPGXI1aZMW3cY0MCk0GdSXvMXukv92bv6cz90yjWvnrQmmBG0Pq
lxy/gFJDjjcFs9ZjPxj5HlLXbI+cYPeQZhnUsd2u+dVxPxk6+9fimqYa8kOjwfam1bTbJpDyYKhd
cwIabNBxaMWWhlXcQRWGh+wEZDg7QTrRAuoUfkYH/Ia0+Gb2IFuPzdiuNsC2+s64LPjO+MmCbjJA
bzNvD6UUKGE6sf4Dco4+cfqlJoDlWTv1Tzk+3k6XNcjCuBZfF18OMgDizyNf043AggjSG5+Ka7HJ
NhAd169zac7TS2xnZQFgkIG/Utnzkw7xodmXXN4C5tpcbN8CclHtrbYu5k0V4BjrCtnxR9pixSVb
2+ZgPtJ2TI2WOeVJc+TZ8cSHaG16KRSk3RSKIyxM+vzC65fIDIByVzh4mqQzmovyVxosc5WKpjnL
eiGzVbPIr2a9Ym4ZI2psTn3E7Xaf9g6I3GI2zsOBYXeJ1uid7SYOeMhC+er29mM/NnirtZFZEm77
tbHiYA3CiejihCw/Z8HYbiDqPrsKVYkhVxsyYiaJ1XpuhQyUk9bnDLN+Popow3BjPpu9CNiWTh3U
Rxr/w3zRdPU5bAL3UA7JndBtcy36Ir5zKq885lmEtxuzqB+RA0Mq1O7dHyNILfFnCH4HTvxatXb9
+lmQjUT+HIRaZnmReRn5Qhf51YxOWZ+19zTIWI0duxyzDRjymzXZgpFnV5qAayGHmyuepBClbNst
IMDxytZAADk/8DlIf9dowmXzGwOJ85Etdlu2seqiflhsZZ6BOrRyvxBxZRGW65m4MsfdxtW1/jnA
fmvr6VV57Lshv8f/PIrmMmr+yuFLX/I6Q50W+KriqSoFt3d6Gab3k1tEZ0ekxw5MNfeNOthMevdS
r9NNxCJk9fWMO6izwaiH+RO3I3bMhuDm9xZPDosdTVhgl7Ry0DNCGvHcCe3qADm2j80+uRpodFnh
Ziy+QxLpRI8OQN+OUTbF38PUgXyIM2ZXzQz4noLQEZtcsx7ZqADvId9N9adQzw4VVItLVSXmb3vS
0PA8hr8iF6yvQurmcxqEA/hiveIi9Kw5FlJMO2+wxUNgCLbC7qj7lpXpFXAV6++3cBS0buFBkA2b
VJ+KSzNKc1PG2akoZfOo2W0FgIjEIdGbR7KxqrvWXRpf5pHuRBermK40+s8gqxT1QZrlXn/T1zRz
dPvNwpvVlM6CmrNt0eAcNAYFss6N1kAZlHhjRvWJvix2N6JS8omtK9MSPJyqdFVl0Anlymd+1aQY
LURpZh43ap78b/qRak0aGxWwpm7iWmhYys0zNPfMs1QHOoNQj73uugw7lDfb4ufEjnlmGkP3QdTm
L6IHWp1sFLv4LbHSBZxibNv1YvrgptcFKBUgnna7Lq23+Hz4fDThGcULd1171/YSWpf6NJjNDwGh
gt3Cm9F44Q5cKOHBUHpbi30ZviNimfk1aKpDXKPi3tkoehRoJEUmle/ZUMtNmjMP4hco/dEfzlA2
KA566+WfnmyLH20nPtgodllPQjv+Hr2qihZ1cKcAGU3HHtEcqNs/oZOL+4S0ftXWiIoTTmbL25RX
/MJDe/ZJ6cQpPvHJ3c56sVHc9TXkaAct5w9Cxu2zBoEMQDxA2MzqEK1McvQTNWwzVLCQfrQ3NBsV
aP2IDOGC5h+zag27cdlDYnQt8NRQ3lXm1I1uazRtUbzacqzWdQgJj6aqtlXhDV81Tf7Q3ay9WrpX
PLayu5K5roZ2pzlJteWK9Livsx8y8dqrdIficSqaK5kXrxxVEfKqwrG9lsprgBeZF68u7JujAdq4
taysA2q1zosGaZkdKD+MHQPx4ksedQfa7bK0aFc517I7E4mWO/SuNiuaeIu0p9baNU1t7PCDv4ss
D2k7Pr+DLiqAKQ2xSQHBclNI1DyAQ9XLBlo7UKUY70bL3YAB0z6R3xLLRRUfEl69kukDmnJZboZD
0jR6FSy00bqJXzPgsyIurBd9bOQhtdwMIKHWeqlBF7zJMi52gxpmJUM6FKVpkO7BeeTlt97h9T1N
9hNeq+LAfS67iD/KxNqRE5cRekRAuDZfAB3E8pCrC9BsmgYOpBE8MTs3zKpWBaTWj7SkuoDr9uOm
hmo16p+KJAX9NjnKxuhEWPoJ5m5KmmF9NG3AHBPru7Q18xWN56x4garlPH5HZLMsBxA7eIfC72mK
J45dZe25Aurk0ZwkknYoBZPdsABIzl3OPrNzrfzUbv6xU6mZN3gMLusLUX11uIUsjwvdTabWf/P/
cF1a/5/+PEcv99vnQUVdXw+RkaDROuldaAxaabVPUPneeVwEr0DNbKmoz6BXB/QO6y6xOwgI0AAd
TDgBLvWLGcYeXjj+I9KCvOaF3dOOy4m6qfXLMMkPiTkeaXPm1hEEk1lqQHyPZoxCP9Z4STrzJE5/
NXgxx402/c4nQ4IKnJV3k5nEpz7Usi3azfQvQR79oDedpCtn185w5bpJq/IOZN4P0Boa7yrnIc5R
prIVpDEPymibj422nvGL2KFGbnObHPIp9efXn0bjfd8BTq6jcxR5JfTmymfw++rX2s1eKG0sAqnv
9XICNkkll1notKuwluhFUMP/CnKypyh3IVyuIGPopq3vcW/CAVCNTdpHaJCg4TL7NmEqaBlF0IEb
6D6KmhziIXWcb1ujqPYO8AtQPW+BahIbVH/jXwV6DFZVP0o8UFxrj9p5vC9tQHP+4cryOpldm8G7
t2Qc3xexVh8hxZQjU+/Wj3RoGmGvLKR9d4sNqiwrvLrFVzJ9iELHR/OI7Sbe6VRU3obbei7vonQ/
+P2oVL8sJ7lzgft8ZT0Qg+irQSGxubgSnHI0BHVHu02LztvS8EMQqkIW0lLvgjTXPUxR7B2nPkQb
u9mYm2jMUjAQo1ftMp9y5tp+DOzUhoxOzLNjV1Zfokozj9IG20FtNNpjW0SoJpgp+xk1jU+kXIOI
/mqmxniZijDaVFA2gLqjtI6WB5qFwrC0R7x5vAuKhSMB1azkDGiGlKm7d2T8N2GTc/Tc442p0Byy
zZBkQieTH5j5/p5tqe0lWw0pmJUVaqgZRgDdUumVKrKxc5YZqmVUmbXDqjqAj1/3aY68dOjgrQz0
770LCgC24ijajRmI+W/Imtxj+AcajyOagx5FyvlTa4VbkFYUr5lsm/PQoMZLw1x43lZmaT7PFnaa
r7KuRIUvb4vX0MDrmVoDyWL+xJi2oaDYNpqzmwF23ff4ewPEFfooAfW+WRT5wdWs7jmS5nPVD9GP
WGuZ33mWvAKVWJ/jUStnmFJUCzRdNf23RpT4XmTiFll09nNtAa60RFrI2h6BC/V8L/yZFxxc6YpC
EJm45JxQopROU/RZzkaahm8pNQHcNcxLALm6kTPth17D7qFpkkc9cCDKZqBpHKRQK31CNlvjInlk
Q/AXNXc2LnhDPrFzQPFXo/IHJxFbJeakozZgG3eok0OYaojKby2Y0tZgXMkgeuKFryF+82RPC60G
ASmeifWkF99yHjy6adM9Ungvnc4n+xIeGqWgcNzBzRNjabkqa14jne3hFVCh6Yymri8xeKZ9KlIz
NaRZKmHTrK2cafa/Y0uovh4TCLSsNYC/n/VAB6KrHrvfmemPTAa/sflHaqSR2ZfYHsxNbOBrZeWm
c2rqKtkGttO8C9KcOcgWZuLbadWAhg/fVuI79nob+bOstlcLS3JeoN+g7Z3mSMTLk5VHIAfiSp8e
tzDiHh1FjvfO/H2UAfkDP836Uy3DCjXy2LunAxvCAaCBYDcl7c1EdlN27cbrobD6YQJgopcg8vLj
Yqc1hI4qHneYA5wnFo89vGnbZXitRz3YUWGZIX25LtWQys42sFNrmqWiNM2mwr3NTsr5v2PJ2RA6
/7IsRStT7LIUzaJ9Oth5IMm8ZI18/sicYaaPqSad40K9QWfv3aJJqUD0E9J6Q2KUft8+1M5wCwG1
CUMCM5SHoHB3c7ZPpfwK3Q6xd4zr9WKjhKDn4tdT6pq9pwmXlZCdVpnCQNsVVZ/cMoaUXixH69AD
pbYsQWfL2iMheD5blxyZWuX/Z93lgv+6Nk2AifT/+TNjW9Nv3dRGFW+YnKteVuVFV/fudGg1VEal
czWMag1Z4PqOPMhkVhA1i6IQyqF24GDfAzfgI9l66tUmUq1kqkPT6tVeREDokctyiW5K90y3ocdO
C7TIUrJY3i5Bbkj93S4xfxRQrdyWpwjysU30QdDyI31c/ufTL5+AztRPYKjlZ7ciS9D+kYJZYPlU
8/KZKTfzx6JPDjJXIN94DqZU+sVoXgQ4PX7gRGbDFqgElBrMQZyhxlzH65QF6G1EBWKVoOn17KmZ
rkhT/UBjOqBjG9wx4xo9qkBQkksVDXpzodkoi8cVGv2DeQXZFby5eAN4ZyKNhT4pP6NpOlybQWKu
0B84nPMRbbQ+yUHXJB5Np1na40nFXejxJHk7B5I7zdI6dEa2vuLnET0sezLR4d1S5Ex+tTZAQwVN
fyuyvVv63amAvAddeRarptUmrY6ULB80EBrkqr3OrIABsvo6Xmly7MDel4NLrx8Due2y4qcGpoeT
GQdFsPqPUxJfp5h6yH7SyCapdskH61AlNuAq1k0jgqQlwKQwXYw7ss7yE4uDPoXjtpm81ifXZWJ2
NAtW+UMxmFuaeSc0cVt0EZaY9SdonAfWsI0EMk3B6EAfSTV1AskKXH8c9Tu8pMq7ZcvoOAwCB1lX
o80BhcqwLPodzZro5NhaYz36eR0/dVIbT0OYH+m13AWCxPKjTk6nqE+hMtF0d3Ew/hqdHsy/JJYM
URskseMa4Mywj6d1zsFZPo91iHEe0TB4GYywWSfNiCx676A2pc46ZROo+s9nZPtXP9AuHHvH6zdN
VPWPA7NbXwuz+Jfo+nUWGvp3aYt+HTlpc8HGWUfLMjJP2mgM37Q23cmCxb9ayBD7SIs3TyOogHeS
NSMAfVr3mMQBxKyVC+pAn65WVY631oOk8828G+6m1jwSHKbv05eh7acXQ2rGxkwgl53YKV6hddxJ
GFhIvoGrZnZN7Xx2zWt3XBdWq5c/AOyJjlPOc9+yi+FaySraebKqfd2CHANtkdvaus1iQyLvDMvS
ILKBvTlNRDzor5OaWCLQnwTa8WHq1RbmFkG78OVCbjbeIkp5D5XgeGaiJ6BDiVLzthgLsSLqR9DL
6KVdgPJcBxtkURjbAVwcp7LuTGdNvikDCxUhIywLX4Gg0CLsxS3T6ffW366U3Uptxy54Rcp3RucN
O72Y8u965LPEGb7j28pWnQ5J5Rd3RC1xsvtq5dXRBti45AqdzkdpjsXFttJ0pwVGvB4NCaxzPkJB
UAf54purMHXxxE0j2SWd+2jr7NlpcyRaKplA9hrP8qYy0BP07rFOpx/HFFTi3c3H7ZorbW2Ezs98
GreWlh1KLeq1J9CxeNkuMQd57odcsc13eXwGl9i0aRXRkAv6Tr9CdeMsFKMQSgR+a8fOlzL35D2T
9d/kJcqE70Q9mnMQ40ng2974Lqhpwv7RnSJ5DDuIbfdW5Z1SyLQz5KFOLl5nT8bbGdkcMCWA2leg
sRFYtP08JEdd024hNBQaj7aBK35bFDE7zuc9kKKFH0/8yGSX7OkKWa0BqhrHZxA5CF9Liwln6Mgv
RJSsayOL9zQERqXYceFw8AlhFtqPELoZoLBJQy1LL6BWK88J1LHJMpvRHgGp1/TRqh32TBcwB22c
L5CrCzCJvT756h46qIuJ3S4QiG44leoCiZ2LZwbmToU8J+Y4UKv054Zxc40/BkC8/5wgF7LNDHM0
LgG80ksw0y40c+9I6JYVoLpzW3VxfLcMOSa9GW+cZvwWdBVHYSWs8ODKotd6jEHzjI0W2TXPKBc7
bbRyffjov9ib3nsAlDA+foTApKYLsa04OnPCytD0IhpmQ+9j3JIPVO3OM56GfOaZxb1GO8yemfGs
KfYBkkNuZAtc3ULuDUjmKNlQ5c3i4AOIgxL5mEkk+yQaHhMoG2w8vPU8aDG2unM2LJgLdeTec16g
RmzH+7i2az8EIzw9UabA+q7HDQgRPj5lgs6dZ/A+BxF3HmSZf7vtyLHsTzkKkNAXbUyQ4aGjxuQv
VSKnu1A4P/qkde7KyY4AxkAbjSuMegf6xnBLnhSoq8DiFujIvkKKzLBPt4JDWaU/GRKAM3v+nIWl
hyi+6nixUzOzcT5Wyjop67vnsBjtrSbTfqYcB0z9Flh2mtjkLZcHaFxqK6iFla/OCF3FMJLTL2sA
T4/t2SCl4kDlGjz52eS88DXDFC+Qt2jXQcC1e88BjnOE7O4RpP742HWMulELeWtNZtFDY9rBipv9
+4V7AzXCt4U7I01/VmphF5kqaLCN/Vbr0+AiOjmuOpWRaM1ij07Q8rU2ymGH+7O261sxvGhtfNJV
6xWo5ooV85Cw5LwLLgHOPotMDZTfPANoyc6u0KdUA12D3p9HAvdBCRg0dq2UO7LRwcy6FZdpeqUR
lDKro2N0n0fVUTPc6/EAAp2E5RfDYqB1AG3iGjcP9+SoQ6FZooWUg+acugSg7LVnFxwdBng0Oayv
fJqhQ1O4PL/Q6bIQ+kUi9hDGzV9dZn3rwbKg7ccuL3cyRVkZ+xdofU76lJ0+TM1DM4DGmVGZ/JCB
ifQErqpfNY/QZVw7LoRVPdkdqQX5bZZGLgpnazQVtvgx0HrKwdx51h2Tn10HPRm4lQevJchS6J/R
Scsr8Png+UEVYDNUDpDtyrVBf9kGKpHyyS7ENbbQAE0cTpaBbLxQQ4KgGWrIdSYPxNKUhKgRjJrX
reIIuP601yG0ApHeL0iAtefAMtB2r4j5CstuzzTb1dz4Ynl9eYxFZF20Du8SLSDD69QJALzkEtSp
dIo3NQAwiju3LEwoUU8A9aMqdHOex+QnWetBC8XufdsOsOGDoLB7aYsalBbh6G3zGM9rrVfNWjQz
O9lasO/cfDg2LXcvNEEHq0PXqZvUxrbw8F486WG0h0Bzfr8cHLOs8c/i4Ev6zwnZCW8ddiLHX+FP
hLTL/F7LC2vbhj2Ia/45gTq/OLiW/YPszEHOxI8N1FxL8NSQrVTxtEhfpPyueX9RMpNXUScbt0/1
82Iiu2NpzyV+HYcP9qZD/s3U7G43X5OuotWVscriHuQs6qJobHHRB9uJaqOjTWRFCy4HHqMgATpb
0Ou//Ux0JkOLHXrPfPlgn7hszoXnIUmqfszlEwGw5In0mrpxtQOPt3Ec1IHO6ICqqXHMwMTz77YP
LjSkWApbhp8t/5ntXz+B06EdFo/43bLm8snMzmObwUVFXk49v2qWw6+dwJ2VmXgvI5uwYdP0DBCy
CUDi0WX1hTmDtzF5vGm0ptgNURKvDZSSNqCYyp7L1IvO+DJDn1MNY2ALn0Fa7vTcfqLB1HSFD8bN
/kRDjznaJkrZBL14uFpjFp+rEmLFQadUjhCayPIWynW8yy2hHGKvcyhdCrerz65M4fTRPlwZWlUh
vuTFhHQXFJQo/N2VLVQAPvnQ5EtXZupnXq5MoTT752f+8MEbMHwc7eHOK/EE20mjgI5KJTQfXF/J
xQRdz4XOBksAUl1PA1oyejvdFp0YeigdMxzJofEKcAaBod6Kbfc4u89OcST4oeniY4pbZXck7+U6
sycZ59WWa/Q55H3R3oSFjSGRYCuOnmQOXI2XxuzYKQStYYMO3ylHzw8JQRt43RpaFca1tZz2SYJM
YVNyXWxpCPlEiNNOkCIm31Itpde2Pi+V4L/wgPYmD+JvevcUirq5z/vwIEIsiQ7FhF3pkn2GG5Cu
Q8YBHdZ/ZYZVXgxdB0cbnZY61BmF0E+F1ZUQM8XsoDVxt45qL1wlMTj433mb8Wjs3pYhb/T11IO/
RL8tOKLg1yFHFVcXW7iXuS+jkLw7T0H0RLtWSJaBD9lA4t5t0uHpzW4XTvKZ/YP/IBVnpYfyl1+p
D6ukxReKd6j69ucx2eZvdPLL3OL6x+sjj/zigf3FcE4DUAaCln4x07Ap+2o7JWkKpupiPJHID1pJ
ZelDgeSnDpmN7SILBNreGBuPMVstNjr7d/0gmuZO91O4DlCmi85QCpAueh8KkJqdbC9A85ENZq+8
bh4oL27l4iCsECOrMb4UTTDPUZL8bY6y7/8bR6uQp4qbUNVaG2XV4L2laf2+iYNfhnloFaCQ8VL4
jZT6F+QNh03UTyCHwwvHKRycagsMu/YEJAyShVCofcwHwZEHeBcZMpk+Qd2y8xsOQFfNqmO36JHO
p0PYJiBwRp5zHte2WDMBVtxZMUda4pvp2u456b7FihV1HEV/HAwTQWpYgLFqZfdJfwZhafSae996
RYoqu3QtWkNxKsq/Aj5hOzmaUFBgjtgQODR0bQChpcm2BBztZoZlhSEFBwmEZkJN9fO1BZiDK2dP
wP801+7xop0cly4Bsju1aHcglar9uZmAjOTzFhFA1tHwbcWwJnSwLlwiBaiyjfykx1CS9wsjzU80
ts02P9HhMxtNtDYIuUvQNa8W55GWmRdb1pnCBIsbmQxul6CAeTzPgaDRYQk4k9Rl50WWRenMfPtA
ywTZ5ot9XBwUyu6KM6h1kjv9EHT2/qrLJ6yRrz4OI3M2AHSAi6Df2G3mfXPQn72rgWjcaW4wfsde
OkVv1jdLmfNeRLs/3iDv876FtjSQBZIwG2ABAEHstI0MVBLKurA30M4avw/1sM5zbGFikLocpjS+
2U3Ix+uOU8z2T/zRswY2W2EGPrPtYdtpg/wm3HZF+54W2H7cxfTh7A1BdAUbmuGj0Tv6kWfsqXda
/uxAH/5AkairzpHkYIENZp0l1XDuraA6y3Z4DmR4XSRYOUp+G6N1ig3V/WgitFD+GC30l6hSYI0G
hwtUkW6CqRTQoflw0wNcTA4SrHg2b5Eszj39jDbcp3aqIjQfZ+xMJpcLdCBG+B/3RA04izZOyKT+
cS6SKdqjjqqD/g0UR/MsBS9+oZPOi9rkMq/6IUT5ZBIFjy7D74c4vfLJ1vet0b/MvGC91OTRtuRx
4QD7wAvmZc3ot5rTbBcXOiMSsFHFT5A+pcW9BAKopg317FnsDqI+ZfouLz5bFbMrMMBqigyzctXM
3bolM50v23hmhgVgV0G7qjbL/LuMwG219xZ1kXY7gaL4LiGlMUrRV5su+z+UXdlypDqw/CIi2MTy
SgO9ue32NmPPCzGrxA4Sq77+JsLHeObMiXvvwxBIqhJMuxuJqqxMvMlUeA0Hrcau9gAqsheQwqyj
5MAZ23tCZ/eJl9VOdQNa1l56E38CtqATtMqf99AC0SM1quYo3+fQMYc7gwbAmDoz7LtinUh59h2r
j8PcyMAeS3DRyvxFpUPWLIdKeKi2SqE4o4FUfuux6MOwxSHXAy5oeAOJ/qJc9GON1eCszlMv8xCi
WFIwaqbZaRMg6WqQemr52S+Yf2WW4yORorGjM5fnxDO8q7GULi8GqmUuK9q7ublkgW1YUh+W72Ob
3zJW6O2HMXUZ5Qc6lb9dQV1v8dtm+f16734UiCsrk4ijcC1yPShz6IpR0rNc8PC5Uj+ubcf4mvYu
uSr9SqvTjTPzy9dNufK//ZUH931+m5UOFBwt9pg0nKEwC0I9xPIvqgtfJPNQaF0BlSIMqoM2jbc1
9CsustHo42gN5iEBqdlqgT/8Y2Oj6u99HuUzL1beYqWmdd38+W1/NZX6GAqCp7ewq+TkLGLutodC
ytb+nEAxDgxrNYCLzJpflBVzE//Uze6EJfiABogRBpvEI0G8aokLWBaK4HPEjRXXv2pZDQv4EkJw
6ZCqsc1y8VNjAJQ8G0D5Hb3Roxd1cNuSIZwgm50+e9BCkaSn+8ya6UWN1MRqdoOmR0L3HRSpAtGa
neoZyR/FFE/BBts6P33WQxYuG8ynDijyOPM9hnBhWd2A/8CLvLTwnzQDdJDKB5RC7z6e7ppPxU+v
seuAUWYgNUvxrFSnObf0m/XMaMEcWpIxKkFK8za69G0mPqVFPLWOC/6tntpQYK+KNiL6fF6ptno/
DTTNIWfFwsVpU4LlHCqganScJwDxQUguJ7O4n7J87SbvTsrKZOObU4v4ViBFMZ4qIvg94kAdtI9R
cIsiNH4vloOHos4dqA//3meizuLaEOA7QLlmJlgFVSzQdPW7xKLDs8E9eXAcO4mJJN2LR8tIGYxt
j1xzV+INafG0F0+15DFQ8YNson/2Jl0eXEtL4gxvH2HuDXqk4strFBuaid2OAhqJvZtW5eEat17H
tGYogG9jCxVCD221m8YZuh0Yh4pQ1ZDWxkKAqQ3UbWPp3IOEULsohm91pojAF/QpNqr0VL2Tjm9m
NjjJw76uilDZqoHNzh7H5tRX9ukD6/g2sTTnO92s56PqAi6033tI4p/AoesH3HW6fS11e9U4snw2
gXwYIGDFLMaAhPCTeb4nPJmekPPbqW7gszN878F6o1jKIFT1NsdKR9aBG07NoUahiLHOkSQZ30FW
lh8hRLlTY3hFyy58XMozlWjSMpHR9fbKjbbdjOI1M0V/2/fVfJ977axuRnWrm8kpSgLVHNt/iFnc
fTJavLgyCWoKklgkFB7EwEe/vUolVltkkDRbmpnG/NuRYrNHxZ2qOFZDbuvsm6kKtMZFSC9J9XOa
9dVBVRisfetxrT5Q3dZSwCD6Ed+PiVerDOzfjZQ5agMD1M+QA4rgS5AT4OHGfZBeZAOSWuNEk09+
/UM9zbrZFydP78qwbjr7CKzFHLYOcklIdW+magbkQ95MlaeyUhMOpEsgivJhwnpCEbV6eG5W/1xW
PWq997lU899WhTNA16DDY27TM2qhbRZ5tiVBYwodo1WZyK3NBgJL3Qc7XjfECjirX3PQvx+3CZRb
xfG0Xjj51Ex/DA41imddq4+mHnzChNnmoW17kMyCL4JXjrlz9HLhnP1HkmYlklgq9sRsvI2iYvVN
yGazU74DZQAzL8bbQGY7oFlzLf/GKctxn6ImadVtrpAWus2N9sHwegS8XD+LKqMq75WCs+QoQRva
ZsayAQlnBq76v7mqQawmzW1j94+y/qqy+rQf+4VgPXu0uJSIOAGByqHCfC3B9wgM+Zh9h6kiudhM
UyCHV1M9zcZrIUS7w9Mn+z79a9Y/TNWsyjR3vqywgrmPNYTb/VaMgTGP/DCU2nTtlgOoL/u9Yxio
9WtRJAbeBd+7A0apB7/WdTvUDqgSlKvqU/58hGywct3sfCO9A1bJOFrzgJLlyrECir37GI4Lurio
wE4BoMjbiGoWaT+cO1NEiisSRP3drpw666AWHKsftaNwMxKopjoI86a0/BZwlMbfqZ6/OWkVEM0p
oBCaQIC/MRwb9B/gaCZFJneATEDwKDcbiMluvdIFCXOl6JvbwsSbOoEgn7XYf+gEFVN9O/mWGUqU
eHqGsVNihRKIgzfhQ5qLTxLMzsdCCjCjq+F04taZZSJeWxkUEeUidKjcWhuLWz06b1Nt8ymTrO/X
6bZ+dTa45i/EKoa9DdzfstaohUidaTpPZAA6vDqQ3lCsw6jnc3UE5cBJXlED8Od3H1OJXAC9Ki50
2m/TfJjLQhIrs5Jvarp1JpDdfte45R4QX6zBPY6XubFzBVZksFCrgxrwNAd8RwtPtVcP1tHzxOdt
0B/T7CCRnmVRmqU/iXVnQ4XhuLKsj+knB1nvq2JkB9phOhe1+LJRtnu29KKqtE1EfhaWdgB2RED0
+v/gX0BLqq4zcmaNy+7qVG+C0R3JHtKufRJqSdlGRlaSnW2M7G4qXaBzXZTmnhpRPqg+5afO1CHH
sqKPznRZbcF90qFMsnaibeo/PLZrrC5qmnpOjUMGPPSZ9/OzLt37lur0Bqhqfp/gt6u619a/u4g+
gCBzriASikSgUfYRSBo17J7AFgq+u7emwign0NhZR1VTjTLqJbFq/qevgjtjQ9dFc8XnOO2M8lkb
QUFJM7f8pM6qtP/XWbqMUhfvXNBUcstefDc5Xj/A/uP6iKVDhsd7GOvE2rclKY+NsMwrkE/VLgel
4HdDW4mClKlwpPdgycLGxhVhln+brkRBfQ9OMqK9zapMU5la66z/3ABH1UY3FdknIRowf0Jc+tYs
svrG7CcHsjJp/bUHJkiM4B7eLDKTVDe/LMij9u6+FIZ1o171SMFqFGMM5Ea9Faom96CmuzXV6Gas
A+zxv/j6qASGOLqSfNQYnuQKMYX9bSWodVkBU3k2gjXJtyBrNbaZt3fYc7OMrrbDBOhJb6IOzw+c
UMmEM1uCE04JiKtTdXBKq4gryctgs6kXxsQ1YroZCoe20cyh2UXSfj4Th7/gCWjFoEJAwBplcPN5
fD+wpIGm/dZWLqul6ly8qeHBW7moKVab9yl6DdI1vuitUzE2r32rA7KLT+4eukwPKjo7EFHuDTuV
MXIFULRi1SuT2puVLchDtihbKSs99WYQACKkm2r8dVzmIr/NBQrycq+sVIR3uaKWVWU0O7wJ3+Le
GkTbwDKoYuKkemupMTrQvRpTMfH31n/4oWRTW+Ps75Z/8UvwGqrmVLNw4cRQD21PCs3ishSF/zbP
PWjwAS85o/g7BYPTaUW3zCP0mJGZsGPE4HigSmZTfGHjHmH/nSqKVVWwqs8SEn2Ggwrnrb1WPKu2
WHw+tCvHw8Zf2uAzFDWCKqKaT1WPt4o5a6zPHNUtoZuiYkWpAOmudk2qabh3gERE5nE8AARmfd6c
lFWtTzJsNVodXTetb4ZB/jLAZwJPA3QBrv/sO/l82rpAIS4PeeY3geqbC61cbfXZfWbQNF1twaKw
ZwadHrm24zlvX1H51h1nPmUIsfnNa95Z37zc166zbubXSco0aBYzOdoGttM8PbGGkpcWlEHv3oXO
37wRWlq98aZ7QjUQRwTHqF7x6xib9lXXe/NYyQWMMLvNq+fOP/XBl9fe68arO06/3MWKpp0bjkyS
45svFsn2dV58Ew2Fzcp30I2fQqtFiN8CyH8rRiDCg3wVWd4zXN40ITPb+tQuwRN9LAMjRQGWMpsd
Qne+ncsXu8qbsMitl6Eu+wMF68ChGTsQQSxnXpK9nQGQ+6++/7/dNgto0cVRAhEKXWoZWkt5cVrX
BABVC7sN3/eWFWRXLgXFmiusI3S838zYkL+ZZdoMopJBljdzVyAyia+PLph7GpzM2Kkm1TU7nAdA
M1Sz07JHFOzn926XWo/cKP/bqe2MZ2D6s1CFtKtZ+vfaHPYQJkOgS7TdoUJZJaSNERBXFnOeYC9Q
WOyommap+fd69+YwDdSEHJIZFouTMvjDScXZm+Uqm1M2dyg8hMN6VZeDdMkpEb9UxoQZc8zJgN37
8EPVaapDRksHxGxzHSs5iakr9XsYYHVGaG+p5mwH+magmkiAKYM/ZuAOr2N7sf9nhj8M1CVU3z8G
f7tE4enGdUQlkdUVxb0nKXRTh+pRHTQxuzuttIAiM6r6UQMr2y3K3m83C6MDyi/pMueo+iBwD61S
B/pFhgV+lt1sWF9rVI/eqFEHwe6jjeq5D5cAFunYdRNFYNqtHu3WSPcpSesQIi9vN2EOT0Zipg9q
igbcJJHRmSRSBn+5Z0+CBEQjhbFXDibgXNs9q4uoe26YS/68ZzWqvP5y39Oc0Z1XT+JGt2c9rOti
5bbJUY95fW+lS4sb2TpW8H4dU0w3auzdstbEt1yDJJBiEXZ9Sz+OBUilNtphWrEX0Hj5FweYvavk
YP5bAt7e0gIGeG01Eo+kpaU2KMqSIzi6td79lOXvY//2U0H0qcUL7r/9trHFTw699ajR773K2tJl
c1ItGw/WDYBsyeT0YWCla1ZMzu/DBRCLoaVocxsCpZqVkDhZdunENk5v/MRuwm6pMJF6XoiG665k
hz7vu7c2o5a7ayH3HK3j797mhOKn9fDPDOuEpYX1T2PSQm5uSVzppYcsYJef1qbpZija9pcsVdb6
EZF5fkqWzFcFTMfuLYhs6DluaBFda3VeXk0Wq8Z28AtI20vknYouRYizqVDy1vs+sK/NQME0xQo8
E2War5MYSqtN0m0m1bNON+frTKpFq9IBNnJ8HB1in2k3hN5MofHAhc5uu+XQFy27LazpXGHDf5LM
dcY9hIGLHS/cKVImhBpwUadeXhgx67GRV028VfUGKpfwbgVJHmje/zPrOvA+rbpIL/GXUWfKF9JF
xa7MjSlKWinPORRwetq3Zwls4noQS/M/+2q/gZinsp6wR/XsKTmqlnJTZ8r3g9021x82W9MA8eiu
KpFI64imA4081ZHf+YjhQo0G+tgVqEoDdZpLVt/4jBEw3HkRY7QkR9VXYmNThMq9JFYdpYshtNbQ
+eH03VP5GALU86zDKy5gSOWMXb5nXKZMPBd4chxUq6GVeVFnlTpLIIo2aEdSW0AYrF2LkzLrTVMH
VSr9tY5CH9GeUReAYZQxuAD2jGO4dq4G/3W51cayIVicWsf11piWJ/s5dT9lU5ae21GkgJThTB2g
QsT+7FMmbd3UyJgshuzdOnPowfYY1OL+MtWftouJUbr/zLK5qGuq5ta3NdWZ0WNlAT3sw1gBe1Ms
wJ96geeoM8Cl83HtxNPIirUifbNRw+qQzxX74GLmxZvdB+fNcPUTibnOpZx7b4Sm899stnv64yrK
uJFgiIJoEEB5VvpdgxT7wTSM7I40NL9TZ5Bmw5/ULJtoG3CXUZ+USezPphVsA+psKMbizIf2rMy2
mdRgWmcohYD2rOpXFqrfTfHkJkApq9Z2wA/37fKbrRpVlxctYoKbsTIRKff3IwoE8w7vjPh1pS/N
5Jax4JLvPcqzF6sQX6EJWFyBN3AfURANsQFYJUnlHPuciZC6Q/pia3LaGfrQnNUo8fA7ICP95Pk9
v/3PuROr/5o6Y3E1isx9rFN/vWQ1a+QIchVAvGv+TZ9L877Qxx+a1ZP71pwBjkiQrK9x+gWyP2u/
WPq9wel3mZ5LBKu6H0nrkHvp1B/tl3m2fmWv5vm9v2IVJChTHjYtVDyspB6emGZ3J9K6JCh7Y3gy
bbBu+KBgUoOqK5mt2BaaD/JONj6lZg/GC7MD89hiPxc1iXRqJZEaLbGz/zDblAz6NQW7lLLtXTY/
rIJGHpKMzt4vzZdxES6RenUCQVIIlil6L/ho3QN/+KjEsWoETfa27+BFc7EEEvpls/KJe3grdSqm
7s7KGajmdBfCRo4EI3mGcp2LOScgSbMnYGtQTKteVOcGrPhgHjvXHHlv0x1fFUJNK71nu/LonWqB
++GttWT3IXW0ttSb8/uYesdeWm2XJ7usxMZ0i1aCEKU6NVw8rvFIajilaiqLWjFR4LMpT2C+fcyW
eKYaUJFN1b+4brP93m90v8YOgn+aTQvw0iJAqkKlHGwb6hqjgTQcWOM+Tj8pAb73qVeTd48Pd/V7
3xaDNUuU0Dv2GC93vHXn2ApPmua6uxkVpLTznatu6JFeGfRpmBl7QtHni+zn6qK6WtTyRgXlaaya
darVNwUFM8XmAIajYNTAFKO6IPtc7px+QhXAMiWn43BwXAMKV8vkv18PCrzsSf/tenw0+ghMCAxU
KB174rPx8Xpm1lVXSZJQUvDU5CPYL1X9kDroW5XSn22EvbXQahCy+GC0FSJNUI0AG0YGQs78Oo7O
cKvuTGPECu1Zeuv/3c/M7Cx7KaAhiVtbPwAg+IjRP6qG3qZQLe/S9qSaol3KWRy8iKj/OsAAw12q
JyfOxkwgBZtfmZ+Pt8r2j0s5mfZ2qfUqy+c0vF1K3VpL2LnE9jrgc9GspAzGQsOgqBWmqttBH8C9
rKwKkDvNECWy6cqv8Ea1gGfTbkzFm/PaafZi53HIWSoiBnWouipfnaGsCxLqNiUge/g/Oudcy46l
C4W6bUJ15uRgZdyunjInvymw2yztbLqdCmeHMIZztWpAXtSB+slZdzPAcdlYoWJ1TiECm+H5Mao2
XYrbLb/SkY8uay2YbDqAc358WM3VZNx4FmZj3qn5jGVm5KWATDMK87hdqO48PRR8rqOtjxQ2OSSG
iTra97vqk368nfAj8ig0Q7b+FDdqIFl2s3VtN7veHCKU+E2O2FCqS6gJwIX88YbVAB8+JYbvIFl+
3KKoa+h0ib5ufX9ETSEgYBxlqYH45zcz5fBHkFb1/WGnmiAHQp7It74rwTN1UFJqjle8aacx5js8
2Nqtp837yZoelJ0xW4QHf9o442CG7giiQwK0QLG3smonqTedvT6T4LeyNWDJCbIvqEnX9VNuICeT
svprizpL7/bduhUJn4LSTNqLUKebIx5eAJ2AizJc621Vqa0quv3QXk+thXnDJTMy91OSIFWz1Od+
KM39s1R3mG0e6r5lAwPUG33Jwj7LLwYqvwg0Big9Ix+hYZ3ttZNqfhgBRimpAjVeLUYf2sDVa2B0
XrzUuCWG6Sgb50PXnyZrW1l/GCoIVrYd9fpqXxrVs1qiJoec6tQbzlItJmrReO/bFrH3flkV41m1
1AEUa97Rhb6JWeWXusi9E9EcbDSXQwKd5DtkxAmeCK0bUx1NbUCBKjSDnSrSUOuyAw3FYAfKkhu1
fcCi8vOPGZAracGgpgXbpJvFMBeHeUnTrROrAV8CGacLe9pb+PJqIa8QbzMhOwvcFm5hvWQJFrqD
3eqQJFK3oDyR2+c3Tu5G6l63qyi/rpnAlcgt5H+yHd5uzJMLzNYNiueLG3Xm9IMuAtX2TW5Fvex5
ALirIYKcpUMOksPfTfGxtGEinGan/NVhtV+nquzMOHpGvu+EQewQcRtEMK0daIz1YCYiB3fTFcrD
iF/7fG9g3+YBCAFRsrCQGgQ0jKgE+HhceAuaL1MWgJ/+xiD1ZwHBYjoRQCb8q9EOscFZpJc/wRIQ
AEuXAXDIKsgSavxkiwOe7QiSOcd8Lg+2Rk55z2ORytCrf5i9FzbaETGl0LXmw1wAMUddKKeyW52C
X1l40US0GIGNSBycCsJUhADNJ/eNme8rDRoypfV9HICJT+ghG+zziI9TkPZcDfVRZG3stsahtcC1
xMBylMe6U5+Yb4ektA+6QN5dikPW1Efa23trxvtvyg8Oyw6sFJHToiyk96NiJwEUsKh5lm6oQf+A
yKcKIgfZCI2xzj9i13aZijnMNSOa9eEoK5AQ1OF95Wpg55WRy8u4z+fHXoyX3E3BZMdiG7pelj7i
S4Lxrolc6sb5IAMJqjcnAwSylxHIMQ4oXwznsoqW+0Ey5lbLH+2M3CQohWqJPOJBJsGl35j2QdQe
PhDnhjh5jH3eocXfjRluzIUbgY4WaCFoRWKj0ZMsLlw9GqEx4DVyX9G7wa4CZHoBuXaPtMp3QNQC
vuTsrGyOdRdlFWLYD05zqD2kss30WDpj3BB6lB7ZA/MaDUOYecNubOSxM0dA4QCYYCg8KEbw8yZQ
M0S8UBrHqfOQGEqP0kHKO7lAOSWStR0OmRXVFTvUrtxTHVqnAossmc819WMtGw5FAvE4lKBNbh+6
LWJU9AmssLHv+4c8obGfTSHl+EJMVlz27TFh8h7LSpxDjivBiprVeNCBKdiB7KNNPVBM7amoIiMB
g6FLUFiOL0WLKyZ6jJrmXS/MfV1iPUAQrU3NeJADJPiSq/CnCKppcS40LNwc1flP0zTH5YRif5RK
QSgscrr2KCHYVIhvoArYe44TW42x9yAG0xfR4FqRQyBaIHmcV+m+m4DCLcwogQhcgk9MmGW46L37
xR6UQrHOiyixmr0H9VfBodzgDpFlzqEHqiZQs+36KcajGAsFAxAqizuOWvaBhgBVR/moRYVmhggJ
xqiQTPEbd2lUJ7gHFAx0qYi7ie0h9xmVFIH9ZMZHG4NrcTdkRdyiWERHfsHKu8jGRNDFipwMvCv9
K9MhI2CGCcM2vI8dBg2Hgp0AsAYjpQEpNi10Hf0rOC33BuSa4yYBXF3iTUQvoTqGb2LNxDPqmX/O
Ccl3VmUfk868NUWRhA4qFqWfufvGp6GYJgPfZgi6W+k+05G38av01gPNHxRmgr4CIx0l9AxhhmeW
+lMgGMImwGBdtS7/1ab6J2/SLvosQ98rvnY2gv6AZtpgQoMAI7CxR+I71e6B+vmLSZovoptSsNbK
PZ6Q+fDNqqEkr/s2hOXrDri66q6pxjNepSLiQA+uzm+hk3caPfNogzccL1kl8H3YeNps8gKnupG2
8ZKa4qGxjAjwmwEF/eMrgfZN3TU7IcHPZxXTvDO69MVc3j8bKNFUwn1wR45EW0J+1BJpCDtMXPMI
famA2uwOgIY9z90iwv5kh0XslpTii25qIkpourMF1h+IEHZR7kwHKI7e94S/tiwPmi5HRn7gt3an
B8VAvnHrDlRbfkxtfi/dp1EAIKrxFwZ2g8Cl5S1gB3sknerA88VTyu0+sKpPOVQaA5aiRtF0X7K0
uHQTMI1Nd6xN/9Rk7DoNpA4bXUTgvitifRi/AuRxtvMu3YE8pQ8gFBPIzrhxiB531QCh6jtgHSFG
a8UQX42chF9kNqCAvFx04DnE4xx8nVH7MMReO90SAyjpCYEy0/LjktKf7iTO+Al+niGcWAr7Fgrr
0IINTZrdUsk+T6P3HUjI0AZn0TRMT1CBX2LnQe/SWLbVgZvWTa6z0zTmF5JA37sY5a1NImFMp96R
kBqiZxDj7ivkTkCJmMUzqOQz4d7Sudq39QyVhu6lhqBzgKqVsKmmsMP7gtYdc6z75uTpO6ebd8y8
r/v+dtTxsP1K2+oMqp1TWk+n0mhfUYIXoBYPseMgqctv4Jx5Gjy/DKp6OFriE+s8ALhbrJEm/la1
cSmYE7ukAWS4igunwF6p+qZpFsVD2npBkr+BfIuxd4bhlXqgPZo7SHfNPIGsEoTe5fyUZ/SSVNqx
cqAvgVrd18TtzhYkAYwJcTB9yh4qLULGsQeKLP3VpPIb+9pLAhlHv8FGgHefjCrzDv74pal+oBrY
PKfaF9BMOoGB6OquAeDKmi+Nmd2YhnYYWvs4W8NN0ovjoAdHr6qvQ1pex6kJBPVf5t678xw/RDo7
Yjq9L0YEef2gJMal6vGNzQX7LvrirmGgpS5KGToNBBI7LBT6olkM/Wt8VrdlbUa6R78BQ5iCWDUQ
c18ExMWonn7R5KWFZkqQOPzJwUO8N7WLxPJRp8P92F4SbOmCOp8OA75udW2f55QcO4/EzdTt5xwa
Zdl8A40PZD7KV8/yoo6YF50UsTk7u2Kyjnk/fNL98puL9xD2i8JbvBS9d2Ik/2yTGc8Fdz4O5owV
A/oU7hjZWNuSzg8KwAXzBvWDUtwClQnmXTOYKFLAhyHFVxYvCYmOShXALaCV8BUFb2DlpFHX5GYk
izbdsYlg3fdPMwehRgYsDrjmxFeEllFW8oPZEA2h0L0MkpLiN2uCrDSv9Gig8ycEPO9aDdh/jdhX
MJHfojYxD2kxBK2mX/Le+iISlNeBgv8o8umUDD5SPrgi2MmMxwYMKFmJIhvzbEyfMqCQjMxHPUJ/
57p+5FfeyV0IWwv7517jSWTzKQYt5HM1oYChmG+aDoz/Y7cfKT+Vs3Zt8zjDV8bxeitoSXtlYnis
Z++rPzX32B6Am/auRm1EgKcCHkWaewRY4c7Bt0VoIvBM7Bax6QTVDbQ4K5ChBq3/4AqB3wC2yPwK
eYw7LsooQ8xhhkhQgp8lK/wdOFYgXZ19apLhNBLzWtHs1W5AaTQlcb98XqmFZ4onnytIlOsNpBGd
71kFfgjbEHFtA6Ru6zuGf3Ni79N5npA9Lw8Qo2g887VMyq/aFxuSLswYv7SSn4yuu0qm3zoQ7s2x
nzABjgmqsSnBYDY/Nh12XKbztfIabDUZcIGgc8bqDqzrTVZKJ0DC3AyqZLgm4KQxb7quCvPqwmdE
V8A/BvmwMeRGix+L34HQgk6xk2D/2SAYJkMqcU/TEWI+J731sXe+Nolx4s4cV8WhFo6BZUuGANOC
sCPvAlAcfgMsCqTQ9q9E1ndJd9Jpdl+I9g56LOBe61NEa3Iwp+NF1tLvnaS8toP9nFjzveWDTJ/O
VywacSvtfY81PmiYXSAtFtlTf0s7b0ds6KuOC12YSL5A2++zPU+nqqYgaGmgfdcfClLfJkW77yx2
V9oQ4rvoZpUGyFuUlxS3nwxa9dmy8fRMTVC0Tk6LdGwJ7lU2zIcS2BN8ugvRQyl3TUnHZzcxu7si
cQ42RLLKvCOvbZOW+8pPdqAeQJc/3A3gZkLECID5EdEZ4Xw1yx6KDTErm73RgNGndAd2Kpsunjob
ui2li5oa8Aez1vwyoYSubAa+b4ZPRdYMezbiuaUjlZpycag1DsowAA2uGR+amBjluOOalV7BQtJ5
QSmNG99LkRTV0uyq7EQNSL/F8hLaawRvUEmCEbPtAMwbPGhygILIgx5iTSDsPt+ouZSzOtRMA+VD
KXbZhAttTCEsMfFK0w/aAfVXF2mHbTl8I240Ew369qbpnYq+BtesN7LDYIKq3k8bvHjznZWKPfj2
8qhx7J3IDIhdF9NeTrw5YeOcI7K8WFbMIYD99ifQGLkgfRsf6gMHMuVAacL7ANpx8kZbDpzNFW4w
MXfFnA4P/tD8LH2Od7WRQIcO5ct9Ia8ecl/nqU+ti99AnbuaLNQoms1Xk+sPLR/1oNYcZ2/gK6m1
ABiBM2D6VFiIkmtDSJJ8fMkBoNkPA0BG0pfiXLkT5EbwoPWayv6aVYMOZXQbe/HU/AFdk+auog7U
D61MnChB9UEPxCdyju0918bIT5OLwdo2pk2W4N3X+NZbGsRv3UPG6/TVQcY1EIPcW67oXvVK/MLb
qbzmd0af2geAjJugQNF5P/0soXOtuZ+nFmgtNvyinWhPhp6Su7S0sEJjvzg0ryix1oMKErG7xBkJ
VlsneyXGiF+QB7CqTkDMzCaan3ljfa/79AmVetoLsVG4DuEufT8lMnkhHFl6YyzBaZa0uyqtvjUo
rLzoE9UvbDTlZZyXnU/ivZguwXNIDfgjr/dd9b2TVYbyNsu+TGb+MlZpd5iWVgqaP3DSLKca6kvw
FlQcVrOla5ZQA8rAuxNpAyARtZ44l6qqp51FJ2Cbl75tQJ15jo76TxYr081AnfmeWeyH3gQTNYI+
aT4nPxoQArVpijK6zA2kAd1Od7Sh9cLwaohqijSeO71F+sX61da1cWLjAbDiNua0ANVPN36jntns
7Mn0rrrdmgcTqpwHE5Wj9/k4QAHFdZJvljUGQ2U1P3UOSJ40Jv/JAI43JiJtzvjR6RfSYVvfl1qs
pzV7UAcs0CiBMnXUXkj2kBQLyAcabrt8AXs7AP8MQJs/gM1kUSzBpp92Bgcew0kkJIfndu/5YdoC
RiUhi/QwJ+IM4IZ9EYjRP5TpdNvLTDu2tn3onP5i0RHqqboBco++o9eyZN88FF85GudPZjXl14TK
LxOR3udk8rHG9KMV6XM9Pftuf9RyiJqlYnzCDxr6Q5mHHv0nVE6Gow82O67n0NOYgd9/Bpuk92qi
oCOGlBCoFFyK/D92vFnvYvECafihn4gT8zLheO+vshOpwXvd/w9X57XbNrSt6yciwF5u2VQtWS6y
nRsiTmL2Plmf/nzUwsHaewOJYEuyLFPknGP84y+zO6N5SOaXUYkRF5X+Vo8sY+Kb21WduqzYrmRF
nkU079zhR4zwPNM98oR2Oc045l+BJZdHkud8eiJ3LH665h/0fW9pbcY4HZ6nwVSoYYPemjfrleKz
G77FiGwd9EnOMJbgN+ha76aEokWwZQoAzQwzUUd+ayE8WiRYd+W/SSt9FMsu2RS+bfyZ5Bz3dLSW
4nugykHw5je27CIGcQVggBkdjOY3sbkuSvY+wg2/bqimcSJbrun0A9EV++uYFmlvyhdVM902f1cc
L+8CPf5j6b/6lFWrReP8nJmlR/1KufoXUxEAmMmdeB11MIhE/ddkCkgPgxBy3Vf8YyPlR9NCU34Z
2wGXbawO8BZMymNWUZrYh23nR4OwiEAioUOqybPHRK7Wf0FucTVp9SSr9RboRxLnnNxAxu1r11Rl
V2Yq16H7wlHJNN8k6cWOG9x2qn1ksSMfdKA9oX9oFOeKeNEH4Gb2MnVOcfNM3I0vmDbQJSnEeK+D
+IobKpf2phvEz610yMyGKCaq6U3m+PdR7StdHAzY1Qj+ckjuntbi0F1pocXfKMqdAPvLe3x9yJMt
8ITnnYCzlF4ENNNqi4fvnitx8sjoL82Y0EywCGFecTtzVWxxm+mcMHYaMRod6t+j/VHrKoDLjxCY
dgws6dTCY/dKxJZbAxTkMyVSSwp4jEOGdE+IO9Dai6Q8JXeSGui8B489gcQ3vGjaVDqUJFXP/bde
PfUS3VDMsZkkcNJrw5Piogg7cNuKnQ+5GHUIfd4/c9o+4dmLVqAImACrhRZe8wYTn6o69hr1azUm
vyJDwLnGKSV8mWNIxgpUqsHQgBq2eoD+1ZMoYcf2b6xT6fvkx4VOgYVdb/vl9Ow4g7+2WoCw0o8j
BSBh9GTnLAsTn5azUseB3UzBEhXewkmm2Fw3rewN6l2eUldopdfgLqZbT6V8nqreqyG/ppKO907J
R+T4pepXch2IDuUu/zELZmz4bi/3aPlY4L3I8uvGeCD2jKNHtRQnmzmq2wW9zpWl5KEoTDJvVHQM
lKdL5ttQP1qDeV4ChR/JRuO1Th6wal1GGcsfi2pFVZXhl7PKCUmUDRRaG4eoTZuXx+NtzZTboJIe
gySGstjAYW/B2/GZZGf7PBg935EpoSGs+6qIpfdmY9LOhAYPbygmjv+5H0Q+TJLc3D2+nQhCt2zd
vlt6/dQaL/Gk6OESYYWGGH76KnHgdcUoOXQDjc7k1/j3uL+BHeVjDdMc12jNDnEfOW4acTLMLgJm
T5dBrY24/2ZYC4ISJQWxcPF72SyvtuyEKuJudzkQ+ZGG0M2x9U6Up7zqq1sUvWEp0L/05Sx5VSws
bLUy5r2dEAcFDzmvipoNo+6iMM/J1wT/hTg18jlhpO4uyxkrY06fXvluMo40Rh4Zl1MT/1RLepDa
6BM2RyUlumvH1QXK4k+7eVZoWaSB5Tpvw3LPFVc1r/TcgeMYPmkBUbvTsxfSGrW7YTxLWcDeHhTU
TTFtoUW306qYouUFeGu57/V8UzRv9tqJ9EvLWGsXXtEo1OEwmLbzLjn2AZe05HcHZ8Wnel5gXyUl
oYPzSzsOX3YS579RXecesu1sdrBpRCmhFlsPpx/WsQWDjs+AqZ6N0r+qf6P/cNPk0sAgGPj89bsp
R25f4pGl5Z6Q7mZsIMF81rUuqEyHNqjyammGcDYcaykNWmmed3FTILt/UfP5pEhpwuFevAHNYp4M
t0kyfQdQ3Unhg+TMuift1wJEGcdfHTD+bLBry1uCN9coG0D6Z7EHHxSgaDHh656ltEfVigs2FLqi
+V4dtrT2RaqfNZwHATGAOyV8Mxs2uRjsX3fVRQe8Wr9ya/zHiKPJn0cpwwxvi+CoGE2GTTdnnjXB
2C9k3XHxrYw/itq03GyIlMMIA8hrzLX3E6zELvPqmIBl0hmSXb3LEmEclSrN3HSyE0jR49Eu7OK9
kOSrpUTmM1VB5qdXI0pOGv5aybwqe1F+S/0vTrNk02+yjd56OYsvBBGWp7WQ7n3NoNXpovSfrh8m
1UiOqKBDBS8EslQIzcVZF2eCldyBlZj3AtJ945v5G2iDqtR+ThjLnCtBNAPXtJ96n/ii++MssivJ
nzI+1pUqB3lFobEqAbO2XQmOzkGFMRvr92ahAmPM0c6RO42bHRJTkwJN3k0ttJ8pNVyyIL4YQUTX
vK6tva7WXr0mq7+sVajSgmLvPCqB3VefQ1abrmGM6QHfQaRHDdtMp6mXmvneW+FYIFVFeRk3628r
hDV5VLOy8Yy6VO4yXW0qnBSCRwf44rTw3oDvvAVvcgYZPf7tjXSv2a2nEPUuMW5WdsbQGodJg7+z
4fCoaWV4VV7frDx3dQHkW8eZt22BGKviFgAMp2VIIBvzAHjdH6TGCFZZhGB17IrT/Mec8RtrME6v
8YnCxJYmpOzcpSpxD6u7W913cN4wVegU+X2JMngafzqnoZQhZzW0OuepMaxjNMwXbUPaS12bfESa
kVsvfAZpjqVqHq2dZ1SRwiK7bRqGgkMIabuiuOQRQPRSMANLa08p2BjwoPLBV/ZTFv/r1eSIk2vv
jdG4hIN5bRlP7yrqekVyAFKj1w5wbgbtT4v4H9YzVFbzfIGmAAaXU6hEaqAmSZirEc6vrtJJjJkt
khaVnhB07GQK1FexsWeQ/66M7UcTGUz2hs3RQcMxW7aLAHFlHhoOs0fyOTctMpCqSrZ19tZaoOUG
uk41iT9TwiKZ7mTlFiid5HfrF9HmZ30OZaWx/D5LuLRaILLHzSDw/E6m+GgqElE96R/a5z1WT9ep
cLgQ4rnGCYAbVFD1pUP07M010sXHfY8XAKTpKDMwzonoIuZ9kcdhOoG1QjbAPGNzqYzS4quWjGca
y2Pa5LSqispOaS2vakr+Q95zkU6NhHudBnU5nyCUTaJf8TrGMUKLZYhx1YuCJOuOwDEDREjVp6HW
xEVlFlZ3trfk2L4INnQ+OfOARW3tlgVoVsTASw8nKIRWvLzrg3ys66ttjTj7CgR31TRBtJXDWY7X
Q1QXflyxzci9SfRxl7krwM4O3cAWGeGUb0rzIjMRTqmpsYPzDDvLTwyKmntW/eBd7HwUbSadBt0o
PM1Ri1vak0gPofzUW8ndIbmSYZbinDTchEUr1S8s0V1oTvHkId/7BylzJN6pOrWq3ezqHiK9PEdc
h4XWnqV1IHKZEQZsDbAZYxwjF4mOOC+OZZ9qfUdFbj6ZSsWmHGlvCfuOmX8utGc3s0gOchtPh8DQ
c4hq2AD+UlLTxWM1/hTKmhxi21EhpWfDbdEgoZMLEkqj5rdM3HpI2lPd+cxOCWXwHdl01+Q+Zs+1
sy/zX0RQeSI2XX2uKMbOQmUSyz6b53UI9Dz3HrQz+x03MGdPCv1hxejEK6e88BeTIkp0mXhuZMSV
Lcm7vlbIzVHdUJjHV1OGi3s92C+quo57HcsoSDK/H4jQBjJXdS8uD3CJSCxG38wHYmawOPH30Myr
RQ0aebmvlta9NfKe+FfzPmfavK9mKn3FIv+Mi8dUpvUqT7anE4y2HySxlxT5B1Bd+pAWnXNSHzQP
J2PFJXWDcaqMfkVY87dJdNdWNrGBoUW7UZOpESLnDK8FdcQyskP5uk8iq70adnrM4fKHoobuEmdR
efzvjaWU1X++XUf+vAmtrccE7aS3sCvSSvkBSUf73KQh2an7TlQDWq2KVXqZaeOW3LVSEnxxfmCk
Tg7kcRHir0HOxnHB6jVMVOZ3gCG/Jdk6zZPxZCxd6zujerc7spxrR8mZpTuru5Cb8RRnMd65zZpf
RiH+zeMXwo4Fp2IttfMPGw2hJzkZ2z0cg6OWZovbWy3E0gFcsVFsdx7qQ5cwC52IevJam/ZFLmkY
llYe9ksDyurI+a1W7rnMWpHU3fw0Wua7YjoVWuZsvRZkjU9ppz0JvXlj/ofQ5tKo6ydumjjlNqaX
kstWPZtLLfYcSnzNc9uzBdbeGGkLvb2ajMOMmYIf/2nMSYSjHuOmsX3NPCta1+90g6aAE3wzRhm1
XWxhpzjO2e9scNLrimW0G68TW1xupugm4Ig4Wl2+CGkf6WI49FwZHysaTLoYcctmM6dHV5L9jBF5
oJtwhSvSnTAcqs5aXnCTaSn11mbqtia7ZiP7ddtNmQF3NXn9m3WUvdvAC4+6FCrYkzFSf5YWpl91
5swnbbVCIWcNJqrXeabKyI3ceBZWgMLAbRoN3hYDNgwhWf/pmmqwG9IdnoUsPffrquzGTf1bq9Z8
enxV2sWPFdkm9lwaLu+OvWHgZLM2WlKF6NjJk5NtspLVk8NUZDeokfLk6H29G8QIPBarX0liHqR4
P9XQhW1Z/lRXOk7VGgKugzTscUkJwHt7bxqV5dTpb/loAvcmbfFOcIxfto0IstEpny1taMhkvpTl
AgyQyyBtSnsyaipxTMxSgqO7xM277LlFHIMN42C+q4RZFbV0F2sirpwBv6wxN/cNbQu/HJDFtlf7
UDR/l1wnlQxZZkuX8wJX7EcXav4x1tMuN5FCRbbonhuNH6vt9lmJjFZmLlFGJzRvUBOy9LKUin6k
ATioD7eWapmDhzVzTwA0VUFC5w9p9/q4zxoVTJpbpojEIn/P1nQbEkJJR9TQvjaWq2tZWX9o9Oaz
copjY6zQ8+Ye6EFthoBiibIpiu4RCQlXEe9JvlbdBCcVBsMlLSiCfmLJP5OCPtNDqBRRiOhBwmzU
KpEw3iYZS/IaysQcHSW6iqiFpTDdGoIaozg/yOSe9mj7rD8DhxSvemhUUOEAAWBINNrrnNRBLuYz
rh6XEidCVbXDUnbIAWiCpSY5IMHFPM3CNfkTgTrkDvkUlrJTtXI3OknoSH/NWJyYiFyiXJzwnry2
H6gSLYpa5FVviGGVN7EMn1OrLxel707GJCW3ru3fddVqrpDPAJHZ6Y7V7KDH7YaKJTN/k6zxPK0i
ormzjqJPz2zbu7JLjgMGXg4ufVWO1XzaBXW7W6V5l8BXEAgZ5qoag6pGZ9rM5ew60cCukikFiTnW
4rXJ8mwsTNYni0GBMRs7QqjisMhTy0c21T1JLU4yBlrhVGkqP8MRy1/HL3oR1scUJeokvFkHxgBl
yDYlBOyZ0e4vOcW8AkZYiovSYA9SD/3p8V1jURH2WQHBbM51tk7kitFk2U9CUf8UWMUwNGmhl3HP
XHZPc7LmTN3x4V4l46ynks3KtAQG3IhwzlTrkMDhna5d+Q2zyK3Vwptxhks5A6q+9FTxluFZX6ud
x+CC5uIlTr6EuDacL7apBdki0xkUbk9fqZFbVcH10NGEwWwGqqOtQfIutzkf9xvNoIg2Kg7MBcgH
yKyx+LF9Eoe8YXI85ni7sUv8JdrC28PC+UucbUD0jU9clm/30z6trYNOlwMLwzO6Btti4Clo7cog
e0TqbchIkJJhk4Ej2ZLmrUZ+GqfomI88KKLFI5NACdhp1ifyo/cdxs93m482nv/Iyu/ajgOGqj4b
IUevmzJUZBVRM7gc9iyhlfVRpFXHiJWbiQuVAdC1zghdnBhoUnbq092qZD+z+t2qyLsOGruRrQzH
fqn7WuEaMhuf0MxASdIz8u4wUpSdMwynSBN7VObUDfC6YBrJ4+QJ/iJ7G2cnp6q/RGQKOPHryKRj
G1BiYudhS+W20Wsr/wLi4V/SKa40AvBlbdA0xAp3JBKowsdv/wCkhacHHVQwVYw+VxeYjiVg8Pt6
9SWLSwITnkz1SolQskzQ7XTsdZmHUDVQOmxKzGrXRzhGaRDQIObQngczHZW8nRPqC5EWXfVOpLCb
ZNBBdmYN8jRHQVrGpwQczVoxqqWdFWod2kZ2Xu3Z1aFiVrnqj0gv50HeCQqZOEv8rEIPyjmy8Qkr
QgtH9TWxIBqMBsbS1VFNal/F3E5QB8lKvI9shsVSdYA3EmRtG5izOJbaemod5OxYhG9YrMMRMVjl
CGkIM45BqcPDnApboVfImJIPhbzXwfhDM86CVgb1MJX2LCP6GlBTErmOOwaIyXtvcKIB6pDKQcvR
7mH84UETu+Y2arf7nbIebcVtn9P6QHxajhlSNe/N4ZmGiKqs7eQ9bTj4addntw5rNOa8xanK8L8j
WKPPuj0sCleB8SHqAe5iFTolANH4ZGoHu4Pb1mBenGEpLYKV6beq32tdc0fpNVIAl2r6zdTwZRLd
bAdGoQ5764QfOpXb52Lx0bKWb8e5HKKgBwA2JNIJi/iEa3+oDsohIm0pT6SWq4QWQoe37zDdC8XE
1k9OnOxlFFgHWx6cHaQx66mFGuiNw/Ba0Ykvc7/46pzo12l80Es17QjfPj0Lo9MxxhZPDHshAqnf
NBuuXUkeBtPxZhuALhOZgO08O9XkybqMGXO6nTjwH81lZxliujZqr/vNShwuCe6Hsqa/b3KHEgwn
u39yEUoG/B34IJ3flY6909Xpr+7oyn2VNcwGchgeHdfZmvU3Qcb5GlUorYiotwRIwFDu5hXcwOyg
esYmxhD0tko8PUWJaX3GhvAGrYHasxhLqJprxsYzhJO+x2hAbCQv+mP8eWWcCBPduZrq7NLs6kA0
xoswcTA5xjqERDKwMdLwWs13Cjq6d8PD6A56oiArwXQnjv1HvQASHaw8YO2PhlCZ3NL4vVg/5vBZ
dlec/LQ2xrnl7woLIFNnjO6+LVn1VoWidCzcuqdSXFhqPdrdpQsaPYT2kjrvceJ39it+M0oUZOpR
H3ZRt69Z3jJj8ev1eXQ+muoyE0vA75ZEyMdlEf9MnoCOodKuW9wNg7eVf7ryOmgOS9RrBH+khKD0
3PZH1XlKoduk4TD+Mxk85NRkVXYyxkO2HEc2SuhpOOAvoe4cJ8g1uvoxF7Z2tRPlTUka9cfq/vRW
ZP5dHEp44nq699lKGqDABvqjZR8jU/Jka4XPpuZ+Yo5uo8ae9NwUqZdytFO7EHBJEt9SZu3U0r/C
/Vd407Dg4FOrvqIeIdatGqxq9hdmE4tvCCJgu9IKF2LBOKfjYiEXpZdO8bruOfMzDDlZHhehDnsy
sE593WH90eOCW3DGKtKbJC/4F/fRF7NuduH8FJNymHbPuajUD2dlNZTteTjImfK0iCQ/ynnc0fST
gJaNQGKa8lrG8nzpknJn6cnTaKfjxzJr4pjateFpivSOa+vwbORzGmQlWp60/BxVgq3vRvVW2e99
MrnzMkKkuinyYdvpE9B8m+tpo2JoHVsh+GMKPbO/6JRlitXCFHftOs49hSLC1Zj12lrd76wu/57m
+W+tyeQOJeNbpfW9p1eTHeYWI4h11huiSqQw7RBTqnE++xmkSIDwD6W6yLQsndm4bTZIO2ZVlCMM
pFTXSpRb1kvsiz3kThmgCNpBNlJ0QMAY5ScIZJQH7ZDNoQqJvoaHp0n6bz3Xew+1RJBsw7OSMVXn
jpgHQrbRs/uSD4EdddkpFWbl5vZQB51Vt2HZMkgz4GGMZMOdYHS5IBDh9rasoSQPLztGCtXV4k7M
TErpuynvcmJD8+i815XZdPck06LmoHc6sxdhKO7KIgvhz6vT72Qd+SxvA1PLP4OcfmjUc7WMCxZB
CLpCU2saIpSFVPuE22HPWUV/1w7HzdyW57tNDbLAnxnb6NyhN7ohHfCiirc7F3SDRj85cAZX7dd2
P/4y+clIZcVLpLHfdwZQSk+gL+Tn4mbF8XtK9G+r99jaXrh0EW6IwRMr9JjSWGF1avG1NSjonXgM
47LK9hAq4aMnK/Bql7QeFDIGPllDvCAjWi3C45eZQ98fs8zx7GZh4iZ528Qxw++g6QQNruYLQurX
EQEio1OSCjlvwLbVMEV3NrBuVW9UqcAPUEx07WwZNnyrRvaFeRr8RZHik7U052b7y+MOF9p5dpTQ
GLPv1c5vFey5q+RwdrZrC1w6TbCLGMo5faO4xaCY7qzpFm7/yXBgPfYMNbfcxnk1GGnP47sTCSss
R4DGXi7n92ZZ9lIlutu8shcYGMIyKKyCkf39aEUZl0ozOAc9x5pJerLVH7ItTT/tXhWboos4F/o9
OH8Ru+UaSQ50Ue0N4pspsmCx43/raCy7jq7T6ZruKGbgEPhxbkoLgAaVutfLKyUlzeo3rux0Xh1B
l62Q31MueTWOdTLrpXTHFC50pvx3isIRghWfcbkAsOh/JSrvSCRBlJzTnJ1vLsfiRahvfZz/MqzP
vnsTahcSAA9/bIRMBrF3jV0JfYDt/GnblmxK29XNnw4acxvnIc4R+4j5AIiT0QJas4R4ucmetGrX
LMv+ktYIkX7DkkbrbrFrlHFZHhOlBmtr5xverdqYU7nDOpYB+vlZ82iu8HCjDdaRGPwdlMU5NFlR
7ZzWZnxjNDQJGOaOuexPciwOZqOUb50NwpCU5yobrlWfZCG2/U6QylNPL3Fvpq0UxgFFeBF0PkDZ
MBl9qLE+S01QcQauQ85gmoks7APpvWTwL4vWtTJzkxt7Y7WeqoYacdjiaqsgsvQ7jaYgKrB5yXX1
5kjdEA7K1B371iSn0JrPZcesyyh60tQz3WJJJkVHorxgQtW8rVUunnGyAcqv5EvUw4eTS3380hVd
8QZSfk5GYU7v9TiHxjYIjadPwcErmN+XsRTgl+rD3gqYBVGzy54KAWFtOl/vIMFeuugsvakjawKV
19igVyj+GgxYPGUeT7PCQZzr7lchOzNWVFQ7haUHaWt+RBF0ktGqn5x69aI6sQ4qzNthLFnmbGrX
qde/ctw9lwb4AeXXi5SwtKwyZQaKJZw9m+YEegxjh4koY/BaO6OHWZfbomeMV/7i4brXTCKqRQ18
S6HvqE+FkBhMz9HXYjnox7WjVX2vEFljZrrmta+vuazRumnMBGGKrOkaVHH8EVvJdOuAJ29JlfT0
PgBQ7YJfrhWVEsTEybzhswkVNzEFRAnjM1bJXlWDaq3cvpj3cFvrUy5M+SkaxaGXAaFz7U2T1fau
dzJX+PAiaSNE2+lbVc1vaYVYDcVM8brq71ypKyMQBy4OfnEQ+gcZ6ssGJMxXuFm4IsCodeF5mjOZ
LAPENadgX2ECL/I5KEXvsw9dIY1fm6kJHcM+afPvZjJuzTq8ac3PuNqnMa1gYFT7uU2eCyOE117s
HVixRo+JQDvE9jGFPuGnuVR7KZcw+Vd59YE90rsW22+kNr9WDATMiGoZSqRpkYY7oP+DVavZfpbI
qMHWtLyKbUkC2SwJe3fWN2spOULTeYUCbWXFRbWS9qh1KpYg0xiauvNTl9NfGJJjuIwjQbMjxYAx
38hHf656joowlvdW7W5q1m1NBFYUTMmV5WeWm4O5yV8X/Sdd5yfHJLJTydZAAwqMKys06kF4Ttd5
kkzrLnBENdDVMQe5jqOANKefCi67MJrLBkPGEeWwYqzMbNt5z8ch7VC9eZlBPA7XaxIPCNiVuzLk
7zPv6h4LfdpF5UzpnE+MEjConrFgJ8dztyQATNsRSugX4/iMW+gdzx5XX5mMRAZjYXWH24S2a8Q6
fyRM5ZtEPMfdsF5txc+MXiA8wCp7qobaE2ABT/A18aqYbRNW97yrOibbZkJerL6Qfzsln45hDmG1
lM1hrKkBjYu8kaY76bhg9xQMvS159aRhZJGqzUHq8L3llM520jRMQQoZhi52eU7tyUahNJK5UQaA
9wptbExATjKa2qVtaUsyifpl3cvN/Nu24q+1jH7PjgONZTtPulg+p41dwwFua79qDeMttyHjJOzr
muz8yUSC9DD7ldYTWzOkd87YSn4SA6vYCPU/w/BGIHH4NK+6/Q9RJ1drQjj0BQ8032bDt/1q2a3p
Lv4G6rDGN1hmHLi/sakQBsepr2MaDKy4EgMXvc7xk2Z60PeJavZKE184ine0B5h52+hjE+ip5GGG
DtiZulB6xmnNbADk0XYcVyzgMhXzvi5f6+NMxZLWy1lVIQF0Ke2QpTQUTw5jNsk2OB4WvU4XV9qx
a7U+mAZc8sRqfKLyFZAJyL0TQljscar+FEms2tOyqG45t8tOVifEGuswfRRZB+X88W2MleRpFhk8
O3jlcENIM0QFA+HGmNeSD5Z43P88tJaGfHzcxG30AkLUHiXcQG5jH6/7Ykafoo9SflO3GziZ81Gs
yveoR0sMrGRo51oHUtl+4PE0TWaXVNth+eeYizjVLdR1sl0AD+PrlJbJddhuHl8tWvMtjCjaPx5U
Nu/ax1dm2st+MeIf+N8HHj+gFUt7IO/88/+80ONprXgusNm//Pd1/vMzQGHu0BtkdG6/+PHUx1dS
D9OOOYCOrv//v6PHo5LQ+yNBH//juf99HyZxBcpY2uf/3vX4Khlm2cWdCTne9pc+3sTjdVmgslAV
U+llqwVu/rhz7Ibp5Mwpk5j/dUTInq5PDhLvvcZszrxiLaew9cyafeqNWD12tVFo3uPe/3xZ2uz4
STVCiunHi1NbTL+NeUa11U+ITWeidLTYeitbCZRGLF851Ha4JaO6ezxNxTK/GgvrHtfp7zSy/mSQ
gE9SoZhhPw+/UlwyOxfeYHQqJgvNHOzf6LRsN487/3Oz/YhpVPl+VqOnx12PZzye+z9+9vHSzTLj
ICIlT2a9IvbotOoVffenIUXd76Uc4NeRF3exbFthnm8moDM8oJn2hwIv4nUyauPo1KCljF+Ua9RL
41NVqJZbLFr8la6wPckkqU+CY/Vh2G+Pu2F1zIfeyB3/8W0/MMjBgH25VmlevURW8vq4H/J/F4pV
g72YZ696CYtwdgqIsabQTyKvoe1oSvS7FkETt8p3pLJxCaJVKabS/CrPTuU9HkidPtQ7ffwcCwrd
jIBNaBzgWalRe3Kcp982qXZ+q9fjWRn74nnQNHZgEn9eBnP6Hsu6+SoQVxhJ/ksr+Jxw1LJCZsYv
utnMAWNZ6ZaBHbrqNCNgaOU+HNjZ8a4SVwwocfbCa8gz+WVTm7yrEpPChbASha6JQsTZ1DiFic/2
iKjbhRoC9pKBsQEpaM8VmuwAFvMnYkTSKyAwkbi0JfVAV0mqg0Tmi6cSEwOOAcRhT93olvmttTLC
oDoxea3c/tMT0g7q9Z4tjAd6wExPUTXPlNL9SLgHxQ3jiFzaKZkRQWUrwrLp3lvF2BdkhWcx5Xyt
/0NBD/nzry6R7te9NjCDmKp6o6n6k6SfydgLm4mALJW8BpMhK9xOrTefuqR4YTM3htTPRvBAqHck
F1YhqoDWFUFLUqc/iykkwaDbyfnc+9PY+jMp2naXrNAiuu8qaZ6HqkKbdNVz5zzKQoPxMP+hukST
yXSdLuueDGV2LG0YLhWYtxfntRtPOgntJUOrkvKT+qpupWuKYpWGjqnZ0IaDxVJaJM9GZ/uGYiSe
XiK0j0ChaaMQo8RcscslS1tmsFNCY2PJoWQqvT/20ac1UAvlAm4dGpoOiXg2eXW13pwFmL5ZOxfv
+MGDAulZtZfLA10I6gscNs8DFItQiLB9cAjEUSKeZM2T2AXwIAWrnXaWc0kR0bTlWsOatV86xC6R
3AXMsMPYdN5SiVnWTPuU27MvK+u1dwrXaSlOtixCYY1TyDx+H9O8QikRLnGh+4UGQMNnYRNJj/YI
1gzSJHet19vT439dzf8chdAmDdo3U+StAXd+soiurqlCjL1bTp3itVqUY+38kbL4o2LLc+Na+yxM
LXU9qiVYiKP2WtrwExWBSkw7jkz/zTYpPDLJNgVQ79HL3eB6WCnCfuyKtNYbN9ax03rDOO+tlpBn
Q6FWTVeV7q58UftX8qUPWrnc6wXOLw73Szt9d6b1NS7ePO0nL4GqPCUZElyrVNyGoajW2h+DmoVS
FZgVBFlKRfKgNgfxXtlQXci4bLh3WFjKUbMpuh6Plklv7ZV0rphA8WjR0USOKIeCbDKKO9ZOmH3K
5GSThicxad8yihNQJ96l2D+eMsBL9VrkusCL28tPJ1mhzGygEJ3jZdQCu41Vb7HnggOQm7zVNX8b
Cu3/kXQey60jWRD9oopAwWNLAPSkRMprg5B5gvceXz8HPZuJmemOZygCdStv5smOXXhJ2eX8Dy8l
aYNSWx9oKg2xMlJfOBfTwuTvMLmt/7PusuJKuvr2/3+ZI+RoZFzU//uHamZXnmHm/a6sm/CZLhu+
SDb3vv/+KR1J9T61+phkPNc5p5LR0TZ4unSAZ/vGdupzPA8WQcw+oAwlC47O+t9ES0d7Q/wbQq4T
R9o11gt8MsgLWPsxIspv6kIzruQxndpOSk2SIosteRny3P3N1AJumImBSdDRlo8o7Nx6UJT7yqNI
FLGATOt4g0c2VMZ5QXvi67GU8anC3ll19nc/Gt/h6iXOqMWpmxwsSbCLlIQMTfs4QzcghbcrRX+R
56hHTjFw0wWmL0g9SJqxnMeqhUaRFFvOsUe6ZR5lnu4t6HakMU6if5BpenNsDuOchH5tmyvN4kNl
WqY99auRA2cI4yTEA8r7eu0vNV/x6sAnQdxOXYvsoLRSLNWSGaB2sWKekuY31F7wWLndeFny6N4r
1n5u03NT8Ww55INH8swbPOK/2rIqljJ8pDzuiVZ29INEvc7d5BniruZUBj1PWvRYrlqdEjcHa46f
DBUhltKeEXQ+7XtvGol0kReepkTc7OL8V7r2JBm68SyjxTqvGfBHt2sJjZcRBe36Y65ZCWf26E36
yeiZo3kzUNvt1VhvOW33RmqeF039cZTsAb7bCZE2w5YeqHgC549M7DU2SlRwoWbBNbbLXShacBMP
lsbfLaiTCOdjx7iE7bGRDObvekS77rAcG4PQFm+NWmE1JZb5aYIy0wdgUznPgmrZ6snojeFdlV2w
mVrivislDOglLIz6WTcC36yrTV+Zb47ZuqHKr1oD8p/+IigUScLqRqQ+C2yZviXTvAujLwU6XZo+
aDm1Dg0XkuAlSgg3VMUJtfNAYuVnirks54i6M17LHMLOaurFqI3XsfvVWI04+MJJrPpldHKCvyUO
vWE4BJy2MRwQabxp6Xw3xSEeCh1bZWlt+mZF0LZ4ZWcvzhVwBxmbH/uQgv3c2hLDWsV5ZKRPZRUC
SIkopm8MzZ+nndOkxzZON7xNNrpgW4JeO1bquVkYynmHSbQDSkGEXT1Kubgp/oD+bEq+Q3mr7Z3l
0i5sPuAhsWpOC9PnDN5NsncX/vodppxgWkPr/tTJfSy5woQYf4py61gfQdwwEeM4ZloVte1lximG
1FqGf47g56tiTeDkCMkAhUZ2XKV3swLXyvLOBEyAMnqfRb8fSs7lW5ZW5CqtvQMUw1nnmuDkmPYG
p1JIbUjLY27c2/CbOw/8rQbBhb0M04GTHNWuelAIIOQhe7su8tb0ey8xcyf0mo1H4ZwqE/lo5PF3
3BnDRTLHRFohGVbVEyZ+L+gKv3eQ7vjD0VgQsx9iTDzbSeKKObs1CMg1t1WtGrdFh3u/m46hdpXN
5CvBg2p/i/leLNfWdgP1ySBDkp6VDMhBPnkSE73qr5g6eoQ8hRxOHmLGUreAuryqIVw7kbN7iV9q
0rKZIvA27fPo65iHHhzUm/1SZbqXc9hGPW5y2t2B8jzr0b8qfjPU2C+wodj3FgEsjOlHcM5T5ZzC
ubnboPBgxcGYb+LPIL0t6h5NAUg+G7RhZS+EhwyletadrYHNOgwCb1xAcOJbxIc2A0wPCmB4pv04
l9EbgMWbDOSD3pDcrrelLXdgQjDIOFddeST07dsDOT6zRLIuHmRMQw42PfyLBHYX/Px4J/Mp+6iX
6iEIGwZlcTHI+ayOHfZfcRWe0jG6jGr6oWCP1IzynkdcIII3jA5uQMgqs1FwFvZP1k3PJpAR4Xl9
KNT6TruthzMZ4EC011MSAZIGtE2FFyQPxmOUFcam1a33sc/3Szl7ra7hbScfxA+P+gfqYdt4x738
Cnl4owiVLzgbdWwgWVshsYe0Ek2YTEqlOxWd3KEUY+dUzT1yD/sy8bYI9TVNZgzcjylRm65jOx21
dzPMPpY4OwU1Rg/HeLXUjlqj6QG9iuRScOlMfr5yAAKjuQ7XYOzg49McqiBTFB7rVKC+DJupTnh1
T65q/ES8SRJb/zJrHLeq/G7ZbjU4tZ3KODVT4EZDeyLEhrZkX4IJFqCa5b7SKRWRjvlqKeEhJ+5C
iaq3ZGbkG9hLHQXVsuy3swldTpPX1rHOIJNBR9n84iFNSWxNm10+FC+QV+64sdVh+K5IzA68XSW/
ZLlGZOQoEeVzlvemW0TQqZuzPVZ73Wr/ZpgV+ZrMMstDT+1YtbAGxELQbBPa8YSA5TTLa9kUCfua
dxmcCZcQ6wNt5MZydvkdq2S4WPVvLSMUD09pLmhVm3pf2Sj56Bd+GzzYi4paFMhr8FOfKNe7cKfe
QavxI/o9x65jz5O/pZiOmpzlcpw/GQroRkxbm+kFOdWzDnLI3toMa3+vvXfEFhWAxaxDsk9TaWCQ
0KYkfmA5HeeE6bhfg3+s57w4tHeKluwtRT7InH3YjCl+4thBqaPyhR1v2twmgVuIL1HaKXxq0UEH
Dh0luvCKlmNdQ9Lt1V1WckNDhtad5yL96xkGnYmNq0oOw9UmFk/MOZbe/6lE+qOw+E0AGK6fo4FS
SzCgTS9TPD9QF7yNkgwcQQPN6t6SxMFNuuvH15prdS2yvRIxmBEPZsw9BvDLNIqmAxbOzrBbg1UV
VeQxNm81Uv2wZL+GnpILBk/lbUoJtIIhSLnqatXkOkZ4G1lcCpFT4HecrBBXJfv1GidBcUjhUChk
F9m7d+yERO8JGmvRBDdqja0upTrAzYLgjZDPS1BUFZogMXdpTdsEx1AZ5jcoOT7Rux9YMe9OekLA
JRwT/pUq0ouCZosFY42YfDsZBi0SL0fc+VH7rCrqAzKQsa1xgzvcjQY1xOie/1L3u5VBv1cCYs9s
AEO42oEZ7yJt8KQzp0j1l1pyHUGhvhmGPCv1QqwkEtHpv/8oSfaZYlzdrIs35gvfHZATaQn/Inoc
MfutybKmYQ7Tyqchtd4aS9tTIOIFGS/8VKyUx81YT0dnAWardbuFokkyQqVfY5dMho4dEJZXg0th
1B6j+WDV4TbA/5JXtHYILLZB5dpxjn/RdN5Uh7uKria4zapxp3aatpkqvMBijIlFDbqfDulbMzn0
naY6exHglkMUUwM3f/FqBqrVbLHAPFY625HMil/HuHiPyIwpSVdeY36DToTVQW1t61wMLaEEUVzq
jCsSCMtQMkmFS8tGAEE3BjzUS42QOE7J1F6NCbjhHS0xyUsJdt3qIrZNoXcbtUJLDEZyVKEF+kDl
0orh+WGq1IuEptVm8atCe0DdEnvLmWRM280lpvA+4CmfF7UBfhIf7Er5pd30qQv7Q2pwV8iWbcLG
qkn+qfng9ra8VdW61vkUvD4Be5jT5xTDBrAE3yvT78lqgTPFyegR8vCWcheJ8aVpOOmcuxJxW5cx
A3NwNpdgO6jGZgomTuuDnkte1/U/QOYxDdtuuhg72/7OFmUTmzfd+bQCyxs061oN9jaqabvVNXda
5echDT1caU/KhONzPJQFXKZoIGit+P1A5pbHuFZCMnO1n1pfRaKzxEal1V9m84UpLBsEuJSP1M6v
hfEpp5+5HHlAy+dRMfaq81Itodcg7mvpa5zcgqhyKSDf0lnrprh58rneYMx0e1T7BV83e1yuyxYs
C5YitFgxtUJ6ryCeKT3LpDHcVclPc9FizhpaLwO1fMJBxI0gBhldPgcZgJ7ZOTX1N0j9GHVNdcMm
P4259khebpP28YsMOYdh/O7qBWOvoQ5uUtSoGArrI6u1IaOyURkv2OmfWotyRz6njpM34z2UiCdz
rK+j86MhQI2v+ZBc+LNtLCppqw3FN92bzo8I+uVpnJ86ANA1VL2J+XS2lYtj89bvLoUxuUAbzoZz
VlN7L9X9BNuAst7X/9wIc3UqK+ciu+qto1xPC3SvRD0bs+mkxBnxtdwXLXVGbCSNeN+GvGb0ahtQ
+TEnmTcInjZf6h9LyzUwPMklc1Wmg1pvyWOM/5ap+uKse3WE9aKu+Jixx1VhpyAJluWrrThzmHce
kSzdtb+6R0IO7yIY8TqVGFYzb2QSoPjTtRcMbuYZmwOMD9leE03uollBa9Q5fgaCPIRcWm73/Eo4
uYmO85uZ47+p2cqYgHtd/nDIAGHU/VHJ9pG+LlDT3VInb0UxuaxmfElSrx/fDQ4iR/xJpKCgfquz
8zB5JFzdmm+QLp67sfRoqcCwK381qzy2lA4CqJzq0DMa89OIQ+LBKgtGiFIz76kgzrc1+VIUzVUB
mrj3E61bH/s2vtvO2ooD+oWV939LaD+wVyaXuauNPUulXdX8zgWZWP3JVBOIR+rTkD8uw7CJ1tRW
o3hqd5SNfnBYo1N98KetWX4HHSNnc6JQulLRsTFcjfHQZlxPEOww7h678TD3uwF1cJzJlzH7FayZ
nc7aRBjk+7n7rFAr8ae7ZEEfZzFjFGCVE3FsF9oMymjcmgwyTQLKinx+Uv0LbdTRNj8bIf8ylKV9
Z2AfQ9oXu8AM/KFzaB8rWvOpnSpfa36N+uWJpA0QSD9L/qINUbMWkSbtjk3GE1LZqekhYYWMRONf
GfmZWi+uXhOK6hVI9DW3/ibS9w4X6mMt72EBQi76KnjBy9EnFz+pxsNw42/i9yZmPXR3yIbtVzWY
F71OOJoxdI6YOIlA9iHXVNVlneB1IxkELj22pqE/pvu4i3dT9ltV/4bxQ4AamujSbbvnMs48KQHj
quahHMfnUEetVThQdV6xJpQtHhbO6QaenkGnKga59ymLrlhHWzXpN0ud+SxzaRBljG5zoGfk1Kvc
M0v0RgIog157OiQo1Qz+aeQl+K6mTfWmzQYBzGlT2gztOGRzp8Q7b3ozITDtyyA5UtA7hW7F6fBD
byGj4jnkDy25G4+NtgmmDwHFHoJHTWePveENdHSM3s0DwMI8YjnEBKMiQq9B1jVcuMX1X9PhN56K
G8cmjT/6bl2YhaVza9iHz2N40EdnJ6Jus+oYREUxrJAnd8zNbJ7T5WFM+Kkl+rKfk3RnAFkagETE
TveIVnqTy4L5qUSp5WUviqMicCfgK3VghLbKSxrM9j6VAkWtvEV4L0BVM7KXr3bV/eAv2Y5N9Ahg
S/VqC8wT5/4tM0i5QwDcVHPLlsDkZVIPbzISu0lNvCi3nzohAt8xOH0HYXhj0BFa1ErWtvG6Afwu
uJsItUBWN7uHSKXaqO0JnNQrDKk91wWFrWWkeUnX7kyLF2FA7J73jp69zv0azuoPNoMeLpmtManX
NciMuw9/sLXpzPiJN8HGjpwPXWRXhbtobMmraEyewUfT+GszzkHp7K3iblvL2fIMh8+lbc9tpz+b
aLKyHF1hp3sDjFuHa5MsEZZT4dbZl4UAAFNp5+AEVwyHqiZGJoU0fH9KyrvN883h75rUaijwEWN2
DLBIDgl1DknGUIZ3bzG2Rf5bczp2xbehXUw+wbp6LtPQVctLCvkwK/Z1NvsxwVbaRTeqML9rG6AN
fxC9QyASPh+P32II0AJnq+F9jUEJ1tnCXuYB9zWeIoA9DKAxW2pssa3+GqlQY3CEVlbiRoncDiML
gpno5vIkDI18Jzs5ts9Z9GzhqIZDHsEP6GNs2jkehy546RI0P9hwfRj5efueNNAd2R4Fypm67M0w
vDbqo4zTXW+hSUrCY8ajUj/DMQq2Uea9zYq1K+Wpb7/bgjVb+WPPFF1aGNz7L7u4xwXm2j65plm6
DfR/yrh4bRofDaG+9OmwV1ESK25/3AwT6y1Zi1Wr1wH4V7YcF8fB4kdmOuRc67WTgYiVYlvqceK0
ceGNmmcP9qUubNbHuScBDpIVp39B7Gbsx+iSM/g446fR/to+5RB03L62fXIKqPMbafzpg3aO5ulu
Y6OxWYMNS/eVcws0eAqKt7aLT8SQ9/D5QX46GwvO12WOu5UfQOfJ4IYLmoQMXYUfT8LUrFmccdMA
8TR40Q3mKYPQnX6yOR2KBLMWgZEgJJPNSRkR5kyUnvs6CtaUHpLuA5+0G475hrrtO0tsrF4zkl5+
MAU1szR5BseBaHc2nBN9hlwFFIf642rW/WRiFX23wR3n6gZgnFchi6XDFwhm0lsqn0BtummGRyM6
zHWyVQh9tBamMY3Vza/OyavrjN3tTeo56yFQZeQpJoxqMv3RQY/PmIUK/A+QBJosJMj7KmGBrLFC
XY3WndtWYiYWcFv7kssm39FP1UrxnZJKJ3K2sBdxAoPIN5GOilaNTIpHy4pyiCT6B5aed9Bz+hE8
J6Erk7dfh+a/xYOZ3qgLNNcIXuhCcQPsAgYz5zsgBkwbGSJxIRbMCLoXq+m/HI8KV83qIZeVcVA7
80DJ5y7UutuiN2/dqBB7XT2lws3Ry53wZyArsybCkGCY1XR3IJ0ULLx0ZMYfvjRvkW5szSI+Fnb2
3I+CJ1Dzw4HaSIHx0GalxlbEtJ/Tcp9ZT8kyndbPLsViAp6KpMh6QYf1HKtPifG18I400UPsNHlm
8Dj0hCMjktFlNO3zcdrOdXYIpmRviueRq11DMkzPPoU+HzuyN2zINlFW7kbnl8nNzZ8z+OwOfmiz
lO6kYNtHS+WaTm55H8rhNZ+oHLfvfA+8rmfRZSOVpb/oGtiHtEvA6UOR6UZwkRpZu1VBsVdM7hUM
wSbzQ7C8irwBaybZ6UasxNli5+0hqq9DGvtl1uwLh1Io509RrY8mNhXsnBuHsnRyE6D4rIiLXfUg
0TQ7PTujABBsKXe1+kikH3vAd7hatwiM8GwulDOUEUduti7k3bmHezywmLHZ7rbscwI0Kr683aCx
BPglFflm8i2xiwxlXvOa5IfKo50RlUAwVwJ1dZ1xDOgbDYBJ3b8XFaZl+tiwpePsnhqANXCWQ1zY
o/jtmhmNjmUjkSah2r909P5VyqlaKMrAAjnQ8OSMW0rA3G6F7MAJ1wS+93S892W1z4vyIZpeNNvY
2D0L6xQnjCvC+bezC2pjp/BpxvJaSkFUF+zOCEqgZaSNsB2Ri43BViJCW2u+nYN/IZvd3SkWx303
THTZGscMpYfFqDLvR9JMTu1Voc5SRntJHVRrre1/FyQ7vKf4CY+moJ4kISDNupkcWRQPvjr0jyMv
MFRs9OvWBhu0z3IFzAjhrqwMKfRcQILq1p3kGwAUk8sbgchLoU8waqutvjDKzkr43TX9c9tYX86s
P7Goi11/TvAwr1CfIvLU+QmC9r7Nnb+YBsxKDmeB2z7kia3MxGMbexa9cy+mdm+V7FbhlnqN1X6g
pEn89FXEZ6I63YX11cEirFxa2Wl1Hk9Tte8SbtF2AUml2mth4/HRcy4xHMlxO9VXHZCFhlxPXx7R
s+F9bDpXIX1WxMbWwilgME7XnRut7CDxyzUZj4yvUHDXg/xUy3KLvW9HQkeIvwzE1iCIODUZgx/L
uEVdmNeYOUjl1hOdD03x0PeIt0VUXhJhkyQYKnr0GJtzi4ay1Ho2M+VSm1l2JaJOZFQNR2wTqXXT
6i+sHbyqWp01lArCtMC5lBbzTHLK2WG4rk/8FsaTCmErQJA6SQQJN59RtaZE7LORhXtuas/hUubP
CrAlJZ1RHgf1OMecwPgPMQTWA0e/cm8yEXsGHitPyHk+xUs6HhPje1GW/FTkGTpFzJ4oV8rmIo2u
cBGdC7+lMfLSKSMtbOIJU0nLG4WTaOgSb1GrPZQNQB2p6TeOwrocgHus2bwL0Z3gCxypYD0L0Kki
0YufAKp2a3Z7LPzNSSoi3TL64PtlLshHdbvoyKJGE90ICl2a3tZoOh2Y1fTIhxIQnpoh0ralpT2z
iPpLi7rn4c/vmSYpaSD6lrZzteXuZ3JpaV6S0LyGfX+36+5fh6lppzqK9EYDV6fD2TyDsERVT/9m
K1JOqp6d2OG+mJMYdwYFSzl7QJAgc3jM1TwhwFY89ayh8fQ4iECKO6pTdhZB6sVRZR3ogzoORQLt
NI8OdjJNgM9Q0XtuvY7+SR3sC3aeH9FZNyeYN9rPZGYfasMRi0eardSsvrE58mEP55cyISCMcQ9/
q8QckyYBbhdTG89Wx6Vfs6ffaLSOyqQ0QAPST5b+QPNLbUcThs4lX/3WZivwiyph3wILl47cXVLh
CQ5kiK+3SLi3p+9KTPy4bqqPIh6q/UjV9lkr0BpicvR+N8/NpR3VB1zVpNbMXn1vA4irWlV/mu3w
oxTml2CJJgdSxRYTFhd8bVDO6cRySXMStktOjFJKnqLGMOZWvTB87ECPYIZeQpjwGEg14dkTAT8t
rn6tmkyzhTFQKac3ByTwOaN0aJPofYJabVlesYhPW3sN6fTdNSVMsLzldgthiBdQbLlG+Jbk5Hs3
zfxh2p9N+R3Ln3H5jeI/HVkc+y5hDWrNMdybDB/Qa8EEQnDgPRxxwsVD+GUZWeAHJDBcVjgLeQqv
U3KyHCxUZSpfjY55bsDyQZVEdcgjVjL9qF1KJIOyTiNgH2yOAyUBSBiGpHoxWG07NSdk5UxXx54M
d0y5MwUaf/alUqod776LxkVlv8zhrynhXjdtcwzxU50opvyEhdrs6zjjl1/4KIsFDQvyUVkGayrF
bxsaD9X8tzPpzqgVwDHgZCps7NIu5Q5RNhoVypBq2wLYj1drnCwaZuz3IaW4MwiDweNrgANHSVM/
MUEINtGJvOHJTKt/4Bf2RJ1b34Fz4g8tF0lR3buWI14nUapmUqc1o+ICPnA7k1rnhrVWM56YO2Gq
4qwiIpYZQ7GoraNQymUram4leG3I/ar1p7rMJkyKYaNN+U2qb0C85BqhUbaEzzmYrRGzbJ0kXh5a
V0zCKne84W42uXahDngkmuYirbxYCX9dhVMkpDfWH3Jea07iREctJfc05SwxnbmM9zYVpH62lIln
LbXKDxfHhDbH7YE8mBvY4eyB6Ku9poQaklXDX1lZ71FozG6mDZR0dhM+ifAUNvG9bYIHfQ6G/SsW
fBokkudsKGwfxz4jHZ9JGndgvmfHDaeoodsZpl6hqQchJ+u4aI+5ajuHXHnuq7plwbDyhDWeR94b
kT9N8AeIGdEcqr4bETDrtkENnjoO4VoX97jOrJ1uGbUX6ybMsKm+Tw1ck5VBU5XGpa+Tdl+ngDRM
SNknUsjSgn+p6+pnFizEL9Ge+fz/2MXtqrx/Zuv320P4P84jqsUagY6LiZsHabgh1JCw4M5B8TGC
W8Mu0CW5ios+5QkKVmG676t+N+YBtx3KQHSb9UBOwKuBqz51DJ0lx9iQtf2jKKaDohWd3xmE7URE
3pGQfhgyRUuSly7+CryZAXafwZiO6qh6FDgQoqROSCw4bWRRXzJWh3QFjJ4xNQtLYSXeLQr2w2IA
OjLLcGst9nIKjWqLjojCXs9csuMKsSKsR3BLn+x0kJSrUmdGYu6OzYb1WVJ4zWSflgZXQc77qgy0
eK+AllgUC9Jl96Lr+bNpVe11NHjquE36XOhNF4ucs63FdopbyGd6yWs2VO9OXipw+nNanBi3KjOF
7t7kT0GbU43QLZ8R/vpJgEo3IlVlhQuDemJu30ctbSTMLk/hgCamG+l5tCVjlKbvnIWAFvMtH81Q
X2OGbW9eRE9Hy7pbm6CNpKFJ5DhAElIzfvp5zVclARYSh1D60xo/YRvp40lll7JNdbwHXSKYmDPY
fQOqNs/FPkKPPhJPBK4f957ZhDzFPXxLhRx6m2rmQ0QXcaZba7FGe80kE2QTx3u9IjHJXOVVJr5R
ISlTTfroAAfCbQcBAQOWIPq/80p8ojzZ9SXpAgzEDQKoAu9iWsw9oGX8+xreU94p3M1IYOmzaWzx
KdqQJJeNouePmhLAzlCcWz5hx8Om+9ZVdn/Jrdd2toEQmPwxuQcyExlaDtUFmaZFAqFMhNqUZ3oB
Og/YBWUHw9kEqE2RExvLMtrVEZn8IZrgnRSJwOwXPI7K+GVTA7XKRorLhZ1pr1TKS0DXNft1vvlM
Yw9DpQ3HPiFiXTb65GfrAo05EvC/qV+jsda5biw8e2XMJSqfnqZS+ZJwICF5sCyCR/ftSN7/sIwY
Oi3Q7cjc/U4drFtOyOJUJ5LlAxgi16hQcecqPlZ9ulfj3HaxKNMwxEQKh0atlpNB2Y6UbPmBbLar
RG5eUpLsg2huaZ9nD4tqnSzcPlcDaqw2ds2WKG670Q1KjpvSvvFsEVA26fvOGz58DICsM8Ik2YGb
Y7ebkHPICBlmYU8jeF4R4rXmmrTFGkg2qjc7UFIsSBUDpv5aaOURF+jemswW0nLWuGMzeBogoDmf
g8MkDn1UnEmYNV6rdfsYRbPBAAaVQdczr9AGv8vZnK3JJwUTSFkcehulJOP+zMFSbMYEC7eSHscW
cU4NAn1bGAORR/gq8MsWvlRuyYdps98N5/8wmNJvLXIPzgOsZs6pKHdbKNJF77wmA/01JcACcsZC
AeTapvVW0IG4QWNYIOunDYLhemhgWCh3s14fk2jExizaDw3LFSH5k8Y/WHNjNkJ/2M1/pSBHXDqp
2yeSP3d+0otpZ499uWVzz5VPjMTko4udEfiOmX29pGaPTSRbweXXBrHjDQvbvCIBX2GaL8kiMW5M
yothRVdTO/9nNgVJz+Yijp4z3qMb2yDYr2YXo9PCM6gyQEnxJ6Mxo4x+gYUZ+rOQ+yh17Ks9/E7N
II/jlPD/rsT40sSP3KnOv8XAKESv0sQI7gDRzCTDIEpBDswNPuDsAe5GtfSrtUxl6CUiXSRj7Kn4
GXplBC2AWRV6xGObo+rqsvABTN9qh55UIytvOWwALxw7vxXahBKpkhYPj6KeAErpyS/lqoO3OAXK
qH4rw4HbG5IFbTvklKNcfVBQnHaL2nM75tport49R2idHyTPSp+ccoh2Z91mfMkScWlLLwmRdxH7
r79ICsO1gIb0bLNTYzWOp4+Y9Y7ogHGL5mrjWMLYJXm509LhqV0/qqFoom2DdYQaebw4dq2jUra/
S4+B0cn0dydmpRmT2KDnA0UkaC+hbZExs7lh2spzNCBR5riW3C5Zxb4pktiBV5iww5SpOHyK7Yhd
uHfy8z6G2TNZBUPOoqMijEiSuRXTdkShDHd4wBGxVmVepPS4sTuNoy4ZA8zhDsYQiIN7hcd+Y/ZY
7Wqblgk7/yFUfIQ76+y1eWCfOg5v//3bYX6O7fndsFMYp/mbWtKFJWsVy7OzvIiei7CViHUK4zTQ
DmkxmcAGV/03Kb/KErBkWKGkmAWZ8iLlGeu7Ax08y7HuUerypXllXHtNJEv/moiuY/o2PFPZjoJE
QAMvbl3xaSYudJJsCREUXMUBwbZMA7HWn5bYhsscB+zkVM2jD+E0tvgaZlUA1ogc11qXbsToeP+G
7RM1NQCdqnSLW3lFWtj0KK7/bVdOwa4L4WstXfkmKNBBP8Ni41wCfE50WsyVNzjyKAXnuqU45y7q
0Ok7CBBO8Jpqy3PWoCJHydmMAa2LM8jo1Uczvjvh8mTCyeG2/2GOYBdM/M6Bwfso7IPfAf63zTno
5YTwCF7xDi7tXYPCajXUI7c2V3VLXfpdpUyLRwY1wZiaKRlGpDGlqgPpN2EYAgfDYUH9wpvV835b
2lNktM+kZNjFxg6BOJgR5nTtysHGdBjBv5qim2Y6V20xcq9rQJn2r+ADGRwjmTGjmJ4plnLPFEWp
zHSIkvHZoXLAnyQ6RUDbyT5kmdSXZsRCLP1CGuIqVI1vRaeAHKpVLMEw5jfz4rgg+8e7mSMUrY2R
ak20U0/DXayqD86w79PKcitXdMguaceXxZr4qgoLR31fkmQEafeC2Fzv1E7nWbMwCnPYrFEK3oGT
N/cpVFrSAk4IiQCZ801o4qnhoMCXQBa1KXip2UHOx082HCjFGIM2zNeuEGs5JpIv/dqzYQ2ZcsaA
7xoWhnk5YBmKbOfaR3j32MDl3EG7T4c1D/l3XmJ2wTGMWbUeuh6Os868OJH2wd5+dvIIPiHcbNBx
IdNP53hNXVLYWczk01D39Sxk7cPNiWlO56ZD2TcKoA/OVSOakDArOSkzFE9XtVReFtFk0sRcYikL
2RdCxmfWa8Cw7KrZtdB1gjZLcFTllP7a6kXGzCZhyG8cgtvAFtSyqbOLY9/U64aZZVPbmi6KYvwY
h/UjwHJ+GgPBSNBfRUp33UCNVqKQ+O8INdMqgEHD2g+LgZxcIogNrB7UoqM+riUxa9rDe67QHl6Q
PvAidIqlmBpfUzqqBZfcX1qTxLoK71sjc8HOdv6mPAp5JzL0o5g6ilvwwzZcvI5G4g3Wyu2I55vF
+2zjEDDa1bT8tJ12U7Ug9DWCXl53T2U8nFibfOr24FvZgnY5kZxfN3FaU+f7SfkMTfSApGsCXkag
3iOPikn0ZjXn/aDdSHEXHmcxBQQjpsf/cXVey20r69Z9IlQB6AYauGXOlEwr2DcoOQg5o5Ge/gxo
7fOv/+wblUlRkiWS6C/MOSaMfUqJS5+8G36OWF05x1ByAgZRw0QdK3odfkT5ZrDAkXRB9cvt0xu0
rxXhkvewzy6VMTxFwvqkN+XVwaaYmRD2flXDAo/BnTfzwQ0bLI/+I2nrnoUoW0W03OuQmPktyCuU
CQ1gFwP8FMowwAG5YYHXxErgOvVvWWMMUGraspHr8aFykGkcnAxbJ7UVY5ftPRsrzhABTjFlc+7r
Nt1IIOhzLsInDiWWlIIgqraOLyOReH4Ut5eMBL3eadJL6u1VWSC9FKAdKkdkdz+4DR3dZlIk+0bD
Byvmcj60Gsswkx7WxAlYLgyVDJw7UFmiY3TuRx+e7pHbRmm4anoEB2X1XAWkLGKurkHi259ujcGG
ZdCA3oEJAhiNfB6+RyF+NNc7do5mqyoY9JES+1TR7u76GsG8rXIWjhFyTpT/GPwV8r7QoRtsA0jS
nLdTmuljz/cnM4QZTFQF+xm0vJn4xt5R7RNNZ2uUvBKXT5PhvArVzFULq6Vh4xNwIUdnbs1Us8f2
Vse3ooRdnGXpOtACqAZO43WmFlFkVwGjGQd3Q+dqryUU2k2fGf4elSNo4jiTxGFFe0y29bH2vJ5x
9Dc6S5fziPEA5jiL8qt9p0mRG6sTpFaWrLRHiNYo4gd9Y35wauq6OldNKY9Nkb0aQX1g4uZueGf1
FfQNUy24Ianltp/Fj7Ga/zQFo/YsJm+oKJira9WffSOfwDMGv7n6gKJOQeuIyBq3jmXRZzqtd9Ik
lEGNXmjx5anAqLiF+D6uEAVe1JD9JHyOwJ/ok8aBFQLJOysQrDsxNBuvQyk8IZJruUhceavdZZ8z
wZ9hA1rMYlZVYX3rJoXYIgFfOFjDXzetj2nGRqGlLibzWl0MgxKsjNtTYOJ4oDJH526uoRq0nCxM
4VTFuUi7QYk4guy0y/45T9J+A4T5h1hGvtbYIc2K7P2QNCfKSI793P3b9yCHxRT9NuSSqwZGYN/5
LWFFYf7ULdTEcsJSVSNrsBj9GOiK7z3uFuXK+uz+KvsGqaAdXqaWQromDBE2Koj7KkCZFiu5zyyI
mEmRP6Ix4xDykQAgpep+QYptnfGXP01bzyAro4FvB7BabDpVdYdO1k92glTNz9Nrlwwmoaws6bMR
6rPPL9d3hmJd7Z9TNSryBYt3r0rEM2/oRC9ZpT1kE7pbbXNL/oqaiMO5HPTaTZxDHLA0mmSJ1aVO
XwmhIu4ubqt7mhrU3YgQS0v6GxPdPn2Z+hBJlpP1DF6qZsQMzp/0zT8gwt2nWcq7q9G8VyDue1oM
wjK5NjWz4+0Zj5NA9as2ayx9qIayPAW2VO96AFrKRsOjsuGGrp8VZfZL2nX1bbSie+pFzjVHODdV
GEFLS7wuDPSwSMA8JwRPsFmqd21dQHut3lLDSXe2gYLOp1ZfByCdQotffiBawW2nltmsfgvH9q0I
xbSPEpYPVvPTzkpI3AjT1iA6sJqz/MAhNR4HwaCRAVTEDv2oYnbwQ4rsJqzLTzMb33CgkfQJ2lKm
LKkdpmCuz4TNbBirWaQi+cl3cCTheS1MQgZTj8GmUOZ75GGKmDr8MR5adBIvvLNlRepAa3jDkmlu
VBSgAmrmdel0HbFPwl31vrLWWRL8bcWCayQWdqx2hX6mlbmkIDn2frBb3ipoyJHMInlsK6Mm+Kjf
0kbrgxMyeajYHhJvpC9esJhRqWs7Thg5GR95XL9WNQoAC1l4N6P6YnwDyrQj1USWNbS8MsB7N1zz
ABNi5rI9K61xI2uLFLz501PMS5C68nZLqLoslGeWDZIWQ1t4wU60KkdEaHTLtGZQM9dmESDrKonL
9KrR3oeFpRHJOo/2HI56AmOrBMzg0sY1hKwjG3EsULsP+bJsTfKfyLWeujQu7s1sPaNaPBfZnNyK
gnVwFDD4GbDNbVwveWQSJ492OobjI8dK3nQvbshZPXcDcmh3dK701NchG9L95M+/GRQbDILlRw+c
EicZZZyLvnAsxlPJnmTTtuozcijCfPLQDoxCXnKnfG3D0tx7M5KjpkK21kqoCK0+xaH1BLMzPoR0
WVggeO770SRZqWgZbUUQJhiEaV5NV7dSF44+yJ7jC9ZFwIFKjFsj+wE7hDKzzOMNwIx454am2MnA
e4yg5KundkxveAoQR7jtPk3GZKumYKVrYGNk8blG8M7bft7ZYQVwB3KhNHx2GlC80TmzWzeRLfFq
J8muRC9f40FfIb+OD9PEEkqLMtgPQ+OhZfN5ZcxHAMDNGoujtzVbe/k+Q3pop6k85OgdzRpFlUIN
3PwO7Iw0hwG9Xw7RaZRbXYQkYsHQr9XQXg08apGUyWHE5E3iLor+oSh+RkEBq8UmS88IIRNi/2E6
CBlGYw7tJ5bj5pTvXXCt7axCFJyY3Wtqz9h3DNB48GKzKQEgPEQpKanWoW3GaOf4PZEObdi8DNMs
2Sy171GElzNJhieXPeVGtxxyNPskFOBfaVNmxzOj8X6qfzMLQTg9ZB/SQXIVkEa4EUaTYytDvSYy
5wcmPCZsooTJ6p6F+ZQKEnnyRhLw4M1vU99gbAAilhGG0w7MrdKC4Q0hRhhd6pUjBnRdE5gHxL8r
0WbdJsAPwCJ4WHZz5kG2pnjgjm1ORulBzvCvjdtZ11o5HQKTBhN3dA38ivMEQMiMJH6fxOEfbZQG
wYWKKVlIQlUWsQn0OvGd4Y+1ScsIM3r3MWeKMXMsHwUI5UQn75EzGes28hQNcvxRIoLGTXE1TPye
XsjS1KOyXDX24KN3EHe7lwXfNTnGQ6uOmYSJq3zn1tcF6aZR6DPI0YRV9fzp/cI3L1HKAdDGXH3Y
ym1ggKRnbdj12kqbP8IxgzUOXwbTM8r3DIZ2a4uZfi0nolFGeLc1Ivj8GIlYbB0EYGvHnei2i4S6
gU+RqcGKO8KxSohdu82cMd5o4BRh1S+BJnbL2EdDGw2Mb1aCx3UIQ/9opeCHRuJRUtViCeZ1RXJ5
t2oLorxt24YwnRFxOyxEkT0JCnj9hsReO070I9c5yE7Tdza9O98n7BgvvE9Q+vK/M1oKfGMaLaIi
WDsYvv2MCuebbkGjhELi0uTldcRiwwh6OSyxdKSAXyDM8Dcwih6ZJtLLWYQ4HfEKb80mjqCv438s
kG+SQQ940jDo2YDprWKNnJAkiL2PGg7WaEyzL4oc2+/BnqXY6pB6v+kAuREkF+9949nL6U4GXhY7
My8fnepKuhnmRXNCUwGOY+EeNNT1fkg4cUsUUjOpE9Pd6Ska0SxpY463FaFDB55Vw6DEWpLRu7fi
BdGCOJtM3SPBLyek5WN6A0cVpNXC5zD8g0sFNLRZe0ibYh1OCGOMUOfbcmLCg9WaCY8sz7NonSvX
uKcQMWHs18jjUiPbuuw0KGzsex/Vh6CJPqdAYIcoxM9exN0Smf4LuwhzGA7MVaCaQ8eMvGybP76t
lz3ijXfoN6LD5V1i5qCFkz1KNGOgoQkDvTdybRCbteALwvABCMPbkbyA6XHmvWV0NU4TWimv7a99
XWO76pjAudNwnXzZ0/LbPxOF4tLxjWPXJdVzhQkaX4FpRvF5iKNPHTQoPPP+zcrCHC7+jHlC8YYC
l46dgpOXBRpDuDZZliJ3V5ICAO0GAtI00tkPz3KgwWkBWbWWExO2FZQYCxDnWgXmWFnb/abzmieL
aWAjRv8W1TlhuIbz2RtQehLkdE5Z6M1AHpmPQq5GTQyNrtuKrD75Hc4aD1MrkLQfXlU4v4XzSBNx
d4roqszexqDrHXKIoZ1Xnfi14luo6hf8dbhZWJBKE9FhSJD8SafkoA4+qTOVuAnNs1KZ9qtlaOup
bBx5cwQOuTRKbyjrpiPA+ubUUPju2Jz9DfycE9j15D8f6hp6Hvy+kZ6qA/TA0nUXW/VaktdxVJmO
t6lBcr0/Nc+ZbMyj5WBi6Cvpn52wJg4m3DDNWeKyZYhhh1nGYhlO2T4ZVegfYvFSjSVg55mcC83C
QYqSAijYsvCrNr6d3gDiq+ciSd8Q87z6tctI1aWu4c1ag6nolqSVTwBM4B8xlvUqKzejHUqsNrem
8HZuidhTun6yJz2FojwjKG0YCOKbu1eEmMNdsljcoF7iQpf3e8fMGZMlyWs7tA9ID82a/Jxk4ytz
PBmx+QTmwIMuq1mVSxgKPkArWhkGtWx2xPAWZPCmlYR4TmwOXFYomYM1fpiN0G/V7FSL2Ihsg4Es
44CG3eH6eAAsA24lddxjzNxTLNJ6NUCeLl39rfFIL0ZxwE5BeHCg3oosfPJ0Cqa+9S4Z+NS3PMQx
Tu+2Nb3iB+D/qxQ0z2XZLxz49lvaNhVGG294VQTsbMpMfXPobti2LDbffnEB0PvnGu8uTCUHA7RN
9jXw13DJ0cCViNsyhUEBwG4MOPoDBtcNi9JERemFJw34ESNkTPLfck1gUeww80xRtXTKNtdxnyEn
LlZC+KwYh5H4JGEc8hAEZlpaels4zN/SFo1Nyrx8h2yuhEkD2DPmHdjGc3Mb2qDHqD59Gn0Q/rAD
n4vjLM5KFMM2zIR3dovqI6zR5SRFeSkxC12ahJ4rAxjmVjDVGkDvw0yS7HkyR+PSI1s7exaGzqRh
hoJvlqLubITxCWzGKkzbK+kg3qWvgUHTgWIK3Q4o+mDTTx4LOQR0Iyuv8iCtPD44Ishwf0HbdsuK
mIYMsvf8Qp5eerel+hu2ZoOcnCKHBeiRMvnTmEpeh1hpQuiISJgqQH62POXj8JHiUadpJlAHhPNK
2Atv3kdghuwG2Rg0+6hOsTcX+tYlqBlNwaLAilBfegFNkTcD7VUVXTJhtc8BYsMCM8UhjvW0qtEY
pw3DWlSTtxFODEHx++qS1QGxStjziDcIcG2H6UGXJ4IjULckpzlsq5OELj+lPnnCRGhiU2Ye42kE
qqh9QJfDs13ZFfVTXONIH2g3K4dUod9opq4NgbVHq624NKae3LgZwt4+xvEzZPlv4pXJ5sY3fLQp
vzaVnyko2S32hOwcxsUxyUn+kr3ZwPDmehvfW9Ue6xwC1RCF9RHuDxFyZYYDKuheEzUYB214Ow9Z
b5pX4p3Lxd+SPOFDIdIaimz0keRBvWbeAHTQfgj7DdVbekOhGpPPhEI7MEARkHX10LaT70Z7ehUx
AeyTNeUHyAUYRIzxKHN+XZQWEDmYIXA47lI9kvro5XqH2KAe8EX2KIJPyoBwJmMKkMWo1XjupW37
bDMrgsk6Vi4GrtYV6qqGFaA3r3rL3HeOBHfrAJSvaON6dYZjgJG0Y9Ez1PiNRVMcCNqTkF+X+U9o
IoLop3CnkW7kYTitTStyv48Y5vepVZAe4MRHPUCtQaVqTsh8GePfgindVOaQ3Bk6xDuni1i4QKBn
8KkvWTiwhW8Zi6sEJUTcvWnSdfZ5qu72DJ6yM9pvdCLAZx3xW7mUHg06Fobqq66po50w4hfsWi3P
HMOVXgV7W6Hgni2bUC0iyMakvJBm4n5DPSSYQMF55RpWb23dJK+jGeU7wmG3LkMFXn/tTkz4Pbxs
bWpzyeicdkGIaF/1gH9Q02icUDC/O30YBLog/OO/A6Wq3TxgyllTgGaQ191uzQTu0fYiP5SFqzZy
wo6bjoF3MQTU+6AApZuGHpfgsjG2Q+FaFxaNSCPC+QW+ZsdcLzefYQFH6BnYU2hXQHxyYPGSfsY7
fYbXwPS3zKkOjCIHkqEJAqhq/NczAHEuvkOOuJpB8IO5rnsL7BzOvo35XpKD8ZVdvm4aziYoXRGb
k+onCGGSvjrfAf2cE2kZY85UbH4YrecXnQ4/OdLHbwl9ecz06TUc7RdSs+ZD/Om4lv2Av1WfvS7F
JuJ30XcZiB09L6mFihCrLvw8p9TI0t35eNsvZcB4CZsfQEksjt6IxTs0jYMKuyflw64qiVAR1vjD
Lof+6C4gD3eGA12NgN5Rq1wQ8lqrzsKKalN/bCU48ZUruDbD12yfqfmJbHLftaq+y6H+zBxTPpWl
cI5jNXVrcTdzGg8aYMEfKQyfOlIk96JBg8n+sNhOLe63WHuahFSZZEfTogSPc0c9WW5YbBGHcoma
q0uLUukYu1xYZKNPoIsM7Co+XKZJ/+RQLEhCZ4399cFveQpnIMPbkC9UXu0dLB91uWGhA+Evqc7p
J5r48QSg9ljbRneaZfQRWIbR0eyuRsMNDjBCBrblpX7OvHQf97jAh75lsgC7lQyhyd3PPhKsPm46
pgH6lwMXbqdaPKtIaud1XiOEGnCs60Hpa8aVn/f3rklYvPl1YG3hjuILj81zas4/eomVpkBRN/dO
zqaCCzSimj92IeFbZuU11L2NVoDEzTFmAsMGvEeLS//fRy5mneWDsGn9hHLbw7ikCyUBLsKMgQHw
7Rfp5fHRH+TL2GZ/WEr2GC/qD+Aup8xSjEkWFTY/ndZNJcMOmRX+BNVuY2l/MC3G5mZNWH8ndolD
ZHogHkwf5E/4bsMeYFNiHKeKV2lEEwEjDsAlHG3mnyK7KGfyruzfyVMc0+xSFBRbRdgwDpyyP/QY
E1yWId+0uWuup3haDCoEm+AQNk/23G1G5rPPPtko31HvdasiDZ9KGwOIWeT4uAKy82qH8XdPjPPG
DQwQD26/YyEQflcIY3n9YtBEfUepl1KXTjuPbPAnbdN4W+a0wyBHAPNwNTybxmO0P7PIPzbmEiiS
GKcB0xe2AlDjE2KZMn3TrsLqO7prN8dPb8LpAn+AVqsd70VFJeoDjzm39XCAWgd02PPDfS6HvbJd
++5VFeZk98W1snPW07l2GhGMTo0/gWbR6nDR2zf5/KmtHsmi9vDyc11MugxfMgLOk4nGah015XJJ
cYvbr4l55JZactxWS/pgpdXZ8rjeAwaYWcIExIE40PK61r5VCZdR2K35KpP5hwE1NBOJv8/V5N0F
fxhmx+yShl2Ohx4ah0JvxTybGEOW0YZ3gyi0cqb+5xioUw3fJpQ1xt5DxzEB1qk7V0YT3siCTZ8n
iB0I/Sl+IocjqITTgPAIefR0SxVQ82KiLg3b9ieYY3TfmFYuTo6DBZXysAuzGY0LHE94/xicQcY4
pWtthE0r0oSCjswtipt0cAKrqA+Yahf5sxr05zAP0Y7hgUl3j9SctG6zCn71ibmrdH1j5H8kyJRF
ayCynTu58S1jqL8zPG1vh67HflFMTLUYhIduXl7zmnLTd46Dk1rfmjgYL4lgJOKXL7lnVDtyHaH5
kcbUGwwIamrfrS5J15UxwFaNQ4v3yLGz7IGUKMzcYNxfBquZdywAIZ2bOJeztnTXjTesAubIJ8vZ
aO/nnGYQh+YyOLCxIlYgIgKuch5Nrec9csFsY3QaYWRAe24OqNGW59hrM8Su7X0kVSRbUBzZZawp
xUfDpsGg0V2bQSIvubJfyyo/KhNcbxA5qPVteq4glNN3oXN3O32iQWRPbZiPuLuNAzDFDPe/rCnW
JEqzm15S4aI8+xkY9t0xyWgzEv2KDpYC5ylQfbujFyXQo1ELzoYVDdFMpiBuLghx1lZhTB4u2esm
O7JhHCOUZh4854GFcF2MBYKLEsMh4pn9QpdjSzRkZ8DtzymRWbN2q1s2dDPpUol7BumxNz1WdlNj
sgVy6JakP7wXReVxQlbFdq7pCVmueGdBb8C/MJiXht2TnxKz8HcB9k1sswZqBRBlxRl9HYWulTAY
GqEwABB7AIHATdERoeywGS6ahKYZECB1q8vavyqeawa8K16svMpb4x0IkoXECiSZoar8BEz+atFh
XfJe7iHYRq+zgx4JoDHhhTFR6JHSt3TVlMK+VFHF23WBB0rpDscCl0AZdM2NCpb9OK444c1XMlnL
hw+iqUO/gTo7O6YtbDZTkWxiBAqelqkxd4EydBmLm+YAmTHT7snuxdVXgJvb5ETysbjBRtdizK4D
XqhEiCfs0O+Rms1nl6XDRPOcR/CchAgYsKtlroaheu5+SAf6gyC878E5aB0TdrUrhsIMu6Fw77tO
m3ek2nIbum1HMyP/0Ehbe2j5TK7D0WA/5n+QZxftWI+9xpMWZJKa8brpvfkDv/hDRwTIEwMAbm4e
vOeumpnnWC8RQuqjnzJJFyxaaYkVuc+9umeOrzeOUpx1+P74bVc58j9GnShPqpyBCSrMPg0KagCc
t3YIrNg3LPIZOgJ/Ky8sIc7SOw26f53LknlE40JkaiVe+Yxc0TEV11pjWndsxCFJwQYeDhMbHdUf
3MjEHJ4nw3Xw7iaIznXIpfM7UocM52nTYrR05nMyQS3jwpscsqKeiCIiXigr4r9NH8DcMjH7AF+P
OWpWCSPSQmOrJL2MXWGNVbZo0BErxz6HOoOHZEKewZgK+pKiuJcLRCvkj4MtP40gDczyPDaTv5nd
INmWjj+TU88WPutNEEFsNSFzV8gG4/5b0hAypXVt35j5hY7WdAUy2/bsLY8ZtDUi7z8U3cXGCR2k
GPiWPSvaVsWbHD5FVJEtltTqEplYHPhRkKei5xF9CmJpN8LU8pha5MSVINghwu1fZLk69jldA9f1
HyRnn9qpgFMTvDhjghc1C55B+P1Kp+XyUIAdT9GoZHb7C0BLhX+0ueeQdfk2ECzoNcprFNvH0pym
6zgOIL7dFuTQHBwCRNl3Mhnbt9kW+amraJtMN3fe2jTfoyr9oXJlPbnx/OYPYtiiG4C0DeDq1FJ2
Gm57SQhJRG496NM8IqJucCAGoeXfwai1exPT8lmyntx0y7xesBVoaQHEAHkhDwlfJiQPw6TkmJED
xxrpKAljmv/9YEfdXROzd2jC7NBo0PdooXhj61CxhSaIjXwuWzvfE8UrwLIA7xqMBl5MTJv2JcZp
ia+7cQ4loWvkJEKt0sNzm9ik0CgZ7K2ohq7tY3nGTULfnPknx64PujJMzKLRh5+YzUYk8qNEyl2C
JtjpGBFX36XNStUjAw5wRNhcFH+nXqywj5AW7rjb1MS356YdVaVVXUYr2XvApBAkoa9qXEosxWQJ
LOK4tmLax8E1rF2OJpAXLIeQx2nV25wfLsbVjjhz2hH1YUrSyzIfm1hvqIBkdwSlWF+4julnB6/n
1pvsMyst0kFGY95C6qDyNQrsGmS/Xii1L7AlMBTknAed6D9rZT97nfxEO/x3QrUYIByf7A/Rwrrg
V0v3rosQw3SGnQmk+1AFbNlGAIeKfIuywV7ZRflpDOOHW9nuWqUd3pRs+Nv5098hj20EC/6ttfvv
pmg+u57fEiPcDrjSyp7zExVkwCQv5U1I3+nBt44pbZaBfw48o51GEk1LtU9sw2QRUXcEq0f9nWNG
QEATN9nyzIccIECHtL1kveXrQg4/FEtpys3AXbj9CLZQNDUIMM8Rr9xV5DF+nEjhE/2b6VrOU6s8
+yLD/nfAJAbRnnmYogE4s57kjhOeS15DgE4I4SHJX62Z64znYadSPmlQWOi/B8j7MJh7yWrEOLAJ
RxB1QU/SmifpkzUvfqiuS5FLIxPyAjvp7ipD2lUX3WpmMAlVxIAQbDgXe2e4Sjl4R+K/WCyBeuDP
BadqrpLoW+zhVIfSuhmMuvpZsdaMx5qeMuvnh0z1lcBSXyquhMm+QGQP5s4Uq66H3xLPPRdWc+WY
aAwLZE9bu43s8xTbwbGByWIjq76TyUriFNkskY2q28uDp5az8JDn7ECDkZWYaJea1oBmBV2bpFBr
bzIdA4Fh7uJ+xmmQCL2upMY537crC3jrth2JVbCNoHtWIKv4mvRCZDuMHjy2lilyoKjzHyVOePd8
gIUAqNqn1Mj/DpH4mxUgEvzupXHTRXYKxdD262tZgjEl32RTsqdDeFgc3CQ6IB3BowsLpeL/hj0F
kJatr23VHhpcuKu0YEqgVLwrYqA1ZRaxKK/Nd5HJH63fxdso6lCg8YbcyoiAWyHYSgyG9TAGz6aD
M5GOuBWbUNQDDSLnVTIVqy5BSBI2atrkuGXFCOMytKR9YYrwvabKuGWJ9dFXaHsRiVNG6l05yZ+W
gcmqqNtroeUDww0298VSpQFO1070mdhij8W+gZfmw1aL/I/If+ZItDamB5wIA8sCesie8YS/5RF4
ANLefiCbYrAeWes+b7B6fFLWUAO5Ft75Ivw0l30iFcNvMhdI4JvEB9r9hvSYTSgJibZoA1FAwp6o
M47/3lLfRzfBoYJ9dpSffcjBHXofBNQVK6NtEM+P9ELMuAL0aUgwpvHRYcpcJT0aRDlyveOvhAKy
oFvMpl9jR7nlarzH+AwIaGBvhFCHp4eUTWqhO6K0c54B2QsjeyMkWQkqgzxum2ALiANttjEbSdah
4oVt0IhlzSQ+y3Mg6paeXLdN+b0YOsnL2cedFKNbc2CC2pafE0EfbgObvWENBQtJ0Y3zCEJTF/5V
c/BHWp95Zb76U/cHHsMH/8M964RHVdspL6rukgJC6jrj3IfJqe7khZMyRspQPJIkejZS987e7Kfd
tN+Q5h2RRzBKeKRacgEzi2Np/RUMshhBO++g8EakjtOARuLQTBP6aK4Bh6wWx1IG6Ge1imkA5DEC
I7Pp4pm4GXLtDH/+gJWPZA7leP3oLRgTVdg+zJpYDVYuOite0tTC0KfAOkQg18EGBkuN5ZWbGn0M
51cPh5xRQxaYzHaw01dFkXHR849Tbr6OjvcUFC5lXoLdYg5Rp0mU2k24S2q4BOTP/Ahz+a1aGJQR
+/YuUZym5aUZcGYoQNRw+OBosNBFkuofEz/lGWvsEVtK5Zanr3+RyNLsshZsA9rUsgL9mVkODIza
jwlLIoYjbBeijI1+rKUsWslwwrAgiWxHAbUR2ubXzPxz196YylHsL/GsJrHyUxDZ1GXJo8rMd/Sl
ydbvCW8K40GtWmNGqPChSkFaOWsnSCo/4sFlAzC14Uazf0T5s0AW6LdQh1geF5muGXMMq2QIhxgN
3Co7LkszW0TEOGbmyZjIdI9tL8JDgdOtlh91HSrQNIqWTXrqGGMeCTIkSI6G9kCcw18dUGDDTRqm
5Iqj9rt98WjgOPw5zC0cw9VAeqrNhBXKWoxkOvTn+4JfKlIWT2OkphV8O6be83OSweSMJ3Qjbuq8
8K5exwWHGLYle211oAmc7BWHHvlv8m6VSp3b1ngBzA7QxmVVLHMunvPYOntTEsBQ2W+11VsgGRbZ
8DRfddDuyjFnTpjHAcs4Na6RoACHZOe6CrkcI4NUybVzylvpLgUXWhqtn5PJ/408lTxHtlpzm0gY
LVwoSBd7G34jVgbRF+Mz7FNhb6Jpid5sIFWkLojnmqqxBHU49423jmeLuJWxPQeDbazmEOVVyoJh
rsTrACd/bfvFm4d5hueAVNSvD1830yBCa87ZIjCxHCcraZ+5MDfYJ70a9FD+n/u6DHuvhd6A13a4
ADbSo1El13RiF1yiWLx+3f/14eu+r3+JuEmPdpRdcQ2k8DC8gRjVZPkGX5+mVU1Boif/3Pr3y/55
3NdtM0zS44j+6t+f8d+P+/ohy0PCmGEBjTLc8bH2vxPdgMfPi6hJl5tBKZH3OlNF0AM6B6EHmCu1
Hz0wltGFDZ2JezWGE9kgQGtGUTwnvQalbIkEGXCOTGD5UEO/uKEVeLKDHEbCcpfldrucKuZq1SJ8
ntxfmg73/nXj60OaJU9VD6Bq+fM9/3OXydEelYAIOS7C569P2AXRQuAYst2/X2otsDAj96LNv/f1
wrIPeYCa4uvLvr6BaNw9s//rxCKSvWBVn4njZgAvmw/fZRvRuyE0lK/7ov5/P2sGVruPKDt5Rjrn
mzfWRyFE82aPdYs0gcAkF9/kW1p5wbax2Gl+fVYx02Kn3BXXr5uYCYAXRvlL11byKZ67h7V8D0oU
dTSbJt7854sK+IdWRNe5fMtGOn/Nso3uUEqKN8QGy5c4U6JupfgrLGtLGuSaoKzk5skxucEl+8+/
vu4rAMZT3AJLYqaLsvLro91Ff8TI1vDrK/657+vrKqOHolu1pHgs3yYxhlvFNmNFaMgmk5H+6UqD
pEpnACLWzcm7if3m634jRvhu5Qu+Py3TH3OIUJCHl9MU7Iill/sKGM7P5q8MB/3TL5J+L4yg2H89
iLgHL53tH1kXh6RUZxL6P1/rDZ9e39nv+ApGwL8z2Orl7hrHjS58+w0MUHrEiAGDzkTiZE2UB33U
WeWuScPxXIwpC5VkmEZI/XENpiiEZLx8JseRdybYq99kszuytkLo7rFdO2mPnDccolxvXdv/nYvX
POzbX12EpgXxTc3AcQjOpq1g18aD/z6b08ELc3jAPZdS0fXNo51hf3WJWR08VaWPEOPZqjJ8/8nL
Kgw9TvxGt+s9tU2LNFcmVzS2xbvB6vvgFk6xtQKzeJ+IMODQrqsrkung1ckfFcvNd1M7/Rl9V78u
PVwcheGmQJLG8uba2R+hs/Q1QdUBuiLGsLvcdGz8W76Duuzr5tgspLcEA7Srp/S1QPKEQPui9DjD
hqzWMnbdp6BqokfAmJaQ8UwjQudmz2zrMfMKJxuLQeH/fcTXJ7/u+3+PKMvS3o8mxVhTofOkS2E5
s/zr3w9f97lJneXAXv/PZ74eE82Kz/z78P++/fXlZgUqImRI/+/j/utH/XvTHWF0fz3u//vJ09BX
67FL+wtNq8FK32tQVY7hi+2nEzO60N4LMj0t9YOr+yW0y7vP0u5FeYgf8HuYpio+muU5sXKm0jB3
Du3dqeKGfGeygP+Hs/NajhzJ0vSrtPX1whbKIcZ25iI0gxHUZJK8gaUgobXG0+8HD2ZGFiunp23a
rFGAKyBBBOB+zi8GSGRpaa1ALB8TBJiuINY+qAoW1S06PlcWYYq9OaiXfWtXW8/EKblpDxFaFI+B
ZrnrKUUxVOmGOzFq/aM9xLsKneEUAvRQGeXlOE2OtSHY6V0gOgFvDChjBv82KRMmLKgRR1cq8DgU
LwobvCqHMnE+DBMX4GQoLVoAi1anYyAYzMDh4vSbsCTCJNufO8k9B8NeckMmKIJkg8Zde+8MlnM9
Jflbr+TVM8sEFsMd6TVwjtWz06tfVD32bqqyK+/qobqWrdClC3Yx87u1PJwA4Cxqo52uQCBNe1Uk
t609TnsPoi5QLiu4F0Yb3IdK91bmvX4pj2QLZ24hD//aQnbq5zHOLdwuN/eJVz3pc4hVj13kB+bN
5KC1XRclZuyfj+EaiikkN5JhV4iU4rfIGmqIzH6J4U5dXFWjhch5LpSvnq1jTqWNT31a+LuhVjpC
pWP/BdQNoGt6YgupQwmJJsS5suC6D5D1lT1xO7rKbUt7HAi17EjO+dtBD7tn/BxWsoETKdBDrIA1
B9RfFla5uPJ1O8G2D5BaShAIlAdlSjmJK3feGAJ7xYwsFYSQv1TIJjoe7qhVeJcNPF4SqHMPlQTP
uirygR83h6ca2bk0rpvEco/nkXqwkWvbgzzeTd6j12biW02KekGSd7qz0964CIIWt9XCq5/HQtnI
FmE4O/eCgb2O7So6OGUMPbLN0m+QyWQDJYPt2cSqfbAi37xKU1b27mCa3zylWCmt0r34xEzW2GA1
ezDu+m2iu6Q95rNPQX9TwH59THxF3Za2lQHIMp2HX5eHSBa54yFQ/43LG5owOlRW8W9cnjy5B1gt
BDXyb1weC42Py4PD7D7kpfPf371GqZrnLvROd6/ATfx0986Xh4lV8g2eibxJf7p7f708DVEenClL
YjRB5qJJZUBb8oigAM+JI6e7ReViOKgIbJcirnGWtFD3aAtM1P04uPPUPNwAzG5Wdjmi5Qyc3J4s
pKzGC+Rj7lKiCosMfMBibBWcBtr6COo3XQGezCBlYZQ6TQqCKQLtkAiWGUyFK6H4L0oCOc+f8FnP
A/EtqpwLa5iOwkKJFvnQH2NVjdsxNjVSpukKbCOwUb25rgxDXQ/GKm7x3OhUrlHBsJ7A1tbQy1sV
+hprfNZ0yG4BgoN5ggqGiRJjTm48eWlro1xpqnfj4eSyDPvim1cX33NlfFRFR2xk5OvXQdAI0Uxr
XCQcwxRGj+rflynuNYWov0ADZb2iWO02SZC2ixT3DcgvQYNBvbCMYjn5fJdRWHBJtBAimQIEUBQB
p6htpHhYvbUbbF+TBOR3sI1IjK0qfOxxKCGjO7l7R2USNOrfe5RTl2lDXK9FA5f4ErFhnbS6hf9X
Dj5mrZVz+tGaSPYNtySE4bxHo7GssECvPDVdqHFrrEpLfNf48y0BBTYrPrYYRqjfM8W4TW3zo6Gz
Jo8REkWeMpCTvDsUCPm576KSD+tkoXmzwgZSKEUXjfsgg589IWtCph0VtRY96RQ1QRRMbhSFBM2I
uOIS/c5jicL/suqzt0BPgPSx8i5K81ZvnKu0HclHaA5oGe9OB+E/T02YQkbxEbHJlu8RHLFu4v8Q
DsWAdaNraS8DUIaFn1oj3jmsA1d2Xf8gNWvsvb44Jqw2N0U2Qonza48kDDlvRPGghyE9SKY6AirN
5Qih7BoD4hnepnPsAs5c4X0J0pC/s/0jaCyCLLMYlBM2S8QcXybbfSsnLhBIAdJATrDIQJsiW4CZ
iy5InOsqfHwUdmeMHqJXSG3xb+G/Fc7n1VtSA7oJhfWsW7CXzG5INqoobsMhXqG5xe1VtGjllNhY
uO6ECEHOkmuE4aHcKWZlLWyPD70TIyqf2PqRfPFCNAbcJaQbFvzDCZepxsr2ZqWlGiKZ3k1fnWB4
j5qBL5WKaH/iY2ZA2M3K3WZdzUp1pJmPPdl1t+l8gK/aUa37pd120QUhzmQZNra2DonSE7QGgR9U
RERc3hPIz67CxLlCX5Wka2k9tRoy6k6gP5cWnNsQRVl1wB3JbqMN6bBsJaLCWiVJRnaNyJ1TZxiQ
Vy2549BD+URDJNV4HGv3Qo9Q7fZGdNiK5r5QMx72iaRJ3avfiDjyznlxzaG/zC00fJjS8gtomIXH
oMa87k2fwMTEBBYKI24vi/LZUofHwQ2+ESkLSMOgsFRCCGnV9mVq6idHtV8BrUR86eJdaQftkq8Y
ThN2uIclwkQLR9fJ4r67/OAwJb8KRJXwc+M1IyZlXFv9dwwoN76AsWU67hez5bc5ttODpSAIFAZg
BUWIrl3f8gbScZQKrX7dBxky3OC8FrEb7gpfX7YkrcCBkoTK/bvWG6/z2oYwxIxR6PoFXmUY4sXD
pUnMk4g+yRsFPbYoVO+8qbnVSXVsk2PtwRTFhhkzbiB4cAX7tecTXIoQKFqS+l1kPDvbokP6q8uR
8JtwuNFJUeXx1yGpxa5tcAOYBAIAKLIHKKOgHxuYj3lDnK/JvS+T2bxbI3PU/LvQyu+srwgpQkQu
nNvRfQnUDL4e3svwLbAnLGrYIv0Mj0hid1EZ4l0JrUcD/WDVCrYB4mErzQG+pTYdbx/toYyYPIa4
My7NrEP+ZshUfjTKi4r5Muw9yL6KTxgV7joBddKVWNga/DvB52YqMqcFT0w/YXg3kEG2w7Qm6zPC
sm60g1FzVPUoKz2Hg1vjucsfqERyFQreSgDlAYJwEZcz/3NGA6Nq8RZciLT6lk/jQ6l2xOud7s7u
TFgcop+W4iGz4agARya1ZIltqAI3GYS+hUL9oHcRVsGIhSX2a1SPb0z6YTThighUfTcqOWmnHAHw
2XHOD+66Gm8KPbtx8uZJDNoXFN8ui0y9RoTgLcckooDY4vUeoHeeWcA1k4ZeNLQRUuKFh/EO6Bun
HoMVadEU1bMQry5UYRSd+0puPMMPHR3pYLLaRa80twDzXzU/YTrfaS3KSoCx7QLoVH8VujskMJ7e
fTV9EG79ZZy5N7PgBSSYTZyxWCBGH0Kmeq2qzj+K/NFokhWcY4yGO+CG6P+H68GEDz9q7j3p7wS9
dJcJNGJiLdbQC7/jKxKX6ixVj2KMZ7vRxkVKL/GHJzPH4guyaLA1IfNcOv300CHCtzKd6Wpsx7te
817bise3JV237/r0W+tM95mZA2rBWafHzs5UgQFnZgB2Fp34meaC4QoIf2w7tB4km4a/WlPxQq7g
uK2LENcEVyzB2xz8wrs1WwV3lmnZm/YhZj2uCaKhNpkPB8S031YjAd7ii5tVR1P3N6GrBxeAVp8q
FPq3Qz2+F1b9I9JaEmlpekvKe6fGyVs1w7kDiPDFgGK6Ztcjb6j0kTTLwu6xAGvA8xNoN1DvVlLY
oqy5MaFi3RVY6L3EKMsE6BDDyOt20LR4wzk+xIvoa2jZ9tJrmnGRs1RyNAwCYkQ2k6BENCIyg1UN
4SApAE0ToMUQCSvrLsa/tVZQt2tNd6uH6sxbBJxkDNF7p8FuMcoYChDsqV2OPs6a18iAKyFTXl6S
DyYJ7hZVhUdoUfE+VC4t1hnrmCSnOufdAkjGSwOh9BZ8jNU571amuPhkQJcRmKqrrgM0oAku9anC
JFzXb/zoobMR2VFc/LNF5yE7ks6cZII1pnkk61WuO0yylJz4sZoCS8qb6A0jFyLZvICbOe7vAGAl
bI44l+HYYp1qGBjEPfel0ifWEY2988KHkaTYKlVx9Mti9d3mZ7XKJ7ynku7Y5AMM/2GWsMaEBmBu
cdPFqNUIdzUK3jtaivZs2PJgR+C/j73hv2vFo1HixlAO5UTUm/d4Vw1PUzpctIKoDngTpnTAKwec
MLpMQ+p3GA5Qi5CTqR5gk3813PBrr/m3XYwJVe+jAuRYZN21Dt2CEjeqDnwJmCesffGCc6uB1XTf
7+2ugKoJYwA2HdRZ1S4OLbx8BNEgFiEKSJBt5YuKT48WgRgK+6eOT+WBhCeKrKynXirjti8RZnNx
BdHAwaS5wHsih4swVkRnmcZCAbqtbePa1nj7C826q9TmoHoN4dgYQOvX3lRh3unkDJWo6NBRxBaD
vEGvpM+6q91lZfgFdXKkRTTc+mynw0bPeW+d27RSwQaSpurD+t1KcEsKx3UzEK9Fhgy3x1i7NdHf
A9y/RtgUHkODRZ5AEl0z871wBkwrnXzpgdVDOQurLdTqxh366jyuIIuXJEDX2EQ+tR08J5X+IZzi
hTdBK/DAtzAX0NpgU4T4UNTNt1APsC5HY2MYe2fTKujeky5wQEyCExE4e/FC9jOEl/lK40PnLqM0
vrOMCAV2KKkLSMT8rbzKIqnTvQwg2nn4i+8Rf5dB1euFgUTOooOomjYojKPGTdwU0Kkbgd2qo29V
3RADVKJuZadNf6xWQbutIJ8tazN6M/H3XJQauT2wqHjUmQCveW/sglLflGTuto7FZGlySSTbHb+6
vg975ArGL0oecMdasSvTsDtMiXLbJ6AR+OR9I7+O5A8jAahG+M7/2hdwrZlnYN/cz+tD4JeC5N4i
a6sDwB7UZHvxErkZMP4ao9+uIDllE/OzqsDeJg1UhKEILlFm3RuuaFbjPIuHvPbDy+pyQ6Q4OChB
rV1wr9ZDiRyMmVVg1BAPZ93hrWaMUjSgxh86gPiEkayTlDkwod4rJMDRFNOytzDsvmmgA1dBiMpa
DyRv8pRVxwxiqSdFSBpIfR+Mqbr2eEUvbL0mrzkfdo79BZzhhGBbT0yL9HdcgVrX7INrwgSpOwK4
br1TWOgbIQTi3mqbZT7x9EC3xVY5mB602iUwX+TJ2uaryaQrx5UcKa9F7qlg4FoPK0HXfCxqNORi
bBjNjMVpEWCXnOYzEyaLN+giP7uubq8J2oREIEqCp+4br1ptm9jkekuE5qEYOf3WKXrm9E1W3ZQT
vwmcH8V+diNHXBwr4MLU9rWCjRCgr6ekIuVCoo/0bNUEJCDJCppMk4GkscaD/cB8PVuHwkFHL2sv
PIikjjqHQuy82PbBi1clJrqEunXEzn0HGDTalZgmXXS9BVGwFkAwghFH0BctBp3dFMZ9rg3g4hTt
wbBReTNq9caulYc4CcMthL/bhHcXk/Qyw4/NnXkk2C1nWGlpXr2FNsj1T/M7FW69U1v5EgAX0sPd
hEl90lwapAtFbiynRH0MS/AjfjHxb0GKM05m0BG/ILD6j8Sw4Omq6IYkQA7MnAk5hiGH2IeSD+6Q
X1eU4jdRoiZR4SaKpBUcaERJLHx4AqTzSUrhW8PqD4ZFwgTYgj80OgCFSjQxzTqztn2s4QlsKxep
S7wMrph24zXvgWqqd7HfvxUzSC71yOQnGUyYvguPLGB6OOM90ix59EWQowtM3ULqrAEfwBgC5ZNC
mCPC+0MA11XhLZ88RiItl1Oc6Ygch2unyg9F7oiXNsOK2jMrntprPR1hRzgILYAEhPCPtMTKBqOB
bK+4NBQdIwqV2R0ohQ5oXA5NB74Cbk5t8AV32Re7819dlemsCoRjySffteLVqGIqnyiAjQvnKulY
HTVh8uSa0xvTwq3p1MTQyuKHMxUOpnfE+jpeZCOyRYEf8cjzhkUja28YqAop7TTcq3DALb+Ljg58
zVn5X2l2mpF9i/uQoHOsbIgW3euhNSsAXiYiCPd5BFsSzVeNJC9/Vdht/LH7+h7lA7hWcdRA9nai
dZYSKK3M7Mmo/RuLJS4uB466hvG9T0kUXeSI4y5NlURphI+8gtmA4zgLVQdMEE/wTKdoHc0fak20
r5WDpFIu4HVXY87KFsyxiOOjUWhPnY1GtwmvbFF3IB+LAWSkz3tCmawX0wTpDXEBRF3Mz9Is03dv
zJSd0ThbUUWPdY83ka7Hl3XRsBPwfmRNiD99f2ycnAVVS6xHw19Dz8rLMML2xYhYRWffRmIFK4Ki
zELIRfJKW0ILtuDm7OJxVkA3mKIK4b438ByWXaVirQoaaCqDEnCk+53F4PXs2JZj8hRk427sWDcl
wrm2DYBkRbAGhnrQwEQsCMOSnkhJJSlYpWfNszUgUad4kBGtgD+DBSkrVMnLotTxTPpqiwyKmqnm
UkerbgstFlUXO/1u+fn3WNgPSoMkagarilXVhviPs2hAuDgqVFq9fY19bLM0z/nBQ4eukw4XOorX
I9+RKkTor8REdTlF0Z0Xj+GyHbNdNPtWgC9BUWdsEUR285sJoa4SqYdJs0nw5AChM3Jss61lMebE
orjyIxhIfzG0RgPhjF9tkj82jY77j1Z/A1nIrLldE9V90hVYQQHCFshpvAWh/S3txNfUUyECm4QA
OBN4Pv04QgJK869EtyGI9cljWCGNkLjLPOrJxOoLhrLQyMSrCh6F6msHnoQ45edoYG6bIPSJoFI8
bULkLoPRfY4NM9gjIFVt+yRZCQ+fiLS6b2r/OZrsLyNK0ZsWBbUFckj9ArY671HrAhNCe+NM05Xi
DAm4e74GKBxCh4wzGzHBvdvy9gDhuu1iWFEgcFklhF6Kcgkf7ARlQLfBQ9ZvME7GORpHQ3dpDRGf
OVS1fBHiozNuI0LpkB8EYVCCPz7vwJWFZjoWyW5/04SHznGL9ZDMfnG++WD3LEuimkm7Ez0nMFGX
fai/G8xAQLM8eQ5OVBbfb9XCfmFC5IOAQu1WaEBHO03toBbnLSsIy760ULjA6OhdMZkmGMW8mq9c
HNumNN/kCgSeHBI9bvEBdCBUBVP9BXvbvcFaaTtFKrQ4EBOxzb1wtCE+FKH/EKI8s+KzgoQd4ph1
T+zFspG4Esup4t2sjAqOy5VOVB8ZNEhBzCEd90eP8Cf0iRgmLIsUDXvjKdUQ52hjB5YJCJYifrd7
iLL5VN5Uvv8KMXwTspQ4MH0ol2pPDAr4962u8boyksbmOdshJM5rUyAT0cG7qjwkEU2m3MVoPaGv
zPmgpUxWckf0AgHbatYvCHzixQnUHgAalnEfm4Z5DXO5IH5wlZGpAIo+IMzi3QOdfG+ERiYjBGRP
8LAfQDAhtFeDQfK+4/t08G2eesvat3FzE+REXceMz6niVg/pjG9jijctJ8CaC7CBik4aKqo7Qrwq
Ylt1+TULEGfXCvfHkKivoNlRNAGFGyCv1OYg7rVZcdy2i9eAhZJTzb50TOIWtjMZSwmLwoHBGI0f
ncGcuxUmSLHguzFDbVUSbKM3L0GRwZx1Wb8mWvPF6rIDC6uHxNO/hy7//BS+JCS7bF0mEd9+Db46
v7TOwJyWNQnB64pIf1t2+MPo2aLu57CGX31FvSDKoq9GmiMTh44IEdmZvLTUehQ5cADZAdi7Snts
JlTL+lHn5XiILaVAyCJ9R9IZ39egwBcA6eDeaWcvEA1JLbdkFVaZazNEyT1MKusoAKb0WEZt1MFd
qqbfLEQBhFxr8P2oVdPc2YaDR01F4ILkP+y4FGRS5egIDjAV1+A2AjQluesE0FCjZasc1HgCMDm6
u9QuniZyDG1pHtJ0QMMGrhxfLh8N0nQvOsziYkjGtocpnuoyzeknQiworoOsdWC3ACdiUpzWP9Cl
rhaDwCfXT0KxynP+lPCuDRuhnpgvRxi11zDoMa2FQLPysx+kaWbaHc50ucAU0qnu7TS0geFBF+6x
SIKfPV5UWoXvJt4DSkowVLBmW7T2rWcEiBP0vCtdhYWtvrIM5z1K7Jm+iTaUmaUPFc4Ri3/+4//+
1//7PvyH/5bf5Oga59k/sja9ycOsqf/zn4BW/vkPptJz+cWP//ynbUIgMA3ipQDgwQqbmkn996+z
19fc/P+4lcJiRkFaavCVoGpWYA/9i2aa3OsqdmrCQYgfa7l7LYvkXtaTAOcJ4hL/WsEb/Urh5315
Lm99tFTnMZBWdq/P5XKMzOkI24/WhSjNC9zu3Ospbt1rXJ18bGYCXvkUncsd5PbWIoKAKMsSG1rl
oteKV77EBF1+NZb9LfpnsoUcU/Yd7REdblbitoqXhicuwLV3xCvYyL2AeS+pzsxHjnkubG3EGqNm
Xtf+tSFITNhunzqqAeRRO8XMah7m1MT18/4gj88nGK3uY1RZYbYkbELDj8mLMbNFIt4/yj25gaFR
XQaQUfu4/L0c5QkSL+cms4XRp66yx29l80jg3z83S+e1KNmpITKzQ5XhqclCiV258et2o5oRpKQi
VqAZTgFLgdxgV1bLY1Yx+cFwuwqeB8+zLDvVyobnNrIwlYXAMk7jng5ljRxHtkZ3wNj+6+ec5/lv
z7nLU67bMMlME7X6T895Smo2iOxmum2rNBmKF1Q/k3UxNdXRCCJ3P3XFWkPSs0MwMqoQ4GMja+tC
fywdv9rhYlYeu9TBzvXcRCkCBGrhFgC0/lUj+8k2v4b+rVZWlCXQZWwbzccgE+XuPKBaa+9cR7CH
i5ztPBTTWMjXebrsWRcvHBsSdd0ow51d1ArIAhjeeTXeyaKkh8MWhSHSaLKHQnCBqLZ7lLWBmWAU
ZlVvsgP8/JHcRUfmI1S7rWwhK/pq40CeuZUl8hoERqpLeSg3rgXNjVVis5ftf13HuUWt9h/XcS6D
yXNo6wrXKpW0FHNksZHc85DwEosRcRVKZrqKBh+CpVV/gWsAzHQmDzcCWb+Vm6JWK8tO3ewu3FXw
dVEzS2C0Dx7cr543iexxKpuHjuqWoWeSu+yboX0HHDzsL06nG3sQv36md2vZBpszFoGq0JDTE0yP
K0iXwORd52MXdQl2VcRL96dd2QDJXkoxsleQ+dz/uec495GtZW+599sQv53j1B+1QOO/Gep/7CYH
HxWclYvaAdY//yPk+U8XKndPZ5HXcr402fJvl/K5q5cVeN38Nsrnbr/dJVl1vgDuURzl1f583j/f
rT+P+Ln037xThlEGe88lGzYVmXuPamazKd2yu0Qf0To4dgVtTQ8MYB/kmCHfe2+hfll0uvVjUpjM
lny37lPCOvjk0kmZIuuQOYRp5GizHVCvTz06oD6BdmQk1gpAAqZ/yHf4Iwu7kjUcPLfuJtYKB3Np
fqK2YbTXSFF3PvjX3j3OtNLbcN64Njjzlt8KPGkObWYKtw2U2lOZPJQV53YwgrWNr1t16fP6GtDg
02ZrQ8VHz7JM0cUgKNan3935uNHgpbYt9iZT4JJ2Hglc6a5vkBTBfW6YiuooD9OcSFavKSVvRlV/
lIfnWtlY1v4v+6L4W6Lkoq7kpQASitH2HQZQC/OlyeMSatyKGFaxlIey4tTmfJyO6UdrWYZYyG7A
cCcMnPA6Q4nySWnfk0k3vuQRBPPRCHBRjQrjCz5V9rrIfVAs86EpeDJkJz2u5k48BHO57KXNHHqn
UJXNNOMy/HFkRm/qlXUQlQWvcQDPHkxm5m5kodwErWYdQkIKqPC4+1MXWQaiEEICWjvBqaNsPfhp
+TGkjozL3p6ifRNb7QPKt+C4LTffWjxkD6HtmAglAi6RtTh7d0jHdneyUm6a7pFpbHZfRBC7UpBV
GGPWTGfm3oFRqCvV0POtrJ2MWOww2gK2MteOlfYxWOawnsxMomLXNZpzWJ609k2dvUSR3sXLjhnO
RWYl6ISEanQnN5pfojJl4QSAQgJCu2EnXkiVTJeDqUR3P/uf6kpEck/9T8foOn3TMh2pS7shc+in
bxLYLTexP/0EegPFwOValv5t91dPiRUfzujw31qKSEWfN0qOQYGQUjRip627Bjyx+dCJYv3amzcI
I6GZGxt8/+ZDWSsrst67I7HW7c/lzqxEEZ6Umc6lBLOKPeHLB6vzkNiUI5i+jfbRMNX4qsJdkWVy
o7pdgfjz/Ln9dQmy4q+nyzJmAVOX95YKV+etVmv8UiKrWTDFSR/AYJf3U3Y56eRAl7U1vtcZf/Ou
DLKHkqnNWqi4J8qm556y1i9L2dPrQkT65p7q7Ndlag3YyDqYtpjn5Mce7xXjaqoqhcRGhQ4HPpgu
q47cu5F7qDqwxqpPB/Zcx2ThDim7aXbM/GhZQt1fREllQPGmTG5GM8qxMUiMlToOH2WoIbW7HItD
yHg/T6DnY39QouZwHk52+Hnic8u+jO6I/qp/PLHsY6J9eIleKa5q8/xWaQkp1ik+hXLieZqxzlNZ
uUdG24fCaPvtLmz7I8qSHMoat3FJr58aIYlyGkKAA0KHZx73NIX+1dN1UIjRHLGPvcnDFtn1MCpm
D0SJd6mjClEtzsey2lbQiOpBr5zLP7f7fBzjkH7uknq+BSbnPHY4n7DRgNGcziWbo3J3OoM8DWAD
e1uPlbXj+YNB3mfBcEw8yPDmPLkFlIQaV5IZ/fG0mWuUVFAjm58KT7tzFZNa+IpzczmQz5y8J/2L
A5gc7lSTknTbns+h45AGDqcMe7JpWqodgQ7Ud0Wbo4bAPPhCHhIwYG5qLg0xqskS501iRAU0rdNx
rkF6+NRYTJBRStZj2dIrlND++j8sLNRPC2hBxJssuqnjG8f/HNv56wK6jCtQfnns3HVZHRL10IHl
oS/Cwg+xv/4QuWi4lXGP3BZH53JXLjv/UIY6m4pzi9Guz03kXqAOKOb96ib3xlLY8JcG0BzzKnYe
7k9t5WmDjuBMpQpE2dGtX5AayW7kZpj3bAOzBF8zL87lZmhUF4NOAuxcJvcEbQsnNOeIcoSKFtqK
pTuTs4e2vpYbIxf1Ne7ZHxWx3c8Ww0CjrBmvME4ivdLqcbrJIwyB66QbX2XFhEHOVU0m+ca3A5Tl
Ond8BdVKWJss7RWX+bce/TyUMQ8VKLhVnIf6dA4cps1lnlfEotqhudNUhKtDdwh2HRT2O7lpyYgL
WGPywDNEeyFGQrDyUHbKK/KRHbiKv3bS4ZLj1Jgin6MNgvcxMsUYjFnwNFxx31RTeYB78hYTY7yX
LVAm31WZ51zLIlUrP9rLythxygO6z2+V/1WMlfMUDEFJ3kjFvSIwxuc2016tJNVv8NkLkXsVt7JY
trJ7+6PVmPSvXT3oNyrc9LskNm7BXU7P57FEUZzGcuaxYEiHd0Vm38riFLVjILSIZYbKDMUpS3Wj
WZN5ldiecdpoU5Vc9g7mZ7/KBe5xBtF8eljBALbo3Hhuo40ivjQt/UKpgCGhklBcQoNNbm0/hS/k
js9KALceHqu/jdpwfMYO6gFX4PFWtsrrnNh+/8dWg2WOt/1gxbc8w19k59Y2oSr56O//GgtZe8bq
UbaPA2Lwbg5+jbnxuKoyhxd8p/LWwx9gQGSR43FCb2cgWneqJvo2HNMZ1Rdbprsuu5lJi1Cad4kF
/BIQb763E2SDUbWm7LfdVr51UWHHic5DqHZ+68t+vw0hZM+5TVLp+d6avxFYwDGa3AVZz4sb0jUv
76h6nYGbXvgDCwqAGeiEXTOrR10D+d0NIvnlU+IWD7JFFav3Ta40T0boIooeF8M+ijJxbTazMScR
wh9/HgreeQ0Kryuexqh+cPNRvYIICJZ/MSq41ypmPN70WECsvI50IV5ew43cpF6t7kWg4v6kAJqR
ZcWE5ZbQ0e+emwX4liAMRle/p6sc6dQsiU9dMws97absMR3V6uwmUIPsJozDN8MKJjypChKQ9gTb
xUvMN1l5KvvVRJbJrmOFf6bhWW8eEoWngWT5r6annr+ayZ5yY+Ojt6gn0sjgjcNQh1KZJUeVYOJR
7okKiZ8xj4ttBlTRmI9kUZArWk9y72c71pDoX3b5tFaVkVyFbPRprJiAbgOT7PJcfm52PlHCieTR
ufJ8HlkmT9YN7QTDMVaBlhG4cxEXvpqSED2IbCCIaSAstCmJhH4Uyvo2wSQL0S9ZLgpkxD5adPm2
GlmV5XMHtWwKgFLz7hhjf3UeyiCvgvby3JGhtMrhS5D1N3JhoSakTFJrGi/NeZ2BfxFS38U0Ia7F
ocCO9yJP7fS0pBkTKOympp1WLHKdkoDE8z0nPK1ytJZgvJjK8VJWFm79t9Es4fGA1AfZQA4Y4cuC
m7SHCS+DFehg3ckF1J8GS3xr2shaPU3Gi1ggRn0e6delyRZ5hkThPNr5H8pcctyWoyF2p6nXaRom
Z1fnaV+lek/JaMXbT+VyOnguO/WV3Yx+CybAtfAExQK1DbX+trcGlrb9+EpEgmkW0jFHEnPDLcTn
d6Rdx1cftN+p/Ff7liXLaxKY1dI18/oYll5xWVsa+JbUukG7rtEsVOzDyhY3DZQeEc12AnOdGWw0
QAsfR529blALvu3mzc++Zl3UvFpRqv5ZIqtlQzkiY6AgihRfGEebPNQqYxXqmgU/ARi3alf51Thv
ANUigDl2TEVlTQfiWN2K0P1oaaWQ+zE++3vPYAzyq9NAc2+j3zduRWxloadpulaBK6Ft3NSXXaeM
xULuWlnDrqw67crSSVE+mspDwsn1ZRzpr0bXoqL0xy5yCNnw1GVwsSpA0jgaL5A18om5jwji23jD
ylskb037hzJ3IMfOd6hinf/zfp77ypspB/itTP7NEgQWP48vx2K9j4KJbmC7jugSS/5SOUB+7A/1
bKkqZZ/OG1k2Jmq7mlRcbz5VnA/lXlYci3kgedD+Gu08bj8PpM0DxSInbI1i9TLUATWfHizkY7Qd
cobg2uU/QR7Hc738F8p/q9uOH23Ot022k+P8qUzeWVlxHq9sFHH5r2f8Qth/TSUIzXTJIVgWatMo
1yHg8tcZv5LbBGaU0bljCpZdlraTHXSryw+sZUYw8WW4EoZPHsUt0/wgq+VGmQ/PZWMZmpeJshFJ
xtrx1Eyr8mSVdglgZTMhpywHkIWy3jfgMS2y1C32ijoBO9fxoWgLeEqidq5aw7DhkobOldtlCtYP
yu0wH8kiWSk3kGfv3cw1L87t5R7AwnDj2DXaEHMvWXbu3+/5UhMLmKtkqaz3vCFfov7mrj81V+Yr
mLiCTx3koaYPpys4Dy+7h6CwN274CnKSDFzEuHehiY2ZSpqwTktsTN3AHIA6/tz4jZViqaDlj1Hs
mdugh9yF4CjVpxq+4fqqG7CELxo/1E+jMaFZ6VD4T+PwaJr+vumSl5KU6fZTLKDTY2XapOAi11EO
b+NzugrbtkxcVH2wSzBtOAUAkKLPD1PD5OgoOyJMhtbtHBo4b0wH6p5hpxdqV4yXclPFE/Iwg1M+
KjVWPBihJsrytxq5axo+jeC08kmVuxVGpZdzJ2R+APDLMnI71i5xCHrNd+L0D4zbR2KhE2rtpaMc
ZUU6JzYVawKkJ291ZqI4Xw3jezRi0/78swf2jUq2Ktv248bLWycP818DOPU0MKMuRjTm8RG61rTS
ZaEl7P6gjSiP17lfrKveC5c9wptbuYa0kjG7kU3MWN4HpNbbxvpoUk4qc73Q70BxUy17gBql7DzM
qQ1iu6c2p0PZUo5TixaiC4qqH+MEiBDLk8ommlb0V45rXyowAYgCG8W2G2cryJbD2hpA4rqJewB8
Su38ae2Hp1gELH+yAn/Nf9mprEASlCy4iAZgw4re8Px10+ZNOH+ofD24huRgX8hyWSQr5WFkQffM
MLf4VC5bzD3DWrMv5BHvNmcDnIoIx/+n7LyWG0eWbv1EiIA3t5IokhLlpXY3iGmz4b3H05+vkhpR
rd2z5z83CFRWZlGtpoCqzJVrqaOOHKDkvKPOQXIgKvhWPRj2+izmLgwQJKtaVBzUCWtK+6OXHKDe
vOTYJGvJgettLfFy5/lZTmtyUMtq+OocDzY1wcmXOk08UW1r704FpROqroX4+2m3L1v+YdU2Nd+b
GzkUiMkKW3qAgB3Dc61OEENpQqNAqNsEB51HckBBL6JY1yJjoUEMc9YoEhM4MKtbG62Um8TeGKvO
luH3kWZUaG6Em66HafQ497aCEJ+QCrN22dSlnzLPTQegImuUntdqQzPzK2ZLDY5lUDsesUEj5G8q
DxltGTrqbR2P/auN9D9bp9N4eouTtSQOwhSwZ9PaXDWBkz4OHJPO/dJLdt6aQ7enbP1abDl/Grcy
cn13vmHve5CRXBB3qbdtR++p3jVk5/99kcWvrmIwul90tJEiPfsFfQg1/TrLn6vVr+D3DfVr3wZ/
jsKnvlmdfnjxfNpjUXgNf6XdxyBKWxXniU7fZnVxOcHVce0kA9zotOA2ZzKGouqvrknH46yY4rDm
EUbpJNN4GhAzzRbuEnkcK6MKtEx/uBxk1vfB8ZFQmC6+dqtefwWgjlJyhGS3MSfNVzuyfukznN90
AVGLgxw9mqbmK6TOgLSHwtn3TlN9PZAKaY6h0LMFF7LSW+iEnNYVjG2fIMQDOgY9yI8ZysvFtu3P
edo0l+bQRKT3Y/3h5BGV+RXsDc5nCz7c2CmM3Wqvf0ntQ8ojUdI7m2UtHSisqIeIbQHBfUZbL3/h
qowiE+BrXLCuD2LhTdNd/9M6pxhZZ61I0UE3NTje8GSPdCS48DbKaAzL8QnSPHQrVvtmSfXxyUZ/
6dJ0obmVSQR66sepfo7GIYBds6VVLpnsdieTXmYjA8JiMpIV1WLjHNg3vVpaFrOSBkKpFMxBR/PY
zoJ5fpcZCc89KmZP9KzaD+3swZ43ZS3tFu1Au9TiXLGvd54+OLtZYj/UOLtDOdJYsda7pIMSsp6R
7tKy8IEOUdoxg/Uw5shKnMdlCaEVLHbAegEPjhWoBb8GK6AYUi8lQmxQYyVnfUGSRPxkwlFck2rh
Y2g/NTcUKA6noIEf4ri42MSt7UK2XFA408X4zXfK56mOov+sPKkQJ4ZfPE9pNRxK/ZfhaS9D0cXf
ED2BKRI5uBeI5sYLJ7OWey1C146Ge/NgT8a8R9Gw3RuRHhxMr11ghR89wNg0S8Ks0NDzMNCrrD7P
WaFnj6c/ft6wBC99675+XlI18UsD7eTx8+I57Tf/ewdsuO6HHTCazBb4M9OHVdNxfU//fQccp25n
TgjGP8/xC/OJErzoyhsOmRyp1nCBuMosb8R2nA5ibbpyUCs0l6i1b+mz7mhZRp5VfBKXjrNpNSmx
FgGiB5018p9Bg5S78t9yQekX1aG4sA4wR5+lFnzEF0XjVbdI9plic5aKMLG5ispKnKEMoiVQrXe0
0cypQ1iGFn2Z7N8xSR3LhlJBlCqjMEulLhRMXQLPvDFUNd1PdXP9LuZdffJd+DtfWa4b0+Mix+ol
h/zrRDMLegxbjyYKb7zS2my6CtRF7uQiE0nas+VWLugcRDAkvvmcpk/ecgetKY4n42kJsclFlgnQ
CURfRn2C70FVD+bS6S6Xskf5UqV45CJ5H7kbvBe/oxwkg1OKaIHffAtJJxInKug0IUPY0PyzuE/b
S5mQXNPJbx6AlLevS4pZPs6rq/dLnvw/LCmr6aGb7Fc3C7e0nOgHjjSvlwWZKyox6ZWP4Cc1SzWB
oAyZpQlwhOJEPE6fIry32MKL1osC6kCAzyhC6C47BWoS+pkMTxdPSQCfhsWc76ygyK/cuAdeG1cO
zYEhepk3pLj5uLcVTnGVXdaH//13GahS0zssp+t4pgejlh/4CNBCXvPhYNrShpxDS9F8yyy0mmer
NQ7eCiYijMerIUmMg5j63tYPMpRLpybkruFkBIveeCUe4guPH9oaXtrser3cRMPg/aQnKDor4y54
5i+Rvq8sXK6m0A5uS+SXzlN6K74NRgVfQujCVI6iNWdw/7np+xUlqv4+RXWjhVcVFr0mpUamX/ro
j863MnI8QJs2KMjY/x7ZUXav95VPj387b+mSsz+3SY5UqR7Ed72/pp+a+D+yE0/jejmYk+L0UBvz
U5AMj0Hektw1MzRmZM+QwtbvhnmCREVRZnVNrcCmqCbLUHizcHA8xbKiHKgbgiYdv2eIPLlsuhr4
evW0v811WBXIBtTfVhsyNfUvtnT7ezcM0wvNSdCdASa9Ru6kv+3m7tUVmrbLJC77K4S4x4s6NyHj
871k21SIVx2TY5LOsrwk3XbKmEAv/S+PcM93/uu7AvEvOEgLdSbD+y88ZLsaU+b0S/itV/IvtuXF
N3SVwZobWPeny1z6u5xM6s3J5JYaaMQ1zLYnG61m2TaOyeVCqWwf42eqa6clG7N6tZsoH52WPNpV
JPDobxP9hrcFVPGt7psvmVua92o0dqZ1HFlJfmgmqF+t0te3pkU/buoX9/qC8JA21TBTq2OlnPAa
y+gOTuzvxeNkX2clOTKjgnuamOncIaczHJq5dZ7sVhFBlxPfF0amXvkXq+uhZ1Fp7GlGxMhRgf9O
vxF7mtFjHwdS/c5yEBUUX7sOrl/TbrlFMmjoKQSsbKwObox4PDrkJaJzatyVdOjJtJmirXUh84ht
B+jRjPbrlJV2vnEp/lBqtMXFaUr8+5Z2k9fas8VxdS9vO3lnyh1NQ1+KnPTfyd6rF6oM2Re/mzy9
QCVcTRowBO7Enpbwei5a22yRuab/pVp62nYM49nR4mhrlMiYopBrPIdFl5NtBUevIcUKF6/e37tB
sZdJucTovQX9ZDxKeKhlHC7Qc5A52+UMKWvLUNaOdNjrZWiUSLs4am0JfVtb6bBcUqx1zyubrNqQ
GXRHduGtXMYudGBHXYLnUrMNSP+Z4PBFN3Zr0UmjNbNP0ym8SBdvwceQ0xKLo70Ljo2x2LYtkiV2
k0MBV/R5dR0ns7mbe+9yGSAHiyB5GKrrIWKXefBhnt41uo9YStrv0a/YQoZaNebyDcwRoip1tXIs
L4tvufnR3CdO/o0WRnSO/subRTwdxFZSsOsyJfXzMV8k48WI1nNjJBkrw48+73JKp/lj4FtySpZI
0Lo4T5xWp6Mtni4FzC+XokToNtONu2IOX0H+Ylf1qAu75RB2ah6QCYgZD1ZLXehk/6c1ED8HtGBY
F+XqpZ/7dHmSF0u2WocVnNkXK+v8iyCZ6c5f3fSgF960Wfg9/+7a2ev6xexbfpomQMwvd6+zpu/u
8tqpz+nTK360Tnzeevn6jR0j5N+/ewRtYPEXCw/E1DgQTYB8PHeyBKVGr/duEH7zb+TO0izvZkU+
Z5OuJCtOEyPp9/VChfmmnR6Oq4i30UI8Hth5v4leoiJFbaXgDwMSdUDZmocAxkBfbN1kxuOSBl+G
ocwOYpozfaDHuf4kc2LKVnByPlRyWztYYb33HmNOdo8yB+X0uKXFGI783F+L87fFJHyuI4usnE87
7nApqaVcSjFySxuRdePDRavyVx8yWYjFWzdogn0wy1DiWA8hQvcqqMK9HebdXWxO3R0Nhh06qvnB
jYLyWuxT73V3cjcXJQcxUG3/ZD+5vvnLOrK0mH5f//SRb/6yvqxT6BHySjDNl3WboeSD/GZj6VDS
q6FccnXX1at7AZ85+mG/T5yG0wAR4btpH4EJROZ+jXC1XKJvwfeG/gPvJpYLIsNXbjPs6EL0bsR+
dJGxNfomUBbyNOIs0ydHrX+NNYcqOMx+0QMOJJtMZaAEJWDEFowhb1mnk+2UrbJqtKNQEgt3YpMU
Fef3V1ssxT+JO/k4Ka2aCw1k+1brSj25gFjYvQTBlQGbUIgJgUgEDU1MA9IF2yOqQsEmZOIIqjAN
2ETy3AJLadfGnjc05UgYsL/FXX8ITdv+DzIOF/xz4x96BCmrWWjh00hmhIZbmIT8xg2vePhn26iz
7Yc5cdtzZCLab4qAwbMrEh+WcQzX+O1x7INhKNV0i07kCMDGoG0jt16viw/QYQVBFhCxXHQ/RWJB
buOSWpxFgv5kEvvsco6IPPRfJHFZJZ/MuRjuZCB5zmqAGtIp0OoWm1xKmLZ3duy3R2iE2IpwXGjd
ehcu5hrSJmgXrByqS/gyrSV+ENCIXARicsSVyBiq/I1BF8f+nU18TiGdoFBOYxUCXS1kgB1CQYMe
g6Xro/ilhi9NbYH6R6+iDzgx6YGSySVRvXsrshAGzT+PcsmqlDef1R9kVAZGs+t4RKkgscg6EgiW
Jrx49ylIYh9d3j7FKqG9QpuOTxFnWSCIEehsNXS4SptGL3juno6Qc0arMS5PugKv04J+nDuC1d9G
sLK9vMUZBrSqxqxpkNT4hlNuC5vutj2nqO/mWISXtuyxRtUxAwcWbYX9pNt76qfb3Nj6mWM/5Qq9
5RewyTtG6e4RjXOeNBq0dxTjmnOZhVEnffJ7+DqYO/lHtYbUmUKGTQMCZVDQ9dsUya4dz+GHuvX5
NPngdz/D2NDeMq7ZQzGxQaDXLlv2oPUPiDXlz4n1yxxd80XLrEwNjLa0jgOv+I+z9uybX9105fb3
oAe3sOugK4OEouse4Mm41/K4PiCOy0h1GihTm9+//prWpakQo0Yxbq019MLVOchDZtvq2+xBjkjN
lM2Xeu8uRy5i8cgW48yArumM5l8w4Hr82CvGN41X2888HeiYtIq/uhIlsHTonZsF4rADG8lsY4ZW
9DVjr1nVRvqzJqMID7/rPwV+Y27pvfV33RAlj2FCU724lKxmkXv9y2tRtJbVRlOrAD+v2YbTob6D
0Yx2tg1Y0vAiqaIC6ovM/Kol6xNIU1o/aWtahxwJXh09pGZ112+mjuRiVZreU17YPX3eRX470lq0
M7NxpERrjDcZhBabLliTJ61HVi9MTeNrVBlP/QzPy2nJtu7vKrVkboFC6KfEfwqpMcizCDRHBgN+
zLmvnWA5nuuDjOQoKHeCZNDm8dxF7vBwhEWcXFQUIJv6IG4n+7R2y67Tin0bTffj4tVf+xCWuthz
0l05Ws3XqTLO3XaYPyU5GsjV2CHlqOy+qdHimCOrnHZW8Ph7eB1W2U5Ws1DuscAFH8PRNdvOxbyc
ZQqkOZrpZ349bDnmpUZ2LfbPW4XqtOPiaFfQ/D/ZT/5etzbbV6g71CnRlY9izV7kcEOFOQsUhEwu
7TCezZ7v34Kcr0Ka4uyGvnzDvfSlbiRxGd03oA2IOwW/xfHjrRf/O/di/1fuxTcD/jsCP7DNgCyM
Spm+66O1mi7KRyiH/vJSzUCxAXIQxFxskN7+Ul9Am0Wntho2FXAvuevtEfT3aQx3nHacEZvEmc5Y
nn+YkCH15Glj6wYieu4w35hs7TYuhNiwmmb0t6tLsKL5diEz0PPxBFWOqF08voKsmwSukbxwwi06
l9mOVvT+GS6jv/okK34A8/o6OZ717FQNlLSa/s4BXERzHkIfzFf7f/8WTfcDtsJ1dd0wHYNElgG5
hP0RTV2QYcrrJmz/cqPQ7OGgTp36Bw+SSsmYOC9yF2W1+7IqW6xscie2f/brpmsObckOwQ8lDAzr
VNLp412rHoV+333tkwFUm2p3stANPEvRFIWlU71C6FE+s0lQXcu7B6CxCcECQ3n5DGoos3+KFWdZ
ip35fB2YXcdBjib3cOFNGiSJ9kBhKqTq05Hlr8ZgJ7ZsMMOHno7TauwBPatRWnjl3RI68OuqORXU
cbu3RwM9pLeFnCaYNlbI21b8ZILi++viYjsuwOJRgh6RrFSQDLmQlitptCL+wm1a+HnetkmabbIl
+uOYVho0KhNtL7EnF6Tmh0t75IwsWz+5WDRpHIBhweBUzH9DbtXeUXC3lmElB3bjx4Blpgyo4FDA
ciXOIO60qZQ7WYay/11ppShEv3Un0MY534S2ekFYnn8x0Kbx2tGAyAdtDcpxhEDj3FDTpziZPXY+
vLmEmQkX3byobW7D6d6xgZApyQol9+SLDAgYuyuzSTfHbmzVxC13bgeN58VUtsZV3STHWSf/Zay1
+Y3/hcE2LihSTttxGJIYYvem2aEk/f1YwTaMudmZDJOSzzddOHSQUQOTmeVK7Jiz0zlcn6p/Qv2k
KDy8Go//1uM/U9oxxD+mLefYjiG/Gg+4w3SB2HS1kZnjv1uWk5XY8t6bdRN84VsHJ0EY5A9WGJGf
CuwGIjh9Wm5QJWDz+0/tBoFqRpB2BcebrrM5QUnw330tNLAv26BVtKF/x8vdP8b6qlA4NeHu1Bph
ZCMSV9KIMQ0//SmgUd+A0HBvlP4WiNnCN1V3xoMDx81wRu4H2qsG/KMY+5KMNPgynCSGJON2WtY0
vJHppu6MiyKz+N27sGgaKSDmwe0mNsmsKMHv1paxaU8Lwm3IeKqlT36k6oHP/cH2p5/og/PpI99+
SFmYzem/FBQs80Nzi+u6jhF4nu76sME6jvnxrbZMUTrROf6jKpBLlayQoI/k7o+ZI5nu7JzyPnzC
qJx6IIePnhL0LlH1YTkP/iLyetOE9mUQxdDzKWShGUI2WXa+fv4noKEgEMVv9MkoeP0Rk3gyy51c
TgudcIqnWbEVhdlcVk52GVIU4WjZpz+H/gA5T/TDrx3zvKqt+A4NjRxJ+NDb6JWiEdOLuzHw2d7a
41fPj4YXV4+8y8ZyPVKNE+Rmai3xgNJT1oI7EaEmP04+ruVN1Z2t1dX56x68qPzxQjPK8tlOfsjr
6O+BvIzCRJcZeRX9PZCZv90k5u+Z1wNSl+xely+LeNz403DNLpiEWAS/5VmA5OaV4/QPHW9o70xY
NVA+BM1Zj9EGMebgyMghEyoWeS/3+mR/ixfaDUPxeUBsBk8jsPRt37TdXasuyUJZIyT1IaZsjd7Z
V7pOb8QkFzs23/mLCawMzLaQrQBEd9yjr7jJ7Jv99HFvdlooXteWH8OvBgQLunEOX6oqm29jCsTZ
zZCY8L38TEpKNlZixF86q9zDkZL/MD0agiK4XR5Geyiu9NhAcYN26S+2l+0FMxJV7ufXd0TXFsGN
q1QyrCKkC8ADCSZDudSfUfFyH+23eZgdu401UO9Bj9duvlt5n7HBinOqQrbmn/mW5lz2qsOKTszu
LnPT7u40YauGKy9pIYSPDGs/GtV20G3jy+xZ/gZW/uUqp/H5HkUNSFxlgxfU29Rv3nvAv+b/f3uM
dJ9doOf7RdDP7wDWJ1x0GSGjBO+IS5G5iv46DgUxLT4npLXcie3PUOsjOjsHRqCZwbeV9MHl5LJj
iOJhfCrLZnoc+lsZBOiXPy0V7Nu5Fle8fXBI7CU+5GX/K6zpiIHU2nuk12O9kYCkGxK0XgB65YX7
ulieflwsXOpqd/RXi0E0+Qst8O8ztFN0dP3DI10e87Wh7fymafenp/fp8f/Bpg0VdH4mJGYfJuQx
/8EmH5sha96ZLlAgeeFBBRju5mU8NGp35cgmykm6T4Ff9ztHbb5kQi6WGorNtetPmvIQ08mDf53a
iv09KxNHW2SCdX8tdflDgfwDihZUwsfB/xf+FtiIfq9XUskIPI4GXgBgnSeP8wFyQsEmsUlYQDOZ
0hW2VPulBS3chT2q44bW7pBk+TboZj5vvcnobvruSubQrk1udTIGxkVpJA9aPA/741Bmqpmu76wd
0A9XjqmVJrdWbsMoru4KE136bGcNqEj69mBRyDfjQ1R03nQ5qNs5gRhULr2vxQdUJdgwWMO9TBqa
0cAvVZubFrKH9EKCHWeGDVNrluelH4ctHZKQwmWUkd02AWladhRRBuchzOfoqSvNfeuN1udZK5qr
JEkQI1bDCo7qi9Woh/1bUBsmzkNeBNGTYVIBVGt9CHJq5JWXIR72iW5RGZvHF5dK4pYGifIsLqkA
nCFRZ9+2CuY9ZfYjSl72PpUJsbFNsnmCQ4Zbe8DBLsQYV+5j65Erg2vA9i7GN5+sh4Fg8TXrvkLe
b5t4iIO0qnArw7LrUMFQNd7T8DQrzki5hzcl2DUY2GzvMnHN+hZVZAACWdzcJuouUjaZ1aARPd79
X/3gt/6XDMB/UWl5JgRaum1awC/4jvr2h81SVNr9mEGV/qlpfqYoWtxlpeud91Xf/aW4FbN5dH9G
IWi0adXm595A1aNRWALL6so7W5/e+c6CJdBgOhPfYmwc+HbjV9/KKA7BAB3uyiniqfPQ1UP247/u
fCMz/3m2Qt/sIswcegNVmmTxxvgKZtMfH4C6JDk37uKZN0dQrk6h4bwqqOAudvFDstUSELTQMqrw
k0nu9BGNBhUuI8l3yxJulyWXYjsGjPR08xL9Gml0o+ZD+SmvkMY2OVvvyYaj9NI3iLgqShXIFe71
LC4/ddWQbkdnffVQSYwjbvMPHhUV3EdgGe88rFQvPn7K72sEGqiCwfWCM2RZopsU2cMbuTtdwlW/
rQwzQAIMYv6T/YPvm5t4uH0QUESnRABPi3FZ6ul6W07u693J9qe7/4OfBlnp/07LGIan6LHeQYs8
i75WzgC+aRmuFXAQ/T29NbZOOsPSkr6UfXVAXSvdcFqoPwNQjC8yu/H23QBJ/9AsL16bdfcWuCyS
NZ/y1K8+a6ZR3DokduBcJaYyqnIH5WW2kRhZYsxXQKxqiSCGhFgtEdrsyob2E02wMJDn2fcCuaCz
wNbt5xUN5U1JZvuQldCtJ/w+Nz3ZqmdTCZuQzwh/VWdhs/i/JGYqKvt5cUYQ5yrGQuTmULE5PIui
+rsVtcuXtCv/ogax3mtalj8GefuAUuvyJe4RgOPwPUDmg1cW1kevpHayx3iEX31axq9d3JQXndO0
N0tXWjeeg3iQCUniD/1zpmn+9zgby4vWi9obA+Zb8HxDwr6OIypaJwqWdoKvASB18qw5nPBoglGz
RqDbCLKAcsOjMfvmkA46iklO0F8lwao2g0gju154M4UmO+M3G83V2o2V1/Ti9x06QB5EnB9tb7FH
F/FWNvHry87cZoB6biYNyC/UT8/t1CX7yF6Wy6aZyq9tMEGz1SbfOSCVFx5Uh4dAG5J7M/ass1xN
tNnyLrJOutfImsi5DRz+bAYkk8/cBcXMckoePbYyPzsUsbRkrr/EehZtvGLVDinspodo1LsNqmLt
Z+Vaebn3kzfVDRCAV1fUWRD2nDnKfV9fmwbg82WX5+5hQbZ/VYn14Wae7aNl/fvm/9/HgYV5gBT8
bO7ic6GRgu79S1Dp6efCdfwLfwk94IRKltstsm3HYeyxQNcBjc6q/BFr2pF7qvbdL41WvA+iIIUI
cFFuKCCWz0Mx3jh6kN51U1A8x2sQnpeNkewGNaS7Jtz58UTiK52LZ6OC0nOAegMW0qr+5AfJ1q1h
ucqdkD1CNiooQdYiQjLDq9hMX4u4x0PZ7d7Pr5fyswnaCXEQZZqGqFQFbW6X3IvP6mJpLmWoLTYF
8mb4oemzAUg2hgmrXTSovUFtyRDWKw3mCV73odm8znZqM3AaCqjrQ+xpVmLrOode0NWqbRwUsGea
5s8iKoYI6a44vpHL2wQsRiAMYayGLjUaXb6X7E4jRBNux76lD19DDmPJhuqR/KLGgUu3vqdogXha
pP1yE35Xuj5/liCt4OE1q6Da616D6pR/Dy94d3M8qoHh7jZRUWn1F8366deFdWvX7bKJlnK8l7us
mYePdzGUd/clD+F/8bO78Gcz26nXXGpGll0WFifxfKXCNSumKnTePjlpY9zzZSufC8fYiJnMFmI2
SFojqAwL1ikIPVfrM8emT3oQ6vdF7Jd8cVGkri6lyhNksOTroE6Ow9xSFMNF8JQMAUX+xg/O3Klu
vrrOOpzTNgdXBSWxF/6CL8VuBvpruK3cpsR9F+449Zd0tK+7qSl+0BVx2eua92WoUoQdct28KqbE
ug8sH65l5ZHF9tED+HG1WQb4e6fwRouyFFFs7qaofb0DVJ5upzAPb+TuNLsom/glcDjvj/9d02q4
n0u0HIxkDb9RheguoAdcbzQfTE2vF/EmRbzoK2LfnPUoXAJ0zs6SIjSectN0t120WDt+19Wj7cPf
LS6d45/rRhZ+i+B6ukAPSr8xmxY8YdPFmwY+dVktmflvMobCBwbhpbvWmZHzUs9vWz2i5eKECXqi
auJkE5dTxIcJvXbtS7TwvJZnQabav83SfXF0P6YIvYBRmuxXu459gtjpKZ9JRYm/5ofgyn6zn/yt
yf/oL+sru6yfhI2Opk+U7xxrPngoViDs53m7IDbTe3lABRARU9dfEIhWDyg9zinpz4V/fECNa1Df
qdDGWKGhWgb3XagPShG2FfrEIsO+qirXeXJNGEdMAzJfczLy9pz2V1rguydH66muAxxCo9xJ9pBk
vvqWOmI7MisX/DPk7M/QVyc5Z3UIjber3yO11A67OE+G+zhs+/vCy4xdW0N7LMPTBJxaKG+37Q2d
MP39oC6xaQYXQJWdC/GVid5M9RtjGTfHjxBbVDo9wA+Xz1EfIRcAqsauV59zXEpNiLP6nLiprb1f
u4eimeOn0q2NQ5NknynxxE9iAmRlnJWOY+1l2I2rcTD64rOMPnhIVJZDrv4Hj5DGm+MaZRyoZtcF
hZ4vlClJu+n+fC+XrPPoMYPibdtlPkXXcWgtePo70njKJ3fK5eiYmF+miG9zqixi7ksLMExoZFtx
pbZEmtH3mn3o5gdLbZSSZerOkIdLHlfbMvd6lCyXE70kn//gwbEZQTaIwS498sefxzz7uMbJY1Fr
+HxKv1bVRdUMOoVZHhXBmZNbyTkSefEB9hWejsgUdZ3Rv0T1pN+ZYf9DzHGShvzQ2ryRIcxMCQx3
SfJPQaTQN/Wx7zOCayngfXzjoXpJ9/98TfNPdOM3RXwj9tNFbG9uYj+5SRSqDmh9/O5y8gt79DHO
xLHlhY/8m7mZyFID9cuWL3QJRMgTJc5d4kzx01C6h8GfIdKZ4mC7wC2/Ebd6cV7dGsje7wGfn7Oh
fKory/05zQCpebd/KcC3XiRrUN70TkGxrvXnTQJwg/+nV9e1HI6uowaz/uj73lU08lc3F91Ds4Sr
IsYyd3Wo0yNp5Amq5zksmChj/jYOEg/iyzZZd+nMNwy6TZo9R1oubr2qyC9NHd1zGYIdrm7lLusb
2EQy9z+VTreOFcBomQKLPd4pWyo2dRdlPbMnv99t/+LnIEXrBHNwdkr9SF5ndoYcVmRDUcGGXrA5
TdtGGh8W20ESSm6P7ipxZKM3t+suUbVJsvt2GMfbljfXLTWZ8TaL0RA1USTeccZACGrtwkstXdSx
EQyi2SWf5U5D3PJzSVfT2Ye7/+2XoB+GJh2a5x/90rHZBWk0ak866KktW7j03EH18JNFHex4JzZL
2Rxlk7uTn9xVtlF9+uBHp9Gw8yEk3GYrXTiZ4z8Kjin5bQTf4Yc5ZNuDxyOu6W9PW1++9V0QXFud
RRdpM5uX0qEnF/BJfw0oeVxL95+YkCBWO+AHUzUKrgF9ATQnPEb+5KZUeeppuyhZluO4mBbE6hbU
n07xasmyb5rrU4NgbGxXtWQbKm70sp7PhXklXfytq9Oa4qxtuEd5rQIKzCs5xh4bRfppQf5tD2Pc
qz2rvHf+6MVSx6XRBYSR0JegcxPeSLrfaWY0rMyy2k2lM0Ih+jaWQoCk/+XuNOFDcuCcpe0v8qHR
3m8qyMvs0Xzps6W8Cn8f8oCpzyUhN8z166wMxfl1Voc5oAZIjvCSH28brUsB5HV7WDDszwPyB1eL
zjYoVC04s15OFz4nyj3wY+tzHth3lQcL2QgByFM/tlCvYw5at7uyhtA/70PVZx97MKBAyx0bq/Os
WTpSOIqQ90Ku1YqqjF9G7nPoojFWWHN2yNSlz3iIpSokeAuRCBmOq5nvjHout9oEqCwHY3Y19En/
6OcmPT65S38Go7wc+selt4LLdFojeoNDAInVoiV/ihDn0kCoAdTpso1mH13XOGo3uXpX2+oVHQI/
HU3zUSzk8cxNnrtIi6m5tUy9DXrT8z7qtWD8lNV82UhIXo6WC8OBjkgh/RQdu0QDNrizOdeK+87Q
ryHGig9HnzhNX30iHpZ7hDm+a2lpHmKr29X0rtzXJg/fs2nWkCg3p+DyOBafJRmOPrHhFPeJmZX3
Y6Pvi2p8nI3B2MvPWJWWdYDaWInKApQzl8nkP4NZ+QeNQWQf8m7+BDgXYZ/jlzWf/UtrWvSDlsOL
qQ8uujK01h/EBi2ZrqTnmBbj6ubGIa3Qxzw5ykSkTc4+Qndthv3uIBc4K9oDB8f2kBnpsO/74Dgp
pj+5nWxvAW2H3B8pJe0iXQcoIeKuHfbTuP7HLJry/miz6+Jn2HvGXn7jckEi/eiGaHB5SArvenDM
9NGAFeOqHyz0M9RQG5PscV2TaDOiD7UR23HCDH9Gph4fo1qYiB+sdSPu/9d12L3HVxBoKs5tG7oK
uHh3MKK/3mkAiq/LYTXgZeMuqj1j93/w07RyuKi6yWq+B5q9bia6qVBRTMdtkRjLC6ndZ8lgVb31
n8A01qeTg1FWy4sVVs+ZZu/iMjHO/bkvt/KwmJKk3AAMLLfyoFkrvzgOZZZWovdDcXZVrDh/iD3N
9ghVAlP2D02qkWKd9el8iqrlW6c1PxAdDh7qoCIvq+ye6cwne5rVlDeoTvfgLw++Oh7xlJu+8Tf2
adRsl94+vzsUkeucawZSY3E3x9so1P0rNGD8q+Tt7h9tsQ4HP3Q9WwmQi/hKKPxG8bmZJuRHV+ux
K0zzxS716U7v1sc07str3y2Qc3La4E7LghLAoD/t+jym6p6mun7r+j8KP+LlIqayap3LokbpRIxT
ZCms31ucGC21lq/X+m3c/RSL7XTe5vWZDY4VMusmdPdup5O+UOexNVXcJmtOaYaRqZJGcTA/d8ao
3ciIdzgyRmZSb2Uo4XNnk81RAUh0vguXFRtzfA694rpvSU00CXs9WFBeoCVOr8AL5xtBhSo7zXf2
47+kqaXv/H2WmjZFy7dU66thwceqf2iA7cwoTh2Oy58a+kRzJaVxuvDWi4/D1cq/J/M6bmVS7JWC
bS1zmwBnraGM+1KkefPFcQP9mu/ZfO7U9fKl8dBLgIqwuRbKzeLTAkrvy7Dq+nU6FvO55kFw5/lI
jvYX64IQs51GHHLi6CFtp+y8CkP7R2deTVSefw46SkKelq6PeZuE2z+5VtW1NlrrfoVHFXIXuDr8
cPSeEss2L+M2cK/8qgtuCsukQ35C/6ob40cvrudfa1rvqiCavuk2HXGgoJ27Mh+bvW6U2jZeauvh
/7F2Xs2NI+ma/isn+h6zcAkTsXMiFgS9SEmUKVXdIFQOHgnvfv0+gLq7enrPntmLrQuEEkmiRArI
/MxrFLCQGxuVuW+YU3vrm6iY/pBOZL5oTm9sx6gcdplG4lakuYV6St48heOnISj051JX4nOZkX2u
WJMhbapNLlDCWHEov4Yr3sQ01WqDBBLOlUP1I0wccVFmcrcaWdI1qEPueKcoIrqtaHVHoA5IYvAR
GlJk+phbMe7LyFnm/nzfv74yTJVjYkTyBSd7dRPG4/hIgcfd1YY7nVOM3s/WqAW7FJOmRyt11U0a
9sabq8jXSjUBb7N5SooDVFJfQjOy3rIsVzfumP03l8FPFXM77gJPk016dTRkAUmf7OP6K/4arp+t
TZse0+PSPq5x7zq7DtdPtw5d2sMHFeZ8O9njmxzUU4vn9RN24PW9xT30cd4RuAiUnZkfrOW2VCL9
Ly/TKxplYjHQLZVmVyjNsKv7ClhDExpoClnOp6B0TzqL2y2yrPz6bx7Bv/sJIawK0dXm+UMUGV8w
7W99+lBgVtjbSkDdPsHAStkZY53ezFYzbwI5hz1mPQraOqV5Ww/hKO5dB1fWdTTqyES4KBR66xus
5V1N1qj47OnzccS7wQuE3u3jCYVGT8l531lKd5R7FEY2OfHEThaAD/gt7ee+b9+MpWM4GvY7XP3q
WSkwmQVl4OyHrPmvXgDgsTisV/i/vMBdruCuV4gC8Netc8tG9eRm2vyucjdAC0zJjgssFeeRGHCd
6IL2azi67s0grTjCNZuW4AdzgkWdoBowJpg6VsY8763dOrUeBlnO+Gh3AJIKhyeun2S1D/va3vJE
yk9FmeC6HKXuaR1Car+4k2o8Tol4DbrG2oFt6459mioHW7bpVS+jbqvOtfVEK8JF1dgav0CnvOc0
FAjBt2k6Jjy1vNk5S/qtCmv0sjiHrL0k70Lt60ew0SC5YM0c1mGwvK5W0vcMPY2UBibWQfHcn1LM
ot0E51tjkD/Uofj4wf7jzDKVpKr7qikhtmZwln/OdiGe6jgsbpMdA4lndVnMynD0jB7T4aFR8cX4
2F7i1Nk7+HJ97Fh1VFtXK0rvYeEUz7Ui/92OYvwNj27jiKWqlrYg0VEX+z9u5waahmzFiPOa1d/6
AAXzHAnS7bTI+ayHqLa/Z2ManzPAzjfh5tNjiynqn/M4UOan5aPRMP/jPet1SF2m7fqm/w/X4dFK
D1Opo/K6cFBXNuqQ4degyOSqLaf+cn7lsBoWXvbYYLio3P9BYi1XliKtYG193y/+6q83r+eqCZvB
9b3rxAed1Zkca6Pb8rOrgSdAdsNZyA46AIa8xWHxj+EHK8FByOEwJJGFTHRCOVerzF0Y2wMufC1E
0NhV0O5cTv6NBDoV2EPatE1EUz/KshBoGgfv66gpzPoR9S7zlA42/pYoea/n/zyVFz1VpnReqsl6
+HWdrOdjBMUkjTf4AfTQZMzqSa3kLqgN5dVyGnmhg8yiswxRckfDU0aOvw6pgJn0larpsA5hDAMS
Mor+MieV8jpEw1aRzoyYQFM91X35cUlFwVYhXS7Z09ZE+Pq/u6Ti6L9fcv0fNKX7uOT6Wy6XHFFP
+HetfuPvnX6E1g1bWEI3hQnWzvibnr1uBA1rtGt/RdaxPM+xA8MGSMAtV9N+Z0tykBpBtbPCcrcz
KlXcZupFmxDfwvdOlIc8D82fZWbjDxya71MU0l6j1XBTihoZsKD769t1GVq3CGH2XtVp8meUw0Gm
K6/aBF4ww/72IpFwfHWRl3JTzXxChDV/QkEHJTJOi2ZML2yPyDIuQ1Cm5aEUiDQhgBh+wjRY97ua
Sv46u17ScdP5ss5CsP64pDqIj0sO1HyePtrGeoM9VbvIoiimPXXgJflxNDtUUxbpFCe0cV21YBrK
kFo40l7MrK/JlOBHlQFtHXW92+kaUga/hEpFX/5+7pe+a5oM3c6G4Lr5EEJdx+v7oC8sN+sy/+s6
SYEN6ahO4S4Cb7MbbCKeOsvGh0Qbk01P3/h7ER6nvs2+pbGNBY1wsnugj9EZ15ZgS8s2/4Rc8D26
GnS15PjWwGN4sRBy+riWHlrDA6hRzIyXV0gT51uuNWvKQj+YsvtEJU8iiFuVmdKbmibTVaJeUC6S
detBIUk7WAo+1PMqS4f1JB6ZVHzwsUHbbn1No4gzXDT1so5UxZiumTL+/SIl7rgY1PAmtbLG3Rqn
/I9/MT5sViPEb+hOsr5G7d+G/7n/Ia/v+Y/mfy7v+vNV//mvQ970+0X99/b9XwbbgsLQ9Nj9wCrt
R9Nl7R++i8sr/18n/+PHepXnqfzxz9++ya5ol6uFsSx++31qsWnUVfcvcdhy/d8nlw/wz9+eZNdG
//G/ftbxN+wrPq7459t+vDftP38znH+oqrHwXSxVU23sKn77j+HHMqNZ/zCFEJpj67owzAV4STLZ
Rv/8jQ76PzTkWIjkVB2yibqY5oGqWudM6x80aVwBWF21DX254B+fHweYxV/y4/v+r30oSdP+VZBm
6UqYyLNqKt7muiYMa5n/C4HOjOmhCkpmXqyh1RbgDlxkQfDU5nG4m9z6iYcNTmXYCurv1K7He9PB
5mYcanmmREw5Y5HI6DhvURA+aIGueqrSaQ+zOtYIzllf1tEQJcHBzBB4iotMOVRl+qOLrGA/kKCf
mnyxAOuxow3nKNxk5tAeizpHR9+xwhOkbAQg1ukqROoNRyieH/tzL5V4kwPxviJ/MeDUycvUlZSb
6aQvnXN2jPI5hgz7lIH78MeeGrhmhvETgpnK/cLZCuvgrVWGjLq/ZPkI3Sg4Oo4Mn9OwDfYaPqmb
EjDlU6ebUGXNQb2TC8F96NLq3RntDcaFG7XK0UuLrJsaJuK+c/GkTWYkzH8p32D1kNyR1RySYp5O
dQ8oICUpwnr23I8QdVhZq1Og5167OHHJhRZfCFAe7oAP8qwYZQquCakTEYRew0P8XEftp6pVouss
JvGcxHW2wdTMRiKgtp6ddkQ7sM8vrmrlL8WMT7OiBjenLoqXAVn2oBLiWtdvICCbe2MB+auLi2XL
d7Tr3Q6+diesHRKAw82eSuBmlMrrIjM3dgxTzpEi87LVESBDeu4hn603q0qKU1dJcehj/d1d5Nbs
5QDYoSw9R7WrcxSFYmtp/VOkmhdMPYKn9eDo2r0OSfIKTMs4mSaJWtxnD8pQm7eA+vA94qDfy/l7
JEDjc8vFp2mu8G/iI2/Z5uJD0PbRvo8C53OXPaEflqNWGarbD90PFA5iT49i/K6XSAzVhnslIWi1
Aa7BnVYw2hqL8bWU6oszylvTbztwZbfatKInoPvCN6OLVJv+Opc5OHqrSd4oiO3gSaZsfXr1Ss3O
3dmjam7TZQjWI+dDWuaG//hCdgnPU+frO5nLobFz+6CAj1EOpTbEj0U9N3wL1p7fePrUhU1+1kOj
3ehG9z5k8cK+rorzephKZDmmPCrOag3JMJxRNl7WBgRbMwx0NYXGhD0YwaYbsNP8y7hZxosG5Int
+mlux/phPYyV2BD1kTlXef2Q9duwyag2KJZzAMV1mwJ9OKt/HiLRDucyDUekNvlpnfh1riuT7qQ4
PzpqG8cMSebV9mjV1C+rAsdkIpSdCBpD9zMLYn+S0bMpRLyDo2w+ANEeFove9NIX8Ts6EsElyXQX
2Ld8lHGlPOTLQZALPdTBaT3Tm0HwkDSa8jAZ47HJ0UxlHcf5PgHCB8D5RUN/eQ+xvLxbT62HChO4
jyF3YbZHRfbzvKpLOJMb7ezUyTwEbQFdrc+gKA0a3aoSfYmnMGXdwhlDH/TetxszvwZJl18TO/n9
J5FhLTeOmrqpGvQUUNBm2lkOncW1i1K6H+eIBYxtnSA6m5gG7KxEBEuhIym2CUBLyzd6FF8IhCUW
5wKe8aNYSCpzO1e7rCtNX520XCIYkXj2n7Pjn7OTVJyTzOV3azGFSAvFvejxcYjdx0xx3lxhFcjr
QH7/oLWvpPfcVvpNp6Awt1La83F+Ju60z22CfrqWRVd60tWWRgXruo0fAqpeX02Er/s50j7L0q08
A6LaM9+WtksElbGOGOnagfLYVNqX4aOrMjvIqZDsEWeO1d6C/n4AMTxtEYdKfG1VrF4FwSqZeFGV
WFdsfUK4rUECtAMnEfyi62Qxb2kRtAdCtC9DZe+6yXa0Gwz6atE/C1c/hkqZPqynSr1QvNAAF03A
GB/cnO8fN8n4gopPclH6ut2obkOQugx/TTgp4vgy6K/BaEXnZEzis5bbqOj/5cdcztpGhGr2gRJK
IqkfO8f+5ASZ68fU7a4aTBhLtsVDqubdiyHSTT2lbumbkwagSx3pvkdiq8yy+Vz0rj/kc/BVVVF2
04ymve+x4bqrTGH5bVO2705JK2yrOXGZbGJNm7A0nh7yxGI4tDpYGV3FgiBCkn4iYmbH6YNT27d2
4fWJGZwWlSyxWX8kFb3Zg0WTCtvVC2x67RKBljqBoT5Fss0nvOw5ZyGmdZGB2W9ZNWNkEJZzyyEt
cNK2XTalBDAfDroRRj8L282LFL28oNAtUVWLYRjX+b2RyB3Le3tbLZxiQ1V3rVUXfhtlGjuVEv0c
sHY5r7ONq6JupqEwHET1F1vLrGc16efbmCYb9lPxvJ6CxMYtGqf7rJK2t+5cYtm5AEAXOwMboM16
zukglIR1B13YbgovpkT8NLhi2lsuYua1EeePJmR/mGfzJU0HwEJ2lT2aeQniKGsl6t4M10M+JsBu
9Grar8N4zk9Ri0Jzn9evSEuKt5yS427RLNmvwzksLvmkpU+hhdmCEmao6ZnfdRDPb0B23V1RlBoK
+X32lqR55DV61N7HXTM8q338cV7LkTmuirT013fh6wzkGGbDuWrm1EuLWLk2sLrBGFaviG4n3GXY
QYcY8r65rgrcMuvGPSZ58Vur9Z9nnWTdKLLxCTuCgyrq6RSWuYPBrlH5pZrr1zbVkM2EpLWXDtU0
Z1CoK1t2/73TT65udafQmUefOqaLDZG6mACx9mjDPG1kqCv7Naya2ti9DswiFh09icrS/DAUwo9F
GfgAbI1zHkpUAp0GfC7iSp6TWdk5dNlE+ZW7I+YpwbMVt2DOE/XdUrH5suWEjOxoOtc4naKNs0yk
ZfdMWV2FLqPOV4MwCEJQHO3pYrvPtZwfyKa/iEI1XjK+lK0mxmanLRoseQr2HCZ4s1vjwl9DfQkT
1xevs+C+xI11YldUCrZSli4eTId4tbLd5BAEdXhTVT5C1jX9dwz1grzOkOagnKnbZumHYgjO8E7C
G43J0LNjrXyfMgSE01bM9wo1hKNeAJnvw8yPnVm8wTF56LQ2/YnU5zay4uwrzG8QTk6Y3upoqPZw
MJpT0RzqHOGlwRLt0QrwVtHTYGnbo14cUttBJFoCRUU1BAlOOm6otc+X2SmotJeZuOqGjfxVPn8K
bGUJgPT4PgjgVcTFLN7LIbnNYyh9rUqcY6NMOUouA264oGl2o5roF6A/6gH2fXeKQzGeBZyovSTi
TVTUzI1I9Oe+FNNOOHl8I4JPJ7ohYdU0pxZtoldVVwkjq/wtM60NYBHDW3H9FPw0X6Vwe1xx/fls
b0LhmC8SC6M4b8stS5H47ABwSYKcum5QbEEy4OxoPFKVnD2tnoxvqMMASx/CL5UMFX/Kx/rOzpMU
iX8Nh70hNr1Al/NB4rBw7oLC3Ixj1V4IFlO/NMotoj7hJ7h3zTHv5q9lGXFrBp18Kac0pTEEDlkx
NmmvV1/6QX7RjO/zouDNhfqn0gnbjdtGEzJfDCet1s8RQsc8lLwEcZdN5qAyPNj4GUXu0er4D1Id
/JEhMtivTi3unCz7iQZ36oEz6EFlEHqlhrTvU8pVOwN/YfqaZbOHs2HfFWgIYAuZ9+dCD/DtXjw/
ytq+xyK9u66HeflJTXmcuBFNr7emLwbgvB89vZ/B0KrIC4d4G89x/Z1l8MdEkeBT2PbTJu6S5gaU
FIlcKhEXu2/So9Oz9hSJwNijDZUjj799xsph3vcUj676lMxbjH7zG9W/YKPGhvvihrnm2QiufNEN
VkTV7b4bTro3RS/xNfZHkTSokhnTzgpU7XsM3i+zuvLYGKwO7NY0aKmcX1MRJmcq1skuyJLy1dXU
1ya1xu9NEF36JJZvaT3k29xO+rseZtUl6tHjcFjDPhfDcKzNavxe6clXATn3pVeDcRfNTX9Cxatn
lah6P5tRP0/MXi4qpxGhp+FeZN0Pj00svssxkl/0rBMknVLeBeAqnrTaeEwVVyKuY2HfWwv9xMqt
viBhgpIQ56vUmbeRO3wfIha7pA2Cl8HOTzIx0nfhliX4u9hl6dOqW6aF3z/ON3rgxaYlrmZiRvfZ
gJhWMmXZu64qP6bBjm6DXRyixiD3C5IvZl3ory18r/NU9vmmyC3ttZ5bqNyyBs2yzMLRc31TYSla
Z5u8Jmq2FP28DiNVPAdao9yvIwuKVqvayJlp9V1PMYTqv2WcUUvKuU1z+5QJdp/IEpjHJAuPINSy
Y0Wp8mxHZnNQVWTTuyDW9hUaMhcpuoBUkU2keW3mvvMytYjPQzcSLNHyqiDTFNq27hN5o5ChHqMq
xNAbouddF5lk+iiun0TQYew6acVLPYXfMD4cvhtBehT6WH2W0Ed8WRT5JQAffgeDI9+mvVq8KVpy
mdxWwOqBSjS6uICHYUOOELb6Gecf6sJGkvFQ3w9uE3wx08pA8yUsTty37m0sjR/rvOlmRPvWFN+s
SCNonfSN6cbKNkrU7hwViX5WpGbvVLvXHqvexBQIgzOa0vlLQOsXWcy7PJKs9PUcf7JSFC4jA2GB
CITyY6TLaN8EVXeO+0Y/S/6gG70MP9WKqK/j4CR7cFbDBYVTY9+qaOuZStgc7L6yzzJRo6MyGvHZ
rRvjGNgm3FPJAhyZNKMVswC5IFP3kPZlCIQR3+2mTnovNzA5ljhaPhl1ZO5HtHI/huu5ZtJ9Cr3N
Q5KL7Mmx0Q8l4mKbpnbvBk+xXcxXCAYPtdEWz/DPIK9MCVrQqfMAlo9TswtDxtnolhbcF3VQ7YfQ
QmFM6el9Dll6UOZeXLuGtbtW9emJok+2scow/ayJ/jOKr9WPHFqMa8se6koPd6pGrLnI868h9Jm3
uIEQLps8fzJdDEaqmZUxNQd7X8he2asjObEopTjFzoRKy9TH17lPgq3b5NZjMNShL0r3GlcaGSDN
9Abk20I/kSNtPdvNI4qnOQKbJWta0Touy370NRsN5T6Zo+FZc9vterpLQ3EKRmMXjuzaVpv1X0pX
/Swas74pieHcTQOBe2tG6ReMcVGFPpmNu9f0oEn2Uaz3B/K8R3d03MajPP1sYemy1+c5yvyGr/Vu
PYRm9jBYdYrofBMdtLqFotyn/X1riO4el+/+3tKDaA/eCCfd5dyvCdbTbOdAsNj8baKq3WpbtTbL
saGgF2OGD8ag5rdiqgF68osBC2O4HqZyurcyllQp6fbpLlWzSOj7RkhW9OUU7hHRfijP/MXZH5pq
BJqnj7eEFNYr3EA5recKpe2uuUJHe3kF6uXTzdDZxHplLrfrG9aDTPKzMpgprj1cQ9HRXtRccVZt
J7hDPEKp3bsZDsjHoUAmCE+XzFAgE9b5uWnEIcXLBAKNavtC7z3XMlp0hpIfWmdp9A8C54To9OyN
rVn7/A9oeo8qxiJTl3ta6o6ndCF2sZaaGxTm2x3S3zzIwTPNz3zHA25ibWDgmDB1/Wk96FQQs4+x
3raO38os93oMRE59ExcnLQzNzcw347WRXZ36HCuBXncOrgvpu68zr9Uj+A4yzXbw0RLPQn8UuXJT
O7ntuJ318DVSXe0s+S0f4xlDvjjISKeGBBtri4bAUBwAkmwi4Ny+a0kI3GZKMKGKbjOJicJb/Mzu
1Oy6pDxZoaDINGFsPiiZp6jDm67SyjbkVjWK0kOiikV46NMT5Tm6a5H0q7HQyb0CY8MSg3oH5TYV
d2w5B681FY9LDt5ZbgNpvzvclS2iUxsi9nvYHvDdWF/gDZqWfTH77rFtC3lM6sDDrwoHNtlQKxCP
QhaY3KX9PnDzGbfnwPQdqNp3TQ4E3VSvo04RWOtYMCs2cgWgn5lQuUGolgC1sM4zKbQfU6T0xosx
z8a5sHXlNMYIxFfRKYlQYiOhOGdN+dUN22SHoIfPo2ofxgU5ZmQWguFucqZzQ/BlgGUVtsj25FNX
DejHdrYQjgrG7lGM5eN6t/As6XhFA+GWSRHtsjmi/IOvMukHlu+b3onECdIZDTjKsJ4qigelaurT
x0F161PRt/5SjPdViaSZUWWkN1N6HNN00+pm7IlwqZs0Zb1LqI9GNQ07WrNxZrn+rHTNaazi2cvV
sUIwzAp3lWu8CbWbTqZjf6VO32wGB2xSVt5nqbUhG3gHD5bt8NwJPV35qWL1fQ6VYE+1IjtaDjXA
aR76RwORDCPu9Lupu2gUx+mGDy8DelMezfKjoodYibZzvzUz55EyZHiI8vFOjHhBGmWbeVpT954l
kSRM653CbexM1KDWQ6zNYidy9xulna0SwVxvp61pmtW2pJ5FCZyGci8hwyvuYcaBzbOSq4jpLRaj
wlNtdzs6H/eVU5FE9YnxVDfC2BqF7XADpHx5A2kTkNVDq3aNL8z4rRbU/zRCxC6w+w1wuXSXthL5
QRd2nau3np1M0S4F2/Coyb7GamHq78suIh7UdhiIOZ5bxosHzDSwq8R3pqBsLM1R3yI04x6U7pTO
ebWxyVitPizIPlxQHUH8Faqodih23GUqza2Dro0pFRYrorpDlX2eUh8QkLxT4IXMWljtAn1q79Ux
vstk8xMlmac0LZ2tU+mfARrHfqAlKfcqsrVqlb2JFD8DrK6Ug2JjZa8m23lkxytkNe6kDBKvZFPb
tJaxtygF05LvNV93nYutwAN2hpRaU4eoTZec7KKpLwV/2MSwEeysXb83wkPVRsYRnKh7LoyHoqmC
kxO/BY6REekJn824P7DCluzcHHKq+WmStnRcU9KMPj0HmcdffPbmflJ2AyS77dgHwHuK8K5Uh+Fk
QHG9Cxtt68TVM2IcLQ0HNosJtNsO2hYV+fFTFfGBR3JMv2n45hqqD8LKMh//oB0NFB2PuvZn4RRH
rcx6JOLS6GAkBX/YjuDWSggP8WDzNNa+TzZsj84pb9ogII+MowGtMvxsLIIEnenoT7mT2rhATPtZ
5s6nqN+EquVHyXhOaFA/OHERenkyP+OYoW6oLbtpWHkox9gvVuPs2kZoewkAZbOrstB5jYmjPN2u
frq2IaH9ZqovEqveGm3NTW+8OoYy+nETj5tAI51At/405Y3hCcf5gdER5k11HwMuoLjTtS9FJXE2
Sm5V1FW+aYXzrkxx0nLUBAvo4EgFMaeOV16ARD9oUB5yO6v3xdAdUpWbA6XmN7NX7QMkIEwOW5CC
i/V0rY1e3xfmO0YGqW/b4bgdWoggrhmQwilkOhKl0KEkXBoRBiDfqu/rOduWRS5Jw4ilEh0TEDID
P2ybc2e1YiPVyUAl1njMpJiQ4FlE9yrn01DhnQpOoUCkODkJKgngq62tbbT0jueXuh6+10AZvMGc
n9zGOKXwBa9Sh7SPvsnnJGWv6pOHNEqcfVc0PCRh/1yZw14J3QP7YrAxJImQYab+ZLUKez/FxkyT
t7YPNppb7F2y+i1s3+6IUIzpae6U0OSznDuVpKAT4ltDvd8hVfabIr8JRyu3lW3ru7nJwmXp2rT1
YH02g3hrpmPzGru5dYpL5wXwZ0iXr67emjj7YcFQ6LnZL1OR0gCL1XFnz51PIQhUcHIWVtk9saMB
UOaqcp48CsYWlVG5dcsh+8wejTIiIrhjE2jbgupOPz5VoEGR7ey+DkAUvKhMtMeSDUHF2s3P9HDe
YyuRHeO5QWSo0zeJjfaendDscYPqyXLa97mESwYEQ/qtm3tFDEuACs5Wg5Z1wr+OOWGXRzvGfGI0
B4u1U9o7Wao6eTXSCtpsVveZ024AKbwqbvKl499OU8c9GXuwC6krBDwmhOOhV2pVdxpCjF5cmWz7
Bn+WBRuVZiZV0FBcVCOzfXWoNV9qxZPeafV+UMVJ7aByJPF4cfAVO1D30s9x9An5HUrAOrXnVFiW
VxoBGiphkMLTHTQY4aW2qSrgCUi5bQU9ID9tB0oWVfbZoNQJCEHZEPOQH6LvWH1OXdfdpgCJcZYB
D6fE9WfLde9tIAd+VYUvfVXMJ9kqxBbBTytwSYEyFVOC6A5PK1pBfR5utDkle+DLYXk46JG11JPj
U1SAuRjmo6FMR+7+k1ZBIZXuK3Lu7BCdLHzEgJJNFWENA5X6Vc8CywOf0vnD1e2i+mgV49aUKRJB
dXlItI5egwlnxTTwvy7tN9LW5iAO4yioV7HIoP0zboAPzjs3dA406X7kZPBxrhKTZck2QYFhM/Zu
7Se1um+gSOzhC5VTk/t12/QeEhBbOx5C/mpF5IcllhJpXt7Auk7bOdCOAZFOpQ6j13R0ehPFXIQz
jKe4n75S6Gh2dqDtRKpYx0kmUPdjYilYIpskzYJzEJW7LO3zw9jjFz6hq4F58gi31Vy4KAZIEnr5
8dBsWxGGO7tR70NdSaBgJ3fV3Olnu5I03Ov2CCc79cjhXYQu5LNa0aemCJNsh+Frihsy8Kyw91vD
9Y3QHvzQ6SyCquyq2TSEknjvwk46msN94rjiqPGEAveDrdbIl4re9zWIHcubID1uKrs+Kzmmi1YU
Cb+0A/OudKHn5635IA14PBS9NmiujSR+1iloy5/BkJaPsebetWX+qYg7ec1qKOtJZF5mPfVp7tZc
VapvZazkng2fr0fO4z42uH06Lbpr+X4v6Rg+d0hLbTNpbkP1lPTA4USC+26hmqxDje6cZdNicwtZ
MApfENFSPH1Gq4lcMgE067Cnoqu7HQM93WA7/xC0057CtXusXB7ZgNXJ+ayglnLu1CbfcNdrwJI/
I3GmHxlQPQy3lhTOvojnkttXQ1J6kbBYsl81CQgDLLoJRncMXVBVWZ4W566ZUs+BoHifJNUu1IV1
aykaeFqVGn7pjCPkR8f1R8UMEdOnkJ3qpzir8vN6aIpvncJTrieRR4fN4cUxTh+x9VIlc096cDcV
uvDnriq2SqK/tYhp+2nmtrtYKd+k5swnJ7Cbw5Aq8ZWeub2N6/BNr1nVo1ZzQBCj1jGjqIaoQaKf
NNM+Vp2czlmRbZ02ia5lD4cfuC/RUgHutizPSqV9Rnez2yUJTeVO0qMyW9lhi87upncEz9W1F+W2
rHqYUTacL3FXz9Slcor70msm9vw6Vg8WS4+iWOo5nuDa9J6SdfkhTxoaZU94Tqt+Fg61P+tW8cAN
UmKI/jBXheXPnNrYjXVWIGNvGjvt6CwYx65yQ99JzJkcyfk2Kl91d+i2RdljOhk68HWHgzoX32MR
aiezd7rHEUF5nnP1C0rtd2BcABi7+pfOhf/Zqg1pfI9hRTslih9HPOddZjwOY6JdA3Ni/x3dc2DU
FwM6864snNLP4+lbOVqk52NlnoZk+kYQOD7WLgyRmGbRUQZpi4EEfBOJJXvpNuEOFSfNy8gEvMAu
xl15X4cRilizg/qx4jwmDdxfjBTiraPldJ6bnRmX8R4/jnqTu27gW8LptsgYV2fDmF+Vr4QcCc8g
barGwY7YN/ij+uzHfA9JlvpuE6OmOUATSks0CkaDaJAAIQ5qD2zO+jslxBnUjOPSbS9QeXdzgUcy
LcPMt4IDcKjIc9I8P8gqBpkyPGOhrBwtZA88e9tVeLpWvVSQ655v4Ka1h/UgK/rkOUUFrmMtdUn7
S0dC5rchcOlMWu8ALpyjZkGOm+RSV533tmjvw8HaBHmxpyGDBuT/Zuu8dltHtm79RASYwy1JZTln
3xCOzKnIIll8+vPJfX70xsYGGkbbS7Ykqlg155gjjLIM22E4N+u9QgJ3jxdFlC0gD1Xl5UcXtrmZ
znfLOjJwGpMQY5kPWZRz5NfFveuv9iaZtTSaTEeLvL45LjM7ppOvW0av7/1sNdsso6tDNgIX8Rai
VXBYFccYIIlN603ZkYWtld/pprxrqLfPjFw+s6KfDrlLlmzZnj3p8ZezMp5M4qL0RosXk6wFVTUx
IBveyTYftZk0BGsAxMreLw7uq1SoYkTlXacOhV2VBgeNAyyFN9w5412A0UKo560VM72ERIQN7Dzj
EFtPxTUojxutRP1Mhfa9aDNs5OQ+L/C3HytxM9a94CyzmrBPVm65rtrpaeZErtlYod8NJPP4lRbC
o3ge++Kgo8DZCJHArp3n81z584nZxH4otPlYGllNpUw1Nsy9t5nFwVoA21DldkECa3PGet7R3WpT
4twHToJ+qLBY4diE9lKziRLksDQHluo0cMf2zqZJZDQbVb3FbFZF6aj70TzpEWEfkYb8d9eAYUb6
8OYpc4z8nlrEFQQPATmLWPjq2VWtcWCNGkzg1mQvXBhzHtEylgF9Y9S6yEpY9d0EnQUi4C5QwxQH
xGhba0d73jDsZESzNbWSKAd689DIt6PmRQ1ZCZu1HB4Cc73WdcFoHXicg5xhg2+kuwQv1G4dXkEc
k6MXnKRs81PjzttVN9Mdju13RNAZodRadtEcUzTVDfBp8l05vZERM8a5XvWh7c8fViGNjSmnc0rq
XuF311rQj6eqYivQOyfEoRVbOmc+tcrmnSUZsjQF8JpxFwVaeUguedc2z3MeWwXbDhpuQ4hS1F6w
EKYzMtSt4KjarowWQig3ekez7yxmRcOB0A3CxjNc5SyEKTWFRbU+6V7VRFU9j1Fqc6H/vvhw9DZt
zljJtOsLunvbGODvNJa0bkl7hJQGB3FOyJwrv/VpxLer9yJ9GUlVgIWVKPfIEHlXGs+thBrhux2A
WolnNFKv3HFJYWJ4aK/IWVKvnZFUDLS8vtbuS2f5bpJ8X668KJUVKrI876lOXKImJobLPRG0Anfz
pjwy/c0PGhMBKtugiRoEcZDk9Jhahb4fPo3oHhIfki0swVAHOQhc701o6S4t1BSBddpx9eKvCJ98
bRT7npBP/TfR7J2Zm4r8DouFIfLrdpwISkvaW8sbblvclhqQeFv4uymFqdjP+rPmjRZ+LhKHCt1b
97bp7CQtG6BVpyKZc7StMtuAwWVbS7/Ki7R9GafgpoJoGgGcvHXFugvy8Xk2qFBHJ6m5zv5WPTDn
yImI3QjlvLYLu2gOfXa/wrdPNPqhxgM22Cgwghh+DNfXCfYVvgYbxgHvWVtpYK7GtHWdn4pkoyxR
YICC0MCFjpk+cJs60yVhyHDjCmszwF+qUV9MG1dPTm7peCFMs4O/OEPcMAYmu8LYz15ChCz8gylj
a57VSzpY+SbRgjEcsLaJWG/p7YU72OdPi+NzcDl6f3Ld9h2XUYKTy5D2q486eE2RtBZ0BU0qttRS
uwLkYGot7+iU5r2p1VeVtHSMR7P3MtvV8lQHcx8r+2kmdzic3ZqTCxi7wx/StrJ0O/dreys95P4O
GziuvgC2ZbEcMq2CqqKARSYxxGefNMiorMCCbZ1gKq/9nHVr3i066LEF73Mhu33bifk9S7P3YG38
BzwOosYPvhPUmnEP6YhhpYqDomCnBWQEwjZjbwYsIpcgZ6vvDk4PiCSM+qbwKucA+nHdrrbBcdxw
kTCGQSlAUdvVQbWfdbchdGEgLi19M9PigzzNYMt03z0WIuSu0o+WqYKo9NM+oq4OKOam2Ki6n6GT
aQQkEnk+I0AQVrb6DOqQLu8v0eqeY6hbu70hf9eOYHlQ47naHNfYFkbZKB7GuVTbpca0q1ybLtIG
E0NCXG3iFXOXCPrI2Z/WJaRb18JmABIxk3mIh/E1y9FgOEI9TVI71W0/kajaQvLXOzb+NG1DURLW
R4fYxSNI1T00mgOmu2FbVEacWUW5g76C2b8q7geBI2oyEqGuZ/A+MY+6XscuXsujLc0P34YUUWtw
DchqepWE6hSN2utd/VXP16NhfY7akO0qXb6MqVkf+lyKzUI1NLU06w7Y+jFb1eNaY0KuhMwjUTrH
KZ2Cu0apRyi2p9rAeHDWzGgR8hkG9B5p2sbKrce8Nj9JwAmOOF83YaKJ3VKnB08AChbTR8HJGHHY
gzCZgPyOk21Tzz5MkrHH7I2vjYHjqc65vkFuHISWd/GjQWs6dcmw6wOZboUJ8cl10W6vDZqfYczi
wRePaeHa10re2QGltak7eyfvCdk7rnxparHBm+u1Fbi8icgeZi329N7fwD78StJlD8rtxLXS993l
RKvWr2KZrvJSvjOJ0cPGbu9FS7atMeZnE3gldkiaEDowI7v7k48xBd6q+quRm+1VOjS7xJyKCBoQ
1TcHv69OkHU5kuWVPsCt6N0AZlE5vuoXtrJJETYraW56reuiOVn2UHm7sKlKoBg9Idh+VS+F8LGn
0t8WjMfCAqPX2E3zg1m+lykeK22ycPZYRDJPIqcMlGRylSUgfGdTOOXLq3LkHfR8ehfxPSz584Dr
lmxfXa3zoZJY+6rn+Bi6loDz4qqDcQdvw01Dyw4OEFbzyNSHlzY1mH0X3fs8uASLOoxHS09/o5A8
2MJpLxSFu9E4MMtcrxrLf1lmduceuYnuzsBRA9SHzoFhHjT1YZTrGPqA6NGg6S+ZBWscT4n+WCZt
JGyZbiTEK57eD2XXBxvhPFpL26OJpYvDhIPgq+mNaJ5db+cfvsusZ/EJIAoyVIOT9pKNgbNv7fbL
0W7WatkOomEQpWlffhEomtQF7gR+TWHCY9FZGtvFpzQpengk5QfpLmikJgyHi+CqMswb3CIfepHe
TfJodDUmvMX4LaeVRl4RzWr1W92GoSe8INsxebrNiAANL9N4/JjX98Dkbr4YX1jt9zQM095YpwZa
3Rr1OCOT426n1s/MXka3buTHyiavShG5ZadfeHCYoe6MDwMULJYkE5MuS7wYK5YPuxhtJv3Zh44N
GEEA9lcybsosOzfp9D67/SOzmYlrN30H6J2kB72g0eRHw7sNe6E/S0ci13QI/Ktd+WrY9S6vzEeY
2x+rWCMgmxTD1PFNC5wv7BrxGiPYMVv177F1XptUfnqjus9JOkhnW8b95NG9JZkEsIjydL0Rg3aC
prF+DA57oDmbGYGZzg2CXFprhO1zrUWDQ67zgClE2FZbZrev3aRDvC6ac3q7SPcdUfor1IKb5WJI
v1Yd4/Iewqonb5pLQmDmpbd+be68zLmcpfqEMNWSoTtAIHWNjyorm7CYTJiTGYR3vW1urc66MHWH
aYel4bLH0ZwbBZHvRvVpXObdozEk+yKf2nDGVArnhfxAJszL5dAqi9gLcupfZMQMiR791NqPq5LU
YNljbc05VALGMMp9KPqqPrvFU66gCOLCCVTUJHfsVVcFahLmE9aVky9hG2TVkWbjXdTOt5Mbt4F0
M4iwOUF96o0WBpZI3tx3nvts9+ARhhzuCJyk+xWHhuyka3QW+8l/5SlPKsdm0X3UpcZ4Jh/ijv5z
W3QA+kLZRliuGUzwwBKxo2fvWj5x8oE8+r5+ZJD0OVdjzjgsb8FpGiCIJn1xCFKLMOv91FyiTHCb
iXB5eisADqQRsK+M5WvbUWEF89nCdzUCEss3sykGeCucxhcAzayyJBq6wQkTq4+M9hdKJ+SLrK5u
U4IQEoEHt2b3u2XWHzIfpoJOMCAQfHdd+sD1awsa0eK/wOQSAAnjJVyZhREVWfGAoh3TaojEtLSM
fleSIkNhLkG0GrkRgjklIYDfe+HYxA0NySN6BwqNoLzSS+9jUKLnj+LmKSt9p4OOHoS0MGl3b/t6
MTa6YZ0ue2uDgC0kDqElvQJdECR87Oowggm1LjA30BwXnpOXQXRz3Ln+EgE6hV0wHfsC7QpGAXdm
9+6lqI9F2cEU99UvnKgou6zc4OJqq9aHcmIwkwTLg85wtJkAFxxNJ3qJ8HejYG1pNYPwRcqQeda5
MZktBmPzUNDsxnb3hp5nT2PVR8pcTooAAy21967dVjTsNUpU7hV9gGAM8qLh3zApXJzY22x0HIOR
P2Eds2MGm20ZPDxVA3YQpFgNaTrtPJzHEiV+eqEB0Bt4p1vl0+rCeWHd7cyBvZYp13bJcraIwYWX
h0XuPu0fPQd2kjbN70jIiz1L5gSrq48Tkxh732t2eumIe12NF32nXodCDqfR3NWOqX9RLwLMlDJ0
oCazGrpl5AvGV1UZYPVVyB0I/OTqvIZSPHm+9bbkxIeJQYZSkLmQ9HPEOd2d4G3FAwYO577uId5c
OESre/RGnOuQ4Bzz3iNsq19rGFGiPHWGemHit/PHjNLj8vxJbZH3WeejtYdN8tstsNuQ++eY60Nd
pouHt7igvL/OB0+/toflCknDxVAAIYg9UoR27rwZC++68dqfkgxYGmxjN2eldRTBAriZwxsCaQop
qGnjeyvWLOO3aeadOQ3VXVcyxTFrJl+GMzNsKxKA/mbXGTVD0SXfSh3X/iaoo8ztslDvfPq2swcV
L/b3hVYVRyYBfOwp/medFuzqblr2ChN9qxnO/TiCAknzURTttAvsCwYn8JvL+hZjwaqLkkRBHW8l
q5rBXc65gelgh3FEdYdHC8byCj5PXyOjyzAsuzULJzJ06LqRM6gnrWF6XdnGvkKdx5k2NmQ+Fvrd
PO0cHbf3Pl3v1sX3j2nQwh6Qw888FpihXag3S0dKRkVdZxENJbO+ehL+a+d4xdYyL1bf0M3LdTKu
RlI4sEb4SWu3ubLysmUr5QuaJdC/7jLFXJejZpJAwzBHRvro7P7szEb603S24Na1060zJcVer3xq
8ax7zdKy2am5d7fuhLd4ltaIoCy8WjIhYw1yDvbCprlb1Br88y0khhymkXGhWzE6gO+5s+lRpJLD
Hw82ysB8TqM7Js8dRbuGv2e0yPkMs7XaceONcAkQkuVwNV5HHOgktTBTFrzc18SBAiPxGfbaE7GF
58LiG2W5m1FLL31ns0Y1unaz0ubrshu60OuxVcGNodvlmZFEdc8Qm9sSfggMB0U7HOEXNm7ULO5z
iOO7QfjNKWmFG9qzW5JH/1jgo3rMnJPrJ0gEy/weixekkd0t7Vy6z0edhZZNxyFX53kySSZOXJQs
vfczuhB2SH7Vz94in4kYvQjkblcrtWNXXUId+yiHJL8PuKvCpX12Ku6SWpJTrVEcCsODDRGYtxVy
QLUwd29h92fJkrNSObJwq7mxs+S4VPpHKtWIhLd/69J6BGKqX2soc5uVJMyyYaioB3fulIpQpT7Q
44X/uXhBE7ei2lwKjGzQP5LGuxXDYod57biRJi5yjNHytszk3tnFf5Z0ncOmRDRQ1mI6LoP/6Ioq
rs1pRJ59D2eb31qCT8mJAh0nYzA5rdtCI7x4MZ2BQRGBH8vM9YVFg0NoE9oF9qbBbNYccESsSzw2
tiS07U2uWoAldDx340OxjDxc8sH5Quy79RMDHMJFONGNBlldziA7n5EJTcEWf+BkR7S42GfBaMVA
TP3qGwcvxR3FhjMwrXemXmMmPGCS45gBzvXfOEyOm27lIeMQFVP5PZsonvicQZUwcTLAPwAM48Wg
kc6CaFhHwfYkcHVyreeWsZdljPezj7cg+wIdCK+8H8/T0N+72HOHVX2owcftAsyiW2j8da1gIsos
Jy4S5uBBYtxqtua+r8bnMOafWfPa6NAd+iT49KdgAjESNH9Yu0F6CoXhwEtKXifDjJMeReRcBNcQ
JQlW9dSPcm7Rru3KILvCJy+uMgjHVIrfplGDsJUvPP29tkhsVBBrzbg/OtjcZyCukWPhExxkxd5y
dEVxUO7nLL+Ht5lu2rQYQnwDD4mN/1w7ygNirAGYv0A1kNl07pQKRq/xnTqUY0LJhDc/MVVUNzho
a5LDqL3pZZWdxRi84J3rA19jXToTtNT16RWn07nX5qcEt4loVta77RCTAg14Cw+3jCDDIyKpL335
RDOQIJ4dSpiC3pAGeBafRdXfUFNDRLrX0majkKVEXQ8ku9bdlz8xVHWn18JBuFan4jqV/ZVyQGwc
hPepP0LLulxe91Wr0LNSLIp8ptlua8YEKg9rDF2TRb0L27lNU+O3WpywyfzvtOm4aIbx4JvVzRi4
zdZkiOBbhRkNwntBY2qES69FWEOdFjf4bBkkEaPqooyd240BNlLQ/xdDgJSz0S56iVpez5b+y+WK
QMaQZAYWQDOzw0AFBMDQec45fIWphGf1Ped4O9eG90AxMEdGc/Rm6paMIa5ROVA0UkVylrE17CkN
XRrwwap2afoLyZ/yzDRhHi2EOrBPFKtdh0WJMjMXt0Vv3UKKJMb3FQrkbyeNhzKX0WC0S9TApy2g
oM1w0uHyk0zI0LwdF66deepRLNDxs+858M2sQvtMGV0xMPFTfKPTuHC1TyXEhHaaCZ7f4DMDE03h
oxOrKhnifnCu12bBC3Mr/AEFQOBC7My+Cr0nYiKDDZZw3GLac+tL9d37Kf25k96bkD+EeUeuVMrF
nS+OF9DwjOp2SaOEHBOv7W4rvx82kHajblqPo3C/20uBmDASjRudq0tx/QFzlJKTTJCiuTIHeOJN
53023Y1CPDVgs6/G4BVtcM2symSlTvdZqwdRUBNX7WpbuTpPaHUBwJoEDya0inlzyMz0V8HGptaF
awFhAU5PRkc9eLtOPBByDWMZcyHkWch8IMKMKLx8DwJXpv1YWd5scRAYQydhoLsM5XEa5W2LpCae
OqLa80W2UKY7g1HTI/kAnGRNtVJaUhYAFP9ALbsa5XJePfMdp4G44Bep99EbTgN0HPO69pJjkBln
WEL5oWuo0cEnwrRGQ592xrSH6Q7YSQWW2qBFI6UgtDSJqrGNenh/JAfLZ+VD+r8MO2yDRWVpvhuD
YTrZ4lzJAMHUgiYaU82JJsV7W+Z1I3LIZfQHpFhkj9qMcNBBI6QQRu2Cy3cZ4Ptoyo/aDp77JZk2
ldaezKFns7zcJr0PsqyMRQ+XKUU30vnndqrq4wzejUKmCBcNug3RCvQtvv2ddPrbAFkgombp9ynj
Nk2zCIVkbFU41hg3PQyTBb1s1640YGsfrvZdavOKwKnIaa8V0CZmjJmA5Z+UP4RSg/NWKbdfV28Y
lGI2l8/b7gIbpjL5McUTKuKHetEf6zl/ycERXLZMnewctMvM8+13jO6HG6WVnA31zDgy+cKY4L6F
LxAPpTB5ObyLkQyWWu1g9t1ByBsUjG2q+Q5e704rfBTZI3KktYdEmTOnJdtqU8B1gSWc1zAczKNv
+318af32PcJyuGP6A5kqxlH5X0OnvViu7cGKIu46txzw/QLgKbi059hjFdn0gCf3vY1gAii2AM2u
i5uatQZCOmDxrM+xVgNF+t0EDNsw43SfsQLrdDGTKYAQJMiTTw6vAPmuSqFe+j9MhHedv4pd2etd
3HViN2XQid0JWbtL19X049tCa286KdQbb0m2rkVQYtVNSL3I1slb7cW+qV3xQ+sKO1yYOz3BOt5N
77qMrBjc7jtK4cKl03XjubCGiHG35KjwLMTH5dYRT0GXvhMEzPGUb7yseoIreW1iBRClXIxd1oOz
OCixxpkxZbvs8Cj6lgaYHryXS2wO4VmIduuJIiotFwuvrCaPTVPWB7txniRtTVRgQtiyY05OgKw6
Gx57xOgFam89gclmT3A91JKUUcqKhDpS/3rZvrHZYOwnQ4d0TchL2c9fdj+M2wBGsov3YqiqsePG
X+6zUacXo5WOE5tmdLQfNIfhBmC92affjVfdU2AZJgQbW7qMJwRYzmpsydIo4pnjMiR+9VxfULHS
tR8ru3hbbLhBC4Nms8nVyUWYDOcIa2w5l8dmlEzL7J1lGlBsM2jmjNcjm0kMEJt5CdvECo+FQz9k
cX/PzimDgT9blb8tl/LV922YTOrUlC4rINFuOh2iEXXuq44TCHVEjUeRPTdbcGG8qLyvJWloTr0q
YZEz84C8iOFNMk2xr3N4tXp6MvvyVR+Mx0IV5wAyQFe6cuvqIO3YeVAMUiypgXttGh8kIV283eDV
j23B/UE0EkNOsVltsTJVelRFYx+N2n/sZmok2zEiC7lhh4rK7OV8pSZ9B1+Xu3WZXvC4ara1hZEI
Nm2cu/emnt4bhU0hBhGxUXZy5WhmjLT+TWorgPL4NbfUzTVqQ3BLqpQuq7ftAFQtBHu01LWrUi7D
hv48NJz6WFezeSRvl+aUoikhv3RjF00OyX8q+DycH1k00FtqicG5cwdIJENUnocWvG1d0xe11NfQ
PWFbFvCVCz7D1kQC0tq0wG1tQlMkQtnuZrSOnmy2ROgtUSbojWHRwBKBAEBUfZ07MSMuN8JDetNU
l52knaCfu4iWNBpQBTnXX9njeIw8WmO+B6mM3dq4gkYyQCIzCNeW3mZhEhnPKvfg+qldMRr7xRZW
7Mly3PRWdswG7kFMo7ayy/oIph4wd/lRptpDZgd36DrGDRTcuuPtQ8mvzgViRiq+ynWYSVABnOiG
GfuYzmOTL3FmsmbafMCfpL2g09Y5sLWV+PWa9B4hMO800yvXZWKN9auqAFGyIemuLk9VrX5cuxTO
Dn6CUV8PHAM+/dQi1jVKk97dKRVQO1prEkuh5TE2BnFfzV8rQN/ZS9ouhKeaEzDoTFFW/zQXjQUG
kmnM3GqKi44XPBnWTvPq8uD1YonxLMFpO/Ds2OwhelUGXYfWBMXWadIPVdvYAzSQEkgqgcqVD6zK
BWpHluLY/KAgnYa4hIGaF9yycj71AajhoHV37CxwXFNv0w26H5o57PLBFc5maNijMqAE2vpzWRev
zaA76EQM0lYAA5wPr9d1uKAp97TzmGXdM/c3vZXgoK0ZMJIBz1GtlofF7eyw0G4nxhobzrY+1t6b
Et+BxFB3lVcCegUBmoMKFmpixXRN7/gQMC0pFxIsnRWHZGD/EMLtDRE6FbG2OCc4lHPmeNRXsDbN
rmLfuXdRkzKXrX+MXP+0iK/bGkrDu6J+8JLuBALyua7+b7J6eISzkDfOxvIb44gMpMQO2Qx20BLQ
T01fntTlEQrmSzAGS1g7E1yEprqsbGLTbSzdPeg6fv7MHP82643fLBOorlvI94AgksnHq8q7PX6O
fVhCD5DLIoHy8ytfvXqV5t0Oxm8eyP7adxFo2ImPP+2s2SGxW4iBGuzjNDt/0JK0uclc2LuWsYJ1
XRjUlXjgk5HxiCjIt28dbuW7OQnEnShKebSL8n5wZvi9RR+60uPCTx+dU50sdQMctGuU/FpMiO0W
WrpTz2QHcLv4QHcO8cbXllBNWIaZJkBlaSTPeg0eZTGu2mSN975k5h5l0ntB4bWtCxQwBjkye8NR
L309U7zCbGchjL9T8LCkWrkz/PR9EFpyg+v4XodHh5yI4m3iZ+Eozq0LPzUx3TE2feM76L7zeq0j
kODiNLQcKOTr4aGAL93GFcEzAbB4zuAdrQkEFng/YybNmjSXW4v2NMP+iVm2PdCIwfrLICXF0zzY
nOckqnqafTA979hZYnev5QXTWbP5k/LsG5XSCZvdl1HCc8mCPZG42S6oknlT6cRN6HnhxyhWXEdi
RUN7gA42ixFSxn0+k2lar9VWN19t00K8pzM7Umn64S0GNsz1cVTJfFVYokbajopxHI1HJHduODt8
woK4mu1qXCzel63BDMvzaJ2sBs2ackH9QHZh+LpffS/vx7HTo0X/5tAcNjlVDXw3khe1NQBGdA1A
6nGj2x76aNPY6bJs0Yz4Xoiyi6RV7cj8BSg3d34ze/2dbdM9Lk2woVpeT7VJqspUZX5ceBRmDXaZ
u8ArzzYzMZSxwswhMVTy068GMBVkmxGDKyZwU9DfMS6HO6HNGKqu6xVPZFyGoPeJjvxW68ZxW9HX
RJ2w8O+eV5Bfc5eWIJUGvjUh428m0hpZXJDcuWz1eM6d/AYbDTdeev9K73UCf6+B2qgIUtuJBHga
U81yS57aw9I54lTYzwqFmIY/5I03++WWXpjM8vUIj+BDBfgjlOJREt4TZQ3nv4JBO/ZXTRGwGlv0
DnDMZLtm8RrUcetXasuQAGMkVEOFqn8NvUUzQBSsO/Vs4pgKQVqicSNu5lGbguskq2Nz9Z4Z6K+7
VgOUZ7y6VXUBUWepDjrVg17m39Y4QVmoDowEXkbTB3x2CQnO3CtZgGaMHvwltNT+xipzkheG7MqE
kb+riHdKcZOKOpzGKp0jo3eRD2UWhKn50mHWBuB0EvJCxoPpc7/Cq4ncmnQQ7JIO+tL+LGONGaye
HxwNN+aLf1kOd6yfwNLqTr20PkrXNO9iz28QbE7dby37IZ5bmNbOPF9V5GLi9eCFWZ0/ugVAq/lU
oSS9z8WdnThob9DPUBs7X9C1IG8518W8c5yLBRsI7Gzs+46Zm+bIa7i/yLHLcuMjbYvYGchwbp/E
WMf1CifMYGvnAJ4ohGvdYqKYO1AFhts6Qyc7zdlT41T7QCOaAO20HaItRrKSruvGYqkpuNrY4AHn
TUxdRmMDQOmfVlQBSblpp4slENEhzUgERWvIc7uatwFB0SGM929lab+OlnGbrNMFWME1URI9Q0bs
A0OaaSsJwuGAi1YRvLe99ybN0sXc1DIfBGLmnO42QlyPQz1mFNtRZkvcMSMy8rfR018QhJ98hnVo
tyIPj22IVUXkA5bFJTmXGzHmFwRlBC+5TAnY4ufe2CWluqdu3/tFfpUP7bXFPGEtyxQmU/846ViT
KxzdOAkTRF58+pWf/EyBF0ln0ug5U2SK9HUrHiurI/dNmi0bEntfbNnj67pW+4HGM0Yc/K1dix7F
nuLKtcogIW+0DvNylZTZdaIK3DzXi5NVvYqNathVZj8IO9WjJE/2ckXCoEFZqQV0bbtTU6wcYqAC
vQGtVP5+aJ3bSmRvrjVdz/5zYuTMO9h9Q5spA1Jc891tl/sy/6HagZ5qLhdaJ4YbfePc5YIw4sJy
flIjtXDpO/oI2aA/5eCIGrZiqxWPYnnNEzoM42xijoiIfXkeLJpkP43TIYhLayU0M7+icHrSCUne
5RAf03W6bor+ujRNtFxckkICBFbZBld4CmiPaYeQ2iVJObtedet3yAS3PNh8hlVTZQALqMX8mWf3
EbQNJ75qO0+DFlUzXPFybr4qUZ5huyJxBxFRmG0YA9EipRPDnHVh/jVncyJjbWB3j02XDg3KHBel
QUBl29XWCiw8edj3i+GpgEAfZ80qGFxSqwHxu7tlpA8z6x4ZpKb3IRRAMntbFY9L+lGZlowhb8yY
FKVYLjkSR+NJ7WbG2ezGwcaFxxaCft7IHgJpXSbbxG6Plwma135d/rMW9kY/eK88MKcecrqxEGM3
YGENlU5/qWz5CfOQwHB3xOqCil4lGMp4CLuIUtlUk55FGAcX2+ISgoKRfzQ7woZsYl7cQxwQXpVg
Tc0nNsw65AXDua/moT8sNIhLd8wh0t4qoRsbBm1w5uZ9NSFScDEgCz1Woe8Uv6tkbUku3KYejHuz
Zj6t53B3SGM4rx3hXYlocwYy3AWlBk+6uYiuZ4e+aBn6s11X2na0y/ZYL8lzVgOi/f1bhrUmspPL
w/6+BD9Eu2ZHFGVsbJUJH8ZXOQaARn35i2m15V54yC6ibsqQ5lhc/u/fb72+vzet9R6OsIz+fRV/
D+2nU4UZxCFp3fa4FsHNUKRqKy4vyRZjeywrvzn+fTsk1czku+Z1tVfVAFoU/v2FFleDUEHUiUFg
UJDjiv7PlxQPCMu4EH27+SIk11z+QTcRFZvsPH+/+3c1/r78+7L+62f/vOf/9Zi/d/nvo//XQ/5+
JmD+o0S9XPj/eszfa/ivZ/6PR//z1P/1739/4t+n/o+H/69n+F8/Y67A68Ha3N31mr3974egMa73
fz+EUQGt7t9/NwsfjdTf938vymaKuLKN/t8b+/u/up6D//9u0c4WAxac/7fs/uP3//nV/3prf98S
FXARYl1+yZ6Xtd7//f4/b1OR4tARwZu6GGlM8x5c7UafDYEFBe17XeRPKd5Xu9qEkO6MsN//H2Hn
sRw5k2bZVymrdcMacAgHxrprEVpTBEWSGxhFJjTgcGg8/Zxg1/TYX2PWswljMJmZjAiIT9x7rkiy
HtTdvW9M3RbXwgub85w+0991yjeAML13mKiWGsUQK2pUFNafjAkoDTyqo1mH+SGlt5odv1nGDDBj
K8FWPrPJROHs2v3N3OvjGcdky4blKE3XBVQokSuaSGPoFXe2WVG1VKugBeGfOa1zQ/HHN6kyMoFx
RELHv9Tc/FF19jGMyR+io9g6pvJ33I4Q7sX4SkF9sXRCiTXEmoyTaEVqwmvWUDUQFvCdCcM6ycHb
V9HcolpPrU30TUqXvWFa06zsvPHXAl/zljDsdVDa8hXyFO2/qQ/cZezzJMM/YzO0hw8SikC+BxWs
AeuLNrXrh0/UfwzmpupOB06zj/sy3QYYDrE4VF89+2C7m+IdQElWMH1fX1xr2CCAcdcR5y+ksXsc
1QoeKLsoMlijDc4tapW2+fQ0J22LaXdp290AkaU9awVwztf7zkML2Zc32UUfdejf3Z3V3FQR8YAn
2JXOupU4GC0XZxj/+0J7ntrUKXravvHGm3EfH6Ok7so0+u1hDl6Zqk2ANsRnlOUgTSs2DDDPFoFg
/O6N6bCM8vdAsaDqBJsN1jRMRqmrlxbexFWfwukFgqbBsW783P49zs4qaWV1nbv8ksfDH/YByXOO
PGU1gU2j+LO+QhtVfzv0uB3MFz3dRYHXLuMYK2hoDcvAVvekamHIyxjHsh5Nl2Fy30EVW6aV7E/J
aC6pc2IkMqyOSSRYTB3mz96iUy1PfYZn2DSDdzyM37Vj/Ck8JVZA5o61RBHqypEVgT24Kzu0tg4O
Ld6I3kCGLzY18nCzi1i61ZTDLfyhVedVNjMgjixLmAhcxuTLZOd4UCnw2yxbGRK1pesykB8yNskI
2i1kGOMiiRjicVxdRkP1mBudT7Bx+9kMPyHe9mvloOCOk0+rcsVOp0awtBJyzAfV0dczdZ07RriB
fyUDxl8NKCzXIVNJV9IKJjlA3HoG3Yl/xV9OdXbTv9ZiVbe03FWqjR0sXfrLPBBHI+NfbVPdLN35
tnnpaBONbGcOxQsN8GsLCmsvw1fWmeCKUGYswiG6NErmqzIEcGIa9kMSU7g4MzEn5mj8ZBZ1R7fY
FjGL/mqEe6HaNDgZqngMhjbeQHDDvQNjItLveMZGTGPdtuo66871km+ncdsdFkdguR5MExmG2Ekm
Fjoxby60oK/I49orB/kUWUSCjPUMEdQmG6Qog+Xo5hj8TiSqxouaKdO6qPSLHBl1jaZ4wRPEO6+/
cMGC4kjQiRg7sAFoCIlcX0o97VQcG4c+cA4ztcoyn8J1pdDVG3DIXsU+K1g+TBCK1wk6sLZDCMBe
qduxMVgkGafsCOXe8tsdqoSOHCZRHvk4F7I35CZs0AXkLWMU9hWptH51DpnAkq59Rb9xnqJuRnCJ
tSPHi5bOSN6EM+ybgCGKoYsn9tCv3L7Vwhq5uiGE5e8mbH6Tb8JHPoqsxl5rzyfdmO1KY4xcTsx6
3MxPsENGitHewNjXqfYFUqalRYdMlPUxIoC4Mp87RHHkGDI2R9gsQkrwLCESKI7usi7+7oHgQq81
9TrrptPUB7wDDNVNz31GSb5mPF0j6orbhfa7u1ro16YJWLpPgAhMNt9bMrWqZYpIqRDm1h77PQ3g
eHbHiYv5mmtESCIpuOEAcM2wATTrbueu+DDavCJ6J34m9/KxGxQtAkPoRbRGBENa68gJT8KwWvpN
xi0ncx96T6GoGXd2nLFeMfF/sB0Kjsgn15q58dZ1Hb1QH2YUHlzFeP4GLLWrGQatkTxpco1ggZDT
OlYRwiEmQ3k+LxndX/sgfyH6NV54IO62dYZ0pSAQfTDlc8+IA0kXarih6z+SWkS70dLPZZ6fPAfl
q8tOdB6HD0fep56YEYOyjyFs8ugVRb7oDRefVcfsKL/Nx0hOWludnS9SlQbr2NRIA4adNljjNyYT
7xLNgluMm1oX46FGYMOhjkrbNdZkIOC7KYff0vLuUIiT3oE+PWGJzQfxoixwS07qp0sOcw/5Nhtd
0hmRFGIuVc2R/uMhDJx7jgfIaI5x1Wa3c4vNFDXjJfHqCqN1myx91juTZW4yo7hpgmmVax+vfFNn
3DYdY20Yvlxm5YsRJa/AGoZtLNtFuZKT81KKwWVOQ2sA8IS5v5E+jJ7rEpDhbsrYmcDE4QRjkLWq
LRrtRy3M8mhE7bEojT/ssFxEXPwalbTf3+IOT49XdOz3fDUv/Z6YuggLkbCyPfrs+sJC955l48LV
6q3TuX+Q3Y1jTcXSipuGe3wOJDcwLO2wPspfzCq++Vqu/JEbaYE4hJ4xZEiPT4TlrdyrKborGW3X
lWDpkUM4yEsDAQ7bCOF1UBDbVcQqlfVlsPQxGffRPoRSvwhrBCGgvlCTD7H3wILMdu3nQQSsC9LZ
3Sdt7W99xaTDi9jiKkwpzP6Yw+amvAVzIVw1jR0SrYlhcL6UwvX2KhlYVI2CXyF/hJH45dlc5734
e2Shv3OG4hlp5LhI59pE/dw8TZaI1+1OT75/lP0AK9cAB+GEiGSc4reM65OevEesidYmniZNPXjS
mFzPzoTR2GySbBMR9WXATVo0s1IsShb16KKCm901SZPMENGzKLDCdt8sOLYorWxxcEscEIPJ+OKr
YKsdldOVbQuLhcT7nBNGQnpmCuzYVryqzekhS/JT7jzFHtIZ39gYnm0uB1bm5J+xqYCwinHE/zCq
7o4D8gob4XaTocv3EuyMdrtNRizjxtieRpnn+86tclax1ivmRVcn7IecxsLiw4rVMLJD5w53SBXs
RRCyBB41tHzbA53CPKXkp0Ku7lnwB2pQs3CsEEKpZUccadw++5xZnerpP8F5kPVy0+JSjmQmRKk+
WpNrXW8m7r8c0KyXGpXsKs9BH8K+NXI7sQtE/Es4JGOmL6K9IsNmlDZU97GTAfBzWepXlvsW6vgk
InTt0cQEyB0p1eduHQWf0An1Ig+S4ZgGFNIRWp9kqt/iYD4ZnW0xPplj+GsI+Ipq5ZJhP9SEZcdj
SULAYCznQb63QrzVVf9mztiQPDdHB50YO7bfqK9qKkwO8E1WM5hyFDZc84bJEithT9SQLkITsN0u
2hb8mKXxejPLeiN3YTOfivs6yDcABNutFOMDwyaXrjoHYp5nLzmhqWw2AFLPLL7tLoX3ktlEGajy
7OVoikXjYpYCYp8kc7kIHvoK8kjuL+dQhCQ94LbqP8sIUYyOvD3pXs7B83rGVqNf32WwjNj7ds7T
DPAT003jHro4iNfoQX7HVuMhX/D1ug8ShPLOWB5FWGAXjFgUD5R4RL7Zh6xm3rsMmSlw7LbuQVuR
2pQdAj1kQzEXnih86HTgExtsIhcLsuYjN5pt4MfGS+EOW9W6NiqXob82rEnuqEH2Svj9FeNqcu/b
ydnidluFCUV21Q/oM8zmt4LJyHa2fotuDLQC6sy2EbmzsmzGaz8PjEDMHbCSg+k5zMBTlM8EUYhn
J8ETJJ3W4FKQ2s+Vqv75tIut/gi6j2E79ldMZ6l5Njynf619DhTS3dQ4RufSG+n8Mnb0kWnOe2TA
6sGPA1bKvTSwGPOUYZt6AJCkMKAkQH9u31O3B6QKYsmRYdPs8vTnoUX9t0K1xND8v78HynLCrmZN
bPv+z8/pom4wAJj3FifcpofPe22ylNwcs/+0mGhg3nKn/ajr6c4xWvdqe4lciST+0FZvLVDNDcjm
zOHu56tgLN/4qEwibv7y/U55BxIWEMy6cjOD0XuBukDkFnuPTQjG+EV3lrMqUU/urNufNsngL5Vr
Mm+MZL3C7UFnLO34UiGCOXY3h9vt2VhJdleh8SyYAXI3p5PE6y4fVF6/KycJ3wZk6MBkbf9AZRm9
lEOLf94IwWNYzSbSY7b7+bExWw+Jrt9mVsS7IKo9DINJQJBVFNJn19kpVA5gJsq4CQ/HPrBqeY4Y
X64NsB7XzjEpu8gleL/FImimBC/AoJ9I3JuWxu1DccOAHILbQ9IWztom98vscHb0g2yubhlH17D5
ryeeWbZXhdgL/0tWYJe8qYoq6RyHMMyPQ4TwpcuUeW8bcboq4+bBtRJnV0urfo5q56UBLHdpbs+S
DG9aHfrW6ecPAREDPNAMz7gHObu2iBI4QCML9dH0j7ke+21p+tld3Rv1WvaO96hz1MhJwyYQXBCd
Y8I2MUvEvQy88bHEvkZ3Kz08/Mqj5fdRpdTzt8ZpU4/zn9GTR9Xi9LPpPKHv1u9M+lsErXaNvwcn
7QR0jjsgBcdcq+ChTRkqY2DsGVRmEvFYidbc9todV8LiaHs1KgdL1vvQIDt6zugVjZr2MRwG+YDV
RD4AR1g5BH7u+pJTvtayf6kSmDFJJ9/AocuN9MW0/XlaWii5uVYeCgw8aKBE89hlrCFINUgPP0/R
vQbbbuq/q1i/Rnk2/TJtm9VIZdA75KP1lMe5outA4NmEbBcyjherNLmCFHeCuf2TidSUX7j5g282
PM6RM20naT+CzQ2Pie66VdRis+ZypS/y9lB4sb7MPpHP0AtBVt6+5w3cG9HM8CeQKI5OzK526Mdt
76pplYHZWIeRPZ763iYfZly3YFROhTVTtvTlg8h9bJiqqB2QPXyZDPGdVrhyiVG4pFWtHuK4/125
UEnBlPuUlrZxBCF5a8D8CpiveO7s23K4rtGAU32dGVe5+0qn9zlUvTW9vSLEUU2XgNCdVYAvk5o2
KFlHJeG6rpxyHXUJxgXuk4jtIKEQS8j9u7DM+LEq+oKPLlCfdMofIrHae2EHXAnzibtiDUHCLzL7
3g8eCl1ljz8Po526+9BnKdukyD+DRB1+HtggqANhQergswxg7LGh8SaRMdDxpZnsksFw0p9Dcsm3
NtuxU0qCj8yicP+TW93wggDj+gsP1OdZ+CpETFNsEnhdEy65kuaO8cDKwGD5HLJ/Zw1GPxGveyzH
d2NO7Hdts6n02i8Pke+LlRMqRDXF2oGyxgTuvLWCyH52+9Li6HQtlK8O7cHYzlujymFcpaM4OaP6
lf1kegSN/+KPyOorHIn3Bcd27gGZgwyCRCCZKO+BKp1nI4h3jKbEcXBMkxELofUePLlj6Ni3PQuu
pK6Zt1bEdbCUyJP5IKtPK3PQpavwNy/+WibgsTXbcTuc47ufB6h0b5zxdJmdZzwgZ3EXJB5638Or
msYRJyXizBpgzMNU4Uag0F8yaZZ7J3DbM54+uiM9elcT2uCCkEQLIF1bH9Xtgb9+bEfx6tcqelYE
kG5cY0IQFw/GE7bPi6Q2XfS3i3IQJxtlm/mLDpRziLV11FP51fRGesFJnYgVFvGRYoGyJZrHi2Gq
4YELpNhldWtjdY2GtyKvH0bo5SsWbEDBEqM5+gxEZyz2Z4zo5gbG8nCYexFd2iC9mqUVPTVNvmXr
3t1BHSK9fujdlymp9rSY4VHEMCnEjImL/TJNvCfRDhQsaWFTGweCqvWJa0G1AX5iPFIF4ZJPkF80
ffaWTqq7FgnbmzxN86NTJgMxNB4cWEMbT6VhuTv8eZDFTMd4UihUSHu9WiPvczRgM5YcqUYR3aZf
kPnd5kB6MAyd2XSPMExp4QtOqhbl7QVEokO+gTWsmquunPESpy16z9uDOZDThsX+Wopy3AfqvaD9
LtBs5YUCGwr1d9cMXgCTjNMLLQsaVQ7dR95PBgZ9h5eIaCUbS8gCxaF/0Y5ZPKBp+x6qxFji2Izw
BRe0YJE8ZGWGxe72UCEa8k0zfZiGAhQCQ9TGsDjMpii5Y55eHSsbi8vtWz8PGKzh7BeZhVR78E4/
D/nMtS+xvHn98zSOdLAp0IujnMzMQxSq558AKYbh5f3Pgx0j0RhIld1pSNNH13Tn9TXkJL+bSS1m
/ten2wrd+dbDKbWc0nwf6ZiCHEsN0S5ee7bBy8A7SUe8JBiQHFJyyIL2YpQiJAn8fMVUh4o3wgs9
+NF5rDmBvcAONmCNaSk9nEVrO8/8tWV786NkHTkZNItiLszHolbdvhuB2f384ZShkvDGHlMuG52j
EDMj+Z8v59vVqOrSFkq9A2rbMb3LIJ1s34y1vfO0h+kLkV8D/jSAORz3q8xP1dqCE3Cfk7t3k6Dg
M7XVwBi79IE9nKgeOXWz0DoC2Q9frR7hDeSHZ9lnISN3QUxYpPU1hQKwAC8x7JNQZccJVf0ir2VB
4hZrcm4e46+xddUKGS8gRPsXF3LYkN3rmAoDCm/eLjOnvkRTuUuH0D5XfYZbvSZTBRyEc27m6p8P
WWMWFFZiojmYy7PRFsAEsC7ty5B2wKCRSFDI7DTSo9WER+tIMURf3FHgz33zHAR++ps06nXH8B+Z
OptchwYQ1Wx1GglQfBidOt0kdoJtvPfuoHEosKoAkm3A4vdDDf9FKIcwdGcarK3sMev1t6EFNSsj
SV1tuB3Bd+N6NCFFg15gTjTltsN+vMz2DpZK3i4VHJDJGtsBRdklysSOMulziIoaFmnNFPPfSBOf
IpccIliGzNmHmOIWxYxLBxgdOY6/C9tCXzSnO7bHH5xVegHbXax0GzI7wbjJ3XQrJ0/v0wmj/NCQ
Jwb+j0YfW1lnd+fZbPa2X+jNEEzeouzRp1JLWigmL71/kxqXHsuMbutbnJnV3Jz0SHdqI49nObZq
NJdcJ3KJnQvSFfYB0J72WDDh4gi1vem5EXN6on/9KlnCb5zcOYxTVe19c5KnSeARKaE/b2+c38Yj
wIoy9TpaxrgcsFgu24qqrqn4gmWSHZXewXLVFwfme1FNr5kxg5UvmvRUdSsv+8yUDq/EGAfHiiEs
ba/e+MNtVmwL8zAynOxS9ZTifcyTgKm7g2ptJv8mCfal2/qEDfunqCjSNfsb1Mxl8BV3FHj55H51
ZQfUgfiAPq2dYyX6S2z7z02iuIQdm+E829I4csLm6x6gp42hsA3Jte3Nlti7uL4aWXzITSQtIJPY
gJPB1GX9LpPA+NF8bqw6tLdku3xnwy6e7Mc6j1ESIwJetpEHPqRhojXPmbFOpYzPrRT+ZhzRQ6WW
/TrLAgFi14Iu9gB9xILqV/sPonS2bQRhqC18thAt0aDt8JEEJ3yigJEzdltlrde16221QFOKDfYe
y5aM5S/tWRJlW8AVxkEUxij75LsRAytJA1Q5NPwkp6NTtbKlo9TFQfe9xcH6zXboMfOQ+hig7Cod
7GXLJwdy6BPwzG4Y1JMXNXvKISAQGXP36Gh43bPv+sxEm2LRFe1H4vpr3m8PslyCowFbJWMqtEWz
6exrEr+wLt4N5yyCA4ekTC8ZYfb39bKBS3vn11W1pulr7QkLs8fIePSIZ52deNqn5TjuS37/01DN
p7oxuQlTtMYGY5PKweaCXmS0kTtIloyEV3dHgNkbau/y3q8ojFJ0gK0EFq0Yz7hWMT05Mldn4ZSf
sVGf2mHojgggGLMZ2VMy5MOy9NB1NYmsFnUESGUIZmNrd8YpSE21CcZiWCdZPp9TB2k3Yy61JvW9
cypxNgJxAClRQdOJ7uwcNkdkQoCR5bqKwToVRvC7JpZzAXwbk0zqko0kLDK3gKpK39oiMnPuxzj/
7BGtz70HcRf9HyqLTTlV0V700a/AfMSVPhQUF1Grr1xlLrJEC9gKpgbZXWI1E7h7443k6y98k6it
E+dSjHD8a/v2dwAXeY18Rp1RLUVnnp0x9SAKdIcK2z1QndnMtv04/enH9Dzo4t1H/Lr3dfuGfihm
S5F8jb/ouFl+iH7eRjZbqdDjPcrQ2DHJZs1msXcqzE+ZQEys3QzDuTZeR7Qzi6gBMVjE78KZnjBP
MNq14EDDh0v9T2U4IEQcRlZVy3hXjuLaGdcpzOQiCDT3a4XyPo1RC89Ns8jVuEWzVFpiN1AyDaRp
rd12uncSkWzIwMAFm0bPVqEl2wbepYHM67pm/WSZ8700QZs77Q26U3JHg+wUm3W7YST4RvkWcc5z
bb8tZmSLbSBgmb8hTY+MXqBuQd/DUWowuPdhhowLF7Fh3vehdSnc+D29cacbggBW7LpW7DwpRaZv
1Uwzl9v5oSS1rey5bRuhk6zH4DGXVbQuwgo9tTIBnpv5RSQ4pzyqsp82mNGH/ChIaQvyk5M1bzPi
YNLTxneKjEOHO4bcjbWACpmo32XXZLjZgdpxQz/2N+hbEQ3voVVYO68HoJGgLvPIT7ugqxHLovo0
++kbefJXOhF2PPr5R7yZUgWwxOc8qib/OOrePw5x950m2PUYWycrt3UJ0EicReyUfwKTjCmuGl8I
7l5akVsYpamO2XpKqJxWmS24paGjybpm2Wq9zjUWnJqdkhnADC9MOtjaeCVa8o8wcWRV7X060De2
t8QNq1TvUVU9UMS/igFHsJ2CiGjCU2Sqk7hNHy28/3Xt/o7xLkOO785heBmdFA2y2s0DfRzRuKsp
Nps1mzDE9yx03Zr1+5R9DYX7IXwmEUZjLgkPw8GXok6vjfpXmxj3jI3O0tf0af4hlinpCISTB4i9
tXikHnF3eqw3sNwOCOdiSsH2qQnSk8+QhzreiqNzXLtPUxgd2hiCbxpgHSEN4VDoAkloC9gYDjuv
h31Lkzwk0uc4AVctNwV3Mo7/FK/X1AyLeCqQgvUXeiIoGznRmfKPEXP5qIMyWPlbrlD7RKJYTnDA
It93PUzAaMnKGy/hTKrAo4XWsfORykuXW1E8GtM6EdFHpId+p4anDDYKhH4H7lGPc5FZSWk7x5Ts
mzoFYZUhSkbF+ez0LGsrWd3Ez1hWAVPu2FZefE4zVqB4Es3HAIUuETPDQRbBO/qleumFIIt91tds
7PBPDdXJBnQGIhjauKi+81ZkpACHp9KJGKuPHWdibOc7J60fnCZ4y7v6Wqc4qIuWnUuJSbIv0dsC
il7Mpto1c/7RJTbXvaRAUxd5d5FeNuHtVqsT1n0S9pkMOuTEBOdFPss/Ok6XDm7raovDGcSGCf5M
d84fbNvW2uCmRITturfydeRjq7dbkOlECi5LVD57ZNgq8nr05haVFnlgeo4RiMj8mwjjZSzFWoSw
6HS7d20krex4tzou3nDtIuLQ9T5P3jsVfuRqsNdT1H9UxpQuS2EgscvdktAAgju6eo+LA+RVHXw3
FfnP1JJdOz1NXv6u3KxbaYVOMU3Do2W9GBm6Fden5jNNkE0tZ+kErJp7jDNmxBkOKBdmU/92JjNc
NYLIxMTp8WCnJ4YARzOCmmuw9S3IQ+RialRYwQgjquxiL2xglej5TG5d+2i+xSYzC+G2aoL71Wz4
CN2p1sryfyOkVAAYBBDqijKlFWTC+OKFgEeQlNHsoqns17Is7BMqv8wjrEjGei1qFk/ZZ287wyZj
24wtDs3FqMy9YaevDVrxEHqWgXbgptduDCwejVHdz8p2yAx4qgb8YsIarpgsYHWDGIwTDANJbVzF
JFghTNUvM7gGlaEQAflLe+zw4cCu3Lj8v4U3X5O5BgTZ+qA8o3wNuqKDM+KyCxwZeVoWnaLpkLDD
0DzOv3oF3zommnlB5kN0CesaoFyT4V149gvjrLzGYiEH55TDIYryn+GjvhVbkP1jdck5fI1ftZCL
qioDSN/HubTAQQYudJ0m+NA1l8fYw08bKPGm8YusqphAPyP9ShDQHAzfiBiRTWzfdfk5USIMMAV4
Tz+DmHbazT6pEPo7FL3cnoc1sABE1syvjZbZYLVHVFwQYtt2237KzkXjVRskFM1CCPvRNOKG0BB4
o/Ngf+dnryZlwyXGZ1k6yFSHJrlws1h4GR9yS9EIkKdf+3Ge7Gwmu0swa8WvigilWvV3Vuc/yL7/
bXI9Y6d5q+9azM/IlZy2e/FGVElhKremSzemQN4kPuDTImYj1zb4zaEs3EuVaqpE32CbM+0046uV
jQNjFXX9qiHM+76xg3s2VnC7mS1y2zC/kYNsKLHJF2jnVRv64yqKYyzcCZNfP+0eRGWNJ98B/SAj
/xO/xU31m+0r7H74vIqdPSfVSmfW6+CPD1iOEPKMDJfmHDqElKfxVri3ymm3uOOQTYli2aTkHpDL
AhAgG80tlFO89Q6ALPKKV64f/Pbo2bjE1Yd5do5E2B0pW05NZHyFaXvEFrl2yQQLq/4bTYPaO17y
joDHPBB4wUGSxUsMvPGe9FzG2n29m03s4f6Qb102ZEiFKTQRl50JfnpFwIOkmAwvNatFSi9DSAFT
6BZWlA4iTtmZT5moYBQQUDNKdzO61ygrXjy8D7l5VQgetnVavBkJ3VLt+DvA/ocWSPhuJMWmKV+j
AuG4FWqCFWzwi11s4zDXIOWcSW2hMTfEYWBZ1uQTFO1XSZ4YjYBPId2LZ6ZpeknWJkka4Eu7EiNA
Bn021xMxBS48+kZeBqsmYGR6wuF1tewBhSYVGyPiPCJr8AVvoIzbg8xFfDAM6z3P5D5vbkxDIZH0
+D0ZlGwElkk7v0yMO4thfqwFk8NsRn7sAskqb8TOob2lmPrlovNmlO7ipnDIrXRNjvmzVbMatsz2
ewYXy2J/bybt3aRnb2XKaAe2cjriRH/jcrhpQNdmxjRzvWJl4Kf+OXA6LGIT3ukqqzZeMLGIaEBV
iqrf2LP9VGXum9dyIPXJSN8ZBsGq9oNDZKF2H0PgoiODhqU9mUsIoNZWTGxWYjJ9SogEOaEihN0Z
UNQ0J67RXMoIQqMnwfHNc0PfZkVfQc08IA5DPldYXJ6ggtEAAFI10ChrljDAWGi+zT+SDGoEZOFe
9d4fOzPQGCMQ8HMcAxXTPTJXLnAQX4dQE11CaJaZOBlv64QLxGMJOvQoNwbO/uyW55KIdo2U/1iS
/rP0bJ+NcdJgCwFcMIf2fU1cH/9qTJM4my2o945fgXyqtsCkbgKtjAkqgCjin4awPd5o5U1YmfAH
gxCIlcXM+UtaVXxGwsyJ/jKSFkme6WerggDmFGLJMXQ+HMUNn4k04pmb5YkP2UovhXbDQ4eOoc86
fRQTYFTRYh9LgGbjrutWAMy8ldu46yzIkdGbqckGnak+trax4nowmGy5ZRcieoUQOQ1XSksBNYcF
Q7gW3qdLBu2GSNRoqUeytdCtVDtElgv8cMMqrX0EGG717LHa3DfmDcvLeb0HiLHO20WcxWqraU6x
e9HTBXzi60iskqp8ja2222kfvk0c50CkHVaE02voGrAskauwFl3ZMEf7IngIwqw4ZeBGC8u7HzWj
oYY2zx267CHDXMuab89m/7EnOkc15ODZ4f1kVDf4kP6Mozk6eCQ+CyW7U9PnZP9gme6J6drYvERS
pSp7Yblk1pbmO3saMG2CMM2uR0hoqVuNIOxmFStFZyYT1s7zflIha4ZePxakTeRwJhm3oMi1YiSd
1LY1CXuCY9+MYXZ0AQm9LC+wYHmbpgzzHY7La2wHJMbl9tI0+N9FGRyMJCHbADroUr6xRyC4o0Sf
KNp95DN64nBmstTMOBRbwEPoDRruCAYUhWRYOIa0OUfMcqNKKekBpnpZu85ZRZDGsXX6OL26VyuA
9KazfZ+O4KHVbQhRsSbqvPROGz3R87Y4/fzHQ0FBqz2H/hQBCIsetadv4UzEhesjelDA5IAkcPGF
Jf44qdTYlCZFi207H6ImlrKjKuKCEBJtuI/d9I2x8D0oDDCMoiUC3kz0IpECQsAM9RSJFz+eMkb7
+9/+/R//8TX+r+h3dX8LB6vKv5VdcV8lZdv859+F+/e/qf/69v77P//uW75tmr6gjTYdvEtCevz5
1wfUqYiftv4NxcSQSfQUyyyu62MAkOOSAiQNXEb/rHjHcwxQMQTGtY579xQaDN7EbDHUtYlVszXD
zADgbzKggRw07Giku/aeNLxHOe3GLtV3febL+9ZzeJG6xGNv32QSfXj3/3kd8q+vw+HXt2xpOa5t
mS5Mfv9fXoc/DakqSlDvwFs2puqbHbbufiHior+HXZsCo3WqlWAL/1Cn2SsECWTGRXMOhDQutR8G
u9FWn3U2GpfY37i6ik65l1xT358OxBmUYCLMeo3xDesJBlDfGoyr9MrwYk0lDMS4lav/+SW5wf/7
kkQQ2MIW9F7S9py/vqSB+wFWkCBZAzZLeWPZtBd0GOxwkmMU5uarGTnbgfKVOKDYXsH+nOm4mgcY
kvnvZKi3Vi+5NBTZha7AHi3n7v8+kPrLWCBJn2uZX728DU4/DzMYihPj+gaXXj46/R3IQ4bAKO2f
bq3Tsq6UC5kfWFPfk0A0FHjMxmZsdpVqlrop2nttTtHCoYK/nU35MzJV2iwp5wOrvPxFSY4fBhBs
o5Nx34pOMWpOk0tnUTvlMVlTP09lyUV/dnOEIHlx5xa2vy8i5+nnWe520f7nnf73v5wFzc9Z8VXx
6pMobv/l6T9268f1f9z+xn//xF9//h/b39Xlo/jd/I8/dL5unv71B/7yj/Lf/vPXWn20H/+bsfPY
ktvYtu2v3KE+zgAiAq5xO5UG6aqyPE0Hg07w3gXw9W8iee67Is940utIoopkZVYiInbsvdZcv/wC
LB2n5tPwo52ff3SMQf5nGa+/8//3i//14/a3vM71j//+4xvE9H792yJOij/+/aV12dus8v+7S6x/
/b+/tr7B//5jM3z98vvv/vGl6//7D8NV/7Ike4btS5edhCvm+n899S/fVja7iOtbpFFaPMklUXsx
+438F6HQnjB5iF3bY9b0x391oN/5kuX/yxMI3H3XdUzT5F9//M87/vfG9fMz+n9sZOKX1WLbfAcp
bIcBsuWA8fHWr/9lI2NqweBBrnFKLjd1w0b+noegyTP8pWlPm4DB9BxgC4fxDHx3M5fC2aZ9NNCz
bayHeKr1u46hP/WFM2F/pywoq/6YxOpgM1Bjb1RJfnbZZ/5hC5b/+cqllLYnpBKM9gnx/fWVw15K
Ozn53LVHe0ObhCvc7I9bkqIuwGa87UyySeBa5hhAb2oYgDvho0ofkBqUG5j1gF7m6oi9dg0Eccm0
usqYksQb8m91bfKVDEaZqppHcjaXd1Us29YBEyvyfkeSEOl769cFMMHd7E0vaEGJrJjooP7lEfrn
g2b9fCRvzuFAdGzPZLP+9V02eYVmqyuMfbO+qGYW9aWWoADE0qZbDLaoketh16a5GzgmVtliyZDY
et23fMZhEFowFtu+qY6urJ/dpCWXCtrmjsIT/k2jt6Y0umdvV69LLGpBfQEQz2uehL9/G3I9D//3
vAR5brmm65vCdB0bdrO5nqd/ecxcwaYKhVPuJ2Mt0iv7ksdYQvtR/kBRfSlc0FosnubIJ6f5sa48
AEa+XlI9NuoRCqwL/ykl0H0dD9bLW9WgONP+K6D35skKo88xqmnmfQkpKBMta9VBMGH0WFXmCrs3
vX0jhhEpvCw3zZp6Gmt1LNpUoXhKyIZbp5ahsHd//7adX4/X29sWFjIN5Ts2//h9dSFor3u3LK39
2NQvxHhy5XVbXP0CEAoM2LLSTGHWjuAwMLQHeZOHTFOWyHqjpm3TYV/3oR94IFyxBtQlMybaQVNT
fGuS+oIj5YuVpNOjWZtDQIjphkD4/greboHOsRlV69zrnnLaVP2OImw8w2N790pgkzUW6cAnSw+d
AjEHyLhf/bnad3F0Ns3CPyQdFnSbJNKyGLEcwmClfcxc2nPDI/70Rz8rq91QK3gg/rzyCvDIRz0z
K9BV+J/InnmK8BfYDEUU/ZCHQeVf5EiDBkizG9hp/8WclvJsI9bQc6MDB8+LOwPg6WiEXv7+Q7B/
3yhstlCTDRYsK2NOx/2txsmYGAO05o5sooHfs+ORunWny5AY72iquahF4oBI646gBuxhYVGfo7La
T9zb3NgfLyXlaLSzcwc4SWF4wSS0ffba6lpmw6sqSRcsRm7YWQ1bgUEPTjxKQ7rVHSdvE1LHAva+
V20o977NeHhejI5IaHKOoibFbwK5dDdXwEJHIzy7jreJGkkYMOBosu0qZuYOaln6zHPcXUH+nLO5
BGMwTKSrl3OzNyI6e6CYPEgxxFUR6QIGwpY/j/pfTvq/1rscKr+uX7Yhj/PBJKVBeKZcz6O/rl/d
JU6xzIa3H11WSWlW/h4kVX00I+QKkYc7TNmI8emM2BtTkNq4wMFrQQtKaVjXtC+R13dZTRSDuohV
siWKnLYoyEGtw/k19TLufp5f3zXF2O9tD5OP28bmZfbxtfRi/FA3c3NNDQeyKoHJXjMbD6kiPSPK
PLJFbebZaAs+zr3oCUy4mzP+J86mky+mx37l2aU2ujNwGnxQKfcHOhjdZ2OqkMJJL733yuVN0pce
3L7+BAUJOwDfrF2OXCyZ9mAj6hIA98mQzB8n55TDRrrrddhekvhTTLLtK8Poje3o5cKAXSi6gYbz
Y33ord6KH4jvRN1fYbMO2xY2t5Eyj+/6Y5mTT6nIyXESUz2I2jE3f//oC/O3j035lucozwJC5dk+
XpxfP7aEaekyZSPUkXqyz5EZHTG1ehhRcNHHKAHBiM/uvTCCPnntnc4+8xMO4GpGOy4+AsSUJiWO
o8LOVjJKOB5p0cKOQQxQV/4/HHVwMX97tbbpm9JGcQOUXEguxb++WouhHZJRqAK3WmThdA/MsZ7P
ksQiYdT0G+umMQ6lGBq2u+nrUBj6ca4IBjJL3Im2PrkpFK1omu371Cre8WCpXZwWmEk8miDElHSH
0vg8pygcY5kY+9ia+8vtYJ0d8WkxRmPrMdLdVSEhqEoyhIYAck7dzjm0uST4KSSVpzTc6ihm/Z5l
CycygmenCz065do8s3CAHK58GziB3KJaAtn4bgn2vr7ZjmQ3LSH6stldhhMqE2xnJvtwJM+JT299
YgOddYeeMFInu1qaHWTgAQWI9YmMtzEwLWbL9hyD2oiMd1m5WC0YrF6Y2WydWotN5cYdDraueazM
FTE5ef0phrzj+WZxz339jYzNzW35OS1WglTYZzqK9rnTjob11aTBmGMYw7ZM7jbd4E1mcVi4Q/Jx
VmN2vFV8zlCToAeSobDi96Kc8NS1tji3JbvW7VjxdOqjPsvyNVaClSawrEF0dXuMFmEOiNpQJ47x
Z49eFT64eNmkdG5oZaTUZWUqd2mo5sO0uAzr6pBlZZbow8hdobJM7AsJgqeeDWSOpX5EcRvVtfc0
zrgZ+2L+bqKxInXKfWqlBr4ARhaD43VK+MlbeT2f2iH/mNh0pFoGywMgVGPMAaEaWHKoKFTg64pA
1bhqdriAPnnJiM4M5X8+l92OWE4SmCbGv0wPusOtShy8FSXcizfD/jh59B98lSKXKQOWY3j2nPnB
yxTphyHkqtuPmjiFLgBYlxxHM3+7bVykJXZnow+volBAvuM6+Yjz8zmip7RjyF7jTk3BeTuEMsAE
5Bghc4P3Ml6c3qJDCxjrsVX5V7/lACoSsmnTxoDO7Ccf8xKBylC6TcDYrt+ausRYUDoIyZYHOVvQ
QHuD52/dGwrJLAqtzHxX0/cDWdyDQHP7JP+HLUn+fpKwyLllKKgbVIS2MH/rnMyxl2V6VQuSCzEd
kACpwNQhIlxrfnXncH7yLQ47vzoqD22SDaPehqC+kUNiY54WyGLWDQmMahJYmt45rj9WIUzvKFnV
8p7j7nIfWEM68iTERAsIe4CkaYGnvxvGgcI+JXBjiKt7KytfegK/2oEYHsX2eVjc+TU0H29PtRZQ
L/5hO15bD79UwaavTMvxaB3BrGJb/nWDcxQTpmgh/801gJZUpN2SElvu0USZnBOnXk7piWg9ZEiY
8QiHZbpkbeBo9I+TXmNOXOk+JbJAmJhMGIU8TZJHm7HaimW5G/AD0wNv6k/gZD+02iwuxYzP8O/f
g/0fn58lHC6gvhCYLnzqqV/fgyyg0fUFLv48xKzkVeBbxHwQCu5pYdSf86J5LIS7HGlgI3MafH3F
M0JH/Fohxn3ORfZNjVZDLx03bhK3RUDKyltmRejiLKLrbluIrB3rsHplM/pfBFWbB+WhwAIVgxsr
+xNLOIRZxpRtWphnJm1f6acCWWf60bgT/ivsEiTIorLo5dn3MxNzArcJIzXBPhEU3gpa+yV6HkPB
tYkHnR1bE4qPG9HJ7Wdn5DoX484eAge48X4w2AHMub7HQxE+M8yPC/OfmlbW708GJx4iR2x/60Vc
id8OapTMceRmOg7oDzTbJiX4I1GaoFruf0E6zLu+CBnVGUR4DZbBhGkZX0n9hilrNM9Ei0VFe24t
hUme+Ku9aDAUqDll0oUF44wfGQa96txckfDTPuPoQtdloWuohyu0GHz+E16uQn0bAVG8EPgSbc0y
PPfkjwR2pa3gdmmMYLYdY5RFHFYJg4n4RfrZtLOETRiO27v3zMO23aB3eDnKwEjweo559Mx9BQB5
L9ItPUaxG2Fn//0jaf3n5dKmmHCp8QWbi+WvVdBfLpfOpOtBR0LuPS7TZ0Rtn/Gewz7o8OSi2xKb
3hKnW6WTiZdGLqR8ID/PaP1jWD9OlZRHlbY7E2fN+e9fmvMfJQ13D+U4jnClojK21tX0l5dmGR0k
ZBu5BzMbfHuqKQFeIHsw5Uu6wNapiF/cAH14Z44pGJ5W9C3CWB0BhYW9cQb7yeSEvMtANA2xZKKv
97OnqRghkGCM7l4yN1mOwDn0nc5gZhEX0Oy7sStPdYfyg0hWAWVqAukfQvZSCartrEa16SeGgwYv
FFtjlMsW5mzIyQO9oUjD53oISWKZnxa14Ad2e29rCQBjXnVNy+HbVOd7J/eRd0Yso5qQYia3vGSF
eLtyKVoMv3yj5uReNA2fhojp6/++tNtZI4mkvlO0mtgxkp2T8WfCZvn09z96ycf/+6JyOWU9ZSkp
HMvxnd+2qglbwdyzue9BjVubqEKIlCB8C2KLYWScEXDqJRl4py6kAcyyw7iGilhCvbMYmlx8iZId
B5l5rHxfPxq0oU61EOFDa7ZousMhPqYDhVOtZv0IujUi87kwj+QBeBeVHofQwSKjaoBM6ecu6dsn
gv5Acie6oNfQJsGgHcWVghlVFy7cJGb4WlMUByBn+IBmk+WjmVUt3A6px5cKinjfsC9G5VdkSual
as/KLoyzWtkFkS4YNy2yHBCjupfba2rMlijZUgOzH43lZFrVPUVH/9x1zj1hheE+l1a0MWu32KGE
nvAnED1bzUCgWymYhC7u48/3BhONAbvHSI9xwla0hP+VZUgkwsxYx60YWVIgPYacP8Uykk3VdclV
meCwy3ZBCWzr9HD7ibadulZMPS8Jcx3gmGep4FyAwxfnEpBnidTiEnNPX6+zZbPUn27/BUx02d1q
fQXL/vbjnSKzRSisonszhmsDLIGJcDzi0V6aT7f36KbmjnQ50ucmAmHJf0KssFZQE1r8a2iGbnD7
i8a5ep2k1z2MOK+PEKsZ/mczWues3dG5yS7RmpjLkQ1TkUvm3qv1JZzD8WBy68K8oj+btW0Eekm3
t26Sypfl3GbRI57+5gDFIYRlYJPfG87+zw8lkjI9uQnVTNfb1mvd18XJBRy9J8uBDAnsaucox9KN
MnDDiUUeOAhHTPZmtmGeRBd2fbyq0LlOYvyaURoTOGY994l6mhvSbkdW8p2tHtAvNH/6011qiwfR
Td5Fe9WfClMawyrpMnRYLfaUerTgFC0bnZRJ4IhrX9VeYJjtk4vNc0sJdllGUvGqyEyPhl2KfemV
1QbH9unnq0+sU6SW9mKU3Kxvy6S3cdQWHQcKw/kvUgH5IvCOONIkgZ3F01dS43X0K08uhOoth3q+
VU0M5mzm1nW7EDHjRoDc49PzU32cpOsda9zJ577UD5G/JvnUH/gYH3jj2ZXhFSe7qx9LYkuZzTB/
5IbE6lo/0K5j88oEKRURoxtWwJijES1ehj50Vs+JJgW4KneyLsK9Gqb0bAxlejbdAal+AntgaHL3
T4gHRFBky70y6BeCVSZspHb8IJeUAqZtHGfe1sZXiIW8EYRv7DnIh9vm4tAoun1cXtYiUrTB62ep
eK51vrMMsjMRuVsPJtZ+UybnpJnDlzk75Otzf3saB+qUPZbbeOc0xEPSMcCkaWruWbNA8YTFrPfV
7rZOahNFj5V2hCBHPQwQ0V15cB+sgeuy1YDyaFpU43o1WsZxd76tasus+3tuc2zx6/YmF7QWy6Ta
i8y6YCb5SKBXHWPUiqOzu/2WcnSvPTrkp6z7qsz7Ma4lzG0C0vxZsaaH7EeDix0n7Phi5a5xqBCt
3oEgP8TSka8+ZNRiooDHcqp2ncooHPvhOzHX+UbCYX/sB2NlO4Qf7JX+WXk0JL1c1nB0VkgApUlQ
2FxKGl0lzMZmDQo02fsDiCG8ZfHLII1PPeH2ROvimzn4oZsdbG8EOVcBFjec+uygb9nWYN2DwaFj
pQ+h6LGoNDI64U1Fb0rJu/dL0gnM0i021A/1ndM5743PpRzhVPUUZf4XABlv0TRVZ3dNeCsYoD+2
y/fcU2uc81Sf/KYxsZkmn3NzXO7tmvCFFWLjAR2dkMsBxOCOxRzwgJsRIbrRNFsM3dghIx0dqkHw
/GIg2IyjqnaOrD9agxk/jRKBw+LD6eSYzQnjan6M0q72uPv1lmtNeA5tpGIDLaTchXcBLty72C20
VzWYFwiy11thjX1QHo3Ce8PsRO8RFsn2Bj30ZSeeMAuTrMzSjkY/xgkWz+NTpO3nynkMMeE/YPAo
tssykUfXOmZ29nD+5LDDXl3m+ciWE/l0u37AYTUAgmPX83S+18w1dirMu6tMcXF3bV6uYDBK6HLG
VNMnfoqqllsLdATrxcL26en4EoNZQxUJNNrIks+6Nb78fFGmivwdUVPiAVPlSUROs4vtftvRZg9a
r3IJB4NW4vcYhVBNlyjK2QDigpgFUJJQbsdXlPblwYntPZU2BYgdX7OEwPoCCefWjQTQARqQtz/m
EIK9HVb8cxIdhHlPIvR87CsUCeOChWfwsw9WZB74YCmQpHFN6B0ctJGZ8He8ZteJPpC5AWC5H8MH
tQBnHsQk95KGN6/QtQ4C5/imTnE9dLWW93mz+/kmb5ugLfWf6RopNKJ/eC4n9G+L+VansoPAumyj
iKuhi2ItcCvuCUhM5LE05go42ZphRZzxIz3n6J7Z10FpzJxm2YDv5U57+6sSJ/6qp87YRwb9IeSM
W5jlqw6p8xAD8WkIC8+B0yLhbJPmgO5hQ8vrLmmR5OVL/b0raIfpyl2Vjh2vW8RYvNYcN9McQZsP
kCY9MQ5HqTdVVyQBjFDKE+AM5pkawttViO8ah13bJ9tG9ySY5Hqqt1A+jW01oagFDlzulmbukV7R
+EsLeGiGKd+oS/sHty4/k0h9SgAqvzR1q+jWd1hGdUY6CORfcocYVIQm0uxcHgqgqe9zWrzc3hha
kY9DbOrH1h1I4p4oq4qsexsMQoelrCES0xi9G3A8b2PSeDa3n2zd+96dIdC6VV0YBZXgnVrZ8CGZ
KBaaxv1eCvleqOKTWcpke/sjeSU6NMOIL6cRO/1AaPyzzjZ9/1KYwnqdNEp+DM/ZPiWFcaNMEs46
HQyywZrGqZc6i3G0qpBkgHVvtJTCCh7zKtwl+RhDqcW9pv9MYipKNj18q40RP1JFu+g5xbcCjHhQ
udO0bbhcbGmbOHCW/I+K2+BcT/EpKktjL+uFwygev3Zl+a3KyB9Qo/Gejnv6dqgRuA5/8D1SR2O0
9XeLrfyLTmbstB2JzL1VfeDCtNOF/siuOHyIpg7QdFjAqcgy5Nft4AROSmJaEaXHXLnzvW9/GRp3
wME3Ds8JaADh1vWuFzGbcmQXm9mr1AlmbI8FP4fZOx5mtxtfYRH1QYvOsVKg/wia6i9568XY1dh+
RYN0N+I2vCHgjDaXYCfqUT/c4cnTYFm49BA3k96DEn+3k+5jJlKQt9rdVxVXFkdyEWFhzHfKq4ov
VaqvWDQUzeZsuViriLnqr/ghnc9CRJusAhgqekc/VuF75bAAYGUkewxWSdDXmF1xx5ZHJo7YWjrq
otj/7oT5fE5ihiKatskhWtx9kuIPXZY4QSisehygJwGILW2qR2vSAfNs0orjgUA3FFV7f5LPPqC7
F6pS6upY3JMqUD73rX0djaG9dITn/Nzqk3k4ZJYmyttjxOB37R14lIQiMfnRKtPbihgKT55piEQY
gwGRdXeNiQx5WJzim0zy3eBgg6OFdCroUB5F3RfIh2P3Ek3qhMB1OFYKWO7tV1GU/dwkSFiOrLT5
EnHFmt2rcgp1BCyP8sbVJ0hNwAo9Ip/cRLR3fo2PvDKgCprcX2muwZIMcSo6PEWb0rQZrLXNglB1
YwBx+VCGPb7AyP0UNYV/ASH73ZOfwy6v7s2cS5A7Z5rrcho9MGvDQdOwZrVvV8eFPZyBXQkmNkvr
Y17hGctGNe3iBt5zzg65LdM2Oc2wCBms5bs4X64Ta+lMWjKuokKcLXeA56/JW54YQzc5TI8+s8sH
Dn3vMNnd19suOafZla+vcASe+8z9OLFv3TfcszcAuHCZAZ7b5pHrbD16i9tkkKemGbtjk3MES9he
KNhxOnluhUJtzTl2vWi/rDPU2+8YaREcx/Uz8VCOAixT9aecC+pmMKr6vBDciuml2GeSQob0LULf
yRkNbGAPROdM2SEt1swsjC6Qu0X2ZqO6a8y0/ZP5Pn0ZcM2QjDJbBXirv+DfWgN5GSneniXXy2Em
2WtWa9XUaAg4pW1WeOL057zxLTJWcDg7cAZIwVi2KbRweCLph8VrPkR6RpKPXoFjnF/dOIDz3AGI
gFSm+R5YdFauPf3v2jLbF8mcs5pifdZ9/p73tCy4uCjiuoBCy8I++QaoGmTTO5GimRrRRgb0b9l/
CI0I6rCVtNVj3CqWLPNjVuPymEYvvhTG9I4IIahJ/ThCCr9OfojbP615SOpPBejMF1PjR8ydmqGD
iqMARxTDH4WII/5+K5VIrDKV/sIbDvdDPb23qU4eIoLQVYOAM6uAM0XS8Q9L5dxHYuA0X+SVeXak
lftR5zThpHo2RPber5+kRHsNAhpWWNZ9phdIR5Pi57a1q2khB8R2CGjF/OvTDsUh6ctjA51Bt/bL
3MnDrR7pSe69MxHDE/phopnlOQqnMn5IUe5Qyjr3dtmJ1xln62uUIYOsBq+4StpKY+oVj2EMv+dW
vKWqWzbKKadrNeofS1/Yx9YRISPSFI81Au61lqB8bs6R4Tw1numfWxSTd+1yvb0OcgAupJfpvUyB
B9714A+O5oHJQ3ipZn1YuoZ2yFpDeHPzhrXN3vTcQk+jqj8QjEqxj+zp2GZ9kIMxDW73yFsjrq6d
dfg6ZTtntuQuCifKz7WrkWv9b33SZLqU6YtNcRONX+26OtrKIMrSjZBJWuL8897UEL4zZ8136Vbo
9Nn5tjrrhlO6ILyl2xuEbq2A2vMD9pblZDjJct8vxq4wgYrIrpi23AaqhxwA3O32ZghTBDdMgj0l
eg9JFOBo47s7Y1HAZ4Z0L9JGwJletuMs8g9TN0G/DEkfT3Mlr7lvYeddGIvTU3LMx9mL5YmEBIy+
jMDZXnK4GG4Al3Np6/BDOapDMSNOUNQxGYm5u1CWPo+1jfmj5pYkeMmNKL6sDO+KaeKnSJdfI6hf
6fyowml4sFYpv5kt1qvojT/nZGSoxJD4Du455hhnUQ+Iqh7hy4VBBz/8XBhWtXHAxXSBUPS4wHXh
AQ9BLKxVJFMrOKHheR44E0WDd3qcuj6oFlOx7Ps/JyuZDoORMnTvTYeSRZrbAlAAxlWfCzQuNnxB
86OWxd2tBQuF3gvmkXiksHwwcKG81BktTK+HLeqNNrtL1oNGmS9cSukpGOWxMDrnVa8/VM/LPmNf
XK7oMI6zCx3DJ1163wzkg0QjxAxNTMy9u3QfC1/K4LZ98n0pzrtnV15tt8VvxSQJgBpsLMREWzcz
48fMC8ETkmAwY+aBBPIdpbn7krsQMzk+SKqZsis6HKrZwiXNoZWKHAtUZG1aShZk7QcApdCP+HX5
amjnu8E40xZRd2rmV5kj0GmpQfYFKMl2H2UIUYisKINhnCV7vZaHoSf5IicSjIwWsa3FKkiw4++S
MdC19tnR/333EQSXYzmoAkEq435k763RHt2By2P+WnHkY5jMr1ZnQvrkOts1bXdtyuo7MMnuYprt
HrYqLUkgA7s+xrI0V8vHYermjeojuCqezcqrFQIwk83tVg9ULNhdhaCZcFOn2De5b9Ad6uHkDpqG
UTkv9rMmOklyBtgtCMhC6AePq+o41ePBsEFoNRhHSwCxvTOI49RzRZOr0tAp17p0MXSQ9TSYyKaH
IL9Ok/uxih5xrT/ARYihF1/L1YNhtIRilSnhv8ylSOATXc5QdvkyTWYQueOT2wmi61qOthAIDYo/
gmWc0PsiNXVzwgb41AzUzEldfyNaEw02jKA3PQ6PoYMfTaevpayt+9LHQRiLjTcQjJAWxUPDXOHx
dh0TJlza2LA/lcXiB2RpPKTO8B4jCNikNwxSyflkc8Le3U4PuQ6Yc69+mkCjHbXbMrAySI2MehWI
zioOXkFcwxjuuQee4mxqD1P/abQmqoVYvujY/VEuEDyGqmn3yzThAW1oYnWWYT6MNaEOTP1vP8Yc
9sDaUFU1PeCbkqEUc/Y8wXgqQYQpv+nfbgoOrP8gVZ2SqI5FpFyOITsyt+YzsHwXyJnCG+K7XC+y
sHvDSkYht9JSbzPr23fMfFJObp8QNU10SIfkHLf7Ro722WfKT87IY6lqvTFQkIa55PrFSCF3i2MN
h11kZXeq4+WtbUL7oYr8Q7kQlqonb+dJ3FdyqMQdo4z66ee85kPkiDrAPNScl5rrkRUPdHKb6Nmr
8uF50BghnDVxZA38WzL92XO8q5tlDlGUjr2n4KWdMqxKqL56AuxoMYOBBtw84WlNghHnJXjrs7R0
s6njygr6Tr/eKDdVCkcqBB+AuhQv2tohcP1a08SCzErIzLR3bHGsTJAquhRPHUkSgdNIG5jiKnVo
uE3tDQmct4ZJwdEGtTo1Yq7d3HGYU7Q4WDEJiXR+l2xj7ygrPliS1+bw/a1IvDfV9MTe8NTOM7P/
1CZ/5aYXyXv7ngsHZmsRwskS/dOE0WUKVRy4cmJT4QrSQqffMUcG5MHcq/LXZVAUmuY4eWiJSp5o
y5MYaGLnsIsfYU/2jc3VE26YIBBeFNWDsRpG+9aKD4qcpqvPy4ciQMstNT33YlMfgxLy97NOXNj0
MToZqEbBIpyrs5Kbs8KjZHdzSdLTjAEFU6aa1rHq+ki16/JL14VIyhlAs5qVEmHDXurCfmgLTC2F
NT2yXr/QgmWE3dZ0tEisQi8QnwmAJVKSRst2woUcMF987Ns+OlmRca5oWR8gzjCqaRuH6oysIBP0
1EH1lDm2UM2u9/GaqXLC72NM2Z580ydvbevjUZju7KlP724Xi9s/3Hqs7p3CfjFG8qbczkPt4S7l
Li2iy+CF6vzDTGr/GBu0PkiiCtfsiRCasVUzurf5L5QJdLHZeTsc781wpPPl73X5Xa1NWWt4s626
eCia4pAn+whbaoox6xlyE0Fl9MgKtR3Xt+gQ+b0RSGlOU6XgXmXkjeRYhlt7guWusHiPxfC97mOu
01Lm1zjzCVkzsHJlOXmjkBPzjUbUe5c0ln22Vf3G7KQOZMF1TEbc7j12li3nInPGjGhQlx/M/Uye
wLabzCKos7zDvIsIyJm5DceIZaKDdqY9qgRzPzPnomdeGcdkSAnBtKxqVxj2Wq/mDIepDqxwzHa2
38fPLcFD6muWkkGD7OPOsSr/OhSRA3UGfnPoTbSM6viYyXk/ucA5ognahxsKjek7B+NRwtGekFHu
Sv+F90PKte12r1Y65xefxvAdzuzu1RahOvWl+YOGw95wxuRjmwOQiMOaRCfRxwhUcTtz8KeH1qcc
TIp+ZZijU7K51KA05PUsk3iz6h4bqu6/Wc1oHrNqxe+HttznxJHtjAxLr/Zi+774ntAavNNOzhKY
nIl6ZzBghMsmCC0oNwYjcdoTcMNdDKR3zZgmwW0v6Tr4b57vfY/78VWTH7EdM1I8S+ToO8Y/OfgY
Pg+mFMHtzMlUjkMLt9BeTa+x62TnKU+T3eKInw+Lk8IeVzbs9tunXNjZWbrCPclJfa+yKQyGZt32
yDpKaje5YkkNPNfi4r/qSCLLBTAcVWhGY4NKMyRDnRWDE6jEClukWBARumU7GsLMAeTOTtzpNJjl
k64pvrgjXIsEtpeT1t3WGsPDbW3T0B+3TTREe7sn+VERmXDAx/CmGvNkRDkUg3WfMavqmvVGdSq1
6u9vh1qnXBzsbfXsVIw8myIiU3vkZsp/nLrEO3Lh7Z6iztg2GqSKT7QmYmTdHMin/bMdoQ8YMrky
WPhUt4iao8FgRG5FgCMAZu/LBP5K7cCH6DNgzr0sGn5L2AR20R8MnXImgig4Y1R7aKsxPAO+/j6h
k74jAcvZFYWNOdVZygcmJsgy6qR7XAo46TWCVR4bkkQA8uVcHOHI01eFQtSZHzs194FZESMSTenM
pDT7s268OIjTZbqTM8aqoUnvb4/GkiwQzxbr7Ia8wZvIrm28sxEu1ul2jxod+idT424jf7DOU+J+
x/fDjMGOMFSv3VWI2sMePf03t6mJeVXWI814iD5wquZ1ooMBZXfbhRubEjLv4fFZChfg7XsNTa8u
pcOANE6s6N6e2JkJdFwBwWsUMfZl6gUD1NdtyoJF6RXA1EQ2B3bNHkPOnhhMIk3ruubKa8YwzR2E
mLoPdNJ+Rqug92xT7nkGFUG3nVZNXx1LZlsgbqFUi9kmATXvmyvAlGtqr1Hxlg/ZsJPFRhWMXae+
Yay3wCZl3rObXGRFedR8GyInO/DZxJuBhAxTscYs2b9bIUtYyYuF6PYc1WgDiRilbYjCYU/Da9xn
ySiZDM/V8SZBclpVfRrUcIhV15xb1VybvHEudV5U5EdVPo1750XDtngxeJo3s9W9dLWcXxqHpynR
O5c9BXbN8MEBRJ4jxrhD4AVF2jYOLa7aE5vzuYvs91sRdntkyTHaZxOXa7iucVFWZ6jaJFV4iLwc
zrTbRgHfo9iXIjlPVvURh1oHhD3b4ovNdnSwuqO/uK81mtYd3pQPDaXng40QfFul4Z8uA5YdO5oF
PTv6MAln0+n0CwYFaw8yz9/ieyagzzHxtiz2th4GpgKOgbufjRyfwa4UYPdaFVcnmlTsr6tdRAzF
S6RI94KpMT/XaIw2Y+P767mCrsiAyz50AoFVnH6JCZHa07aH8zjHIgDpQVTpZP8f4s5sOW5k685P
hBMYEkDituaZVZzJG4RISpjnIQE8vT+U2vY5v+0L+8YR3WpR6uJQADJ37r3Wt77hhZYP/TAtmmwE
Kz+bWWCooNwDswL3RB3u9yIrZ3/IJprw86zei4hDLllfI0/+jhyYQXWBQgpLQlx47UNoBwRUheQt
ivdicvWL/VmP3XQ0yFFEp8yB1PL9s4qdaneXnagASh2KmphOhm0fOyH1SyRAhahS7gGcp/v7M1JE
EXmwWr8y6Aut7tetgCrBj14emchCWsnKnef59hfDmVFVK6cR5qcMJ3gBFg0X4WXXdkIgh4mfDhM3
ydIsE3kJgCMWdvx8z8yJ5+CcZgDBTEDSKQ714FK7R+wg7wEjzMeoB67fp5297IE/JU91ZD7dFRCp
DLHy4BgJyoBZrE6H00kUjKwm2uhje75rHPzWGc+1/XY/DygJTZe0scjkhHA/M9AkmE0G2bMmm/VQ
zRbwU+jY8RFkLL7azoBuP1ezHU3+S6GrZ7PqxUsdzMxjnkXAn+Guwx6/cDADLAJtgFvnJ7yA7d9h
r2QbJMS1XMtAf6EYqXZQMP1TO2svq2x8q2Pc+SXNmshLrEM3tiAgIuM5wZ41hU2y6rqu36S2JU6U
vmpleoP9oBnsJonjXBMyVy6yayM8Qekm5QBwIe3VcJv8XJlQSVqn1DYSE/+1Mo1TE2vEmCXlI+jl
7khU+C1srTktznzpy64C8g0GmVRY2AEaWjk/qI9RVr9UsWr2E8ONcZ5yJDHDKeqyIfszoGi63jc6
26H3RDzAoxkFtwRWztkc1CuOvXIZWFN7kt9jbLo3WfQLu9n4A3gaLL4GkK2nXK/TTWDalF+zpqtK
xSmcVI8hyNl5TriBjYWsJcA2XDJI1katIqTRl7uYXpvyp+/7KJ7GDXcb8aGt5aF00/M1dFPvR9Tf
tWwYbsjyFfwm4YH9rDaOw5WHOueQsK4s2mnyaAvwnVaon0iFZc6GjuQKo0ntc2uWNilP4HknnY9T
0LsAFdMtM621sAF3/dKaR1XlkNUHzRzPRho9lXdJygSihAiABQPAGVWtF1ehCUJQ5nNx1DXnLpS/
EgmoJs6LD4xvEwnLqb9zDAkBc2o20+QyHBcUHl4/csROkGW5zOKWDJGadRMY8/Zt/fZzt4XbIcLr
1B6wZ0xL3/XFNx0fI3niMAGornfpcDdjf7XSoNk7xJAy9OxpRnH8PydDsI81myZVkhEFo1nuWeGm
WoDkMiks2MMrrXSW8MWJWJlrdsn+vB6pjeGOOeHS1SU9IDk/H1FknOxF7DT5FX1Qlu/s2qpOubTt
ty4ayoXd2/op1bGhaY6RvAnAkRDD4/Zn7J3wke5SyhhoRUfdP3sseqsxt8W6a3MKLpOzLI7FYJPY
MYwXLSkupg0sB4A+233JkTYXHDArVlDCkh41j0gQoTrjwwQSDnyGZR75i2GDY5qaDmYhIxD4KLL5
Qf5PLvcYFpdy1PDPph0xmhOjSr76wvcKDEumY+7vr69HBhnQ4r2HoTtHQY92Q0+/Ox0RB6kPxodd
NbBR0qcMYdIp7fQjQuQZED12+2AIH2GYw4gCa4jGzsSlBC3F6gXq5bkTGmg901+GWv0rUhPnpkMZ
33YASaFz8c1B2/1Qzhju7/dBmHBozyuZ7ksvQeQq7Wo3WuEZOqR5bkVnPDTOIizCo68P3ZPye38/
ewyDLtEwB1XTsksYTSnS3yKVPxkKCTje2t/8JNq21JCgt0R/pg587T5sx5MT5fAiC+QD2E6WRsaC
d+/nTg0HQM/6NlU9gPpOqo+qU396zl1XK6Z+hjllbpyWNgo1K0pLbOE7E2PdknzSgkwUICY4N0Cd
wpBGU/eVaYRaW+EYnPKJ4KgmqdIV3J18OdCweJpSWimJZgVrUjV4n4zkiPXsXUndflEg96Z+5vvn
7oND13BkIg/A0LqZccmdh2T5ECE33xUhgaxmPXqLVBMaS5YBPjF3Hox5EYyCdMd+Ze0DBmp5d3XT
U1cP7rmuSTSRRKwsuRVqEkvqYA/NYtmXtYQFVEI3Uc8+DchL22fDIicEfVuDLxXGpG5uxOByJipl
gzpVGSCR3gqSh8oYV04YNaeEntFfLV5FQ2Vv0B8rUxRSqzoGteXMB4TY8tMLg6rRzP7Sh72R0e/f
YcDEqGddWzqRAS/32YHiKLHUZ59Qj7Tg700eyoHZWAmd3fLMb2NyiREpLf0VL7EDuc4Ty0Y6L/ev
BbIfU4ofJBt9GDgldhksTCoiitu7Mi7KHW1D7opx5DloFjT7pnVG5BlJmunDqBTdm5GTO7wJ7l/B
jl9pCGGi3k0ftB9banQYa+eR4emvMojnrzQWNGEm5rC9mzzltr0l03If5QkJYYABuHZObSAuoANq
R9FF97Puavkeaz9LuYVs81mDO9h49ETzWp5oTmBfneeESgLkSoNYO1qMBl7dmkGcO7J0NzAle3h0
nRAmvpRhp3USOIrmvLhG8ldegPbb2t8rT0fzd6MZu2cb1ijLq4sOWdKnDOy2uQQld2RjsSYHvc9B
YvbP5uSOveHHyVT27DnutXBrol6pCtZDjZehbUZwK6Fhru8l3b0+IX+Lk73Aqgi+WOKInJqtPv9C
O/inGvzpIUqMJ73ANKgNuAot22XWalswpL21hZmTCGZstIxwvQdX+jyms5LSHZLHEN7GYGffRhu/
lN2I5s5v901IgFNQWzzJvvfbE5315BfqCEvPf868uQPKAm7CCFFmMF5jJPeoDDpxGWgcRHRzyrjk
3a2PpE6552lwmp2UH3HefMuEsIS2bD+z2Q+FPKFdmNZQ8XNMWXOA9o2fDlGYQKNblAaRlGPPqKD/
KHHlrUML/IpjT9GC5N7wkPfx931m0xvFcLE60n+sysoJ/JVICqybBoBDUx6SX4Rzi3yWjXey/NFY
Hk5OyFjCbKLPyS6NG+G+37L/PUV6CMysOcRztdS2HIIINC8/WnvaTvOhMPCjnFsXUjcZLMtM0Xka
oZfkhfphMD3uFfjxhbKhsJNIEC9Kg55J0rOsiZrO2L1BUWapc3KU8we1Fssrk2IEPxGB3XPjdOy1
Yq1wvJDKhggLARSw1txnaQh3Q0J5f1ch3qWbnciOKfpJPFhBxZKHTswv7eJ213CW2JpAly4THvpT
oZpNLw3jHELNvZkYRooICq0DcnLdj3jxiGwrtzRo45WaFReDg44nAJO5uW9jXKJbCqjcSjiQhjK9
TeqQzTLiGmbaua+6d5ZQEyObzXjyLqPE5Ad8JkRE3pltf0SG21KhzZLZgOyERYb0+EinokCU5Y4g
P7gRo7lbClKBryNbc6F7GUOTmJSryHTyWxCcDR16b9OHBhUFYwvsVqTVo/0Fk7vrfABECJ3kXx25
9NA6eL9ZDzkcFzVNqXn62JUofhBeNfvAjM41OKANykPxCfScRv640+LA3+Uy/EFFjMO1t+R1BB+y
SNp4IspJi86C2ORFaoTNk1uJ30Grfwkp44sZ6uYLA/UvTx/ji4TSJVv3NnZGt55a+ZALlLlmOyNc
wu/74ycudY8zMHXML92tCdXWdYZ3c+2Bq0Jfh/nw0tpJvqOpSEKFWcXX0q2ezKr1lqjC/9jDkOBo
bp6U5lCGhI96nnE4mAX1TYzXFxmXdenz0/3JNBFBzrNgeZBGSqQKi4/Gnei0ubgAOcv+vs5FxyUm
V25yJxjIqWFKnlKKY6twsaGgI170DENXvduhr7h/o5PzwAgCsbz2URNJtMsQO2xiw6wPnt7RGNQ6
NOzzhUWw35/8eWQZN5xxYm+R+6H2mSfDq79uBlM91lo0wcziO7tXHSK1bHQafOh3ERU2hGlT7Lq+
tQ6ER5ZIELFwCprVh2qAa3v/uUeloSPWnW6DsWQRtBio8qFbefNUHybkhxb7G+LA9mbhlqfK8d1r
LQGiUsx95HaXLQon4AGgk3TmKAQeV8Q9CDthHAtF6qppUU4QkgA7PDBZTOfIgGmI3wsZpBfGh8Yi
0fvhZOL6LKDM3LfVwdO+9GEkESgPh3MnRlQe80bVDFSMUUqbs60acczt/jGh0L3cfwxDdURkcJRD
b80kPAC5/1gRDAyh2ca+5yxUlnebJHSBWE469GzHDaE991D84lCsAqK9r2AM71s0mQzIhCbiFyQD
XJUpWONmis3RbXaJ1olrgVklGrWfqEmyd+WvopEck0i05VNUeWQODhr0OMtEPWF52iWJvW6JLmHf
t8DbPc14MRPyaSOOrLpL3l0x337Ol2TodE2EYhhSo8tQ0xPCKVSvOq4r2zPPhhf/mf9VwkUR29r2
Ixt3ffMUjnih7JgngITDbGor8Ck0QaosPA/OU9CY8XVKaEk71YmVLMGzmBXbbpJrGs7JgaDDtaaF
1kvdA+jOx22l0hfU1MzsJKYJAOrGuSlgTQ5lDXfVn/x9QKPFCcUZXXy7KWwOgyW56bBRp1Mat+kp
/9v1wAY0vbsZGqvSv02+1J6zKuSvrIn+MIAUqf+xTavbZyaCvFmbGaC+y9GQ4ovuzzweJd2K0Vjl
kN6gGoMKbKwue5Z6dVIlmlYH8eM+KyP9UkfFa0OMDVDw5NnzxvicpNCww4SzDNME6Oha96gszD8e
k7gtWhTS0Zj8bVwnviW4FJ7L8IVq2T82sYj+cWp43uZ+MkC416zQ4kawleYwuPu9aIQAROwYVH7P
K5aoouiR14RXxUkyU7O1vc4C8Lc47LAVbLQGH2xusDEFOJf3NdjK+2xCc2aKck+4baHG+gaSlaPM
fLcrhP8kXCCh0D0y3gwDPc19uXRb9uL7Pa/qPoc3jpmVAU2w9WIr2SJNWAON+oxrVT4aGUQBMAun
e2kkfSnPqanSvV+iZ4wIq1mAy7PPcwo2ETeZ2kY97hZOOy+gdJ0NRxPI7CFcOI9Wgb1snNlFk0TW
lWhS4MdxYJ89sntRsXU7Ctx21afV2z2Ix2PIdS/A7guZ9UFeAimA2Rgd3JrKZj7AOw2tzBylD7If
/UJ6sgGSHlGUjrjjpPsfsZPJTVqjuNabcNjcD3E4S4Bq0/G4RbJ4t1GbOU7THqvwJCcNsUu8ThvH
2du6fzIyu32ifjjTVFl0sxFE12i8RAjQGPJ5YAPzstgG9dkC4g8Z1oZlZ9JODgbtIdEMbU0rJYHi
cGgz49e9VM0Id4+1jGAteGDrTr/EsG9PVguYl+jHYh4Tvmepi4UlbHpAbSEPYj5aV7t4zdmOV9IM
mXvY+bMY3Badb+nuzcySC4wgzV6L4x/DF93XHPanSUxThi0fUSjRvHRhcuJM+E3kZHpVTJeiOXGy
thpg6iDnFw3OsEgbqoWnmnxDjBIGym46h5Y3XXogdqsQhgapMA6AyRT8cIPPYQiek9ZMbo52YLB2
aaMk+9YQlCwECULHth059GTUojnTCj+Ogoeh0pqF7os/oyqdk06uxWIYig9BelJU0RrQEUG5bjoc
6rgtVvTxP1RGJsCYjyeC76u/1uZ/oFv/AZb6/j+xwP6fUV//gQ/73xHF5m/j37/sP9/W/08WGHyK
f/Mj/i8wsOeuTn6P/44Du7/gLw9MiH9JjtWktwkKOR2T4n9ngpn2v0DWubonCbaRwp0ti/8gwYT5
L0O3bctFJ0B3jNSC/4EEs+x/ScMWpudI8GL/FzSwGWj2bwZ1FwsykCaPxrcubBN/+n8xqPNY9R1I
vW5ZS69jfGgt3LF1oRLNJBo30tt1VCblr8buQeikXumu/tbC8whc+DoC1tn8I6ygfDBNfZ/KlyK6
hLNBDMffcJB2Cf2/NgbzoJOAuDD05MschNhkAJAOXquOqNh/akki8MJoVL6k1088wOCXT3rWrRvJ
QXIx1czlZ2Va7QbjOaQLt9QzI6S15A3bsLVv978EgrFIs6lel0X1R3lecYu0VMPpkO2MIoqPY2Ki
Lwebsu5Td+0FtX72IvxtlFfWJtD1r5yB+L/dAf88Iv8O0TF18Z88lvn9lRSXHgwAvNiO/l9xi5xD
zDavbAIrYFuj+pjJ2XOfs55tpZYs4WTX2FK1Tn1F5Dtf7l2asFdfrdGiKnDSJxxLxqpWUXjFyJRj
C87kMYx9Fp0cRxgtpDQ7Tebp/sK8m8RzFZxN4Bwvg/kqy6w9RgNxS6jKrDcRou6b6gryIYSOYahG
XHeVub+/9v5h5uXNvmg2jZDDbZryYJ0Ww/y72W0/C1PSJDo4jOuek/KVlGkFPLjD6ymI1hJlku2D
xltahd082KBAwTwPefmWCT85h6g7Wb0yDOOmUTDP6vWdRzL2yhzy4dUaCSobWWI3HMSdl2KmrSWY
gux006GKuzh2Iy+h3cxNQeHQpu4TZ6Mz9pFBHb+3mEVWBdjbPREb0XtUScKEcAGRrr7HBR1iU+bi
bhFAgJ5VAlVJRTk1lap/sy12WGWZEdl+fEja8EPdqeFmhQJlsjXkq77UtXNlw9r3gO5+9h7Sd1nB
cc2akBkiSPvJKtjH8u39h53IkEcpluxz2R6Dzg25rsAp7KaZj/yC+zxGw7SsRiabQRd+xKKudkAO
ycdMgvBD07tdHsYR0SMcDtON2evWWWF3sceGUUWJHsPgTXMGGgWTrS4CXO9Vp6orafbQVvc+SjAK
J8vILBzEQLrMdmIeAarN4DRKMCxIV5CR86WcBPWCqxcrjxblbzUmL8jKGYQNwy6azf30Xdwzfckn
U7qUmz4TtPsvE2eEJQ2xcWW4w0WEcbJvodmfYbrYJ8UppirJScladWLsvLJKrHQKEBqMHY4ovl77
EyNhUey6JvhFjMKJ06fcY+p1zy2RDNuoZR8dh1g8CsFkXbnVw/0jLe3D/YBgG8BvA74Da/RKVwQ8
VLbN1HLudNidgkc+l93Ae8h68D4mWdQYxzhLE4vwBHg5vfS6ayz6qFAYRb7vJ/6Clk9dWuUZHfMp
xpRw7owm23kZnp8QjDUTaY+oT9GJUxDaP71eW8fCSd/QVut0qDrMxjEnM9E/ZUbgkY1VMlysf8zS
I63ZqMlkZvz4MAbVI3LWXxVJnlfCww3kJGP/SVrNE7H1i94uqjOavvYRbCTyB0RN+fh7VrbalRc+
iYns0JgNhnhK76V3vfo1btDr2AVO0hrJ85YMuidVWeGTWZfoWtSjX0uaKoib5PxLMFnjUUTx8i7I
KD3aneRxkoImUeZaUhULCE/uFaKVex1sOqBNF2DeE8MOp9d0uAP5TM1UazUB6MphYV1QdMGDJLRi
/oCKCPGQ3p/r+YTaGaO5MoYyX98/YYxDaBUHaGJrFpBlGobjHrR58Fzi79zlaHKWxOV2p6FA2UeC
1pVJKNEn+YA1uTbklY3Gu7aFWa/HcphW//PPgrT3dtDlUW7M/wtpXMFiUI4gtKXKVqbFWYMDR/6s
9RVygskkICJxaVsa/KgiSbDb8JeEZDJknpl3BfImrnaSfk7h8M/v/v7ZAC9omixGznCRO4xFf1rC
joGpux9a0RqY7mFf/l2R6dIUSw6A9EOV2X1kKU0xRxJLUpvjhrYF6ZVJZuzjaHJXWkoAQoz17DFJ
7IIsjC7btnYA2CkwklXBcrkMHPkWOuW01ly8h3bas4SQzYKPZk6/vf/SqfxDIoM4DJHD2FEzt1aj
PbaBvIxuuma296K1Xr4yZfXSN0d6tggUy+mdTuONs9M5IxMF8OKiMtrDmOKls8x1KMZtWL1iMH80
em0L5AicLX/UOFuK61lIjHFX3/VQ6yOQ3fCXtzCIDlX62eKBHfT0rfDyCoW03CB2WGVOzQTZ3HhB
vpQW/LtkHiYyWfd+mXG9aX2AiXwqk85YLlhYlLvudRh8/Qy6BbJeOuuEhHXdDLEtVitTM/ZaAACT
6QvCVnYsaLspK3wxHhBQ7HWQ4XWU3XynWdMqx+Xir4o8R5Osebc6SvY+Bh0yMVplP7CcbqyaSZTO
s9H5ex3UNXXOYxoIwKjqHPbFrhRocgNUX2TVkBRj9IxBmRyYNITmdMmkIJIsXPYNSQtEudYhFr0i
2KFvIWWgWQNHWSfBDGtUjPi94/wmzm/E5GpXcjeWHTlhtH+PnetA7Kd0JzLIXZsERXn8eMO7PU0A
4151S8PwCSHG9JdRRL+mKgBbgMGeT76hD2CnOqfziS0xNnUFaMgCg6JOQpvNX8a6jcU20gk0mPpV
Ciq8tYajpSR8HeKJrWBPoizgm2GVeYT1DeLB18o9xOK1XiWvTmAQ5lCQOThwHYZTC8NL+fk+8ONN
3dODrNTJ73T2jeE444vrQl6IiFtq+Cc5qC6jpt8EFZrKkb6WBXayQnF0NSOLw3y41ghYgZ3mWOFR
Ii3o/J+08Pc9twtW/5NXoCounYXj1TthZeCQ6nXEaqXMFaKDzUgTudHILFQc1s1Z+Yv8M53g/rs3
PWjWmHEW5Qjdx/XkZ8hX07m3dBJRFhV6AlelC7N3lhVhNVhE8YjAy4sujcc9mU/IJfnk1AABEQCD
jv81REQc9A8EIQBNDZAyxzRb5WNV70NTbVJ+sF8hApw4lWdHZugSyCQmlTdDfbEI8QPMX9NDpIk0
YEdCMqa6ZmeVYuvTs1LBnzZtPlG97scmPJUF4mHGHwR3OOFOd7XvSlkr9AsLyYSut+uDXpbwe7U1
odPrEHJAppGGjfIoDprz/Fmi53oC8OZ3a5tOREDFw52TuvOqF9y6hsmXZ18YbO5aqN30XXCGj9t5
gIq8CZSbufED7akvf6pG7sIe6XelVj66iJqJ9Hw/R814ztv2tdGtox9N1zntme98VZHVAj4wgF4Q
gXWs2UZ91eBTduYZ/9qr3XMii1MVm/vMaZddoZ9Dr2ZskW1sHmi8VwvCrlaWMz6QjrAwh/Yw/7fR
5SnCqwmsgYPKOcvl3hLh2a9xHtrhOi8A3hPZVXMp52vc2Be9zBalE61TOR6M5jRfZD9K931WXkqP
UacKT1ba7gjUeagi+/7NKRPdRz8cSkR7qsxe57WQhPdLwcGieWeqtbKoVKVsIEdmN1ySu87UPwi+
XEDKCAquw0i6KHWpgYKg24zG97yepUd2t5sA/FlP3r43s5MtY1YxfDquttAS+5mibdliWozH5Gok
/Up3pg2c9Y3CuGNjlS0S73126ltDjECeUvO99oJ1NSXn+Sq0ms0UiM/ooM4mt9s3MN/SB03r/B1r
LcUFFajiZYW4ou2dQ4K0bzbarcqHD3KILzmuuCZ1XphYr0mUphGjELt1DywSyywziWBqeZh5cPC4
DNLaGGO9Md3+wWbBDPJflsvIunAe0QhFq9zyLyHRbKr3z5igSfDYAkVNyuiEBh8bkbvSNZ8WPdFP
I21sm3eqG8/xoB5Ll+bcYK38wlyXgOXZ56ZXW4cKZhhHy1Sz424X5PaH3TvnjAw5s13RkFphQgkW
jJHDhZXrb3FC0g8C3s+pE+hTELW0uA7UOL541kuTJDcMI8fUQ7Xu8mYqxCXukMYLi+gWxzIvMnIx
W3S8V857XPs5VjLCr4Lho+X+Re7zno+7EWT+siy1A3Lxp6aLTor4uzz4tJqbH3hvZJWtJBRCJ6/O
SNSPqTEHgFdkaOdH3+wYAGbBR6blL7qmraKGiGS9JhhYK3m1+FUYwbvoxTnpJrpriS5WwtMXQjxr
ZsiKiB3fT3aBuxvtZCLdzETwId0X7MjrfBRb0BnELQSui9RXcpOat75AchLq2YIK6Te1/olQsR/P
6T/hMTFCA99jU9Y1Jk+hNn1GiFt13mULVMUgkttvs/JOle58OXkgFpZffnMyOmnC2pToXZF/3FCe
onfJpyPOn73MdXaXm5k0hAxaZbtUrvOlBv+pGUiUK29BpD2Lrrn6tfHYKbDDzjPY1hcvFGCqkk2O
HnPR6/27U0N3HqrysfaRY4CGiN0JD2L+u8zNT1xM6I5e9RKAa1/Xn20XnOpQ/xUV/dYR6hV+TLWI
/eKsJS6UU5gqIQbOqGQOrrZ1M60NW98BQf9VuMEvROKnfKB5GODvjBjl5hrGwbXLTYUGyjqiLXrX
uQlxq1Q8jhcgqk9D5H04TtyiHMoP0U+FDqUu7U2OG6Zkh6s5ZhfWa5LzvAvvkUnzRSsujSkfrTGF
4ZKu3DD+6ZPpQMDMHx3DvaexuRbx1UaKCRbhELEeoum6NZ59YnhBkYIyWH+29eYWG+NXPmQPVeA9
2qx/CvSeSQALT2cEL4IadwWScOUZ7Y8VcZTKjFevTAiSmXO6rEtTmm+Nt7Bbiod0MQ0G17qwPwqI
RS5h8/HwFsXleyX7R+6ZV6wWH4ZGPY6VoirSn2mYW/nEnkLS3Dk8+Dk7fJ9zmhbJ8MAxYodoRNfi
o+l/AmD8JDn+UE/Fj2q0kvCe6ZIYo72sYGjWVbSbMKcBk4lKgeaKiTMdzp+W+mEhflorNdHwGGSS
IJqvU/27gORJ2FhKY77wVsAGt6k1PWvgBcYyPLVAGhRi5i6wthSOg3FI5pzMqc4fotg7iy6n8zyT
hMYtlnSdCbH1FbnpIULEKZyam5VBFK45hK1dcgRycphMIfAUFQ9IJVhpOYBt6QMjL1GrthXMLN0h
WnSSPvXUkn44ZyPNsSWN2JVovKT03qbY2+ksMVFm78qWTI9JH74y3dm0aPlIWSedUX6MJJYxhGFz
LQ6J4f7ytOaKsGBFfOaqotyqYSE1xtrT+83Uwwxn1e+NcY1xYRvHM82ofQmEceqH6s0J+psGWiC1
rkbWsvd+uoirW580Xv2cVT0UlKxg4yoIS9HrczTIMzFh5qozmDDT/sPU6fXbYSiPfc7SOelVs4Az
NKyrDF+mGzEDEvyRW40sBDG9CdbOjRNUT+zsQNbRIy3V4HwnnkS2RoDnIqEwUUR/o1nY5mSGQ9pG
GjI4PGhhDxg7cND9Bv2WaLwz7NNbnW+LkVlZPdyGgcjPLOk+h/xJ9PaWaegDnIUdSSQRMW4BYqju
e0qmI+jWPS2OG+yuG8m7cMpiYEG98dIbzZfMeBCQi2hxkS/AfxwTGbHLPJpjeUCxcpmAy8fnvmTS
4HKxKuGvCaX/09ge4q0k//RRXlic9kWlliKl8cNa0cKxiDX3ZqJz5U482nnw2EX9g4G/r27qYwiO
IEA1gyqIikBnuBYti+617+zV5CeMFbGxZ+5bBdOUQ/jmngZmvhQEYLcJ0WeJvTbSL41NaAZQRuAz
l8JGLsiJx1dUpZTFTNRwg6toL5gZglNrVLifyq9UITBNmLDF7EWJuyYVDh/vsDLqlMHR8JTibxgQ
z3l0T9/hWi+1lmOV3hyNBtKSW5rDLik6yros33cT2aEz2Zi1HbeKeOhpxpBSbnxwiH1Cq96fWo9L
WOU0BLCm4l577H3MxnbDeSQ+OQCQfFTd5tBs1QkfULisQvtFDsai6WsetuziTfN4tjTZah7prLHN
motCCx4MH9spQK1AKx5o7m7iqN2GmXd2+3Q7WBVb0B/Bvg/6V6IR0arpwKPbLqs8v+hkRA6D2ni5
2pV6tBKjcwNqsilKNKgUgJOv/clLf1MnxZm6U69Jj5Svg6Fvmsw/VEXzWxFppvfW0vFAFmQB+5hz
yGtEz/MQPoprPL/z6UvXTrEstgKwIwq0VWHGzzAYNl1KLoV51rBrWqF1IlXhW4NVG2gQZ8AxzGnW
TpZ4JHIHDx61qW61BzigWzJqtki/NpGfvpa3JvqCuLgafuMhPYSA5lsbUoBX7loX+zgLzYcIGvQV
5rqz7VWvT+dR+HslUf2hajAgrDGAZ1/0trHnPEZkfueOORHgRatPucGXk4VYYjprXTTtn9ogcymL
mMZKjOgJH5foSyNMQMZVS5C09gXiAhw6Jn2H5Uh9mTRyK0myGXRv61XyT1KenXk38uHWllu/0V+T
eEB/L486ZIxYIUPzwwdG8+vEAjTpQDscf0eGfbGm/lgz6G9M9Buhji/OvsaOdkQ9QAZte0UD9lKM
xYmO5FXKlgMSD5weniadlRGzKEeh97b/BtG+Dwd/MwWEKjOn6ztkOI3Eq000ZmOuapGt+6na1dJd
TyIA5Z7iQKrXDlHyKXC7Balc66ww3zSidURCAe2VpzCV4Lqm4gty7brtQSSJetP4KVoFtSIChpGa
4xAhOudUpvRDUruFP68b+SohvFlk/ofvA2ltvGMcSaKpuvIBIewy5ZFJrc/OTL8HydrpuHhDjVdb
YEkI8DWzlo32T1OTYRqMD10FbAAuaCEG1n7nD1eRNzmjezml+7zOv5T9yx0+SsaftSt+mJCjWpnd
ZwrXoL/JxPjeq/ipwQHkViQ5mqnYjBMt+0Bb0FBf+OB0Rgxjmtu+FcCfcHGhi4cda42MiuFcasG0
JKp4k8zWAeEeqrbZDDVuj8jyZ5XH2uh3rdE9eSGio9KyzyUUFq9OVszLNyqwrorP6tJc5kldpCld
b3zkxYhFDXqReSVxmbyzZ9/5lZsH/gGrtILPCjQHSKWy+1c7zlBuDZtCeVjcdvnYL4oshL4HuDlB
bxajRNHEgNEW0Zs93Ry9BTlLmAXsy6gFZ5vCLAXISL/wEymKWDRW/sfXoRRQ9h7FBLtDm15Rw6TL
kFYjW/QhHUIE/ThFC+/Q9XMpDWHHTjnYVvFciizHKkAkfErQDGrUuD4j3ZDmqXLKPevD0xygE0n7
QJ4BZlm8xf+NsDNZkhvJluwXQQQGwDBsHfB5iHniBkIyScyAAYb569/xqEXXq27p2oSQlSWZHhEY
7OpVPbqkJ20mhyxY6cAlAevBnxvjE4jIJ6cR0FEAQo12HtnIT/UisXnHW5hf0Go15RJ+vbOIJGUp
3q1ut3T5NuhhHXG0eSxQA8j23QTFr91U31tQ6WX8NZPoKYLEutXza3U/tnnB8pNUe1QM9vNKtBYZ
+3Va/7SMysQEvoDhhnAYtwiuDPn6WLWou2VO//RIjx/4sI3cTzgcB+uydPPedIPXBK8fZ/mf9RRf
ZEopGD6JcfnlQEq07oQVys2M9blz4l2g1A1fGSD1PwNp+iROth6RrtKwtrNi0EXtwSP/JrEYbWL7
UOEwscdpJ8ImpyhxVeafXNuXbLSIqWMnicEF4n3CnuyEYvS33mj8dEZmPwyKWI2rSzcGP7JqA4Xu
SA/DoS6Nm4FNBKxCvhkdVHYzaK+6e9Crf5yAdm5aluu2/1LceT1sirYB8AhdVTz1ujA1l31NgUK+
8A1B6cnyZu/6Z8c8plS7BgJaAYoAncO+ArQgNm4Gr3fOzgwWYcIDyKZqxA3kYVUNRH2YQuz8d2Uf
POI4CQXWD5Qm2n3dzUJHJ9PuwSF4PUwGhlQOqTDztFRXy6MWrDG4UJutYa6Rr14A0kcu7MHZoiRk
eDa7bZERfNG/aUEDxGYQZe8xP+iL1/8ol1NO4BZ8d9Ss10rIrfe7aP5xB0YPM0ynJwb4kJKTfWDG
RHSOvn+s/ORg1l9Q/sz8zSx+jnzr3j+xFTyuAakSXgVjDHQnM7aByEJaF/b+0e2WE4/i1cRDOQPL
7NhJUQ5pej+h+r/ktgfQkhwJTzu1NJslhbLokHnYq+QlTwXhPIpE0zc3O+v4vcIyVNfedeS8RYkQ
2t/KjvZQXXgvVjpHShpOPn2+aUtKrKOFag3tGhew98m68mwJTgg9NjL4mVZvPSb1j974cFrwNufc
uZsX18jr/+C7Jghe9wexeDfTOwZAruGMU5zawVv89LBmyfPsx6En4bKYLoLWDznS1aYM3Ilby3NP
Vt9/ltVMaTK6PSlfFKThvqo++d6BZs+jy1OkXKm0Nj46x74wi3ECwBM6mcYvX62P/npBehu6j5rk
v45xtNvyVqw5C3dzD9Vkn9cxJBWKuVx3N9V675vFQ1EaT2mZH32yMRQSGyhDkn7u3uqf84ohr+DX
vwjKe5DsFsHZBS5Micne0iNjln+X/Jy9e2/qMZMFPfvujemhKu7GGKUO5ExwWPQKkLI1FUEOg2u7
sB8be1uIltLRJBUXW1Pqp+s+zEETPKX3Lx26N9D9pzv9LaxWFUS1CrpLx5mBgyl2ey5FaGHVMPfP
RtmdBvBFQ7UaHFORM79xFnNXpGf8bqGND4iba3KvBYsV0hlNTwQYKpKJF2/b0O3DiGXcvnnIHpsS
1iL0Uxp2fWznKf6jJ5Kgif4IwAYejKxwbqaTij3h/b+sLZczPPWFWR0IzvdfcRjrTVFpjID3f/r9
pQ3kj2yQH9/mvnySNCob78nY/voOEdazFbVYPR6+v2RT6oU2Iafom5sxOERsy0R8lKJQkWTCfxiK
C/e3j5pGdihwLBLZ39G5JcFPn+vYfBb3rHmuCoJ242I+K8ID9bKAYKTvjFSStfwgpM2ovnJtSIUD
U8Vrci0XXhqy8Z2do9x1U6kOOydlPC9DXZyTKU6+vPFtXtDnDI96RzIGRRe6OLEIJqWXOaatd9aa
nB2xMGPOul9B8Q8Z1gk9kUx/u/rgcr0qOX3/qUbW3SdWxWnKYxeAI5Mdt6Eufm5Vr6oPKJhYHB32
0zhhq/WtN6XOgzXIVz/BoOp2NTE7ckK1OWefBmmk/2az+L9MLLhnXFv4prQD0//ug/o35npbe6lX
4u8NjXig/sLOeOfKoHz38t7YOU7KU0LPfxMVm78Qhb67TCgcIEsKg6nBOitZMFrlI9EyDkUFVW95
T6Z1Ean1Khjkd//l4/5v9D+eEHowTND/UtBmJ8V34cK/fVyRGv4ACKsPpRbTdhAkT4e6GZDhxvVS
qwNLneE1L+69z9apIaqL39MkuJeUBS+sSR2pDevs8kYeer5KFnvdwAArA1LRsm2ZQunEef4vn/l/
l0DwmanvCFzJ+8oS7Ni/697+7TMXxtrbiTndS1MSWCgTTfCTWm9GD3ooAdJgGkv9CC0rvhXDfR2P
C/+hsFnnl/hVz+6K7dJfSDTfbR55sT7VS5mQP3baf74D+C4c0DOGCjz8d28te3Kc5Hnw8P1lzfs/
lXj7/39H/9Eh8P0dOdTTUWTr0WrB37mo/u07SmrqbpqSjl2UBv+isTA8dPfYAli42yzYgNj34vvC
g0XpuSo7GZIESuxObzBW0E88Vz5zMYbf3mGbYuV/+evwtf2/exq/q0H+T3XIvz6fdW8yw8sIZP37
8//b5xuTQOJp7cw7hRLfTTCP29rmp/0vBtt3KiATaP2eY/iXdHxdzaXdg9+Jb99fyOv8t247Yf7n
lSvvEwlECbpMPI9G3P8oVmtamuFilnOgD2T1gUAdpqtYL4AeNoHTsqIWAkBkBdpbzhgmDpbtr0et
SDtBgLFKE5LObO/6NGk3mW7MnU8+5zhqfPeoX2k8eKgr1aNsCzzHZpmFhB4kkLpQV119SPCW5ITK
Qp2wfoRIflsd8buhsS0iGP9BGXJPpZGgrBJLwEiBF1DPTalidVpJYTSrDW0boxtetCZyB9gQbq6v
7TwQkO3x86x050QAQ9jklU5Es2S1MeT4NSYDP3JA9/APQa8s7T+ZSn6UydoDvezYVmlFfpYjMbs9
3q+Bg7pE0a8L9i53YXKBJ2i23WR/dtU0Ewschp3ZUL9lg75UQ3L2Ol8eieudsObmuyA3srAblsvY
t2e3l3905RyKbIChNwCso2w4qvuxCKcRU5OqnT+xgJJi1OKE/gzxTP0wfPALflvveAq9OIYEx+FP
GD/8XQ77zxKd3nSG44aGYMy20rs+f1nMftNZ5sNSV+zRGU6revmaaFguU/m+WCLZzz5EcdB0keHD
MCvW8dNLbISsNX4vjedmrd2PcYAWa4wB2HJMbtSrhGKiqSbrESbiZqyhv8uobZAmGiI3G7dmbG35
xiFNDNThxMUbqFJbDyRJi+XsUTcB+OvJodu2Hq6VnDz4HssXyCos8cwfowPfpfIscNMExXlxIizV
S1gb6mWk1leoEUDHoO51AJxmkp4wqtFt4yq2GXFjjD15+pYwbxG+dsO+lhfWGIK0UYtHHhNIX42a
kk2z3JbpuknX6VyM+BnQKMBPEKyymPmqAoqbGRNUVK71w5FojEkiDvfHdBwzr05T8oPXdw/Vfnjj
YxIe4rG9ARhj4sebMZToF7/2mCqygGWHQbldA9ClLS9lkmRbMMcY8Ww3DhcwA5gMiEijlTDdBkeq
Y9LDYtxDnsEBiCAozMZ65zDzV/kKGMLAQA6Y2HwBRrDz8+q1m9N8r4hMNUXyNWKaEPvc56Kwkto7
OQPV6nebBG7GHRFZjueeflsYsbDaLAi91rlp4j/t4L7Zi7tE9Rzvs/axFVm8GTq3fIfYYMtq+Jnk
wWOm+iiR2M18I/7pqU+rm492Ra+CjT1Zp29kqsF7eZR9oehBwXAfOw0wGPtyHeYe1PEOlXk7mYKi
ZOcRY6l4mv3Kf5a0sbKYK9bDUz3XPvMtX6Zs8W8Oa4NYZ7cyhyVNEgjGSElPmJoa7+xnUEja3lYH
Mqv+i5I5y7DWuXBah/zpGD9Z8hpbJVIV9V1x6KfmeRQz6/EUBp1OjF+YHF9TIZ8Mv7rQ79fdaA69
THNg3lIPPzZWa0lEyXxc6+zLqlMQMNR8ukL+dnxXHLBYfXQmR158T7s4Jp5AV8fGSOQznBsoPjH3
m59IYDxL5NX6j1Z0rLP4/jsUBEA52IELMJ2fyna/tI14GyTuYRWcqeQASaCo16uhW/kIMfnJcEpr
rxqETDYxfs4pEBPnsDNWG8RXH3Q3/g8nXXC+CPx1OSAm783Za09ZpnffYbhUz9NGpIG9GwEDYjDn
ba0dEkyBuyJV7/qBcHtVFRHwQgA6g5huHbbNyGS1MpgQYWxt6attp+mjnXaP6h6DF/OCn6gA2wQ0
IposvIIeptfQMMjeJFn6GkMtu/Q5z18asurdEgdk0lvi+MW7l8icAz+ZxHn2iiNCFRa3ZJOUXbNr
Fktx/esLlXjFKWHgk6aA0VKfzdU+YhYNLpJb59HWmPkKCtsp0oExUThFaJbGD6tKvHM5ui+GX1gP
xsvEwnTXwOHatp6FZ340831u0gcacABByWd4VyauoUKNUc8pZfaqm2Frcz9UFj1z8fiGiLRN5jdw
JbzMJHW9TDX+I4XFoTKa4sWhIT0ofX2e6qm9LrXa9Tk2H7Nfg4sWT4lt8SRJvb8KmhpmqlkeEcfQ
NxoInSWP+g47wtj6dejMZHXklPRnJuld1o7FITbNmy7b9BbzK2hx+VGQaO3rbLjN/kS7qI3SU4/s
gIDb122c7LzA1de8YGSH1/VKwRIyv9FcmjY/K9NfH12m79TFoSUNhMeWlO0IG9pMiUA29L9jvqhu
aef/6m3aCaeJJ7bFHYUniFSR8uDOmqiw1vzaYHncoaxCl1u0G1L90t4Cw4v8OZmP93A6QlD8qiv4
1iaGoFwRWxDoBqG9Es6XRievdp7gMqr729wRsbj3seguGPHXwLB0HZwfEKE6wFOn2a0BGjaJd1vx
q0FqasUpw20dOmtLpfVk9ae8k1CZ4ngft9OBn356+f6SBvjCsVzcKsEjR7CP2eq6mG6pEWdHJI+v
tU/kA6/fYR83DU70Adektxaf8aJ+QT1Duu+xI8Rjjq2WLgpJh0skQLhuhfaggi1pfDN8d4REyy9R
z35A++L3lwe/2Cy5Go8lIeKQNQ3b7Epj/3KZBytEIi8bb0qJ/gCSqNoGXuqyOliolfHr7JCM5md3
d5HH7MLDVGPVFyXbl8q2TqqiWnFoMiSSXA1nkN+XxXHlWRXwcWy0hGnIgQMXfUVgqD4jdLOe9ZNk
OtfW6uC9kCzmvFUesrh6KbL8S1cw3voMeB9WILcu33JrpDsqcfB0iT4N+8ISO7sx3xURpfPIlHpy
CzZ4FGmAd7ADcYIE1L31ynmmYpB1qZYSghwhxcwKfueDHC6IzhEDKG9m2z71UFOhEwFHoVCsecCz
fkXPh2nTEJOGIu9vTRpnsBYB34LNQP48VfMtkJhm/MTjFdvSeYJbFVWmK66WUM8WLR9POl5O0irL
xwBMvOe7UN0zcEi0VMoj8WywCVbymKfsR5wq1eeUeYRlaQTt/tik9rqX86COk4P9DNxeubFVl0Xx
wuZncpjGHajnUZ0ZCCWrBMOt2NclsqIyOX70ZmwfMP3h5Oe5faROsnuqmHSmdIk3wOPrY2GVZ8sr
5cNUIO5QC7Bsy/wyOoj6ou2euRfBkSX+iUX/zyG4eUVTn3ofNOrouL/70ox3TaAPGUbVbVKu2KY6
BQXLLLqrU58hz3KQIrkOhtO6EFR4EAAvN1NuXP2ErK+ws1OdYvKXBZw7VFIRjsUQrYYVH4uifNXS
dM4ZFUc4Ssxh2y4B2MuGeKvrNs5hSnEBuIi413bYte4TC6/yohXCo8c5KqJzCj9PxTmN2p/kxunP
uK6uvPT30ghs5OnoridlDQNCINjUtr/BOeieIRkQlRzrT8pTmTjM38OCCywZaTCzXZNDCc9MTgcH
o8tva8e7IhgwVXsr/tjWg6uSZEe79OvTVDE5s/4qAFzBjY6Mik1jllhwfjWBsu8v339t2HPQlNt9
lF5aXL6/EFPoNxNn3t2ibXquM9qwHH/5cM1BPHlYHqO194D60Wu0FjysV8dgvp124+xN52xJnjKn
o3030ebJreYIJro+wUewQ93EE9eVUdw8UxQ3Ynvlbc00mT0hl01PsHJj6a64mfcv339CtiluFV1w
Ia/YnPQbqg443e7YuE7wMhgYhxoiOmuPbdMl+Buw/9nlgC+qKbCebDrfhqlCZuW1lBiFubED7n7a
uM591auDHVQRoR8ad5YJC1eVZ3SrgzmlbdnhNQM+qhAPa2J8jDMwCN+gWc1sxXiSdX1dW7oSygXb
3mIHv6mCfKnuhRCO+xRnA121LWNbTlkK9gCjeMCtTc87foh9mjkfbjWcjXR+K3TyN2lcBOv6WbZ9
HM7K+CvbChv62uwzz+YdyDm7wNQryvk5KMvPwsB3bbYn3P3VpuL1RvQQcpjTV3u6j44mPuyNHFkH
4CYuQ3iTNfUQ2a9gJb+fFySj54n7iy1ezSbEuNsUfElCKXf3LdYeSknYC8Y4RcNRYhkCk0RHG5ui
ZK3hFQaQxbw1eZXrAACz+GhXMswcri0KOf/qsaWLzF0AoSTlS9Y4v63UmPa9WhkuDfp9BxpWhuRq
oyFGAbGoQJNC8aYEo8CCyMDwHc582vRWjJKyoKW9ZcVLu6zUb7o1yWZX4jKCsPF952iZHTp0DmwW
lLYxEG563+JgDlJjN5OtjXLgG+i7yLgtKBDMd2GyTDuHbNnG7VfMqD/JDIN/oI5FTGUZUZz9q8VC
tbXNeM/xwDjDZeVhgTjMvfRjgKYfcmwmeZw89WOHU8HGPjWypgKCu8XvcAAfgCXMH3Toz20SefbW
Aq58R9vu9ELrUtnwjicP1PdsdMCl8VrqKLhZuTn98gtK1s7VOMJsAw2AU/Pj6NtBZHY0onnIoRWS
zqGJ+12inZdsWs5tfnABoNKbiP2wNLEUDXr8VdNVcGx1Qb01xTpN8TgNSbM3p99Mes9TgcDpVfot
0e7D92OpmD2qizkM25R87JysxYRSFI+lFxRbLtlbwBsTKkS91a1odiaXwZ43Af8yGBVp3m6MQRnH
MoiZEX2KmPBKdR0YEJLDHF/Lq5/p8zwkLTEA6j6tZrpwDj7Ng00nL1WB2IkBZSmT/mJl4Qzx9a8i
YAXMeYUS8463onZvfYEYbk9DzSF0+MQyyuPYrDtGdnLxKnif7q+1ihdj5FiwwlNulE6q7lyN2bXp
sh/Kmcwt2A3MbQDfW/5HclvYAtvXmBq6g+niPisJ52q+1dKqqT+3kp8WZvBtLd2ewI7+pAtbHyoV
93vXwIyxgKs4J0H/NORVc24yKUOXKEFYx9Y2YPvORTPMBxPyKLip6cVQcYOLr2C9WmPa5UEBbCqG
PisJa5Sc9P00IRlhJV8yqJptvQ6YHCBqMg36G17V82G2xFXQBBtqL/egKopjL9XnkmFwXShGCyUc
fM0aaUpBRf4Td279WlMYANXiwRsrUgDuDMamnf9UWfFWUyKyZTFeJfGTkwD49IP44o6Wd66D1Kbm
Ge6ZW3xOyp9YVezNIhNv8Qr0vPHfinnJzmMHWc+31Z/JxxTIe4brE7TewJiBrPtGwOJsdq3eNh68
oLZZSScNyAWNaN6d+jGfx7eiu3dbGD112B1CUtWCAjIWHM2OWYamjLtdFoyEe/T7Ymo7CtArmwwW
1aqHJeqaCaqwqF+rYv2N9t9uZOU4TwTe2OJAWA/+8Xivo43QrZPmv0oq+2De2RGEWQCka/9Uj4uO
lrwNNot0U7xUS9j2nopiMnCEFbGgAW1nyOa2whnB2JYSkllqippSd7h2nhgB06h7Op2R1Kvd5rHF
FPf9B6OtyRLAKajWFB/eSoNM5mZv9LDZB9Nyf/o8iy9xX/1ueI7JbDaPMz1M4aIYi1LdsyB0JprU
E7Lp7Gmnsn3xAEsViWoutL3fmhl/Gb4XquNNp9j79nvVdY8WF0NY5MNfo+XHVzX1UaWQVKu7P7m0
KcagGuIpcBkxyrkv9lTy8dHgOLSvrWOLXWLHzUa0aNhtYuB6sGkJ4dURZBreiDD+8YviiOfnVFXu
z6bC7d052U++z+DUObgyGE22lsVyrsR5MREC6ozi4hZl/96xs/QcVmaYcQKrurkLmavWqK5Yb3Y6
HALjLafmgE/Vfon7eTpnwcdp4b6ZREMEGjPcFhybUpf9aSrXq2icvwG+MEDZdykPCUA1do5e2lSR
1OyDGO9fGPPisJ3y47rwQwWQNW/BbnMEOqgaG79FIJkdLpwdXf1QVpE/Ztn626Yug1vxn1K07ilT
lJ0vA/ULI9xPRplqV40j/VC+pJFyeIiLqrmqMolIMVNxphaWvEl3sgLMUVblPcMjuyouk32ZjwfP
hrjjyv555u7idDxzKANFHyHdsDVzhy60qi7bjVpDI+F+4XYDXb++mB0e9c5/wtjuHxwUP79afuEo
Y4hzgxj0Eptmkaa7TKaPiV/sFHpDhKUbLUjmf3qFsTTPxv5s9J6GtSy3LgX1ZP45+FOR8kogkf88
zyypPYQ7kVbHgbiQ8uwrxZHydcopX07Uqbpf+xnv13cRxJGjejDVlte9TUnyStqqU/7Na42R5zDB
/2Sw9zNpwkr6R9NsV2x+6/uQFzl5TIK9Ezx7ryW94Ri4GjIiLHBkv9CriysVeWcAZNNRfQ8m84E8
w1us7k73pSjobMhqbP2QXFBCf5o2m//V/l0bZXAp+LEITGv4sDpkB6mTIz8Oi5c9UPVVX328Blti
1AUjC5zX8f6kEst4aBqqofh8JXOQiaNcJtcGihJ4hkvRgQavGqPaWXXSstWNuq7AFQvlfPGG1942
nkx19mriEP0Ev5zzdnEEOqoNIFvjdAxSb7xWi1VEk8QagIK0bbKAczC+FMBlwBGL/N0eaC8ydA9c
Z2p/uSDJw8wofqTUbgVOAyde8rtZuMms1mfZ5Kz7PK6xkGrVRbFycPdY71kp/H3+Nw2IkMzSoyQG
PhOvvYPIO2Z3UFxTsr7YlJIO3h5SQ4HmumahBTc8MJ6SlbiEKJ9KiHtbzRbNqdCjRu9Hb0N7TRFw
NpaETRQv2Ekg2rgdfpXZmnHd2k/xiPqUEIdWeiZ7gAHS09hnJre+I6gFh5sZHCMtpZg64nF55BEW
6bh9dyB8nHit/hoUfDPbPM1Bq0899YGc/rvHyn4hD4+C1icb+xvC39CPUaY3Y8WH0OVxu8sy+2rz
iGXhDVG/d/+pKInespC4xTmkQP61KuybUkQgJJ0Ngd2j47TORlQp6BtRHVnSgHDNKSjNUw/KCSIE
OZs59Jne/R7rsNcKmnG8FjNy9yjcadwyU5NLRYCrneZhNvw/a67qE9HxL6GeKue+F7nMMvegwBU/
SoWRFCE5E5l88AO+mbqcnuWKS25NeUZ5RP+Aiw73xDgnzvSqM/FJV3IWX7y6eyajeZ50720U0uAN
ozVTI3XwLTZXshPNFg68uzGCDLN1qd5GjhxhtuRiT1T61Ryh8aB3cQSLHwC82dE6FPbeorcTQJZ4
NjMCSQv+D01CEOENm29fC84T9CGImF9x4auS0ogg2dsw/eF6uBv8+SgLeW9GliNcnDbey5rymmyP
k3hfjeaoDfZWIADyyKV0KnI8Kn8x5d1hkPFX0PFmJG0a4fmdeljPpeJV6lgfk0p/Dx5zvD8YHMht
BOrBmd5V6aSnrp9/9Fz+LEx9zKRJMw7A4+o5dJuXPMOUDWpkpI6wPjSB+de3/a9kpCdk4EfRBjyx
OR/lx44im0crtwZuOZvT1VJgAkjmYGcBfQuJsM5ABLJrls7mg9XvoKFV52Rm6RPc9wIJj6q6oHGh
GT1cbbNzAQGn6W9dgUnSKFy9NzG+ez0OH75Wbx6J+gYyp4ENfkqCkzk8pDpLI3Z7DZ1+YS/T4avj
sIhPs3yBBXQlFowFPyWZ3AoRR7xshrbOLwK3ProdOXpcFGcVx5hrHExTFlGJnSMVWUP2+jCnXBwX
CC1mPjOAafogy5ahIpiIOHLiQ+81AJrngRcW1diFhdqNWfdBOxd4JY9sWF5Ltu/+spO83BFi0Ern
8dFqxU7MHZa7eutUv3FPHrIh4aakKlylxb61UdXoMEH/703M6VwYS7pxdZnsNOltEsEr7y/c4x3Y
9oDC22jFNj3H2VkFQUgqFj22TSNz8b5cLuZzw0zE1tutLyRN8DMCGOJJPoXCTZ8CraoLUQAzahiH
UkVMWgKon5dl2X/zZBH2EpfuM31Ccnc2GD2m7Yo8VfjWKXB6MGRec07GdZNDEdwYbbcVfR9WsVGH
RIHVodDUVS4Qk7fCBaNXV1TmleazuQ51SDQQ5k6bjtvB9Y+WT1JLLVKdNG8a4sqC8FHZoqK1/X4o
aCyt6bBSC2bZxc4OTCEV5X5GRW1R+mEl9tZzpvNQjsfZkq+tUu+rjD1+74Ub6QJ9Rz2Y7DJDCrTu
NiT6kp3i1jgBzOmUcjoKU1AaS6K6sT9ELl61JI+HSzn2M66wMC1x83uSxFbaYoO1ab5Z2EclW8sV
jO6mSbPmXLyXJkJC4xYk4pOPpgt+Lz12aJWvEflAGz7iyDmXXqhtXbCwLDu0fDadQTVeO9Pfk2mH
YBv3JFAW/92FW2VD3BWTvIFdpchcch0P60wVBz/APGg38Zz1W36Sf11tVXs9WPOuzVFHulpf2FCo
R+/up+6405TCEoxjB/GYblVR0wKh/Sc0optIkC06dKaAo+485lc3poPANJo5YmHVb2kKwLMCmzJq
QWLgemh3HICdrQe6NDSd2d1zXA/IfC9f8g5VcuV0HafutZE522CL5o9sTT5FbXw1pqSAJGntbX+Z
xuG1HUoiJckXTWHoZNdlaTiYFOiNcl5OSeW/Dq2X4ooQgjcXygZlgPZrwtx2x0B9WFagoLR0Frki
MiNOkVC9sazOLmdpiOBaf7A/eXBn4lbW+rAgYpzIZk4b4IhPtbCMt7QiS5GjkE6mo4+6nPZeP8pb
QFAGTjp13RODH4datn2NRRWZldOqZLThmnYMgkF7UKX7aucsbGs6hXrupGg22KOOlZuT3SF4DL3J
26TKz7cicf9Kyfq6neiUWqx6Xzde+1gaOaCtQb+z7osPsSrjh6lWXkikt/2iv3nIPUp/Y/GJAQ50
mzzKArJ4oIHSeQAc5p7qyeEq5MokNAIRqMB6rrjnEtl96aaz9qAmJK7X7FN5+tiyUBntryBoiejj
9uW6BPiVcn/GjPephlXilIhi2WJGio4Oy49NCLP5Q4Pp2sG2OGPfDO/mmzyujsbEID+TncS9eQl6
/olfENw08vR9Kb1NbDmMoa+cqCLfKSHlz0iPAM9Y5xXJZ5o380NuFKRnZyv05jbfw+l58uN8i7tv
CXmgGZTcTWv/sAg5nMaEccaVR+SCL4h37zOmOpHSCuMz0Gyqxfl08cTRBSHIF6crT5iSzTdhSm8E
eoBzDjccd+aqEfXcfnzlpLv1LDammdE9Jbn5xAkxjnr229upqH97izcSLPleoPLD52NFCQN5c3L8
nB37lOf8ssy/8QA5MqitOZQju86ZDldR4uneiMJzzlZmHrVvt19GJjc8s4eLJ59s7OMbd4qJEXEF
gQE8ZD2nZBJM5Xsf88xnsZFHbedBx6QPJOsnNzSb4FmKXKJwclqQHhRQZcksunPV8xmJhq3HrsEz
y17tKXbkl3b6lwa22n7o+VV6059O2jQr1MBSLGt4XAjql2hQcLvNW5OzFA36mnSkFBtOZvXWuE8p
M8tZhTc7tKuYcBkwVoz3xn0/iwNzdqi9adnzhKKH5QD1+7VonGnPERGUD+PVDJxs4z6Q2xnXOpIe
8UlS6Zw9ShFaD7MuPIphP/WsRpwf88i/Wp951qWo7xm8yuCvX/B7Tfu8PjUU2Vtz+pMZ4c2SluRY
Lk6TTxM9BhDHT7dsWiBEj8Gf1HD3S1MvSG8KqQ4iplmqh5q92a53SurhyEaWab2DB7Tvi/EfGKt3
Bwbqj+XP/8wJ4T+McVZGSsqaEagU315HsZMOaDJYm+Rhtbg3KXSg9lAUe42VwV99Atg1pxgIExh4
47/VWvy0eJY4jeftVsh8zIcJk5e13swe7sowLe+Ic1sRlAfU+SCiMK4vCbe6ZsrOtilz1GCXSZjn
dTAavzB/G1gMO5eG1SzdCnM6uqw9WJ5sxSAYRor0K4gX0qVnQVVw73V78HaAM5AI4A/Efv+lQFzN
2GDWwfyYEg9J6lbztkzmk91/Kqs9EriBln+1OZniDNt0cpwOWrgAE0SIu+6HV9hw4bqvoDE/WjV9
BtUPrxc/WWIpx0NNEV0eNnHwPDo5oo57hd3fk1+qqkgYnJlAf2QfQYb5mGKQyZbbwJYugHvGl/rL
wW20rVhV43Mi8+oSzC59q2cOMAnwwFdNJpRbXC3IAMNODRTagtLvY+NiTfJsjTET48QIiWcBeihl
W0gI2zjnqNXsF2f94ZX2Etnc3LUbk54wfmPGbDGLGn5kJtmuE/UjKf4bVPX7c0bCOWrFQOBHTFhr
+pa3Iaee1CFQmJnqwAu6D1NqfCgQyIiCOWx4jCej6//WZVttGzo06L3JX3o7PjnuyQ4emgT1RmTW
BbYrUHDN4VMKcrguJF2bI6dZ0gZi40ncFGuJpGn+D1HnsRw5rgXRL2IEaECzLW9V8lJrw2i1oQO9
Acmvf4fVL2I2FaMxPZKqCFyTeZLPQ2WyFAndaT+T6t0FEV4D84zaahc04Z5VwzPa50ut6F4KLNwb
t8JNLJ3fPeoZTG3UrM7o7Ics/pP76R9LG19dw1Io9ggrnhBDiBG/lB7n70IN3H7WlyjzciPUfEJm
91vNyOuc0PmN+p6sDfOrLe1Xr0JH1pbnhZiQzn9mo32J5/dYy4+K9KGta+aszP/ipCMGMkBZObd/
6B5ovWwWdBmccEIVAKWY6r20kz99mxOGGK3NyrHXjecKjEfdq2BNsp7rHhxn7BIJF6UIbQEsBXyE
rMlcUJzwP1g5TJWzRBZ6Aian+Ujfgt0OMlid0cC4Ov8qLQ8dt4V+im7m1tgNpYMEyJIobfAgZCfC
1CmGbNDO0QD1lMzpxzDHmQSwdvlQRAASV7LhG0mb4XcsEO4WWGBXQMaeyzj6rCWOo6qV36IgMBDa
EsoWyLTCKRHhq+F3RyYHIR39Zzxy+BF590uG1SNZc/T9XU+EGXicru9OMe+SM3FlwX7+s5joN9T3
LDmAwkT8+OWT0O5DTZ/tlnx+WxSOK7wkn7ah8Sjw60MMi/t2ifFrY4zKaJbOU66f8obOo9Hdta9q
DqYiPfgua6A2pO7P6TBxZkw4qtLbrMNbU0InblLmM+kUfJR5xRtsEQWbF+4hy4kWQefDs40kF+QW
egTy92xuHNqgU42ylLOi17s4Ql9uBRmoEzh8S3A3wW0mGiLphuZe+sUPu7HWYobsLFS+zsVXOKhp
Z9Z9hPmFT8ZoVfkxTftsqwHo/6AmwBkERM7F5Me4iBAJkcKkS1expx2mwiI/jpgpoib3L37/Grl8
cvoOIdCMprDGQcbWqPsOo+pPkSBVquUniFCNB5Zbi4/1cS78K8mWBHEJ/2DxHDUIZyzTBUdsH+xA
/UzrD3sKOTaN5TLDTuLX7PoiRCr5wOI/VUADCguMlEeJaTpfWJ3dHUx4zKV5v07ZMMOhapYYEM38
xi0RcCbisQ7jM1NFEKNqVi/+ptDSPPipeUY0Fa4CVpes/uotxPJbPuOd8WBXbMHpLVrRaEsYHYVj
uS48vp9IGZ/MPOpW2BuRDQNPLEHp4fiRx94X7oQuEGya+RfZ29fbEpAWZSRbbC62VRZP31iof4Vl
+JVObntxc2SwSTUDY9tOjaYHSRKeoAA8tzePN3NKflsZwgqUD8zRIqyZFrUkEjRiHTD9LKdjSuCo
NIPvcHQf0/KQ1Rnro5F0jtbnqah09Zv0IZqedR3Zw9HV6sOaeJPrlmsePhOq2Cem0v0q6vVj0PZs
bEqP2GCwCc5crGo/4ifpyOLiJ4l3oRc9esjP+my66ZRRYcegV/ItV7jj1l1HXx4NyaaRWLkAHjy4
rRhPeQaj1vewCOHBfCbx4WfEgJdbqzSpixyXtY+EMAnqlYs3oiigwgOI/CuI4qOQXQL4x/hNa/lb
+3CwnAibfaT40/rQwBW0IM+K6lfYBsaq5YheBUbwcwy61wFdBdAGe5U5lF0wxNxtAMIpNe2jnlvo
Pw27hqr0T6FWv7rRY6LafeIN/LTa8COiiH4jsf6PYgqB2cQjjjf4TDzi3v2ZNBydDTvmGrup8kk5
bKY9c/x07erqkJbhb7YTX0Wtrii7N2wW5pWFasFlGCTqqmCijYg1KT7Jo7smjl3SxcT8t+54osV6
SvpTOXp7XclDw0hH0LaRBcmPm7shFPDEOXeZua/BL0FhmbAVeS9Ipk7hsOZmYz+cixF83ClygMwr
kxl8Q3xeqQK0lJsMld4p/hsWlrWdnRpOf4J6tZDPViipkdOb6SVkrgNaMadjCO5rlXQltYJPZ+PL
cocpCfGHEW3CxP/VB6zFl+aMXRPxZ+Qhtn+NRcjjFwvMDd4SdUO188uaMbGPiL3HpHEQk8DpL6KM
vNG32KkvbE9/prFxHUjWaLmNN8zTmda59afdSOj4WfoVTMWmsoe/9eKSjy6i4Pyo1J9+JPGA4qMx
MTlZNhOfNFc7x/R4SN35aYyAO+puWhMu/3O0rOaWVOCY6/Qro6CgbNPlOiQv8JhRVK9C5mWPTrIY
fctN1/+mQj4EWfNTa67i9D1ByHJ0CrRcrtMy+IhYOMy+3sSCXizLq3jbk4uqounNRGHKFfU5BKT6
cTqxIBvlJmEJx5TRB58Uv8gu7OA+ExLTym0lBTibEN1WQVj6KInzazuTuW0bU1xDEZ7MvwmmZtfs
wJ6m7gM1x7w2nOjiJUyDJ2bufVk22N6cH6XfQ1UziB1B77WKpb9rivhDyJjRyLCEcEugaHlWQTSw
1Xp21Cfvzi4uw4m0bm9bC/2WpvMPVc/PvtZ/TWzTxIFc+hi/1TLodVBLbCJT/WCNC9UmVDXTO+g+
1jxvNBFDSBzf0tyAEVpz7DnMy9GTS7ZDHOEBDxA3XMiCuA92vWP9KsgnITPOH+EL1BSrHJUjXddG
CHyxIxKWoEjUQyZm+bJ85QRgQvkEjqe2cJonsCAvPlq2ARYQ8j1bNdeqLV60Ebq/4xiWDeqdNSZq
vY+Cftlm8xIblzLV9i1i8FF6vfmqdaNuvehehkSO5kFHMTlRbFaffRO4kApwUwboI4DNjT9km733
kV/+TeTvpsbvm/ORGpBOPhWctMjooIcYCLDhYgdXeNYkDU8UuCsUasb1vxcXBlCVcZRbQf6Aexzt
oSPV9xAUEWDwIPpufYPy74bhqmTGiJE/j8PFOF2nP4fWP9VjPH2gc7iaLbo0tyYL2BMCUyHRJCxT
kuStDoabPcflGR0KWQ9NOG55lssNIDo+miZK2qjLMni5JKPFo80AOQtXVpXkCGj0Q1dkDMRtK3qK
BPnQ82KgaxdnHRXg4wg8c3GCNKcoaNSTm+es/EhQJwtg+LbAPLTkTL6B2o42jBNdTOu0DHapCQB2
g/xqxsyPl29gJl/gdXLLEJfrWwpZ/rNqYVr3G842UvMyrmDp6/ExmUwhsH65ZHli+ks6az7+8xhJ
CVuAhMbiQk1Jr2y9teHgPavE+xM2XnLo3IFrbwDKlnaD+FauGz6Ta9gDDcJv61CBQVDivTNS9Qg8
wqbN9P5M+BlXqZPb1zDrSATrRms/59zl6MqDm0xey7bAOj1mImfaMxpvJq6IXe5aMF9ypjUqDOEw
Mht3ICVX40RmWxAwzu5M433mgFrNaVNcPLu82lYCM36RX4q2nlAJROPWqAbNgqm0ak7xkrfKgI3h
L9jVGu4V1134iq2cvcycv9LwUdE32biJZidYx7GR00m93hN/0gXzCixPr5TOTw3Exc3dW3h/8cQy
xED8tzOXnA/quH5NjP3ubqODNonHwY1O9yS/RNRcE7hwd+5E9nvrt6dJEzgj7GdL+f1LA8KxGIUD
iGgNGqV5scOtpkV4vn/R+eG8YQb9O7P6Bmd+9K7QLcMzfddKT58uoNbWJ1nHjwfeYtcimaXlgj+1
nvXn/vaw37MwlmErOUypvwzGyvyipi/Afhbe8u7dbu1tLmJUUoG9t/u4fsY6W9dUmzFCL8AFIfgZ
NwCgFBH6tNBMC8lHSjbFqTUEsLueAolMpDHA50j7RAj2eWr5dQtWnoab3qxGpzdahG7/7zNnj225
NXV+zp3gYs89ZFKnf3aD8q+aEq7IMEeqV6ON/8gz8ch4Z3oqEg/dohH4b0VZroYRp+boGg/3dzUx
YbRS2b4ORt9c+n7wkfUzpGrrTF+aKaxXXXGk9PhZTcX8NnfsW4lfB2MwBp9l8E35Orz1xXjWEpVk
DF2bvRp6cvICt04g8tdplPPm/kGJTUrIyWQ9ExcYEFtsTxWKmya2tnhPgn1I5/mIXsTbDB7qkLga
vjtd57+8WH5EgbVtiDU5RB2xU2XVUt3o9jbh9trIsWshKXvzYRB5gGYjLfjcR6K5jI76CMZ2Ap4K
PIBWxt0NjJmfSWRE9dG9+pZTvdTWzOFHxtfjP4SyqBnD4RXxV6YKZo4e29zY7IvzLjEQYMXd1TaX
GFKjVwdLgW+xte2dm9T8WSrHujQjfmJkmgATmpGUWAd5agic+P7CHjA+tNL4MD2rPft2x9hr+avQ
mh7aDDl6CKcZYuZIEpGlAliZPst8Xje1T6evm7i+KKonnyPnoAu/OgxDTgk7eRsVSGqRieh3JG5w
EAHPpIYwabY5QiJHPA3kIygoedf7SycxVg8k7G5wAgc3lyX/tdbBdo6Qqdg6rt5YZFcImJo9JEeN
jcs8TSm8Cs8t5pcxS5bsCb45TcjJSx23KGfs4o+GOMZJ+MwYS519bMirzPbQ29nNzykD35FLibkj
th9wibSXVDWvtV/hLHBb44cKIsZeBIUMU/OTYLTmkrpduUu9iLCpVDIAi+UMS7JM0KbGVXnNwDSv
5ewVB8Ma6Ky8zAPQ2EjorEa9nUOkF3VTpY/cguKJ7//d6skbUUVPWBQt8BPdxeL4B+MLWRCsrWXA
IZTOdFABNgBF0v2LnyQAAhUoOJdIpcBN0amaaQubkaqdsVZ98JvAWtspq7w+D8mZLsRwxakWnpta
08GZ7FJ00GFcqFDwGpTxq2Gu83OP3OU8iTk/Z8wYd2HbGeU6jfBt5YvL8v6S9Xj97J6FWd5kcBaW
Z0FV5nok76WXMAfu/5bhtPE1Z4xRWyHwbRM9gUkS+/P9JZnpjCFx89gjw42JY0rrZcDKJuaQ17S3
ffkuG4q3yIvLY+qCSnKTrD4pQeVmORM5GlFv4iqHt4pRMXiakCAUOk72hjtXsMr55gY4TCdGWS9p
5U8XaRUnUdT6KWvwGC3I6bAAOGLGBWSmLuA678N35IyIhUnvC0mGJUVQmd9IjcARJe+26x0iGZBo
EWb9wR3S8Ri5/WPd+cVDHzQ/zQUo4fZACqrwaI/zicyhPwapzMdKVPqE6nV8jAMwJsnMz5l7/uc0
oI80AQPE0vn34o/Fk6268paLxNnTEv7QpOCuXfSGP1oN0MA0pu95cpkCoTlsvMH+IOqe2ris9CVv
wGMPxqU1nMsgwJBK4JAP3vIS6fwtTojlZv8VnDwyjU/3vxKdCE6VWanDFPaHLurrs2Cq9e+lGBug
WZmK//oBQ2Kfsaf2DmYgvuyxn7dtA/1cIfw/W/TL8KXdy/2lmbR7YXJ1+2fZzdU8H/47VCiBvY2r
MLUxoxqclWHoBw8W1enfZQIgNUflfMjDuaNlCpv07EVZTN87GekJXY+1xYNhA9pz7DMrTPt8/zIi
L37PSo/ZSFFd5PKCkVaRU5cgvYxzmItsPq4gz5KNuzR8CKL8i5UxpZGQbAkmZoxRzAIusDsSLBsX
xrjXTr0RvUf67jxyylTjxfX88VJMgepXHpjpGsEgJhdr2g4c11tjQvPryvaZgtZDWbm9f3GPgImH
oT3UESEPlTOS7el1gNMpPmsxY9y12V7wOLc82YTU3kvhcuCXW3XPCZbBl4DxE5np6QeicAXALh9o
adz0o/QVgDHqZKIVWRHZ7QOj+u6hitru4f6lEYYQhdv8VnV8k5nNWuT+rtFTltf/Xv79vQIVPvZb
tmFiX7PaPfcgEQ7znNyUozvW6EvZNNMfXDncqF7rrdMPDqsJR9rr3EaSL5bKAyUcaoU8ZZ1NqILk
Wn4rR/37Dooojf4RqHC974i7fvdyWMxqiRSMPJeVQo99VgX8yKiy5zxrdoxNk5PfR1TBhBQR15wU
O78Nk9/856BVfZZ3iyh6o5ZoiXxxHGUtdaGhajaCNpCmumlvmT9xMznxQwqiDnRIJE4lEiAWg8/1
jEbMCK3msfQXGSURxTfT2d2/CDkJKIqMr7ooWUKIns8gO6sfpZdd5rrapV2YP5hL4AQWC84cy39i
m5if0hhG+CBNeDSdn9PrewRn2nNwqAxf71qLYEBhq/FFuOyNPTeNj3GE9kGm0OY0QCYv6m5g2LjD
fIWlw05ZwmRu/5q4Pak+voWcm6WOOTTV/t/JYw586saN38XxNYsEgvq6Sw44wh3Co5imyLohf0Cb
xtXwNIxl1fzqWrqUgDritZ/qYOuYvrpYkhVIkUjOIUG9kcXRyUn0rzI8edmUPt0rztJWas9kB+67
Rfs88s7db2zPtmGBDejpCvaUIK35kRaIzTOToK1f4z5mKqDXuQSzvrGYA25nkpjUUbRRdDClPCco
vNl4qPIwAv1OlWcSFItxPVVOtCs0Tp1q+ZJ7D8XabL+FZDnpvg8OgbL8JUk0x4RRusEmBrF3xlkt
SUcW1sIWzkl1H0Y48mnoIiyZ4dCxMe5YNQTI8SN7/HbbRVk+DWhil4rf7mZxDB312yrs6Ib6ntt1
eeNT0f0qhLxZTmucRRJTY7sbDzU/g/KYRUoHkjxDPOq4Jb+CcfJhkN5/YNkhArgfrZjq/3+0WqH9
ORBqBB6cEp/NA7kUUUvShO/DsI7xh5nRA7E08+VeD3hYQtDX0TDceSo+rpMtwToByeQCblDSNHpn
JMmjqPqDabvgPtuFBk8vgkjqLwvA6IBsHXObmTn7KMpz3r3YLC9FO26nsnf3xKP8/a8WRDNmXLuu
f08JgzgUTAYvIYChnlxDzGqd1e9KBG6rZgkuC2cnPFuAq7cB8FrgQwPy/LjK+KYiWmo6rH3Lx/k0
Or6/kU6x8TJ4GSuA4L7sWHynbBRiZ2BhqdtwNWCz2ifwY+gx+0dTVXByct6GeI6jq4d5TiYwSuMp
/tKNZmecJ81TiocoGEuCm7mAN/3of3q5B+OsHR8c4oVXY6G6L9uoN4OvTtTY5uvARPMprfoto+Au
DJonFmtY2KJmPqbztCW4xf1hTCYBgp0EZJS6x56ZyxNaRjDnNbdS3eDL6UDBKvz6fsaezAwiG/xL
g8otSIJ9ufBeJePYFZLEXy2zMZkgbVmVKFggTVo8EXeChkHBneaSBz2hIlnZJmZgRp7ukV3g2b+P
LdikMqk2rzl2Eg8GR3d0fE2uXxtb53veYd/hCMurGqc1o57l9qdniLu3Gf4g8Z4Q8+//FVOJz3HJ
P29r/hmeX0TG6752i0Mdl2J9/7ZNn7V61EsHmzmsCYJ2rsQXMti/Y0vgNiSH+wM/22O0COyPScsJ
Kp3E3fz72OPW3tjTIE+ZE0Q0FhB7MkWcLz6J4/1O6fjFkI7KeNFBY4eTrsJk8tgkSLysZPhM81Zy
YYXBiQSk+Wmwnlrlo3dlMkgrPiIoWAKR8CMNa3dp/AHEyE3HJonGKw23EVCpI5ROIBwOepm4jR89
gs566B0PaHTKBxMPunNw2qA6TUvIo4sjE3jjUuI2c/aRRM3bv8eZNG99JGoEwV7lHMLQ8t4GwlJX
WLn+3fG9Wcr1mIphb1iG3BbQR7ZD6Dk7k5kZuRhNe2JscnGlXx7ankL33pZjfZiVhqs4PN1j9xK6
EYwdrGTbqn2acofYyyC+FI7mGWlaeVUYoYD89IxsCTY3oqQ53jOa4RwzwyZe5J555FvDC9An1gQD
HyW/zE6a5+1fqigtIdLduLVOUTI7H7JgaBxMx6pQ+dUqcW2aPWwAdIdnyT1KoBLDranjP2amwNCZ
McpAjM353lwYeXj5dy+5ISU9YTfbsR7656kS7bJjV++tM35MQ8rAwtX+kya9+X4v31+CwcUANZEg
ESjv/b/yw5oc9j8ziIkWwjB5vZweIarB7b/TfcaSthmKmBWyx0kUu+ZnHPfDi6uyx39vnaXxa1G1
/le/zg52TSTRZXORFWNTpxeXfvnD7y8NwSQrj4g5spqz8dL0PVUduAiWdBUerOXvhU5rH+JEPWac
yzcmH6BUu4Zk8GUUYfc+yS0MHbjBQ765QODfdBDl4OYlVyr3qD+MyhN7J0n0DkzRrSlw8FlllD1H
CGNbemVfDcW7cCkv47zrcEUNFNNu6x0ZEJ2hen8UQPpOHlgrf2XYfnf0JhY2wGtBVRWXfAIt4YxR
dP5XZKdI16KJj2wjjVcDeOVJlLV659CHTLb4zo2amEPRwEUJI3as7ez8CAdRKEhboWjWOs+Obtaz
eK27a1qzYFBTY1/yyjO3AaujBYT2jLz/mxyb7qYtM4Sta+ZfLcA1gGEt73I2v5YEKaUyMK6tE3wV
BMqwAqUXug8YKRJJawpr8wxw9nLv7HsDrOFS5LBV0dvEcaO9iQLoMDPbWfMx5bzMM4OBTUTl7crh
gQSpYi9Lo8F/y5diCQkY0ukhkv2AMIWEjSZp7YfRlSRyFW2wH0mURsxgy3NnpDcjYXJSR2VwLXzT
enZF/VJZeJwaSfHO+AfxqRT6oR3MX9Ahpkuki+ckEelzbATXZgZtW4oBKEzY4lFfNgVtbcFXx2gR
Q9vyVgkZR6vepshv5o4J0KasNaQVECNUBilB2RWJcsuHkMqVfAEtBccGdBaIxew0eHDi4U9UGQ5+
sUizv0x88NPBiKWdFSChT1zns9sDQksXJNyCmkuoqvFsh+72/rm0ZIA9xs1OKOzCQwMLbF3mIyVL
6J5dKCF7I2gQ6fgQxT0HurZFA3wxppzQ6jpg6+cQ2FY6lEWFnKPj/Xl2pqYEpxdSWimljjJt9jNw
glOqtbhg4m6g7lAHlbLJjn2PzcepYhzAy1Ta9BDdlWYL00CNrOKd+CutbPVuRWCscQpaLObhlt0v
idAnkGSKBkQnvrgEcYooLFXBiWXFvOtt9uuUfC7xG8S8M4MePyX147qwvK0GU7C1lxhzIyp/WfVU
cxXwqzFRLM6FrPeoboieph8/P2QObk2GMTQL0aMt5PTsyJgtegOFbGBFjXskpey9H6IFOfdbQ8P1
Z0Q9Psr2V2wQU95NJrGWYMFWzWDIUwl0wejq6UYsxxJ17bCHNwUBXgiKsms65F808/mzb4gfWTYa
O5l7zWluaB+8OLy6nTwiOs1fQVTjjO5f2Ko+k9Jar3lSg42t/faZ9AIoIjHBtHEz6Ae2wc8DRKB9
d/9/5aHoNh1wuD2MAxsD9TgetAIAleuQwnBOc/Dyi5poXgY6/TLfuf+Vb6WUJpb7GI0ZhjuV1Bjq
oeMg+LAgJI84aWafGAfacJYOzKe5dzniPDs/wO0PNkQbDJt2aa+6dPx5H5NYEzJOCkJjKQjnjh9J
WZdRW3hPl7kUswq9uv+LUnnqURE8MhXGlzc0PDOa0VCUIkD9d4E1FQ+ErplyOITgEkfkloKRf16t
k75+62zJzNLB5l9WFjEwdXxjiEpKTZ5Mj3jHbKyshKR5zJlJmgYgb/jOJiwCQZdvie1g1xL9Fl2H
VRLbAD9pedOKEqLChKgnFoF1SSbsvY356sQWkX7SDvdWpIZNbZBt2qd/lV9+hx2FBQWnvx/JMSps
LM0d5ItDiH3lGAg3W0m+PXz7JRtHhqNb7QTNHu8jB7WITqaI63MF8+AY2DBMtMNTk3L0oC8zlAf+
dkmhm/EV4TAPMjBDtnwJLfjEyLgm3/vtIwakvsIaXPAQ74UXdyc2Yoi2oxpQXeCxwFsmiWk45Re7
+P8vVnSh+APmDitbYZ4HzhU6GRuxFtCBozG074bO528jzZvnurRRWywNEVItcWqDXTkQ82zZMn2y
F9mI4RTBeiKIi8z34Gc9aUAU9XgcGB/s8hFxOVH1OYHvQUl8XS/fVUYx3wT0gZ5TgQphir91Q8R/
bFiGvV8xcPCacEEfpPXzlIQvw5jTC4zsK/wQkZwaYKXEuK2CmgjjZfmlArd66MNieNHS3rt4ZA/m
cuuhv+6PrSdPKSGgFwZo9mOlexZBFlU/tquNTMiSMZO3oamDfaGJQG6chcSuplUOPuRoc9uxnrUu
jm+V67JIkptnwCwuiZaTy4Cn8fB0cEGGRz/6ydELYGr5o1rkTicvwdmNqDtdoqDA6pVf1gy6TGT8
jwtu7FNiEVPfJtUArsj7ZNKr3ho2K4ZM0UvFmm6BoB5K1xnwMjbu+ypk9FCyxGXcL5H3Z0M0oPuW
JS+u460RGfJcK6t8mNz8t1m408Eecjzzy68U/37NRtz9i8MWjxCHEG8JcPWk6cUulkV7DTocB2yH
BkwbaXUOyvaHaTD59msxkmbqcp7a9MbVnByLymVeJq2jXeQjj6A6oQy1j2aBlhdb2/zWTwj64eaf
QzLdb6YbgPQELG2kLWBmtwaRu3xPZdERSe3TAdB52FcPB/RmXm43u2H7MpaevUGwDHI1L86YSOaz
H0Tk1rcoC9FlY+rC8Eu1+9GV7S8daXlSNvETBmhLQCnNeJ0ww85kO5Da2ufwOWGnddhaLJjHWR4d
UgdpVazxJd13plFnZ/suolG02kX4TozbMh27z8S8UOqD0C+ZOzxPfQzOf2B0el6+NNvndC5t9L7j
iFqr75GGNxWwnKFVR7fiWpG6f68ZZy8CkgBprOJeNk1Q2rlEGM5n+lS3ZQA5X4TH2mDOsrQ2GkTv
dZgJTTVqIh94pC382h07/0GSPE+eVpRZxtGxYhh8Fms84AL8AxVxmPC427Z4qIykWd+3FBXFPmyF
sj2BWH+iHsvXqBDCKym2Pu5g6VzLGew0/sKLW9oObipuurFkRsFm6TzYkXWWING2UZWrQ9aRbVj2
M6Q3Qu5vLdXFu+VxsHUya9duHxNqgtSX8EMArcKPX2CFc87sIPmkv6saG3Upx3RP7YN9yG/VHqst
d1frF6vZ5hg1m5kBQTz2a3JTc+IHjNOQ+vnjsMhUCsP5BdKLllLMH75lKIAuIbREFUKs8MfsMPrZ
M5J/5Ic+/5K5GCXTLn8k/fags0p91r3co+eMCKwy3lB+rw3f984xMv4L5waT9Pi7peWFkDVeKB+Q
84X9aU5LJNsgldJIdOfJiPUmchpnNXX2s1eG/r7I5z0iTHWFL0aCmXELmZAxMEtfCtOPvz1/XTgC
LEE2G1eLJQmS8t+LPGUPqD67YMh8geovTgAMn4Mcd4wo38AIlI8Eb7YHzxqyzVgsnq8IGiO41xU+
xpEBqgXQFT0GAOiwZg5GTWzAdspi5KRpVbIyXp6yuhzjg7usMrp8PBV5ICgzxLSNa0mfIrH4BTGp
50VzMAd7OBcOPXfHBK4ZeX7C53bZ6bSlyR0qrAtQMH8zLW9Tmoq//zFKa6s7OAM6hqypf+AYxBKt
PXM9mw6zLGt0ePcte18XPf06JZqPQfU49iyYp9H8Uj5qcMbFE4Hqcb/tfA8G2fKxqqpCPKCWYBrK
jzrV3usdaYzU6jRLJEF+XofshfLqbC/LUeml+kRRzNrOexhgKhDurJnDDadh8OOLGKof7hznJ9Rn
HnAPBqNdV7vbtK/a6724G5TVPfaA+Bw/Cl/KjGzTkcpjl0y1g+ecK8XJ4I+QeI9uorJ+8iva1sgE
+no0X0ys/UdND4uNwQjWgCLqbTtDpIDFlV4adwSfHWYzk1JU575ALk5DotaNGiZSdYmrb1O6j9bw
Dn0J0LIT7mPGbOJqa+Rl918A9jzvBQROv/ajcRcyf/uEK7GkDXteaR7unZ6DxOgSqKZjc0p9Y+l3
J4T+5+YJnOvRZ+xLXW2Iyd/kyAbWndG1p7BtP1JJTKcVtF+RZJfJIUOkkrL9a5Trfi8xgUsDvlpz
r/SmGKcsYygM0Ux+mYu7/7bnKmnUiVtwKbr/aL6xhica3939l6K15mhtykmfeit+EnO818ISD7MX
Dtc0Kc+ZF9qEYqQbDDfGvnKm8RF2dftDB9G7mH41TfrDHOFZ3HsHjvLwlKt+PjCcQi4yT3JvG781
OMqHMd2I2af4KZj90xzjN7C7lI2Lqp60gvvmIzhgu4J/slsUBOk4R+d4HpngLsJAI2mzV6eYP2KD
ZGr0Ew1BFpq2X1v0N/fDtSddbkYSLEkbDWv7IwA2snxCRUPXyLr3jK9foP08GCrMfyLiQxQ6MEx3
y58gfLZMZr1VUNe3ZomHXtQhpkfq5P39azD4e7ZF5jRh2Xtnfobjw+nIBU17yBHSk33jA4R6bDGB
PTMB5I/FBLcvJV4TVGHzWTMt3WezBpZM8NUWr5lctSqBZz4jnoUGTcG/tF/CpH5n9MxQU4U1s9Dx
JepgTATLoWE4WUASCGoC2wPchFHOZhIw24vjNHj0opzVUGnYq6GzTizDyu3khdVRgflBE9iwglvq
6syH7p9OJB4Ydlic3PlXZNh4+O/TwLreYP81XmPYgGtrwL9ee8NzDuTgFifuqSSGJ1ul303h6yt2
sGQ1N2jGGPhQpaGLXkfVlO/ghGKH6X1YZRU1GbbG8bFGSjYIM361LCo6REPXWALpQsAFkF6JYFXX
nC++kwPYRLUJ3C8YL200fFctCgyHDf45HVLjbItjT+jejmWW2N5P0mUKaIydeoyJK4kSYCpOv0kW
GcDQ046XsVb7ZNF8aLJO5j4dv30XW+Hkv07AHJG3y1sSsnsSwmgOlR54X5kjbIaxiHeY7fArL887
4owD4kZFSGu2UIHQHcje37szDMFei2kX+rmJGvTV6hXj48wCZoW1MGEI4Lvwm2m6V3c8POMfvFj3
JjbyyWVzzTK4FR72c20zt4r4dEd5wMpiUa7HOC/PumEUxtSWKagZecNORs07sQ/zwdADoH32+QCA
w3MS9/vUKU8D0iHnsEgYW4vP+DDPwU2MoH36jDCgBOC7jED7RCaK+ACLzaE0siV2GNzC8rQ41fCo
TT2eYcQOO4HHcdWQK+jG6bhrGUXn648oxwwiOzU+Ra7qkMrFq0nV4gTb9NvUkbolkrfMYFW0fKL7
ukzIo2LH21TFZ4mK4+CVy2+t1cHSuCKQGQkPB4ZxBMSm/8fYmS03rmRZ9lfS7ks/IRuAYzSrmw8k
wZkaqDHiBaaIkDBPDsAxfFf/Qf9YLTBuVWVWt7X1Cy0UkiiJBNyPn7P32s+YPKKNbNV3lxVgU2bj
a5nM2m4ycezmHaxOrXRAly6X8m0ji+CqbhUniNtmkdEFxHJLc6prejDA3rd5HnhDBCqx15xR8FK0
6Aq1LfME8VvDUnnpfBbmdDLq2X+twzcX6dhWTnq/WSaZtwYZ3cW3W7Nx9slRLEhpICaVUC+mQXVA
Q4gVVxF7i31XJyodXmqWgfCtYxba21CozBA3eSOplWPqp2RZ4C9PY1rWOParrXOzz4Hv1VcFXp6o
mr77C4PPl9vb0UWbljyFhrrz1vbhxOLeW6577VxIG9CP16ku71z0Lwd8k/KMX2wzLoOOZgDKWuri
hfMiQr7bKajjovSHfjzd3u5WmPmm4ep+0n6luY1kt0zvBD61dWQl8dbV23BvOhrOyNSr3ih9OZ/5
bXroTBLw8sS3d67dkaqnATwYc2cTmr1/0sV3Ad6ajjvAIrB/5dEH6RNa5kTd3QIqu+Ha3SnKkIwt
/QidsBI/RRk/ESNJA67ZNbkbbpsiAanFlELzfQ7XbuJfIkE4ykQjkJGGKk+kMchVD4KynEr/9zHV
9lzzgXYGpsSI4nscAWexRWsIEvcMfrWL9JEs0z8edblDUZ491ImEzQJT/cB9OZFsFj2x/TVLEZGc
Onv+GEQVP83gKB+nEVagIC3o8LvtUfbSARY9NASgVOWWhKb6VSyx4liUVsx8k7OFM/r3gCazyOLQ
yoE3yxsBi8MVqGePrrEtGoB7TfPUSmMZsdbotTivGvAg7pEQwdIhA/CswumrGso+ACfRXCE1v9jF
rL/NpKJnCjE6qGvW3zz8sCns1OioSw0y95JkArSLgQJGs427nBzdQT33qDvfZwXBcESstbqJX3gn
nv0Rmc4gbfpIo6DyMIwXr6flwMgNw5ePui9NbOB8y1SODsQdlmDEhzqdtmUHZsK38/N0uB9abF3t
NIbPNA9QsA8Y0zltFLfOn21ExyHp/d/FBHNF/wJREEHR08D9sCnD+v03b/9WbLjmUgoL2V1hX69I
8PTXKRntq77V7LNh+ukmmYW9VnTbt5kFXC+f3O5Y1bkk7YstE4UhSHOAAgep63DAKtoVR0cm4o2T
VM9mkR34o5EwJFE974durO9sz39NtOEdIXOAKiB/hBLqncLbVzVVY7HJUeDMWfMUe8NLFEnipLiV
YV/k63w52Y597gAxaMfDiHtdKMW8nAIEcQnV04gqbl+2Bvqn3sYJgT8/IdjyUM2EwdPL0Q8e1vM1
Ib47VNzZfd2m8SUnsAZkUCDHcbpORnOGRBqd7B71Vt0NJN8uVXCJKa5GGrrlqYbjXH2QjEKKChF5
elKAi+s9daSGyTnAHjQ009NyVXegl5S1Jeixu7apeUeWrnNoLDpfDhZoBj3sal3ugJiJ7hJGtPe0
nxBMLzuFjGLmLIMIlonGfYk3b4McGWOb9pU7hgYjbG7vFXdq0znhUeXodYRu/agam6CwDsW0SPXo
vS56WhRkF2i2/9pY8XwMgcsQXQDa6SacdKkxNxwqf+Uegs+WbvBzKbSvgSEv9ALnl++eq/yxNefq
repJe4/b9kX68KWz2RRvfe2h2x87nHpE2RD4y450Kxtu66PmM1Ceq7gI7NjTXrNW0Mk3Y/Ihlp6m
qJrdDUKNpwSedrhw15fJTiMo/vwIez77bbb3LCR+t6NOa9SYswrPQE7P35eboQSTiUsrwW5GjlRQ
9m62mUKdFX85+hlm8SH5Gw4lCqGS29PIsmlDHknzzUcvu7rQsKmuiMoRJdnVEPwuG6pc8xkYDBBy
jO4gJemZ0aAAJ4f+dvZgoZRUZtvbxSal++hHCp0YQO/nwWiKFbbm+w6ANaIa9iETl+x2XqbjVeL8
ur06jqS9nCOZuVoDeMTOpgi86WNp7UCFWzpBzgJnQ/bobm7rdZs2Jqe6pVFb+QmDC7sTL6jYAZET
UEjLxbhrI809IMdTNBjxTeHJW84sqOzIM6gSelDe4G914hJXjpln53EsyWlo4/IeOfAU6EgvT1n9
ILXYvmYxU3S38+4Ms4NJ6P6US/ohnJh4XUjsu4NDElXiL9EeOGHNontMGDvsb5NYBGsH2Tz62vjQ
Lic8mTSvxlieqbjqb2ZN+iGmEWTbTcFJDeCutLPwBc8h4/0xPNI/xIk1uP2xnWDmJFMFux/nzh6e
CQlDdvEe4hnTSRbqfFQ4jXKxSeClxH1cT99dQRIYAmoiPMdVij9wN8wKzFNK+7JayD02yHcRekw9
Vbydi0hb94a0Hgap8OvVDaMoqqjosX72zRB0ioSapBwoOqpZHDH1k4Cp9VMscXkIW2gGDQVVmFuk
x9ulMPdJfXIEo3ljHvP7kXbBaqySc9O21l/X+zDH2pGOJNSfEECww2H/r60apWexnnlbG7A7GPpu
pQP7d4EcRqABqhkpQzXkrrBcJg/+RHd8SMejHvXIqpMauKcNQup2idB8rA4xOOouVjWccOfdmfPs
Wvt2eu398XHpoRM7UZ1z2YSHzot5HUrjSelCvUX6qpuK+CFMH7WoSO77GUdfns3uObG6/VzXAvAh
chqo1OoJh0jLAAqHWg5EYXW7yn8vbwyAUTAjmWETeZ5JDiZ/fDwMmZWScykDYQzx/e0hQVHZudDL
oehZoKHHeNuhx92Oc0fel1tXh4Fw0o2P+wjR5HS+nTOqJtyXldZcmJZx5tLhz9lFZB0sydxQtSp+
MYA6EafDL0Hqx61is03Nh2DW0bmYymqTWGG+w+8oTNm9pw1BXvFkISBQmtopDe05EdWw6FyIruWw
GE+KOCve4rJ68Ps4e/PKdpsYqObrJBUvWZ2BnSBNfN0a6Iuwqr7hIig2jcUEp/C9x8RnwHPrKFm+
z8w2QnGEMouDAfRpEYX6YWJn5hkJrS4Vlk+KRPCr2CwrYPklsbaWO7f7MkESs0ZMWkwvUkUm3Dv7
AU+IfpPuI0K600Kw1UYrriOSiz2j13S/GN4JEjLIttfngENAB99f865R3l06cPNIvDBVwvYDVTBZ
dHB6EZMKXzj+a+tEQT85+r516xfH94yLXQmx4Fdc9zhk46PR58md7OWPTiO70fbi6jqatPl8HxC5
ZJpMh+bHlIxYaNz5elvZcEbFhG2THT5ZHZD9gU5RnPig5xNRX/46trmueZxa79X3h+iNPLwRe7zH
ttrCL52WQCyjazlq4qg6FCzeHCcQEEuf8Rtw2rTZt4i9TkZmXCoBLb0hGzsKldrDK/iiBaefEtwI
gcS5s5HLFCHlNJW5eLls06PhOUeCxr56ZsXUFtSqrc66X8s1Mho67P6UAO8dD9x0VJZjnPcbqzCn
8+977yYj2nc5EwG/r2PYcggyS86Da9rz8zmDokEbQtevYxrGx7Iv30hziA9hk/7gr4mfkBJ1K5Ua
5qlx3PrVpd8cjNqIrl1RC+h9lwe6mZJH7U32k9M+5EvFV49+f9S8eGsPMrl6xQxzxPllK53Ai6pt
H924kIFWJL88HKtXdn6mg0LPd5BJ2FfLisjMBEJBqQ/MaewJBIYqyMubWneTts18Ql4Ia2OOgcPM
xU/Lr35ECZFngD1Rck+6GldjW8hT32TWOe30kzGQLIupT/7wGPUWcf4lssZ9Az3MWSl1Pt1Jf10m
DtvRBRxYJPUj4UKg6C4IkRTnKl6oEqX5xpDsBDitAWSA31gby0wQa012gRyObALEEE3ZDmWqngv/
OWwKcw+b3UUbljknhFvwM2TuvYETQ7BsRfF3vdeKo29AB1K9UQSZ6he9kgV6pkqqC330dFPoDPC5
D9Lr6MtnbwGrKFkYgTWa6iwxiWwdK7y60inoH0K16AstOg/5p64SjsTxQJvh90XsudBv0YjgDYrU
i2B6fhI1Pog5LvEAd80lUaG6z9sEIlmpzX+VHlJDInob2eF7okvax+UOPyvkUjpNh5xfc9+b6EF7
3UzezcGjFZUX2YVQ5vkNXgFtTipnjucbtbg/hqg/O11tMzbHGpJlTMsQ7TzpLvaQCiHps+frJRRT
+l2diiwELJV7V0Y4UpaPVFGU5zLDjcDR1H6tUJFuHIspIzioZO/OaILATv+wPJeIolu/xYmt8y3X
z0wQc4JW1fOMA0uZPOlJ7z1ZEUbXmDNRKbN3zc7GS7zA/U08HSJm0hwJ+vyi76t9EXtzIMtQAzLD
DXE7PqVtGWGCqYiDKUhSHnVzvCgmX4CQCpQhtyZEmH9kNzlhZ8PUGPz8ZPWF2Fep7E/C2+lTT8zD
0n1kfRbMikE0LYU98aWDrIGitCPlrer3iej1e9vyX2dGqDCgyFIy8B7gYQZbofX9c4baiET6Zn6L
Mh8EA18L/oaz4xhpKD5bxDd+VCLZbMWWab7xLUtox/aFfp6i7tu86BAHAZ8ssjVxHN1WPeNg+eiQ
ZwZAgzHj2732Og7uMWLgflV9vUZmj71KduYjOz0M7Spnul60CaAudQxxYXGd9yQPyMoMQp5UOf2I
aqc4ZLdS2/ATd1PJKruarp/e+4XE85Lm7+0v+m3jJUeQ8bsPAxEUW0tR2ReaA1AZu0o7GAzkNlAS
ib1Eb7z168R4jl27ggei2JEyaQZRHEVXNoYflGMY+VvSm4mS2OdZfunpZZ7spQuXmtkXfFeLlWcw
NmM+XW+DyrlL/Ls8r74xehnO2uAyLJ8D2AfzgRrSggWunAM55uMBH/q4Kuc9TQKGEjXTc6kKtbu1
kCHxB6rXmQTmAFe7blQ7N3fHdVVl8ToZy+rnkNToaOLiNezb95qB7cpWZvaQelpywfzmrBcWlvUj
IlKkZHurmDUSW9KIBpBX3r6msn2I9RZd7vJRrkPwFWN+tCazCVgUczZpAhu1Sn8Kx8p4QQ5EeAbz
PLh2xZa5unuQRhytaVyWL25+zHKi60lKRh8nHpc0A7SVzCAj+QEV8H7ScGT0s87LhJ2lRpfC34Dh
0bftCoEU/QNJIys1oF71TQ41RNlXi95NQHNkAd/CYFiSbrvC63ZY4cAzo49PY9Qx4aOtDfmG8ZrE
odETXSIr524uTEV6bv9kkLaD9QMyribdt8aHAiBLYoxmDtH4ddmrXPCNHsQWgALZKRm7zemW0fc/
/yUEr/3Hv/Hxz6qeZBLF3X/78B/74Br82/Id//kV//r1/9h9VncfxWf7//yiy9P2+b9/wb88KT/2
r19r89F9/MsHQUkiyfTYf8rp+tn2eXf7BUjxW77y//eTf/u8PcvzVH/++cfPqi+75dmipCr/+OtT
h19//mEY/j+lGC7P/9cnl7/wzz/W//t/dZ9/+/U/DgrG9+f/8Y2fiOb+/EMz/275gMcINfQM5L3C
s//42/B5+5T3d9v3lzxBoXsWxjby+0pWipifrP/dFY4jfB8vDpM/h29qK4Asf/5h/V3YmEd4PtO1
XdvxrD/+4xV4+B1Y+Ps9+7/nGlq2/a8pgjawIBKGXOGCxfSFYzrL5/8p2dDNB7tbaESphGiQgxlH
ShtPR4YGmzbGYtEgh+p18NAixSbpUhSiVuEiIwdoP4OuX48glPOwal4dZhS2CzaVv63cqbY73DJm
vWnaKgdek+WMCefWtOLwWI7XyGyDEODafQ0wKikSurOFYioVou20FP2IyE23qT68ORYTeZ8h8QmN
H/559KQTBoe5sNXFgoBNbzTsqa8jDIFjmpwSJqJ8IxWen6J8IVXcWC9rNymB30IBbdrs7fTDyd5w
1tw5SdT+KBu0olge7lXS1UdODBKJxKVnujGMQ8zuBpsijh6GnPFUh6fKB3xGeGE4AZVTESSJZfL4
XzklVWel59v/tZIERj3JdqFWuMjaoy09E2urq8IODPoBF4Yt4wUl/F5z6p1fTsUTg3teeU9dEqKi
jui39TOU6n04sy1lgOEvlq6RVsjB1Dh1xK3LuC+24QDpUgt1c4cUG2alRi67xWnP0bx+X3q2PJcD
pZmlk1VPwuZL7PfNXTfE3jmfAc5GmDTiRok7wIO/P8IQmTxkCaYhyFYd8tnu1KV+wii7301Jpr95
jthVXKan0mt+MvxoXiSHh86eoHTmsR70inoFY8YWWRdvvZTI13pioEWmiksXXTUxgdx3tH1sVfWG
07oI5uVZZhVv+JKz6WXu+aaiKun4bKYEwIuqI8amVfhwe4jt3Anehwh4UVI16i5bHgB+WTu5aG6I
aUDaZ9x3WqKdG8PBVucocsv8gsZc6fYX3YOjMZgU84y+CtDUF8RHNNdU4bXoNGL3Kxc9/P9eXqXn
kcNy0xHaSzbqNAmmyZ5F2GY8q31Ib/AcRVlxDnN2klpCOO7zGeO3KaYjnJNwp1KLCTF+/2OiYwjm
LPGfH5czYv0ivTOFjmdxebARxZ4wmGBviSSxnfwXwzWMbOQrtZqhUq4PLeZoY8Zn4TX+tujSz35G
BjBF1k8XebUBfhE6tVup+C6iWnIUU/MZ1edkHpNZKrAftbbKqIdwKPm1CqoJ4YDn1P7Jh2j3Tw99
jX20H5P7//r/iEn8idncd0hhOrF1Ql5uD5qK24uZUXYiLADDitIOk035M7MEYYqjJKLYzKnvgE0o
6FODjoLXVYGNITXo6m++kV7m3jIOhD1F6EHoaQh7eKHNS/ZIpfOaaW4Bp3pJIsvTFpJlhsEPqOJ2
Ypi2lY3tIXUd/EtYWGf8v0t/too2SS3MecUP8ulLRCFUw3CibT5clcjCndXZGhq3JDrf/uW1jr1x
Kkmq5WJauQ0uu4JgNfonsBA9myiJhj/GKZkbIWkmxo+HChHynelELTgGgF9mbeaXAUzvilFBunPN
mohMk+nXuohgH5AC3a51PSPHo2zQTuI8eLBlbB9E5ZoXgVlX1M1d4S9mIRDFk+3tsnieNrUBqkjN
XNp7BdYMzueu9Pod+t076JyQAlKrP1Flr2qqfqoPao2yn969KN37Wp0tFD6yPweEQvxqhGfGjh90
UhNB0sEIKqOqRRb4JmwmnXPI7awQBqP0A6kdNkExqVORGhXk0+ap7zkJWoYWoCMLJO0dMgryV9yL
nFN9g0QdHwqULT+j6DLryxmPIeB+oc4QhOZzcYzayuoI0WxCzhwDafNd9UNruhJoTigJY3o1vPsh
St8LrF5YRJA2ZAOqau8DL+WFVDVvaRvXFfwYu02vOjlwa+RL5GSAo3M58SqPzu/Awlm33GruVILV
AJlNtvpg24SYznj4BxR+ZnrtfFIp8vBJomykMWSeK9Gdkl6esrgA8WaTVUV84bVFLUzgBxaQN5DZ
j25OqEC7y2XQqk4L+j4/mJn9GgLTz23Y2Gg7azYMBMlucd8DYInAt6KWhZmetAwOOaUzq0c9sJfl
RL/AkqRQokWIRuvBDf1qbWfi5ORMh7XOQeCUnSsJv962MmwbAHviorzQvlVHDcqoA2Yw1CH1ZU72
4vcyJBeBeBGBCaSaDyYAI9fF3R0iHK9i2Ni5S1sS3gKmpdkJyvC7MUAe6ody56vsopGqRvsXkYW0
72YP3O6IlHXFXrSenfDLmhI/mATQ7bg035E8QkrgGuBQHcTxCOqx7Zod0TSBVZD5EU2e3MbMUy49
IUmLeudsG/5wNPymPLRm9K7i+Izkrd7AS/6RDPqHamwkZvlIjTB6Yp3TMc21j8lvAimpid2hOdqV
C4WeiIENEPRNXiCgzIhlREhh0QmH/ldA/YEL0CiCq7DLLluQlazJa6Av6wYaIcYWlY7P4N8jmm9V
gtMep+jN8+w3qYGpKuYjgwtQbmG9muvogLZ13xhYLUG3B5QKQdSXYBiL/GrxRkALwKnUZ6yI2RNo
Q6BzGi3mroHjC3+ZaYy7AqrCihAZ+SVHP4SQl7xjhFJcPh7hy72d7BIsr2sAzdRh6R6W8KucZtYa
j2FERSKzjnsfdytZzsXQ7bF741AGtbAZKz9e++2l6LXm5Ltf2TSXx6QagGtL/XuVqeo587oPFhrW
VmuES+PUX07IuEtBgO9scHnj5GxNC8ohbBUVZINbPbgtIaRkH5CwlHWEOSXGxW+5PKfBjALGY+sQ
cXngdjNUFOYoF9L4gN+TA7SDI0v9BPkV/K3zqrEHrbCM+dusE9zGmBReck7KVmmuCXp0od46U8A4
I8FmCVgmL5tjxTFs7WqIXBIdRJwOMe1o62RX9ahRNoq48hUqgF+dQiFWiXCNofwYOfAtowEZUzUy
G+gckJFzGW7Sbi4YJPOgU1jBDE2Ot/9KAE/eN6Qp3vuyZ72eCzBnAl4z5HliSGwnOkG3XxJ4wvvY
M+cNU+As6CrncdQLqs3qYRLpD1AAZywJZK9LYkdLyXJpOFhClMeCG83NKnulQeedssRUuKk4XmdF
vAuzN6cWZ6EycO7Cf5VWtY+mZlpRbL0mOuEj0SMYQBI7hnlT9rb+ZE/Vk2wcQE6LCpLA+bTtM4yb
Pddh+NNwDfvcxoZ6zgm/tOpEvBOm0u9rgRrQYJl7T0JKXvbD5IRfjKHJslw0fKP1hXAc6zfudQ1C
2N5FZrj3W0cGsxT9W0Nps0Y1GR9jWGkz8NndGAWeEvANa+lv0eSnuJklupvBgmUCmYo4mWOiWQkk
hwVzX9hPRp2B/taAeNg2yRYSxUzX5Tl4Nv1zGFHel22qDpahuyt9MPFIxRpOXABXIGryWzxINoB4
yPMG8VranAezbc5KmxPi20D8Z4N878m0PnhdjtPXVrCFZ4OCzCW9SeoaQFnuiaIDlYNNO6KVXqq1
18TaIWtrJDtJKNEAKu3U6pZ2uv1LSO9Dmj2TlFztfeWJ59GvrG0/LmhzKcXRa+jO9gNtKWzjHcTT
+VHXp5gYAVVsG60lp1XZj0RRvaU6a6/GkHAnCGnPdBFDjYFtx3ZI1s2FiHQMx7bARaijIcIEfZl9
kIds889E1X6mglW4EJm2JxCW7ZrckgoySNAaRX1GLw2lDQU3mQAL5qbUd4XTNltlMASMTWft0mhd
GywCY246QdMTTFF4hPQAIz3pprJXTjFiIcdhcZ2IwtuHAsc6je9sUyG3H0ZzwNcmApWg3kLxomGD
IWMy3hpg9WAkxV8mVJVtSNr1Kq/0F4Q79E2rbUyN0ftFgjPvXk/h39nQOjaiYIzMDKZIWF2qjvQ6
ZyLas4T8naW/BMOMDVzeDvm/9qnbMHLC6WeHvunItjOtl5tCx49jM1AyW+MgwEYAI1f3HGKSIEk7
Npo7b7onh7J69RgTbEQ7kw5k1VecRgjyCA3FJHiKQlOt0rkHTBRVOBS9q6tngiumf3S0KFr7hJWy
/IIeiUNIj00I35flUkUpwGltSYqP1JnxY9C7CP6XJhYlaYIKrjJWE5otRGPKvrTwDU2tnDaz7rG2
dL5/aeej0bjdxSUarxXkeGdJiQeFQDovioegaq51G7/CaHIvdpb89QCPfN1TWwUImQGxO/S95gS5
UFQXAaDC+OB53O8McDdJBJa+yk+cJR246cQZR8hYx6WprzZIGLVVPypS2+J71fo/Eg/QBZFXUKKI
FRsFMtjUMp8Snbq80WkEI7qckc53mvzsfVGAtLxzBqq1shy8tYGAHCzl+OIP6AtUpK4prAug19nD
bIZ7p4sBno49OgCa13MK7zmv8gOueRIo9VRfhbxl0J3ZWT3VpSekp99HrT5lKbxSw2jfUXHhUrNC
bIwpmS+ydX+GvYfUNjk6jf7dMrYMRx5lw68e0UpZdW6HLNwjocHxukBT+i/+vHWrqQdCspbsLBUf
W9Nbj52WUy265mJwvOphif0p5qorU7G1XckcxcQyZcefTQtensw77J/ZQED7bG4FF1NBNDZWQOlx
JgkR35sPpWG4VH5mFuAHyZDCMgC6TMa0Z8BVbWpmAIGlaadClcMRG9IdbyA3goUIFOwjkY2RAQgP
HklGiOjO7aj16OIxsnk3Co7kuPctIL6iIiQNW57RvLa5bbFDYqIQRBN4NF7qWXsnBI2MLkzVDcbA
ja8YymYpOi+a99vWNV4Y9JtrjfPhKvLAryc6uj4dv+jRJHjS/DKZ9+zMMosO0q93MHCstY/2QZsZ
mmSkiGRDLNalM58MpcNpLeyQW+U18iiCCKH87BgKHRU2/SpsFJE5XbN2UyPapDmSE9a3gSdxyNKG
bvAiy2AYJ0hwjWJ8ZRAfahjM2gk+Qd89mVsU5v2a/IafQMTfjILexRT/tEltYFdt3ui7lkFu9AJY
qCCKDkPObFXMzFODsyPspciGvazhnvEL1976QC5PqBYWDTKeqi4jWSAsmofSRqoUwsfGntBsuxEq
vXBhX+mVjZEqwxlHPlrzQoABr77EZkskzaINLyiZ/LCgYC1Jmt4BshiuqJtfmqI2MazZb8Oc4Gmp
iITIXaYCejUMJ+l7z03X/pxm774TnNLintAnR70A4vd2AkIPhXz2TQzGO2Eg7oqEPBIOa24V0Pom
AkloqxSoe8TTv1zUIZxPCBejHbJRCDlWVedfRsNal1x5QazZKBJLH4dl7O07I0TjwE0GHwvQRKcC
z5mvPaDJCiIiUUPzNYd5x20JD42Ywbb6KOdp1To+gbp5d2XYzfO79KFwvuxq11+b1JwEExVNgNr5
RcqMl11Vr3OcPlXOcJokhzvJTYOLl41RfhtDEATNrDO7ij9w9RETqjG0IEe6s+13ChegGkxfxaiF
tPZQ6llzdU9YLBRlBgPrCFEsDPd4YxhjtA6fnNQ2g0F8oth+INXrTVNfdpPAeW73Vm4/QAvsdm4C
F1CLTqrASNY0xAsJAdqG1NrOsdIjWxv+Uwepuid/RmMbBxQIOVg/co0TgnL2IAvvChacHU9MfiW+
l5hNn7EdlNbZcz7xO7kH25DhxvZaUsxbd10y11wlhrUMafO1SgCzZzHYocqIipUjCvoqjb1UrW2+
Tgc6LLYNZUFL/PXYMqaJPfGTLidroZHASM2sV0bp484oiLm1Ci/feO0QDMx612FefE4RSaqwOq0J
DWzP0jLJ6Ndc1MhCHWGtV4Ma7B1p1U+4S7kA0Z1nEYttjtQTBDYxbIFW407V2eUOYT3bKzUUARxI
6hotOwuniQGtKl4xo3+04cYQlSbjICR6dF2PhI5AX642qJu/wpYYxromT0nHvo0r2xDrzDeTNVNS
UiQ4qaYpstOB9vEqMvFvKHpuKxMNNyBk6N6dux25pMMqRTHVkkKgnGPpDue5/94C5Wojm1fXjg5p
FV/05qgNoAFTQtgzxIKjt9dYYyeDfnJpJQiph+p1mtFkpLwVaUXaqm5xYU0RIecWoPIo8tqVqjXk
o4KqqKoPbHP+1m/OzcZKOSyPaUysTPfsCSz34oMXdmPjFg2yBpO1hd0AIh/Ddp2QZ8XKaGEm0+bs
00jfNFKeRQSHTXeXOY4xbaKa1B+/gJ4A8PabAqhyIDAev0f1jSX4IWHvIEFzzjl5zWTb0EMc2B5X
Vdt9oR178gaNojJ58/OO/bX+MeQIYLLu3jNeQeWddOunHVlb256fZdrhj6LnI7vpWJtqJ4tarDSh
ts2CL+bc2g/siVb6Ec7x5zw0+zge3ptmBoI1Dm9JTyhj0jS4GrF7QDGc1jbre+QSlWp7BnFI6qvS
hVgBHfwW+86FNCEo2HWojt7kb1tLoaOgy3uUKkR0rV0Receb2Eycb3r0WY4jrbdNXhf5Okzt16E0
D1aTfDWW/DEnI4Ft2bFHfbTKiu9ZzjugO9/TEhj9oNNuEAu3hmULED1VDdnIK7eFKtnb0QOtA/Ps
Z/AetbWxLIEeKSKgDcw33mS88l0Dpe3DN+pxyxjQI84DTVjcWOg2G+NHjMYGKSrXTG0ND3MMTlLV
FKncuVXZoPiSWBdiAo+M2PjVF8vg1YTkrThhp9mQbXsLhQsKaFaROPzpIDMJZviqlviax+SaaISM
ANT+0mQ2HIcYKh275FpVNa5T+ykBaoCyjvezFpj9pLqHRlWvFCG5njgDPYn2Ewz53cDlZOTdt7F+
RbDkQQHPnlrtM+k12ji+5qyyEkoCHGon5bhLxMsp1Kpnt2g+YQI+kV500ZiALyRdIvguA7aHVTom
2xIhrzEvim0R31nE8apxRIwXrg0UCnB51JeiOU5L4azr3VNhoG/1sPhk0V1HsAtbDfJ3g9ieup/2
roheSVFEzvmCcx08lTOdYmtA1GncVwMHGMcrd7ffVSrvC+m0J8tXdI47n2TnVSlkcWaffraTlvMH
7VKE+FAlETTQPIwuaRZ/oBEl4zFW34tZfESGOk82G1WIYqDIjW++8ocNg/BvmtI+7Ikkhqyku2ZT
k4MB3YcbqDzg3/L+ONRXdDJUv9iFGGy91QuBRur01429jJd9SQLzayyAH0bDJLt5Iph677Tk8Upg
+smAVcjAyVwCw0jHb6ZdAWp33so09Tdpwi7TGf7d4odFEQhlu5mBu0aPFSQZPeVzA+djspmDNiPD
l+ghS9l7h9HZMr8nFACKhh4GeSZsyg8Q/DAgT0Y575qKGPqZGHQzjD4n6GBZZ13I8eZHe2sXaPhm
dEUeTCNeFvbnpVP9Tq4V4WYSfKiVt2ym+Y9mFETv1FgL9ALvpw1L3aqPKdmMc2vE3Njdy4Sy1nGj
O6uIHksNgajm5CgJULXUfv3LBa5Kr93cV8Rw6s1dv1BqEyI5JMrYZcSuVomnSEHK/ZWWzRweNXXN
RyqPSoObxda5jq2ZxjE+tcyEQo6lP0FVNz45A3CmYn5FzaNvG3bUFUbrCFs0XnxnFU32Y0W3wxk3
nJ8xAhBpUdbmXZu3xyQlm36ynnB2cYyst1lT7HIfHDkdqJ8gBr45bveN93GVk6WpNLNfEuMA1dT6
ZWp8ZgE90r/435k7k93GlbXLPhEBksF2WKJ6WZZsWe4mhLtkH2SwJ5++Fs+sgB81K6AG9+Le02Q6
JTLia/ZeO1zzqXIg5z9lvY8GsXbP9ckfs2+aGzqisAD8Fn6z3LAhr6uDH45iXaD6KQVCpDqDzd/I
Bx2mdCBU9+X66h1IHfc9zYFuRxf8hBRd83xuK/0rZbPWIy6sMepntA2B5mtfzbgOc+uNAWW+K/IS
JYVBq9E6F7r3jTXlvwbyEqiHYB/H8my7+bspnlvqNJLwDsJDVlArMGOsUx8N6QJusKNAmeZR1KiW
osg5lZH+YMcnVsqvE5XQqigmnc53KV+qp6QgThaKKyPyTP7izuXPwyirccx14U7nPKfpmHuH0W5X
bk2REkmhSGVR76FRhMd5DrcmOvmg7/03YXZ3R8r9VM/fzMfdTWoba0/D+8MaoV9pFukS2CKZzUIL
7eiEMBCV7+i4ySTHR1vh4Dk6Efoh7A1n1DdY7+KQDF7XDfdNr63NzNx4WU7ompE/xCYVh6abgNNx
88dsTmp9fhZLq5LE73UhcdqY5Y9R+NYl65gJdExf/ZAOP8oHGn/iSLdNnn4luP5nBsxez3WbOro4
sJ1H+Onv4wlECbOoT5X8DMgMgwGI9Wh8C4HkvnPveQFFvEqPSvQbP7FSEts14H2wwbswzfY5gCii
DIaVDegMSjbpHJRXe7xQL5g9D3WrUDCPT2ze9B3gLD95NdvyPSJLzi2RetLJotJqnkV+ZGEfQDVj
yY61LtUhWHgf+lDv+aPt3IgkGM8pWBRknDJunkENHenZ7XlDt7sddAJSGTdHOdkQ4QA2lnum7jHd
MGJ9LlvxpSdzuW2J3AhLirYihGhaclyuUEQHod+yVnL5y8ANeJMjDf0/n7vBXeY65bVnEYGLb967
xsC/wQNN7soNI3pE5+GDRySlp+HeL9woDWAq39hDkhUS70uU5YBxvpZHPbbks2qmGak2/UBTbsNk
fsSytR0K+8NP01+ENGJlWWxV9PmXoQp4vii6AT+rd8xaCe1uefqzcBtNOhEwVfQrYTBXKK0JsPy1
WHBQmapXMozI25nXSPSY9thvFTRoDIkk9k0GpBBRvMPPViQcsOTJGlWu005sMlZqehZTKbj/jST6
L4PcLKpLJD8Od79Ahr0fVcHAO+MIbxMOhqovSMTxNFg/kK88/Yry85JOFMLKAKxpIcgOklo+h83M
d8Ly1f3OdWfY5A1blTF+0QeLKCxGnmzO0usU6eTAIq/LEb+v2kGbyAhEE9hQScdW+JiklsteIn7p
wMRoCB5nmMWLDOGttQCzDEx5t5GjPiTJMWttwMWVmJyvxi2TOPFb0+ZegJ7ke9rdYlBuxAdhNB/F
fEsqQl5zU1sC6bR17bJSGr2rIzMTU4VODl0+/TnmVXdaMrmjAKCxuTd4w0PNf3G7aDMpUhrRyIJL
6NjdirimsELmscid8KkrNJCDIkbEmlhhNY7zg6cI6p4tN3qPX64n9aps3b3hoOa1qdd1UDYWB8ZK
x4sPINs8jZqA4gCqFtCndTAqdsUiBwqm2YJNgf1ooijdm578iixe8FGy64x18pH91mrYmctdBcB1
N7vWMvOqDqFGsFg1lbBvMnOtRhbI7Gbl0TMOOTOFtQIuwr6TifH4mnT9jvTCbkt+MeDU6GuePPKD
vKAaXMlGh9xaM8KHpI3Dpu0clOnZXs0a329uwucYbjPu1SxxmFToBQBv2Z8HBma2He2LFCMLDWyS
K0y34PLXk5Eyg+C99FWzhbd0r+dwP3nTmX/8N5rgA4RccHHOh9GoQ1LpzYk5aeZRdkT0G6HJ/lLw
Rjs2q1wAApUYdl2PqzSO49eqT67mcitAl0BRQpZdF2Khx9BLDuX83Botl6/8l0Tq6Avt0rl8gSNh
taThsKaQUdGCLmVERmWV2u5D3874e2YWWg4lvKsIAyXU0FjXhEetmvY5RjCLUxGM/jDLbzGr57Ad
X6A1JduJATfqKMyI3sdopOPKNZEP58z9SKT+qSnMLYtQsi5z9pWrvcfw/rBmfOqZZmyWkCzkszsF
Bc5PEOsYDayoCR3c3HKeGKzthu7RS8JN7QiMuUxPdTfdCd9ut1HJGrRPWZKBBsFDJCNaMPeLYPK3
vBqwbtG4glp/yMkF6xYK5sioa+4J3GrDNVyxszQYolB44Czdul39YM4hHt2u/Oys6Gizh2DeaL9K
IlFx/p8wNcMkSy5Imx5FSLWiRyVJsFnCvdjlp8oegJfB9/a1Q8ygYSWqKAz62HgdHExkbVq58I2m
DDz8chH6aFMKBuzIZlAuc1eL8bUt7Te464kpp8vEriwcype27B4ykmZXeZYVbOGktZWTxsyx/Zpt
94OAHqh9TMjI0P6wExdWUOv/xFV8bVI8rZXueTvN4uyayL8LrT+D2fEKhSXY9Lh/tDDur9yeMVzd
tMc807Z1CGo463Zj0CwrZ5VaTM1YPLVlCzTYYJbuEB6D2CR/tJc4uEw4cIVmloCdd26q4m60+ORs
AyRx7IdM0UDBuPbw4jErWpk/msu0jKVBskWvFYyajQKtyoctS798LRJMpyOhTbGakfXsRETeUYEq
jyCWJN0nyw1n+x3dsn4eJj6eXs/WFD7gyh18F0uz0af/XDG/ULJBBiinM1a1DOepx1OfKMISeu52
XfqHeRm2aV1fbcqBuBtMOaQezuhtJoQEM6MZRhop+W5wW4lRdphYrvAJfNeDgbEZ9b1Wv0gTCjhl
5zKJliQmpR9D3CFKw5WW9DEkDGc4EKJ7cP36JzObzwQcKYPI8VjA9SHtokc1ByHDQHVT5flGJsMx
GklZpIdhc+UGOZFMK2RxTw6EKHpsm2osrb5L9zkp/XRXpOY1NK19ndeHWdVMvyUSAhcYxsyCTuYn
ErBxc/Q3m9ufLZ9HPJLL283DR3r9Z8evQ9Tkv1kClYZTuiKk+8gOjibIjw8lpiO7sI5+Mjw0rNBr
3Q3hwbDvHafwwY/es1mOzAUnJjSh/eFU2SFznpXrfrFSIYQBWcImshHjJZJTs7LsZfkTrkP6T+4+
b5s59MQwjIsjzTKUNnYJs17fOsvHqUKeLxjYhcv2z3erkQEJQhPcyfmWSVx/BvD3A9uG0KEI6kHo
vPbS5SJte7L3sJ4+CrXNmRMgNGnTteDp2OizjNglWJsuNp7RO0BqMoR6YoMZlEgtFH5S0bbtbm68
D3pKHLVR9m1acpPEAxwkcLCk+s4bVbVJYE8vKLecXa/GwAP6Tpa5o60pVg8leazwP2aGLOGXEID8
iGskNBeicMa20hHuTs8d/4O/VmPXC5agIjQr0SpUUR4IxAKrOiwIOGtH3juyU9e5Nskt2oPfOBZj
EM1YkK0QAomrP+PatddWw1Srnr2a8M+DUzaEO7nyHjnFI8nuLRQ9Vo3ulDFAy+01jl2xbpXxD1FX
vpvm4YM+jm82BmXA9BEsx0e6+KjwjmUbBDzfrhhG9puoEjUDHpkwtHcfeuBJlwQ0pqhDWda76OSO
mWnduae5ZpsODLrzJZX+OymCqJSuHaRSb2S6ElXpzoeoN8Cz8iPp0VMxJoDWyuam4xQsUaqfWSQu
UBKPtO2pc9dM+5ONqbDmsaXxEReitqTMrGM+CuZHc0IQBA4I1FnuFrX3HggzsO6+GLZmZP/lrTc8
/vdf0LMoaOMV1ts3A/bsShbwOrwke3GsluavtRFpk2/XpHCuSQ1qV2THzFunZ7XSzNGvl2tvzpy2
jzOTwlWzHVztW4XAs9Hy3w1t+qDpFRvTrV9GD9RjPjByxobwU/ipuwmr9m2Y1M0SIiAb5i1mo7YG
Jfg+rbuWpfrgI4nqh3kTqVFje8rUTrMsWBaY9TZ1yUutGCVNtXtBmAGReAGLCYmHAM3uySqjc+zO
8CZ1agPt2Mxjc6jd8CEWQJXE/AcKhwP0y5fhn+ZE76hK3iyLOt+av2bfPrOM2PVACzMUUCA2Hwmc
D/EN+DfJfJXl4WGO273tlyccm+HaSVNGUsYONMGnTUzSmtYDRcw74IODM/FJjoN1Y3/1r2jH9yYL
0Q8S5a2IAMvR2a30GOEPGhy6cchwi7gJiaa6aLRYE15hWKV/hqDgmMvmHKX3VrXkmkeG/0AE5T/H
r59HgIrIQV1imNiSMmIPafIOJeu6hlHMXidPB8FVj1mlgyGAfB/kyC5mwHORZrQuRnKas7l8j2ca
WeFZX3pMzmPdI/GaUiYu9QQOhm+fa6qMGRAaxDbhBJMJNrayRnhUuz+CXdDB9FIrYOHOTs+3GurU
fTiM/cYU1j89b2Yc/CmTjDJPToYIn5E3248TSmQxETDnLjfJUAi4GAaXOKvCLYXdVxOL7Iej6qME
8jD3yAe79rUoSB+18PIUnky3bca+ZuguyihvUfgEawXIax995c3AXKeu125Mwqk03zye6+VNyPsI
Q5ES7/ooKSlaxqwCMVtirUjpirdm151cveVMyLvvIsz3XuxPOyPz1pHLLR5SwHTVizXWv+gHYrpf
7VUOeMo7eSirX4f8bszneBVRaERovVkqWWegDn/T2nF0eD9tsQWFALoXjVPlDCavUvGt1XUgKTkI
j0Fzwx5ZJdW+Gka1ifroMhQdxO4pe1cOtAsqPZSTA5DzpDNfMdbfYeZs0Ro/DhNt4lh+t81rODRM
TEnpmcdt6/F8DLI9xTUlMPvICoADDAG6pgSMFRLZ2Bj+VTMN7DR3wcSyfjW6+WEw4dX1rn4xgJN2
rJQIY1WEjnPoSb/mBSiqQ+zCprcz+4odd0FRvxlW/jLlo2CdYhPGQ34MtPRPq/aqgw6mn+XL0Zz1
02B219EDNYYAbZuEL041fGW6/1mlcxUsdva2+gcoiZlUd030R3Yja41qcOWRx+ZWH9LNH3HSPCeC
wWTIOm7iM+k9AJcZxe8K3S8vw9pQ0cqP3zXrsWxZgmZds3WY9FO8AXdFugiNoRsuRBAGBkL2oK6h
7nv/Tcq9d86eh07ZD5mv/yQI9VH5Bziu7JKGKI12ubb0rsk+itNHEJkMRnoEucVQf0dYephJfwyu
OwRT3Ow5wCDQ+cMOgMGPAHLnOcYX+jQayoHZVIUaKOyc31pljxZ3Thtpd+xuRBA6oLYEc38TQdAl
Kbqra3uXHvmx1DorwDkL73302cBbD+T2yM1oTk9O3oNkGFlvOgUm4pGrEQED3vCh+XXIsGLUzawI
mES5J5nYW5w873jWjY1uJZhJx+wz81vc9W6LEpONkcZN3hNKLnL7X+U4t9qJca0x217N4Z/LSmGl
Ri9eFzqM5zaZDp36iIjSGIcfunkp/dtgOE+i6r6RrDx4Q30XvqRLI46H1HbGEp2M0POQE+U3KwNN
1M5lw7qyFZ9WhPc1G5yZkbqzq/kqRxxzuB6FtIgb0Kz9JPGp1QbJEgkQYVjc58okdsICVuy10W+Y
k4kYVaSMSofHkXUD/WK6dUfwMHJqKkIgC2fLkPaR2FhJY5n/zcUwbUWSHueuPrRW9uy2JUN8OT+0
LVmrdTztQosoi5iHJ2ix2we9OX16qTccZNMDtR3iMzvgnJ3H8Ef9Pq0c31lWSdWRhZgd5M7ypEzg
LrTfsJ+fBoMXVrpovwGNLsWNuxZ+9Mhm3D/io6rXRv9EEpgbuF7zh1B6jaYUzkIMQd33pl2PX5v/
J/a0k+hNJnEUGICNnrLPt9mV5e0VDi2nqeP/2Vb9T2dyLxJouvDnA3AYTD21AaYNuIm14+cfKGDK
HQuTBNwIKpGO69ZB2vU8kb8XSw01pC6NvW6C5nGmkl4ZON7KcVCraeQuID+Sp0aYOwja4tXCbjDV
nz6fwkk6VnxJRbId4zG9Etj0WSEyIHWYkE9mXeeJt4kkHjjIjnesR16ropuLTTpbx7ThT+S6EJ1w
sRZBaPnXtMCCQ6bPjoUzOnOeGSfCipCQBKA0T2JVW6gjjnwXqRv4I3RzAG67xlQPFeOK5juqrQdn
6LS1V5kIykZ6kwr1x8ZpvpLJ/yH1YWS+rq0rRz7WnOwabg4HHfQqzkYslG7Q5vq/JsXUZ5u/luxf
y3jJePN2IObTjhGC1mZLxBc7diPDFDEmqE0zhm3CmM5udykiV0MdQdSYDpp4sofqqfNtL6BXB+Tm
f3m6d7dVjv3dye9Jq54kRk3yEPBHZB2NmNHZW4bGSZBaPVp67OraJPZEj9zikZXu5JqXSmd5osZ2
kzC/QmOdvzmcmGzyQUhN2StlGa0h5/iGXOxy6hBK8HeJ+pnAUHkXJjoRFqUSVBZRb8aw0rt+2BdM
tNm4F/vaa36y1v3LJqZgdmL9+DL9NnJE6mWbvisXxSlce5Kbdftf330tOU8e/n5ZWQdlZNG2C/Vn
pctmR+BGG7SmBgeJ6fZWAMsZS7N7qIT81FVl3jP2L2am3qt4ao5x0r9WSchXr6GMtCFriKxhwbyw
HM25Q79lTZeIi7JjARmGe8siQHFEuL8S9UCMK5TQQSxHrQFxC63D4zxjLMzF1Qrjaa9q/a751tec
zWj7ilwu84sU8bD5JIs4AfDSkHwGmaifXkrNSvclM0/eIBmk/VVNzIKFh5fGmF8raaVk6eQPhqh2
0ii/CJs72JmOL4LBddbeSr9qdyRoLDMCGwVBT4xIVu9aPUG0EoldH/pvvYnP0bTVtZzYHoxtddZr
4Dra/Ge35LU0fbpXfT+tWn3a+xODGjzZf0qMv/wHSn5Q6vM1HEh4jlqyUaBonxxLw7KiZiaTJpAN
szpEY+duvK65xwCj20jdW85aZkigUKrXKiOmVvruh5WGn52x8O75H8rMLrp2yfWEHHgMISuA5MUu
AQxghE+0TfUK2B7pqOlnZK3HwbwUHdu63PSvPWzzFdOji1nQlFD5yVTd5ayudmdDaamOQDIvdW7T
SBvAKUqk3I0znlQVfvRDAuwhRYEKPwjF6nqeLNjsjuYfa22Tah7fTg99vI8OljY+ot0864UFm4MC
mkhfqNMIJGBmhFRetWO9zAIpXu6rVdzWgePEcMHUYViuYuH4lzjEeTPHD6mgAzWkEsE9y3HxjB7/
gt79Qi3z11gZg9LXoqeWLfSaTJDXSlR/RsKARZXGY33MCwyFY0dYc4zUAKkeSNph/ADscXQjxu1t
ShtsJ+he1WRtMoEiLu2SmGYpOxpNPgQK4iyItoZ2gNBax7S+rGjC4qdpmxw8+c5s3L/W9ZBuF+wX
tIgflg6PXyUq0I1blTqmxrjX1CekBu2Ac/uauUSuRwgkPKBWQSaRddgmuxWHKkLl0bEB5cqn+iNE
4WzKksIUK9l0MGjUELBFG7qvs68P98YXtDzUBvBIffxyPlp0rgEQEYQlttBG8+eyEnene+wr42Q4
7s1tJ/bTJXWZmfOVigeYhFCtB/A3SaR/2DHpN7FQfBae/YHvvmcpkL+7dJ2rQucAHhKComM65KDk
W8dvUfwYJLTPuU3CiqcUS3/UGa0Op0qP4T2KsAUvk5qB5B+hKYSkwJQU7hwa+3jpfuRNVMO5NeqT
aaDIMnv9ZcSV1iBsy2CAbRdoL2TvmCldCIaMn8PR+1eH2RVykrWRpAseSN1Y56IxzNhGmNmhUk65
dqwRx3zPDb6sIuy2X+speIQ8h/hXzkzYbJIpbDc55ZziTB7m+RDj84h6NWAH1+uNMWECJ8+MJyX2
jgzQaIqixjzEDc+rpKWgRsr2oBYRNBvub5jpCBmQsNe5tUsK0JDxUBTbMf2pGmLEfcMxf6hZcrJ+
ZFb5hLqhu/Pzq1nSXS5Mrj3gEDA/j3SpDrFL3W/ZIedupqGHg8WPyKFGbeIi7wLjA9vctnNwf0v+
axExca/zB+WamNVjBLi1Lh650zeQyl/RYsYvHjKxFSmkGnQABf4MiUfMo+2Gur4zwKuAGSzV0bGd
Yy+RmQqXrpKQpsDLohdg7lrTxWeL0CGQLd0/Y6oYIcSOdai6/M4Oqb1q0YBAFg/cqoqXURRZfivX
EO/mSNFmNOnO8/NxN4ODXDnGYN6WnJQ6nB964MArTLNc8bq7L3VyyPwJ+TVe5d0w2J9TXr5qWkzH
ke+qARJHPRAfv3hwfZfwJpENzBs655N5qc637ernMNfwkiHvQ9nYki4JoKdVfCJu987KPcV2W15b
Crsu9LR3NTgcnj+a5cOT6c9dU7AxVP2X6MtgoozETIKVTGTOzoUScYTcvc88KS9SjXdEoTE6wZSp
6xBtfauDkMf7szZH61XnQttZjRoCYkkR3xXzo1MV4XlyOKIrCs1e1LA8crwsUBBzQsy2Od5H0VCa
mEUHpWSmb21fBivcpTTMCAxCqjqf/QoKn2tifPcWHJDShgk7dThfmrhnK9vdPJBAHipJhmLGjSjs
Zu2PLT8EqJwReVNqETwCOH6b2uPLcjI1kFy0H3Room2ezVPou5+MTvI1AkCYx04M171nRxovEOGO
049F3bHM5d1pVb0jThzdkhmemUdmbH+Gz5nJHNYd/QxwWQVWwgcQpXwUWltCVY4RZTRkkZL4zjXr
f8wCRpYeP/tm9z6MzH3z5cSgiwQ6PMCSjxHMoNKKrH8M6jZ8i9WqMGF/zum8B1FyZvvxRzFlrODP
/bTye3I6dHWzTi5SguYMzd9glFRXFuvqZPzHVwjaJ6pvTcIEMnF/tOJqWIwFsCMcVcgz7Xj8ntoY
HTj0/rGWIObE3nkZX3HadfY5ZRyrdoz8INZzP5v+/BBJ7mgt44YpJ0+sB5nItemYe5P4x1VTVTEE
q6Mp9U1B3B3egwHKHnZtwTSX4Y/Ks3c7L56Lcm43vgIzrZvTe1FAa+yGK1CrbWRwy3+4E2H18Xhl
8frqVzwjLYt3zYb7SxqxXJk642DBnqnQU0Y1+r22h2u0qCGbMPuO7Opu1WAnkWTxrd4bq3uXTkYK
krxnM3J04Y3RKhV6sW1G+xV1OFmqgj7cTb/lHAHOKEmHtDfkQrxX9JZQgfaoeXfwa+HWG8XFhZuy
TTKbRKDq2I71zhxqaIo/vtMclt9II3u7LuY3ozTeXZeprDPZr0Z6QIj2huoq4wZWKyNsaUl8ZGrS
XHLXgGt5i+rFdu4qvhN+99zQ+vZkiK/iRVyOeirQW3etd/DBuvgpmfhku1Mczn/1DEGlMfZTSwOT
/lK7FCxwmmWkTeWKxV0jFW6eCWFgaVZntwnLrXDREkRLaYqiZ+z9DwJdqVaF2kNc8xl9rMK8tzd4
KZaBC3eTWdpHzJIHXLUs89tr7AKqzbizXQeFMQOcbWjHjBEZswGXZFMT2tuydkjhnikRPV7+RenR
G2T0ptxGEaY40DmrWQOTrmPsSP2zpRk7S0VFYGFXmXOXyzX0ztSa7roglCOGzeGig2Z8eIpalr1D
n3R7NTWfXaW+zd5G4sUVmDWmeGjYSHku4HWzy8ChhPxkbR6Tb/BABTwudglu9dw9ioE5t5bFNzFD
/fQKZohcOmM3jEGS5os1ATd9xrBMT45FXct9A+OsmRZAUmrvZJK3h561uVeuhUmQnH0ADxmuQkPu
MDB9ALrZRVlzAcsQbQnd+iCr9e4uL7BLIgQlaWwFeCRq6TAvMk/p7BQnwXOPk9j8G0KWpuJUTnR4
Fl9ymnCRG7oNktdjz8/JmPn+jpyd3yHP37CWuCvN5Whlh9es2ho18XTsPXnHm4pszFN7Q/AOt2BU
8CHuExRRoSVU0NXyxux2NVjAwltrWlUDe03m2u/UivSpdfHc8YVSH7FDxsjPwJxNeFz559SUBzmJ
9xDu+lrr9H3FJQ49ML+0if46IUbrGDMaqjmlnfdWIgrHwQWwtdB+Rp2/MYfcYHgqQgdo9EwyGcZT
/TVk00DqgvWs/OniKNphXVxtJd8SKV4o9k4R9ykb5GJvMEZdPNSjyTbCd9jB9OgpmJsr/MvfldFA
JIf90zodXrsCcw7NK76dBHhc7p9IuoAMbKl3INSKQ5+hCh8PVS1vJHZj8tXTre+MvyX7P+alKsVC
g4ylN9FLE7PA9p27zJOY69qiRJ9JHpcu4IxHGk6Spsp2Q4xHQA31RfbkxJYkhutDg4OSr0RnXU7Y
jLzPHdLDQqNadJEq28yEaVLp5EvnwPoPe7RlvnakcTiZg7aYBITYib4p3dEmUQCtUoeJAD9U2Om/
rVtpgT5Or3h7X+sUQCOyNESVIZlSFWjoo2xqPXBVe1u+oQmJ4d6cXklM6temnNcaexT2uHyIiOfa
Uuf3TOZnTgc9AF6k7evoX4WeAcl7NK08r9175XQdreSiCF/oq0JnkF0f/zuDlZwGmldERiUyiQk5
9KJuuUnH1pB9ck3MEEN4UON5/mvK6S+ZTXVSGdh79A+XfkHwavZaOn0gdXjnJS1tFPS7uqxeRoRY
a8OGvySr6HGEY29CTzCwMw7Apn2qX+KJCOYjrv48NsNr31tnr553wpy+kh6XuBV5e46YxxgU9Ipu
6qYNNKOwrsilKQykAmtYe6eyTz5FLxb80CzRVgJJV4l8zIqtMBt2gzDVKMkIM6Iq/tRK4+qENh2r
mLHjD94Lvlo4s4b8C3X56ZiwP9NR/qaAD2BtHjzhxuDI+q/ajvogiljZEOQFc6THA+92wSAiEorw
3a8bogFjrULo0FgsMHmfbE62snxCW2ZS+A+fdUupn8fiSq2cbheyYqrZiDq4kyJtEUVjahHFURXO
iJPKOs+GuOqEUsHCdPdxTK8udTr6idQfK/ocwMDAl1+U6zlBBXiq2Cxjr+WZY/zq0uRdQnS0Kn+y
zBdDobm3oi4gB2THFprDWvaPEaG+q3aEZtk1QjBcZ37Y+SWgEP0LHjcfr8aD7mCLHm13W3aYGBWj
ZDv8l4eMjVAvjUhS0v1/H2hOCVGX4kox/hkODFjQ4YI8/mlyw94Dm/4KQw5Pg9Mw081bi51a4HCw
OWOWhUM0kM40cZPU4XSDADAeWQjvy956oazG/V7M1COa46y7R6IREQcV+RMZKR9e3nKwD8zTWzKk
7X3amn8GSdyUP8O1JFUkAH0IccN8KBqWell+UxojJkHzRrhBc1Om+5B107YWmBJL571jy7Bq/fa5
7EaUMXH2UZtF8cBGWwv7EwfEciTa+nbqWW8CrJkU13JVWdZOmx1GdO4lmnjenNBjtTv0n/BR6s2Y
em/IVHUgdNqpzV6BImDXtlD8YJU0me2jdZo3NOl9UNEbbBrGpj6FpmfRsU9h9THoI+KDuGZOS16e
R80u59ReK2TyPCQ/nSzKHacn8g/3AecSNYshmHJZXM5OdoG0fLea3tvYRX8zG6o8JylboGUkqqco
USNgdRGOQ0i+r3jkT+wxsawUNBMquRtz9AxjlgsZUYFreD+Y+q69U9yWv2kLqgVfy+7LvdFtzYYg
NyakLmMntrDRfGJGBD+vNlk55D3syJQnEIr1moDZvddA4tbqu1HEh4r0kbSxb3kr9E3lmq/I3pAn
5Fdl5Ow3cM0dC617rSMF3rsZk2A20WO2zOkZfayVKzOEcA2kBphz6GD2PObsP4gEYqvksS9edSmZ
kFaR/sKj3eoDGA9mmpO5qSznhdw+BFAiviM8JPgaIX87sMRLEB72GmplBu18x6SYQZLuafnbTa2Q
tyz1FYKZQZECiSHik9GNHyR4F+hMkN0nVucHVqe9YTO9D035UCXmvxwdOSKt7NeXhNChHqEBkR3N
S/5n1BAMh+RCGPcXs3sCf2vjhDh6nWjeuXORfbBg7l6qnhWT8EfiMmzvcySuNumrNXgqwr+KR3zG
+daeU4TopX/lYrgsL4s38GLnJl1znrUomrM/CWNjQ+YHYk33pPi1O8XatZzpJZhXLKVD9NTPYm/E
LAL8BRKxbAZNv95bhnVos7Uty788SrotqwYjiaZ1OA6rHOzhBqnlyLqBQJuiQgn+5LsjKZOZ/6kj
b14vlaBlTQCc2BBQJwPAz+Z+sfwHhkMWXMuFH4v8pS6GXSH8IagQGmshGYiyL7FxU/YHtnvymuQo
pfGOUuuryJo4WO4bjG+1geJ01OnGRL0WmXmqSO8LkH6iM0K6rWrceenYEbyApxK4Qn9ryvHkRnq4
X34pbRhzqle5NerO3IDI3qPDO1UGn+Ei4ta91fipoWhURYhd1Udw3JbzTbTJhZdCTopxOjFjll5h
Y2X9EnmgG7pPrSgOeDL2DFZO+siWVWB4xaOOBYTUnWD08l3qlKdBwYwnaJn1Vpf+ttP8wBjChj8/
wVUYXstS58+HBaWN8/2Y41ZqeLhiACIYyqhXtKbkYjXDDWl262UOIxL9q9WWEbdXfmYa8yxigYjJ
0G/WXNnIlm0GISXRm9K4DyK/DyELWLUs9A4pYUYMnX78shoOphPjKkoXIJ9iNc2PIkkLZqKaHOzY
jZHiOw8y7B97k8KznZGJxM4jjjVWzx6iYjqQi7TDwKfMKw3vj8vsidpzb7Yxc+QYA4ZhfU4AI1l0
AoWZyCwMt0ZfIRuqLLni0qTyy0Z1RE4c1Gl1QkixARrxNtUkwMrwFVka8kqB6I31LSrkTw/wJxK1
cAg8PbnWEcMe7tck6NsHPPifk0mNuHavWqo2ZeruwkrpcCsHxot9vvPDmZ36NJJNaN2wyWC0940v
3Od/eVk9aCm6TDOt+23LdpCehoB0EsOfE4ZoG1lDG5eCBwta7Vn2nx276gBNDwNUc0Gi0n+zbnP8
oNe9nxR6aPD/gEv4PyEH/w+M4f/0D/x/yCS0/m9Ewv+V/2/KzmS7baXL0k+EXIEemIp9TzWUaE2w
bFlGG0CgD+Dp66P+rFxZw5rgipKvLZJgRJxz9v52/N2kv/83ipA//x8QoWn+F8QoFxih4D9BGPCT
/+EQwv8LfCECz/MgEj6wh/8NIrT9/xKBS6iB8CzLdQOXH+Ea+WEUBv/FbFZYXCzhCj8w/39AhJ5r
WYAG/0MsfMAWaYPya6HREhzuTMdlyP//gggRu6saWfvejuO/tks3qS9fpE/dZTAlYbgNrI8jylNt
9fpoliHj1bGhogdKte49jvIhpgjirzPIC5MJZaOISIt49SxZnXG5V2emeus+cfGFM++kR1EIXExk
r+uCvMxsKs+GX7O/kRi4aKMuPQet9YgqB0TI2HvhoDUBt5shaTL/Mpn1NgHpxCcRQWhLmuoz6xUR
1c12xrLAuYylO+1FAaufjHfDdqqH7K1EJpPkMD3TTeEWZLXS3hlMNR5kKHEsFuocT/auiENzDy47
P/XhByjCvR/N7T7D6bbO2xwaeOnW56RJwc0M5LIitIvPYvR2qhzhpj/kr50az4mEn1wpz6fnRvhk
3d8ekZ67QZtni0NYPw81vZfaWs1kjZ1/LgEU+rMHD5updmCuI8s6yWAw8G5WvbXsCVBDtGK1K+kN
/5LYj7fD42WVNQH2P1/FFmp1NmZUKCihqJ14kTiZmshXHy9FwkrBjxlfDAS+Up5XxirnGHVu/FsU
D+nJLpz0/PPSI3AlfK4mE4vs935V2A1Rsd3gnSxV/Pfl56Hqwiedp/lRSGiBnGVwThun2nKCGc3O
lC1BobW4mvhm/rjAlcCmRxIUG5g862kimkwSLgSN29kPHHfRQfsg2ABa/3z1g7ZWcb/UuppXoSAj
Eo2DcZpAopx+vvq5gJPA5QjBwVGQ6zp/QnI7KBWdwr74myGg29oCwQQKGzN+/nmCfs4rz02XLgoz
fPRqufx8RVrwJi/tmPw5ft/5cePMNUmgUWMVjNqNuF4kXg448+dxzPPbNgZWO7sof/dNWNyNBjbV
kGr9PKGCQQDNHHaK7HrZNRExfn0aEZxqPzzFnbsURWISu1Ix54Md/KSMLv0NTvcCApHOgW6W8D8e
G3aONZzR8UpkzFIE4FK841342nepg4N8lCcomnCnAhVt7GQg9TBybjXSiiUFnfzocvvbU97wbTh/
kfFRndp+jlME8TPeiT8JZnAqLMqZsNHRxqtC6Bh4d16EjogXKGvnVHp0omUBlaVwsnFn+hLoJ923
leOF8St5VOXC8iL9q0xfjKE/Jyb1Mw1TWjCP55EYEaKIMP80ZZktUjS06yACIUxaW7gqerg7UKWS
/Tz1wxpsJcCVfrqQ8MsESsX182hYJ7SxMAWoEr9glD6FjzL30WTuo+4lxTr5Vvvt3nFmb5HXkX+x
0Qxv7ByYd5zDRAmld2pGpoZTJtJdy8AHG2QU072rqz+hUHRx2/JfV5XXoIw/EldHz7Sy54X2BcFL
kFU3LYcr8j34XmC2wVGAzn/Kjfwf8n8aonrwj+BB+yeBrng7SYVtT5WvceiGr4QpzyDIPgO3DP6V
8fQKSy96C9sUmFM1LMj2M66CIwYWv3JVT+F85gSvAOiMX1iWJwIQ/OSsWMRWeVWVN9vADRF0U/Ta
ugwOCE9fgLBt/sFfe8PLXN/jNJTLfHrw53ijyJ9G7Tx56BFob0OQ6iWxuKkXL5UMwVMV6T8CMSgf
uBcCv/tKpdL7IYquDUEWOwR/ydYoowPmZyyuSKFWKvA5du2mvIyO8ODEsp8QGE1aLRswQO9D1r7h
LH0sYNp7NsOu2sVdcs3AkzONLfXNF/K9zCgBkzrujpM3vJJpJa+29i9ka7nbgiEnmBEA9gmi/J3B
8XqOfoUlUMEo6a4DY/bnwB1Ok09ZyPD114z8ZMwFiYo5M05duPcsu83+n9QQ7q2NEMhJdy16PE3o
kKY7bnMsLzOn5qGB4SKZhfcsiEsiEOw7nDWx7qbqs9Imdzofmk6q13l21nM7ADyMVXYoy2F6FyGP
SMtdhbafolPIkp2YaWg3RczQJmOhCPXonQLQ9zdzdHk3Cf9FMGIsRVq1jLgMoiMfvw4DsgefFr3/
RLimHrx4E6RMEzqLGqAI25UqnHmBS/AhdYUc43BEXhD7agL7E8HdLJq/csTCLgyUQlYYRM+w6V9/
nkzvVkReqozBahSQK4+018mnd3sMq+fUyIJt06LPoNVyy7Uy78JX7npE1roZlE2Fk4sXAPVX2rvB
sYKUdPFiprs5QbiEKdvqCL36xO4nl+MANsYemE3R6kBvjQFBpZJggKFgu53a4ZgFxPj1VhDfGM+u
zbzrF7ww4WH2/OlDhOcqGKpNPYQmoqQ+2pGEAFCrbYB5+um4AdxOyzWBuz4zQ7qQzfOCaBZdhBjP
QV43bMeh3uUYZxhSBd+uUtPdpRvyVGVGvnFKZB2Jh0W/M2awnYl3bwKEwq5trLvGxLHp5t3dCdmM
kePNZ3q1w2YM1LBMrWlThwLtvJzJvgQos4IcU/+8a9X4BVtAXeuOYV/7UNeR6Xeq0nh4bnEKepRx
4Jch6lrtH8cEc6t6+U3kdn8YJn1iHOm8pMK9ZCxdd8sfrIUtyjdtR8bafvz62pa3cmqGZz4x26Rv
7JNfprfJ7/q7PbaY6NxqXEeCKKSxMONTn7q/cTYyQoe182JG07UO839Agv1tniWfIZQSAaRrleBW
IWSq/55kPz47MzlHxmcHp2xrWIhO6YnPxGkMB6LEFj+/daTbbtPE/joM+ke/prDuTZT8brzSvoYZ
c+AAPn2YNlevjZv7bIzRxpSuohqDfTLCF/wICmbbqm7iU13IO/AQ9xJVf0XHL8sx7xMiKgYSmnGr
OHxYX6n6oYJV984UCLkJnF1HLTkBj09PEpJKoqrglEsaPaLkyflTUzzXY/eOW12kYf1hNXPzeN3r
dZ/Kauu7cb+abap+JRtOgpr9VKq8wFC+n/gX7jP6qOMsB8CHVZrea6M2lnqS75rM5ZUvq4Ckde6T
rA1RhSKGKqt3Rs7eCm2hXOKpeXXkCIOmzx2qRAPGsJrM1c/fnAwRxqUk+5uYJukEkTJuFjdtlMX6
Xog83JEZsfNmXFOOVzsfcuQMZKf60GnX3ZeGNTxWsVIMzGwGYz97fb2reiabdZ8U9yjLkA/we4pW
eFBzHHmskjZf+FNw1J4qXzAS9Ivc4fShie6bEWkco/bxKSWRYmnP+bClkb1JScx78/qG8bg9kExF
QqQ9sF3IsoNsbPYfoxAUt+y8jxHGuByrFpluPLmHqOW2d70EaS+eC/xl+sNGXUhW6rsxHrAgI+wH
qvSUifqQ5aY8aGcGQgXEGR0u2hKonet66uqbbc+I1vEfclJ9Nby0vY6Z/Suz52DnyqpeCo8FIA/L
fG2qWt4ba+KomLBHsimGB19zFHAGn1HQwKvCCGfvhBKcSUfWyaBaExKgGy8hf9d7EWUeCGCOS+yN
G8K1oldtmD2iJ3JNZ9F9ZsLJ7kNqtxuCyDFCx+ajp52+CUNhMmn5DCaoAT8A74zYZg4hGgzcN4Sy
hxOD+56l5wNpm79Cfyk2U/gaEaP5nrA+O4TqXbKGbIMQ9uFA1pzP2Ps6cmg82C5dFvvxbtHMQtY3
W/TApMrobdGRp1HsPxE4MB0HWUGOmOwX9mnW5UHs45RFp8YMhRu3dLH2sQl4MMc++MTzclJ6hP1U
bP/z3hjWt4Ow96LXMrcAmVlvEGLEB6vkykq7cBcKkJ8/W0iYJOwJEIcgBdM/E1GOz1JMb6WayGdC
74f+Mk/P1ZNlBPXHNEHADDCa1S3xWGya5yJBp1kNZnEOCxaCuZrVRrQqWuXNAIyjrJnScoJcyiz0
nnAnkbsEbD18WDzDNMuPjQ9VIGHHjMbgI7eVw0lffBsg9xYP4z5tmxoQ37lrjS8iYfOLW9d/zB7g
b+XkPaF1PUpkPuJPjEDBYUZeu0LM22z7CaZhZpFcJeMefK41WDv0qAB3MsRNLCx0X/NbkpnHzB2S
w+hgtzQ9e+sSVIy+qh83k+1kayfBEdsWXXSgFkCU+ql72uyNCtEjW4CVc8GfbE+1b6uXZCqPrqhR
cQ1y2df2V9B25Ucpa2JKUK3Yc0pPWsafSdu1YDS5KZWig15p2aM9qO2tmD2IhP6008RkLFt6nw4d
e5+CeBVWIKQnP6Mqaj9hR0l02/CKS6Xv6Qzf8jtupPH6c0l8/emRF3OU+COYIwcCBUBpr4TtOCtF
euqriKrgaM7mb4B0xmtF/bWZnPiP5RsphgA8W1VM0CyJ3NyaLoYiI52xi9fEsj56nbxfWLabZJ8p
/yx6519mAB+i8oj2dcsfIh1xU1LnoWVkJ8TIY1ftwUrUUTmEnatKpr/Zvj4zU1gv6VRahyIfLjNJ
gIBJVfK7NEH5hMK5CVsVmxxdVgpTbDWqvv50gWYyemzOeZB/EhUkKNEx2jPiMbGGtfd8EHhdHDJb
l2Gdv2qaeZfMCTeGautNNSBI83pjfCaC6SZJ6co0kjvXYUjZYcx14uZQV/W6mhwPaTl2VjMqn1zB
W9DhJia4DBYPHBawoOoArmGb5Sdv9ssVU+kjjd15N6b6pUuMduEa00vmhtfS8BN2ouHNohS5/lwG
SQPSNaEHQidAbFhm4WXU2GaHCDBBIax4g1bcw9dBTp2odf7iOjMZz4xPeBtVvpwDG5cf461rw2c9
u/F0o2xyjkHj0u40zG3pir/aDZn7cYhhcsha7qUPtB1IRbsmqswJEI7jLqx2NXOwVeMDRZvxsIz2
Qdbaem4Gh/rIo1WAAG3urFsZEVfVkfu9c5nYjxJoRpmiz7dmwArAKYqjzbw+qCNcLiYAaBpiqyYu
GbaMKVZc41z3WXVV5B92XhluaXrxgXy8nxhbV2Ly9TvWwnqhiIZfJDUq4wa6/KvBTFFItOtdwxyU
8UwPbI8M9XBQv9bdWA7P9GMD7L1xvJu0QeKNx4aUhYsotXFXEfS17KaaMdj/XJQzLKnIx43wgNob
U3ThWYQryYdiixgGeBdD0ngemo3jj9ObjShv3bjYKxLyIjGe5KCQT/Yo/hZodgmAWUGDUAe9bcy4
ewkFLWhMzqyAabahvoNlPqRJva97IEA/l/bxVR43BN/IloSqqu13HZ4q/xSRCzUoRuZF2pxTYsrd
7s2nDN1bfYfYUBpmtQd0pfZitN2NrolwpEkX+S3B0KRRMztCDzp79Z6uNAVmYR8aJkxjGr/X2kfT
l+p90GbHqGEElA0UQAwyrArCCWOlzKFZPBnqbmtW1VnCL8l8hPEZwRwbDctgI0LWTELcXwPRfYNA
eUilTPRDvoMFKH50zzRRmHne7FAP5zSs0fCaZMIdR2IWyAgs/s4dCK0CV90rKgB3I6yAEHOrRXdg
L+fBtN84FqxYg8SXbFHQsn+Mzzowvz2NksGL9c0eUmpXgvle3KJ/7jGmRLV1SvDMvM9ZgK3Nr+w3
Y2rE2jZG8GwBaxOpA09dB0Sh9K3PssiSt6L0Dn1UVXdSWdpVn3nhgdN0eo7NUS5TBm/UvyJc+Q2U
xKhjsAkq3erc+uAE2UeQISqhs4amK8K0AO5Vkp5uNfeCEFGLuSlmo7R7nqryl6TbesOx3iyDwN0A
VMiOjZVUq8YpYai6UOF5ExzDveVmYFym5Huou1PUN/0X9dHvMGz1m0fnft2MyNnzatzlZd0s84SM
zOaHDJO3EEPiskAkO5/HR1ng9DMKz2KWIGWJfR4m4YFNAO5NY9Zf21iFIHw04zas6QSI1GLCnJlr
UOYvQGrvPQTeha7TfcC5gPQEKCCFCfEhA6ms1CPTVdjHAn8YfAIhXty62UsRI3uFvRc8iAZD4H11
TjhvBk6EwVwGr9lo+xsAaSkjonCty2zpPBo6oFIigjjLbTKTfVJhl2CW2riINr0vkI0WCruM3Gid
PvPZf0xSOGolGAkYIXL0oNFwy+EDFeVhyOjuYGyAShO1BNdGHjULfquswsk3BUxjFR7Oop3UqZ1c
Uheo+SHDsPh6L12RWy/Ksw9+K/8MQG/XU4ts0Mon+4AR7DiM1l/CSGBrBeI9Ti2COTsf1EESxpDi
6HFGRv+q5fhBEJ2KfAZtVtZh9Q7oxcbu1mnwUAQyJQwUtA9lEeOq3K1oyoZ55u+Ecq/Yi+Q1j/Jb
DGRlOURINFC+s1iiscrr+TK67DYmkmdLg86xxujCsfWbY2iGQgL9FWaRg5alt5RRFW4AGKM7NUYX
M7Gvb0mpVraLmMuYykvYkV9I4szOKbyNmVryXFruGxK8gj21/FVob50kqrmi43cXyGEhRAS4FrpW
nrsBOQ6AWnPN1HxhECCwwm3prWo/f3EaGwOHV+xmBcS9yjhZwQh5ZzP1z2kzvlp5dWqCUa36qQOw
39L/NbuT1RYfzkzaWMqNF4H8BRTh3Fm93yt7FoDNyKUxO5OBZty/swdHuzn1mdcr+6pgsHKiKQ89
nXJ6csylZZIvnFYzgsMGTZv25KNjWLBjf/l60IvJ6YwF80J5itTf0meO0UBTWNZJDmZAxiX0t5jA
tO6LKEfcB2YMmsqirWPkmABd+8p36LQLeSiia0p6JBBRg4NdggZSoXUTnR5QaxGq+lvXAW1++lLS
KQ4AmurXNGOmjxmIGNTU2IczBxK7zLYIdfCGTMgFyRbILY+OoPPZw6EZdJCu+yJw6FBrf+EEjd5O
1vztccyIx+zsDPEaXP53mpNnJNOgx7CC/JOIT6w4Nr8ScQt67/cxthfc0xsdRtPZaK0ISXWwd1pw
+H6UfIRe9QrGeDruMtPl/Gnm7dIue+uZQLlwfFiHEV08ZW45XZPiAjh1OioruIncnIijTindChle
lP2ng4d4aRWhl1gy1QLK5dlVRYLKxbYvQVWtbCRS6z6HTpyyIkOUE+Pl5ytHKWtp5Dk5AA7T8Qj8
Ge+hXKoWyUYVh+F+Dotor+PCBB2LWqU+A8HxLxpQUlXqdjsEmFlRIQ0HpzX6/1wCD49CEDND5Vm2
T5HMqo3b19fcie5psCwa66ul5ANyAHPeapv4aI1zxfZTp0uEWAoOPWzWqMbab43/RB4HF2avJHjU
I66ieUwPhM29x7yWm7yvrO0Uv/G/HiS3mxmCTQUqYrMtjq7/zkvq4tYB398wkvDATOJbL5/TdIoQ
38tgEdKL2UdF+iolxahdWTsovnvUL9hfGadhf/VQTPiD3vekN++T4P9+RSdh2kjDPUWhEZz1UIfn
sipXTaLr48+3iopjaqemPfEV/Zpe2/NQ1Dsw0unBUzaJgZl5Vl3PNKoOUxZRBA/l42GQcGCa50Kt
It/h4ePy84Mkm2jPFIFe+7Au8l6dVY3lh4a0u2nyTHD+RajYJSLD3J0Gh2x6p0+AejhJ8nfHaNB5
VFCJkhBfeGvy43o/8i4rKvA3kkktsFBgI2SUIkD3yN92ZvLNWGCM/nEXZnH6HtOE2zpGRVLv46Hl
jbjSRuwVGO9xhDMlf4Npq0hO/Z4Njh15jqTH5vO5qeAIrhp2smunvH2h9Gs342iMku+2iF763v7T
aif+sK3yDs4A/wHkFbTAYExrkiB6n2AfnMx4uUx6/m58NFHNc5+XVBTdoW2Ndzcnx6k0y7eZsLnl
qPV0Hcp5XHduWp+aSDnbVHC69FgayLRBwWsO+GAd7zhqh+AH5UPkh6eYTf9GTj6LVk83yjHEqZn5
h/Fhuuu8cRtEbJAc3X7FIiOwxkSbx4eye7KU+z36Lgbzpvxnoth4ogcDLTyGYqdjSZlbO3KbFGI1
9O6S+VC06SMYAGXSL0G3/0rr9Jx0dB/hwlGM+tWf9t1yYgUBjLiyqkzocavY3NRKAEequuTcSm/p
2gjSHBT+T5hOOPFm3V5k2ARGwhyfHPQRApu1n3+RfNT7WGs4WTPP6sBMAy1G7ecHxbmKPzALbAAK
yL3ovVufOfbl52L6IF2n6so2vJPzNC1NbVuXqnLmdUuJ8zRuGrcW17REmqUrz32YC+Q5NGjxCUF+
bGhXxxr/aYsCa9OE4BxbULbnqlJMXgyYcQUJ8IMeepSd9StyS+tCH8z8zyWhN762GkQX6iEUNlyK
QPPxR+BePNwr5drLrF8ZaKUnUr3yC1ONcj1GCf0dglMO2BJfHIebKDimfLhI+2CdzIqQGUlgbf3E
3jvgzDsOPsu2adCY0pxo/eARA1pefy51giY3GVBAObYZHCh6jkJ1CZZDJJax3YhLVeQfcd0bu59H
PxelLXF5WAcG2tbHVOb4e7U4xEl4YTnP8Vy2yVq3Mw1J/sXu4Smvlakv2VjrSzBk3qkq/SfKP7kq
c6ojFMPNNXhcDKGMMy43CCdVDWLAsddJyrDfalsMDhrTySjbDbqZa6H1GU87hPYudJ+mkU5F0wcu
ldNkHdDIrgVO7Ktdcw5xiR1aYU900U7lqK+1b61KL2nOhNnhBEUINeUw9gf/PlVWd2jy7n9ffr4H
sLJ+ilPT2ltdxqlhKp7hsCQvRR5dI8FpvB+DZ6a8eskEHT10jGqPSUhAQYr9um9wD0x+2Z21L8cb
gCs0VGV1R+n8oNrtfWCyy8A3ad8HsbMwMjPam5w0EZQDkesz44bMqt5mhvoTh0i+taeze2w7pP6G
qKY4cPDQ1x+OlzkEjDXZK52fx/QNfEfjvXhTWu8y3zZJxPaBQAQQZ/EU0Ft8PJxdUC0ZXZQuBM7Q
m8k5CPg3enuK7yEGg3Wu5npDRz++N8L9kontEtlFuVSb0Ly5M1Zpm0QfPZKt/UAgymJmtvJRh41a
Vm0BiDSEwTzZ6TF2y3wf9MPeJzYaTQeKk1NgRdZJ0IdexkgbsYF7zOMmzMw2HY4Kp9A+Z/7DYOrx
ZWHU5T6SqC4Zr7wCujQ3k4qTbdKO/s2wygsBdsUa8buzs+sRPa3lDFd31ngZOC4vlU6GP83jUtMz
WEh8KYDYbASrU31VEbW1yQv7R2bJyQjj4T1V1YSz3pRbssGKlXY5fZnZ2D9CiPq99HF2JZUTr4Oy
sc6Btj50IMWNaVl3mDtnp9PkNshuvkU0GC5j5jz/PBItCa5B47cQ/zh1qHJKdpBCOCyDq1AR9h9n
dPrF7NGkaLrQ4CzYJhtr8vKTP5jNNuvD7tChdYR+jr4zVgJkNoERzh5yn7OP2CCJF6B4Cwp9+amC
W7+/+w3JLUkascqRsjuEbbYfJre82i0A+gpXN0lh9XtT4Y0DHaIvHBnqZzuVvxPAucPsRG+MPo1l
OpBinyMUb9xiXFKH+azSADJKi23RZmIYhN5bgQfymDnuq8KLue6q9p+nEImwgeiFcCpBkwfMuOvR
eRnecxRlRpMdOVLQuJjUVxVBM2XQbjwNc/vaNHtaiUCVg+KNsSSIaxLdWsSIVKXGqkrh8Wgt/8JK
QeTvsjS2EEmmCeibbWXZcwnvs+WvX9AWx7ePtOkpyhtzGQnv1gDrxSzewFfOu78hjXCa24Q4gZt9
LqAQz3mcH/2GXdlzAyZTjbHzHiIKj4BTbh7E3TDj1hOjGzsRz07SdayCzStAVmupGaivhocpVFsj
zuXUqddlQfhaMMknxFfBljIYfyymgwUChvjkPS4AsSAb9BJJkOoP4J//zN1QQ0JjUdKO886gfViN
TDwNYf7xA5Yyi2SXJ6vo9qQQ/6kry9w3lmFfy7H8iEN7N3sAUTrkgnBzgEv7Dq4YI/7CF+0TK3yq
AKMsghJbpxnmMzUP6gzpzOfOMWCleoqsCUXa4I9Yp1cepNhi1MfcdxduROeg0Y+RfzF+DkSXLoZI
Im7RGJ0q119E6JEYs636gvzVCONxmSn7lRjiX5VrzHtL+e/xhw/7K2DzW1ah4y47w6crnTFdmBBP
e128R2fFwj4sW49dxBYaRCGvf2x1f6E1zdfh7sdkYhuAE43hy5nGcV3x+VxJEuD7MYKFDODTb2jI
STtpF7GLGljI8VV4DHZDPCwuFf5TwixrTOw3XYOoHCPquy5q5TIWUPWZT7AxI5Jb+g5EMuoFtM2s
dy4ZOU3NOd/My63wXE2zZe5XRHzcu8ZJt7Uxu6simuJVCvSbnhEOxDDHb9ADwmKuNDwoBd7Zz2ja
guJJXyxfrGhfskbFQbzOJzzsZSevKcOQxdCPIE89/+yLxF7VdfGPRKLWANIf86xor9MeKtIl0ZWk
oCuCeyqTWR0fTNT7cRlo1DSAEFOcgbRJp1/ZVNiL+BHZV3P8KwYaVW6CWESDvSpE8KpBlnvmc4q+
6aWKrWLRmQljoearAxO6QzfECCmDpIL9lt4r+Wlg/sfeTNf58FLLvl8zDKLxzxY0xMbJKwWNovmJ
Fn2yEPSej0FiPrctk9UAZ9euVd3VHQI6Uxm+4wJ8O/WC/+bn5Q2tkHUQkUd3rySLxn4j2BNRVolE
Pa/ralWTPP+Y2xnnyCqWBoGQBq0xX0E+qrrg2NVJudZxRAd9EouM9XlRM38NwRTSC2vEDlnT0cjL
7uLZagtJfGHVtvVs2nMDtlK+MB2DzPYkVHwlQ7PYp1RZS8xrAS7OCrxMWf+COD6vA9W4h7pZAKrE
L4jrhl4ZWCod33KiY7YEIP1TYyl2dJNDuluB3HlJgf9lIOKjlP0GyTZg/3rtMHUFME3o3TAQIpqi
oVmbSftHGdO9qHo49YRTWWkeM4HuxS4M7QNG1oheFMX3HDbV0tfcqKS4nOibFlCqoK9jjpRAjReO
bZFyg73pfRywh1cEjnBmiK6S4PKHQIaU+YZCimTm9aSxryGoWwtrRJ3cctOWCPAxIy/6NEvWPnQJ
TORKbEEHr5y65EAs07PNJgHOKv3V9KFYF2O7mcbpFzYMYvlcc9lmCCoEfS6V/TZBih4Z/zeLpEVt
GHkxcQop0Yem951OroPoOVha6II2dQtxv8vQNLXg4AS2+jVpIBzoDC9cB6llLyLp3+K5bfdNCYXV
xfZvUf7KDDLuBC2Wrh4aSWMx1MYvMgHRig7ll+QzhPNlfnE79zXhGXtSvbG8n6SGuCetS5ek1UvD
SjCpaxyX/kJyF6w1mOMnR0NYrQS3b9WP57oh6CXNE3NdDvlrH3+kyjIZDhb4U5x/qrbCPQkhyAlR
E5qPhIpqhKNazTRpvFZuULXgxxeiWRbA3J4SZlQbFKl1qQ/BjGavq05egOO2MtMKPFv73uaClbHG
IIFLfu3U44ZaBNxF2feYBgxzPcSYN1qrw+3t/i7olSNonybUolq0GRZxxqnYLw5DPJ7dQBHjwl5Y
Nsm5Z8WnudcQ4vJoAPru30aIY9IGHwVIbTo/eYoLdJ96IX32EG+nyMbpmJFq88QwnKFo/dkAcTds
UGOE4z7Dv5IrGTj01CeHYz9unSYP5TbSlE2kyOyyDlBgVMzNCmwUeKz5HCZ9wsJDim5k0bLhhRU5
nFDVJ8uMJIk1AHpSV4g1vnn5kxuMelvZelewDUTIar1QX+qOfGjBnGqTaaiJbbeF+oCWDw/kJxyQ
fWUI+ThqQRQAKUAfjP3AZofld/TfO4Jdppb3ug4Myg3wsvgLjmaWFgffhn6ElhEdQ7ZwwhoaRVVs
o1KvoIH/zUL/2BDFGU4kMaKVXGZxhhqyfTHmIV3XMF8JtH5pc/AOowNiHTIjKwhHScl9g4defHn0
U/MgJNSuPiZxwRSm2JAQcURJyyy3grA+FccpeLfjwV7A7frGmcU1HvqB/pCJQSH283Wh4k1mGeKp
8qGn2FCzeqnJZiV+y6vci5EhHRDHuJbnJBp3o88LHDgUWm6RfRIT+uioNS/zjGk0styVa5rlkYbk
WE00+Q0BP1AwQp7pb8Y6RU5aMdwXMQZ5Ab0ls6MdhuJFrzCvirpJn2YrVxy1RpyEhrtTTC3YwNue
EHRudoLxwJ2hBqYSRECMdJh2yNotAL6OkDQPviw4vUYnC4+Mmbq87Q/3aeho+s5TQvdOJu8iGCQj
+mBt2sx84T5Gz5NVeTRLHXPVh6XxTB618ax7VaI/LlI4tSRTIfhCmO2AaYO+sAYVG11CM+m3s4kH
D+AElteIOuRoVI2xGcmWwzDt80LZ2j2gtSbntYDy47uNegPzqHezFPQcSke9maqdryYjLbuxsZPX
lJ7CdK8/X5Hxua5cNZ1+Ho1EYV8yl2U8cLa47UFTeN4xyTR3YlYg1PG0a64zvBRXh3TX2GSfSh6P
ZPqumyrZjyBssf836ToRyXdhJ8bGTKDyt9jqjjAnf+WWO22LCTlokYSYmbPe3dr+OG4qx3KeY3JJ
KgzOm1ZjHJ4mGp5BBoS4U+nWeIzU4pIKlgCb4k0F1n6YJYhsaaq9FTXe1m3lkbjidWzkGEdi+yZG
3b0yf8Ox9sgCoFsxkC20rIIEF5zOmVPriSogsaxLo3FeRUSLbSfAleCuGcz7gxusopFyqFH/h6vz
WG5c2ZboFyEC3kzpCTqRMpR6gmiLgndVcF//FnTu6E0YpO650RJJoKpyZ66E4Rv5NrlLva4gvjTY
C/0brDPnhdGYvR6aSOxtVeTbliM3jtyMwPkCWqKVbOSQc8K7trH7Ud+0mGLXcsxJFkvjY3DScef7
7cPXSpAJ3r3wy2DPMZ2xL7vz29TU6NoSrPoUieEODaXaZSaxV6edp68xPSW0zFbplH7SxPkpG++c
uu1ADD5+UhuDPbh6K40mBx6XsAXi/rGpJixFjDDpoJkJafsJbhmzaM9qLJlwFRtBo/OFGiw7yjjr
wHLqFQ60AcmUaiItunXLw9BN2tpO8Kc1GrwmreN25S0Rh0b65dWQ6q/uRzEcZle7aSYIhnzut2lg
dIdk0Nko9tnw4S67w5Lw3AZvUDnsx1oFex/Pwgk/RXcylofJ6p6DolxQxfCtPK16ddMpTE0vvZCn
indIkXdKCoJzwvSvZfi+wdJAS1NN3JX47/uEFX6dN3xx0sloDlaKql/6ZwfLGzPxLjohoqV+iE3V
2jsdrWAtvL8T0LgxjH2+tmU2/GgsbihaF5knPCqz06g9JYxfkXSfbtEFb1pvf5L8Mi6kDx/EirCV
K7pQhQFLN4qiJ56U+JYJpd7MwtyBFrSgafo08IJvu/nLA8ewBVlUgPirsT4BEzCO5mQPb3E0UwPk
qZfvV1zKtBU6LmuLqHaOFaurtTx8P/t+GOr0mrlJHtaAvgGBVDiOvAKnMrNfPGIw2wguUP1qZPNu
zlRwM2i/OFoVpiQ70Is3CWQG6K2nk4/gFBAY0ZNGjq3psCyNtaYzbbaMizUdgjFqvowpPlqjsN+9
xQdslOPK7CU3qtnZp5m899gULBp9n3DYOLhT5eBNZn43kKTfigGrlXBpI7GWl22ev+ADqBhzAOCh
g+0YVb24Cm3EraZ1n7njTaFALQsnNLKwzUyf8g5qa/V64E0IcnWtg3JamzjEsDrSSxn7/s9gKMs3
/qEcsKNn7yPOPddCNq91XoIgHNl4UDKsX6hni266LPER76ZixoTpxLQIyTG6Dn4qzyKfQVgk7tab
dWvFFVRvMG0ngItTd83wpCxWU3qSZeC+onDfj9I0h581RCgZq+ZUKvAabPn33WLWcO1Zf3EBb+II
jvY6eL2VDRbnFjS0eTgtNzPBifuVNpGs6q/eNMBcoyiqdfGiaFNGhZyaQEIZkZ6e/KhNT1TY/O+Z
h8PgOJYjAkQ8nr4f8FONJ5F0+YaQNiQl0H8M7qM74e7xNgRwf0Bi3EunayHmpz/Sliuk9Oz4EqwL
dIlTkwBuy5ieciCUYJ4b7iiiUfOph32zrSITrpdS8iX25z16qXZsigJkrzNACmzMfDEAnVu96y4G
kGmJhnYCSZKfvp99P3D+pI/j+y3kXP3OQlpdqoDbTkCeLx6wEKBaduxrCfb3q60qMPy6fgrFuoZc
f/IT5zzkw282wFQyOxmIA5lxm0n6jcuRakdKSX7IWN4pucqpOsSs05V2ey9SiKpjGqTAEvuekPry
Otb4khNmRWsF7EReq1VX6eDQWl4pX3zkzVRX6/xZdt1MPEjMV1siI+qS1SJffvb9P/QBcdzSmH3g
Sla201SSb7qR4j4z0+69rIbzaPRXtzXau23ZbKUMyhK5gd3Lpvqt67l60Q31QoGfFXITsmiZd9RO
mXO60szWesBpi/ZNjAbHR01bng1BGtcsICB5c0r9klJxiIWUDcNoWljHhzK/OO2YXzRWj30Geh4x
ILsITkZkVvGw+d4+SWiLCvRb0vcj/EHcxLhkweLhe175ueWf6wlQvchtFqqkMY4G5s6VN4x66Ciw
jb7nDY/lOzcAIXjxptv3koIR3bpExXgwDetmZXPwAXFEP7DRMTZSYKTHDHutvaa6FU16jQrfDf97
NXTBlZL2Xg566CXBWLB1sILNiPdrzbimXdjtFKYbwBRckg6B/WBGQ/Fjz1sE6Sq+ZEYiLvU8tzv2
RKxZduDfvh+MrLU23w/Uu8I8xke7ZWMYXCBs1nt3oUyVctl9WYU8jB17S0ef2j1Fdt01i7ru6uEb
Sye0sNbtRhzv8ltkSI7fv6sOmCD0fSPZOlMKIsFl8zRnNpZAMVxV3yzDmpLz77Q8SFMAtklfA50I
oImy2K3qkhFkzYons4quWeHv3LElugzT61QorTtmrU2Pz8Bez5M3jpuMXf16Xsiawboraxw7FTWb
1aheg7FPliYz3PusaUiVTcEEfkSa89H75rau/zhDy3CiysNcDthJ++E97ulfjV39omuuTXSoMXd8
3xfOvNMzePRn/WzLZkN7W/3p1CI5eJKoD4XKF/oVzbBcHr6f1dNBU954D8xyfDRRjuO5Yg6xfEsA
k3G+mbRgl3L63eHt/F1pythkEW3WfHPH1ayTfjNyj4q3PIgPneVVoeZ8egSt3yi4st7n6Dl028z1
BEyCGlN4CWan97J3JPL2MHkUUGgFAUtJOmMlEn9epxxdN5OZehc+de9imi4HbG36TUobizIQph85
PrvKGV59HNtJoqcPlxTV1DT3BtPXIaoF1jk3mjYS3MOhlw35hRLrN5zmCo1h6LdFkQ0PrqIMwzfE
FH+C6Ek7H90v8TA89EGmMKSnKxYh7RL5KUXyDORJyJXvpEiZcFUumfWx/lnb/oQZS5/vgpNzGunW
RVfjPmvJdzkiEVzU995zpy/PE5c8aWBz6dFPGp1vpJaM50gF9moUaGmlhyoim+E1mUsTE7LW7fvM
F7u4bL0njA87bV+GmLL0GrFtDSNrO7uTeTWpGnwZlXZ1IHNpxQDekBIOEZfDV0+d0WpsPrp0ql91
QfAtZQSUjlXx9r118DgfGXXtk4FFERzZGZ2XwdUhzttL4KobQiLJw7GNr5DN4+scyWFJxFMzOHGg
6Duz5uzWg/nrIV3gbpYHqQHXHvEwHfAuAtlTNBrlw58GW/e+Yie4E5JTJZasnwa3iVUypowY/axa
t4HORrp0XjkqnGkpjxIhXlBMAnyiNE0lxZDf/Ii9mFlg1er4dFN8c4MO/zea/CtMOiZBQxtiKccW
1Rt7dj31g50j78UsH1LvCyoiYshfpgRrE41bgZR/83UBV8QaylP7IWzXeM5+9S6VdNadIyIGCcP4
2qQDmtLoBhvXrjw0dRc/lBekoZVDzGVOiOSczudAtMYVQdzgwJfgEQ727eg6P62WI4qL/fGUMNsB
2J9gux5aSd+rH4echmEB9vSN4nH+30YctwsRAHN4FO2MAoLbFxRUzgYjs+6BnPSvtkLu6Q1XX3mJ
Pm+YZqZkitrqovj98Dnl/osYgxtG32oPlZQajp5sZuHNuE0r7cOnCe6AZXgTm+jJzWzJa96qv0ra
CDQp5c9W+N8nYekL6ULAD0doUtLMQz/x2ruj9+39//2My3W42L12L5ztoEfwPVy9uZDR6x8T0cdV
a2d33erTM1g5mAupFGGGGsPUH5W7Sx1xiHkTLpr9aUzCDVEXjwjqDdsOtmOqV3Ln2CM6MZi2HX1A
JMAEN9E0L58j8nEFMfUmKEhIiwSa81R7+L6i8hBFdELS1vywu9p7zhYhPd/h2sWRm+BCrMvQJA26
qgM7uNK9Nf7MyvJKtUH6Upl8VrMw+lCR2/G52M+lI2mEoxB5l1gVfJ1lE2er8YlByTs5vs0BOc40
VijmGwDCXhDxi2WZ+8pkZ5/4KhePSDM/5TSK/TIRY42E6X/Q7XnP1Gs4UQdOmDsnVeRlsGu+T2Fp
k5ahPno/jcEsD7k/c4yHY86wBI5jxp8zMwgv8jZ+SZSRHuxhNJn6prtCMQ23PYwegVRE8gprLwzM
57FhjGewpJsOUxNL1oCBV/e2uaDMGRgYbe36odJKNF6b67jF4cVCDkNUJUtL+q4evflu21SXxBYe
Fc7Lv/w2Do5sstOwyC2X7TP9e6WxYfQYMXYhrpegQyJioSklFPWSkIzcjW4eXOUdWM/AtRRl2NYA
JyJUPEo2JaQKp2DM0bZbJ52yNU30ey2Ykpe0HdxXM6o/Ul2cNGQ03DGXoKmKG24DDAOUDRrGtlts
5TGKsXI5EASpviWFdtFE0K8stFSsk8yYbblkbKkmH/DR0Yf2ZxQ0JjZNZjwqbxbs68Bi1czag4ki
h87bJj6XAIFpHzmcsgWYeCBy/WarvBrqvY9IJWP3bybMcT/5TnvHNUxSsHDljwCESU848R+LGeXp
FARq5c1sH9w9LU5rNbZaeqkmH+Q2U/pPw9L34Afq321UsiGpUrrlZtOFQpwQtkQuFNo/Iu3yoI9W
vMHOgIG49S46DuJz44volOUMidMXdpI7j92LdfbjgE6niMsx6VTy09UTdzUtZelqCkDXTfwVOuoG
+55MO3CSX7MinKiMAm3GCKAssa0Ws/iBqSPi/EMgWvsnokDfgspyVw1HD8iHCdk1Tmig2Mz5NcI/
eW+wqPClnV9zQ/dCN4upZZI+GGJMwceG8cUqp8EvHHN33Ot8NTdqsUBh5m9Ccmvkrh0aQ+qdscxi
AO6gdWOCNq0ZAUN7j+lZ4PpNbPZklAkSqk12puVC+Ovd6E9fOfpBq90AwjwjURcb1HZsJa2macJh
vZabqhhrsudN9yLnND4BMaKSe/j0M8FBshPFu0u5u+FOm2TUs4OClLIaHcq6shiigurU2SstcsQq
C7WpP4/L2kjSJQvtzL2nc/Vo2CyfOAlQLD5hndHK+W9R6NUjQ9mlB3vx7DVbhOefTFtbaH3t1pvS
9zaPdl0BAdvLYBnFuQaSKDEoHelEStMjUMue7scYoldT5Gc/x9MwN1O2q+s24FpjaaaW7Ji7rPlI
luuxCPZDr+P5ntv3qIlehdkOiKdmtOZNwPI8XLW61XZORMS6Fe6uqasUrcr9oWai7m1cmWE0ue7O
pdYDI/MmioMz3Y1qP0QJ4+W+I6XEWHyy+k3Rei/YBF/KnoFKO1VU+1pFtUkM5utdw94tGxpQRP38
mWbMeFCu3hZi2cFou2ELd+zV6zHMCf9XDc2ywMEB6jG+NgauFcI+NwK2yUaOqv+wnJgCnn4YTj3/
1aYpBygMfG4rnfrvH5ns/7R2w3fLRbnC0/2rFHxqOBp3cdPBMGMnHbC5LmjL2pHDqw9sjEg2dukW
hRHxLhvOhsC2WjdCsvIOu7xL/EMPHUjv2XFUuDYHlYddhJ1QV1zF0/LQ/ivd5DXtbL6hed2d5XCx
ao2o2WTQGYoI/KOe4/2sf7ZNXn0NCtpZ4ycy7LO+fu+9CH8kAF+OmR+4Zl5M02ZpAKlyFXpEmaQq
IiDTKr3HbF3X5vRQZmOGrvktgGPSxqzNrIO2yaTNJ4aMeg1r3TV2aFYjPr3p4oMjzUiDvRogT3AZ
6C8TcXfLFvEJJW5az4lmPzm8ooWTBIOaONrPFoZf37sZQZxWErvQ/a10nL2WuM4zHcXA3d6HrjeX
7pNhtqQUuaYXd2i3blbUN4oN1hbhDZhvnM+SMf89oF49CjnAPcUCSaeC8dB7et7Les4vs838va3+
TDAgboAAGNgSbh1mkVB9fcGnkOzjejEFDgGTGAk7QKE6rl0f8Y39wWYgFd0nCUjQWNkUc7qvfRIT
+hTqNUYj2YIrwehKBbSrfGgR3nzTRhtVcBowj8r0FVIXw4oZ4DvkGdqzfGwDUi8dGhOqFMMGt09s
geyyWmD4+ET1CdTxNL51LC/XvtOsc+IN+yTjtkWy7AjIn+GNMD8S5TXEOGCpgVkIwljf+ZgwD4PX
kGLC6Ia3hXRrWozPcfrhGNWvoRoI8MT+ShWdxy/j0RnA9B/Wev3H9jDJ+HZuYBW30zsTHOesK31F
9RhOY96Us7t4Lq28OtUyDc74/Lkj9GLYGVPWXOmU5izUJhAcbf1WtnPOnfln6rHOCcn1X1G3WGCY
WDG1rS9ivtDZNJ4tQ0xnuoit7YCTZAX3g6KjOQEPMZsI3JMZEmT18S/SK55mMN+Mot+y+SlD22zd
86gJ98zqZeCVo8u9DpoD85xpLx1OtJxtTt8PrJI8a5An8F6dcpnZW9yJzAH/GHkZXDPCo1tDkeYr
dPj2Rs4ZUZmFv7Wko2FGLbSTru6prqswqZryRPwsCmmFjx2xHXOYwY5hpXs+qt8sxf5p6if/hKeo
NalK1KydG9tOKGEBh2YRgLZVJUL78rtZMa4ct1iOeijjpZE7e0mG6ega/UfB9vNeeAATuRPBfWjv
NPdpx84X/1LX7G/ezH07a8ZdX5HLLoyNO1AJmkyd/d9DyVkDybKlXHnokpMq5Q+BF28nrDRFLPN+
C91m3DXQQr0u2rpB2uPYnAwTvoc661DQhbPBAogBHQ2cKSCmD6uEkerxTk3xn7Epjjm2YdTH9Okx
eBR+sFclvXVRncMv0sC80GEKjYPjaVuZzG/jZZDigHsfEVuryH0Zeu8IjCYG1023HKA7kmb4lva1
brzjn6Bx3ZUqbNiDr8ynqA2850o79RmFPrHlLX3jw7T2sr/kR8gqTNPRLjrwpbUH4MuxjwFm6C1b
Aso2LQxwghYHIzD9de/DM+iau9FDB68yDjSzwpBKnUfMAMR6S7MZJriT+OtGu88kBtZjX10CIrso
ZcoM4XQX24lScaAArokhMw09MKYng6PiNfXXo+2QpnIIdCVlYl68hdcqmhtDgR1sAA5SNv1O83LJ
dHaaXJvfSvHRdZF/Tape7aexMvZVncIEmkkmFv2M+YGGA9zxuuFl2wH2SFBhceZSsbdeimmIY6VA
RB5x6pLVcG3YgdK1oj1yPHXYiZxuZBTFNhY+5FCj3jORjK6cF6ajNLq7C/ltJzpQNK7TOeSj1c/J
AN3UZ/Vv6QKto9k8u9KxldFgzDO9SX9Mzdwfkvbg5pF9qgxzReAqOpf+ZO3oYYS/qy89zdzTPN5W
vH00GTte120yNhE2OlEoTbJJlqDLB2uw3dyyWYPDAZOTv3Nbx6kX8qX5GPQYr8eIWTbh7Bj2pg5R
a5eP1XeYQZ7KKD9mXYdZJIDxunBn2jJODoTeIKa7YOQWWTxxce8X3fRpJtrTybP0GCuDmGQPQWei
fmYczGIv8+ZfwBx1NU7yt5u15rrmENJzUljh+MAg6vi3Mu5fY80HMItnc0+3wp6E9SNzGDAvVrjU
V0fAIw61XYyoGxDDrIJLqB0luOLTWajHd2VG5TVqNrZdGTu/mUCDck/AruzlbPEXdWir/D8aDW3b
SWjpLs01ULbEkROt0w9imw7tETDUxHchighAtatrgL3yKBMGCo35G0RXtmYAhyXcxvI+MEMH8zIe
ogyHuiO6vUUdz7ouoZnaOtoHjaMvcoJIzIQbeGfl33OaAcFCYHXXqTkv8wAfCNUoTmkkR6vuvoSK
H5Yj/kDv1GGqujW54V5s4sglULvuRHzrsacjO3OWdus7hgn2CGpTMVmElK79gv23Lbr5YNStcY/Z
rsXmEQDHDgaxA+ipqremkU1hpHc1KuMjzlL3p6EhycKRypgPrJajNrPa9qUCwbpqRiSMCXv5qj0p
Nfa3SefgrmmO3GrM7GdNmbcMdX3pci85XaVmb7EqmPiGexMTDKbgaaLP20tVfIu81Fl1Gcg2mTxb
M6KU2PuS7PYojjcHgeUTtfpF9/T8lCX+fSpt+nVbc9jMWneGrcGElrA0Tj/mtQgDUaLmV3N4GrmQ
t8GS24FvbujnxV/huFZYtctGxLZOvc5V1jOG3UYM8TYJgFhyZNMuT4r0VUvI1OnpVyLL6Mg9tV9H
LZRlsGfTD0TbXeNNWKOZLAF8tEg92gzN3agiNXjooyx9xWHCVNTT3ogrwMKhb2HX2M1vKkmGXcYQ
h5WQY6Ma/mQuDaoKniisDJ1hHWXLhta9TC1WQZl0SDM9thlsyfEm0EjHmoaHTvUtI5fpYliiaXLd
LuvcLN3MZkngh/XoY78ob2SBmMa6ebwxamOZxi3mThtFXcHWtduuXdtxg9qb+SMynm2u6tgKrtFy
l+3LuIJKIH5F/Ug8ocIcMrGNwExP568h4zWMiHSbt15PKXF8jzSsWalVvAHrn0nxy69GFQZjTkkM
ennwNcbdKaQhLJrOmspAP3RcMDpj3OILqdju+WV5j83MfHSFjuqjfzLey7dUgByNIjcA4Ef1pjQb
Ng0M+TeUxDH2Aot3L3MSikNetZup046VLeo38mQ7PmL/zHu3bgeu8WE57Ezg3HPiyioPjBfTMyBv
tAVCwIQ3djKiPjTsDsJ6HbxmQ8fYqqdHnXZ5yuwndUwdYCeIJFdJWpniAAhAplmHXk5nw1D09yTL
CfIPfs8ZtfjhG6YiSUgA2sEih0WXySQhx3Vnq6VZSWc7CUBxi2DxT1WZeyLZ3b3yS57LjDmJkeBY
dF+l5XArAvyWLri+aOkKioJQ12hEdec9bDIC7yA9nA7IWGp0ahdEXHdRmpk3Uln/LJQS5uBEJCOy
iabkbyKCCSo7se6j7Uq0VAOMPX3GwC6ymxa0cL1rXJmmBJKlRr4e2CxXnS71FwdtfsOokxOg34dY
mu1KuWu77ysoq2127NDoKUYguZqmR5gyv8caEAiWNhItPeu8SDS1UT4cxK7qxu3IerqOXW4rtfEs
o6cVud6upifq0rlxsYKXaG9zvT9IelD2FdGCqtYdYve12vSaas/0OnPjzbtgYxMwDzO3Oow1k/Oh
GAHztSAuyrI7mrr+NnNe38w6BY7YDxo6T6SzN0mOc5fmv89yHB+pj1ZMxxlwMBixLAL0qwzlVvZq
LaY+eRda8jpaYF/YgtBlwJZ7XdRtdGDPI9e9a5m7wWYHZyzrcEK5zJJA0HGGhrZRXtFLcyJX4wv1
McVtcS3t+LuRsDomegxs/c3YFUZYzQETq0LIXS3E59hbrEhzRvqb++Do+9y1dHuHT24th9bYUqSm
r8AvM1G2zTfyVuuWCeQuwoR50Z14qRXAxcCZHmJzap/UdIr6aTrwJl/mQbyxWX8wPHyjNGk5Tvvc
4AJ752hU/XmBEJy8G32tazDrIRr6fGtdzA5l1kWUbRJv8HCVVs4vWmziSVfHGeqfEdOyMKTYGSJH
o9FnUu7WsQZO44X5/r0Xzgt+b3+UdDcO7PnHnkpfs2maTSOhWC2KOO677GMkvpejnq/dnnLBWadr
lYNvE2HydtCxVWXlGEut5298yfU1L0QVLkV3amj5Mwc3rPgS7wMSjsvvAU3tr9dMoDx780xPIyw3
SMx54lMjXh67GAL7wECRAxKosN4fNtE8z+99hvUE9x5RV1e5u6TwiV4a8RzGts+IgdyTZwMOV5Z4
8Qf5KkrW96nRP6oiWLbAmXutaXygFHtlNzCeKLDJuSzi58QKskSC7bC1xyPhNedADInDKREoCxX/
lT4PduU9bixq5M0regldBLztb9ZAxxv39FDY3GahVEmAQhBscm6XW6wtVIhG8uR5rnFrU+rXvSQ/
cJleIBQ0PxqXDhKUdpg6/vQbtqZL/e9AS2wnX31DiaMMJu9CpGfblao95rYmWF1Hc5/olbEda4ox
0WIRM3hDZJz7J1F4/UHFDaq5D+dIs8MBstHeaBTeQS3+peqvVlN/69nO3uzK2Tu9Oa+IH5043IlD
B/lgBf9ohsefkONBln/RUZgnlIKTtJNgNTMJF3lh/fBaZMVpVbVCYHPF41TUPg2sDYS/iluzhF7F
5tJ908kIMf73P3CZBlhtyRVScNNCKPhREldLqiRszKH6m4iepu9qD6ipf5FEOG/cbH85s3VNl15l
qkB0DBumtnLJyRuK+7DWNf9mze6uvczfIATak+M8FKJ2N7oEZWFHbr5PiQOmC21O/ItT/HWGynuX
Wk4Orxyh9Njca1rlFpesZg+GHKCeLWRENCcRujk0w0F/qUaP2i98YOfY9KsdwAv66YoKfJCH70ks
VIGubHESAUCCVEB31Yy3mgCps9P8MX9z6Gnh6P7uT7R4IOHH7PMob2ToBXc+/Y2m2N+lz3+kYnYp
LDcDDZCMP8RfZmIfHsaIdwaLxsFJmV+Xc0XuN427Q61G+ciRyrOeJQXdVj1oeCM7w5zSYP0oq0bn
MIJc0NuD3NIvwTkTISCci6wu4OtMiDSlTxS9LLrw+yHuHBS376cVfrLQb+16V/SIWLKczXVMkAK3
c4GMiQ9X6xYPbOP2dfj9umJseiAOs7PqmZLQSo+3fcWJ/Pvf7LwJrsbyr08RJviuAg9HJhXTBobx
72fkinCHfr8eHEk71H9Pv3/a0lC8silV3Kbw9DG18eBEIjqMhMpH23RDQT3NzNp7tH3phq3oiRnG
Y7xusVqHZuzhvuiGlu/d8vr7Wd2a9r5zmBk34xAid420BvLs+wFoZ0rjhW2QGvJsIG+Q6FBAj02r
R7STyvKaYEFY2VPnPG2S+LskxopgZcInPYkNH2pyt5oqzK92ERVPdFGHYPZTlEN80bx6WbYT72n2
NhlmmWxavFp7r2j9p1sBMYka69YNMj43I1SYtI8Q2xv9mfmMF5rW/VmKOl3LYjaeukOnu7ATVJLl
ZWP7/zyUv1uT9MWbZ2JlKn+ORHaeDsLkmQA8N8vlZYG8tmtF1HIf8cwnmg7tO+l47MahOFk0Rn6k
6ce3Jpn3tgm8mZjNt2LZUm9CnCg2VlU9zv+9AVFq/fMVCiRg3/RseWygu/7vFDvJk/XMuM4lOZic
3FCrrP7FTm02JBL5UjRF+nTA32ybxKkObMdc8mbgyhn7IF4HllwObEBqyNp9pMPb97udZMTUZ49g
zPdLi4DSFl+RviczkOh1/0SS/mPm1Xjrc716rxdq1iKYaiO8JIBkwRb8mVz7LieUjAkb+RFL0W9f
mEcSBuknBHVgdzjUhqZKXtg6/gpUH106jbNkO0HB7X1sps4S8rQd+DeeWyS3qmn9Ny/At7f83EQE
GJyRoRRKwca2ouJztigxxQvQnb5fJkiZ+mx9iE4225KEDXB9/qK+1rxPAjkQQmTqhMwn7c+cGQ8/
TToTk08f7zuPdMXQVqzRQ35EhBJXQoVkh7FmfXH2D+cmgaAoki/pG0A6dBcsvwQlMZI4XyshT2S5
9FdlpdNVNdCp3FT6n9nMwdXQLB8giet/kv0vO1t/uqIYTsngmewxquBTw6ewbsrEOjugDdfYCEy2
PtUhS2o8blSrB1QPUaA+OIcxi+UWiSNYcx7nvqMooQQnfmxm2Eyx59Yvpp3/NJdw7OB7nHTa5Iff
u4BzgzL+kQQlwouZfBaJeSAk+cKuadrim+FTF33ylSCJr1WBGG6PSJyxPAGDo6OamCx0GDqoGBrP
5Gd3IpjKA0ID4oqEl1D1fzst7TZVNc/hDN8G81TkXhGvCbUNTRj1pfXZFD4yUcrEJLUc89No/N+y
msg08zs+Urd7xGrQ3qFibVSestujFXdlmjlmAiuj7YJuNA7UmJIZU2/5xrx2DFSvLZ2lQMx1kEh4
rLIJ1nO2/X6v49nuNjPpH1KjvPVFtGllnT+6obyxl27PvtQDRFzHfot0uWmZJkJmCtxj43LheliN
PY0SQGIS3XpKxgX7GiDBNvHDL0cGns5yPTX5cCWyUj6IDL0TRZi+xMzl0OAQxJ5GzaylSe2T1Wzd
zYSL8gTkEHcCRv/Lz5tGgwtijt1Zr+KCKij7v58LU+j7dgbfSbnQlgrU5nNOku9Zjwfz4wMLU3F2
tKpbf/9lRsuWPbVrcTZsy/tA1sZchJ27GMWz1h4JDSlbjfv4wapa+TXgMXTbxgv9oEBus4NX6WUk
ZKchQKGN3C9T70CJT1ybid7Uj0j3P75/Lk2NLpLKKENhteWzIBEW4wX80vV53QtGNLFdq208T5Sy
tkXLOWcadn2hjolTx+8K3frk5CMNKcv/iWEA48Sudk99l11Sqy8f1DpcPPj667hx9JPZc/wZ/Lg/
EJUcvyqS4Jq1JTIfvXeFYx805FDyZ2L+sqrshWukxGjkAC2prUcy9X9mTtsm2+7JrphqiChb+T4H
djU/pg44E3MB+sCmof7EsKwATOJA4/5jrTXVoEa47Xv3bCH+f+Y4PPDaIxw3JTfPiMvNIXcBtVlX
+9ZSr1XOGNlDmmd0NVWPEsaofhXp/Gq4OPTdpRy01BsZ+i63KyO9NloM5o1eznsmudH7wrxnLTft
fuz+QBx2vihGXVsdn53WoUiPJUXdo01DkV9yPkhISXIH3+kNDoKujx4ILRJYHsgdtXx4/TI2VnPQ
Xd0kdu+kxL4oWRR7fVlLrZrvuGUv7hxIHKx6/leq/YtllX9SPT4flW6U2+8f60K9lHmjXkGd+LBx
Snj+1U9E1uQrmnLKV0dmi3Hae+85v55Zz+IrEM4WGkuwpfSDRFQfoBjFBztXMOIZ6HDb8OZjqiaD
7jx9/MTxTZJjee9NE3MGbba3tGHZHG0O5lVsA6mJtc8Rde8QyYl6zXqKyNerT5Ei9M3KHV+EJf7M
hbwhZDOsxtQCa+3/qDuT3ua17dr+lSD9nUdyswRuAjyRqi3XldwhbH8267rmr8+gfILvnIP7gnTS
eB1DVm2Z4l57rTnHBBKBzQ92S5lEgAw6bUMQcbCCIuBi/inOVYBFfE4YAGb6WJyFmB4y1aju22EI
D74JW4adzA6lMcWJxlEXgo6Sdr1ThJqfBwPLjbiCb0M7vqp0jEfFQ9XAiZsKcxeSlcO83ZnPU+ff
+DKpHtqu7k8VM3jXqfr5TPsCumGfI77EvvIgoaxe7l8M7bWICCbmZOalIQ3YCp8057/XYUWrW4WD
gL8snUgGHzXSmHVbUV6xgVeuz1Crj9SjZkl7V+Qcv45j743xkJFuBuKHb/IS7OPJcYCMacj3HMsY
EOBljMk3R4RYhrviuRqeewucQcF89IBwbuR7brRnp0PNSYkFkua9DAxkA0qqL3aex6bP2B+RobOu
4RvQItTOIo+osiF/XO459cZDkFZQqO3HrFc+4hxwC0lWd0VEdsookiO7AcQA0fRrikNvtszkqu+Z
dQuSJtUwPRaaj+B/KF6kkY2bMG6WhHom4ybtMMo1iJW9rM72RGI3lBJrByLhM4pQKwSp+sAcnW9y
08bH2mBpIJKuY2TvjdAuGeuau3ES/TpgLTNmlb88xpoR8XVOq7beISeT6xLKGR0lynArZUQaOmyX
nabAloX4x43gorqUUkQg1hgvhG1jFWMZb3ETdj0frl049hEUq3w05UwsL180K8GPZdv+R9k7aGiz
ZJv5ebwXjT7Tg16raKdxPlzPxojRcbZrcNj+oxHB3YpC22UZieh6S+sYJdVTmTftvZ0u41qVXboy
qurZd8q7OMg5xhyLjBlUswsia2BzvCNa8dns0CIyhKdiSTEe1PWeNMsIXUNg7lLe0bBMD3Qt7NfR
ZN1Pk+7mNbHQNZ0Gdn1Rsx7qcVwZfnIMdIsJMByIscUATa/absfkCubvM9/1Lbq2F2ydLyArZvRX
iLCcfG6ufTArq7aj8snqEaoh0/5ckbUblQkt+IlTNNOeJ78QZH+Ib0o8yER2xTJp03UfDGCiuN9A
V1TNkwxLr7ED5aHVC76bCgOELvEJiBtRdwWy3k6KkmzjikxEhDmswG21ZQc9MB1UlH02AW1tqIzZ
amPF14cYEE7iv7GRu8ZKRz6HOU6YMsprPTGyfaIi3l0+Y/Km0nOdRh8hdgG87+kB0c9JbzF18K0+
xDNGZCtBGUEcFg1I/F0Aq2EBmmjwl4frV3WGP9Tvl/4dM8NIe1JbQektjEPgoytP7E4/DSU0QhzY
CaheNrOyM54s/uf+0spwmvGlHPxi7cuYvwN0+UtowcLmX5VQ++5CndS2aOhfwIija84hwAX4FfnC
LkOWQiQ9uk1AEg1nI2NxKIw34czXgNwzumFzLlhSOS1qzHHfdEPFg7OYtidOnrMp4kuKqtqoTwzo
5SZooIHSPTLPtgCnYVt3cS/iW8Rk+Sk0qchjAq/fWlV9DpIkJ5WCnYvCaXxNrEm2nIx3rax6TgH2
6OVm+VqrSsNKJtOTxv9HxIgOw5nemNFRKmEAJhtE6IR4OgWeBk5GdpN9G61gY6Kl9S6N+xq/sILB
QU8SL+8KAIUKdSFd4Gv+11cMjuCNGjNmqGuH/SHiB3K3EcXYm1nkOIqB614TyPOdAVM+iNZ8DPAr
35V8yORf56dK5VxkDY082lWhH2G+N9DR+0MF5vjNyex4XStTdFCjpNmzROVem3Pcl2G1iogivc16
015PxokmTL8DTVU/LD5/Tt3mEJbXWi/4RgCg2tV6VlHLa6YHg/2IAaLZKPFjliN0NcNj6Vjwmow3
eiATDA5eJeiufR8wrU+vfOvPEZlAz2069ByapBQaRaGdisVkZvGIkzqwAhCf++n4hIYSLbzl+JtW
FGOKW4ZxtFZ4ArT5D7D2dn6YRVeTxHhHPAr5SCyeTQiOwy/zNVVgversrt/HZK0zch3gfFgmgAIi
Y4GlOVTx7gDmYRV2xH5Uvso5S/lkiXCFwRgtbVASd+FuVqhtScJLV2VPjmlnpe84Rtsb9IZwjHvl
cRGkRUst0SHWa+cU4xj7y9nX87e5I1LUYv6fmSwJUw/UawybQ6k4nJw1uk+wkURBn1Ov2Yh1PSco
0KImuSEHmlN8Do74FbNV3zC1B2fRIaYcc8etqxyYhrCTdwBVO0bbkLGBAIN+I6g2IyBixypyIAo6
AnvmQ+wX92C2++vabsi7ZncAVhMVwjTfm1Wjnqo+0FCWcYmcdNBZXo8tGUc1tJtZ4MKUeWQwXWeZ
Z2zOJMbMd706+p6KZInOn8CNH5rZ2Q5RwmApLXYial+aVHM2lsYbipgkF3qzJ4e5eSTXpvUi0d5R
9DebgaYbnhoYsR0q3CYa3rV5WGQRB5EEEhbY9FX43sRU+az6AHZp1oRMGYg44fU4bLFBsDOuSO6d
A7ImRUqTWGVmeqrwK2ImXnKHQV+d8nDIt9Lo8zUIWuRrFOqCgcsWfyOS4iG5v/x1DlrB5QQp8344
imQEfmkyo5GW0kI3rtCvpOp96SSwNssAZ/NyqqV9Bwy4dsmg6o92n3NQ2zQWLi+BE+quldK1hWhv
k3kyb6dS+SS8ujhLgjdoLK1sR8b7MR0IoKAsLfBfs8kTFJXLxlwDnL267Lt/bxET1GFHJZ59lzIl
q8o93JRo7cQU/13RDJ4Fg+48VgmnHLs0rut6IQMHKNWWw0pREUgOGRW2og7pdtTK4GwE4gjza34Y
GJ7irPHzbR5hlb4UVhDPd5lAYt4ZBuoPFTpMCDQusA98r/2Tkd5OOV72cfRVL+49RWRHOnXW2unN
K6p81NVt4WGIU3d6mxfbsrauWk6fx9HmF97Wvu8+o5wpB2fNbhWEOseoFLiREE7Cfu8QiBTWxVmK
piUldDVqOxKhwIyQ8UqH1coijJR1x6jiEBBruMpU2j1FiOzVD6vr1oq/ofQxDy/pQ4hAvZ/7Qcdn
8eXTfNiRS7SZprZ1Ww22dUcmhpEw1AqcGshWT4OYdSmqfRfrfeR2NUpYxy++k46NI02K1YRAaRuG
It8yVMPFHAxuDaXQXmRZOS2BvuWj6h0bnabkV1pc/McRB0Pbztb6mM5wCtezLfVNkidnM4kwHTGW
WxGFqFO1mXfVYJFQTM2Eo1wcfEQ8dfYwxw3HH0MtOll8ZKJEH2SYnPPakSeKKeqs0Gp2tUhrlFu0
Q3ITo2ci1HYT8SHvACnE6sSXAJcbMJAa6bximYy6WG5NvFGEURLMxlEk2XMnEhn0bF/VgFkYhhQE
/Vg526y52OfttCWVl7NAbENa8+/HUvfGDvRNlw7OkdXgCd419hp1opjNSYoxIrakoJbWZCGmZwmG
LK84WWvphIIDzLQLysezjRsxJOM6roJyU4oRm4r5iozjfixyT0mgbhjakHjhPkhMhCAMwOckZKSk
dad5mQQpGcGZgV2WCIZbN36zWx8cSk4+I1tZpLEaqqh4mZghyQupM9yUGJ/VW4++EQegxrw1LJ9w
twyyp3VuHwbHeO9BzlG8WjuG/vNgPejBjMJgmYIVkjRQXyF5tGx2Yxbf9sl8hxvvmcLbU8AGG23x
puvYmIvAP/UT4a/dic7SuiIYxVbhUOope5sx+cQKCeGDfFtiHLZ214pNpcUqjTv88RnfXAU8qIMc
c6WlKR7R6tavP0gryLedMtKSNOTBLtod2rlsLUdj2jQhwwmH/TRhmYNNMo6jwCY2qnozpNjl+vbT
ztEe5qN8Rwv+a2T1LWWMTgk7JFOU2zw+guUv9mHcvkik+Fv+hfAwWa/RM5PWlVVHEc89ui4HUUxL
I64x2/FQsc3miwEFWM2m6SrPx32k8mkZ/iD34UjXOsYuB8FTkR4CNXLONMp1/oZxVbbW2rC7YwHn
dpZqfYrzCC2/wJSgpulGT/v7TGXcRP6YW0YRkGfamKtycNa9DJe3pazTqkdKOEOsgtNiVM7Sv7Be
Rz390GfzCmMzLTnxSgXZ9YUGx2J650RJqj0aJw+iwrhidvqqI21EOhWsAc7NHMxFxHIpXWugWahg
x2HeUxCeNW+1Rt9q1lAgguZggrVHgdmMXjAQ012YvsrwDJc06lryvubS39RadurJMjpIeJ6cLhEz
c35Fg867N8sSiejyTw7QiddsJjrTRA1uzvuRPECC0u4CzvNijL8zA1g+SsgDwuNnGak+TTlGMQGr
enfGN1C71fQxRAIgd9JwiJIpkBjaummD7zbK6XSHZOwCT6LEs8PHzA8Qd6KG2ZhF3q5Qhk+Is+a7
MkoehyHf9KCht3pD+7iXyMJoDBIH34qK4ncLOPahdMZoo9Ng9YoWK9hMGRefgl6lwYZnczTTQ58S
FzbY7RV7MTCjtkJbD+GZF7VQnvzK4hyqIYP3cS06k60wDDZgvResWwbtYlX0txY9gm1TVV+1JWo3
CUDSEKfUlgqS0Zq5RUwVO5P8rNTtCYCIR1AXAwUzX+Wm/klAF4n29RczTXBOKigke6yeHd/YSlO6
VKCPtpK/NxbhJrr8AGnWKVcmBUEl0UPqo7ExFIWqFW6hpzRkl7XhXqvRx0flp4X2BHEprlR/wuLg
i71TKXeFAzwkYMCuU3FamXyqwciEU3Ms7ekxwSFgcBRxBLOm9BkQ4bjJHAZHSgzHKwNdqE/PgNzs
NH4tDSpDdVDBtEUI8e32PSOemd1qXiJz0L8MEUI+NValqoiNRhfBBcN/rOS8D+ZwHfHkNFBRcbGw
ly4kRnv+lQZEV4/TL9yT9SrNmVihtcZmCr+e1v6nJF9qtSstm9IUAgGzSvO6A7xp52nIh4i5pII2
tEJxP8X0Rel8UQyQmMfJI8T4PjMXnD8maZxTp3tPQN7pfvAl+oxnUtEfR5I/pX8yRrwS6DikB94Y
i/P8Jk1O+/oy3IQ/wcyn2OoM268c0yIECLFsK5oSwH4RrJXgA7VIBWAARy3cLX1ldOEbUDcWs1jl
6GZa22kdxtY58+iGNBs52PAFnmk/uZHulGiCcZyqocNhWDVbRevi7Wxmh1IzoahZzj1JEW5GVKDb
QV8y1Nrwptm/CYyl52o790pG+9lm8s4qORDZ3CKhyW61BOt6by5kpg3ZhYewtz+ZMN2Udt6caNlN
+zRTj3zpkMzThDfKX9wD7hwM+lDbzA02qNKOIZhTYXKm+xgLbdw14Ot6zVxyyfm+QBFZcuHXdoDg
fbKDjBBkcEy2TcugGMRVnGJ4yhARM23JyW31+ITwoAkS5DDSZKQz76RJMkEMxbgN8s8kkal3F9rE
Lv4vhPtuv4rr9+yr+cdfAnv/4x//Pwb8ErD7fy7vPPgqvPf2/V++8hb98PL3/fu//l+EeOlf8n25
+0++r6aT1KupKsm+tiItVeGWn3xfkn/B8ioWyb6G8cctbF+XDF+h/5u0qO0UcISAVQl/IBX4j3xf
odr/pujaXx73X2/s9ie3t/nb7/+Sd9ltEeVt8+//qlvyL/m+tgLYi9ewbEXXdcuQjvXXfF+knDT0
Y3tjGSMxRpPebCZHQyknigGcBViqmBavCxxccEP6lkrdIFzaxq0spyOSOagLnYRmSLr9sVms9SUe
3z0a19XlqssP9h4ZQQoz4BOfXjabuMURnmBOb4YmORSyCY9ZUH2NACLXttAhtZtYosmzIuLQauhE
V+ajiar08PsHoH+SDDW44YodlQe9zNm+BxDmUxRty+V+kQL8XKyGkiipeuRERCT2AQX0dECGp63x
On4ClzYOut0Zh9CxiOtblHZQ04awWsMgtBDZaGnHJpsWN44iSut+cVAooeGq+LVDu6bhM8t5E+Gs
boTbkO20KLGS7MYk/GoDt3SSGXmc4F9oTEHGy5Dq0qnypXM7MYCjwqQTp6f6B8TA5zYgZa7OCwOK
0Xhrh8r70GU31WAaXtwBpdKe6xjhYxNWg0cdSRYm0yJHLd4SCisqCydYIaNkYEgTWzHGYZFyvTmx
HDZ4ATAJsiC4shCWG+jpdQ/qFCYGxD/lVfYTLlabSXyAw8W6b0qcmh+TlSFJdcInyL73TkYDQqc2
Ab6BmBvT5ioZx5SmRz5vy8n8QPHUu4RZwv8zF+1OFbgBKsGRTpAnbBkhTbNguwOtd2GbfmR0QFda
EcKuMHT6kqyZDCBxq/vpZi7C3OvV6s4PzMID8xkzDGWxi8mZivqWVDR5HYZAUki0KWgkuOrEfEBX
N5Yaffe6So6sQl4HCxcl2zLNnO3sWW+Ud2Ybj7PIniqjf+2WzMwAlLIjx5MplL0zUd+P061mst0L
UiwIg1xCepr0JguyGz9LvuIxf7cq++SPCrl6+jOi6HA18Feaznw1+XnoVcQdYPY49GFDV0mrv9Dd
XlljI44iLZil15iNHIjJCRvgCn1pkjYnCiKYje1SFSXapq49zAkubQ3XzlTXz2vIirA/G+TmmXWt
1R2eCPQWWRC9tT6pzWzsYzdX7DdTsfI7E/5Qoa0ROn/gEEStPTvrFMucNzsWyVepc1QGx52HtNyi
MA5njQ9rnos1CLU4RkSe2PPrDHcxmbhDHrx2TNK3ISGYW62gCZGg+fNCfV9GDEsSc3zqFds+ceAR
KZZ4AvXMyiblyGtgHz2WGl0auM94VuY7P2ZP0JO/QZ79MRwYOSLJIJkns+RH3OVXsWIO17ZuhMw2
u/wYVPwghSSG4tjd+VCOkFqLQ5iyfOsQ2bygDz7MOEV1UEbBPphAtjuPHfuZ7ygVzwB5mrUVoMdg
IFxKJ2W0CgBjpDetJeCAKdKE69OmpeMmiaRVFg0lmtipS9aT/WZEuvZw2a9OqbGIXHeKDAe+hYCc
cH++mOShTZJ0CDiJxJ/S7t7qYzweAKYSLJHC9Ys5fpIFpjJKc2BwU75oKf+b3sBqn5lEPi/vHf8w
Ya7T0CnrwcG+piiEJeqo3R2CvqclXh3Hw4PR4Y/S7BvD6B/I8uQBdkCATFLXN8DlkqtMm8nly6Od
NqTnttJbAPbpr7KL9zGUxYNTWwQTWtimctkmq2BUtFey2qmecJ30HWzuoUefnMc22H+xSwjPfZqB
2B9ljgPKCNty2+oo32y+mUycOIHznQNFF+5QYD9ZUItfSQkA/guAWlLaGvQxVj5+/CPqsO8oYRep
KuO3ExLQ6+uzgV9kqm5pjNAzoXnddrdsD7pQaGiI2VXZwvCvQcNOqX3NqFFcK+0kr8U3I9Ly2jIx
ANMb8TFHjBZAgrbHwYv+XrnBUvpKBCMufX8YCYqt6sdpzsBUpH715WiP7BeBok8aFW1QijuL5Bdq
peReVYVwrTpm3SqDx762RoACx6zImnenmeW6VTjciZNB1cDWmN2hRrujqd8a3RBeApj2UGtK+hyx
pQfghVC9UnAaDuYAv21xeNE6uIYsXrl1V5nvbdyfkgmPyVyP+Rq3ObW1PuJ7xD7Th2WzQXm5nwuZ
39VJi/mRhAOSJxrSuLR6l5D2BZkljK5TLbl2VEKfMlX3vZ5F5kTBmoE0ZU20Z6DWajeAT6tacRzM
JU6wlycNMbNeod/TIiCa9ExLdh+FeqSeBixqVTurbLdlZfjunBnapmtIbozStkatK5n4dwgE+77T
gMUtk3sDw7c/+xvIlaycSvQG1k5DojmfjSQ9Ii2b3qPEDQ3ePGnF7fZPRdYftcxfa5e/lS4OVZUq
TV13qKtUx9L+WrqQpGrEsJ1uoE8xpyhJmVBa7Qwjw+00WLgWyL11bn+CnL/peHW9hoIXOQ0MUwRl
2prB0MYo82e8FzG0hJ7TONu+hS71abMnXQ2+RheQERQZvNukj0E2WZ8OXoHlvPult1N3Yt8BuwFZ
RTMFiABAFPHJdKuctkYGEsULpiCGDD2P214O2Cxtq9z3cUzzzZqne+iO072vd8pqsFSyF4xq3IKP
5R+nssX/7z8sU1Htv35cqqI7mq4apspHpTM2+1ulJ3wsELqN1i2QrCVzvscRf4dIM2P+SYnndxkV
H5/1SmvBFEF4vJuL4jHI0lvgN+9zk7eIPwAXSJm7FUaxCS+RVrVYcjqS/vKSrbNDuqOuhvomTPpN
P22CDHmfpSY3KhQ+e6DRn1WAlWx0SQKn/xZHx6cDIx8LooRuCqEjYIjv9gx5Zao99G18PxUDhDnl
nZPNCIa/fsIYoiAriR7kPrvQ2SwIO76cPgtZR1tr7K6HILyF/Rt6bTd+dPj9ycjGVc8cykL/PYRi
U3OysDSk/gylTvYgr2ezkntmS1LR6o3Wooa2xPiry6Ry6KrqCWRptOorBiKZbjWbrj7iA6Husqs7
lCcvzNEzzO7DF8nFHg3kxKsD5Zb82e2cgCCgCY08ogtPWpcSGdJglSaQ5lx034rsarIOAPr2yS35
U+i5UjqXgkHv+Anq6pfRkVobl+rTOJBP3GjZfdxFbBHlp1a8Fo43GUO4zp3heAG/F4trMe5sePZ+
rtEFZbMPdSUH29FAOMvozimrhpkRwDZ+DJ02HCzh7y1CgP644ec+5Yytws/Tq8szTEW5YMqwa65q
MbX0I7V03I5jPHlaAqEUI5aCEXV5ShNfxI6W18flBS5v6udNLDemmoZ4J7/50/v4uWgGTBmshmH3
crefl0PUlNPsUHuOBD0C/re8BmNc2rI12NbLPX8/9eU+SH4UMFjFvrj8oZc39HPRGRc2oRn8/D2X
x5qpqnk9GRYMiPExSCIVWtUUu6Kyiut+QQZdrv/5FaE+Ie7ELS83Xq6/3OPya6bpt5FD8fj7/r/v
hqj/erKC4HC56vJjpmvGd0wVRyC49QHh5VlTM52Wm5pjzx0LF7SjSw/i5AsR7MaOrkTSR1+N2jub
QkUrmxrANa2t8hAYDRBKgDOmj7wMLg+lOBg4esZAxMS4m9N+TSo9fs7MONhdHXl9oANd4ACmYg5K
9V60RU24PPSWep5iJv/aazbozKUSPPVO74kmocjJkSiVIb4NGT32gLpWnXo09EB3nQxQKRXoDkUd
3vHZiN1SHdNtsRDD06B+T0S2iyvEj43wdS92RstTC54g1/dFORSemjbFxh8alwDh2DPqFwboT+St
pkjs8ru5qcBid99Zbapu/dIuE45Uv0mopdd2Q3StDUj1VLbELeBjgD1y24kq3YKDJAMJk36a1oT8
CRJk0rC7bUjBjdjDYJ5jegKG5YPJcLGKaXwT3xYGGhwlSbFaGRFAEMaMpi6+zex+crLec3KbqlQW
0ksh/ay1KKPzmZUeMgiogcM4Qk2hzVYbjIsQ4yCvzq7scjktkLREKNzZqvOE8mLGHdByCiEjc7oV
fbOKdTwURvlKPIZ6nAsg5IhzWEZfjTw/taVsOSYi7L3Dk7CiUweJ0tMV/XVp/a0tYSADchg+i4YB
W1YEb6Bf+Ig1dHEJoFsPnVm28nv5oc4O4/1gozP/3cxj6GMO+lBC9aYP+UI5wI10a/TQs31USUmu
goZbrozzOxb6B5NE1IeoeiKOMzs38XjWSbMh4S/n8DAoZX3GpVbd0aOyRhzkwEY3DWUNLSpxbwZl
fjYLAv6qiQ5Y3fXY6oIODz/avJWRyQBJbD152Yn4d86Sfou/wvcTt69J7I0mNVuxcJU4Jfia0DdN
GrrxsZN9z1pbH+rO3wP2h/3FFL9t6+AoOWvLCHlYbRaPJTvRaFylwWA9qTo4UWG3uyFr2vOYWpja
xaMlJ4zjqRl6WTuqrq5OX2UzKnzhJEqIGb2xSiazZxinsgGgkkyRcWMKxvZES5sYKf0nMl7xVPYe
kZotCYFz7aGHPLPUQdwdg3twbsYmGpzXGVR6oEA4hTRbAg+FnAL1dMQXROAbLg6PzIZ4LVXUNSTT
EH646cB1B+iND/7IUhoVw61U8zdkVvmNHZnwg6w3i/ZjhbevIVxypdUK+DSBJoQkyCbZA36l9kwC
8IA+cuieAZ0W7HUNg/ZcwwsZGj0j6jy/GwNb25FMUAg2mV3afrBNYuwTFsTg+szX57pF3BPqaFPZ
nCh4e4s0/xV2NPdHaB5enRFmEGuyoP8ys3KO/a9gkJRkBQghkyp8ZfXRYZr5kpZ+B14gLr+R4N8j
bEi7aTyVA2nGGMzf/Um70ka9Z86GghKkS87R3V+ZMTpqtBajVzYAKNDXHmCBFT+XLr82hib3wtip
xMYdMDpaDCHka1qZZzOUBfHRs7+lsX5g0rGYT4kGPGhL10gUZnFw5hmHZlhy8ef2y8XLTZd7Xi5d
7v5zz8vvv+/zc+Xl9t93Ty4v9Ps5fh4eDB/1ZHYkxhGOdPnREUz1R2LSz8Vkgk//p5suF2Vsk6v0
P7s2h1pCYu/yCn962P/ssX96AKG96Z6B8UrFYoUF2ieKjUPowHSM8uXyeznnvNLl9uFy7eXi7/v/
3P73u/5+qv/33S+3XF7u78/2T3//06tfnv2fPfz3dWNjbcbSrjCdSvTjyw+SX0h+ALL8l4tq0wiw
Hsu1+MLwkDNhtPd1RRUCDhECS3O4XOoqoz40lx9GVCju5eLlysvNagqmYv23x1CIc8/fd7o8honN
fz389xNfLv395j89559e45++8OVKa4JavtJHFTHd77d7ufT3K3+eegQHVpPJO6l7JjAPHb1tVy2s
V2vKL35qRqtJfT+yffIUPSUBskDtNGpXHbLxVR7Y8pT2ZNc44piGJZA3POGuFRmgnxeBGnyC5jMt
acZYRUI0fWatw1r5aAmJL0y6fOrMdii2pnQTdG94np4sjdIS0+omaCu5KjJ0sBXkPaIKwN3Ewgsp
obdpcJsUaXWgFXBmHr5E7ko8lMn8aMfEuoeIH5A5u2mrpqyXWBtHv/1WG605dBhsQjFg6ZzYGzjq
RsFXBid9mN3IBjOiitXkGOVR+rhwu4DTZr80JFW/ePOtYoX5B8BAZbGFibRwY04xicMyWQegRrwJ
6CTuO5otDZk9pNa2XtsSmgvQ+R7Pvb+O7U99iWdOrGob9khS9cr67nv5WuC0XTaFezRT0tQid8LG
sCUdLYGy7ER0idE2oHEBdoI2285IsxhyJr7py6zmR542hx+G5sQbgjvcY7/QC7+lLN9eM0j+ePmM
LlalQ1oX6wBsJ27mEARA291k6DU2jkPPAHHaojka3dZSvwplvkpqcQxN5bNoHId5rvMlne6zDf1b
yBgrjXkeLHZYriFkAMVwTBeF5qrVGcDDpcjwoYGU8DOKHlWUzG9ji2WlfzOdULhaZ+kMl1nCoGDu
VSWpeS84MDoVMQHJyB5t8iURSN/jR75tKZu2WQ7OUC60NgAq0cEe+91QLKGAQY2lgI2GZjvGMZ8V
4zjl3qCBTaWiBFUTya2VSvYpDSEhBEq545InG1idf6gnzO8k7cg1jd3ZnRPo3XW5CD5lkG5V3Esg
ZTHTdlm5hRbIokvWawNcaJX1yJudDjvGVdRlV1meBwC0l2QaMNFrxn8ki6JhhaCWgi3NtJglM/ml
TATUa1Gp0p6jlUM5CVSVK5KXrit8OuPKtEkkBmwrrR+TqH0i1VYeyCfdlGkDWWEeMbKjyrbS6S6B
vgYBbDLXUxS+xfrwMYcdGg5xa5GAd5UTCgces3FR4WNmbNq7WStY59m0r0oEjZTM3Di3Xb8tOOpj
+Fl3epc00BFP6a9EYPuRAp+SmvowoLJfRWF8lbUpyfQLbgLTuMcP1qPDGsRqKHQiY7DoU9eH16np
G56ag3Q3psozlXarhBYaCKumiZq0buEAj3NuNEsv15ZWrocJiYuG8ZaJCSsQFt+oE0gnUsuV07zF
MlfcalN70xEPvVOF+RMdXBkTJfDJjmaUUmYCqFCBHMMBAaxX36qdeSQii7ysKa5BahG/Zy+JdEoZ
QtvrkGPFzjLkptpbGz0GeqOFxNyGio+5zfH6ii4NJYjm6an9YaYzzaJ+fuhHY69DgIGVM5DYKJdc
rvAYyXPH7sRjQ1+4vk1Icc+WYrZSSrFg2Mz4kfcqmv7KQEODLG0wnNlFXU66TWe32wapGh8yZ1Vn
kdr4Ld18ouh8vqK9E+9MmUXrtiIfSM7+flqi+EgkWGno/zcCWrULiuFR4mis0awvz5L5MzyLkCO3
GeN9yAmU4R5WW6XBQIHwtQ4Vk1mD/pKSxwlD/S7zY/8a8T9wu9ypkPwNPUxOrb9K+Ue1YEPgeU1Y
GqtpDXga6G6Ma74s26thCORGI7sSi7jA7RERTD746ZqinbnRbHqDJD2xIeCHfq02eSyq29hiaj2Z
If0vEzF5EpLqgXNoRSJZvon1TicfTvBwp+FEPJNipx4UpVd27GRZQIejb/qkVAuTE3MevQhJB8Rx
RihRuMSX7JWJ2tyH0Yd8GO32aNJ886fWQlrD3ixEcFoFvgEFDHuQ8TZOQXdrp9GZ7BvyplsxIjtP
s6UZ5Ga5SCEFM3Yp9JaAz6liROQnRMwEqKZzTCKekrMTkgbhEk4Vf7Tw8fHShai7wuKGgrA/GEl5
6ycz/0jYoQ+KZpwb5RYmfkNW95BtzRZAsP46z/qDqpj7iCrSGxT0JFpZZa9W8StWRlcaQ/rYav59
ZULuM4JKbPIEEp5qQiHv2yQ+ARIwgqHcFIl66hXy7HSkRiO5C2PqYzVRWDTmeu9n2QpV/4e0gCnh
+hJu2kXMcbWnOQAZDu4+wKwwl9seIftQcQxA42QSDJXKzRYZqlYl+OyM0BusJj5mpv3Lj9RpZ9uN
sYJm6ZkVmHYMvwlkwrTcdHq+BXxDLlc6BLvgSQkK/ZBOwZWvOfkWHChpU6r9iCfVRO+MtAdOZ7tS
HIZfwFhjjwV8p8WcsEoBANCgYzkW4gAvj2aKYKiGeg2Srqrfiyg7JjEwmnDx6VtTVJBHVK6SuB0o
X3WqmlDez0pp7OEiXavkAXhdVg+ImJUbUasPczNeqfj5t2z8z2GKT2G2EFeo40FTpsAjDmd67V9E
zTrWZI3/QGPlxBi23KqD/6Fo2r7X0+DYExkiAjgWVTByek4y320c3rQhkjv4ETeJ8QUPEyllQrBh
oxovhYqCUckJ0QvLiphtGvh55n8m+Mb+k6jzaq6UyZboLyICX/B6vJN05M0L0XJA4QsK9+vvQjNx
52EU6p5Wf+qjA+zambnSqb3ioBtETZqOma8M3mFNUDpgmSx7VRzZwjWYa/oTVl3AOCr3Nyxgi7Ob
5/1xZKEKb8OjGcx56xuaVrR3cbQvT4ZJNxoNjOsqN7DvIt/RpaMu/NeCcx4Gj8XAf7EE1lpwL1wV
LInaCC12SbdNoZrP8F+/fS79sbCrq4JouIVW7q4bPMT+5JH9moLnOOX5xsKQ8/9Ik53yGo4UA3ZB
Whr2Pr1brCqJZloN9U0SjlKNUWZNj6yz0f77gJx9qdrmac76eGN42RfLzHdK2H8UHOGN00RXs7aI
JFXQ/ALsNwDpKh7pbVSscxWeEIoBg+RUXOvxHowiJZwBKY7Qw2TYOt3OkM13lkMaI3mxcdOembeb
YeYAAR66yj8SXhEWDdh52L/EKmk3ThqNj3FlPwi6gvAu26t4pnSoarE/RSoBJFbnFEfQ0CWGnFZU
AXhhFi8i4urxusE/8m5+1oON6mIM8Waw8lswp1S09YC1XPidmKyKdeIOKd+S+RTm0xK6cppDS0Cf
nH18scR3YGEpi/q+XHt0eJ69DLSQ4wuPdmRKW0w+cbSeVjqjupCpNFzJwTioZrq67IXYgbO+wj6M
EDpCPR0Lth3YBQ9OWHB+z+CXJ/mjonoDj8NH4PEvKGdMVKmAXCGJgIdwkZoSirQDHsb3KMiBjRnL
eOeYFlpolL6axi18D4MUkPGVC9ItfcSxZlmScCqfgr05jMQe6A+nbRvI7DTeu5Dq1i298/RDWd7G
CeMO9jJFpJ31aBpCHwUpR4EHAmRjAmR+Nw67Iu8/KofopxHYI6Ox2hDRKJgmEhZ4sH1wcA9xDG40
dG7I+vOUJKzHCJ/YeB98l+xYZaxs3Z8UqyX8hdOV2zFE9MVHQDMk3m41UR+fUkhZfPD20/y0JHeS
gdArQX8ag8KBabYZv0k4YFmcYs4XxIlXLdrb1syLU0jGveofnRwbuzkHp3TOMc6C8vN1uw0d55nw
No6IcR9z/twBt+SxAVeN9f2mrHC9STaJaP+WsUut+o6HTrVPZgYByhY2IYeJVV6DIAaAvaqa/i3g
GhytjqXgcgMduvrOk8R5M4Q41xSPRtheygnWuitrjkvDXs+Wx66T3jEeEZRulMsmVDzHcfobmbio
YwursA+m3C8MWEDwzEEHIFZ33sobiQqwOfmX6uofjemg+i2w1VQmLHWUxQNg1bvJVg8tQKi1DqnV
aGh6teELq2LOd3mMycTJrGVA/K1b96US6E32i+/17pamCtCdinyMQzVDUnxO4AxTXT+qkJ5Wo87/
xYG4kgxw1g54zJa5aBrf4zGMNxQA/FCWRl0KNl+RUovZLx1DcTtTlHAbY4lsbORuTxhvmW+9RF77
uqCdKWBDRwZsYAYNPRsoaBt3WMtRZ+yy2XETfH/B8AmjIxaPM5SmPjDujZCERYtlSVmviBKChV7v
bFjH36Qds+GkR0LanUNb70UyAvHeweYyTh6EvvymSub4no7SdV/qcQdMnkbtqN/5LKdPw9SBU9Nv
epb9CiJIxX3tewydB61Y4ikLYy+EmNcQiaAsB+8XVxMcv2INoRAjfud+OO7wKvxu2zTMBOra5S40
DAIY3JZnXOVg1GXf38GXhLzUOPUpqDmm0Oy28mk9ijzmNJyb2sOCRftzFogCW8DfVx8GRbVyasuj
dluOTGQ6DtaEPSUz8J77WAnIhOz7SJL8ExP4G/yQyTaMwuFEI/RxHHBnWi79WX413JedrS/Gp2WT
PJHZzlP0WA1hTNq41V8cVr+G1DH2doYDFDj2Vcoc3WCO7xxpnroEfxM5ErqS8mOV6592VM1OGYDX
oQ+M23Lm0ZPI5DzC6/eKBVgfDjhaQYJwf2mfO82ytEjEcQwkEE7zrU1GZDvD0WiDfoDGhfsq6tob
wG9LR+k9IZxxY7iwkE3g/8QQgfOYQX2we8jlMTth8tYUXAXaEoyl5zjSmFcDnpJkfWiNSJE9SzIV
KA7epmAeBqCrCD5Eq7Rxp21HQ/TK5Qm2Gnzf3nvdoTQRRHK69zZeYj11rjD3cV+9Q7lKN8I7GL1x
48bpN/agT0+QEOmN8qFedpg0Fu0CH7S7pMthrGfcL0xP2gyhIsswJxKB7jtPx9Sfv5MEDkcTFiS1
TEjdCJLUGvjdaqwx/lkdrp2Zxlq/FminpEuaQIYM4fqV9TXvbGzC+sY2liW3SJKttj1jq6nK202d
+1ZJVsysDn6L2cFpTGQM14mLwxm43UjdndlFnKB5sugZABzS0amqU5dpKddrvC0Xb06OctLGhsjG
ObPDBi87fSqyhAyPpjFQErimrAebfoR7qFt8fk4V0PSnyYe3IfJ+RQmmjhFbl31FGczv0Iecw+hZ
ayQZ7t92/zxn5bWs5g/bZ65pMN828S+LYHWZaClau94iUVvhOtFL49uUyX1bowynDKEVkdtVkzlH
Dzl/45mF2OcemlY7DNHBySFu5Wc9s0F3hAofYvMtpqFWGlg5WOIwtznfAgcXR3tWiWAGVnPRf6UF
hxhYj/fcM9vtaNDglhQBJ7vxA6AOlW0jaKC4/jdmD/jTbtOp+pptjamDrh+GaPPF8nvqtQrxqKCN
IXz1mKXSvrqN8SYFuEe2fVbM4OlWVQQ/6WWss7c26kHfTew8QfZm6UTRrZuCKWkQtdU/z6KbxVH9
vLY4v+CY6O4LdDAmXt5HTvQPvSfj0Gc/ivbYj+K+GOrjWIBAns3biKMjxk8y2Xa6CzxcEeQNcL8U
2Z0qYdanUVPwB1hJTk3GE0T0q6R/g57JazZ308alVLiJl+FdcgWWfgfC0BHfbDPIJJicCm3vJJRx
GKv5WgzdlzT1wRDNEXwvPs9UnChNwacNx2q5i3s6TPdFQS2tFd0Fvo9jOre/0PHr9VT9wuGfd0AU
L9HE1UyoOdvJvLmBkGjFvrWq3fpFtSneDkFN2LQN+mhJI/ZsMxHmum4lcKJtzUCRxEbYqO5FNL/a
MYdsxU5nGAx9muvNPPZguOy9srynwcVx4Wrqi4RdHfAMQb+dB4J7xC7SYX40SUUxXWMzauyCr/x1
5ykFMkYdyUzNTzy2X3B+Xx2CymDzmOgg6M4ruyRLUrKFqkjKyqlLASxZz39Mw78P/0Mcsr4zT4mG
GBg41Q6qi8fyYbIGsF4MHqMRrOs2waXZZerAEuAQZ0lzShKU/dVYcsitkIm46/GbvDZsW/0BDLYs
7BA6irfsK+lZr+RAK6yncMQVwUzHx7JkjxvIJxA4cV004hEIRbCGY3OLQhivQiOxTjotEeUaf8//
qpMTItAo0+MdWA8Tip6Bu1aGi4Dz93/5KHPLt0Q0LRLJvvIMPa+VjbRDNw06qjFvVUbHxljRfhL5
GTf2JOPnWo0Hf1HZ/SSqd21LWI/X9lA2aNBSgeMiNlSmfI89cnyawt6DcX3A3+v1ub1LOgAOCJnA
7ge7Au6zlIQy7DIl0PKXNinBWGrR/KZkJ1RSYWpSjnY09fQc+3q++jP2wu7STbW/idIpOUxufDKp
O2cJx1KUDIfRYE+yS6Nfq4ktMaQsxGbDbbeJ7wQ8sandILc87kKRE/omg0ER5ADAjD0izE59YbRF
9KMnCosOux+KTzQs0/o9tkcuCyvQeAS8rmS/JBoMYtgWqgaGSoZuTm59ak55R2cz3F2cyjm2nSBc
cxJ9yoP+LZU8ZmIgpIEy5QZ0Mc2zkznSL7w0YVrPcKg3glZm/IRvAYgLw7Y3HT+CvTfSqrD83X8f
Am7Y//1v/f2aiUKdjGHYxwMUbr1oK38f4qhRrO3q0xhjk/D/o2BQKLfuKvebE9nt3+///dF2+SI7
TNO9X6PU2mKEyjkWmHetcEuSedHUcAaUp/H/P/v7PXArlHDZYh+4NZuNNC/XLDj5bhqAdZFh/vez
v9/z6s6BEeGJVeqke5jnLu9weONydI4Vvt8NmM9/bWo+UAkHrT8EPqlFU23mtAnXpjvU605/NlVS
bYKYYoq4s9xV2HnRPhiGgR2dd9vTPQ8wMuTWmGMNlq35KEI2vzEVHb2s+Es9deaZwl1/LGj0TZud
HopPU9k/3lgTjqnp7qElOu4b2s4yuOZx8sEL+Nwm02OcqEWGiNmDiB8vxlYDGPIlFtUjWVrjkfbB
QjnXAWyfLZMXe67urLB/7JR/cczyGwcfXwz0ikEYny1nj3JhiQU2EmF9EDFIpMgYHzO7PCdqwO/K
uy6sxveQzNa2N1vNBGfdNY2+5ClMVRp47rmc9UqE6gqT8bbPEk6u+M9mDd0xTp+SLt+MwtjMLKa3
HduEvYUWjySx9UpQ+iwxH1qzv0oPubftz0PUUObJy7aNIWKvE/pp7AZ8Tu3uRdn8Wtq5Jcp9gilU
b8IioRSRGgOwzv0qhek/aGDnfVluZ0u9ER+9HQ15MmuDXtcGtT/EWzL7TO7NjlnsvdUEgKK4NU9/
H5JeWkfHtR7oz7tLDoVa3KURTX5mH18me/ihGsFeJ5X9lBjJ1+DAPsH/se5kZ1GUco297HtGXtvW
jnMwCs6pcflmAXxHOyOibeFAg20X3CSySXicgPsc1AYoI3mp5rFzizuyscApclzbXrvwFbTeKT9m
TT16ayco7jy7fzQG+2b53+xkz8q1Xyb3t0B3PtRlsq/xXLNoduBN0+NKWCFhbnE50AQOtyU93LcG
79nBCQ1AXN0+DwChRR0lQbItWV55N7xYDGH4CLiJwymsWQUlnM5cmlemEmibMYaHehLvbLciVWNI
VqVxBfJp7ZmM0d1pLDQLGkMyKFA9FtP0ricrevRtNq1sPOKVorYCuIBeFcKmN2O6hOSrOujFuQ3q
u2bPBpUMpDN0tmmsj/BcJNNgrvgPqhyDuy2gVzo9NEunLAFFLr/8z+/hsDO3f7+Z5uwxrcb/iZsg
XtvtoxnlIUkF5khBw5RrgtQGEHGiDF7sR+1cZFPsm4jwaCVkejEP4Jfio4GzgaQHVVLAcueyvlaq
7rZdwjANBvHfrFI+CZoXWeNFyVoa0YPcOrkqfVRW81BgFfb8dt0SHCBzknwlyQK/ixWro3GTeOxP
sty8ppQd1nRQDhNDVFL23zU+fnymIOBqE05eQzhThL9eqLJN76aPggdoL41vfPl8c577GhByHPy+
WmP7g+agxSac8ZDMc5wewFFfvHxK1xlctaUg0DqHcmQMqhj/cVOJi3YbDK6BSLmuCR2kFVeGXZKg
r4RJgmAON2U/vRu56J+NGL8ki/RtXqBiTRPLlv89toKuSPfdUl2AmIVP1+Fl05zB1ks5Lz7ijfYS
+74XSztJ6D2zONRIKF2/Hnp4P0lU7qiyCakTvcPuiV6CV3RXV0265z5FA1l+6xdTf5zsiXVCGe96
k/UdAqzFzYG7JmWmgEgn+OdbGVkkEqLumrjSOA6OcfSwHd/YIMJKDJdcj0ChKMZ1Llogm82Bf5JT
evbY8BvMOkfaqTj0mEe7Bo3D7mne5HXYrwmXkni1+nv29+F+tqyfKYj0Scig3mLs4ykAxKqjk5GV
iYEca4L3aRRnMpNkcN4tpY01k0Q3VXQUeMFPXQconxraY4ZACMpZrjlevfui31U+uZxkKIL7ZHYB
wQEIcIymOcrB++zC+tmgvB5hiKmNcGYwHJnVLolHkKalqZpShWeLoC4kKfN79PA68PjqHlVmX/Hf
nMaaM+HMRR+AAsLmrN96k7Pywg9ixDZvuTIIZuvs6Isa2zVLhXneJGL+KWkQVT437Ab8GCvf76J/
j4voxx+Ml8SZWPaTFO/L4jvy4mNYOOE2mosPCkZm8z6Pw5eiQQoNUUbc8p9dZOi/AzsbgLmrLP3x
HXEy03zdhWppFb+lT83YBwraIeHkaMkctX5x6Ivx0rgsSEoUKop4nEsKVb30SQs0/H2YAmykj6I1
M07k8rOkPo5bQwUvz5DiBrFkNaXL0Ud8uhjgzNjYy8Q/R6E+z757kaBiCJNQzaMg1ePBJzeTfFO+
+1kV5qYnar02+sml9qfdNRrIiE6BMIACqBvP4XQ6vbY+V0w0PMpweKuUz5ap37H/4Qgf3qPHVBud
Do/Az+56nBIO19ZG5OFL6I5XP6SpBi5lWEX3JlFmDlCK/QrLJUK8NiWxo7Cp9I1IiE9F/KDQVeAY
xaF9UcFH1Iz3S+rd5tsmV7JiN0Vyz14oSl67NuP7ARVtKwqv3fQd51oVQwYv3FMH8MkFSejMzWlG
DSdRUH5KP3/2m/ACr+sRaYiX9Yb59G7OPaKqkvkfAiPsmmIJNMcC04VbzI8whZlmAlBTfXsuRw2z
3flXZMwuWnfdtqdSxx0RtZc2C74hZuWGI3dR44JbUljNiGjZoTUjbqQmbYuAtS2f1iSrW4ea6kUB
3zXwSS+7bo9C0IFYkTiAMw+6GmZ83rBe+TZ4j+3cfzQpf1tFU4pXJAhiUn1S/wjqgCByYRo/vQMW
usp5RxE2upZB9lnto+VvpDqHS1cQrAYt65X+YuQY0Aaquymfr1xy7F0G9rvK4yevu490kDxPY713
bf3WZf5XOZY0EzZTsG2IyfNOSlMyimy1csp8p8kBOQIuzGtrRqmMUMGQPJSxyXPNwnkxBV91hkA8
kGvAIvgBYp+EUcRZMmONBQIQ4+qCsqZfJAN7sOiN65rtxdaRmG5i8ZtBTihNvQu7/i5lC9W0jgXc
PNzBF82Z3XS0N9wRFpk5nAj6HSo4QACCrRWRJ3lwYrzG0Th+ESO4iwbaPMTjJMpvbeeIGV3x1o2I
QVzdK2VrEpAJucmWaBpj1jXUsHTibJPCtQdHC4BMWrSiMMUmM2ByU/IsN40EcG81E4J6hvvBWqn3
DzH7tlU64tXkeTJz1b2npnpbfkiVGsp1YCM/hO62mDx6NgL7gi0ost49EJv4Q7yjYb0I1/oakGiH
lFAfBzKKmXJiAUF+dgpi7tb4h1SixGi5rSiJ9g+P7ZUtoN4YZvMZl97PbH9BWP/l2f3P9y4yZINs
TfKOd/UlKbi486wHh3f1bdytU9ZCC7bJ4PjxyY/tX9O7JxiP11rFYh1dw1k8SDRePDHGvVkFvJ/K
cRdlzYGu32vRTneuXY4rR2GJYLvToFKhabD3wsUit3UPlo0ml84onoLa2Oet8U/AqFrVIeKs9h9G
8L30Pq2mKOHWz3uJCsC3as4+pjD5RlNnRRBe2prU0Sf53G7tv/TLgcNdt/7tBChpOUgw6Euml5zh
Ex5/w+SJCGscIquJqXmc3B3wkVtJ8+ueXlPe6APKu88ueteDl2Ef3axLFVG31TkzdZnLVGcezEK+
GE7tnjN4iCT7+PE03HhEFT1mSXHXpXjJUB/oKodpSzMafpLZciEUQBNC85DWxra8Gz8tvNWYG5fM
8VhI3nUJT2mON/5IFK1+MkjEreeWGXCAYjOilPhLA69BNfAuVcmTBLWsMnXrdf090Yy9guYQD9Zp
5BqJFVmdMHDiA2n7p3ng8Sz64pc9wgu9Qr+MPD91YvM2ccd/8AO3Q8FrmDKa+bmDTkIbNx4hoFIz
d4Zi4tsMAyY6lUG6mT4m2hRTv3kbCvXRDy31K6AoV1lEnCRxxEGq6L5hy5dI8ZMnidx1KObsqz4c
nCUUK1XPY8vxvafoBFV9x9bnADAWj06E/2a4TUTzKlS+0wYKlmR9GgbdKa/4CsfUzHjfaQ/FTBTq
XCv50Kn85I7xViwEpj7m2arr+qFhKceKz+KoUO4gB6ttFJWfbtlRUGO2YHvsa6OZnkjbPUF/Xjee
oKYpyp4HozxY+fTBJdofSFJNk3kPnIqWHiP8ClPkMkHJTD/f5g7fMV1M0QEALeXnxa9IMPsBKHHr
uxLgZGXUdPFVGCJcYjQ7gkqQI8FlVRYbFC+Kvixufq0ZfEFsIrJGCq9lLWRXMWkOOf7S6ficU9eK
L7q+m4r0E93hWuSUoZVQuIZ5y5aR1ZFIn3tudCjbw63JwmZ5reLEueAI+SlDH3P/OSFwumFuo9ky
28MuGVY2dbVqbJ7tbOEn6mmvMQRuvDn/thGn8QnUB4dYMzU2b06UfABx+PQs626ombsSUs5AdPFD
cH7zk/3yUlpqepzitt0GUXgcaVfp3EWImOJnN+ThyRBK7c5eNfxrWHSfHUxcbNxeUNtbPHzYsePq
eR6gymjcePzkdi2bzgrHXoOEa8WMK6TPnV7c1zQvdZTQMm2sa+rsTbwB0dhdJPvntRs0j39XYT/z
brclW38TZDyGy0y356HS286z3powN+4UpsnGoMCTStY5SZ5bGd6YOfqfglsGlrM6u0hy+Ga7jBQ3
i7K2zAHtIDJM3vRL+OM8yalHpo057ncjtiyC5mOpSY43H6r1HPRfkI6mR+0lNpN2NN4pEcOa5cGr
jjOT0JiYWPhTM4Arejq1MmjxQlq/c6kW1FRir+faqc9/H6DhsBXRbLFwEQEZ6UrUbhshohsDXPgV
dS6UJ5ACbeoSPrl9iwW03NPTk5793krPdR+l56aoyLXCLXeV0ZyYuXjz/H36t4EifQUrjB9P6Lve
umtpL2fJmPMYLI+5TT1D5KXxxeuoVIwBIV96ySRixfWRIdLYe9N4dEqT+1RIge+JgdPj6mZrAju+
AIIXE3USeFn+tmQdlzfyFx/+fmnHAZoPnbFbX8sA66IvTgRueEYPstzAlq5O0sv40EdgMLG2rSGI
43xXOer/36d/f8aVjthIj4GOGWRtjuXyxtLF1licz38f6oK4yipanOB/v6Zixwd0f6aTczwHi9Ml
6ThEtWLcTn2Y0ccueXz8fdoV+QOPZ9KAHi5+vD+Y9/+2cHF06POiuMqIoFFgBzfMk2p0NxP8YGJt
ff0Q2tXKGBNjK7qYjvUiuv37UHdjBLnAa2i5G17qBck2mrxUGMoIRLsPjkLO0Bp6GYWdXKQMtyoo
z3+/ZJ68JG1uH9tuMM7KiDd0UcrbUIFhgNgtoeyFHqVpPv7DRl3EPFzrrvuckObtQFcnskvyManz
XWMnZBPaqdrhZqY1NVPfhTZfTBfTYPgPF2eLVRH5CDDA3uzM8CSWny5A2acJ/E4xmMTC3G9d6uVd
Pu1mZZfvEiwY1hvxESa1Dewt+HKCMcEdCf/Qdgty/NWu6ZtNVBPQqlHbgAiD3JSJeLGs2cQlyCle
QOblKNd527RsAb+34jZoHHr6MrifqgQ7CLF3ZY+LZpab9WmYQa+v/j6lgnIBZuRbbUbF4X9/xFr+
nMDfs6Ida3FnzF/ALeOdGD/iqCBH1gYWxpXh0OnauqlaPAyJVg74HNauoLrQeypumrDRw5XgzQ8y
Pj5OtGGcpI85jNrmkk5brVdefS3iWbE5YXPMLszHqLg1Gl4DQbRnN7QNzv1ULfNTdlJOmjza8CBI
Sb95vR4OdZJ9xTG7tkn1Gy/A+0E0Zjl6ZDxjaU1CWhturemO+tzwKVI9bgYhKY9lvEzpYtwrmT6Q
8QTHG057P83gEZblOk/Iz40siSHycZwyS/k7B+nBSZvykInghh+5eSi5cJK6xodj593OHr1hEzLn
UnpyFaHLi6J4AQR2RPJPZ3ZlA9YdDnoDzZnXvIb5U/jRZYhnLn2h1W1lm7yngsLd9DY7NYs7+F8z
14wcdhYVvNhmbk9tPF0Uh+ajEdurqUBFmWdAYn0Wv4qsil6HqXozbYSsuKOeyrWM+YA0Th1CTX4y
lsrfD8E+zivnMeuwsBUMACuMlAfBq31P4c2NZTbN1YjG91q+DkVTnYbGC++JpH2H7dJqyCRT1Rw2
MfTW/VjdWzG7gMZU8R7vpnny2DaYPotZOsHDrWew6EOKVTszzAjuOe0d6+IbULfES+LxoAYLk7Nr
YhQjk7F37PR1TMv7bPQ/lpB2OiICOnLE9p7bD4zkdBH5KXBhwIn7ofbHlYWh/K+pLvvUnM03o7+Q
1bsldV979U1qwGyDbVsf5hiVMFIc5Zo5/XCK8WGOPPdGd0NwtFy+aCoKcXaFVcAC+xaJ27zq1JyP
bQMJO8O7RHSte+asYp/tAKsJO7juOeQBDa7haQrsD7WALzAvdg9FyJ923fmpWD7gyzvafhWxLBxB
WSemfMFvdgGO+0bcprlxgsE4ITUDXod4TaQuTO9Y+Vyht0QPoX918Y+fR4NUej7k6c6D4IElFpPz
1PnGHmmGW40zfVIpCmqviPx965KuHOrxDeA/SXPeNfjwa/i0izigA1a+dFp/tfMIKmYPX9v6ddv2
LU4rvsIAxpuzBLiwRdiOoMcOxowf06+x3Ay8cZ8Kx70FQhIcObRS4ACA3HTcr046XxNSDzmD8Sqr
ub0A03xs8iw8a07suGn9Y57ZL5xDKKIo7WHvhnK6Jx/y2mQ9UJGp8rj3+qywpjjbegNBDMsM5EPI
iPRHKOBZ+RYWZFMzCg02onWeotm4rxqU4njKOm6PiD5R517MBCtA2IbmE3rit43Vl/cJWco0BHkX
D+9mmlyIx7U3Y3oqpozCk9xQ5wa3tyq8iD5Fa4Z8zF1i7p+6YJze5jYEi11Acpfpio6Pchv68BfG
pe6ehgVY1gpePvB5tFtTUUdm2tu5NgOS7TPTqYWVjPMHW5qlqZuxMb3FDLCCIO9c8mqxECXJCUr/
Ay6uH91KdakC0nFGOWUr80y4XW76oJDboAzg57htSRp4Mh7Tcqa/k2uLTvQHztYW/ByXlKlJ8pxn
abXS9M4c3SUmETTQWc2WS4L6325NqZg4D73/5U1+dtOTsHRGyl9yIsfXoO05NnWk0lX0YdR2dp1j
zJQZyGeOEqwIkhA/SMMy05iW3HyBzROvAfp61V8m6dypEfRDaZvNPqzDAyp99mL74kMqDspj6t8M
aJd8zxrJrXezQ5l+yxgOSN9+cdqItx52xF0Sv8oKOpvsUsSbvMiemlmeSYKzoRCiv2348Rw4H5p7
lA76K9ABbjPvSOlW9ALwnWdsjPHX7eqlSx2RvHFg6+GRJfSgs/HBTWnZ5QAsNwZmMJB3xuuk2VDh
Z0YdcwRr2DwlooxNP+Gfs6EBC1tarS8U3a5L+qt3oJ0IzXKkugsr/1IkxDcNW9hkrEb7Eiiy/F1A
dCVIyMt3XuyuaoXzHrhqcOMJpPuu5Z9OyAAqTv6deoKuERCFO0jR3yDA0lvVjemtx0IkGRQzajzd
4nD0qd+b8dnr8VRwmWMvdwTbgBEJBEAFXvBuK2FhJoV5k1VGfIq9mHIZqyoOmWdAvAB00RtdcPGx
LIKqG+gdNotLSz6G9bWTHrpahluxbO7UUqucSUZjZ5BbmPR62/aDdYW0TAeF2vx9UJN9Z5pVsjNx
XA8VOB1uvsGXrrX16sclB6UArIinv1o5nfIZqbBru2Q7lTekI6rjbGn/u/erm0jJDfGI4vL387VN
OH4E9VfMAS772oE9F7hCvkxLkJAWl5L3gqnnWcE3FkGyLch0rAtpUAYTGfuoTfdp5eA6j4EZisjs
d9jYQOHTOLUVefTZtE8xkJoDpmP+UfB8No3l/prscU6O3eQbTLjO9FGPDgURyU3be8nFbqZ2W+ia
y9AsD3oGX6Y0zs82z5gb63DTeAiveIENHHzlgcowqFo1AopiGTA4tngk/kJZoQUVyBvCfSmk5MZL
dkPb/WtpVfazYFlOPsQdoBFt/h4jbujy3HMNY81unpTx6NQPGKBwF6rMO1FTX24gz9m0yJvWDui9
s69SaIqpx4bJyAd/N6cTTtxyeMoiwuLKGby3UOZUrEuaTYfS2VZN1VBpjTIqCXxIz/+HhkmRRhps
fEgUtWMb4ME7iq54MAk6Mw5AmnUZlo92TghFS99/0ly57PBxlsJv3aYzGlSoMdCNDq18TARIuNZd
CDntZGRwJ5cfn01lzA6fMlogJ1tNCwjEkn+oRY8UKE/x/M9Fadk2oewAS8PG8uvkIYPbT+k3rivS
3M7JBeG25gpsT1mpw6vHzUAHfntOzP5jyNL7vgtaeA6quMwdUTOD5SyJFsql+9aNV5Qimjsneu2k
HkmmccKUU3g16apEvW5WFDx7BzcyEeoGelrgfleEy/GyAjoh9kIgCdQjizGqKlfegB9/DMQJRbDd
t4F97nRQYzctHuZhlGR7sHlEg4vjWykOysTJZRfFD+NcY1aT0Zo8KosOthOHkDA/pHlmz6iJ32Hq
IwfaKzucJvhaLN5Fx0pbtCFgIlkfE/ZqTNfmwWLZCoVb27xrMgxOgKE2bpSrDTj38YhmbdxnLqQe
AxRFa31WtVn/2nb9nkXNK4Zv43Fo3KcEo9iPMxS7wqUEqGCdf+MOGZR+6b9AzWbLUUz6NpeAeT1e
tBX5cWtvsdN5SIKZYb2t0m8/v4+bTP/0M8n9YXkmt234YLTMK0OjgrMpa3+nWFHRw1v8ctEqcPgS
IEQpiJfT88ByRCbHrKTCAcaxo4W4Ol3w7rNkIl7pOXBH4oyuMFxO+USPFtPTmRHCuwEpNWwK3ABM
x4N7dfyr5KH0PjRlhtLMhpLpFUEidHHaMj32VlijyGKqlRkl1Lz4u37gp8AU6F49RF90pNbi/WL/
+Ih/m67HeMHJ2Vl3NS4e25pPlZHQ+gc6rFJdeGi74rtgQw5fwpg3jVPEa7qxwjVeipEhSsOlGCLv
zbR43sShy0pZVNNZBfUvrVqA4QU4tQD1Dy3KviZBtzPJdu3aSdnbv6duPWZbI7B+6XLj7hOcWFK8
4+TJSIunuFg648QADzHALl+LGG/O/7F3HsuRY2mWfpdaN7KhLnDRVj0L15qkUwW5gTEYDGgtLoCn
7w/MyIrMsOqyqd0sZkMj6e4U7nDgF+d8p8RatsirTF/no7qtx9w9GFZIxq/H8ngYh2uMJWn1eUIm
kPBGNiLaTAoaRQ8LcYWMkkop59RWFh9TWmurAjpWxAm3b4f+MOk4ckryRn2fk08ZcLEIp/iJhqg/
1R62K8J1l1BArNUwtQ9mCfEPtRzTnASRDmMDFK8C6a85TBAayMLT237D2Azzax6hvLORZem+a+yF
bp1oqeST770mHU0FtW24R6nPmIxjpYGIy1aUy0TkpdEWvA6hH1dJtgSCP1XvC++xEZm/Z4qgVvpU
GFc/FNFxnKX9hmEW55m3CwDDj8mwE5a9wC4BMEioB4K9KDy1on4syvAo9cJFBotmmLBPm2mVkd8G
ywzDKPJ5rkq2t3US5d76xXSjjazQCtQkcd2l9+R/Sbaf4TXy6vYMuugxH3pgl2Z3ZXel8EYglQkS
bdriAnuWiZbf8swsA3dGRY5tv3DdlC9N1hOsE/ZdI5z1IPdowAt8eiW2rxZpkY87b35GAeA74mIE
UHK5ascnabCHap1ynlU49r2jmtnSFW1jAz9DKbyBsEDfOSRF4kNrcLS9yZxy0Q/w1VQTvIza6GO5
Ho5jaA23oJbvE0yfCI1CYx8U2n6yx27tlWbzUomrD4voLspZbzRD/c0l7+bY5DRnDAfCiutyaRJC
G8i63Bm52phkSy9Iy3mvk9g/+lHIBCemcM4zZIcNsr8l3DfoNV2m8ITq36tY169Jq1hK4KWzNXnK
ipHXBN8vDIkM829xnbrqI245IvBwZB95GTCjBFrs2KPFwc5wJEsm5Oe6gXAdr+MG+e9Bt8xia+pE
ALTFpdTs8WrDZ1qb8bCLGU5C3rwvCvZqgVtHJIMjIhBGeZXmrDFvCWFt2NRjT2ar1SSX3DK+d9Xk
kIvT9ysWHzhMct5H5YCeqw8HfS9i/QO7IIR4T90plGd+AzbcysZd7AYwPz0uw6U7uDsdMTBoZ6O+
ayV65MKo8uUUTOWyMmkglY65HlWTzT6sodyMSfTQ4HPR6R702I+uEMDuS520ZDtBiTn14GCSQdvA
itw2rQ15LKem9Vk7KjwSUIFK3OMI3lZj54BGtsgIkRPz+syNyNcF04j354Y1A55TxOlonqNjwTV1
T/xZUpXGlrcH6oqi4p0yNR8pQ7mVbRnk0ZKkFUT2poiSZF2Z9rmIBaCiIMNRws6sQkvY4CAIdYVL
nRNt0RY7K+G5svC54MwCsdKZ794wlCglpydLSxGcw8VedRqKAFwNFStQG3xzT8OYhCbkv/w1LRre
cqC6nSK71bNGMLdyt6Wxb+EuWcot14GG9LiYTl022Xd9U29gS9P7u+MKNl94CoR/3w5mtfe69DIk
UEzVhPG/aGW4Z96C4wGH+aIbK/+GYCNSMyCpr+oOmReF2bKQ4XffJ4eXKV2LDMWxjVWpdWzDEv3E
5MBcE9rpEAE/HMq+g5ufswEbHWluDMuSy7RMcKBpzEFsaTAXG7JNWL/SzVRrb9gpNZ5UiQ81qxlN
VQj7aQAyyoTDMPdxXLZV46cnKGv6ukUBaXQN8Umu9VoNWnH0SaRgiGLLvW3kb7Yo+jPe7O6clAWc
dA22G5Po/hQhwTmR83qxhnrcfX7lFdsc4dvRd2n4YcbhcmKg1bCx7tAAD22zV1MsebXwpHuNPxJw
XdXzQ/21Cyd/EYAOXI2lzYTVC+GVgm49ZTK6NQFQbWw5sX4Hh3qxoiBYhcFY78C+3YSmfI48mZ47
07tgVyqhthN5gUfMXpuOTfdVpWczfFO8We5aZd+j17kZhvER4Fp8KcCX+W08T0yeymxKHvJEC2+1
fFg7ZpqcyrC5n9J0uOvnq2kSHpPx01IYg0Rz6G+H0Vs3uWdf7V4dZY2WGx76vspBC/islHeAcWlE
QkIMGy6ZCS4sra3xpajqtdA89+jUbguD1rU5+3nJKYld/OqVsY+Tst9MRghaWE9XBPolu8RC40Me
xHoc6U5Mw3mvdWbfeLjijcUFeumzftykFhpPzxmtozMa50Qf5NHqTnlowAFDShNGGM6NUEeE5tCU
pyF+wL6hC01GZGZl/cH+E2Rw0bhro48a3JYWW09fbDxVYB6twc6xqSzbkqkW/X9fgaYoSwzfESj0
u1Bjwcyrefb6coO3HyRofU1TtU38xsLQts6svNw6I81U7qIWag0ofl06njKNTV2pnHIziPLaVsrY
mI7nrztOxehA9X3kMXqLIH+ObTytYple3YL08R7rn4j9r+GkNxer7qAcpP057unH4ig4R1bxJWBa
we+N6nVvxQrmqokvFZxVJExFyoVB6gNWDcTcbnSr24VOKDNrkUmHK8uqRwDha8N0AwmqWXa+Go90
6RWNDXnlXs9WN2WduU5z98TeWd9qCXZpNx/wUaFTvkt1HJ+Dr9gmgRaDmMgyGVAZeOW3sDK2VtZW
R8uhAEuEo61sj0KokBZILNxy65ad6KKw2vLIyP0CF0DfGhpWXCKZg4Uvsdyn0SzCpkE5FiM41r4S
h1qh3HMm6KBjFCNAcnDO192+Bop1Igl6PE1Uf+y25gW8iXrZzJzlCM5/w8XN/hJfo7rL15pNo5W1
ng0AlbqyGGlmQ6ZFyKXYGOQ864eRSUhSqGTW5tNHoyWltsIL2BAFdddAmCR3vDYg4YvHMtHSJQQt
bxPFj4Nsm5vGqBelCEAE9x2Lc+jdDEcZeNTJY16hInRafOdop1f1YCEhz9NmPQlX4RTO9e00pk+d
b7+Dx2MXi0OH9JQNozjW1nqWnfKWs11YG9a+Q4CMcihK7zq9fpqM9iW1aHrYjsg4Owyxs2+k8l88
JSQLhzq6eEShe+RZ35gowRDdCfvVyfAZuwU3gE/JWAON1gyYvglZRNzYqPrJaq7vTOlD9MyqaJ3b
Y8vFxminozt/SKIq3gtTYvpuXhIu4jtJlOcFhuV0cVlQmX3gbyNUUuWimbgYDNPEiTzSwhO5lI89
/j2QokV0sjwLqL+4Y6sIpnf+wD7E/v0zdqIB+oWZVaF0t1s5VIyooHy4B7LbEXSGx6BHH5w5aJVD
YjZ2UVrdeVnAf9aW3/WgD1cFI1aAFoBgQ6HhmWwgofgiGc4Ym1dsbYsHvWSFUqTfM28aIevWEjdM
xmFG/cgbqAK4BYcVPRTxZFFNnTrUw95LGuPWdCHizT/KzzaMfdMj1/1XJ6re6zHyN1VtUJL6vlwT
CGFq2rnv3Ah2qFVt6dZXva81h2wCzZKQoLgVxvQMIiU4ZVN+yRg37qYGM4Yxf3CRPq/YPBXLJhTx
8fODq3vfVBUQNNT66sCCftrVPEOB7IcDf8Y+H6dVYFPUhUQrFkn5XEY+uEct2gJ1sjflQDhaoLMH
UzatZxYgga2vyXgjBxIqdJ8Zk9+AsAg6fGmInI9pNEevOc3W6YqvsR6/ogph9sEwr4/EQHS8rxZS
EcjgMPmM2GGFeVUtnUGwFRertLXqjTYBeIEdHUd4N6tAw7aL8mExF3GObb+FIDdVmj6VyvZWukSt
aSuM6RVKJ93Bszu0gvkdpx9I+hYGyFapaiPstZq697ipsS8V2yrALyq67InhO6qRAhlABq98UXso
qPQJoY528lMXDAb4wCW5bOUAJoXeYmca5H/LwDk0IUV+mfDsEFKf+nRnsVrorIToJ7sTuVPJqsQH
QwgMM24Ukv7gvtbE+GK/0fCZvmiJnm073dlUlqw5hyBqiyyPdNXJvJRRf258C1Jw+mRbNe9rU71U
pKSp0sbfjUyFIjZuFpyRv44SmXuSMkfgN6nAfqnQji/QvJWLyTPuazQyUFzdQzsaLxxFYs2ftxWJ
/Igaopgip3r1e8S7nAfgSpdHJD4liY/vIoge01gOa3dfOAzNs54XJHQebJWD9bWBM/nCofjwd0Xh
vvqejUu5DB80V39g7oRFuoGeEaBE6Sr3qsHn5Cru4+0ZAFnfTIiMaFfAnsz6T7EOmWkgUbrks7mo
dWtYEyRxjDVxxYJTXJQCDLIJJnRkzkJXCw9RhKEMYBT56+FW+gK9EowMX7J3zAJ1bMPbBLxq5z2P
HgamABvxonOoOgftGkNDv9r0tcvJxsYSTAnYIPfJmzTAENETcvVpYY/2LSCzWywkW2A3X8hNPzYJ
0lg9bR+r0n0FSb+sWk0Sss6i2pL0ZR36WwMrZIN7N44wOoMgYU2H4xhl9ZuhdZwGJrVSSTUhgsE/
Hxl3gV6j5AFeNUgdxSFhhLH5DcMYasAIEhCbiBPnp5s09TkkdLXMjaReOna7tW3zsc6oMvPjZEY2
9jyLK/wMcA/qbTWWd0IgrCiycq91KKngERAIiowtmog1mpg8mw0Ke+qch9zZQdx4G4wBv07LpFpW
L11hoCpCBG91yl8XNXo13UwfWs1/dtLy2fSjlzqPCRnHpo8tj61kAAqgZaNK9N4qBUZBXwLoQPui
UvP7rEYx0nc3bfWNUu6yjIPzCHBy1yJJtwYb4GwTrIvGOZtOUuziQj8MKnhPE+utyTAHJUF80tr4
kivnHkMsipRMPSOa2bEwfuqD8T6BTyvx/MuEesotXVqqCq6HDB/lAExE1Rj9zHl36kAVil+GVpKM
2uBPHmg769zXF8PsrKPZfm5aUubiwjhUiXzMCpBQBCbBqmyWVDvukrw/uRmm6oXt+bUuhm2SeJgJ
JaK8wBWEBVDI2rM83cN00QBEYoGNxrT6XpfF2+iprVPREYyG/uwyYUFbpk/tDqqUvws4LaZz4Hlo
BEtyM4n5gMxje9/dNp5D6kDxdwM6qIE1QRQ3J6sKN0KAqglseYvNLVgaGUzsFm6KH9YBmpbkMakb
uaxDtidT2pxGQZfjWaaOxPcmj81zGLG4TyJzJ2PwZ2Syof9nMbn2AvwkEUYjxITla+sMu6oxh1WR
1jcZQDiviNi7MCBb+9fAacddVkYPOWwnOn+UhF418kLAUsKOJ5iouwnIBrdW9VYT6B0y5s7rVhRv
biiYpBER+1S6LnuLGM7VRHzRwr2TGaLStMP6nAEyoaOkOxPxOi9R/gUmZ1Ft/FADMSFOt4GER6Sg
12RbWREQFCG76yVLa4YE1KXeeihi9w5L7npoTWIg+iQ92f6MpZuKhyblKjGEH4QJDQe74cKvh3gD
8dVipefJCLyWfzS9Cfwa20rPuZkYgg1C2HWZZfemJau7Ro+YhdTtWoYszbX8rRW3eqGpZ4ODJxXM
G7EbfnSw52LFpKKz5pLig8hsZrxgYK2g4AyMjqVhKQz0s+KMu22MqlrolYNq0uqOVmA+pAZJTKXi
BWE0CDpNnHy9kRujHNMVT8wAY1gnnu5zX2mQ3/uZ+9qyw2ZhYBogR53WIG3DNz6AurOFLsZ5Jbxg
9DpJ2vHkQelop1UtH0txK0v7hXGdv84mnsvApPqfCCowxoQIUizJo4Y/fjJgTscMEmlbm4kjPskR
8uicYg37goS56gix40rxnlS8TszLLsQ6VjT6pGcX5bp3KLiYRzzqHgV+nPlPBdkeCCvrO+mbV5wz
iLsdeCxC3bCOfEnqdIQTDxqsCr71AQNHOXKwtngSqu5j8hZ1BZFJI014LdiCEixRLvUQhXXZZ1+R
IvGmGIy7mBCXoi8JBMPhxLjMPjTzh8/PJhQ/ODq1F2LJxdqdHY3xbLek5q0PBcl46Vz+YnOkiE4X
P2/6/Ex+uiA/P1CFDeWs64jhgPozDPTzs1wZPz77/N4vX/6zu/z83ued0Vjkh58P++V7pP/A0Jly
8tQI3TogfP3zhygw//zl562f30v+esPP+yVRPTuG5x+TfX7686afP/uffe+XX//LXf7NH/v55/3p
MT//8NgV4Y+/7+dv/P2bv/zKn4/5+c/+r3f5/Sd83vF/vc8v///Pn/p5g4xEs07D5hv2tI/BG3wi
pKO1QhK6qzNC4rsMNjspIMvYqp9lWhebbhzrZWs6JmltJADOdtr5g6iBE0zzwH/MvjETG3Zt1uyU
VahDm77x9iqwZ4JaMRNvOPgd3uPKqNbVYD2ldKiHvAmtjeq0K0SOj5Ikwk1TUCR1E1OjgX34MmqQ
IXp1zsnPg+NHnNzh54co7dVykiGGA1LZSzRbu4bxDNVugfAW8knnpdvUSjdSh94C/tCnxHIvtZnc
a4M1boSqudZkubPt6trepl8G27V3ItRXYW+mW7T75z7qqoNSyZ2HGx0EByo7e7ax63mW76IMUMBg
fOESkG3yWEPy2QQALD/Pdc48TAUBUmcsNDBiHmysR3vmQDSuuNm1+YMI/Y4lpZMxofVbpHUERoYW
IDf0efrr55tnEuLHGxROEzMXXcO3VAOXolTA+zjN3keUHYRkfX5qGVAMBC5o4ki/RqWPRdjVUQ2G
Hpeh2OzJMsLmOJJWxDr/iXUww84E2QU4Fq+kxZIlmjIdSr3KgLkML5HVInFK4o2fi3oRMb0qjXVY
aU8TxpAlw/rbroO91Za4I/p4C9eGV6/LZioTpSxwFi6J/Skz1CHkrEt/QPiKNsVvFcqauQs5RfRy
a0NLIKKfVdd12z5tM4w9+0T3dz7RRos2muyTOjplhCWEiE9F9JgCuHpI5tLPBbmyQgXM2sSgP+Ma
nGdIVQGFsT4Nh4c2K9AOaqZaEklxNl78PngT+JCR58t3N0iXqV02cx4h2y+fAL7SDAkvzfsbDsZ+
ZYPLTWolTrbRPQXDbPJkTr2X1vB9wE3Fk/NdIlJmjRgffBHTPGjh17S3H40hfmXk+4qPhaabTUOi
Wobx0EQXo15xxoU7w4IhIiwWxVBjGLcW2SWGE+1Kvb86xvg8kfAa6sVzDNYz7rm4zmUJiNCnCko3
Uaa7zJaIOvP+OcniU5zkl2KqHpi7WycgBueg61eoruJVZrLd18llXWhoigHIABlhcBXvm2OaE0Dq
4FZd5mT0xMJjwZmLd1MB5+olrTEd3NHNN6i6iP6MB3ZTQsmDShJ6rGAs1pb0Lj6gzEVV0HrF5rOj
+ekqQRKy1KwBDXd/R2OBVcUs93piPirNQKnS5LcCX2QVuh8+w8ekTEn8xh+1jpTaEZVcoYxQ4Fsy
cV+T57AtTc4qSlunTnZXK2rXvsPrxAp+h9sNN6ffrrXaetOA6zFxuzpxfWOoPryPPwjSeTY18oeD
vrmXNqhTP0FLg2ktoQTo5aMYIyKjO++jsKBcVY+IeQ6JbjwXJvUvrpM3cKwkIFT9S6zz9nYQfIJ7
QJTuYQYkBgYxPuQvF0QSU6ZLTNky74ectQO2YqnL4Glsibht9HDbCJSxIImImxQhwZ8NS7SUPzjw
7QODnFPSFt8sqo2QCa+wVya1CJ6ZQ6sLppQdJ2eMr1tR8opjU52gzS8jwuKKPgLgFtw6SQtoZjwG
5XvGCYj0ubE8slw7ZAMq9yAaLk7ESF5SU62ZY6zseggZkg8kcQ8WyQtgwsbpHJdU1C6oonLgLwnI
SU5xgUBFSV5GXhICegvcO/rFKL1TWWebgqyT0aND4U0RbE2NBGuV3DTO6CzpcS6eyDUgCr299BHd
saFRrF36r7q0073Ru8/JGN6F4ZvjRDcMYBbNbNGCgqxI+DHCHLjOsC86e+9H5l3shxaFg7xJc9IG
wtpeDk15Q7V18PBv02rnj9U4vA5wcNF124cEET5kLSILjeg50Pyl3TIA1pvm0tbxutDb9zpkc9Jy
gFD1AZJujBTajCTwdhyemypzDq0HzoQdbwowkckr+CIsm5n5Nk1+vstQBy7M2f1tp8aHnkPNpt6e
7orMe5nmcrenlV8RQ3TyQhQcKRBWfU7k/ubb3nMJyu7G1MtzgnhkoYfG1iMtjpc8XWI/2cFCTfbT
GD61EcCsoXyRAteVIpeLK0e2mUTyiq5RA/QznjljZx0FK6akY+dZL9E0TUtQt03/UgYEEXIZR4IU
vHcmiDm6q+cuchCEbPuWWAMbivZC5hNbncuYICEG08dF0b51w/atmefp9Zi9s0r5Kgvru+6U2Hfn
+WWYuAcMkLswd56rfnzyGnFyZmV12WAcKMzyfZoIwKnxDeBR2BlF3m36sYLEkRqL1JlPlwWBCzmT
gziICLdw3Az/w7RGAEGTV+V3A4EK6MyPmbCeiVFGsmdXbPKrZ6NoyZjQK5A2vn8U8qmL7QdrtEOg
g91VsIwFnu188+wZFoyB11MJ3YsRv4EXzXZs9Nj562fyjFZDhSLbmGwL/yPFQRkckIOckoY3E5fN
u6j2jrumL3PCVumx2oGJcT+xvclTkkym+AYHLln2IFisPri0MtkGHXG/JVv92gOL6ow3mR4SBlHZ
ETKe70kY4vPikBtyH4LCHFTEmKzKfABIIk9nmdU1EK0JPI62xCQpukInjLU63daND5a1g+qIuR5m
pHIXduB+FCGBECZWlTGqx21TvTcRzREXy0sh3RQPcLgJs+ERAz641RRER+x/7wZb7FhP7qo6Otq9
/A5VVu46o9/XfrgZ2QexL/qcRlvZ/w+YHUuiYt+LLm/r8fqBiDonJPYzRXb/7b//ZvzLhFlWUY16
y/+SMTs/4kfIrEderNQ9z7YNYcLl+EfGrPeb57mGIDDWMIBiuUSC/ZExa7i/uYyShPQguVs8nh/3
R8as6fzm6UI6UpB35Vq2Jf/2S6bsv8qYteY/oPw9i3b+16QhBL+KKsG0XUs3yBD7a1AbuElRqD7D
HyqkjMi38ixcjUGs1Y/+mIymxSGatMJDWWx34a2ZBUhZ8gmPAOCzhPNjpoQqL5KJIRlR8UQe9whB
3D1GidaVJ8v0Fau/UNT+QwAZwT4y6K7SXdPVYX3KYU4wIwnirn0OWny35iDfItuPeuQNaX8LFdx4
1IthUTsYiZYl7pEn5I0ScZCMuLpFfaXILAEAnuxE5+JiqGKldUez6hk/CCxs6AcGpikbVLfe9yF1
4GUECRLQ1RRHiAIapaZ2LQoHL2/Hvo4wAQLhn7kQi2mfYP4eqQJ8hwu3yodvnoIioGWJ+6W3OO1y
Uh0H3HIF24MvdW/40NUahNRrExQCnvNMlxOangZFhUbmwbAxKtxLkBj6kdT62Gb70I42U3jTjPtp
XfS0aEs3nDD9jJo93VOOttpOZHEpcXaSITx7bQ1AaIY1PJFi1FMSVYSqaK6Dy1L5KJw2TEu7764T
qmctKF1cuFjGQRNn0pe7YR6XfSBta+23PEyK6lRmpVO/VfxQ4yDMoI4/rDBPAXm3zqjBZiYfxjff
GH272YmiP4NtjE1lcK6Jblr9nvGyN3BGRVja7JvJhzU56ZUmb6FLD/FL7tZx8UqDCsMncHMVbYAP
zVVg5vkd+k2I5DepKG2Nc1WROOpJ61rx1fV9RHBRYlFldaas6E1sLXmKJ7PfOXqVBRCwGiaHRQz1
d0mrpnWrCugEPA6ntq1zD6vc21QisYDFtelD3KcMpuNGmU8lRJpvSd0N7/nMt2GXUGIUEI5jhTfF
NCedG3E2u3CC2LwxTdIokeqHMVdCQi/AwDmCAbtyMpZrCg/He5lT/JxaI++ttaWgOiMGzXLjoiGw
ml1SqWDZXeTqxa8SDgJmmRS4U6kl5YfpTfSP0iZ2+LGPJxuxcuChrVrG6E0RghS66MCs9GayGWic
p63SwwA2zmTl5lNgOJiZGVvH1AoIc56sQtQnAJkjc/MA71F4CFRfOeSyGn2JU1rE2dkJ9DA8Vnqo
mLO2TUVo3UKRXhRB/el0+aE8snn2dsa/3tgpo3VwBABFGXJi3KDtomvSGtACBoy5N5n34qkuk1p8
h5neiiezmzLzG+QtLdlCXtEiAtELmESt4Q/dLvfSsj5OFRCcLcilEWcnnmVqIa3P42FbeZButnrn
m7SUPLHaBUfeON7rkZRI/pw68e4jEeYlA3wCPRrkOn3TgjLBpQ/ONx3rfeTbffSKmttUey6WNIlJ
lYCLLVVjvVpdTzkv0sGvVjjQJqAmgun6c+S2fkxyYakDKyQGxCyP8GlTXG5dlJkPlQQpuywsk1FB
UOVNerYr33dZN5QBhNJcxdHrWHs2gdkIuKHgL6eBYNITufSk/tUVG7ldKBMFM4HTpbuvJg27SNX1
tYmokuSJlSO7YAtMR6J+ykJ0RmxtkTvIndVMpkOCH5KHDbNm9nxQC7QGxKKbmsTFGcDzoj5gZWlJ
fBTroRvrEot+j/NDEBhyTrSim64eUjY2O3GeIbRPS2d8B3tuDpsupfZdmQyV33J8N/E5jeFmgBs1
FQlIHCgWiEaffqXVyCTj9QmGr6TH6C4Fpg9JBDto4UFwjPzgy1SP8K4ONpMOK/3WeaSa8BSFEwfm
Pu9IfXkpBg6IYRtH+aC3V6ZKFbmvbNnbIDgrzQydl6av60bbdlNq4zQb6WHTY9iqdIKP7052ng1L
ocRoPPQhaY8IMXjnTU9Bp7nhyRWg3zeDxBV3y44g/pLWrcH2cLLDAc3YTCfhauAW60TgIGRzm0LC
YX3Uj4RvKYrgCN7AtTEC97mKii7C3GRDndGLykRoodk4Q4zM6axzHJHjTa1u9C++5nmgn5q2SgF9
gVepCLq72gXqDuLJEkfg3ejp3QBy9gknfDEWq1hXVrocKzRL28C1hngRmp2cU6NVJHaSp37ayLAt
PGADRu6IrVePFggsI9CD3eQ5GnJNVnSISVDfo6iY386rzyDS/3wf/iv4KP4SQf9ecLGMgrD9vVr4
x5f/Z7e+rv8+P+Lnt/7+l6+2H8XlLftofr3TXx7DT/3xW1dv7dtfvlh/1lV33cdcajVd2v5Rvsz3
/L+98Ud19vCvCzcXhYZjOH9KY51/x4/Hzv/Ef//tWrxDMU3/XO7941G/V3CaYf0GUcG2PFMn1Na2
XPFHDTff5ArLtKjSDOdHefejiBPubyQh6NRprukRHmAT6fqjhuMmm4RoQ+qGS91nmOLfKeG4958r
OGHbHn220F1PsEuT7q9RuxLEhVvMSB4Dc+jSKyWLYb8p5HGy0KEB+npspEf7nposK7Vi7I+9ZwTb
JscwHBc5LmXFajtztfxiJFWBk5vPKKmKi5rYvrVaFJ6hsoQ3FBThzeiwt+n0/myhnL5ps+u/fwg+
R0lUfnyL3n49xP5yHJ7vNw+/3uH/wWPQMP9l93D8yMe/tg7z/X8/8myDUt8zPd0yLHTUrm79ceBZ
1m8eKSPcoruO4RryZ/Ngc9hJDmFpsDaSlq5z0x+9A7dJ05S67pBJ5c29x79z4M2dwZ87BwMRkwmF
T/cchz9Tzp3F+9s1yoOGnuk/WsTDrmy1cCFi8TCUnNDAhb0UMsdaj3tYt8VXGL8McKe8XfzpPfpP
4qWl+Wtg8q+//JfAZGp4twmQTaI4cFN10EWF4MTj8rvO/MB6T4Ac7ROAFydGQrOsYcrvvKhAOh8x
BmpKRpSd8NVpzKS5puTRDm3rW6ugHmHyKLbEVTj2q7TLsQURWUnEDsznBdIB/t3eFdF9rJfVmU1K
vw4QYt+FdZK89ano7jBE5K+UyO1bwZXWfKKIbEYGqj12OpHozab2bdI4Yq/shn04GEBECHNUXB3H
0vni22ESnijziRZ2Qq1k3hmCFmE5XQTBtk2rvl2Wsin7RzcacKeNGOLGpeqwJ+48WzFbgVSYveL6
V+dO6zQA01KP72rRGTdNqmB8snHiX2SoDzJA6tbVLDqx71NPw24HN9WsyKxBWoZr0RQmgyCVBmys
je4c+nFxYCiF9bLK0U8HZHTSIdhmvKxcXJmaETcOefS2jcpKsxlBsfdkU79MrfymaRCcFd5h7i1t
ob4Gbb1trfCZQIgn8rDXQ97i7Y8OWhARXdZua5jlE+CbyEQw2DP5QWq8R1QCZcdB9Oli9HHXSQ9l
zieT14N90Yv7jgTpwJFUm2TCinztU5Yzfq4WIXTUUXPIbAFN5VrH0jUeBdghI0hP6CkWABdpCDGf
pDnJK4O21UcMdsjPtNTYYMDcWT2SoMB/yE13NchmH1kUJLHY9QAjjBmA70t/L5ycZtijfmKWTQTG
g12p4wiLemJMa1nRIwNUCxpwhPSeqsybmm9GPBy5yi9t+0ujActgId8Q003i9tZUxnqgRAwxlTSa
sxKIQOgX4kXMDjqMQOoMhrGfH6y1NioTkD6hhBiUXLSxWOYzmxZ61chYC5nWOsquLsyGwTC3GRa9
cCTExJkO49Dcp6zPrBJpd1cs9aQHAQVtuQofW2Xu/Da8yTnkOewvCZrBBvV+Jo1XNTrbGR5Wp2rd
kwE2pGJuRyBpWF8wUMPUAyMA0I0IaahGXrFKipJ1JKZMhulOww7KEfjSxTNulBQ3JGPzbUtdNNqw
b2NeGHo6rXbws6mlw+xhSBuSk4c7Y0K/2hT3TU9wVddfLTygOpyOPPDOjdvdNgFXwXTYyVFc4sLb
xPRwewQV6VtSduoGVRbWpzSfNk097NN0QikVoOoKpq2LFFiZPP2jucLodR1Ge13K8p6yUCzcBH6J
KtpTleebsNcPajSvsdQgWjXWXR0YGzq059jwIKllEaYvnjKPYcvCCpFwzDHcZl3fpqhpBjjmReFF
zFYl21Grc8IXj/nfjZIYgVyzu7RasLZrXuq42te8gsOUrJNKItFM/4e7M1nOU0m79a2cOHPqkCSQ
MPgnX99Kn3pZE8JyQ9/3XP3/sKuiypIVclTV7Ey8Y4cVRkCSzfuu9SyeoLk083GO+1hafHKOHhMa
YuzM8CdvYdtl9xjRTxwjX8j9XRXRcEmmntSLTNv6vuD8OjwaZb/NxujMlmZVRuO6lf4+ngDeKNqu
iL86WyKUV/Lahqs0MHD7lA9Jm76m4FhziFDjkKz8MMUOjJGDYENJGbcKFTbJ4Wh7/qZgb2900SGr
xDkRhEk5xRUjXe/8b0hhVy7tDYHfmSFFpqPZb/OeEPYEKW8T+Lt4jF4HkrqW5OtRxPb76pi26Bti
AZI9AP2dQ8pT0awccYs76Vv5Y44NurRmuV0u+9tE6NE2QGRBSnJ+xjBDz6MuC8hTIX5/YW2jll6I
7rfw3nuHULdkEi81YYnbUQGQEkOIGJYK1zoJM+MsZfCtBHeGJZ1cLDwdA94nJ82MQ0qS+xW2NhcV
tTMWZ3q+7rIRCudPxpqQ26i1k35EQypzF6pbEVpPo5M7XyKagAsbUeUK0BaUD+DQ97pmXhUWkjEX
bRN7rpCueg8EXXlfcvL8GJ++sZ2G8hUeT7POE2dlDpxTzAA7SG2cB4O4wzJ40ht/P0XqSDXoluS1
lSs6Zg9nF0jnPvW1H7QEmK+t5ySM9uFUP9Q+IBq3uQP3chnS6WdCiLAyanehieTWnKpzOcEMSTnx
YSan76UcZ7wH63/rZ3Lnu5yo/ZYm1oRvIhNM/8ZTrg1QA1Esoco7txjk/ArLGlAScorD7uJN7gmD
KuhRxfjrtl6oX5jXIUa0FwLUsz0i6lvEN+uyhZIhHW8XkO6BqZj78seDwO8kB3GI++k1xhq4UHZ8
sKfkHvni4xQ6XzSZg/2yYvJb+iMpPOui7lEnNyxIudyzhb9u4WFsSDta13A2RWE/qHaeZvX+ijXW
2hQllmJKjfgj9Ahwpzh2rK5pEH5zk/asGo1F0vCw/7rJjt/sSzO6Sy1tLr1ukfMOpdOrzNMQkhiI
65j3EkYQ+gm4LKYvqZjO2VgCshnItjTOIUZGdHPdHVEIX8kfp1c0965yCJmJXWxxlT75ObZaZYF2
M+TeHcQt+YcOCRvpyzBW15NtPcERBljGWMMKmxO5Vf6UGrCQwV5FARbE1Lji9D6Pzasq5Ouskfhl
4crsOeqb7Cvu5j3khpM8pib8WKRetP43qnHGNol780qTssO/jz2uLXpyNEIoslbOlkvLIO9HMnU4
sNfVXtP7HnsL/a62Vd/pR2tzyom9K03N2BPSOZIiR7CDQO2+0oUDv6DCPVwoSkxhT8elLwiG6CJj
YwQj4pNaH5+yXGVPgoUWkBmRNewvUDqUGcyErj+4GJ22Zi/iK1BpzjYgwO629kLoe55d7zJPTqvO
zsSJrEUBHHBMlnnoNXdkjNUvQVTCfSyNXie0sstpi4KO7YlO6pwNna4M9b6HGSXVR5qW8LQW5TSO
GJILpNEDRuFDhS1jTSuSzJGGiCjLwmKeeiDxLCDHK9qBQ8nOiETPIgLykllI95psZPsh6m4J6ZSE
k0IhVSmcVmfnbJnGHn95dTS1BlnvaMcXUVeIzKHAXDqdSkvvO8EmzyTJC7mgK45fE3chL8CWJDPy
4s32GddLjxEH880im7WINLdJYjQUsMoWj5o0caSkZVkta00fbHjXvlz7UZ58C12rubCX1l6E0ULe
8gWGvxA7P4SsAafSwE+HNUFnCXvkpeUgeLepwaMSCQLnS+kO0aH30OJZVKrXmaEFu16EYgvXAeeU
SsQlAFVOTzfxaAI2+DPrUhH6BiGTyIN82TV1caVNKX41faqAZIy9q66JvSgpAhGRchA6+eosM1Lc
aZTTMFg407khoGPLRqtKtmqSMFUQbMFrjgxnxLxC0d/aEZ8Wb4qOLzdeTb4SsHoFiqbCOyuXOBcP
cJfVZtjOCNcoga46o9Z8LyNJBM6GjK82f56S2JS8BruiB93bpT5Ym7GmeGieXDVqYkf0cdVfLJHM
e7qmzsWSYA9vWPcknxIxXMENPWrJREVz5HUFO4TFvDkVeX1067OE4fUIrTTrXiyyIcsXAQLJ7tFu
DjhX+RvDwWatJsQSGNEEacf3Xoag6lHquRXdBWaaFhu/yAy5C2kFYpmugrbGz1G3BZl+HYXpkyr0
Mt9MLvYJ6r1UthLeLduGn7ZqZH+QKVZ0Co6hmZjMza3D2oITQ5tuyKWwbXVKuqAv7lH6Koev1WIP
xCaoU8Ik+KftEnWVhyVxmX7caQivsePJVTz2KfjpMhHorSTIx/M02noKeQ+1LRt7oHKIejokToVX
uWrNqmz21wyeAAgWFW+xyCmEmRBbvAF8RBsV/QZao5jW1Iwj/HeDZD9t9lMCFDjhlGXusXPNDBQL
icBN07Wmtq4rsnJgFBoJnvEYbxhbdTf00OpHdKcDCB3jta8LtrlGXkFBCBtKdfe02mLQ8QLKCu0v
gqunx6nUONxMTqWGldNzH4c0sJpw19sg9R4UhckczE/vuDfKHSt9pRw0yTvX78fiXsYkP68L0/PF
OUgg5pxzTHZsXGJzBFGgV728DLldFvfj1LndrrWQUnaxHIud7jR2g24qJFiFDBP5E4lHg6swzfdF
kzC/WL0RT3vbM3uXAJQ+I5BNDRxcy1DPum9+S+fkNXFa5Rxt6lnpbdgIvOGLdNTd4CdqIssLF01Z
xuU3iyKBuRnKjD3ONCXYXZqJDo32IMa5FDlCrE9aNoJ1L7XM6VZqCuLoptSiNmRJrz0vvJ681raI
SAXWtKrUNLBh77QxXWPNd4HgWk3FGlkRtLlNPbMZJg6GU+YLbf95RWA+778pRmCXJx6RBYuSB6WF
d/UAN+oDKxVMES0dNg8OgJHpqzhjhwefvxbfP7/ab6UPrubALJFSoEGhj/u29KE6XSsQbTGBy0eH
c1EEzWr2XYyCsI24WPbBMWGh/PyiYi6ovL/HX68610R+KbgQfB2Rw4HxQdf7MmYrTYbKoqDx0q0R
RSRX8eRobIa7HpeK27t0vQzWG7kcKaSTS07qxKsWy+L8+a/1tvzoCOJjpGMRgYS/kDqNId7+ViG6
/b6rJDNQDTnCvO8lOITg5b+7yLtak5ZqiTZMrHeOenbgcQ2Ds2oLe/n5VagMv3/A3Iq0LMugPMtW
5O2tUFcv23myxtenTkU9HcfWOadDfWWCMP/8Uh8/tX9eytXfXUqnp+pj8FkUPYwIULbhGbR6R50g
r/9wVx9c6s2nMf/9r8MGirScQtrMTtb4azBQr9UYoAhC9fhv39ObC82P99cL2cnYDBYXGrIRD19i
1kouBIARFh4tp278+eVM/rl3n4NLv9viPVm2a8l3b8vxIlGrnrdVR8S5J0V91p1+9/k1xDx6f7+I
SfaGS62VcuzbewLkr0P84ZtD/UuVsKpyTiROj5SEbYkfPpKuSqkl76Y0giZjR3Q2G5F/DSgxQgns
VPr0+S/0wRDlpv/5+4h34yZKfKOPGC084wEab6GH5yDG6ycn8DHRWKg/fN0fzHSsAaQF2Q7LF86w
t/dfpFbXTa1JxziLj04U7VVMZhgbYw6NmIjX+XQ0kufP7/HDF8s3SEvTMhClvJtRMkQR7AW4Zle6
Vw4nSJmn288v8ddz+u292oaQpkJko97LXoa0crpe5xpiOGZhtMkCg91ITtWvJ2XvtZRiT6QNUmX/
DyPqg6+RwIN/Xth6/wJptHoh2BDE6kzk6BhaLHx6U/zh4/hwnNiIe1BeSybpdysUnF26VoCoF3aD
xLcVSIld/SWxCWYNFL7bzx/nB1dzHAyXhoP0VrH8vhslZTZWsmB6Jiibg/tt7sHsCc+JOn1+nQ9G
45vrvJthRFay96HJu8g4l54tk5llSq0H3Q+GtUeifeajlyOkJV5x8Lr6/NofvDiurSzaK8K0zPej
UlqFE9g192iqpjuW2BzggeTZXqk43P/bl4Ll7xDlZLPHsOe+z68TqdmhlDIhmkBCbRZJOPcvvmf+
z88v8sGzdHVlMPxNIHRCzX//y2xNB3tWI9FttjCm4iP8kfntc6iFBxBFeA7Yu9np9Vinf7jsB4/R
ZcOgOwaqM8blu487AhqhdG1+hVoC8g5CCtiuDhDP53f3wYjkM/vX+H+3VyJwyoO2yGUKUZ04qREj
AuWmR0eckkvw+bU+vCXaJsqZlyFjFv/9+iTdiEjocN4NIr7adMp57E150AfzD3PWR9OipOOnu7w1
pITvPrKwrMVUzCc2lyhaqNZ7iCQPn9/JR2NCkks7iwsdWxnvBl6dFpDYyZEADoBXGoIg0isqL3uM
BZQb85OljYe2uf/8ovNU9HYqNnhodNjpYEvLfv/4fDMB8D5vIOeL9bqzoroVWOPRFddzG+M/uBiS
SgRhLgQP+W5eLILWMMuYTUMYEUBXQqxk/CckusURtGlkkIjh1p9f8vfhwf39csl3Q1FWDlBRnYlj
ArYYgKItzGw3Do+fX+X3V/f2Ku8G4RQNPbkebL68bDZFufKIy4T2U/BlRhWHXnGTayYMDzv8ww7h
9y/tzYXNdwta0eZ8WoHFmLEc1AHkUjQdngY2m+HCtpJ/e/l8e7V300fl6NRX5+mjgj9OBcsnLHAW
SX/+MMXv39rbyxhvP+kxtFPi2VmlM4A2Nv2ToqmXaZLe+inm/jD+gVrrpxVT/idybQcZqVwo3b5V
3rDphXv5/Lf58AORSrBPYW0V70+bWmwjA6wZs4QNHufg8r6sqZOOCJC+CUhHn1/t4+H6r6u9G65j
0JhuM++MKFp87frkocG7auh/2ll/+IRNlAjAIZE/2++mGnptejXOX4U0v3cE2GUExX1+Ix8+NpP9
yCyQ0F35/gpDVmgWHhugFL5aS61wz20SaRSMU3MnSye41CQW/eFdfXxb/7ro/Pe/rKokEYxTYPOu
OBRLY8vpx2u349jXYvnf3d27iSzrYYVpgtfEnn2L023rgF8KZiNVvfHV9vOLffiN2yiVJKBFF63R
27tqXWxjKE2CRaR2gq8trF5i91sAKf3z63z49Kit2MpE3e6+35MgnOuQ4PH0dP579AP0s+MUVX+Y
kD8aGJRu5p0q2nrKN2/vxi50rxvjeSGtve0g+p2B4LhJ6My2dNP1zef3JOZx9n59Q6dPYXRWaP22
m/NKAjHmetqiDRw61DgPtUAZdF+rfZc5J9Djp1ZWD3LST8boYfDHpRJgUaqVe/f5r/LRa5SOIznN
Ua2RzrvXCCKL2vrE5BmkEJ5opqJfIO2AGM72Dzf94ZVcCyI26mmXcfP2EbPg9QUJ9MyfSYFnMaMh
C/vMXYAufZ45ip/f10dTlimlbtHTcH/fU7pgW80W69AC2QyqSjDhdrZ1Mus/uAz7O9uVSEolmru3
NzW1Tql3Jb19FP1qjUaiIiA4Jv6TUPL/4IP79VLz8/1lGmEkFSEVTcZMRNxVdhhRHw3OlZb8w8yD
Uu5fis//k7XpJQ+zBl3WPJu/H5yUTizbMm1HZ+v39kJd3qaGEXJO7Bp5g4yIvKPoUTrFvRnI6zpz
wEMiRvj8dX00OJjwEa7NxVMcKG+vmU7BVBo+W5UMmPGhIzFIz/sbt6xvcNV2fxiJH42NXy/2bsw7
Y+yFJCGwzgBm14ALYPxYjeg16y3eB+X+4d4+mlvYn5vo7+YPflZ9/vrijMRFd0x+1CKQ0SKRkC/r
F7RAMIIe+Cb/sAYY897qzdvjjGOapmMb7AsMKlRvr1ZDYUGNwHyZkmaxmOjDhOhWGm24yWLxpSrM
e6P1vvijfgyNdFt11UpP2yuXnDVvjG5LBXoM2ouxaAttQxNp6ZDTi+755q/3/Q+B7+Xvv9A7HfG7
//3/SlY814X/36+q5TeK4m3wzgw2//jfBZ3ib0iITYt9HMsP9S2b3Wv/o27+5/9q8m8GzV62eBwh
OUkKiw/1H0piIf6GcAQRMT4wE4HvXHn4h6LT/JsybV48lDfbIM5V/luCTsOx336aFsci3bAcfhUI
yyxZzvsB5TQdlpSv2VBW97rwgaa7zqlz/GwLOtE6Zul4RvkS7n0bMHvApKON+2G2FwuWrm0JZT6Z
SkrzcWruhZG5JzKpt1oFC3awomGj0BmiB0G2lDvNdV87+RWWU3JH173hj5dQ5ITZBmF9IvBiQzWW
c67jnm0s5VfRbKpVXl+sNHIeaDY0DqA6vdiKuNsi3lhNcZZdFCHdKaEGpzbaJYBkhNahCAs0co5N
UR8QS9LPZtPMb2b4pn/TE7G3xHZBX7vowmOYUtUpnB166nqVYYQlg4k4tq6kWZhWnbGEr2GvqmDU
zmOYnOcYlAOasHovNfuVCne2gczTka/m1N/zQQ6bSDSghMqQkE53guFtxMOihXqO0IbbGVXR7Xs/
xx5loE2KjdpatRBn9ZCfCO36S43/fhbyQZxDNacdldNq/Bgm0Spq1lUEnBDG3KIUZMZMkd7dNaAr
D2hrGlgQ+QF8c3oVVCQTRNVd6gPNAxCEUmCUMblKKHewCaXJcZhzwaIm+SJtpcHJ9a5s0rePxC/c
xi7tyYU+2viWeFSnqsmIgo6Kq3bK4ufM725kWW+7nGxIzYMjlSq0sxrS3G0b9eaGhG8FoF+Luvqm
jlj/pUaMKUQod2+F1SNNtAiRWeaRs03jnyf2JQirqyZ2jBXb52mHSY1GnnSvbHduhvaw7+AGtVg0
/PC61kRwnUhSrszYAqtm6NOqD5F99YaD3zixN3Tv8NwyUIqoKx4rVIOrZJ+6vC/gE4Prk3sJIZ/u
i9UtsdhP9yJMlzYdzTVOZ2s1ZMFwLnDSLxGlQKZXoUAdmmLEjYh4xIC/qMfePv31RxLoFEyiAB5E
BXg1ISPKyzroYaI4aDXAgSDXrnUxaQddJdY1Fz+irCv3fk8rZmqze34Htcytsjw1VL2nuBtXTt4G
a7ZyctVWrdqEoTeTwZwnPYFm2Jta/Z3UTMfwV0UwGTfWpIhTAuYY6/FDKmT9bCPY8c1slRlDe077
pNgPQLKhmyFOkjEyv3H4apZFe+a8Ipd1AobBvU6H/Du93mj716efGQRs01ZPT7iPIQpz6FSitC5x
3Yx7r4fiV9ghWm84CjBiNyZ5K39/KFSD7VNroXjoYEotj1Qia+CITX0Mh1CupnAyFp0Tj0evgKUS
OMPmr//roa0vOmkiFyIkGjBgsU8Ktzr56NFOFDAWI98xYGXkZCypwwT0euisTa3nD6b0C3hP+qGT
Wb+2HeyDwOcJ09Q2f73IROutI9FsaxMbHhla1aND/Rbt4ljeV3o5qyDTreY5+CRzkS35KMZlSLAq
OBKZrfypg5iajhW8tWowrhEEPnNeqle1iuOjNKZo5aJXQDpUfVN9PG41DIHr2PH8R68D45eSDbzs
IO4e6ScS/QAbbWWrWUdl+sYDtIfg2Srz5Iyb7ESRfbomKt1alRBftplXxEdztIu7NJN7fyxvYA6P
69xyf1RkOHYxUfeI8r9H9bhXmgKA5sVnV3NIe3fZd/e1XpKTneJcrMl2YXyGC0qJ5qosZbbMYsJn
a9FWPMP6MSnDexxL3/C7kGlr87ZHcs6a7l5O/NuyzNb1YPIEobQugdzh88+ClWk09g1xP+NRy51o
QU7CcAgtm5gOhEbrUiYZ9FGyZZO6/+EO6jxGafYKQIM3XTZtdmlHdfBSbVwOtswPaOhBUYBMgZCL
csP00V6EJh7BuPmhlxbW4xlDUpK727aDu0Sc4i2dnL6328Wv6I78ZaclXwOt5LAaQMixMsCZpTIv
6dDiwAOwl8R7J8IISfSe3iswaKMtQFzr2toqXfABQ7oNYpIak2qCZ0b62yJOjRZUG2jeDnKRaShM
oE28rYsS3z+z3tj3JEUT8IC/rcGGMzRr4ktpuFplvIackWXBT2Um1sqP+K7gAy8Nr0U7QjbC0MMA
LXP/BjW5owo+QwLF8Lbyh5PZpObqC2JnSaaBKR4o2H4MfdzEtkTkkAPmc5+SJB3Xhi/HpSQa1mVI
WlMbo4KpD1PVWrsaJdkU81vRbLZUurYbdK9WWhNEM7THqhrvtULit05z8tyr+Jbw0uemgxtJ3zbC
0IoW1ku3In/OSBBvm/ZWIzhtrKe7JJ1uTcPGZDgAmUfixc89lEBK0Ou1MxjwbBXJqzN2hKqxqOon
4hVd4gpqY2GgGS89Fny9eNGMguih/tlMfGTzJXw67IeAx8uSUJEU8mo5hxOoyHxpE/uHNownPjlt
F4UdIjCVr/KxlPSdCHVszGalSF7O2DRjBsZG0MLvowSKSBIz6zKDqbulGkp7v3ohdCtZJH72VcrK
JZ1HA/UWQ4FughbMCybGNQ6TaB2YA8jNFHVgElzzAl6jaqxXRj/c1uRPI/ZEWJgzMIRlBNsQNgdt
b5pRhBXgGXc3JpLYU5Wzhpaad0gzIqDzBqC/IUqXroeJyZwUBM0d8E/QXdi0VdnsRYnIqbKc7hy7
5MVSXD1UGukBHYj2lvyEBbgX5PNJOa6IeB9oSGGiH+La2PXF9DWzwbYDzf7pDDo5FSR+rLPc4gnS
41lC+jqlw9isnKrw18VR9QjqEHN9k0lkMyvDZ+0ixH+Vt7LaTqzrDheyyomiNpj5fVSTFUNn0U/x
bRkwasDAfcUs/cgsIpdD5VOzyW80wJuYS7bGD10HDh77E9RXL35RPYTYuHMOoVkyDFl5K5tPjDCR
Ypmr0rkq/QkAgfNtKPoH2SKv5E06V8AQFkJvg0PXo3NrdYvM+XqqtqklyKaxq/WQBK96uYQT7a99
23VXDp2tRTNOl7IYt9IDQVK2/rjyVbgZU8M+0CfXUZJkFtzItDiMXXpIvIHBbhNBa2shu8HGWHi1
dzZVB9clm76Oorkfo/wBkhpZFSNIa1Xz2uuZ+lGkc/YCmc5KS7GMDBCJu3gNc4F4HrzWoHXvfcEe
LzeY0GT5ahsAaGPlI8ItoVeC1AQ0Gq1VigkH085zwkfvGJ5x7nrM+RLcp4ZKufdGeIdhiG9UxtoC
V7hzBeTEPY/VpXG85MzMsCp7GD4GyINtnNqrQRj6ycq9g8rrW8stTdJwSCS2u++lqK1lZZKiLWwB
o0Ap3m4BhZI1MOmnn1amdztLzxCDV/LS2hnRAQ1BuHG8NUk2vdEJU2i07gkT9EKz+/s+T54ADqol
ynZvSyzZfvCwKHt1FMMNTgMm5Rsdq0He+PxLVgBUyrGWCfaXYM4iBhQAggUMNxnMIdJt1yQrKeWr
imx91dNPWHQ6Kt0qgwtWJeGaiIKFuuti8E8QoNOtzaQYAtjej6Z506bzO2usZdczVPXJJMykmS69
XR3mlHVHC0rmbyD+VcGnXJajWuD9uadZvjcs7zHQBswM3XFCO3eqZfE8mqCEhcWkXpooeWt4FTCB
S5JgT23dne0+Yrc7Ro9kDOCi9EFYuY6zCDS+oUl4ex96MHZg4pIpOi58V7XXoR99Jfl9YWlxtGx6
jGYmyUcqqMlmTPKrOi6TtXtL5CR+pmC6C3srXLYldjGn+IL4/Ma7rosJ3FsvT7mPEsWOH3P8YUut
t6/Rny7VFH93cxwJKgm+DogGF02DeFMhf19kg+qXogpfeo4rvC4CRND8PTqmVp0w9O/HXH2Z8IU3
LCLYdSxCIrQGRC6ZhO5QGbswhkqVZcY+ptSxKh0HXn/b4xhy9ZXloECO0/I5YLkgHuy1a8CyrWTY
Hr28PnjRip+6Nrx5AVTY4ifCpojIkvegJ2EJg3km9RfkswtdmL0c7dpTwnFKn0B7CgSLy6wWr5rO
HrYFbVNNUcNOoSNzwbm42g0bQQboqB5LGT+FjPyRBZWZFiK0Nm/1+7Q48nlM60g6sN1jFJQk0eXd
eKug9y7iIrtTg7nmYCy2U9CvpxGbXlbRhZ/SF1EZd4LGWnuwRPjgcwKd3OSRrSyA0CTaxDrQBuSd
rqi6rWmRz4rgcw7YtOtm3Y/ye9IHh8IuvrTu6F+IW/0aeBokVBcRSNKzbuUtt6eN4XCK4KVMgvjM
zHIRKo9yK/Nu2FRT+LUrwwkx/RnW2rSNWCiAKy8TMW0a+Yiw+zYLeo5ABts6LQlNctMx3/XWo07g
xxpg29FOVq2Jd9Gu030rD11WKDZp2lUL6nob+l25DOOhOlkGCC9T35TAiXZOG7AwaHa9tn2Q2a5W
F+QqHUoU1qu8vBqLWi5glV6yoO3v2kT/ihZ8MQQ2KbtiTHbDyOToKQTwU/ETlALHeodzPM+wZROD
+qZHiQYYAFa3tdJ1EijxgV3PcuNNGUdbb07NY+fmkbAo5kXkudCbVVwG+pZmO1Js0tiaNLQWnDl3
xpDAbynU99iBd9BoI+EPdvyg2+Zz14q7vIrPmVHxIyPOhQouALfvEhnqS7xIVg5xuJLXeVwXK3uv
ct6M61RA/XusFZF3sj1sSVbOjh/nhVnukrCqgZ/6K0Nntu/JrltKhY8jYEsJIZDtb4fymRbUzMey
d3ohyKTUqHeGgD+mpDkEZbZJy5QaOaDjDayJh1D0FOxc9mLKWcYKUakPPWORwbJ7yNiDKJu9O4zy
70C/EE64zjlL2kuby9dIALO16nxX1vpd4Fh3PNdDo+UhNrnSX9flpG8IOF9UhvpGGOCzpduvo6Fx
JGn8yzCbKJNp1mJgIjOhaeWVo9ia2nfCQ4qMYegiTT7EzjIfxu4h6vSDNDi61yJ98eLuRbfkpfAl
qHGtfQlQUQ2GuOheZe0iHkrLViD1uhsyjV47Y7AWieviQilZvUnRuviV/8QZbKfr/kOnA9yxnOaF
0J8DSJEDMg6dyHfzAQDhsp7q4JLGyUaUsb/Ja0yUBT43f/CqdZ/qr27iqrOpnfw4SNYdFaqVsMqj
xngMNfdb2A0XEbKGBYZ1R8rHNz8lsLU1vIe8yb5Yqbye4i9qcp59Ig4XBOKSVyX8BZMRCvBrlbME
F0FOdFCqv5jhdxwhgL/Gu6DV0M03waMIEhTQbiTW/njvawF6bHxSEubPwu+m58gInkLdKrCK+geb
nNd9oiW7th+/40O6RI1xZ5r+Pf6MDTSm/dhNAHd60rRFuBQOe7JAj9ZS4IoT7oNEvM5VHOLXA8Yw
KMKeK1tXIrvplX/Jm9He9fmU7dvCP2U+NHO9fyXvcQKquCD0pQD+P72W1bxVEnyeAYUFBzhAZEcb
zL3nnA3MjDMkfTQAUmIDninM2NvoZb22LDYftiChIhuYT0wv1xZeaq3Fjni9Ed57vovt+Km19Tsx
pBzrwfRzGjQ2lu5A4hgZ00H5amjmEbrUbTJaKzOvtlmQ3fYc+zdG2SbrMITKPa/Xpl5/12qCkv1J
bXSZY7UYyL5sR9isbR50sxTmOmZBBZkUYE1etqbs1tkF/r29z7X2CfRPtSTYXq19PTxpcx1G0LV0
orwntrJdjTbnFmoK6RIA7aKjKxd3qzGjrqLFmNqoC6lkNA5+WI1A97KbgipnIAcq5m74zSew2FNl
u5pU8ZCN9cLOcQmmNRnYPVA/Nye2MGzlrtY6vA+YcE0O4eyxr2XPjkaXknCbmByIZjBWoYyshbzJ
SHxkAFOhwYlE+OgAzJMgXKofN3pqXuZPg75TsfaYDTSteWYHuXNjDT6hhWOYDGizL3amGF/0CcPt
ROumLjhRBW7w5AQl8Q3pdG0yyBaZ76h5FJyUCp4a2aUnkn5Xomox0nTmKVN4aRzsyH2vCDBvV6Am
W05Y5Y5/u6W0Qb0M33mmP7QYqgn/kHCxtK9akzigkQK+VY2grQDncr1NOnFdmMGVFVXbnNbPgrjz
OcImuc4850vaA6UQzt0Ula85Qr6dEDghTcic/nBPTm2A9YJQyyJLv1WFvssN85luESXaNNvrGdmM
gFmMhE89cB+jTD1PvQX1Ctjntor5Mj3ChNd2QlE1PptGF+47q3g18/ohZGbZDMOpxdnBzMJ8PQmK
y0iYHfzgBb0vb97xROUtKTUvxHvjSBqoyU0R4RFQ0TijstudZ+WMfi1qugLWH+oCLM/70vLuyTvH
CZaykyObDKCubFeGNrzqCXBBWPg/cGlTs9WyZxFpsJY4oC5yMtWyWJn7YsCCKKwJnFmTP2CRXJrW
BurQXWfHAkOjuwJofKe3FgeQPEDsb/UGbz4EsuzB3pdev2SYQwwVz6QCPYCpdZemtJ6pHD9l+vAj
J01typx4ZQZUrCfGKca0nYgfsHQQNYLGeCE7HmPqF7d5oslNbJek70A5mp0qQXmrMhAhBdTd0N9m
nXckjKSARuoGy7jPUP87w1Kjsc5ZqgPZXMTpQgcsypLMIctxjUdCYYLNpLw7H76anV8a18XZhHY0
z+AekHAGPmfcsdtZOn1Fysb8R4U4Syiy8fwcIxUiaRTYOikCOgy60M7QDHiOtagJHcSeN1GqHNZN
26uN1WlbNQKg7zFDUF4JHqsJYkTSQOwNmVhNVfZLpyCFqWflM2xpbqwEp3pc/8x0Atqc6AbBLMbe
oTiOpIksXc1+DiWUZGlW38MCvVME2FlUcGnBbmBlLNHNtWYLt1JQ7B7p4HK8EAQUbpFXlAtJO4Ad
FfNuPLBLKlPOb+MtNXyiBC3B5Jok+IQCJMFFYG5jfNUjMQ4S9R0uqTx3vlIrv9NNti8Wx6cK8nfT
UEPwuUVLcID3g4o8yO7Q0ivfVbFYV5Lco4haZzwCrU2THIQFmdVpJZ8JgrnrzaUfG816JEVtMSh9
Yyb9PkuLB4SwK622Lq6yT3rabBM//VqD5t/6hHVknJMXmmmyeezZlPQRpz22n5xyxWNQtV+0wUsX
ZWVsyZQ7BWVyJWrkwGUdxOfGo56KT205Uqpbi1bcxDyoLsG/FpXjhoNuvzbyZ1s4pPxUhwZ/vcm6
tgmiFDtiF3xTZTVtG5fMF2ogHDLJGuvAXmwSynST6f4vdWe2Gzeybukn4gbn4TYzmaMyNVqSfUPI
ss2ZQTIYweHp+6P2OX12FdAo9E0DfSPYrrItZyYj/mGtb9U7L6CXsLoCfAIfDKYl31WHzRM1YUDQ
EY5XsSX9+YeVcXi43hoZMT0gAHHi2obz5vfNoes7RmVKeExpxY9MzNYhy9PXLvjjVlW2Y4NCmk/K
SNgbsvFiqPA5WbpPh7jLC1Y1g1CQNNnWuHHTZL4pIzy6FTQNM0SzBhB8wjVaucsFZS5uArmcFCpV
snV5/aUI4iUbTrkty63ImKE5zHAZ3dLDodNAeFOFL11px101c+7I6Yfd4Bs0OZKryorFeFGh87A4
wEEyW9+HHUdx++bjSV5zPWKwW862mbK1MyCnN8sqqpdUErVGTgtxqWpjtf29bs6F1RPXBFvA8PCX
ed5bOjLGEdI5WJnvHhpFwKCr4AP10L0OjgJgLouzXY5PFGb22TSdR9Fnvym0GkIlN0uIJLxGDbBZ
FsxmvlPdT71vHsfJ+bQKM904Nvk+5TjFXeETKqBqOB66JauHUU41Fl2ch523oZtbhcnfUTSow6SX
c8CS46Jk81uNTP0JZWVMEIh+t8hxPjU9xZc5iD/s+s6hbwanlg5k02VAmKuAFJ3UOynTOBnucGd7
q40qoFYipPwbEs1hT6SuOiva27OIOHzGtvgT8T1v5q6/M0UNxFkywa6gBhJPt/OXx3yL6NSIAbP9
RjDX75qyiWLd6u7OQNnEcdT8kMgiDnNJWn3AVm8bWirhiAk+5ai9GOokfLjAe4OjuzIzvGvvEuHI
HL47k+J538zz65zOH9YEl3AAweIQRZkV6qcUTkKUR2TvaiAQcpC/iChF8iCFeeD/2UHDz3baG5td
P+P4LVz3wYVsgVE0K/dVgbefZ/+UkbRT8ynBQ+/xvzcZUVjtmp7H2CVLGAG1M20x4M51clG/V7JJ
94WqunPohe05T1l1mlhJIHeU2Esl4J9SX5oEv2MJZnTH8sIdFnkuoiY82yt+3OnGu8FPH0G28zdU
/rUsAF0Tkgksxq5BgKTESKTkM/KrU+vctDPLox664m4APF4UxcaqohHotXmwy4waLyIbgAgmnQjF
Nq7/IDp6n7O33Tll9ZITaTCKzN72xCzT+Izm2R2TB5eo2T3oX6qtIEIgQZqH8lsbuAbTxs4tWKWy
hd1ZhEnFUxa8qrb7XmIAjFlfW+evL151kCSOx1VfvwiEa11ivA0s2XHoEp82yFtTZMMhS1rGGD4p
NYVH6ZCl/Z4Elm9FIkH0WkhUDp3XP6RJTY62bd2TN0vubbVfQUe7ZiHYMWvK/hjlEj4P84cwZExI
DuKaKtW9kdvgkJuQQ340L/OiOP4xfmfdR92RWwkR8ncmzDuZmG9D4M+bbCielbeyWic0KtRiNHNN
9k3XkFEBsHyv+/q7S4Iw8vnMPNvaBqTPpStYfzkkQh0sq9/RBLywPlx5pMVTxDhzZoRAEC7pgWEo
tkL57OgE9yP8gp0YsQoL8iEJtn+qFOx20TM7UqxmDkr0LC8K+49VqD1Il/YeQkAbm3V1LvyyPkVW
+eE6A50kfUqLOXmTm8YdLcgb0fHNZkqnb6GzDrLIARA1iEpRV9+LcWYxk7bvYekSQKRden2grKM5
XfOgyB7F5E+bqjoafXWswvJ1SQkWJX2LRDxqc1eV771b0r+XJKR2mcyIqCYdfbJp0AABsT6R57n3
47a3v9cKx/7ctKRO+hCGZpa+rGhauatCBx4bxf0Y/Wkoafcrs3VDPGy1JXXdBV66sJw39MNUCGOX
a6SBGYGpR9dpfw6zmR/8wHmhyW53kV3fQaL/ldSRd3SBfXtqjbOd6Qcr4G3YnuHjWNfEt3/a/gzl
KBzjjLg0PvhEeOhlxyP2liPxuY1kgW9IJZrPVfOcKOO50cPRC2dzr1PuttY/LslAwGnohMeqJiKC
l/g3RGzKDzXqQ97Kvek3wW4eM85l8pyysCOxYrpK0yG8LiSF2Q7CJ82najG8X1iLr7Nem8gmPCwl
3WbpBwRUT9GhaOe9Eary0FvdoZbjd3CczGyFf5UMCYZxIlWtcm5yZIzlrU6YqCAVaGqNi2C5icCB
iGRY7+gRMrRkKEatb9iPtl75qkq/OrFwp4lceu+Wh+R9NMQJLGZ7TXWi2TeBEaCmdVGD8UjqW+Y7
P/OkevVC8eHogNhmM3tDmNYuY3Q0KxzwEMCjycPFPDCWqdYRQa9+lp67Qj85dqweoD9RFf0GUy6p
BxkfrqfKNOebbi95IJJLafj48BGBNGEOXyxXDKmrzAek4TFksvKXsaMiTwK0Mn7AJ0jYy0UxqujT
5lj1nb6g1zkCdvC2gdP86kwXTj+5m1jys28Bg+aHWlMpiKjyWfoTYwi2+g2YKAHHklW4FdXBaeiZ
FCnr7BMf1UJvvoQaeYyRpBCWAsqTPKTNdZ3a3Dhl/tNy5a8eusBGW2ug1+ReQj9PTsugr63pHwMF
v1WMWKwXxKoTKWJnR5W/jaCjbzZe+9pLHk3OyU3tLxfs2Q4jvOEQdCXPMOAuPqou+x0CvpuQtUft
jYfksy5Z5k4948WBC9flkSPXFQV3l3cc21C7rAh+S8GoOdQKwhF7qJ2SRByyhN9Tmb5DcmC0LE9l
k/fgtFhT51bHaKbdR5ziwLXoMSiLeHNeOwPiOmlrBN931nTQhOi5izaJU4M22q9ZCH6S81w76la7
fGZgv16qHp5DljERnNsJz74srmG3q9ns2Wz7a8sKYr+zH9apuUXAKxvRCHM4PUM/SiYgObOJAUWB
b1b6GGXGrx5+iQv9ZeM1hcMCgElr0rg8V96TK0l9HIfVJGWvUCudnSvd0tVyXARRt2W6+Av65BBH
YYAIgX7Z6GgDaNOJuzDQ5Vh7rzN/TFl2pgz9rm33s1jHJF3hjnvhluHetOR7UaQLl0h7sckEC0CY
XEysIiRHM9pwzMJEwgjBbyIBx1jzTycy0zaMY7nUMlzednL0lvIhrwNiT1P9RMomQv5q+gbmJdvW
zcrmHsx6I4xrEow191P72+iJnky7kvurZCqsGXqbz6PDE+8zQd74jfjM06o/FFn6qU0IkxC2q44h
k9sUemfMWCyYOzbtfmx4eJrqkmcG9te0juAvmAchvYzvtY5n4lL3s8+wB3gbwS1un8bNOgwCT3v9
+tK0MrgKmb02NLTgcLi+jQuQ2poxsA53YHGPZhcM1345WzSo19kMZwRlzUyA2XRaKNiu07Sk+2GE
M6PYHxumAw07MMrY6Lp4Eam+kxVZQwS07xy//ZN1yXJOk4rcTjM6c38HW89gbVMu6tGH+LKzi/Cp
GlJxyRf1YES23gxSXhKPaRLXFHSB5qkP1IxUB/147zXitRT3IA6x+mMqYmVteMO9i0csdqR18nlx
rd7fmPawXVDubVs1VOe0HT/NItzkc/jbd8dhY6sZXlDxiyE8iak+64mGDB5oP+KhtNyDTfK0O3HB
hSUDYtndJ1BV4gEuT6BaBnPlj8mYvtkDHmRu9XJvFMZvj2zvB6zKUNfbbo84ydgtf6AekXgPqCYd
mwsACZ7cdR+cm9ly9HDRPM3riFlGPcP8JekuucJz0isdz5Xtx3Zv/mCD08BHt+lHLOR5vuzAOZL/
nOULfaoZcX55Fi9OJO6EnIhH4cHeRH2yQQqfHDW6lF3Rt7+9PHtpcg7wKGEjEOTLmba8RW3F1r12
73g24OYJavMU+l3PFm0BBHcwgLvQIKm3SJbeY6f6M//+mixrxTKznR7nJODmQ/jILC5AAkh6D73D
UvFS5UwUSJl+mUqw505HjKTrfeiwMi5SaOPy9SPP1SznTLf+iS00OSHlahV1mk3WpFtFh6D/o9Fa
nG2DfcGEARXcPet/06SBts0yPIV5++5JjS8qHfJDWhfd3WKRyl5OUUsS4HIzIWy700CfAvg9HjPe
EjZFN+GPAXy7QJ1SyaYmdaffU2KXH4bgesdA/MRkgNSJMfUo5333WcvqgSMmPy/lNJyp9eJi4UXL
yo6tOgX5NJTR3rTldA9gjgnldAAlzj5hyM7zgKLKSVr15mmccIaADhegbjiaJG/v0fbtPfEnMYPP
RRTiAu7lAcFGdgHcSKZ5mzvvFJ1zzPWkjnB67PcsIPdxEvrFK4ktSd3gs8pYvrY1aRpStCdSd49d
5yOdEs+18sxnwGE7Enz5vh4yUxPXlYtXY2KC0LniOMngNVhhcvli3dlgPRJjD/jUOcC60Xu7ItEg
fJ5cBrfBlB+ngMTbYICV6RJwzwFHZm+CTq0rs5+GLR5Gs75K4T9GbI3iNLT5i4vwnlY6vahgSi9F
rW3AgEEYW0vdHcJeEZxEdt995or6Ph+W+t4mjuGM2Om5XH/29UvWAotNDT6d5QScUvvM/j0XrFPr
nBs6QKk9Ec+6/MU6mmnbvIqzTEWF0s0+qV3UQxhzQWr3bkN8YndGT4RCxMaoNzr+TPuEsgm+PLNd
+3EEW/StGGjj9JhHe0T0+GWs0n8dRXpftQSn0R4oBvdIT0dmA1efNfImmlQde4HeTgh6acyQJHki
t64paU1H4mvZp0hJC8Dhkphch8CEzC00yb301BwvOhAHL7FvAafl7E7VAYlkcS3C4QPiu3hxOARy
yJ/7ElTXOZN/6t7uLllxHaFmb9FdQ3uzxXTBLYcIKIentkzMkU1SFcEXPhk23w5R769Od0wU52jn
2t128PJDHzKsFfbcxwU79I2nrfTkEgF5nVKrukrImaAsCPciSHcyHKY7waj3yHifh/LiDUx0nYyj
yREsMQrszAFHnYb2Gful873y0iOQ8xOaakxhyB9K1kHnpr3KNnyzovytKGhhBZ+nqRFyQ3Fv7ggm
DeKpLKczWKJ8i4LF2bd6IFnWZBs3fWcWTJSVyz9w5jnNuAqYxcAEr+i+rdKgdBm7cxN1yI7CNk4r
44McvWiiHTE6cqN6c5LHOZo+mlH9RPHY0h5kZBql72bUNSdk6uPZqNbe3FPXNNDqakxhv6cwBLgq
WT0BPj/guUebFZB6mqcQXBlspo39PjlZeXDmPIrZMPzpEbjM6GA3ZligyBmdW0NWbiCR8Ca6vNoM
beh1TUSiP4xE+nHXIcQNWv6dFf1alsC+9AOaY7yBvCXLaUKZg9hnWgjZlTNEVXM01rXnJbEA3EwN
lb3i/VIdhTB0gH3TyzgfamTLwc7XCTG9pQOlkvHfONkPgIJL3iu332gAYWnG4UyQ+0p0m3N5KNLk
SgbGtEtm+0EY5X2aRjvs+kiYAMGBQZ13Sgevg6pOvR6MuOzjNCVpjZSATD1GbfkGKdLZ9Xy4oqfc
Y75gGkRcZqq/pL2+tK5999VXopx7nlj5kTTxVIzO1W0UUHiX8ZmDYMVvgJk2V+SVzQawFCnf8JSI
q2WtOVioD+2dJQQZqF321AkWywCCiCCCLSbCq7DDj5mJHCkLNM6Nep3S4t2b7skIi2qfwAnU3Gfp
Vz8Dssco7bF+UKxBbDc2TcHkyqhgTTU8SyZbCx4PBtDt7yFKGFYxGfC9qdw6pKKzlEgPHcqJQmmD
IddyB1rguSro9VQyXAAIdnEYgA2cOC61jVLXWxfj4k2kbNMLonmRvRlOXCL8iFntdxuDeT8Fiu9v
IOuV2ygtjks6vutOq72A7AD+gagNPF+XaDQk5SCC6WU4dOowll50j1KVQ6nDFbYFN8D0ywsR0Y53
RQMMryQU8/b1JfCS7CQc59XjQv33L9WqMDbLsABSc0VwLaJ5ukREeXz9TEZzAHOCX89yFs1fP4LN
DjmL1XJcECbHNSWGg1cYbrCrS2CCdhjclUHi3Co3RUmu+Xz69nLDPEzou5OxCl9/+j9f8m64ubmd
nqOyMzdLquY9aCBxc0PJrrBtmxjUs0O6Il806vegYqSN2yhYQ2iDR1B8xYPHmU5E3JPBofjI7WYf
FzsxgJPuM64ejqTCQdK7wnkLb9jRF7rXYtBMAIs3Mc79o5xTWv2sPumQeMMo+0yIeX9ANhznZRZ7
+Qp1i6b2e6bKF+iIw6398ogYvnPSQXPL7VHe+7b7b9/3/xsP0f+X3PgAb87/2WV0+z1kv/vqo/kl
/zO7ACz6f5uNgn/ZuCHh+OLqA8wSmfyXf5uNnH+xh1rB7fbK/YCehGfuv1MLnH9BvzJNfiMMNROD
xP/2GnnmmnUAjh56B8RFL/q/8hp9Adn+x7oWmKilcRyCmrB9kz/u72AlK1xY25R9xAwanwzhziHD
XO5oVRZxF1VXgKLRsZndcLOUCxI3geFF+Et2Gs3C26b1b10DrE61DO9kiC+EEYGz9U19SBsZHdKK
BaNIW9JwA4MulACoUmrqluRgFbo/jX0XHaQ7kNzcVw9WZ58YJ15LrcQF00e3IXknBBTLoWVZxmHt
aXxD5g+uCdgwrcQ+EVToOAvnczERNdg7KMf93rwsVSIOAYCA3TLY/YsP5NXwKewLrwronqnaCPvI
joJQEVJn9JrUiRZo0fF/fBb+y3D3n65O6682xK9X1+M98vCMcSXhpf+rMdB057BjtwfpPW0fqtoy
Vg0wJ6HorKdWAV6OyI+hSR1CY9m6Q/Fuewo1hBwShlKiP8rC+YgofWwxvk74hv/h+/P/6sr8r+8P
7AyEFkALAPv++v3NbifqfoRZOEZvXtdnBGem90lvuRc1pWz80oY9cU74VTEg5e7YSZQlvI7FT59V
iO4rHNFhMco7BwW3v/du5P1ji5MCvxmC6FSZd2XUvTOQrnYDEt7TmKvo0LblD7+VGv66f//1CaiR
2Szd0uwVY4bDYrffzcw8UdwrVkldTQ7QA0kxjPEJaZ2YnO6Zbs0X3VtHMAwz5gBb3+yCylDUep9q
v3qG5glCtSXRypuHR6JaTLaO+R+XCuFGSBOL+cJhGBLY9/Vo9ptVtZWyVLfouXbZEvCGAdjae+OQ
nL8+ICDr9T+4Rr8CQf726OEDCG2STFzHtf/uYwaSZOqghOubo+FrveS5LaHr+6n1IOZ6umhciqyO
/Ohomcs+SDJjn3bzS10Er45Xu3uiK9tYFnA1GazkBxqQZmvVU3ByiuYtChZ/Jyn5Me4zgl2mGzMh
aj9iijSrjICgLDkSH2T0ca9LHZtkrLA6G35BaV0OZBYx+AxHgu1zmOIrlLym6s1MbiDTC09+TtRT
lDfiBqQCA1KiqNUU+UtzJeQBfU3JXJq4XNl34tqndkeIjvqdTXlBMeTm13JJv7uq8w+GGD5TjGCH
NlnSa7N+8VMJxLGb8kPVOCO/m8Vju0ZFKds+9uQD7WVdW3FVBd8yf4mOfjTZh8TDka2sdAC7Yub/
8EbxhvAY/PWd8kPs83hC8WRiCl3tmv9hA0cRpStrQEiNzGPcpxlbQymKvcd4RWUOAXSR8+Bq/Ral
4mbOFt0bkcp4JcIr+KUgnmuMjQonyN4c53nvDj/tqDu0wm9vyTTJTWvrHoJb72+Nos3i1HCGC28z
xHG5plBXyERbTiemoQasAiA+ewb42IUi03ivzO4yFpNzAXnQg6lOWmYQxXjIywi1b2m8hK5s+IE8
+yOzK+jDAyqZqj/mFrm9amGFiYWQFOzRjml0euYvLygjES8FzolFDbql+bJ4I6ENbL1smLwXVcS+
RSRnLcqbCMp3gsjVLjRVf1y84Ti44R+jZYTYpgQjWDma4aT2c9jJ1uds9kDTA/1TeKgW+mRBC8C8
Z9MkN5hH5EW37qfjKXMLl1WDi5Usyuf0MaGCvivM+VIz9hwrLFsqCmXMuIFaXwDCj9CVxjBOGbkC
e6cRQoFVY8k4yi/XIca/rbQlO2BV1CjJhgknzpUP+bT3+vQYGtp9WgbnSaDgTDMDkDn/JfWNN1y/
AebJCffKXFfHUpJp7Zq4JmBNFSdtwkfOpvJ7jprl4rGWiqSL2czIcVSwL9/mKX8nUld5ppn+XtoJ
y+F8+t31kiEpDIGtTmLfK5bd17cZkdh3V9bfKRNJYBjC32ZLDAS6roNqkw7PLI6HQGMx0da7FaQW
A+mO6W62Gx1WZYM3mtc56wOm/952MVRcTeOzLw0EQ/lR6bB5Tv10v2awN+p7j2Hk5DQYUSuGyw7m
07FVKQdG1B7qwt+aK8x3iBi6Ze6QYtIyXsTgOQcx+tW+0j4RLbk2bzPn1zZNzBNArzPGZMZC4Gw3
RZXlK4VXbCB+/6IVvNMDSuGwQ5M4OHf+mjjXZuU72Qw3Vy8b5vsYCwBuFvpE0WOzEkXlJqOAYULY
fBSz80CuZb+RttgOs9FvM99WbLSPNtP5+1a/AJUe9jJL3vFUfLqJnaPEpo3X/mGaPHyZ+gQN0o8H
/Asdm8rWCdVGjdgJw6UkcFpkxzkZHsCr+EzerFgxCz+1bddc8j+1sNoTcW6vxPygyAnL49RUn8qN
CFtOGNWQBOIx9Zk/Cia1zJ7CF0P2N8I8sn8gGnxdB/95CFn4yjGGu6GL4Cci0+qvh1DrEzpN8ZBu
UfHkF4+1ho6c5UwYFFmWGFBO7DRe1NLVl6EU5qYHdoO7JbqCiS9PQFq5V7v02iW4Z6H1PFbM3S8A
LEHP6TuY2aijEbPT1UGVhsZlJa29n3QZXion/eEh47oV1F47akjr6hRYTGzmVFufmcN5qLR3brv0
lAPnfMLbFg1BxXLDRLy/qCHWa5U3TEgkObUJarib1PBbeeM/0U6+EGV/e4ngWbikuvuB70KV+etL
BBrZCQKhM4j+nLgR77fTMja10DLG2ZAOW49B9k4V9nSMarRdrj7aNbKDlMd5L8lKnNRPBAMfSy5u
toGjMXdJ9Axq+x9YXSsq4C8XCu8l3ybempU0gNbgb3XX5DDXXQIb4N9j0gddXNqN8YIdnjWyWNKt
aorxzoUJiGNZEv0xClJJ/+HztHYXf/seqEoDqE8I+kCA/B0YTC5KahuKwU3Wd6dhQiPSJu5BRLO8
1JaX3QLxmJTlt0Yjw7r8u3roOGB2XpuW902IZBDsgBd/edSBhTNXKjBr655Moq+ibvYJwsYRj7w0
JaOiHpNtWRJXKBoSL9ssM87N+uXrR3ziJRPH8moyIDzP65cvYUg7kXPUaTPfmRrb66aY7nWOedvO
SDtykeI4VJQb0kmHeCYd3I2oH9rgnsCo4uxJFjERprUVVXYYU33vd9POc1T2vLCmU7MRHv6h3IfU
8vcX1VpZwijxPMzzcB3/Vin0YxA2OZE5bJj9n/XAhnMh1n1hib7ByvCEY6dGvj9uB4d4J6WHXeXX
/a6zyrdOFROfW1Z4XX0NRiKeGDV1NeWDMZV3VtmGTNmzxynBzFHoV1CqzOva7KPDVY2s6yVhIW3l
0Tc3I1gqqGeLtB62f0PwtIRIWEDCs9UZCQrydhm5Eltic4ITCqH7ckEa7ivvA2EDRZcmUGbI7c82
sBRzRRojAnHP84hf06nQynA1bxPpQWryo7NglBb7h2LSDgD6cscuaIF57RvbXJZH8GVy59fcK0oX
bKSyVzf17yeieTTeB6cttq3N3sQQWFyKj5YMhUsAu4FoSbkhZijYpEb/mWnlHFysWFjgLOSza66C
PdHKRdhJeQeYTHJ94P20KGntZ9d2DnPqndNVAYsO3NqASuU1x1vLAvbQB6ZxCSP5R/qKlbDKmTRK
vJgRojZWltGut4pymyAc3w+el++ki/na7nR2QInwPiEgcTVux5Y9qRcqc2ObRrGDFLnuc+jtVhaB
jfR9iSRqqwSbct9gGPaQetRtfUMVs8n8xDqWiIpjtC2MuH5Vlvx0Pa/bTtijz2IYL1Py6hdEr7Qu
kqk0eQA5sq3t2T/0VaQPylo2tRDf+SZZXLq2cR99Sq85+o1nPgSUW1lJoswS8fYlmPzZhHP/Q0c9
+9da5qiHpOfFpHVutAweEcQxp8ydxypSFuvtgmywzDgxufcf8ldjdn6otHKPhjtd0dv/GD0Wmihd
btwiT7wNP7mVUEVHUbwkbvEQ9MuM/LGpCRLzt0maM0zXGIZg5CPIRYT06IYV8vIm2bcTryPz43Fn
JdFHEjQHbpIDttEN1ZE8NQtviHDr9hrNw7UyUCbadYvtdWXoEOJy1HV6vxCZFshK0j6L6g4u+bMZ
ti+icvs3MsjeyqTdLp7nb8I5TF+6Qp5E1SgyuDBYmSxyN6S7FNuqDq8GdjCOQenFFGVhtIizUE91
AbqiZAyL4KT2tw5j4im51tWtQ3MWeb81WivKFUbs5L7/GJg/bFizDhu2b4tD3hWBDXRF1SB3afvq
0QjCNivehmEiDc3jyWx4PLZLj+qcD+/FiRbsj7O8YlnZc8P3m0S5/GGETF+aEWKQ7T+0ixk+uYkP
5QFpDFan8Imd1m2hldvZ+S+nS6pLI5suTm3W2RSI0ElYXdL7ZrOvMbFXBycNJaKNbtqbyLu9ZkE+
hiIXQuyDXfj9uInQtW4s3RHAMbI/avPgflwX65VbvDSrBhYTPSQxhiclT+HWhymIFmwnC8velYWB
fzCpcAG1f0yDaUG0LOQ9RUP76FdBXJVee+pkl+3Zqb+gYsQHEbxP80ickRldZMgaqLbpSzv7TOhD
t2ctX+/cdf82yuesoBKu2osxLu3eicafTRuKnYIxhjLwpwa6vzGpX1l/V49Z/QOqBu6yPsWfCJqk
SPHjTpW/axtXbDmKN0UqP7qqSg8tvXbNWJvoj+4uxHt5JoJtN7GzRgvgsSuiwXO5grbI0bu4H03c
jZj5d0ogMK87dOF2nTPBbVZhceBNe4PUHugU4kbkILbCyWBRToOY2QpxPTGH5rhf5iohmcm7JnM6
UHtbxYZJHxKEGqMybFDW6siM2G8xmiA2+Ojepj0XV7d1i21pk19rAFQ8EqG8Stx55KVmoC6jLQ19
TvXFijPQCR56k5eaXKydodEW8a5umVM+ciSVOzktH+DNLlwU/DZBhu3YNwgZ6TC2plUmeP77PMYI
wkOTLmcd+dspp61qjEjuTFEupEnQOfjuQFsUXUIkXV6kfkyrjWOU0bNPBvMmS6NXC5LlVqf9HWas
Yb5xUwUyu9fcQUgebKKvBAFs+ZQ+LsPIazzR0ASs6qLJuPpLS6TF6p1mKpTy+sGD6RlrFCE9SGic
J+m91HkBfJQ4+dCbnX2fGuw4clqQIXRObKXjYc2ii6pU7OrWzM5oYf+wal+uHfnxGMIgmo/nMerS
J2jTM6oAg84A1yItNVlfq4O5HmrroEDNbXQvTqGuD86gLqk037nsSdIBNW9Y07PV+c/asoIvfSLH
C4JTD+eb7McOYXFGR4CYvF0Ih7a1S9/AvVr4aY1JS7ximtdJS31uvXkIj1DT02n3+mNgT8G2t2fw
01Dw5J2wqKWtm5mWcVIY9d6mQcxH5qDKACOQDNqg4DU/jcaO9rXyXyzHZCbGBvuG/MVJCKcScD12
hGTOm5H4OVYm3Xfs4s0hGu1HZ4q+QWxpuKw4D09ZxpqLhG1UAxXS95Qt5ghCgfcK1qk8BEVwSQgY
2PbuEpwWXZ2DzLj3MYDSCiAv1j0RkJ0nt9h/58tgY8sKjPYxIIqQHCBupTEhd1Mj52vchQURGXgy
Aw6RtT9qrKJI0+UDqTvFQYX2955RSlpWt6R1560/M58r03n1mlnsfHtS+UK/Ow4iC1B9Ju/R56TD
3xwAihXy/DsI/9iLHR4VcuNiIDDaDhFHLDnCU7tsGGst0cVO6k+AQLDEc/CdBdyjeexRtvd9XDm1
tR16/2eip3zLByDcDX7oYkd2mmMB+oUOuPyoc/Wpk264hijT9dI/RL6oYrNruMaxSDHSde5gV6tt
TzKYsH4LhGOx4Q/10ciGNSfT4TOHjWfBthBz4l6iGjVla4XjWWOeQtjY32fCuwS4yGfKJZpsy3hE
KHi3rvy0ARSLXmxB2FG8huYrSXnO1ew565wea4FvZNti6ayLYCJ98Qs0ttkECKTc9+S/E3M+kVIi
JFCoxRyfJ8Z7XBn5sm9FzlSeA7oZGJmGGBREQPhUwxTdXGUttUuQmScR0uqQjewM3OKbIRt97GYk
4r6ek00wP3c9e0+6sdNCcb4nDVByJYNZyuzpaska74deHjOne1NGEd03chsq+bAs9U8YKATbsenO
JaIJbdUXZo4PCmjsdsJIw5N4Di18M5FfiW3fma/ZvKcyjVKTBEl24hjD2M3XmbvLbAtJnOfvc/wU
OztltxAGAwVrtfiAx+YdWmXsLUP66jAeQu3oLxusYX8KG9ECZFfO9RVVsbwtSOBaH2qS04b3HayA
uBQhJKQJZFq2MOeqwvtodNCMdjw5IM92Qsp8W/TpQzaOLbZj/1isdku7sxDdhdGr12O2y5fkjuOm
vEwdOpH1ZyZEnbvJADhZThX1FQqbi3QnXGsGCuc9tl5MLFPNazqzh/Gm8Ymr5Kfl99ZGpEtEkd/m
R9E6MyO8/sc0BsVFKL2cRinns8NqhOK9vSuk5DUxUvPsITedO/ykNqunl8iRqxq0XxgD70ozjRCK
/i/2zmM5bibdtu9yxo0OmIQb3EkZlC+SRRbdBCFSImzCJ9zTnwX16YiOOPe+wZ0w9P+SqGIVkPjM
3msvfIXKFZdk3Fauq+0823+Pu9y+ZHUw2tI/pFMe4C377M24f3Gi6CkbnyLXejZa7cDACc255mUr
/I/2o3CzwKLcyGBdAqWQ487sPHvFsurDyWAcIb0GtNXma8MQL3pW/NahVXL45b8sUp/20bJSYRSS
pDxSyggsg2uNN1AlSYADyX4qSAS0EyqyYQiLHcsGGhvW3qRR2d1h2PIXzGeDxiuJmY2MxGxXCFZh
x1gHH6PXNkZN0Rc+kmYUcVx8fXoI8a+s0mWpSoAUd4zv/BHpFaa4cwHHQs5lPrYXGU3B3Nlvup+a
x0T3nqrIKR6Bm4VrE7/R35cAcuoVXJNzEIyp2Ml4m7zaiiXEGykQbm8L4wLJG/vOZw6uRCnWhnpl
A80mpExOw0ROlGH8aD6GxMImlK2wqAGwFJ2RX2WE4Jn5l3Tj7Jy1EqhDKJzArogvNZr2wnM5wvSA
MSDtRudBixkiT8my2WlvonLMazGgzhY9aZLxjLTt7zf05xGqTesqVkKLj8SVgVK1v2fM1pycHjZg
bdVPnWc2h9JpXrK5R0Yd1e4pKjg3Xd713d+9waQuVZ7n1xTsThvH/SHCOLWrsTUeALq8hTmZnpWu
vhEi/rLzP3U7fRZhq/a+T4ZdE0bHsPD1cwd7LIx4tk9G9NByoZ0nwuEWO56+LqTmgEbkS2YimUC4
Xwdor8aL3Wl3FPUugoz8hURp7QJTULtg+qcoSnUQB14xXeN8GUW2zFLHsYpwlSHzjFX1Fk6yOBkj
u01+bG2Xa9OXjd762Nop7vpY2/I8sjZhRUSl6TvqMexaxrFhaOzQEDdXpfdiNxCpiJiDs8al1Nox
r2Q7Bn9x3+YZ4rCxO1DG1S8mZl5K8QdBDuMRcTKnfmHdx6oKSo1MRiFKiFYxrZuhSQNkC9VlpNkr
T7IxgwCFtfEls3WxLRIeUo29aFVZgCl/aw0Ts94ZFzAn5Y8+T+fONEAKmd34MLhUoIoRoslTHhnK
WpuTYddm5Rl1qXppon4zO21y0kDUnVpmVlHZJBtkXck+TIlMbCIEklZXWUiNtGxXS2G8liHd52yV
I+xDMiWypFVXM29efWvIH/O2bl/HeT/3lnxbfggSC8fH3tA3Xd+4L3M/Jwd03TdkusMqR3K4tmz0
+qNrE3joeOa5iYkA7hmepPQ5GNlquZJAxrZtxKEV6fKPbr0OMeGP0ZqPAH3QXPvbvzN2s+1YD5SD
v/Ico9rg7uRk7eRmnLtrKtJynSUxY/wubtaW5oa7eSroX3JFxi+OEnz/ZB32s7tB57+vMjEwXMAh
ozR363qVt0mw229bNMGDunGfIaMuY5Tj0VShqOlo/gdsGC0TwU02g+fkEd1gYD2WmLG7SncgVA1H
mr3F+X+uEsGx6psZVINifCH08E/j6P4ZYJa71qTHDWShkK0Kfzgot764tuY/Fjj1174HezylQkHo
qaPay3WeiHgvOrcmPtw36adVT5nbdVSJg/ZWCz89pGHOco6pKfxA+WAJkT+EHF4Mq+ANZJY4SmIE
V73oh4B01DaY2TxY/RpHyjVK558BB+Pa6RC/DWH8E5uxs+8REBq5zxEehcY6cju1tgvYl3rTj5te
iuo8WAN51zje5qSy7lbXna2prgPULNQZQMLeffqD1DYU/VdS4m0qeTJbJmM005AB9O69EEm4qxoZ
PaO0xMtpl2h3xfSrKwx6QER+fCDyasXMgrIuLl4ZQqtNmHrvDauqA1QFdSBnz9/laa1vaiGavT6n
QdXN41vetBFSOSdB7I6npKjy7NFHvIzRAzYELt9PhIOXJJvGF6unF7GVQDeXeocqNNtza5pkkGQA
NU3tRV/gUdmkf+iTsLZJkx11JPD7vgKmRLjyE5qJVzZYsKV4eznM3S8tGY61Uya7sGKuJ12Kj6pB
UOz33UcU4SuviH3dEInOd4HYtZr8oQ16Dvl1EyNetKfi7grINGT0MXiM2MbpJmYT9lHnsOzL06zf
KziSkT0gXi6NNxnpN8yQWz82LIaCkYIV4R6StNSIePMBGLl5uRGGCLSyqA5ybFAjyHI7Y/cYG/YP
CZOxbUkpvTyPG3/cYW111l1cH/VOHf9e8QjWyB9zJizLpr1MvPs3gSTxnNXQodB5MDLVPDSGLhvW
Rrpp0KAylAkKt3AqaO/6wd7iM9t1sOl3UHSMYNDLCg9ehVGjrPtrl9cPeHeGUy3qb89YYXH2D+bM
U1B3m2b/9yYcJ2dY8ZnEO23mZY1zgAIDi1Tmvg/Lz+HohX6Yj/rc3FqH/+Zo6x8Nt/xSk3+PKpae
Q4wJh+9wjo1cYwC7DD/rYY/pijxeFlV0jDMO+HNMyK6rCwZIlr4aVfndu3RRCmfgCbPukA0gj5a5
jZdC3pDaucpmKn3b0FEVzjm+su7JRAcGFZG3TbMLKLuS2LiS9ZnTz+zLAQJ7eZZtbStS14gwq3+t
G0ePNW2E35vpV3myxkWXWoxTEMrxWJjwUGXVgqZomcoyokbZK5d3LBxOpoWcIOwb/miImYaZjwg8
DZcvgyIGj6rbTc5PUcbiQESmXIVm3JyFy6dTFe+V0o2H1o+f+lLEuD1arB/NfIhGDUiIYlZSjxNo
Q/uiGSSjGZbxwSSOiE4fQce6rnTkwCqOLsOQwbSrANI5dU5WOFff7L4XjtU8kNJXw7u6F2ZiAeoB
jTtxB3VESBcMnU4DgBcJWsCmU8IOM+yG4ZPY4PLUAEhIZNEEs4X9p3b9x8gCMDRa0GgT2x9v1Jbo
U41wOsvowhOZ/nY2WXIAaz1Ifb6k89izJ8copNe9CEokyLIRT5qVndn2N3sPHusOPghASm+ad0Jn
aamYfDT+DRAwFhJrXutOSVx2nWG6bnrAmARSHz2VXLpBmDsXZgcjBvcQdh1WRvrgGT7jOsM/xtrX
YxDEcMHSLgyeSu5Vu6Ro1T7rZac9iuI1iRHBGnVD8TSGWaAq8JYdytjN3BZYPpedaIfLRZHUzuUV
M7v36ZBiOf1WJUIs2UAKE+jiaeDhc4EHW4V5hx6o8r8FGtKTVV06ryIdude+OxieztDdQWY4N0cP
70iU6qufYi6DuAl9IMVxXzUIZ8zaDmKaLJgusHgTOy2euhppWYp1p204cLXQCfp4NNGixPcWegMj
LKQRajLeRTbvfK/ODmFmeaeqhPIS+/WdcsOJJobCjGK29vhhobm+9Pw7+ECY+enlrtS9R1lRYw1D
Y3EGYrCytCy7/P0S6Tq4x3Yw2KGnXDipc0Ih8N6yiLs0mDaTUxpmD4Y/q6Ax0Q0NU/huDJlaOx4o
ZZHa3zPji1UJ7KhTJkUEKztwC7m9h6AKIw0IHpORkWLGM2kyzU+hhuOk2vmixdZzgs1uPyWcwwk/
qTvsCvpV8pphz2x9MhmZA9P/u1wr3BiL57CcAn10LzwhnzPOCa4Z5R2MwZqutl7/Em0KOUQZHrMK
4yRD0l5JU9+HINm2dmV2eA5ieQp7d9zZHTL+CNLbPCeEImI43hbzovttycoOm/k9zMynJnQvkF2a
k9453aMbNn9E08YfjY7AwoLLuUcZ9G1H1kSfm36ZenlI0Uts47nzrxkyidzyGFPhx9byV3pSD6SG
L+jJwIPI4lh5/ikhwXnjE4OOiQ2hSJ36bQCgxtsw6W7fLYuzXVjam7Tnl4nIZzieAEaNfuGa8K+h
ojNenocqAts0tgeriZAUjxpI5XkpiEmobpieXiQB7EqRCV9ip2x6p92N4U/YpPI+m/NvsooF0+6/
lm12rBEs0XaIIDwKkCs91yWmQCQ0qDXJih7i/lgUdX/s1QSlx/MtJLq/J99D6EEltOlgeV8iYVYk
bdfobzsqROFw7djDm1FKN5BiPOQz1OY+kS0OnPB5Qop4sQyG6uXY2M8CBHgQo0rc1KBah8x5nuPk
vYusKIi8gmwX3vcNwmrA0fQjKjCpdEPvkJEZuvcynoEN5oHGAvI7xu29KcKeRB1vPs3Wc+NQLziY
WXb1VAG4Jl+dE457Dbg7Uzg2FnVimasK8eRj3XkTveb4pmzzIe+n1whgi+FR+sbdqzKTazfbjAdR
LINTviUJtOBG5AX+8ixfefvUFVgI/XjCMfyrqCgVanzSW2dAltkVt4pJ1qYfoMF3iS/XYvQZw2fF
Z5cYbNlamjZhMY5xx3BbevU3g7+1UdgPIe7m3nVPU2h/FVwc6+XFpBR3fg5vBesRr5J8bcvyn6UV
PjedQ+R1A4M6hSmlrPFSq+JN5u7DCC19h7x0xJyMAQuUmVybCXAzRPr3SSTNs4mvVKE5tJcqt72o
UlXrzKnwDydutg+1LIL6tCG620U4lar6J69h6UAX0oImVAc1xpgLs/CKiF/D3Rtx+EQZRsX5u5LE
OuDhwyIRR9c+YdwT68ZjE7Wf5cCgsHJOeub+6hL7vYgP9ZB5u3hEedHV/XSpHf2aNeBuUtOdD+30
HTlsG1KJan8J6auL/skHHHLIvf5adGyHqDmCpLC8jR9DIqimTWcu7Un/2vCewMs7zQOinGZ0n2UT
vjstZtY2hv+mD8m31kXPLsMhYro9MDoJiAB3fixh20A6sQAZlRY1FmOjsU3zta3zXGaCHAcQwcoN
da+HJYJzsQwL94n57bqBfKLVPAuoJl0qDO6t2cMpE5Xemh0tNQhN72QyieEHDD2mN5r30gJqc9U6
KaNTjOrtH/yiHOhi7BX99wciwUfRghuNHFaYpbEb7PGAmXbvt9dWJpf2RvDSgNZpeiyK8RhHENby
43jOtQieLC313E+/zMx4S0rxKiDHVJ46d9I86POPiNtdpqXAtVHSR/qw/ocumJDW0qG1jlwWecyM
q8p59uFiD3n6krIoNHP7qsK5+JfW8P/r60ni7Zrp9idKyuI/lfImARv/b3n9CjDN//rj/wrxsP6J
egaKMApKg1kzSvp/6+oRyLuCKGLwriYZWZYpUM//O8TD/KdAoiR8Uj904qUFAo22VF38f/7L+adp
WYav6zZ+QrKvbPO//h0u8j9S73+FqfzfA32I5FpEPP+hRkLZKXiAWwYqftd2eZ38/n+oRlMZxk2p
LZs9JJR2ithvTERG3+zNVxG2H6nlaPuWY+fKptm8KqR9Kbgd8NL+QbgmdCE1H7Dmk96sNzkm/8If
V/Yo7k4dRRebnNBTw5bc1ZS8jHorzuGI3iryL3+/tCh7LMfJz0Wo+5fRmam5KAQnfYiuMpz/ZJlf
7rDruEfbZYLezng3zcqGz9q/R5QVu7//9ff/ZwX1WYeOYmurJjuBFPjwuacYdRvYOgdoELwH74M3
XIeZur2d06PPAwe1XYgDb5ZAS3VzvMdzltPviJYQBnqg0B/RL2TNJUGEyU66mTc9JlXqsEQhd/Jq
gKReyRnJzld1/oHtULSPQZec3D76CEED7EJpppdYr8pjbGQ7xmBYEEP2eqPupDteutjaJfMlpJk8
eyibN/AdjDWN5dPsMo3xqOshTBiI07NfU2UnR0u6x6o3p2MPIjlI0MZtaH+AwZr6UZvErWNUteqk
Kraxjdug6gLRZ4/2NMp1V8X+ESXIG7il+IBWDwGwFoYvdRsFLAzSzWQjAM49SoKQYRw+PiOX4XOZ
p4tPG7AQZrGc/laz+m+7ANnnhYJHHZWb3UIJsyv/qyNMbO1qqJx7C8p5nf5UU7QvPZEG0gFaMPnn
KOHT0BhGrKq+faCfHD7mKd1qRvQ7q52fkoCnqWCOlhXfiQ3KMq3NZp0XjYkGNym2Cnn4xhuzem3U
iLZ09uTeKPwDgr6DM2ckSc4eDUMHiJ5+8VQrBlY9vuBWws6JCRogxKNSRy2OP3RzemkWb8hYtvkh
qeUBcsPvsMofM0q+jV+BD87tZl+O2SWuYgTs3lOC6/WUaNqmj4xnFzxB0CTOcYqBz055fGmd9mI7
i0ag2430rKs89sQDlXegdErUCODF0HWsqDrzRMjIqbZHbW+SS6EvkIC/XwAEfsDldtb4s8EeUFyu
uhPLCCBhkXxQUSH47t508Gl/2swITDd6N+MBHsPyBR39Da+4QjbclccKbjGmNoJz7J712VwXrw7z
qCCvot92A5e1k5LyZWW0w7ym42/Weo0BGHy7y9yM/IaqrLYpjuw+s35MPQfI7loRY9M9HQsPOT0H
/Zdaw9otomkdksyAfHyDGw2Tp30vYEYgRBIBacx3Dt1h05KlgH1xM5GFfmIMjMYBUTDPfEa2mh1f
xsJe1bWuH/+iSE29FlifweLQmMmTBYdlkYK3mxgZCMtr5/ccVu5WtwEiJ9EAL2cXz8B4AeyzxKzE
K2upd151yN6R8XEzChQdjb4taMeKxJ13vUErqndmuCCCtlXSIo/ogcIVMzS3RaQxIxLatj6pAnGm
VtACJ3Z4wKkR21NF9XItJaCMZGRWmTLHP88vilkwviNUrJpSD0I1BjpqiGsMPLe2C5DJLl7QWx8V
WQVBrbN1sT8I8TmqaGbmTkgR+TV7vW0ShBqRzZlTruuQRqh3tXIzV/ibYhgOOEXYLSfV+KglqCiM
sMh3oVl8DMK4MYmGdASKDrEjsgqF0zMNvbUpYbs0WldDRZGojnKOgioGv9nhR/YmhNDQUgJvBCHZ
Mk7a6YvERCCirUO92M9tcijbSt9CyUMT0wGydCsT9d3E3o2hzVbP83CfGc7PKGgKHMG/2JfuO3m9
oPNJoeea7ZdVAIRkAXFGKQ27k2YHZWUEhc2UGMGKpHplOp1M5lrEtdjkmXnmI0LPbNTs28InhqQX
I1EGcsrqXSKK36J0B7tsPPbQCTZFuIOiP+6yDIOXVAB/cxl9OQvAXQmQCEExVTkpQvOwzSz53C9a
OHWxAOOuvaR/nkELlpV+zaMWHajAYup3ERz9NFmXTo+vqAeNB4xr1ZvYgtGxIMMwcHIiksOfn2zy
Eg+zzZY8keNDk+UCK/yIVGTCSDAa0BjqntrV7QlOyLLPqIFThTpg3RcTvzDo3Bnzf2WSWjMc4k1Z
UI+aIKe6VEwHeLFPpIQk/Y/K51PFNZosalUg3BsI0qinkOstDtVnbwrZX3YuYCE6BHRwCPvHc1yE
r0wEOSqd+ZkincdRKGF5lrHx3BrODiX8zDHKWnmkl1rxXmuBp768hqk0WOpbKSrEEU50m5aZAiaU
9QT2Rderh7/DRsNIbjLhIZWxg8tcNvkN0Z/OopUovHAb59E11ct9tEAvudTYtA6Q5QnY4YK/W+Cd
1zxMBxC7wwrXyKpJQ7GxJBJVS43DMZEOR7iWBgOe7MBpe7zVI9C7Kal5cx9B+yBMNGqWf0ZxQDB9
s9KIBWmIZVsJ/F2ijpn5iJYWtowOrdSCaaibrcxQJZVZ/ZC69e/SNY2NNVT0+N9EAVkAv9t+R7DO
2VU618xs86lN7OnQ3Awm/LmU6Vo9VrcsThc3wVjsi75ONz1BAdvOGV6QC7N6MF2EDWmWv9lRv8vb
dMOy/LfejZjGeugxformyYbnQYtfWxgtog3IT65GLy53qekQUoJulGCRYIrAeNeVdeh0w93BveVe
ieRr7yZmwDKkMiFF4GW7RhpX/ezX4yrN5uwhzcWWDbn3FH9L2NWB1BU0ltwrdvMAh6Jt03NkdNl+
rqG5Nu533atqI2Fzlj3uNemzu5LeYhlItkaOr9iLpxtRKhRj33KUVpDo4juJICiDAnppyvLsau4v
18wVTECnOOEeqmLvF3LsS1qZwzZ0Z9QPTs8oBlA7exDo24wPAhMvx8ptmf4g3HnSUszMbILuUGIe
404yq0s9SA66ea9cPtk+G9/0lkeDOdP0cV5W3KSKeX36xzKTx0YKEKz2gE2EZx1KouaPX2HNI7Fr
pfu9dy3bJc50ztkPz+mWsw6NrMHeBgnWdzUp5lCAO1EZJx0Jc3pOa/tA9WOfMaM/WsSSPi35aez0
nD6YPA84GfjluGfXIKwQBTLbT44T+Y69bT2oNt8SrQYXxSxeukxxt+J88rwCxcJ0EgZzZZxq6GXQ
B/pzcx+lgf42sz/iHOWLGGpjI7TySYSWd0kLDUGKrb+WcniWoR7BShdfJbFCO5s+XoAX3brSIueJ
GSQheOYBV9yxGb1oB6Ru1eYVqxA6D8xH8sQVDdCuh03m1U91bDw1dfImMhZxWvhZtTz/yxhOtYt6
npzz/ZhVn4v1Cs2RBtcxY/zKMlyW1rUxqWfmDEJilzyP2GLWThnt8Nv5m74eCIlL8G0gOKY36OOX
uCO7xUNsLHQnYwiQzgfg1zoxwfPZNIuROjSSoCdmc4eY/tA26svAdQa+rduiuSPYI42ejDThbyAU
v7gW05iBykMHl87wDQzyPAT8bOdyVsk+yykaCDlOedHljLzT1Xn2WP1lGOlbmNXeEw7fJ9R0j+AD
Hjl7zIdQdcg1hnxbLXA7qxaotGwfHOhCR0gFZggUUoOwyOwxxapKu5fa595UXAAbqijnyWL6stI8
niGdii6oNzYJ0q+lutjYmXdrVcxan0lZicCC0bChQVCJ6uOo2imowpCzoHktrNwA473pjLB78lT4
mxnLJgxRs06T+sLPx8QgPrRpaR19xRJFRkDnAG/f86Q4mRkZbLRNW6txYZh5yQ1Okdp6vdfgtkmS
rWCNHjtWuG9iMCtez2/GnragnRNv24zyWrAmCPWamqIovmc1eAcrtDsSwHh7mTQLcOoFVeWGG/1P
O4jHoWoAUPBg8wFvrxxezA6F85cE8n3Ef9FmagIPgHyL1mhtotzbiI6VoJ7MiHsb8moZ9l9NcnW2
LkK9xCkRiREwojrpn8bx21P4B4akoomTakdV8JaQRaThWEfhSXNQgDdv3SRbxyU/sF7dxhLBReY6
7troWUWHIRtwsuNgGYNEaqXNwZef63l+nPAhBWFxS1rduMTtYG8kp6Hqq+bZL+Z7Z2vT78h5VIsx
xNTS79QPzVW0FAttqW98ndGbqYEQUZP+d83TrsmsIAXKY5Pjm9UljVRzJ5lCsvIp2s8aaJBTsWBP
Ysygva7Nu4am9TrRXp2ZUBJQkP9UrcRTFw7ONe5d55r+/dIho81DsrykNX2A7c2vf79MwLvXJiSb
Lc0u+pBiNgMhgXIj29Y1zKgkK5MzVKVPGeZArzdvfNDJpjJcgwbGxfIJeu04gYAqnOEtkvGuqjDP
t3Ca+05WD6P92ZRhyuARWzOyFaq+JHxsJhR+YZr9jKSmk6s0fKmyYiZs7ZB+vqSJd86z+iSQFJVl
1sFksVHF1x1b+MLYoA1hWZuWLH0r9x3GabVfIoJMIch+m52TF2Jn4CYM0KIBqs3nXdtrNQPm77RP
3ikwiGaPZeAMgNMz1KTmADdpQphvulujq+ynBMUIp1qx8u3MPPDzwyJHR2sgD6wGrA7NBOhjKEdK
4jGAkp5CeXYPRgmxzYWFWkwXVrDZyjG1g9P0Yo2IptybOXvJQobtAdI9Ev4lU5CCNpPO2RPTSGbJ
rspwN2fGEpcn/b1Zgl/0JX7CVol3CMwPQHz3FYazg20296FjR8tGChyQeGXiY970QsGFz9ujx0bH
rFlDqEklKCtGckswD6GPXhWcX2+aztM9mKZaBR7CaRrffut1LcNckiJJ+5i3GrpsO/rwCm4fHfYb
JRwLjPDJSS5OW53qQgUSj0o3erhHwGiu5TQEVWxLftbQYoWNcwY1O/5h9sJdlJwU5rpVYbWfTfaA
S4eFqax3CZrSTasJ3DDItWIgQScDIoPn51kQGzNGUsJTIh87lcHunDeX1ICx0M4p7tOVJlm5QsME
TR7xyEitRtvpjsMWydC/Crs0znWoio1BHOB6qNG5ZpHfbB014Gl19N9TMclgLEkRmxz6kYo7cZUP
v1vDdp/80NtoYtgJp6/2LklWVjRee72lgNUwSRDQCWAzg6ae3anjic00QDm20egcut6FUe7LA0un
fNvmxrAVjKI82MyrXFVB41o1W8hbnw/DE6yDgW6XXiusbQMyVTvChOObX1VdHj3KUFkylYCWJD0y
WepFuY7jh1Q+doMNb4jqsoep1D+IluwOPoXHVm9pbeKiDXhFyL78iEreJyCtnd2T27qfiEGmfYIU
Zx1OTHpbVOG/7IQ/isJ/R3xuDiSxLcDdsM/P0Z9sPGEGmsHna2efqTHMARkSRy+OeK415k9qxJ8z
pDJVfrXJUloYzbBJv0hA5feXqOghD+/EukBVLl/gmH7YRngmGOpmsqiPgcYApkCFzwB8P0/fHpLz
PEPyk/HtDcEcMFHo7GY7ibcofrV1EfnVukV3MIDsI/W33peYbNMoNs5974+bTFXT2rWzy5Qr56D5
BqNtXWMPyzuLinf+KEb2G0KPaBrZFCL/6N2nbE4eHXlRhPYFuNfL9RwyAkomSgVgGlRprc2y3+OE
HuvXygJFqZGiBomO+V0d9SuYnUcQQu5qPZnpbWitE4Wp3ELwO1pUJ8jvh0Od6XeuEM38VU4Qt1yr
uxcNRA7TMa59RroPC59sTlF0ejqteAzuXS+epzBkvILxXopnrLIMAgkxW9Zcqb6IJsEoQ0+xV9C3
ylmcVZM+gdw4L1dnWMpX7qY/NlruHp6VWvJCbPYQOujIlZX2p+UlIC77Tt1NA3FwFQqwpKY2wEX3
khXvzo8rqoc08h4Tb4KWqDAjRG+1zTimVva1L3Kk6iiHWUvyDjRfzQiFKSu3apyIx7JJrLCqE9A9
8oTR4msDauhhHE+ko1O8GVfKj3oDIcw1e7mN6z9WZVkbK2ysjd3pf8LBWufKhatVMELtaxIlcfzs
STewApoGAjT19tLV7REY0U7vh31afE+N/cojYYdZOtzjZrkNo/Msx1F/qwZ0iKx6HyLRNg8hULIF
Sepcy+aJoeKwRwe3so3oSZ/cR4YUF4MZJvR4rT6IEcxikxiPUQkbW0Z82mUhJLYX6z3EM351J8AU
U2VYd8fuySLGDN5LH09Mor0JPaSQ0RVZSHVPghCSMXpUPsw0f5v5pkgj8RPKuOgvYaaI3zPvoUMA
GFld9tpCQgQpergSpzXtc54qfvShiNvM8eKcJv8nw59kpKVA3v4NHcF6sDXcI8n4awYNsXeb8EZA
jcFq89jE+bX1FV14xz1pnJqUosZvHLXWrf7m1+GmtpqSOMn+NjLO1TIyIsdlNoTD8eAL7QVjxM8C
k9QFOTMEGZgVx2rkJy9QWskNbd96Sx1CY2lhPIYRYWScMHisws64GZ35CWgQftaUXVzfpoUcj6Z+
dQhpUzCHEbv4rGgt71nNlMoNwzG7ZB4zEuMwQJvZ+033Ib1DLeycMNbuJlMIdRmeDuD92CP8ccvl
sGfFMAVgXC6ThZMEloK/qNHbHOt/01SX3JzJ4UI+tYK6xrodDWXe3cAkM8zQMDZxS9RcaTCk6bVT
z35Wk+Do0ubPeXx0B4VVTPDk6U/oAhja/YmyHm68vBriQy0Mztjg73WleQPMwrR2raoOwBtRSmyL
VmljLE7VPLDbGu/AmBD3kLi/dftW1bVJkzE/gLBHNNOVGJ8mfk7XIH56ws2aVOkdlMC34+n7eUyu
82D8WFp7lIP5zEB2G/GBpCaKUh7in0Vt3qXOSrywK+bTLCdaYW+syey3o3mhaUdENw4oyYAZmEP9
2zPu9MWUus6vtCHjmzgSkpOeQ13jKFREKRNHsco0E7xrE5g+bRViAGoCBVU5etN88V7kW4Rocpci
fhfz8IUaLfHyr0SEELilfoLZdnGPyBCt7FXUyNQbJ77Noc+CJS8vE94fJrMzR08m642WTF84snAd
1Dtl/47YwBgRzQra25RcYPbPjYnGnxkSiuGrW9frqGMpDx3i1urh4wzHYDnrN1Fm3NEufg3NXRnD
cAJ1Qw2ZllvcaqEbgiYT/m8v8d4nL92DELmHsM901AY9ibUIMGAvhD3wD7h5XcETZwJzHFvacxNO
n8QtA2zIkYQoJL8z6tfJJV6WeebaYAxrMbs2co+q3MlvxUA2fJT5O18nXHBCXQnB84wW49hWLQac
yQRVoEtcKuWbMccUE0340NTRvmVcsfJyjgaMK9fexBkxt78b3X/sU3kwRutNa6NzqvlPk/JGXGTk
53XCfMnTfdQzFkk0rwxIyX2ElLrJyCbZhwD612PE7A+cHI8Di4WL+QmS8rlHl73tvZKzUuMiyh7M
bOHdsVgCLl98echvZ/YaC5kGc4dZglyPuqfB1ta98olrY0uEwmgWTFvJwzrIBGeIZo931PaYghDG
Jx1rfDPr4GYMw6FvtaPVR/CwnAKuyZBh3+KGFeTdx5zckuERKi1kgxz6mlPe0tzciBqrR9G5z/mS
pzU79jN2H8i6COSUhRrrv9k7r+XGmXXJPhF2oFAFd0vvjQyl7huE1Abeezz9LPDfM/uciJmJmPu5
QRAU20gigaovM1e2rX+sBn0XaXKVmvSQGDaMXJcU2BISzCsDrZcpAHaBKX4p57t/F4arrtNfS8f/
jZHVxyNELiZuPzNFEpUfmLH0hzhcergpVZuIlYmYuh/Sam1nsqP5iTx0jukmirKflsMaDwPfwhqm
Kww+dvx+8FP4VoAHifCN5ya0eQw7YXw1QlJIpTXpurScX8bE2yrU2FuQ2sG94S70ET5RV3/QqMmu
IrBOqWi3TY0PWZC9YzhIC5ixpEeIuXuBYGAO02+y8zvXXrWFtmpTCA5xIq5dZ7wzh2x6/MSRjs9p
otfRqseK/TLTAbcPfe4hmDpDSzDYG1oN0n167PG20uoj9m6mN3fd2wRK4oRLsezPFWb8Btn/NMxl
FprRZUylbe+IWUuQLg7/Gn2obzCDLJ1qEOdWZF9TkwAlZaO5Ttpor0buhEagqpdAeJ9Z5pUffbBm
wc3AJeI/AP2oZ1Gc/qwSqXZJlmFATchCu5kx8RlNftC70cwBD52OH60h/YDuVw2H+gbRlMrwUQcr
loxylYiKjQzCABBmEmtNTVuBpTNHbiX6SZ/i4cCvAnhau/ctwEdVZu9B4USn1o/ppGxN1qqqJmMd
naTNQquYUhpeNDQ4QOVsakdSwxH7Sv66A79uHUarGxHXS6d1xuqbgbtsFx0Sw0vks2GXQGdfKSr5
G7X+izX2O3Aw6tbgqmTyU1Sr1kPNseGwslGVzXbygk1bm8O3Se8BZW0Vkrmp8SHW5v9y4wCvH+F5
hP4V7Zz/iGLGmaZQdIEEnMsg2qFTFms8xvGydosjt/mj6MhwVXmZLIQjeHd2Dd7viHQNMWOS8U77
0TtjeqgHJC/iKu+VzoQzLYjtsjbw1xPs3F1rDdHnVEOtcBJWglNb3IXGBbFWZEJHVR4FdB82N4ji
9DpDPup/i9GrLkYa0H5DnwJv3HI4QnvbJ11N3iJjEmwarA6BMxwjgT3RSAGTuPa4RmT7HRjuuWvM
ZqvT8bPNjfKGzc9EH+WQpzrba8rrDPL6izbofBYizP6NxDEP9M8mWwUss1Y0xAROTtUtC+qFQUr3
XNsmy1pwPuvJydne0ipK63G0ClkbLGstXVFNxwZQRmKToxh3OEH5ldEnUrpNuwo0APRZLF+LQsDr
c6caq/E7vWRAKUS/MBn0B048rtMxPJa9UlxDEWO44/90itRc2SJ3aT5AnfQool+bGTgsKkp6ti/a
miF8wuwiZAIw3CxVVdggabGhzPaNYByRiqE5Kze78msZLzLzqxU7CpN3BZ0EdPWkJ/Ly3z3doLAH
vM2UmdO66ENnQdPhHA8iL90N+QdFMt8jfH1QBb6HWaMxgKKyAyY/Q5IGoxNDUNnvTN9hcM6Kp5iG
+lRUUH9dY2QmrD95J8XDH7CyxUX/lcZLVSUBoQKuvHZh2sxdzXNoXVG327c+GV4p3EKoNe8CZxHb
Ieahpk2rdCTQmhJD25SN9Q0yO0UGleWaKpsXNYG3Jiewd9iDoFkxWaxitOrKrtcp1gKuz1XcHAqB
+yGzbZbYEH1wkTbbJpInMkX9wa2wcg0WndeGHh9VjXcpiwrq57FabPNcXZMxjI6lZd8xnxFRn2hr
sAxQevgxaGweyzWNvP7CjEl24tlGkUc+DcLaXIn3UQuiQ4tBZZ8kK8zoSEoxNiwUWrovoIjZ+vhd
TTXlWslb3foa2sawxvVFv2PYHUUrf3RJwtKJ2mtzAk9bGH68osFgraf+JZip55MGyNpmY0eZKvqL
C2RDt/+GtTFvrUFMG7naVK4FCDKzMLLE5E2zYVXSx7PuGQEtpF2wgcut/MBwtYMSnmez1Rn4lhbr
ctdx3besNFn1YiJAGeH8dBgtwLNvsB9DDDywJezX7Jy+aRujDWk+VCHFXALLfuXkPq2zaHShIYIj
oRrmQtR88vOF1W/Ru8104tIEtXN4HoymQzijp3QU9WeRMe1sTNQWEnOEOPToCOg/OtphwazgeQ5q
vTTa6NCkGIyHgTqAhvXIIgJPdBT9DDMo0J97e5DLmLZhtrDcNio+bgtfYcJWIT7ywUi2lTeYwJWp
2XWQtCyW/SU8gqbVVnhBiI1k1K9Nw3tiipJOpPxH6J0N7RzHNMqUo5FsRhHXIAAwWvPxGRparkrz
UOrDjtprtRU1plk5H4D8UdY1H+gNZwWwr3V6BD0ppoOnn0iyZsSHcQZTDML0UB+J7TF+3zI9ZXtr
MQw4aKgfB8U7Zg1Lu2Wf6Lk7/CXbjK7ulQqtBzCY12S0Ttga+fci5oxkqZeqGGZLAf59yWy0wE55
LwtxslrXWruAiNlHeash1W8FDSuxySYEQ0t6ClCj9Gq8VSrcTASnsgbPweSTNcwDgJYMixZhUr/1
Cs/K5FgP2+pT1jshP3zKPBmMI+aP+QGuebBIF3hwkFSs+MWvWIzrhc3eeOA+75a31Ky+p8YfFr0x
vKDG7IBO4O7nLqR5YPYkU68IMAq7nfClqGjqGcqSS5n1pRNlnbMbDtDgRD6S3HoH477hYvqHkQqF
cK0PqkD9cTV29EhZFDoQx/GE8dvJkXH6ZLrpeXQTJhvoQDI+QnGgEvraou1wURjhM2m/6jDYJzbU
rNxwf3joCWjVYbPxSZHZjvztaAhKph6/D63z4aL7O9p3XxMbiFxzW+YOJOsByUM70Cv6lch8Hw/8
PO0w+itZ9aaxe2fV+K4PFG4C9QZ91D5HNN4+t4uHF5LAooSMm2xK47M73ciKXLOW1Z0dtC9JFmwj
Bx3RRDlhBDXAOMGDme9aHwt9E7PyTTxvF/biOrjTJ6tdvbZ/DTHumQoxfzYa0DkiWRKO003KGPtM
8p4WuyCN75JV0kLW1kOnLJH2Kt4hGZ+GieS300cUWqbdccgymnb6TzByj97VX80QHGnkrprgL4mo
XcUnhxHcPmvx1NBR0mTulw8ufWVqzrE84eR51E5Jhi7iO2DJujZcdi+B/ZnSNYbVO7d2Sou/L1NR
HOMYr5YFpsXIuSmN+VW6bMmj0VybfkAfNd+ztoR/kSzzNCRpH9Knwg4to4iNeVO6KgaqVkdnXhIn
2LSGZB+18mGHwRYdW9KUh9m+b8njBOfQ6Zul90pC9W80+IQu+ZQ5+Dbw8UyselAkSuiR8wjopzfX
nBkahDBvvMFwpxgVqE7U4Uus8uDFDFNzDZ/ySHJ7L1F++LGT4Wr45QhIDlSq8BGbK/CSksFLDja2
LPjoP72h/988+38yzwr1f3XPnsLv8eu/mm2fr//HPmuY/yJnZSrdcAkmCHpa/6d91v2XdGxSDoI7
lyP5Kl/5t3tWyn9hudXx21qGNCX+2//lnhXuv2iO1qWrbKUcm9XL/4t7Vv6DwPsv7ln+b9BSpOva
/Gu6iVn3v7tnHWTViNZzwsOsKXMy+2IaA/11It6SGFwIrPhPnOPAYZbdHELpno3Cdq89HpTS7HYO
eucSykr6Gs6Hjv16M4TApgaKGLgdxB8R7rpRCfMyDPnraPnD3QzLSyp7d6VXg9wkfmJClxgkaM3r
GI/JVYQWIbbC7E+96Xzrspevbh6fVN1Vm14v/hi86I2ivGbp6PGDVUZGPiOdDp90LCBbGsklQNMk
36dYz9K3Mc2pFhNV78zI8UdeefobuAmaYT3P33aSSEQTix3OtxJpNnBuWiRO0I6ykxG3X64FcrOu
vUVeBFyKad1OwEPQ/u0K42CNLnI3e45l4apmZbLoXbft1N3Z8jb7FHoyMS3LZMieo2G4XnfXm7K/
66YgyjkNOhuMwd7FaqR4tmIb1TDh+JwEpAFTWtNPn3CwnRkp8qlItlZHkpzbHWw9QH/7lhvxPk47
Ou/8FGKx5j8yFxEocJl6lISvWPz3LQYjJ9l0lWXdUtUbgBmpuas680IGdI5bVfp3k+prIfKfY5SW
nwSA8ex5iDCFPUOuXLANTfYV997vniXPjTjpBMaAfsRBeL8oFQxICgj2XaMmDpL13DXBeu2Dc7jH
FRgBS6MwmnE46TpzFZZxsbSotVv3FNSsPBlt2T0UL4brZ4fGYSGXJj778DbpV6WwmVrE8itLDII4
am5Zyrs37BGMpjT3pVH5NcoZpGqoDpQQe+W9Rw/cJPmgEWms/uRhMR6CxAzRkh1noWnsyWkVk2s1
1nQ3mJq1EH12inqr+7L8fZn7Px32MCd9ZJ2XNka6i5y22TMC+9CTinrGQIzrPLck0z4dIkXvXLJr
Y1Ix7YzbNpsCdGbmtoJPQVqTrwV7cnZbxdwLAMWqUb69KiqNuvFYmpQk+NZJ5WO4w65+e5Y+R71s
2eWYyNnc7De5V9ACNZBVSVpmUK3jrgpVODvqCt4GTDL7oKBNVhLFEjPoThhpu1G4CdD9x+xDo0Kq
clL7p/8S+0WAgTLPbhRf33KR6Zscf9AKZbr8wb7Xp+AnaW9RYIubl1JYluXogxmLKVr9dBLY7ms+
fNnayCBGyfxca+iQA7cnnaKICjlBGs5LE6p6R5LV27oscotUf2mpBnpx6uBn5xTBoScEScvN2F2Y
XkW8UcSl9dVv7ljhy1RIFDvHsy9oHVTZ0R+70+20xL+sEcTuv7ombF7YE+m3PP7Dnp4Kqdx9I9BU
bcMcCSb29XtnV9EBjnH3lmWAILVRDPBE1FF4qU12tKmPz4O0jfqYYdRatoDG4ZMMzbV1HgGbrZs3
mThRFY+qOeRUxmOOodla+10WHZ8HxFwMyimxnJoVL8k3LyTcWKervsVZpwKjBvLo19cwoNKPEtUC
CdMI4nBjJY17KhJieRsjB0QmAkiQ83Oml9xy6Q4na8ZlZh6sRX10zcPztDLjudtTmHgJbdxLqNQ3
zWTpm4f8KPRAvWH10ZcB8aKlK1Nt55SFutQ+qdZRz95J+goUrxwvljCz+Cjr9K19nnqqk2zogbqZ
broJW+d3O0g2KQTIgg2lsDP2L+yJpBrJGVE+OT8fifn0+ajWmmXkNCgHoc3F1h5xjEW1FzbHPO8w
gifZydW7EhElTqINzrEQ0VH+zuHcLGVLZIDyDO8Y2BzqcXqNsDVeBRM4tshpyia6sFYDYslikBUS
ejMl+04RF2MsLt/9MscuFz1yc3Df4hAtOmRY/F2rblPJ9t32Jcjt0o1PBZDOvbTLC1zWBg5Ea774
cZljXYEQpdsYBnq2hmxGze4Crba7+H4P5WfyH88zRVBrB9bVXzzfHNoc31Mm2EHGGfHKDpthg625
ek0m0Hd5xx8Vk169ulDzj5VEd56plZPg763Bkt/a+SBH96NvVAKgJnPOBqR3nDvmHSQz/nZLdht9
cNT9eeg7MRtfh3Efuhl720z3tmlga7e0QibqW7fctQKY2/M5M6TIZxiacQ0GFjpix0Ct1wFCVWwt
BvJrL88z3QwxnE5GsVVGOq0Kjbqa/WQYh5TYJY5KPqGVqO42MY4Nvsh2ZfSTs2k8FpkOgvTsXpKf
peOgXfXFi8sbdUU12rgeKDvajYX625RInM9PAEOJdt8H8ZuT2MFJDbnsN07ERJzXJmvH8jKk6sSj
/kYiM3jtaF80uNJ7sOcvI2Vu//4HFRZ2Wr4YZKVZB27YgcW1znUoMEpk5Jpj+8akHPuVUcVvLtw2
hrCR/AgzDA1sisYvkrSisohVOu7teciT3LsF+U3vNO/6fAaD09hN2UnCOsIM2zHzLoqvfoCFhynb
606lZQUg0qbIZbEg7QtAd2M3BepXmzb2xTVkKxcg/L8pUQyowKYLY2yE9vDhK62FItT/PG1dCG9h
7YYwoPlqYoxHl62GLx33ZKdcZCklJrVDQ8P2eZrzTqZyr8bklubwJlrjFFpKe1HcLCEkWsPBy823
kCIH0qRa/HANd+dPiXV/nlXgHMzSyt4ikXbvkYl0zmuSNNKOyFwveh+9UDphfoc59au1nWv3OknT
Q1iH/saUdvwD4+gaUK76Vgl7a6MBLyyMgqqjVmtXzz/Kbgvv4TdCxrSKOpfOb/yaVeGf/EgD6toM
yS0ruEUEsTa86R2WQJBm/Y/EMD+hvQR/LKSjAR0SFYLNaBhGw87u6n6PI/JF9W791lChvs+rFrt+
OXVfgi5Hfep+MmGmGoAoKvayqT+FXBTg1w4r5Vfjp3CKZo/Z3sJS4A6fteAK7Di+OgelaN4LPHsF
HVuqyadDWA4p5Ye9TXH3/PB5ALWfnSqGBSQbKXnFiRaurbyiZVcw1PznfBIla9VhyEA/6P01jwG5
4zLx/0AhYnqQUzdoean/OfXOvTHb8Z6qbniZGJehmGofVcdOMXVjWGmD7n9GjGiXBHON4+ToycMO
/jqQGTXd1W4MkYZXo87tletq9MDWzfAqGVtdpjG+SX7ZKJBD8sduC6528VQs0xBsbV70vEexOjHK
aW/PQ8WE64ahc1owO412z+dkaqptpOFu17A/Sz+ZrtR8te98qhdGGssPy/DCk+/g5H+etiIZ17in
YLgYKICEOH7pADL+d3+IOTdanfNpM5X7Qc3Gm53p2i9VeOSY3OQvcJZ1EGL0BWOHqhC0QDlZAJS0
3i9AWuAWIoO0EEa1KZkR/GHYdtL8QK60pLPPlcPdn3K9RxO4zpbyUbHVys585OihQrVEDwryLwxL
rYs7xj0tffAdnl9wuxgFtqw+8HGbjS0PwVjyreJafY9c0Z2Q9fN/TvM6ri5en38+v+ji5LgVcXR6
noXki17ihhLcmAbcasL8FoRiahb/HC0v4HEBmIJ3TkyfsVef7Fj8+/DPa/7LuWB2a5HHeL5OS5p3
pg/jWhfZe96Q8ljHOrhJDXTYyk8N86q8yro+HyVp/DudSbsVHKVrMR/wjKCFgSOef30Z1+hu/Oka
yQ4wpv/Qx9Y/mH6Z4RT3x59OkO36wdXeu1DyPE6CddK5409AZDsJ620VlHAUTFuG+6lKsk2B2v01
7CAKJF9aA+WDMSoTDFznD7os9s8vsxMkOgEH5iQKIe7gQmiemP9cNRJMJsEb3GzVTGfhmrdS8x4w
oUfmRwi3TYFWxMd+/MTMViFYFdI/OaQjdkOR4H8uQvxdBWaohnaBX8LXzkqk+UeteSz0PDSivvI3
fI7ZHVhihLSWNysMynwMRZRhfnOCG9k9IAA9uKnnaYQmdHs+0jt4R4BYDs+z56GqdG1vxuHP/zwF
WG1rVX1wqAQOCrsT5sMyuOVXAcHsssjNRyjoPSBHHcGt4qs6N2j8jwEpR1AohtflZ5y0xd5MFF3M
EjDospY1rWkBNCIo+MEL/LT6WqbZasxnO4DWBLsm47a1aPW5IV3r6kWEIaJa66W5tLgb1JqoDmkT
0gZcuYlcyF4Eu3/ONXI4sDFatSQnCtJSZlxxxoJdkMCYBifh+iTFPQ8iFijh2NNWdVbR+Jx5e613
AGi0M3mhi+3onCVkORs3OT6f+s/zz0caG83erwrwJOXC0LXiIlUOXw9sqtyPlvoZqsC+WvM7t4P2
lwLzrX8AW842OveTo9v50/H5CIgWvdkeiQh3CCVVI//tC8+XPA/MzAWtkYASxgHBaxHGVY2sOT2q
zOnPKkuH8/ORNT96niIAg7esxD+veL6enAAUq1AOr34tKRTVQrHL5lMjN1M4w3iVWKynRHJGdNbW
jq+MFYdXPcxvfjyMwCv8YlfYefKh50QbBayVs4k74qOLKcYKWZpqTCXvofIvz1fJuiYmiUWZCN1S
ZbXzEZd9sAy80Hgzpvn9Wtnx3R6rGLhA74HuwT0E/RL0PBPZ9Ri32efgtjbZt9o7VaZo0K93YFOy
z8bEbzxI/KfPU6v16tUAB4WsmZ19lsxPuUDSe8SSdQbtqre6+VlHXfoI9Sl+ARiwfZ6JODCuVuG/
Pc86x2rO1QgeY/CFu4BRamzYBrHHSjqx1IbJ2+BMZJ+A83Zt+N700Yw2WnroOZeIpveqjDEJwsCD
Sxp40RXaOyHJbLyZ7H9uVvbSta1cFYZKvisQOkVifYejBHLAfvRscN+7jBbqiZ+xtC/JIKE/SyrG
IoYdXkmpUpY768gAEhnMB+Ul9VUCqtnFnggXz9OgmHD7djlOYN9z1c5OaM/SE2KfJqWBKR3hL5oV
KXwxU73H9QzVz++7y6QMNDjOihDXR+dHNrtq2Da9oeJzIbsvuzOp77Db+Pyf5wPibOs6m+gpicmo
hiNAWT9ioTp2f1oteO2pHP2SCiKKTyjkDffn0jNGua4CHdS2HP3PdDI+Kny0t4xq8NdS6Lt0AtMS
Z4a9x7pXrkA6+p81husl6op3aNuc2i2KoNHiRvuc11W/EQ6CnYXB5sxHiTvlfHg+ej430ljTF0V6
oFLvD4T14sDvSLx0igRsEzQjlUN6dKK7/v78vp7focmeYmfn9evzu//P889HKc4TA7N9cup1MeyG
EMfK7PalxA7PzdKRwauRee2B7kl8DwO6fVOEl9Qajqozh5fnATIKEHOMymsfJxoBH5JkmOcgpGaF
ba2L0iaeWOvB5XlIDFIWXkBlQMrb/fw8aDIwV1UwtMtERNU5cc126ZcKtApFgRgMKMQT7MhB7znX
WQO/Ah7RtpjvcNU+X2G7wE+NMVNrxZ7lDGSVZPU5Ltzm3ORZe3YA5NNyPj80fHOfSfranq8shMG1
vGy2vs10waY3Ak1Xs/85PE/1NOopUfCyr34KqLv/7y95vhiNtuOWxJ1AzWTSEO7swWAP9DwbUjsl
mj5/oR0K4Otq5M7HGSOEnmSdUSwZaoF/swMCkk43faAkHO3W6F8MoxcvMw2rb8MJaZirGFk5kygX
p0ZEX2crxoZ6WPezkW36Zg+Dtwk7Ta2ep9AUu7MT+p9hbKdv8Xxoem8xUVjzYtRyR6JWu2o6dJ+0
dPS9ngn/TdOGaDf4DsG/rpgnrxB3OtYYWH8rxg3d+M31bzo1/S/45ekbMB1rX+CbWlLXFD26xCh3
VYWSgwU3foxzwFGHNrXua83fZyFsbsPAJNvM3fMT0NoqPYy1p18yB6xoNriftv3pEMFZFAWwgTSz
fvDzKjfI/bOvmdpk34JOI1PDWrRgfcihBGzgG6TrCjKvGTLb1fD6I29G8/DZz2+pPZULMUTGPqph
aMdGz9Yaht3EVZF2JLlq8LEsTGw0dydjCxNjqD8Aa515xkQrd01cq3MZsRTsdWsrI+ORKhwgKYmR
nQEkHLiMzNYubs1w0NzTNGr8wxMu/FaNn7ry/lKw6MEjSOB0rxhF18TDHbEru6w+0r9M+juX28Ji
TmB0FPhlLOoW0msr0r0aywuMJMchzjvaxoD5eezkYyt5D6Mi2dtsPgT51JPbyB+FYaafwgQ4jjFy
OvfudzbJ4N0s/pRhnX4OYV1Sa4Yt1q7ZX5Ojrg+NcvqN3iixtYGaL4t0Jvsz94vij0ay/q2MmBpg
nAX9jP8KnEuctfaFhejfWk3chdqS5o6ALWzdS/5Q+4ER7B3qaLjHHgL7om4uQf47xB1zCdwGqj2y
9oYBanLjF5ze/MbXN1MJw05w80AjXhV1VV7DUI9eIlcZOAeNRy+AhzVVhTFE6y6udJJDwyiSSMGh
yrqRqSzt13ULKikkKocFYuH6rF1gJIqyLE9Frl4hfE1bpD+y0Ikdr40mTPidFa94FR6uqcJbZdIu
45bkLWrlQidPox02/HjbxN45iyemsAPCOTlECPzC2RJ5+RJ+ZN5NFeFuLZI7Yh69GO5HSUqD23d3
Iseobjgrv/uwf+jUSzEc88ZD3DhsNvTBY2YQ/y3KITklIZH4uairjWyiFClkMD93LzpFWWunjwfe
9Natdws0G++P7I1wr8cUbTe0eWs2XeDOxM4OZPY1sHV/k9b81a6+F52EFqTjNJdwO5QuQTGAji/K
nELk8oeyrd+pLIoDNI2dR257SwbRWdAFt0o9o994NWbasXyr+plfPyNB+0TeaUNJcZradIBUzSOO
yF4bUbkxLEJcVo03DqmfQXsD2Ltx5VXL/5RD7exsBbGf/vm+INnQc6NiP15Rz+7aP9Km0W+dH5qr
KfeGFQaL5MJeRRYk7iCqpDJCY1likoKWqJL42umH0MID3ogJvwYOqYj1x0LrAzjaCVnwaSbk0h9P
uUsTrNlGzqlAyzv6js8gbwTAxKUAe+61yWZuRwq9zy3C/L1X/Tcx9xED43REZvBRhLwKWra+q90J
s22ArD6G1g9/ZFcqAqKdIuu3oq3FegjIZ8FByZd1r60q2ZMfd1j3MPQ9M33ZxVnEStHH62WFwU3g
Cmsy8xjm9FQhau/DDLoW3TMw4pNyz1ABzcfvd13AT8wt4ztaH7YFVmGlawJGYSyxdFR5EF5HJ2tU
ftcdi8Iqq6e3vJ/emYbHl1ip6Y1mUTrNMgXpKgQILfrhokfGTaVUxxVtfkqGO8PTrazbNWyd8C6I
gC5lhoCm4gx7HSoQOeOzY5b6zcQOi03glI/IYmbDOwtZk3lDo+3Jzp2jof6hEa3ho5C6G3IibujY
WDfyVSYKbdvCMAstS8NQJV6aYa8X0S5tm3xTVROrKTVtxGD9TXS9u+o6Sypb6dXeQYajP4JkqcWH
LQTDGJdiS/ihBj+zGEB5sWyCiYbpBBc7i2I+7hCxzIlYh+rlGkT+MWit7mVuYl01qd3unRSgBR5k
Bxe7eh3qeLhOLvUIYE+dfQ7EoLSgrXutMBj8+ndlvyeBb60ZGr5BqKHtc3TBuXpgfIrR/9H4GKAM
ZhKsF7+gm82RtHJ8TalkcXsR444f7O2cXDRld5ceHMWI5UVBYsMN9f6oWb5cleR5rNDuzhEi6IYN
jXdtSwAcvcRmU8rXQb2VKjcPAERn1rMvPnJFpTgUbEk8wI7pXnWSntBC6b/3FDFujQlUck8BwdLK
Cv1A0QgtEc60aTXDI7EEfNQrf49Rw+d1DO9GVWnHvrERTkfMnFZ7zyfC4V6STnuNerCpxEdmdjod
746AWySvutKHrQMabkVCN9lwS/HOHlTkKKt+JoR8F1VbuweFtXGLNR0+xaaNMwti9nQ1TGhXRcLS
NKSxHUe3sW31doJ0apGkNfW7NVTJHt9Rvo7f9IwuA+67i6bjyhyVrDcb88fEQAMOA7olBcnb+Z7j
JzolOdCGe+w4MHrI4NpTMXPUMPhGXGKVy67H640/8FH439FuRns8zp/a83+4Xl2thrbbZdUQwu4V
356HmOjk/Xs3Klj549/OaubqHEr4/ETusH1YJwJ6q9Aks246yT7Q4WGXXqF2NWL4GfWwx5BGbmlU
cGWGTGRvCmWjqrUHoorjj+V1mA2SuemfQk3EuEi4udkKTkXpUtSC1XtjaVzGwbAtSKB/VoPyP5pW
fleJ9+IGf+rJxNFSDK91YR1KQzq3TAMObHj4C6PYNh6jZhDKGP70sZ3vey0y3kag74sa2AQCI9FF
P/LDB3V6zUqb8h5PNKf0ZRBZKa11yW2dN0J2TbwwvdFOEa7HOja2eW93b10EbW4sD0EtjmXggpWd
cjAVWrWgki5+VLOfNRwf+MKdYx3o0cNkdob8FulnmAPmlogbiw+CdRfqzrDZUhnKmAyJthWXIgYz
y5IMtD98V9q75icpapk/1i61DPOp8CJxMaFO6JQLHVuulpoy71ldtZugQSOOyWkyYCXSj2H+lObZ
2usH+lwSDTOpP4zczhnT+U43HJ6PPJtHIUL8elDQXnqsy7vcDg6pBFaQpC0tOCEEk7Q9lDbciXFu
9MVUeHeagqRWhcBrT8TGY+IzqiUxRoMtCCGdy/Q+UfUydqNjkr8ioxi7vs6dLZH0B9I7tl6nSMBT
5hAgeMdec6f5WznxtC6JyTztzFZZhtQlYRdt/dA/lXmnHXUft/ggpl+jsXIK51O15c0AP7iVNFsg
NmqEsBSXRj+n6vN5MGutPUYSnGE+FPXODbQlyUfrOp4MSV6q9xN+6W7igTdyaaar+fXKeoDl4tnj
2anUHKeJr6wSmP1Ljd67eUr+fNQwOOVNRv+0V+AOsWp5VUUSvNJjcylb7t5VMbUr0nPNNZffWpy6
BHVDqJDxLL0bzjsTufHkJ9dwHiXkjK4QXmSwq4a9kbXGnWfqVSjMaLuznXE8OVb+ykT2Q6kOyoVr
HaqWohRMEiNTmUJts9QBDxsAZnF9IvE5vqqVM7CEYbnWbkaShhuYOH/8WlvHfh9dSns7GNOfnJkn
WiuZfEMjwVAlFEx4Y71tOvGzrs1tHA7Fkk/VsEvak5n60c7U1UqXpodCTZWXYWCHTMvyNU3ioz3m
dzT5ZN9/Fjag1WGu/ykkiZoAYQyHI7NY7vlDcW8rN8WsDoXGlLdJw5cagk8AnOgBIsOZq3vfUWy2
uDvtdFlGHll+WyPp2VqUk1m/ojBNz6WDeN0F1bBstOaX7KHYe355jn37NZ/nNh5dgTZu6QUkJ5Ap
3C+OlI7Cmh+N2xjarPw1d+8b1SPwCLan/4O981iOnGmy7KuM9R6/BWQAY9ab1DrJFCSLG1gJFrQW
AeDp54Bft033oheznw2tskgmUyHCw/3ec+uiXOXmJDbDoPFf1gci7WAXSe3VnDqEDGH83ujt2YzM
UxFijMWsVa71pDhXWXc3MyEvU6K9jVGjIQfU3bXtpEBnzfRYyuTW16wsvkfPuhgB7QxS3wwMo1lS
o+yS9dousgeijEFuLYOwrF+SAdRxmf8oRgGupDcfNnCwi5k6276Tw56pKCL6MWdHkbsgLxm9yQFB
tbJPRMomS5LsSa/k4LjKKoIabHt2ts3ENyW/Bvz5V33IZsDZqreLYWkl1XRVhFhZSKA7n0XIKgLi
mozoOSYie2Gw+YKGx9mDWIBsBLYfgzdp9PjwGDM4HnxmDQCZI9xm0xhsUIUvyYpz9ipT757W3UVK
EEUQMuwbAkPM9iC5s4fxTWV9f2MR+cMBDlN2YR4dRX1MJCUyHzv+5aXGEQOjfvO6Gw+AeGivJJCS
LCwbvsGZo69Jnxr5ojaNx5Bq4oz+bIN0urilEi6GdGFdtGN6FO628O0RpC+4w9S0vyQR64tmRjvZ
DJ4LuuZLoEb6ixlbv3VgdwuQgPVKj1Nz9qPsFJ3vXYCRGv8wbP/U3chM8Y9IYZglM+hOVOrb0HPE
wib2u/EtDQhAk6x8hAzJrPy2hbjNI7Kt6+knvas82kjNe6Jr+prUIJe6vM23KFkPRtF7lMrae8EH
L7JdsWk6cRxaPYD0l2DNHedOkNnJjUg1+l4hmqnEoTb0/G7mFXKuL0zq26GdLmOQpxfWZo3xGUqL
GOv6Is6rekXcDSZqOMYUNu6GZMvhgZfgp9fV3e+uas9D+AV7kWCuwn1G/UWzmDNWVj5n7IXF2rT0
+CRde+t3RAymqASfQ5H/aKKopVKffaRpctJocH2MkmEMbcwampuozzJGcG668bve2tUxw4hvcIZb
OHUL31J467DM+70mkEknegBEOHbIiDMBQbZ+UXxQRB0zyOCPTBqfVYtdKMMWW7ilvGC0Hg8+AtQN
PjfzMcYuSq58bN68yji30biw0u5VuP54M2hoIokdnvaQkPTk6l9TU6rXtLEBK1iB+G2YEyQo3Xw4
lbky+pbEYgNZXD6yFJqjfud9omMSJumffuq3IkIo3kjKjRCGItkNSb1PZoQ5ORLmHsDC1XB1cXJ8
xC9StF/QVu6Th6tHwcnbRgCNthGL934k0xKBlI+fRCs/IgKyQA7N5C33R9U1s93i4tX5bDEOTyIa
DuUgCSaPAnBTuHzM1Dw2Ub+stKGiNUaieWvU3cqb3dbI+RVLj0iUveU8h/8gwIFAPaBjapi/tOGj
SpHr5uWFLD8IWHl0p+0qQ2zAst3POQrEvmbBsoHecEAthluu7qz//Ce9zYgiFp6zwKFX6UF7wwKe
i/JY0q2pHZhQSvyJ+zE+T2SbeFbobSrQIL1DOKFU40Mb+3orbERmWiiJNdLHXahTUfqjf2WLnbAz
d2pbWP3sztHQ2PznF+j+9aowyL5tMHAtuzm3WyvWtgbhWMe8QL2X969zA++Hk/fDS6mn3bap4SNM
WcUQr1IMMVKsxRVMJMBz1GUF4+tplMMbtt41/OzqE+07KTBO7u2KCFxBFxcvStMuBYcam3Hdnmza
da1TFJHgywAWDxHH+vSkT7KnWQMuzKKzeeJ4QTvTmPax9OegTMd4jssMVsqaMRUgHJi0r25iUypR
M2nB2lFOyxLnFXur4EAhnX54dTVzZjlmZKJKRrL+xAJve6illfmHyBY86jNpAzPaKeQtT2l6Ac3Q
3ZfRNTP2GlA9WCzVjqMmL0A1JDeXcdqNlQYuDxOgbedbJAoOrrcJcwLVwhozFuEd7rIj5xJ1Yea8
fH/BlP1ADIrSwfZeLG28NaEGJCQabg6Shr0Hf6WxGcNFyTmT0a4XONoiBrkuZ03o0ahRheoWgpZh
3jYZQX5ISaq23vhoHo4NbQKLjjlFhzqnOhCapHraeE9e8z5FpseBahtZPPNkqK7g/u8IMXm6MboN
qOIdMgVGCREN0JWeawKzdPLp56K+WCUqsPn9hKOg1rEQW9qu6bb3hPXMsDllDaHIWkwOR52315AA
n2Okg4BpI/uzQDH/s7DIz9TDkqZWeww8TSHD+RXHBgmw4P+342w/VAxlcrwza7eQf83Eu/R+HdKr
wZNalm69cjlqhVE5kSpeHfuxxnMR6GzdTR0u6Y7HTGXjX7ls5VbXfO0uJv3n5BfuqdBH7Q5YzVqj
XoUVZuJfT7tgWNq5r50COXySmoORov8KiabNyuEjcRLzmFJzLtXQfEZIE1YV2B0n4ZhrWbz8Ne1M
MPsrrt4RmZjzZriVucuHjM5YiTc1VmO8DZq2weAZfBpT1AFj8MGLZdWrbNr8va3M301Pzqqo1DkY
81MpzfJWn2MxX6xGzomwRMmnOhMzzqee4ner09an1yvS5WBSioRQrLaWZvorgdgfgLH1BT8kPAax
fioNI3lqqcUG666GBkfwYPScR4KODAUDWUU72pw6OKijm5lBwcJO1k42R5Z1BAjkFgAI0bGaWlX1
i7k2E89G+w3LaIB+hxxjePUDzi809H8wA+92RqaOhCaFDG/djTOVLa6aor5oJYtK3pDdmtPh4MKv
6NmwRNb4E7XceRCF4FzjWpHOQ1YYJOGNY5bVJY9EddG1tNoUR+A5Ni6hoHXoLjofodkxAAA6e0lM
5j/S7gHK+EhuQsyoV9YCBta2vfc0nbpEtpfBydoLQ6f2gln+TBL3bCIzgIYFeNBzrMycKnd0LKny
w0IsqU3/eFU3nonyXnldLJYA/fsV6H3OkIP2IyLpfhm5pXmJHA1SxEDmGebFwNl03dvA9knAK5Z8
iDtLTEVob38BNG1RLliLejSNE8Tp6eKQgbfp0PUvZok9Jw1f/IySkrfQqAUSsumzZ4X75xaZVuNZ
lPdKlBYpFeTMzlNgZYTHKZHr5H00IjBjzmRd4B1acAjQfEK/ISw2IQsn5cJfKBdldWbHd45TdLhV
zTUKSvCg+fK11RzKuUwBA0qJd0wcEhX6ViJaHb1uL0zrnViF5CKboTzlLDZ4f8TW7BEdMgbdZAxp
0fuFMXtB9yMIm78iK3GemsSOJnXb7ZHfsS7XOmQaqJfABPc5rJp7aSX1miNAwLaF43ZiMUka/G9V
u0P92b65QbmgXqg+bGJTDvXII6saRr70xtpDV0Lq6poqf9WM1Dw0M6UiixIkK9bIVHlAZzPnOMua
cStFKZk7+tYNSM4NSU0HABB9gkqq7iYrogzrbUac34HUg+FMbZVDnSrdZ+n6+GjtuPyrmKZoJXfC
KN4zmLy2kfNX1lX91pGbtBKphxUdul+sm+E6tXLCITPjtRVmu6VM6xgFDZdG136Odpd9prpBDxi5
mNUiiWHp+xmalJBBnoyXCvAmZMy4O+Oq25i1sLahzwGApNvpQqDlnCygWe+aP+xaylRhuVic/U4e
HTI9F1Mp8N/CICkiYMylddDc8I820gkz63qvZublVPflMWSfmAUgqlmurNwHvh8Z+cqzWIBREkOG
dgnd0+QQPwZSejaA1XhWpUGz16OlB0gclnenl4epd29kw79MLE4WJ6VrHNUBYWYt4uIBZE5kWq+l
7PSHpQgVIFApX9tW++lzyIgAkF+cYdwFJclX2RhTHXRme+/yYykKfe/bTJRs81OvXkVXjne7jQkV
E/rKiNLhgRBmXAYNPdQycYFnOy8G3R2zbuNLa0USBETXr0xbxltOgtEh4rVg+O6Yxy6jHMSjhpxS
81/KPFKv8FlwvLojUm15AZqqr6og21ZCERbRWkwZZ+hkvgCwto7NKDtqjaHdKU741CJ/W2IL27VT
7XJAJM5a0s1d4yEElUFBPoo6wslG9zCN01tQFO0DJYMTFv0dlQo0vlJ9jjlJZ6nDRMyKkpN0ZkRW
d0lcv3hh5HAqRfpjiOSrml88M7Lkg2zlBGuB666wvsiHB4P5YFiworX0A0frYS7Br7Ym0HWjzVOk
NI+eZj3sLjwNqfAQ3KQbWVskTXlAsYthmpZ1E1bAB4tNibT0brqjt+UaUL5B/aZm5i7POLPq7Nig
qiJPcPxRxYYJX4bzEQ3g8YksT7i9WtIAFbvvH6dtWy3y+cOWgZTDht/Jg2dH2mYiB2Jl2R/MBxFv
CKdZUaSunNoxL1kkn1IdS0UrxC1jf0dlWJwdf0QfzZl18mFqjFTkj7ZhjAfgnzaLVtYPp8zKo1VT
4BWgS/asvRydmMgrwLD72gINVcR7if66XQZC44zVkw+q5zs7c819FIA1T+3TZMAqNgr5SAzOcAVa
UXAEEg3rRrNGoou9knCcLs5xCcZoA7mFFJLZNrCPlb/2/Eg8vr9MtHA4pqjLiJC78XQGhi5oix6p
tgGsDt80RJikq3A2JlayT4pmWhm2d8+9UZ2NXBnHMU22LELnxCaOqgJzsJEUQvdW+4PMvbmRws2w
QJrxfuwrrvC3qR69izeU6YOOQ0qaYvc3LWBYwbto6Nk/yMUkRqUa5IYUlgm0oOXsBk5TS1ImV6Ms
7J0xPya/fyO53thMwoKsulU5xBFJ8N5WiShdee3Q3qfot0Fydb+UVbtRdtm8khovLpHWnK3wCtkP
a20MhjscEFlXUfbgLGdTe/AiVr6ePlywJywfmPf1Codw6NFsZdeIAic46x0MndwP7Tn4S0MBCiZ+
dlAQj5Mb5zHtoVVW0astor2Nr+tF07JdqxMG1KeDQnw8XRA3Zo9eajs9nU6To7oL+9sP9g55hgZ2
ICzCe3HUND7r9gpB4FCjx72qNu8eSUUVgN6Z8447dY98gJwoPQxbJFmsotk/Yqccnnk3V/qMY9QA
HDmxPt1yyFd4pbWdPdL+wYHVv/g5OElVNLC29DuWhuGho7QAJFP+DXNINSShHZsqq6/0drHoh0zf
x4RVG/eJIZtsV6bYdKM0e0GZ0F0dyXhesIeAc3Yt3CJ8s25ATLRg9hp39PcDkbYP3TRbdDfYHdws
sx+O5Y67MUR14YhQrFjm2I31agDoiJx2mn/DD6ZbqvJfhUYiM/OhmQoRaw97aJxrw76LIHQTG672
0IJEu4c4SJDYPL6/IOxfa3mpvwZ2061iNDVbaVETRYV79qsyeKZsngyoeFuCYhgWKOKnp8FccMk8
hiC7ctp+/9dkNtRVA2MrGC0flqHcU+NEDmtWurdahuAowrOn5YT9SihWUwzy5uL7/5LcprdSRF+h
E95b4myJ9iR0vXQlO3tPJFyWuxeE/+IljOgCN4G4W+4PjDABWCW+OPm0SjDr3L6foeWkr2neEY0M
X2/KEsET77t13enEPLUKrteEdYJSMnjCH9NX7jQM2ykN4LEGwPoECZsryE3UjwO1lt1xFKobFexE
55L/nqtjHrriYVGTHckOYYAzDjqZSoHccQSsjqMoz8EsC8y4clr8wxviNr3X2KyYiANR8krLOKFn
d66VYVwNgsO7ZHwUOb0XqOgLL0IbW1FprnI+u9sIyqXs6+gW91PzbMLuZGpDzacyaJ/44Z5poptE
krUtgJkZIeUJEsDnH+2IIgRpN1hHdCvt00E4BuRKtofv7yZ2YIEsLZCJzL9LRIkCyGdrYHT54crz
YVSXhbf5/i4N9WJjgham4co9g+Est12Vhevve45z2eyY6+cYBPhuOlbTPktLhrLzXUV66x6aAaDN
900XD+JJcyDhff9wxTaBG974/c+D0mV5dfTqn+fqlZ3/kvqwi74fUsapcyBB5PsWzkv1YEBDor0Y
lnWMpKNsHt/farmEffqqt+9bIY2dMMydl+8/kPnxHdZeev2+ZVbmH78LCXX9fmlTVCFa16an71+0
IGGhsY7BvcwvEOZdBBJlrvbfP+zrGT1x+oy775egj9J4nZkOjLL5rtAOBRsMBdnm+7sqltrGJ3x6
/X3PBPFGO1FG3er7ngGK082wCtBWZfOGvKS9Ks8MdnWV+YAXMoVboNRnuUKyHVTTv4GIspe5O9qQ
zJ2czoFWH9AKpAzB6wq51NQ93Z5zUuq6hNpKY9Mi/34j34xATijGh++bAyfsBXoa9+jDqT6EYmBG
wGPH9RlkJ6E1/VNnFyWk2adJPN80KyLHBNmDh3KY47O98VYo7Wcrh2PYxPHhn6VM91AuyCLYDfO1
3lLWYDB5AABggFX2jwKk1LXU0DH6ppC0/HPrSQZUt8knPl11kGs3fKGryaTvkRVWsLGsoHgdUmfn
uXW41tua/DVOxiHNgxUJOIgNWsSFYdaQAlGjplWpIQ7wxMp13mrxNqkc/YnQt2GwFG4nOu10ar13
c94VyNiN10g+ygWljkHXakzfbECPqyCA8Pp9k58Hqotkmf4U0ExaYWDquZ5dOqfehDT8nw+D4uLR
EYttw/ndJ8+ZvUWkpGvTxKj0wVrr/filObyciHU51tQDEzXLlESl9F9iYMNE87wUfZgdjFAYT53m
AeS2NDlMqaJR3c78sUR95QIQSjFLXm09o0lS5tkxUCOGABkTU9bCSPJymnS0ZH5qLuBu10uIEiBW
VEaN2Gc5kcyq4ud7eEFZjYpQTgQqWZZ3HDW6ly0ZZ0jcoUn6VgGjNLSfFcCW0iV9LwJTyAgkDxZR
P/qX7qgb8YrPZEll5z5y27TWSW+x1Koa0bekq5WyBcPzIjRW7jK3Q5RJZHzBpvbmZcK+jJP923XJ
KBiDwV4M6XiYLD86Rw1/PzME4dSlBWQ09yDOpnzi26r0n5HDOXUEtAyW9ozA6ZyMZvAjCvP1IGNA
zzW/nETI9cMC3HA5GQZMP0R7HcVSGVQwb+YLisoRNH/hI5qGbS0atWsGiepTh00W2KjNcqdMluUY
/3VzWKZDy3m0GxpvkWms+YlmRm+6Bc7B99niwj7+6/V87KfeQdOgeYSvxCbY4tE4jA7OusJWH24N
cM+sffLVp0fJ3xrRaryWlLT8qScXlHdpjPHaQIGxdMixWpzfSOzhA4aKAvEYsr0obI9x4oLB6QBi
Uen22yHpdyaDuaeDbuUVRtm2zOVaG5z+nkZ1dE4deN+uUjvdG6MXrRjIu3E8ZgpIqkLP/ovTJHkD
TVDsMYH4DEqs5A3+e7wOE/2YmK22qrQ0fXNKUW/GBIeIOV8j9ajidVcQgZVQlp4xjAYLc0AR4tKh
3IdgBd+YRHcLo36f+ES3GGh3stXC18xudyA90Y51WXHObKG29QRfb3CHP1huZSTcpaa7P/0ajvT3
X+aUe67q0Xn5/sOABFZZjJUkRI+6bQJCJYoWuPeE3spHPZlL+GBhDkpMOT5vBfNu91LXekkKgUuy
VRWdYj5mcd9Xb1VjjRf0ur8cS18Lz3sPsbeeIQIlZIvNjWuIlXJSb2qwYMkrMYtn4pUx/1dLwCvo
Kvb1BqHiYTIB9XfpOK3rdqBey9F2RPMCjvANTA589U3AYP9Ni7wWyVMy7fI0LN5Mr/7hKrwQDe1b
V2W3DAbc0xyG31OjO+c6mkIMwaN2SRhG+k14cHy3v3qBph4jnxAmBg5S3DfHJFakaP1rP28NGZqM
c1wBJIharXvz8Smyq3C8QNAJXLy2+8ekYusFDdV2tMFM/39iSPn17//2+38ihlj69wv0e/jfxNit
frY//9dXjk19vPzM+LVl+PPPf+WFzD/9H7gQ619CGI7tuhZMDoYFfEd9Ne2//5tu/suSpkUggxSe
aQubmLv/wIUYfMsWJgm5rm4Ytu3+X1yI/JeFMd5Bys7ZzzEF3/p/CNtz6Cr997A9UzjSknBCuFeX
1D2Xx/dfw/aKyemsSncOut4evQF55BR3h4zwdaXcNxpyWK3sL2GNpOIW67qpzr6QQAxIzmw72sMF
hIA4Ma4jWb7UF8nqI/GJH8HjulBa6qNZeXfQdx1idegk2SMDwVe03vOz1NDJzKHoSakXO7NGlQB8
MlvU/lkiyEA/EFXLiPMad9t/aHTTS0eCZB6vhE2gE3Udtsa02eAhcMlsRrFnhQ73XJyipp1bMv6L
1SK7TJn0dZmyDlbJ4g9jiKlzzJLPShU2GYVI260hYYMzX5IOOG1gnMyUbmTpgS7XlFENgs+OQJRc
3ppGdTs4jAdBR7LtTbnlwaNECaeDXsUXLwgFbQ35kYUzZy6rwJDP+OvOGpZTgoM30RGaZSyYgLmd
rSDGax9p6d98r/LWZU6R71o7/MNpNl5imt+6iTqqcvozOETOJ1VJCNyv3kLZXGNWXNm41LJx+sXm
K7L01U3j34A9+yUAXMJiNPMK7AVhD56g1CcbWycVAh9OSeMVZZ9PaElW7l07/TQqcWc8YK4Agr7k
HNKYoH+F+FRcLzom0j1GNabSzpYktNgJpJUaKDMv9wDmKTNNGLnzayRjiHnYdMsChWygaT/z2Fox
pT52XlkdXYfRLGXdLWrSv8HQ77xR25h69Nf2yV93BvyXTaW/1iOy3MLt5QaExbpykg1ejGuOjQQ0
V/oLtGG8tgwIczk2+NYBjEl2FnUMrKlunPl+M3PWyQ4A047ZWDXLZhxZkzs6UHO4TTQ2H4POZFON
b5MKiOspbbBh3buphowovvwLfNgTUz3iwFYdQ9b9KG9DTuLkzavYvpD0RAoM6VPKTpx12ph7opKY
O3DZXQwOdOikqFv8HnBMcAFYuvXp0yzocuDdyuyNcmW70Aa33jl9f7VU9QZPw9n3SHBGL6w2VVzg
dZ6OLbFhqPN5oYto04SArlynfGvh4CMg9xiW0YHCIghLQn0W3jeMDt4oGtVFOfFoTedZm/Hfb+3g
MCcR9lH1ydvwK7UY/Bix/BiHYNclw0fVU+mlkfbW2IWzaRFKAq/SeCMbYD7W4PwZyulSVnNjc7Jv
uuFe3ZSYB0ZTjBI+7Q6LsujkF9Ys6KlUG2FJj9nOBbWOaWKGy54IUn45g1j1AlXZWAAk8J6dlV2D
YAiWlk+EnXR+paF+Zgp3z5K24Iqrr5Ys4U9kX5CE1DIMjkYYX+Oxe4HRdg8UBkmXdJkgiPBoRRcS
mcl5OLaMg7Z61n2WFr2sts1eutb7mbj9sZ6Ka90HJCxxaDJl/rTJOKAOQxLO9Ui3AhDbEJ5qA/G9
nTQUr/HeG4yCsCXnh5KbalCEvWXZru+I6MMCsI9DbW16pg+JjKwmj3dVBUV9cMA0LScjvkkMs8g2
0/P3DdAQZmAsIzBI6/lPt0XD01O1vYDD93tswY+1HjkNszCkyHCxdNWHJosr73/gGeeCVMxxhLQA
2xdQx6sjfWAjdvmrBZBJpIEBeIKQh0SESztmlpUUB7CvT6YK/i7NNqg9VsTtreGHfbmCD31RMKt1
wp0EmYR+ItsJk0cQqr7ahs38h8WhaO0vBZ4lNl0MdX1/z0R1JYHh2RmNs4CVHi7MkPUMXuxFkBI0
+to2MdCup174rOvxW3z1GF0JUaQZViiygT+KUxrDWZy8CQlz+AXr8ZEZwEhtCzJpVNx6k5w0XxyD
XxOsJF5ajdcj4DpCermo9d8QR06aD5vBonO5cJP0b2OOCtNM/kwrHBmpUS4SS/7gwBbqcGyrItyj
XL+Bl7h0kINhFgNJ5YxUz5GTclzJ+tpOwW9Pp09OAPipytGw2IbzIuncExYC3ATNyXz8QINDD5YZ
DUF/MvqMi+6zymlQkPHVRe5GV/suQfLZecgHujC7VWLCqFkemGWdwjb6C5d4708gLbNSHXuaKEQR
uFs93tZNcuWx4Q+V2tl1zNMQB3BcNTIe7KGFuphETzUmxKpNPW4LjHJG8zrZ+TMmJG85NOZdSdqC
RFaOJ5tR1BKdHa2tktFHYYDoDw59UByE7N48rhY7dneT6a5HmMtW357wf5KRXjnVwrXDj97zaOSg
4ZpG5IhKPQsR3Uof6S6BsKeYRuhoK7ISjLe812ZhHIOge8yWsLUKtJeEKEA9dHe1+6XTGM4dvGcg
8wJOOA7GlPTAgM5ZZB6WHQnVj5OgtpyEQqGSPBtVQzUMyNDM8X8umBo9CaU4NV38Y7Lg4kLtr5W8
2qS9ryqYMYMNxoX8ASIiInJ34XAbOLRsI3oPSQwnaGtVCp2H7Jnr1v3KldtD941w9AwTmJISwfBE
vmlsOpQly0jC8UIdZXxmhaNhMKNkBvYyj1Ez9IBB9+yU9De9IqRVVyXuh5whRROl1Ue/igPeTHqO
+tUMGJ9EN2GhTmFCPoHUBck7zdgbrHmkxGihfpg4Ch2GIDY2nYJN+B0KLNJfTA7ZVD0Agr7lWYep
hLDmSriWAftsljEskRNprO7EMFdTOku899vMhxDZ2Djz6DO0O3NMAgGqS99iCKLpxrIv23uW531N
x9ljCiJLdCwoa9BrjCPhfBXwbZxpsMJS69gF4gS6kydKKVNUm6jqvgLDDtex9pllxMXZ9N+AZCT9
0S7zBwtxBFzaXztjJuiFknnYa+OLqqFPRSnad8/53ZWAKetiuDNjsmVEijnel9JsKiQ1ASKqaGfo
4w+HGMRdq2UzvXFaBtQThEmVCzCm6XKc1F+zaL4a2lFgRuodz5LIknRuU4ub23DBp3juFg3KCr+I
mq0ZDM0K9OTBysKbU/q0CQg/xg1UFchPpmkDsMEHe+vZm5ozP2pA+GtgeM307qtbaMOBEd2zLyeB
dacoFw50WGKZP2ycLXOliJ5WYLciGHgh8JZkTmZvdSS61LFco1L6i4gqUkUNgBUHp2sX3oieIwjK
mUXKtxpKGGumR5JURBiaCwWdkdoirSOkbmzJrZPd5MQ81r1bZXsxaj/dBEX5u3ShQmYJkttiqdv+
fn7nQHjhQn6vedV5k/EnG9U+qmAhp169C6TCXZa/WuP08Nn0IsbyVmaid+ZC8HWCGUFdG0GIImmw
7o1yK6qAzzIwvwQBp/rwYqEQalqW+TIbl3FHiyZK/Y2l1KpDZqnp5tHAwILHkyil/Bf9naMKoY3x
WEXR7goveImq9NUZMY2NbkcfyblBXf3sUMuf2ug2Gu0fL8MAVofqWRdptKzq7tfELKCVDz+J5yKw
IOhRvLYpiYjTRMwOwpBF7MsTeWNk65YH2kFIGACofb8Bc0MM7T9h1OQ7A/pORPKlea22AKqxyD0u
I9T/JJdCiQprC3cbIcUIsOhe1dN8VLGFT4tbe9q1i2EwEiAQcyJ56+KUNeovKCOdaXdPNtT4V1OY
fWT27vm6XGkS9YrU85uuv8R28GfwSILK/+Ihyze1is9eFfyBiHLsuuEKcIWs535D836JVYTwNpr0
Sybd9GuiD2YUJ4YSF6rpfMeEgbTZ+JdJT3RdIENYR469zZjh49Ufkdu3I0bJOVsglKcSnwIfyunR
2/rLaNBwLxFEWJLWa9p/gUKK92Zro70ywp2bMIdx+Lx4tjehVkZ63yZnu46Oo+9skjZG45rsnaHR
D73w3vMhWbU60YKh39wry7loDiYSLZunYqqbLdf9I5rYfWG+vE50gBNpv1cTRy6u7XiRWeEBauDG
bavLHH9A+EQCJTqAvtqHzjqKi62ZYvOrjQBhWf82Gc3D9NQfFRgH17FehtwCIWMrHtR8pc1nwA5f
ZzI9oRicdAxzM8WuVsGX7r45vUbATFUfDZZ7Kkugcz7LcO3TTDdWfhz/CfQAewAyM/o8uEdLD0m6
+acCozYE6QEoEYSyTVAmb7THf+FToOPEYYYj6K8+IkEQPFG2coP4SH7pQutB+OcthYoXGz+1yFjy
IfswiL6xEpckD3bwDKviourHH3nIEhEI/W9FOMbWFZS+TLUHSVyAVnKE1WtxGGF0jXp5sTK6hkn+
ZU5uQTPP2wgixutBdeuJXuLQP4wMuBjjrpvn9S+40I5m3wOQ6muGS7DWJPDztjl0jgbrojcPAf0F
/LZJuDLc9hF7JIsBiqNUobIJ5hTcFjmB1URrP2SOqDk/Ei3eawNLRY6aDs0Su3X3V1Bnj8MoVziH
rk6rk5/SILcV7xiCy3WkRRsWYkpeZg7SCb8SUZyZaILbSiSzOQdoAIynDkLR3pLq/qdlnEonuy63
XnpLaEzgC2QH9HE1rizj2teiIgkNn+4UjoeI8YPZYsAsbGOpuU/RAXVA6+lZn2i6vuIB3eyIMHfO
Up/DnNuPBBkBzB7zaI9YaW0t3MSOu7TASdSe91ZGKcBlHfmobA5Na77bBE7wRiAQfxVxTBtCJDcY
YD+LAP7XRFmNDV1fYqJo1gkkFVwaFqoxl1jwGshaVv9pm/zxqnT9a8gVAfXE3MWqOFLBILowgzV2
J1DFjj8sM51lgczDixOSl57OQ9GQrmgdM+Gi0trlcXQqjNpcs+8kCy0VN0Vk8bYq4zvOQprSIRLO
bqzAn9vegpjwH+VUXZJJPvRCm1e2apM7yd0tYh0VIB8L13m1XMIyG9QePaXIEnftNcdzjTDIPmcp
4ka6Uyetxm2YHTlfD+sExEfppu0KrwSS7qla5j2nOlSiSN/N4TZgKxogExUFVsa0NspNbxr0Qrvh
guv2Yxz9UxPPnEMjv9v/h6jzWI5cCZLtF8EMWmxLa2rVGxibfQktE/rr34maeTabMhbJZpNVQGZG
hPtxV3jy0/g3t8zDaPbIAMPwT9ekCeJng0PoAueBlgXcdLTrfoMA2hjdUzmi7rZGiV2eSxpC6LbK
R3uhkiMNdsbYTzKEz/0W/NJn+acBimA7f9WW/F8FNmaEIFQF9a7pFwN/B3nVihhIEmgYhlCthWUz
b1JIKLKuHuEMGc1/ZomC2vCpjjkYpgQGLY/uYj54gUX71Ys5fSRsl8yTSIhhjZ1Qru8RbJhElRBv
N47JrukwmunJpfSpA6qh+6fDF9n0BpPgYAEurxBiOvGCfMZrhp2ZGi9LVUyb3nN/LfcYEW96ikk+
5ZyxcwaH8TEKP3LBNgS5vxqqwvrDH+VU/7WmEZyaSafxXLE7N2wnbU/BFmHoy5m+QFxgX9AgZjvk
aEO0St3hyzb9DwzvI54URCylo6/9kcZegHlq76YlpWmLELLVYqoXpbCjEmv4CiAgTcIvs7amw1A2
G3J+N3hMqw2ezG2s158Iv7RVCqWFI0f8vUQ5+ra2l8PmXiMbmoSshZcY4LDpqK8q1ql+PPCjrg6i
JfudvWg46I3+aZfv1DwUlBHe3SWl3mv7U44Ndjbyt3jqdpDn2ZJpiEQo1hHg1VsGf5D7F+9zSO3w
pJbqLSg6aXOYBEgpxIHBjayrt0Krnsdm+aja9zIrPxKWj4ySnsJ8ZGmyAND2NrGzGYN6ncABIox6
vFTKyPcI7H9h48DpxKO6xTkHO9WOz0kxXYxSAFWTj9wTalFEfI8CfoKtRF/DKWXsSghFabykBIEG
WskGZVV/1HtdE1qUdVO7GiqTsDfJiI2wL83puLFUx/66QPq1S/tvFpWfc0fb33Hc7hA6mg8OhBgB
NljxvISHwCxMLrmIbhdgPSAh3a4aB+aNSf8xqvDYMb50ApZDlCG/tpredLL/VtPEOwc4llmHThBL
gesEfL2d/Qv0Z49+SU2MVTgGD006jnuXpdvNx5uJ0WfVgZBZB1l5mwcsGwHNUc5aJ0LHvkZGFlRM
WHfN5YKh6COwYQzg035oreA/+lNf4Ns5jOQFmglzKdaRra5axl2W6lq9b3vys/DMniyOT3Od/uen
n16CDgLNAaPKZqSMyR4qDD5Fh9k9LUB2MMncxLH5aUb1M8f4NwUdg/X0tZj996ZBLJQtKwy4L4gC
/yz+YZ6NPxQQv4GFvLxJggP4oYe2B7gyNA/6b2ir/JRAgSGbA/+WHv0GcQKGw1XS9yzWlpn97QLz
j6qnx4xrF2OW2rhuvkdUN+/Taf5klk/DS81PKNmjQ+PQbAuT3wop0nYUoHvlNc8qbw8BTvhNMoU/
Zj1ttZAEygiNAGz8J3/uj0kfxBetdsXJfoNSQlier7/3Kr9VnKqjoIU5zCCVONfnRKv8Taf6T0od
CY5oT1Nbs7QXT7CJjmag3RKPk23S5sS8f83E4R5RDgQbrYsAS7AaRUm3Rm7nrpUPSd92/XPnBzbT
qrY5OI35zxiqmTRiVTL+5g+3U8yaDe+PJIFrPl0v46ZCJGd9m/LXsUPQp4QJlaiDNi7kh/0he+ag
Wsje9Mn/FBgomvlPr5Ek0Nvht2K0tkIJ+V4AOEA6OTzXDsWMNyVAbBL82mq4eHZAuOjo7lPCzacp
waxY/eXyddZ6x0GXfWHYmx2RMVXUPAb2Yx8SND28gTL8O1nJExP032QwtmMWTntUcd9Jab+OacSR
fpk2yjO2dVM/eFH0Y3s5DlVKJnfI33KNWyYi12tt0ZzS3eJCijojeKv6V5IjsB7r8sHg9+2a9sTy
AERxaNFRqPo/lLRYLdq6W3ER07HxzngAt7rFUSAfh0eU1MQrc9OBqdriCf6Cm3gEw8bGAI26rfzv
gUHnyuricx6cXK+GN5aCQlfkgIdkVJC/WyT2fhrY8aJh2Hawqbg7b26enP08IMJeDXRfvR+9hj3A
hL+iTGe3LxSt3d6n0x5G66EfnlVSPZkNHoTUKC9+1JG+hWs/hyQ5+Okun9pgO1NKrtOFEt0f+4fB
/a/X/3BB6C+VlRIFzux9bow/ke8RYTFMf0Bdc6wa/VvuYmX38KzMi2EeogEUZui8DybvfogIq2tQ
hVqEXAYuDacYCa+F2uU0x2IT8bGqM54s7PDqG9Utc/Wjt9CJggBAlySgFctrBhH9Hzw6wCDQof2i
52KKrpVGPNcSf8gXe5CEcR0Qy+st3276gQvgUWs6Y5N64HvL+YWj97d00Z0I9aJuxCR/ePVr437q
UfhjZQaY48X4NWfod0WW0ItDGkPpaBXmv3mE7pfapB4lng+HZ94ZyULlW1o3V9H9gzG7HlEW5Atl
0ZTfPZMOYe5euO5HN6e7EZyMerFO5lTZa7KCjir0dj6i8W2mSH/MYHFvwiXcRI7zNHC2WEf5vDcD
+2fmbW68rwbdzsYrOhSGVfRA5pStBy8+hhY0Zt81/oNDkSa3qqM5YqXT39DwN/YAfKgqO+b1roHr
xdnMMSiEYXIxz1Tdv2Yhml7zOZ7V9t968f1d6EQf9Ca0wzJhjDbC6wIUaJ8H/r/wWd4lZ+5p44WQ
5DM9+NEdIusa5M96Ef7ULi5oXKdsQs2vQzrKGgLGr927HiP7+AquYZcG4UtuuR9aAFs/yo+wBUKc
9Dm7cVW9paOo8F3LJ5rbecRuPG/auO83uvlHdyEatdZnnFMKZuWSrcxkCTattjyzo+j5ZOxSoFoU
dMOW5jSoES+lrPLee5/dvLcpTzowuSvNzndBn0A4XtE61Q+mFd8IgD+HiqnmmBeHcKxfoQScTFFA
uHq2tira6pZPuGZXNFunHxVHMjSrTvWrwUdKlnrjB32DZ4DkvpCJf6+XiOisI243KcFbTgUlwXuh
mtZu5+6KdKHp0qgbZf8EjwfZmmmzmybej0PA60EBLIufUZygs00Rnpv00agrjyh8jXWVIeIrm6s3
tsmxbUs6JLT6oxqNZhtCWlvk6VgRD1z99pMeY76onpNS+yZX1kVsq54VqnNEPHgEP8ecAExoYNZG
YY4rmJ2eChuagNP4W7cOnvS8QKKmBzHtZJoyrpdh76CfHn0MbAxrrcp/Ykr11dBTE/RGZh9Rhmy1
ljLBT9kx0Kl8mRoNySlpH1uMq8dIv1ZLdGrqjjNNyBJnoHTnvIjLVXH09FHo0/CH+RKrDEMdx+0M
qCkHv70HWghnHdW3xrm1txwKLCVVOaYBvSIVsarzRwtk+Cbqd2ZRk7RQx/12jgymYcHvOKhwb41M
V8AnHTuUaJykuPltMl/ntgheJuBaa9UW7sYOtVsXBJtxLs6N1l6jVL+kMFN8M1ggJ4TPk443OaKK
jhtwa3oT3xARZabKNwzFHFI5tS2RgfExAXcKRaJXO6uxt5axUxGxaaVLPlDa4X3k1053Tkj1zwKM
xBXzVjo4z1aIDzmClEpGHP1Mjto03rng6OytlF1CCRZ/D3GW+PiBd+69PPgMA39jFgwcrUZvVlnd
UkQndbLDxvsTtyQMuaQdbyzOK2TnFuVRN1OOsnFKuhDYYUY928QG3b+oJ7Mfg6emcPyneJmKvRWi
hmvFB1BUvy3so2edLuNpHBWqvOkpqJ39MM3uta67CK5edC0rSMhF9pnGo1BJvW8Yftaplocy6O39
3FNs585/vbEUKIzazdyiZnVz/zED7BpGdoCVSrvqTUV5VxrBdqxM8PNT1fMf8tGYe7gmsu6bw0NU
9Oapaqf8YMc9ddNMt8vhIK7RLYBCG48rfDzRzrDGR60+tqHyTgNeThg504OezZxGCSudsyp+7Mce
HlMmkUCAs3c6Le60yt7CInv0Mu2S2eG7GzrmNgtQ3w+mZWyYf3y0CJ12PuyrE+rCFSdFFtZQNHPF
kl61HCcf926JGBqrdJpsIXkTiToxqcT2XURay6x7Lj6H7GuaiRqIbEYXWeJdqafacxwh+u60R81r
Dz7Z5/syHcrjAM9hdEe2NwqurUdoOoxMVtCKlWuLWtO5EfhkbMMCs/b9KULveuvPMaEobHgPYHld
IDUIBuSZZ/Xdw/0jgjHno9EUXzTtHXqCYDWcgVKq4ljAfa+eg1SdSf1LH3o0d4VY3wY8vkBG6IVa
NWlwfrAGBtcw8kCj4EcEUjc+5X1s92JwDU6RpXbIrF+YbwPmMfP+QOBJBm3Z0zb4UJhC/4AmHo52
7nk7y6zJqxk9Xk/QANukrK8ggsl91x08bpH/XCvGY1ZIk3fRy29/Ge1dmYTJkciMbRD7ISJBu12b
ZoJg0ZyvqcZMHPkVTUCK0a6xd0xm7D34qp6uDGGOXd6z8tc5f3bvEyFmj8STpMVp8tFhwgdep7qn
7Ue1QCMDWjPhuYQXsCtnrF5NRsQ0ObubLGBKEBrUKAacAiaTXE6mqf4N9dicaww6kKzYrxlP24lF
sCsva0tND/SXaC7LetLb2ntAVlnhPxYYO0eXshgx0fecJ7ukXOUDrWvNhbjux9145BTsPcE4LKYl
uiEsOpFYljyBVCoe4FCsSEaF1rsMD45vMRr22A37ttnracTRqxuO/WCiinVLfomtZ7bGzdGbS+hS
AFIxdock6eNXksEzEbg2MCYYa08PjU8LC7ikUvPVZ3rxWqnqu7BZ/50YCW0xedkHSWqgsg2cIWaN
5zhMe/gGTbwTr6wW5x9aDVuLtQCdkQ+bKSGC3Spc79g2S7SPdEAmVd5GRK31R02lNZGHPINcFD02
JtGtiaE1uz527NP9IfeVeHNy8jLGeFrn4NAJBgKvki92tmPUi3LRhjc597rCH1nre7sEGBBT7RfM
uy1UlRz8NevCSnhW1XKDZrps+BsqdHQjgpeiMbbDwNTLpyFzCcacrnvwXXfqtzFSte44dYTtiG3M
H65RZb0rBH/AnMeTkYcpVonmtcyc3zFprK3pVv+G0b+29DLeQe/9ZVitndKKieHQBpeGtkwcKSJN
aPmHNQHKwWLawGhiGNdFBiOuQuqSOW80+cf1LjNqhMx4iVaguA7h7PxJyvwajSbehTtlj3Tle1mp
ikumU64id19PyLg3bhyrQ5ZbWM41alDiqhGhsBw6MECGlnPTkujRNs1odud4zky7e/aTxNwHxIKw
W9tvpe/+tUP9KU9p8Yf5jCDABIYRtT/Nu1brX1Hn/TGVj8zLaR558WgvuCanDHs1mFSglQDiCyLl
diWKI/Q4zpbjN8MCAlEPGii81VSXtzxsbmZWWjsTPgG2On57cHAbIoYJNozbz8BKVpE/n5A1IaHw
kuwhuwFfxehdsYETV5eTBa2Dnzr0VBjEthOf3pGNp/Jg2qvApemaIeTgJqZhi9+xrLXonGLVisKP
uTQ3+BIvKo6bmz++ji79wB6glconrPsst8Ii4bZsaA1rWFKLcnqw4+45SifygkoyiOC30E/usZke
WvsNNTZLvD+d5jbHl9nQAWeiTE5zeI0WgONBrtaO8JzZj94IpDokJfAH9NsP9KpflsJ6nnBW7czF
eukIFQWtvFUx9hGUdoZnrCMXTziBJk/KUR9JbH5FmXmlF7/WGyYlbpEUgOW40fy8b3eZk35Ug/80
8dd3yjKOyNOfjE69LqGvradU+ypaeDzt6H8CW/ku++oFkMYnQ983eBL0ErS931XPFoCEVWgRbZ0a
zYnRGfntBAmux+hT11X73BXqo28Tou9C5laW9cEYBPwlIVFWjZ6fQfpJgUvQbWva2RAbLowamExN
6XDpl6k9mF2VwgIPqapAqWzQzkyPvR78zUI2JU132ktE+AWXCqqfQoEe9Z3zXDTeMbA0hqAVTWyY
OrRxeYOJhfJOLoA19Bo/lcfB0GQwMtigQp2weR2As2/Q9j7zH5WoA7G8lar6lFl22Q/TeTCrHPVt
RXPJiD81Aik8E03Kyvvpq+VvO+TtuSK2a0/IQr0zADw2Rul/Kt1q9il8q73mOV8NTiF86hWxRWXx
os9tf2ldDqTwtBjvDmawd7WOcI7cLvBmZf+cJYNLZ+gUC0YH1rQnH8ikJVyGtcH4lYPqmLkIBSb7
08hZnuZQdc/8/5zH45ixr7038V2tgTyQgU7Gg6tc0nk5sLlO1ezH3i8wzcTXviHIZFDnZZxmOdNF
GEDmPd49moUVcLnezR57SmsyFKL2xTOQHWpVS57u8jHhHrsOKcsx1Fp0S6a+g6EBuAgNLFpqGsUN
CeWT0b8zltiNGflFsLThbHrxkQDEZ0tb2tNYNJeljaNL3KREqDtyYev4zdmH0jRXj4ios9Vg/wy2
ey4nKmuC3bmtnOrKAs/hyi8vHNnKTbPARCTSxFAoZOjHEtHpDcbOSZz3EbkUfZQMvn64XFz804fB
IBmbEWabuQ57QErTNZ4cLJA8aJyjrpy57nTE8TCTK5ONyVOhjclzjM7gTJbvZ+ZY6oa0/cOk/vPa
+D2wAgYnY3nLmtRG8E3UhR3k9bXpotdERy5lDE10yNpSe0Tb8Z9HlsO50unx6bZT7pSn/XE4Yiuy
JX0ujbNPC5XsEYCarGA4DpV9rEZmMd7XAsFrl+rtah5d4AZfWgn7ES8zn2hxUus1KcVdFO8GN1Kn
ksTYXKJzHYLFXPWJxinc4uhc9z3QX1Q7JdHCisZ3RuuprJnDFjVp5PSW1/bM2aa3mqc0YNKEJyHj
Wr+NLZOvoSrPReE3cHhD9sX63Z+8X5Ea7UtgbLCKyDEf3OscZvmahGi1j7V+FxUJnrGF2qfldfff
CdEiWAaLxezjRtCt89hW3oPKPrQKtuZCXFytfflwZcJhfhhJKWqCBYtKXnGZ6upsaOkzMDMkA4X/
VdpDj5/de8+cod45df0S5NqD6eKvbxzqJi9wkTfQvoH/Ya8NKPGrgrEiWXlAlhOHpBjqyP1IFi5z
eP0fRI9TP4SU/Uab7S1SOwFB9K/FRMHup1T1qFfYcqBHbtg3wczG6TVDh7Kna095jnp1o8hLJW0N
pp+mnI88mmrKTzjODra4wXZ+iKdb1Xp46M3Sv2ShczTh9u3THZMAbg636zZ6PB0JvH70I0W0QEtO
nGkV29Kgbc0NAhGxBLDvVrWQm/4EzpIzGaY1k7as6mFMWumUDKTnnCjseG89wLLBT157EvOeo4P1
yi8mCxzTSzr3oIhWKMPtw9T5QPhdOXTM53qMQVCSOap7AxIbt4BmWBb2cRyK4xxZ2WYwvX/ULu1q
suQYgSFwVZZId1vWzbgzmLfWw3hKbPTDxTicK9YuzwF2Sd/Qg+a9WiYbWa4JnDbXN31dNlu8/RYz
ZTAXPl74BKwKNh/nLTMaRHjTRIEMWnvAmskRxQMNPVpvdgObfkG3eEmL75EE2mOGgilv2mgfahnY
WSTHseZprL3ckpmNz6UK2l0bG5I8PBWPGicPQpxMgLBttPEIsXr3TONijagg8hENUKT7L2VaOpLM
ZDzMS2o8eBMSwYEAah0d5coajOSsRpWcQ45IgPKHnQIweMgD6ymqVH9NcPp0uVbtptR9VZWxrJVH
EPtoOv7JY+sBsVfvum54Rz7Ou1cF3XZhkHxjK+m3dAtZKbAtdRIMpid4igaGZjmNgquhl2TIUKjr
xmyvGgjWm8arb31BB2DWNWNXh83bvRGVZMWrMXUsDpzb+1MQTM1+4DrnLCnKeGOqTjkRbgTPIINZ
vPlUZd1yun/ktNn/fgTygkhfSKclahyHdq2jt3tCp+xH/FrDKwmcLPziPmED41LscKRk4k1hrppc
aRoM7zXGFU8cLJ54WagbFmZcoXhcwEENDyhsTnTLN0p8MEocMbp4Y+j//5TilgmwzWTinwkw0tgY
aipx1sCHXA5RSu+N5mb5jvHA3XnixSHmPDoE4s9R4tQZxLOji3unEx8PYpxs14u3xxKXD3r5FB4f
zp8JC5AhnwJySJOdCkJcQon4hZBifHhiIMJIhIt7vmXiLcowGSWYjWpxHSnxHwW3SbjE4koi+AOf
sDiVTPEsEQLdrpkSELZFVof4mkpxOBlYney72UrcT3bbXltxYuHtBpNh+t++eKWq9DxjnVLioWJ+
O4Jcx1fViMMKP/XBF89VL+4rnT/Paj9mcWVhIyveA3Fq2eLZMsW9lYuPaxBHlxJv1/0/BgpC41Kc
X/f/ORc3GNPNcyD+sFCcYiALQg4U4h5DxPNOMiyrvrPBpgKWAUvbxhTXWYD9rBAfWiGOtGh2h5cG
k5qJWc0T15pNXxCYIpxdcbRV4m3LxOWmi9+twPiWiQPOFy+cI644hysEdAGFx/zQiG8Ov0T91kQk
MeKoa5DDLFjsOvHaBZjuenHfLdjwSux4zLr6HZIJmhDi1QvFtZdg39PEx2eKoy8Xbx8sm/qMTpPN
SJx/gXgASTX4rcQViPA+3FTiFOxYi44GLf4I5vgobkIlvkKoYuN7I17DvMd1uGA/bMSHmIgjMRdv
ImHrDEXEr0gveJvPOBh9rIwumuIFa2MqHsde3I6h+B4XcUD2NV7IUlyRqfgjyQ1IrrNYJsU7GYiL
csFOyQXl3HhD7fcBq2UpnkuL8b8vLkwCMAYu41Um/kyYOuSDimczwLw5iIuTqcFmgJiOt3MQl2cq
fs9GnJ9tZ67YpZ03T1yhqfhDpcW7iGPUFu+oLy7SQPykY/NnEn9pKU5TXzynE+bTQFyoEaK3lYMx
NRSHqi7SvFxcq7H4V6saJyv4JDn/YhupxOc6YHg1xPmqiwe2EDesKb5YQFnmmzFwSafimjWwzzrY
aGvx0zrirHXEY0uMAKp8bLet+G97ceL2en6pxZubSBPDFL8ubHjsE/KUkLniOIqvF0bjTqB3D5hq
n3A5L1gacQG7cjeCdtf2BAUieZKnhviGO3EQJzFeYltcxS32Yl18xjWGY0ucx7l4kMWlsg/ElzyJ
Q9kQrzIRTdV+Ev8yxVh3TMTTTIZiiImqPYcYY7YzxmdHHNCleKGhD4FlwR5N+Kf2XC04pifxTtfi
otboYm/pUI+7usZj3YrZWlzXQ/raiwt7Fj/2JM5sJR7t5k6lEN92j4G7xsi9iKObO2oLWbc82eL2
NsT3PYgD3BQv+P1pr/CHa7xkmJbxjGviHu/ERz6Lo7xPsJozr1+w/OM3vz+NxYMOye8YiCt9EX+6
lonpQjzrnbjXSaYWLD6Odo4PznqWrcERv7svzndXbigIGwTJywKOgaR70LHKO8zZ15a455lbdm+G
OOpp6SUHTXgBWi+zdHHeA9Lr3jxx4+viy7+/3aV49Tn6MHyVrwLgqg+aePr/p8ElPn9XHP/3n2wJ
BcARHsD9J0cDjADGR7Cw5MrRhCBggxK4P3OELgCB6eX+DGOy+5iAIPifX0moBD14gvszW4gFKr1F
hSAMEDfpwjS4fwnfz6YV3sH9GZkLx1BYCPcf6YFHyA04Cfdn8BF/WmEo3J9FHjLP4E5YkL+KcEaw
HcJfuP+cUpgMGKAWjkT83gsHtE0m7Ib7SzAIz2EUssP9q7bQHpRwH+4vQV7DgmiFCnH/UZoPKSIW
ZsT9q61wJHIhStz/LX6L7uQJb+L+k8cGBsUgNIr7V5MAQkUirIr7vy2EXxECsrj/YFvYFh2Qi/u3
+nfuBQAMjBg90hCYGKHQMWpcVbXwMhYhZ1iTuHQetAGiBgpa8wJylqkgsoZRuBu9EDiYnVOXAuVY
gHPUQunQUdMSswy5wxOGhyM0j0q4Hrz3Z0NIH4qDJWF4OhBX+UsRaxQHQ9ggxp0SIryQYJkmmnow
REKhieTCFVFCGFHCGsmEOqILf4RIbCJhStReoEkyobDkQivxwJaw10RvgTw4/pclZJMExEkqrJMS
6AkRFsm+8eGgYMQL6HTGA6rB+GUGlpILNUWX+5rGpoUaSpgqd7qKfM4R4gqjgGMnDBbHlC0OLIs3
wWfRhdQyCMaFhMd9KBQXS3gu909xDGYwJrSXQrgv918wFRaMDxQmEzpM7MCJQYNugNV0t12Maef+
kNi3iCDQl/tfCM9+B4p/hWzYfXCFRUPSTr2qOcNsCkA1GsAaXcg1gTBsEgbml0a4Np4QbhZh3XhC
vQmEf2OhG93hpeu2JCc6ELPg5Aydg7pTcc6VpYz2nH0xhKvjCWHHE9ZOCnTn/kVLODzc4sgYQPM4
wuhB7X/qhNpju0xtheOTAPQxhewTeTB+FmA/pVB/NPA/rnCAXCECEcajHSpuYU9oQZYGN8gEIESu
gbFxQQrds6l1oQz54IawWjKOl13BFxZR3kAlglTZvxLFGD00IIsUcxchGNnCMuLSxuUN3Ug545cu
vCMT8NEIAKkTEhL1LdB73pZeKElQzg6sjGgSASjFQlJaQCr1AWylqYeyRPvbXZdCXqqEwWT2tIJS
4TIl+HAMq9uZQmwCWRWjIGFA0QrPKRI8ViqMJ/tOewL7NAn/iZHlRE//IdXUtfMhRE1OrZ58oFGU
seCj9OQnFJ7UJGQpXxhTk9Cm1LTXgU/FQqHShndLqFSLB5+KQOTN7EOsSoVdlcgczRGelSVkq+7O
uCq/C2FezcCvNKFghcLD0oWMFQXveDdwDkHMMoWdJej05177hzTHe2l7+Fq5kLaIueQ8RcUuDK5K
aFwWWK5c+FxMp7NjLswuQ34nSzhehRC9XGF7ybv5guDCE+qXDv4LO6r+en/QtrPwwSwhhd3Hf8SV
sApBEbs/ixxeDP/OGGstMoNIstPrVyYTr1bdd+ugty4u83oQ3HDKGpaTvjBlq32j4+xi3/AOljD9
oijqjljdjr4+EPgzKg7rGgkVwDAq2l5B8xpiImd3G6GJCjCNYKqIAgiXlDuPH0ZiVFe/AcydZ8jV
Ldozjv3W+IN1i3ufwa8Bo81i0B+pz6HW9I3jY2WK59wjBFGiQyrBrwFZwPPQaC+dXuqHDKPpuiDU
o0aBRK8djgpmlw2Qwi+/xgJTCEnv/u1OKSIiXX9X8XaBZr8Pqmh8mTRSPDlA7yOt5+Q9ow3RjAkk
lQWAsayDB8PR8BQv9usicDs5NqGFfeU21h8YDJ/0Of3sCd+cMmtE7BO6r6Zu+puYEKQ9ujLvlZuS
mK3IeTLy9KtyMtBTS/VIWX+jbYMQ3Umh5dESRva7YoTxJ2iC9OD6Xv/SmxeaEOqVY372XA6UeCIj
8G0TPQIGntY3b4HuDIfF0/mvG+1R6R8VAy20px19V4m7HyT4/v5RWaKh96v2ozZptNK4QTnNqtEz
hSLZY8YTpdN2Vcnt/pByGwHV7h+Luv1IPa+4ZfNUkLX+/z+qqHlrylMYeMXVrnoENvfvKOTb+gF7
dRYkz9nYbVuO0JyS+XRpOTaz0oS+eEpU5yay0Yc6jX0q+/w8Yyhbk+YUbCY6grcmj2kiVcE5Q3e1
q+HIrgIbnZfP/D7BKp0uWEq60GLhtNKLlZx8dGJX2lQMVWm17OMkgTVRjIrKGe74/QsBetD/+ZZR
vo8Ig3U4LRnDMj5PYjR4pB79ajt8AuKlKMt948Sa878f3T+H1LjYm3N0jZdqPN0fCkwROzapP7ET
QYs1mh3A+A5DS0YTw7w/ekvYne6fDYYF5cv9+YAUzM2+Oe9FO63j1OKCz/TC9qnrjTe36Ys/Q03c
CSOuhL5KWb0NsX6c6yF7siqsk0Mx7wDCzvvAQfjU0TzZTLPqtn0H4BV1XL9B4RhunSmHD4Al5+/Y
5v/1qlsOIZRqtrDQOA4NPV07Xaov3qyNXxXdXw6GDsp8bLoV5zMYMeTAVBbnM5PCCMtDq55ivz64
UYdoj8SU0k3b47ygFs3znTPi5ppp5zXubLwASQNhiU8ja43gSU2mtwKKFzMjzaNL2tUWDTt//Js9
aNqQ/CF/mSwpF4FIqhlnRgzD47Tov8TdbRlUHYy8e9Qjy303YuYzRLhMzwHN9d6L/A0ae+pF+Ihr
LnkYk7CjO+tYj4g3KUjQQak4OxZR9Nds91XnM7eRgJlGEqg6v00PuuqnXcAc9rDUDrlgufpuis+k
IEE48j373Whdui6fS9f0P22uunWe+dVDgeR666U2loG2Jqpqru1LatLiYATYrw09BNA1Rs8xevtj
3NjJxi4G868VvltE23z4ibdpWpOJU07/G9NJvQNU+6WDpFxNc3tmhXZfkUd9G7TuqIEn7dG3LPfi
dgwchp5gPq0xH0iD3M8Rr7wV57SWeFWg14MDZtCCmcLov5iOf9B9Df8DjIw1aWANZ3K9JVBz+OTy
1MYwpedD3FJASutnz6WANmRwbxk2qVcHqOws35m7I0KkuhB4AXryBibW2dLwDVopebman1TXqTHt
dxfubO7Un202JOeWmd3aj/vVUuKX7EtawHnWBlz83YRwxtZePFZzxJTVV+QTEa/ouO/BAuTn2CQ6
ATTN3s9C2sa8l3bpIH822eR8RngKNHtQDvu0mfvLEqbInDoNbGycX92szek/TH+B9aPMsYoG2gSa
nHH2UbUh7yaJ+Vm1EYfVrLX8/UJa6CpkRpfk1bjyuhLZN1KUvK/SvZctt6kJ/7K65/gxzQiBn39N
c28+KIRlHe1kWuULNSI93/bJikC7L4SsrdoO9QyH4pgFCsGFa5frPK7NE3xflKVmwADCnXzUUEzg
WnOC7+z9JpnlXKiB3Mv9oymOfse2j/aY75Hzx0W8HhxHJFqkto3eiFWVzMS1TJ3teLlkpNSnvoOB
rzCsnTLo6aErSq/03wCqlGfqtnUeefB4h6lch5IdE46cF705vdwfXOqTLahWwJh+UoP01RwW28bC
CObrb47VIFjRjbNhuG9+Nfd7MnfdS4lE4dLTrEJ3gtqNVK0G9fPfufMxzRHjtvBCk53+6qNXWw8I
IdejncZnpM/x+f6RXkPchn38DwWpvXe9/gtGLUP22sJHjInrnJhGfI6NMD47oy7COlzYJvMFqN88
MLIrzjNo2JNGRWdF5f985v++1iTzNxSzZDdbfJOF3OS06MP/fuQQzoNn81RNGrEC8gDTdu+lszpg
vLbsgw5Pfj3kBjRJ+dmo37yDl/qQungGJ/qwpGa/sXvzpxiN4lTT82k8Kzh6pFZBB0eP4SXgkuhu
lyWFBIUca6EWZNXZ17rq3HT4U1XK4DSvGdC4UwvxEIQKGbbjWffc4ayHWbEBwwQFGypwtYSnOiBG
ZA0Z9eoQWrQPpzinycX+M5fW9/3ZMDf5+f7R/z3cP5e7+W0MCBLXzTVgD/18j2dyHFbTuUKDFrcZ
w9nOsvjdZ7xCrlO8YgLv1kl/gPw7n+8PBtLXbW1DRSHm4LRoGp0+DvsYNjoYvMoEg2WOR2dUW4WV
FWALSdpL124KR2EmTWFpyYt3f4fSJOpOGY0Au9bGx0GLI+KL/eVZS2tESuPEmbcKEa06GNnz/0fZ
me1GrqTX+lWMvmc7OAYJHPdFZjJHDalZpRtCKlVxJoNkcHz687G67eM2cAz7RqiNrV1bykzGsP61
vjXX6g3+GBPEXsgfgwx++oVBpSuNJ8hr5hXPLUEBe94HwEiAAjWvVQBXxp+tp76jpGbW/Vlai/ur
qpxj6nvdb1vgeiFack4r+8qoGwEcky1SuGm8Ux5kb+KuzvYNkfV9n9ZrU0dfPWcqu0nk6hWz6+Zx
tNMsRNnrYTiCPhlaMsseKZWDbY/prbLBxPAx/7CqdryUaG2nxpUxWRSdX5gPmUeax+Bz29hGBYPe
s1D1jUU4F0rGUl2ZYhYhQFfwDAvIbFXgTszgtXBOZChY6J/FaId+ga1nSnznBdpdnTNeR4rbxpnD
Ok8783mwSZw17YPB7jkSm3ugneDLclJgRNy/xgyuRrHk2a5C4IfP0BpPsSrMHRklXhNBGhHcx3Ps
1i4tAWV9BJWRs4So6Wy5BolAk0N8v1rFgfFhGh8ifWyF7e/JaxEtaAuGbcbEIctkRKns6rjwmqca
Va9th9PgRPu6YEBMjTnw62xCP4BIEg4Wvz36ohtWDnEs2pTyoymDr2gBt5R4QfRgJhPZaqZ/ZWne
OrM1n2rPvqfeuN3hNfAf4XXAelz/1C3DvOlUdFF69uiOdJ4IB+qdKWZxV1vTrStJUCRRA9sjuufu
2zFEY4Kc+MHbKpY4c51xbMfgZ7v0Y7aMba6WIr83Qf9J3enW8iheLdV9QHJuX3dYyYvavWgLeMcx
kyTGPJDQipPFs+sw3y2IZxQW8MfaP/H0K642eYDduaEs0Bydu2GJ3od47WX90Hbj7pPeof+EoyzL
g7VJszRZj8PNNfcTAUZgzLcN8uu968jnSdfisfDFhv4edQpq6phk7mWfwQyWb/zwfO/CfZlWBjMw
6UBTT4q+353PFu3GDYJUSeCq0+8x4PHtbOjhoBk48GkK5CenDdYIkY2IJeBoR3rWO3VknGmHFND9
KizzozVPWSVEGFmDPCuOfXNs7QJFuWjWtIdC4n+h7GgihOSwzieLeEOs3eukw75D3c6zaT+PZXIp
kROOTK67Q8rHWJC2x2NbSie5Tg2ZyCwzQk78uQ2PS3nBdFJ5TlnTAJJ8aD2KgC3jg90JW8Wj4cjk
EX/HrgPMxXbGdcmO7BMdJo9lav0kRW5drNg0yXlghUkW/SPqTD4OaXEvG7N+TshDMbuWP1Xm/hzH
7mCuLx59gvjIRMmaZd6Rncs2sRRqDwtia1cMNuOysbaZRaLJ1fM3ViVj66zJNXw7mzxLbUzIxXKr
WCYHSXN3V9e/XSbI2j3MwRAORcFZjYtO0wDAGhDl2ir6HnvadfGpmnHzSM8gb8zE6DZm/AD0x2DO
JtWxKi119mZuu/Osim1rrBH0GZNJ0NqAvcyC6oV5L5d0l6xWDnh/8xGV61fnf3tZ8OiPtrPXdEtu
VBvpveO78XGsKhu8ys2w1P0tAK52WxFEX/9DHk8ALzzNIiYGINLyq1REMcfCBk/htP19gn8KdNgm
TUktm/FUbdKOl2ot593NmA03zdwG+6hM0t2cRhDVKJ7fpA3XeELkuIc88uqOnm/mRZs3npj2Pa23
JG7yakuuPd6QLbLwpqVf+Id5cGrOODHJhW4o32ol30f6a0LgSQ4irz6wS6R7TS4CA2fzAuW1x1xN
0SFFRIbPoVzJhn5oCh9ueyDiTezfyeIuwLdzR0hM3sL8mqFmH/0Uv7DQiHoOJxCv48OrqV0DGElh
m+u71W4YIBI8NXRbQ3Pysm0yUBpotjRdeh6WRNs+ZkQA7/58EWtB6CGZF+fSxqNDdXM6hHBhiEmo
vDjA18cYLymwHDwZbOlKupSkx5jwmfLuz5eco4g5dfrslQ9Bwz2HwCTL7lfvfxR89Nizad6FAPMg
9OBe4i4/kaMLPCAOZfuoYr8KUXu+YNAHrypmFt/sasEknM/TVLq8BaPfnsgVfmXEDcOxzXEWp/Ob
6F07NFPOnYC4rm4qt4ma3/i5WZsFPwiYJiBVrbwBy8bsw+tRr+kWU533KrsU9Tt4V7UhbxceSaqh
76aIYXOXE6tAf83w80IfC8QUAFcgNTRWGTRdrO5STJ8GnlsAh+oNy+a0twC4FEU6710fbE7rhFFX
+hgnrLc5mZH6jW1qcGWl4Cm99YLsnl86yqCWrFkydr0aBz/5pKdoEj/d1NSgyfkfzpG/JyFWbMBx
4oAS/giNqHNCJZ1728irneHANwiqresZx+wMN4pyO65q96OJJFxAmdgtMXZuaEwLO53zy0giGGNJ
fUinJMJ/zfs5OuqHVxQtF2TxZRrGU2Ak34KqRRY8Uvd2mr/Jvj5ZVCWSYzVueqFxemD+KTKKWwOx
z2MLh3Plw53AjmfhLtkvqXe3lD2o14VCzTL7FSs3OLA4cblJvvnVzLDQzJhLhM/zEljfCjPC1nXF
Y11ECFW8vSDfOS8owg/QgdOt8LofE5gKPsg7MaTGKRU1DzWVoi+jHwUQaeL7KsePzLcIsWSvDqrC
7I8s2UCegRnrLxzjxy5o2J4Do90gB1T70iuwcKYJDFYRX5KF8pShS79mIb4MlA14N5wUbIA1Qb4L
GM3s6CvNQl1qJrjUIgltbhmQE9S005uhltvYjR6ymOeG5aJ1CNq00AI2pCrwMmJ2STL6xBLpQzac
jXVgSJw8mQ+wFLZea1/hCOA4sy4sITsjtrEKEN2cM3o3ZTSY+BXZHOuE21qKWKK08zIa8VUW9hdF
SPPGUoNEvqQ/zs/qp96IX/KlYSpfLgzgXJBFzWIwaLReIq8B4EqF72z9ThTXNUL622IJPm0mL7iW
8w8HJEFu5u1zD6MvEfUjBJ5ngGzmZjSdT7KZ7tbykaaUwR6CJG4334nBbC0ZI6ge1bTjkvDQB+BL
5nIfyZai4tY6kY/lx6bIp0MxHNPUD6Os9jbaoGkiBs01cuWIC/hiPgBLO0qsrVdyrl9OjKfLjdXB
5bI9/WlYbBdggxa2Ive+iD1OFQEjcFHRX9AQ6OO5yfGg76NG3TJFSU55VD5JTBXr39VUp97K5P4p
B0/FMZWO6Tn4iHsCf0VLqVQgvWfpzchfPm8w6v1PPD8kFvSMDNVeHBcjnKfSjZdwuzDyaOfZ+TmJ
UzS6UvbbKhhvOvczt0DQ9m6G4yF+K+r2ffI4lrpBi8t+7K48OiGGJFpZ2vSrs4gpdYYYdoH73cWk
6Gl2OaqkRoflXW9v6z5Dyomqewi8Ylsg59I8TCIELwzhHyCPHcnrfIwv/tTDAJMcDYs8Oma4No40
RJdsenTgQgUjdjx9suY4e2fwCYDrPSXuHDiLIdpmNjmoGqEod80bCxKDPbEe4rGtqidMVx6cwOCV
CWANLNdujo1Xf5gmyec1LuYl/W0243PrMo+1jFsWawmHDr+9ziYf7s7TP3JOxJVXdfcoes9BHt11
NvMtPAQ7i4oJUmkU+EwVRezLYr4C0Vij3eO9U2BkUca9n7S/ORe6DCrPfKe9yZquIuEc74JYH9zF
/zZdzQ/vqI+2726q2TTR+qv7XioUFAONHfMphj1dNsdK0vRySxvYTyOV1U1i3VY9GkPncj8gW3ad
RLvNEsZlCJkXo+4gxqjfcQMDbMgJf3fLyxj90BisMaSwL9Gt6TIbGAhNGNfZTUmOey3HqPKtQwlS
jtHzMZfohtg3eUPBotUQj5ctCRTMdR3WZGFET3SPv4iBpmpSkN12aYOWD4jstr7rhF7UnHrhTdhg
TYxQwQRkbLQOhIw5oqRh4i3fOA1f8vX5p3D8QQmz3MrEuzU6Hmw9dKHRW7e8I5Jlp4S8jE9otIpP
UAPvtn9KSFAKRjpdJ7hT+C4CY8x2mUUJ0iMGgw7hwymcUKQxqa+OkDDCT1cXoYMZdMNkeIug5GxT
MS57YSQt/lhv38T2FgTKvRsb71OACTPIPrizJIQAHlO1UBGe/ubp4UVuSCJXrBS+xzbZV85H7MHM
m314k+2lTQwBZ/a35zWPQrBUkozLquBaJv77GIynpcczWvQ2NeLdc1zp31N16APBrko+DM5Axz3k
THX218T5sIsIAJIdRgDX11jf9a6Lajs7iKjmh90XHyOwJSqixLpShSol4YTo7OwbbgrCpq9T1a1L
axsWzESYYIEm5HUDQ9Pyyiv9TsctiJOZlk2vvFIxgF0MwAkmD/etIZraYKvqXCZ2TWE0IaVKjxg6
fwa/XKNikU8wyWdk3iksItCQ73GWWicVyDPgipvYtz+IvgYHSFlNGJQSxqEFpr71+u3UBPgKnMcx
6B8MwBXbKQcH5XBdiaanyBOgaEs73+ZR/JWRC/dxDCSsvGOrkZzj7itIqHRVinNDGg/dri+iJ7xP
IOBICBOe2nZdzhsUgSmsWL2Z/OTbydvzSZEkGDQzbOru8gpQIjEnYti48YzpORa/KMLelsYndXJP
jJYgYyj9O5fVY5z09HmXVahKxAptAKcRp9bQj6nl3rhx/eIkwyOLkpUke5ucDSe1HFjPMwdjAjuP
qp9eaac8W7Sac0Scr6yyN5WWRFZZQEeq6qxEXu1yPicl24TVNvjCOp55+7S07kPc0gqE/BnLilHK
Qy8Mwr8FbORuv8TcNcS8oCkxx4/87C5xLP4tGSc1UVJuVW8UBJBiMSkxr2xOi95PTDh3YunugZzf
jMz7rLj8rXHP0i7oPDsBxn+MHF9O3/70RvtBxzySmdrFntAbc+Fz59E0AhlpzaY+Vuz3JB++XG95
FxEPRGwbREHpJh2pdE4stdHzcoNOyUYOXyaCLUxDWrybJ+cDoQCANGucJh9bsTLleJUj/6wiJuqe
OLtJg4lKY6pO95VJG85wb7vpCSDLMXDkU/GhEqTRyB2pEU7Gq84MgmQBOBhllsfFrH70VlRv4KJF
IY2GJL8sz4fbzOnVKot+7xocv9ueZD737oID+LWQ9QETM+EavzohNTVAXGBlBCCiCqxYx7R/SqPq
PWsHbmMN/YZCCzJjvDa8McJRMN3Kytj3jIeaJHiN+9Y9cHThYYIy1CmvPvXBfgr696abKBJzswK/
/aXHeLVpJRgR13wf+uEoR0ipisBzmFvV2cP7uatqzY1PO8uOFW7aWu34OqcG/V+rHpDm4hhHmgFi
jg2fuq8wsPPrShgGq0EyJDMIH6a5vsjEDevUIxky4jiJylNhRcNtOhKa0D9kOxxKMiLHfCw1yO3F
o8nCao5zFWNGlOKnbHUSstTtixwGFYTRmu30NNMhCH+SU04cqUvlQwpdpurbT9eDBn7ArWaB3855
+TpaeE4SYbdbOZzUmlLqIpgcXQBKhJlcOSU50wBuyiO2yhYUIFowIpP3PE49VPCcokMTcgd2gSWc
1j7AmUN7aKRZiVfRuWsi4z3yqVk1DfxOBrMpziEYAJL4aHaCS1hy9DzwIC4zpQM5optcYnDDYPLg
0FMx+TfSqM9jULDq2BEmfh0QERlbXI+GNvetV1HT55h7PTcHigVwnVI8vJ1K1jHlYofJepyGfXLE
8H6JlA17SrPPJCK/2vh32xrQEUZuJv0rtjXBK+E17o6kYXorRskniIzVBmvMhzW1QAQ5EOFmCtPA
iBhIxQazEYb89EBHCMlQuAOO6M6DGIE+lRp3rrSmN9uB3YhTxACUo8tQyoCJTZrd9jWR7pXS7S4B
Sr+hNVKKDk2Dc2rcBTtZQPlsfePV5hw9iaF/wouuHLVz2F12ZkahheQkRvE4+RhRmNusglgD3AaE
rGsx4rREuS9smKdRPN+lMTiTHBhIOV8zINSnGD8kHw8gRHn9VuIsx4rs0u6mWg8wIX5cE6nqoWEO
1xqDS/1CU+ydaSAu6yY/FpejVgDMoq8QEcl28RQQu2ev+oF34hAs6tZ0U1oLmbXsasuWK/9i5GzC
g+ZntLi4prfH6GmSga6qMJ/8+EhyjnOT8XOMvO7oCI3p0QxbZsn0dYi3IIh2qgNf6K+9ScH8w18a
iHdr8FKAHKd4g60SXitV5Gw+VMKCPnE+Oua/6+gGlaoFKLY413Ix3Z2dyw+e5yCnmZZW2609Civk
GmXZxSEj98F2FEGgk86bGMlTlRbvss9nHux641fc+zpM00XeSQBwyK9+P75EMWdT4FG5T0FwPFcR
je8x/drrpcnTUhwGtlMSXcO2n4p+B+/oNCcMsQQ5OV670PDnGUReSSAubW+1E8+hGy/gCmsMR21E
CFaC2sB9cfGs4FflzMmhUvn3khk3Mm17dhXhb0bEM3BZzX6pxffY8BvXPlER2K1oU9jg3B4iI8SQ
4WQXhFsqf2LtASIIpQk8G43jaWWFKmudjcer6DRYs6CXwoN3o1eX9MhNP7d3Fp0Ed6bhXrhA7Fr0
qBtJ8Qd3WsvepxSoGoTU9pabP6UjLcojJMctCKPnP1SAWVMtbKTzwVusvTuBatcMgygCL6DM1gk1
VryOVD8jl+Ve/+DxCrr9C/SZu3bSNogkEySZ8jOsBvnZbfaBw71R+9N69P1lxkRO7cbMIf0OpEJa
MqpMkPr10EKe1kG+CkvDaNiIShshhFzZXDPIawP1Rm4Z6oTRhpkiHOgjIG3EtDxETCdOcAUe2oA+
ADSGDiMs506ZjTBoI1gDaSYupUlVpjm1r9Fk9AdKQ3guGB7vyrm6KIODZx1/GWn0E6bZxe7q6TWf
32LcMwQZmVMEM+fwogRwQqMqVq8gYZKJL5B5jJ+fYiu7ncvsgWGx+0TzybCxl0DuneggXD2c03nZ
p2OZ7b24+NbQsLq27p9lAL3Y8+hIWM/TQ24/pZbABz5cnQUnI84m7jELyARFeqpxjW8OBZclICxY
cfqB+ZxRvW00j74FMc4y2p8ay/eQSVoTqig6+47cqMSat/ZCqWLaUEVLXR9AC/lR2hlcUdD2ek7R
kOPmB/vMrQ00dteN+s7o6eVKSgPoJ3t1DWgs9LQ1EUmYxNZNmOlwS4x2vSE/HNtzdnEw6bDSLAKL
hHDa2OOR095HEPSwoQjLwh9y77F/6V1d0+w85aWzbR2J5RkPmdtW385lQc7bch0bDphwb0QBoijD
zVEWYrmkARgyjienFIF7J5bGOWKgAAuIQARWkwTlYg1UMkfJY1GUu6FPmoe+20Gs4MHs3BbmxHNR
B1CnI9GdmjonEzki8dTtgcY875DzTPeei69hPFZpfMKB4B2QWGlm56pvVu9pfGM1ujs5ffkbN8EX
05onj/8oMCGCA3VkOjt7rwPz0tVjMG9Vo58zuiY2SdzcR64YjuU6JxmJa9hB8yCr2Ahbkb0MPO28
jeXTON0s/qTWC9yxmlb7XIsxPbXH29RA1JixpfiO5zBTYY9E4Wv2snfe2Q62aE3Rj7FOXmD72ns3
h7ZjzdD1lrQ8ywQ7hDLEIeYFgdhJ7g5MtA/yvDAO3WgkwEKxT5IPJpxnkHyBIt3ftzQOdKQuPJKy
D9PSWQgLHY8YrCqy4RoCSw1Juy93ImjSs8kTcnBIGECweRrSCCevJsglXMn9Md8aIsY0MiSYHHC8
90n9rURL45f9JoO0ZxEb0MM5p9cD8ZTcCJcW880qdYZBs5bIo5mntiIuMbIVVtN7kYNf4sBPzcBu
MOqjY6vvkj0H2Ayr+MoOVvcTxKtTXRQnZvahGxX33ZjeRSjVm6xEfjcEe2FdmLfj4j1lGBM30wL5
oaxh2cQd4qfqmXF5bMJcdURIOHhVBSS3D5DFg8azXy0BNUxBd59ahtznqoMeel1U82E5HcI2IfRN
1VzsLKfdm8VlY2RYJSoTH5R9rLHrrUkJaPWoXybV4JNvfakYmo5pMqNbYH7IqMI+ZatTVvJIAeep
4FpCfqD3PTQspH/ZA2gQFRZA4fK7DPj4g+hXieKOpcIjyRCgSBSOlAezjO4CYy3hozwpzJv0HW0M
IS9b9rLFa5bGv+se9C399ZdRuuXedZf3Yky/8qoB8d5Q8CIywcR3Zs8sWYWauNoJTtwKsw2LoJ8f
YLPXd1PJaWh0iivpHIbGYuNYMJMShf4ZmUxx1MoCGLv2s7FKkjZDf8K0m+xzibDbLPdu3kR3niX4
ktjuOVX9gzmwjtmdd8zrND9apnkCqAvmViBh17Tc8j7Wn2NmMiUcW/5uyFb83jbCZlng2k8z3AJt
OrzMS0B1Gxsq9TbbppEWNwddXJbZk+gQDlhywNTniK34wVXUbsYxDnrgZ/XCAJIhCWE246vrWjdM
QGFv68a6Fkb1q4A7cte11Kk7q5yZNh/CqjWna/R756WvbPMhc1ProU91eQth+QYjRXXKF8PbVHEu
X+I5PkYm0qGitdZDqG/8aTqZI0QPH8Or1+tNysyazWxi/pxNL4aPyO2TcbGU3QORqb0wx9F1L2op
z73W58De5X3CzJzHPlxGcVXV8ImMuc0DtlUuwS9AdapttVplUvWu81zD6mJvd4IPb8Jxwi/8SwT7
RMz5YRBQP908MvdWTibfmiVhruHYuvl18trkQjLeyj+dqcK/rBQyhqYTPRFnwuTwCQNGnkv83fXN
vnW6M+bmL3dIMQgMwwXjDRMg0hrU7cL0TlzmGDU2qyoqPoyeYWcVN59zar/7FolXCFDJJpDJ8GS6
8tr7xAPhLNGTYdfntAPEsZoDLkmrEU2Wh6wlrzBgheJOzd86PZsNU+CmdHZFYn0yURLMFahZoTU+
O3A7uW/JQw+JOWHokWCcEdaWQsDVclv3VCTLU9AT6qGjnhXlI/0ZyByqgcP2HTl6760tLImw6PnF
e2b2Mj12bHXuSu7zAoAqf/mXf/3b//nXvzdjXTEUxHXV/emk+lmrGc5Dov/LP/7tGD6Gf/6L//iO
f/7+vx1+1WuxVvffftPt0/75v37D+mP8x1/K//YfP9Za2PVP/8Aunur5of/Vzo+/ur7Q/16itX7n
//Rf/qMC7Hn+b5vDLNv68wr9f6rDnuu4/s/VYX++/e/dYeZffeF5fhAQZHBwZjv/Xh1miL9yx7Ut
ITD2mNKx/P9UHmaafyX9EMggQMMWDsHUv/xLV/c6+be/eH81TUeYgS+FXKVd739VHmYGDr8Jw6z1
HT59/9tfmC9K22VLch2PJdIRwv3n8rCuzU1ll79nqlXS5JEKoORxAZeMM2aAGYtyxmpWA9UBHdvG
QXUiyW+EpiUBP5HsfkySFqhAwu1G0lW8DwrKBbiQOvdoQcWdzjl9joN9b2tgDY2fV9w2cvueFY0R
kHQ59KAwdWXBpXIeED4FI+XBpJQrKgAgF21xHnOKmm1Vs1Eoju/mwnPM/KNtoQY0VnrOFo5meH+Y
pZCU6204y/w4e2vWOVZu9zTMyU1Q46AbmgwLhMLTk2bPEKeGbRld+xYqfT/CVQyKDEcIT6y/LkRT
KziqczucVBQchyg5+Ur+Ll+zdaKXEtpgXNBqiA89tVtssSmRHPcVS2pxwrBxWHxr20z5FDaCG4oD
vBCeNrmZGtkRcn45wJdiIlvUmIYTnxACGJ0lHrE13WNkplwsSfWu89JvikEvH66Rf2Wssseqwa1Z
JPJ9FbO8YoKhUbPIaQyg3Shf0zsctlgDk3nXV8GnyHxmN86mjmk0IHsyzg04nd9JBkUoBTAXiCds
nK+DP7/PVXX0Z33xCUNu7FmdZ0pgNzX7W5700YbGmVcX6zTX5PyhUkdKZ15IlGK8Elc+YZTEQJrv
cJYjD2HDFtxcANTPwfLuzct9MgVHynVqJi1TF9r80okVZvPEp0izF/oYmiZULDsfH7O8pXrMUvdR
sFw5M5FBDUi4WzlENalecZ6eULYYw6CScdDCxm1Z1Quq3IOE0eSn2W/8TOm+RMucpupzuYG5jve0
9mEMB+4B/HbP3ftngghQyOjN9MuXgFD3yfft72QWt0Ppd/uuhg6krOBHKdEzdZqcuH/81OBJI+lj
982AF8xUYaHfAcZ2t35ZXJ3cvAa1DatNu99Q4LYSC/wmIQFEAcFv2KuYF5bW3oI/59hOCVDtgcx0
X3sncXZjgXSCvOphzMR20LT+wZ0JCkwDpMayA2q2iItlNxzAjPmJYCa4i+FR6Ji/vOu/EuvqFCkF
wQ7zjNjsG8wY+WO91gi8WRJWszvXZ+LVameNDWfyJKXMbeTQ7HuvTlpQjtf2RNx45+NUP4jYYHbs
zT0KibsZ4Mqa7UzaSXP/88ubgsTIBhTqrq3ma5cCA7Jx2HHnlIQazJuGpNwDI0l+HZhtrpoY3Hl6
XU4w1FXNcFbKv4la88lOvdfMy2FSld3BbXjIctNHysUfG8YEt86yMyx8iPzp//0jw+z2YM7eRdRD
dZ7XL6ZZ/uNPrntj2DBTtBhmHisOaWJnTZFH7rlLhrO1fgG+6hyaeDn20FPPqW9hJcgdf7MgYt38
+dLEQUGNu+ROqu6a+q4QzQ/V+OQR/eUlL81rxjtCa0Rv7ForBACB5Yg0T2+MW6ab7nG2igP4ajwE
ztRg/x0derYkptZlJLIwWVi1mChsrBHOdJ46LqIxOznJRoda9ol1zeqzc2QeyUbDNJtAh/350ziB
OPv7n0iE4zkhSVfVRO/M7n3M446c0HBTMndg/omplZMIWM2Muiq6dfp+4uyLSz25ZAG27c6v463F
TZECJIvCI0Xp9vplmryvcdDcFGq3xT5OkjwAirBTGe8bJbFUllG8tcsSjOiFsI/UCZGI5CSxsXya
slKZE5InNlST8+B+jatObJpWpmEFw5wJAmJU5d10gTef7Rrx2WKO1zAu3oo2xjCP26tRiikjeVBh
4LEJanAoXZze8VELGyvOd8U0GRAOxvIgx+ot7f0fatCXwfBpaRRTqPvYIBbz3PEhuvHF/GVETAzc
vn0DYDSdEx2N7ClM6Afa+sYmO1svadq5O08v9RbQ+CHw3O5YCgaSZuww6RJw7LWhnsysVgjHYtyn
fvDgTm12cQqPXnK/OfAq4xzplgpDMqGqeHDDqCVG4JgmfZmZfWPXM4qt0NyOpHxrzJJpnim7s9P1
m2pXtZJOilQ524H7FnYqTKJpc4ob7MZO3jySKWnCtuFZbrX3xRtm4Iyg81kCvc6isQitiVlta8mH
2YjPUzE9OZXVP2fefeOBQlIUzJWMDXZuW6D/cVpV4ydEz2k3tQ3wn3LtXbJ4eVuihc0ydTd97288
2Gx7a0SDoMZzRgvBTtTUeCkc+pW28xCzJRRsU4NqvsapflsEZGW35u5DcxI6WOUugCyj/eQu/ErC
R9tpWDqMPt+NBmqqAgCzI3g437lBdV9M+nY2qJHr4+J5tICrSBga22W62k46UdzeQEKf4v20TOOR
8CzF7wY3rNhwk5U3HWwDVfImds0HQh8RVhv7OPaTC0TJKfS6AcAKeR2DO7y1vOAX1dg95gZ5ZFW5
qORAqevh6o1c2ZU0Hh2Rh1PfmHtD0uCRUzo5z46BFSPLd0vfD0ThVcilXYRaMqy2PaaFZTVTgOKv
OErHV2c3kGwldXEok8LjBENgfkiGGA4avpyhghOjSnFumClULNjdNRVFdhg1pUepFdzKePzWgZzZ
zzRU7zp7V76hSPVbishISvaxq2+0JlRrNdOlHakCsssEnu4ctXd98p05AObLHuuQ5WEmixfoDURv
VzCQ8bQsvXowfbLtgsTl4E3ZOy5WnHP2EIe8JdFth31xo5OERDp/88TInnSJ37+lmdyY2cw8etDt
EYdqEXb1uicNCy0anrzoQF28AQ1xqEcVtskauqxu8WHCsXBo83Mz0JZTGt/jCy05U/yhpjErxDa9
G0ie4B5VpJopY/ii8GC/NKM+GC4M3iGSHQEy1e56AzNAk+TOVc4Iez1RIl3+dgQx8zxWgD14Fx+x
FFHnpWbSXgq7gSY7eEd7BCm7NY3YaxAMOOzz3NGhAUxkvTEjXUvgn0ENdAJh6Sa15UtZtv0BR1l+
A04Ll2QEB2wNLILPqDOfEa1EgG1sfMDKGQHhrKNpMvgGYJ1pCB1h2+wtLpdEXTu77hH6/3RuFQdX
Q19gk9CbHoxUZIj0h51Ey3EqsHEmYMkOdmI4R8OoP6rGG5kn8VcmLrPJugrhz7RvOkt+RF7WPdYV
u74r81PTZMBxdGEx1Ws+816aNNuAWq6U2HdD8bvEIrex+ty4IONU+xR6EoEtba69Vzhq+qoEaOHY
P81o71qGfmgM+zSlE6IhcVSLkgh0Z4kURsB06+oKoPFsDVtGpiMhaIdNjZFwP5HNDwKWPO6kJmhp
DzfbjsnBchTuA8OcUPmlXsNPRBoNUMK2lQJQdQZ2RBkwSYsWGS4J7wx2yWrnUgHKk8NwoSTgHEfO
s0enXeyjYg4Dc3FeZHHOpkmG1OZ4PP1YBRSdpvMiDm7vvge1I+98lxZ2r9N32aQefSr7YEKBlEbL
dJlQr2l/HaZQ2Eltxsy5yvh1btxrzKgRRtWPZPDDap4z+iA5EK5BB9+8Onb+uhQv+Ku3HD+rE6mA
6i7GP3EHMH05B9m67mh7N1R2QZ3ISEwDQyEEG3Pr29VwzGz1paCX3/35YnjZTWDRZrgE09bY5uZE
XMmI2ZGi+v+ydyZLkippln6VltyTwqjAojZmYLOP5vMG8SkYlRkUePr6iKwskVx0P0FvXCLz3rgS
YQaq/3DOdyDiON+uPuYYygFVt+YqScfbHZqsRqd2FQjHehc4QL0PbisfzRkGCaPx90wb7nI03shI
Mw7AUtyaI9+lZ6tx1wPrJnWo0EJdAamaRVOeR0PtTE9+tRUcGAAM3xUkZ/QGXRixtN/mM0LlPIc6
wMYo3/yF2KAURWHcqvlioIMDIVcEjlLkAeRyl6X1T8KqFJ+DeJtiuBz6xMEg4fL4XvYgdaRReffH
LnqmTYisAdUhmEOXU7WjQjK9ZNuaNdvYDOrkxfkLGJmMEWc/B4WID92gAO93QEEh+GP3TUlKpSFI
BH/fUp+LQEeH4RlE+Gglvw+UYRY0st74CgM/6HX7BCOWN4Ma0UnVhRHUtvUm5kGz+yI9ea+oew3v
qi8V1NtFByIDhrLLSJ/LmY6ThYexqOXV2OIwmVjflcTTYSRjXsORRxSHhTkbI8oY6eVthLK+k+Z4
WPPp/equLDRrV8T1ozk6VDbA3ziSGG4l9lMpi0PGMm1XUX5qKGbWRUbgusNv3qhXu7beUlH4QFT1
53Iy3gyyuNuCYN2IqawdR+h6HUySbZUgbjFhtXrlhLmelr1fHeNteSUW26PprPuK8TzKvWpiBQjC
GZdJIY7mYlF0ZRqLRa18i+YqhrBr/i7FkAaGNn2tLKaAgOuNxmUcJn5MDKQTPRVw7ow20/aRT88s
4UeMpVwJ6KsUlVMB1JATTlDG8eADdWxZHUxZ84iEvwfBBhUFW9xmJpEzaBfg571HLh/7ByjQ+o7Q
l+fBqb8sc0yPGSLBgZw2WNM8PFqPfmiB5aH4GNPSfdPRaGhtTJ5If7OUTijgpONF9g6lab+V/nzo
5+zbVSmqEtDxDL+fINFsdYN1dEnHe5iz5mtxiTdQ/C0i711o8s4xtHxr1yYOla7bF3N2O3XWXat1
ez+C0an9Ybk7gnHnwIoQGrWJ9dO3LpkUQHyZcG//Xg9J8pk57UE2qMymIRiVaxLGZm6lO6fArOwL
FSYFOjlTUyXlRbjJ65QtF4nFdmtpOmQPudy5CV1b7CevbU34XbNQZi1LTRokqjFVHwylgXH1ME3k
GhVGc1jm9k3G7k6NbkXCdfuxSPveWtqHNG5DszX5QxMbM+jjNk20i3x12buWlCQQAkA9gNFBCLbN
HEokFst3iQ3oyQd/zlJ/50ppwUHgOa1VFETYa5xKxVvJDmF2a7hMLKoVokSzIpQ3HtjXVD5btOIh
tooZlBaGz57KLkF/PdeUXsing4xalFDLlDB5pF1FtO0FsREUJSS8cTlFSLS0Jb1YheeGkx+3W7V0
r1FB6jabZfQFYbwsqO7hW2XDnSdMwplZk/QwyDB6k9mDYsgKtNndRdhqd5YO1Vu0dDwc8tG0ygjd
yWNgXD6quNkjwUYMpx5la53hB3+1CKGEjgA+Iwhtp2wC8iY57UahQwNPX8GHofWZ5o0O+sQJrajS
Nu4Ir59ykhhBBykIooOwsnNuVhHXpyppAs0HE1sWKZkvc3GjGelOR4oaWWLNXkDNCl0kmEfFE6lj
D6bqyLm1vOQLcRv7dCY8Y7WgamJecBjd+J6QUC2xb7PBIIhKFiy7SkzBrR13eHye8YQBm0FeUzsk
RjQtS4qFLPVpXC52Uhw5cnfxEl21Ur/qtbjv1fyTawVldtwco047MpWrg9RMXiFBvJlGY8DyofWL
Es6C6YnSauXpAVOs+gSZFG9m6c3XKrJ2VvpjSf2DwFO89gTNYVMmrJnHGpAdG67u18Z5vbEKgXDx
HY0gA8PyHZfYs0bWRwh64Ts2nauecpKnarxPa/fbdSoK5/qcqXoKiNXLw9i8RAXF9iT1L3sBCYyc
MIhrnm+AKbij8mLX6UkCCZj3rzSfJSfL3hpwaebACnk12tRFu9xHT0LWhziOXrylvUcRQHNO4FMw
mMxA4ij6KqLxgXwFb59SZ7goyJRJrFO6bv6Gjyq2QJ461r2fjx8QyT6AnWSb0Z9PIn1eOA+WBuEt
Qsf7aTIpvFr7qiggmLLQ8Mt4L/E7ooZgga/6+H4xAW/1sf2VOPrbGDvfTsoIq1n0XTbAqeu0Cu2f
yomxcIDzzVe7gzhtMMbpK+sLOdw9cNOboV8iXt/lx7KZqGY9oBj2RzCnkTAQYZtvhhiBJJvItZN8
yn3teXHalnzHGsrKwGtiDieVsn+wtP6EuSvaZa13KBibbv1Rl9ux57xeEpdNJx8c4irw+Ux2Q1Bv
QTKM3VbN7Pm8VyRNlCgR4TsuRw3SNwcrEs8DnYVzLPMOTq11BxpsCjSTEYons3PFfoc4F25kby/N
FjFVm98MA5AXYXM1pc/1DCRUx7yCnzv6IfSFl6wcDp1EJ++5MBcd1vYZ3dW+wiqSRPlbCiEdhlO0
9ZPa2lNd7GE65rtpHu6YLywXyyA+a04RheBD3UQ5xKpyiNFGUsJZpknnWf8ZkPIVREtspqwtaJd0
FeA230Tz9Om6ieI4yO7JeMcjG982E8LHiTxAyvaNE7vIRjQiQtwhEUFtx2T8QfSzmXMQFIvNnspu
O4zTsKbD3oLvdqnVT5qZS2TX8VXEQdXqZ32KVhyd9YKIEpkeytfRZIXeGs3Css1+rJuXeqTJMoZ+
q+VHGkWULN1Na9rzBeHZp1mNE1xFay8dn9weg5V7CsiWD3S6kP6AWE7ZuJ58vpk40rwgKttPIHPx
PRyY91wlp3G2ftZiOiyX7gIVLE5m2m+0hsxUMx0IJC7rbKdSMEB+8aIhGC34DKPDNKdX3s8r/TOU
ewDC4xyHFrJ0p5uMPdqfkCD4K0o9sak69SiIjtlnigRTTVzixqCxgc1xjnH0WwbV2YK5L8hM/ZJ2
6WtXOnBXVye4/pAu4l7QWzUo7AK20rQjUUtW8/zF55sj5UK0KFe3tHIvXA5krWCcxSTAh0mfr0hG
SxPjyUrsFs4Q2gUjEmJb+/qdnwUsEE4ZpG0GhQQ5s7T48kv5lsnmzSaEh6Q7JIZWi5Kj9rxtVvCo
mGUJ1T2XIYpn8wBIEhCH1h8a04lCoHo5dBn5OVXue1PnR9fW8Kj0OA8Irt6MAgGSTrFEJANJzRzk
rLiNGa0W43JRJJ9e1furM+xn5JGOlLgrq5j82PyljIcV4+tcvBSvQvQAn+oh9ur3vpmOiWI/j8Hx
anrrdUKSNZUcLDjW3F1zym2YXR30Vluj9ka+gl4k+9Qg7twNM6dF2SlGfSgWZyM6xhpUTXJrPIbo
cR9GeCwpsF4cItrQqow3Na/ZheaI54LeeNbZ0iPKmWwtxo5ev83soS69r84xS2XCsF8Y9B9xLjzV
DbtdK+0xKlN/45tIMP/l09t6Xy8DAX6FMW4GYkU2S+9sezlCL7btBwxxzVGs4tV0lnus95jGHnrU
Qg0POZlGACYV4rSq6JqNw0IOWyIL4MS37CBnTLTQuGzKCSWRL2S+q1kMt7GNGhLeZUxWEENc7UDn
70pSCCJE/IHB5GiTG+XRFira217iolZOX1t9eFLo2jptfF0c7K9TYj5kcBF77rBelGCFOuPesDJ/
gwlnPNSm+iPTYk/IAnl9SKS2KraMfYMktTawOEFf/SG++tlGG3Askav3pndSBo9+hj7EmOGcwI5C
LoLJdIoNGB/xPVBu/0Z1hncL5JlzMcVuMAJwQrXIFVxbNLOq/XTNyLzJUQP32vCmSYPEMFvPQq9Z
rR0wSTr010KlDl7m5ksrCaeH2b+p0vHJi5Dru5b1nacjyaTzCLnCY5iDhQjPPCYoj/NBd+A3zLkX
CG+hs8qq58non5Zy+bRcvjOSX29chstgfhfGZwwqnGjgLNTyUz751QkrEdFEEU550fTixH2Hao9u
yCRIb4tVYI/e6b5Tk8ChTQ5423bcikQmz9Gny9R2ALJHAdq1e1iNIkC1BsEgl9z3RDsgw/Nul4ij
vkiGZ0fzvmsy68vV8LpEbr0dS14OkXEgC1JKgRGfxpqTjEuEVERSYBd9QOf6u2KrS0DAGrRP1RI9
AXZ8q6XmC4P0zzohxHhc8sfG4VEVMfY9Ct9527vVpQV2bg+Il+nWUa1lW/Dn/FdNRhjYU79JgSRm
6+xS6YfFNPeB33TYfdk5yopGe2n9LKQDzrZmPvyRoq92HBifKu/Mg+WyDdPqlL5b5HMgk9o5DRaa
poyE1DJPnFNV2zYveoOWduYl7WwoL3naH5cYqUUbd12IpmPjOuNylCRTbTFBEsUCuJ/jJzo1FTli
FskMF4FR2WaCN1lk1DeJNLAUjsneH/naGZ5d2z6PLoaaHsecV7kohy+r1m5zOpIi6jwEzCWPWsar
OUVrQHsPV8KPBHWpm/u7esg/4xwZB+CeD6tLIQQa+h6e1bKd3IT3iKOpA1q8lwYiNDHGByBMPeGX
3bacG3qpbpVjMUn1UORCAVMXs7N+LVJEmZHRQTpcj/zh6ZAntTrc6KisFaSlOdMbIRanRK8/Zl+/
Z60UTAmKswn4+rny9EuxdWfwzHZdfNW6AO7jcmHLZl+b+fOCbRSJkdpXi/1Iz/Y4dcs1Ql9oNt3j
EnECVm+4APeGr4V/kRS1Yysw8d2b1eaPBeUw6GHSK8tZf0qm4WxLIoccsEzMJZlTsVnZzDmHZ3yP
HtI58MiTozLkyPKmLjC53GKLsidDAixN8epP5PGVrJokhyIjHLWJyxajeBtdJS+9iz27JN0Wbwk/
XBfZT+qsuYQPSmFMR6TPysjApLZwAaLK3wu7QOFeJn+kFnhJkYfLH0R+Lmd6j48TXzHjcwQOYVpy
6umEJwLBz/e2zeBX0XFaLp+2zUJRL8kZrW2gbf3I5BLljdzbqJ3J+OFjmYWxWRQVZa3zMrnZmXsZ
B2x1pnIjYMi17+1SnNJkkGDpkOKgTP5EjxVvvTH/cpnvbxVf+RbFq7/V6rYO5bKOmZFz13n/66b2
xB+JGcFExu+0MJbK2QwBkUC+40uUkv2MQKcfynuP7cImmDJZfjHZusk79Tsh1zwIewDOF3PaJI4g
mKBjoBtVQCzrTsxny+zFA1O3YGz7JbRKB10pBpdQWE0Zmst8HPrxabKDWnQzHCpIevmYfyODe2r1
7oW6vN0xjuRxaqjq6o6K1Gdggh0YrwaYgYlfUXJLX9K8LexdLVPeMJWdD2k3Hxs//cGOwNXmYLBw
/F/Tx2kPuuihKK2jNYv6KkklOv9/HdD/Wwck0O+glPq/6IA+4Dp8fqnf/9ACrb/lX1ogy/oneh1L
RwVED+/Ctvu3GMh0/slbAL1eN0mSg2OICKescOH81z9Yh/2TAQMKHdvnh6Eb4n+1QJpp/tM2QGeS
VuFx3OnC/Me//3D/oeKKf6v/+d//pxzkfZWWffdf/7AwU/6HGMgzLMsyDVeYQkesxP7f+08xUMXU
3CKxCc1kxGMu7Jo3z8vTW+T2iIZzLEQRxpOS+wXiT7HpJuJDZy5vBgIzVHLSViM8aqHX9sNdZLrF
Lte75s6s6jU+wZJ30ZCyks67134krNgbR9Bq6cZWLviYZL52YorZasoJXE/xKnvmsjByYJVkcxtE
fXbMaB+3+nI3JlH66I0GEkPs5TdFTQTb4rMJHDoC4VNS9rj1QGB2O4Fuk/hQWGDwLiAEos5QUEB7
dN/4fRvE9J2tXVSZDNgyE0aSi7zYjjxpCNhJkbeW4wDshsyh+rUs9O465e33YJkgbMklHMRgUmXg
unIy5s+SsQHAa/O2dmlb4IJvEaGcl6EoAnbw+g2ai0lGMUmmuKkWMjHesy4F1P7pyT+Exnw22px9
UByKehUCWAa+KMZl+byvu449C8Q/JmItGp5hOKDFeI5yjZFnmdvnmRAXJeLqgwnN+semAZdzxL2l
FtaxIzNmaySl2inJOJ8wh8zO1VnRQDWO3kfba3J25xrDf7gxO2Zi3Q7zUnN2uJ7TVodvb8Juyn0T
Xtyg/yZ8HafFkL8xu2/+dTkcTL+QFxwM3aEvG2Ov6/kzFB6kFr3b74nlk+s1Xu5g5PxWpsJwuYKc
SuVlx6jhyZLMFgOWsvHVN0ZMQYZ0rtaSXDq45tiZB0g47gTzpa/dZ66dozW0X02VNa8zEGckBxCS
9Caq9h7NpJTsc7D4MrCPkw/dnl9d4fubCb5bgG5pM7b5U9qVb0nn62HuJ2hctO7V0QdmwQaIwK6C
CpO+x5VmXOc4hQAQk86MYa8JzTEXR0sBXfCZaNrt2bQLVNm8NUHVuKFUNEOEV37Qrtv7riSlIs7c
YCraW+jrrJH1lCDlBJnZYpBSH43oK2C5bhpEY6Q7TnuTkm+zDAzMqhk7ZDVXFyA22MpTVFyego0k
zX1fp3Kb4vBiGNqyRdCc38mcSQUSVYU8DbaRHtk/5TKWh4mRB/xIdzf0uCIr6XGDMlzQSMNCZyJW
9UhaBn3feHdsL28rmTyIuuhueX+Sp6jqHxJlf0xph/xPKngqi01/R94lvt961UuA4XXzJ8qq7OCn
oCNWnmkLUH2MXhsSjMNGAILsSf0N2R71Jxk5rARsxO9I5i8E9DYHogQO7Iv0B4EMkOAbBn9aTwxr
Cz2rd1aD8JWXjiY34mCwc4ZTI92tT154LHganYQydcHZq3SRbPrLZEiao8VzbkZ2swge8bxb7aOf
JoARba/dK9D3qcnkVdf9+1lDqwBJEAeD7D+nGK+vnb5osBGJ8sGp46ySqEYjiclhBKAtouSpTzBv
Adtnj1KeS8KDXm0h7+RELKKLeWBnFJxUGOrhBCmJcoLvMo1z+31kB98UmDxcosxFX9xGnDGLElEw
AjE+okAJoULdFvb4BVPvi509xVDaPfZZ9KTLdLhVUXqXCeOb5kHHC6M3l2bgg9S9y+IzlGvyutlj
a+NFI1uTbYGMD9RY9CGDZW/BRL7WNqmIIq/2PqFAfZuBwmofCaZ76pce42xPcUwFwbh0NZNYVr53
3WNG/iO/I5n9k9TjJ2IR8AfOrtw7dX7X+QmFXOJl90aGbMYjwDDnIN/m1Fio+07JaH43ouSzbH+j
NL8CIRgdfV8D3WWnyCZx0tBmVUPzZ2bYsTV5yAMDYeUGEy9Mdg32LvKU9bCsdmlTP2vVyIzHJ266
of1W0nG3ZOhO2zSzbd51G9x7ve8z4AyGFl/xuWKAd3B/JnLv5+4D0up9tmYcMzv3Z8DJZGsgBYKr
INlXgfODCVFlEcaXCrZgVSHcn6HSwpY9G8VwHWNDHWipxWnwo51r29VdzBEV1FVWBt2tl8Uvi3Bu
4xF/5ITWUW/65r5Sc6B69qi6MZH7ZUBASt/hQnihHHztKGvGnPHUYoWs7XNX57eLx7K4H/MOrJxr
7zUJsd2FhJZgOG55e+wo/zQ4cyrX2pc8uJPyxHPdZA+pPxMmStGL/wxpmLlW9y3mTHT57wDVPnEz
i1Akxk1KZnlQ+XcKnAFKIjJ3QRQz8MLTPZRECNa2uHg1iY8ynl4qTG0IVo2Tz+s/N7VNsBc5H5IO
IRbtNWE3sLcU/psoGpPw76+AMe58TCFbIx1fRmRc24h3idBb789Ytre0Jc2l7uuDyVFFWlR/l3iY
2lOHlTNRj2j5FaW1kUYj8i/ilWVR/4waMhs9w/ocDSyDUpaHqRyNE6gdMGBkAqTzKHaRcTYXuLpE
NeFGYCZR6wxTTY3djo/WTuqEFscOQ8bcy74yYyJf7YqMFpmqrH6hzG8b4B8MSAxkN0y24kr9ybP6
WVdiz2dWv9uafu/FyVYYXb0f2mUImURdSNo9u0N/dJvReksMAh1sVH/RKkaVCUN9B4uz3dNQrZRZ
4dda4JJMwaPODgTCK/wMIQ9ZN7R3dVOhbwFeGQgdWeJsrZqjyIK8J8bzAkkhmIk5UaQhhH1l3rcT
oOwepGvcb9ScskyY3F8X9zCWd8cj8/nvvOFaE4ZwbHBEuFp9Y3LgHFzRvtkuQyccf17DqqnvspOu
xuxkD9gX0hYih48+cKyCnqRzR3rGDt0cg409XbTY+VHLP+3zQ5T9rNmLIXrnNzLfwfAMrAxTq3w3
sMke/E5pN8UPuUXv2lCg6arMT+IPgWVV+h2QBWZxSC1v9d59L8HfHmA6wwW4dVSZP859cuP6kIYY
dJL3OXC4E1aJSCDv7x2t+YETXFoohTl8FCyo/pwiUwaYn86HCCIeB9kCf8C3i1AKRVcNyhj1R850
G+TbvNctmiiMzOsHAIAhdQhJKtHhxil3ExTKX76dKkNRZZceB0b6LFUS3xArqhvwff2a6VCz3sZ0
84AtTAutU83cP5UBueT+JsOFyVpkTT8eyG3svTI66pz6zI4wjVNCMAFJL+W1qHVW8IuaP9xy/OYq
ZuZIn5aLJnTT5LPuOf7VYEJtrC+KeOlNOj2I1H7QWvGzkMi7j5rf8p5ZrEKKggp+gc8U18ttFlsW
kPSr2zt+YGLT3yiHK8HzP7OFRSt6k3BY6h8vHn8ijDg2ZbdD+IDf7Bwtekic73rBgTuYiXUjYRfz
scXJcU1TihXc02oxyJtHKzZ0+bmcUiSfdrfj/S/CEc1zaMaM2WaE7hRbgbsqDaPafDLJvYPc6d5V
Rtbe3eBr3Xqtb4b4BZBOEfizYZqA2F2GY58gU4Cdo2XMdfTe+5bwE5zI+arlWG2lwPfXeJec/OqN
G2NCsqt2ObGD3I5ZzHLKI9QqbscNooetAcp5ywPBhtULbJ/emPs52iun2KOOpJEGARlGBWTqmLgl
eop9VGfEcjDEFebwleO+xGRjvWPhCMclpQIl+QKiDZa2eYQyNjFgQEq/ErEZLYKyCxPjNl0qH3wJ
yYQ98wpWA8mVeAa0k0zytwxXZe6xVtPRpag8Rc2NDoMYbjvs8pnhm/48ZQ5TJluy6lDDEFpojhJ0
SuzEvkmXMlaJ5U2jHJzJKXtCo48OBWTSWjQ3vaG/MKR/NwumrLNWM9/t8vcupfA3ojvhvNJLLEAG
5V2MXAU33OTuY1NgrebtgVXGK+lZj0NmF1jGVVD4OutVs/hgh/fT4QLd4oLPEXbm4MOFOrpAKmBH
Yd539Ne4Kdhlwm1E/dGFw6zudaciUzR7mdBEoxCsLf6TSTxg/Wy6XVPEn07n/6ajdlu6bKwgLzTJ
CheXCWFUXMZbO+1ujQ7VcRkRSmnGtXGIQQ2NsWYd+qG9d2b5i/iSv1BBjLQWD7dgG+h2WsS8iyie
nRabsUJvCJiZtTyjUfqUJvkho9gN1JrKsay3CeD8TVLIzxKxHOqnVSobIeqfOrVatdh59tq8x8f2
WOt8eT1P/XF0YWCg+A78Vn5NuXMEPo7NVeNpgO3FyMz5k0ifjHHc82DZh9MwIgZUnA8ERkDCaMvb
LkFhjsmSiyaHv2PHb4NGjrab+riCCemdnQnvhdP1D+MQfxbGc9sKBvnOyB1IZvsi/UebVnSD8soO
+pZnPQO0BKsFo5ijZkJfXP3spxyDdZnAb4cXJHWgKKSVAe6pyPNMnTV7eBX7G12hHTVGfDUJrw+W
UP3TMPavTUPscTXwp/cQgMUFeuiUqPV45hFeYfsF47ZdRHbmQYDbnFC9vSVjF/EQDG+6Z04H7ke2
XOOpbLTibEwvkwAtZTpNzWAKNk6WuZ+9mz64mo8Gc7DuavgSaWE7AcE26/Ykfq+6qAik1gIUsyRb
0IpP0HQ/1WB/2Z79RYrxYbGmaYcDXlEmK8KSbJa4/iPmJWwjGk3g5JfLGVnrSzeReoUrKnA8ca1S
dZgaaz7WkYNIJXZxWmaWGURcpTfolbwwrsBJjAI7HbK9/ZTjS24j9L3uxCfmVd23PlgntplsC6Lo
vi8ZhJizDSu3U9YWMkrqAB4oNDFeSsKSC8+zQ1mxk8qJC9/21YHgtW1tsAWh7/C28Fn4m6zIhokY
RiPWrwUKaN8o7WMf035BLeD8Mo+2DWWMlYl9joT5XdqNcSDlJdvaAqFej4MIHu9wiJJTxPgbshGp
5HapbtBzASfyrI4F6HM0YARwDTAmWbbgZuneqf6MA2OQd7Dj5AvatrNHkr88e52VIPosuj3VA8Wg
Ndz0BclclVFcTDG9LmN3Lc0pweKB93CmSLwTUX72YnMFBrvOn3ZCvRBRAKfWtY8H9yFbFegz+Lth
Hs6tJKcGFV10W8KacZGI3pWZrl+MjsGBk02n2qi/VwmTATvc44vc6yyi2+6QeQCMyrEbAqezbyF4
cRyjS0oL3duXwjRPWetupd3cx9E4A0SJCbYV8pqNElhk7xmnaDf3un9iBMY9J6CiQhmxT//6oVsF
nu/qlyhGeB4sp0h7aUIbTQbAl8dyJbZ4fclKx5oWcFk5Ijy2WzsNI/42q90ECRIj57Roj7k32+wl
M4qXLrsC2Pv2Velv8tn+jVR7LjudWLYFsUu5mzynOsiWOMfZfxlt0wkRWcFtWChL6+q+RdXhwnai
qsPf35HVNSwcZkP2BFPB2MjBvh/EeLu0xtoYTeZmRCHBJiXejAXXJKOLGUeQ4T+oBJd/TcO46XT/
kkJmxbWA+toUh2WsMaPCbZ/i7OrTLKZQp0C0QYuTUD2UAacnYhfC8Qa2fO6dNaEBeXXdlx8p/DHw
obxzRtVkF302vzuEgjspp6deQrCadZzezK8IscVFleGCJUgWKVHrwIOV+niTG/SqqcLg2zsFuzAh
/CCpSGNEaHHruMzoibIjTjvVeXbgx5VrHlqVJ/ATiseBzSHVjBE4nFKMu74gxtb4ETptA+sRAKgB
IBM8o99yhdf9+NMQwb1Y9LHkpJaHtHn27eFlnY0eh4hQSFVzHS70nxnb530x1WhCyFddY1XYOZLI
BHXc23sEuFLrLejqFbGcHXJAcp3zNgQe98eX8lY36vkoB4QMrbOjQD5b9vLHS4goic4+CrINpdR2
coYlLCVgmIL3ZzeZd76CC0VE8FdXsY22po9sED/kVnAdQOYvUH/6Gai7dsp+acXnh7mqVFjAvK8k
vwYjY3bqaaSuOysL37oid5zlLlsvVxqYmtD/AdpDtk9Y4s5RsNdtUSDXoQNCTgmBoFm+46KMqdNt
egiy5FbwIOJf9dLHKWoVkSBq6GZgEXxFgryQhlYuWC0YvYEfOe2sH4go/dlgImAv4dDO586IWPRl
uMaVLOvT3x/lwqZ8nGBkrAYsc6xfYiZtO+x2zenvj9aogNL9/aWJRPpUrL8/bmqPDdpvLyDgDA77
wVIbeKHb5qI5c7HHUdufBlqSXTNTBHUSklctfhg7sydSzQ0eufQlB6NEIFJxrlOkI34z+5tSrFAZ
7iEH3RRm9yhE9QzOd8A0g68tqD1jb4y8ayO9zSZqkd4B+toZSXVtvIK/8ADX1GMGTsQGySPTkoW6
799WRDWkOVOZFuU+Fy0bMWPQtDBV1bJ1Gslj7Th7G5d8SsLWUY3EbkYAo0NREWqGK5adgI2YEJ5T
zMI7bCJTPyr5XnAqQPuZ7G0mueQyPwf16yyX1ijj3SLZsNl+xVhB6yRIs/icRv7HkI7VqXZ1FP2Z
cZp7qKohr1iJHx8elIMqZhAXpxxD4TfU5IWo9tCX5AamwrAjfMwdrGPPw9o5ZF20S32pZzwoUzds
89GxzqWUIO4GWKpZfQTsAvh20F9sMzVv4gZ1asm6YYMMhhrYDp2y8UINptl9Q1m+09pebJq6pATJ
FkQiuGM2WiSGfXQPayY+DbMOJMTveJ3JaUKBHjjMIPhmrUvdea9F1sd4x1KUrRG58laZG6e+rL47
JtsBCbIz/gGAyjYUAu5cG6vGGNSNO+0dAqxJXEsbhFF3U6KPLyqBAjOMZ8Pdsn5HUU3QQOhvXc8g
5mJ0tlY/bH0d6aglSGzSLNVukE6AczFR0JEVl5V4MHsGn6zwLmSnJBPRN1N8WyUenoAhwrpq9uAz
UNgmygPkvpoEJcDKpCivhgnMySHGllUtWw+txgkQG9A8M9d6TSqYxdJsXtirbkRdrYnCy0PuNQ02
mzEstcg887S8pBOJDXoiog90UzurGO6cZhZ3ZOwCm5wMdr10HBhJhbVbcopQJH+wFzzrth+rd6op
GxbqFgFYFyIfLgM0NAeTGf+GMDfipkR3b00wa4u4Ahcz5795p70nuUdELu5vfakprTMY/EOvv6C1
eFtFfaNgxD+OhjgIK9tFCx9hK+tVfU7nlTftQ7tY3SXty/t07O6GSUybyu68Q2JAZK+AfVGa/Xap
mpkGJS9wQXe53R2ztakYEvkpZxcMlZ8SMI4WvrkD1dQFsY4mGEQRj8aG0YweuGUCxcabfsHV+8fE
0wwsYVPgTY7Of6pyNs/QEJdQwMuB3tWeOqdpD6PSL5XBNYpnFjmvgZFEDeQjWQO8FNJ1W2KILDyn
6HmAk8qfSQK4mvPk3ceXdpCCGTwSdkzaDHSS7kWYXXOoo/mT6fRTarWrhxY+XFpBnW3UvNUaD7KW
2333ZfmNmFZsJuXsFgQs4VC4pJcnAilnLXe1CT92wedLYQDMFcgm39DeMRgap/koSQrJ93I2TNxv
qb65XSyLiTWWF+LNIzo57yhiTd2SYf+IT2TaNwNRQzK/9EsKKDHRDRJeOJ2jiLQSe47eW/1GIDd7
U6UlznCXapYJLlr4ku1MK1b0BEqOMI8hdeYm5Clpt8apLrUPmjbedxw87Y2l4/Bd/2G6/hi0tgU3
ffzXv/D3/+8h081TYd7+/V9tMmcPml09MPYQFQyoFPA1eSyp8/D3h1+9UDAe0CMnbxGkD6qiwXms
zKzZwUH9b/bObLdWJNqyv3J/gCsImoDX3ffufXz8gtzStwEE8PU1ONWoqh6uVO+VUlrZKNP23myI
NdecYzYXFXnhCTxQs8fRnjxkUkHz6PPyGNp62mKX/aYPV13I0r8M3IsPlXb/BpNTU1CfUJsU3Pww
DbiJLIjbLmVYiDN3bVxFYBbP5Sziu8x0rimv+nPssXYxTX1zQiTvKSFoDi/Xp1aG9m1yoEXEbzq4
S11Hcc6srsfgkaFfib05w/5y80CtPezQ7i8XoH4uVHlPXRSk61a3+HDYFo4DHw/D7lN6LN3ug3ZS
YAT2D5xP0oOTf4xSt9zOI+fMyOIRr4lp7f1Kfg2NN99VqbmPDS3uBlL5K9q2+NxJI7yC2YvvdIk+
O8wTnfKu7W9n2kfiMT1S+NlfmhoEomOqtWwZjDJWqOiMDpdUEzRXqWFNR+AICUHbmOdDD0c1ZRD4
KBq6RmUJEqv3Vu0MC2E0CsE3foon+i9awGrrNmNBa86zPpjEG02JTSdS1KIGtzqWcsPw/ojYDfwW
cV5ZSPV9Yb8xj8mr4QSfkcPMX/aWdXLheONAiW6knvo1UXXx1bnE1QP9LnISz2Y0bp03tmB4LwH2
rPkl/HvIEhAAK755n7XxwUGJstgeWyJe+/kgb21F/4cYk4QFxxxTxoiFptbF1ob/1EqzeSS9+CKc
cLpxHLLWOHS/c9oqYEe2yR6WR4KgbtyRsYnPrZV+5maidx4VzHs8Vc6tM5UF89KGnwP1bWPlNWZe
BZQpGTx+48Rby6j5gcca7uom/J5UxPFV+P2TZ8zdvqX4BfF+8dBCXzQqPu9saggTRF1+6kULZ50l
OGDuads3uOurkACa8u27Obw1s014sRy3gRuip1FyfuwsFmTSnj8YtuyzQcFjYNU8wnhSxER7NvdD
nxdX1csNDPUff2mbNAfO7lFXvRuVjFg9YQCrFpyzF2KGs3kuevZQQefLrm5FMsbLJH0M0fxr7roW
iBRWNIO623ULOy8S3W8aBRRsLCStmDXNxNOrTg2ImnG/UY5+BPfYEvZlpZKIC1QxccSsBEkhpYfD
F3w07IzSHESM+7axTCj1GONqoz7ZPEKJyLPhT8J8VzblRSsml9gBB+oYki4+LHRO+QHywjrQOpqv
sRNSJB7+8BPOrB+8bJNy1YQlWmwzR+xtairaE+8hXbx4rgsMoXTj4yxRCh1/W8/GRyXVY+nWxp6V
ktxL1z2pvAQz2UHfyFpqsOq63pqDpthViPcp/vIzorLmIL6EKe6ZtA9D7td3UW38Mmj6wDf8jVtN
4eJ9xFgefwcxcWbTam6F/1L79kzArfLIxrIxEh20krajX870LlkrAQ9Gzl859a9gv9d4hv4YHclo
BYZIaFJLNBPBVKYIebaJQInUZbSDKL72kUjXsiNXMZe/kiset1IDNiM6WgsQAV1/5VrNTwQXj5+t
eFCVM27TxPnKJlHcTTre5By01nMYIBnIEHhzv5BJrI0M7eCGcXevqfLdFcY7Li20PvtCOEOya0HC
jtCd1kPi4QxuAEoH+8EqLvR6NlvoYcSeUrAl2GbzDSC2nLMl6Mcmmvi/r2a37nGZTTfy49lWUV5Q
FfmX25GTcBISM2x/Qmyz+wo1ZmV504ZGPxj/eAxLh+YZVnwYlClsjRVFB+qXtt+ZPjNr3w5cnLaS
j01Bgg1QDhE4HMBODU+XJxo41F+z6iHU+/UrIlB0dAr/Rwx/JFYdLHCEJxKegwGU1n7A1rbs9C2h
DzQBPNpLry853m0aGquuZqGV1KRmDRrtYm5qM+FxfNw2J/DFczpzW9MnZS5JK7dhhDBoEREGDe4V
nLVVlI5H0Ub3kxeSMy/dcMU6fIADioiqgkuUgBFJkDurJBWHChMFhJ3kKn3/14R/DTgdi58Kym1H
jPUeku+197O3UstHvhkptYAqW/ClK+3APJsjfx119qc1QZRr+gd63xFzPfoUnJ8xYGDxU2/mLTLc
I6RHIqekXtt2D5CRsiF62ZkIV60lrkLLYgcS69Y7EASBerGyQrakZYrlsU+Yha6ioyCx2wiPy7R3
xakVD21iXopaPHmKyKoR+y+YjTjP+sNGOL0AlvgHaC7r8YZV8oTI4S8GzuGftRvW+xLhPwgIk6wy
AbBhN/nhPg94ISYjWS9zeADSeVmkXamIcda+xeFj9OsjwFm28XF9HJcmosl5dAP33Yf/qNN9KMqK
rW4DjXSIx/PIzCB9bA+FJ5AxqBMkb6ZnOge1rZFC5/41hxGYs5cPvjr6XHZmx61TizTdptACoEUT
d6sdH0YBHzKfCreVO5Q4RRxM4oPdXeoU7Ic1DBQPkR4b8uAz6Hy5h5zBj0eYoZ/kW+2xJ5CzhkYw
Aah0XnjOiF3ijTz5KBE91DywsBIukm+kL9Bx6OyQlnjspaQQLFyTaUbM7yKfyYx1MvBc+t+T59Es
1T349CHGaIv0aQL+IZeA23bG+xR+UcHsrOkEcdCOhm/u4oekzubX0s1IgVbRO2FbRQ7HctdzS/Ys
tjq5ZyQ5jQojxkg3RdiydAONgtmpTnlitB5dJCNLs3bNSjuhJgarSefjk4DNDNLg1XKaJZ/NX0GN
DZGm6AXM07LYNIJo0+SYyFgz9+g2G9Ub1AjNW0/wZcYdeWj8CUzfDJqkK5bVeqTGh7kg7JB7PF1C
mcOuRpBrnY2oXWPPaG6tLKj6iqKdwA4AnDjsxaamG0i5N+7Kc+/MgHVi2cTeXvausxMFltakcmFC
2USrw5miAJH3lzIjpmGPGQtFTDpZWG09LF9AHKZvd8xuXNgb8hTmcx82H2UKhhJHy74zY6RfZYHH
oTkXOzABWEpy/ow2V3wDqoAUKoRIrosqBOBsF59zVvpU7HRPfY8sxrBScims8bd4u94EmeLQI8KR
su13Nikr06euqAjE2R4E3lzXeqVeFlHZCckc5tWWEhD69LJ+PLgAaxgEoZeU+JhqtJe1lXmvGaGZ
E9e+XvWA9lls8l7q3h3YU5WYGFhAjF2Ia4Ey+9qvfq0IvQyIqI/6SGrI+1QsDvY9BFM+O+MvtJHk
QLn4NfKNj6Yu9C7owNbUQYoRkVcsNOReySdmIzxXM9hHSL+7+aW5n1KYfD0KPW6P9h2GFuzIULI2
S8p87wgbZzyn8bGocIoNj6gq3Al4Pq9qaMaCWWyrJB22DhzbNncgeXUFBU6j8hZZ4BaNBHMjF+Ww
N7OvqkgPcOn6TV33nBO84hE+e7mWvS63KgDznAoO5Uxsz4UEOTo31qPBPe0wB4/hKM5+klksBCGT
9tUDDxuedHX0TOmct5+cEvVm0uexBXJi5fB7tPC6q1zStuN80vM4AzPgo9mO2VFkMfReErzhTPlZ
/xSHeCViH5RM0SVkaW3gvQnxMtusMiDxU3ZF3XRXwoz/BGinW3+4DyYl7qqmeUjaVACl8R+85k+k
ynfZcWLRXctHKiV+5DSCpG8FVgBBa207NF05tEUgpq6bvlvuUPaC0QVGzq31zhrD5NS2RnHAf/Lt
goWsdPLGYbV5yuFw4AJQO4mGdhyMR7+07wg9slHGZxebb6rE98UBiwwmpsXaHW5403aThRIVtuLV
5C5KJdjVHU1nhx2wxBy1McPi3a7CBbCT3AP0eAj4OMQlB4BBTPkdGaG9Tafb0fOWEHK05dzBmSME
m4ITDgyoCe3XeyAXy25fBqSpvRTyvmnLnTFRXe9lLqsaKxn3PmABf6MjFpa9J42dzoxvK+VxMcN+
OkVWt9FO86fHTLsZlnCh1Y3eiTsPfm4fuIzbXLyKxbqv8h96qCzk3n5f5f8kC+9oDPVbkGDpIzMy
6xzh0hbPJAMKgHUpqTo//tQpCNy4Zw3R8NDfuVG390RxTnyT2EB+X1gq2RlD0254v0KYR9gKTbYN
Y98jD5o/aZHgiGgw0cMSarHZJSRkn6WcWGR5N98L/uR2fonGyjgY8U+6kMyUDQPf9R6RqB5cRfvC
bAEWClmijgmWOE6gK5depTUzLPTp6bUez3IhtsiIaItAJ0kVOYM4U/QdhfJWtseGNQeMOMAAiE09
ZF9KUkikm1+O7OQRuMShJEe8laYJYm2R1SujQ0aSI703489kxzS81KBjFmCQb0fxpp9AA43GDJgq
P0mSNBDHUGQdhdeksE1Iop2PFznyVv4MUHrEqBymCHtet/JrA60vsydkk3bYWdEvGWpA1O21N4F5
qLwmC7ls5Dr0QVUn3dZS00fcdEeEXU5uS6tiQnlYTfRWu/NfAq0ZQERjk4RgQNhf00M+scILHWPD
eRg7VrpF3cZ8NGDasBb6nlPpFzwy2DFhAaEauURv2d90LY0grstdSXNBDPF61KM+M0ydhqUX3na4
uK3Q51+F3TmCoKbT0F/5vko2rtA0LekWMlToHvDjboXhQkPq4r+pRNanrjbYNvbwRV5J7sbkGvVZ
uK0zgiNDcYJsJ/f+aF3Tus/XWYLO6yVoRPTI2xHdbJG3bcu/Ew+ZI+VTTKHzkaJFB/OE15/qiHJE
VoUHT4Rfoie2mZblN2Wz2EmXMgODiHzqUuWc+8GttwRUPiepmdKLt6aMXOpujHPogjWzEJRVDxek
5GG8/dYp20bDbP9WUXeF8zbB1JgbsuacitWMX2jOBR0z+RncAEn62YxPRZW9umWWQTEeflozZkVZ
VKSf1Beb9cfWsdemg/ZW5jT0OCTH0qHcGo5QdwVkslSNzzzc66MTPAd5hiZWxcl+SCk4suL4NrFg
2eHAxTqsFgDaPokzFgPhZznD20Bq+lJh8oBX9GqVQF3zFL08HlH/8VoPdBGTMVzIS/IVAGaxwtfX
wMY92qq+GThSAGwWMBoQ/kzGslQQ5evLB+1yNoN6uCtpsNmbYuTjRZhVxxhfKML+niaJbVHbZNNk
QL5+7hFUqj95twAYcebWdUd7nEv5J8SL3ZCwYuzJlEZw9wJvwO8yN0dlE1NDNfxb+ZxFcoceUSHS
54xQ3c6zMfHM0VfLrZGuGDKIFNZuvIV0yFr0EfZRsle16aw9ajziNnr1IY+vDNOhuCOrPy1julqS
tGrN5KSSweGsfaZR9YzmNa4IVw0bMHhizdnwZYDxs7Wm6m8ZtJhSCSTyGTfPJUPzUYn5b04GCaZM
Q4gpDfZtSxtvleqXoLWPfAB5wA2c0UNKWDDQL32QPSyzZqKKJuJM5TnY7xq4JpRSkQyObQw3ZJAe
4m6k3itgXgLqbWzGYbpym9/yOnGBk/CtinaLaLRVMD3QUiTtZJlat6J86MdQ7rgdHCbUBJgfyXMy
3NPlJg5GOScnOVKiPen+cdCcA2yqxv9xpbkXg1FSwSMVqU8Gg8K/P+vIvrMmkW5sEOhpdouZCTY0
voP9EPFJJFawJz22UVbzmhl2eCBSbG8isdUFKJRZZ/dG+prNwttNnJi4OKrHUD0wGxItavK32jbC
AyPcNYinQ9Vke7dhWs1F+aQi6xkuIWeXRJlnAnBH9vjPwqJ9atDpL4f+t7nun1py9ivVNS+6A8XU
Ti+Zy6e+DHHHNaRAWQocEh9EkDAHfFkhXoOeqrjN8unkCPVMH+/FS2u9LHkeU3Mrwig46Z5TI9hl
TDYTB6jS4tJK8ABasXiuJPAjlia/s4MQ3zQOT46k4igSU0ORTdnOZqQ9S/qpEMDZNzd+/z3m3q0d
pHd2xDH1BEunlLaiEFvXjPO+UxEmVJ3km3wAY8h5hzUduXxFVWmKlOuwqoEs8GNEbNzbIttwvIbX
irFhTGB0aksWl9RLXlu22WtZ+CRirOqxK0CFDDkd9sZEPsYHxjF2w0tUFfcORGjKQE0wk+oTZhbv
WVTc104fHy06e7KkXQILr3EzmiuBB3CXud0hXLq6pnC6S4OSLGB5G+ug2RfsonUEeCwCFUa+U9u3
YTkbL0qzSXzbzBxEJSKSQ/oXb3fRs5yYwFA41Jmvx0hQJBomB5fdx94Ny58ercjPEHvi0IAZkvFq
svPbswXc1Z5xj28NRW/67oWwjkNe3ZPig53hTsfUGnYwFWQ8PLU26pcddWfp6tcB5M+2swQYPnOG
4O8E+toZQNbU2PmLeoERl3sTeWpzwyiJTbZZOFN2BQrJ7d9IX2ObGmC5RmrB8CMNzMWXFRvVzmNG
tekmltBVvK5/ST39aMyuABzmFRvoOtT7upcWUDHeA4d6tvyrCfACjyWr5CzTO+x9GnuwRPzNTjnY
d5lDZilJDTsUrY68j7sqg48rMDHWZSCv9BmVIj73dhFsA47yNGCE5SZ0qZmLlnPpXP8hsBGhzz9j
TKP1LE0ftF0o6iIuIiQLk+QezVisnLIOUWKmB8L2eOvsvj5yyIrhrGUnfsfuMPINdHppa/iDrsFZ
hzZ2ufTxzYd88A6F6aJwmd5HVWVAZuIFW5SREk3Kei9H0DKOH5RchIqZOppvsAuhdCAQF8TNAAuh
WwhTUo7uz+sAYS3D1EJDFqAz7rFF3vw0MsHM4Tf3gRWE1+BJObn9yIx8MnDNNDWNn2SFQ1IKyFhc
mhvPdsJDMFsdtycYvV2f0IMh8gunGspMkh54I5IrJbTYGwaTZb0Vj0gND7Yq+n3eQWQoJfaNMKZe
JTRauIiTuRvmbjfTmFtpPD1Q5K6j2T0FVOBMBLsL9hD86W8doDJrCcYCjsycHKWCbmuNV6sxGO68
d2JROPilfBnjdIKduzTFcL2n7vg9+hQ1aI7dq6pBOdSG4lk4l1tsiGAr8gPuKzqH1ED7UIF8DGHC
B/FZ5D5neg+LZj6cg9xfz0NHaYcGwKApO9I64FHTnGIHXLAsAsopqES36EaLbBY5vrKqrUbeX/37
khXMHLPkh0pycJSRGNh2AlagIfAVAwX65ihyfPacaOgDThFOmBDZrZzCEqAC2KZuU1iUkNh4Hckq
af7CWFhx40zzDuCP2EdahNMIfMR4ag3OtWE3nVM0801mcqoEosBFhT8j8esbldk7ryYjDT1oWw3z
BwzLhoAea8l0+DtgiOUEzdrdScxbZ9Cy67uIjk34MJkCbo2nd11fJWcvoKUmCE/VrN4Che13uXcb
EfhQgXST5Wg48QRtLlNPNCI0MGyAviY7UTE/WUaGCY5AxW4se0BkeG/8Ybz4E5WWM9HvCjzdSoQ6
3SSgWEk+LQ0wM3MPgNS0l+Gh5pJbBaVLM9SkX0P8xYyqvNoc2jErGR6vtvpbKIBfIZzXfcaBfCBD
YyjTX7NQn9bwmopdEeLuDRsXA5ajzpPTYn8l3dEzYDhOCb8tcx9MG9HahzJFEhP4JSPeugrCgE1G
eKWOYE+9q29r+kIKF7cOpbHkfOHOjpL9YpuPZ9a9F4Jbw1b5mt5MJztS2vQqJAAb39S0qXYt7tgI
qxTi9J5pnqkfOzoulga8dg6LK6XvpAwftYFXt0+NbztAf8cfvy7q/MZpkbWSWREs9/PrnIC9oj2g
XVVu92DI8EzlFysu1hE6KHZGFNwwk0Cw/MDSmh3JFJBHaWGrKi6QooB2PVJekVM3snYI/jCGOzjU
WobWXq5Dt75M4aLgTsOx66zPNsz6Cx8e7n3Zg4qRPWhWAxZYXYfIftO9Co74c+7jogWzFO9qbZMG
jJJ31i07rRvO6g2NiILarQABcT0lfNqgAJB/wmCX99MHMulKz51iNtMMoBEwEJmcohFeSk55xWil
/SO5+5KlbtRx85BDEeDaqvYRXkBbDHcszPcCaOLe9Ej7t4V/zCrvg/MOqGq1oEUb+e62lOjkOepJ
VBMjoKBM3P/7EibicYKlt+4wJq68rSvJpuQdGR6Mp9DfPdJURXHwfQltOzzgPc83BuQHnGLVrqnK
/spcyWM3wKtpmxio4rBdOaT+/dEm8JHV8hBqtHIOxJsiRRmopWSn4XHV+9X/b2/4r9sbHPu/Cm0/
/tT9Z558/Uf1+x9d/PMf66qM/o82h+U//x9lDv5/eqSw7cBhHey4liX/Z4B7KWxgmx+YlmtR9QCV
/n8FuO3/XILdMghsnz/IMZGpVv+9y8Fw/5PdLc4HXwgc0fyn7v9LfpsHOtny/63MwUejDaQVWI7t
OrZn2uL/KnOwYsI8SVzvDIHsGVmm8RAOHsBPrbyvMX0pna798WxKfCr2qM89dp8dKHvKnDVVvIZr
3tXg+cHgTvII2cDYYp0BogZMK6hvEkonL85tzPDsY/Lxb+Rnp8y4AUrDeeXjwA0iwjr3NCmdJt8m
chJPHCec2T2CyDGBV46/9MYNRJ+d33D0qBf0VUtPORR4P+8OgQm5Q8QeP4nzonqe2GiL5Ccx2qu0
3MWN0+4CnmH7Fl7ZeiAMcFa0/rw0dnQs2tH/20BK2Uhb7DnGFNtZsoiqaW+RNsVpEWbjnd+ySaQL
0TkR9ztCrv6ux6g/kir7q4ACHQrf3GmKDS9sQ2jz6khkwMqe1xZdtqK878Y2PyoZPSco4jfCsdhW
FcERU59Rb5lGENkg8FKu3IhqhkHThPuWk9MO9ZP+xYrYewlvOOvbej8jW/E0z+EqKnNvj9id40QP
e8sjiNzAvMRImX6Og/nHNtBVm54lF5mAA0sfl3pziLeJI55m/z2e4IC4MZvJKnrGhlYdC+SOVT7O
lN7KxNpZpJEsFZtsdWCLuhbFb4U6B4IzGTVCrwSSu18RPBtj82TUTXRMvHbesSv8pDHQ3VgNy2EK
VI1T7wXbytIPjQfw3wBUfA6WL9KB95iYnr4lfXkxcgmErhB4UfTIL5hK58zGCNXe3oSTnh+MiEMB
KYG2VPOzxAi1CbGpoxqFPFk4OIJCuE6ZN75UCTW5DhyzON6EeE6pATDlvqvmmVhk9Ka8Zh/QYMcz
9ckoH5rO9uDWt+/IR+9jN+8ij/19K+CZyJb0k0HkMKqLI8wAXGxZf/JIRxLAqNAOkDqNuK9WxmBC
D2dhd2/1sHRMHvauwevKmZozRLdgReC+k+BaOR09i56VsDbMWXqbJnCujBZxmIfC5luGQ4nfVvEC
EBF9qvRXE1EgoQ9YRpsHAmOgUIZb4JXTuVosxbmuSLIj5tnej2NM93ap36LCusiePZFl5neymU4A
Fo+NqzkNs6Iy8uwBdT5nRAUxpHMkq0I9ZNPwNg3FrzH8jVV+B2z8NXSTx7JNXxAlL67yXhM3x8vz
AV7zc7LHe2vwodqZHKDiyr9mYlyWyF8sQD6CWD1gIS1W6WnOvVfq+rBrB3a1KciQA1L3HrhtENu1
xu4vvvpL4TrUawjWf87q4OH96VEAU84BnrRX8cxVKdv9nEMABE90Jwf3zgNUNSSvbmy/5F75DeqJ
nQNxMYDYvlJPMCz6PZmMC2eodmdWcfeYuyz+kIrdqMXjS9KbfST52uqnHjWvIjQKbHvGdtLeq5Oz
M0VfDqU74To1WdSCwIb86B0bdsIYH2mLms17uLOvtAqwiiD50ATezTM4kKsICtRgtdOOjwxbPyEO
ZVzjDsxYGtTceEhXudWGfSJpZRi4OETYWCeCZEzbvSTpRE5NMCKaFMSUVGtvyZ/rCL61COE8hwl4
WlL17VHjGNikpfqjiBuCtMaVoq3xPojoM2aV+Odf5ZQfo+BUMAC4PvwPIC/xGv85SzYyG9we+3I7
9MlvbRJ+DXoKBUtHH61pfkB4mC8pdDnVs7DLrW5hzXdfuHx67drX3tVvXkiZcgTODosT/7qVvywy
f6s8FdvWkgfVke73JmcVkA3oB3yOLt2b8FdPM8Rawx4+i2a893Cjr6Yer5ZVi+9IpNzEqvizvZBN
JmWbk5oac/XHUV+0vEwvljde2SnpddajOc0clFxKPtaw7D9Zr1B5F/UHScPA1hMVGHWneeJj4GJ5
zJ9mnGpI0vV9qCj66/U7ILz7wSleZGSE+xj/4aqL1EGbBNQUtk53qHa9jyZtSJEc0KV9vBKIDDD+
NiTKwzUvXH1WRoTI4I7YXJB/A5dFD+6MbFX5zaML8gm2UfKeVw7mkKqmyjGw7g3eu4nya1bwI116
mdmtAQsj7NLQTo0Hc5qeh18VMuM06O4MHux8Xes3d6u3kuTSahzzYD/XYf9kZe1fX/dEglzManHC
NGHVH1Mc0PQtspdFSSCeOe8E+tNeJdy9BoIxZFrImjo/nY1vRTrFx5yOI+OXGz8O2BA9A7JV8TIM
zDypbjZ0mZEQd99LZRlb7XbfoJwpLyVTe8FNZrM0KR6khIuUKedp7o3w3pkYBayhP1WSbsu0NJKT
P4TYLBitfVABht89uRqJywPajAnU241Gcq8l/Umy5ylqWP3D2FoM7RGZNXdiRxwuUFQKPA68LQ7I
X246ZItPsBf0lSswwiodRYDZzAb/mZc0hDxqxjGA/0NNIVGityNhvq1hOJ9pYZPzmHGaEG7EFBPL
e6/w/liUgpJ8jm+sOch00uMn1FR9lgaztFVSMpK4xrz2ouC3Vfl4Izb4hiBADBSK87X/LAxLPxZW
vA8nZztCbymQ0dca+of2f/rmzSz++rXPNJxD9R8mdXZjrnyoTEe2/dOhjut7/GTMssBMZktude7D
+KMhgaPjuxobtc8G/q4MJ4DA/dmMzK0cPOAWdwS9gOnQJkeHhP8ReWCiJhJKIGtsQtew1TovNYBY
47DHoslEYm2qGXp4aBLFmYvqld04woGIhsNcJz85qKd1mtBy4uCZn4dMHBB6PxVLg6gMvpKg9E9A
uqb+TYSx3vj2gq/tgr1RWu7W9CDTKt7Re6eS92k+BwhhjtqOe7rf4/Ns1+0xUtaGLSZloIBAejkj
SJePaZo+cT5kyrGQtDHT84bJ4M1uEnmQWqAddN4JS/RDgz54KMLuNJKm3ROEOzpNdDYNSQU2lodL
dPBbwEDCAgfnjeGb7AsKBuXsLyyRdxuX7toNhrsmQbzVBnKMCK19Nw570gn1uZHUGkcJanNtRUQ7
eTeuVexRYMOjrmH0PRC7eOJ3vmrIbXgCIT43MYZc4C4r2AzZGVY+iZ1gO075hecDuf3xjmICJK82
XNxJRb7lQILUN9GE0+QnkMHGfWycpCMoDTHxS7EXwbdYxHj7VSOPSTA/0S6W0ueHkjOj70aUomdW
AIBvajGbUH6xagpeuo479JYu7QUv2fcry57ak5iIFST+Rxyz0A9Ch8MX0j/XpH2UreYniG3cGdxl
ENDO40LCjUtjS0fGCvNNDtvcDqnkbYwrn+baSa9D6klOezl+ox4zyWS8t1CrdtQO3PlGA0oPVQkM
Q2iA6nCPMHq442+djK1hiXWTLW/K4DC1u4a9toKIwS0GbzfuV4wfI+7W2OS5WYZ3iiMBVyjbmShA
MxQyxQ9qOgBavdZmbdyT4i2SxxyPJ9xjj51dlrGesNxDpLj7VSqFV10QjkXbKa9uygMqT90XExHk
1Pcd4zN8ccfyiSEuL0f3D+1Al1hD0BX8JI6PqIUeFFIhie4MKZQfMCQbdSCWmy5t88Mx1+7zbF+Y
MqhtHcinIE88tsIz8O47H04wvPFMadZzxFOvmoyfJOEG1MUkSn2ymkaf3gbK0rj99URl6VOXXDdX
g+0KzjN6sUewGNCxqXZP8jA/T3n6GSwJ6p67G4ZX+2FOPG8vakzm5Sj2g910bI8dVOXjlElmBFWF
O0cZxTm3nC27S8XvFJVsNyjjkNLgviG+Le4Bm7y0LkNdxDiEuebdwDr6vaAzDABva3UxLabwZcal
zzkXT7VVzke+z8pvjWkzBtneyLEzVwLPPz9sstElVNzIn29ZbNlwfrV+7Fv7UijTPXTu8JgZU3iI
x/hjCMKD4FNAeqmEIZN2zqpM5LAXg74oNUVHgjnlRTZ4PrFGQZbGbMQcKfAm9EuzKArZ5DN1dO22
ohKdfncBBjKJviYiarjr/H4VOy2OQVn+mvQj80mvn12blJoHEhGyEoPsGPa4ZIwn2oGsuzkN6Jfl
JxTst9uaEgSuy1cnjdOzV40P+ZgKRt8yOVEG3B7ZfIH4d6ZDSlHBszAyeYtb6zrjrJoBqT/9+5L6
X7bbHF3H84kVAzhIQMivm2H+M0WLfA9xgOEynC9TCSg0DRfs9uK9jnkgIwg81Zx577gpqTPwAHZb
iMWyFDuTf3QfBbyRftllBOmYXmIT9EZBA6EdVACCLPYGZo91vp9eNPIWVVnZxvWq8DQMjMIDwu0u
r8vrYLv6jkqFpwlP9BWKfmN104nSnDvo4ckd139noXKltf9SqQqJzo/AeiA+Vq7JADHbB8itNJiP
3SkcMZjEgwEIvyvHtdMZYpO7vMy+53T7ihXtHUaY58qfhj2PKx4ZYXOtcyEubsouIaaB6+A4Tn6H
IxI2BndTIgHe62Bb1Tqag6vNGYurAJU79ZNpm1k8tmxn8qhkACStpvSp4bc9/fti5+pA4to5qSS5
6TpmSsMNwQE5PXZJaW0H2qjx4ntHK9dbspLEQxY526KCHBsmdszAPRux3nYyqq+l3f3OimobrD+7
qvfjHdXs4ZoU1zbpq/oYgXHGLZnjT0yRI4YopcpJOf39vy96LOBQ+S+6qn7Ia8AXYMJdetFA3Obe
fPv3RRfFvA96OiPtkl+GIr6UngatLzj39YblI2Q33xhO6fLFBuhHp8AoNpOTJherpwgBsTmAH2f6
pz6Z212+1Km5nDcwyQ3Uw8LjBDfVezVdNDbavV+brCc4izlpaq/zfCqexClCj2mnXj2ajtFt2kEE
KxMIybrzyT1iRTyZbnCwzLr70D00MlMaDRHCvjo6tFMT5kjbJ4N6iI3ZNhWji4nLbCjCVWyQJyth
TlisIe0szH7rCktiahQfwX8j6TyWI0eyIPhFMINIqGtpLSiKbF5glNAqE/rr1zF7WNp0z2w3WVXI
fCLCQ6YSAewsL7O491lOjXtLjvjBHTM9Mhdg0dFll1pT4t7YXCBFrJATZGV9aOUjgCD9rquNFLHz
Duor3o/yEfc9kyA3IAugUQ4kV7qk/34pbEF0oj4NeNP4txITMAQCHGYGtamIPPVq5ire8mMzYa06
9apGO99VEibXf79MLFgYw0Q6R9zldNPdeDWKqjwBlDoDx92kNd+NCKh46fbQBYLKWELh9F8Dh2t8
SvthiXQWHXoL/A95j6Bs97pNpEGWLhgtnLESTgSWafi+eB0YDBj0pZbRvHjeiIzQ1RdR7bfPg7f3
uA/xemjjXU1RvNOs31yBQ0Wj3qwhi0KFDpxbTmzmCQxVuaoiBkd6wTxqzntqIxycgTXQ/7Pa3460
Vaqj6TR6plBWix8YDB8V9wDxJINQujfbmlZdldq+dczHEAGu17VC7Us7hzCORgSHqPgcxHSNoZ4d
6nVXtNWxz6xTISf0UhKnsmtjm1W2W68L4dIcjDLcI295Lrs2/bAa7QocksXVhOfSF9rZGCOxTQEX
Lsdw5OKSxjbR9e41VrgBG6twP5p8ule+cfFwL6xA8mobPWi5EUTmvUQ16oAyUfsgCzgU/KqnT86/
akmpwc6AsQN6ALDFnk2vF1mTe7Vs+SSM8NBM7t0qUehn6a+obiwXuj93at6dPw1+0UUfzCXCuBiA
DLu/DmDkAsiWccaSQ3B8Eb3YwitwYHQw7VnnYuZPD43b/xiOXb2M2XCLtXHciKH2CW5X49ZsdX2b
RcndIsl+VUDZ2XVht+VtZLJZxN0FfPojSDTzhOVNX5JojMpIK2hsOSUDHU5UGAUHcwDPlDqgQgLF
1h9K7wpVOmaDAPMIvIZzxu+UCD5ZHSFvjOICPK7dutvR808kbHBn+wU2VxfROhEzlW9neHB15Cts
9lYVAZHnWiAdFbllrwpR7hAq1DuzfsoMIzqxyVX7wSbWxDDHYxbooPqIUBB9Ue7SGqemXY3I41wi
JrkkHWaUgY35vgAvxsfy5FA2voRZ4j3btnZlTuacMtyukxLRog+8jG1/YK6jsAgWgRiGUx2Sq/Wj
l3p57+yM/BZjhmm1EwvtkjlpKX8Go+2eyB5bExto71w1XlAvQsxiCPddYcgSBMg7ufUYJTEeBuZ9
TELRp06d9pWZ1N9WoT67oO3PuqjGlZ8BtGRBxOsyKfIYGu+cAAI5OgJDWlrY9pwX9Q3sJkSzBM6m
0+RPG3RHtr1M8SYGXwJO57En/OLYOulNBgYPbHpVAeMKxg9/g+4yVULGaTSs5qNqYMgVRxEaQXEy
uQi/okQ8qukUu0iLIquy7x18BYcIYRwZ7m3AXRBouKaVxqCLGfJBRATdT87alCBN6Fxb6h1MPtml
kjnWY1eHcN+Cq9FrZ0+RWB7oSfJliMmONO8DCZzfXmEUtyByoAEbjIAmV+pruxbewtWHmQuploEO
YidAmKml9TGQIOKZwkU7i+Hj7EZlbTy5b5YExaf5YGEaZbYns1V7ic4bOhlmvwiM/KaAXMEOd8SO
bNg6FJrZphvNJv1mWLatwC02iQSkC+vi1KnwM0PRB7s6pPqudqrgX8LT0pQ6lXqY3RsoNie229NW
oYtau2E0b82n7AQh6xSCf2qq6Fh1nvXCq+lF7zEUgS0DhqEakxMXyw4dKC8QHnvwzFxVJi1T40q5
S1gxlixsAY+MCGpHii/d7DLGSi5CS/ViNAHft0mIlz/5m9CV0z1owk1qpMOVpxjZMEIatipvtsRs
2RNmj7bSr5HZsTHnLMSBbQ/uvYj4HaDiZ75HSb8YuRsxhUAKyDdGEBWRExxnmzY0r/FcwALJBHYa
fYCkK7Y+ekCLNeLRT8C3a02/r0qW09h/WfVSIroTzlBlIlnxkH1g9B8ZQdPbsWb8CSbOWatFB+gj
EYxyk7Y/CtnPum6yyjA8yplORjSWfrGsEbWiTrpzHMgdGTPfDQKFbRIXR50IXgA2BBWQmLEWshEb
uJvAB00wkEaO3sfctmRMoOMix9JWLavLDnoNusEcI5pNpFbMmp00KCIAG4AJln0ZNOpVgozPbtT+
DYP6s/E1LpEQMWqDHrEhwgVrgnYOEEDyZuovCF+CiU0A0/5ii07tykIFaZRZdyu/C39MNACpj3pR
MyeEI7QwKyN3N5VutJspUidSSobtMETHUsXF4b8vkGJ5hH0kp16X3XVu8a0N+okk8/YwgjJbAR5U
20iY23RwkY5j3Ua4XywjSRnfxsMt0+ChNezJ4F5CYrCq8DtipduVGG3NWFIteAyzzoOs4p0B7pPR
E8NYlJnhsu0JSmReTdeDHugwYM1EckSfO9okzag8e2OiBAnZAUSVXKMo7e8eux+Ca4hFN6QLXcjd
SD3WSTggeynuLW3VFN5CIJKEXS43ZlNpZA696R7gJKuFVZdSueHRfbdLii3PN+1l4qQxbxzezyKd
bnon1RoYz4NEcloyFgcrxOi48AjS26aeA1B35saas/4hiXBe9+yqnbF2lmVPS05oDoIhMTkbOwaZ
Kex5ioFmh3NEfocjP3MkrF/GGOS6mcsWe8hGyvJU+JjEpEWz5M73iEI9r1Pl4WsnBSwLHyzfUGSu
a2I+YRgVULgwqC3ZzK30NK/OtvkktaLiyZy+6qI6e17RLwcuu2XvuX+k6zT7ISOJqYDbWnN5Iz41
QBIYt5F6xYMgtxnIz1lBBrlbErJzMCb6rTexOgjrmFv+95TkX1FqjMcpi/511Hxrs8BBpptn1SkM
Ki5SKoxBMzcwd5Y1BNGVnuUgnlomOXYuXxGzUfAZsBGM4DOwqk9FKCRKoLQEd5VgdUFIvkEhVixV
Kt4kd/1Zc8OfrhrqQ1eU0DHLvymotL3hfUuWjLwA6CGn4O7NYR3EI5O2wnu1xpuBny5HU5tpYGmV
W/J2TK853vCVD9tgMZT1UStNAzlKdwEJ1780DUVp8zwlBlrSqV7FdmzMs9aLN3EYmxElEdUuXT+4
IkYm+Ontc09em+mGHfgP/j+zA7wieYHUtXuWRNlC70Hb57j/YPiUnGPxXC20R0+Jbo8BgzAEXHQ+
A5qoD+tN6cJa9rsJhivfl0ZcSzL3gNGknQJlsTyWCcwLr4bfNeDtGYDToVtV1wSVGAozxYoVdR5l
xAvl262Z5HOtdY8M3HZlRvrM/nGAkEQrBYvNsNs1PyiykgS0uJ2YR61h8Kw0fiVjcyfN9oGIDPrO
SJyEbTHQhqUiXUZO43xJtAbKdMSzIyzLuHxxogy8r3a2O6xdrTe8RcCAl/FZFMyMpV/BiMGKESS4
aguTaPQJYzzBYgTGgfRfuFs4AT5m/0NnOf528OMfbB7vmu9sy6ZqN62Ay5KBDtf8GUNX5x9ZEv6V
8BPQUAcvKdGWXJYOY8QeEFrqRDewVqTk8eEeAD+bYfvc+zbAVGk+6aX9cDSiZuyGajlw9w2h8CeU
s7csb7sl4zRC+nDE0RA2b54vL4FGOPSguqdWF2gwmzHb9DiuCT0MPiytc7hHMcGZprxoClWWP3ov
CiXPkTe8MrxqKxqK2gY+Cq0d/Lkk3xMDErLEQOFPU7DyencEDx72AM24aSztYevNvD4KnF3mjA+o
v6/mrRwzHqUa+3Wr6q0B0NEVtXtA2cZClK43SiCF+4C7oYzYK1cz/0bkWJrGpWBbWPVJHLUQ0KwG
PUaz5WoTMjBUd/h3225yOMEYtbqksVBfOMWxMb2Zp91vcpaJpNe+twbx2brGbDjSzXV29WT8r7Rg
xU4lCCP+5ybGKbTDYpPgxCHA3Dz1dXorK8IIdcb/Qyu3ykDCFnQ9ESUJiKVxYmhDl9dgPVyZOcme
mIg/QrPqWMGX+6EXW+F5P5Hdv8etsUgtzWXw7HxR44I4s3DbeHp7SkVSL90oYaDJnJUZzFEEDekV
HUavjOnlMetY5wvoQygYo21YO6/1WI/kI43uYky8ZB1vyygBMUPZT5OofAkUyUdySROucWw+8Le2
R/pgBLwvtWEEJwajFOzjQEqswRPT88GCEh5ttEk7mCr+g6DtLrMUU4UEHXP6F/rT1XHgbgnEs+ve
YM+eglJZQcPEze4V1ZEf4oNl+Es+Wlfg0R/4mv2NyCTb444qki5vCVeSkBcr+J5KHphxwLcxpok6
CBf3L9pGUue12cVDPrnHnMNOxE9MqMWCieSNmf0isPUXFFURYbgx0VqRtye+Zdw73RwJWjgkqdPY
dSK4VDmwz2rsD3pGDR+316EBwxBXMl41McPjIERM2Ak2LvIrdvNdSsz2ivXHPqseVtMThcgNxHBM
ZWxCDCwPgo4iSemcYHmeNO2N7uWe+jyEGVrjniDcIYyf7EqABqV90urh3e/UezIG30kMi0Owek6c
dp8G4RGP2+8I/vSW1cNFKXmklgyBHEyKUEC70xmt6WTYYaMnZdZgxQ6VFAqX8TxBPlz5Iek43YJg
cPcKaJ5bU6EbGIOzKSNrHQ4gs0NU1hXY9X2N7QRppCMXMZuEDJHoahr5M2omm8IkJrHCFAfrdtwX
RT7nWyOA6DQdAqOH5jGMCzjEGm9xzqczKdFQ9FazhsjG2d/KJ620MJ5Xg9qgNTfoYbN6Kcl/A5kC
bPubU479XsPcpBBOfQmFw9U14SYXvOlZ/KkH9b8eEc+eu5TMQ8v4IFxX2wETWovWs462Gc87B6JB
s8Ai9BfgIaLWuF2n+eyfmSZjbyXjfvAoFrMBNUKZhpihUiMELzvPlGobQXAAndkUiYMscI69I6xx
nUUaDFjkDHVc9euQBCRkACxaUpxzbJ7kYXSSDR8rYvkc5iyVa7unPKHVKQwU6REUYt+YCMYy8OgC
+qMsA9pkEwHFEwgkH3bZMD0EBlHDmM21WX5N5jfDCRgcgb9A+V0zRmjZgx0M1V79ufbSixwTd4nk
UU49aIf5S9Zg/tSDjcOEF+UDghi2SEsYfY0aEuZes1fVxdanJckhd0ucZSzD7AEZMX+YvbbzmBhq
rudXhIbxsgIwoHq6S9cBFw1z4RXlV3Zrlb2HkQ+mOgh/6F441lh87SsfQ2emdQuCArzkrQlz+0Jc
ZweafWyd8Ro19r1Ef7SyJ6zcKq+opU2veDQtxVko5vTi+Zdma2Jc1iGq/PdLz5hsvNfDT0Ee+bp1
YYT14XBxvP5rXgJw/afWfhRCex1MAkydkkh0TfbvgiLOQuS9j1z/e9DbNyCz/EEGrGUt4qjQ9Ydu
9EQgGvx8mkcFEPSOeza1onu0bXrkCR7vRWJ0D4VTKwYGQeGPNWDoAUFUKYbIMV+74EEUD1/nwqb2
ERS5rBO2YSQfPWuQuupfSNH6ruLoJcKwtXHG/qux4Poz46nLF/XKXgBVc+WzhJt+DcO4eZgZlJOS
4AqrGMkQY0M/vZEo+Rx02XqwqCqJ4kU/ZqtrI+FCRkLsNTDRSpoE7eXsQlLVQWIOayxxS98cP4Ma
xnDmLjHSs83k/Z3oe/Dgb42Cm89hZhuSOroxRzw9dfNeGFDiSojkOLxxQxGovGzFPs1ZtbKepWpD
TuulOyU5zOmNsIz7SN3JKNj0XFPsrilTEiTG9cQJmafvUxLvCGgqlmS9MZQgHrKp9BXdfb7VuiQn
v6/+x3zyQ0vzgz9hPZlAiy760qUZS4g218qXRPst6GdYnBOk7Y/yKawEAKVw5yT+aSw9HO1N+C9O
odNgszatDKl+LqpLSrJBZpLRKcPnwSGUAVWKO8MJ3rXOwoSGo61w/emQyeRZJQY9oJq3MyHXM/PT
JT59vD4lodA4Fl4qS/ymEwRfQezU2onzRWMSJYM4BqsN3hIKnWDpwvEy6/Joht6XieoZUDuGzMxY
y8pat7OvxZMvnDbtulnnWg0T00R6iP8lWeUDiScJxuKkcABH9SR+yvaoPPVbjf5MXXR/w8S3wG7H
ycpE/U4nP92TqiIvOAoRAiqUIcWjLuwrY3Z9iXcEZ7d0GclqKCdqj17O19TetsU/Xhj6FIXg2CeX
D03GdKZxgytpHUpgnmsrZG0/EVB/hqNx7SfNYo3WvjOQ+6RYQJtAxF06GwRQ2tucE1najjxVSwWa
1q13Ibo32dEx2KOnbcgCF0cGrATNMfKgnr5Y9oDRJqdk87JZs4JLQBeYgQTwOZITWdrmsbXR26rZ
WgrvJFykNS89KsEZ2hDJxliZGOUWHbP0uh5RcdoIOCYPMk/oVB9TVXyAoIOgkGoQYKOr6RSXZijL
VaRZ+aaxsSc4pLf1Vil3qd3dRlIp2PdGbxiaX0or7A9mkV5aXOpbfJTOctA4Q03LJ4Yu1X9lkwOn
Ktt3V1D9ai3s9s65mB3fwsAumZVO+dNRaSRa80Q18ewD05q0jM1/4I8vMrc2LU7Bwg3h/SFdW6Eh
qQ9yCJ4SXCvbiDFf1QsgQMralJXZXRg3kKpp8dGHM/tOhuBCayOif6gzHj6mUZ3khlUM/hg9BK3T
HV9ziq61+5C0g4QcqM9wB0GTZ4oaErzE0tQzbZEmzoW4lnWfWF8RiiakwiQ1hZDxMs1+sb2ftiCL
oG0CZxvgYbQbccrcOtlmqLyWTnKhh381Lfup1/11KFFJsm2L+dObT41+h81r/5R5P0ZgQ5ELTzLO
AYJoBZjuyj1EI+ow+lux2E4EGXJbkiMEUxNszoyEysCNOnn4pPV8S1mnLVnFOpfeiHg+9Rm33Dzj
QGJgzFgX6A87VfzhS2Yhy153jr3BOxY52TtnMnlPXf9BIyoHsq9ZtUHP0/1s5Zf6ewDWnRhdG8FC
Gn7RlfGg2sWhEPE573cxAFhpWI+u7LddbmavYUonWj3HpoGiI3wqy2XS9/bKaW2xxsdSZ9isk5yh
VZhG8aHvKKQ8G4mJ5aqT38RYsXLwv0n73Y3ojNG8MOsujDdis3CMNuRjVwUuZAJ8cIHxppEz77jT
zR2f3ES8uG0PkmHAgGpUkLSZ7sYuxlq0bBzyou8XXlijcij/+Cmo9pOyIo2R99fST31gmkzriJ3j
PHrHHTusRxsZ6zQwJFDDGoCgwwY3fc2asN41WbOIC7o2O792UvPXaoj3JTGlyz6ggi+jgklPB+sm
le9MLnz29MnVSuyZCx/iaIuZBYichSsqRtirO61GlBOq9hkZFkJCtMNmvXWbQWw7b3x3yBknhhhJ
rPFgJvPN8X8W5Ui6b4W9tAxeKxpp0S1dmOdRiEP1T4b8NIUV/+leSy5rQiC9pRFQimGtydyXzHLO
k98dE8EcHYXdav5ZDBNVL+WSFSKMpNlm1TeHtKOgpOjaRB5JyyWiKpMjZSFrJzw5NICZ/89zY6YN
PdXt0LLLBSETaNMt7eSRSRlQdPYjjNNASFivOfr5hd9PLkOQE5/hjLgdpoZ4D+EHz4PZ6NB0TMwx
nl91U22qirU+D/cb4AhV6u12AA/JIbE+mRXbiSzMq32jSNImjvkWeGXE7p+ooZSoNSydofZUBa6g
CVPPiVa/W0W+d1rz2wuznnkSysiaK05nFNQZwt5FQQSuHUK70u4tGcsbA3oP4dnE36jOPVrSFqtW
x19ZT4O5iyLqFZKpBS7jrREtCwPpke3n76izQBJAwm0b/6J865r6vDUGxAEE+tB3//uCFjBcshWu
lr3NtGX0goNsVbsnyoGcU2EfIoQQq9yET2N3ojr894UXYEDwRkwCgkNKl8QOV1ZfHSMrufYWlPRa
m7n/tVMegoovDmn1gEZKMFteNFDItwVUYLPewBI4khhTHnSZEUbw3z8mdooaqAB/5qDEWSldMw9N
mlJ6tgXpES5KQyr5ZzY5T4RXABEGhfP/L+P8y5yA3EXleVQtiTZsYS5dUoQ1y9Lss6U11kzD0KUV
e8QNK4bSa1tHN2FoFlgvY2Bg7dGPJd74M/ijuQ6ieZFd0J/37XiKmWY2Fv1t0W6Sqjw601M4/iI2
wHcZ98+hHx0suElVzsSUjK3b5OjXhDHLJMp9rGVkkJlHG9WITO12ybwuN761wj57UX1Gl32Z1HRq
HGav7lhCsTcf5JEt+sQ9VNx9mLwBgHeFc3KJ/3GcczjM1HL51Qbxn+aw+i65MIhfIrSq3JkT/GHt
nxDNO7IlPs8WB2nqkQ5NTQv9nVE2FgvATf69M0vOdNreMtjDj5otxjj++JA6lvXORxrNDd+xk+6K
KjkNbFP54AmmTvFrXac4tUhJQp4Fhoc4bFmR1KOFAMzipNxTjtSbvolAK6EVCxw6tgloKOgOKA4P
q5+3RoLPxdwhQujwGQ4bcbzC/MZnvYITMZ1BOBTrpLe/8WzeBiJnhH5xw7jkb9JvCscj/kHiTSkd
CewQO6vz0VRx4FhpuUS4yd6+f84y/QY9UAK3NPZZQB2FmwKmDNlPFasNqq49WhbaGURrg/VSDCjk
W8pVRmlvgjsTL8y+KciP+UTP9AgDvuPEoEs2hfetd/pWii0T6ePgMIzTq+iqRVxwuZx9kGbPdMFK
b8n00uTDTVW88EzNkadqFe4RSU6HT8vushI2/ZmTBUKLPcy3nxYcmgZ6XeBn8/1aXNCFvqcJhh3S
giMSKRyxSzNYRtI9mfY2gmm5kLlLBgHqkqCf/3KyTxaiz359LwT0l8pnYNxffDSvkF13gQzuCNjY
X5LfRsTEgqHZS1M5v9I3HnroHgp41gsiNSAbVe+YZOY13Ct0pJWZygMQnJeeQeX8H+f2eM0td+HH
4SGv8NFF86RU4ceNrZVl9ifXVlzkHhqqPX7w16zons3W/dXt4TERKE0YMTJzSYFqtrQBhkpv0+if
ErtkU5IX6Bv9FaS3Z8URB/KMvSM+xQ5zMYc1YLbsppFZMrXe95Rxw7mMBKKOvYQi0kmirlVIuqsS
GVdKilUV1c++Qo6VNIe0DKGWCPFpSe+76CkGJgJkEYpw+7ETyM3h5OrBC33Qqh3iVx+J1ZyZvhRq
2DHMPeUFQdgjmfeJMSNj5hgpoqbWtb0fZ+F9i3yvasSvX2YfpufdC36PZPAv4qAWli8Jcwz45/HW
IpmF7sxVdIpH+RPjbmX9F+ugXIpDkmRo2Y8VZFeIii7+Q+DUtUI0aKrpFjXaw3kDTfAzYB6oMx8q
THVyGAqUsj/RPKMRXXIQXlQZhadKtzZpwVmAeZmUA8iPC8dpnr1MnlTQfblmfIw5TmozQ7CAMUaH
vIBKgMwWHvfWap99PoF5Xj3DhmdrZcavzPq24yAezI7imOKOElfmKOYHRPujHJ9hz4QELOfou7R7
QhpVZnEYNryPgzP5tHisbcc4ecqV9VpL+0sbcVBHYHYWFZr2QJcsgePZTeTpxmp0QJsoPXAWU/Dh
Viwro87gaaQU8ktYWBYydZs9C0SrvUeIO3LRlHp/FVMJViiGophSmthIhsagbdhXkL4IFAwPwgFd
JurDsXo1FL1ymr2nkcu1zB3hdvwUEWoBG66Cp2GBqatpRKjdXAxiwjMP5XHtnHtBEFVXw28lvKhf
hZl+qg15bAKXoigZN4kq9mXLdiv0wLjrxALTi72V+XCxMwNtE8x4G64hP/avksZfNzHfED2ySc26
M1V/ZpaxN/FmKZM4ob57xFl6LYbpNCn9oY3diSXvouVY3LYUbQtEugCWTfz7U0CSI0YRE2v0pCFK
CANMI+Ym970Dy9+Pcfx0zOZWYyi2C5Fs2iHb8ZFjtEj0IWPmgcwv0y12+V/Kmwa9lSGloxEhb/ck
UAgOIzRliNWEunU1otJOXtj605xT1iJKaQRxZy65Uhzc/CVconbt/QayenM76zCHdQNYMrp1X7ef
QVq8C79O8ew+pRHrM+l+jnPQlzZaB1ZwXLqjwe6alsEU9APm/BcPkUdyVsc9W+/7lt9AyIXJI5h+
G55YDeF+4/TN3hAnqVAjEPP57AcWwtzo09b47lsbkAFv2UJuwxZgCMU5w+Pg3lWfYVKwPg2QWc2G
AM1Kr+GcbsGDxkAmWHIqozqtOVa4IXgFckiIBhY4RuDoV72UTfgEBocTSWnJKzjvveg/41ZiG+Hf
eS6XfPnfkePGf27KmTMkfETK+nNMB5bf7Jtj0aMVc8+Fw8nUANgLtQG+FWozUHeGIZ+ANifLibDE
Ojd2tWFvAls71uCdl60/PpIMfbYo/UNSEoyFBNdsEanbjnOEqMqO1jX/gRu5tzZHhOsHDy0dCFvK
kzPxrNO2KNtLmo/OZuoDtvfyrIL2CWgIBYZdx+umvqehfgqtme9YJs+N53ynbf5hjDZhq96/Jqdd
CXvxL9C/SoehAVyeWcGUIeblkiTTHB0q+n18SBxneodqGwhj2BaHIfff2VfCWNF12CLjVxDq2t72
xCuriKvpo6fXghT0ewz1PdIusQcahbjPddl7f+5o6Mvc0HFcZWJHrPF9NMJwRVn9rgLEZaPu/wPh
wngjRF1qkk7mt2cv7+E5hOodMiKOgd+k+shM+tzJ9z5lzH9INhbiEmGtWbaTcmliFUzxczYdKLBe
r0xcLs20dT26BoHold0NyneKWvTPRtktUybBQeRe42G8u3r+3BkKpF5GTl1AhrChqlvZ8XZnc6Jg
GpvvhBBjgjRI8zH+ZT63SmJ1yR6kypZ4+dlC8M9o/OYgErFh9K0B7ApaJlEgEawGbUGvBzBNil1v
WeEfcO/tnPXmmOpjBDPAkfYaT/Wv3qt3Am9e8bpBZrT0N4eP7Gpsx5srjeNAjOuTAOPHhyOk67w7
QWdQTKd/VhQS+zgIfycHyKwZVp4Sbbow7GeS2n2IBrlF0dFHsb0YCFFb2xWNlcOVxolLoT9okK9b
FzVIYpPRGWU/LhrabSOBiOPtgxpxjUqSl3uKvjzsHUSgAFlrdXVa1InaUIIyi7ujyDWuT4EQSouB
oKTJJhvAQLVEJK8jf+2wDGKQzh3edlz1IoXMBbi21WvtjnBq5Q/yGdEFenE7OE1ddxwAqqH3RsEB
ikjeWKW9Mhu6+0gfe9vXDk2CetRBVuxlr8p+AnL2iYjCuCZdQ8ie35BTKeIjaIduGfnutIca55Qz
ssUw3pr0UCaavjMN66PFurxL4+KMgSJa0nug7GOTNBaDc86a4Ic0g4nzYyVrlD9M2PV1VQ231ple
QQmRI9e3pz5raZMLBMkabjSZ/gVxqZ2ka63hMtt3cshv6QgyNpFQeWLtN7BTsEuzS7C2Z0TnRR8J
u6P52zhKnLPZeMilf45R/PTxCNgRnkQ0+xwU+lsWh9lEZG3p7JN4KVqKzTb9q4fmT5vlzm3rH1Jh
kC8b4UuTRr0qegUXqyMZwwbmge9NNcOzTm1c9byC+Gub7C2e9JYU6vnBnw3OUpXdhgzbt5rjOLW3
RBWwMDWBdRd6ukmihrm178yZr/Z1GuAg45r09sPsxIS6cZrzcFdmATUf0SbKPRPlVqE9W8RWbzGy
v+eI1hmjr6TdfFlu/F1GFXpLvqs6pdyGfKVFgWKtEk2rMkBBJ4OcZnU5RMYV1se1NwueXsMbl1bu
bHWRXwz9yuurrdCJRJsExQ2c1Q80AzAaDecc6TGbOBO9vpEdea6vIuaAsAEi70yiPVghUDOyJ8uP
FmcFPCdAIJ3/D2XZd4CHB5X/k2ca2XMfnnw8QCjCjGGlyDhh6B8wn0qjTaScvR9pxXYM+t8oEMdc
SxV0T/B19kQUx2C++qjIZ6wt9Y4Hf60PdjSgTwQAkZ9cA2NL1b3TKBAhDqNWCHSAp/56AsG9B7HL
lGyEUhwFZXUMGKLpGw/k0Z717APlonOH+Il0C3kvj+mrP8eAe3qVnfSirrC3x5+AKX/tlLeXAuJQ
6hW8S0VJXU7lKh0cQnkjjTTliuefJOi/3JH+kzGoWSH82ZmBtcoUe0wEJnTHHfVDh4TL0byYMzR0
ljpTC0xB3DrJ5K8FTsAn65a0RDWFEdc/lgi5Yab8mhr0B0YHN0kvtRzBgNPschCTp2QQwEbRLC0l
NgQqfrJxNMK3rh7iD0YEs8g6oiXeeB3f6+AzvxNdYqya8l72+V3vgpvnG83hvy9T4r7Y0tB3xi/J
e81CIQNAqhOhS8olGvFObC30SOsU5CKjXJWuLdZDQLG8v4z192QLdXAmiLWpl84bdslH+QIYtD6U
bfWS20G+wkLPpe/dk5TtXzrggIIojygY5gLVYSBXzA4uNTr/XcISZq/Nhbsahw+IOuMrje9+ho1y
l3WnIav9exDbIckMPGssu16segQKmptEZjwb9mBxcDVIo6yCYSgKt5a9JLIPZgLG3ZcQhsG/zNA8
JrJs2o4heiuu1LbbVp1FvItuVGdMkzo9/LDqBJJCJ9FNpG+peeyc5KuvWdnqtEMzI9Zf2khFtlkQ
zeMxntzKjDUS36Zgg8Jx8tV5BKmkF6k8jvMXOLFg/1L0rb0yvEvf1T5HWQQXUjXH/34LYvZkMViI
0ThhE1h1zch8DhMMw8ThIq1jMEteRVD9a9J4MyZhCw2NFMI4a9x1Ou/SRwM3WedPVBQ2kq7K57yt
8hKMKSOORrnTxm1PvuvUiJNcsqSY2o3wBEIzZYE/jucYjsE+cAZ1Fkm/sEVTsupICMbRRghT3aeL
GIr2xlcHr1RXZTA29GaUsSRhdmVl8QZY6VuEHZUAXaS9Wlg+uq4BduukL+jSupVqi09ckvYivjkM
JFY9896dPfWMuYkHcFs17DHHTheivt+G0b6myh8vArIUJ3+Hbs9kij3nJ/YBJGKrROhFMufD9h2g
geUGOcq/3lOAyIvO33TQFCWKqpqMuK1X6G9BoTOoksnWLImWpc+sIKIsZPk/ys5kuXEmvdq38ofX
P9oAEonBYfdCnEmR1DxtEJJKhcQMJGZcvR9UO2y3Fx32hvGpPpWkogDkO5zzHBSIc4+ngmvsGIKo
XptDW2wyAc1orMmgq3t1rYa2PumaOdvopJvCjNe56FgqVRV4rNDG940QEdnpukawRHaVcRdU0bOs
QDpVJXOyFKg/x0cyY4v30nfsxe9Q7Kp75TG3GXX5jsRRUsTt3IoIj5H6dogLfxePxhV9r/h2RfGg
macFVVEdlL1Agmn7ZjfexnXireZETEjlwDlhYuCPZjKKwPoxqkRzTHYeZuoS11NALjj+v+rV1aRE
6wYGY5K/O9r7iiPgKt1UHCx7ns4C6JpTpgQYWgJrVVhv+4LlQOnGl6gxgfC1IZ04w2yT58IbJ8bE
wZrNO7MxpjdvREHerhqrJYK45q/p2ny0a+vsVt53VRvtS1EjYkD/cEVlQ7NN7Fnh6k2qynZfZdo5
45ym/TPq+gVdb3ZSI0bsVM4VgKNMIuGpM0aqHl6IiLt9yb5yB988CL/w1kJyv5i5vS5rOkXegmda
JpadytxNUSj2WZtfSWphKn7X4Lxf61D6V0MwXaqtZF3EDsS3MT75evgKnKG7I3gmuTG9vTaIMvaG
+JskerihLbb6RHnMvob05C1LxURNSCxpgytjeEwtJBy0L7ikgvE8hO0zJxyGoMR2tvEYbbJU/XDo
ma9N+Eik4gBXcGq2RcBSxbPLhvYOz0SQQ9qFPHYTaOjD5ELf0whhxZqCE4GlSI+PDvvNc+sX23ou
6+c56F6CPKwfJRQIbKvxTJA8kWG9eO4RTiyz03mPFtvs8/qOeE6GNB1QLqsYDpFhECsZo4LqQgiQ
sDIb4TQLBXzcehrZQRoPz4D6zz5ZWVCt+vjSOD86Ymxf+va+Ee7K8MsCxcV0W2eo7gf2hPhIVbgd
1osGdDtpfaxnxW3lERYzQMtHhy7791xjE5jDEaMv67iomRljaEJaUxxWBuLjLcvACIB8Z5+73vf3
VtojtMhAK+qm/ZAxA7FAxjurY4TRJIrIWvC4eEwYkczRKdVy1ZskcrKkoF3FzjRL675SpIjDoPkA
GJ3ZbXCfNsml6+3l18DwAa7KpYlHMuZnZj3+RAoonv6nMkygSnDoYT05GIWNbVNhTcwerKm1b+fl
pWkRzvl2X+y85MmyS5joPIwMj3BSznaPbeGucFSO6ytCJjyg8+q7eJkCMhIA7ZaQGg+miHm1leCQ
7sedPXs07B0To7QWvwYJ3lTk7OgD9GK69t11IG29yQgDsUemW+icT/EEOqAIrWlj50j26rE8hObw
4rntbZNQLxhetZSiGmCenZ4NoszB9iLJANyxAL8x9BRdAw+1JXeT4KGVNyQGQsgb4dRc8hPJL6YJ
pWAmoweXXAUXQtIM1OMuQd94tXzzMhicHaXbhXdwLNK9ACIZVYPeuYxL1oHhOjec2mRDGmh4faPJ
V3Fdxrt2Kki/HBafIpj0PTwNxPTJO9mkBkllI1vT3Ko5vmgeuOzEjmy4FXy+8phnRDzHvXWqJTSZ
Ae8+sUYJ7R0akr4KcdbM3fvQZ9YjAIJ7vuvwGOJlX6PeYCjGmb1ebIuCTNZHLNsLVQBLMe4yOyT+
paCAhIxniYRlNYTcnePUJ7yW7/GgGsxk6e9Cg7VwoDqBSmz7Dcv+rSu0iTxm5smL7Litu9vGcA7N
MP3GuxOsnGli+WyR/urwhI5JsnEMpr1W0jA6Yg6E6tk9ELvtYC9xiz2kzZOTsv4c0BPtPHgM69BW
hwEv8doPyDLUWuynaOzuu4ZIUNM2w4M3UKG2acmcrzQoc5Xxy400eW2pHjH19P6RBDtuMhVu5ij9
TQPD2SBdSSARKAoSpB7B6Mn3vH0MpY0CQpD0HYTVj8tCdK9dmPjZMH97uHmQGiLXnQdYRJ1v/PLY
La3DkMIzDUlGw/l6rDtk+w5FDaS/pj/OrfxUwku4rNGpG2O/TKIa1PasotzyIPJCbtsxtNdNGz8x
L+C55EdHKrlw5Q+8e4HNm9bFMIFkUP7q0vmDfJhtHwXQjJC9mFOlDn0NWrBAkmvAEavfG8O1dhP6
bNKTLKb8daOPxvLiRDMz/j8f6zolR0B4sIZn3yc9qKCEkjnGVF4ir2UHKk3UxfZUXxgiEVJmakjJ
c3/0KS+ObZvfUgvwsAv5KkZ2GCeIujx0y4JEgKShnZ/aiLhvu3K3AQJoxrWpYFqDfMLcTB5lcA5I
2/Jl8oFsASE+z8cUFSf7/nxVVJsORRPx54yFhHMvxkXXWsZ7N2c/bo6pc6QOBORIZWTP2a/Zxz4y
j/Vrr1H8MTKJ+O0C5Vf+T4mavS8sxLEzKllBgLMIldpGxnFERb9KDKnPQ7SYcYKxWGNaznCCF5+l
ESb3jlmfmQXfYu5YrtSchHiIvCci1bZzT/RqrUwKithqGHEEDgRomzAIlwsbwbokV7qpmDNUmh+g
z16qAMzuDBjI9vP8VCsIXnan9swMBmI8GfFTMd1Mk/8DkuiYsqywS0eAkmeA78fkKXWMKmNk7IS2
kF2hMu+99zrMZWb+W1fhD+bXJSiLPRy13HNbaI87sTLZQ5GiTfrAzjHb6Kwl2A/o4XhxWNilUX/U
KE1uqEVZlysCvmj6g3M/DWuWdQQ4te3ZQyi+GVJzPra2Ma1SUjZJhsu3EyhIvvD8YhjAZ+cRRWKd
YzXse5hrsw2LVlN+YB8g9l7etwLJ54QPEJVXx7qNGIOKE7OflHkwLQ7ReUCxoqtn12+Mo98ggXa6
Y4wKhR1mDE39V5ZGeHEIBgKrFq91lsstGppDQbJkUQzFrlhKYIMwFSav3bSVboTK4bUbuuA0PWBI
Me9Cbfl3dWJ+Z7lWGHudjQBGckq0c0RpHj+BcnNxZMKsGUpXPY2KPqCZmgsuNPvGHG/Tvgj2kY7K
p9SD/NrIHrm5kqz0ea491oRJPcYOYmsIv5s8iVzolR6c+7LfxM3o7+APxtj7NzxAPmozh5wpiAVc
GDYZCsPMPpmDmB5HijeFp/PRxnT/hAQSpnsT39Z2sSENWiMrIQV3TrAJKqxMgYDI5/AMRnXLye3E
e9ajnF3BRNSET2ouu9qjieq7HLR1bGz9E/GoXKeOalcjQs95hDzFnN3aCp9BbIuAA5NYvBv90cTV
XwZYvwB0tyjVbvo8ziGtV/lz2ycvdqSAi5lkz091470AnFu1qfPJbEBjeUUb0Zsb+kvySEAc9W1V
vcrfcQdkOROU5G2tMZyq2jziihzqYP5ybH/8DjWe8FDhS/SZF24tgSUEvgHlcsBFzJR4CxZq2lo5
0s6O8w7C6j5VU4hiwF2BvZ9vyyR5RQnHRh3FKe0FRYiowoubSvOUkPbmTNFn3SXZ2WdgR0Bnhe+a
IbvmedDkT4GKnAdsNsZJuUjvRzNKn6DIl8g2cS2lnFxNJrxn2x9wPpeQc7vprXEjbrwKdOnsDFuv
tYcHtxX7wnTHbWcJ+iZdiKewitiZOUBXFuV/By0HIhVTC1SUkGDSHQ/c5KIZebClCNezkjxwyD8a
e5siJOJNcuSriJwX1xpJzZniu1pVT24XpK+RnU/7cSm/Q/JVSzMt9jxoWfI7zaOS+cMIl0SjliPM
xg1WQnTUbkF+yFR/zYfEPWSuIoXF9I0LcEj4ACAbnPK3oDugj6GFchzoS/E4sM3JaHqdP5Zd4WGK
SKdnp+jGaxiDGVAkzwmrNtacbWg5IA6u82DcJkhaUe8N58owjjx9i5WeYQKhfh/PBe2IIJIcfQpp
MzLqfg3VOO+TUXmYgj17jex2RLhbyy10EYWGtRdvsCqPSU+EupN5595kQZcn6ZsZfIW6NfajYL0T
dFW/qQS9snYkhIlKWCdrekclbzOzgoOWzTE/gTxAMy4f05yrELaC5SJldxxUdV7FGA8qLRayKaa/
zJIrjrQOlB59O2IKhDvpKdvDS+kvfWStaEg4XcyKJAzsUZ4H5cauButLJOY9xfz83IzhguhQG7vu
mk0cBNObcpuHsmOhb3VkgLWEkMDeMKMTm+Byqz1zePZDCfoR7nxnF/PGZ5XNnqf/JThEUW6N1yYS
OJ2DTD8k0w64BsZsFocPkxD8umCuHUOrdzeh1ja3XCvu8hBaP+bX+RwBX18b1XOaxMOPXyP/E3lm
vQyaDK7EHqsrtrtpDymAcXQjMTQTI31NIgxijAHKzwSiVI7O8yccxo+SwegLPP51FDA7Hq2xuJat
0++mPoL4X875sbcjMO9l2d8K/zajODoOuR0Q/jdMHzhXjqS76ecWSfGNXw3y1AjP3ZFKj32iG+qt
rF2x6xSBWakkBAStQLwaWa2fihAfHKM2hi7ES98ZCdF+crDdQ+U+Dm5er5G9xbuKNMZda3QAnwbv
3KTA0ZDtCY6Prn8i6QrsJOcR2P/mvZ6zF88U0XPtVO8N1fajpfAVLvebPWNZsXXUfaaKPD/lfOqx
ZDvBqXEMXWd8DAPjDYuDevpDwP3n7/Ffop/yrswmbpbmr//Kx98llvCYtdP/+PCv+83D5l+Xv/Gf
n/H3n//X3U95+cx/mn/4SefH7dP//IS/+6J82//4sdaf7efffbApWnAI992Pnh5+MBO3f34A/gHL
Z/5v/+f/+/nzVZ7+MSLYdv8hI/jjM/+KP8EA//lah1//9k9//sLfqMBCQPiVbhCATHWlYwf/SQW2
rb/wp6BcXNcj7lGK/6ICG/5fbNsRBAVatrADCxDIf2GBLf8vAIN5Kro+5xgmbvF/wQLLwOb7/Hcs
sGUHfC1pmjSpQjjCsfj/358PcRE1//ZP1v8nWIpz2YKK3Q7ABylhVmFQ1McC/lmvoPVFkbpnQtRT
ETGEQRktVmJmtG5SUhxcdkbY59fFEsaqneEB+Fm3rvPa2LrJa1AWOw7ZiuabIYrTD78N1qis7Jb0
AUZgoJP8netav+USBessobAz6bDuBBR/NtG3QMBrb6olRFYYjAetVN2yHfxIDYL3fJ+Q9dzsfvyW
8JC6z88vMJfGtVFCHqzQ2hNeu20bV5z62v6UAJTof2wSgJaI2zFviSkz5X1RXX0pr04LYdvm1kA6
MU6491jN41e4RSuQHZMRYrBecuJmGhBH8tQXM6xUnBXtDhlh/zgBr8Kyrn5Yq4bUew1aKcr4nthe
Rjy0A0uUr9+yYso81GvKmaxNWA/OZcJOuIPiP2wZo36Zjq9O6aDuTOFiPCPMdDf2s8RWkPxS1EMr
8tjnix7M5wJd9INnJ9sqAWeT8/xpfP5unrXx1Qg4G31behcmQvBAk4fIr1Y2U+498+Zh76cVIwlr
8O/iDr8ScAMWFp+uieLGBo6iLD1+VNEO0IL9TeBTR6A3UKgWLYjHRIMoFnfezm2Enzvxz50p35qk
JteeWfNNTTKz4RcPLVGg6ykxLoXZNs8q9729T6oq3xzKAIyVsIadY2Q28oHH1oJLUzDOIO8JGXhZ
x+UOtA3WhmSZmgY4pITvbCMHD7MRGowZy4KAVYEKHLwEQYOuz9aXB/GKmf0eS353a4XpQRjGtopD
f+NVHqTKEiWl7lt1BbyH7TFwO1a5HLCZ69lX5v475C3m1Q+Db2Yu9Y6i1mIPjnNwCIgvhwB7qPuk
QEXn/rikYNNzd5+zmAEogN67DSW3Rjk6+qA6xCJ2XaFjcYcnBKyx6n+yicrWl3m/m4OdFdceZmS3
e1LwvE6d7+7DsLmrAhfMI0P2kxkTgGaNSC2c4mREhLEHiX4RS7p40yJyZhV57dh5PnlXvHGSqAg9
7CuvN5GDNMFRFldtl6Q4d2G1iSL/PamHeV/VAUer3dxOuvxlS3vaUBEUB3McOcSwT9yjOyUPPYyN
Y20F9W0EI2iLJFo+dAOLDPxd8ZtIx71i+B1g5vrzEpfwpmph5lu0QbOs7wl6SCD8T8n9FA32ZUTl
9+ejHE41KM70mMdCUyXyCX/+3FOQK0Fen//2CYGjPu3RpCdYPsNsS0Cdmt66b6HqwujEuJjkzhUF
NSJjhrOnGs37Wx+enVh92NGcLBSK4Yb5Ln2uhzLLbm/jkkqNpJlxlznRo9tWIyre4EA59RPYjYe6
w8tXH3WUw9mbLFy+Q7qLcxNsnkad1tLDTSnJSAAlsNSANmEuc+k9mBYzsTIs0YALVZaCKyy3TPnp
PoriO/aa7yQgHcvwzGmVxyVpIcUSmyE0So/0qQ7RS2mz3mfyxes9fENESdtwjwDnBeU+npP3zMqB
Yv+uhsWhK+iGU407m/zHLV7HjsIBd4vVXgQaonU0MFpIkLv73aRJU2yPk9WynXTbefNFpia5Hr6y
DkMwra0R/YxTdcFhMs0fkEYkWfZU6DkN65ScYHph4m19yMnWtY9oh2WcbMI5uO9V/pnatJxU8LhS
1bbI1Av993Rj+/InAcCIT9LcDzbNTxeT2+fqjp1FhaiS+8NnFEQN19HWsCewwZLj6E8JVA7cfdIx
EMglY8JxegsFYmXaBRItyFkZo3QbpSyPksZ4J331J40wmiRwl1ZSdnf1RONNy8OPaWEEpTxbhwHx
e7m/KkikIH20ftdO7uBErMg+NtAuOYrRv98tkXM0MhU9D8FkgXud4+FqWuHW70rjI+4Ybo2FfJmB
D59SY3H+TfV+SK37KWlJeSS8ihWOfuHJBQzLfUXw3uzmIoXlGAfxJnPGjKqzwelVVY86ZzJjV3rV
2nl0gbi4Mq3RYOEVuwuhizRoxePVCNLxBqPobaVwwBqWYnzcDU+9oV4EKBSaL3abGD5RMgIwufEI
f3OTXuKss/ZL24bT3ipHwlJg/8bjKQpCqG9qeEmCa9Sj0ghmSfeF2Q5Lz7BGxEGwjMZzHvnLlb6E
XAVKr0e//kYqYR07sp822Obs1UhzSpMfvlqRvKVU6WD1RSMAJzQOAwTZdjJ3ROBGx+COiWO3qyvu
JCQKKDJlI9foOBGmAG1HgiHUHZ4cH8koa60x4nyMPObfCbwD2djnVNovuUerB23+YKSI9GB4H4DG
Oicr6xkt2OGhqPStlpCeGxKZMe6IA0MGToHtbHQ53lm33Enya0jD6jetC3fCux0cpD0WjvOV3o5t
+WAlFuBiE7t/3JdHFQYfDuHok8JeGcVdte4l8H0ilmAN9NZtHKT+ysgRa7XCclYqI8F+MN+xc5uH
SMCVr2NmI7Lx8RJkFEK19cTuWW96IoFZEvmYjhHQt5LxMmjZoxrKeWV2hrExGxtnfzITzkq4GF5h
8LlBcNGVTDiGEZflKV1jpj37GVfxL1OVjx2I+G2g3T0dNuuwniV+6XNyOWApWgWbeDSSO88YcbrL
ObyZ0R67UUpIEKC/DE7qTWzJ7AQLZoWsAopF1Zw7EiHY1Iwon+b66JZQt3GZ/RheX97BYrtzcFj7
w72kFXrD6/Oa26e69lm94WqW0cQcqCUuNRjHBBNIIPeha6IzycJN2uIT4NmLsTIvn0vPY8lKi+Mh
5AsGtz/mRXmOcAzvG+doaMlUNTrMMRdzAeORcV3l7hwF9oKkrjsxk2rIcpHbRYeQK4JjVjh0ZiNs
rKKaX7owrc6UT6qDfSQYOjR5FPEuR1xYscc+JQ/id9F0PMmh+PTWM4fKTrv9wPP3isKC9fUiwxOr
BpneGhs4LyT1DBO8sVD0B6vOviqIwiSqT/0WnSjsjYjKpzywhSWjq5yP3fzEsuziZQ1BtYty02lf
Wxc/pIecuXbCdZETSq1hfPbJp8QvuJ7thMBXac8Qi4RLGunYbcmIuCFXqQd+EoljW/SC6Cy72XUa
3FUYTrcgOqvzkIDzzVH7m3Ux7/LkkE/dfCB0+cdEXCjIHYUQWe3GBo5sXzFKHwecKpiKD4KpmdKz
81T2yzHMCtlrfHQZ5mps0uGBoqQArgdZp6OclVFibAH6npPSae4KzsmFXSJvdAMzwZxz8yG/sboI
H3kIqglN+Rg24PCllez51lt3sFAB+r2/7RngIfI1zrAxboDFRVgjeSkLI6ceaN9ntKizPyQEVvBi
2B1OET3qtRWZTG95FF6b5QXTFY/tqSGk1GnuHYqzI/YCxtMlj2JOxljtB0r2v/1XTd1/xa0zn1n7
rdwCK3gbEZSq/Yo8inPFvnVN1pNok3At434rkeuQ7YXdW4F2uHcZSUA3LK/D5Db3Xgx7o9StC7Rv
xDoQYzqOOKOsxn8g6M2DczH5VzY7/XWCcJW6/jGE/tk7KPR6Qqa3swWTQia9uNSzFBfRNv45K65/
PmgKA06F70y7RCTxhTTNSLAA6xKKQKN0HtJ8bXmKloAr4QFjAHstCE+Rs6fSdA56bHElG1FBB0Mi
SGsZL5SGd4HiLRdu3iBJcNDA+kH0EuGqz8h3XVudpw4yMszHIgU9BHPm6FcuKBARXOB1exzG5FbZ
VgR6+8XPpwL/ZexdYqduYJzwVCG9LEHdXo1rFCv5ziMwmHhYKmAaJYUAmKC6osZR/udDoekLilm7
W2UYt7N3qCjU7gxp/9Aek69bTdMFmqJJSksK3BJOUaDy02QDM5Je84TgJD+Xv8cyeO6aAFOarEJj
y4D6ngP6KYPqwlqHVVOArT5Mqj0FAIqE1PPvguBMn9jjW4gSblq7vfx5mcYBW2fYtzcppYBBAqqp
KdQsdpvsfOXWlZiOpGP6t0C/TO4bDs/RNPtLEvjmKeN3zzjvpl7q9zBT3VOhjWtKePDFIy2dWVSe
rCaM2Yjnc7mrYoPg+bQUj7gnUE3xTQavvKg54a1wneFeW9YFWZSzVcJBcK/mLxisxYa164+FZPq+
lu24c6SNkGPglzyggfenQDwUknLfi2GkGlJtGEaqe4KyWgayVrXEjbBiYVd1yBfof5UX4q4vn+i9
f43xrQsmbGsU+R6+x7AmIwDEzdCUD7l0b/uwms4W09QHoiSZAbfq9s9HBW54D/vGIU4R7S1v70oZ
9bRtuUpwF+AXXlUpD6kihp7squFeuQGRZQvn0AWNVCYM9JPUiUBl1Hvu+/ImCDK1k351AhSGAmjl
VZF66wJquURync0Irk4CCqCPBQSACxoY2waaGOlNE6GI8WrTPVYlPLBG1u+dtNNbK84fClUjjLLY
yyb2BX9Qh+wolNvAQasSh0vwS5+tQxa4FsSqFTJi1jSVCwvV829ZDpDyxj+noCVcRaMCoqXA8Ms+
Orvkbm2LUi8RsYh+auTqQ6xxoeF98dsPUiRPbeI8Z2T5gHErARvXLmQJBhxrZWcnLFAwEEL5zIr3
I2+sUxyM8R7C0Gc42Sj8YwcAIr9DOOTRQIv15Q2S55/VfTO0OXkjx1/HQY71G3JHJBfS6vwWMbbd
JZG/0ihzdYSCoNHu+IDAN+tZM86qf85ztAm2/6Z1hw86+40d1LyFjFrcFDhe1y6YuYMdNS9P/G4E
T8nkE7GNvalXGeAOBNtXBwP/SkRkjHQ+nnWUbNbayqKKMpPgTVBMbM/s9FSBFuBBrJblPWHfpFeT
pkpFth8GkhkwSgKYjlj2KbHFq6Hfkus4MN8N5+LTTMESeSF1oBWaGxsW08ZMcnnDvX6OR6dYB1BE
1+Z4MYlmI1eAij8dDQP/Px156+KdiD29DQEutXpa6yCjsrKyazC7V3ds43UvWHlNTf3hiCHGEwKp
rZpcudc1Fny3j9ZZa/84uXoSCGTTUcV0FjN9jFV9SzXuUVOg4vOjpzD3Dq7EwVEmHpYqhah1Ajht
JcyJ6oY1hFUXW98GoJVBFS2bEPkzKfG8iekqt31EGN2wGcAbkhsZgRD38VWP9MQRrsmbJE7YpXr9
ZYyGX/3Q8A6K5r1v599sKx6a4wC5DhIH0pBeDA+Bi/u1C21/JYclsGDRCeWduptRqID6fpZZ+pYi
RryZuikGoIpwJjCJCvD898CB5xFxVOLld158NpuzxxPNEQRjOtNAtDYIHj2/8jyAam4WG0q8gJKM
LsihVtDuTcK8PDW476zOOgP7gSZQsz+pHXVnt9HGTFO5ama4gorsI4bu9nYO+2cZkZTQywHVmPkr
CIEVhNifx758FB2Z2cQ4xTveYfRg0R4ng7Gf1Sh2aRAxwGZxoxXSsLyEAsB0bp1S4e4jW27c4dnF
PnKQGq0Tp/I+pnS7UQWssohD3Elg6nkSFrDlGgf693MLIzItAww8M0zotE9Zw0QQvSAAdmI3VRnW
XRGdkqz9wP6YHuOJ6A8Yp439JSgZTQo61vfmW9bhfcS6zNnSLTXmeBjpLm/cJLceI3R3wUJOMpMX
8t7araSw5m7bGy46fcSDdKxOcPzbS4aUCBhESPVZnBnOlquyhNKQp8wZlAGak6kyg0AqxIMqyQIF
fnUpO/4BtEkb4Y6fEFD4wYtwJB+y5vpv7c00O1+9HhAvsGoKkuG64GNXXjO0axLq+23OgwtiEdLL
IHuvqLYoJhdYNY+dPkk+qc/TuTpQ7jSrdna/21FvmI3piy3jXxpNch3O/dYxkWL5dbwlMXreu+at
OdR4gMR0UITjGjMqiqjPdzEKksou8IoP7e8abKXmcEdJ+ko3vne8GaE6IuZNmGRPGUE7kemuq9A9
Zin49czpzTXyH8ryyBR3Ud1+FbG8dHb3E5je59gocNBmhgeElOUbzLoxEVskmYVR/qYRssKZofZX
Tvo0pgDg5uVtNW5FLNpdwpHKyIQwN6QhHiYNL/jqDUI8RgHmCwACgc/2Q1A5BCbVJYnfZd5vevLZ
B8DZBDpa585yH5pONyBrMakOenpuk9HfWLicyAD8quL4oBKUX6ManiMUG7toBpgy2QxKGYM+m+Id
oOJvftkP0H82HGQG1yTuzcJNp7U0x7PKi4tgCI1xh7twRN9QqrE4usWwY4NHHWYEawfNBqJ+nAKR
0TLjpOarMnXEYhlje28PWRdzW8PimkEQ7tKCxfyIPnXBMYRWw9qxEYyHRwtNQAICY1kFba2RgcCM
+t2t/GRdkXq0Kozw1rcLte0qgDWGVfB0ztKziZbnlNXEIhmDV+9wSR4tpADEAUU0SoM4cCKCZMPC
klE9xLhKbpC5fcbV+Ex7V8AX1sl6SuONlcIrgoPizxJvjqfrzRA7F6AaeF8rcGaypcsWEtRMLRGy
1+NXkxIHj5aRzAok13aj9w0g0pspeJFfmujatYbTDprkNilrZMBQSJHOS9bjDvNgszqV2mzv4yL9
cT1rOru/wQvceBiCtlFO3m8gk30l4AEOQHA6pu0r1v7Mb4cBZ5z7MfVLLcDuwcsq9zqAszHIPlsA
yjRvTgQxKHFhU9QuIT6uv85d47doOJ2RRODUYkkCmwfPIIocAtO0G4pXchQm3dVU0/a1R/oDq2dN
3gkMOoCN/qhKxHM+WecN/zJL0wfPHKYtKaRXo3bhio+DRczsh1uU6ZFxonF0V5OHVhwcLsibMfid
liG7ULNEHD2ykcxrnB2M84GSp/ue5yZH1n1ITedQ1w++vk/L4jPPve+amctmQYxAQfnD0ps909xy
nZ4JIhD7gXv1pod9dTRm/6ClM1I7cf2OQnw0Itx2pXhXY4P7u0rKnWUGgD0a+BiGQXLpKH7FwAjn
KsMx4/Ab8k7oOXgYKfe7bAWM4kZfE8mozZpLRRxHQgdo7wwI9qu4y17TYrAx74v7wp0/EuuEGAJX
ovqeUu8zgWF8NqLxnbUcwak+pIaqHH41Hveqd0Ma2sxYno7IGtQeaRgpuDGPEMvsSHQqfTgxzBYX
eTOlo0hotIM+5jIKmCMRCbzWBq1wEnxU3XTXena7LRYlWRa8hHj5J3P+akl2EUPg3pP/g5t4uQlM
wG7SWiR6xL8nGfkXFYOKm4npjtWIe6fN8k3rY2PjWrp10I+2nbFyRwuMavcgYlOd40BcGkLJd5SN
B69EnhzHkq2Q/xaBduP4W8K/sPP3tqSRrr4KgWe4kqUgKte8z+ue1sjewovPV6iLg3UuH/G3jaDM
nHc7Af9uFP6z1aHbHurY3HmkMKcZsxQH07ZvoViI4GjOViTwklU2AjO2zhLtqNtpfSHFCNk8j8d9
OE0PaKfTowNaJJlLfQrxJs2p+5U5UPGhnK+k0Ttcx69J5zqHKWuKLUi1p2pOQWsYwcc4o5gjUm3V
meNrlTDrZUh1Q8LZyxjGr1hxyluz7dWmpCrOBxWtZJZcWhCQAKBStRrcdqt7N90SSNSvKn1ALqP2
1mw/wqk5xbPT30Nh0TG42DoP9hU5ohjnZqJM7XVQh+apaGjhTM+5b+wk2mh3emwGK7vDx+AlwJOG
Hne6r2D/jTYPoTapFm9rTowQ5rZED6tEWl/KooKIcCIm2j5kDWhIIj3HvSn7vY12wacPVDPQcJys
eJiCBn5dc+2r4cvpuOA7XLrYYKKYtRhK8cJzIf5njrfDN/7K5P/JivL4gk/lzOSFAf6sqPUwtWfg
fkkoVhhsiJMvkuA5b+2HMHFnjBPdUQqcBo2F6JMAC4lMobfXdgzSw6ztQxDjA6nt+6rJS6o5h/1k
h3lQlbXaSLd50/4ozzP+La/pcM/Dc0Mdyk4mLfFMMskcm8c+nF+yKHVZBJA7acn6KYrGK8dLsk69
nt7PePEUvNac3xIrReLdgdEwO2yCfYM3vG17yCz90G7ToRk2sXdbN5lz77DcWHBomwCS7I41FEYZ
3RfrVta8/fG/E3Zmy3EjbZJ9IpgBASAA3GYCuXNfxRsYFwn7EoEdTz8n9c9YTZe1dd/IShLFIpOJ
WPxzP25+4BC85WJNzp4/iZqKCgSKTs6OXN/ZOHyjwOIDm8mXon2VxXQC+WRsHYWtsCVtJLz2jc6m
MlpGLwuTSqGxGD6Ntd4z1DSmplnwNLvODokcU49u/8ROyTzXpppw8mgG44R3xzrQAt3bYYgWRyys
GJNSmi1q3NYZyYVrtbjAqIbwDZyB+5P7ZPmTfB3nDv5pd6msunmrMUUt0y+krHTn8rLuWjopd4so
Lyo2iMNOJ9XXVFvwgvPYEVtNIm8hilzWcGRNo3vkCgBr3nEaOkS7bQ2fjbMLe4VpuHfNUmcP82pY
J8UG1oBkaOz0qaziV4w+cj9hObVa+kuAnJA3Gow7mbrUcxUSjj8LepQwghm1+8o2CIYEUhzGUpCX
CTnHZm7/YN739v5g3udIsqhD4FJyVVXUpRrnpJWIPoyTV4gCkP7rO5Mu4IqiX7um2E1S7KALp0c3
J72wYlmfS/kTQNbfugeXt/KtahZJyfhCh8uav/gUxCeGUG945DNY4MaNWbfiJnH6uw5q9HlcYOy1
OPylw4rKj1psO7Ci+UAA2fU9PyKU86SJI66aq7qR1iZKW+5GlDMwrNHOQxUfZBM8at5MCIPqT+m8
W5D8UOPvp9W8oxoJycSmnShDKCa7OAOwNg21aXTxrTP6IQY83+sUubADpoS6pcLvQ4I0IL8oi4EH
lNN46OLqX3EeFuKmNC2MfhhHQmo5D8nQyHvVLSe+ZrtfvB0b2Zcf0Klbj5RWkTDvo7Ixbk2XV2s0
ujN1vCXoMxXvkkWTz19oi8waMFL9c9pcO0LW6kjBORaqZbhPlurd6NLfDQbAfa1CW6XNmysfGd+T
BmXB7x1v4VrA0cCS2Y3KvV/M9VREA1SwcWzj2kSmftM2vMkpHYBaxvHYuPIJyQfPWU2IG2oQYysS
w6M/+DuUkOncDMbIj3kfyNnfwWQdwuF1WfE7kJqhVbN7DRoUIma9FX23GHi94b2wp+esIV86Nrzx
ZvNqCf8y6Z7uOm/aJVdNYpW5Bqg4PhL/YvQc2D6HmFPnXbsN8SXgCb8S46RzD60Aj17s7uOJfk5p
Ys3ymiLbZt6R0Wa+Ab7CyANAiCjmy5IZ9clzPod0OQTSQRbu+F5y2/0J6Mmxh2lmbrye2fTlBhnK
CsvRLM7dahMnCGprK03vfoGXaJjqltszI7mBTLnF10Essf1ZapP9sv0gps4e4OQzzu52X1HwGI6j
Bn6tjqoTz6bVFJFoluaQSh6cqZ7LYyodCfk1p8Yg/ZN6Dd/uCKy91WCaEjMfHor2xeA5pbmeUm98
Cs3yyXfFn/PQxWFD//xYq2VvW8a+x+RhueJPb9RM/G2KaFcn6j1UeJAd934b1IdOmfM+8e2HcW0D
mL4GS32wGKd2Mc4iRoc3AsQIK6mZDbf0UdYBMbaM4klI5L2Zgp+1qeeBLfpdJYSmbenkNJpe/Xsi
zUMYvqM94oglY7+WwLsyhwW0p4TYxRirqcMYzGxBjNAk9ExOMsW4VaWfHnIl94n27hgli6OgsMcK
XO9YC/cTnNSGIscK0oNL2jkWz4aVk/O+EF+jalhIf1dTdbwhAeJnSFwZSTxpkDMkMQxQd7PmCbVk
3rpfcBKB/FnYhFAHyKnd1Gv2XIxLDOeHOyM9XvISBxWfU93TJ9E/0uxAgXFa6W1ZqSBU9Zzt7CAT
exqTaC4Nco+TzOpHnMc0jTGfXeewxZvLU15BR6nL1kCfd67d4NivqgKwE/Z6UFRXz4N2AV+hXkZz
gapUGCMz2Xij6vpWUX7coCRt+nM/OkDZ2vSwFmuYVbwSfjA4oDoTzDwBWKPapkc3D8xNhwiC7OgV
LC5mRl8KEEtHJ0GEJpDvhImvu3Obx1VwyhtK5vNskjC39d51Z55RmPn4HKxHUAdFiNYZ9ULrHSHg
hfNSvOtdLybRAoxuqJtdYWPV7vGVTLvGIU0CY6rAhyHmQ01trjEb5dbDHrktVPcz27S7zLrA0yju
8yAh1GQyzrVL/TkzycNCZd62Svx26dzRJiT4sRES7tEA1aUCIjlMObXA8XiwV4KOsCPhRpE0WkAf
Ev555qPryJ1ynlIHqdn3iiA0PUqQvO51xfOu4XiEskoJ+VBAIEa96aD8M7KqD2bpnO1sIX7PeKwq
nxZqTwKvtzlA+HvdwQ4A8AO/ouGCwb2XSNg2HeATzFYLklU9THiGAuxZL6KtH53G7yLd1VU0GbDM
svE1xkYDYjSchobImgHn1urEx1Sbu1JWBGfrPItEDiK4lLd0d6hQC4PQiHfUtucxdQaAzg/MDZ1+
eWen2fiuuo3TunkwlomACKfRdWE+kPcoC8AhqLyzAW8LkKZz11V73x+RjtPiCUMK5uIAtENWLad0
teenmvvU2K0olU12v9QKPRp/Q6Li4rvzAq4zCeySqsLEmlbS2vDU0vRadzJkw945nlVtGFBV901x
DnoB7iTQw/2Km9WaCL2Z0vTPJnWxyN7+gKSfMQxr+jBrWRLy6lpUkWn9NS3FjeP6zStFS3JP8QdA
UqJED2tdfSLd4zXJH//+Uic030hs/74NN7KiNus0za0X8r15l9jpvcvf//r7S6Jg8nqk3Cmc+i9/
8a/f/v1gx/62feTPf/753//614dCj6c1jhcp/Ndf/OuD8UT1J7120T8fBuLu/35x//zZ3381XpuO
UdWW3b/+4l+fMx6Lfm/1gI/+63fz98Psyf7/v3VMzSfCbP3xv/vYf/6MGGockk/l5PrffM5//dll
XiZWxP/xA5uAiymWgvh/eX201QzHyShO/3yP/7w+//xZLbqHQGAV6HuyciJ3YcyO1bj5+/sl7u0j
uNb//G1R2O7l75/TuGP7u6mkbJp7vxniSKM42BnXrefb6UsvaYjoeys5/P3twk1KEHsjJaCwy4xN
EEKgIaxtNlER2zG4lEe6KdDjzfpdMFU+eINV7Mbpxevm8n6wpmqfSs892+244i2/ek8LPyJtn74b
Jq038N+/dAOFHk6+dZP6pX3bx22zLRaMVIkyXryeooqZc/QtNSX1Ux5j/CRmioOrolN6WbszyolP
1IeDui3ka8odKmwX5NJCE4uQQ87wtOnOGMEhQSY/OcMQs24ukyeKu8ZByUP5I7RRHVuhP7y44Jsh
7xUv0zazvmD1u2cvaahTa1zKAtt1r0w7OwLplq8Ht0cPQhM6OCN7PcvaVdkph1dUW/ydCgptL7a9
vNLUMvE4Q6sEEMAIDBghu6Lqqajpfzj72MdccSbAerOdCeMSrTDIIDTfq2XmcHuzhDMunCwbbXFD
6RJIVpxP9M9yj4DMvTBEoROC+vNp/DKUPpfg9B1DEFzDjHw9BFMcGdJ5tcHoCzKMw1+E7zM+MSZY
tjoTKG7QjweytZxQjuC3fvejANNimu8ZV8CZh1rLDESeN+y4fVFxRJ84QXfYKeZDupbMk3JbRLiU
8OE8E00xVYopYUXeQC7Fl/dNVJyTggMwTw9WZM7swR7VfLDeiN4qzAXs6RxKxknCDpJ8OkY/WNFW
Yq8TiFbgQMx9u3dbwlCHAIu8BPceBk2Cn3cooRiAEQ+m4J2yeEaWXYlfgsBB+ZXZIj9TacLliiCL
kR2FTdM0MwP/mgcdUV1PHMuoSeDw7tCB45eHtHcOhrA+cH2YZ7+hGNBFg0lXigIG40HlMyMfKY89
++2uYFJjTvJtqfrmxjMwWGbuOIVDr6lUwgkyLB6zB2imYD0KA/oruGXQ6ps84GzFTscms+3LZNpZ
8fqelWI/tb3eG075TNHRDRfFA37wkmp3+Xtpr/4N0vrEtY0uTANANAH5ZNCG/XQOprvCUPXJtsRz
fa2UHgl/77rA2ZUVbiEHumWZWAfO4pugHgmAKa/cDB0eyCJz/3gObZN4lJJN3YArqmeTHhvD3DIA
wWvVc2Rs6+/WgaGamsnj2vL9NEREi1U4d5wgqOahNxlMUMy3RaUUPKCsskIJaAYvNBipGY6TYiYb
ZZb9AGSIHGyRYhgc//SgVWD4EW2ByEDoF/DNSRg8MrCa57x0t6CRTfCq0F8q45m+bfpGAQzuMoCz
kN7rZ6sl9Js11m2X21wj9KoiHDZ5aBnoYHkxBRTB8wQkjb/RXdXft1AyeG/XuzKF9Dx1TNDt5s1c
mYJTqnVbusTVteTQA5+ecM9ADRt9HxezciKHWRRp9SSq7fyLTHAI8kejls0M2bm6Xut1VAL/KEcu
8VLOX77Ujy1wtY2Zcne0TRVOCSTVvbI4/owYqjbzkn8Ng/72qhKhyObpbpaO/F1OnYTDytsEjOkp
ue8utffuYcugbYLY5srUfDM0+PPHbP0eht7cD0eaWbybK3eIEBsLg+9lAMR7CpWLRzmXy2lAqwmR
+iiBSu7JscdbbizrYXScn7Hvf/UIA/7EEYzYP7TXcg6HQLvklLNjOZZwYEpSvm52Y2KPPuI+faX/
7K2Y2en1YO9Gy3id7PGby+J3OcoZ5xOlqjB9tgK6ij9hQfcnyFhGgpBc+zs5D5QfyjuO3wwI16rl
Al2HhVuMR0daXIxKMyzs0djjdWhcj+J1R3qbQaCY/X2XNROJr1jSo7E03e/rlzLI+o0W7A8q/+iN
mxnkDRZjZbog5kI9ZsUEiqucFrRkbHVra3+rDDK8n8VP8YTSp1M/ItMc2u1j6q9NJJLhqTauommL
3tmXJv9f92Nwv+byd2JOX4aJj94qWR6xJWU0AgKfRx+uGXWJgve81+MNVaYTGTVt6PGodr3KaQWw
rbelhJzIHKM7kDxxw7HVSGg5PuqUyGcl8+cxSB9HKTGvKpbJRmIqMLv70Zpfl6JCYDIdJrDZDaOX
9L1QGG7IlHli7G/cpnOYIkWxJ92tmc7DvpXAqslOPdkN+VxIlW9dxo3BwGTV29/epD86gz7iqiE0
kMzxnlkCCd0xeW5rpi0eBT2Qpf1v5mvoS648UCEGcFDuWqqbrjaHu2LR3jn1bfhc9tBG2/zajhi4
81lXQRIldX7ULHoHEl2R6uwXWAoUI7LHhQITaYlGz+9cjhhm90foVkTMvssLGAVwxagZHgMATF8b
VuxLkSjrYM0nROB5A0wNhWz098pvaRyzuBMKXkvfgLHtBE2kevfJJ1jBxIV0pl65aamrMJk3v7ld
cPPWWMZ8ytC8NLgp0y6FQs1DOsdGSAdaiaSY58T26hdrGgmx5s4laNQ+6ya9tQcseRhRUR2x0/r0
k82Ox+s7HGn8Jc5KAUNjphMRRSBGpu/tYXFU26LVbxVPeGja3MPNdTokCEZ96gT3uWx2TNxjbiFz
cZm5mXFXg2qmGcmRkeDnO4ANkc4d9kau9EVcnylOfTGy136JC5a7lHV50ldptl5Dw8aLXLaFcQPX
jTg2NWU+yVDQMAbztBb5ORmdiw0OZ9vR6P6exMZP45pfqgQczvG922jhFpjqhg1RFGivyUujswe7
dD+ua/yKerLzmoQwJ2bdwu1vK+k+MVWB/2X7mCU7Jt5/E4oxA7a5oKgu6GqmaYZzaoRpH6D7vBoT
g4B2hL1qKHHJBDYjNdwmuOC3di7DkcHaFmT5sunZY5w2UhWnud4t9sTGTc4cQ8BAFG4PRbkh7OhM
nx1dldslhjMwlzMy54j+xTGbiPjQH1U93Raxy1pBcJoLK4guLvgzXRpjXpEjWIfr0sIXMTYL6Irp
yP5Oz2mpflUVKUs1ut/kR9/9pMWSk9Cc5B2rhEFJo1WAL/XQuJjap9T65C2Bm857sGQ3v3F6Yf4b
4Cwsk+UnZ0KHbBcszzlO99YheaxVD+WchP3MxRDIMz93YVRPCN+RkbuoAoz79tpkFFlLdTsX2XDO
+QRbZOgZ39Vgp8hPRkz0G5kdmYSfB4Sce4IS72Yz4bMuqBNRM6pCCWixK3XkDZTuEsdBQPSwvRzL
J4KuvGUAQaEMi99idO4x2nj7WZSRrUd3T+zuV4/Eb6xyhEDRBei61PxA8sPv0kHRHMCbBLcYAY2k
Ku9VEzxkcnxv6EI8wbDKN7JHfQ7K6jTDtWc8j09mMap4qwLn/tyr0qZWGLZhNfwR3nxv6NW7mDbV
y17ft0xahzvqWJO9KMczPxjj6MNNoij0HqkRC7yIpJc6UUbIFqQZUOTS3KdzxkCNlmmIPISNJVhj
9PUexiyF2oJLD4U/cBLGz5aKLJQ7+SoKeW8TgqCVF3xDBRKzzotfDC3m00jXcMdU8RCzG1T9eIQK
bpExZeFwNIz9AuLJLtHFnY3/95RlbQPEkf8SLQ1rMA3//sY25G3S+/aOInMFs9/K+6vWjhrYpePJ
ZvgZcHJzS5+7xNCk6LVMfCnXyaYDO0nUOw3aRJ1xUpmEd6B9Yss6Dp//+otoDXUqVjc5cbDgGEvi
ler5Qfyp+6HdXQmCYKausgmwMxfeJedC0P6g5NTJWhaqf8T626BpLgIf/QETykT8Wh7yDPtwmSEG
+wsGn+s/aQuz/c8veVlDv5FMq3t8uyfL9V6ozwTpMPi8ARNaZCiQh0/O186Z2kOC6tfFjAps52kS
3/HO6K8yDfeQ6ysVxM18gMq8bbmQLNv62keLToQpuWEhda8Vz62HjzzzxTe1d1YYZwNHZqSVJWuy
64zxpAtgo8OkYcpbFfosrY2b3ncJkUN4QUjEk5k3NO/EXlBggWIyQ8Mkp4dgHVnwPQMnG7IQTp2v
mepWTr6DxGk8zZt84j6Xuh4jQAF1KY5Zx1xOOyHNQThMOkpxCGAz/iRhV2A+ySVXYOo3QtgP33nF
sLa35LcZ9Hcyg1Jd2oFFa9r4FFgjPk8JYquh+TnDSHUU88xUgqO3PxyIifYMmY5AxS8mG38VsCbS
HH7J7S45ZMkAQEd/Czt9RJH6xoBocNDVbzWxeOKalMBhbuEqVb5W5AqXKX+vjr1t7LOBDltl1s6O
HCmI7+FHKi5EjvEzXMGyk8Q3mSmbk0ngIernTZj3bPKDT7wpIMtApgs/I9W0BVP3iAxgRlBqhY5T
uRxb0e/N4GZRmToHlH5uyTGRr4rtuxja49bknbLtSHAyJw424OHDqXAep6UGdTvPXegYFcgMRPRm
YdvJepKAsIG2QF1e60mG3Qqs1m8ArV6njGZP9bM7lM/gIL47cXFSD5wN3+fokbJYtXObNZydpXTZ
bYfyyfC9V6tdOVpwHqw78YrFv6FAZTo1U4F4Bg6COfArgXyAOL6gCDPJbvAiJXRMkFtBDcBCWKcJ
S8qIUculfmdRfHetBijX4GZkMZ2A4lL0YKbY8+kD3bne8HvAYBxaU77PaQaN1qCNo6RKuCbSnmLQ
iEudwnIzHsoFxr0nzO+kjDGVxg1F5JzwmlI8A9IG3IVQ287wfhvzRrrSYylnrlF30ylfaBTNWr5N
6XvvveXT9tT+cG/tdlMX7PK59DDcrQjWtZWFUDvU9YQ3l4/9xNtxzChYcsD3bgdYPGUaXNUKwHNT
YkSt7+pICGAEitYZXN0bsfjupq1IbsoLZM63WUxMmeCZ2YpaQmtAhwywgY7XcafTNrdGztuSxm9x
wmnUWnKMKt1D4kAiy7moHuHoWQo4mml7zZ4jD24hzlw7v1C8kSh7gnHqDDCMvXdMz5IDTfo6mrq6
NMZj2cyUexY59cj6N26jJ09SX7EuNMz3oLA1t8u2udei/MAHz5wpcz9ah7q/xIHSmVSSPnSXjKLJ
FKQfKzfs/AILqsyBYY9kM/2rAORXWFE0/OkMdpvUwTbv0Fh4kYgcVD0EVrfB4ZscTIN8bjbEHQcf
cRjSOt4Dydh3VnuXBmSdcr9fDkkT33LX8g8GKlzoktuohb0NFLeevKyI0DHt5Y0P+ohFx2qaX4TP
4UWMvXc05stYoxNfra7sH7ymc88enu+WYggiMCBMQDnYs+BWu1l+eDbj26Rh3u5ILsG23/509Ikt
kgOVLOxhVzSYHhtZt5uuYGZSlh04KJ+TKHhOjHtMDxR+vtp5HIRVnYeAoy6FZKyOs0GJZNodXF/P
9zRwb3EVMVhfxjMsGkLPdn5K6VvdNBXJKbufCfc1EgmRW8LdINNg1yKAHFtsVIMODsaaHuG4tPuJ
amt66jCicE+Cwjo75W52OYSKKfudgNXcO6OzsKOtGtVJAYmocdC3PgN/qbW3gxGe7w0L+LcXYL7w
tBUCrmRbE08WE45A+9h+1kXuObDPNGGfel7MOXcYmpD3KjD3c+ZqzF3RUc0IDGULnCiL9H05BX84
0d0NNktFXI/ONmE/PjmiAPBrdV8xo+vdqvwXY2jM+0AYj2l/bjmjbY1c4nu1qf8VswUgUMzv18R1
NoyEJ9mkgZDKQxBAKNK6fncd+yZPRrzNmX00pu5DsW/TjKHTkOJKkFjTxJi2p5TdyUM8iP7RNdpX
n6oC1lQgidM6P5UmYRzTKCOTI1RE1ufeLxqqvdZDM0PWdMyjx8yJIwcXbc6n7DkBjnycKWbDDqpp
LuEnf+vOxHJZKrdjYK/htDZ/iitlbB3LR6SLiceIux+pUJop+qPtUFrtjPeB79wVLbYMoxopYUtT
N1r9+FJWiIjEp5oykwcMWQcCmkRLi7tepTj7qvwwLorHINGYVhvyBVO+Vvte4YJLMLkHM+t401u/
3Ew39FI5kc8n7tH2jt3gPRHtvx1mtkLTNxl5mwvOageaZcY+xD/Aj0h/spelFzGtT0vu7LFE2WFu
vk24kbcDJ5ltrnSk3ILhtRL5ZRpyjipti6o7G1+xvELeJLN4FJtHJEu+KlWdU17zyBnV99C6h2HA
BWoL617YZJDjhA1XY3UCLGPke7dD5Q6wEw+F+GlV8oE1QRBCdDhpLIRXgT13857AMidJ6WDS4tyG
iydOQmSGyzCDN9Dz+hMYKNppcC1QGpP2VjbLjRJvSw6ASIIysP3bPFNFVEAjhCgDjpEf2ZB5rLEl
Fyv4AGTG++xRBvSUCof2j5bNPbNxGhV0815ttXh7XzUeaoofKjBG07rL+/ZmqES9dT1thvslow05
sRZx4MJCncCHnHG1ad6i2xLj6pLq7JbGDmo26j4gfuG8WE4H+L1brdNsV28wXgFb6Bwlo3AKYlD5
uaD9K2nsHzFUfB8KcJjkdSv8iUc+8LlEWtPn2nt7q1383YDt08FGXZSYuwlnfvam0+ybFZ2M3gt/
h4mv2EgPqbhTV7cIGLwZVGLWePSoc59LWyhPhIochhJkof0E7Jk/8aZDt7d3wqJbocdcaQElvHZg
0Earza9pnDwcncDUDIMeHgVLsuAV3Qoc3lygWa/HIPP3dXa3dnF1M3nBzg8IgBLi1Bja9sVAQXc5
A+bEZbmrmrIOVxsTmhpP4nrg//tL7C7/77cLAiaW6yNCB0z8Zv1cq5nUQGp98WPP7/rM6uDucnSn
Mbvd2PDECfGyK1Ok7ZT0EY9y+F1bPH7O7H26RnzrJkV8aHistnj88FuwqfhcKbDcACfV/i6pr5m4
fTL2FSOLuuJWhkIqtXtYy+RvpKbZjNwQEJXFORgmvAQyxZCSG/e9nC6WV/8gMd95hY19fHI+tKlv
GsefKI2CghwvMVyCz04g8Jlx12ydAUbmgB/G742oGZd0Y03iUbXG2yhoe19bo45MqS9LwhTbrFIW
43k4Saw4q5sbERApcSX7w8tLsrAkl8R7+6aDs+a1th3C0MpYwq3fs8MglMQHDUTr9Gko6x7CyE06
O9+WXn5lwfoyu0m8c/Lykvtkt7KxJXYqeOpG57pLxbiJDUsekLzArbAJiDiHoJf68qIGfBoCdWjt
KXxO25RoNIHwDLdgY4JPAUYIB9J7XT1OYBbDe784gp+hWGrIOkIg6sEx3T89fspDOYmXru6Qp0Xx
PASfdVFmoEAw6hSI7kzuZUQlakmDXfsKRJAu9d6l2hM4pCdOvkdWZpyBvJDzvVSy24l0hvb57TlY
MdVAK0NrPxsxclPlTxznKbxkWhAyZGc+Vhv50ew46cu0NzYdNLudTvFYo0fBLp9RKIx2J2iuTurh
GDjckCp4IbkhXObDqHFzGzzM2NyjPhmZqyCvpwPOQ7+yoWfxjUP1NKJ1JXw01Y9xyvjZVIyciLHO
eD297vrLOR8XKkFAwXKAzySJ7KwMU9aLreG096lui1Oigx1iWXmbdurgXq2tqabXRBAMaMbhICSE
bq9O3vqeBOvAfGwnx+mtdYaf3PysbVZ4MmY+e+1D2gicucVDYl4z8CULetV+LALfkjbsX1nVm6du
nNyDny0g4SlKsvBMckyqb/JRANVGK56Wma3yryvssTOm4Ujo4pIYycJptcMj4PTJmU09ORv0D3Ky
A+epF+mdZoJJVpcPp3YtHwqr7vYVrZyLn4w8s1ApUatCyyRFqYTYK7kwXSRZlFV3FI8zqJhVdkrN
hUtv/Gznyt1PY8vTvCzJPqmJ3pSG54Hbn9o9dakwflDTBKmuY+G6j7YLibJruZAPM17kbJyu18P5
nf34JY+th0pgeFyT04Qzh/MvvC7bbi/EQtzokgjvs0mHbAfZ7L62P1yjosHAC3i/cwsDrYWqLNwX
XSPQBKWfgZtDbIM4w1LLAeT6hBMMhMFC5QK1MYQyZiJJYVpKPN1Xw8Ugf3IqP2hNbPCFxZvKneyH
LtnGGdOsTExwZ5IvE0/TlE+Ey9T0Vs08Fw01e8wAYd5OLWyddjraffuGN+pPNcb1UUOtjqd428/F
xoo7I4T311KRB9CY9FxwA4rM9MQDXmViRQ7BX3NGVKNaly5byqSjLOoqIG1EITF31jFIfQQFLDv7
SRgbr1PtbsxkCx+IlUGBSY9siof1QoySivtj7iMQJLN9cJOenXuZboaWKlx+fowSg4ZUNichd8Rr
VgeAxs2ZSZ9LMUhRk1Wq5vyuo0q1n3qgqIlDv7N0Mc1DHGVGTENNgAhT1oKMOmtMlWMarB36L+Kr
VcvnuGnWZbJz5+/lmhGd4usMnJlk1hQMRlucM0aS/ngOlAuyUUCmtd4WmUGviEuepUJXtqAqKZ1Q
A6U/5spVhwySDWW62W4AIDgu4n2JM+o8EsmeGLz3thrgAajy7DjlTR/P1RmmD9kKTIrgh41NT3wK
0tv6i8DcoWyK/tCMwQ2BlmTX8LhsYVGFppsX5HmMyLDaPUeMiixZRQvZSMIgr8eL23kuRRL7nAEj
507OVmWAu2umCDclZzpKwRRoWhf4XMEnmiTvdzLfavbfMIBKsByMBlP7krUX6tcZulFj22e8hRZ2
LiPuFDZTpBuXpVOJ8QNQF4w+AdWZSkCLawI61G1hHmRcUBVes2yQhGZokd9YhbzpxFIfHGs+QO9n
8OCSDepFegOsSZy71O7pk9x7LKoxElaFjfdgg4wPHbfPec45n1J/rQzwxlmf6ohMU8JybJHi5L1o
9HjTIRWiDOd4ucRyq2IGhbOvraguiNlP1sXD0RZ1Qn51Wuu9Db8zjYfTYD2RkCdYssanzuIWU2Q4
sowgu1SqjIIi1aHw02M2+I/L0PPsZun9QoiQVbUmRsHD4MywPkqXjbdciYWhdlzvYmyEcfvKzc3e
+l1eR15wuzC3pEyEv3IGZe1Go+HtBxqrNGxkEeSuyfotCN2xqG3IH0O3cscKxFcQYu0gcZGPc8Tk
DWPAMMzUvgEwWmZvCa/TxWXUFzsFjhM0/r1ZwWnpyOnirSdFaeHuzqzsoe66jyIoAW9JmyxMfDa9
wdzFy3C1Rbe43oMOHC4XwybGNIGb+YBY/tJSgLEDu7McJ5AS1V1Qxz8uUiUyAkb8PK2f+hbRamhX
tc3r5c7nzRYZJoWv61M8W/Ta1r/XPP0or2/W2LRaFBK0i6pgOpw4D9r3Gjg2V4wCHRIi9Y5LTCyd
ttiN7JCLvDTm7oAfBCIxKXFYSqFaaEwTQCe0vQZby9qnKySuZfAvMIN+8la99oZzKGtzOY4c4NSY
7LGMEhXoSSOnTsns2n8t4DgSeLIsrBfXnHRf6DBOrJfCmygsBpoVN8+U0Kizs9YPXW+RObBNIAv9
nfBx4MZ4gEKxoFyq8ZHp8WvsUQ+n84UbNriLQjtAciqb7Ad3h+sj9VxVmtJtnbxxhJpvOoKfswur
aM6/hZ5xT9asOPFS2XeOE+/ivc2uwqnQDHaupV/tQhb7wFQc6tuFLSMfxi+uECqEqrRg9Ac4BQHd
Z5GtbCbdhZl3jH+bQwcPtKPrd1v1Oo4qq5g2mG/2ZEMY7wQlgzBcufB7lt04l/pgdGSxAuJJwjSS
A+Jkhn0hfuhpo1mFdBE8j1avqOKhJkNJlYdU2Xx5Bo0wcQYZncIBK+uA/TFqRDY5T1Kux9yhh3hd
7iYLfGxO0UUFejUfTEpaM/PgZuWt31PTXBjGQXAi5J4nq1CSTFw0GUOlu/KQGO2GlsPxoPo12BQD
C3ThkO9mCQBWrAJ9xkx6yjkbEyFx9yMHxA28lRN4lJuk92JUCHsjAIG1MaXIA+kQJ8YHOXOnZWMB
5awwQkpNqHM11y33aWNbr52743K7TanVI1byu4V7RB1QRiwOiGwgMkqxPJ4wIKDH1EX5rBTbrtsx
kPFJmmzFF7PJ59g0rrEIBoyeQxdbxxcm1vjYqbhh4U4JrC3ZIYB01eBb3wR96PO2/c9nMYtp2RBD
QBmtON0nNTzllLKhSpu87sldDVXkyM0TtzuxV+L6vMzAxiovQNBzqCtPGT9ht3ZV9W5RiUEuRRK9
zhyY3etTRgkWV+iYagwyS4MaMJfhaKVcIyatBQvIGRnx1xbFxTULNXvPwvUG1TIyqcnZBDBtCJPE
7IZQesHk0OQnKOVuBC17nXn4P+ydx5LjSpqlX6Ws9rgDBxxqUb0gqFVouYGFhNYaT98fmDmV2WnT
1d3W21nca8HICJJBgoD7+c/5jmVyFbDCqXDZ5qGy4ndT+6vKsa/aCD4PPQtXvdXn19o4caSjY4E9
o5AUnG8BtgTc7yLnOr2iCXflKWMBKvkKIIVb1kyjCH4+2UxcuVVz3m5wsDvKZigMg8BjcEaERO+i
KWZRFKzfQBcw6mNxl/UeNIeQKr7cYG7zyd8RuZpCoDB2KEAb3vzy1CPTsWiVyY1EC8kAb2/6vEde
V0ikN6IgRwWqF922IOM0mWxemUZUKmSeaaDOKXauFVwjWdy+067wQu2siRGVZj5Q5TdpAGKL8T25
1poPX0KfBgSdfRQ2D2ZS3TPiKxboK+OaS59HbVH8NDJIKhBUAipr0fQFq9gScK0Wf7KF4hgoQfg6
OCcXlY+XYrDDklwqF3lain0qkaFZsBIGZO/xOVPnWKaGh2Y7xMyyKyXfNM1Izl2HgcTQetPVXNR6
FYsL+Uy6r/1EX8GpYIfbJDi89J4RSQmwzFU7bRvaIYnxujwTqEYfDNlPVsYhnVTjYKfJVelX6nws
NIc4bbeBGkcUUCBuwI9KWYzKajOh/IEmlbuM8iuZg54SNQ6hhjOrqnImlir5xAlYnWgtuTeo6XKj
oHstwohxAvohxxPSSaDivzUacnMS9XqO/seBMf8BLMgrPUYWqb1DxRFVB9615kDCcJyvrHYcGB7q
B5u2A73ex9oSX6lkRelXHlVaJr9GuyU76foqcYJy6UtzWPRJkq+AIELzKx/VFCkKaF7PubV57Svt
MxfXnCwx1bV0s3wQhz1MJBCNmmqGAoO+ZmFjzL1NnWmYIBSY0MKhpLWkP2ITQeiE24w/htrQkr1+
Cwsa29m38DK2iCNCr56iOtYMOWJvVTkN6bIiIbZWY03GXDORqlgO8AVwBAxkB+baX+w3bgMCaB1P
OpXKNZ4ojKGLglpMy46jnWfQChcRb1iEVl8c6ARYjBzxAS4gXj4fLrkjuKgwDxB0wmuJfy70pt47
cfUd8f4tgmpMFmXtVW5Io3Ftcjlw+vug7rHhZcmwLpPuBd8is09B16RSbnQYScQLaxcRCOemNjdV
IQfFJJPXpoYUNgkqUl9DC+6COuEcyEzy1MM0rhRteO9Sa2XmcYS25pNb/6ZpsVtI9HoGFIsgl8jR
QcF0RznE+K3c1Lf1k2bMuyoqQLScq5dMuJoaRUY+uroVYJOZ5vICqjnDH2RKEOvpXT+KXemsHZ3t
UGlU+8HPK9aH/c+v6vmrXzd//civn/vjRy7/8N/4uT9+7fIYl+8puYeF8X99N5c7+HFf/+lD/foj
fj3cHFlnBP1fvxb/z2f8x0P9uhsDqDjdDTvijmiQSt4xtjYkA2ZKEbK9nzCtxEgl6YgBJ7SmyDKj
c5fubZkls6o+39Z67EqHy3e7Bs1ocfkSLX6E6Df/wI+f/fO7ROjw1s73FfjEYrlC/d/bP+7K6OjI
/fXNgngysJhkdxmt9wYWgctXlU/lFWNE5u1/3o7gH0w/RvEXUykyL7cvXyoYmn7+1uX2aM5Dgj/v
4HK7+OddX25efvzylRYB/v9x9z/u7tc//bi7X7d//eavJ/7re5evfvxvUtuV7ffvwg6LPXA42t68
3Mz3UWoZGX0/fCnMElPx5bsNrMyft3/7p8t3mSVT15z09X4QlUdRYpPTQ6+/YFt+9kOFYG5vAW9H
NWpgLgbjxNsw/6+hEevHV45h74GJMDG3Y/YWFAUWIBxYBufgJehf3mqFPCqe/Zb3rKvidhxOA9vE
ChpcVHzjWeIyyMCAUyxJ4TFDTs89BtMdvgLFrD/HSUfhnvnEZdo285Qoo+fXS1cZreVTO93hTjzg
MQKiVzFrZzQyUh+b9zCmyJoS5Hon6EQLXeP2Pl1ZVpfc+FBeeTg8H7rGCA/eWVi0BJXYtS+z2F9J
C3RBWJP8S7wziWKB+X9hB1mzKEsKykztKs2sV0gOy6TK8qsqSV55wGtn6Ma10ugx3hSMXAHlWU6q
PiANQf6JYHWpy3aW5dWxZkVYxtk81CzmwodsMXoU1+LnHgxhrKvBv8XMpTNwC18iQXFOnvUN8U46
IugSAPH4kMnYZDTW4wgZQ3K+NblZSRPUhN1wmKLErT3m4Hk9qK4uxq/UqAU9woSPTB0hJPKV+z6x
Nl1aNy8eBVGqTFm3+r31EMzLWqp4KxbCjR6yBB8+66byD9gdg21J73vZeruRiBFZ4PQbi3G+AI1P
wJtVpNcWp2AkAYSJWri9R/Wk44EUqacetNQJDzWhATZYe+hVA5xBgstli2m+GMn0GjlzZgzu2Uvq
KLdqJSjNw1y5zqxhbhJs6WP3Ym3h2Eq+NjFQ4EqhuziC9aDV6UtQPhiVJ+4YVfBfQug5hv3AwHOB
lPUe01y4xCKjL/HwT8w5pf4+DtQv6f28cauUVSCts9Pp70KZSWSZKJeqluDSLaW1pFbOf/XqjoOb
CLipGFx0Uzyzuiqfm5TYr2eFJ2ToBxuSV+FMoAhldBo7DUJDnXKR3rNroPTBKJ5DSYF3Vy8QW8Zr
rbGwxBSTdGm4jneBkr44+MysgpShFnjp0Q+SDLT2JgoYAuPQQUDo2Vn3Jnoy1LO7WIhh5eg5prKM
cT1lo7ie0ltDKt9TZ8+tCmwwWEx4cC61mzHxrkNrU1cYGNh/vWcCkRoU9bCoAD2nMO2u1VDykqJj
dmqPOZ0EY4M6z8ovHa4xDYB1erTCBLZizXIjGmqFIM0MaWzWmAwram9F2X4PWXVMlOzG0YNkGUfd
g6yeqMOLlg6rcjWp87Wk332Zyp2a09wHEo28luLNziBZM5NNt3TrvGUkY91cDMmmYS7iMpVnhu81
WzuFhCMlg5tGHMhcz0VO4T1+CRR7HSHcq+P3QsAXT/F2zeSOuDSeFTrWGJFqAi0gJ3CQi1uOad1t
O0aAxlZtQIRN0tyrVYFJXeOdVgaCwJmgf4YPWg1GwOA3oV9mhI9xd9kPoW1vYuOUCYclnaDsh5Dk
V8/sB745+/ApdTCTkFqkAQ4FhJmXECnPebCYEHepemZrMZ2JoacHQmTbeubj+7RaLClVM7UljTjh
ISb1Ol1u1ry151G3pqPXTvRzTISDpGni8Ju/vPyvQnYGiPDbty+/1HBOzGPRHefqCIKg8x1dfl6Z
qi2WfG9f0gE4bYRsQWuW/e7yEyabuZrl/XGk0qzQ4DN4g/IM3Af/i9YealUnuB9DgxXtsZvSGxvy
87bW9JNfyx2KDWdKn34peLyTlzn44IBVJgMUWIJ/kElCUoHnuLMPekYcacqRKFEMmTA7FLN3Gj1G
g7lLi6pfksJ5xbNzg/063CizR1IPaGJNUhCseokpQhC1be2EnIqz7xC76b6Kr7VeJm7OZphFNTSe
wMHbFdwVo8obq1nIrxw/C511Og5L0+K4GgZWxr2/j/3wFWyZN+fdP1oT5r0Ppo/NLH4mPuAgnHQc
Vz6mLbFWBU4TDSlZsSBEjMwX2F7wD2DpFnFlbhAQBpqfxTX1CQOAE3lT4sddwnfA+wjOmU/NrjTN
L0OZtqqZ4zmhdYqRRvVcaim+O7PZcqd0x+oG9kOHvcoj+W9t6cfpidfgte2se57P2teNL01Ed/SM
nYxO9qs2BGM0Ts/pmGzLiCcopLN0iuTKmLS3JjS45Iw5PJyAClpnOkEM0vdde2+XUNhMqEbm2OG3
6ovVmDcPKn09YYPtOOjFSkhMvdI76NWkEIE/OS3ahlFpyAEK9NIQUZD1flNTm1QFztlC6Z9HlISB
9Nu+pFtdleAF7ZYXUQbJjcfUz4Xi7S+t1qRSkp+U3jhssgYNoKWYaUfXmEtcFlgzHmF2Ho4Oai/+
NveTjoEn1xW6kCv8nQ2blEanLYIy7tvSx58zmOmxM+4ry353PJapiRHsLNSRUWL4V3WeCtUTuIX9
o2jbHZ+c7z6HbtP28Yeq0T8Fbq5R6w96FH3I+e1jlFY3MlOPduK9YQ2FW1XgklM9+8jGyGXLjAUx
yj037SL0varbdX5+0/iUF5aO9oh1Kl+aXvo8mhwiGkvFVTXei8QkjlyfYOPf56wLWvM0esErDoZ9
RQpwEViSJE8HjBQD5mtDT9sQUrZoj8I7mNVwbhrTobHCeurDhF2jUduskWZVim6HsHmr+uxBH8Od
pRvfWRq9MbTUN0lDH3LNmxsJ82BaQF+rZzNBoFdUiDEQadOpfQQ22O27iat/ptafFBklJo2NisNS
uG8gwXcBDoewhOGiZTmm8o0Vw1Ps7NcxvqMjvF3oXbmbMijNvV3sLDp1FiiB9MwO1skeOKYFcsVq
Qh5ZelkmXVlEX0MJaktIHxpvQCiN2A0etMjnMGWTDACItVcrl1NITMsrnzhdabugszuK6kgpBvbD
GNj9um3lnSLFUQlu8dOCK4EDwnQM63oR7RiJYJcL7LnLHQVr1Gw2LGk5ZzvOLUSQddfKk0wkITxj
D4gTu789Vps5saVLktuZuYt7ZVo6PlevPP8mOr9oYeOui/ZGHeOexg9WFXA5O9kSn69JBJU9vlu9
o3Wrt27ZOcCnE6eaxkSi59mKPxI6AjQG17Tt71YQcfF427MwolEv95dK0MEud45Fju6eRx5adcrw
ZzA9ZreVf63AH8wSqLVC8YlWK/MSycBUVKlQnWqj34/TxzTp7oT/E+wHuMg2yMOFI+CDBGGxrAsW
lay1GTVSA8dLrGTtrarR1TFyZenIM9hYGAOq2qxeapxrTUmL1pNUvC/D83w+ncXjlLeMjNviW4+r
UzrNqGQWn1NBjDAd0KTpRqW/gdGLLjYOKYKVWX/7kIRU5i5MI7puGQ3ihJERfohVbAKm/6zuu0Vr
wfxq2EfoYXikCDtc5Vb2UXf+ipc8phF0PI9G0a6qfgGrjmLzFAs12j8FCTUFLRq5XcMnLUnXd7mK
qvzoSGfTOpfp2DEwWU77MoR5aXMWkP5pqCm815o3yeUehmRD7XrI2h9QEvjTct/pzGKhQ244aQAf
rBHosyCjuBi7c+ENUO3TG67eBebB8osRLHtb4mgZJg6T5Rtr7nDZ1+V315K0cYwZDMqqoAUC5QKS
AEHuYfSuCcvDJZt75Yf7SSCfa3nx1E+YZMb2sfblC6dTx+0qTjl+fBDY5VBdPdrLstzENaZPzPsf
+fPPRQS6ZxiDT5u0zUzQWWck5JQZpK7kyjd1b8VVpQfbVJXXU6d9WAwq3CH4CDXtdepwJjFO5gRR
IQQ3vrOrEuyTzAT3oqysTWoUyiaz6tt8Ut5AODJknHkFnF65hIPY5pVNQ/PGLyCdTT5DXMIcq7DF
Hxma8TKUuNwz76vqh3itl4yQ1EYIhoZvRU/eV7EGpDsvRejJHPZI2ZG3IVn//W//558dUf+/x+rL
D/Ps91oqU7u8QLR2/azJ+llZNRd1/ePvyyh8z9sm/PM3fvRYSf0vKWwApw72Po14B41U/Vfd/OPv
UvxlWbrULePvf4OA3AT/+LvQKL0ybZ2uWsEqVao8MB3ul39S/3JUuN6OpdsWVzBd/E/aqyjP+q26
inyfMB0KsHRpGkIaurT599+qq0RaeQrLFhYsZE0MNGemt3yRm+imQX/WcmP720vy85D5W9aCpQiz
hvorbS7D+tGINhd7/XxESxqcdlTVIE/4Hx+Rwgczsg2ww3RcjjRo9jiT2oiEcht9g1kJuTrCR7eQ
kisi0gpK64SVbsEalExe7t/qWg53E6NEPdGLwZ58wzJyPTqjRyuI/61EmBX/9VOen9F/fMaWKh0d
0qEw6AiyeON+f41s4FSwzhivqY51Jqx59h15xqhz/tcP48g/H0jydqi6wfsKP4S1JKVpvz9QHTNe
18DlLXB4gGQRkJ/NTespD42ksEBV2EqmPjuHjvlHk9PubBWrnim260T5vkVnbrWRVaOefCqmsQRb
4u0dWkvcSSHmNflZswlHByVBza+UEStfHuQElNKNzKp61fTVERsH1udhraRA86yyLXdZe2NA8nJH
ROhFoVNOImG7WQ6uTSwQC0thJoJ9jIRc9KIFjDIzKsO03Gw2tBsCL2C77WQazWQ9pKSJQREDoJi5
ZMkCiUvopux7opsB063aiz76EcdC7IgDXjl6j8zylYKpdNEwHmVAF9TriJEifKP8KawQs4opB0dB
ZZVZNNydrbGwVXfRNNp7WNe7ieYUt8IcioExpkY1E96HwngV3fUmbfhbnG58NUXuXBm5n1L5RFRT
pyTF66FPNBh+O49SIIcxPFot2wzA9ICFJkJairOq2e8vmO7iMmDPsMRc1QMH8m404jNtk702I2pg
iUl4odo148jIDDZB+u5E/nVWV/5O2sYh1OQ27TESRpgXXYpjsFjhSguhKQzMzfIUE2RcxhrB3dQ7
ZT1YHYjGLIioxMiJAVOZO+G4pn+UQVBxlnSZ5iW6fwtG+ATs4zrUKGqrR/3R94w3RzD2Y0nkyvQa
MQLZOVYwJEuVVUYuT0FRZzsztE5KYNzaGub4VFVQg5QtYU9MtIEWAmQexSYGdsDBiPt7JsIphXJT
Z4p15QcyxL8f+y+J0scrHcLTrh415dkXcDWF7T0mRsJK2QkmF2q6/2IowIGhNUEXAQL2EIwEttGv
8Nf5zbbR8d9ffj1KnFdCy/6NaujGdZy175dvJ22rcvaohu3lMckgLys6qk7VLMDJmFF/o9JPN5Ad
H0ewAyKGh1GWnyOGsRUT+cwt8LMw1j/n6WznsjnHMKC8B4r4pHv+Smdrh4RCTSscdJwopPgnNhGl
kd+zJXxMlmmq0PDGpgkHXTufn9jFp6F9qOHMo3lyWgt4eTUn+vZjgGZ5ekfKljR83YL2w5laWZG+
8Lqc3FSuPmrzWY1XcF1l/jHV+fh5SvgNMfIsBgavYcDP2ax9OTWAgka0jXg4B/KPa6T+t4FdibTR
HImMs2VdwQ6he46tSFITdq7jbz+lnGO0+UNBZFRAF+tR6PvYMFOX1jlsXwJbhVapIBdNk6lWZ2zp
GbCX6rAOJ2qVYpRxTiglytX8ajWFvCNmyzRvftqeHb7lWUN5F6+hljXF2rD7fKmUcotPzLAwos9P
MqfccSFS6/HyWseheW7JByyKPl2EQ/g9/72O2BkBHxkaDYh8Up0QR9aNnnc8Nqfby0P3Oa9EjMy+
7CKxEXbATLJyrhRrXgLSrRLW5HoxJpZYrKgvm++1ghLmOg1P6fL9qHkvGuXr8mx/fKMA/ZHVs28b
B9s81bfb7zKzzkpvniPB30s1fbkY1PFRxt6jFO25nN/3fDIuF8i6GLQtxzUZAl63CmJagr5coyYy
kVUfEwuV1OweikHd2QEtR5c3Iy8ffBLW/DXvPgHIJQ091tJ0SMzGHqj1Aa4wp76PYcjt+aN81PQR
Xavk4C2gkcBjKVzMhjaBYI5TO+005ISh56byxumHY9nkOghUgHInWRTrC09GmDzrkrwJG99sZc+H
vG4yTEXK1YT1OouFsQK9V2GHhq+W5DT2bbyqFa9AjybBtv9anXNHXsCDaq11CkLgMgEb9F7t7SUO
+97UDiiVUMdZ+hNsS3C0TI9DZt4PnAm5flJx9mjYxEti7abP6jXiFE8R60Ukt2YJ898yb1uCW3gA
BNEMxAJrUI5+MZvmKzDfybGrHJ2mqGNuCWNL8tRaismvwNvqL31qd9vMHrHymjb6MjD6bDx2foJy
FlJv2HaJa0ILxrWWfMPg9VlUM0TvxbaZEhYjiQ8kHFxpXABk8Qtjz0mgWA8Vr8LlJQ4K7RPA505W
/bqGl7TxIUu6WdW9+Jl+JPxaLlQ+hgyIp3LR0I+Y9uyaDb3bDMOmZe7qEkVOXO9BejBckBneAyK8
VKeHR78duZwGIbzLWYwx8Y5OibK7nEgIlvDptElHK2yRYDxc7uXycMRcb0OzucVPzEc5Ns5ScCiM
9TEMcX5kZkgHes/7b8QNIqOhPgbUAseFaaLSDlACMWtk8UORdWv6tvGHD7GzKZn5kIGi7R3ScpeX
zpGs2k5UwVfE6H22517lswDn+0wa4/bDFiFXmSa4vXy3bXH35qoKRR+bnJ7Y/lq1nunGsnGMuflQ
zpos77lP+Y3JEP5ymqQMSCXJMt70JOM3OP+MbZ/0677oDsMg0ADYiC8pxHqNKvWlqx1MjgmvvBJ1
29RHKS7x5K5T4JBbSbbRhSVbwK8bIeVC76v99iP2g3ZtATBaqeqrGSv+ndJP5PHrfA/7kRhqJmjW
8K/L6kxD0ZoMUblBvgK3D78SKzxLVZ8qjkWuaXhDNS4NGaqHEjtQ3qGeRC2TsV4HlJm1HUUM1vio
DaQ+sHn2Sy23Jtc27auiTpxj+9p7cGNUWtlLNdxoqb/q0aNdoRJb5DzByXIswbJYeCbqCWQ3xqTO
DuQ+Db4kwIcpIQDFAkuDGBipoPpm3xc7a2HP14C6uzX1pjr2DCMiK+k5iWCDLTzazma9l9YdTgHW
/DnLRfIxkKWfT8QalHeOCo7PaW7rCB+wXb55OX7zIDZ0CNOIAyBMObsLobiXU7wAuoMJ3qGqsNnk
QJ5WlA/OJ3r+fC1Q7tuOGQEjpnBVFLW2LwN/x7iETj+tPKUqSlTUNu2SoPGPu4MA9SwmCTCxBeRa
Di9S5zrJcweXyNNSBKqg5gMTny/LVBth0ZhDNa22jNOQzu5Yu2XI6rlWEooNtS79nQ3j4Th66Zs1
yf5O1qGNFumRFGQxKumBDaqXqe7ocJhp1OgdIWvKbkQkHsxjiB3zSLbwiZP4selKY9fU3Q7oyrrJ
jOqkBzSODApjj6HKT4ypXkSbb0z/tu/mPpIq+B482OfVMDyUgYVs0eCqTBD4en2hjsZ9aqoCJbp7
8I0RrEJPNLjwPlv8Ou5QfjYIs4ckGK/YNCqYBzclVQz7KtW55pNfKkuftgjO0noLG18X1aGtjTu9
zFTXbxj6ija4txsY8oVkDUtckOmpQqW4abY47sXSia1gHZn6RvVEdizvDRa/a+DSSwvY8FqZMA6p
zOoPVXhqbAqvVN87k694UdBvNprFlYHApNt5fbIKAAMtwpajGR/dMs0HKBycuJDecbtQVY+AOt56
KkwQiM59GtULQjirMsmBuhtNg/QXrx1Az/cNkGg3/ppoYzmkHYcuOfjZ+gJzSifNEFv+CUBvtcwS
gDQMMJ75SzuorWh8tJEuvZ5BgdUfVG960DxKIykFR7k2i3SrZVV/9riUrOzctG9BzJgJun0W4g5S
tWDa2FEHu4bLApSPmr6yvVnP5xs/xJGvWsG5t+ijnyYVibugHlba5QkU+9ocnFd6antK4zQaFlte
eLBxmh9tqLQAXtElvE7axO4gGHry6pxWpwpSuKIVYqHoSbZzHBY+Hc1E8BQiIjFhOdBjyUkpaaSx
hh4MXIdjlAlR+EK90ROToe9Bz60rOZ3ZNSH4EmsmmsyWympxCOkUE4DSCZWF3zbfXRjc0iSwNRMs
1nWtQ1LO2ms6Me9oVN8WwUjGujKawziZ/hK+jo7kJZK1osfW1s/6cq9Yz868rNd0NMfaFvYdJ7xD
bM0IerCTuL2j3RSPNNSKfBNO7ZlFCgAW0xNrr90M1AAfvBJqstAaMCwlOwjHKCBqiHEr03Q4hn5t
rjGT8gFMk1MU6+N9RHOm5xloyc5NR0fLydl4VYBu2jNU4rwFNtTLr6VPx0YIq5CTo7fkONp4Qm+2
aOOP/tQrm5KEjJnGrBsYgq5Sb86d+nQwGogMC6omd2qpBPu09h7NMbZ34OGz6x7SQ5IBENG8EfBy
HC07Eb1QlZwehOcMru3ZgJ36/koWfb1OGtpqIqW96ub/6bD79uYwnHvAg5xaa429kmcektxcelNt
HUe16PYSd6uidO2+1GS7t3u1Alpq0SbRIhhOWswQDtKWYHASTo6/N+1hoLJTYR/gW12+zYZub/Rj
fugGh7lo23T0pBXi4NSquu9DUBIgANh7G89p6Z8qGgThF8GQHpVz3yecLftH3edDKGyElSkut8yD
l5nsjkHgrfmU29vIx0bi5OMO/6C4SgBdnMv6u65qe1/X30oOwjGGkZ0nuLenkvakaUC/xT+Mvs11
x8keLmrIzzL66x/6Cu30aGkfbOswAgXNHzf/bbu6Xf3Zbv/7z//b5iufpbf6X/7Q6W59/+cPzE/j
94f9+bTm5vt/6p/zjdWlkf6m/arG26+6TZrLE/4p/v13//GnSHg/FoiEHzm9MfO9/aktahZKGerr
fyIu3n1V7+Hb79Li5Rd+aIua/peqWrMqaAiTaamGjPdDW6Trns+mmP/FsoS0pfynxijNv1CZSKfa
0pJCozzknxqj1P7SdFNTqViH+y0t0/yfaIwoZbNE9puEpvEUVFuzhdAcVeW5/CGhcanPAOVR/WM5
p1bSxcfUCXunLQ6VnZfEl4NDaxWE0VJYeEWz1ytWdkaabTqMSSygFPxAEyIWCWM+3AMtgUX16QMN
QQxnqkvVc4Z1/+cEPAjNJ3skKQSSOttS73uFls80gEhzrGgr54jNlUxEN+BWgnHqKwSIdfyo2I/g
mJt3DpKDa2fJNks98L/NpLgYd7BZkFUM4tdpIA3GlgNCKFAoxWeG00QPhtq1K6wm29Ri2m7jE1tm
nn1KI3vaoqtuKAqhY4FNO3Cuz7614B7DNWVTWd3Sz06+paGgTPO0pdIT5CPoc48XniGPL+lsZwWP
yTpzh8jTdnbkgSiZA8kG15IstChq0FU33ypVidOeZSTyKU7amL5REqZ6sCRsxYTIb1cKfWwcP4AN
HJBkqFhGKmhGyL7yoryqyAZuR43g6WRSREiz9Sul7ITcoLxQUIhnpgU2Rn5KB1Em/WPNGHb2pbXr
fmSZ503lVxWPykY47TZsugRYBRfTfu8U0ZMzPCohqEU/Ojhj/xnzg5BD4jeKGXzKFs3XpCROnLMt
Q+wjulASTAylNqf0cDSkzWpoGiys0jvbFS5kNnRuajJWSSb9tVfueoPNTssaD4II2XdhUkFQOKQ8
G7xLDgi9VM/fy5GYf3UMfOYjsqRjLHDquVuXUKVV4RxqEOLoM15pqfdGbQ240rumnfKFXlNyj32C
E7V3anuxsZN2zcrtVHTfnlDByAePeK/meh8I95a/kHW8zLqsZghV4vhWpjfku8UYOJBfvHgXet3d
qPVnmCgsAPg9CD0buqVfoghcSi/0miiYOPfhN3mLI5yQV6VRPnvGTI2fsLTBKg6oI0ft0Mi1Kfoj
6y3W+DFnWPzFLO/JCciFbpw8xaavTZI7Wpo+iU48NfPa33xT8ulxpGsYCpFNcA6TfeMoZzvsj2bm
35B4OFvCfjb6gPdXS69C7DZ1L++CqmopMVAhyHodbLTum8rl3cAVzC5Iplz+ZJm2t0Q0FrnoNhR1
n03duquEtWuA5fvpO1UYVwxaHyAGHouuvtKVN4hpm96Hr6gbwdNcfDkOewBPC9+oby1RfFQ0NSFd
b9soOckiXA/Bg+zLFS/eAVz0bVOGu7Y7ph5+whTcAnHlSlvWqnmqQnHvm4yaPYg5gW/6VHtpz0QW
b3mrXe3Fws6mRbDPyKNiYmkUONWsLGtmdKz0qvrQ+obNfh4MnkROJNsQuOIAbaRbNrDPcohbZCH6
t7zWdw3dEGFEU3XFwkRlCWNWb0onPgzZvfQNRyx9Rx7TREJt5nWRUxaDV4V+EqqZmj3aJegttT0G
qXJTQdhxrdg6aGr8GAnG1rAqF5Tl4HYIgL7m2vCSliYrVDabLO4k5ID4fWtO0A70unkOo+TJsT2W
01j8TIgveSfvwsQk6th2GN6R2hf9DZ5A2CgaNLLB0eid0ggQcBi6wTA8Ed46k52nOkz1WSPhM0lC
/X0IxnUCRR7yYHyPUZ+AWh59TsFSa6KPNi12ipQnJ43PVjeh9Bj2dQjwXK0YTptBcNtOPfdTG1sn
xvbbcuLHs3dPchLanWMuhoG1lSvqOQnBy0+SFd3QftWnbvbvw8PK7K1fCzALUT1DBE+hTPe1Fh56
lT8KYXnAj6afvDK+cUwB7KP9ZEqAyNDJehGPOhv3lKOg8OmSLfFX1yq9Kk6kkbHpHoUN7tck6ih6
ticqUdumsm4G+92fv5k42nPtlM+epj+NA1ZX9ksnVZ/77WFnW6Bo2vk52OGwshQ+tk3pwGcSN51d
Hgw/NFacUcFnAE8qLdU1O5wqhv8q5smywieJ0k62JAn1P6kO3EpW67L+wKpLEr8kvtf1iFTG9NQV
7FoQlBnjYz4FwFg+oa+QoqsH/lICUqH2wGgGYsiTo5ySZPj0fPMkYx38tkmboNgxzmmYxZhvIUnH
BWFWtqXTcz4vCJMpP2G3WTWgR2CjPdjx+NZLJukykJS8pVhXGcBUps1Jh2AucoPzBPMGZYxVK/Ch
JSHdQ2HZ9waIPaBo2WccQIXyciJsVtEe+97mzAybKy5JqYD/CfByCNBrGRdcm6T+pCJidJGzbCfn
uWv075R4a93TtpZ57P+mNCENfVO2pH0KU3/sjPEKo5KxzsC+gvHIbrxIeexMIj2m01I77tvXY4Hy
39AhMU1gQhqDnobQD1/KBq9rTb5ymfufNoE+RusLRhvNsh2zGz69+NrMbBmQsFlQIU+9eU1lM9QW
PqjKh5YODxYJNo2dR1Dj9emkYi7SLhduYsOclu0u4pBf04V8HSELLiiLNtyqpyGqK/etGY2uHZXP
IYqxmzjWqybKO9ElD7hyZjQvRqwOVckmckGpBZFXH5vnzBHqk9C1x2STelwFZViaq7ZkNyN9mxQA
zKZBn1aKH2Y4MyOelNqqC2TAYNkmG7vwOPtw5aSaToA1JPGjWTqnN6i5chUbg1iPbBaR4ZtVQ0gr
1cwzbZbIQYP2DYl9q1rFExhmYkFE0r3EPCoaThSFbjIt/EhscES449dDNIk15kSdkinvXVUKPsCD
wDrCysDKKFuhiTHiAgrFOmbuYVclxNoGhjyBlBpWmDuNGL/SqDuouTe4gSPekBNWJa2fINZYFdAV
s6APkiumd68QLkaTb54UYpu4giGZ59EArlZPNoqakWZEmXD1NGZ8B8+tyyi8w3kbINOpt5GvrhVV
pxYV2c8sAyLSXbIXGE9dCFWWS4cisUc8RTanXK54Lfy0nusg6tfkcB135rXmoMuT8u8cnVdzo0gY
RX8RVU2GVyvLkqxgyeGFchpypoHm1+9h37bGM2tbEt1fuPdc0NdubD35Gc1/GXY/8INZbaG51LVx
iUb4x2qDP6793ejpK6lr/VPKlHkd9y0h5vmeTzHZUOHWGgVrHzaAT8w+8T5DG1zpDfaspMlWRg35
VDQVEWPkJgUdh5jHxd2AzqyiftMK9Y3SZ6VlcOT4bt047KoAaWis+p0X6BD2KxIdMBnboWD6PIE5
TXCFTRlEPyihbFKaW0fsLelozUcXkMgY/UO7+TI1wWMM858wgteSYNvzx1fSfuaVEu0kq+VPVz+P
PXxlbQSH4pbNhap6VyHDxZZt/yaxvyq76tzOo3yTbUOCTXEx34QgMkOCApNsm4OMV6kgNEujc8bx
yCmfk7pmZjrvmfPjR/qDQdDGr+w7n3xcrSgkF9i/LrWXvVY5rO0hZi1R682R9L8vUQDoQdykIYwM
GFzjFygUZ1YU9691mJ5poPj41ejBUu9Rj85PY0c+BXzD6DKc9gmJbQTXTSw1hq9K8DM3Q3fy29rc
5mPHviPVXsd6ukLTGKC6KyDsdc9Ew87/JUF17NwsWxs2WcyJjvKub2BXRaSDKebuaUc8AMcll+/S
Ksho8huDE6AbUXzlXLskUg8E6CCtbpTOMlcwGjIQaq+K0F33gPAXaTtnxaEHZRbNQtpiltYOCXt5
fP0Lne1xlDIIypys2rRj+ZNMAfWLvnOaX0i/7PEUBUDHzt1Rekbmo5uvBzJwtm2PTLurgKniFSGL
qsP9JYC+EysFbkH51cVPhMcdwlrRSCB+sZ9NqixYeWYII0Pj4Gih1aJYVsuOQnujkwoYUMevcx0y
H+vmZztt82NtAwFMioqasMx2wOEIBkaL7qC955ilZAZtq8aYTxPUbP64+BsholSDeRznrCUtEj/2
WNQLPe8g2KfulR4UMFV+EIin1jI3f4sKOsGgr6WjbbXEzw+ey0ySLRPIPTOih7TlPx18xgl/NF7Q
EoRGnVpvzrAgKo9MUceAqmBgbqBUahema6Y7bWXPJhHgwAsyefgF2Uuyy/agUZBoxQtXYCJYmJsp
8YkSy6u/zm73OOu1DbOcj4Dt/iIDn9krlGdFNYmVGQ4bqNf2Vi8goSYWwNiKVB0fl77dbIeJUoAw
RRerB5IOje5QT8SpdO0PgeJsZRfFTUujT9TcHHpZRAEyJDfV6q+TICPHaZWHFIOyzn0XgxlzkcGA
9Ug4ZxIfAY/C79WQikWi5CmMMBAk13RIylvZmRfHStu9K4phEYIWHAbf3DUF/G+Dub+tlWdR4Xxw
x+6XXICVKtgf1x3Rs4YhSFiNCShm5rFIjJLPV8LYn2EUfQ/8oKD0vIPrglDkI+3srWz8EC1mIkdZ
7prFDRfK3H3oSCejgrOd4tvDc0m6QxQ2JFibTFJL/TnBikess3D3A9g4UhFAK8AOJ8JzFxrqpkSJ
tyExebh1bcWcu3w2CN54gtroIpavv2Qocf332pUxRHJEqbFIp7rARpIQWe/T6gVY2l13X6rhAWxC
wb5mFiFcPphDL4ly80NQkwNE+Pz/RKgcNC3Sv6Wrte5OhvXKGCklwFnuHT5di4oxMvc2+g1uQd9G
hQ8pg+eegwmzZ7bIUsbxwrbFU97eI//TiyqANj2w3qmjUcrZmqtVLZBu5zxqC0LMWYhMBroVGHHw
siABR+Ks+vQaZDaTaOLDAGo0NWwxPcfcQTCUtvC8ysNXPhzhaRKw4dHHO2a2bwC99ANiicDS2L2P
5tEr5NZNOV2QPb8WOcFGooFZ4+nlPyWhF/RIGBYaXlgrxpErbVSNQje3JdfyQvfBTtWR9iBosYpt
nLGCugWJBdvPjOMZFNjgOfgKMpKVwOuGC9BmCpXttKWnRdEbciSxLPstJpdnQWtpw9QsiI+htgrg
mXg+hkXrVf26yMv33KWz9HRDIWFl9qn6e6ahqGfiS+XJHs1liQyakf4J89GTbUBGoqVeoLEzFusS
OPSSNlZ7QpT23owW6njCIyALEzbewClhgNqbvDJiAraUDaBNXLbng9a7WxQ5xNUqiw12udc6ik5r
LC6YqvCp+OmymmMkaU3TABaUcoCsZuEsqZPNM8b2M7TPvnHfc3IeRc3jkRelWlUzzDhmh8Y0CSRJ
AvbIdz4wry9yZe/z+uH4/bvTB/lzA96CWU95SqoxA4pj8uGrDIhdGhLmLPqiLCuJL39KDQYMaRX8
JLaxqbLhHljQymRmELFNtr0lXLJBGEp0kBqyOi6Ie6CJ6aBiFbK6jRItRlqs8sS9ezk65mxyoGtn
o7UYXL5lrHsta6qefaexn7rkYjTlHzYaV5RbjlprYdt1A61o1hUH6XMvG8iazcKvUgtTpMd4wO22
Rtc+zFhhUcxkunSGfeSnf1E0sK8vEW+zcNmWLVRHN5r0J9MPv4R36ANMH9Vb5xPAXYb+XU+7H6Xr
cF55/nHH9MDI2s9WQizzh9B5ipa1xhBGlDqxZ2XMh4wkedvBIeAMBaSDC3cvj7wevEkjp0HVf4TK
vr0MOfwoxG/qRyvLxBHuU8Rzpg2bWueZbmSaLpty60QcX1NL46JXhGpq/CvXxsZWJJxVsiw+pA+C
A3bIMi8aEnCm4NOvyyWyCJjL2adZWx9meukm640i3cVJ2fwOSXPXM9WyW47v+CUbUGRPDDn/AI29
u9SET/DyaGHqWySdl1wk/1iXfQ8pKMP5O8dR8WOoaFsU2do05zxWIyQlIh2ezc7+sUKDSkm8Tsq8
SvIkABz3XMRg/mqxqEqHxEJ0WEyFCIYt25tnJm+ClByEe/w9lRffjaW/C873JxdsYiEAFvgSYh8L
7+04UMQYmgQr7llbL6HhKjWc5llGPpuZVO4iIyuBzW0HD5r1c0rsdJ/g5Er4OMxe5RbDYiSNA8oR
qBezJaEFicnFSkZlkXSYL7DtcHWSYlk/WN0AcAR8P+kAwWDdzEtCfd2F00es8MSOvb1yyzeWpTOw
FyJzPlxSA72/KyAnTfUtySCEdc5nZZsvA8nRVStR0AG4WArOO1Kx8ZonVYmtypgHrOo5b39ACPJ0
9SF0ATv9iWktsCXcpkG/+QDLgXHQ72rgzALBVG6UoHTQ/y0FYYXPXkJUkPHTgx1i6Q6mYsL0EQV0
8ITKs/NjuFYogBvtjGB3wCYplG0Oo8PRqLoV9h6GA+aBZOJl2JqgNrn6n3pe3XpodlUentpyI5hO
TnMeLriCav66rYnvIGjWhpKvVVdh/ig2Hhi2JzkKpsLS3pR9AkHcB91vMFWxA+vfwPtgc9f7A4KV
wkgGhoj3qLXuQHPshc+4lGTs9l1jsE9CH3ThZig/Gi/5cBW8zeFd2iuJHngpciL84jhieM0EmkDc
V/QDmNBA546aw0TQ6JiXhVydFrk8Kap0s2x4yiP/X1bmX3Xb7xHKMUYuuaEi3gyFAsAYze86wghh
gMPmKtoOOkhMqqqROAsXA4ncBvihMBxgRrKb4pIV4zsbwqeM5HjGTOKl0v0O405nYP1VJBf7s+OJ
Ns0f7Cea/I/OCtdeQI9tJsQsmNTKSgOUF4rqpWu6o55DbZfuAZpivCq43hduDoQltWy2uGkHL+vg
cWetHRn9Kj9+yJYftu88KHvcbXMLH+3sEmAdm8NxpbfPGoCLTZB5jJER7o7lbKJktY7PCgtBIsI1
QxhmjQwuqp5tQd11X1rmXDI36vZ6YK6wMVCCZtggVQG5cGRoVJHLvIA5HS/KSnxapXN3S4m2AlEv
jwhHPLANE18HNYcXv2QNBu4hPYoAL07ce82qSceTCX0TCa7+mntzqVcGF9Hz9k+BPKkR/EuJES1u
3xxSnMaUOYtR62LBa84ToD+VNdoGkOgx5VIxG7y9jG5hA1kqApu5hAmobT2MmVRGJ+GSPRvECdtc
JD/jREJYpqs3J8bsHBeyWAaY+AFj52uNvMmn1rVesJRjWlLFzI6P3rIKBn1gfWV+w1CJA2tBGfwB
g+8rNJUOahO5tM0+pDKx3BBCbfKzI9zRo2Qlx+IDzPRlbDG7Oo4NUhqnF3V1uuPkfDCuqD22s5O0
SR1NAIylEcQpV/TkuYFhkyUaEt2Ob0Vlfas5jN2u+2oNXHJgvqNxKE1g6Z3Ghkxp+tvOsf/MEKVN
2mbEYOf0il7kLoyZA5eM2vRU9ZTObT0yBYkQtbh0MuBYHeA/Y77uw/ohAKQu05bXPgjq6dnRfuM6
3BQGgJuhYwpgJFh1yMEmQjs7d373HbNZq1lqRRnzQxUVLnMFVJqVdHJwqOpNpU7D+hp2jA0e2srw
lYVKW2U+naStE6mc5whq6o84lscUCssmCHKPqlwngAzmK3NWseid8jfQvhrUxeu6r1F5ALA/6Il5
z1xYSmFgsFCy8OU7sfHUeFO8No+txwjMn4LfaXJPtTYRh5G+dTUaGaxDTLp9WisTdRJh9IeCKT3t
5ewi0kLA3Kpe6Xienmw5JzqH+mfOWlBJppIFqli8P+lrovnnQBvuw+A80k7MOzbMAsxmFnHhdDTu
ybi2800am/mec2VU3cK33NVoyG6FApSKsE5+AiznIsAaZLyLJrqbts8wrDGR8nTfekC4GRoAsiUm
iEQhJz6qbkQbji0WAoGc5UB/HFX/ZlHqUjpYl6Hml9Lmj7fdsITCcE1dQnPlgN1b+C2jkgRKe1U3
eOSYEVo+BtA6i9d6Ky/eTDEL8AMh9sG4hcsRiTxxcxTirU4D4SW2A+hgX8Q6mtCGvKMGGckcJhFJ
31/1zY9fqQ9vREOvVeDPAND5T4khNtiY4mVpD7seAdmT4eYnjuZ/Bpk/SxF8ss3H7WYwa50kG3Gk
RFVnL7mk9EUYtl9TBSp4zOVrWkd/6TTAUio+fBcSGQVztKospisjqm3SW4JDKi9KDh9VTSasahRg
06kngQIMUxXp+t7xv1y8rcja+udkcA8JdmGk3SFtS8oL5XTaxs4osjw/3scuT6HuEtChE++6plFc
lbjLoGTsdbM7oH25RdnzTDdtBK8WgAdjQVUOGItiitwrMPkqZmSnPhoXpIUq0pblJoQ1aRjPVjC8
plP05/sIfoAKUVZXPHQNeYdo2bzvxGLv0Q7ijRtxWKUO33wqxBnVKij6ySKAJPkKuNUQveT/JpPJ
tjGhoMtbz2FkF2KOMGtcXqo5uSr6kS2tcNnzXXrbvyC4GpGqh9yYhtrKOtQ2dMnILoeXKsCsiFaf
qi8KmVYYyFIS4+qnrDPG2kbEnYqnqP2BFPfaSP+c9WjBRIlMmDWXk4abPjxqgiBMyS53FeEwBm/9
wHWhY/Hk3mx90Nchnn7XtsCQm3yybApbmGLBSiLwXxhOxwxwIs/E8D4DI30DLxGfqqp5JBGES4QD
Cw9gzROVxkdq639WyR1C7cVNzP3mMsLOhnxAtk0/iZp2b0/Q/N3c2XM3whCnC5O5CEkHeOoNwYRd
kCVGjAfjToK0zQazcpo8YzPFWu+lNHVmRSYYGVMruJS/ued9yqWooFYVRsgSezIPpskLZacSZXzW
f5b1CnHigkTG8g/J+WxPZrAM/9a8uK6Dv4goDbLK8a1KJVcAwq8yjL7x07OIB/jou9YPcLBd5NlH
y18HJnpuUNFUp/G8YVy0afuezNGYpZvdzYJJVlv3yWfYZJT8wq7XoySOgMinFwdRvmEF2pzCRGaM
aFfVPPMy0EqusJ7E4PmrXRz76lrriJS7atqXVrV2dFEAqMQl2vH4epOxRjfESDC9lEHhXpKdUmm2
LoV9sCd1dR0939CvZgAwbNv4xs7prEFdAPVSFS+eopNuNeqWAQThWnbdb+wXPD324O3JRT7aMV7X
OOs9hMPjwYpJ1+41p95Hfdht+qA8jUSnhoLwrDzru6UfoNN7Gt1g2ltt+O0V6M5zV/sYvHoZRaBR
bLutl6mbfDpsAGsCkoBgRSuItexpekAcsRoU9SIXejKx/iSkkEBG78DJ+AQvGIpo5e6QQpRLlzdr
Cfm6XwkfwTAhLIZz1xMQvU0bXysNr8KA+bW8QTUg96Bitdjguyffnu1lGOLo7I49pGGmCRHozTBD
IdrbZJ8kjQndOpFbEraAEiLRRmIlyOIrmcZK6WrP5WhcUhjIaEyzkR1ekfLStsMK5xNo7JGCftAB
ThbGMa4Gce4HrA4ADideY3mnzZ84Aw4mojMGV5zmU2VvhF/zHvKEscPCc+MZa4PN1lLi2cw0Cyl8
h7PdirFzO9EqNB+Z5+wyq5HPLoaaTULkZjxwnRGpNy1ntmRaJg+CfOHWStoiy20wlWcuemPf+6wc
bzhwwT+ReYBARCqSjbLaPaZd/OkYNoksGAjcviE+1a8/MbWD9xUUOjYwvCy3d9hHCjjBQ7IPE/u5
srFwmZnzFhO8G7rmZpxAlfZY4NmrOmgrLeUvJ6kzg7DVxgyR07mQyEbamY0/IfadB2LEkBsd2uVo
mminrPZfysZskmW7kVD92Pzmd91v6Trrjla+K/jrOQHOkc+boI+IfwxSaJ4It3+vimJZRGK6uR72
M5Q+D78eOCZFdYLqfObce0cmxQ3psRB0sOjXot7Xun2rWt4Kc6r/uQbcRrsA1y+Gr65Q22KqMQrB
SQaapP7AqrNsodUGtz4vel1RbYWZPXLJnrJ19B+jZuTu1OLFaupHSv27NDN3q0kEn+3oHYyYj2Nh
t6TDoTHGFu7l69xrtg0UhZm+lKw0UrsYonKd9e6j8DhxURveSzH2i17XsPsvUQu0B3CF2RKBIUnr
3b7tAH+YZZDcclc/CEd7qTP/z1M5pFd/ihFQNO9xNvyQbrmwcfvuK7El5nfFDnUDk6bkRxv2gdPB
N2/3lUHbNOp6sesGZ5O7CiYLQv6ZOxov6rreJaWcVqPGzelqqLRVVVz6OU+YapB845I8Gz1tP1yP
vHJ46clScY50WXWk7Pq1H2C1u31guTuvat46h92OzV3/FIMrUQ6HAeZIqim3PCZd8GU4HgfFoG2l
P8hlMcYYdPzf1Mv/xTA9IL9Mt1Iz11CG32SOKNjkqbKzkpU0x81yEOlvyP5Li6c/CKfTTnJsL3sL
UmVunUvhWM+pOZyHkfWnJC2DQ2z6juhTvZJByxS253pIuIdS1P5ax8paefBySmDo4DhTfBf8UToW
4Tqj7noS1hQfejP/CepOWzY6wmmn8Z4bRhBBoX+RVTQR9FiCxnhDyYX0fhOESKLHhpdo3lbiDtvy
PM/LzGgfNCzRt9OQAqgy2Q3HGSOnIb1m0tzGbUYYSe6ccsHFg+Y+AIG77muLVNEI1Yqn61+URizf
J8VYYjsaiuWrYrfvutFHwwlY04uytk2I1s1ItiYBVYgAm0Xjv+slUWFYt4oe56gGWimb1NJN+20r
6EnSEIeRZGt5mMwRs0zUvNalPXM1sM0ZY2I9VdVgbe3gKhHVhc24HCVgr9CR09HAC0pYIghTeepD
CwmPc3NLsR2a4b0cCi48w//NmnTLNb2dggmBHoFrY6BustD/CapEL0heepPlb1jHF/hG9zqGuWqC
+eTjI48DbOYtB9NRJAduyZ7B7mgvPAGLCXnQgzRECtd0XLHLZ8d/SkL5q/CtsMzib1TQZpd5YpZA
TbHGMZ6pWZ3oaQ9EHp4aax2i8bSHsIeSrLJun+ByY1Gbq3VHg5g0+p/bRulKGfXFqVyN6ijAhgqZ
Ohm7fT7Mo1y4ZQtSJ4FdJSlFFrGERATSrfsFrx/dsV8Hs0sI61MWEqwZT3m6ci3ailmVFClZHeuI
U9kcbxaLyiT8cYzksxKK3OwMEnsYtAT2MojqZVCA5aBLHGW7Mvq4vtpJsQXr/mf6Rf5t5dPVLaT4
tUu5c7Pio+WOvmTUklTOQ3HwSYQKR7Hq2vDMHqHcxnQdfHRdGtC2qh5dbO4s4T2MnI+v0shDEUOx
b0KVfOExvYwFDbtTEYBZAvpc16NtrpjYsdOfzl12LnwRPuMH/EaqtjQyz96zhuB+U9FfPNpzZElz
muVlgfkZpFOPl452apT9F4llbwVibnK+oCyQd+NtWgeYEcSse+gomo2KyU478fzGlSd2nMhvdl9p
ONzkq56WxJNxeO8CnsARgtVLzIaelL5w2aiGwctEVCAjEdftQe/7qcHsMFsyy5NfekA/y67X88eN
kPWxyKP22bW0jmeOiNBcSm0ftG29coZILSr2tLtF2Zj9yeuLcwavc8m4ST1PMRM7EMxfZLtxeVnB
bxyY/6RRP+aTLCm3Sgl9jU7fQKaSfSMBkHXPiJ3ii4H2Oq1JHIdQT9xYa66QIgzS4zf1s6M3MMJW
ov5yCTUAD+GprUezoIwGh8jkYFLu5Ueb4slVQVKcjN7aNOSIMZL4KQyxKlOHlZwnF6wwYMiQ2O0x
VFhEZvDsO/Va6f0XYqV5p8sWT6LaeWrzCma2W7C+b3ghMlbGxC1DSYpPbU8skRY0h7psFXsu4iCR
BlhRso0nxyO6xkOiVOSnrKq9TeMUR9Me7pbItugQ+ZCHJvUcFd2gIubozd3iEoDIotCS2+G1DOsP
Zb9gd8bzXqK2o948yAqvCjUY+ctbo2IA7JOWBgyGoWeFOu8AP/ZQK47saM72chqNURSlHIkFBw+s
dtAQgKZxtS2diDFsqmoJu89FZMbOCiLtfgSLWxc1USnxtO2aeVEwA3IYCPMh1Re+Ltiu1zYdRINJ
CMDstU4RvEjGO57QDY5k9yLxLROwcbQGsUO7tRKte2zNYMftop5bcv8aXIUFzj9439bacCqP5hoP
ADpm9BFl9NvLbSMvWZIec0aOcIS8pzH1LilvMxSwQ5Ew7qjZbQQBeQdV+DqmGwIVGN1mkv+LprA8
etYXQlB911k/SdU1yEXhSCUqRHHCImeQdyPJSR0bf+cfMnDyteOm56zS30wruBEz8qpQkXLhErg2
XcoweiWJ4t5b3sFRMFgEd0MRvWbWP7Iut9YUXa1Y3Uc9ephZcM/xIY1Q96zxDaPqKYvHe1Y4h6C7
MW7YwRE8BzrZU35zUqn5PLX6M8PfHby2VezSTzTONpLpWcxXisEPOrT60sy/muDaVO3BY7KgNdWL
FvrbKEjfNThXOhM85bD2xXfmDC90//s+Y65W3QM3/TbyCC5lwx5DM002LTx/cU3LGpGFoyx5Lc2t
nbDN9HvuzKiEsNVG2pEy+9Ucw03XMHnO1KKPtoGb8btS7xrIHxkA7ej83xstuYyWvE1cS/OBwEKy
1gGF9+sq+06y4JM75Z+TcukOlnzgX39BIMLSAbaYlpXPFhPsNORhJV1lU4uJ4Bd1bJV2rdLyuagH
6NM7G0uxZ+FaRSE3+keqOKf5HuxnjGfvWiVPVh2u+gqeF2HsGSCmccQrQ3KAH7cHg+M4KpnI9mZx
9EINQ+BTahFtZMlP4It7p4neACY+/GQ69COwjXr857rGd+OAVQKkA+HxRmndTM+VOW5Dwb8My2e/
CaBLWn/2rNTU7MPoJUymxzd4tFetVHt+N2vpAOsjWObYpt0zIJ9MvPexIGSLkBRYJx9BGr1FVfeV
didgXFcEM185/V6aoDqu0uv0MU3FX1FWL7iSsWEt8B6uTF4UHkFArcna7ug3wmJV+uFDhcgRkv4a
V/4+r+KLS8ovsONNPStncLV1AeSdCsKOHm/iYFd38jhV7sHp+rXtE69oDLtgNMELoZxza4iHF5ci
CrQgJSYYwHTaR0wyi7wBnMFa+kuU/ombcCUIBc8wMFRG9KUYBjxFugMHTTJ6099Y8Z8hFzNJn26w
PlZppm9r1d8S3Ti3tXYHQXEa2Xzw9TfPVm8eTZjG2ziO/d1XZ1/Vp1KZbzoP5PwAolV7wRq4cgyC
DoL+arjqrUiLM/Cq/7/uI5YK9rLLD6NRf9gv0govflGcC5Vc+2R4tGl86tNyBwH8RjeyGAwEOJ57
aPT2hh7vGhXTPeuCi2Jd0VonjUCyEeFvIeRdS8WbSFaWI48iFGdRIJDP5jWNc8jG+KoifnjVn9Bx
nWI2WaZs132j3ciXvkaNfxKZ9zEfI17vsMzQoY7215HAjyq+x0N0nU8SH4YY8D/QoJ7zPlRnEpEf
8ML2OC2h2bZjd2//TT4iE7XAngQlxMiGkyrPrd4f0dZ77dku7jQxR+zpy4apU+oQtmcrRg7NeozV
QVRsTtPkPMrkWmtq/7+oL4kfZaifo9nIL72PhpmZV7U73eKZYgUZnbUXckJcHZ6CVNf5mJv/Krut
VzZAd7Pv7zXSEBiOR9wj17rNzyxuro6Ir+CwTmEfPqrmfYiHk+5wMnbxGxvkM5TBU5bFj8SHjVb/
wq84RVFx7l1FYBKmWn6xtoW2ppGFV7L/1U7zzwOr/oaVFosHS/7h1mbFHgraQw7ZeShvhBEczOQr
Us2+Uz7BV/HDTMJT3nJG861sfoPEIXy3Ok1Tcgwc880e5amLtNv8Bsz/fwIzjhrRrGZ4RUn0jA7t
PpjjWw0rDAgvourkHfDAY3TQGnPrfcaO82Hbw23+ROm9dxzdH1VlZ5rma5dbL5YKrx4Kez+HMZL1
V5p/mg9UR3z4YoEnmzm1G4wX05NX4fG9JOZjvpZZwbZuvhpZoF2OHyqe3rJyusy/1GTFZ9q31gCj
rqYLK8fXRMobCt2P/y8d4X4YxkAJy2I4eiANvcWu+1HjfySJ1jblWcnyuyCS2zWCWwOiPfL6lc7k
mumf8ocVdJ/PaJJok3/NpF9jGKdyj0g/md7yNNt63aHXg4/5ieK1OulSf+v74TWTm6RPToaunqv6
0pr9bWisbzcuiMfpb+wGrvaUbGUg1gr91P8fG9Hf5zc5tGHNkUM0McH1LO3Zr7obmp73aeqviSbe
kNR8kAvP0CE/15n1gVxjMyb2mk8mFwThISq4G2V+znlA53tysAD44E9IeSLJg70EXf8KpOpqh389
RzLxiw9Ls/cesQbzP2Px+f/1Cp75VYruNDT5US+JSInDzVin35aZfjZv3tRcwPkmwb3J/xFJ80Kh
e7NG7RIF7Ske+O62vLM8PM3iPhZbbaWQZxdH1+tvwkjeJY+cZjmHRr1Iv79rzXil3SXVcReN/5ch
84/1/9voowZtsSSZKMtQ1vL9+YIfPP7/OR1jr/Wv4SR+ozq8MkCgzvucfwunK945gS+QZn0vPLHE
v41h+JpY6bsRibecD0UzOqi95b2T4BaG6XlAMuOTYdLeLdd4aTi36nnBmCr/NnriOY/WCNy3XsO/
cKmxTAfVSLEWfNkt71YY3efLyzDmLmtlNsV3V7U/OsTNnv7JoaNieRQ+zNxeyznS0dSu7VisW7Rm
pfvEq0V9227yEuKv7+BiF8fakivbD7fEYW8SalKXjj2x5SF1QUob4y53y2fWHwdbn9Y+0Ig4yqkq
08t8s5O9ufWT9ieS1aKERDw44UPXEE1puvUS2M0irPKj6c5Olq7E3fo+JPqvxE6KKIpjsXol4ufb
bsZHbrp/7dC/EFsxav7VCaKNcOB7WP1rgsneSL1DZXobMioIPWEyFV5tiIZOYS4Dx926dfYuVbmd
6pG862Efo6zMJfXyU4D/TPerrSeW7sjIS05bD3EROpZNgLUei/dOIXVyC7WsbWOBo18h6VCcDdai
8OVhyoqzSfxVSYiim+jHsOwOKtk1rtygz34RLPLGbB2duSTiEwPUbRbIA2afw+iS2MeguhPPsSAj
lkCadvitCE8ScX/N7Dee+vilJqiOerhFm+I54QFW5jPZhAihh1UjZvCD2kWIZQRjSeXQ+6lHGMaH
oQQDonWnWf4XeAa7+eBVD1ggGzlqKbyLWP7rP3aolJf2cggpYdB6ClHu61jsR/QWFQrPMh3X8+s8
V5TIEoUfHtC170tcM0bvcxyovd2np5Caw7O/E7+9OjK+EjR7wWyA5LXCSM2ZxiK8r15ghJ49RIj4
w1jmTKg6I36SkFUCOomF5SAk6n9CPkVGwokk+3vZ9TcTGH2WtMvKb2dBMygGM7mEGccN3y6FdgsS
PKYyaLSYTGp17KNiO1koxF7cjzh0UU9XzzWjrdHx/6y22NvMJsDLbRQDtBJDku//uoe5cAXkyALa
2xgcZ734Iwkb6ityIHeT+CRUIM1xoh3Ze4uMJSU6DUYJAVl10GjacqXNPyV/Xks4W3PSWwJ+ArN/
319kni46d9yyCUbOxseLHyacOQHGHfgLqiEPoSbbV3p9N2cyRkwQ/9eFswZDuTYDZxermBG2tzeh
WEX6dOwZ3gatt8MkNaoFfKmV4VrrTmEJSpnMBBFkagNIzUuV9CtSH5cNIAmLFQ1gdh5cAI2jtw/t
oFmAODLTflfm4gWD2H4a8p1ZR6BP66Vuq+0QZbuOWB9LgbRHZyHDVVob7BWRHbYQppI1DGCHCVJF
STqIX48e3OYB6vmVgo6b+9dE4opSgM8pUlffXHnq6lnH+RXgv+Z6eX4X8tBi+N8sOzUtWeldPXd8
aGm7cX1x9P1gVQK79ff/sXde23Ez3bV9IvwDqRBuO6FzYJMUqRsMKiHnUCg8vSdk+/jzGR5+At+0
REokpQZQVXvvteZKZrGjq0BQZp68jDLek0UZUPV/lqDDQiN+FJn9mYYvKVKmsbKP7mB+m26hO91R
9n+GNMypsupRR2ezc/WT4NGfK3Vpu+kVLdkZHskdA/q2BiuV1d/yJj+kBHMtd0GuaxfWmxSL0E/p
0KoRJrocWz0QyDOkpuRZJqMwRZYFYrm/fY6cWeUflw2PaMRjpEKSE90DlORVJLWdDNuAKBb8Wi9e
BmmbKvcSGex80rwRXXol9mWdNtPPUPcZLGO0519ddWuYjIyYCyp0sWmxthiUq/4IeQlUtazJ1JRP
BiZ3I9NYAvWLqCUiVXuNBne1hPNZOHaWoymWe0uQgRxxDiUgfvljdvSNSL2DO7CtYX8pXFbTItop
HBhK2jgIKRT4OCkMIAdcxlLuxt7eOhCnbe1CRbIiXprQMqhPqCKukzMH6Ki3bT2RWefv2YG21ght
P9ouLiHcw9scXKtWqM3y6Zk3W3PDgEfzyix9ZDFYJOeO+rFoKhRCRnzBwbIRTkn2AO53V519niqx
m/z4pNHvix90BI7KvkXjkgmMhL/zroXt7gFi3ZLUIgiuBSHiAzt41kxwLdL8AGTLiMBOBtrdiwxv
s6IaFHWgtDlw5uaztqJHzbaXtAeiis4IPOmgKepg71AuMDX+qKsvYD/WjivXGggnQda6MbaAghRw
DHBVabvptDYIJ6IuC+fsMBiXsNkqoMGmlh08HQXrFJ+J/519iWda7R0pIOb173XKheOAlyCRX6o5
KpZN6rtPRvrfYJwdBxulyI/lpvIa/9ggiDbFwZuKi4qTwEaOkirnd5ofpM5wbjK3elnvjcna/a0O
7f5JEMMmy62PptZPfRIHmkGMAyxXWW5rQR/PPCtulZIikXQPlvivQpBGPDABavNL7pT75kBc4l2Y
OJBtsQd0s7Gh6vOFxV72mNZYdtywWNRMB7fwg6LxQK7Ldf8nveYkYrpLvOPKx2v49y3nZ3X2THKW
saK3uBlSTgogz/lHKgiBeeoHdBxW3CvfBz5HdFgwYamkQU2IA5GWI4cAfk2TcGvKiVDEz9wKd07l
HeDePEzbuhFPuPPi8UEw5bnBc0iHbM3aygTB3iW2zR73ppHCOcTEM5HFh0oGJjiWvEGnlVDvloV5
HMZ9nOypIXlPmtPftVrnovt6UNDdKyc4KHC/hxgNLURg3g2VDkg2y5104rOouYOhDYHROPSR3Hse
CqVk2Nkj8bi9e83K/JiZcNcYw2VzeXDN4ZBRKmPSZ7s2TzFBCb6EMUJYWmh02AWmnSoFMWneEa3i
uUvGXdzNv/q25e9BwFfJt+VOzrpk8djc5jq/yFp7OD5nLRshLcqVro3P88hNV5pbZtd7FGOkotQn
s/swJaOqsQtKo94U8Q+Xug7yQE58WuqdyrrcoZ8O6CRtlgvduEg3kmKvRHnMHzNnkix/jUhjKIV9
0zVriwDq6LZeUFfjtXTzI6yBfav0IEzwqoEyhg1wapr2hrT7FuaXtqruSVIe0qQ4FtH0rDOKnhr8
QAKV2M4P6GXPhZZsUoufhMhmxteZI60gc5aHJ9uYs7dXJSNTjtzefO5VdVBQx9ddjmrLbuxfuZla
AQqjigBKpCpwb8Qd3uGIlj98s0zAesAHu92JlOKYkNqaATFwThmiqf8/bsj/zg2x/1duyFvWfiXl
7/8GDlm+4j+gxPq/TB3AsG45CzXEMEHS/js4xDT/ZVgM5zzPs/G+WP8AhwjzX7CKLVcnstmx/tJB
/hNObNv/sjwcLS7f0YIszE/6T6LJf0O+QFD5j4//yQr+/6ghuuC72DqB574DDNcyFnjxP+DEzdgC
Ee0UMUVhFYSa+bOp2ntqKeLtzJ//gKn8Dz/KsHyLd6H+J6REMOB2XSEMA4+4o+ugUv7542yD1Mxc
MHBwyqR75Im2RVbsPYDy+URAR92+hKKIL0VFw6bLZzfwhPbuz8Q4lK4adpMHvoGE6/bRWr/EYtoA
SlnuvbiL75wg4zsrKCYEazjIOhyB1/aQxHLtZiZSv5U1EoGyRuHMGLR419NjOPYpIzefjPXKtM/q
/734tHhNVv69Vevme42lI/L09FBKd96kleEdw0JVQZxhp+5E+NWn2mcbO+ndaPs/sNCm9SzbLHAc
I8LNh+rNkjolcVHtZQia1Rj0+jJkWISlyOJjOqCdtJ38hNTVeMUn45xCv/YZVMp537gz53HiN/aT
EsieyZ18waiov7jIhv6KceyxO5Da0T2yPL9EbjWzOuLI5dgm9/ilsodu2xyviECeTKFvusgljmqW
NEodBBo+jTzUm/50nKkbjvj0FZokRAyEQuVa/bC0gxXm3Y2TeH4wpUNE0TzJQLT1cCQrg5Sjszvr
ZuCa2hNMl30ujcHft7QMmTQSep6KAotCdShavNWGNF/LKdOfRbsgV56+YWpvHRL157A1ljAv9Cmj
WyElmuRwdsJQHVIUHntVbAapnN1ILMyzXEwzbjT3gabrr+SAsalvm4Eaz0BEcu503VrDmF5OzuBY
zCLZj1U832tzaazbBAZ4ZAa/pkDnamd8Eil7qjEVgOgA64HcBHp9V36mvjWessEbTgZG61Xjk7A9
SvnSyax+keno7DX7GMOxOA4NJZDt6uIAPeijEpnNroYnQA0CHS58SyYP9V5NlPxVOo+vNaPnu2Fn
wJtP0m+KWxf57q1PlXurM9IoHCHjnWxz/RSBnDmRg6rts9Y+dLlNh255QeF4HBKgm//1qWRkXCfG
0gb0khMSZpbqrSY4Cx9WnXzwEzZuY3EgzbOfEyBMy1Td1cP+5/X9ASONsdFS4aPf9p5dUv20My/e
kB41LvI5/yZ6I93nHCR6AIWY+C3LvQ5CDLtx9r4LV+PMXpMz3Gi/0wZOIExIsXGrnGFgU1TnMSsp
1BGSExVgi/OYZxecsz5i9ck59QOdJ/T9kvSusz1Y+s6Y0rfYC59aHsn3BD1WaDe4uJTeb/SkIqPJ
VMra8XwQAl8J4yBNOrmW56tH0ilFBuqMcQ3pRzP15oX44qaMZiK+6PAdy2rMsPDjiaM9OR3HMbw7
spmOYUl4ZeO2Ow/eFpaI9CCm/FmCREMB43wqYgBw0dmB8DgJGzNZH7HQ1pNCyqHb2Z+2Z0yXQwMr
hqy/R76e7eJCfyk6ItSwusXTQnHswZyUnFMSoiI7CGybYjBPbdz9QLBMWkQmn7rhKLJkEaiO3ryr
MvVWOcn0SVoGT/2IlwZN6ny3mu61cK1mZ5oW1oFCm56AfPaJ06Uf+Cpsy9c2cwN/MYFx84+Xv59L
W0HYaNxH8KVt/VDqvQLVWVQvkz89NCwWAG6G/Fy6YXquhuQ3/99HPuo4zUb0I2ST7pwmwyiZVflu
9P10VwMTf9R5dGpLKzng1XumWhy/9nERsPJ0gZUh6pzg1d9bW0c3S+lbIzKLWRzXZUW/yc2M7izh
CZ7tuXJPtR5ApHBPZaE5//5ipTMyvg5CdFimKDAc8434XVQMNi1iZuGTLz6iykvJgdUYD42e+0V7
ghTznEYBuIgU61DdHGrZUMJP6dUdDIBwYIiWkkC9CAF+vG5GqFL0hSJXwoqw01s3hMl1xuK2zVvQ
Gsr1iXeZvuy5EEE5ErEMsFXfug3lHoUmAWJF/z54laROTH1k9s146t1EILJ2CS3p8CPFqRm/VWN/
sOLO/8yimo1v5nCfuRV2vJIhlTHspU3PDXtHew5xtfa9K8/VOM0XTc8eIXOOA4q9+YKE4FXhOj1q
wjXvvouRIpvNDuMWa3rs8LlZLVpGS+yKBIrkLH7muhjfxQD5cQSEsDbIgHov+gk2t9LtTZ7H1dZn
hHaIde0rN838NYnafm/z0CA0pAduiuo1H1Xy0ysg4hTwoZ+VYGY4l/6RVI/p3Ji9v2ViXrwi0gKT
QHHyc8KLJMJp+pNMTdAApECrM/1s5fSdfU284n2cA+S0xr4wyuSp005Ftu2tfIw7715qU7fWufZU
aka7M8JOSmeb3bQkrReJIfj6To/BrJufhUuS8VjBPp545q7jZKTf8LRCrJnpFVEMnkLiEA9an6e7
PlfVF/o3NMzG97G31Ibg6nNs8kcVGp43lG/aLpHkHP/9UK8cL5Cps4z3ve2g5dnj74u0qmwrSTFY
ux5Yy4yeGaHhCFpQsMCutJGoOpIeUYKXIqj74qFMenEY+ajOL5O9JPK0fn1xWN4KY8i+GxgCWBYi
B1u++umK1L0Yzl6YCtyPX4jL398l45RfzOSgs8BkZKGd0IXb18bC2JxVZn2Q6GPWedEZOFu592bf
GfAsd9rdF8ZGd0sAprRNuwnkQWLrMQ67wWAUX967yr1Ojc9kLdczJuLtN5e0gF812uPQyJx3QDGI
hLQPOUF2C7u8utjp4kVPSOCOpqTbsk+CqwDRNNl9vg2zMdnlU0nji5nMsXYpmbGQg+cpxmNVJWiB
DCAirqgB/0xdfasYRs5kQ2DCo62ueLfNiZK96jcJVAdaZ91BJKhBVyLtDk7jxOA8oIrynYjQGjvj
qY+KXKPO0Mn6avqzKTGetETGBSEp3htGkngUukz8rg4WxmW9JYhgiPXp/vfFRdo6Wph6ksXwijHZ
v4yDCdVrartLNp2SkO2xJWH96DgjwYHgSUobDnZeyO+AMD6S0sq4D0W244asThq+q7u/vCQAS7c2
vQm2LGimQwpXxKCd/7D6ajjGjvPz70cFgvM5hdU1zWSa6TaQcDOZ7l2MVraU4n0oLVq+qmhQdeCs
Ew3o1LFD+18z07OHCVDFWJo/croyNK6NP4Mtz4hCc4TuA17EBjUsbPbmVTPKiIE+QUCxtwCoPddj
rgMDbugdRPYIpR4NbIYVb5H1o6vlNU3prcE6A0zHmOlKtsUXFKQ50JnNkTNOnEEIOPXi5vDcXMu4
6nJR5korfu/9RB2dRQPekjQFEDY7ILZHKihc62ZbpcbJreiPMF71s6V71U5jtnV14uJj6JyLau3x
pSz4wlR1aBAmrd+0RLkZ3KOvTme5RzCHrCZOXD07gI50CW95Y1bBlHOXWbzDt+WNvU0NEmnPqjMO
h8NEyhas4rlV33mK62BG1nxgPHDOo7nb4LqXW7nsUzLVLzhYaMEAlb38fVFIVTgVOPMWxC5ZEv1R
i315Q7U8P9oo2/YgErklSLyzFTfpWMhjVBnDzp8ZDRRGxJKmABrX7FdbAsTGi+7H8clHJbg1XChV
ArqIGbfpLWvElU6p2qjKt2/CEnQsh3pR+CaHYggqYznQo2TYqshqD7bR/xg9S92mqLzTZvafZv9S
lhzL2852g6nNToOo1R/+ys4nJPiHMXLreiNkIWh6OqLoRJ1iQRMqNorFn1u2PB44RHHpqGMYEVqY
D77aFhFw1k6IiLFHU3yrzY4UvwIDLAODBExz/8cejfJGQUSHh+3Jy6LyVjtNeSNLqbwVYrqBblDH
//pU7OcgAsGARKK16arAT5/btqA/SaFktg7HU15qU4+I0QvpIra2PBU6S06V59FH6XT6Ok9/RfFQ
vMSFQV6FlnxYy3moj7k6QxRosIkubRpNlGhYynvoy11p1jtI88z4R84HfUsCR7E0i02azKVtG8+6
UQM2pkb+Bh41/4CKmz/KJoRja6UNyW1J+1FXFYSwYSY+Am1r4NTA4joblX+sd9lLxCXbJXUTIhbJ
57VNSNx7Syt7qKz8E0Q/MRF4ZPdluy/rRN08BLg39ho0eoWf7mXVzBwqozmQywMQT92IKOuVAy2t
3pbAmLhz9Ws21NhoMboGQ1eTPma+ktHnBbDbnUst4ZWEehvOq6xp0q0z4qtF0Bek+pS9Kg8rRacK
oifM2jiUKE7WowIhXGfDj9FVr+NSOocsZCujO4Jz0H+TshoYdi5/2BUcJjHWM8ExiQESLEZjHPYa
wpbc2NQ4MR4yF/VWS+zhFmWhre8Raia7MTSTm2syna0UqBXPK+e9kbbDlYyTkNJ9mQV2RhzkIPc5
tj14puxbQZ6NjT3lbIXpDNPK/qglnL2EdM+tGI3k1KWGFuR+fPRBjZwGE8Cpq57EcIy4tdFV4Uaw
UCIs+4Vu33XZVS+0BexAy6x4lXr22pwjesczaTLuqOjp9+U1GQZ8P61gi3DRMCeFcO9DItD8eN4p
dcyYs2n4KVJY5zPxNixuv9is+J4eXtbIng7mUO7MaDY4V5XYUauEeDgvJn3bQCilR8nBSCyOOnUy
BNHU5tc28sejGznNm+05e6rb9CGH1tpA/1d0Y2FH+32s3hqJMdjIy/mAOy/f2n1CupndyD3emY0z
f0mnBXyji3dMvM+yZcZFjQ7pJR9O0MJ8RNALIaFithxWubumHfoxiv6Q57DxXeWBQk0tGsYL+70C
fY0qoXEgpGdUkpWFfhM+IXVW9EsbhgclDE66lsWguiJMKzrcgfalz3pcxR02Uem7E4yeJNxI2QB8
TYedaA28Oza61ak24HHYSK4ELpdcBHZMYQMSaGB63ZR7WilvhNO5p9y+mQ5pcU7+bvZ42rUaskgT
zoAG+Y3Tu29OAoGhrDtmI73xCDHhGEiOV0WGITXMJOB+g34sJrIKbI/hsGxIJvw+Cop05JwWq88B
L7Z8rZr8UrhiW3j+zc/Ub7NMwp1P45wVUVvI595BDZFk4IyKtbW/Eltla8xz6FZ7tEJprh9xxIVb
rHvMjur8EFUZ1CCsHQqYAESIdkVQoFsRGxhjQlgVXKpUTkQRLQ5Eq0/Z6HGNJ5BaVPujw+YqfSIu
Y4NBpnKKlCJG/wDM9kS/bq47RKONtdis3Bp5eXft89w/mYN5c6Zq2mBZP1uRMjdtXHc0AGBP2nhN
UVARB5xzuiNTggtY0/NY6cu1gORbd3W76zOTFCVtCWH/+2L7S0i7bP0D2h53FsAusho8VM0EnjCs
89T5b0rHpJyP7pesnRfPNz+1gYtZw3svbP+czRHgLb1FLhipLW6QezKZ7wzeDwz5skNRjtss1Ads
MgkTSDwygBWaXVLi/VV1CmeO1MT+V9snX7rCzzKjXk4TefMm99XPhqc0oPrYfoMOVs9X44ay58sR
io4iKYac71nwZ3GYsNWsbYahMB6tA0C6lBAjA1P3tFfUR6tWdNPKzbwPl3YKeNg/feOVnK0Zh0zP
XDY7WmSHepJEwTbf58S7lWn6iFX9ZLabnFsEFjJKWR60U9bXzHz6c9WY2boOtScagGDq3C9Gmb/M
2Xy3kb2OJHtMffS75I5ZDalcVE2QW8wY/RLhFBQoa08UKI+sJVAnYWxNUsO2batX5kE2klNyGM1Q
T3FYdrgEaustHp356Eu33RqA3nhcSJ81weLS4TAp6QbcMVN6iizzhhiQESyrgq7aAhgaGjHPGRDE
99UzUz/c0mjJwQTUwV7EA6zihjkVb21hzVB/yUdL63DdTuR4hl07b/KyK5lH/Eg9HZdm6/6ptPhC
UsQRTNorPQp9pWvYeWIyP9ayboEQNylZqBgClfVFQFaxMfL4JyzCkVFY9EdODnoUdMSQJOGzkUHS
Nah844wOTZt/5jGJFmxs3zw9f7gpEsdBz8C3Tb2xiWDYx/5XFvrDrusg4SDsC3BtYnHJCN+Ya8C7
iYfqy3kSNX+JCVJDDW5/B6fcjPG4GWqN9SA1vrABV1dZ2ghBbfNsTq65ztEca42rYFCiSCctdzUq
t8Pc6jTsv+09o3XPrZlYWzuzn+jeCM1kxLky0T9v6bF069bvk62Jumy0zQ+7JPJzTslNctxkl5bA
bxpHEytk13tIQ8OFFaGaffAyxHysMjKsmyHZ58w/q4HJr9tadOjb4YUh2qUpFZpjrcqhLr0JOWMQ
BIOAffd3a93zjAdwmpheRyehzF+1C/i67zVv5SqSyFRxtoqeZIyhGR56p1AhKwJbbFexaADTzCZE
iOk4L/hpmnFACtYaHA19yZIvIUEFCPQkPEL3UBY6BuBlnugU0SOfRtaaGLZEmpcbusjVrfFCeHMh
JE+9MYmcaHDQNL6PFJ85Ho3QYYyhHDGeQHWZakGWBpx0qYDMY+WPl6pz5yewCnPVS0g2WlN/95m1
OkYosAYMMVs6b5SrM1SsTNhwwpbMaiUHUreE9kFcW91DAbAdDq7V1H4frAsdKYo4QfRo1ejOOrT7
wCuIyvFH4aJFANQrabRtKhTXqyLUEeLqOWVTb3M9YuZ4cLtJQnmHGoFdufUehLgJLELK3s2w3rB3
5PpeE+i/ovEnibEwd1TDhC75BvjCOfAQ7RNfWqvO8ucTKYTo5KpwMwncTXC4wmNly8/Qgu3Y8b9e
RwIVQgXafN1TFliDwOoZd4gEddzBo8gN5quVG2j+vDMiUW5xnxVbCJ5XXXm72kMKgV3sNra7Is2P
CT4sxx53wwiGz7Ba6Ebja9Zr1wjLP0Z+9TvO5W+wAP2azcVZM7N4DnFxrNsuIgIH5GPU0QTgMAw5
ri/2hpA71+GpbqciC2xivVakdbdhH54b+aJ8/bff238wSjzQNv0xEzg7muPC1YEl0Lq1cRZaSb9o
VgxmoXRsvQl9tq/MkwNLgwPZ8AB7eGhEDuQGicW1oPGFB2Qy2E3srykn/tjlsMrYflpNJB4GMUCX
sqShPDmasWPagy0I9b/X1rAaycIE4YEBD/geSWpZEQxGfabPbqyohKHcRJG7jWYI3j72GCfx0Y2h
Nx8zCxAB4SbY6DGw4b+s8R2UW3Iiv0IQtFgy46+Q8zDs5m5vd4N/7P2iXdU0h+N04FS10AZ68FbY
huRjdDvcIcA1C7pfe6enlT1Q7tXrNDNZzacU9FPsQOszYIjF3OhceiITXVhpGktOBvS0bIs9N3W4
N+L+VoZZz0M9VCnSXWa9sZ3qOF+WT0ZFZF5NhJctHZLZ5/hhAq6S+Jg33VxMp3mwuoDYQv/W2Jq+
KbP4RCnPPCdkHB253ZlActR3bXE0UG+sQ2mxCZjy2xhJ495Y46fuZYHeCPtbXaQ4GEzalpExtN80
CpnbPIf72CGCT03SONpzry6+0g/TEFUXzrDRyYybapV27S33gOoUZveDSU24MYm304WTgXSKF3fH
w5lStUr15L1X5UlF8ojlsf2UhfWzygv0SstFp/21wvzs78rsGfsqPijcbHSM6vjhhOk20Y13kTbu
2eZUtBXyj6F/y8xk29KY3TgRFfaI+GecnK8iI+S0pyve98icq1gfNhicYMGa14Re0mpA2piIGgu2
QUzfBFGKeQsdTrpQBA8sP6tTvk8K9jmz8BETQUsGUr71ROJsKNxogeWmt81JY2cHKA4Rp5ZT0Ran
uIHhF1bECFQDHKyyTzfUreZqME0SrRPzZhXRJTbN5HeTYYOMlNr3Rp7tLXq8YNcSdBjuyGZjTfla
Ik587aDbr2V5h6EkL0nqFydRTnuhbBlopQ7EkdKLIFhXbjkSX3pQFTi04vJM0ouFZbzlSGZPECgo
2vKwxkUDZ4P61ht3HC/J/isYFMkMX6SXpvis48tsNJj3C7/ZDkSSrQB0bB0X9KTw8RmL0b11dLlv
dkFxmU1ckq4ND5PxNtTzSA9cso6GEELH2GKsY7jPjvHHl2vQpk7VYB11RRFtkhgfFv4XhjstkC4q
xbhvjKC13F92N+MetLmUohT6zTBdpJBF93R91T0txahQJRNk7uXDyrCgFafy0+XUVPcugrQm4vw2
eQ9quJ2rNNy+s/7odPsjoxk0QUk23TK/YKEjz828AgsQU2gE1gjTEUPY0dClvqaN1G4o/wTe3WOk
sc55HbTXzmMX1Uw9PwioA3VlbOfMLJ9wRuYLiUcQdJcrlrbXIsSZXzUSkqxPZEVcw12pLPP8EwAA
7gnMwr1H51UXFsyyaIrfy9EOzNHTznmCBM+rC/gO2Hdd3zMugkYt+lR7zfx3WvUWlnKLPCn8scmh
ahGNjCIuqPoAXtqlCiATgHaxpnpjWkZ69Gydxa9nMjkPzE8pIooS+12SJFfbHqmv8UazAGKxpecK
GLvBspemNV06husBenJQZc7wMrc6ZwaSulZRhnhocsAbmMl8GzNZXz1O4Qz1Huhx8lM6YJpK/EQL
PB3OQFtiPS+kxgiBM/F9AklwN6Luwx8rd2vWSC8Zh20Naxo/3VjdEwpjluHWPRoaAWY8COTg3eNS
bvi+7/0AnlPTTMIV8u+jy6IjmtC9iibTDsUSnifZPlIUnxoDaZ3nwPmZVhHcb9mq15hYntXg6CUa
uXS+STdj+q2/d6Q2U0zG0bqvx27fx7Q1p6OYOpIxMXTL7uZz7S8AzCnLwR7t9LY8zRJhljZoFHs4
gYK6Fk8/ijFJO2AY5yrc6xnu/9H7bjIU913juEjdCaZ11rpOr6uGcrYaDZjnyRS+NraqwQ5jq+JJ
ZlUFlNzYiXkcq/DWJmLctgZ6hinKDr0A5Av3oN6F1Vtmga7oQPqdJ+a9L7ovDmWDMdMpqkuiw3NK
ppIc9n68Rf5gbuNZqF3jZOkVuma+s0uNXNaBRC3ItrOvdpnh/hgjDaSnnMAKa7tpZmztyeFPRMoI
Uo5F0WihUO8nv7haRMWwRNlJkHNig3/AhBgGMLe/6k/crXhuSXskUaqA1hbTpnV96mCofpViZ6Pz
5q71tFJ4thbEhrGF5rRkBcNdcZYRHMzsR0PKyRXyIf2g2VkJb++TD7dLxh8qdI+OGr9rJahNXfOu
tutXOLhABTvKXdPAWvVKk7vYg12Dmh1qy62uPS9wLcrlIvvya27RBtXHdujMKyAauqiCYqhdrrHp
4URIU/9UlMMC2S0mzsRlv41XknEnCvPK3865zb3ljNYxwa+zUvAcdiQCfmPnS8mOZ1PyWoXckspw
zLRfIo0BhYy+2DhJdnIVqDms9ZY7mreSRdwB8RrEyoZCZk77RqJTcJdO4ujH062n1c0kap2Ai9r1
pqBiAxQItOjbnN9IhQbIQlLEOku1Y6eXOiI5/zCy3fyJfHNXSGaLGIJTQ1e70USRN9nWnbDHHfZ5
HdM1xUJdICVBLUHaivasnJFzmAYgpuGIRSIWLI4Q0IJRggPiHEkwRhbdZcG9E051/qpyo3tYM3Md
N6R3wihpNcOVvDoCGHNat8Um1mkja0hFflU0muacpUoxuDsjaiCBVSjvkg5Wfq4l+sKxTI1tGjPO
n2tzwfZrBxbFn2EdfcTgzlYTm9YmMzGN1wYi2QpZL/oO8WV4/daQgKOTDI6NK1S3JWc93uDD5jA2
ktnsN1x06sPcTH550ka5g8gUccQbXSWQMIyMwa/bd9t1OPeZS+Zg7Bi7vy9VYQJFIZbgpBKprRQe
ANznSOKZ8F2s0jZ2KIx/Ozw6NH7Q/JPyjU4cAJyXTZ/5oE6mVxNAQn90q/mGuqeV3AnKgVBOYBkG
6E2STTgduPW8bumSJXOzE+Hwwx2zfodvMlmDR4TEnCI2iuJq4U3BAJj0NMDA2T+EhOLBzCPEgL3S
fRZe4hxm+64V2vcmsiDQ1MgfnHI64nyZTPcUcbjbxgXqFStMvH3ll+dShS1zQIsI5mI0jn9fyigs
d5UavkPCZFxFgbtiMD4c06XtQC/j0PCF2EaB0FFzbJXfu3e2kL/HXeJ6cFdrlBcjuaUDM5926oHM
knEdMEnRkMNTZnsYPdbMRZGsILcZBDtxDXrEKv+Mbv1K3p34SEvWdNE+nN6hJq5C4M+Z0cCgy4ct
oCiIL7WTnSmsOIM5M4Zy3gOrkiOzlOmzJkPP6tC9WtpwTyMPnOKEa9rRgX/gsJOyG3DVZ8VZiMnZ
/Qzo5vxJ3OzUdLY6idDCbNBjtuwBSqrSbuD/1+bT+A5dRaHt1t9UOKh3qzQCdiX5Ys79d71187Pf
xBCfXXwTVexv0hlubowrZ9XM9fcULe/sONbdWF4Y2gD/NaCyKZOQC40j17YlWxB/GL0w4jsCuJfO
tpiDEiQcDWn9e0sDaVMWRMaPKVGvzlIOlBm5mhgl11nOaBcr2iohnvNITL3+yHWr31jR/AZvhAiS
0jHOTtVq2wzOO+G/aMlT8GbwtHTvDJUAobShk3PtjcinQ+MpRsaoI0/6Rk5ERTIYnU5/fzcwP8X1
p/0A9+wcB7KrYFEg6RjBbBLssQ0X0CPond08cFIuOBiZSvsBrnCn4j5eumybvnBzAHBh8u6psN6O
Prxkr4/gGZZCvPh9cc6KNj5q3vzbch1zJ1HmZ4UZncma6Q62lrwNbUMeZQpSo/O2nkOXNMTn9dN2
FqR792LxTiMk9G8xz1SQ9uRpkXyapIoSJaKeTA06rAPaAUq3FAFBBspCl+ltMfMm+HmuvU668Hga
ZWV9KJEc4If+G0fntSSrkiXRL8IMHfCaJKQWpcULVuIUWquAr7+L+zBj093T3edkJsGO7e7LGQrS
2tghLNvPhKVJuuMysblyBGWEeyEV4PZLqZiBCfbfBPcOLorFG3t4Dv7srFVjEOV9DxEcO8SkYf2t
HDgFuWyfoxD+y9C4e1XwK1F7Nd9ixzpjwJYnE1BMQY8Qry1nht2lE2/ohyAfVj4p8InAGaqDHdMB
XpCOB9g+kzONP+bKLvZtVpNfibTXkTE6qEX6pCiTtYnF+pvEKQUuggIiU38rNF1/gvGZFSAu6iT+
qoyM/6MpOqDF4l9e1AZjm82iygkyAXiorKbX2e7zI1UotEoUVXNoCwhWvegO6S1Pl+nBGtWW7xEm
X4yROslPgpbvoDdrsQnrsNgiaiqHlqduQ6Llx8bjw2+aWYwP09paKmyUURrqQYzmZfxxuVgjRh2x
LJHjqFnM9A5/3WGeh63LIgyLWIluYxBEXDKXPg/b4ABI6yPJsaNFpnmsjqUDSmixw22tuwVXBuIS
GoDbQe5yOo/6pryymAUG0t7ShG4V7P7pHnjPNqHophxoLlBNUflOGguapSSrBgMyyJCS5lyqkrhz
k92jOSdFryZ8ry5fnV7nO6teVodjCKqxrQO06S9eV8eiRASPXXg29sC/fx7TnSziPyz6B81i4I87
tSXuL/6Jaclu6ovNMQ/oi5dsGbM+6dHXN5aGHXIFpKS7aEzIHzhsi0CITecFev2SyH6vFfswSZyz
2cJnwXIvpujoGDzIXe1FWdueOrODKYs/cVFpDeeE5jZSZv3HbGoqRGR7Vy4caVEcrdSD4myW2L5s
rfgCh+mcWH9PPkIvQFLO6FadIkS16U92tJ31ydJeU6jyy9jKixqDlsxGk6UAAQu8A0z4Obo61AEq
jBVpKPscAAiONzfoSfKMee4PeKY9JUsx6VrjthzopNCi+LFeCN3Ab7mXvUkdAbqfXnHgtJpZ88IY
+VY0WsM0XPNNSKdBWIQg2NHt83E0zkP8QhGQP0aIjqlEn7FjmW/rXDw6YcW9z5leQSgypjZG90hU
wCYQjRDluM7F6fOPZIG2qDuOXwPFfCM07Jw72GSgMO6q/pbFhnNIlJaJH/NcQW4YGCExmEoQYTJg
98pYrFQPY5dX9LPN6bqH7rubo1Wtn49K7eNAHN+kJr+giVes1KbWJ9xFd3u6bNqU/0K8c63MG7Ql
uSsa+joIwNJBRl4qStV7KFR5NNICgvBotMT6uqchTV9tteBpM/pxV5vRxrUiyriJPTBkjq9ROL5D
IRu3XH6Jd8Hf2PE/ilcObjDOVw0XKlMhQPZRWW7odqzoxN/U9QO1PlOzLW2pemEDoMEZ7dcqzWB4
TeJhFdFqXg/bsKYy0TQqXLkUpiWLQw6yegN9GzVgSVIgGtwpMG6lNhA9M7pmBTkOMwURRknEVJto
YrS4Ek5scTi6+BNzsGZc1hN/asz2MPcM13BcAmYs4OdKBL6OLRaLVHxW//8vHlTrElfOP0P2BUC0
qT224mBt9K7NrmTKNpVILcBKtobPx3yl3rz36du76gNMUEBkNwxjxhE3SX8gGrNRkf+PVdq/hHaa
XuHFHMkJUSxEDloddd8u40tO1MvkTliXFodaRxDe9uuOSOOi4/Nx5963s7rfuSn5YGZYTg5eQpB/
J6U6Jor1lzSFc+jAeV31qvsdnPZuNTo0zRIVN0ozjrsUa1hHATSu3qHAFAd+idMWSq83N+TdhcmI
kDfZTXYpoSI05kyD8uRGQJUnnV1ynC5MsFFxSYvxbQSpRqolZpkWJyf8hQSEGTu6ipiOcshE23Ew
6Z+La46+mKdL04NsRUbjLHGS8SIQtxIiU+PioonCBvMVToZgjKInKxqaoE0pAzWLaddKmbFk08Nj
4sAmBjiY6+bNMarHKq2uIcpxlA6/kqKPgWcDJDQFkG3FYKOG34vGt4Ir9XPmJUtskwJROKeVUxg3
bhuB6WZATF2Ygtw4dqJM7qrRWRc1L9GfSflyjiscYZBO47kjQdQSQuzybi8oJVR7xaUMnQ6drOS3
Knin+4kBy5bm541W0IgRPymdfJNJGoSlomwPVLXEe56GxE8kY0daOPO9g9c7dFPCm7XofBQlaNkz
JVtq2oBq7Su2zqKv+M+rnqRF9YeaIrPX6gN7YaJRvU3aN1r9Motp0A6yL42Vmlsk05YYBPnGTN/B
hUXWIFvAgEc2qKN2ags6HKqULpjJQeKPhpH7Y8+6IOJcae08hX/ES4smETLC2lRvWqLZPh9+AwX+
MIW0IrG5qY4ocI+Loz7oAwDvaJFIcX3McY6hwB9gGyfsKV/wrNysFJ8/5Hp1kxjFh85A6Y2a2aG+
BhnVUfgAfMaIeqtCmYJeaJO6UOaCLUF3ytRRpTSqOAEdcGmDo5YkDpVHE6f4ket550/WIr3BSG6x
iTDjSKXz2zjMd3qNDUZd5cWoSt80rW+2pkAM6Nc/XV8cHJd/KTfjHcHDcNvrlDCNSvTlLnSVtZqK
BhuOALSG6rdAifc60TGMOROUVS4gSaZMXgh57ezg5/IWWBV8/JHL4cI9sBWuRYBzRuYnUIuOdCgq
Nkil1G6djozl2g3aq7rua91RCyhpv0RsXWKhfIL7Euhm1MmXcfwuwuxOqe7TqOAi1cNP1bYztqOj
tp2a2HiuKUFjMpqCZb3jF0lCqXzr/ihqrO36Cf1XB1itG2c+uvqeMJXjTyPhnyXcn3GbqGs5VJRX
xpMAtLyHKcO6KaG0Oo967Nrw2ot5ebcNeJ8DG6q04xikgmvTsXdZ8eBbRlyx5S29E/B1ytYEWwjc
EHDYXZenEcM8e8oeYJ+uf9hNTo+c0ha+Uk711rIom0GF+uoBBPEplD8KU7IaxsNuTDSbeDklhR1j
seBpAs033ZMY75sLDJg2C9OL+qh9obYFdaWVMe8ZDQ++SP1Y1tzxtLJ6Sl30l3YmaNpk7rZfRHQX
SQu4BDp515EU5tH2aAOuAW/iyNIc8EV6+pCEK128LD8hVU+bOaVLCxNzCr+ofGnF1F2oDOfxocMM
0zyGyP6wKDXBTTV9tJ3vutNpckxQRPPPdgbXoNsTgyP/LCaU2OHWzmunF/KQTuKVnwRJ8yoOd02D
92DATrVX3Bmf4EqxlYn+t+hV5FHK4mx15tugaiCtlvCV15xjoGICD2bpvJegLgEh7WyYbGnKaj3N
bfLnU41Yn125R981r7LsJzIHRtANcRIUDcYtCi6LbWq+LxSqg0TDEiPNZyqmiHbP1lnnJCGggcJP
nFNvUgzeUqUsimQHqHUXRHtSJzDmlnsqOryCKoNPi1u9W/EBmMV3w1i8apGg3kKN9i4uH9jI5h80
Rdy++rimYbYLuJsdHVk8pqn+tSCEB4u7oOrU2W6M88usl9aFACPFS65GW0HSvrChBmc91jSAOJmx
F076JN2M2nlwzwGjEcjvfEmh/bQnQzUeLKsrb4My3Zel+qxq4PBAW3FjyuPURzEbObicVijwPrJA
3fUnDaxaTHLpSNhH34UVIQXcmCBy4x5u/IKEV1lp5ms9E/WcRue4rIPRJrzDnqg6sv97IJV9BK2L
3Xil0+cc6Lyj8XIuKe5hZq9jx3LyjFnpMBiDs9fjSTkRCwSyahndFgOTdWJFQqW9Pr2bwGS2rpWB
bl6so1VZ38AEi60onZcF78pzDWgvomeQmXw42a5QyXOZb6FsQYya1nWhMqgbNPc2WP/KgcvPbPlg
B9lRChgOcjRuzmZS7ac0ESZ7vXbaNa32rLFGDUYaAKcSydNpjQepOIC56OXy3EQpvMkou/URezB7
qUFO1zxrnFLiuDOGHTup7lZMeY1gsR8bWxN/i1enBDq06sjYx4CzwBI0IH0nA0HvsMj1a9sXvtDZ
NTW5ZZybd0vDKJDkQpyIX/1MmarT+QFxBSc1JReK8t1q/Ie0FTuCTA8Xv7eLhIcGXQsRVtFrcwdU
FLvX/Ko5tI20rEjo2IIij+H6oSY+xHUoDiz6IjY0gdMrPlq8v+2w4hMiJNQCQum4yXtqTJdOUibP
BiUpm9yMXuaWvqrGiX6L/tClP7q6VnCk5Ve5dqgME7e7manHDJ13QvcfmmYRlXJi1Y+HV6nQy8U1
nJuymcPtiAGiF5Xr1QI1Y6qQIvpu14NC8QpsH+e+hTbgNPCvG47LoRESbzbKiB2DFGTnEWvpt27y
/xgWI0NwrFzDYfqWs8x5uwhf7YGZJpbYaRheYVC68bayQeouVyGFs+MWdSki5kN81lUdsa8A/HjM
V4sEfC7oWnwfDVyQFNx9UtAEO1Dqrhv9KZ0tRrC2Oeal21NGpX+5KWW8BukdZqNCMZ6neeJuwhJs
AzubQUk+Gyq4+74MXX7ezmkwy0dchG+NChvUsNWVki/77dcsW/bVqvuM2R+fd9sBzO07/943tTwh
9NLbhyVKqUlNV7S/N83ZaorQH+N+CvL2PqJ8rmbAO+7JmypJG+pD/6fK3Ac76UDJ9DqqMgJsB9Nf
OL7qOpxOSEVVM3wqMVZd6teOkyQnBKmaUrpG/GlpuB/r6s1mZ2HxXG4WfMXkA9XS9OBwKejl9r+M
Xqxh4eWloc2n8xHBq/bJGx2nzMgRqZB5URF3ZSN8Bp1zzW8+IPr2KuY5kPl0LBvWeHy4uFuMfTtK
Mg8TXptu5W8Ya8MK5JJc1v6CcQFCAJ9qxN/ZXsfm8ptkwr220hc7bX+pAGyoM8LHNwG/x7BZhztT
ApXRE33fdmTITeSE+iET468+2ANwfzoHo0+ssbdmXgtpmpJVRwHdvORrxaRovcacAgZdYIGjdW9i
ZMORI7rYToIrIMX0NRFTJGuTeqVOkU2EJYQHCzJAyzjiL1I8WV1VeQzdYltUeIamhcvioB2V4rs3
2p6nTfnmdsuivAcGXuCGx3jAkmtVUAxn9IT7mKHcbin0uAtHeVq/kSVexGmBkNX/DQCgAy7qrC9m
PLkUS3Gt1k95yvhodYm2y6zsJBHW4BExdJUT31NYPgh1Ya84ESLKFoS3UOLhzxyeA+sRSVL6H/Yy
Ym1vKjhFAD/r8YcFOzuHGW5vMe+iuAXOEOMTc2pwPn1yCiE191amU+6D6oLdjaq1ccTjO24jbc6B
oHN/QY36M+zuQM09XVCyPrPQxokikE7QDi/uUvKQWxf6Al9p3gJdzBJDTm+FtTjAi02wxXEXhCAo
HzQ0g0aihhvmFQAL7vl+13fKoex4IRtpLH36ndjAZfEfFz82InhoNo7RC/S29Esti6eh18wX9JR6
Ex4MRbGeyU3eM5SJIHeblrdNco0NsDNzetow+POFSh1EBAvOqk/EzaGEhbYe4PNWS3eba/0aomU2
kwBi2N7R0ouraSMwc8NsdiiG1ZKnqhI3UuCSFwK/Ua6Y37XBRmpwFWPT6E8ERoMCHA/YG66ltWNS
brAQtlt7YhlW5n1rYwE2hik9mXQA7dIxvuABLPeYmIPClv05EQSfoqcyhJ5gI8wGsVKzmeEHPFMD
zp4ByrY6Ak2e5S/XvwmmFzvYrJwOi83I1RhcPPKi4gwzpldD0VeqoTbvG4VH3uGJTIbIuFVF8lEO
DpVMKnAhfid0+sQlBPOCfnowOEYPDiIRA9YbtedeR613Y7rOTYUw3Vv8cXHd0r1iwbtmABidwUcU
Cy+6WtMCF3EM6wXLvtTGQCIHqCiCDf8G51BDsDPZoZ6+sGX9MAzFhe9GQ2KBGS7CNKF3Itn0etdA
i2A9y8KZUGJsboWhv3YhZdCjYuLjLIe/0bKTY9uDZl2IquyZhZzkVKmKtevKicqjUMe+4B7iosfc
o/a+yEx+qu0zxEow79aAGRhnfZa5+tYqLGYb4RzY95oeTLnoGM4PEknuXCbRh7OMVONNdXInUsn9
qgKIUaICugpw9q7PN6od0fISBe6QOQd8mMDm4FnlJtsHkLVGrqsbQKZ8RApuqCZSD8TI+HtT5O6w
mngCHnbG0QKJfM4eWfLgbMv6JYhs5YU5FPIsy1FF0huuq8qHbeGRdpzwlMrkEodNetYr+1m3cTHY
rGh5OroTfVuE8wo6ZtceENwnl3xZfo1iawltTR6VNrzEN72VX8qcG59x5ACbawRScKlpW3tQKk8Z
MAsQCiQ6210mjbWWLTrIPSWdPzYU8mYWwZSRIw/ZQvgtmvFGptnL7CgDrhpxdZHIrqMaHWcD+7tS
m09Vp77Gbq/vlKlojurA0SvWnNbaz2um8sPJPxs+ifcmBJUXi5YEdxvjtK3NFzW/ZRHU4STn1s9w
SS8XKTFaFPxkanRPSIBCU2HHWydJYC33Q+cR9KfCQGgHqy/F1qDMnQ1EvCss7VwuOByUvFHYtKuT
r8hGgdjJqtBMKGxNUoYqpqWjHvKNyYhuVZ7MR+wMZHdocJLD4PipxZbBtoZN0mNNov5TBiMbgcae
2iCTIGJH7gSaS8BQ776N2ryqGdSsrObGES9txGuKjvrJzoPUSV9xcKwf3tzvLVWPdo0C0T2LoVPj
Qn0sCIad+lQDJYxH04jdh36N8jHciA13P/VQmNq3WY9VwDo/9dQ1Tmwm2qVC8qPKhxOMV5CVFHhK
011fZ9YlyfTnaWD5lmTTvSu05jqwHFgysQOxTkEBWsGmdUXt8xGahB8wFOsysvZ5jg+P4lPIFs0v
ryHiqLlAlo2TxkvghHiT5dqIINjXnbrc1iXigTTnveHwgerEI1pqBgJC3MIXGv+8G9IgiT//UebL
dGqt99mxWTRlPPbwtqgJznSHJjH2daueRmDhTTPsfybkPcaNGpcZKfNBpIbf4YFlY8moQd1MbQF4
nlF29LLbawsFI/WgUY9He4cRtZ/GVJER0pavRIUNFa6/HlewStfHCOhsrBxtBYJjZeJZdUi2b02H
9XLrcHYpor6GLfs/QEL+UAvzMnwWrtkd2TeTgY4A2GhokDsiZVDMTe7DSRtWB0l4CuIa+9RIcAnn
37BjwUHhYOWAaIOOVrlvLtHPhA4hiF3NaS7EiMg1oRTNNxdhhe2/kl3cPqJiFxwTZLyPMXHCs0kj
kprNwbrIaRWDm+kjLjFQ/4ifq+uw9COsh9eEFEQK6HN2JKvtLCORQNx7W6cxfW8uWmpku0EhhddX
6riJGnU8SmGRwnUprQZv4Pf6YgGC6joPCzRXJqv3lbqx2KNUV1cjUAtGA6+Ypfq1NR+ZrPlNDAXD
hVROrcHlHPwzQHFr2hosE7CToINLqg3GCd2HvkXzvkT6Pmw+M5mbD0KZH3Ms0Fs86COpHXDK1gqs
/VR7lr6dXR/MiO7nqNZgk5o/jbb8uqbmLdKFAPWNMwDqHSXkO6fPaKXu6kNYzk+zSVOILag/KlA/
GuOUF3jTJBu0KR0xh7ME2C8GBp3KHVZ8PmQ5yeaQJNRWlxl62yLuQ93Y7Ksr51jmf/87P02pg6iX
/S+/AOEZTU5TUhpD1GvxJLrD8CVsoNwVgLkR97LXxgkqgVkRoONXZ3LHJabPbTkNLwtggdLFp8jc
IS9Gpu6wv76YVW9TIcQNyVblr+JOSFCKlnhRrr7Ilmdp1HiCqizdRhGqcHZkFydxJcNgcer2UOiL
8O1cec8t0wRQz/RJHJcog2ElXq3DN5v1RiGJpfyGTgkjUjcGPNcCTxm1MBi1x3GjYWQyM42FJ7wz
iij22aju2xzWnWEOv3BvbF8m4nXB4mKNMVV0ivGIMZedKordNseJ3EBZedE1a99FfbOpEIX8bmRr
3xL135JNkZQPMdubMW5Qlk1c/Z7J96mcdKkNAk+Z3mwR39z/rb8xcrrFVYuwURoYWfbaZekzxjzs
OVUaew56ulekRE4kPZ70NWjgWyLnFFbOD9M0htql5oJXdGtXNWmF1snvqZJQGJZ8l6z4tiWuzG0T
Uc6Egx+FNj2EevOT4pu5sfwYWHhyaRdYBgaaQjZCL6orP2JmLeqCUzY5fBaUGWsIt5iCE3AqYfvW
VktgJZMFYFEL8ZngkdObiHJjk/oLFdsGMMcv9D/VW6j6pvlXsvwZWNzFES43ELNfqFgUp69+omJQ
530dmXC5CHhQ91rnOACpzRx3QjI5OwWp5PKF/YN5jmoKIiclH7ysqG9E0eMA4fSFwLqxsxUQ8NbS
PHO8mJuBC+i2FB+OjqQac1nYQ4PFLxVesfYslYSMrzNx0cwBadKhycWVIDf4KXk0qEBMSQ5Dv7WY
mbj4Yc814KclbX6onUr6eakAk0NoZwU87TIzDjHvGCeNWCHNtjSeTZV5GpTSRxAN9x2gkGF2fYY+
in+sCnjfjPgRGuFriYq8n2iVSEas3YkqwJUqWRYMWb0CVp8GgvgpMegduXfWHij1LJCgAmR55dsr
E9QJGbhcopY4X45RS+IgSop/dIAS0gWMOFNTflms/DMxMdO7cT0ddQSkWa3lOdfCn6GnZlO919Qr
XlQhMGPqzt4MwZrS8IocsSj3UYuXg6zqDySjmfXun4xxI0N9xQJCblxyO/Ho8NvNCSBDDSsYFI2T
OjxoDQAcl2SBZ0VJ64k0LLfUpB/DZOwwOuMYXLKCrm92wFXEZrtpDl24sHTXEsD9CaRIxnjqk00J
Gmiw0hOXBFbiNTf0V3tatBNO10LVIdMNyNpoTABlS9z/DQDFY1sZ460Bb81Pe4DfyPdLi1B7H9rp
MIfSOs3gQjZG+Zo5mn1ioNjGlDPsi37WASt1s58MmDDTOJLnEjAKil3FK358gBqhHMvOoPzExepg
VyG9TQPmv3ZJG3577HZCGI46/t3DUnFO6IrlBnKEiROzEj2xCb3PpFj2co4Hb9GXbt/VDiuL2JX7
bmaDtl7P/BHpaGUDFtjyDAzV1fDHCL6ciKOCU2ys70xLs6ClL41phRAfHZi0zaltq5zQm1CwXVAT
EHE+7b4WJ4ydP+CELS5mFn30/eLsDLvSttxcS7w8YFbVlIwhiH3r1iXi+EWYPTuMhKp7StcuhlY3
u5F6K47YOfLrYrDxCJvyRgiT/GwcRj8N5MWWc6938mdZFMZjYrb7VE+it7mMdFilZKb+/4dhqzk7
163pulv/VYurJhNVBgaWYwebtVJd4nq0NiRWxlNi2McYZ9xxiJ2LosQ4HiruBUUVRseKhuyRUPFl
KZUvJTb+4F8kQW8dDC1cgjqs3iXGsQ1F4l+JQjUhi0FevqM9z7dZgwLKAuWot1xb9GXoA63eUS2s
vgiUTo/+RKptOEgxypHr91zDrE55ZFHyQKMOW+V59GoGKIJvGt3xInH9wsSANiTV2l9jb8cxUh/K
kXC9SvGZITXlJJv8OauQQHqqTb1BcFbLgetaplwIeQluSKdlzPtXRyDmI7XZSCDVhPGocENgoy4N
M1yX6FSfW/3YcceeZely+Uw8p17zZlYZXXW1xSjw2TdtR/mHEuIstF+yBsbzxxxHNK49R+wlFnYj
gqpITqjdzEXRtB+itjiPwrl0bbI3tSSoqw9ZFXt1XLDrFCfmkV2EJbdxnqcwxPKQkLdz4bySpOqY
BwXfZpKBk4FKP+0KOXlFAd0Kc8TUuRuCUS81JoBFOls7xhOiH3vOXlVznzUkvm6AGiCbg2xJbBlE
eSQN0NTYVPJN6+bN0PWUoEavYX+yRixT0UFZBE7t5KjlV62ftj2Cq2iIRRYoFrI3Tt1IogCrAAuo
c0mGrQIxW/A30lM6Ops3lw1YA4ADo/mxwcQt5ZbtkpHid6qvU/LtQJ1tdGXfQAsPkT8VkFba/KHQ
0V7ToEhR1V5aM3E+yolibufqwqKw/YgpYNvMce1XxXNh6wjE6BIDVyjMcyoclQHeRdl259p1T1w9
iGV8KY39yHe/tXrhj+YbbMmjSldIPg3kp+Y7gj0Qu/5lrb9bW7nV9qa8RqkOJ/PFsigyp2bLpn1T
+a6h7u2JHpTJmz6/R+B9RDSxH+UaoXBfaND6uVMZzVk2yIRV7Yf9X0FUE5czGARaTSZcVdBasxp3
cIVZ81s4T3kDrIFgTrjtRvhdrvIiNNxb2QXQQZ4SxU8/HbQNkxqTqMfbsDge1/sITxXeY7cZNkpV
BwvrkNzhejEc+Y69fqy5cstTCkIUJI2HAvEGOJBSFrgJarvrDZwE5R01h8T2FXttkJGNZwKS6gc5
N89c7WBMeq77VBOfqIuTxioNvgR6Eqt3KhFRR0sKGBvjTOhrsDB9mxVbEATZ3k+qW2EWNL9+DlOA
C9FTLEzuUvNUPsbFDqgjPqTCOkp2YSJkVCaYygLsgsFytwBkoFfOAyTsAZoPWbW4vIbH8ik3+Xqw
BVJfsjHDncjaTxwcPqmyIJbhS62PuxGUV08hX8iF04R2z5tB+zKRnmv2odnyL6nsk67lm8i6oOgr
s4VJotjqI+HSNua5588yT08DChAMaea3dWXnZU5Eo5fuG2V4jmGhpQbUD3bImW0GdXyskxMps71N
8/ci33Gd7yOmf+AZzDoGPO5pN9rfUfOUaV89XTl98aiy5M3cZ73/11nJr8Fvtkx/LIJMan0E9mZx
RbP7r1o9KVOOn6jdD3xU9hOX3y0oDC+/SBwlFYAZiF0bjeAICiPawqHlB6eG17IBi3BO+C1ltkC8
T3cTwbaI6kcyprr7MHTDR15yM2JJgJy9pxP1YCSvff6D43tDwldFEE7qm1pc6n7k5CMQsdZGJNds
BSKMPOjWZ1c+F3hWFKuH1EW1+yv4sD2uj6tqHVUsqmF5d6p6p+W0dNmXRjnygHhZdiYC4Y06Jd3P
Zo22Prf+mFRemGsezdROfiujPR3eW1PSlTW8rzJ4lJ0VFErcm6p16cIdSjKW12Mms6PACV+4vO+o
cHP4s8WEpRsilsmIxfQLG2qS9JcJC0IB4xpJe1xUT1POuP92JYXp+oB5ll1f86bnipfvCmwOJblK
YLfp3sH2mXIsKgSNB53YerdPWxcW788qB/bjWvHw2pNAcqmU1diLimFL7nGv4BHGvLkl0Bkgbm77
eKHt6Y0scgMZ3mBnLodmN9EsS3Uh4UuwHu2/BDXCZSkbudfBwZlTASGkuFylcol4dQ1TT2Y9EbTL
1NIQxM25Q7Ng88DKmDCo7dNYtzUwPmdX4CVHMdxaeM1KHl9Ec1Cyc0+aVp9vcHnIKgwbjQlyTP0W
GpJFf0vOMlFPvIr26spNgqFAEY64jtOEA0STVCUHfNCNJmsLsBeZX/5jAvJs1AA1Vje83pF4+L6p
FVTFiRkH8tbqsIG6FUKUADiCZbGZ+scyrh4SsH+8qb0pwUlAGSI9eYPkJAm7I2Ou55KIiYyWVSWX
EoTVOY8PD3JOH0gz71QuN1gQMOq3EM9uFEwge6dbC78SRQN+uUKn7Y+ZWiXCr5sItR5S0qaKHwpQ
wdMY+iY20xRrts58RWACvaH32uSfJp9X9ESKLxtxDQUkKIHpdS3Tn/D5pUlEphpLaa79qCH/PeVb
o6UBbfEbsyM10hP4bdBAya1T58x14gGoz8Y2IJpybpXxAwwDLiXbJQqDvAs9TCBbtVw9MOwvZnb2
1QYuyqYzNbgpClis3zWbQDD8UhndwcHt3GfawcE+MmlvKikZCNJj9KSI1FPamiS+fXGdpyKhdoDn
/HENh9vzvS15NxjKCyQJVCleIs4GS9jEq3ZZfVnHuLD81Iwv7apqrTarYdpLvD5Y9iagexU0Z6bL
PRCSDSv6XQuwK8vMYoNgEuXDkTuyl+qXgtgBV2K+4ptxt6qLukr3KZiGACWDK7j1MHKMU2G6n7sj
ou1QdGSioMXrFS6VkbmVC5qO34yKClToN1V5x6xFx6w1lDuKyPISfQxwLPo/G7DnqL8OzU/Y/RjT
W9Kyv3sRUn3CrBbEEdoL1/aeWtKhIgwfz9/mTBtHvG/dP2vETM5jWo0tUarpubW/J1ob7Irdh/qY
83ekCJBPkn36SV+qJ826l9Nx6tg4W8WpM2545lYalV+E97ZOHxx60arwlDhUJlcmjcD1OQvFjtH+
WCb72lLfE/s3sU2v90LnwemuNoakUsAhFxLW5+Q5enNMNZ4aJBYqAfnjMuwPzd7oWVBnlI5DiKte
9P6Eq3IfOTmmelZmMDadH7O8aOVwENBX7DwPtKGEqRQzB1Afa+1b89rVRFCTFCJs70c8bpkI7zrH
fVyIK8Swj1iHzpG5xFe+h5w99Eo1nTHdXAoWzkTRFScOsmx+6Ez9qLDAseSxlYeQzXBt4K0Kr52Z
YdT+U0D7oy2d8vZd7/6ZoH0i9ptjTAWw9Z7rZSCN6eFekKcCCiv0jEX4mvclIVxdrRR7OSHRmdd4
90gxzVYbxcGwIl84LESwAHCqO1O8mymv1jOuP+9Ny9yE/YAFW3/rTPYaEsMchX8Z5xR+sFWdhB5y
4bLpaw6HcNFBTk8JI7ZB1bfA6EGHV6lJaZ38cVtwDJFx4P5D0c4fV/FTOVQPepNwB3H7oJzWUInL
E0KFLw+nFf456kvC5qlJjWO7vE82XYS/U4hJUQG2A/cO3FsFQ1UsDzSKP0xuuZGO4keh8ruWvBQL
2qrygkf9mRo0IgbGr6Jg7LIowC0wAU8s1AAnvNgEG13iwCZqBBEs7jm8I+dLoYieRSds+0Q7N7Fy
gQiVO/IUC/Nz4TbGxASfiHPdVs9VpZM0pD4c7UFNGPGZuwj9ZXF7c9LoJOfsHTcV0ynETpOZ3xTP
5uOMZXGemXdA+2EfUdJXnoqt7jTnCj+UYbcPSxyx/MyxdbNJCKnBFNy/m+4pXDLWQjSCjfgQZgN3
wX8cnceSo9gWRb+ICLyZCoGQV0rpJ0SaSrzn4r6+Fz14L3rQ1ZUpwb3H7L02Yj1VcqUxJoplOTRm
u8ORaRin1oj31TQT5vjSa1ggFol3/0SjspsrJZAgFqbXNs79PGigq861cYJj6kUFBWFoR99JKl8t
JgWsqPbAR3et/t47F4f4N0hmG4tuv6LEcGqJO5AVzmAbft5XO8G/aWSB0yPic5qgZ0HZdM42jtbt
NLHqo/SzrEKplJmxYDF3VOpwm5NRQWjKYnReTRamsRYWUse+vXo17cpNK2ZAih+iw+Bh0YogHzRI
nN8SLuhaV5/zsnyAOiWpgUJHx2HJ4y5DNTIH0GXqYdL35Pmh9+RnSbMksAhUJdnHkoTngLjSrOd0
GJ5DoEBrvylDf+1c0qQZl0M50RGtMU1eQaBir6vxlUE+ReC4HcvrYGm+oS+bHmF1n7+n64/a38CZ
sVaOofc1wN7IsidBS5OxV7QWXa55XcR9VYSQw2pa2tFYd4vR56zRfYppW1tPxoJXe8arhs75vSxS
znISo5ngJSYiENql7lxjtQ1T86AlFKTLfunJMiAC1LwNM6RaVvuO9FbDysBe43P8LIQqStWOII+3
jkWUjpOvA9aE1aCsiz0jdy+UjUCFHpxyDs/SeZGGxziV9yQL6TNAoS+lr4PLjZsuqKzRFxGeKabY
SfjZYiOxCrFRVdTzFt818I3fFgowhJztCNa7awhd7UBHjbuFrD4F+4+dfACsPEXM9zpSvEfWivqt
6+5t+7TiXyAMS/rN0i4LDRKqhRwK+0SZHJteOkGOi3ACsehvZOlqVjDWbYLP6YABMmUrsJX8bRUV
tpwSeqmjvxFIsnKwxjIqXcKjQRIhoEstO+CE9iaqCcq4kkq6Dnt3Xklx7PISfjdV2Rcz8d28AzVn
A8MgX1Wj7Zi+VoqxizTE+PFLSMy4pEAYeaJTd9tdar4Nyo7YyrPVA2XFtW+fMkoVp37CwjqKL+7R
dPUW4HjE2xmhQ2045fg8e9Q6kfjX1kSPU2vw22Lw/JWlCWMXCFB6dYVBtJi8KPPL9qdA7zyImEjr
2uvqJ+S3e1tbd6io2kaQCBugxZscagLCrDE90DF6DgNZUV2TvgbWhgJ+3hpTgSivdKO2vSlywLoS
Kv0BW8ux4SbrEpKAux1QOpctzDsFP3plRUNr5kMo3ZvhiUiQzSKPFyQGQCPsA5VXYoTQKbBk18W2
0z9MhsMyCYc4FqaIOCTHubHZZSWsVEizjuSjHQeLGJKSOnW5R8pBgzgls8lJGKwwJvT7+MbiTd+0
ndeBNVbJgbf4zVCvsWgu/TYkRDlGOn7N5v5Om6A2JmCv/ayam0Se3bbOntXoBiQia9m2XCowEaH5
iXcDmSCki7x+ExMKkLuooqPJBopVj1s2x87GeoirPs/8JsEL8RZqPc265epGR+wxhYwOyJfUK+Sv
RV98gYj9nPSjSUdHeHeg4vyxGj0YI8jejD7ryvpaA2SHsgwc9rBWBUWMOUt1qHBO1czSYO/05s2B
qsbzFjsxxhpelLnk7r5Y8l8tRYFUAArdo4EpC8XvHMokzlzbvEfdIytwYtcMly2fHWRa/DMlYCg/
WfxZOfuxra7AVLYhA/92YUA1MuUR10Hh0Pdq+ytSZPJSQCoD9czX3NBtRSC5JFylXddttstwCuTS
PmtPfR9YyUmhnBzAClaEN1V40Gz2mVBWYnJ9WRKwmvINonzI/QUxP+xI3gTj6nzlyfy8qL0v8NzV
WSjOWTmcdIkazDTaUwXE0x31AYiSkB9a+2sMQ+pDBjiEKtwobZwaz5GVwR9qyBvOaHQXUAukjUHe
yNYxi3FIgEoQmOC8ZIYuwM+yLoamx3AmzKK9UY/B0PMFm7Om08jEYBU7/BJCS+VtvVqyCivOTvCs
mO5fSApGpxhr2W6K9EdWN8m+wRKdIMDw5pTUqCSz9aCL1cfUduMV3WXpoeeKmEHCtkr1iBMVDSdC
nhEdx8YpK9nriuIXrsLAWV58JU3FZEhjxKKxQUvZ3obIFa5Rk15sLSVadNJ3imBCVww280gNjc64
rWGABgLB6n5h3aQXmr11nPmNUNfszNjutVv1BAWpYJmUHDIWMSzx114QR3XjND+iQsaT4LrWozk+
Q8B6LYnT8nu7EUcpZWgM23Wvm51vLbR9Vp7YLylTyp3QU1BAVbc1TXoGpyeUBhfWlJhTAE4Gz/ow
lEHCk2N0DuYG5419w30ogfrIivzCOP+VwAmkUKRBQNYSFSLRvnhWTNpxvu5qsTEzTGjfSqv/rpuR
6VtYw8m3XugShAek2q8ZgXpJMihu3YXTzkJGo8vDTu0TcV3dDHVOJpGArA4XwbxzkN+ziVDTpAIe
LGTOxGLU/xRE6Reg8ZoZwsbn7A+BRfTWMl9Y5CspUez42/+h/xYH9IuxW4aaIGoZg5aSK9oTI+7v
MG6fetOqf3IQzhC29oZQiv1AxCtRODH7JCP2Zu7w6rcCqBuMDo1tMac3G5jXqGjqpgs/WgNgEXHe
/FTtyJS7Wtc1ZhgFJsj4Tbedk/ifYkksphbstGq81B5ECmeU/ikhroeS3xRULnIAtTg4jF8rCIn6
NTWgJi9SSfeaQvBpRcqQViVfK4nS7VesUbyMRPjBGgXwSsLJYlY3Uk8jdwFr8VNlnRMog/QPqTf9
KduajRWG7/WYcifBnQG4br7LxswFiZGLo+HJNCIOHS1hHIOYbFTl0a0XthtkJP+LY2ctfAaulWn2
almVtqx42P/MiZ/ZZOiRosojJIGSXB42Wrb1uWgGRyd8EEBdoTjNriVVapRgcRlRfrBj85hEEqhq
xhKKkbyiCbcOOp5ekbBcXprkx1LflYmS3y25hKT2rMzmtNOWXN3MyKgG9JxgqYFittlerxhBh2tF
PAHm0gzzWXfG4jIr1jmvu4NKUOk2w49b1QpzQyjkmyFBlQMKEaFunwk/rZUFPz735hSbCiOHbNiY
JcY/lAhjH3+BA+fAmsbqpPbvAwTxUBu/c60J7ISbr1EjbnbpiPaUBMF2vzBUdDrLF4t2lhqyb4GJ
aEZ+mMWCRhjCmokEVrtqhKJlLUl93Rbr3aFKXvrUPiiq8DJEr9GQ+62lwa/4bk0N0qSCqCn1FGRb
sAMsVeKv/WcAnG3V+mCX2Epp3dJLCV/GjSsQhVzQAbYjj3rdJ/hpk0YPRje4pGe/5l5bA9IdHNFG
9YJxxEdADgqXgBnW4pJc3o3kXiXON/1xAabElCv8WN+T/kP6A1PUz3KdXvBgOemIr2aXodNeauwL
X5Z9VQgfa50DCQ8sJYpNVIo3M852kKTw9TRba3iLljlQO5DJ4Q/TtOcsrIImsY6tQnCIN7eNi5HI
T7qQj5bNFkzQLMN/ZWrHJJZ3Tpf5AyEBpnMz+36nqi/N8pepXxN6zxEsVU0TGTI/DhlYKw0xklF4
UT6KmurhIjm2pymvOqaZCdz7+jGVzFlq+7WTKcrEud0ZmCC1nSy+MuYu0BgZg7NvzYhlyAYXNsht
YcigxXQWIAfTlqR2aCOY/2XtDzQEcnRupwkpF/1FQuOXtOiOs+6g6M9ZDAgHOdXIx43tDoefQ8o3
g/OM7SAicVFOG2ibB400UfvTKnZlujcNL3fcJHzS2tfJPpk8VPGK3f4t7WVfQxIjy4ZmJT3lTKsk
Grek8CKqhhJ6o51Mt1w5LeIKkoVY2dKtx8adiSSPBTFwxm3UXmxnm9jP/099rQBWBrMYVswtxeaq
p7CF6TrhfcCnYmQaig7EpPN0zoplm0RrBOjDri5q0SCKWA56D/UmK88luPtZgf/CEzVpDxGUjBiz
uAEOhfBOQzhdqvsGcQetWR6O2NDYwfEayOmZRpuWBzA87yVDFDRk5A3F5GKGllvH0n5xUN8gA1uz
H+cW+bm0B+ZxnaslwB7D5qnYZjqtCSV+8ZPqb0SL0AuCOevhn/jm6CCR8HiZhNG5Q/aZolPKtTfc
8juNFqNDpLxpJZnVjwZlHcgo88Wh31VsL5YZX6fBmJUyoKC5UU6TqDYU2R5xnWJmomEr9yWzfWcU
/2qa+BIxU44z4CBg9g7Mk6BwuhO75gyB5HTsig8YC8uIIsk+ILnAVLcq9JDBu8ymMIm4VYWgDvqn
Ixh++zpRn3H9BaxmHR2JuyKuFWrPsQdOQrzLiMIrrbc2i7siP6N6sg38BTHvSLTVCfkNb3FC2kPK
g9xuwm5kV7QjcwWKL0OeS2U/JSYZEbiwiBTY8GkRKE0NbU1nRWLqsjwu7AfuVfNm1XcVmSUQSlfS
iGmut62G/QmBmR0iot5LaXcCfM/m9zVlUweoymNVDTH4N+UAnToI0glvFGJX+UuiwstFz0X5KaF3
6nMuTuSb04Azn2WGg5K9Ui6m8tXknwWviBzukBm5KlnQSae4DZAPElikkZ/9LPKPRjF8h/plqkCK
MBRKVVRdDdCZnIrL/pEjvC7MJOQs9ljfkmzeQiPmdTIwwkCLaNM1xEJ5ZORJd0VFF9Iem7hbczBp
B5xzn1qXnn5pkaOTXjzg/vncM8ydQRgl+OVqGX3ry6AOv0rT3IAFx112SKzpuc2VXQrbie5i0/bh
+5CWrpFNF7OOfwc1frPSNW2G+Q4f4uhQUsUaeqLZEn8TOOKkILEILEl4JIs5cUOr4RbTlI05dVuy
g55CDLbychs6zROl/gnZ/KlfqZhUdPHFigh3VTwW53db4KALHbfsVEQquO3Sjcl8fmim0+wQzDgQ
NL2uioZWwo/ENWjX1Kb4CPL+RSBuBPTyliHMUdSvQam+B7jIeZ9fyoIOkTu1iMTKmGe/lBxi7VNV
3sw6uplfSv/UYj4Lu99cOhJb+q138qFTEyzH9scoTb66rEdl9pFOhP3wyXCAf3SCYRM1rcXTvNp8
WYcMQOXDokX8lt1KXNzsbxn6tzQ0Q2xjEyJVNkm2IkKw4zBMr2uHR9jcR46+E8A+HbneNy0bGX1d
lHzISo7CeH4b8+xZdNVdGq1A5q0rta8OGoWhCjoW+7hMXwohv2j/fqtq3Cdwt0vwBKa9ULFsCKH9
HU+dCafXzT11cEVYILytN4pls1tO9ksMyrq+t9jz1BYFv4ivhRPzJ/p9HYOKao7S6p3De6um0zOa
vINTC7c5PY86vSNNjjxIN1NZ8MuRKSx7fASSRWzYtWBhyE4Lw8Wxqo3ncGZHNH9TGCr0x9se5JDN
UB2+HCtwfaE0Z8Nqt5dWGohKSihY+w3PENy5eCUzkrib8j+d89xED69w28u4WyL9HyqCEis9Cjxl
ucYOCaFe1Jy19CB3H7ljP8nJziG3WCdN00uU49Ka8HSVIAXGX51itAQxx+xS/dx43/w5fiF3aIuS
+ChMaycVf32pBOtLMSRvcf0wcOyUQK2iQuO4vyJUhW9hzB5gIwOK4rkorm3jswBBxmYpgZVBft5i
HjcbvE5wIgV3J0l6vYzVZgubFyuRxUWi+RyNIFFZZ+FmJbdAA0DzlL5yeONYl4CsY4UxmF2igOQW
cy15R+VaohYmq+DBYtg88Qi0xkZ6VX+dxgdu4BEEIQtXpc7LHg4i0E1yQnDCRlrdI4do/1JNfclV
A9AWQ38V7oiDEd4GSyIU9sr1LSUw1uS2s1pAeW3BkrKznvpCd39yNoGxLe9VhW8G062Hb11u9nZM
5CZZd3mFmUqMDEG560W+LzLklJBeDSXaKoxKSM21uFEYFIx1QLxf3idE5e7sgM9DOdMqoAmdXjLU
81vUpHnrhuGmuGl/5deMHv9aocYEMCIdkv28756nFwynS7a1KYXrbfPBVMBBzjy4H9F79czrtiqO
b86+uYHe3WBpmTEp3pET48nW8+c1uHvkJud7vOZwBoYCCdEwk/qWMzvBs8Q2kVpyZnE2Kd9JWDE6
t4Y/adhqnyPL22a7uM4BoYB41k8Kt5CK5ZmgM9f5R8PhQGhHYsrkg+UIEJLf4oakDvMcjV8pvcE+
Z7WrzJ7enM1HhRHG3vG19dlhIkuXk8OrsYjiLEcdsJwn5MAz0PZN+Te/QyVAp4zvgjJ0wQ5feo72
UazOlYC5L9rhaIMbt7RtxG88uxRBG2oFnnt+tGEhmIcfkB8Fz7lY/IYVYX4go67P+ZlQHWK888N6
K1UPPDXIA/BwjhGZ2p6jBLSk3jgc9Ogo2cciPnL71fOeojjqmRsHUn1EJYQORsA3OlTQ6vgCIcNz
bb5Xfn/GJKESgm79YvK1/pEHh2K2gjI2BmxOGKOw34OE1ywXhXV6dG6s79ZmcjodTQGPaNvAw9mj
dlWMy6y9sFWO8me5e2i1bzQvLXcXzWj0qD8rPTDskzCuWbWPsmvX8CNMaNZh5ohr2HF7nF+MiDfh
TU79wgh6VAGAMajaQn5R8yH4p0q9S9O5gFZvIgNWfsLcl/7q3ldlYHxeF23iOycRAmnGbBj4KAYT
F8U6Kja2LdmPglIRCJDtvaAs6PQXmoGeybR1pvBDcdIZHFg7A6ryju2BXZx19Ph4kKE1LS7+G50x
GFJNwrszAhHpUP0s93FvN+rJYMuZvCihl2YBmk693zU5ifZ7qDZj88xBweMdYojgOSMpiMUFE7Po
G0x2GKPg4bEnTcUvtWdbuH26t5Td/BgLd16O45vKSD5GmXIxJG/USWwaEGJvnc+MsxavAR407ZlH
pKyPfLtdzx8+h8OureBYsuzipA3M+rzwukTh2UBBvSvaPQ8xKjTG4U/5W4w6Id237foraSQgvi1E
3dmusWsMTtX4y5DP5nS0qmPXBbJ0sIlEzQ+c6ortpltqn3nVNq5ziZI0lvnBL0RYdutcFnKzCiD7
+q6JfhbLVSoui/ppsbZ2jTtra86YXnYq8UDZvqz+cu2gqQcwOyEU0+Xa9J4OsuSPj4LvkHuyIS7a
nYytZl7gtvD19PvpgvaXQGNG0bpDZQYONt4xQyzV66jeposrgzVot7RfrHGlcqcs5NL/Msm2IMj1
+5bo8tJLQWFwCqWsArwBozdKuTMlJwvZEFt/6Wp8X2wOujcCP1LKUBAoiPUqtpFuPTw6yhnnl3KQ
/HroDbw2wHKdZiNTDWU4ozbNFeNhdM3hYw9n7FssvHkCwp/hcyH/I4OC5ZKYJcpNjUpPhZTG4gKB
Lq44d2Uc6bA8mascBoTqhKkpPqi3lnYIMYNREuGFDfuaPfBVqd2RPxcitqSg37Qm85Qt6hvzTfpL
uFGWPagICnivHwCy7HJuxOrBW8OvTi7NsGOuX8INzfkGX2vNTz9XjN+7BkmOWPSeisIVvYveruAf
oF+mG+Jg+ZoBD/LpknPT4oVlY4VS4bkf12husKNQ3ppno0Hd9Jgm+kKZtpupEAB99WkVlAzS3SIQ
Av0QPhbYAjtrCNT23CA6wnwko2B+KdUdK7dEHGzOYF6QHE4BsZskV25b5TwzSkvkS88ho88PnWWm
4U2M5HVMN0Fa7dqO42ML+CC7jdsPja5wk0XHiA/rnbhrDmI13BfRNkdiON3AnLFNaWRwAE8LWxm2
Vu2BeaLTuMwHiC911J1pwteGchDzdp8ImuU9nJHhTltr8ZoChxiDic14Wj1bi6cA3CXOqZKhs3Ji
+3jn8vgppoUAiIPEZquimBp2ycfkuLNzHhMqvAApZ0hKp75FqdLLrlbj/txGVgCSpwY/QoBF5qti
Ez0zX2t+FKLrXnjHKOD4ZEEoNjYn6VZrT1p87XhwGGwXd+ernF1RI5HBLXclUypbzwPXbBnxk24X
oFaT0iBGFu9cepDLGAJrF6RYE30R5WgSdKYeajngV6tiL9O9ChYBu/x/o7Ll55thwLGq+YyQST6k
9qLfDOxj4FBYVBIzaXC3b9uvLGE1saeFQsyKi0d/J3qGeok7E1xQr7+X1Y/cbIf2TtTMwL/SeuNv
R+YN9YnH68RrwdfW7Xl4iCLJv+LLgvyMTQRZf9162sI1kcdjxle93KBFzDpDKFIIN+IkZQ+TX1O4
LFZYx1XtPgsPLDJMegge/dC+6s4BqDxz294rrICD2iC4QHpjYD8VKG/9lA1+venxy27Y1U0XToOJ
oYvA1n0HLsgSFGvXSUUy0B8MyFJS+DZbAUI8ffY77d9CWkGCpfs6/OHLgx7wU7Vbu9/Nzpdt7TvQ
7DqEhzboGoKRxodWHuP+xBgrlZlcglBCWhZkCApa68HkTXvhuBiv3MwFvo8kqK7aa2X8FNb33AYj
juCuZsTNf1SA/kL+AcQFIqq9r1B0WWjv/RY2ThuY4aGxdwMLbmp1lBrLGTsmS8+Ra6HIXR35OPaN
jco4w+Md4orFXtZBY8DOhC582dALVLwrKGCMtUpUlyN+LI409KkN8BWOSKyv1Meqm71TUotrfbGe
Vgzk3nzXDj2xSuno5gvCSBgNd8nigfcggdFBUZdYALxukU39gf5vm8tXClQxMP/BEr5hVlzW/yhK
EusHawW3Dm++VGzJOsucfVZflw70LQ2Db5lkToFV8UZ2iOEX1ltXkMlxJeqC7TnXV8agnYxxn3ub
ih5xY+88svQFBlTsqu+Q4MyRqeARvEfLfaecsStEDEyGbZtvjfLQIl4ox5NOlgZCDuLUxv5cx1dl
uksput+ac50YEVyjFjWSekrRpDwvyOAXmL2R5fOYUVdVtJBAmKvpiLWHGFveC447Xrr6wuNnjXSW
AegwADXoxOBe7aL2HMtkVK48CR4664Un61BNJasAaFJr+cpjFZc7CloqgORmMv1/153NcMhOJEdy
cPD/jFsoZXjJVY1V2ss4HsjSYCGzNzEL4ty2PG1dHzJfdjU8PBEUJvJ2OX1OMEWB+iiZV7EQSH4c
sQUvQCpS9DtduB2a21I85hHmrHyTauISkNXAoaW5ZcUsS5uETKY2nPaxI++jOjmIRQQRdNqpJlSZ
5hRtIBJbdCONZ7JWNXv5vqZ5zMY/Lu0xHZEqEAoj3kkJpyqziAt/Tmw0WONVGpHh5XudsQtTEk0J
3HWiDaaTVjI5Q1tZQWkMtiRGomTgMQ5DTjiRu8szV8nNZtElZNXPXU08hoEj2Cm3skVot4RGmw5B
DDcYn9vmNjfXeRL0Geey+iaQhuMdnV381HKyV+Wn1i5eOX/l2LfRepafHSfvTP5USsqDpNioXxDI
KJ9G14Ozrn274nMeFE9GXjDuDYZiNaiETKR89Tl1Buw17EeZxbHCy9JcFk5/fXjvrR4ykb7viI8y
GnZZo3Ke8hk7C8IN4ykiFjBdmDRpuB5b42bnUIN4EKyJmXNubUZBgOFyypn4sOJtBybZEkD0yBc6
Crit3lwTwS7rlw+5zzjLl5dE/SlbUiciwq2bLx2CS1dnbjGMzL6g8VHH8d11zD6jWye/aSpWrO+X
Mr/pBrACFow/nX5mYh8On0NtbHqH0d5tAjaVN++y9kk2Fnr3+xK/IvrwCUS856iOIU6awTS85XrD
uDMygIGsMeE67U5MhSp6wsdmshSMajH2oiFByrCJUNDHu1Amc8fCrVVw/Ni6Q72Pl36IhR/pNAZq
yums2GUQOWxcpKkr2H2NJflmE3WgzZnYC6QsE2522dlK2cQxg60P0RVJ9exavKZhc9cyoGX3+NeV
7Ib6QQ2sglPJXMBcUXugcssktlNwPrQGUkDDirJxI6WljAttxmKo3wnkXqSU6yqUaMZnlqMEaLuZ
sYvNPDtIEFFZ/denyeTRi06JLV4TqC6RY4SoQIyncMavYIQPEi4ihMAS23kTzlqDutt0bPRVqvXW
/c/guc9IkqR/oa6dKzMLQpvvIJJHTI60EEn3ViGlqETBStZWYGkpN73sMRpqXjgx3urNwSuS+sXg
VCI+CR/zXlT6B663gW5o8A3N2edze6mF/tNK0RNJsJ5jhjulZ2CQLHQ/q8FqmbXYA4SC1eO16nGj
h1V/lO3ouVCy1NXvFNp6AwV3kcjh7SwGY7Ps3IRT/Jmd9T2QaZqWmj/M+REz9l5p+n99aGAmp42o
WX2VpeWOc4w9QaXVVA9dnn7UcqSxellDBatTOGiobGqbIN/ppCqQBNrfiTPTqKsFpVAGdVJ1fptC
+k5rBvcVKV7oN/D3OH0FritC7WKbhP1V/SEku5b9whrTdp+s+WTg2N3m53LK7nI4pizA0yOYDTyf
HUVDT8KAWjPwA5mu+4Ml+UICHqYYusm8lYENQdBo49daaOJ0zjXRApHCH97Eq8Z712btMYOcVlK7
4rVnDYlfd4vEUUZ/PhNnppNyNQwTkCA+R0V9lvX4Ka+st2yCIijwEYB8OIqiuGuyOK7qYIrkxlZI
UE8jLO7t0ZFZRzRKMEXxL5p0WOUAAhkRQlhribzBWXNiA3ghmwSzNYcLWFHSkW1t2Mfj2WDI1hBD
ZYR8+pVl8vQXR6k0L6oj/pkt778lvU/hvZnXOre/qSlY8YhRP5zzxUgPpNQfchvp9iT4/XLPYAxa
pubf1BrHHs6vZI1PHRTnjT1xqpTDUSFxI0NOnPHlCVa3JaPdZbnWLIdSRdt1rfUNUBALC4E1kLpQ
OFUZdhrG+lmYfwsrfMs4dTcxAi5+RB+K6zPg/LOySLw3ZrmHCMD+sDpoXeQbSrKvHVJaYpC0DAaj
uyGQsYo/Rp7nUJ/OYrYf+Ei1vn8CnE7WhQTiLaS3VOnxeYwCT6Oho/QIbLabMvBbjTGzlm9pPxbn
Cs32YSuMr1t91/Zcset0LCHfoGbO2N9FfWgqtppWcW5jY5cNx3YegqzorpqGk9JwXhIlPDfpu7ai
INe1v4baGPNX0SdBoj23GjbsnglFQbs2MChLTxmySRta3EwxZhJIvobcpujPBImPZEVVlDNPQ1Ew
c8xRCL1P6Xc2fi7pAG/8VGo/cDfhRC2bjpUvlKdg7AlKWphrsSHEp4UitWSdXkyGV1OAJB2iUSrx
AbuUWk+EE9n4S0I3xZDWrLIErhS9+arRjnV8LkoibespxrPEdidnzQgIjZhMdFop8/GlM10hp24o
la48HxTS3JJfK/poO2xPdMocZr6E1AzqIFuZDpAJ8mqlcgXHbJRV3jS+t/anZn+CPiNq3LPjR519
EHrAqGekz0KRORSnrksQGurbTkSnNuGA6fN9Dl476q/qGmupAycKu11aGH4JgqwSzCplksxaE2Is
ZACSHZTBYRVMShvBrYSi+SoUax1oDy9AX8NBmX9gcm2Ml070l0qL/MT4LEvUyJ3D6PcPDCaZO/EO
rqFH1AkaTs1Tw5pXDSE7aKwJQFA3n+rpXbads5KzXM5dnMOndAkPmbYc1GkgFkWQ9lbS1bGTUw/6
GH4pwKVZQZyqfmF3WhIXNqPbkEHMSRN7SkDmcUicsnJinbJLiZGN8BKOgkX8ODJGAmsoNONdpxbD
SEAiiz61D5kTmN3wdoxmHBRgB0rLo4lk0AICxY2czlWpdyv8gW6aM1015G3Dnybyqy7myxDqYHKs
m8qive+xZo+MQcaOXkMgQw/FnlPzhggpiLJ4V5clGwk6WVBTN53hZmLzX2e2PJfTLWkuBoC5jZPI
u0hg/wjlS0uYNmf0TV3IoTSkY8P6wyjsfw2SIGmx7xQgIcZ9WbWAfIFdO+OIJqivChAc53X4J5nj
G2FER2VRH2a8HLCgniyUlsSdQHUnpUUCAG8ptxIGqVpBFranIJK/u/gcNpE/htKl3DkDt3AVQCx9
Uqfi4hTaLlva62Iy0mZn4yjOfU5a+KfwvgfzFGP2nyYgPZA8X0qMKxHSnASZskbSDWC1vQVNu6Tp
nRzM/tVJWzLQL+VFjC0a5IezQJXox2+sfkwxFD5brA04CrM+3mujzVz5VzDVNUef/fBFjfu9VOpb
I6z+5B7ZcBI9z33uU5Ve6fF6OpFeQqfPnM605BfNVMC76AF/JwMp+U/u7MuczG7faEDU5MAAUGKA
Wks79a0d63chuosxNkfyMAkJfp8yNMyqeoJ2SaD6yBUpnk3DIs4KZFaMshr5V7sM7yyKKM13pnXv
Yi1IJon0iey8sIGG7AOGznoULCebIby3zGWNAtWShfvYqd/r4aMf5vOSNY9yWN5lNTkL0pjw38Pa
zH7EdOtJOI2mV4k2Lm2YIuHlB8dcnNWFJyh9pHy4U0SVXiRbK67v8MxY40QD+6PuBPcKiC558n3m
5UDIOuWJ99VHDXUWuB1yXkMj1n7sKWTkWMOLSb7lvts0SedHUfLUqw65tCQ9GuZ4zRGvs0amGRqx
vZEn/KISxYBS8DJJ+aNfnNdSjh4GY3CFQR20n32hWH+ywENqZVRVJRBhRkjQuWssyjLEIOdRCO1Z
Ba0ESxiKRn/pKhb9KVmI7OWr3ASSn5wHZMVFKH6shEcejuuWFY9FP8Hfug6FAA0Y031ahczLA9ry
fWytV6dN3lq78etI+207lDlpVb3HSAYIJ/entj1DuCSf2HQuhtPeZkN1E3bwco22ylqOzbpEsLjD
w/YDEYQsW4FhKB9xb19pwjjR7VNbVSdLX3UWbYQJr7/aut9jSS5y09kYAn8NYpJ9zPqCMK8Md0Ff
da/QZV+5vHY5hg19eoEB9VYTS1eJ/EU6TWN7sZvspauVoKhGnlLUZK3yU+duHE9BVumIQfruUYf3
MBS/FEgoGgdPX79uUtQxT09o26oHyqbvWT8jSryNVXMwlOxd5UMC04qQcNesHRt0qiBcwmM287DN
8i/42ECKEvT9l5HUkQawUzawQ0uTo7qmRBgoZetBoS2IH02uXCqhuNkodmM7XeKu/zeL8qrnkl+a
zf9SSqRjzEejntlzPmmkKW3NkPa/tb4guNy0dbbgEEZtTB+K1V1LpTzrM+JNOH7zjHK9+iBq7qqC
dPCXDO+UXZyoKyJVezOXmtgrm5mlNOzsaq06wmMViRN8JDgQuds7J9IV/YrJ5ihxAEFkiHIlaFG+
/MfReSw3jmRR9IsQAY/EVvROJCVSomqDkIW3iYT7+j7oRc1099S0VCKQ+cy95zbsU6s4nW1EvHmz
vSn9lydwgcy/ErsfFB54WD+qW0vt0FNFyOod3DzQyLc0Y1KDKy5EiiERDPDKGtkX4QuEdUOA2LTc
gjNrOQdDTgP41Fdy3WCv0Rmn5qgYZMyGSrzVTKY07HSj1WG1gWECs8TNluGMb2mhNMo/gmEpFT7F
wAyWImwMOvBgMA9alBAOaMsKgiZ2R+YSGhCXdBzIF0NGpkfbHsRSRHjfgMEcb822ghlpGugRSiS6
73GKZIFvToQfUAXJlx03eVKRZBRuVfdTNeOyZ1peASJr0Wd1PrHzNdtAtk2WLxbTmEHQJxnSvqTn
IKFq7JsDWI9dL0N6sgC2W43FhHWzV6Bvs1cT4pgaBZ2B4MEjDy4tvZ1WXhVWrLS7D+VZg8rTJABt
tX8eU70GfawjHZRReEnnkJABy/bYbhKulxHnb2sjBmetjMQssMAQwxDANtkNOvJUQuHn3FIIVyLG
a0aDqBdvtvQWGsux2myXZFWwDRxQcoqVG4bnJOm2Ws0IrW/3lL2r4Fmh9Uw5VuY3IICFLOGk6hgp
uUaWk5v/WOGdORXSvBXV+TCy/2aum1RXr3utqmFPPsi6bbaccfRV/BA6poyzRJFggQaLf0KubSUZ
D5vtyq0RlcGNiNlreLA8jd8Rd+5EyBVHou1ckUtYvsu+xNlU7HAwkDWUufxXr96seheb7jG0uz26
bvMDZ9vaLn/mL9PP41JsJQ0C/vw8wAQywSAGDHAJ4H6KmEMVyHLgHTbfXIlPvTyib3zKsTU3XyOC
Jz1keOx8q4JCr8vYgFyDnAfkPfVfUWtM1Qn0AYTHYTejXc1037nfUru0asPvtJI75H+/e7eLrdn9
YhepjS/8sWn8obDBpcmZvFxTAvp6Ac7EmbguK3LquOFyGZ8IKztFmCqwczY7P2QVWavnVAx3AE7I
WKoTw2Omi6FnHMhLRrWDROFF1+QWrDk17KcsfyTipHzvMRdz1LtQ50lM/5fdWfbJO26r/DEioTXs
lzruAK77SL48XAkrTy3c6ezySvroPF3kB0wgKaZ7BBRFPC51JPvN+C7ZP1ErsCy6lzPNO/sDnc5S
6F4BiUJYS6oss3F6VSTLEBQgmVLcGMxCnXoLMIXxq4Eo23qGf5fCSTNnRZTylwopGe5ORJXbLkMp
W735GOxi56Gh2sf2zPodYg1XSYMmKZ2OEQ6TCSe/guAmsVzLyACNwUODJwCuC7/VWYaRWM8HCjGr
KwudR633G4G4hPmqgjRg6eco8JmOsvXjQIsaPOW9t6UNJ4uooR89BogUuz7Yd6DZFRPsEovfBE1B
AfdxUIRq0Ui5hdLcPNL52Lq7kzUDBMbdEhCeGIaFzqRJocGbSrY+IVTLGvcVMs/R3GYwYVzUOTZf
ryBAq2Tf0dfpXsBCEwrgBXbYkMkoqKxFGWHGwZQcaG81stCBJfXVhfkajzSQuGg5HxmDAWpL15PO
UhRRroGAwueujhgTIrdFzrmOImAKMWNBTBFEe5XwDEYwWR2uFDdBl5sClqtYD4R3O8X/G0BBlzGT
Nn8bS6YG6VZKIqN6Ik5iFAS98TGK7MSNsaJp3BQYSwK7WJsHBmisyWhG1hXLmCmcloDeiRGu4OPa
zxq5tTArLHw34witD1BNH6W7LLU2FX+E1GE3hniJS+tKCuiJlK6aLUQQQSfL+uWsKY2r5ACtae34
8z+bCZ5wtCpr02Ob8nv7MDt2Sb/etwZmxJAoizInN6SHgqKTnYU8FkkxTExiatm1wZPE1LKaQE4b
2wKNqzK6JTnnSxttA/qILeEpeK3rJ36TM+qrNqphjGpL2skN+NAXyCDrqEVfxE0f9fEOVva86k28
N6l+s5SdQXf1ZikwZ6jt/pPMmHnzy+wmsXQ1+Yx/XjD/Q9Q/Lu0c/3v8p8Bk9rVaa/pvndJ9ebeR
sRFgwHXx3cDI4SVrSTNwio+uvoIy/N95hDrGBXSp2/Th1KLEkCPPxyYD3xn/i1awi30kDOvQSbfy
n0aPFU23ULvqE2JfbmAES4cRw1CYXgvxlrYXR/sJAyCmSGAcj3yyN5Xz+4CPaOzKW3Z7E25T85rL
tzi+9tHDbH6JDM+aD699VNbbxMDWYu3aaEQpxe+gIIX+UdKTd2iqBlYqOfLvXl0cdTLizUA95cdf
Ixpt4I22h4djow/nMLiAHcdA/hSjh3ZRG5pPgN77V4RVVnbR1etkPrLk17Whhuew82CUXhWd33CL
ItJl1yQVj8bdIEy2h03iIT2tID8YbGw78UvTZufbMC+xwrULP+EJQhgbd79tuOeU29ok4hHHxi38
SIz8x6Haz3EAtyyNBLwPr7vFHRSZsV5bo4kAAABelm8CcjlG9g0jwoJ84srDGhaBgvFSzCNWdfIv
A7kujgbQx4cozaMUli4i4pQSrF/c9aBZYCFc6z4r25RNIpMOOmnFx+AzYjTTqz19zQphgOFgHHiv
TOepid+68dFJgHYwWXK6OQ8LZ9Ex6c5uuaCRPU/Mwow7hjmhHfxy7daruv+L3X8MlDvJonau7zym
NwJhL6IZkNlIMVGXIzqcVIXuVC3ykuqjc5C+OsvZbJ2kzxPoot5cAYgU0zrVmbdTnOSEEHFlBESq
9iegmnwzxyK8DdUXV67mvpPgxqP+LwuBQLwY8c9kveoo4u3u17Egw9uvfJzWdMvltSv/qhGi+FmI
XSaWkvFLcB+6cJ06mIm5euWWP0g2XlVzDOf41MgHMwOon1mF9ihZoUn9lkRv5SpMXkX7mSOOAVDU
Y95s+xQkFNXF3vNsPqhT5W4r481hcd+W14KaJKME9dV7ST0QWYtSG9GufAmW2C5SbAKMnlznyuvY
ywtRn+goQOIkrykwkkl/K0tKbRRMuH/CHjW3fyn7f73BHjs/+M3ZKa8TijYRwv9gFi5zSk6TLS4O
BbAhYTlLGXlLLqnLqrpGaON+OIjDS78jlxaZpPNFJP0CWETLu5tlzCOjm5CffEMYw93gUWgbP/+s
UaE11vvg/8SgKEpWIlH8zURq2SYXu31u5u6xPCp1Ud41tHe+9RwlF/4zjdZhuU/tM9r8QUOAowEK
R1Zo06VjuObhQRPvzbYou2KxR9WYIPVMhh1GIGZ800rq485WwVkoWtG23yZoTb0e12SpPc8mv0nu
Bi+/z3+rqfQwRTU7btSTdKL06ts+ajh1xxMQBiDpZE9EL33FSzpheYW0ZCTj0YzF3kzQZtjufkiP
4UDs3PjPNY1NDRKCYKy16mm1DIuYUYPkROMI4hn4n044gQEGDEwLQHXHAKGY2hsRKDbFdDulQJ6Z
XKDmPwMK/w7RgAYRk26vfYlj48qu59POms0wW7Lww6rWXXPDVpnaxcw2dQZOQgF788tD/CwbG/JS
fPZ6UjgiiWJ0+DAb4wWpPi6I4V0PTTJLxjX8322X3mPLZE0JUahMGHAWG6tPXojq3I+9trfmcNFw
OKSUVYXoVukMaG/K45jNzRrHzZwXM4iPkkvNjTHdqfHoqZpcJewaffKQdngj3fTakV/dYzOTLjox
M9iQ8bnNGV9l5reGkK0njRcuwjxfMyZn6wU9bit3XwDMCpJ8M6XOLqDEcWFOAshAj+7tAd9rkdgl
TbuzmFp6ZrQNA1JcwA5GlHwmUSMlQ20QOVaLw1KzWT310zYRwavj4sSz8rtpDtqT6XQe1udd2LIg
Lfr+PtVsJkO2/qSIXTuLL2kW5t2debBRxeAu4AlAeMS+kx3uLObicBxW/WLsFVKRBpktkU3UZcZP
RRKnY849Sv2QPZQs81pabXeYc13zgKlKFtavlmYfXdVujLhmC6dBRrGe+SZ3CUqZkpXhotNhsE/l
yc6rT6l32wls+uy4zOeF0czX6h3a4dH/UhD1RqKknkJJVLHlXlJqXY+MBy6B6dxYFBYBvEZacKD6
S5DpR+yN197oYVP9dWn3nFqsGYdI/+ug1FHyVmAzdS3/NxU8pLb41CjdtB8XnMdEflQN6GMwSSKe
rUQYHPvhS9SH9C0X2s1BnBegXmua6oyX6TPHNlLmpHeTf8UqkLUATglHGt+DD6nL7fim65jFArOI
YHhuDOPZ5nuH6/Pce/1FuvolYk/YJdBFqldTTV+1ii4YPj6rhxeP1KKs+4tZJQHS0w3aG9T948A5
ZuXQRems2fccbDG+SCj7nnPvRbwN2t8UWlgltHepi4tdZy8OfSBKgZXrZgfHx2LpbpyJOX3ZXSfX
OsOVPLpWchxZ/kk4sFKRFarva6b8RTwdg2balF3+ApXHJQw3J+Bc10KGNcbwGifRIxCsTZXCZG8y
My7Atee0cl5hrnCjrKqhWVnEXvjexoIxnSGiyRJxatHyxlq4GUjTJXIYyHhA9ARE6r5kLYrLgIMd
xMZFb4kCJZdecfGQqQUsvH2q9D8jXfvMN3FoT9Z3EQB+KphMKRYGpdFuk5BC2LspcCNN+hV3425C
pZPYYDljd2WV7XruDSOgL2K6u0xZHba5fCFnNI56VF2swngX6bSYkrvbafuE7bqAbDWGiPGtp2Wq
Xy3vMwESBgac3IAYlxP7UDCdICi2bu6fETF5r5Vv42xmAE7gN8ajpRNDFbGZLgAYcvNTb837uCcF
80FIHvD+X+COe2C76CCNVdSq7SRREdoG08NPezoP6EcJJUKeHcE4lX5/dYL4Cif0GazKlohLHTFS
NwVoWBFAtzFxkBGWjFythUYZRSExdI8k85GGkPmXZBhogHpaVFoJaHYEz0XOkAkeigtpsdlya5vb
AjJoxEtfCfOS8Mty3UvgiEvWot4HvWWmGgJ2FsgP1wuvISUu7Mk90Lp/CTl3bRXvcjYMStlbU6uO
IzQBc0a/asUus2jPvHHaBbF3LOufFimvrBzsGtle+j5eBKzkunsSg3V0HtHFDatnk18g2a6kJUBv
t64iwilRmZ81quYS3N+QOW/TaLzHuvYvHLJLKKcVCDnvUY7psyPTTaZQQJLK5bgM6DCW50a4L5zm
nUbSjmAW7WLkXjT9HUQw72aWK7oh/il/AUgFQBlZM7iEECwVl8nbTeIz4EAqwo3dvpAAXJonvCdf
JQmD9VH2W6PZxzHANB7Ho93fpoJDewvCNE7nqijgSAFNELyE9XuSfEeA1Bx+tfk8jY+Rj6FwGY/R
vqRF8O2Lme8apK60r/mqlC+goiZi/exvhf2xuhnW31jFT3FzSZLPZnhl9Do8jOI85R+sQAaKe/ul
9bbM3uj5qu7h+Zvc2Cljp4m91u5KUD21v/CCkz7+6/Fvsl71ig/JuEG0b5b5rhowhxR4+ERa7QdM
E8fZD4YrZK8/KZEH/fztjkTu2L9Z/d1WiM8+TEBPpfkj7BeDxxYF+mwtWyNbr5Fr5NcpAWZ1a9QH
VbYd30jrxl1GcYW70NN/kSCwLu1ktprmkQXKwRQvYp9RVlZv/OG7+AiJjtsMTdLe1g5e8eJ6+C9P
LYl5xSWtsdZiumnolko/wOb0h1diNTU7GPLPBMotLCjhqeTN5RdqbMpeKHjtw4EWqRVnUzvC2JDT
l5KHpvvw+n1I4Sc5Ihj8aayw+0MW7IfxGXRGjZCLTWR6arHC4kk1/wbFj2p6NbN3UNMTUsL46LWn
sn02/BBrbPxkid9YiH2Gm4n6NwDBE9gOm9WZ5bogw5D1POk9yNJrmKhD9ALpZf54ebxLcxeF6ElB
R6Zosaoc+v2R+k7HuGp/O4J997vR7PjOev+gmkMFeNoDTfIWFj+t+JwgE3f9u84sry2IHHvY2rFR
7AYuSKKTX3oLWJrtcPL6be6vNXLoycxWu8h6CcUzBX2GhdvxgD18e+U/g7YPnIUtv1IIw8YlqJ/t
aYVts4pINuEEv5UVI+/21xF/lrpV+QuZTlF5Z2BvBD+Z+dpSRbNe5B0QTF694CXTWCqZn7lzCmmb
mwCc3/hV2qehPTMbzhyYLQsYpI2DKfPOSzMluDduhjpJE8o9pt6ZfffSj0jc98H0L3KOuTggvCpa
pqrk5pxdxrbine4lND4TLM0Nb9zAgL3IEOicfdBXzLkY85xt9Tmym8+HdCUwFbQgiVibPBlDurDz
37nfns8JvnkgmwwpxotfnkbOeqjucQce/yuXXzGkmPlye9Y4/oI3HxUxyUGoZeJVl5+yYR25P8Pw
7pu/ifnneq+Kx2tg5G4K8muwZ1dkbsa0yF9dD7irWroNIq/q3QyOGrQZdxmjw8bxrs2KaKyM0UXY
oFu2bXDu2p1qnrPp4MlrazwL99lt7nl28eR7giDLd6wnD+uJ4d9kegH4rjnnIN3wFxkHo4Ezo/gL
QrAD4iGgjsTQhw1G6TCcAP+cIve3zvZktOtISPVLql1G8wbkmRaBbfWAM+7OR69jOIF/YPCRmNVb
bd7s8NRgszayNaatUaILOrk9wqO3KPzzrVcGKC7GQUWOUfFlMm2yMVTazNx0dpRMleDm/kp5GULs
B+VbzqCUS0D4r6P/XCX/5HSy4NYY71n9b37B8Jjqs/fNAJ5q/DFR7DFYjO4tZdgdFk8qew2tvW2e
6no9dc9s2gZM5uZrjGlABC9+uc/Tiz8i7Fk26p0oEPDgCOMOBotO2zx4FO3GzgjOLD4C5rUKl8Hw
3M3gAkyUrUL8PUwVOBRoPVlQustUC11inJ03Eu0foUCljJDhMk7Y6sbgEdEQhGaM5pJoozl3mTaV
0GnpveSaey+K6EtL6+8xS1eKYscY5a9Hpbn0u0eK+++pMplhCJaLktzfiQA5lvT6ZXApjwcl37q8
R3cf6hBHQjDjwhNLQkTI0c4JvfJdsrSrxFvlhHTWbX4yzAoUlQGo3QgRwQLU5hOptZQFQpUsId/b
qHVn9JrW/6Z1hYgIXrdnRc6qtCWC9AAbBVuWPygfbMOibEYdkBuPA8lFmz9YW8Nj5KPskjGujQcj
sRNaucTRlrx8+cZtyx2FfnDImCCjV99oqr64llomvbX8f+FJ3AYqwKZm9RmtpxwBrtdGERMOlwdt
go+HmxWy+KTWTafvM2JUGO26F11UrKMqoDPTSG9VDZvWEeMz5lxbh9jvJAyM2xF1fqahX0c7zg/D
WQYqMtdENC+HMm7XreJANGMaqGryf3OjNdcpVLPSZImbaDsxGjE4FrlUcQ4FQnexTNrRyDv8MnTW
IdcjAhozybxa0442RRTL0pxqkC6dvEwuBjYZHn0Y+Wr1OYj8jSgEOSWSJEvBULer65nsE34oLN7t
OH6WGn6WZmbjOkUxUG2UB5GilSxDjpD584bSvxOEcyNc4r7oa5LG/R+PYbleAJBzQMvVAHD5uce7
PgG6pEm+25799cKjZRtayMveMHI/QK8g0UR7Gg1MMGztD3Ftj9u2sf8aIQoin37sPJspHZW2UJ0e
7Saiz9dZX6H6bhixk9gGuDZuzDWTzkJ/sw2wnRM6BOWYh8goX+q+qV4MHnDWyuBicXf1TvXtwLYh
ykce2JLIfVdyxds0nV2ZwjbQQPeiZF1ELa6I2s1uBaog2TwmDEGR5RgbshE5NQ1rGaEvXYyyrDfE
Gq3GwiPUq0/WLCMFgpN56jff62REM4f3Cn0tXeOvMpkwKK/Gj8hYgK8sJL7gEaOy2WmvjuafwbAU
GBbJXSv84lnkdU1CZrcJqvd2QlTpCZCjcW4XO0Ue19gJ7RTDFAh0s98nMaVPhAMYsv9RWnjFMi9B
SB5x1WbqYDTjKZ21D3oXoDetmo2t0cH7FSnvOSNvvC/sZiDSEwVVR+YqkAk8nAFT9hDzxtpMd8oa
zYTVALnjX0x9ELnHMRfJWanpQ8isWE8i3uiabS1bAIX44q1s5xe+u4kUwVS5CEl3Qcv5NJb8FlcO
1ESTBWoZGJw9UrObeX7ZxkRHrqpAxxfthY8hxwcFzMhDVZPo105OSOmnl4Gp3SarWCY7Svuw0+BM
4RUchrIHwtLiHsljjTVGazDhA3PWe+fRA0AwlaC1TN/zqKu8vUcmFjVIeIHDhjBflgeean2hxSl0
/nT2Vrv2lXwZvAFpdupyl11Ggo0g6l6MIllmNismx03MddxgQk+Rkps2ppUqsDHM6sS6lLRPbfBU
DX277A14GOhxl43PuKu3J7WwBhexsVl+NlafPRUloRK21uCeQeUPOT9ckNiC2Kgji6NgFCaIyEVu
yoBXZ+ecZ9o2qWmTnM6H4sLWKE1Q1LuqAatWB2uTcR1SaT4GOytYJ7BRVpXLjizqhoUkjIMYxHjV
dA4uCv88KCTyUoxg8pFWAdLudt1YoKNNpkcckdGlgUlfM1l5TXL3zpO2oWT7Y/IMcHWyGY92/Rvw
fQsLQnkGePVwEsn6WCgqAeMngDDjlPgyyODZoa26pgGfcZKMkhco2mWm1jMlCv9qEwOXHNlKDkgQ
QE+phU3nq6v2muVYiJO8hx7nX/0cppsWYMFibsHhjkAxI1N6pWrvLWmjY2BpB+Zumscp7ZfVo+vt
G0ihF4WJTqbBsjcNE3B+Ta4oP1xXgc+Tuv+dwfbd2CrZlxaLL43ZBGqh8CxzbhHDvMRmtx9ZfQK2
uCec2QsXE1DoWquyZSMgxvBo9hHDpBFtCyHy/Mga7I2s0rI2vUHxJ43Enb6FpX+SUvGZG989Y6Rk
dImuh+xAynCzMpvhb35P+26s+ZsaCrM4STe2drEFUUAR4lKRRbcQnnPxQm51L+sIj87gw7vAbRtI
kDg+WEdwnDxZNuJgmVj6ppmKtxk6D2EZrbeuD6tUI5oj7MylH8/rKfRmU8Rk3JnYlCLReHWgTfuD
Q7nrmD8x3GcEPlDSZ3ZektuPbGqyS4sUc7Cf+ynb++n4HZXKJK6F+V4XzNvUzCd3IQ+dNdRUjl7M
QunokUS0p3qnkuNR5KwKuKTvFlFnlT1nUvHGrxu/xl9Hr1jVv3nHnDaMKnfdywMbXFTcUrCRR/ro
1sF1NL18i5Dd44Yk2zJfjdJrOQxZe3dZDb+vuLi1zhaS5FI/himVuPIco+qFzXVqbQfwvN7eghY2
UgTtC7mtOvqsYFoLK8jM4QT9HPRsH+Wjw3rCop1Z5wkB07ml4/K8iT6X98vikukpC/1mG3R07iTR
WcsiB286IXcdkz8aMu7OQzCx/Qwsfpqaab3Gnh4djX7V4ms3PVxJXkumWGXjTWMpCUlS4perL/bA
z9FsW+vJGYI3bTIWncVhqiKCAJWLyLos8fw5I/fUiIfa4z0OLPtD6NO11GyT3rg9jmb5qMn/SIYO
zUiEG1e7Cl+Fa2Dz/MjY6o7swYXyvkPDX5fgZ3dVomfoQW9dkO2dFitTH+WCl4c7AdUun07QwA1D
76LlLmUp5q0wwZ8K8Ya1v8A4QDQd+inerkJ7zQvgBbZsfmo5Q3a65pKPbr80KBsTzUVmBNWsJOsr
zZ1NJpqe4Q302QHDfuY9Ys8EdYQdBrnszZ8S3LqMGQLmrEvpJ7c4F+RsxdVDohtfyv/RIg1uYmOp
l/n3iI0r7BPQ6RFbmF4Yv0rzb7qfbsySmtP0KA5sd5Nw7gJ0iT6lSl5sncfS99F3K2fZmirBPPUa
aL1Y1N7dT4CDkvPyO3p1uBtbMHKsx2c+c4AvKmU06rAF4YekJWc39ecUPEDzg0c4AHuQxHHwYHQZ
way+6ZPDYh2LTn52rXrOkjuz3d8o7Lax1u1If9s6qGqE/mrUGGaGtmd57NT4jtWvk/z5qcXgS7FS
KvFop/PUwCcVVHnZI3fdOxIKngw+i8TC6ZiVJa9qgl88BT5r5uRndcC2Ojw8YBn0vdJY1qa6Bdt7
XGNKANDMqqiLxn1I+SsVDXlt8mlYojkNDmqVJGzvDnHwRBAwusFYt20p8iDK9Aa+E9YB7CB33ZxC
nEFTGSsohZ5mMU32v735/1b0NAFTSmvf28tydB1cNFhiBQqzZZ6lZydgcpnkusX/2GqL3DFPk92h
2dEJ+bNTVEYVF3mS0OSz7iX1hlxde/wFO4VFIrRiwm3oOJGRBHbdkOISGhuqffBKlkXyvM9u1IKw
VUucHDo5iqaNpV6Mb7Zdv2TVhmt/pTf9r5fB1Q6f2wkQS+eiw2w7tTUL5+BMJIXXabv8/3eU879m
KpNLkIxvXl/SNbU1l7eFdz5HcjAE4PZBjLO10R/95H+GJvdszVT8iTnt5BdcFTXG3LGXO+QvPLBO
d8oAFxuk14gKnUMSYKPWNPNVFthorLGg/rooDe1dKJVcGHp1jypKu7gySSzNqlstwQQZuHMqRfig
qyWk85g4oLQUeoZH7GeeYyor2+Tm0raiw/nKR9rt6M93vH7dWAAPI7pJSbbTbMCCVVO4e9erByhR
hViTA76Tmhr2dhVhXe9QdTcus0wfGUbcHyF0YzGo+ps+8ShMrQsOduqRpttASFzce+XYAd3VpzXN
50RT0X8HjOfDCNVSzVEQacj9YA4XOL9U+BK4nWCCmqylyBO07Cmb6bhDBAtQw3Pvbaq/+QOOm4KM
Junl534Otgky9S45o/hjo3lRJh+kPb4jmqbCYS8KAODS6/q3Hc4KdukeUz26JxGzwSGsEU6XmPkh
/bDj7bW1Rff5NHaIcYLw1U61dy3AIR6HNoI4gy1xbXvfTkg1hQgDKVILWHMIYJ8wpFjILEw2AgOm
1jqHEPojAwjUlY3w/acxnR05ZrHV5QQ7rbqRsrzQremzlDSjZNYw03H3olAbMfRAC1NlLBWUaBTq
KE0Fyhv0jQUkgFTDFgf9+2aUxHCyi2i5ix7GjEgjXgyBsklyQuBddS3ho0x97PFhtE4gAaP28vxV
V46HSqpin1c1hzBnxSCPICrhK5gxfuwxyg/4UAiAbXY2D/GYMIFoUvCspFMpTBROtO2m7GewqIhD
F/vBWOzjrP8tiK1c+LVJmnR6Tqvs1TAba5lab2itPtq4urX3/ExVMtNqYO+PEbImj8QphpXr3kNa
bfkECNLhvSDG+kuHKMTf39zbmsFtZi9N6QGbTtKZAc0twEwZvt1X4RRPZuOtx8S5V+i3pkT78Rrk
044qN4WJ0mLSufErIgfymBO66j+Mkmkr4e9gIxqt38rWJaZEIcjSRyoLm+R1oZF5kVNNd/BpGXVr
rNcsv16F5rNbQIPtDftoy6Fd7JMmutGugz8N4+gQWvbaqxITbjA2gtBiKxKvMQpCzCI9jElGWV86
28BJ0ztiBX9t5MdDOoyVv/mKabmALKHVBFkqESJ26ZYQWB+6W6p1MAclNjgMp4yaw1J3ZUVHLnk9
RKrQeSwb7cZuEdKCJsrGWajmMJpRhSDWAa7woMtt3CFz8yHXN3lgbo0sgmPVkvgUgBmexXF4STH2
tDvpInDVoJi0dC19GePUcdqXSZPnClmfZhF6QOXGcCv/SUTHzLc+dir87Vv9KydryWhdLAHwT5Js
uhnCuAGPpWUoIixFBpovp3muO1BnbowxPsNRJQfYgpozER1rTleVUVUTUcoyKvK3Fs8JpbK20wjK
1gdYwin1XFHHXyqM3unm+DPELR0G92irl7vaRh2jGQQkRyl3Xz/TXMp1aJByMoZ8rR5FGwsIHnpG
fpoYXrO2fk606TIL8WQ48D3QDCQqjXaxdq4rMvOKwtknobo1Pu97LVR+JCl7UQqLLbbnIZgZBv2p
qJDdZmlMpeEDiXQKRA21MfDHJGOqTr0tN+O7T9Zdq9nXaY53FWb0isMQ6wDXem01LkdCgYfNJBXB
M1tJZc+LRVlLMlmG4OPVzKMYTX90iWetAVajdDT6hTd/JR9vW9KR5hcIbfdLWhlMpLztVr3/Urec
EW1tE+Kgv3shV5BjfZJKhOu5PthhcsgH9cURg2MtxZTB7GCLG3KLoO47CLpjGXrhwpPdhc8iUtq7
TxC4g3GYJSkkRuyTgG7yeXBICR8mA11SmKHMkOewMtfjHKuRV/exK66txGAS6xbWVeMRRDqtl+Cb
adNqXdfDzSPMiLk2p8vIw1KV8h+Gz3pJBuY3ystb08LuHQssDrFJtNlkUuUkgsl21nsrravCZftb
leXF0sTO8TTEOyWxL9D6rgKtzewOkAs9sFHPkYnRZx7dZt+827E57VsTm3DRg2QA6woVQo8ZQ/fX
1su2TlVjLKypyFU+e2IHLNmEOjgorpeaFXz5NgMifwhfNGs7xuYNJcUfwRdiNfbw6j1JTqCNDjsi
2+TJYXCihbS4gT9AZ6ruCs/+bRq+PRGys9MZDadzcMjAZrZro0dixxibqnxiwMyouzUG8puJEwN6
kjKV6cILdxXYi9yDzqEj36orc1wUyv+IxpZKLIZ5m+liHa4skoIRD1JKVMSoWCMw1B4UFhNhUjcS
6AJ28t1Zrv1ktsZX3yUNcrLZKMjovXadNyMMr0y1ToQGH/LY5r7mjGHIvGzBKA0W15Kj6r+mMxdM
n/9JJycgghPeYOOdNbC65h4StTZKj0+aEIbd9r4vCOvDgBM/uaLbjRUyISlZjxguZzAV6jxDXAB4
gDQpwE4GKH4WuhZAHiQJiuA2vAV0M1mWnCPN7vdNNrNvusXkjF9aUjwc5kTCdnZCIBec8L52qNEZ
mhpvZqy+Ut17c+NoAT9wQPPECyhqoD4xmmryHbr5R2wCzoAf/akTm4u3eDgiN1oyU/3MkDlIBE8t
FkfTTomdrX1KaSqXSYXFMhAcw3rlvvbadHYIEaCBBkntznedtaGQ62CaxPa6QJMjHeIQGmIHQOHv
gzb5Z9L4I2U1CJjq2U75rilWgrCwLkfimgdpTspZ/DuY6d2T7p8IeAfp2mWBob8o70oJrOZU32b3
H2PntRtJkmbpVynU1S6w1mNu5nIx1RdkKEYwgjrJzBsHk8l0rd3NxdPv5+zeGXRfLBYFRJFJHeHi
F+d8B/DM0MOFaPKALI31gTQT+BXluhPF+8d2H9Ko5WLgcNTeqvNiG9T6GT8sngR0YeUC8wDvVqoI
ckpGfUx5pXeTC04yxqLopyurkGTFOcH81jvwNFeNDGluv6cFpxnih2CBzS5DZG11IKsduabr4NlX
WyV/T8XwzQ2Lx5JkeWXUAyji9KJHYk+EB9+1mkGiZu3yqOOQeU+0Tt/hz8bHZeYWBVg22DRF+GpP
xWuYIiSdQ0aAK2iviDIomXH71hDolHvAP3A7c/kVQYevggozTZF8LFP6DvBdh8OPZclbdP7sY0iG
XSlkoGo0Yc93hpOSjJHXdH3dAj8k0wUyoj4WXdm/aPYzTgUV3PQVItaa5J+GOdLWbrN5E9TsT0qb
mqd2YLq3Q9Wuv+DPeXZfO0I9cH1FbH5wWhBz3e4zD6S2XhY2xNl3p2Eo6PnevalqNBYiUpvYOpgB
cmcRVNGl6fzuiipcHSqNXitLcdOXyJLRTyK8JpcsORgCxngpOT5D3eibrmREOaOwhr3JftKdfUCX
NhZ65K9wkEgknilVRXklMxhV+TRrpK1Hg+CXoSXa5RSrIoNTntp2Y3xQ4ZVRwVVY9y0bs4w7erJr
KrbLgQkg2Cl2wrrgy7UNpYI0kknC9GiIyEUbL60dBskpzgfoUfOvGsFnWc0/1ZrNNQrQfov7xLny
y8yuRMmbq03OmrQgPPCQ1vNzpXBfDhMKtSCHOVfaHhOQmgnkofH5DnZVxls0Qkv7Ofry6ABctSKW
J5YH1DsFWiNKfz56kJQ8lfW7sOjfQrfIt7nNAqEUBMgvHKBtXH2HUfBWVQZM1cCcgGelFjEF7BCt
Xrp7n4gCJmxYo4oWlEurcD8v7BuuC0J9I8c/BEYDpPQBFg7Oo+5yd2d7LEcF0Pece+i1leOvk5ex
1dau9ongcakw3bb9hoifIJr+WWQ4GZrlwAj5e+654MLwm3lTDQ/OYiVqlb/CcDxqpxQUlWzEzTJc
OlqEMaN17MVErp8HAiqHqQIpAzNIsiFkrrlOxYCBslfrZtmQzP1gD+5rEzEDswRgu3B2yQC2mmNr
ppvBBQUM37XcTL+LKPGuEfWHFHQWpi1WjOJF1Et/7sjExio67TstDgzm7sXcd9ctM0Rs9+QDEll2
bQug3RrTOWeitVXe+OgFGkpXiB7Ym62dTpb+qAukkxWrrZ2/ijbKAbfIYjO3cNKWnZ5PkjnIYQ/h
1wrA1HkHrwkTVGdIGm2DinxLt5FMuCexaVkfn6ye0U6FKqFpjt1MYmY+mbW95ews0H0k6Uj94BSE
VY+QMAKipoqmYgoBNUtbLFEm75JLjUneJgM8iuVzUXKa1hSRuecbLLLZQ1uF9oPbT1dORP6om6GU
ZhZKWI6H4pfgLhJJ6WbY75XwklzP3dZFVm50G2bbMcezMAJyEVqZewfH+Zzcj7OjDo4iZdFhyMgs
yZUHi5hiat0A1WbviIfUqg8+FLQRq/oxnstvVl+Ym9ytbt0Q8IwWDkk9liaqYpJbAjQIG5lZa0WN
eGeS97sroBb6bv1TxAEYqSZ88YHOMBHgyc5asnB7DoVkmmGWKg9Se/JrsMG7xNL9MJ4k/BpdZz1i
pEFiMHshwPohmbdOuhxGGmHCmtR4XWJASAKJghreqF6NPjmYW0TfWD64VG+QNAsC8nJbvdGR/6jT
ZQLTiT59adjyFCPRsu/dxH1CvdmI4IjbYsZGg+hPy1vmAK2LnfcpvZ1mbpM6Hu/g+LIeiO6Gzobh
GkgcZCYCbGXYay5vztx4xEI13whgdq9R5T1Wdv4wCrJkZGz96Nz6gdwqphQ8Ydyymceyow2ZOEAe
AhYcZOuSO1yfnqX+mTjzY9whXe/t8nGe7CdnXgzjL1g0o2u9DE5+QwHP3trgqGxQFvNj0/BMZw5h
H90IASm4upaHZgieWvMqyLR03eWWZBJ1xegOpgWAs8Fnutt7izkULFtjhwjP1sV+UkOMVNZ8ZNIU
saUnN5jpIt0oWTyDS5JIxFRsNdRNCgjFMiEZrvdmgaenrnq2bTo03DGJ3CYrd5jmfQUgLUW+Te4z
LwhAmBaDRD7edJyUC0hGq/geszwK888oaG/KIb00XIq731nA/dsbmHUYdlOtOCoz9AzecrhSbbXJ
WJbvqdo6yiQUG5XYysx5SJLiR1hEr2wB4X4YdrsBWqdwF9HQG39hX8aUDHlYxI9wzyERelVwHwjF
9RNLnVZbF51mS506lbdL9TLVeCElzOm2eulG10alDEc1IJpEEx0d+sSWsCbvdfUjx7tTUQM5/Yhe
cTqnMPcL5EoWyqOIOUwGoLVU/N8HR5w2V07x3ib3+WAY0GFmxQAzULOT07pJsPyQqcfc9sPq9YHI
+pgTHBnQMkCETmLrWq0XpsZndokCiO+/VPOGYcuVBMW/zgI15POOpm6kNW3prKPEvsbEqrcJo+Ii
CEANsBCuk0NJrC1MXkbl7kBbydiKHRS7b5ioKAntEVIkdaH9k4SYa8MqUNJAY3baNJV1baN1KbJr
p2FLVC/xR+8wBi6D/bQsw9WcM8ojp8FcU9Pcjym2r4zEcipAWJMxIbKIFXLROOQ3OQDIxOq537dB
wE3bPTTircYk2xkPi0eyqwklywHbZQMNep1d1kT2AKHsJGme/Pw44JPj2nZLw9LzGkfnCPmBKd+l
9+wwHc3XzFS/IJgo4T6HTlriGLE+o1LCO/abV78fNOVLFexcXWEXhecZGov+OkQlE0TZds1VXcP9
XFy/EnDLLBDpwgNOGWACDSjo7HMz45opb5k946xubn3nBwK0wvFdUmHRRkZc2lKCSHSHHz7IiKbG
zbtesvE5AH1AJjl3b1bdf1chl8XM8e5Ur9+qNICab9EZATeplZLXsWa0mtcJu26Rvwy23rmi3PRl
/9RLehg9gwW0w1U5v3cUqElshA35uMGmTivnRRGGptou/m5XmETdASQCy1zx2BXIdqbcLLeLg1LY
uO6AasnujwUZouBe4PGQ9k0LGXAbNlq8R+lgnrUBNNON9DjTKzcbOcwv7pJGD18PKMPnk6GSCz3x
kudTfJHeiI0Gaf9d5IOzNMV0y5akOS0WNCavDMvbamTXNfsmu2d7HFx1XiT3vmgdYgegcCwe7mU/
/WbX7fgoel9vjJ69m8gYkjwn55I4tY8aqa4JeOBVYBiTH+sa7Q8nyhH3z/wj8JTPS6vHoxcN1cv6
74RVjBoxrhuufuE4+xXOi7xl229uPGI+depXb3YXP4pO2w9VX2Bx47O//nnJXJekk8bfJmZg+9XX
DY1nGh8KB0F5x/jgZUWldGVBPqQevGMkOUO0u2Rvrl2Rt9R4F7sV8459d/UaL+Wjtjz/nm1X8zLC
8/z6ZyY2zPlrXD9l5zXXWsX+96+5fjqF5WGsMOhOHgV6NyGQxxQewFdd67G5dLb01fCsjFC7GnXT
U1XBF++013Pkb+Mptn+pqWZY6/f+YxIgMiknJmx9l0R3Xg9QfRx0eyWDsb3tF+Q+LWFxL8mYOdc+
Townr0dx4HbWj7Gz0wvjNkIK7Nn9VMzo+nsZOPLBz9rgLu3ae0eBSOMnv7YJsGsZ+v1tj1+rzUca
taid35J6+aiduLln+mcem2K+C7jj2h7r6SXad3BBIHfN+nYRPqwxa3jMyb/a+MJ5qxsEv0WJNW6p
22zva/Q6GvUCjZDoTtBlrhIQFIcZUfmTICvRg0cWW3V106l+4tiBe1Rlfb1P3ehpXXAcPDsOznM8
fPd0350arK3wmKYjkLbYifhIr8Rl4EqeMVw8z1neE285HecuV6iiEhxChfiRLyPvudwzYIOhnony
uzaAL9cORLEMwBPusgJQeUf9S7ICwO+vh8JDIrRkhb+n9z27kkNehmo8ualZdtHig8bnCLqfbPUR
AWt7n5D8AQm0LzoluJApKks6L9SXBI/VxNnKPKozWzesc44TZd9WdY0MxJU7XxJUmLfN9ykkM0BN
UNEXGKAz96q4AszbJhNhAFLBLxmXHSAMeMbW+NO19nZJdXi1JN5uYcW9lbbb70fDyzl5Afi0dB/P
I2aopH+3k4HT38/mU+zCQIaPkl4vUN3klVu33Y2G8+aty/aYEdYSVZfAQqdOqQ0MR0AJaNmV7yx7
TexWlKrMjA51ECMSGkzioWRD5zpKC4HMototdfljP5bReXLBYvs5JXDRzkfuGu7RywCwxV4/f0fl
h1+uTiB/dyoAMba8y161z2WNCanrAf66fs7IUarrkVn17TxzH6/GvjlpuJF+ES6UhZJWRQkEYhXY
Cu5nN82kaLhm6+TBWcMbdRfwtvEVAjs3g7dEclNfef4RiET5ynCMKiDrvw9g6BHoMo8G6ina+HEe
YD91g1dtY/aWrIRlf51KC3I5Mt96KqwnpREORhwPH1KVd7mTbsSMXNp2xHhOoa2whkWs3c1iYpzV
IKKhydnxbdNjY+907bq3tPeYcIXytg0vx01uJze9P3ZvSsPekJgsHK4QMISc/OyvgBp3tbbDLig9
+unI9NQnTtIcGKogM9Ey3btz6h+ayWZba2RbX+YYfJIF5AzcR8tm9+sBNwVEqKVEefeDfQ3CfnbT
d1iguKXmM4SxPkeytT50PRt1saAsR/niH/UM0JoQv3OVI+lMBnNiZ0YfWactwY5Gnm2ZPAz1aB9S
b8jOsD77q7hpq93Xu7bIsvPVYkOE0pwkVwvAyVWnycCiZzpYeorYQtE9YyFs7n0H25/l5/jHOFrv
Pdu6J6ob/5LXt6d+fZBNDglKqkPSFM7R963wBglK+gtSAFauNp8fFZqD/djpX710PrK2aE5B4PYY
SQJJyk6ZUZN0NzGV7AYYUf9MyPu4V3Xfs+SD0m1XbnR2USpcda6w7gKl4U3lhKEMQTpfikmBufB3
3eT4n2WIaDRTs9i2ARTUqA9Jrlr0slPfUDMlDME/FG3kKDr35KqiuowD/WwwaWrtERcXwA3ntoeN
mbQ0O4OFTi6bSuZTQUcIsStfgnGVBrpQpCsa7WPrJsM2iSvMOwI5YikQAwrgfEMbnConsr/V5DmZ
kiOwDGfoMCk+jSVkuhUr4FXDiDO2apE1RZ18GMJVM0LYrRS7yi2YMDmphTaOdKjYyk49TqhT1gS7
oQzH9bJ2VUrPZWNtZ6dImOwkTc73LWh7FHKfb5NDzM5SWNWBw+lnDwvmMimmq25XgNjPuPH5dkX4
fDDcZJU/PAW1Vd+Hrk8jGFPHZ9GRJiA+uTmLpmof1Z281LRlT0Vd8qWEV6FanK/80VOnXoXTyRck
yfUQvb4eWCGQqsK01mccfxsxi62BZByhcQK4JuXLelNTHz70g3Vy7NQ8rdCjIdYDCi8dHvr0NHCR
PdfMStgPmvLJb0gzKZPxngvuacE8ebbsRuG2Y5JDLlceuO5pCQU4qfWBvwedSlzOG+KlNTehlFaO
i4zaJJrlW9VIfVusD32Svsz4kvaDjMMBvjT/9vXRdCwAdqXhA11euTpcnxm4Ae2HBnD5evj696+3
erX8mAeq73/79693tVxDiNRAwHbQhix+myYl6ZHSvshm/9JBoMXdmh4qZW0nMxpYw1wBqpKGhuRd
hQVFoaAIOX18v75f3AhL/xLGl6kUyNGXzMq3fr4mKHQyvlhwBy9fb/EEBCer68D/cPFIKcFOrQ7k
kb2wwzw9QdXXso/aGVtAsYvNRUhGZk63nj1fcKf1gbXysvMjPBKJKYdzzjy2iSh72qGFoFqmwd2S
DcFd6aCYTgOPa6Rqnm1cbIfIvLauNR5Fm41H5uYS5FPufDfSpwocghCmR+qdvTx8cy2e57GWPbiJ
+AHVGKXw+gp+vdWv73691SpGOWxrQBXyd9arHbIaohup6gVUNQ95luEbXvDrJegvIidr+D69vPt6
ABmKx7azT7OUNzoK6wPGUQfIf9QfIQ3WuaNv2/Uhbdp2LxWrLccpfwepPd10Tp2CzFG/7bTuT//9
UONyPfipRYpz6xu5Mk6R2kEfIPiEyxptDGvkoQs+AtmRY8ENBZvo7ymJ1DePARk3gXW/GJBWG2B2
jWv8G3HnD0hyAjxCViNekgXbZRIDOi7G9mlV2Aw0spMIh5OZpXP+emC9kmztpYGqskTFT3jFLmEJ
A1tsBeGwJEiX+9IGVcmMmWxm2oFMolrc/ndOz9V2GIJcPyx3HqqJIyoY/5bl7dEv6H9VW93Vrbmk
mAk4p7maZhO+p3mcGdI4d6iM4bEJ1BV2HodPMyrOa9UzHdA59bgUTr6ePv5zFpSsgkhBhNzx3jBf
fYxcUESF3YEkGrilAdsQFSEhC67WC/MSQr2kA/FU6LfFzP6pzfMABTydGg5L8GehS+qaF9WvqdQ1
5w11TgvBsECCsGNtf+x9+PYTlnBBk7WxSmi/HgivDRFBtIrat27kRQYVeb12Jp/HDIWHYdAUzj8a
1DDX+DqSiwsi45S08pEvfE2NP9+oGZJ+yCIHRco29wrITx1jqRZS6zaEmbktu1t2o4R2xww9apiV
ReICUvQkjovYemRSsrFq71caNPQ0JtD3U0ZuU5h1OaEbkUMYn2baEuvgIa2IeiimlrZK6jOzTzKA
1oMCsk/JBjTCRGp4yUJLfdgpA6WRHW5qpvCgp0ady9x/SpOn5DNcbLENyn7agWlKvkl+jW25SNK5
yUvb1n0acOVw0DGFx8r5JQN/Tc1bTW9l/Bxl6s04JdvtXD1XPvSpmGjU47TGBruqOvYD5qJCyTsv
oWuzS3JEqOrifZrRMhQLBtyZlZpCwrI1XQPQwycjMg3s9uwHCLK7xJeQswaa4cI8S4WLXrbkJQKQ
LLGAMQ6Jbde6hEWuLo1ClLeE4S5dL0mKoV2AIhxRK8YgPESwl1T5I491jFMs8DfGHaYzWpSKmhQ9
6RIfcAfI7RiL+mYCASQSvQYm9PNbLuROiMZ6ikKz0qEqGhUcyReEhQ8gMYtDZQ2QYYYoeR6NhxKj
SQ5j6DPuNnm/Gy0vedHWd+ka9VS2VfoCBvjUQB2+qntSrhF0zs/xbCNFj8bfi4baj2pNHdnEIbEJ
wPfzylPlDeGwD4Z43ugctlkQVMwuklg/L3TTAJtYC9WjVM9FjEq0bBhVOxX7dfF7rM92rLq7Phd4
5/L1YkJ1tk8SmT76Y8XgMpY5NhEoMSjcp2OcDNMeGVbKNCCIvqkQ9gOQ52jXjd7dxHrjEdrF99AS
5kPJtamlX3fWccESqtegGxiHUgdue5E7O4MGB2w8MalBLSpc+4Z0FzN9EiBq/nFv/bqF1gI73Tji
vc19t7rryqwjISEU2693izmv74pXCyTgNiIaj8rPYmop7smWKEE5ONFbSdqQv4R4QQd339lFd1P7
2LjxXhFQQAVCgwHDUEV+epHrA5qQeWe1tHpYGIHu2tA5WraPj2khnMfKe/CRuTH7nnBk2A2bEtWo
Q1CQUAghEhEKakgEZV31INvlWz6K8Znr1qecwIAYJ44OpdTRkyeuFsKmOfPt8jOoXzyNr2u0e33M
JkHhtxad08qhDK4WAb8LorS4D6sIleSEe9KLrdeiCtnolv2918COqkopDqJCmdJqiR64QMNp9bW1
N+H8kM6Dd+v7b3GEdFnNZP94XUbGqTsRoUJDzFyQHB89/2zS8R0dove0mGIXwHrdWZ4d7vIuzl65
pJ/IMnR+Ti1hIp4DmGJmW4KOpUH4hTTwtXK9Ahc1AcXRWM6PkehukI6Xm4QWct+SM/gctyi5onHs
djiauTovHVarcaI/S67efQn80YbBfGHEy6418QjhjBMcSZaRh951MNYlRL9CBUWHgD3Ph3wquhF7
MciGa2+Q8xuYomTW7W2Zxh2IOQSXTZqiYUlg2gLFVQBMVPAhu96+8dup23q532xFBI5kBdafgwL/
T5H8IGtsH9jAELAB0aPDFk/s9IxwllzqSU0bp/pWIdmDG0KEQ9N1EIR8PW49YYJD5NJ1LDN+rcnN
Ws5zaEs2bzCMs99+dWNTfCAArRkTJYz6g+pecgzcBP5qK2zdR1kjV0Cf2R1iEavzVEDdd6PYvkMz
ojaOYyNU6dMXWl8BLM5uzqLibFetQ+BRV8W3Y5B+lAUL/akGh8vkF4xQR0Pq+fkTT3B18eyu2f75
x3/8/T//42P639FndU+TiAuh+/t/8v4Hz32bRHH/b+/+/bB93H59xX99xr9+/t/3n9Xlvfjs/p+f
dH7aPf/7J6y/xn99U37sP3+tzXv//i/vbEumHvPD8NnOj5/dkPdfvwB/wPqZ/78f/OPz67s8z/Xn
X39+EE3Qr98tSqryz39+6ObXX3/a9tcT9I/nZ/32//zY+gf+9ScT36j6439sHq//579/0ed71//1
p7b+pqUTWNKypO1pV+s//xg/149Y6m9Kui7mJYe1pGJx+ucfZUUcyl9/On/TviuDwLcc7fquo/hQ
Vw3rh4Sl/2Y7jusFkHDtQPPBP//vH/8vr95/v5p/lENxj/2v7/ihlvTUn3/U/3id17/P50cr9IrK
4T/laE9KPv7x/sggbf2C/xWP6dTHyuc+0pNpFNYIByaPbNy2iLk3tY26UtOSsGFkAyMafZySdVyT
V/MuYE9I4Dt7ZV99cA1hH+W28ph6IB1wBpabVDQloKbVduhjeAzDamJODgDJwWOJA95DYBOIu7wb
9sMCAG62PXj6EtvRlQnKjown9gXu4BdXimXvzknCFww2a2BTu2yyHM9ek0nw7+sDQ8PmGMzRXT2y
BMqS1ccvZ+xgWu6aPHqPCiTPlVo+uSq2WycamuO4fonrgRlq6FA2M7OyQ9XUm6of6p1XOb9huKsm
KY9YrHJm+Ucid5tjYal/PiRle62H0DuYkjTHCTDtltHXFiUcXoCla7dDxo6WNQoV2QzUBIYDrorY
HIksJhg3pugT9cjyKSpSsvGEe7HXJycQG11D/vl6J03q6vj1Fu3dHToTa1cJqzo2SGpw7TGP83qL
bODhqW9NgfKmpzaX09Gbiu+SGwchbkgobRKqdObiy3a/WdWSXssIbglRSQOmpWurB8ERgBuI0wTt
R0Y6knYEngowYmMXLntsi8113D4iE9Bs78mRzhDIaqu5l4T40VrehFN/MohL98IZ7uAhrZUz2ciQ
N7xb7U335fA7sGKH/bhQm70bqPsm43rPnyIIkMV60rcBhNoezkO5ulWcQfGK9m9z4RFQ6mX3hBq1
0oMOvpdhfKOxCzIPltGeOjDY0/RC2G0z9qTWd0+gHwIWvi3Gxttbxr5nuU91S4AEKjCOm6dDC8Lt
W+2OZL99sTG7nCwtkoDrqfulMwV0uRqdvSkoKers3vTM4KjjCcISIdHnwNFJdAXkRonvwpLJAWud
PFGRp0PCnrHg0tO5Q29icDR4GWB0ohZJdVDbAbVl1/Tw4WxgMVlsb/oumJ+zlqlpESGrCdg+puMa
BOB202tOBTKzhJti6712GJMPwyEaigABTafZX95YaTRDMq23UtZvWAO5HVgEQ+TNd6fDCbBE481Y
zQfDJYD4TNjYY0r68oyNr9D0F07z6kY27kIIrZu5Gy4CvXhL/XudGYJr5hxb2BJi53ZaxJVpe8IK
sCxk2GFl+MZZAOsmc5edAyGsGdH2dHqut5QJ6BuvxtUoaqfuhkI0uG6HS7r+ElGrbvsA+4XXYoKK
Yufb6HaagAR9DDtu3jNp9VvhYbdpGT4DwsD/x70YubAx6BOcp9zpLzMvh19F4iBNSezYVOGYdH7U
bfKQRvAI0ZknsDGpXzLS0cnLbnMVnmpH/oxD8Yuo6YUdFEr62Ni3YW2ioxcIwkRoCfZuHf6ovYS5
Tp2JM3BOBFsk7m4SzHQ7EkOqm2FGAxKl34IkflFZWJ7KmT6WTfadP0D4SRpGNNZ8Bq5us8HhdQ98
GGrUrOGeATcTejtgKs6FcoELozGElHTZrCDbVzn3ZGRL39vnFUeijMfr1OdC2i4+A028w7b3pPx6
2Omcv46ENK/qMDXEVCQh66Y8tbEzGv+Ad/nFn9N03wvwuqTmbAYNV5OLeUyaQ4DTysQ4ueybQODO
SNLqs40YVC+4IKcaJDkXZOhVvfPkBHBvRBtcrTuATQFdC2QndFXDSsVYI4Yx0I9qOsL4IpdY9Lep
hT1ZBrQ181wz/z4yF85vdVurLTaO33JykIYZRTylZV/LCcmvxSR603b6pUNXZuoAPp3DyT0iwgod
hpcZcp5dvUg0swk9WkfdeMo7os4WmnSZptgMXSLdHTIBi+JcDP7HagOGm4SpcTAEiWlQx7PBbRlG
BDSSK7jmG/3Iev0RLft+FZVyNX+1K2RAsyYcQLMoleWalebhcUIaiKfCplU1/dnX+pq1ORWrid8A
QJwDacNtK1DbWIDWZXdfmqSHCyc579jULCJ9LKLiGfwsDUuF1xp94KaK0A9Iv0fLX+MBqVL7lXtK
c2DJxkiMiKJGk0RJb7cBcsVkd+BanJiGzThbmmvyEHPYbJ4FfC6qlp859rjqYzFwLCM0VD60Sew7
QD/y8SnBb7K160eZJjg5g9VZhUU0CZ/aROCUBt3mTcN8pRXoGlfayRHR7yPCjdCaouu5YjM5DRnR
db71I8wJpw9GLhbmMwyzGucdlrMqDAyMV6KvQhvhVAVCnlHztis0xuGAPJERKZmMenPD2pck4KK+
tnuJLsu94yf7WzvFmZSKaNf4rLIDfDvg7EnuSNT1mkgVV8kMCNf7QCLygUXom8oscI5DC8p4fB2n
7Jtf2rDourMbkYESFzBm6CNuDFlee49JjnAthasVJdhErPDig+8x3i+TRvJQd2SDZu094fLEpTh+
uXHrYT6qkWhFBelHEKc6d0xVQm6gCknYOTwqLSW+Q+ujaPS8pY4Cs+QW9kHHBmlq/T3JdHfLq89r
zDSvtgrkYzP5kti/0HlOFdqEdPgI8uJn2kOSYUnYb08mUujOmPluADWieYTwJoP+UeC+YJKL4YKI
ijcT1jWlEBhwLvnpRCxXjVZuaYqfBu3fqoO/tgp7q6HzmWFlIFPbbDvXSa8K9llkhtWkEjOO83X1
OsAoRJ/ZHDBSIohr4jttpv4+CiHwdTj9s2wMdkogkZG2SDdBuzTbPuXcTyvromoineKyfGbu4V9H
msRYQlN6thjPaV6gzwnh6FpsKK8HtwR7L3C+g/HSDdKW2O+4b6yJOGNpfqekXLaZEbtZOQ8z9uBt
KFgo+iHHfJPYe2la8qBynyDN9Shbr/EWT8c2XHeUNEhhu5F11VwlMnqk0qxuqrr8MG3vw1Rfnpgc
otXA01FV3IaTFIa26WpGqL73u0hW1nMXMiOD3LG1iooZdUVYuvSxOtRIIkD1CLAhXujb1CHIqmcq
t0bdNQXrY6edKmzVq0awFh3rJgKSUBmz0E+CT+ABOcC14TCW1TkVJesN2a7FyV6FQC5W9GyKqrXH
3KnH8Qoh1NXcQx9aJB1eN/D3mBk91eJV3ga9372bWGganYnVY6qrMwKuV5zKbCShtNaNfzN3Vn1d
54/QvIktMqS3SQaxI2qiU1rZPyzHOXApKkA4nUIAHVd0lWiok6MP6oVO02y19m5ckdx08THmFQMm
ipjazX8iyY07AhebEFlkOAZvYwMubiCKsnMiMN1zJxmioryy3QEIOWvPPo1hmHhkpRtrwf+QdqRu
a2/j0cucMghd7TgzaG7mceuHznCwJk4SAd5WjJ7eZVVOEOOHLmP85QsSKquJCyCk4AKeRQ5cpwzU
FndlsrFQUjoy5rjDyNT2a/LiAKmDMcEgCKCGnV6UMxCKMdhWoGla0v68MUW6KQhGUM0mdQh9ALwb
Hl1XZltPOnhf2ToWrZ1sEFl3Cybn0hZqX6TbqG1BUZifywRQZ6FDGldKhV+mDIepBnVa3tg5Z/eI
FuLaTAAgyt7FCm7aD47kid+eyXacDcM2ne6lWUiMnRhFWqjaJ+O+hygsIx0DlOnqcAOudCagth/M
8IbLnRrMsc+NXQy3c90RdkfCoWxKSZFZPzMy5tjP8A+3Ud4Srj6lO79H2+U5P9xxOPXiIWterJHg
6GohCSpVw06N/oPpMwi9xsmJ3ml3ic7kKUmnWyY3zqFtGD75S4tlI+seOwyzcCan8yTHj8XXuP6q
4ecAnQ/ioLReQnk2vag2k8lc5AaAU+JF1TsRZNk29Fp442EIhtNz2muvFckRFfoNg1r/qvbC8JyP
Y7NzGxLd9UBEtRtVnB3QR12gA/7k3STYZ5zRWHfGZQke96PaACssbhLaB4poFv9NQdqWbXSxn9sB
AYULRjcpsw/D8ilM6xcMZNPPPkgZhJHabQLmoqjyC0LTxGtsGech6gHp+YfQ0tahLwM6hgnE51SH
yWNU9P2ec5wODDVxE8iL7XgQgZTpHoMs/l5kRJgPJJVpyIdNUQCdE0ALBUrCNEuKO0/E8clgW+8S
xodFO/zCV9PeDYb0O9f/FMHYsB/ehwuRABVI7FhYHwHqntug9fB3u4PZe43V/x+izmw5TqZttldE
BAXFdNrzqG4N1nRC2JIMBRTzfPX/wu/e8Z0oZEm2W91NUZVP5so9f2RfGnGWoriu2Obmj5Sltakc
aoQF+hq2/vxAOrXf6K6fHqfsYdBO8jzkfzqkKBDAMzTgoj/Jkk4Cf0wwMAY6PWn1U3kMoMM28ECg
4mUQlks/1ThqONll4TCP4ov/PvyzOkxD0FebFKjVxaT5/f9/77+/1UyDeyni1Lv0MyTZacCRH5Cx
wBK+fPHft//3d1rGX2fXfLF0wkjw309go2dGHVckUWVWAbj431/+7z9mMKjOI+0G//3kv39sJJfK
SNFbdDsF0O9//8O/R/zvj//9QxUi5ykkM/vva8DA+Hv/Pv1/D9/PUaW9zt7+75H+74H/9zCtqR6P
YzIf/3s8/77939/GTES70CAgSS5Py/+ei39/JMZNvqgBshakWfzcGh9JFIfbcm7e7Mp7D6H9P0i+
vy5bbt+CBtWT6UzXWOA4EvmwsozQf2AsCPHexAZQkOtSZWa+eJqjKtUc064yoHypKEf4C+LbmLuP
XVdnv72CPmD4C6Nt3eIgy0nENwCkMhzTnfnZxEvHZgR3ezCr4PHfh1BCM47G4OYVVvBo96HPuFwc
/33P6IBSsZHAugOPYZviZNx6bqufE2xI0KOfHDmv7aH+DShUHHunCJ5xJ3z2afZn8GNGpz253jCP
2eP40fDfH0HVHJKeu15tGu2+jIz6pU+T7hBOJ83JEYRZr18jOzX2DenkjREKvelCDlERiegzdQiQ
wCt7fhqyh5LV6bEbCja3FeJzFI9Mt5r02NjFBIddU9aKzGoxKbmxjTjLtvHv4GJIxMilfCFtzFen
8icqk/z+YrdwgrD8FXtZyN9GDwK8bTrsFZ0Wr2nqUTw8+/pEA4AJIuPNNft9nrknq/SCm2+YDeAq
nGWqsPfTOPdrW/KMeFPSsniQjJSMNe4jdN8rMAzo8kl4r8pGvXYpbFQznv8OufnYQLFdSymNK96t
x2QcrL8BqIA5hmvS28I4zq77zsFqFZeF+K1GEeE1zaFgJdCsEYT+mkGN3dsb4W/W9S0oXQkibvR2
PNUUNJcLTr8QMeHqLv0i+l4UgfrQRbMdZEWBh8dOx5woSNFhYuznUYhHNGlSoaUcjrnn0dRAb1yv
EupXonZvm9anz8nuUAqBqlQyD5QhO8Fq8h/zBpZOi3sf171tseOV/RvPymZyDetTVLVJSzr/aKbi
/nWsUsIKQfUYRuoLrJraqxi9hTbTbY51PC2K4qaNWB+tVrL6lVbxbAPRQKVzQdJL9WfQxkvZglSN
gbFwrGS3mtcxExx1LKQHrMHKQ0LPtn0ufVRHvfjTR/xml9SQ72QFOoITSp7MQX2ns9ltdROTe8jY
SEBMWnaABii6DaNTpLKucjelYZEETQb/wV8+zKRbLorXom6zeePExuLJD4qLaNxx24iRTYVT5mdm
ktV6JIC4mZa2WS67fd6n89kqvOn87zN4JUgJOl11FWs97YjFLc6tH+2gZpgA9h6E2WJ56PoTGXhk
BJ4c03muYKDg66VkBkND6MCSxuwIGQu76qppTaLIrBtVG4+PbSCGx9GFwd+04+s4866KDWxuU8dO
PRYJozw7fkuzGfNDA+IjicVDW8cet3uaQuYJz+XcNLsm9bHKTMV1KJ3oWbhNjU9CUmqppq/OSsrz
6FbxE5krehq9NNmneBIu9VDdGcUg5vXAoYy5eYddQMXMmKBMyaRgCNrbd+LX7iaDj7NNJMHdWfUE
w1zXvg9ksTBuKbZzGH4LTIoPBEY5bwNKyR/62d/aGpG2yxNrW7s+mdw2LC8ce42dYTlv1izHkyq9
pWoCvkgx6fI0GqI/tIZ46w24GiSg4lMZkvHIhj7gUgeBFYw5Zl+FzObh0UzNmqLckbOd0bTBrraa
6VrEb50KFbijPDnX1ehucVoDaY2STyBdClbIVBF+NJ4Hpt37HgrhNq0BW9FvWcI2KxjuIMCeCSlR
pWLNT8FcGidj+fDvs3ig3URUdrdtS8845eZ3z+RsZWZ+sa8Q2K4d/W0bbg4lLGSYJwpj2Z6hJq4w
IM6iSTmG2uLezebatRHigymwTmP44Q1DBpk/gI+U2l+OHBEy/Wy6e+U2CZEh6XCuntKU9VOYLnEn
eAebdCB8w3IAcAF3bZKPI2GQFCN1on9lzfTXL/4EVSOuWVNsnHEmzpK235zuhochhKkYdj0VhaMR
XDop+JBl8SEX8yO8qPmULB80YGlEpxB3LkquVbseGbM+O3eJzM5TMEQnXj96EmbrbM2loryo/9Bu
OV6XT8xayGWjzGCSMkLb/gP2ZLjyblwrKhEePDZWW2FA3i5nx7km713jYCUNGiqjRP7RgU4PKvfL
b8sjLhWIKgGFJQrUmEdA4E5al2gTviwMiv1uSNSttnmq0l/CYdzraS5m8kdknFmSm2vhYaNvq/6X
kaULp1a/mODuV62HcGM6FV2xpGI530ye9TU7vLGG3gT9hPKIPuUckoVlWPXXErBQnJVYRYNHZRKT
JFekNE1MYQTsokrUNyimX7pAMQ+D7lxyBKM2HccvthrXmsp14bR4aPFCtSBX7dI5Dr6kDGLGX+4z
IGkmffR0fZi74hlMex7Ivw4hCjd59eMeV3Y/3rG43Ed05NncYIntoGAAs6pLP4CIRDCehGOYDu/L
/56GKR2BE0GORm8MEox5Sv5PYTCbgnvjFfbGSJF9gDSxkOBnZW0DjOmi9uDoNRPzHnCiQXni9uyG
w7aeCckEzdkW6t21mUNXPRyEjjuT2brWWfTh0XKIooiM3c5EeMywRb4VZXRs5/Hm9M2zm1R07vXP
US/OZH0I0zF3oMzOOVrW4G3spDpa/kSamg4oB2xHvewpOZCHjHLQ+TOYB56bb02U5Qf4SOdiuetG
9KwjC8hXtEVwPtWL2xGXVnF3AQuAUYXwrPLkz5B7tAtlRBfMgONKxMBiVY0VaqUDzqq0m22xuAjw
bKSAolUznMbaYHHOj+ZMrYAak1dH4gF4cYULZLLKg63A0OSO0xN00qud1Jyju4X6jPpUuf5lTryD
MWH/yR4DLGojfNR1YxEP8/RACmcs3gIT5r0MSRN5kX5M4wIfnZ8g2JUmq/KwCuP5zLZ6WON7BJ2T
nY3IHi89pJVLR/SbndOnq7310A1kmAbsRhmUiciPGTjAPdgbbn5rnZb8IrB9K6IRRy3dJoKBu/Kx
tWSM82xWo6bi/Wvb7ODgDMej+VVxi7ZYfi4FiRkeLQl7n0c1sDHvamxLpURhKohHYpfYG9yUHXse
X/J+3/FwTlU0buvceU1mwFZ9jNKQBdYjVhMDpLJMdAwmhR4J4D9/qlY+TxzkjHgbwdw6DhzPNo7o
8RqWQ74qPERNrisgfYlHkL8Lv5ZZ1FY/lTblviH3ktJNUWt87D8pQ98VZ/Q5Ly+i8CDCtSEiWW9+
zLRVm34H+hojzqrysvxIjSEFsxEDUcXeAeGMVhc/eEscATRpOWsaih5DQuFvsaOJownRnzT2TVzo
hqSyID6M/BzGYngwkBLEppJQmVmQIhzt1ZeRqu7OW8c6NqH8YawHlT03soOFpPU0m/ZfQ3GXUibC
lYFzrS+tc2kFioGZQnZgT0mFOF10FtOng1uVZ6EGsQ5TK8Kj2A/XqOLQnyUzqduxHh5Yd+er50ri
qkUc7sp0Vns6bN0VCU8/zHgfCUHqvPK5p5e63bFbGDmkCXPDLcMfpmCVBo234m55brR4Aqb6CaQ0
nSmLHL6lks6aUMKpjuoPd0BRrTtoclrS+93O8aWNsGVZDuG6jtdk5SjhcZVZFtMrEM49FY4eoYRD
l/XtG9l/IaqjK4PwsdP2qyQueqJK7DjoGLIghVpBNFNDFAZcxzaz5GZieOobJQyeqUILWZgLrbRq
plegf5Ud4M/MWjzhQ52sbYeaR9+L1aFcJE5WbUaRsNS8etMmXHZ+dRccw1elKay9P9v4txJcLvBq
HYonqFLAxxeHdD64FRcV6STqvFDeN+EMeD0unjLDt2gWgaU/185f001+t1CikqIRBxxkNbCQ8oXC
j6uI9W8yNe+WoS9V4iMBFgkiWJju7Kq7Rm4PDS/Ln7yKfItMseEVSj3zpmBo5qTl1UrUVxFbr0Z2
m+uKeiI2JgyrAFf4brwu5hF/rE1kP1fOTHKUPvclwj7bHwEiRGza7wja1iZUjHaJwBa7tiIqA5K2
PrXsShJn9IHEDtmFcEOwrkxKLdjFg2CE6nfMOkAECqASD7WlPMCIoOg53T7Ly+eib58StMV59KFc
tRSs1BiJ5RRtTYvsgtndh8GvdyBYUHrpedoGGXFlIthYYIR7wH0IWrWPg3VWNjS2KzbaqQgeIe3m
697KibC3zFRk/j0XzNhIJVA4okiR+XSjj41xr8yUFkPURsA8r0Zb/Rm8uFu5gtGkaGgBJ4nI2GkB
4/Ga+a38ihcaZ9zQb1mkp8Qgx+qwscZB2hQwYcfmOI6s2ZbKCQkm+A5r3T3bOc3rfq4WGrUydn62
KQGKRZqeCT0xWvDgya66yQEVkIDODtTvCDho2k17kmvHzqPfLOkjnm+/+BBAX+EczADypnBTDVO2
GgtN9L5lT6Hjv6HSoCzYFyKhMhRTfrAkD2T9C3VxPOBj52Zb6Am6ZZrCN3ATusH5jFXN2MjGMdcR
XgaLi5Av+oHFuz0jRvbvB/99+PcNK8NB7rV0b2riFudhMsgY9qRzR7ycDOyCZ6ww3SHPcT2aGTMb
6KxmMP12gGHgVoOtGTcLfy+DXjX1f4jXQDRrRE+h3Z1XVJ6pB8gJX2zaejGG2eFbsMQioVZmAcbk
PDQ3jsLQoIc/lnYmcH6mswoKhPxOOsXGpAk9NPA/unGX7XtyGnzmotpq7rBhuCWQVazsKOI/HQCt
5/HMTSxmb6WijHt+HZ9z03lVSVfckjwiSkcZ/Mru12ajPw12kyulaM9uU7qeKHfq12VRTw/Ilf2p
c+1LWpomncv1PhcKdB3Eoazm+GBMxs1WI/gnRT1Kh8PsqRRmz4aO22TJjqiRdnxLkKW1nvyfodbv
uh7mp9aX13JWMLUa+2OI2LEPpSIYONPEENrPUnPpBgl8wWYCb0YMwO/YQhPUr3CJ3libdgzBw/MU
Bhc3Cf7kGKN3QylZ4uriLlzqPJbxTsmsmpn12Qmdgsi7xYaOKNEayMM5KfWXZhTG8fTeWM3rgK19
3YVkKOio+GbCsulV/qtpwfOZbNqrOotPrU3ircH6SMuIn4z+PRr1p2yabemKnQxbtHGsFM2CS3Dx
vC3F1+8xQ6q4HEFqA4mpDP/DSt5J5t0sUAbaRmFd2MSOy8VYpPLZeFYNPC1MgZCSegLiQ9E8D4pB
SR5mO3Kun2mi4Wlxh3xs7XaL7faTEQSKjPNjAPhuhHcpS/tbM3FhMjC6FFQnx0HGD9qlbMgfwbT5
2CD7Sv2KC5wgbg9FJSge3WF6nSR17MOMZW1aApd5vk2+yajsZGJevBAqJ+7HvQfklRUAWSFgW4B+
0grz1fXIv5cOuIUmHg6pQQdGZv+AiIk3nSO/XBE5m1rSc0QO0ndlzc3bums4iInDwbWU+iFNlnag
+U/TLs1BC0ePKfCuKFry9xn1FRjDil1eAz8GXDDsSQ/+1L7F5HMU4ZYLcB1NGU0AzjcnRaIzddkc
SV4erSE6ZgO5PDjG0CSRGRF63lUPiQ3HPyBbV2Z7uLGYim2Q5P7fitMCExb0AJffZsq7DJmEnlLX
YntldqAqXRyph3Qipm9peVFhrZ8mdrEYX+Nltwo1dMndS9HQyui+lRMWoYjs6cEoPcGYWdwyvbRx
Jd4vV1f+TrNcWSdlDt5ad6Xxqqbkowgm7wfW+5pQNvcpojM36laBHCPn38Rgwqe0c1SJzlSYaLSB
+5lthhPF1sXsKcJGk7njtpy/y9Z7DPs5f/MNWr4tborbuIYYivW/uQQiCdGNve5FYrVcAQxpibu/
TDIKd5PtekdKDrq7iGe9xrVQfvcbYqH6G8p6sQbmhgzBCpOLxN4aWWuce5n7zPmd37okcT9BJ7wy
Sz07nhN+N2P9jK2qeEsEABWuXkK/9MteAlw29SBx2ABJOLshm9CICa8bT/a3N7BbNZ0seY6yU+Kn
i9KCBaeV/qPvMaIeBpjhU/3d9OG3nF3nJW4MpJI6co+2JFlSDbxYNimvb06d0hzfGEg8Nj5bvCJt
xOsU0puZmppzjJBAypwmuhdTLKkHAdjmFA5UxLHod7Fvx5u02Nud/pPBu1y5rKAPY2vkh3piiuL0
en43BGf+Lu66G9MXdzv6lGrDPBhOjbnWnN8qg0jkYJcd3Mq42RnI+J8+tXHE/ZJ33QC0zW3kTcOa
z12dYPRVeOGSiApSj1lfPVIKRkYbT47msamyI6uWNKcai74w00ejnQ5QonEzgluZm+So5gd2dOc2
cJKT1ZJqlu2wxxNkbGVfX/MKCQA5CJZg3RzGWj/U+CKHUPnL6RIAdsdZP4+4hznRroUHBoeWnSnZ
SLzT0VV6s75EXg0+K1W8Xwntpmn+MbWeInnmn4OokScDQmEIaHLv6+alFckejHdzyTRpnGmAIOMU
+9GlFlhV5cG07RONLZjFwpdxcgwQOH1w9eEQcPq0vgohALvk1ks3d4oN5sA80o6My5iAbCuhcazR
gzXML/i7jQw+i7rJFmfUPscKd6sa2k4b79ibzr135x9Bt+I8lr9nasVF9dn18qRH7AQdppkM7siE
3LTSE0pPAEXVETG/dSCfexsHhIOuv20WLadDSd1ytxxQDHFHCo92WHu03xFRA3xl7eAlZ5yo5Yok
MgiXnA2IMXuPcZv7938f/Fa7u6Ziet4V5VnWsnqcqZycJfk21Q94SpmlzdLaYzOcgILPKwDj6KBR
AGFkrB5c+4UWKfNQO8lD0S9UzE5zG8pLNPD5d2aJ+FwDkoHCCFE5H523hhjShbKHHeL0NVSKSu2k
50xr1eJRhOVHgoo98MpvzBTHAjn+GdzzJqzdEms7/iJZVhkW2/h7aj+CsKq3gvHk+sltgUcWvA26
SAjSuXd7zIyjmzrNCthcbDnGsVfDL3OmajpLc4CJFeGhWnnTLfaH+lq4kMySxjvjOyQwNJgUmubw
4nM73AYWSK9hwKtROL63wztQb6jCVAWmhTgPNh0dlbnAroEV2CAOA4QJ/lzGhnQfk2ug+r00aQtC
Z1dLzmFFeoKm0lLMm8F48GzvewqriSQXQzD85samD9utqmBc4CMMXoKpu7CfZiQvnBlhx24G7Gjq
WMZE0zDWOKyW49YZhmdd9MXW566fGgTRRGjXR1AfB1/oX1jA3jxRKDpQa8xyDNGosAL/iJYDrKH3
KEVrZbXuZDUdEotAyJwbLG14VAqOAd3E8HucWWoFK91NjXmzQ1u6xZl86QZNdh3zXh1RmsUboJSk
SW2A81ZOzE+Xe8CbuEeCS+WP/f6lxxSyroH+rSWWj7R5CXP7PQGscumAOYDXyoK10xMVHiaOUMwK
Cs0RA/GdcwZuOabH7d7q2MaF7bBNBZFey7VnPtsEcfFt1KFzyTwD6gRsqSrtnaOmzEW5Pu4sKvI4
0dF3C3TThiaJQcOynY2gO2/tDxSZkyjJOvOad+59SO1dV9cAPmIcoGinaxEO1qlpU1DlmDrJI0Cl
ZDOXa6/DPujmJA1Ivf/vgzU24Q7UDtZDg7WBtm+ACS2cJld061LnBKHF/JW0BsS1eQCcl9qrfh6e
Wx1TMT6W3oZh0qi9v8ViA8xyrBgVAFVGfaSai44s/tB4pylMlkYo6seHHIelHD4oGU3WQ8CWzUtd
Vn0dnvEswnKMHGibCyEn5blPGPTZhDHIzxX+wSMBjp+Z4Xyhlrrwb8MX9bbv9YR7IXk0E9okI9Oj
4iqqb55DmVi4ZB075R6s5I8rsmNJzOgpVzE1BEDP66Jdy0BcNTd0ZuxcByFm1brq430FPmsztRVI
I4D6h75qsCigrNbtOZwcANUKdjbA9OcESW6ng6mhWQR0JJK7WbT22QxfYduJqztD+XSJ/DnV0yIG
NAj3UFKcHY0T2dqJYZ+w24HGg99kxskbu90HHGt3E1Sa0oo+32LVpFidyqLIzDukpPdkydrREYWJ
m/dow5D/Og4h8RhwBxMbkU3XTkhWGAGVoqLTkRisBiJZ0VwtnitsVUaLHWQesqNU9MQYXvoH19i3
GcfBKkIMxZhf39nGUJnakWfq/FcLRMcK8jvjBtxzRp5f2bkDt+9IFvrXGFIbhSPhK6kHytWm6tUz
8/ym4p+UUWdsanbVjRfQC53+KR1lP+tGXSQVBms2ut5qjMxLECFU27FR0gD/U4GJoa+u7vEkg0Qe
7QJnGr7ZutBvAKycVRl8OLOVYQrLCxaZ9Mkp4axzbm2wyVDQhhpjGRSQzlDxQftyzNUcSKNYBRxf
NGjTinQ8Mhk6lD5Wif3LjQH9OYgnJHRbwyHDPDrGqSTqUzsHETrP2mt/MUr6zmKpDjbSD6aRcov8
jvDZFExWmseyT49sDlLmKuKeRe05jme6CwPZM9QCrlO4YGmSyFp72FdQQysstwa0qVG8q7SvmEJw
0ALlBquo/FXVtNTUnjWuS5s+Ua3HG5Aa/CcRM5kx8O1lz3cYe064QgIW7SDFGknLDglr+JgpahPK
UeATgDIKmt1LaucYpJKZBs+IrGgw7wE7bRKLAEYt672TYFyPsINTO8hdgZBWJj4JI9Lo57+S9DQ3
fWI9UsFA+y98afbDT2k11hvDKo+lDTb9q5zKc2PC1YH+MGFvJ59GxUzkuA8O/SYUlCiGXm6Ao0Qt
3Urhb+5UOBnd6u9oQa6tR4obUs2bNlJPbOf2GLueOea+eoqGP78q1yhCTMrz6xi5yAh20q2smOJi
X+t9IwJ79UtikcQh8cNGeDs7j2QRcD+h9K8ZtMCGYNcUZ/NJGTaHH90ctML0JJka49QsKeTxMVUx
zH4Na+cVPHf/ZPcddxo0qPEv71Nzl1jMRDHiwJKWDicrUpS92776szNuIZGzAFDuwWG9eYiE/iNG
NNBxZLXUdnUucuyt2uIRWbZ6rOjQEgzg1yXKKgZ+bgqWdSsG9lMqrjDVV/m7HKinLmVRgoCY6bTD
W7BypgVZ2DsDXRYJGUN3p0vKh3HCuXUbrWNV+rs5nD2UM/tuSCQFannZ5/ffQIDcFTGjdjPNC7PF
yB8il9by0PeenbyJ1l1k2My1QJYrImymXwA3rHBseDk1bBOmfb8c7oZLt1em8tdE5ot5hcq1EkKq
omlFCbIaTRJc2bhg4c5xrIBZDtsai29OjxDj+1WbwbWbG/+tkRbpJuq2hZGoNTS63g8Z1RT6jnaV
0MnLUMZKtrWViHWF2w12NIZWj6qqVTxhg+cWsKYpNlxhzI55Ox/ISSO9Kf7FKHZfIc+SSK4o3wtz
sC3KwQE92RgMvNa9haP1YCYYHH23D1dO4HF/8SSs3kMyROEGivXVTYnsRQs1rGGCkaMbr2w/+gTl
iSe7hroZ2lu3pxxRdH4AjrjM9mn20FRL7NXifM6J8OgY5gcFH18Z97mN4Yld3dSHfrkww8BE6q/0
mweCa6Mcc+k/AOXSv1fC63djMhy6FytEM0ssADTT9P7vt1OO7DHL0r9QUyJCjPA6c59dpS0SVSso
Hm43+czvaJtUHg+zuzNQ/6gOsHfCmL5yF3iQWS/VSXQZDUcZ7Cl+gUnIr9awGgbE+j2nIyHgB8XB
Z0K4rhN1rdirXduhh5I7X+uBdnGuHjpEB8bBElMiitNTVKdPrJa80G2NFN06hyV3YFR4zizNGKEh
l7SuMkCZhp6/QgmJi8HwJwcMCJDe+Fg2drqrQhGs7pHI0KmMnHxx8TraFPP2XDEY5Q+chuhCg+C4
zmrrCQPAb1BD08yUr5nkdWjxJJVQAYLsnlvBvClCcmyJqzjwWMa56Mf9iCCwMkls3OSy54c8hzTA
LL3caaQdK0s289y/j0GgzyP/FUnYG25mMgCGoN9rsA6jIc8BRMx1Jef7xCgNijcqU5lDsj1RqBFI
EuWzZb/zZdpH5tDdKbM+csT8iolmT2SVsXhuA4j79PQY9AG6CgVYs4d2cYIZ6rW3k2AXRcRCLWJC
q1I8TqHWq8H+UgQIMOjKFVP8C0zr49BDLwb/gQHi2fCKcJ2psOLFYeJAhB9+af08GUd76iguiMZn
aTXDLiKg67BXkADImmJk548CPsfgYCNtf0s5w5tk7A9H4JIU6KFWwpupyeUmjmGuBu0r2b97W+MO
E0UHgs4AS6zi8by8/hReJdC4BJpqebPGDm7OBNh5ekiqptsRyD51iqpgMw2JSdkvGccS7Gcvfhr+
OGW5xZFp7eq+3M824EPZYvzIdpUMvKsI+EK1UGA0ctHIYJKKxRoDewqxhEP1oc7M2zCJA4IBIYvA
/+IouoYS/TCWsOUSmqFpfekFy+i0kCAN0nVufJZLS1dYWOCBw+RM+kvsOnTSFWkaNEdW+ZB1GenE
ogu0h/HBShGbxg+udXcPy4l17SuOF6YQ5vmalo7WpL2J3dOST3oY7oxF2gMeMExGwtlKJsVi8F9D
XM0dGGo6v3vrKPX8kBbpkxmk+NUFowEgxeauhDEcf0e80TneAD0PzGeKwlzss0iJUUNjdR7+hEtD
jTBtrmk3OEZcrfiJfUqaW8YipYf3zJfRu3L7vXLsinMKpkI/MA8NIhszcKrYsbWwEKLXuQO1HuUV
4vpDkBkQwH6yzvL+ewIcbd/iEM4rZ5x9APIH4v549CKunzih0zPvuAAWZrfrM0pJ7hj4Me8H8REN
l2hLwc9Tq7N1hNSrWln3oSeo43chQ8uGtGhdXLx3HfXvZjUUp7kteWqr8oLh5CFgiAWnmnQbt8G9
LUt56HUz7zH502BGJWFABmSaAawJnZ88tgf7kpbPSY8nkbMlYepMxVUX4HJzWRmGnEO9pQXPYsuI
PpWPTZmMW1DQzzoxMRdakmounBGUm7A4DQPGAgzrU5t/pWH33risq2lLcmjwMhh0GMjtVj/gfmjW
o0g/+nT4PcgiOIIK3FKs9rvIhkdutt66XWQjwTsENeEt9RGAlWt/mLZ8TmTdrRTKfSjehxbGa1OP
t8A0aJ/3WsrEdHCSZDUIn3GisFpc+1PCs5dMVMT0ogY6PzdPiDXhLi3nd91N+SFV3DapQlwx+TRW
IIK/ANdyJm26v2xIvjjUoYONp6QY9C0Cb9BN29RLuKUS4N0CikgPHXBaUMBTe4B2xaihHG0WFT+6
SZxGVYKRsuLMx4nxEhl/cwNqURnhtjQ8Lc+Jxdat9OzjTDvcdi6pvZIYyo3J785DB7d+VuISQ42k
rKxCr1gXbeFc3dr8BW0jILFhgKOag0OVjAcAjLhgveDLCcp65drT3ynxvoK8/szUQFTZ6kGWJazw
KG/0QY7bhA21Be4zQLxdVSKHMDb+bgOZbBplkNd3SEo5DY5pe3xWUvHTHe/h8KwL7vLtjFTjJcMz
7FVWsWIZMeGKKZMnr4x+AS6Hv8VGO6o+CsH66FQkK/0xP07avA+ieBk7uY/Y5TBg7J673lxb2Zxu
GtG9c+fl8E0dVqBvYeA/uTL60zSk9xWmBGkcKqEumER/e9z8G80vYcAlTbzpva2AYSR0TXRrawIe
NnCpk/X50ewJUQhvwKbcNbGYfRl359GpTowNH3EmHvqioAaJZ8JveHKRbaXsGd5erWkfObyaQZ+z
ddqnmg40r0s+ytp8I8z51HKE5lS8k0H03fEmjNRyd0acEdu65PeVZfjiOdw849DZuTXXnvuVet17
WoVXwyoOLtfoCoEMKNRSy2Qaj/EYfPk4/DEzY5RxI4KZs/pOkuk+0wWiIiaX5kjhkE2ZZsxIj2IR
zBbrOixeZZf9zJ65rTMDpFQ9372EQZWXQYInIepQsjWZ1Z4d3ZNnUvyQEZNFKqGT0y0AsJMyaEkz
TzPrGwfKigjTJirIdDn9PeG8JsME9lcPNQufq2/rA9nqrWU0SItDfpw9F+NW4B673riGnnnBSHHw
6e1RBgrjsgj76Z+mhM2fezdmjRtUU8aNxOlj3lbk2bOVG3DVhaX/QzXF01RCOXGASvsYawoH8SFo
P5nSgEzK1ozBnjuOsKmFypyAOZayfa/Dga3y7D0YQDO3k+n/9oGp1YJVnUFmvAkd8ttu0HwBVW+i
p1mfXc+84nBZL0wlmva6sD1rAyBGx9VKW8qadHHETKU52S2XB4LUprANOCVux8AgMreOT58x/J9f
o2Y3U2PWDJ3yJD8n3/wcXkMyeCwOcsN77eQ40Xc0FMeUSaMb+VenC4J1UxCckQ1N3h3hFrZ8woMO
XDslC3WNkagE5B+al0pCyWG0VEXOKw7cZ0gBB1oWPboIqj2Wp11uu79mqW8QojhmECFxJP+OPSU3
b8ZtZEVIJK31Do805nY8b3X9qemlRRfMKjji7Xc73srI++nBAezMkE08h+R1nc1vFJoN62WDV1vp
r9GV59TI3/+PpDNrbhRJo+gvIiLZ4VVIQrtXuVx+IWyXzQ4JJOuvn0PPw9R0z0RXlyXI5X73npvY
PO9JDt8LO4zDWl75bHZjD6o3rU9FEX27LaoomE9YqRNZaWWXx46QSFQFXoqDpChXp4z2LUomhJ1g
lFnE0J0d+aASNvW5YteKCoLD/nUZtHBWwj/xdOmJOnvxcGZ4S2gb1PlmMrZjlb3ponwlPROs24I7
ZA9LUX6oMnKQBCmlLrxv9sMG5OFmYZ9h0foB5vRekxBE8DDDacB5jbI6opYlw3jRM+3T8O1qF1G+
RPc7hwJ74OzfnCzUbDrg/pRLBtTW8ukkmxhs5P6buVRhY5g72UckHSL/qVTpPTaqP03qOBjdE9Sx
6jexuzPTMtymzOaJa+OUYUE6dLL7a5cUzFuchhpZrvkarIr+2HFRZmR7bsT8qGFvJWfx1hgsuuO6
6ZfL/JawLOgzRU5+dIG23wRW379gXADLNiFQiOKqurcpLamIgVLRTO4DN+OrSal7UPvTS9TrbxiE
o00jqrem3hOux7c81+HcSZJO/jWmUxmKYRJkQDgLRxsoz+Ihypc/ak53xN/fG6lRJxMplLjxsctp
yVWEsopbZdocu+PoW+g0Z1XRR5tDFnD4hrTGf/Ps+mD16t1Ikhf4edQds1u02es447yw5vJeGc5P
Nv7zDMiDHldNOwd7GflBWaxsHY1w+USxE/5Cbt7sJzO7f4GMQs8cp0Ca4H57i2qOeoXl+Am5Q898
60fCMZPuEJdV0dXlQdIUiVotnx5nSuQk5EEMK/ul9dizp/LuOaPNVE4EbWPrJAVY6Byt32um/4S9
7tnuEGVjNZ4xF2CNqc23hZQZyeV8z0P039ekSRrUDDCeRHgw6LOsbdLJeSM0/WMLNgeNc3TvD09w
LPejKm5GVvwmLSraa+ctv2DMtU0zTi/qFxcdXLVkfDG7e5WDnCsUW2naPkb+pzOzoYsyReymU9eT
B1cwMOmH0saHi10NAZn672UHYTtFB1hfIqtKbvPkKh6hXUF92MYI0pxRPESEI4NLFvVQrWqIKvPi
WCOyCOtRCgKEFTXxrUTtN70/BpjOOp22YEkV1AQinZnJUgsU5CUzYp3IX/UnT7qwI8qHnz+Aj8if
s3O5RzVH5TPW5jOvQPExagz1rP9nEfvBU9v1O56CXYrmZiBUWzWJb4DNWolerV01a3qcMqxRRsr3
X0woOGb+3CXVqWgIaYxU8XYl/hbfN++aKvZmH29yerUqkq+7UmOr4SmEe/ZV6nQJpAafrs+8c3Ff
eLzCXEyMKDLrRpH3SxHz1i0STWwuXh2VYPugeFD1lzntwtijXkMfyg9ZZl+jE736LkBbAAiBde8S
XpG6mE5LpaI9XkbmbuS8y4Sjjr5Aaaxd7TXGfpRM5cHoef36ptzzssKDn4AqUM+L45nVk9FdIe49
xyuosOkzRKPdiL1ntS0yQ8cLaEixdw3+iFmWfpSjB7iiGANaRJ4pmHspSvee+veqxg9pdcZ7D2Ej
zAZg7ZBwDLf+UB6lRXq6XCPDYSzirOPojm1woTXMNW4I+09Nmn4pK7pp/NnrgS9IcQCiIGwMkhK/
o5JsC22V8hfeLpoBOw/xelKdOAG9VIzQr5nNN60N5cOMFhCh/arJ/paCHogpw+uKWmuSzt54JjlA
XEsG/fK5/wLhjs/AwR7rgDcmd8f8QuGb1jDeG+axYyGLYy4YxA7Als2XpJt+bE279JX2LZvsIe/M
n47Yu9PkZ8zA4FJdDrANKXINW0cMEybJOihUhn9nJlNvK3O9YkSduvJDXrNe+Bhq42uQ1erJHFmM
RQZaS2/ZX0sHlCUBAFMxvc7IwaNv8hWWQt0sT3v2OS2ZGUzl9bkXgii0MQ3IItSHKQ4CW+6Gdzpm
rA3lV+6+sjDwlJ19tNyaBpcUNbpM8HH4c3nOXKxRiOwoNX26F3ry2TldfTSc/CWqrN/ZGI39AF51
Y6bcGvlH8PDk2mWUxT8n+UBpWUWR6QdfA5Co95heHVuJF6bhLyMe6ln2VOA27dUYXpl9MHf3cmp4
SooAlhgfXIb7JSrQjaerMCvCp3yNgDPxDjR6iJ9UcDGJ3gd66U42Ao6+EJwu1dGFG7Dte64p3mz+
OAuSsOMoqs8gcfO9Fqm4mNyxN6ijNCcxrRJjfnOLOiLT1rkhgcuD1UUCJ2D7a6X5JnblB4DSX7TC
dZg5onrKbm/RuoL/0nlf7HrCrbO3csu5jfovXg/g66s/KKeWkw3VHHH9AJwfPDtoFIEO6G5FQbWY
g8dDgHpFoKE2j1TPNsahrqfmm3RdiYVcBRxVok3U1h/Lc4XXGXMX795cQCGghfXdrDV+vnzcwisn
wQ/lgH81uh8tSQWqWldgXUrHdeT+Q87iZLawCkgTXqwUN1MCy1WVd/K9G1yw3t4BGjW58pUCxYHL
P+C/nLTjBuA8DsBV95ywnW5gw/uMZMeINpPKYUI9wSMIE+k/pI7fhzTnwRaAGIUP6Zvyhg+nYJY6
qz2B/jdb0QBcVTW1xVQAbUDiyEBj8hbX6z7k3YyCk0/vbZGBqh3TAJ2+JjsQDVJR1jePczM+9qhE
ZaL7t8Iyn6EEo5cNKe6BqDya+VNsfwlP+aSDfD54JN0Mh6c1ZdY1uritoz2NZvpjV3LXeNyy0zXZ
k0ttmwCnJ/pPdMfl7FkaxmOuuq80J5Y14z4kHoQv1fUYtJjMrSqQKOjwG34qE90Zka/LQIJiMDoD
MyEkQBjCgWNNrAiRcXI+UJvQP5OmClNykne3T+7SFd7WdvMfr1Qv2CYdlMIArz+XQu4fiWRN9VfD
RLxkmJuyLy+2AVrE4IY5NdqF817HXMKqzv+Ek8k9axi2vm4+1pqpznLeg+JGeVtL1oAwa2vpCpti
y7RVliFoHqgIeN+I0Bt6Vx1hkCMZ4Y7OLRliYrgqnekvkeM3S2cci3CcF+UbMxm0BGW4FTPrHvk8
c3aNRu97j2fzULn1eeQpejSGKDRr/ykm7wSASCyB1eLtqtPySUu8x8Zysad6A0NwM8J0Me2T3n0b
C7s5qOlZqoWBBx8WhKILbk7uIQQQAz2B142jA21M/wsKHPjsGN8Ham2AHhCkTzvtQaIpxWAclITg
ImjhkpnGzKVtnsccciVnPne7UJnT0wCwLKl5KTno0CvAJleNDAQoPdTtnBm9gWgNY/ANuZoXQKcY
IotpJI4RfVP5ukSeziJCH+ic+3ejsbxb5pIgZY+mXIj2n8QcX2pkHBK8OVMmtCEqEDlmAAhdm9Sx
zwzZi7Wkn0Uvz/Acrj0F4bsoUiebMrhtNWGhUWxAYsggOR/kmHFvex7RDh3TXC/RU3HUXHyViEee
ucoLBXEUSmXrBgnU8DDIj25/0SztTP/e4+zPAU9XhlphXFK7fxkc8AZIxWezsE+51k27ksOAO+c5
4U4RH4kzJluL7CA7QvY8DoSGinnkItDin/XYe+DAVsHY9C+tneh7e7g3ZDwec338UyE0pkw1A6PC
97agtsYcmZ5zF6hlUXcqdLtnPfKr3cxuHSzcqzfwHjBRk4inXsfajLQYwB6tyLLGHXD2Nv3tk+SQ
OPO0M5sI4MLUEYRqoV85RBMc6Cp6Wz500Nk2NM2aJ3shAOAPI4u0snfDzDw2ywlw0ypIQ3seELph
A2qai+tN3gEsXkttFlOinAzNMvzVNX8nEsJPuRIxOsi6A/VOENvu45SY244ZDukYOr/rCqRL5W6p
GT1mEz5iipiaPTHk5yW2SmTlhF71dQIPrBU926lD7krXklNtDc8lyOgZRslIf1Kns/Z6lP/Ny+GK
vDtWyNBujuBpYKDcTHRymsTpcDDazZlICW3ZTIWnf3osbdoKp/dKw/nKWwNqOfLOmY0ek2aOv5M0
A7eNyneTdPB4JDstd/lvWeVbzFf9QOlyW5XGwV3kjBHUxHnFMSfBILVr/yyetMOx7Ns9rV9MjP8N
2jAe7T718SYB01cG8eHGzf4MVfyLK+XVnqycOykzClVPDckeEqLYqfraD6JS73Y9U0irtf1nJZRJ
YdpldtP6UNUwPRE96zz+1/nhmkOwdTocS8gZ15mDsWkst7rjp6ai7aVX5ifcYbixkxXYKrZJwYb/
P8E7tdiRveWuovN+C7vdduZnt1LF8xlxQKXji46hn+NXRJD7k2T4eMTRR6+aPv9TimA70kfUrQAl
lvYNdAea0BlSktUHJFy+4xqZYeoeu5GldFiTZDY0mNHaeulqfuUOUE48z21+H5hVHCb6OYJ6tp4z
g9O1peMkrbnqiiY9LVINB9PhHF6RBdRK80rxBaVH/GAH8O7lnrDZze6SYpvNsJBghXEcj0LHdS2Y
Vwz/cx1UbGz1SYDssocffoih0Gw71HiUZy5G2nBtLaJrUx/jQ4rtfjvqvNATI7gdZMttUsQ9R471
DN3T5EY27Lfti7d5NQy3ZeRupbTIAdBL5i5PUmJxoMCKW5vsIPWocz+7n04xv3vsLRv91485lYIn
+JpnPr2hm0PHgJrQrI1jkRO72zTyfuIpe01wIm7pn9h7CWp8Ajd4Q+a3Fu5P3C51WHOXYDfmzdIx
5mL1A6ORn905AYdddt6mRvsDgGgR2dCGYdzrFOCQeukvhkfFvCKcyh+mnjjxJGUEPiJpTlPyJCB5
b2SJx20ZXLVrsbkHg+v+Nnb87bjtm1PiX0rX0ZQ2PmmkyQJ6UA7t2DK5HKpjn5soQCLa5kCFqZ2V
aucvvDFPcpmrnRzlFtopoHsv32fNfM8WMqkaCeWxpox8bvm8T96AxJmTDiA86aE2LkuOiPvpcfaR
Mt4btnFQMRpc30Ifd/35bRpGys4o0mwWRss+yjIDTgiF+jlJETtzBxdo18LUYYQCHFjyjxErvhld
S7ap8c7F2MPMlx+5R1+Q1Zi8TaWnXYqcxophJAgydF92ZFKBXZJ/H+zShe43LZt4buC5aTie/Pav
i4NU8zGk42BfgjQm9iS7reXU5Z3qjRRHS0wIPZ8neRLEU3ddz2tgZET9W2UCopQ4HLy/0wjHxum5
WjEfo8CV+9WcDvUpZ10cMIRRE929VyaY+AiJKam4PmQtvaLWaCPDsSasmk3ujHcgNO1p9LofmgGi
vTk675KawWui6MqWlLIZ7XvSxbvchJBmDMZBMmaU2FM4VS80ZSHUhewLM6gIDRseGOq+q8PEJl8S
21z6u2o5zKIPDQEaUcjmA5PTLTItiAH0xafKYt0UayB2FEzP8LuOPQ09ju59MKI2t1lV5RvYHHew
ze8mJo7Qmo3LGB+EM30lIwIGFfZ/sjH7anGkCLGMFwWjDfDXZ+aAWO79jspffttotPbxSFvEEtk/
EVfvoIWjkWgWyGPB1JIYvG6TuCP6CGbHVdONiHF+mHWBcSGmN881HzjKq0NMaL5QYCi6oii2ec67
Lu3pAbVrxGBUfAlREFG5+91Nj8Snxut7IeUXDplXsojA6p5ycaJo4gsmJqOILF/Af6RcrrAMQkjI
wspCJs852aAaC0eL0bUyquEWEJqwGh6zVn8BZrbOG6vj0AHO5DZn5qj7S2ls4uIeD4C8YLHq+2VO
PkQHhqmPPW1r0FHorjMj7kVrHxSJhXx23rAKnxg5+aHF/CIwuSFU2j+i+N+d9afPOrLb+fIs6VbZ
zlat+K7pgNQbQElWf06FwbW+AJsDuQaQyoBrhfqMEEz2AxnlFQhTA/kq6SpvmbKvWnh71pbm2WQ6
Fwr7qedQ7fCYCAfhiCCIDLyiPiZTlZzqKL4KzjVwwvimqAp9mofkX1sRMacFnSlVSu2DjwmQtYOb
ojSiLyB42a7zey5V+PUYjfPg98YbE2/Uv/QRCzqZ/5roC0SiwIvZAwtXYJUyZ+r4cuswu5xLBoI0
+HfiL9Pl87Q0GOsjTkPXpn+jxunL9Ys/a0Pne8f5AhBF8gNaIt7WWnQuGg0pUnE/8ZhsTOk6cBsW
+4I0rE5Rr8rLmKp3SAKwPI3kF0Hk5EOJ3A2CQ5XDnaqkEIKMpTA5DEOvzSPSP2l9yWLuo6QrGKbM
eNsJNB0mV3waWfPS0MKSxJjMJge1in3P2nK9rsXT5HrVg0gnP6jOViowlnjj21wgxqT2ozD1jNQE
SxPiz3bw8dLBkqURou63MsY17LvW0R4INfMEYmSmkzzL25vuE1Ko6NfaGBPuGA4xNM805IAchFNT
eMj5kL1UnhVbl0dgGl26fX0UytYfh8NYFEvo4XPb9U7/m1CteijYdgPL9QbM4+DfTTzC23yl2S1m
9eHGRYyDPRVhaoiQcBGX7IzAfG4Nh7SJ04BHXB8aZjRZ+jw0cjrTXYCjeztyiztFqJPmlzc21q2T
7dGKfWePeBeTXcCZ7+XZLtF55WQ2fFva9MXpXP/QaidoJv3kZLPNTkNbBx1Az2xktLQ6ZA0zWTU7
c9bei6x5aLjQb4shfU4zmL3YLbf6+n0JzFkRU5Ben+rD0A2vg9lBOzXHKowb/RxjuTy5sUNwoEqO
6NMut5G2x+YD+NgKWjSFzULahHsyd8oq/pfSv36w63bbzIwH4oU9qaz7XRLRvONoibFL7AeVFRSH
m1YWlgM9rgloOgYDudy5EQ8FFsKJbTL7NSWFjnN3spOZSs6xmvZxxECZz4Su8dfJKvPnYUGQwbx4
G0GmEsgpkOq94qX3zSm04d0MFNkxPMHlnCfhNOqUflQWF10fzr9uegcL7OKhbdNlY+fpO0JvEhKy
6CHdQvozeirgJS/epl4Sd1uMfH+L5xHIIFJikZaF2U46zplI7VQzuJT0tpIMNjPHVGYk47Zb8XnY
pu1dMTYLdLblq4kBXeoht+10Z1qwD7wu+UcrnYGA91lY+lOXCfidAta+Y/xLqSDfSdNzgjWWrqvn
BR2XUre0umg21qEa0F8/lVdqSSIgW8MLrmwqyqbmlZVsJ2qXEEtqnFrIj9s2kXihRMWz5XHKFc2V
87CLc8ZNjtaD0yZiteYR5cFJFvgkwVL2ZmofasFEmBT1bF1i/VZk6xKYGTcTdkWY2/mwHdTF1dR+
wPwSdnF2r0g7bYyRH5D/lRyxC8YJ1G2XU9+iOnXrcXnNRVdxC9QoSPLAiuZ3+uaOllHxMUiOs7qa
MHHTeIQYizl/+MS4pw5Eu1OMtBmECXdq9yKfX3qM2Yw/lBckytYp4rOHYFLIWZZR4xcY3/yhsM44
6Ay3VGG1rO7Usn3H6ELSssVLK0Z8U6s3J+X2CgCSUimMlxlT48DVcv0kaYugXwTaKtT3VcZmXXjP
evnJDdrcZHbhbuMEgS2rFyqA7DdY7ueoouSP4JKxkzeFgHHErtZWbX7VvfhpPXfyNQjvwdCuWbc0
BxNHQdHymQkCgCdY7e8uoSK0ROyXMRZbQsIcp6vcKoMhjg8JHWlXMqCEfv5hdDIvmf7Re9lwHGhM
Qyv6GWcs+53oqgcrN/5NC2pShfg9M/Hv0xjMZoNPxJxfBzne5OBSnCHSMSTM82SRIAupIrx4nZjA
eZ0sBe287a1/UdccZT8Bkfa0jkAgQYwFc3YkmAfVHCDdDLN0Mi8cWyXNnaASLJxRQev1R0Gx/K7v
I+so/EoGgGLjjue3TsECm0jFxdw9Ga47oXD5n2rF3zHb0FVPTVCrtdtk5W2hfV2qsTZ49DNm1OMS
Gr3bhGs2hlty0xE4Vw8S7CqdSU9DT1a+AaHIOGoqQOLEiuTVT0yaK2s9ZjV3z7DgCYzTm2bTKdTX
VHShCrCXLvq88+z7f70XGjl+LPYa87t09o5L8t41VX/Q69xDY5+eoL/7Yeo1f0XTvqVJ5YVpoUjl
jOY+zcSh1EnJLZz0mCNmlw54+qYx+R4LY2p2RU+FFq/0QxtpzSFOpcP/uQBfdSFatLiO69KYz/os
91Pe/roDW61sXdjR0ImY7OysFswCtA1o+KIDUsBUjfzFSuhc/qFWREcK8KqNN9Mig/5IsCgtrT1e
gL5AS3edZbjY5ZLvZ91HypE9O+5gME7L8q3y89e5yh9MVzRHYEKrD4edtpRKHHpQS5vS4MpfnGHv
2Ffg4tQLZ9aREW3UQUQgxhYHdRnf5lwDEqrLLR4nEHfqBbo+NhoxvprLcMOtxxJYN2fPhXiBV87a
9uUdkrHYSQ2jD+qF3Liljpc9STrKpX1v4xqRcZ2jJ8vF16f1nGAm9T0MiXbM+uL3v/+A1TpRNPaN
tbm/5hbxo7HmxfFKc8/WjH/UiWDCNH4VREX1mYyoAjBvHJ1YiRc7zd1e5bk6g8riKjg4XcLFuRFk
JkvO2J1ZAAnqriWUcfQ7sMzktN45YUD/4jhPa8+3mxlny0S/x8L6iMsZ3aZon/zO5m4oZ22Pm2DX
JMtjI2H/O2TEOK1gNhXtByx6daxT+5f3zQ2EysagGaorpPqvRquIoRnPS17CfEjZtRNsCyS5za0z
27Q+TLO346jgoT9yLCb0gQfbw4Qs8+GiOaTCSFxzHtDLi2Gy5OHeMQKcBEoTP/VkxJgt6u9o1adr
10mRAGz/ZgDd5KiCkFLjVgscp2AuWYK0NLnd9pWF13TBaJw35owCbXoho0is4kAUUOm4YNR4NXOW
+F1WTI9GmUwcwvyEcPBsB36RE2kcwYbKvN4Rxr/nHSyPdRgeu9EH4ZZ9XJPKmvARNS4IAzGVxEkm
j6R4BAqPgdfq62i33kKLwmQNT2mZPOQcaRgVH3I3/ZNidsfwgL3X9/N5Xx4HxeGxlDcjQfqNRn5m
jNlgziNiCr6D0r1TDpqBMQIHywomLXrfXTPd/1IoZLy+xI3pRM0Ri4dHf2ALqQZ+c5H09aFzGV/3
emh4kF6RTQDu4772B8ZTuV9P3LCzp9GDHu4svBCjbZen/34prfjsMkgPzbYhMDP0+yR29n1dQofu
mcBgU6S4gOXStv3vThUDJyHGRIYWPWSzqEIfICOaPIPZUbxCf6A7hzswq6mXOMOed7TC5gVQepy6
X6pLfnWzuGLUik7SM29GLkIC4N1W2LUMMp2EPWC7klvsTCoDGWNLVofsm+aordnqYVcVR5Wp/lz2
Gp4ihUhJr7TWAq+k1MIDtVWdu06nOdIW3xWp8EPJ9rPeU/DN2OLG2ZfOM2BYwnWz7ZzE5Z6UHV0l
ffHkljAm+qJeK2mnf01HblNUzDIczkUBfVrJftCLx5LBDZlHoCw1F7TSLBAgAa27Dg4Lb8IKAg2J
5Vf7i99167h0IuMFfahNN9+nEJ4e3TIJRw59q9eBAbYkTQl+jg7AztwUo/1kc67n2lBv6P5gkoPq
tY//qmnhHtXGf1qzZsRjqzD37PGhbLRd3cSwz1ZmtePVu8l18NLEr7pnIpbVsth73SgeI1S3oNam
hpEqKAaKgw6Rl/Jkwr9tjYY8Rs6e4xrNwXdrnlDUJ0zBYTNof7RTwTP0ahvaCb5NYE7qEidNcaka
MFheF6c7mTkz8J5suDA1eEpgC5ECotHDcP2/ypoPM3drwWJsaEJuWy3a1xgi6VqfLeIJU1AkDMcH
t5s3caoL3Ga9F2SGUTO5HiLs2uTqB1odtz05Ihb2FZEVDU8EZtPAX9w/jN5waJiQTvMVPs0i2HHP
ATMKa40FbX3uCHFpcKoINzLecyFGljoVBRETrw0eq4rMSPmtUOa0YngBi1pCba9xDjfO0eilCDKm
AsRj8K0bS0Yz3NZ2cGmhEJNdFrtYQpwTTitOndPQgZXJ48j1OskM99GeB+6dNWAgaT8lLkZJ7E1x
Zr3paaN9ic66uAAq+S1WgokiFiO7WQeo6h57q/xtI4+cZ/5AiCE9KIcKkRUQaDKZP5tLpMNWb7ih
NP3ZreU/MDUaQVsSqHlsfKN+2du0dfUto5/yrISD00lKrEHruUyAbeZfR/IN6tp10eWnLR3GF/6k
fba99iFHIAuzy4Cp8cRbvBQ7rHEB8zOKjm1yBNo03lJOUXjRy13hpsNz7H2nlVNsy6hNDrGhyIZj
BoIWUddPyyfGmh3vFQmRdXA2CsvATWbgPiFtzH0Z7ddZnAtVng9annkvTr80r54SI8N6/G5JY9u8
cL7N9I59RF84MQsPp23sc6yhrqG+TB3kv0HNZ38Z94YVdcdc15OL3jzLSTSkPOqDWWJ2kxbUMVT9
7oqc1SP7Cm1b+3ZxdHWXoJAT0Bc04+qMWfM9SMp274YxlaNnannBDWnSQsFdWO5Fci0HDmIaeCPD
cRbksI5azrY/lUKXV5FZ/qmcjV2c98UDsa5qlzL2zOxy9fMw74rq9K1yzf62TA2qEm8Ldx6f1AEw
HnTopx6ZLKzZMsLa5NKBygnXuxwIrSv5OuX9v06m+akaxi4EhM+5qKt+oQAw+WKwFMWjfnXReWFJ
MEltKem+dNSCthL6PjMTLh3odv2vFT3EQs9+iBNCh3+ySIxnpnwunNp9EAOGuIVVReJzjuXMK9H5
B3Mh7roO9Y18hgcBF8t3ADmkhe2+4iehv5hOAZT0YcGsQXFvQQyntZ2P2UrWUFs13FdJglPOOrav
uB5VDoxvzSdzDPYjLdFXOWA+jDLOP/D2vmBNiY+ZgorhefqKY3AsJL2eIUaL9G/hSMiKQp7BHCJa
g62dHprW+GwT3gmYmWMg7NVeSfKbokDxNoGEPPZdmZI/FtmR3Ze6JR/FE6DByCUZzSqvSCgRcLjX
vVOFkY4JpKwdcdKNJYepxxgJrYjTclxTnwmNx42sR5IaRWihc66OyDJs6x8vdUBSjgu9UQupwEIc
i2LqX8qKIt5IJVtZS/WaOxONq5Y9byEs8xyb+bLNAJVffQNzsURj3mu1C2ZSmvIICtPfVqKd8Oyn
LjTHyLvHVgoRxOtXmx2zVM9UMXV25r5p9WtikXZyNIAlTVIc9SRFeRwxmqgx7e6qUAyi4I+i0/C3
pj6WOwajKW3LQ3enQoJQOSHZART6PgNofiduNe1qj6/2v78V1EpxUy2c8L+/JTlH9iS6J0ueHll1
bXise2PhT9NHuLM0nIuycoPJ4LDlILo+pXp26xYu3Y2jaFVeWmMfu8Z8XHQuy4Une+znMWwaMZaf
xPjDpe3zXwx2BNfsnU+u/COZCOm5DQXx3rie3Dh1bM3ZbF541QrIfCVOYmoPiYiDeIEL232Kzjuk
hnmyQe+8ebOOYDYRD/D4ULYazv1nAMa38phA9XkZ+wjzi8bkl+rnP5ma5a3nbMDtRKR/zG4/lPkA
ERkQxUp0isau3a9X65MauUnZJS4mbJrJRWs6Y0u/r45x0BxOcv2FmJa3iRas0vNC5koTPRbEqh1C
r29r9NOSiUDhLBT38kudNRhOSgPuic9UAg/+T45QSEXAS9dZ/eN/v/RxNmwBXxUMgQsQlJqvBbOM
5RHvzw5zVRRYqZFwnoKP5i/qafGbXxkZNEvQ3GAUwj4jcwkP4kkcK3xUElKVDV8DAp5zdMtqn6Dv
0zyTHjMIiGj8Zn4RdXwr+9Kih7w5NGYxn/77BcXqJRr5YQySRTjm64LYXzrvWA0hG9acpDC/XHuT
TFKhOW8sqcycikLD0cMqqfwyPvgVxxB96AwQjvIaA44LK9LqIVjL10rq0wPBVs4+NjEe3PgM7rhW
E92zmrBv49XQUKtTlvFZycU8mLUN7bTMj4MX35jrjE8EWe+dzkRiyhn5U8yOmvjQsMyeBq4WqYqv
i03nMUz1BzkV16zMxr3ro+8oX/NPk2MwpI67Z0Mk8x1YJ2FSzjbg0uobmRDsTZG1HP2FUyNHxJp+
op3IOXyZuBE4tG8MeySkb7bdGelTPnSm80Lx6cmhyYIGR7ywnORAlUxiuRQ8TxzB/PhIbuVPyjU8
yEZb7tiRvOelhS3bfRPgdnAHr780Y1jM+BR7x7kxIMxerW46cPfNmS9i87OsKDlNLls/SzD0Ois9
qzR+w4c3vvCS1ViNnrVelwfChhTdF/4LkeGezXQlg3KAhf1acY6pXoUDc0hLil/qvRnNEUzZsM2L
rab8Lx4DpK6KbvdMAYhqxhdL0OaRGYVxMlHGbDPub13MwdccDXuv+UZ5ybsGX4fdM91ZhjBppUWY
OLUC6g6pohz9A4mLD1rjosNkqOd+6OyDIfRLXebjcx415jVO5ltMd16g483ZWuU4EjtfZrokMvQ/
B3xGjh+01eajVdn6i1m3oQOeroIZfCqr6FVUSpxBNRybmSRJj7k8hI5yEbDYthAr/mm+/zAbfJGz
DZuqaiLcVrO5AxVVnrUBcGVDQiTEIlAKQH9WrK5upbNvkOHW9BmCsiaeDJ0p69RRJce/5CsrouKs
J23CkhkNOx/u2S5uTPDNWmtfpwJfhZKCHx4cSqYnN49xv4375JwqBlGoTD+mx12RsHoT1KN67yvj
czBm7WCAHUNggaCZkzemSCuR9PmCK6b8Va66ej4edFDAmy4ihQTdPUR9ICNAIM1pRhcHDdbVcUkZ
qRf8mLV0/lgzcdcelG/HbniSjnFXeLaRf9ADnIrpRy25kteZA1q6BjRIFxh3tqk4J9XUBhOJyGeQ
VIe5Lc01nIj9VdPQEbNJQP1iAu4pTA3t8qAi7sYEFvSdT+MJQAiOGqhUUdAY5jZKWF/9MnklQFJy
FNHiv+N2pFYo8E3z2BI0DV0nZ7G2CkVNinYbYmHux9j/qCDn7VqgZRlJuP9xdWY9jTPR1v5FJdlV
Lg+3mWMCBGiG5sZiaDzPs3/9ecyr7xzpu4kSRNOQ2FW79l7rWX+IRSL63S/HUNzG9gjXZmqyk9dz
Woe/xdy+OzHrvgk6muc5QRmKFWVXdvLs/H7qRIGsQjkc8wNorbb9o+O68dMSu127CtWjGFZzXNIU
c7ti1a3nCiobXYyAshEXGU43AmDlNjL/ot1+SkXknBvPpQk5jYwUS+rvIqKrz92S1qG42u45l67Y
9hJBLWePbB9HeiIqkJ5nXNwLRc469PdLCLZzD5ejEUXKJD1dE5lRN1iLRRCbTNc36bbJyyfuppyR
rLvgt7H9mOTZ26zhGG8NwsH6zcmo75fqpgdSowLzOInMJY0IK7EX9vdNhVyQkuTdCAYcSmVo70Fx
vkntuYc0R5hMZpdn1Jc2AtKl6xDokXmeY1jDBfKxZpiGUz1WD7MlbV/Bx7fq2GFk6L11hglHRtWU
ZGvHpyiyJxUXj4Oz+MuADXTu8Ri05g5cY3OGzBPd5CccNO1eAVJF0OtdV6TRtZWuwyTIAYqqAiyl
isCjIOIymfs3aB+hcHAo2l+YlnBnzZ/GkMqTNXabYVQeEQUAbYwK9aUMBzTYbFtYy1/IYYDjUIbk
POmacxRQsypkwGo34tRMknTGXB9nc0HhUynczK77kc7w7FwTkVTwoDjoom409+TA3Sy4oZIBo8Nq
cjxGg/f+n0+FYGVhuXuCPcZdHTPGFfW1KKPlZMTt2TSIQEpykNiWByLNFBTNxt/cehvcfwzHKDxM
fOQ5p13MwIUZ4bw3x8fhcw667JZ1Gy12G761bTbdOaH3k2hU8dQaCDUF8GnVzuWnrAN4DUz/EX/d
6YLhZL24r0HoXdm3mZ4LsexUz+3dGM4nIVf4xtJpP1aVz9icJUKTUsr81C2RCoUjpHPcMhsUA4qN
87avDZ+zFaYzTry7Lg1O2MpXRxRozSLUA0fqod4nIE6UMo1DiCkcgF50pfl8cDqXbm9PqCkUkae1
FgsmFuB0pAqWMvbHiop3ClqfRAfsjakRXN1cPsHNpSQW6UOZQ9dzi966MBAUlEDNdxIPYm836j3Q
8kEkRNWwxCLTSJ+9OTgspj96HetVQ2q5yNOPqWF8JSPrX01C1W6c/HTVD0uy0o4upJxDAw7a6ONn
G+oLS1rxocHAbCtEYHsq8S16sb8qnXGjJYF7XAQmiqjN36hqzJ8+vZCXbv0nXLd0+yM11JGE1epY
Mfrchxl0I0BN5m7BirQNGcFmnnmlm9Pu8tIiVMyK322HxJ7KrR+TKFmNdURTVbChN0ajp2OHFmvs
4+omqQFcWAgdoqSEEOPVzAuaAbQxRH6kU1V5SNtzWXPWi8z61C2YwMTELbSM6XNar4b47p1q99gu
BYr+Bqou5z78ffqgrPpJS4LQbcam+zLsT4mmXdHL+rObUeUzY9olvYFXEkQ4CJHxNjPM6dny8IxV
r42bENSDUMdXPuTID1ZXirx5+a6zAhQM53la8cM1UFzOKPiGhSvJTbYdsWDwFRs/tmd2ji79U5sw
+zKiGiISTobmp8pq2o0hJjFbZNBo9PiGukjdeojgRf0FYrpgoUAFG9MBGvEtXgjTeliq4UynFsZO
RzO2McU/Ge1b4ye3llNNQTzhNt1ayv1YYz0hbTGqiJqamZOYuFtWbJM5XW2DURvWyQjjYPXKHbUW
7/SsgBTn56DTkON16+y94riUcUbYqsWB0WxoaXflNoibZx3Likhd/Lq0qc+YE2g9OmSqZp3EmTlQ
EiUiXvbVGpRZxUT2cr6jj8N7pYVkpODZd2GOondqRo6O80uLL47uzHSEOsFhebHPOSSYsewSKKiS
W8rkpk1IERvtl0aLfdpO3FC82kAT+Ke6GP/JMF+8ofLzAJVCru9gB3SPno2lIFVADIquP3pt+2TG
f50aIEnT2Q+5XXybtX4OdfoSl3dD59ARz++NrKt2hdMc46U8Ow4CZvppQ0CwFxCd8yQsevbgQDQE
W8+80G39iy0NchII3Ad6lsy2EZbtrAQNtJHZL6kflPAwKA4e3Cb5WOzgi2nW1ezt24mOMTcqO92i
pmsbRZ9GgOcUe0xrv4QJdtkmeRY6foTf9hK3GSTuv8uQ/xhp9xYW7QM5OIhTQcpENJsJVU4f4NMB
HtPjU9VFZwy3vkSo5GLjoJNqXhoT+4gwrlLZtFK8XT6W4EYVh3sm8SQM3FEeUCQQpUPA0KkJseCM
X9YSPekWEYkYim6rFEYdK/6eUpA5psEynI3EQZjwkXDl0p4hu3gTpjdGhyYlNnHW2YJYR5MhqCQQ
cOOURnsNR1RDYcyw0lXZRSYIWOPGDLf0kX3GhkginPS8ylvZ/apNLfkvy44O4sgxmmnB+6zK96pT
9j4oHoAFPrlh9i1A7ibu8obyhMFqeRQzcaAZvuodMD3VBeXRHL0tf/UNTl6LXgkx3kuxeCSnZA+R
6j5NNEB2CCxwJAYhtt9LM8dgFq6grDB+N1gMASoi2tZ33hii5Js3Ld4ID3691RgIStgq8l1FUuiB
jAo2A+bjblvf2qskDbYbxawq9tSp28bM6d8m4mbJgosOyKOtZ2+/lH7TIz3GKoX2qeCz59TmrqrJ
NjNeWme+DJN9WwjWexV8j8h+SPO+nxSWMCTYmJoddizmGleycK/2uJwpoMEr5midUUFCR3pT2Cbq
WjxBUPwQc/pC/CWA3YhFY3HxII8YFfAAxj/DbByM1USYwkII7NrPdPrsKvOOTLtuP0czYAt6/ohr
zrnHTc+N/1Dkbr4r7PQQeBwoOCzxuTeUzCgs2clx32Rt8NEVSHiDRoEVtBf6J2kIzIN1vDEQVuSE
ByiDspxYqoEZlPoksH05pgONLVEB6aKlf6c1wgLk+y6oo/Ax770/7LVy8xxFjP4dhcY/vAin3cmB
qW6TGG9cs0zdKiQw8L0H2wHJHmOIpljxKygXBy0yYiMxwQ3E8ekaEWUZsy6xNZGWhPk4rJGYJQrb
raKXOIxovcbYeEl7WEC23pUzEeWAFuj2XgsV653OGJbmOnoZJ/OzTxeGz02bb7GaXm1zfaeR2juI
MZglzhQ9gHLX4OAJFnRY8pMSBMS3HlaMbbTXi4JD6DYNvw29FoNMdgp36nUyVdjGkeIxWdvZyBIg
3Q+kqVoCLymgsmsINmZOIRcC8s6gobZyT6o1a9AUkDKK6JYq3o2JkUdyjqxwffr70I4NmJr14f++
9t+zQKtN0YcRY8U1293mDODb3R+hEFiLCEicxsXt2xV4Pnd9GEcx7vOy+EfKUXTjBkm6lmE4khdI
UqRJMZgwkzg5TJPFEVManFcy8Gw1Ko1N5yKIsPN23paVmm9KZrF6nPUeZNt73ZKaq1K8pnFPDkY0
ri1dm8M/YRPtIVeG3GfU/NvZctQtyzftfqGeB1S9f2FN2bvBiotj0Q93hQuXdnQdqCfrM3Sp1nEO
k32Jb+CuSwHbEoKXf00V4347e3ZJxv6rOiojPOL3OMfASBfpOVKl984cVt80GA+qZPkwm4lzQ5TH
h0C5vO1pUVyxQhE5b3fG4fdl6lof3Vw2sOtgiKG1+FO3waVewukNoU2Dq8sy5YZBnSCszfW5gmnv
0Fng/FMYJzAqNMEUZg6KhLdBmsHrMsSvgcpodOZMPBz+sYpcrli50Fd1Wl84ZMUUYX+Twba4nZBv
Amkw90HTWmu+FyqbXDd3K41sk4kETG7IW6O69mqSpnOIFPLrIp5uBp2iMWcrLMJE3paCYDe1+BLx
2Q4nHyTzuedZDFFilsYpcVzm7nVxmt34RKzIj7XiivGzYSiISFpF0LvVeJVJs/DmI/LCPek+j6ro
9FF00yGwWsYSyUKci06CPwT1pXB8Ceaas/1aa8eLayMlpZ4M52bYMSvaElP4hTBtPCn5Smtveaix
Uz7VTeqPbC7gVWrnYHdNeAhB/MGNP9hu6mwMivRdbjoNGs2rQxlMa4x3qMfMs4lp2/psw+HZTmy8
CSFZSCVFEzFVOPfXjLSwb7CDt2jjKugtt9qcTqJxzd24AAIrwo9qsdGSLfJrgHy5KyJKAq3dCtAY
D7Q0eSjgBow1w6k05Gjy+zUnk6jwSU6j+5H21qEua3ffZhZ9Ve+uzodkUxcLqdmS/pMXAvufYKjt
QNC+jJEMj2UfmcSFIHyh372r2+owEzSE8iaArIG7gxPLlxtVEiOK67wjiT/OjSz+Diw3Uln6Li5J
XwvyO1ACG+1Eq+048N3a8/zSo2OK/IV2TgAs4itlhLRDhfeSO923mjkWJ5zVDpXESxQy0DWoX55M
ty/9iXCSLBo/xTxfZdhduiEs9hGs4UsxWaCZmhEEQ+gysxQhtdkoYENk8gzp40IYBqSrxiVMbujL
m9+XXX/G1EaxX9qPs9Krzowr3lyxgPP40nPQOZbdFNxluBf+e7C78AMNjNhjC9zEs1M92pAsYQdL
a6dpiQBsg2NyaPIpv4Z0kCmhl32pquHQ5tljkZBcseH8wqDW8OZ92HG/GySBbJjmzPBh6/ymJ9XE
VQXV3lD4ZtuKlHqE178P2WTk+3Tl6JvcIbGmG68S3HR4sUp/WB9+n/3fw+/XwApiZh4ChJ1GSQba
NCZQowTKjhoOog+tzvXxkoPITsiwz1UEb7KNnNqPZILWyVn1pBa6VYHK+ZwQ+DB7Cm9rtX6gvw92
NgQ+vPbzbFvimGCJOvdc6mFLi2/jMTS4pLI2kD8zpaD8offc1wwmUh90qcYlhu0jmSaWDcQWeJB1
43fmiNEgLBsfRyGmG9TFHgF1Nws8YzKtB10g3pB3ULzhKM1y2OY4H7cRpgAUxczZ2q4w4CQL1Ak1
SvWZkdINdMb6vwfY1BL1OqfhIbJ+sOd3+1Q7q9R2oTE+pYtvwvM5EgV+0daUIicUf+cJ39+ikeeM
YluTTort7H1kE6BJiuqUMRnzBET6ttHxpaa4mRfzJ/OIZ0WZloF5J4syobJRK5A4m/lN0PHCc6Zh
gqzudo4ioM32g1GL8VB3PxUQsftWm28D+l2R9ACBosMiX83EAXG18L42CIW2yq2f4iVHWUOOYqq6
c5aaB4WCiVbBtiuln/QI5xUFglZ+WyNAKybMDM2B4Eh6/N6/eaTkWcLyeVSQKxr6oAwlwc4GsNuL
m7rmo8lLjxbAaRx6RFNNwNyT6t4jWShlIBwn4L+pwZ+myroinDnOqL6cqaB9LskBt6azMep7L8w/
ZRC9q5bEnTlAHVGenIT3rfPIYhO2AoQ6HaWit0gF/AxCB/0cDZGMqUWAbyWcI1rBN7kHsbQKg39E
bF1ct/NTzM2900PHW9GLS/jMFA6z8bjsLcNAaDr4Ws3X6ReGUd2nxMluoj55jpPpxyzBrzX4Tu1K
Czxmwakx3C8j1YhTg6/CxG5jtCNsmtA7hQPyVOuKCvoYIgtybOyEVnVPRuHSZIdJVj+O0xzgEAen
qOMtTKo7hcAhGigE+8phcEEExzQbD3VwGO1oOMELeB8NiEkyfuY6IYSeDJLU0X/grLAr1fJaOKSi
so8dvaD4xNHKfAGGulbmc4XCFHRAhSiNCg6mQrixUGpFTuJnVfTo5g0r3BQcjG/L4K3T69u8vldx
0hFwzbzF5ncOnfp1HO+Epx89zqQbNv9Tk8cZ7IIjyUJc0CYfA2BDjg3yvQX2FttdchCO96+a0se4
CR5C5ZxYDNjHai7JceRUHsryHSTBWz2rd5m+U+feoPShta6xhSeYxHZjVCEtBr6qM0WTJDOuGFBw
X5ALFOXDhxlzcdSDwiWR/DC/eLE5ps4jVzvY8T+6FSFWRc4CKkbfDLii7m0GuSFH8u6BuuYO7b9f
Z+IpEWZ4sBNBx7Sqb9BJHFVhcrVpPlU+IFyS8PK4j/CHVN19gnJozMRFc+lvTFPfplViMpenyJxN
a+FYiu+azhMnCPL2ODOUHUEp+b1dBk/CM9jCjJ7GZWAcA1UheM4JoaN2cUJ6GnFkABDiDcpJD+47
LkCtABYEWDrpZ/JpYAReu0/B3WiAtvRMnDsm/VYVIU2uiY/GMgfQLNiInv+f2cVKq8VyawDyepr/
pEXcbZ/ROcBk9S6DgNY3AbxhgX9Xsn8TbX0kn5vmTedtTHA3w+w+ohrYlbbG0C2iT6cSx1aQsyjN
A6iL09xii6llKTGv8ssSOHqQTbVXElNiTj6AY0VXL61PLoYA/CMwgV0yFvEVk4HuPHrXGpjklowd
mjXLg50vP2EtzpDlUB0ir9PSBZcGGj8dHjvbikiAMS4GXCrVSoKbg0uzuB8xeIdZfokc75VRf7Kq
9Yj5g9c6Qds0jTjxq/Wkj07D1yUD6IDBHaGDG6GRHpO5ywIwMIJOli+nBMSkzi76100YmH9JwXLl
pQA7zhYGQnQl7aWM5XPH/Wfn1dsQvM0h38u4PNoRcbpmbpAq2Zr8rfIZSB5QQYH+MmED9hQKcaOR
pN/Mp2XANRE1dGBEsnN7rM/hcG0pzKmhuUmFRYvYrlZV4RTtFWrmQfKvJ4fGUeA8gZHlOHRPivGX
DBEPTqpOTnlq80dM1k0JjUyNxugH1vTullwtE9U+gXbuwZ57MEAWsuluuM9XIA8LFmrPn4X+OQqK
iDRIdkCLlZh+Y3fQeXWZSvsnx6DHGyI2s6Z9bRXFu4vX6Fiy+Hmz+5U2pgdGhrFj9+gSkoe5DKRc
ijWOjiX+ZCfiPyWhZGRcguM5yLdL3BI2W0f2vk3tr/XKI9LhGNFrAzU0vPfYmNF1mWw9LNh2al7H
tL6PXSamBYJqOWNKZp7RWWt0JRbqTXGk+fEp+vBaZKsMwp3RPvMhtaVAFEmaApDOTzvnDbXQzs4a
CnGzDO+DfgJ4+SYUJWfCwreFoUfFvf5EZQ1XtNd045vw5Pa4dZLO7LauaXPECjjlTIfkpIQLE2yV
F3MkuM+AN3j1uPJP7F0giN9UE6Ds3vWOXd91lNosj5FWHzlkFzZow83S1W9fMw1YngS2VoCeBasM
PDEF8yWxUoAPNorl7L641ZPHjEXSFKu9S8zhMCGAflZUdHKpfdXXxzYoCbixfIZju77DgWfnGu8n
4OZ9a14rxjXbZpHYoM3yho7GinYa2x29lmp4qN13waVed2jx3T8zXiOhYcYSubhC5Uo/YB68GWa8
EfaAGyx9dOrwUWGaiJMeeje93cx7cZYanZeLkkZ399Lr2OMBA1IpPQxARApvgLRiv8QeOabB+NTY
xr4L51cE/WofRHhfkOdWPQF9NRQ5+qqkiZW0/oqcSNRQfSZu9K1Ni74YyfcJiG2xau6oIC8eqah4
2RkiiWOYWk9AdO2AFc5zwK8kDoS/5amnRSswWWTRZ5WADVApkz0tjzWTq9wucaSU50JYl6bIgUgB
Lt70+XRp7PzkhVxRM5mvKwtihj1y7I2732VlgayrleMn8T/PpWFTjOZLEw3kRsoPN2sPWQ3XJw29
l2kxHqBiJek78nZ6bsI7JVPynaAHyCakRnoUJAMG/zLCdcfvKqDQq227paOD/X2R/8IZ+lOBHb4h
lMHJzhBjCgjjHMoAk4nRR2DQMMibJKbRmVvHM4EEpGXh16m8tk8zcqlRc+ivp2/A/ZS3dfG8tB7I
Gg3AS3rQOc5rPVyFzHC7UZ1ar3qOR/0pRV2faxViA1lgbY65+1DYtME0vGyZmH+LBpzAaA04o4YV
xq/tcxXa/6IomzGfo3R2LG3QaDMmZuL1cTTwdLkm2zMksARmCv0dBJc7O3FhrxO06s+m+W+xTO/o
mcODPU32obIipmYyIOtu5nOyFWiwqvOXHvoJSoFPkaY3xG84fh67RDACHyEfGrG5gj1utcgaPNe8
HZQ4h1YizmSfXeOAU5RthNWef7+Rq4HXu880FJE2aluaoJQCngm3uLeHs8OJNB2SY1dM8bFyl+RA
gb8iO+8RJnj+GAXFYRimT0y/UMJ1DbrO08+900TbTkcSGue4MymEO0H/MXEYyoN+jfYVJxKo6DmS
simq8JGAoDvIcMr3YRTsGFIMz0tg/G2gX+36Bi99nohtPDOORhOJX4lzDYJRMJI6Hp1LlxX0CLRB
uyGN5Q3C52JHMR9v2ya/ELYXE2zKeb0GzyMq7CuDPZRbCsadq63X2ggqenoCgSzblZs+ERCagh4I
qROj7NapACZMIXVMCQAoLIbvcUAVYdpgehNQV5RkTG0G4NETtykbWeQiNskihLBwNc2l2+YolUG0
P1pD+pQb6FDbxT3EFeDTOu9eVPXr9E8+ePORvlaIBIq8uWYeEeELVCmSX7fFXBLBeopdM40vtkvT
YSqOXaYvSdQ4x2pBtLCem916+MGXm3I4I/dOtU9Qb1f7gPePNl+0k0VB42OwKt90mNj8Piz/++z3
5f/3LXUWwght2Jbj0sWfwV9cnnvm/knLjt5XDKRTuQBwREPXZY+NABLuUDAgywe1a+2HiDdRS+YP
vTFN5wg9VeJy2GwgfqXHuGgoTOm+dKk0j1imxRWYdnJeMVCz85fRmUcLq7vRqXVoI5ricVVeA2Hs
I4aNRDmxUEnPvnWzqWCY3w27qScZxOmPo4qIv44LRIf9+FC6SmKDtYAgkijosK9zqWBlITcEjFMf
486qsNGXlB2xfsEs8RxO8japrVtLDk/U9TDITbKLUNkVhUnNEELM6ABQCITnO22U972on1quqAY6
udV4nKhxBdptcCtpjW4DgXIYc7+xjQrGR7ijaqVOBj5k3KXpd+xce7bWQ9k5QJ2VfgLR+4XR9k9W
AQNY5PivMoYQ5Jr3FZSgY7qzjCXk8ekxHBLz7IUtQ/T1oekDekBl8HeZDtj/OJgC49oibb93ZXjG
WuhDSr4TMWCQqiMmASFIXbIIDxgVsO8l8E6iW9MsQHR6iY+m+m6Iup9sHK2jWEfY3n04I7+cWMj2
5YJQxRPjTejOfg+rB4HSIwIqRotux0IPrBq/D/ZICWyIsWTckdIYxn+MXj9SZyBGmZK3jPBPmD/X
eUXgtsyUCMZISbbvL6gi7kej7a/BgqE5KKe/XspkwFumIxr1myA1mD2VgBtUfZKuPJctzLSFpnqj
67O5hoas2F/LKL77xr5M8cwkrb1Pu+Rl6peTrPW1DO5cnHvACMonQAcvdmgO3D8/aZ8wIlMIyNvc
YHzdMON4h6aBJmIZql2YUMIM68wOHq5JMRsk1Sdw6gOWBtoeObRmqRtoUmW9ibx453pM3IpJPjG/
x4kW0qAjgre4ldpB6YZbS6/76cjiuzGCRPg0v8td5X26ETaXwuuB0AQDX+nAsAUlVpsmNh6DxPqo
5qAg4HVSZ2AXIDJjbG1BcrRTb0Umo1AKDK/xhTZp6/w+1XEGPLbpoYIFnnPMTH3u11ZqJ+rC/22q
/j77/Zp3GkPXg9WCT6OUznSjK30r3So+2uBjuV/XZlNkTXda2N8jg1JimOlB9f/biJpEDdpybmgw
/7+vh6SVHINxPJJKmI03up1r30wsv2/S4uiYcIug/ba1/YabC96M3EnXfKawRrqLqAmpNgjBRgO3
AduyS5LiUVfzm8rMP5LgCNZbRnLErKaYIDa/P1umgvNfQXwLRDt2zDhq9pMGul2WuSa9OK7+uoSt
k4hQaT6hjnC60EUFXoMe5VAJdHu0yaLxmKys+czUoNOhjCYM+LiZ1gzzFtpHP+0R2LOHWqSwLg0d
4oKftzVZHFvk9HMpzkQ8R6cpSu0dM6ULOUijkSxX5XXPZmO35zWLfmOPCZlKogZWzx12mkDtTam1
wqpxb+IN5fQVkhuP6m+VtGHM52jiBOIYxQ6Tp4GDeoJ6gb4IILYovCxI62LhwsUFAVpPqjroemJ1
msrpRN/kNghClyE/qeArDh0Ji7knprvyi67ryATx4vjYucxrKV793wd+YPXfM2v9Pg+j2xbaPRC9
9eXvw/993+9Lo51sPvzyWKGM8qnsw00tAgy8C0EmtfMU5RZu6/9t09akC/vt+vD7td+Xv89Qf4IK
nafz7yvFBvDft6nfPm8PVivOJRKpZPXmrA81RjK/XB9+XxaYton2A2ZU2qMDz20CNtbhbSrbCD9Y
A91rWGhYzOb43w+x1u3RW3+S4aryEPbe0xhWTLrGNjd95tbGfw9OaD7H8KDXNsVaJ2zMwoZMQXw5
/BJ89piPDOhN86sY269sEeUhcDncLnN8mCfO+JKMrQZm4RISPDUuT4sJn4nBCz0e7O42YHML6gyB
iUAMaXz+iSZ1JBYIzeEutmXv19RMJosu8WPLa5WUD/iXDVUfosl19tGSM3r6AWbNFyP3zSOoL7Sd
27qNr7w3L0bIUbmZ9nFW3y4p8UNi5h84Or/EqbEcbOufNeO108PylZamuzOX8JrRA7V6Lz72ExmT
biWP3ZitaDr/9+9wuuo8lN2JufVXV01XFUDps6T2k2A+CIG5MtTfieISV2ohLQzn9U7hpqf/OLN5
m8O2i96mjhgHuhwfCB7p6jmUWTWeIcokxr0ZojBHc2mT/XmoCER5CFzut/rOm4UH7oDshV49KFBw
7A6q68AcpO5Hk7fsRYA3xrJ5mCV9UowLC1dvQxBF/VE07QON/HaX8GFuomU4QhXwgwZZvelGb+oF
t+OZ5sGYgkk2YqfZh85PDwroDriwuxeLlJsl0k8THNcDs+UX8lNSXzQ4a2Iv+2L3Rvf9ACryw52M
17oHwdjL6b2Mchd7WH/XTFWL3VtGD1GeHPHvfMHWB+Da1NjWG2LwXPUd2RAyiCjqj7X7IJY36TTQ
yJZl2Koyu2n0EyUdkGnNgdcycudouQ5N31SdC4OzOMHS0Qkp2iGHJ3YELpPtSbzZMo8g1SS1OEAu
cXOpwh8MRDvTllwYanwv1jjGvHkuPVwNmG8JxUzUKXeXv0kjbroQX3xRUmiOLUKn2O4xClAg/g6y
wwByY8RYE+3kms2SkpYZr3h7C2WZ9NbxeXeD2IS47yU6e/NyYTrdM6IEyuklEnsUicoeMtoW1xSM
G8okKx44K1XEXznUoBnC/cEjBoJJNtE/1lsX0W/qJPqkxsErZ4pAHbrbqnNxGU4QJub2tRaCQ1uO
36GitTiTWYkqaq224QqNWBE3sAZo9JrI79PSyneeVR6Ltv9WdTOf2ZyZOEAz8zQzXgWNbRoSVFaj
VxxS+MHVeMAXx9jJyx4tx6NOEfKzozluVtGdrU/LGsZehvnfaDCMo2fPf6ZaZITKEWKe5aeBuOsj
MHW1qcCjUJPN896jYRca9YGZPTcZxLxd7hTAVcuAXGxY8Rg5cTdFVb0fQ+B6nXNiPaYVEyfxSQ3c
zBh4q1OduMz+C8K2LJc2sZtyQtEPwuIGlGZ9WwyJ3g0RvgOXw9kGRWkMuIQMCCs+yEljdQn5QXb7
rOhnMHmgV2pSxh46FR+yxA5vloS41r5kEwSihBcmwzya9f9q75Sl6wSPvxcDhOEb5RLeqzyF4Oxc
q5pT2xQjyg47+RWr5msggw9IAFOkOD0YkpBI6NIdNk6oTw+GNXLFQkjeIl0+uyRMQOGK9kZ1tuVC
I5FAOSJq68zj1NPRc4hERHbpGPSnIC4VW3B8LldQMNEiEu8Os0IiFRgR5cpENaXXRdmW9Nju4bvj
h9U/I8cBfwlBmkBSu48sIpxmd7q1XLxUkzt5++GOjDy6MLrdO23/mrjmu6xaLoqZZkRD17cY9Y+L
Eif2vNeBgfB2TOlDjZ56dLJvdyKUihPRwEEWl93UPOjYQ5hEc0g54HX6YuWKjpw3oiV8CLJbNBjN
hpYVGX0BvqvopmsBOU896m5WYULIWgNGtKHA8o0OvMzXFv0HiT/2gdr5gbbtYTTlU+EV+LRV+FKa
IQNtc06ZyW0jy8Q4SarWxlQVK5LU835CVqvb18QmwsMRb7Ensr0Y52+dEf09L+up+2jHc3KQa3lR
AEgw4dKK0QtxgUx/TTTRKBoAnKmtcJxrUGUfKgHbSgL0E9zRY2+Wn4NyXuvGJjaopNtlYJrs/1iW
g6SqtV68vPoZFRyhyWt3k9UClaPLuyFOFM5N5iPDp9aSzeNgpPfA/h41ugfklZ7BoDd3mFeVHwXR
Jtak6c6Cs2FCIci1Gbc6J9EG8BmiydZJDslQ73Kd/kSzfjaHAo/LgL5EVAsZGKYGTTAeGxS1qCxc
wpj6izKcJ0Cc2Y2VyIehq+7t1rJPo9mVe0eW16Ie3pC5kEPEBAU/OIPhytwxIGUDB79zpKK/9wpT
HAoXd34zwgzNSdF2ETFoyZge00x6oNY9OkwcXaWedU+8KbfbLCJmKJHjGz3cqzbpOPu8k9Dg0z4P
9tpkOIRWAvWpJtawWli0qo77bppW7xsMycEksU8Ls9tl72M8G+gpoVwm41ht+pXLuEgAnaIYr9G8
YoT7wQfMSYyPZjJTTg4Xic8FV0UcXFtP3c4hS/5im8w2w5oRfo6+KPEnkocDmsJ4Z53hkmXDe6EO
+SGvim5faY7PNpTE1lr6c96ZNJ2LnQSSs/4c8uarDsAVDMktQtvUHasjeNx4u4ywr3LGmse4pL/C
6dagdwR6MbTEF3e5OKXmXV8GL9Iw453Cn8FNjS7SIAEqmwYUc3urI0Usz7xyX6MCArh2TG3QvnP+
Xszs6sKNn0YlTw1pr2wTzmnMJ5inE/aw0AHmaDlorQl7grVbGVcRBye3xVTQpdm0l30/c3pkEsaA
4C2JIE9aaYKwDhH4TUmcBdI2upVV+z1Qyt80JHoZMcdVNwMPFRTGn9AaOU8x42DeUHa7Zfgfxs5k
OXImza6v8luuhWpMDsBlXbWIETExOJPJDYwj5nlwAE+vg+xSq6tlJtOi0v4sMskgGHC4f/fec7NT
Zy64CDe5GeM23OQVapfQyidJg+ehUC0E11I8zzwamatrlN7AH4S7fQ1aKLjM9XGWzCVJZDsnqWwW
GzvV74HFjg92ChEpmrvnAjfQTiBmd3zFQGMbnFT1xsL3DmmKUk6idvsgqb8aq9t5wphWhgfPBs4t
KuB4V5cE41varZnVyKPVomNYaZog+7IrdifTQjkAsEBkgL4KYC59UH83qvgdiPRzSoeQsV75OAQy
PKvst+6B/ShxXjEwk9GaM8Ww74PFGQiVsS/TvY7Yt2OgSP579LJNp1NnqzHQWtmTRzeS8A6Vka97
DWGPWExERKIpb0XEvKmWX6NsZgwAPCSp9dnQss2uHO7zjDgJGMvdTGX0OOuxPKVtd1bw/HZgTk0/
x2c9K5sbKsQ6F2Tu2WXqmSvx6mDK2mFBX3N6HQ4AxnMccvC7iNEg0tTjsXej5kpjuWKPUE+jdYaR
xFDQNdGwPDi2rhdyICN3RFjgi/DqvG2Wbu4iYGJsMGDrDIFRXKccL8EW7pU/7LWvWVjceYoHWoGP
gDAsV3fmvtk2lgmKoecJbJocjdwPty2rvds3BHna4CHgz1X/kuU8zPEKh7ToGOMRwl1I4cx5lPlv
WBrhfmrHMxOEB8+erl1OTTz42ZHbxbuZ9EowXNbvu86Wu5Z90ZGpD+tYBjChAbTvlUztE7M4Kdu5
D+xQUEJAb3Y5WVxpNzxNLS9aVoIEIbAMIHWQiCDTzjRpkcXQWPJsB9z9soDm6C1KB3kpTYzv6cT5
NSzppX+EmxH6Fk3m6FwFNomsYukEC1SPBTHlOOSS8sQGhTX5meN9wYdITprFnNMx8WpkuE+QjMTa
xDaI5UpftpDsvlsHNv0wQ2UTrbWrXPupYvRlVZO2Nl00EbMXH5LyQ7qwm4PW6utizFDcGPyt1Jr7
AsqMNC8ZHoYdG4Cm7JNL1VQxeRwYGTbi7c4RI+o32fSEyuBHSs3Whf1lSit/tUsKa5yUl1Gl3kEj
lznkvx3NBg6BG6zXGwDu2m2be7+TvJMPpmESJ0+a28FthmPuNeVVecg6DMyp4Mo+XKo7V/NSA5Wj
DzDygmyqyTTfxxNrRJnktd9jQKQaW8seHG1cqwm8JpAc/qsA++hm8W81hf0tOG06AnyMIhBvIsJh
ESGZfDDdYzcuA4JOB6ShQU/Wpxa2S7zARu89AlcLejDjCqcvmcZTQdKFvTfFycXYDAPO0v3qrFJJ
rKFVKACYU1exTTMkla/FbhocG2uXuoOhqVOPEBFndb3JL+EY1pkJ5Wgk+xaKRaWBELBZ4kpOlRJE
t8sc0lRPPzQeQjqs2e1rUMNlgjxlEyx1HTVxHmGLLjyJJ4t2FVsbzm3PKVNv4aHTUp2uckLcWE7v
+Rx2BbbzQt8O1Ywk/cpmRAoKeHQuB+wADNWqyhYWgQ2nGS7luiTIumm7b47xFSjrZJ3PraDXOidY
DTRe8DbZZzlBRhfUdRdJDbw61oROdbsyaGlLKPu15MJCNKKWMogulZMcqc8l7BzbdEMoMpVDemxq
CdATxikvD6NFm9E44AyDZFXJBh+NGS9Emvljg5QpOAMXE61nBgmAVZRqmu+CypRefhMOhs+GS99r
OaihWs+PAykwb6an3o7XnD7mg7Cik6ZBUeMMAIc5CHwQhGdase/gHn9UTp3QjwTtrqurE0rSZDri
0CJN5lVwh0s93hk6TpNe8lsLWozRY9b4BaPhXRBrLIcye2pbvV8bscPgMVU8MsuFnGORcCIOSNLT
1wePaaGAH2eEdAKAImT/1+AClncjQZpN3A8fhiyg4zq2RUAnndO9bKrnsu7krnEHsTIRpiROSte8
5nbMuDRuJHz48FM26rVFxh3gzrJ7CZ77ifBA6OiPgw7aoR/HBYQ5TnsDZoeWMMQzl6Wbbs7nKbmn
HAohleEDAwG8d7K7MtMnZ9AZeNTm4m5kiHLqjcdwjkoaRxQDeeMJdEqziReat2YYjDApUocD5z2H
NnnSbh6vbNzTdTXAr1PQiAt9OrSa7cdV/RwF45dDQCGLNIDfhNsnm/GmGgEXpen7oAw65XS6iy29
ppUtgLacEauI8TFQSEaYPandg9sKrLkZ4oqG9y+07+YcLbtEl5KwRxB0WAYAdbyN1nfggc6Iw8ck
rl5lx5UoUv1qzkt3J79F9jDVg/BylE2c/KtRC78p+rqqrTGZ04ECILnDq/zUFEbqMx6OoG54uxLj
wxbyxzbIccXpQH53Jcx+wgQHmA7zjmjsW22kd0jIGzd2xdobucOMXBCmKL3bZqD+ioqNczWhiY7u
BCOThYAPj5sq1sgJ4tba0vSCc5XzEMRAlgR3QfLgKTIt9PTsZ2pocLTc5dw+YGgcwl2ZY/ZXkhK0
umDnzQ/B46LYMsOw1lSOPWuKGZ6W5CCxEJDGwemPNtIWvVNQwsXyZIrzmKRacktoldbBMbjP6+Qw
1jn7XmzEDfdL2ikQ/kYuF1RygCHV3rPXrSJk3TncQBZs9th5Pwrwh9tSO7ulTZwsnAwKPTBU5vLG
SujSticRbxrkDlYEi4pUoa0iMw+3uPwpdQpZJKZU7SYGZEroCUkxNO+8aZQ/R+z5OH/MPTeqA6Ec
e/EJ996lF1G6kQUatIVRujFp7KRc9TKWlzrW+k1Y8NxwHFAAbbuI/dNNr2VfMOoABWBXt7W7yhze
aELXdgPPU+qS6j9OnDamE2CgOq0N83oTVefFZBiyhioPApuTOi+pE37IDuNUULvv+BLhhNtIcGlk
yFXL+ZVTO+oe57E4nSlVZnGY2U9rqjvjVVvc1kTNk+XN6nJ+qiQFBwb68QAQpVx01Um04a4Y5IU2
287XxpTE7vwb7x30H5B+zAVCApB9uGuDMT+FUXrBFknJmVX326GSr2xUHH8MYjoszdcAxTlhS7ir
bcqYxpFnJwVPE87lUYcC3QvegVNBjZvGaC5mrzMWPHJtTkCkvz+JcRNr1TCMSRYgzqoB7nCef/b4
ORdZuCNcBvoggB/IiQTyYA5baJnmp4V5a8sGrwvj9D0ImQ3xFoQopJdVq7pw1WThvcjH5JpwKozE
BId/nF/zZT5mD/QnFHjUF7oL9zlN8H5XOTf1pC5wBoy1hpEh9ly0c2vBFwT4zOGYoX9rW0KtHAEF
IpNFzpKaI/heGWQDndr0hrQ7GauUmGM+7SPCqlO+nXtKY9qlyKk0p4iy8oqyGEabQI88SG2XEcf9
Ku97KFUAzjctlNnKWRgq9WM+A1sxu+ynEc0LyfZD4jAtaZJIW8OW3mbjqGOEnF6Uxfrl2dYBctBH
BLRTxpjfiLdmQkH7pJAxYSx3w7vuqe+dr5Zo1IZB5FYJAOmZkTPW8UxjXSmefBz0Qx1vdiLgB1rh
yIk682KsDXCeOO8+4f+DXykWiceVG1vLs0NuvQEfvi3Z7OzCKnh/lY4AJlNE9XkkkVYuAPAqiY8Z
FiQcFHdm7T3F6fgaDZgdSd2JVVMpPAyCuWIixL1hKUZP2iKdMwuoS461KQORtZa7GJ6UCPdKYHE0
k1rs6Yh55MZja0vRQhVgMEni/GpZJ2epSxBab+7HcGYJTTdWRm3wiAwHC9fD6dC3+3LO7hiaEv/B
2vDHoY6fj82HAFGRGRq7cdMMT+M0inWoqCIwW3XWc9EfmEgFYz3spoiNpmuuBwjXW0aLlyjluKEQ
DN2YQVHDINeP8g6rqGb9Zuc7n7Lqrc2W7eZcDFs7vQtLJlHJeEdDm8fbTeDV0N8JIn8RQn7JY6Yt
nNdxLE3xSw9c0A/dwaduIVwH3uwcGTiuOqvx9dHIbuh12xneyPHLrm7DkGO4Igy7gQbrbHMzrzbx
MLkbQ7gn/tf6gdmP/lyTtJQRHVlDcT8twHw70jRQnHhMMBztQ4Iuq8hiiW/D4SMr2B92VHjlITFH
y3bE4ho4ejbOPfitCMj6Jm60ajeI8cuEvlVHjOBoxZuAebC3n1vctFTIJYeBWiASF5vGJgGeeUpy
vzIFlDimLeLLA5rRWv3kGqfuHrywxf3BiUtuWpXzttSQztpjC0WE9zGFAJ5ePWeoljyQBme7MDBY
chZjYxbDKPwQmK8fvRSEhbCf2qLNfUsXP6lOOl6Q8R8Ngoj04B2oI7fCkJFPFDzTOoqGROIcj9kh
6RtznWjgpQzPmA7MH+lSGg+OzTk3gFyydScI7y3gZc2Tjp/pErGaQWWi4ydyWrxvWoZHr0QnIrQU
7AgFPEWu/lvm7ueoe5emtm6NWb07WQpSn1gch0Lj2zDZ1MEwQOG1ifzUN6MLtLTqIKhpFYmPijt0
SMAU1uQCgSAfWx5VOwfMxErnSVCkGfO1NA72QIpeI92+D1uYcPoY7gakIdGD5zAC4EcMjL2t0RKx
DK7UySKB2BjiW725hLH7ZoHohsEirnRAfZFrO1NqfaejBe+qCXXPU+ap512CnDKXqyljRjpxNrVr
Iv52g2pF1JpG4QNkuHhVSnY5mK1cGxG4NNnBFa1ifsRmUmpN4NO7BMw4eG88mojcafzGRlRv8ayt
9aE9mGZa0kbWV6toFLxAwrr7PqySaxgZH1POTSrK+T0yUCuDrDsYE/KuwSidfPs0EHDhv/78kbOv
OWIFwkVfsIrhUdezESIMRkh33Gt6RnAaMWozuHI3Mau55PGVmYK39yrGZEaFOk5t2LTO6nrcB9p0
HSpWTRpKXD9u9A+Dx9JeLyFCtG1zxeSd0KptWjtXNUiFIcNAp8+9pTDM9sPKwfA7sIJEJbx9ngXk
sqboijf6VlCnjPcBNl7tebtiJt8lxrHc40p9Tx3d2pc4XE0yk1HPVZ06d4/g/W5IbEKJp2gicIAx
iXr6MvocaE1hfSVjduUIetLwh67cJhlP1FjUB2XlL1ozG0fd5vGC++gJ86RcMxOG3Rk18U1K9KXu
QIaIcZrutd+lbYUbTZ9Mf4y5eicb7uOmy6ktjrvqEvP72tX1nG9rmUPMIWwV5cVNku0jC8ilrDga
GqatbYUUB72L76XWU7uxhKJAQHDamMufKOHVFuW4Lpwh3TbFlSz5/Zh4waYyX0Q5QQgMq5tQYrMQ
FgzToTS/8qwx1pFHY7nFXaf1UmzqjrWjMTNjlRrTnnJDzyKcCuCGXAsT27oO30zX/kJBhK2Ts5Wu
tGRfR1w3uRACDAvnnWkat6aggzM3HVo2uk9ovfN2Ij+lFCYCU6/v6RgZOcJj2ZxG7QOER4y4k8AK
rc3kXAnsQvBstgidlKBlurbmerP5oEQP+cpAwnbi6AyuDVs3oPc5IYw99AA/Boc5NDlJkAV66Kdd
fNP07kNbBQt2CCyJh/YTN+Wu6Izf3lhDzwVoRWjFWyGy5XtZRhQWhLzp+qlmRJgnfltH5pUEcDwI
57oUHUCmc3zLYieU5ofJC856UQjeddx+up6AP/Hsq8DOzD4PO8WB+RPoS3eGU4/BdI2X7r7t0e+W
Xxks/pnGbY5KWAXAPybjDWHKuWQ4zSayZQRmS6rhkBW7ZEMUA5n6T1dr8JI3hp9O9WuC6DFjmsHl
mm1FAxdE2ej72B9WTPYZKmucNsbCO7iwo50SY5RQajt0+nxlXL/kK/rqCWPyWxNbhxg8/r1tW5e6
KV7xSkXrgGEw5lmKOGvOxFuB0c0cX/u583yybkAHEwzK5ch2M6Ts2dTuqbLSbyc2K1KIakeA7sMy
U8iBADeOEBbtNd4icg6RcYWd8jPc6FYbb1EuuXWIL4Ch1HG8AXgBdgRHjYtGVAMzPzdaLSigbpy9
yE2sbCjzPLIePMsm9W5sHEnkNDAyDJtzmuxF07g7AIE4mIoS2V7V7sVcfP/WYEN9G4KC91D8rUAR
cACwKYsr4onqJ9pBSaLjX7c05nYIxl0j/ZJiBk5u2qFzIjo6r87iQueymN34xy4NJkeC9hBFdmxD
mwdYPp6a0lhce+naiGA+6G3nw9sdN3DoaNlIQOyaFhhUr3buBwBqLfZkn6I3vEVUoBCi50RGswL9
bqywZdywIFj9bnSsiAOftcYb9WU5RBmQUZq9Y1Feppw3M27z3QyMZGPWxg0TK7mNd6oj6ESBOTgv
pwKijIMYcs2575BSQyr9NoQZfmNM55tNPVW6CzuT9dqrc+pbxtFieLQHiwcui+ebrxUBG+Ju8kN+
u/sGiakc530XFcGewlo/6gOcSM5cb7A++MQ4HpinThzAQJSTQCAJoDg9IG6sVIc8yz17R+tmTsEA
AwvlJNfGS811SxUyQwfmYfSgil1oWyQGap6DNsN5kkpvxFBh0uflW4RBk53TTqGuM4/4cZwYkp9y
HnS9/x4FR+RyxG2l3TPrhO1WRc9wWNizFu7rBK9wMy8yp5vWbJXZi+ysikT+jCy612mioGj6xOmr
OEjlnJcKAnY2Dnw0b6tP0jwGhLVXVlXesAeiUIUE2Frv83ezJtveuFRxKlMdjUK9mBfwGMMefDQi
X4p123aBx8vxkpFO2wKZ0Egz0GlaZRTaYcaxQAGvZ9yZbP/hLc1zca8LO9hPaz134k0/snkGc+Ie
1UxajWbpXSK+RvAbwDXIx+gBBhd05nXeqqPbMvYWwnGZT+pYi0lbkErQrDB5LDLzcSIOT318etDS
gFvI1D/TycLo7I/ddEmoSlgXyWIvlAyqcgBllsOMpCIm0Vdw0DJ9/KathXYTpIOQrQvjhlnBgtDV
Nuu5LUPDXGWcWLWCU/psZNrG1RRmAhYTIyWDau0GO7nMGXc79nMeNNX8bNATWqgUeLeljk3KUuGa
9jPrW7iOWn3rFgGwzOKhRluFZd1gim5sYJis45PMXhX8y00aXqThfEodPKBdThshhisH/ppWHN6e
8+Buclk+m4L+PE/TUQRMhu1RB0OvoVbQNttNKHHUsfDdN43ELA8XrmRQkMZUShG34HDmiWs/8NNV
HUOrumtQYIsbFZC/4UgDnAdgVJ/QsuyUW53BDg4+ncKKLXgPqmih0HS4NpowwTDsYaBsYh7uw+K1
ddjpW9qXqLUYRHr/xYZxM3VkwyeG9Rt4/755XH7OLDMh4WTPFszQlVzw73mEXzltXnBScrYu408T
x5LRlp/kGnawBULaXKJz3wZiM4NmaYz53A6NOCA4z4o+MwqFzYnidxIKh5LwrIVbZBfVXBFGng/A
K41trOCPeGF7HTXr0wJJDNsl+zQygAuxU7wuVlVp29yNrWDsj63StBV+gaan6CwgTSHBTe5CwYAg
pusY3jmLTpTqzqYbcP1oRvZRJKgvKnA1FlRkOSU5IcGf4qzlSnL6Jf63X3/92z/+/d8+x/8Zfpdg
sqewLNp//Dt//yyrqYnDqPtvf/3HJf7E+lL+dH/+2X9+2r/+o3/42/vt//MTLg+7x//+Ccvr+M8v
yPf95+vavHfv//KXbdGxlN313810/w1CvvvzzfkJls/8//3gX99/vsrjVH3//ddn2Rfd8tXCuCx+
/fNDh6+//zIN/c8l+o8rtHz9f37w5j3n3z18F9/he/Z//Yvv97b7+y+mx3+zMKl40jJ1C7HZEr/+
Ut//8SH3b8LSddfzPFcC+RTWr7+A53fR338Zzt8IcDimpG7albpuyV9/tWX/50Pm3/AxmC6wLMcl
JiPNX//7Z/+X397/+W3+VVB2XtIi1PKFvV9/Vf/xS15+NuFaDqdnyzU8DM267jl8o+rz/R6EzPLZ
/wNSzwzAVLsDdlbdGEb8hPOJYakik67wmm0ZniDZK9vv7AoPm0HSqDYy8mzMpihIpMdbZBfejKNl
2yf6WxbSgWvs/ssV/eer/q+v0pIW1+JfXyc5HIscgMvlcDnaLB//L69TY6lICb+fOd5fYrO97YJ4
3KV18nvWJg1OXfIhiQdyx6BGh1jJ0CorRNBQPQC/rLZG7AXbPLQeDfzmRJqzr6yHQIGM9YQa/xR3
jOtML4vJVG21tlw0cu+HWPHtkOH1lWQIj8TUgtUokteE8VqWpO0jtMrflCf5U9rSkhZzxDTz5KRC
ghMYc5ilWCdLhwYq5wJOGM7TXfEkB0xaOAevJUZEBkNIJcbo7jpVtPvWIfUTxOkpqRgdGE54jOGr
kZ4zljm/TlVQ4D2UAZQoeph1D/SAyHg1NkYCnQWoIESk7ul6x+0NWPqQRBxhu14BOeqrL33qzDNj
aJpKw5y+jhLWTOZRO2AVeDKTwi8K9ZU5VANYMSyRGOYPQnC5whoH0aF38osx4gKiyX6DMYXuwqh5
w+t1N9Mrt2cZ3tO/lbHs43PGcOWcDP2nyd5ZscNzFaRsb1IOnhUPSFwNgMTNECSSOV4jjJt7t0XZ
+vOHE80andAy2eVEkttZsqfsIBK0WOIpP5KvqUuxMAWdwHbJtkEj3JoOL5KKIA4Fw0nN07iG3sUU
NHReY7ePljfJZ72A7FVEmNZOMRLENw5NvCvB7gWLFmNRWzt6qAUrW8OQSTTgq6asNBTmLkGChstE
4K4gORDZ1c8Uz29WVvooAzGml8FgI6V60mRJG30gAWCGnPtiozyL+dytERj4QKrGp2jud9z1P4YY
vukO3FO39EqtLuAE173RGhAwIHevB31sfQd00ZZz3QcPvbMi8gdAB2a6Em9Ac1ddDacJzw2Bc8M7
j2a5ZGTlLTbdPfOvfWfGAC7G+klml6EuPV8PMFibnANXCYTCmUAhhbe4TgtYjG5TWivVdsRdm6i5
6coei4Jiq2FKdI9yXNm2/Ryh2ugIUFHuElowocdjhgmK6cnOi243jr0/RKDrXNm8MMVEcB+0U7V0
IzfFC25JA9vroagEFVpL8MYDaoIHhCEVze2th+QxuyBOaqMhNXPshpnR68yZpKzke0FBCGUTJAzx
OGBoi9C+qP8R/UutpAmGa/b27sxzOnRgZhjRa4rDxZ4yBoATnJQ8uQGhftO46rskjEN2jS2j0eJ2
7+4vy5vA0NVpWrbPaeTQQ11/QONb5RM2gaqHame3sGcJsPxQhwETpyCUHLtkdpAPdKqU8HpShYkX
0AtNzmnJZTIGmrCC7Btr5BoqiHOx3A8UWT80jDdy7lgmma0kUwZYWhL/HTpgHtpUmts2HYDefGB8
22nYzdYlcbw8Km68oLkXTCrROIgF/jgUgCRG9WIa44uo48cuHT4F6L0+crddQPTQljogA6gfJQkg
XQ4n8j5qNevjWQmY8c7E/LFNftch3us5iF+w3bBPwgxfQMLg+NwcnJgvk2KJ8Vr2SX2le7uhS5x1
T/Nf3jlnoYZpAwuG6+BrAcvD0FPX0Njyoa7t70HQoTqkuJdx9qwVEaRDqCHoJeTL6Phgf25GRx5E
6WXInK8ou5MqzbbkLZ6Lyg33xDMoIQ4xrtTt5IFDQpdKi982vGJQHT+6WVT7MmvPDmWNVIRRmF1X
4CR66VID1mOXyHdyslLsVt25rCUhVEAgHWKNDjGPPqtsM/Joal2M1V5gQ3+h5E5aGCJ41m6iEsI/
mrabeiUtYfX9qFrcmgoT4NLqqAIEIxyQL4WdkqNJ76Q7C6IqktvcJqnDkyDCRZ1DfSiLa5An45GO
yFMwHsgfaEDoXHacuf5qhwfpYeckHoFbQnsjH9fD1cFVVEn3UFMAj8GFWlGHo9U284zvHiJlHU07
OyV87NiSwwPq8QqxEEadyD5NocMxGsW5Dm/jFhSkVwIytUVyLPXwS9Fq7BfkF8sYHnrO2jTT6qpK
FD3wqusZkXue3j0OWGshWwrKFhFSem4PAWKEB5eH38R690FBSimMmBGFZnaozG3Pe5rWkQ41DPEt
bXrMUurUSVfAxMa0MONk3WjmAR/afaBoAiS06dE9SqktLcsAdCnajjbNNHL7ECuKvVCuowEFbVDT
LVuJ8zjEzE5QZndqaC70vFh7tE3j6JpPzPGiE/QdWuBTRLR+oBPeQf/NZrpobBIJkALXDKToEywY
fnFWzAjNuL0L1x3pohc8B2kE3jgGEMZeBvjcqwgjHwN7KI24ZCIp8czN9JRZPDQYA9BLGXoHNVrp
bdXZwaZlwL9OwvFhqJz1lNBMnwTNsANUBU+0JchWyaHEIxd8kcQPN5brbQmyBNi0R5+GQKOkd7dO
BhtfBJ30ZGqRhOdqj4DOER9s2gYrp3l18pybN3+TNZMxN3oJcIRuC1G89EqOWwIW8KAKA/A/UHmr
D61dShB91VtksMpZeCSbtdfJLSUDMBeFNmaxE9w4egbsdE4EKzRTGRu6YM1g5Hku6+c0WZAwk+Wn
puoxEo73SCaZj6kRWKEyOfDC119RitWenCHObth4fjQ1sETem3iP7OQ57WYy9FnxrYFVPk+tCaqE
RDIk532sFeKM+e1GNZz19ABzoWW1K1e37iee7PczY1KfXI9atwVzNTOx/dTzsH4aCVWVt+zi2rs/
fyQlAmwvaQyJx+uAGXQlmNJuGIF9QYUBfd7f1t5ZSPXR2e5+EgP5nOUFYTgvbLkPQDz8uSd7Ccwm
byZ2I519mDEBuUOz77Ry73XjBw5yhol6fG3Gn6mQvnCPpPnwGBOvUymHYQ2QMsNx6QHhkqcp0X6k
CAAPDwx0+/kxDvJ3MldXB9ukwnqMmgTQl/zHekDMhszDdmIsCVPUk+/RI7hiBGXAfLYebHPvil5n
zxo8AK1NWQaKVUt5qqWj4CGNB9MAxrgSxFKz+Ja+Csoht2XJ4dAGg4haS8tTdBPaurmpc+8YGtFl
nvnHjksLD6yLW3rUahI6kPYx/jPpMGmMBLVtkbAngwEEc8zxMPXZLUapu9EhROvkys/LeEAEaF9T
JgueByEozKExfZdoOStd8A6YJTPyPqe3zbHcR+foleNVOPWLFbvPHWBaxX13IDH6KeMAaC/8hA5+
0oqU19ns0l3hzBw4VPvTaJsBa78qBn/weKgaaNfbKne+LE8d51K7lKhsq9FW+OR0tr8wem8VnXyc
Qlh6xNTcWX37EMeJ6XsWgJw6lb7eeNrVGx0opEptQqPosXsBtXaUxdyzk9gi2xPq4XQ2G++jq+Hj
AhSrmHzATcAtUD1UFUUEJDMo2ejuaRT/8KCSVonVn6uyHs5OlRxjvux6ikPGtVBGbutLrTvQ1CdB
DLlwthkFPFSey/dYH6Gy229TVpgXGKOKPTWemUECNxGLnjksuOw644FWO+VBjwnM4Mi6CbQCB9xY
yDWOjnBLWy3kRYR34L5R6UcxRI+ePsJ4wAqYKMiHMb+V0rEvVpw8AB+hvrD1fhu63DfBXBIWFXuG
AARZszleEUTLcOJ2lP25QbcfAmAe1WcJitKnXXPaeTGWgVgjgFMUXCDsm1l1pKSTNsDWydkaAks3
wpn+GCIxgHe19Zip9wGrG8Z9gCXJ+MmibzPg0nkSD+HWCoZX/DlQwJf/2xX6V0SKal2l13xgTeW8
4fqe8j6Sot2Jcsgfi4BkXssgCLtEw7rP5BX0Hv4bvYorFA2cAkMCUAW/cwfP6h6sKj1vVM5uiza5
g1/BNlGDfttlj1NpR5zZihopu0C/UoO91BTM20SFGIp76a21OP00lrkTArvtlWvPyY5VLbyXPOTC
QtO3yrnbDiYlZkkaBAT5mEyZVYBM0Tp7Lz3YEYxos8B1VTXwP1riz5SwfDey9ZXHZlyTgbchkbgf
dNI/zdA5O86ha9vh96CxLOKj4ZNWzixOBrRZTn/rpGnfXCraTl4VbTPYSdsM55KgszWr+CwOCceB
bhH2a/QCJ4H7ZOS4FobADdAczzaNNU/oVMiVAX42arWl6qklSYgMVfp1TFoUL459xJY2qEtIrMRx
44gQLr9y3wzc5yLyWM3szTDqlzAJbhCenYs+FfkTfRGcE6LOOLStQJuNneccPiYAtlXv0icq6vI3
+KecRB1nXpNZGK7DcmeQSeKc2SUPU/TTjpfIIc0g7faqU3BYEopYjUwNiSwA9NHV3pq8czXELzym
cYYUGv4r3JJR8Vhxw61HOF/rAWbDFm7zeOEBmB6x6jn7fCpmQOiIQqqzPg0DxmPF/teM58dCe08p
9cChS6kORZJrnPt3DjylEE15G7legmVb49VGbNLy2MBqZBPk85Ky3DYN+qVT/3QVEW3hZk/2zCZ3
7JG11ZBeumppxW4jio18/KmUWxrIGEFAuiSo6YHqsbWv5ThYVE8dC3D9rwC37zW7uJKia4EojNme
JhD0XQHO0ApPoUuhMrsgfurEfCq7ALpWQt/FwrYLFwMvWMmVXqMEOwPHfhY5iIxPrKrjXaMtOziX
gGrVPtjJ8NYkiwkIZbA1kh9T8UI0IvGYCRiV/I4Bak3V0k7YsR5OKRSPrthxy/xmmA6pKUXOdxba
UKObB6eiZwB+IHwT4Z49lnzM3AAInJhkivAD2iZh2+M6dNhylS9jbqh9VBXX0gwtDLLBdDFNosoF
hUpd0a6sUHtLtQLGRoy7yvSmPYV8HDTgFXF4gkiRYkTxOo/8SN3ubZp/+C1pSIGTWe9wfoD5gyba
9d1nYWUn3hLfmuNtrJmlVVkNJ/mWJhWdbx3w/Ng1gtJsHVTFahrsU9+UYGuSuCMRyvtS2hlHPbVl
MPOcsNfReopI65wL6eGEigW6c2RWJmZXwdYIk01AbTeL017NyV2SUwUSN9CzRAX5o4khRwU1WQf1
zv7CWzs9owGVaNG2GxU+W1Vit4KkDc8J0Is3uV8MQ26FZ3+5mdtt7YhoTiXMK+BTqKHK3rCFuylT
HoRdlFN6BG4A5MAzcy8L/JcijsOmgzbuBRqOZXbQFgZunr51nfzJC+zKFAaie1vPZTM8eYV2JTzG
p3X5ddbSLSjXz7YyiTVmi6gPhRLh2W9jnLV0bb2VVvFcTFiVSB0zwZJk5NM+PjSuB2M8qfnCg5tv
Y48+k5IcT0aLJd88JmIT9h+BS3FAoQ2bnuflynSm704n4z86wHQSN6UoyPkqk3bcg2UjLZKVxx6N
f/O/qDuP7ciVNEk/Eeo43CE3s4hAaEUVFLnBIZmZ0Frj6fsDq6a7pjd9ejkb1r03k1nMiIAL+80+
S6by1NQMxdPYP7noZcxC9mR+1rlKGBkws7TYDuls38wtz0HY9t+tyWVu7jhCqB4PHxd6Y2tg6rUV
XZuswyQIfQdqnMkwTNG/w9r50CTURNNEc7NmOe6lO125R9VZpm1AqwjKyg46RsukQAoyypL0pjXv
KH9HexzUX0pSCSrpxgmGKYZJNtklZIuCmDCrYFw5z4vkFFXGKicDgW2iv+W0LbTtb3rm6fbgRAlJ
sub6hz9a43VrzZtfRudYOjxN9TO7U//S5ocw6BjvJc5L2MsvbRkZGUAtd6aC+W6EJ+RSbEV1SyDC
0Z8AtntC8YiNjvtVRPQxokdn6xD2iweH7OQ39hYbOKlJKAAt0wSP3Z19GoLrOs8NxwO2VJLqWVpV
LFS3Wh8fHigLds+6Se5ULZa1uGO+pcc4W3PYP1gBs5BRRD+6V9wLvBkVHT6a1uM1DKs9oRtcVtGL
Ee7B47BLwAxdp779MeRtsV8o0quurVu6Vwocccxfacmp11mqQ7Kx650azlFgvZZGCftGpwVBo+Zy
7Aw8rpSAs6j/zUeotBiz36xi1HbQlt/0Vt/PeneIe/NkMDRaEWg5+RkeG0z/LccRJvezI08y7iC9
AkcbATgAwR9KhLzMmv5q5qmL4seWai9SXplFHwYpV+TkLTwUjaQ+yiHc8RXO5EM4lZAewLF7KXBz
yiqW+Yxkay8lloKxwe6T3jA+tlutwlDcBtApbf1WpRWhpNhbkkYM0F2Ls7HJ67924vGzDTRGcRkY
YwxQhIwsdRMGinKavvjS+OXS7ILD1HxbimGsIfhicBp6JL0/A8PgGEpCFQskGOWB/ZmBfq7jlaVO
wlUMmVvLvVsg0wBaFsieXg2MhbfM2PGeb2eDWWY7bNnJ0/eIAisBiiPguftt9YRI2HY69u1SQQaX
vBeZ5J3OJmNDb+KDiAQHNUZXY2xEu7yXnsLJeY0w3NGTzi5qRZ+OGt4qoOewLBcKAoBrLHDTUcu9
yqm/Jy1/FBouKNWqv0anbrJqPtnI9XM1VR/AsJ9MlwQhSsK6IRCzGRxYoi5ZxrXTo2Bl7Ryu/jAM
TVYyGe8EQPh9FLcNFWJiRlBckdVdBZZpkXUKTzVB7luIddjVftk6s/LAZqpssQSk9b0moLeSGldu
hVQ6e1Oin/AuTs9G8cSowPVETch3nFnK+kEuYjId9fZwymcAMDOJ4n1kF+/W7FKfZqIqJgG1Vo3x
WZEmUSK++z33CS13vovU/pVN+h8/W/QoM/+yE5IMLz1mYDG/AfVZWupNUCgzH55OAakofDwlkwCK
UAcfqCKtJ8sJ7oMWkCRmD4vhauGiwyNpdvhk6vrV5Izp5362C1JG5rVy5WOb/XVi9zqBmSCcirg5
LqUCBbRYmmpxK2C6nLhUsEGTD5emijlGjizS8kZThHbMmfWKub/7o6k9IcRioypWhVBol2N4o5dt
j9yOKGY022KM3lrQt+tYVHKrtJS8cnSMTIVAZZNGTYiutvQBRlAvg2wMvd5wT8bI7CkXLhUodfDu
W/I6VsA2bIl8AuYKdzmm00hd6sn4preVa2Vreah0/dHqQCoSmb2QfX+i3KDw3CoiqSPFFyQX8HBx
fuhVSoJtupLowh1q8aSStHDyCEj59CKN6nGWSYCBh7RWWzovTRNHXuZwFykaXOuZ2nHWYi9Q7t7m
iCJbuznNQMHtZQzfSmsHqeero+d5l6r2ltg7VYaPiN0zfj5ciS2Hw8ioDTzwaXTBPP7K7P/qdgg0
vcsCjmFzaZa8pn5hX1FtAeVYAxdNm4tUV33GKXOSOnqp8xn+/kCvQi3lLRZ2SdRqMtYjODM3pZkP
gxlMcWxY3axONeCJXdwXYDWm5m9fIqRMM5qqLLaNZrM7dwAhCluSGhxN4RWDuqk2VVefvkr2TPEA
Yik618H8PdFmRElW+imHrLpxEmIs6O9j0f9ltcXCRS62RC21iP3AdanqbVcNSIM4RgPG1xD0E+27
N+cQNR/xZJpYhGg+Ogx1/mXUYt4bmrmr5pQIgzrpvQ9eqPTfuooaZhMOfmGcgxmrSJZPl1IKUtQm
BWvMQOiWdDF2ze13XNB/OYbApHV5bzsXalO9p2imw8+obk48udyF0+dQsxB0NBu7MnTFpPkOZzqP
euwMHGkiwvDBIUrBADi8ZXHbYFhsiFDkdBgIdDWmZoBSERI7QtKGgo8s1Lxym9+MsWBSzdqwq1sK
iuCzXp3MWc1pTOgX+No6KmTHicH3bMGS1FQC0VkBfaGSyZsdrkquzkl0kqkPy4KSinHqfrNAFF5V
DMgY3Pz8vD5Pef5kULbKRRg6LW6d/jamxa4QsA2omnP3mj1+Vw4W1NYyp70ajW+r1bBjDnIjOrV2
2ih6dt2eJsBA37rFb5FyQsJVshoR99cEs1/9fYQLxvMRMPmMD9/BA6qTTja96Fa2xt7mZmBrOz8t
canH18EaXipS0f0SgGu1HnAK0ai1lqrXxk7Auw/akc7JE0yeXoVPoaaDZ5vnJ1XnPpVovwuwethP
HK80YxTyZGD8px5lwyk3IlQTWp297V8rq7/Zr4nWcXmYjTg6R5XVbWQisMTx+J0y9pW12wxirceh
OjW2kqdI0NpZ6yT/we4cA+DeXGGUdG8ZSvQtCHKvd7P6QoqIrh15sSLEhga62UsRC/chEe6WtXd6
cY0oePDD9Dyg1zRaN9yxEdq3IjZ+Af6b3wJWTaqJgTii+Ghbm569jxFH6FCa0yfQHB/ghgixxwb6
k+6035M3aLbOnA+4T2Hn4gJrZyF105DqDwRY0EXqr7z7cqfqFvYGRaBjMz0IP/32Q8t+V7gFN6EF
WKRE+l5bhiAaQcbFz+wPs18a3qGO7gZVhffYzghK7HRcBl+agyBjl3l2MXXs34wpBF1+WbEXGuZB
ET0lub00nPkflDAWb75OzTFmPONg9eWzmwoM1cTJD8Tl3YvL+0DeoAxfqtA2mVbi3zQsMsNMUiDG
jLN8BWe/tQPjDenUuA0F3jYAfIlXMVfDCk33aEeWpwXysk/w26yiqITsIgHBOr2Wv6kabyiYCkRu
mf6WQ1DdpRZPnpYOrKq0Id2pYsHRHA/4qOPMS8zBfdLjpHwiwdsajsvfpo42LI7axjb8eJMxeiJL
bxbPNJ/Xu5qS1DVNGt95ENZ7AII3t0ErZ5p2Rqgj35v03hQukSSnP+Lir1aJf7HbOTqQqLP4tOo7
MdNqqdM/xEEYJlniwKfjf5lYHwaO+Y9Y1rWQrTWHirlviO/91WHZrvM2tEg0xI+gImGTNPqnw+kH
SUhEODiZ0IQuO7PDm7rqK0ZImfUGeJkHU0v+oum7eKeWwSn37k1bl7vZ0taWg3UAW/ezPnB/0Eke
diICDYZvn6ZaPVnzQY/CKFoizcdMauIwtyw+eICtjWbozrG0neU02z13LgfZUo89glsYdHNyjZqZ
fQYW967WKGiCKJOrCD9qINgvbu5inFTOSxJwbQqD2Ab8j2tLEF82xza4umFx51Nb0GJkom/zISf5
3rSnpAMSmXTiMtbGsAmT8CK5OZ2TOZyAFQDmbFX5OvUoIZgLp7A2DpK2OIaVZv4wquZ31QSnpmT/
GJKwwhxOtpXPLkbeOT5309noBtOL26HfmSyqqbOJMBdcEtCtm6B27rXTPA1xVF00oz9HJJ/XcTne
Jf6Lra3bFsu88Q5zeGtxo9vRK3d3fUUodZ7uNrfZNeYrOMoJ1WMyBUZkp9ymKGmNP7hnF3V2bfA/
fk/OL0MgJ00dHE3cyHfV5dmeHuWQ+Cu5v1Y/AVqi4CriSJAMOXSzngingB4Hz2EFtLf3ant6npG0
65J2grAOhp1uWC9lPYpdLf1fatCbK8sBYytozV5IOfIZ3g66XuV2G8A2pJaquNnC/eHG8dGEQ3cw
KgmhOo4e5FCdo0h3N8w8yLDSQ2LbKdMXMiduOHAV7Frda+j2ZFKh80o4wTrj77gZEEW5ItClRNsJ
l/ZWqWOmo4qlpPASElZ72WC6V32uEHA05jKcdLg+rbIZbgHzeYe7pYA8bBUNIRGd8o1g2Ehet003
NigAQIEtSQ8RfSWXXEZ7UTL915rxluucZK1OPMUZFCuSVLcoD5N9HlO/RpUJQ0Ys1PA0J0a8T2aS
IQmO3QdJDPyYmXhgSZbEV5ybYsxy7BAczaZz9pXuQIDn5HjJcrZ+4DswRvwULS7idy1fQrvFuViB
jV/pRvPEDJG3MGDBKmHmeD+sPK5OmPvcBqrg/yXn/WDy/lmCwukcmo0c7iKYL//GbSx8kiWNxrXH
TTi+A1YCmoUBtGqrQ704cgLxR+mAeW1Mh3biH36Afj8IwCCqCa1r9XIsdMxjNM/m0Y5RKVrFp7mr
YD2SUaE4LJ/CV5lY4fafDSX1wotsly8/DSXCoc2c+TaPSZ/tdOWfDLj0R+bkn25VlNvS/GotxdE/
Hw7G7O4bWWf7cYKRGGoxnwVy7OsoA/kB+lc/pZl9ypbsfM0ec6TAvNwLoUOHKOHndX16rXRZ4O+l
Ebkrw0tiz5RoiurStSVllRQAPEo14I+cYIezVDcgYzd1J14F6M6j3pbuxqw8reEaVCEr4ond6Nnk
b9KBer3alsO+czJxz0zCtJQB0lhTMMUCyJK00ws/6taodOMQmXF5Jo3Nx3wa5dbS9b+tz1KIWm08
uq7/VmbyuQhq7aYQNF9dRvR9dDd1Lds3lgvFjvh3kEZn+mjWtQZ8E7rBRZh9ugy0nmyKYIGL6mjl
2XKcDe5zzjKe21bFtdV+tSF8eNo03CMQdeQGUYvAlOEswVNWzylcfIv5TZ0YF5TmaUfv2UfRU/0m
9Ko6MB6B6CrTnjE7NFdpViYIBooa0HAGvY92HeAhr5UAWaLYeYp4yaj62zDC+zKLZNvjFL+22PsX
OhDtXaQC+qruF6zyX5caDJ7xMxh5iNvJArQbMAEV1ymLaZgxYk75pMjSOfeBTnILM4VLW2E1vHRg
2ODbJMaBIr0Ho5Zs6ejqxNPWFI+QT6DqY8u5AzLDFO4Avpog9wOiClOmNp1NYShVT8e8V8FZ0yLm
W4p1Y0ZY1+umPvVMPWgnwYLdTrq2jYPG2MSl02O7Cfa9ac8HK1MdsTMMO7rSMMY6ubPHVD2urUj3
j5bijtZx4M4nRr7g9nYwV1n8ngxKinbMu/+UmmWugVAhBYVNiMvXoKZKpsqLsTpDKiLijAWfCHSr
Z9uoi8jIWCcrLP9Mik7hvm7Z0TiC5Iw8HulTOAdpWl17PlvUG2l7NxTInFb0GI/aA7wFPPvAym+p
c67imIpnPThSwAFWoiliILIJ/S4lDyhC32KrIhrAg4XJD9uh1HyB7uZo68I3UJ8awmeK3SmpracI
nXE9ZfRd8opvZWsVl6EyAYegS0zsqGXfqQcK13h+yByYoT0+ZKV2nrmZHfTewWNQ2iNcIT5U9jJu
FCOVNBFA9jghZjZiKasgTY59ee9NDNWUyO6HwPQPxHKXghaLBiXu4qhY1wpTDaqszy0eaip/v3Wd
OOWr7IYXh3jcpYnufvnY61ZGi7e4+g+5T5ci1USj1XjuIng5dX2d0nCxOkIRsQMOgQ6R1l2bkRBs
K/u1SVsDCJfeMCSgm74NHDCCbZyvjRSOQoCzi3JycszU3azK8NaGAXdXnSR/b7OthdpM90VPiS7Q
l4Ot1y1jDyfaCrKgWqSc9Wgz+17MjyqHxp5PsF11eTKElVFuTUsLtVLw4PaR7y/Nz75xsopHOxVf
BhzVczRS6CIcvHbhKLYMoTfYgs1drKanVONml8WCnhq9yS95qTaalb4VvPQEtX8bDUAAVyGIMIEv
LkVLjDYo2lvPLXg7YDncmVE0QXvotq4j5bXEr85FRdJlIP+mFhGLKPfhcFXOTpYxx3ohDjKhMS0f
7Ik/s+yW9CpucVK8RVwwh9f2oHNJGtToiYIx3tpd+lvEgI+GWimvEboXyblDALdKYHYu0HYZZFg7
26tu8GfGGEN2gbLtOwo3ApCd35u+1/aDFMt9H1p0N6Re0QXN2o6Fdm5086nIuBrqGbcS5ThwzYrH
vhrwqlkxA3AGdDTK41bhZThUlKHCergk4xi+PrmmIPPZEGaeBNoRkH3C/jPsfD/8Tsj20u7Y8U4j
85AnoWK0ZJg4BjffHr96eXdcEl8mzBB2ffin3DO4fcrwO5Ru/AUmAUW/KppzXRkvAyMElglRnoBI
vUQ1C6yzZIlHckeUCxkHBpuMFiff4yGM1jnwMyJxmXXh2M4oCUhQZHavKm9BJ3U7y6zZjI34l62V
7tod8E8FaLRV9LccJ3vDIXatWRGTfY4mR7/M75nr/y1mgIUxBQeEVtBGWZXp+hDzQTAm3/WR8RbR
rYs0RLsL8ae9kzjvTWvoz2OHwFlzTo0llRENlSvrqeZaF7vFo9uZt4IRw064uXObJhCxThu/my3F
SKJeNCe2fwMQzotbwpIxm6fOCFmo7VSRpqUTgLIKZr68sSbtdDLDZmcBdccP+xipRj/0jfZpzEXj
2VZN3M0od/kIWachGZ0EPC3E6/d1zKxs9ovXqp9L+hzDa74U+Vkj3BFwDb0XRdB9KFQO2TREY56C
qOe7Z/tK8vzdtmUBlFI9p+Qqt0aLrSrWH2uHNq52in6P2lmE83jVLFaWdvkhWILnk57HTGF0eYBK
gqVs+TLjhBn3P/9IZoxW54V+xfUQuTPV1h2nmX0a8P9l8aMe86iOeGiqKlwuofVa195J5m8iXAwk
k799p6KxuwaxHbMI4rC0H2AHltwm3voaJ6n1FY31h9+o6WiK7l9fcJ309J20A+u9U8Mk4z2onSHe
+0mZbmwJERAqBweL5UsB4+3o09ZOyNeHXZ9kq3KT17a/dVR4Q7V/cec43FXAtZ1UYwarifr48+Xn
21EBltHXMDLn4Be0qqmPBHv+9Vt+/rUAp7Avo4Dy5qBgguI+4TpjjoXWpLlvuo83s4DtsOZvwdsz
Zr86DaOVjUWBuPbZbPpPO/aZP/rZ3c2AWvRtCl4DgoyKybqVkiNF9K3QP1MgU8w21nKMjk1lvDod
VwqnPakcqHeG51GGGbC88H1SUbuyoq49OP2DMihlBFNecxiBsZo3KfpMXqdnBalNQ+jaC+VcVMdg
D/4U29Y0fzE70feTg6cCuQI+98B+6TSE131VM8Bqqhdavq2lYJTCwsC40j3Vn7qkGraqIxRVFDY+
GzVibmI992olti5tebu8+/DVwInfSjwqNtB7bKV4PjVOPr55YUr60IBwsLK/pRqZFTfFdsTpSlcJ
3B2njw8hzVl/SMou4DbCa0a4y6kWCQVFcHyijjTOETO08h3OHnenSz/lWqOSa2nrf107C/Y+2PJS
NQQOTVc71uVD73JR8aVJqBNiwWqYWSp0KXVuBhRyMWcjVxuYV7Pm8jpwoB4714MjMHsqxgfYuNjB
mRpsaGFZ04D+UZVWcY/1ioL2ZQfQSQnCZanufqGwT1UJ6EhnhLChl/5TS4iSAfYqhxvThLQ3a0n5
Ds9H0Cc6jAcnKndTVBoXs3w0xzjbYdS55xHiZUKWJO3dYRUGIPi0wr77qXwnX+WALmJUHXePhhv7
1IzhceLm/6lnevNE/R2tYeURdkewI/v2RF+1v7GAjOqK+q1U0z7CNJ5WNLIWjETwFWZZ9ncRTBje
LZsgCU76mgpunEm3DihD97phfuh0m7OXzcJD82J1hlGOK8LoiMPho4ltklmR20LQ6MsHKmLba6VR
8u3uS8vE+TwLFjijXhPkzbZBjYseHBAF4uynZqmQXDTKann+sA2/ByWtbo0x6Izspte209Qx6txz
SHD+MPWbMj+VLcqnq0e3KmaXsQ0D10tRbfoYAblt4oBIKJ3sWPSAEoBuCkYud0k4OR7DsHUUoTxO
yQL/i9hhhyLgxGITcAG56FY2XM8eabvHzI4nkfeqBCFTdNounZx5V9bTA2DFEP8YfvafvzAV4kvA
uhIraGZIUcmTUXN7j3v8qMJurYcxyD5mvBRNAlSE2VEC6IMSkLhFk8KKGh97K8ftix1kyeBfkLzD
navG38w1IUX4v4WAcc1JHH5hBAe+lMdUH02Qk/znTN66YZyPZK0esRJ/WdWc3FRikySAXJaH2oMs
nQ9MhfDdiJUWbpkcs6pYL9ICTUNyX/QpljWrA3cCRWXQgq8UghDrlU4mxGDSXFrJo+BEt8J0mF/s
cHYh9Pzqe/JDomPfw/VuaaBKG3aKEJWDkB4MLyIj3GAdLFQqO5dOZBz0WXvOsD9ofYwPZiSDq7n2
gxIIuCSVq1NBy+oq6iiJMayPmZEMeUZypiW4FCTq7B0ujbZ29Vs2FhCZneocmkQuJoBhHO3amHLd
7myNfLA6+MqT7Y+4YWEvIk+TLBrbR0CHFxcJivtl63hD6o6ohoNH9iw9hFzXIrhs6zbSxDaXdJ4x
CezdT9/IeSA6TCgRudW0TnGMzerTtYkuJT7+o979Y3Q80b0YTzonF7Sowbg6nM0Ia6R/x2iOdkwZ
lBdo+D/MjItnRP6SY2V3W65ClB5lZCqMwqtj4Byx2rKUsc/5oCloUsuvLuXXy3dJCGv8AJA5HAqC
Up2rFBQy9EQ+1Y0+cOKL55ui4o00MHqn5DzOiYVCOIVQ3HaZhtDQTR6qgod13912LQ8AbmsaXBJC
/5aPD9d6JwRVHcE+62u7LwKvmakbII51sKqs25CyUKsky96qIPDXqZb90g2gxhhktLUmjtDSjPNu
VGxY+PWh0aRr0WpMdribwk3CMx4sEYXEHwPa6p/Mvual4ZVfj7KFkdmpZ60PnnLi9OSvE5qGMEog
AeEV3XfYBjZFh6hhd0x9y4JedYk1GeQtj8BM8y+Tt6XEMdrabYfrVz0WGN49wBNUmlJwihUKxkDH
pWBQLIPTe6glBAuY8m7MAq+zH+GkCfhl4KDJxpAFO19Jq2R1rDVNHYYBanU7BU9l8EyOlgoD9nd/
7gCnN09lPCQn+9zrVX2mtu9Q6/IN1ga3cFy4SEl/ilQLt+NEtsq1mbk2QoSHlCFuD2Ry10AQovWd
TKfv+zsGat9OLXj0Wq4yVKjjY9Lix3IeBLPmMIEygXnTQSsPQ/UcTeqiBCWiuqesZDyXHclaMUzv
UUPTEE614uTqziPOpfoAvJIhbRs8yYo4wlLwsraLJIQthRMzCgL9EMLf9Ny4O5lzXyKKxL9pmc+5
l0KZXZaLMGzp927Uo8iWOzXx/p1fUlzLTrUhS/2tauuhQx89uQnZ76krvLwznwcZMi+tsx1i/nhp
ZHORmfFmYE7eF0KutVJO5B/02xL2sixd80YyhMJnbO1MyT0IO9BY8FyglGGdDaRzBnCItyomMZEl
otxk4LEMRtPpJBKwCNQxY8HZam4I+FLiTa0080UZduRJ3xXrGeuUsMz5IaRgYIf/+1wp9jh+xuBY
hanBtfoKJKRFGhT1ZgiRGY+NVvE6wkoF564eDCE478jPIB0tTL141EbXvRR+j3zuR1tJ6MLjMws4
u4Y/Y7vPjpxg6fdQWbLOpuCSzxZo7HtNlOOIiIsmkLE5BoeRl7TjQ1ziQ2HBVCc85+OKekGaoGMU
G5uLOB8gRiu21XAJERMtSob9F4MicWr8Zrjf+DMK1e/C/i+opOLcdhFs+DB6xlXy4ZdFB852M/UZ
jQmOQOKzbKp3VuTMSABgYKg3KuBMlvozEaOUCJi+bDzgS662D/SaqyBiZJwEZ+JbZEI5bTH5Rlcs
2ZfjElaUgozpTCGgZ6cBgFBg0yg5A4gBBJ4AtOa4uLnmEvkObiqmtIyictHohCQKPeRJ4MkyfUyX
xqJQzGywK184v/R66EGNPk7sAFsjYuEzRp3KDvADQBrmj1aDfAyy40HGg/SGqKBm92qadnZ2a1rH
rPgABfeQt1SylO54n4hbem6gomNcJ6/WxOS2sWwFkKEuX1pxKZN9qYfFRWCtQNxWybZqkms/wtUp
TfQ2TrfFqcDCsJljA5hlAeRdmnJ8pKvBK0cYUZXmcPWjFbmN5kuRz3Ss5nm8HbV+pw3WLwEUY91m
1UeNJeWUk1fx8bdxijiYg06bdvXLbsZ2M9vmH0CD1qrIUopRfdfYM0AinJAXZzxGKPLEqHF7JplX
UfkOX6C0PIx07WJovRXgIHRH1i8Wloi+YxpXn+B/DzBWYPq4ZEzdOokPlZDVRreOqSI9Upate+wn
zq+Jmt6J9dWPvWbe5sT2152cFw9jfGqX0wamJGZ6AU9lN+MvYVel6y0sj4pYvjcjxzC851AdGgr/
t6p3hcL+E6mO5bfegeZH0DLzHoKAs4ztTWNrGqrlNTY2wZwFK1/2zS5kyIyj9DljKLRrVHbIGE8f
hArm45AXe4SbAK0E2FtOU/kctO9aR8bRavPFUsHrBE2EqInfrWHTJlxjz0ZDtZud6/R3U5Fi49QJ
Zhe/ZEvRV88Bhy0+S0/6ANH8558UnZUdO89ajXyuKgpZtGi6Wqz9Xh6gVJZR1l+wLK9L/nNkRuGT
EboPcXus9GjY+c2Z0BO7o0Ud8xxad5KRzjosEYIVLJhhduN9CrUUjuWfJCWUMFvYIt3Afgt8uzlw
5d0bYqadRc9fhr8No+vdOPX3iT3UqyWjXatzv4uoSpnEN8a5jB6s3vwyM6TBgsEyIkj4SK/4A6q1
f5qh9T6abS0OlqY+ykDtZnBVWyu00RXK4SRyYNOALNp1mFG3nNqIua2jHUIVQCVK0tdKlY/DQIRx
NjSPAhHHwwz3lZvWtikZLUDh5GFvm/Qy4aDGb4DuRNwHsSqMWvJnVND5wr0o/dwlzFVJ775ygqVp
IXXeIzQV7Ia4e+NAewDsXW9doW6Wb8w3PPgIZT5tfIhrC9+lfgrniatO67/XyfIgNHBgGYbeExi+
oglhlVFHV3IQuGpt/co2xsePEhfxYgYTy5tlXIdh0UDxQu60JOQvDN0XcwlrbhUV9BCBra3i+U2k
qX5B0cUjTYzIhr5zbJK23PQMXdcDb/pEmxvky0w8MaM9wbeNjw5AyUWC1tgVPuBC2V5Vs7lLcFzU
I0nteZQyQhFnCcfHv+VbvKm3X3p8URuZWTt6SLMj+YGM4gLzyiQP2/kY7nGhvAmTJAfhgzNoZiyB
fEOamR+NGskaO+ZrlttcCtpJHvsMXYQrI/SQWY2HlAFdYkl5zKzs2SrVtbEeg6n+WwzOM1mTlqee
0gK5n0c6tCFROySF2TrWc01LcteYLM+fPyNAkM3FsY98qpGHgbjDOM8MNlME0p9f+fniS2JTcTu+
JYsmNDZtwb3bQRP6+cc4STP4hgQv5NCiIKVUqPIrLLKx/WlW2X3AWnoEdwLaKcjpf1y+/+dP+vkS
LX8m8MJtNjlM96P2o85DMkaZfxzl9DgideFkjxEztbrel7Pcu7HxVA3Ale2B9xCui03kwFIuke/q
WVliIGqfdwy5l1ccSNUJX0G2w0xS7qfmc6LdlpJ5k6Svcf9nxRjhUD6jvbXPF6Hp58tggxumzYl/
T6ZlbEd5PR9Jhu+0ip9+vsz+siLjEygW4vFk1e+hhbGp0dvuNNUkaFiJWGNwMJ2EKkm8xe2hCKMd
j1288nvsghWmKihvHCvQ/weBdU7vjLXq6iXaRh2KYc8NinZN2U55rEr73vXT3sjHcFvN/d6fYRYU
lS23gQCV6s7RBh/auUxIuWsx5XOiyAnUkBrkU/SOQ+Bh5Ma71tzmyZ8sIi8NNZbARZuU80c/OPuE
PXWlLwum5QiQ323vrG2ChYhOf3SDHUcYPXhIyM41uUiH9A8zMPDr+X6KMOuZmTdKhNOpo29l1gkG
chjlzhVyBFwRFSFaCph+IysGUUlJNKGv6NyaB/vkAvCtniLXx3bNvLvptQNQvZTyEMIHEQ0gu7EL
7nXK7CYm/8Z97j7bDh665IXK+4+kRNqLYOC5UewNPX2txRCf+NleWHxIoKXvRUuqdQo5UqbLrREY
F32qXGbpPrra+HtD3RdHyhgcemC5Eai53HQm8InRnG92pd4NnSRKG/Vn+ObjthKm2GuGeA21Xq3S
kPLKCom5DMmXMSd6NCH55JnxPjr1J6Qnyxtsjkwzxazz7N9HZo9Jpso9N7Kacw5VK1mM8Qurwzsj
8J5pW7CLByYnIOGwCWDaM6rM82dmEjT8rdwie437AHnLKe9uuMBr8t+G2ZKsZcevyRHoJoi6FnwB
uM98UzeoGBARw610ioM55i/mAHaocALrqDvRS1AHDZxLUmFVmS7lKOspYX5WlFS8ZlgzdDISmF/Q
t7uRyT5DJW1uzjqjYJhtXbKrg+DoW0tXUk8XVhiy30C7ikl5Ws29dZtgr8mKbLVLakFpr9nMTjml
/N4+UL+1kOplemjJqfjtWXR1fRj9ZlfJmuMJBOM5zCmxsx6Bt/sHkVUPlk2mkKh9ujdrzBq4rilJ
xnMO9jkIKCqRA6/uwFT6B8nyv+IA7f8nws/uT7FAcpr/TvkBpfOfkJ//8/8JBgjGxM8rxM/+L8zQ
/4MBunz+/gw+m+/P+t9JQD/f9E8SkCn+gbnMdYVEm7b/kwJkqH9IQ0oqniWbk7DFf0GAFnaQa7q2
DsfYhmrlLj9BU/xQgDRp/sN0dSFwfmKWMCzD+V9hgBbMz39hgByplM6TL/nhTPgLjgXy6N/xOkPP
gaMNINsGLD9Mlkk0nuuYDIh0/swhKTf4vehNvvtnpkz0oIU1OV9u3i3P0nocq3djrB5weeIcr5Ov
/yDsPJYcR7Is+kUwgwNwiG1QazLIULmBVYqGQ2v59XPAmpkS3Va9oQVAZiQDyt3fu/dce/j+p2P5
HwBAwv6372fZQtqgkgQqE9Pm+P35+5l+RHUzRrDWOzqJmpSJMB3Va6MwxznT5KcdAv8p9ORsW8bP
qZlokY8fVIHe86Hd53AKECCHL8gf9N95WL+f5f/wzeS/HznLlpZAADazmKQr/vrNZOnqgRwc6rqR
OW2q0dNfplY/KBNi6hDqW4iKKJKnqUTK0zE3U8PaKIlrcsuZqUwHd6sH0FISb0JbBbDC0oEpmsQP
pbHxHtJo69zyV5mJt6RsefYI6xY0xk1D4rTE020TKpWhGsdbTnRrjAcf4aI4SQ/OtytDZ9EUJAWY
KHPyWXU2lE64CO3vCAwYCEsnWpo9hTaEFEAfdIOsKvPNF7YNJD3ytqBxnIVNdjTANOpvs09G1xyc
O3SM6U0mJH6Yp8ynaM5K6d0M3etU49T451PvzWSnv16aUrdsJsJA/DEG6X879Z4W9gGWMgY/Jc31
ZFI+J+GViUvXHiNOalOO2mWc60G15a7oI3wXRdg9qh6RajvaW1Hb4WEYxZfnN7BL25FGVD9LFXrE
he3dLBydRD6XP1cykkKcPhWERlQ5/Gccv6ty0PSNqc/geMbDvfBwa8QklazdUnorW9Km0QJcJWUy
ix4ktQHDqs7tBAUxxzNpJsEq0PHBwRo+tWZHMrrfoxgnTGTnZtkhnrqI0njA8pGcDvSm44eyDMxH
znR0TbILRk2O58xqD4yLj7DLypkCla8JITyPHbYFJh7CwFGrJhRyzugPlCOSs6xH/VjFhdhEGRei
oZfRqoL7Ay9c9dSwbJNiokWsDqLlA1HMENTFaxCp/JYZ9pWSNiJQBSKwGWHM9QHF1cCNN6j1KVFF
GoVG+xMrcA2kddybRtcsBdOEo4V1FbfLcP3nS8D4T5eAY+rC9riiTeHM7/8J/pV4aYKIFXAgGVUg
Wy0yBgpbnM0Sx0MCBkNz6pUmFnmqiV0+ircg1g5TUN5QSxZMjqoY33S6wtRDilcuKcWVJmxAgEoG
qMRz0ua7mgnsSmnZf7l4jb/i1ebnKhQmHlfS4Mnl2H/Hq6HMcrWIIEMmbc0xCAxiwrzc3mhGktHV
wLhOoMIiyp18J3RKLFGn1Yss9ghuLHFdBOGqIxbjpYvaNRFgTH09T1G45THXZTXFEFygca7QOE8P
nYBMPCSENjSsAsDYeKeYhCSENnTl//l8iPmW++stCc/OceHS6VT5LHN+Wv/pfFgahEFiI7mR8rMZ
4kQiXKNbkqntLZDYQuJAPquXXxk6MbRWWguIeYJqYHvN3rI6Yk8M478MEOY8QP31KzEaMq46runy
EP77Y9h06cYbRcFMfewrLEXWsOwnZoukRDL4TsdZL8Nj8qfW6PZqwPPWt2TBVQWkGbQ/FGczSREQ
lr8e9ftyygg2NfJmzYqJCC+rp/5iYRn1iFjATrCJFJnSZglcweU+bFTx4HigOg4AgoXY+//L8f63
q8gyHJ3hj/WEqSNqmcegPx1vmwScavIpPQU0JuEwlA8Mx/MqZUvCKmEmJloUO6I7HuG8kdAhUuKy
X+jv/lCW5aC35UNBdce0Z68spG+BKIbVP39H799OANeDSdmT+QgpqzSW//odAXPVae90RElFUGl1
13iLXYpCKsC/Jyfv2DRGv4a+279YOHzWc6dvryk4JG0dhztufrVCV33DpVSfyiIL7nkkq93YtjaN
nUTcnPSbKzTjRvu5WvQaK5+QmXKuhH6P9d45Bap8nUiKKhe2aD8qO5RIi0T6ngaoPnTiD/ZjXKRr
KbkQQsf+TtM7OwJ0Q8JX2hMm4T5dwbziAGXVPtC9r2600B8WLDopVJMz7TKOmlhZyTPIOeRJvQ6D
lq5fq6e4KPe+Duyl0oiJkmVwFLOSMtfPmTIf6IP6TTuL/eowWseVRt4HkRKam9f3vTaZrO8c7cZz
+gC6ZOX2o72UNOq3Wj+gAWqyu5USK1klen+NbIpAtt2eoXSg3XWT6OziyVs0iQFQPLNqsBPkj5r2
HArS3IWsnJ09ZRuDle8yotb1zyfdQEL2t/vOdRzJ9Mfl+kRX6Dp/exQEVLxRxSnmCRXlII3g4VMu
W/niN367ZC7o7AlBc1gLkVXmJsVvWqdrq+f+JAgRsyWTem9yRrJJy/DsuUV1r2tHHejMIsGLiyt8
Y+3QVxZd9XyEshVa4qWoHajsoWG90rq6PfdTObOhUtkEqGdB++Vmv5rOsj4Upva9GfVMwUQNMGtE
lhGM6bCSA+yzkPDyN1enb96EePSDedMu0G9SENeX5HNWb9HohLsJogHVat7VC73b47VRSN/y4lbl
VG9FKa82AohRefZrmiT2a+G6NStgdMrPfVU02K82ev4hq4Pb8xPVFEybSacw+Hzz+eKF2TX1Oiqt
ZsytXg1Av1wjOotYxedcI44kyJLDNG89dz3ffG4mA27wKqDJNOnTNyehDm/x7Vc5HVp/LRM4gqVv
eMeAFvjKSxk+o943T3kLPBNODD/qNoRbX1hMJ+tgJTPdfBOd022SbkT919nGnzanwRdbkiaZsDbI
MBN/aHeyKMbPGClb6qbdWxXp46EmZqkfCYCvp8n5YoLFoiLBJRz43nRy/HgTcd9+xmjmHBwuYBkE
NVOsB0eCz4jdQpODl6W2r1OZbrUprtdB4ik0jwzXBBRU1OcHj4wBo/qhfEznxmRDqlIJhr2sMfGz
U6lgltyCrdPwPJqo0fGe89juKGKz1CYKPfpJs0e8+yn2zq4ITnS19fduSLQjcnV87fMm/YxiBqnE
ID/V3elC5CBTEd1si4ZhgcZrkzDUUeoG2bzsoMKsIm8Mb4kdOoQOzPP5dvCRPpdiAxetvw+5IY9J
436KyejuY1t29zgSnzbBuMfnlhsKfaNCFFHm/Ak6kDMHztYp0a20SJf354saNfcF6525e24aUtew
xjNJ1Z1M3ocozu98fojkIqbk88r0tXoTzCQcM67uhApXbxoOSNXkOTYD3nOs6NWPreLy3Boa85fm
ZN3puaWP5kpWerQMjIDIilhpp+dLoBn+yS0r7dRUzG5aCi4RllRadJDlJ2YgfFB6qLcwWpeb56f/
+Mfe/K5JISbq69+AxItzDaLuDsHu2BmCwyOKGuxcMK210DDf0gnIDqzHlT9z77EoKwKDSWo6g0Kz
zo3+oarEOD33VPn0rcDFuR0VaM2ugmXjiERHZOnPE5GR9MwszF8HANfravLOXSY7tTKYm+2ZY+Fh
ku2fNhFH1ZfnizYeqs6CkD6l1u8vXcElrnpO1VD0NCbAPEHKmd/2w8kqlpbk4WSLYttUgeoQBmju
CtpKtHgOZE4FiCEy1bC3oxCLSdUbO702zdPvm6SUcmfVt+dnA28szg6VHNrGxg3drHELHImahx50
mWbrsi/MtxY26lnk9UdXc8TqeQsmNaxM3pN6Yj/fq+et53utPnM0//O/m9+DXYHJE+fJRhPFeFPG
oC1DQU7Kc/P5UsKpXzS4jtcRzarbc5/RhcGiSB3mJv+/z/FYnXuFdtebLlp73KqvRTyqM+3X43Pr
+WJEZOpm1BA25eBhLOlqoi2E099MKBIJOk702mzRbehvZVFtpN4x/JUBWXtpRm6EOxiXiIIqCLCj
Nx+6Pun7W5GH2qVkgfTcsjUD+1CfHyluDxcDFUsjip72WmDGt777zkLDgYOEXRbpordrWx26saji
W8n/UEl9OsV6266dEHQnyeZw0yLyVWaNKEyOEqBX2BILZQmD9o8GsWLyDyMKzANKxGmXjVzShCSv
lYmWN0eWdzW7obmm80/BAcJscf1jL7wFyBhViN94/tDzDS1rtH2eePfnP/ljPw3StzTsrP1z//Oj
UnQ6PuuUfPmwRZVShWg8VUkNNwxPCIv883OLMA5vWcbTuKaW5dyT1M2Pul/SNpGIK8PJXNkMzNcC
EM+9ToZwqRzD2LA2/M1X0j2NWmoSIx9PtIjd8U2QabrxHOL28FGMbx7G5k2aQ517bsY1j3JYS+0S
NgD8WEzIBDVpOzM1M0xnjQlSdyLuoOgcktBK50jKj7WvWGNeWtc9WKbfHoy8Hy9Qb7FaSubuhWud
n7t0dNxAErphCcWeWM2ol2gWcmApetaum9gsVw4GtocFSPrQDlBxnu/mgStvPoSm55tpS4nGyIuD
LCd5ee56/rYhn65pCr52wuBWY0Gx1dHye3Wc5p9aUR94uEynBJdb2CTTpcISdzcSA1ZnCqEYGW59
bypp3eYko+fW8xOuQTXfpyZARKmo73IeGoSWfz4/8dw1qOGnjcL/+NwVjKaxteOY3Kr580VTg4jg
29aDvNntaB5hgGSvHY25c9y6EJTZer7EfTFtSBZmGaNV/7tPa1Mue5qg2z/2mUTrRDKJrmWesF4u
PX8Vgj6DgqzcZaCy8tGirTyOXfTzueW1U/mQxjIiSfP+3DOoud8VJBu9RdoKi4s/GvibuAPTJX8t
Fi4dH6bsBTHou7CxZ8SNEvdofsmi33RWriZcwn1oV/0xdRXnSX+GTneQyOpmCM/GWBUnJzgnaRae
n3vc3A4OhdnsZGk4t2qo9l0kGQzmLdlMBljU9+dG62v0JIR2cn2/OLVAn2WZJDw90qRYSnscNoGn
wNtJOR5UubcGaX0lAjIDsK79RPoJTTrobrqUJ61O5EnUyDlJMp/Z0p08GfPL86eKJ/Sx4V/OEtmX
bOKOqwGmfuQom+0y/HS88lcXjWJYCDiCx3hI6xu23o4jB2LA5m8nLP7/t2UUwyEKOO2YQp19JOjl
tnocfMCPG9aBF7TryBuCj6oYAC0QwbpvuGdwQoIYiwsJ9aGukEL2tXa3zBITxjwjsZ3Jv+tSjddC
q9c44NTFswPUJVaPcwlTwANapHpFfbegJseWQJ9R+ug9PAcd3zANIM8LbThVZTGeUF2+eVZPghiq
O86TNrwiSqD+iYbZAdcjxOgsAME434JMvNLrGXdZQG4GDsryxUj7G6Ka+tyPXrVK9dAwXsDuHVEc
5gfDLq0PTVT4+fdYqLLrmIbjtYkbhe2xWUNX01cJX3/9nKQq/L15SVIXmdMgnfLWXfA32ovUK4CH
DBkJX944M8AizWPqUvxWGbB3iD8Pd3VV28s2ruhLp1AlvCKKTlZK71cNTbrNbU97/H7K6qZvj3mJ
srZvQnVxUuviq/m/ozSNpsXyCF+si5tpeu42AkV88jFbY/7GKBuY3Yetk0KT+S4uoyChb6kSalc9
NB8Jfh13wjeKGLiQujy88lju9zpJ2GSlNGtdWu6u8gsJyDDBjGRXoFcaDrcp5LCyqC/Pw36VFsUb
G3Y6hjAnvHz/PGBUxKYzNUEuISEfiWeg5yuhP81bIPHEw9w69AzburFv/rzt12R3hV6KG9isMaG3
FM92GTH0VCeiS4seJPOK7BGYFHwrBLubpA2sqzfE8M+1jEIqM/ZTnQYfU1hoKzvz+m8joktC2L9P
WWoSy+4bB2oGrKczhcaDfp1NkrOylpMz9TtbL5lzxuY+sKbqqFklg6kXnhzIFJegt29FGJlvanwM
OfVLf2RahqVDbYaEoRdpsVGciQmDgR062gEkV3R2eNDFTS1wGPoEPeeIwp3BTR8qGOSqJWxio6fd
6/PXMoNYaqQ636N9RMwMGTyVC/QEVRSSkvDVwDxPIS4MzhjqPiItVGfap2TQT87CESR6Pr8yTUn4
gAlodbebwmUcV9DNC1b1PJlJS5j4YwrAXieWOcZyrNt1V+/qoSBlK4+63Qxtf+h1QAaZ6Fee18ht
N4poPSYIpuu2KD5QkFOLssrpqEbGuyHl7/MgvO8QhYUv0hbWyWXwfk56Ro0RxG7GV/s5WYqnSd9n
0fDT4/iDLW1ueqDgT8zqxqoxptVzE0d6uw5gAC8jWhOj0UfX5ywNPvoMZrCpLLJuAreYyTdbpKRD
CfujmhEahqy8ixanFEjCGjbzvPl8wx9EtAu8+kcBD77ZaLnLgBR32lIRULtJEyGR2rYaVxZcn17k
4qsnrKHITftnmtZfGRFAB/RzKNFYVhwZokkg41d+MFOJQD9M2ip1wvhD1M20cOp2YKaUv2EtnXjW
D/oq1nGUD3JOvZJZfXH05oyOprjTHN0RDl3s9Sqn0B220UN0ifPq1R86FrSHtHLw5vum9LRDZcIo
DsgVLv1pvrJ4gYo4rdSIWIFUXiaKHb/E0juCsywsqITyWjfTK+VNFIC6oxLP93NfIZAwGF6l2l0g
A3/P+Kgu0onCi6jDcjEZDL4m7e8d9cAfroJi0BuHDg43K2UV/ErovXV2/aGSdpvgRTkWVfWR0ys5
9I6k8tMwFsAS4dFiqGXjI9YvAOjoRD+/9CEZWyWmEd8Bpv78KWagXQCzQDkR1195bkGctmh0lIWv
wyGj8oyD/YGqJkcLFvVEJAzmivb/eJyjD47ckb8C4I3rnmBJAjsz+AHGBNxZtAU9KT3Rt3QXIf9n
wkYejE3SHINrIQSh8NhD0boL1H6mVe6SyJEryHw8muYD1zRJPV9hHWtdILBxR2pzgWZwXvpig2lq
tW6AZI85lF1o2eV7NOrEJjBKF5YPF9JzzUPKdAMbUnlsNOfbaIzpjnT55iiI6/p9nhYbzSmZKBcW
BhbqiuUZ4AcYQqgmGU7iitaMjuaDECBEs0kDTCch17LWp+jSzLGQcRpk66pqryXNnhfMHDjCUIkB
4xO7DF0X6BMvfbgV6pgJ3he+87gCVkTeV1WpO9Si4Uje1MDyn0P5x6Y35UcjgVMVxLG2mUKox/nU
/xz+74egQIw775nfCmTIYJiIcBXq7nCt2wbcvN5lS70JHpVh4fNFfrqWXYpej04Kwci4gPQimQFK
nIMXWj/9xvRZhnoyf3RKOCtfNgiA8QUstSq3tyRdMCwF+cMN2n8FQfzKSlo/mo0RrgvkCRt8sfhi
WqI3PEMkd7TE6maxaspKyqdxhbnSIbmCWU2NZ1DnBkc5ssc9MJfzmuAgA0vsoBByDwNpLOMfdZWE
y4D6+oHZTUFvxCjf7ZJAJym1/vR8wYI6nHCi4L2nnrxEp79pZG8cfZiR18Hp82tTpL+ZhA70bsRs
UeSksUuTiD+nTAhsDpKLx2JjaQw4zzVU/SvWLs1BKds/0XACraSnqEg0oK/4Gi3o3MjQJ8016eTR
NaWA0CXhLEeJ1jJAOgp4BjVYEJ7yNEj2se4Si9dYzRJYc7s3sMlw3VZvuWhpFRZO2/2KuYCOotfr
LeJJKs14yDZVVbt7FysXth5KeK1wD6Znh2vYYgGRida/qiqqYVFS6we2iS3BPhYObDw5EmyFd/Qm
pXiLPDfcKjWEO2D/pMoL4iAziC8EKqChNjPvUxXJl+vn5SExhrPX+wJFf/+rpMb4SR/tRG35UnRw
NnKPgQY3sH6rYy8+h/nwOjrVGlHkRzY03X6wrPI6+6VqghdflY5rPK4g8xWtgKVV92s3hWueJjx0
8MMtVVJ6RK7xG7RpGHYwGNpziWoSz6ISLyh34nXKcr9MreEUiekEuKZ+TX9OEHle9SG9Kj+LT6LR
b/Alq72Q+U/LyQZQGIAR83bId46REM1iRYp1pKdtBqJt8JSRSzhW5Xi1nDfErBiJ0MROrKQOciRm
x2dmcH2+dHV5CmLP+eYr45OCy3eMoBUmwB4tHzICVM2QrqreH4FBZum+tntihY3B/IgVDblxSMcd
k/ldENXxrh9l+MhB/jejM3xqhOZsO61tZtRMvi46a9o69AM5bdmHxnW6MTyFnQcSxNrK5lWU75pn
a65xlVO1H+TX6PnpLhIJkUCOTxaRSNEkxqj7T4EH93Icgqs5VMGB7snA4q/NHzahIC8ZzBOYTTYn
xnOcBZ1rmbnuzZh6d65i2iQJGTsSkRbdnJpYQQGscvMBPK2aJGZPBM6YST4bF2+1EhmTOivrjmOc
srYqgmXad0zS+E6fXnshJhRmSNIBGtRsGCDP5gb0ZIaiFo8hJBSX8IOEKMK4zIlBz4+OIdtDTpQT
s2L1AOSkHrWhPiBcU3wMYsENGberJnaibW8CHXb9ZtqmIVQhe/YAaGVb/+iJYe2GDvmzpoktDmhu
HC94FPMLR/jbMHTaEbdrtv19euhZVY0jQLHY7loX9WHpHf2ilRvXNu1Dbb2XSaBOZc+0iqVP+jW4
wAO0zLv2lYdtE7Lizaj6cjdKB6QfUNrnSwlmZktK0RY1b3h5vpRJfKktJmZ53pGyGKbeOilK1LtJ
1W8Cx7kABfQ2Ru3pjP6dxPFjAVmYfMySthn8oqZPeS489CbYA0MI76RZzStrOcYXXfrXVOD1g11E
XAmJAPuckIG9qzvdPtFnrC4LSMIIhUsdWwccS2QjVaqYkMMRpFnV26vOAw9R6E2LCER9xbURr7F9
gVQevXJBFRw+SS2JX4YsFeQy3FeNfrGgWe1zt01f0MN0+AWMtbKbAtyQHp31nBRxrBbQIxUiHW/W
hJegm7Ox4Glo4xAaYxrGTk/Ki6xhodRpzDXS5MeJftonPNDcal4K5muGJcPt0KFxrRTyDFm4h6wg
JWA0WZGKFquYNDeRJBe3Gbt8U2jARkyFMoiRiCSrMCL9SsNmEwRjt7YwWaxSL0ZfH5h7a9aNW5Pd
7fuUWHExOft2IjUkn9UlI0EjLwQdzUEL/jKIp/K3GZPQtnsVpKwRR+4i2qARChDPOlR9IBahD98+
ZNZg++XJRES5rczWPdY6xmJYRe7eh8Ma6wjhZU0zOpel2HvwAfZdNSJGZgnIUtzZ5yGNEDcXrw4T
pf1Y9SbtA2glRVidPJebk5XOnrCdV0ISAUuI4Nh1sNBx+LykoUpOnizu9FrtvVQ1eu8s3nS95ESD
7AgEGaxJQmilQGKPp2yCtabyd0cy6yoygg/symDGyN8RSLrIsV2TfRAMGiGreX9LfUAPYZB9ZaWp
4wfwPnqs4VoXxq8BThdgCR7sgja66DYLXcqfAdVWyr0+LCgrcAWrGz85+qU0WCLPP3o6KpmuJ608
D539FFjaIWoa7TIQXH2ccsD/sbAYjSrr6JkCYIozBFsRMBN1G9Q0ZHoXr63FbMStasI48rBA5ouR
B1/UU/mbXQkw4xhoqK4zffocLSf+Pv/Ql/B/zCh2AQ5TFpmCQn91PevdU+3DcePehiDdX1OdVXSr
8NiCXzf8roU20/YLBO0wZP26XA9kTT6q2hoPTtB8ZM3wxdMV3oDHtVYi+cJsMSWHpFAGjSqy6Daj
m3/iuqbHEJkPvenlWXOJ9GiRvJ91X+chSw43TQJBMBpqBHiziEo545N178tIbINGiJXG9X2SMURQ
1C6Y/VmZLMaSdVNpQ5pOTRTmeUPcYzpg0Q3B4cZj4611kPAHiydu1On88iGvdp3VGW8CFOJLkCYk
nBnFsAWgx02egvVoAT6vgZiYmFuJx6y1H4i88SNoZBRbxMrhD/ajG0XjYBGMiqwlhwRwVTnLwTXH
a2fY53oyh6XuqviEUbQHKvGO6vsH8iiGZZgSOwQr4p5IP9mPWFDxpDub2opSznC5ABAlTmU8/gK2
qi9MvyERmAbcS2cky3aMBHnPHbnxeKFetFqzz6MkMhTUFrKPFOR3GyaYB/KccJMGzMDUEOwQ90wd
y3i20eysCrN0Wvlqha3/4DQihRfAmDeIa5swqOlh9u7F1XAG8/3dUyd0Od13ruPvQ5lbj4rju4kL
N9iZrtPtEqJTl3ma/uh9VmmxHdWX50vj0P+XoJ7IeU01yItBBqEDesA8QSnGb1MN/TAz3vFxkis7
VEdL0CPr0sB7SJKCr8DFmFfU3oPMVWudoQJdtK1zM1ot/a0aPCJPrKg+ZZNDz6DjjksC3X4EcZQs
8jHvLwGt0XVUTf1FhV92kMhbptnZHgAakeTPdf5gZOvM7Qv0TkQYxT7BouM8CvuGC0FquuZj6/xG
Mi54qTzWPkI9hSebV9Uj1op+KR1b3Vqdq1TH7/NcQlY5dTWyi8EZG3F2bQwe65AomQU0Jnl7SpM/
KhA919SYolPdwlpQhLUNIWgx32q/M3SXi6SkzV8kalMEJXyL2A223KkTpTUCx5IuDt6b+X6yYbf8
iEWx4k21H1kYfCl3EDjvZnzE5L/2UwPzI2q+FDM3imf0CZO5C/N8MTPTWKKjp1amtRURxTZcynaD
qfgn6TzeXSUeSb6sJTZQCt+QoqSbrm6i91b+4m8yPwKHOASb5wkTYn8ixELzT72FnyeB/3I2vLA+
WROIBIKCrO+iefVsu/6t61FjMOis0bxbDwKISNYKP7tOpkfON0q2DmF/iP9r0wZVccQotExNf9xW
RNL2RZef7RYoSNKZ/dav1aIcJtQgtSY2KTPHdRYKShNVaSLO9auT/uH6eg8WFBLkKNPqay7j6Q3w
ytTvfgpy0xc4FcnTAOw3krq7RFcZLZ3EqI6DNox8mcr68pORzGWTObrXDuOOfLVlFIvlNLy1IpLv
5WR769imrIeluz3XvUmq3aRYrY5+tCGXUt96si8ONopO9GC4xow2APFSlK+1vebWqa9mZGwRNU2L
hoyDr9DTL1oQ67vG8AlBdmJn0UkvOPTuMH7qLmkNfc2lNA5Uy4RzyisqCxazV8OO/U0+9uIY19hG
tZITVzs5121Y2l+ig4pC5KvxpUbWAAmWrVxL5KenFoM5aT9wVOOQ6LzuSpFe3wUd1yO+1/xR28gR
SibiLwAHoTT7BonL0n13FfdjV9vtrkkiLCNEO7+Usaj3zaCSld0pZg3CpUMYF+V7QxF3sIric6hD
e68waS7wPxeffjerNOLpe+FX5oZukTrmqBrXsdmJh2HPtgfaxnciGAtgPRe3KgcSgSdj4xVj+8PV
mBROQN+O2ApAnFfhvypAQL98ibkVwNf31CFAXWkFwiHlMv9pVL2PVLGeMoAtqfCcW6hPDfOOjshA
qwfAqQ3DbejjtxKPetpGFThdViDJ/FHi18Ge+OCPA+LLaMTH1lm5Wr3LyhL1MZCs32f+SfRT1xwL
0C6ErmU8BD8tt3sL0ir9JKORibix1KfKOxY1Lv+wRo9YtLF6j+uYgYenf5sgCGH0u9mdTk9PC09M
LOpbK+Urp7mIV27+2hpklRqG9cvw8gQIDmkm/jAW9CrU2ACaMzDleLOUFuYBWqRPGrfNazTW3j7x
8El2nfat7XNJ0EV+nBNYaOqY6YMlRXQUcGJBBw4fY2/AFUiHE2WGalFSMdni+/Eos07ufpqFFbWf
vYauODUT9tVEg4YAlSqhLm5NL0TuWVcxtW80rrWdJMqBHG0qFZHeE0zjElbXeqApI+8itZT78Xmw
UgPvdIL56l5WO9Zn7kHNBW9BGW6hZWaz1Fg+H0cohiu7aJIdDGREl+qXkmn66mQA4MqsdkBbBOKL
CVWkkb4SouYmSg7WQxk8pN3kt1xVH2mOCHDMXM5FK04DOAQi0mLiw9Qnd5yPOMAZN0U7VC9O0/nn
0iJQMeoi9+azkvvKmaWB88jyS6DSHJc8rj4w2riCQMsR6iGnZavDjuAfpCh2UKmN8PAGO7CWY6aI
4iE6vHIJC3kpTJqYde5crWYKLiPmH2JrJnGcRrtYx76V4u0itVO1+J45ty/V3EwagdDdkuSEQqB7
RJXsHiPcfYBd72HHKJRQkjppRAZSEy21FcW3RU1Fjd5cf2T6wIDDg1SxAsPgmI5Y7J9/GMTzbB9Z
QNBrMAqHonPVAbIOmluVbFkDNh9zqiwCknSbNHq0w5n7zpRk+j7/kJNR8PxBznvMJn5//jC/5Xq2
eXA8dLn2gGZZYgq9YiG39lBQtBVtHOvDGV2g14n44ddx/OKIce14Hqn2cw6uXFGNGn7WAzA60Tf9
g4q7R4gh47fKK/8ILjA9aJrxLzcZhmXBIgqkTiLuBo8joE3tm5lm+Zt3Vp0F14YBcJHb1FUI0zPB
seIRUAY9dxV36eH5Eo8BVQI9ss8elrvFQHzakZJGdajKfxkpHTdCx5p9V841Ve/ynD1yvMXKxITx
O1yWBUx8zAltNJxanUWhymUWFzi9Dad79Kl9rWrlbWs92MY6At4XIj7NczGD9lUW/lLBp6U34qNL
vKuRew5RDyV8Ir89+0lonSMUUIuwiaBFhti06bD067bTeJzGHskEBeHzqnCA5fEfwX9wSXDS2hiO
R+wklPa1S8sy5wthvo1LHHlgIbP+SzMfs+IPeVtCliVStuNk4hkZ89T9YN49rEKLCYhRKu+jNZvP
2Oyba9yF4UNIno2xcLZlK5J1PNjUCHHunrNukHuPxsNaeGb1sJXOlA5W/DfbEbDmYziMTTIs1bN6
04zRMSpdWn66fbJpuf0otPZXqgXFwzIyA/Rqk0LsGVvG6qn5wkZYkyP5xWQfaGSTNuuJAsiXNhFO
ENDssSGinRG5lVubNJFNTFP763/YO5PlVpkui75LzfkDSCBhUBMhoc62bLm9nhDXzaWHpG+evhb+
/qqvmoiKqHlNFLJ8G1uCzJPn7L02KM9NzSwpyoMk697dQWonXRPcbM76FJsa2+vkdFAfQSC6YHxv
UW3EEHnm6PbnSx2C8AH5yWUGiDwOnvU7h2IYFWglgFAsaHQamzI+PludvFo/PZ8YnNGhg+RxGPv4
Ix45BqNMngFhO3g3gmWcYgwL2T1FbHer4xv564FwUH7anxfVaWntfK+BG2aik/c2c/NGHTXXoGNj
JMuvkO7CIubkY54z5Cwx21YGxZXt6UZF2h595UTqfSMOjuicq2DQflEM53TMpaUfKksn1aBqgtGi
Piqbtr/JUV3S+iW22ahq+4XMvWarjSXyXTt8sNb1++ehM1Mins05ibfKaW5jj7O7aV7/7tGtc4tu
xbwektxVR13G5qUN5VWoYjr9fPXz4EqaWNrk0hFr4Vot9Rg/SZz+T/P0h2Cn8ZqPGthMLjxG4OZd
lgj52ER2R5lq0rbOOu0XMb3lxp6j7N6zOEIQcReRyyGnQINKQyQnyPGfZ+P6Go2JbosIAs0RtT8x
QhmJf9J9/vkqF9KEB40lqCYBXimxfM2Ve4yU5fxpa+YcfUsiuq7fR7VjHA1aaIy3hX0Sbm+formF
mv/X0/VFb3RuIpT5B7F2pPt2rje6izTt58t8NH8RWZZfDcd4EQz3X8s1AsYQbnbnCEtyOJvLDVDg
c1oRgbUF99LcJGimCFMrmj1chOiOXNP9zxIA1LV5QAEA0zZbPlHYzEG/FDnmI3Ija86Aj5qOXBhj
ZP9CovyMUDDXfo1O906wx0bXRuNJmbkDfZDEIGB37Uut0EplOJcD+EfNS1MPax40LVaz7NY0BKaj
Q1+KizLRiGeGfi0F/PAykWRuE1p/jOMENbZlDrusbjl0x6zVUSLjX//tGf705K/XMDytYBtFWGrv
Gpefh9oZSBWifOZwz2uL6vMdrl9zV7vQ7iPCvY69aU4vJbrADWTc4abu3fHFbYzbbD3Rmuqjcayv
0jGyx9hR8jgxbQ8MG/XtaDnUBuWK4iRVqjRxLCNlvR9RuDykhiPvbK/d/XylMk6MEkikICMVsXHd
HhkCwg6kfgOrgJzY5aR9JpFg2/RcOXHlDYfSnMerJmP3oQZet34xymK8ArhGKlbbEycAXlMMJs8E
3mebnoFgG0xLHnKhDP98KHGHn+KGCL6D5zmHRbhj0LULSI2Jqr0ZnFuj6rSrV7XtZZYf/AJFUOdg
xHyb1Mm1gHZ8bDVYOCT1x86i1UoMHoudPc3a6efZzzL48+znAbyCKdNw12CxOoxKr98U/sCfQzqL
ngr+ft1i7AriY34f19ctJr4UJwYOMTatnZvpWBE1nW4Dq13L5NNTjPkHMLVZn74y+f9D6E33rVvf
aa/aaANU6i4f41URof9KicHb2jPa3K6Z5O2wPvw8CzGp//WMPmPA5WQze83kqSau6zQ5xj+f/f1a
LXAflMljNM7ZreDsfvvzbGjcjPZgYiHSdsjE/vdv/rz+9x9L1m/E5dzswhjzyN/fKPUi3ZkxZ9Cu
bacbrw/pg6lZe4piCxKNtZxBuEfP0SCrJ9AOqMmhTNBDCMq4ADqfpmZ01hy4kCJrj2AI571wouKR
UhTDSmPZX+H4Tds6/HDK7DgQuOzzmUKLEnMBuaWvN3HJiJw24wezWRBa9AfuXMP49krd2qOHwLfT
xcZHI0mZgtf5LjhO7rrShd2SSaLax4UJI7qum5+HCRzUX8/qjtP2X9/gt4OeGdFUcp07jrvgXXLV
XhJvaS+e3Ud3NmNzeoztpasgeHpqtM8QE+o9lpIdbCxJvLlGLLSVxe+uB7a61MGaWOI17YrmNDPL
B23Ol8IDBWNSjE+QZX059R8ZbxQTE1x7xTAOW7eL2YMxcJFiTFyF7KfozhyrNx0t3tMEgeVKEi1J
3Z77lEOCZX5H1Cft0bNno4H7eYhSfFj8dRdTwzC/TrFZ3Ohgzm/mtNMA5kcPPy/9PNhsfPif+BMR
UvmdMgST9d4Qp/4/Hry01YpNijD5JEdFrJOJvCHuZgE71fBAvTaiPIe4kP751FN9eR6rvIQjxTPK
c+LgSgQkPS3pn+ni0NjvmqPaewXd7NFyxlORT+WN0o1kP9eo05g2MVHXTqGVuz7MvvltmjAtjQDR
NtoaRzXW9ImA2MV3WgUBGaDCvz+z8kteDeW9UUbvogrL22YdvVdV4xEFBHwHrOX8qLJjbaOWsGJ5
bmcoiDWU2Zl/aStLHNqctr/KMua+NnMG+PoAjboGkDNoRfq11M9SK5YPTQfYV9KcPdskwNtrl/7v
h6maPx1MyPuflxKk3yXammcN8z7AUVqLEX4lbmr7D1foBh8wUq1Gf7MbLlxR2ziCm7nfCR2+v/Jq
jTRn9w9yn5Wu7Wj+AtHpWWPZPOTwB/n4PbFHNGTTZjbPkdHk32VFJE/qZn8/gUB+cs6pZTNj7dee
kqcxiYmZH5epvjXdwb3hyO5ytij++YwmvXuT0fE4Cq1HvYEUqwbF4ZWefmMLawG7sD79eZD/8UzH
enFq+XM/L8mfP8fYFJ/q0twVZLM9yvA6yXZ4+nlY7PixLzz42euRjtXC8KdRcWQcC7GxkiE7JXMZ
3XctLqxEDvpn5+6m0rI+e3EIZf07cTL3ZdRsdVLa2jGHe/nSxsTq5TGD52n9sljSBQ+kDcVEhYC4
Rt4ob+SqobdL1xadw+2PJ+r/wQhVT7Nsvn5HSVX+Z8bB/85F8OE/NNX//Bt/QREM5x9QBxhd2ihx
IMJL7GXjd9v967+4/7A83TF0NgR6LI5j4asHUNnF//ovhviHjtmQxreHSsU0HOySbfWDRTD+4dim
bbH+rSgFzzS9/wsVwaGp9V/sbVIYhrn6+oXtUHO4hvhvzmMOQUSlz+g8IvdWU3WAcS/ftVZCPIEg
0SIsJ283BS7HbsKk+6cwG4OSLIKcTJGM2DtA5DSCIyzpgPUcs9vSLAj9IXI4RCkG5HGWAyZjToYj
bpcvM+pwYX2j2X7qsS34VR2DYGAAACCu31hNgmGYdvOGlvFjJdlourbZRaNI9mNcv+kWjdPZAd/b
Ro+FydAwh1KHHUXdCZET22D0Nej+QHXRL+RcDPYl9osxOsTKOqpRXQ3bBtdpFdMm0757DYj0kHLi
rDhc62TZhIuZENNTnJYElWpW/4pGeA9zphf7HvidhXh0J92FCRRUNJeoN6wwb3VYHhLGiES2Mf8b
yAwIdYplOMrI5QiVdmcYVQot0AEZD60nAG2MyQeL2MiM0CvbmPH9dcTsGctNIt96nAqbSllmkHhy
Nw1FzRnK3pdLdcqBOUncob5VQ1AAvh2a8+8KA2o9+qBkmDQXMAJc5XaoaAaKhsg+xmMVJCZ8Usdb
fMMWxdbEBkrq6iMUW+ZdZKEhaIr8xoF72bicUIx7uubfY6m8A3niQfMs6uoJlVNcVSeHjcFjPkQy
RfqUJ/KTmuqJJvY1aroXzZoTmrhLx0YW7TsC44CtQQUwqjfifzG6pjo26p5Y4hy/hBVZe070+zg2
XyVZNTtstyGgt1YP1LTspTk85WaZ3Ji6TnDA8GnNQm0NXMFgTafNgICOxl66E0nyUFhm+0Be9lZ2
0qInPXxFCxmZWkEwvab9LjxUQemQiBveKWD2Lddg5ZtO8qtLfj4R7aO35GtSOFDpGwHSsdXv7PJ9
FkiecbT80RSRxhXJVzUA6UnR7BQzvOCMIPQFsiXG22kqX+MyT/bM7WDYz0TkkBOzGWkrFRbT2L5X
d8hYGLiG7hlWjxlUdL23rsyPFbx4RrY6OepmeiTo1N2txoJNNOEOnQiRSZunCUj1dhnk7TJnX2lN
dnJcMDDhn/exfSEPuwKyCIai/E0e9xG71tkBR9S4O6tlJEgujocBDj8mowcENZ3TfChohQVUgE7k
B/qVV6vRgFqdkvV6p8xFcJETQjGLgObDY5dZ4G7RI+/CFg9KCOE9ItNBZNpOJbgWsnqSW3LqbDsF
5YMXKckDyexl6wjaDFFrWPu2wTGrWvOQzAZILDCoswNjw2qIByNwIEi7DDaoxDlfLLLeoKj5qKz0
GZLtEV1+t/FsGrYI6pmYsk6E1r25RNd2Vsccei8Bkut0DhA4mD8cgPIumbvHSYZMTslHB3DIX0lt
QhM2BBA7wL1ThXgg2tBl0/dQ7LwAg8zJ6viKbdXbT9U2xVhD/f4gNbe8Enx+SAtBeL05Akk2IXY2
WYuOuzDJmsgCbU0erhoAxNkTTIN9CrmZYU18ioWJzwLOfTeII908FiTzmy6ERxt5QSxQA3FUnscC
yu9oJSn45XI4gCYzh4pon3Cm0VSID5f2XlvdGxRVXdrr19akOS3G7LMOB5jQUD0Y6bunwckJaemS
8RS65HYur73BOqW68Yzp+KxZkbzNKdRVNVzIm+3/GPMAaB2Fgqf4jr0O2aGx5E1xi6Pc3Fmz3uMm
ISh+SPgwyb/Ktpoho12lT2gqYxJw82jVVYie5DOc0b87awRnbVY3VqzaHcfAKXsiks1+61reN4Ha
xDf6uNq5LnVpBpM3U9aDnmnNXUuWIc1GsP/NOVpcGutpOO5sQyYniNxXXcRzUFUGEdpY1QKh6upY
DNkh0WBGGvjzNpNuaEcJ+/QwZlaPPBFJf5TPw0PZPk6xl2y9ijvYJdzlaOsZjhg56vtqyS8GXTo/
UU2HcbIT7/mSv2T4MzdFaN7YwArutPkzTD/jrMp+iaZ+tmOG9OMIoNZNq33otNzZnJQ2uDA/rBx5
dJj1ziVHTbNBjp3d56n3Uu/JLS6CdoydA3K/Z6D/L7qm3h32sp2jN2foY+42l0hlUqsr7ocelHo9
hPGBQx7Ny0gYFxRPX5rWv8wtWe+6W3Z7MSs8qMtDalkRentS1uv1ymlrx8dc8EZyHlK4hfzVSLd2
RXs13AsRoAifLCJNkGMRJz7ibjH7mgtAKzfSapt94+Fz8J4ikia11rpmkzC4SyWRlo3zWse3RfOc
w0HY9G77MkTttovkt1w85LYhJBiciRo5BREaYFdbNzl0nO0knO0aUmWbDnwJG/VIilTSKlY+dB7Y
qfGVZ876F/5YyiDsmJTUqnP+zHFxTZFT7Jxiei6H+Ijr+E/nugBnyUvcVM1yM3LLhS3m46I8kpyF
1XxhMI9N8JFBzNWtW3hoXXkQjnmxkF0ak/ZZxf2ysfPiWW/Sr857j0X8nJBeuiWb/caNnT9Z5G6d
iAPKVza5vxotedPgNodH9NXXFjKPA8FAZzC3KUDdHWu/xoCCdGlvk87Sb7mL0PUkKIQlEcGkhgIU
NcGnDdpHpjoj4GRF8mlEcs7aPJlzetglb4a3lJcOalxVhqQeVtGVIc0Vkxl0i4H5pBlYYZPT6JK3
UxHdOfJeusoJsnztBafGsb5mkcK0P36ggfDxFA4nrXA+5KqK0sZHuzBZtZ3pTU8HP0mH+1IOna+X
3m3bZluwU6fW6t/GMN/NJMI67sDOWtXYdSG2ddiX8FSOpM6j9Y/HTsForTYpKzPcpuiPgAXo8302
C2xsPvR3vGmIkCqLzwij22Nc9wSHxvalDyvGluIyzOUlE1yCIu7OtQchIat+G5VNukPjMG+exx3d
8GJrh+qz1jmGjeG0bA29O5kdwaJD5WDIpY40QUvxwRBDrazxNpr5Km8hOSkP7UyXLmVQDXShbSP7
SAlVKD8B4QKaSD5Eyp3XqWcXAenWWPHng3EtM+dTr5S2rx/GUtf2M0NV0lgKrlozDVzVnvIpfh5E
S9c+QkDvtS9eYkDbjsXIwylbwm/XGu0dE9m3QmMWjUEL5u1w66zDV9slJADdDIjFvt3Ni/0+2NGn
R51h/67Yy7ZYPyNWjU2OAc/3GlRfUx2mvpETorRO0Jp5VajWp6plVbB1QPbAM+iFw/GDcRWnSlBg
Va+Lnrw1CLzR2hDTi8iLI2PxLODLO2hgGQ/9xl14BGnd7oqBq0en/7/po1dnIkmtqNc4Ned9Lvmd
zArBu7XcT+RKzOLBrqY3bs2dWeTk5ISKOVtdbo3OHvaUSx1SjCQoouLCADX249R9H3FjD2+RgE6J
x4q+IZBqmZbPmeZ96ADLUcbNJ0LsUVJQVKDLY0XF+/TR1dqnlSVB7rBeN4UDVVqRFlhHyNTBNoy/
9RHN1NIXbMQu06r8VUud34z1yedV+kcbV4TXNuaG5JgycG4QNNZ+pBFOxwB/2xSA31ArXTMH+n8p
FSRjTbtvwB+gn60ItnOWX72lAIDaMEfkfN+wzfoRLEdX5LjjHUoKpT8uZKE3Bgr5XtYXRyvIu424
qBmgcAYffWXVGfISrCqGiMh9wm6xKiWItTRDvy7ce0wKXKflUcRIVbyGfHIjSTnUWJ8d7xGBSeJ7
svUTXjPtuIAVNVv1QTQp4v9JPIy98ca4gCJ4StjDmXmgmIBd1Qv7LWcL3FbAQTdNfTBkpt3kbQmg
nm6DNqlyn5gZs6KSIp7GyOIWNK/RvPT6Q0W+6ykNy3fk16Rko9X025Fjw1QccyOedqM5E/ErK3Jd
KaRGnSB7Zxz3S0Wh4eZ9gGUAFFFD8FXe6Ip5E3Vw0lXTzhu5f0iH+M5S3TqLrvZNkcgDpluuIdov
QSf1z0GG3UVbbmqvmbDY0PsLO5A5pFcTFNgAlc37U9PW93kkLnM5jZjvRoxMCnHAVDi7rmD2RXJU
vaHvhHtOXkhaH3dJN+GOLMPsnEfReZax2JgJa3ORR1dBeiHvGij5qrtA7sWkGc5IehmsUFDgTqIu
39hF/r202k1M6B5zGuLD01Bv9+ZEoERkvGGy6reeVZEM3s+rfoW/MkO6XLn5S+Z3zDcPpYqQ8jTq
bnoammjYIwpdcbjrjGJipVsGGO2JjURpsjmUxmTDYkHfoQ4LTPDf2DOqdzz861ZdsLdeum7SXuMh
vVVe/+B47uPczC+LyQckI9R42iV3JBu4PZxrkmZR7Do3tc0enJryaqsOl7yCqpt1b2HevtuTSyeq
vQGq2t+TZAC5lS7AVsHzZErWH6IiYj7RHYEVFFeihUo0KmO2tznf+DGAusnwjFPqIN+pZ1kC4ySv
q+Zg0FWqvOffCJ34PdFIWSZDtwlAn96LrrpkjOo5qdexDwD/DbLC0iXMeQd16NlsUEub3nYqoUyv
qUZci7hiyNMoeMc7RdwJE5kcU9uLUCUpdTbCIqaLD7p7hns2nEP6qvzwknrcwBVP/fCYwyML0Fg6
dAZQLFehq+0WWOKPCF+9k5fkN9Yc3gCSKZ4JRFn7CmRRwGh47vNDMxgcrU3HCSrRkn4RN/1xaYYs
yBJMT27cbvvF9BuNDOx05ChmtObRM8anTiDuDO3kkb6RR9Q7YKtKn5EUG8uOGuzdtiI8fgbYJt7x
XW2ybRUFGgqWzq4tt4vdzMGowfsBQ7dVEiuwMu3tOKyBh1earN1tk4/XuZ1Bb08cijDsbVQO1M8t
XuohdnYljW/QG6DktQYwYzmjnk2a/HXQSBCxoZLs1AhXkib4cca/ygeIHC9GfTMxerJT3OYdKqsE
73/FcPbWm02Op9W9J+pn1bE5FS5w/CWFNJFNRLgu4S/sK74xhC95nO8pgZGLxcZ9BXDvoKvKL11B
DoGdvyuzusSd40Mx3BOyftfRAjsgqN1NOsIY28XAHk7DfMHzEvuMX1ltHmmlhIcyQstXqIy5pXQ2
CbXAXmPRszwIA+jPQ/qx297JL6PKuLm5bhxi67ks76nQEaoVKxnREpeW7K7Umt/MJr8NG0Bcrl1t
pS3ORhjq52jsDlPaBe6UobEp8T1p5NPE9ci8dj44eX7vtZbcyTyHnAGu/4Q3hEuXm6ZuPsFgandE
Knx54rt1ZmJp1JEmsDqE05qNEJmnIerPwuLNd4Usg+kNslSzqxpbnTsipzIl/2Qp7IjB7pn0FOya
U9rcZwXa3T4Vm/pEdB1YN+rC7Vq9aiDnaAW9gDzaqLR5iJz1h7XS6twUQbMWyq05nOd5vInJnudt
Yxo4ZPVWn5iW1pdRLg6bEfQ4MV10gsAcgBgbrWm39LCGQLoNBc3K2h6ZTQLRlnlEMF5fvec0SjhO
eSXiuzEgCaTfVyNVQZdO5M4VFv0v62NQPWrVJsjq9Etp6RUsCiPdWD8x1Q5wolMh2v3E/lH+Nv3O
JiK+tbP7fsLDbLIOhxxFDMBYAXcq39ftbG8wdhbJt5yMdm9770wXaF1lGRPOoXlrQvdmSSlFo0U9
Y8xLyFBkbGZPlAv6fYcZYJf3sbENxXbouhNSMHmCnYL2Q1QOhgHsuJ7FDJJm4aZK2RJnTNOpC/XS
Rpy6iV3zZI4EcLk4ukgiWTCNrVxtw49nsk+iTD7niwZJWzr0X7T8Zki64jazE/NhKIXxsFjPCyBP
jsaADZL6PceVxDQUFoAtqrtCK7+xddwnBNn5NDyxa/efwnLSHfqiBFFHpp9bN9oa5bjVFnxqUTQ5
p7BGsKbPyEUGxv9omaR5SFscmGuK0rJ45xCyynOepP3BLXIWFU8Ictk0QCYjkVZTyvITGdVvVVSI
yHWca+zj1ZaG8TGvEkCdrXMwBzRmqeof2DvJWSbg8s7JaqR09XLJZbedJGk4rKPHxiyM49Q2v1EN
1RvNsKNDoip20FUpbRMFTAr2PkaUAt2g2KFoQPTrcfsSr8HbQs5vs9qGc/wqdTyPxL3qp7RmpJ+X
9DaLMfkg5+WNwETyxrLhrHqA5ZNM/rgNQQTpEug1Q9Ic7oRXLJBZNE0dzCK8Kywp9xjRmarVFJJl
TrJaGH7jTEM3BuWXLYJ7sc/0nQwZ+qVTvZtbgicIQ+RUUpDYNQiCQqOk27EEXWMZraPtmDBO1/wg
nY1IdhxUeBvgyyqEKpM4TOT3YGfdpAVyD5nWBDkzPs5rqg7CZfGj1u+Vc8/sFVuCJoMobC/V4rn+
2OFBQHBGxx2OHInC8A+iZTf3BOrVvUP7tZ0R9FQF69+APLuc+RFRo2D8NW8jyB0+g61ko2UhjqEx
uXPC/BJiliWD4zh7aX0Ei3RxS9BEnGtKL9zaQn01enkgvGObEmpQZGobl9NbNVbHOik49fd8tHXJ
5k4QwIw7YwCRGu4qjfjbxjziW07Wfkq/S5TxCpWQRMn8K6eWPQng8pER8eljVCwQxG0Y+B7GJNQD
PTQeicXbmJE7ckfXyUmiwiSfDg3ZiMFXQ3PMj9LCkWlNOhITDum4pH7pfUuU/aXQOBDmICI2/G/L
TTdqaBBzbe/NxGCKEosm71RcP8yKXh5y5ls9KU5iFjS6MiTWhq24B6r4ua3C8FdpN77bWxzXijpw
QTMcPItGxDIk7ymGYJBPaKOaFovq1NGFoXmD81gBgybyqngcoToSFpsiuCWfBe9q/dCNZMAgkqZA
HA5JVGOczkZwON2TXmpETUR8BfzwZbaZ5a2WGloAmK9k/Nh27YfdF38E+QDHNLqRRvnGh9S3VuhH
HDv2VRLBYBwPg2PfI9zB8LFCVsV6SMO601QUJ5SmxwKxChbupwQ5S9DCSuZnIUCvrR9sLHaIbq8a
oxy/xpJjOM0FbbovWGmX2jqkGTKrTIPDz9zZL3Od6zadOXkTCV3l6qazrWHPCNv27bPTlF+0pjgj
WDLAKYnLrvISqF9Zt+ZkXGKrIXnT6+G9FOU7QuTxoCN7rDpuqRht3M4WDjA57OqTR8CsE3NjCW/S
fdmZuDgFJq62GIqNFxP7FyGD4Z29s+jNbZnt3tpR/aufE3J0PfVRCuhYWifflU1LoknqHv/UvKtj
sB3QlonYCcPTqhTze3q8ytSaTygPu0Grr1Wc4lgB3rjVPYuKcUrPja19cTYiaWkZAmNgD7WpR4N4
uE9NKn9tIIhVxhGEaSejCYD/o6n6p97C+h3lX+lY4EyZFzp9JnbF4pAOFPK2q+PubyPn0SnyB6vL
b504z492AcyOHMsVhIM60K7RtUOZoXAh+GVjuQzfdO1VjsZEgV+fUzv6ioYP3n/curk6m5zktm0z
R5sCAyZW/LB5KYb8TlOtfs6xUnE8pGVA1Ct+Q9luS8Ll/LgdHrD1lkd3NmAHZy6HQIoINyIEoIFA
gtrglUuHHnpD5kOagBlEVY3US2RyF5Gq4oNj8rVDruxoC3028xsGR5TrHFq7bPoewmj2p1h/7qag
7YvTrNz0xAQItwHEPX/2xjtDPuPqwJ8xPrhlq2/ElBu+CeJtu2Q0c1svIrNtWrsXmM+jsp73DkM9
b3V9NoP+NJLt7CcNqoLQKx7h3UVBzM9GqSCIwCm52yoFvykWgLy5xqcovuvm5s5KrOQGMuoLx8kE
+W2VgHkhQCltoBUkpUk5/EB7WvFvoJfoS3c6mzktxzAfjhbUi43H3b5p53VL6+iVDvV6RtK/GnBx
waAGJFy6S3Zr0/tzCl1RZV+FRey7bXrfqRueHT7NOmxoB1ZE8VnRAl7BIsVmQlaRd22PMxYZ3zwz
ecWt76TcuKNH0JtdwxiFakWuFAp+kRj7Eqzrxqnxe1h9j1bNtSP6V9uiZTHLMLCEM6vDpA1y46bt
AIxsaDlsk9WVvYBQ7QgzJiwxlNar4zIfAXURb6Qp8v0fcwSPnmsILhxC3/z+YGaSdjhmY7U496Ih
loNukd8MNZ2XxXpPenoIIrZGIDosZEsY+6401EYn+lEXS3t2vPkXXpVj1VrxyWU1mypLf61ZAnS0
1XqHZ4H2+aHRPgnWXT12WXzIe5I1tBkxZo/BjIZRFixa7wWCqFpUfUJurZJDu24nYusupCnHxJQ7
OJjbfLssldp2ZA4Srks70ubPMe79JaaBcFNwCEGtDfwydCn1Lh8epEm3Ec+tw5HbjjY5MJ6Nllav
E+FqpIngjjQIz+i9+0lzzYMzJ1jBlrs4MdhGcBcFhOjCnqzGcltqHGjMap3LubLfoHJcIXIaYlEW
rLL31HYKOlv2j1IyOSqTVxEi07ca3hE7Knej1e+6luI8BzJzdtNuP5B079MRunWR99JdJI1D6om2
tSy6GgifX8vOhqc9NvG2rayHxPUwqUJ8JraaHi+TpJg4rxRsbVCgcdxpwGGx4f2pkuE9TjHBMkgi
UpVoq9tI1vY2weIsSSNvi5I1tVHYcdzpK9Gz+64riCZGxuRXoTwTvconlPb72tYe5wIW6rBO3TGK
RgdOQ3vQREHrlDqZy7S6V2bNhqOvvs0FdJbJoxhwteq0LJN7Y9/Ro3jI5ULqNd51xyn6vXQGYwdg
zmz15lj0MfSQwYCmMxDZLtsDp72JkRhB1JZ1B4K52Cwm+Tegf3J/IfvRtCSn7AxQ9DSho0Is/0QI
02O8cI7SKN55j31ydLIDBplnmrkkaYb0j+qe7NDhmOgIsCaTlL4lK17YZST/Vw/NrKe5qU/lV+Xa
YxCH6sygAVkzgG1f1U51DKNTkdken6sVuKg7dgb9rIVQsQ0DtfoAeZkqdiyQ3/VuQULKsHe6X+lo
BAXO21utOMqxT/YqceadG3PmyLpzpgkM120c77w2hhmFoHxol5FGaM8gwIiP9WgcpjWMiWK6IbV9
fkl1yCNLZy2EOHdqS9g9uTdmeaqFjelihG809sPBMd7a1Wo8mGvFje3XTvNt007ZYfb6t8ELOsVv
NCRS97GjbOIe2EETey8DkiunKLXAsJT0Y1medLqZo97prNwVaEC2anqHb2n/WFQLKk6k0RILKMeQ
hZ5crY6xKpjvMu4nEceW9LtE1lm+o9kVRS/twxwkFRoRB1gBnTk+2TjcDSaDBsZev0ZlkNRN3dqn
GpKReLzXSNdji284VryHlnycrfiAof6YEJZnUKWUEFtUvzXm5tS3JoLSFJsRUWjM5BCSbeZh5Jqg
VCzUvZPId6vhQOsFTnFitibhL2562gQJBjU1Mvmk7bONhfaWhcbaVljezNL9qER1dB11Ze4cg1Qa
n83FegMS0G0iKmk4zbf1bLOn9J9wsz4q6jU6WdZTXzcR2WXFn6nIg94yQef0l7aXd5b6qkM34Ww0
njyPqQutnle6m34rBub3Dos2VPxQKpdB5XJm9sL9TqWRD2+DrtEMzh/WD6Zl7aH3/5uq5gHdCAE+
3WEdWyaggTdkL5x6cu1oxkOJswdyZtm0cnnTAA5BDt1vQ2DS3BEvhnFtUDE4LygzsBlL8qVEHAf6
dGvHw9WJquekkzdlMl6Fe0T3gRu+aq8Uezs4S62ve+rKtvUnGQmRzjvzMew+0DX6sQ5F6YlOhEmW
4IKHCfsLPmWbpE5CjwmiQgCyZ6q1umthkBdZ/ER/hkzPKPPBRmxZt2lP5OEj0V2kA6iZNO2QyUqh
9x8chIabDrUyA4L7UpnAxlIy9AAYkpxZMrN4hK69N3Iay3ICED2GVCDZI9YjTtU22YLeSM0T00jQ
mrre9ZPjrXPId1cAp/TkqamZoIiYEyhkO+ER6hhjxOzCltDSaKNJ+xMcyrWBKkEUm8Nyw5EzaAAU
JDYLvgDa5nCZpU5xL2bQqhkWzKiDUlMsL4mtHWJzek904wQbnJQwmkJ4B5ijzWPOdpPZQZ24PVhx
iG+NfqSe5dPskQKH4p10xje0F1TWHeiJ7l6f6XG3Vn43l8VGN5OPf+PozJobRdIo+ouIICHJhFcJ
7ZItr+XyC2GX2+z7zq+fwzxMx8RMt7ssQea33HuuiC6z3T8ONkZjS9s03P1BhuMvs7VXXj4Wb+gZ
SSY/9UPwYeTGfeIZM6OZE5lpY/DbRrgw2qG5YBl9jFT8bEk+liafqQZ5I/BYbfUSUXq5pI5jNAVk
g5ScHrDPPzukI2D8/9bQdprQ3g692gvCdbYJsmUIOREXHfW0I7houhJ2N+dqwWyShQj/K3qGDu+t
WTXOtkzYfIWVc7WIfeH3G8kul83OK6j6+USk/pis7KvNlw2GnGXXKDBo4WDd+gEpQoeGlQbuVpsi
Z0WdP2Wc8GzlTG4C60dRc+T8vFARg1uLHvkZdXi/uhBi+jFqrJ3FJG9rNuAbDY+LRAwk8GL0fmuz
6FWUjMALS7NcteEPNtytSzcgH6UTTLy7sLNhBwXo2pX5nwSoIQFDKfMQ40457qMNBMEVkULew+xD
4P03ape3gUEde1cszkP129jdibPuEkcrJszEbhwE99SB1J84VCNZyHWoC3688a9eHf37hkRS5i8g
i9jxoWWvuxGBRvFIcojYtSDxXFl9WtBtNmpxV0T4wYSehCKcE1s3UPfW2d0C17wsfz3YdiGhsKLu
H3tjKsG3iPcZPyizkXnAxMVGjbvI72y4aORoP3glemQFfi6z5lPUctvho92mbnPnK2H1kdcULesQ
wsHOR610i1rYyWw7L6puPhN+zrGb2aR0hffOpasYoLyE/cj0sLSnXf9QqNi60suzFfHo/QfW/+0y
3QJukTAIPgqNh9kdzS9vnB+SuI79gLBCZNUkFVUTDHE0P6T99PDyx/DStC6sIVBQOyGIEomIJHQD
dWCWYG6zoHisevSB7S2vgXgJFwlH5h5x2q1/3h+mq4PfjjOvaxN/Q9haKclwWMb2Dk4D8un/kRWi
+3Ds+I/uEUdlcLo652tZ5utkGuB8whi3up1iMqYJ7rg7lL1CQ/BUYs29ADT89gIIo8Ra/Qu9FNKi
msN9oNVr3pBNEkHOYqz3OUcWeIG+azfkTyZ63xSnWgJjZmLjOukLdNboZNTVDbVOuYcVxsjXrZkm
nkCplqgRVLZvC2jAOW6kENnIRqruy24pcyLNR7f+LLRrTY1Ms53dWxnWpO+ydfUrRoi9IfeUzQpV
RuzuBIxzlgk3h0HxNu8W0rzRsTHYCVxOCpCJT+GIJqyNRhbkhvWvisqflD1OQjQiNDdeJ3IIZGx9
1UII2pz0NTbL5yFVu0ykDSTeap/36WcT47HJF++LFBfOj97eD63zm2WgQ1T9xyzNNwVwcCqQUsYI
Ea7oCajQjPDNSxDkF8YqIeL9lzIhsTCzv8cwvHPHveGsoCcvIzhwCC/+j27Dn9bvyaT3OdlX0VHI
psK+9B1VRePc5ZaE0oCj0jJa35uJltcuITV4H1E10Cx2IDsHB5MvyiQSEZkuGaQTRTjvRqBlKVcL
NtBmLzrmXzlfcJ8DmKmwo6CFY4KC4IpgJjLxFuISYvO0mOY3G8Rv4Ot0i8IEKhdH74VCxt8oWAkw
1RhJeLW4taIldqv7BttKDIM74oOEK4V7L3nXzLhZl28hlDxMcE4Q0PZviVlG3DQDxllejbnh7zGb
+m81R4xJ+9I+lya3OS1ShSMQ66D5nBURWTKehZVAk0m6BpZWUH92ZhH9JEZykGryDm4f/lflI2CO
vP81Y/VgLwTdS+ise12w5l2DQBVCGrRDySWvCr7m0Y9c072xCc79zJQlDgHzoGwjO5L5wtg2xL5I
EBfx4ZRa619KvRTbvp0RxajXjvlQyQQFs9rMDQjK8wRR7t6wYN5COYYrBTQjysOTNpI/i3CRHqaC
eB864GSoLD8YLKIKWnFkJRR2mEaXlYgnKvyFDpEOaCrEY94865qVlEGKGM6vMbO2iHtmMKLuPzYr
bwLSAnFsfhwZ7o1MXo8k3cW7mU3+1MYA2YUNCIo79QjYwzgbnXnqCYUn6XUlsbY1i+NMHHmgzY3M
2t/GXe5WcAkZWOmmequZWW9za6uK5m1w0yfdttlRyvkTF0K+afTACN1uw/00flsQJXh2SEULSLnj
0eygkT2kof5wYu8eJL3PeP5sE72dt90tLkjMQhaKVmkz2QBx4vQfWccffArX2lTfiAnPNn03zeE3
+F/qOmwIajEj3xuN3xnss0/6Bfy/1Qs0Lt6uFdmwtQjUIijZtxSp55K/wEr59UzxA/9s5gIvAx62
6m+agLJIXPVdecxaxortSBm8uX1wtD3yTBQLDhdXJ+88sLTB7E7pDCGWmme1xuyGDMETyTBTdgE2
XPgRZpF9GeyUNt6DXtm3p8FOnlqU6mEv+CO4EdY8NgbIrH9qXHSs/YtiP6j2FejJk0iwZLEM4541
qEqy4bUOh5/FKLlFgjDeehYTOMAfdZa89BqpkGLM3Ccng+EoHkTnN/agN7olnIFCP0Wedw5r/SDc
gxS7BsCr1BTzAg4kUTLhCp7g3Y8GdA3uQzMMm74gwiSTMUiSit59TU4N8aJYrxjuAvgbwTpSIDEZ
SV9xWlRqUzPPl9phQ/heF8sbibRreB3r00p4WBLb5wRxWG/HDwg1H/vFbXlAgjVj78Nc29RqGYhr
DlI4X2xgM8B/gdf8CV3jNnndW5AxU6MhtRhDBfBI+rfI7ftdEYCY7oiHZmV/Ho3vYISqhqNu66IA
O7aeunRZ8xkP016yX51RUIcxh19Ckdl5I68PDQSJIZtsCl4c1X4EcXbUFBB5GQCSsnZNZfi5l1+D
lI48waOwBQ5CSbNss0xv5oC9jdQ09j0CvV3sdL41I6yzESNrwZuOc+ujni4DJVbfJB/xKs+GjBn2
T5Y3mr4y2fHXrAXz6pQn42PsQn2AvwDL6o25lDpPefyQEppgg2clJtslN7AC5AtjoOWCMNr4nzuy
6IQryiVCIZ9JKILmAFAqL7xfmRC6UHk/CP+Tmzk0GwzT8HhYpVQFZ7yafyJwNEzi2mPcNGfMaDHA
G6PlMMmqnM0Z2XRmP74p6NhbhoufpsFq3D7bVvARF91viKIGycClVIPLfN8+tpUatsHQnNvIrY7G
XKJ2Co2/cfva99a989xVj97jvI32TI6Yu5ozhwz9G2VH7uTfHXcVaer2Cd+G2hnMCTeu2dxhjkC4
HNPLMGc3nObRAQ3wQ1dCL+BgKXq+noUazmpJcZMRrUnYBIdBZhczKEmyyzXPYREBVTTLYAMywjs4
UjEfC9AVlqzEY8T2Z4BkbxbS22OfsxfCASxd708jkt80+AR3NvsFCMdt5Ji/TvRrgWhMiD0iwwzt
HWSuT8JM6Iyrpli/q8fFLfw4ydp7+ZOwgLoOzUMd9vUhcOYPz0xqCj/5bVoMx0tVYt+Qz85QPXt1
hVs7kRd4ecWGbQsvBVsr+GSzt8cPq5FgaB7cHExUm0vPt4mc9YPAxqOcdaSk0f4OJWMALhkCkRIL
AHJMuok7d7+UfAjT0n7ZB1U2cKPre2w7RwhN+tT2DELG0sbxyWMWii456OCPmSMZsNuedNseyuUS
uBtIVQiYAZKpdSwD8Sw+9sHZcnu60tZNedyTagvK/dSXhd67vWFcoiYqIYt110iIchfmgePbTfRq
VwiU7DohIBwF2aGfmdpa+LE7B3pb11czdnHx6YbOAToAg1La1jBH+B9bSXErRPqnSfhXDfH46w4i
APAGMr+iAia72uHdXwiH6UoMAWgfJy98X3LTxcBQ38e8ZWjWoUCLitLHvNFthr6pD7mMzwVj/4H2
Yhu33siBkpxMbMzPIzpAjx2/dJt1xAo1DuVtNIX9VjAei5K+fFSTxS4yw7ebGz1Ks/qYhU/YH/LD
orufYYSQ1vXiM5Tj9xhbQGLnDgmLxeSPoYttdN+o6R9hfF6BonylPZD5CQnQ1kTlByNLnZPc3c9W
8hEOzU+u7A9Xl34xw8pFco7Y3LnPgwf4R/TbYuVRWgXOqeXPkJLCBmn50jfuRxEzyk8i+uoRgIp0
0AVWzVtBAs/GwwrTMuE7203xkkMQYQe07NI++svn62xWzBRNEn9jolCSkjgxuatNqFnIgUXFH9A2
93BB+a1zodvNMi9n012e6dGtAYiSS5F27V3L9V1TPCBFzvncm9PYeNXZqN1LroP8EKr5M0kH5H2m
e0aiuSGGUu4qdHibpoDgYpEt7bwhku6RD/3VKRPjikS78Yq9sr2mukIXVzViO1r0cAIatY+IYRe1
8p/nDdigs3ETBDwWtdHzJwQ2MhXBrkshr3WBuukR3lxDdPicOm+y78Ij9s10i/PNR1sbXi1lUEcb
9LixQwZjUnv0kCgP4zxgx+EYn6JyyBNnNr/t7foSTMlzGjfxtQyj/xCOfAG9+eg9xYxvgxMjvHVB
9jqlBaGHulbczvV18grObB4QAhP2FhdRA8D/MBQBPiEoZcbwPRYoHHU1/8GFhgHECcodRJqtEBG2
nliwtopxZWVZRLw26i5zcOiqpQPSTUTVru6G+xJkzw2YGr/NMIjVYHC2bY+sYaxlucFuAuoNZZsq
lvBaFgN/WOYPDT80Q0TmFwAPabjmK6rK7WjEy7HhExQhaM1OI7cfEZ+gvxrB3prJc18xwvqryiG/
ypwdfm3wq0vH+pLW/AHeQrMaEX5hQT9TmrUSsz9WU96qBOMgQKLEFCzJzE3W6U2vCcuIpcYw4HRk
1qQtByW4pjQZL/acZRvcyjtEd/+BLDpbjU5PqvhLTs784IjyoS+SBxiyWFHBGPNHKMFr/IaluKFo
X3OMR/FUh7ph3lbxHygOTsvFbhPZchxFhPh8WvefTZrcu0IzAESBQRqd22coV8ruGQTircdYzTsC
4Wv0SG5gp9/dvDA5NIPxbrf2e7yQQUSq686Ihl3lLsVOrTDjaYlbbNgUD23U3HGlBb4xQF/NjQnI
fXDNnlFtE6ixdwsjR+0rkBIymGmwUsWoEMHlD3HL3Thvs2J6K6Xd7bk3/swXR+c/uiVvjk058RCm
GpjmSAASYeyrPidyy6KvDFWMvAdMzejUES+HfFbq1pQY9QvMjxzd9Ac9D4sz2c5GlA22QX4aEA6c
bezZEW0Fm3SQPGQKC0FkQtsVdr0ikE52xeGIOIIBN28sWvzHJtDkkHjZc6L7HZfpp9mTtToM7PJi
Vm5NH9yWcrzn8/BtO+pdJf2nw5SepXl/HwB6NRSOkvkq6c96K6bqUfdiF4Zkn1VGkPl5EX1rWR8R
R5LobCrEzYP7YacTRWXxImQ94blwX4CS4tIcU7+tU36nIvqsvDLc55l8HqPsTBLITzG6L41Hvq9w
zgYhnn6f8erOSNCSkJm70V3GkfQOz2CkUTJg8wrOaVyqfC3J9xA6q2qQmJQhrsispP41aC66sT3N
ITdI4hbJeRgJjK7zAFLDJIiMJIoxkvKe4O7kYtKvqUYg1KB3K0e+8YLZv+mxRYKj6hcJRhIGMwi+
AF2iLPtSlKWYAtIcumDmE8FIAltj/FeTcHqwtOKp0lB5beTHWWw8WFXANBGV0xbIg7uLRHlaQvdl
SAKKyqz7URODNCexfDdHdo3VxYF8mL+2dnQI6/qNteawG5guFp1YfMxJybbWGIQ47vK9rNRfYwSU
FKW/Yqx+NbiK/fjSu44+zMGSb/LOPUKBRvoniInRJUj/5cDdzfYqeYzHcTkQOnEbbQnZhfSULCJG
EMTcPu2QumSamC+J2mYVPI5186Vy96sCPLldguTN4t3IeZaZz1J4d3mGgkk9mPbYbt3KQlXB4RN4
XIo0jWkM4M1C0NsE/8k+f9CJTaPX8w22xuOI7IA87kPqBfMD00C8m2iOd4WX7hFkn/A5pmyQ2Ol7
s6v3JZvjJQ+6I7b4Z6V1uVvXVn5Vyhc9YJg0FvkNdCHcz1X+0DdolsRifs5ozf0B4YeDQJK+95OQ
w/0wl/XGEWsLOclz3Isvl0nUrUQlOdrhxKrQ8GGpTib6F6+PSTqaTRhXdXZDGAeLjTwDKLQm3fyq
XE7cfmtYE9wLdjxuYH2IqntzBWk8IetvoLl/MDw9VAPYnVARcaRaLgCCbzrs+wHso8R9zMXg8T23
1YFspcqxGMi56wvQFtmhsFFrL5KBE3N1TCGbrnMxNgqcZvYMrW90te9QeiGhZnvtII6XXlEBzp2s
uxEu/4LUtf22COpDGs872Y7fEmUbW19GDlFbHpNq5UmP+exHozkepsB+jQ2TKgZk2lhHoJqiGuGD
8LZOaD2Lp6TmHEE6/l0EPZS84RppxOWoMRDdRFd4VAuq9ZCCve8O2yjiHZqX6UuW7scoAnc3Gk+0
uxFD5tFl29kVfm/JXUvsB58qzm4dJpeRzc2OVAEQReswvk2hK5rlxzwOJk1sd6tc3FwLRfG261ZH
LigSFJEYseo1Et58SePrQrIlPjiDQIFZM3FAFLcN3PA/lZbXyW3mjaQkAcv3yXr2qSqyu3RbzB0K
UEjTPrRodxED0Gfp5AQTy9tAkCPFFkTbWFoNMcSEcNjObGBTjU5BwgvnxV5Ko0SKd1/Pj9VWlQko
HW1s63hy4AQtAEVNQMe1CUQraVjyR429L3vrv6We1Tkc2KQEplD+Uusj2/Qd/j3zUOchi0is3bhS
PuzKcS8uGh8CnQm3SwBMbEVIHjQzL7Q/NqUB1s4OTwa2veJI3R0fut5CXZz8GcyExBo98bkxoQ3i
DzUCE1y4Z5iaPXeYrPOJ4XVchEA9Fqz4Nps++nTXPQmn+ztoriVCn865p7+6Vr/Ti3vMpYvfGpME
nmu5zaVs0FrIW9B3vwqEyKUf40OhzFOJuYTJq5QH0TQ+/L/rMKfjGobMk50O98FYnF27Mu7zAROJ
6PvHQgU2A2H6Y24Tw8c2G6CMEX7XRcg1RL1r+ATQyULRg9+3jLw5qbU4m7J1T4PD/LdDwu8zDFxp
znyXi4lgsQNE46QEB2YIBYohIdWjFpwOqmO6EZ7lLK8JuzriCVGuM3TbRSC7GC3xF2ecToFwopNO
nP+GqEKhjLgqM5AEj9ESEZjDo0nbowkEt98Jo2GPrbhVlrDlDV7UtU2c0ccg/0LsyK9ilIyYMn+t
7L9ypPqaatPeg7xDYV+3w7kWVIZznmxJLsy3uch+wrneN2L1VHRwuMSCgmrROt/JWsIZDRW/68Ji
yAx4s1PPTTCyBd2GzUvrp/O0JyDovQcLgxQZUHWZaZKU8hYlQOfc1aDm/ZB4/wxc4WRgIoyYo4R8
szj7rhocbYYuGTQFYk+qan2ZR2Ry0pUQaVFxBMrqiRdOyPRo3OEF8Nf5Nx8K7nD+Ll0iNUKi9V3L
aufWr5buQTJLGkh6+890nH+RvTOAy/BZGfS4D2ru+B3cigcvhh0shfM37LMfIowIjCzEZ10mvpsm
EwNibt14IHEGrU6VrGka4tGUzwUiT7+EnuavkT9zGDs758yASxxqkyoskNGXa9ffqeGGu7FBlb6o
M5EZj7CXoi0CrxV1F4F+d1Y3l60+i0wfecgv5VQXZ0fOR2HELU7LFYg2LooG1G53PblXYee8e7Aw
dqqE0zkihEiWJD0gKoBdGQSPXmycpyhQO730HyAvT25KSmxSof740zkTEkOHDFVwrCfR6qvXoYgW
C8JEFec/IGOfmQajR0n53kamH6FZIbG6piEgBFBQl8pIX1G9fpBQioCsCfHxlwwIS7oVmHwWDYtZ
+a1xS0Ysw3zaNN4QLJRdD4fIZkHjaPthsvh3jnH1YQ5c7VNW7dcPquOwofl+c6bhUoSAPfiH0o0y
hd4ujqi3FcBrStrxtektaB8txTaO6a074eEg7qnxSSyiwMOsCYRlW7rQbLF4qC3veX+YOu9f6dU/
0AXZIts5cK548AsneC4C5dHiB6+FLvLruACl8tTGDvvnWmTvKAuYlwrnVFhTd05QlOhUGBdtxS+F
JC+Em6sX+UCP7F7gDmxZH51VPadMVmSBq0zdSEAVPU1rOId+G5aX2qVeDApk9EZafJqh99MmKF7z
jvANt0dLNYfLyzJJbLNB7kI02DdVWJwXfE+bMf0MyQAqMm7BtEmIC8wvukaIM/cofReXdSyaCgqv
qcM8aELioCnxlya/mbQ+pDFMoqkuRYqqK3KRx3uoW5qcmbHbrjET42E0qkOZ4Bm2VbxspyZ/rHX9
YxWYGiasTZxk6WHWjnnUcUmeVRS028TgeY3npThnkU15voDcZKJFyDbbd/hee7e0l3043gY3G9l9
VkcpJudIe/ViZcMx6It15cVkYgx/lcLS21p8oXmv3sFG0bdPDUqOgFBghobpDnE2LuVI7PsxMfYB
T7g05rvChJMajOwn9U7hiq3MeddeRVY5fBG+m5kpIVcMJhm9rUUtH/oa/72ayZmLmy3DbmufFwu5
JCZ49AJTISBw5q6ecPASjie3Uu9JlD055z7gyQFwdc30mRMEc29Fzj2nUdg1+C1TzBj9VD9qkXJe
5Vc+s31ToxIw44Q54LCjP0Zsb0TRRqybOpI1PothOZpguviIEBxZ6ZuNShqV2WEkbYWrfmFjDmQS
mbP52HdKo5L23nhz4xfZKdIm+gX/GWYkkgQqBNHiNWc7B8c5+m4FSp78LUwxmpgu0TFkKiDi0bfB
cyDzMwFJfa2ney6zb9RR5HjUv7BJUXao6UVU3nls4d+gmaQMh/JQ4oHfTimHbW5jqQ5iLElxjDoa
NdjYAV9wHfuYY2FEqT4erVgz6ESNjrievViCBcCy1Faq+b0L4l+nkO9waK52UrrsvpdqEwdqD5XU
j2Q4XAzAlHOEjXjuvhhnjI9ttYhjQUFv8gvcI4pOKAA92ujQhRRj+532zKPtPkEbZxqVmr/TpI/N
YixbMro5F5LxA6pkdTS75ol5gYsAMr6p2cyIUSO7l1CMDfa5axeUpzIghg5oq7tt3cWgJxUH/Iq0
ANwb5AVl3gPXpecbOcC5MpePOuEkLBn4Q6i+VGb0GbYDaPepORnR4oPpj/dNbtu+FAsochSdbUu3
k1K2xkgxalQsIDO4CPpcsfyeODk55zpMVlvJ1PoY1gwnLYhcl9L5LiT6F8gPe40q4dzWchcFTnOO
wx24FOswT+njOkLNndY5pHMjL8i2xnmsEmYSrbqwhtHc2Bs5om4IK+IZsRgjGzJF+jdiSlSZ4kYA
IsNDhJVSWox1x+peee57JgYK+ug0LeMLQ7x2gwbhnBrv2rDf6gw6rfUbAyNu18a/yOoTzGNSitRj
UMJZRAxvtNadr/prTjvm8cBU6gF6Te1liPxrD9SH7A8FeMI5DPjwkTNQc9DreS0GRTG6e6OakFHX
OoHtvf6fPUtIEQ1fBK2xAecViPkB3mIZPqkPEcL0DOzKNIIOmfJdLRm6o6kkcdBy8VF2HRW9gS40
lfOPSj/rrnohLXt5Bg1kM46HFJEbigeW2XNQz+1+HCWmVHPFy2X3rKEVLKje96YxtLSpeexLRSNa
Rpaxw9UVg8EVrLwRabPA3+YkjO60NQUo5ZCjNNNrErFxX5zD+vIRx+vrFJ4KFiGEBEfIdAfyzojp
m88h9T7v8ex2I7ZXNlQCENDYLndyv0t0IYxNcEiPGysn06AhxJP80Lclp6rwzBmnecSZV7gDKwVz
XVuZQ7TfvYz2hGyYF6MjNh3ReWtszTV4UVdUlKZsP6sw/rAZuRSp2HfmcT0diiV67iXfTJbLP55H
RQiz5gfbJ+iIBBdO4tgNLBI1sUPCsWkgkA5bBqwU3XxTx5IcTN8Tc3Bx8n5PFg4AbygU60/N7RmZ
PI8/SOoXythiU8NmpstthEL0WEcFS2DAWNH8rw3ig3Y1IYLWaotf0tewjyqUr82HK7SP8ZX0CI/Q
pfQtpheOBvAjuFwXPlbEtIBM8Fgfuki+6ol/zYCTfpLdvg8w1BAcxkVs+HOucKP0xTEaWf879siD
Gf/ooXxLwPk2k/Ffsk7LJwrgS2maHId10l4BhpNFOHSolEoXdS5pj20637yePpYTDc0P0Ia6MB6R
CUCIdd4xUJyaEAlbT/5A59o/mvyQplU48plWh4QKauLtfBk57+HfQs/7uK4+iKE98GyvOw7b8N2h
re6J6NTOyjwEWl68LxvRPtkAuUVlJTvtcOw2RgCVsn1cREQPubCB7Wn2N8hvGWEuO8eqd4iVmBiP
YXk06fwcevaNoy5Sflm6+ks0OHpWg+FNOhxqL/qTJ0ibbDPdsf5+H4YcUTN14uQh6tYXVimfSSh2
RWS/J3wLUyxp8BhHbmn9eMNJlmRxyBACB39OfTeGtOVj7+CBENErtt2d6AdJKT3UZNGhlZtmREdm
Jfy0fmp789wbZrAfXOYPthF1jx6SzygA/ItJfDsyEzwph8VAn/ECwTY3azO6kZNLhK/uJWUVzaNo
CSsTNoPFWI3JmRQwXjwG9R3Ha2aTI00oFUN3TRwJOKn4TjgEEgEqkIFpCMFpNKI5ymaCNV33Dk7S
YpCFX0PTteuqpmd0mhI4lbktpf6ysbb9h3xxz1dco3vl2Z/T6cvt7PJgxdDcbLs+SGj/ez5rWC3s
fw5jDePegvs7CQObVdnOm7LHWhsM8zVLGuYbeIToEBWsI3ImA42d/xuk9rOca8bTPai7jsEiByu5
YqwVE3a8Xvq41tWIWv+bgCyjAEOGk2Axq3ODShTOMiotd5Uqdm9xKD8dI4ZukJF2nR6jOcYX12mW
LTZmXC5ZUHZ/Tdbh7OdZVsiMcMQA8YDAdNLTv1AmoOUnQQwPTRy8VBZVOVR271TxvbTSZOZkYugK
ioE0M9QVhLyhA1r/SzZKf90IACqY3qaGVBezol/F/ftkrgshvsSjXphHkXDTn6t42llexudQUSap
OKzPLUWfVvGhmSmPHzJTvxdGXF7AjBXbc9dT0BICKndmYj92Rbxs2M/ibpbftTb+ETzGzyudd7he
yNQTVGWYpXKh3Acxs53qw8c2mlNUv/UrIBLONMWv6bkFg/eExJZynp9qhAl+quyYR7zDF0liBOrH
S2MhS25KgHBOyc7FcPRvJWn/3Ap//VL8UYN1auKIEYfbDYd4SO4hKULAsHBDSsd+oJGFxYMWDEkp
QmUU5x+VW9FDekbO7n4qkLcgveGORw6VnPKZPVlR/lqaUnW2XT7+wb2ZS8bTj00evoK1IeX83st/
JnkzqR7lgY0ru6OgO2clJdlgMgioS6Am7MoZYzpD8mhUDATlcpUBaUcdW5UpT66dlNmuFPdqwTRe
e5yqpmO+G64Z7ycQzfE0vnnhsJuM6GGaFPEATrFnFYQWLXlxZ6IZDDwsO1Ujb4hLybS95zJjpp5u
6SGSGKEaxGykM2labN5MgZIEb4m5rVz7C0A+/7hMcJZ5g/SnESUc9AGuorzxOJshqlQgEwq8Zbtg
EcZmthDCzAjy46VKfYYxKDtYsi3BeDDNadyIkCWhnOZkYzsBvqFCHh3cKofF0g/DSFugSxGfsLOO
58aWT66B7KsP7JuHhPbFaaQD2bmafCC2KPXGodq33bra1xVbYxUw403Z2RsyfuxU61xqZJKxhUhH
BlDg7Cxvnxa73CVLmGCl6maqTgiYjFiYseniu20XCW+pcq//D92ISJQzEXbd22b6GNaAH2GsWSKc
lCgIrEvw/7yTJUKeHyDWiNYgMtAuTNwM4I1qHJj2DAELgbgtDnpukN4i1/0b6BJZQ1O2CJtCdYy0
p9gxLfgi2vokQBflvu6j3zEcUqw9iDgLCaxqrsT1/5Hf85ABUMMgz1DLPi2ECl7nuHC2QQwPJFva
B7ucgJtX9nM0zv27MKeNpWr5x7bVWYUqvxmJ92UkOD6o5WBTNq65ESpABDcmHWlzA/5ekf/G5ng0
Soyx/dyz+8NUs1nkRIPdTnFyyJgdTlpnEKJN682ZxTugYzFtC9VRFQLDeUkgDpwYMzOp7I6ePUw7
smnhmQVddEtCEqe9MNo52iAUK+AbW+zwxu5BHuUw3JuxT/kv0V8DUgjiWGTOBmkipPZ2ftq29XdJ
2U1xK7rAfJRQIZ4mpaBzjO04kIBOjhcFPAF3uDOgjxh8JaKkViKrZcefhqMZbw6tISO5DYCd4l6M
Fgd6XhSXYbEv1pyqY9IF7lak8l65pftsygDwbyJ3VmEJFqvEAiV20Z6rCKnwiJUGCHf51SG3eirQ
QuDwrB8RwP4TGUUy9SF9uGvVjzH3zxYJ1eADXsMmZS87ZqjhCSOe53cICE7OQE6nocN7BFDQN+vC
3LcoEq/AgHZxSCpCuv5lVfbOkO01Jqgtfbz3kP7/18o8FvQtHtwdvEHrpgbb3Xn5qMGcYhWcmAe8
pO2wsG9aRcWgxuT8oqzxH6JsdKZ1/B40vfFQxSUYSYJFtBO4D6OHEU5Zeflgmdyic/nsKjhG3UCp
EcdHTBc4i8ruWMhGPtgrGEjG1R/T7nKA5718MKwCDWxX/RGN80J6DmWB0T4vYQRtD6L9xo1FdsjW
WFqrtZ+mubsaddIQf2oQzkMIZe4WD1Y0EXW5flPViOFgSVx9UC6WHCf4j8nDf92cGm+TNGGhoJTd
TQrPfRbUyzPavf+xdx69kTNrlv4rg97zIkgG3QC9SZ+plDLlzYZQydB7BoPkr5+H9aHR0w30Yvaz
uILq1lcymWTwNec854F6bXqWf0M/GGhEJ9sPHDDwgtNBIJPoWRGfHNi4TIUY4MjOby+FN7PAdZLk
T9S2l7iMNjYajNc0wqWSTen84iTcPmHcpY9JCDSIiUlALoJwdoME+O4W+sbzS6pSr20/RNAfhmBW
P5PT7j3H47Is87u+GKBI19y3rmHog6TrIA8kuIRae/cBAxhjau7//kHZ6PDgEV8q8OBxlw2PHPjD
Y2djToO3ddRgY/wqm5BV/scHM6UuSckxzQYN8ovowwhFzgFX2sgmCVCRNUS3Dj/1MSbP4/bvzefI
ZGfDq775mxNiBLCD/7lXOq85lpwBmBpdOD7Ed3i3WrBKK5LpakXVeK7jeS8xckabnoUDrvscHfS2
xl4H4G7xEZQOWXEA6ggBQl0z2QVJV//9U2bIBGp0Lj9vzWjBX/Uj25dA+O+zQU+a2qQ9jSl1sufm
6kG1hLVXj0RlwbR0Z7LYC0SiqrxEPoLaAqGsn0hrY6T6mnZg+YrF0+7NXwF1qYW00qShWHmO26DP
ZD9coJA3ZiZ+0j+GJATgTY2fENDf5cy6If1u7NK/JwqFIRe/IpK8Am17Wph7kVC3DZr/D5TRMojp
tvxm/Sotm/5Qz8sAKoOOGskQAaj3R6OE5MqEumJH2Kh6EIGxABBXgnpgX8BZmx/mEn4EwUsDlOI+
3rFnpjfAiZun7hNLUw6QLFl0XZ+x82DRicOtN56Vj5n9BRvHbqDJE0b/6kUU/UBtg/pOBBBb/JK8
uqb81WESvS45lVllb7k0iiWpDzl0v8wX2zB5luOit0W3a3lWd8NDFWxdVByYp3KfgBXxlWZzq6b9
33/hR7g5F5Ndefr751yC/K2c7ABpbWkgZFutbFMTUIsN5YTzAdWUB+gmZqQ+ZxUilB5rjpOBXuz6
imPUZ8ApXZ4bjjlu/vMv/n72z4e/+vY8/HAhQxznArqarCp1hJ8pmD84pLmcuthrTn8/MyeDo6Me
uDZx2Z5UwxjHQCWRr/5+ymHE9PADy39y1xYRkEk2PJqsw707tXsq5/o4DOp34zuSljBeYqmoJMqT
xfJknzbWXo+eOswQ74gCRtzUNh+jgb0/o7Ka6LQQnByUrR5zlypxZETIi5GtQ8K8q6hQqN6bfWto
Y0NOk4miBNaswwoM236jsPDAvwx36KH29gJQyI5RNDxmEkDP8u+YTu+LBbqY1vO7aWnwt2yYxg6p
TyTon+L8BdIXGwYEzl4uy10zTEDSJmtYFwWaA9tCS1rVB68LmNFWKVOx4rtU0eNg+j8SZQMBZ5rV
IhusKK0SyF3ZLQsk89il7kfrqvu8a5kMciGXNLqMvwCyYOM0FL4tOtXPMh9PeLmxwT+GPBCR8/Y3
UgwIauf+txjnW01uHZts2Ccm8Tizjae3nlZca2hGQjKsiJ01jX5GNDW/TBZVXjzLnaUoWavswZok
BYkr0Qe9lciNtSCWYmxcii/aO69wPv56dlxIj2XCuezvs7imhZzji8k0ca8zC0yyukOpqkbVbjKr
d3YimXet9cr4V6+ASN/6lYnuTrzEdv+D8f6i826HPQKBYGx+gJXlaGK763jDFcrmo+kuRs6oOqW5
9wUj8+jFuANMe4NsDNcue1fioIAJAh2snLP91sK1GLppi5yFjJsK1XM7D++NMT6w3nxz4hZnb1oy
vcZ2QYUe3ZYeAGjTTyqmjHzVuIhhOSM/8tOjpa6OCR3LR0a+IiBaY9SgEzz5fv7A3vye9plpVeZ8
SBcfTkTsj9p5CxvHES0cqvmVV/3WKyBqwWdMgrV4qHjgoqwhBObNk/WeXoS6wQA6XYLbNUC1JgED
gIp9d5RfM3jaJsLpYqKFCNP65m3OGHDrFH8fsbogF8lVx+h0xgCH/SsdATG6P8gOrsZAb58Ux8Vt
vkbd5ZhLOVG9BREioGkPom1YyQl9i+1tO1Y7Zc6HoWcLtmSy6FmgXdKoebWjr7IZnsCrQi8I6z+j
a/f73GVQWaZEZwCOJoWDmMPEuIThWeRRuMHUUWCHHxRLVmSSgtj71UAng2iK54Fogl9d10xu0udG
M3NPWqDNFfswWN7fASdWpaHDdpSOVYWM04rEGbfi6LNNh+Lh+cM+FHhujDk48cRmSWJ1LPe/B7a3
F7r6P9NcDXuk/xWoLxz1nDp0mBZjg7q5Kx1UuG454LAzNEDCvn3Aog5NfxoVDZWN7ydVzKKSmpbL
9ClWHPvWMYI7hd+ATTHT+qapTqAENYHorlpHStFNoLDxfYU5wW85hx+B88GAaSqWyG1+DP37wTNf
0gQDdcwUYOUz/V3zsEK5LcdDO6hhoyt0+/F89Yf8ME0tPuCQUPAJokGWApVhn3DxquQZehXuru+Z
GLVNTEzTCtbXS1R9Nbn/6gzjeEDrQrJ57stdtzywjCg/Q0XUIrgVbvZc5/x8IWi9VTxCGHRhyuSe
/xMSK+97/a5RRr1GEsgczYGpj18n0cE+iCCpe+TaYkyhoAKFxdSgXPysF77Sn9z3Py2zuLDMv3e1
+m6PoFWopLNLPzXoFfUB7V3HQsr5pEjjOA+bo5NNb5ID1Z/VZp4SfhzQdCKb3vtpFzdi3kIgDPCe
cJW7NtsJ0wA40Yj3uuUrul1r7xvnprZiLs/R+ao7/3ZYMEwOXpjSbSHrRh/TkDE56PVptFGktMVH
0/ibaVoQEJN7GLT5Eg7FZTkCjRkPaWU9EID64aUCS+9f2Xr9Vtj1CRf11dWIVjtKHz0bn0a2ROw8
icB/NbsaqZ3P0IcqzJw+4rzEb1qrR1UgK85wJDCRnmEweyb6o96/tROaILf/yXr3tsdqD7doRhvQ
pv3VrFh+l+Vwjtzh1lW4GArnq8fH1rXmXYkOVRTVwNMk2NWpu/eaDOC7HT3gf9nPKnle0gqEskHw
HAsYMzo585pfnaI+cFecm6570wtrJhXnsYxYb5KeQtW3aNJKh20lVai1rgXCeawfIqloVz1oItPU
Pdq+8WNrCnZlvYTzu4hKUo1KUPlim/UaAmwP0SAnRNBjT7OiKboaT9oZLO5drhikL/g8kINXQ73v
au/LcoKnOeECzHwweR3+gC64pHFzYv/+7dpztJ4jOADG0N8HsWBzsXAVy9n8TiX7HZ9tCMeJbZ6k
KLLjhDQhieONSLPq2KZ+SxHk4fr07QiNm1vcdakx7ivmUltLk2KX2FZzGpE+/fMhWv4YT8MDe4xH
DPzLsL/sN6NB1SgUhr7GR+vTkxr/TyE1LoUUMiDO6r+fOnjORvbauwxlhhePwyZKe8CLsGHYJwVJ
fZLLh4RkJFp3nE+RjbSwaW40SyLua2wJ0uTHKoWifUCwevr7IbeQoxAPKVjrURpmSUjR0gGQm/zw
hFMS1ZNEMwWIc80nzenvB2GhE8u6YEBo5FyK2rjTOEq4ldJtm1VvbTfYq8VK0TT2HnT1KbAInJxH
69CLFj5g68hNOzACh7m8EZWNVtECLNMb9/2y54rC+EmZkm67oBWMmzdfoBmkuAOC7NhfM0ZZqsw3
u+gfA5uqgLQJ44HNDAm7GaO1cFLxNh4CGxhcuujh8BRZOLbejJzjtIsQ98LRt7wdTIJXrPDMFjmN
vDG/dIyumEHGp7SfqWVc/VCD4KKYBQdbn309e4jI2QX69rOlkupe+FijSa8nzKK9CQxyzDv5Ms9M
B9ORUDHPS45uHrwjQDeIdT6HZYZLhwMsQqSzQy2DGBfeBtXdLIN2w5OHfwP5XFjF0Q3s8zgzrpb0
zBy1N6P2b50ueAoXF1YH/GLSKdWDr27S0PjpIouwgG8TZTF4/mMsB+z5JOWFz2UAp7lykn3cy1tX
T1+mbb4w0P12qI48pZGmNHKPYXlvGIc2UZiCW/U4lzatm50eRiuemDABHYaKu5Zc6/jOgL0x5IzH
loTmsX+baK54qzkJeQhtZY4Zsh2TI1awYNtauEL4XRS+nKKPmkMcl89BzL6w6EbWf+0erjL7qZGL
MjQYzXGybsi/ttaTLc515d5B9UckojDDllb+25nlq1fRcfFIgfMddBEXGIcLmS/jSCnuKp3dgmt6
cqcHx+MdEVQDygdObHYNC7oXORMz6QsJxVDYfCkKeq80Rlp+/eXmiI1GmaKf9rpz7Tv+Zhiqo5HG
yQmLQ8ksnVLQGA6OchjkaI0UGYIU9GL22Rs1to+6P6dBUjy347hvTPsFYiu2draCya12Sna5fAOZ
RX/URDsIzEoBZESWaibFZsAQw6MdwZgut040f3iMnZC0Ix4y0eVUtc8+ENsac6i13aCK6dthVSe5
jVpheKxySYnJ9maOWvcuI6Iw1FTrDlD/CbcS2h6fkRIbWtRnYmu0rN9u8IQvogq0Myajr8bAh9Ek
gKkrEZ3rVN453beZqIfZFkja8/5TkQ+/MRru9EEEW9N2HiJpPzsp344pXuY1eIx7eQ4c77HHTbLv
S0yDff/NDvrJRUq1sSx+pKhdMpvtP5OMGE24d+FM8YPwOvIzFjCE4K4kBObms2F0tMIV/jEW9GVh
fg+0d+/O5SZz+A9rBZBFO/nLDBoRy77F8pIr0aFSiycEvtKM9N0wSWjWWHHysWE6V1X70qQxwnZ/
mg2j3Hh1QbOuxdHu5C4Mg+lpMnJz5xvhLRnvjzjDH9IClGDTfvcG2anmQEEwD/zMCuYieCPsFuoN
eAZihsD6UUPMGNFgj2lavGNst7q9WWZ3RHfqk6GrpzCJX0ftpdvUGa6MDdqDA2atcxrcn4YNzGAk
6IXxzJ2ML22fUadZDY/LuvxAWf0x+WxhbIcfoW7AAKqlWF9GWUT9mBvfogBJ56nDQsJ8s+OFnlVN
JkWRgIzLeH1s08Y5SZnbssxDEWHsq4KcDssZNcp44y7x2407425BcSVv5OQbuyEhlsCIeUh7zQEM
BRPYugci4TgDL7NfbkXGOlgqphrIEET1CQvtbZhp1VtT45+181sOXgIKkoKKlZjGE1D1cqRpjClA
7AZTVGrTnUpHvi8h76A8kR8PLLt9YYEwBM+7SQU5SQzYLkbxoocuYF5Hq5ohCHf68R40MZkDVgJO
KGHlphvvp5pgWSDR+ulbdUPF3qz/f9pa/fPv//b1P6WtmUL8fYW+xv8d/VSbz/7zf/3gcuqnO4LW
/v3f9vAJfz7/73i2v//gn7Q1w/sXOWoCdCzMANdHPuv8R9wazFlC1QR/IT0rcE1puf+Zt2b9y/Vc
ixg0KUzfcSQhaaxjlyg271/EWTOmcW1bWK5p2f8vcWtk3Mr/ErfmMBzkmziO50nh07Sb/y1uTWko
QmKGRS7YGydW8JVJHhZ2V2dAObHPz8nsbNwWHEZmXCvSNw8DY9RVR/ISTnT73mAXUPZpdp4zkx48
tB4iiCUAT5rPwIXMzwQxRtvjr/38NxpxadUjMhskodViOwir4sErbJq0Vq8bu90Aun42gvbZN4yn
avhkeccpQCIu6AyL9o6UXEO0W9ttTxLx1Jms4ERVv4MVYZISZzOXN+akxE2KgGIzhe2wVsi7VmOc
VjuL7Rn7q/GmRMSwtpJwE071czHRNvROd6k1ehsTGk5HdDaSHiimToDZmxz0R9dvLjkW8KN2+hcW
6/d2btjXqU8wLyUREhxnRTH9mEzBZW4zPKuAHdlps/54gij2G9HaNEjG9xxEaLNnnuXY/x5zGC7s
5Y9erf+4XhOBKxiL2xhRSYe+zi+HDhCY+eH0JxnxS7Ns8Jng8uTjSPMNHR8j+M20euGuHltqrKCc
Ga/2N1FhvUwNnu80DfOrqatTxNjvEAp3IyE0nKxRfrKBNDPavNRrn4suZKzhfBMAJgHOHlszBNER
G9fSZ/5ZtLetPWK3zi6GiwMPMM7aVql/cnqF4hKLgHea7M4HWtdvG6Cj+USQUlmMqL7ilPAohPfY
tZx7LNPAuByakNqZbqgsn0wr/o5kwdvF1u/NhGzZ+ClT+YYpQw7Ib0gpxzKc7WCLimjBKZC77MUm
gmj/YxauvKsVi+DZHzYGJHIG81m+AVcYYrDbjHn1MmhGRZ7r7P3JXQr/clMJ7+BVnrFJHdTeEBLO
OuHgJd3w0Uhs/K95P+5rAd17pAM0SvMtwJmGWCsfFvoQA8dII+mJRH+tVP6cxa5Edsjka5Tq18ar
CClcxbfxiPI3emrtxgIs1bCz87Jt0vmo23RzqkE6Ujn5Yt8j587oeCJzEkcgXdG+y2jX/NiKn/rM
eelSdmuDc4c9cVg3PYaaMGD+RGjt3vLpAzoPcQriyx6UOZAeGBIUabWrNp1nMnkfGwas2fjdCKQ/
KAUqUtlcxE0HqwFSy8URqJrekeSrU5HoazLB7nOtr6bDZzClXwkjKf57BHAGy1OmZfEJKP1a9eG3
LPkqILuzA4miCMgi7v1WkD4WILnIeB9PWlTvsYnlvnTclim5qa+mYD9IAtSRPScwPJXdCLb8O6cm
wIx0NPj9KOFkD8RIKDyuAynAcjF9EYy4YU9xJG1vl5FyB/GieYyLoNnidtw43BaJMb7EM6LazAs3
zE5jUG32E5yJeSc7nsDagE9rPVmgdFfKbG/aZLpF8vs4gCripYuMdToYW4wTJHBhMPBTa43upz+a
sbVXoig2OHLjjec3WBFzZwEqL/GoxVdtuMYuGUzQHZjuoEUIAeaUn0Pp/M2txgEjkf/eW8pYuXGD
/DkS71438ZTPBXTA+NbiVkjy5e7pJ9JAXO8RuOCNp+7q2n4ucNC2+SlEvsCwGydt5gUbhnRnT9l4
zANQHKHQz55hQXUwNpAlmVOQBXXUMyVZOpLX4LVfXc9AN2/y6GS4zsl0rIyqGlKMly44LsYxuVcj
5cd1WS9ok/YjM8dDvfS6WUTd4g6kU0YxZBCj6KqdIm9yg73yp2CptG8jw6BYp0XKrM/EL2DC82RY
c05frY5+lVPjlClgTX6Jfwk74nYhKFOr8v6X7owqkw1Hpcf3sFKoUsrhd0L2eCgK9hfZTcxG/m6s
zad+6H6svnrhwAnB7xjRfY2B0JgjQoabEa5FgyHQG7Z/rBLnKbk3TDzq9MzcfTtL4zJqRd1ddUd3
BB6Ud+tRcb1ONjZwVz7hadgpc4m7Y/XRmeGOcAyzoIO0RXor3fkuDeLjbMpdSZ21tdFoA4k5CfqG
1Yjdnq6OiQGvJaaiu8aJWCrwiBnzvV7EsoMbWOtQTBcjr0+BbTNbba5F2jwL4d2p3t8pkVzw6YGb
tQIwXQj9tbYuho1auuCMAxhiJwx1w/vGA3o65yVKXUaNTlznO9Fcp6m42Gn40Zs8fZdP2Pi/Bw3T
Ls966Sw2JJ3LMj1qnqN+EWR0z4ZW3ja06mNrpfc1e/OVI5HpmVF+Y3RtvFPp4pMT87Xe1PYITsge
v63a+BnrGCR1JA5JjIspc7OD7DuaRxufGGNX3de3+CKjLarFK7IhYpLD4DWrInvfieQBTuReg9LJ
gLCtIgFMrgwoz/2sfxy51/sEGAoR3hX8/3Go9vbAu5eKFCj5/FIjZ17XU7pOhqsZl+h0cmxQyHno
zsWTtN1zQeyUN3gx/hbr3vdY1ZPPQtpGBo/V095ngrpDgpo4uJlzFTODZsqSO0OZKJzQvwNdvaYC
MigxCISEQXuGg33oSZqDhQTOemLcqsihhLq1srKOoTMZDUbIbVwlobeKkuGliqfuZGbNW0pUxdzU
1jNjnQ8seepsQXMN26LckZLorqPcQODuqI6zXzzUZhbtilouB/k6K0O65088Z7/VvEz6e3YOlQtC
l3BbwijzP9gAvvJJ2SAsvZ/O775yVpolokks2oM+kDtJxsY+lIvFKLdwEkn/Mk44N/EN5SvfNAlh
RCZImEhlIk+PSWdJ2v7cNPxt65SvKcXopoVq1YiRgsOzLskIPnfuqkeGE/bBs/2XjAF5kOXJGsyE
szMzRfpg3RIbCo8w7WHOu/mz2+TiwNL7uQOJxvR+j4fAx5ej63szaPfSIKagxIIIjusizem2y9gZ
lmPS7WYzg5MWILCPFKk2qgF9CpYTgR+y+rNTDsxuvn1S2DFlil98R5w8I0fq0PMPSODU+DBpIHnC
IrHBmZL4LqGUH5DYCNlZhBi+HJodiFuOy1ae+z+NAd/Kas4WwGg829FepjjL3XIJUzKAFAJwSbGz
NXALATwXORmNyEdL/IMNvlJDBleJ7XrZytt8x0lsMsRXpSL1oQPSf/D8U8q2cd00dGy5H6nbbJIM
YkqSPbP6o4/9lPS7lMyhNOGtwi5pJOpDIqyHBfXik0kbh1ZJBKWzIN6RNBO5uGr4RqssGjm6h8E8
sEtjbMdGpbFFiKaAhwABtQfgV4iFauSjaPze7cbtcRRZGfMDmu6oMqCcJ8btzP5Uyva3doMfOJX8
/P3Vd+xhN7YGKZqjuUEYap9KGwR8Lw96Yj+GK2Di7Ui3vRUhsGZM5NNvEuHpra3hnijSFsxJFDCQ
je5auFE+eetQ0bAljybvXDGa99EPqnRrW7gQ3AA+sKDhfHSbyNwEbjUxbdc/KiPBx5fGuZUsZIU3
6+Oc649Ywabpa4BghswCmAnTXvXSu4TlTF1E0aZk9iBUeyS+9CQKzY7DzH8YzCPYc/K70uvcXetp
unLLa/dJmO0kqQ6rKsDX6TqAJZTR/GZZ+m0VcB6Q+W7L1IEfCM84bk1Q545/YibvHCR6dbbk5yl/
GVw2WdhEujSE9tn07RqPHKYRLKsjrpG91vAtnPona7uIwR8EFrh/8KKxBmRO/yy7+TwH+s9ouuDT
jEcM1Fp/GUixlXyvR0ROAm9XMtOh+Q0vmAh/CtR4q7JlAh0I+cjj/teDvdiGzs4OZ8oPq9vlQc9L
gyzAz5zxbHuG2JKF9+ZUpCp3bY/vyeioTxy+m6W7b/BIAwh5lP9FI2g2iABomA6eEBzcT4biZRjk
OR+Dm8QPnVNlgGjV6DEZEl7QKl8Bos+I2ND2ugAiPQmySUGvcjoW8k3GWet+IxIl6oVHsTkQ2kpL
/MnYlwKp+2oDvUcqhuaw7w8I8iiKyQRy2XQDhfuTkRZHOiC/eByndyo51CV9X6MJS3Ar5pVrwY6g
gaGYB+JLxd55zqczxra3ym8wiLUBBG8upXrgy7bTRfct6bwZiy5MnSiseHbUiD62kXM3Dm8U4aue
CelsPKGh8tkwDQDDNWut0HlPFulqjt66Ncu7Hsk7PudI1mTZxSiUwrvK0teQYrJ2fq0GUGU612t2
tJ90eJ9p+GQGpIP1xKBqiuGwtG64PE8m/D+n9etjZLkffViwFXd6gAqMq5ywfNIyfVV29dADagpq
jTZTNMcqaHmdWjYaCbtNVvjddmQiqz1xGa3cX03kOCcFO4pimhVVQ78J1PxrVgGin+RAwWNt4AU+
zSFY79Z9Gcv+ZoxxZjTOtJO5Ji5gwF3wMlV/xokbFqMc2YnuzonnZzYlL1pa4JcXCANGXsBlU/bG
7Bm97RBdzM7GlNhjCBmJ1/ZailVKzDkDwVDUf2h5l1Df+YZ8GjxvVF6eK7IVuQON/UOsM9YBz1xV
ZI+t3JbCJekOkfvlRcWxWk722HhpkWUedKW+Q/MJWj1P37R+tjJ/E+CG35ch8dEO7bTobRoMdeP0
cbILbABmRLDFFmt7ATUTHg5vNHIGDwwpgoInEhdejXLRFDcbECYZF3v0KX13ZDN835rVY9nrC3FC
z1alUg6M4k1J3BieHF4ESF9toX4MhncRF/kXpc4nLsvdzLm/qbjEd9jWaWdsz+aF6V/Yhbh3I4Zr
XarkJkYaDTz4r5zR+7W0PWwRtIVz1B/cEP8D/8NF6oC7mOLwC2NsskazCfEJxGo0WlC4wFUk1g13
DSjFHLB02AX0dGPO93ALbBFaIrTlWcGyYItMExmNyFmi1x6j0MnkEZU2OwYc5MgsUPopgh4JyGdA
fMliohnyvV+349kPMY6FOlj3uSW2th8hVecFdHI8N27Lc0OlATAtj8wT30GRWtaDfTLgX2wT3tHO
TsAso/iu45qELp7WowFe2qsPLpvMlQiQ03ukJQwU0aw/GBsl/X0kxEQ4OQtyuziYRHxsrXrBgBrz
ry6b8Ig6NqXD6Ng4c0HD76eDTbhwBD4JKv2jXCBlVGEV8zeettCPGa/2nYI31z80onV46hJkF9rP
Au/mRuRhAeopYLvdfLkB1hi3su2tdEi2REaFJsjpq62TDq+li9VS1rftUJ4HhHxHEIS7JiCBxTNZ
4ZsdrKQG5UNgcYNVliwPQN0fkqLImXEN3GKipgchyImoMozq8IyN8oAxuLzHLQYTzsm+sxaXUK5p
bDJdU1QP6ESLad915qW1jHNZTY88D5Z0kGxvm9AlWuD0R/itB5ulL+UGRRJOs6ptpq0r3gNIVDi1
d3CAlxwAuNuePXGSqfAMIsY9IRmCOtWR+Y76hDDx4l1RHR/L8l4I07trU4dBmM5C2q3sEkyQhOYK
Fv9Y+tvp3Y+q5oIARro84VUdfniSElUwR8cyDWxpxuA+lqZ6y0By0hHEd378ZSmi0jWhJRxnABrG
NbPSp1HNPdZGRa0KDGzH+Lvo2ETKdMw3oyRGd05GguQb5GVxKgXqiQzPVZ6SU5x86jap3kYLGcym
RjF/LTxB998vWhRWA2kITJ7vBffIQEjmpnxVg9j7MDF2TaPZnTb6T7H4qAw9baNursHt/qqFRTJy
vyP7MR4astBZ1AEbysyNZYQ4VEjIlfma0xWDWlulpJ2UTwnXzdpCcrbOOvGBEQoZdgVvsmbrYIEw
nX5IuueUy7chKd4Hwy5RFRN9XF8ngiOalrkY49FsekaQ/9uM6LX7AaguYksEiDnj2f1MN5XHeIU8
ft81vcM5A7JRzka6q6S89wb7raD1MSY4IXXovXm1tUXPqsAjROMGAMwXCO7nwSU4Jqhyf4tYw7AM
Ep9JkiwpJFZFyn4O/fFjy0Kcg9RkrZK2G2cUN6LVIGqacp/7EIQ1US0rs6+epk4Fe7kIQwMPkH/v
mY9JY1FlTeVPaPUoK4CDtXX8Tsezdk347VMXb0s35UQR3P3MGddtRKs2IlMQaBjGmojISsdyJwt9
J5sEzjVsbVPg1Pcm7lfPTwWwXPhnXj8+ATGC71DsR5TN2JTSH8umL0Bp1SsmQibVjGvU4WbGC5yn
8oKU3L6EC22jlLeRjS0LJDO+qSi4Ee488LAfBMujGV3h8AeexBUe7K4qN+Q2BodYvngLqDCWawdt
NPosdXIziZeAjdzaDMndhsfr7ZR09jULGmeWVwbS9Upa5YMj1DFDL8XqJ7RWIzNHJaN61fLIYT0+
pvqOjTDEFesxNpKDnAbSk9rs3QCeu3awRO1kGd1L5zHoav+QCRAA7AljkwvaRjQ8q/GN2LwHncp1
O+A5dOPka5az3rES1UYVrRdz76TXXVi8I4MvsLIjTXN6kq97bnTJKHguzSsLUpCeLWb+4GFwetqN
lKzrIodPnVDrt+g/Vg76z2KJguYe2gRDNe1Ss5vxiV8joayti4QeZSADrbDbwMoPN601bBrPJzkt
I/8bJMR2rCsNQoHzEukAQ2ONhDCnbphlA0Wz61BOwEMfYhXt8ck1h8xNv7P+G9XDzC0N+lSwLkNj
/ZBiyMAyVACgHRi3uiicYu395lEH69E3uNsZPKxJZMNo1HrNqnAycMrTNldQJszQeXPb0uRlZF1m
1sZOdRp/1MDpnaUTr2GENaLIBrz9FUhBWp9lDdsR+ZNq/46DCdNlZ5GlnXWSZpYPtoPcOnRI2LOa
jOxNHicWzr5mXsak174IbiiwQYDjKSSnFvhquqQkZshZ15raLnJ1sWX6o9bU1UerxZrrZDy17VRC
JclJQ1JJeG5SRhRzf0UwyuaaIFW/yG7DTFX0hVdnCq6B++RA4qskMq0U0Nu+nftnoGS3YIdP+EP8
TTiGAteSjQw6hCif5XtM4oH9bvjkMmYK/gA4cuDB/oOFznA/RmSND3CJlTndVCXzTaASJAWY5gF4
grEfcfjLhRvgMeEWFmrz+Ztn4mkyyMIZUQC0CtItaI5yjW1wyAnpxkGDbBstV+s3D5adHcyo/ii4
WZiFXXTTD1QHPsP3rnytomepaVdaOd3MtD5tae+EW8P/5M4OqvlPYSJax3hklQgsIsqirUNMLdLD
YzTWvx2IONyaNgZszqIqiAJuSDth4eMVG7oDij1LTWcgZmMttlKPLfGkSp51P72HYIEtfLdRNaTo
esVvFlSfQcmsurFJ0hux06jUe4XVulNJ/4r6lME5AZ0oWzkR+lXDYBJQanAbhDxIxqreNzm4A5PY
YbA4ZbfLpgbmI7SJi2/SkXOuAYzC0KXd8rafU9RHI6E2dMiSgJQHKdp7N3kh45PXWvXGLtc8lqKe
QAuYneyjRiZ6dXiJEwM9wv2Ay/OQ+2INdnxjD/VtAPp8o9Pq07Obp1BZ7clvrb27sO1qCUF7BhPL
acatN86A2n+UvmkznzzsAd1oHsid6WevoTXdAXPFc0AbKxIiR9VSEw3HeISNVXVdssWLd2vnQE69
iVPUe7U7TvuHOUPI7lrl/TgAqa0ir9wqnJz9bPK0BCEaEr8yGoAJmnTioT3v7CzgTW2MjYPjZaVc
824298pzDtaYo4Fi4jHBcOpq8kaSBDjrGF5jv3sAekK+FRLAgpSaDdZPtSWOA14bdbXynph47T0g
vcRqbe3/w9F5LdeKZEH0i4jAF7we73XkzQvRkq7wUEDh6utnMQ+t6I7p0W3pQJmdmSvpbYUMgI3b
dMHBYK3g0K3+k8o/FNtEwVAjNEAbhgP4fu7EsY8ZlA09+p/knOe2B5WO8qAAYdueuGL1vTWoetbs
XDz7RAcJigOb1yR5FWJEIhyEj0bFUStr9VtIwC4aHqhWfjac8a+IOrRqJ70qy/uqG659kzcf3IgI
Y40lFOF1i90Yd5mBAQbZ4aZQZHeNm7751lul1A+0f30MTP9zEqwphAEhlE/FIWIR6LgRU8EpKI1y
KNjwMA4H/lIYFfwzOzfbzr7iJ417zAvhU1hkUC3CltzYG7wTliHyVuWSsi2kqfmU0vLMSIy8yVy8
tKKGz63fUUjROqbkOSbpSoUN6Ykp4xlKogsFsXAispKrZfFlE1h2iXyZav5zY2Z84aSegoT6Usf7
N+HXmRteU0asfahpdaqQQICrlafApLzQlyACIttcYGDU55GPcoknQnrgWuVtPOiKjhNQPtrZ8Y7d
CRzwym3GXy3GbUitJtByfvV2rRhfoyo4vPYbLK10zSqhmILD7cijKxmOGWRPcMGZxNKg/XJPe1sk
DQeWXmLuMzf/59EBuhqC9JlGg/k4tFV+LrtsO0GM2SBhP9dy2jWWi8XbyTawIRhbl5xUqwEX/NWW
8zc1SLgLYV/xvti8L5PzVQ71i5Gn/cEpSSO7z5VM0gObkr+iKum39qKTlfo/WjJ6Q8Yg3hc5uLvt
LxKC3b5J4jssxTzBCwbr2tmjwGxpxz1Pjs8wYwBgk1XlLaW9JVEpZVe3CmP5IMN0Y6E7dKq7Uxue
VsxVTTM9BcxkIJu9DixhKkUgj+lghBqOFVvCaJ7eWsGQaWwLAsgj18h8PI4yJO29cduceq+0vrWF
+S1HyiXcNH6BZMWHhG2Jjpd3+wVvqbmNSHLNxkwbImAQqLPUzfGo61xcCTY9dbJ+HUt0N88eTyIT
TwsKB5JC7hAGH9stVMBvlvVmnP4Vff9dmDZ7/Xlo9LeYgzudwjksLnNjmG58ktVHHP2/NrHZB9H4
VCA+g5WdWUOhTpdes+2oQ5taLN/gXDMix53o++OQkWHwMYgOSFcqGbhMJmIvQCYSyPXvVTdnW8/z
aLPlfXYYSYkJ6ZuaPuplCojca5kP37R/X7OeeZc3chaV4S02PeA+2cAMfYy/tN8+L1N4TL7y1gzZ
rZqCswHxuhb4JDnUS0ahyS6jVIr1n81BYf9vWoz9vW1zsf1LSR1z/eSD8Sbmi1Cq2qQlREMp4K7w
EcQixYXSkE8ZlFkqxI3n1gesOwvk7D5BBfL95liU5O/MmmgNj28fsXsBSRzG5hDbKQWa0KKgmdvV
GvQ3p02IZp1Z7YOB71VSBpUH4R3/fLMaiQup5rdvhnWXey8qLe4cdqA25v6X5WMqDqDMR24QbWeP
p3qIP93SOpl1/b5ts4IrVg6XkDgN7bv5q6P7ftfHTKfw8W38YHjTdsjVuf1b2gLIT8gnK1S7wvKo
iejDby4EB8oDP0u4XJEm4Qep68euLXdNJCyEC2X8mNmAn6tJysWY8gargIulbcKWycUOpf2E5HbT
FQdWszeAodP0vpEBiEqf49vc+vYlr6pPn6I51bsTa6pJuGy5PmT0c68mM71J3/tuC5q+HIHttTiY
fCa8p5RVUsm8bTgt1WLuVtInOGnWTXHSTrXjuhMP1qnxoYmXUgdbWsge57nODywpr8OYcHNT+a/U
ApRV0baEM4v/GIRjAGDc6QYgClr1RLT7J8rcZAteylylCWYeqs+xRFQ5fth/TWQ8T4Vf78Y+vEyS
C1BhD8cZPcbjl7YRVvLIKw60fiQdnvEa+qSKqon2IYal4E8AhNodEJZWMjzB5zNxvkgAndilvU2r
zxqUMxctTh8GvcsR2CTOE5iL47Bf+0B+/Iazdx5OTFHJyeSMTQazfwcvePHG4oqA/A0Kies3QMVB
svwmkaIfXng3auT0QWPr6Gxu5s28M2zQfcLVN6xJZ5Yuvq3dfjO6xgafla++2f5G7vAaYGeCV26n
u86b/yT8nyFxrgrARTTrP7MDlgzO9pQ2xrWc/PfGhGGc18FxLMYalOM10F67tWHFsozTKgCz/zQW
9aV6IyFfYu2g7pXJC9DCgYyzLiPoGLnbHcJJkGimOmjqrJ2dsOZEdthtppoLjvDH7i1V3VIjkn8Z
2fQRu4b+oeUhIznyKHpijtDyj4jo+5LEyU4InjJqd5OTS06BmjX2kxIWadeeleeAvsqIgYcW7sgw
7/ShRFjcRzksIQVmkNyVFW8Tmpm4tDOPTDtq6KXca4+2FKaMHe3O0y6Mi+8waxH6uZBjCEBgbhtF
N1OforqyZ0wYH3pXXqYGY2JCrkiX5T/FQWo1OBhQ0XFA6hKeXgF7JBDM6HkOqB5w6jfX48jGafm3
ysfXAFrpuvW5f7LXCXHrbMA6ec3xaqb8Ev3VDQ5tp7a4jXckjl/zalE6mlUbcqsn4UMq/x4SrsD4
671a4FFqqjIQo3EmM9MKMAKDwtwiMu9jTEijGwHnlM3vZMZXq1YWRn9vk6jwEjhM1szep8iWxTrz
Azy5bnaOq3IbpPjxKcIqt/WcHiov3roVjZ5FYDDwFkDdkvCDiLy4GaofOLOGcl8R4ZiMkHFMoo1V
0JnT6f9f0jEvqXoYHrSE5o57wkRQVA00K6BGJCE3LgPCM6hXL/+r5s4/41NtmS5zQOy5rA3mHO+j
oH+cx/prLPCVAVGJN17vkCEby+ssQj4ZiG9zXxEDlozvaPNVl3ZUv4xGK2Bl1WMZ6MdksWdjzkDD
adt2RbmFjYVE/vZMA7d5gn9Vgfg8miMjq9EZn+qrZ3rImTOg77zLPjBOHd22x1mm4Rz5z0JR5Au7
rSCjTJWUIMx2qiL2+8jLzrSIsDzE3d5mAiJZ2IASMpkXdvsQEZVZ1a9Gkekd1a3uNkswc+nIOmeu
YPWOmWXyYNcgwFm5IA3acXJw7ebTM532pbIXd0nyUWdgIIlFBCehHG9Zl+5OE/y15OlJr21JTWOr
VQ0pkDF/nQP9KjOigpad/lKo7R9I2r4kmL+w25dya2bm8Cxnl+RJhkV84jIrY3SnkkDo4NXG1RTx
J2Aj3n+nuSsnvBYYmwjFjgy74+zWcY/CtstbT/ITyWIJLYAvYiiNh6S513EQHZk2PraaKy9jnZbw
x8McYYzuWyobInXxhjzBQmCEhzF2fnUxsG3N+IndLnwzuuxE4xnrrSriA1UW3StL6oGodR/oNT0J
PnhSferi+BSnfb63LYOpqdldKKpd+rbJN3XW0R7o64WJjDOsjo86Z4bEcLqVhdoq6ltYbOJu59nx
ixu7GIRgd2wJ0r3YfOpjqJNd14WYjEs60Lk8E0FJmpXd0sOQAHVeRkNdXf1GjJngzLxysyPeZ2Rv
IPBXOLRSDDgN+2y/y6DxbPJxMncm0xzOYQNvxPBRZawh5Ug+ssJnvi6IgR3g/exp13w1KWedBAzW
TtCKrBr5H5nXDzoCtuBUHwvL9PYzbHIsIRW1i8wNdT+/pf6E9wAT9U526uLayCswZj5qp9cPkfaf
9Vxvm2HREYCablMrMk+BiojnzbfJMgrEbebJkjxWSuxh45qOv86Kj8nF1o7O/iLH7DwNnA24/nCk
p79Lk/BmhfgcvfzFFMFPYravhgn0Le1bmArp64wXb1/QkIfkzJCmM+JTXaTXLIzkam6eIipF9CjO
YyM3BVxbjOEYu8JWpltPczrrFg0heQjgYnLCZ3uFZb8K+fTWU0DJdApTPK0OjkgRg7DnM7nDz8o2
Y7rDSc7ypfd+DTSx9aCGYD2X09Kja0N5M1wfxx0Y2Zqmj25M8D05O6quG9Co3dOMAY2MZHOnTe0j
zqaHQGR805hIkVIcvpOQZoKQITNAi71shA1QhlWIhOoBDMViI5oOTey99uQ3fSpbAaKglaYl5rCo
mpgYoR+340KSM6MtU9SNPzeA6dmgGUIxhUjSvZNhwHMk2BspW/DS3Cc1u/1aWQpnu2/3Z07NJBtN
l15AKIhmpNYorJpcFV+qzu3Agw9FfQ5IAzVldyLkjq/s/3/7/y95PPiHBkILcc0HJy+zk2cZJBRJ
5ZiUClCTY3GY7SbY3U57HY3ht3WowCu0QtLL5HFy5V+i4nFnx/Enu326mlNJFsJNAGC17jaC8TKW
lvGUABtTvnsoa1Y2x/AB7ZXUymdwqb2RcyqkevthZCPdlp0drOCKHlQCkRp4AFcL6yP1TaZmOol2
UPg2No7EbZLn7wkGF5NabUIC0YcOnjMzmE9U3j/qnPppqEZGTSrYyL3fqG8++1n1qDLdyrbwKGHe
ep+8/j3yoChNpY91oy1+WtMp1gbG7CSYs4MwveeJxfsQYwnro4wxVotLqsILtKFwA9RXCWgBjh9F
7NYm0rAFpsT9jDvzj/4cAPR2wFKD6ajMAOD04xP+xQ9fwWV21X9gf86p4n1gopoT0jVhSWn0eNg3
EyGSVRh7pGfjd2Qv7tqj+T2AcE3t/poJ28UTnvzyu5xj8nK+Ox9xhEmXaIjXtTz+7fRGZuxBZrhc
F40GiST+N8KnHrQ14FCbsd+iLKzY88UmiS1iFjWoVBlZ3Hbw0uqx3lsljQ7Cq899j/MZx/p64Lfc
o3Nvpin+6DXzhSKbzs7SWckHQfkRsMggYak1POaJITsJf9AZCNWtkD5k4U5ia4j91WiSzZZgYfnG
5sj7ltWUdEyDoy7Q+k4TVWaVZBoNeBQuXeL8VViSbN3RybMco3sMjKLW8Y6qe4zgBQz92sLaZ1FF
3Q3BsfO+Bgrsb/XwmzY0G2gRRmeC5xer7rFNhERrm50TlN5tNgMg0lCRme3V64Ka3rM/oJeZ3Ae3
qMF6qyMMLZHu3p221HsuHdXViOWu0KE+xoLoetSnPQ7looNeDNI78OWzQ0PuZnKMfFsYEZyatj/4
gzBOAQ7+JhPckbvMWs9c5FrphrcCZXDpTfyiWgRkZNykuNvq79J2T1RFPruYdjDe+Ay/ZmNLkIwM
jX8RY/nujOU3B453wMjXyEvweo39sR/jG8JYsDQEcGzEB9lW3mkqgk9wFDtKpS5xiInWEP0DK/Ih
geTclrXDfxgG5lr/OKW7rbGdrZqOuq9i+Op6umcnf6uZRbQOFUdzEoKjHvuTq1iHWziVPC/qARn7
t3LEc9z8NixpG8AaleT8QyuFLt8T8vTMPeRT2baPVsohODHKh8Hn/xxP/Z/teVgT+/ahqK0/i+vZ
uueUz8DcfmiFpNPd1rhjMfehr/zih88Pzlw9V0A8NyOwQtSW9kmbgCgL3W77UW7b2bx7GVwjVBUP
DuIpgnbS+QPhypScfJV3ZGmt+d7Q/hemj3QuBzt+QnuTR/G/Npm+aj8DA4zE6U3wYZyKwePo6GZv
J0vZSU+zUxskJ44HT7qtZjo5NmoUnCJawR5OrCCsYM/libvh3grpUsNZCRESc27JYwstLLD+AYl7
wrxX7t1axHs5hjQ7JUGxc2Nc5QkZDNhH1kfrJler7F+Em0gYzzWQxi7Al0C331uvffNkSaa5vKfZ
U5lA7I31eEAGGRFpzOhe0GVjVMGugfbZ2OnahGFljoKome7HU9XRtKmGZpsaLCGOVRqQs9QhnFPY
oDOUz543x1ZXpBpxKtGPtEuGPyVGuGl1sJMxd49IxdMpXcaTUzBX2zwNYpiURL1xMZw8Bv3fAYac
fOi9z1jXGaHbyoO6J+pn1YpXksN+mIwvCJD2Y1n3GwB7wOgyRMapqx06y+t2Y1mZBSKPf0zTjTkX
sF7wmawGXD5vqZ3252Tk6crq2Du5gM7ZHwv/kJpAk9g3/Tdv0v3WVva0H9PIe2OKlazxwUfbpBQX
hyGI4zGLhe5B6L8qLRxCWDbj4I1uzfgaFqBNUmozuYGB08bWQ7XbbrB53Yg33m3cm0dTzvkJgziz
5oQmnjDtH7jw21vRIGJZGQ6h2KvUIwJwsS0Do3qmWZIhYtjE7EkZ89bZocNlaTbI/qrc8O9Kx/ey
8rA8csF8ophKF9Gl76EYesqy96kD4rUo7GdvwRjGmee9xFHN/u/mr/SmRi8TkxaKMtp1zBltp+Ec
wupOE8x8o/c4BlBTg1C9tdrdw687O0M7ncUg431bWKvY6M1/TTzXzzgg2MsjBv41JKDNgrvL8Tne
QJush6ROXmgNYQDfgpQrBNnK2eyTnQPze4njKKBdBHkdbw9SdHgFhG63Zgj0NLqWdERf40rVhJqI
I5jTcDerpsLNPf1aedXCKMT+Ogy2f0S9fAz7ccZFSX44HQ2xa4duwa01hEe78TdB7z3T2km925VO
XgFZjEJohnDlhhnVTfAOHMgWl5uu15zrUgqrQ5n6B0gVSD04tLx1H5JZwObrHi03dI6mghQhPA12
MeI4okPA3165SufiNYTTsR0jHyF39uJz71K1C7GTrID7r/LKaG/DuFrRijHRJm93jwRSmUH5p8Gv
jkp31E3HzJYB4SNfCk6gUFux5Te43UTPj2DR2Htoo2xYJ/RhnGkAo1iqUGpHiIROET9pr2ZzCqO2
fmbKKeCPPZgqIGftoBGWdJJBBV5En0SYKAsmPqKCfjE4N8ExS3+ztnoRmOtB5l2yRD6ni05m+iQv
Mvq/nAFyYYk/+SPu7RWMHVge0bIPly7AI8bX1yayi4udcsZz8pTbvqheZU0CojCaDbpuu5nsjvk5
kHsIkprVgGbH29jFYhNP7C/x1P3HJmfu4mZgDoTpbZM6xm/AN8Ke5ixT+UGvQWxwOLQgbob2waMA
fFX1nnVUk7OplhdnrIkbRSFaf9UGxj1TsNpoD6OAgOPMxkzG+dkOkkdFcOOrqYhnI7vvpNnLnb0c
PPARlGsK7TQzvopgTtO91Wk9AYqr9YNThR8zc5ta+tO72TbixNCUx8i2W7jejsFkVGP8yhlWsm3j
MLL7Wyasl7x2UYBqL0TM7NyblU7T1uiBLNVACzipvsxIV/s4Zuvlz69A4Da0I7PWnuLWcdYNbh+W
ZJBFHJspELECyFV+lj8zNtKHlJnJOouCX88W6gWe8A+ipfszsjHiEAvf+pLpHCIT9uExgjds3xdq
1K95xqd3z5wxejLiGtHVINHgwIolZfMYe8meW6W7tYrA2rtp85YIm+Ml/T9p3HUba7kyBrGTnlSQ
D+xEHHlxmD4lErGF60h+zKzFS4Dqt6a55FQMUwNYnRN0mVj6anjNg9889I3y93HK9XTqmpcGQzO8
Qid9yG3x2/RDcxTB5HLHLLp71+ETdgxnTxZdnbSYWuJ9nJIhWa/SKjo3SRccfBnAWeLP4qomgOr7
Eupaw1ku04s3y5QNl94YV0nVaVZCQeWnX+sDlzyuX3gAKPCbjs1MhWLJhtVqCORex0TLM6e78q2r
SpsAiJ+QwLPdYq9srptqgYX2BqwFHwWMG2l2L1NQm3nyliTJrQmo4v0/zDOHpHdhSltpLyTU3ha7
MbOLlzG86wVFzxKDLzjs6XsYFSQLcko72Y/iKsbxcYorDKdEDLczmBOqaT3/Qrz508GttenSwL04
ExOgvlf3eMzDXT/DXa672DnbZcvFINlZeJEvwq27q08uQ1tMQyfDK3a960QnOrvsEx4yw4s71v42
2w9G029s6XDTq/ZGZV6csn6N5YAkAUaGpRCCkTKz9Fw7R9jP3UPnMeBF39J02qn4mrV/ziQxAej8
H6O+K5RM68NuLeb50ufWXxa4YrCwmXX8PkRsKXa5NeDqcN1lb2cEQztXnL4Rm6cy0PrMSBZ64Tyv
EXVvRieeSV66G9Ms/NVgUOdOIIkoo/eaxtlPbSFehi72spDxrj/yappELU5V8xrp2n2dqxw7q+F+
ufXEQ5FAWQ5UTLRpxoWqY/HoxkDc9eBsSdBZx9KxvtwIl7ysMV9pioJwqn7hWprXZov3OY7UdwAK
ZGWnPv4oN7hmNGYR7wPXG+UunJmozdChWa01BTGRk26D2oMB0PP9gD2rpbpp13vRf0ZbQ85NbBp6
mR9h4OiMAwsIJCCzfrTd4YyWd0no2eJeq3scpAyzh7m9iSCKzhrQfRVMKLnisfIpKqJaZiMt6MUJ
uJqg3BNJubohEz/ullRH5mLPZHM9znR+20o8xWMGhaL+NKP2SxAn3WRzi9TsXK0ZQTqawqPbo2V5
EQxD0N4XrXHb++gRlbtG3FtLBseDx8HKLSinJ9j62EjASJowl3IbKucr4Iql81GM6Z9hNt9ZBh6r
hNzkLe42egpewr79pESQJvklJC2qHAuYaXHiRpzoQvM51jRY2MQrnIhgGpOWAOQ2McmGV14GIEz1
sPMF58mcrrTeeZsGiE5u+JE103Pv829PsjnCHagIJHEyTIz2UEUA+IngXIle94utMpCSewT9R/7r
bKTqIek4JGQJyFY79z9yLXdu3XsgrgJsSVrdgga0bmTjrW4uPkYU7Hgew9X5W8kEVyHBA9W91H7w
UDnoc1JeKi+4plFyDR3u847NtRJLsNjBTMvWwYAuqSPCkRRt4C2ipKUIbnWJfSVS0HB7NXB+/gnT
mXKOFDKU03wzRCb2EQQP81Q+F419byeHwhR7h6x9T7PoYlfgqmXdPVCuSUyI7+MukIdAuu+0LK4T
XxxVSdjHHLZjU3LmY2ufcq6TkQmJ2qZbg3vNIfTaeQd+eFdLwXM/xudu6r5sLL455OLl2xtWfSEh
P9hMsWJmQ9mcWyvXcg4W4u6qJ1oAWnzjedR8LLiXLmNpJKy9NTIg6PMRBhyrxcyleLCym3ANUk6z
2Mw2fV9AUYlkWdWTY1u/uBjo4PP11c3wC8r8CfXxPo4t38H4LCyi4digwHo+he2BW/xENMPiYVHg
DqNpl0MqQfjYtcqjHaCjBtutCPoag3Om/S9CM5kRS65oYp27gNcwGG8cP19gtiUd2nzRljmRSiN9
Q/fY6BkvsnWC2/+/dAsyLCOQy72LUFE/bpORoS+L+wrK8gucUb1prX48j1mHPyu0+P1WwDzEAEax
ygKkC2McQeEZWwx9uJs7vfNCbJHEpvdD6N9HMaQb5Ki/tOY21yfzIYgVplw/8Ta2hWKNF866UzXz
UGe1dyaQYt3ZukCwcZQB82L/B/eS3U9DuhOpC5vS2ocz1YK1gcodGY2+xqg2vMIw2Ee6kI2myY4a
zwHbI5KR1TJ4/f8/YluqTg0ZDBpDMsYIaPA8r0CssGUFeetiNZpo3J6ikesdX8Dx8asB/LeStuWc
3Dm26YHr2WL82tiVY/wY+OpF1DOqeue8d2qkmmD5kowF3Kxq2vEG/9CDNJw66Qwnt/vncRA9Ni4J
XEcypkcL8cklilCttWzCA4rxfHLSkMjIotAaSXfyzaY7zfu4sp4xM9JAH3UuI3R+3Za7sg0+Cc+D
MUuCNecJm/2NwBd69LP+EKOLrR0bUHpVG2d0E1gznWUc8y4/NVX+g6LVXH0t3Kc5KA7P86huxKXl
i481l9ECdPRmFunyY7tMeAgFAOE6OgJiNR/pwCVK/lYNsD889yusvfKpb01QcYZ+qeZW7ChK2NUm
aGDHBuUSLN3ok0uIi4YklPT8mpPA2zRkjSFQeSuvYtbrmbQWK7FMkyb/TFT46uqfJAICMFL+w/PY
WJfpKktKNJXRvlUi3DWq11czzvXaxk9cubb9jJ/Mat44ECTHvpr5yDDrOWzlN6PGYps05bVDZvKU
+8F/+gNZuc6TjBGLXYmVYBd4DWt+Gh/SiHhhMJ7seX6uWdth/QCrDrLfjl5vFgkIMySkOPiY+pS0
GS3lXn1w4n/eiIgbxON/jWQRc0m2k3+sfwENQ4BV+6ZlszDi/M9swC6pHnPYcn4QdwHhoJRYHKcC
d2rHEbQ0cd+mKv4b+/RKthy3Sb3zjQQa6miWIMnnq0roEKQJYNXTStaODEf6lqhHVNof0ySs9bKF
7AOnlECTdtEUXBX5/BVbOT12dNlsA+zw+wbveaCbHUyHYJN0w1+q7cdmgmrOdApLvFXVB/hK0EsB
Z5hxcLArn+tCNO982b3gMn6k4MXaEozsBXZpDDvIpdlnpPGeSJPqrFaZH2XRhtsBvmyA4GxkAKTr
abxV3V1Upc9JWn22wuAOI2diJi5Jq4nZPp6+4jy2+UfDDXxthCSLipIv3pxBT6cAkUho4F5lHJ3z
pKMDW8hHuwk5386g9qul59YUYiFcblKQBmv0LeBg1pND6wTB1X2GE2EzpcAuHDv6z4ofRE9pY+Rn
TwRtnwtor0qeNYXoSPuRvVdjXVF+hH5gsoFlcfkUpJAVpKpfq1oAHlTsGlY5v3QDRcwqiimarxTU
0RzmXqmwNCUZxtV5BoEqx3RPPdCHBcyZgbjaFp3J2ANT00CJ3Yrj2IdP0aCxdIRxU4OP1OJKyCe2
ODp72lJy1Qa/BMLQnoDvY+CiHGPa5pJKDs2MOOLpcoPm0lJlhRotrqOiP9gabJNKnndDuRHMMx71
SYZYBTGvbcqqAaU0cvaKA/CVmK0Dv/tsJWQG2g5WZunkF4VTW4MCazXEwNZf21GDHb/89rDdZCnu
pwgmi9PAMeXcC6pBfLdAOPeyJFhOLulV0Iptw3bOfE40dl/G2zad0FJRtbyU4P/c4jg1SpqL8ZRg
UcFQbRn/aPhjGLNL3eyJbQfjMrLKF/duSefvQA9DLF9VAu8ztD/StP32OvU2ZOy4xoImmOYx2aN9
+ava+8+NNSm1Vt+Brbwiyz2Y5PxrNb7aY38JLbW3aUKYquxbCnkaSt/aOlThBn52yxp+KSQhScpj
aiFzgcMu+XMrOl699OQ5C0+j8f6iITlnPWDDcPggRAf6miBTg9eqlcSySaGvGmN48BIYwIZHOdyY
0kbLUrh18FO3M91+U8pPzpjnIkj13QVbJYV34pJpJpI1r+PoLpJEXT7xBEU8UbeRs9jK9NtwZUdL
xXzvPo998uRHREmGnstkxMV5XeW1pH+nRqrT83u/zhvk6tzC8woe6GRmBrP/1KO/h8luZKZXesnM
vV1PH6nIgSFCzzLn/Js63vVMHLwnNAGTEFBdT8vt10BHiZsnX51a5sKaTud48auJeCYSkFTD3veG
Z8a85zajxTGISkogkw4ncQE8BktcYpFgM2Vp7idjfOf6FTKVHx2IDtG58gkZhaBJaX0wN8PkU7Jo
MBfC0oXVmpLwNvaueenxuzQhlFBfGu0HSNm2TdDFmCpv40Tzn8Q4SzkSgmQ5k+SP3nBDEPkvEtRa
Y3wohC84ILXvc8/gzre1WM05K5eJM9vAJrlxRv9nHJje1d14c1RKqMOSByfxr9AiPPpOqgceo6vd
4buyuzup7jvSyEqMbXOgx+Hsl/hSp7E6J72TreMmmo/Y7Y5dz+MsSgS3UI3HiaFnNs9Q0OdyFfHm
rAA0/s5NenMKNFbP1jT/YStnGsbJ2kCB9xUkjjpA7+qn3xr2R8Exlwmjw9nAg8nSjOIYEcM0Lfqv
DLd4iMR0cTVjBsJvTDB7xstRWH/VbfYIsCxgrMP/Bp/lKw7oOTQ4CDQ6W+mx1Edb1G/1JCnRU0wY
aZ/+J/0nyx9/BXYC9D+OAn5Wr0YgKogBp3HIJbjSPDkFSfEurOwKnZx4Lm6tg+DARqNad4Vy9mHb
/IuWH54G3ordxPVsnVNNBEKRIVKZfWR+sYWRjMnNIWw5hyONOi2aYPgH3K289l20qfmevhOiwuHu
TfDUAK0Fwz1z5iB8tu6g0g4x5CVPOndmJveRPNc/L7V+sqE7aoxtJPMhiEIfJ01RASfV+iPA3eZ0
MSSDOfoNyuel+ZgECrZSGoW2VQen5p/JmKnhvHUOXGr6PGmV6NjyVNPxgiKVnl0Vg5acfXDpJpev
0rZMApMojyrwnoxw4bnCVIjd/iGjOYoW5u/Et2gTc10bpzFnlwAar9U7+thRe9/ltnf0RA+1iWSE
MG0KVjvzajDEXIddBqkBEBLaDL4PblpLa2ewKXukrHjOrrM9+as8aG6R4DZalPm/KovftFgg7w0d
EmPHcDKnSTNgziNkuc7rn3SYO5bO+g0H/Hu0VKo4Tv3BqJz6Hro6sd9e1Dx9q5JKcqfSqNKE4H3G
jLs2NO52OMg9vhIJmLp9cHXtHCi8K85O0z/jdmN7keAt3PBgCNImpsUcbaiXWZvv84QTxyb+d4kG
A3iFGW+EUT9i12XoTpBmik82HU7Htq3fCIxCD8gV8+v0y9HDPtbhp2Ww0JVAZCm7wuc8ca9IhkcK
Bng6rR8rNS8tVroWSb+rH2U5HbPJgIUkaL1HmmNq7JtitZVxTvCTtgFAF2DeG5sqKqJLRB4fBolZ
Effe2RGIxMya0HhqruYTSELG7BzaweC4d4bPEEQH39l6/6iasqD266dB7yvmifwyFVsjyOsMRWNr
ZxFXR4YquXfwomGXTNmrn0afncqJ1BDHN3jrIlp19yLhQDLJs0rEixcmvxYffbRMFgzLJP41gacn
bbu1sTYKR7+nXsRDauC5cvVbVwe3QT1oJBom//19rlAOvQYifVOPB9NAiRwyeV3+6gbyiIDUwMg0
VGvBeYXXWlAA57uJWv2PvTPbbRxLt/SrJM51Mw43p00CpwtozbJky4PscPiGsMMOztPmzKfvj4rM
OhFZVVFdQB+gu9EXlSiHLYnisIf/X+tbXY2CQtQ1uXTqwQFoE/YgebR5WRFQbSmYepdZLt7YcR6A
/OSUBUFzc163k4+XpXGMG49sw41ngP8SrUa7m7nGELetfT0l8dMY84WaoERSPMf0WVzLICv9nesn
W21rEcxmOALnx3QUqHgRvvS3pQ5iluLsQfbOTvUjl4FFz740r8eS/FnRqxq+h/kxhOkdO1SCJpPq
Ko9gLPfOBKXGLHZwPPwrpW5F5sTLBHLWqi28ORH5FoDFsYZH70k9XlPUZiInOWNRmJX3GM5xXgC/
NjpLB1LYcZy24nPTcDPbZcNjkaSf4by9kRS9jdlK7sei6m9TlKS6UHKZeOKtcsCdeZBY12gFWKTM
1pvxyaBgsWqZLKAptSBfozG+SpsSXFZz24Xpt9zPTooI2LVeEP+V6ONutKp01RoWD7Nkqu1dboRA
sfZ3QSWTBgABlkiGDV0tBghKI46VPkY+F7uZ5LLymivHbsnSUMU28VkWzxQ/U7qUqcSqTUWw08bP
ToN7MQytKwgOT7FNJWuI6zOGmNvJNb7WZr8NDELFex6UVLkfKkYX2o6EINjXIwGE7Hnse5ui7rKu
/XukffCQprkqgYyNnfvmsnKLY4N4WM8A/0WRU8bxip73ZwFZkA5Wj+YHSXgmc+06Av5hj3azo+37
5AIfAgbgJfGrgUJpX3yRPonrmt8dEBzIFZFoGwAfNR3r9pn6THtFlhdLBmNCZDcHLdgGha8JPJZL
9jurDKyCSfM1SR1iA0mzsN3hULq3/dSP22EuRsPkO1VDTowd628K03SaEMfQALzNbHVMIvnQTEvd
IlDZana6MN5NSDmL/0/t/CW1E5exNCQ0y3//y3/8A3Lnw0eevCbtb/s6fc3f6x8Rnn999XeMpzCs
T7ZjSP7ZcghJksYfFE8AnJ8smy387INndnbha+aFmkmdhv3JMzzDcl0MigKdCgfzO8STX9FSMsBt
6hC7IYMa/wrFU4h/+60sENUW+f4dIqjLOGYwILiGhcGDI4ExWn59vY/yoP7v/yb+m5vS28KggE8T
3FQPSbA1tStHdSxT5n6+/kyGxj0KiYs+siDc7/vN9f203X7/pN/yNmPoyBve0gCI+jcHYPJVPdu0
HVNY8+9/OICU1HsnqDz9WoiVnkeIRDX68VlLSZ4yJyIZd28E8bvdZbejCy6ltnNWWPVTEBJnHkMe
APkDZeOtt+Jnxwne07x6RtR6+OHq/p3DFH/vMC3bMi3DBWEknZmF+sNhjn1FPk1a0uyKi2MJ8K/V
djjx1kY3P4rBm6OZT47xmo3N9a8/2fs758eypZR8rseV4vb58YNd0iyyuqnENS38KzVwAfL6xsAw
2A3yPI7Wja3ltwMSnV9/7Hzdf7wvWKU4BvhYwY0GZNxyf/7YtnZzN8tded05+pNQ/jpLo2/TlLxc
Pubff7r+9eUx+lqUoyKhrfnTj3/Zre/X/zG/4q9/8fPf/+VzlETlx3v0+su/un7YnP/8Bz+9K5/7
+3HNIN6fflhfoLx37Yca7z/IbW1+fPD/V3/5O9r3PP5ycLF/SQQmxxvdyE/jyfyC70OJxUhiYe2i
wWzKv8KALfMTO03P8WxpehJQBnfQ78OIJsQn07GFASdYdw1beLzq93FEE8YnCwmFw+jjesY8/vwr
AwnjxU93jCtMRjeboUpnRDM9889PSJfpU+FoDukFoY95X2kRe6vPDcG3IEHX5eTdgPYGb9063TIx
4mpRTslB6CAHw+527C1WvQ0KU+J73uww3KQ6Ut4uJYTCZSiY7GATlCUd9vFr61Gx0rAdYqwEuZ4m
hLvpyL6m/tDJtqYGbZI5HvKfFEm3aYX0oiZ6Tvl4V03guXX3jQUmMT8tW3pQct1SJhwYXae3RIca
G1n8dTnonwPsWmHC52gtKeVFMz3gLr5ugL6HI6LCy78OhtzPr+yiTeJBJXMsPvfy60Y7FF544CHC
uJDxlqg8AFaQZE8nadgYMeUBCQMUBq3E/W/Ss8+uvBjkujCGDr1B9tbk6qaW1Wnwaw4Lnc8wjDeG
7xCNIG/mP5jSir0Y/+iKpllfvsuALmVlTcl1PbBZvHwhw7QCmBlfJpf3HUBhLCObNiy6wvf5TS7v
nqXdh0FeHHs2Fpi+QIHbESuTjBx4bJXXRVbfDjh9HFlB4SUinC04zZFMO8sMXnvUgnSGsr7U4/DN
m8p3hCYPVRi91Q7Ni7puXLY9bbNuRfgGLpVk1kTua7c/2Q2JGgPjp8MpdgwFiKxiZwT4bqdwCpBd
Wd6bLhR9r9Q7RMM6B4dgrp+/ZQutJm6pY9vzQRX98FxidVpA7Tq3cYcWqJRUGQlsM30uinYJiLXx
dCJ7OFTCHckB5XVpyb6CgKkr3P3hEg9+Y0J1r1ca1QFqsdzLdZ2+XT6i6oNTr/RzPN8mVtMeXZ2N
CgaQ+SM10ogMQa/P5VbuB3r6InE+XE9uM6fxluw130ZODhEKMSnghWdeZXC9tCCYNnLWJcx2/ny+
T2piPeY7Axu4/ZkV5SLyObGZa99A9Xjz53tx/q1HJdcI4NeXAS/6/sqJGx985giCG5k/J6z1yusg
4GrxkLkof8BTdnVy7qybpKTW1HSWhuKGgjeEijen8cmka/tr1iVXVqh4lLv5dqTmYsfNc+pM3GNe
tSqHETiLPq7zttlc3vhyui1lfkv767CajmgE8XRlPCSX40p87nUSqE66dbocrVbwKOOKRlEgNpc/
8WklWSqq141fn+1uaP7JOgMg+g/z2Tw62UzfhqUbkmWOnFdhP06j0kG1SGANebs2g4yfOXvKV1wn
zT1fPv/Xs+fPk/bvn+YwdbqOgEw8r+x+/DRh6IxBAhywGHlye56b4JAmBpKykj1c4V5rnTzPN82v
P/bnSftvP3b+/Q+LFPg1dU0aDF/SpSrXx28RNBvM14xzv/4gwfrzb0+nNE3Dsfmf/ucv2GfsbCks
2wvDZCTq/HNiRzzY/nksJHyMsKTdMPH0ezwGvWXdZAFMXCs55+Rz/5NDmVci/7lS+f6lQeDbtov5
wMHO9fOX7ktk+8Kiwxf53h5iw56s5iuvY9iej0cAc1jEVX4UIviWJvsumV2L1uf56DI/2inCrEtu
cq8enjKka//sRP28bvzbo/vTnTAksRYMOvcdJSwoNdoJBjUP6TyVVbG9b5nggnkWi8txaxlD8c8+
3/x7ByAt1+ZGhETO2vXn0+NNsjT1EMq8Wzv7WtWUWBJYtEM9MlPOjykSuWjJxXyP5ny7zjvWnvtO
5hpDVsxQQxAXqX25+Y0A0LONq6ApvS+xaBii4gc2PmfRuGc2+IAMR/DaiJ/QyjJjJ4KJZNC+1FNU
rdtkOgKJOJjMlPk8TcyzfOxgGWzLUx9ON1rWInTMGabrnqPLqnaXO8UhiRyom0QJRDgEFogx2pBW
egRw+jKlCI9QL31+xOapBul+yMu/FCV/O0YMohCbGHdm0F9rnay8zkHe+cjnoze0nJR0+D9t8tpY
6iWavyotMZYJNsDCcKRaJF5L6+Yydajyg+jXe6roW5j9kB/mySoZuvNkpyeyOs/V8GH4JlkeLRMD
yu/1mBWbpG/2ugU8PdNuiAF804EWscJ/IgWXkxVz6ieZTJtx4sfkcsrsA/u9ryHJPb7FPXH5mPkm
vqyotIA1C7g0BOxUWuY1h5xv3HA+9b3tnh30bRbTsIfBsmFo+b68sZGMAijslS0WEd/3MpdcxvZo
Vj3l6AYYnyjswVH9/irmEKci1Zer9Osn1RDzIPunR5WHlIHYlZ6H1P1P45NLIPE02JLq67wSbGmi
UKzGcuTyE6CDGU9YLfFQ8pPu7h03fpO9vAv94rmaZ675VETT9OHXGmEM3DDzScjr9tbKo4fRdKZd
F7G4VDDUUOby7J+wEz0jwVt25An3fgubS3rkwMMeHcfordHmsaHhTDd6dmPxUm0+7fNL54VnD9FA
18pdEUUbSvk3QcKEWswxT4R0O1ksF/Og12XpWzNRZzay6OB3XNWm4t6y7eHFA042ks0w/0k6n+35
nVtJ/8eqy1sAxPuB6eeyYlQVc2Xkz7d+zU0YwOzL8vQ567iVVc86qEj1e3prB4bAaHm5uUecJWUY
PtMMN0MQ//Pd7M7DnhZUL1phb5Sol5VS58u9DkG2B0gOCirc0sa6v6xJBg83XuXcpwbPyRixUis8
7zzq9lmfL8m8ylAmd2earWy1KQz75vLxHpOXtGO+aYefXrZHK5hnObPFejk/jAYG2Hm06AuWbU5z
13MkC9wxN8nIpdX6ryVaNZDwXMFScVra3n2pqfJdfihjhpasG865Cq8u/+KO3PiN2rqVgDaiKVD2
xts86hBOTlwhK8rEC94HlHSRrr2a03Pkeg95zgPH32gjblsbbrYz1vscgZtm9R7EXjJgc2e+8VmM
0SvnM1UHc2zywlOOjcxK6YFfVjGegYPKHp4b3Hbg4TncwtApErL6KoVGFFGAYqiK36x5jZnMY1ti
zf+heJf1yuei8hMKAIyGDZS8BrFma/GQ8tfBvIuoCxaHrurWgS4+HFPjyjBdl7VzvjzZyO6Pqpg+
mhClq4EkhJ3sG1JFBqo0flLKfFAyfEtBi5I5eOVWBT38eRDK+icK7q+9YEN0OQ/gxPIxub4saDv4
zrT/qCk7cbNUQm587gson3y7yzP/v3d/v/0o5jyc+s+7959KAv+XbO8NnX3xL+qGzW84E5v6N6qG
v918dFH9Y+nw8uLve30AL58o71Fukiwgf9juz79wHWRGkEctpgt3rgT8vt8X8pMlCP+hnCY8yzRt
1qW/b/f5lU4VwGabL4kL4v/8K7t9XvHTUM5iy3EkpUMcBRQoBW/787Ji7AJkIfT958C528Dwlyn5
f00GMPWmJE0waGs48QzoNBud6nHQNyp+lPzgWfcFTTYBTCjAGaPnBBR4G0ruC6aLBTpMV36pVbkd
A1JXMNM77rHEkoNsDEr2tsN3jEpg4dFG1SF6BMgTGzJWdPds9TdBJvGonQOgElH2rXj1a7B2mMH0
hq4u2MBSfhE6Uz8Bb8gq6byvAx8MpG6DwSDsG921CeZC6p/tm954SAgAN0EeuC4M2gDpEaAlPNPi
Roxos88z2yp7g3q56mpsHyxLBCV9T57D2F4FYUAzrNq7SbBtmxAs77iy+H4zHoV5/DIrOImzKm3U
ElA1CO9ZSd+8Nlgolpw2JBZXdMMXDsE/ymXFimqL/teigJ/Boql4U/aLP8K8jo+KT4dQAWXF6NZN
+dxGL6nbkk3w0oWnBudhMgGmD7oDUuYl4dbrBE2tSpMj8UFbI8ZfT456f1P34KVRtASNuUsBb2du
vpMwPjU3IHwBcZpZAIVUJ6FP26ZGud2jyq37g1urfVRPwDVE/pJ7lCdH0k79oT5azC1jUdwqu92I
+lCx0puG6H5q1ClO2J/mIT6DOrjvyEefzwF+432FUUb5PjnMC29UpxqmfoAQsWiTnazQf7ag1Wio
5573MJ9SHPzrEeVKaR3v54PFHLAkHpg8yX5DVR0Uondfy+RlPoySpuh86vPQ2I79l5jWoxNq28ZE
X8qZUR5XrPKOMHF2VfyS9+rUTuaV0Li5TGAtQIL51mM83RSmt25r66prtSPFIfpZCcIe89p0vLXp
r63JPEkyCa02fontdj3U/jqJ8TuTgBN5zSHR7UWI4hPLH31Wf2347QYzJq1giMhOuooKtIdIFS1i
EGWVHXto8HoVM6v76zxHj6N9i7phS21qS0d2xVvsyGRfxggWrnsmtL5hR6/eI1TRekaqBTiAKd0X
CG7ySd9lU3ZOKoQC+ERdA0VT/IWc3B5APS7aprI3WRquzQF8AhrC5qVIgXdVMTdeYF3H6bhpO/vB
gfpjd1/83t+7tXcAY3Kv+cSOkwbsGjtnqveWZV4PEY1213dYJEzPbT0cM4jScUEfOPY4HMibPE++
pi2FepxzLfQ0RGXhvNrWZ5PkgPmf4P0enBwDWj5xXKQJJOcQXoYKn/HZAY5l9x4sdZstSQN6K+Ec
tx80NvcVGbkjaZE5qhdpj7T5AUAF1LawDsoOy7L5eZa+jOABBnJD45B4Qvcj7u+aeGtG37rpUWJV
MKOvtnkgpHNZIdOLMbwAG4RginG3ffH1z3l5nQ4xcczEApnn2Vwa0v9T9P+KbQZONdMf4aGExsmM
8q1nfVSAJlA9mITINwqJa9hu2UYjDxDLmOvQ4XGY8TNsUUk8wGiyopF4ZedkpTBQsf5dkOMM//yu
swgS6F7YCS1qo9n545teQ+drGan0N6dS9NGxGSlcMx21IYzjnZqeg2E6SOhITRRBm3S3JB+UYlwb
GK56Z+bbNxtrHNaEou9gpawVA/aAJLBnSAMwtBBpRnxEtyvoC7lldt2BDJ5gqoC83tRgcRusBwoi
AWjHXelXEPdRSxDJEWUAYADlgJ5xVL2ZX1ZY6hjo06GjDprab4CqVj9MqLd/21ESf6pEf5+baNUY
JpPdXBaftyE/lEGMQOMhjAaepzjb2b29K5T2CGsUX35+i1+XJWiIRx2jPRcXecJaIGqHwHZwiwCG
D8HAVryEdLNvFN5q/p3YoFVjakdk8Sybgg1tteXgWNcRahhNeylR95vuPUW8pygCYhtgd++YzCbU
UheaFgN5y+QlQliVBJFTe52JrQMQ5qZylr5rL2fYmIgZnRhBeivYIq1Yh2O2qqb2VEVEv+jB/Qgt
wtQ5Cte5jifwV0gq29BZity7KoKHRLSHed4oe+1Ytd7ahvF/OUBig3EKxrbYugx045QcdbB5MWNh
C6qyYeAr0J1EOjKJcNYkPldOcO3iY8tMJi/33i0haOMc1lPtbsy0OyaQTeZdMw8f58HWz/R13QGA
VZRsGchq8C56zaANDzGpo6ucN58Hu6Zol0OXPBkBoRFIDSXuMl27m6zwPtb7GzHJRyzd27oHt9w2
Bz/Mdl2b3DGrHgO3WXYD4zk4O9SussT2ZzA+jA18lfgqKOxF7eDJoRcXx1xKP9xaIyeSCE5MvBnC
h4pJNMJ1npk7E2f6aALGd8J1nONISIvbpixua0Y+oWvrOhpuAsbz/4KF8P9TjS4KrT88uHPL7afs
y4c5k/K3h/b9Nf9pCTy/6vsS2KQJTrscm45Du9tyXCp//Ufd0ES2Pgmb5a1r2axpqUHymj+WwMYn
Bh0XuzF1BN2iqfXHCphmO54lz3ORQVAJlob9r6yATedPnXPTBOxvOSx9DRpfBp/48yhDwowu06Z9
gnYg7Fu0omn1oNoESlubIL9ci9au3sKOzMk7f4bvrKkcGedKWo1XrhKzKYatFs4BYohGw+pVaxL9
OTHjnqwgQAsZ+0BTiWM2xFW40ryCzF320hUi2h6e1zVjnJasIC/BiEwRlYN7LrMU8dQ6o1HtvDth
PmO4LEpZr2WGaw3Dad0WvbtCxweUaxmwGu9nPTT26mAzQdLsBhpvmSWfvMqO2wc8hsoiwqqpnewL
6Zgm1F9h02EhtmRQkjikTBuYbobMm6CrqMwnPDt1QbGp2psgHQvRyu2g4GZ/9RWa+SvQbmWx1sa0
YMMZR1GNaStrxx1JVlH5jW0D8v8wVJ6OYjUvES9NNvmS2kLCWrA3jTGY1YaMQ71CHewm/ib3GeMI
A3cgG8lBxdnBiFOn3k348NGd6zjB7hrLjtw9UfAWtd1aU82HAEce7DofnSc+P73oV0OXavpOjcAc
jzY2LQt40WDCtrQhe28tJQkXLejlUS1uqdjd19QIrUNVzRTPWEwUdXXbydVjbGb1Az47QclntjAe
pYzqcqU0Zu8XKTKt2Jh9qKZ9J3Mv4u3NrkKTqWhg6gahytfoCYNp15YucRa1Jt2HstbfY9tT7x7Z
d8mV71QWHEvqFpjEZTue6X2C7kwJDUsAa5pWuaDiTseISS9018AbXbXBve9mK9X7uAa7poKbCC88
BxsRsM7IyT6muWfj/L1NQ6NQp4YQnv7oT40gRawyuq82xqF6q5SBLM3pmvqBJ1Y1kHJVXjJaKxDy
fgsibY+MDFJmYYbQYsvJ8t1TL1T81ciJz0hZ3Uhlbo3ALtWbmxmD/V6TqEO+Dl+BJiYt73J6BoBJ
SDfOET0BkEV/MPUoEyK+vcZgJ0MWWLjyKJ9Qhxniu4Ku+ERTFImZDFdjh1Xrqx+GKKpg8Odp8jku
S4K1bRWVlrsZG2Bkr15f5+OezW04urySyLV2lULksA1yB2olrsPA9v0bq0WG524TqJlJuzDJfIAt
HecGbjF2JiULc8ycmQEuoLKRAO4mHbLWJTHWnrbmEE1ptA5E1GTyrvGlHsC/YH2EmrYtyMeKw06R
gtZNQiNOdHI7oHa5MFCzA4TDvYC9PZuh0rC9ymEnYrzF6wgZOzdWHVu1dqgD2xjzfcBx5cUmqqLQ
0lmhpH50B5ldh37gMvqAniWdRI6YkxEHPI8SX8JjDV8cYW0gVM/SzyzabV0Ndd1v8p5AG559L8E5
THbedAWfEJtZYk+E0bs0THCeOl2Blp00Uwvhtut0wONk3tiH0AkLRH+DNgEqtQdTvANhNkJ4ODYG
2qrxap0F99jbikAqXYspMLpG/6WGMul/Bos339bY6yTGuSy7SSY9qr5EvadrV7lwM3Hn+OkkT4pO
dET5tnb0Zel0iX2S0q7YsLWhra6aTg1o4voszO+NWu/dRTFFkrQMy4xHY4tGstMfUtctTrDS+Twv
QYgIgJMUgLFhN34z0fEmqdNW3C2Fo4NRDLjCBAlkMSpQV+9kB4oJml1BLT/w3rXYoHUMJIjtXOem
NmtihskbvEMWwsjeBsXWlhZDoWuGrbck6bnFGIeINH8A5uamXxwvC/2lliaImVstbvMFUWwM2xnQ
rpZFkuWALhR11V5FQ4S7wncKsvCiNojcL15rmmKDELOMrsjklN47uzg5oNNphwp9ZUZbuiXhJvwq
OPIEW5KWnoy4rGhIKL17ijOjLndBEwsdVCgCZbvGg+mbaNc9q3sdZeATrTwRmXE/c2PQzbd5Yj8S
y2q6EMnFlEWLTtdr/bW1UBLTmfGwtiZZGrgrmglpvDVcs47OY1OktLn0ZN8PoQ8yLm0hIFhJFjwB
ls2DqzA3aoj7Vk7WzTRoZbRi0g2+ap3fBtCXKs260Q3W82QKdigD/BZnzc6Ba1+uo9QZ2ZP2df3N
oOhGEAz5nc6tqPVWw+6U5BPeqhERG+iJzvkYVNh5h6xqsrcQSz7pMlIf+lVmI56oWU1yG63B0pFK
7Y01VocRQQqWMg2r+m03jlMPHrvFA0pM/NhumxDL2AJwCstjPXBsOBxMQQ6RATE1mpLQjoAJDM/t
Sq/Tzjh3km38xh0rTR4MI2aFnAiv9JY8vZpJWTwqiRJIckOHlYi22DoCYVD9tihkiug07tJqXkIP
+PshOaXbEKga1hQPGdcugc8v/8k26ue2KhIj9lF4nj1Tl5bl4iH+eXlTR0kjiP15E7nok+DDuCwA
kPixGIi+rwxKne3ig3NZMnTE+LJ++C9YM/+j4vH/idIvKrX/uDS8/Mgb9Zr+9j++qejra/7b/UcJ
czz6+uPq2OYdvi+ODUq9jmkh3XKocAgEYH8sjoU167p0zzO4gCjDbLa/fyyOxScdew16PuqBLJEF
6+bf68Msmw1IezoKUA/fjiHlv7I6Zi6c+8r/2euTpkBXyiHogs4zEkJzlov9sAnvsVE5ZpVucVft
AM2uiVeMbhMPmgA6iJ6KaI2EyNlIJPBP+K+nuzbMDlksuidDJO61lJBUGJvnuHhz2taa8SRRcmFA
9fdRj1GkCYbP6RC8s3py91jQkYiNz86o9SvPpsJZEeT7hLTb3DsaaU9OP70V5P3eZAOeKXI415Y5
vddAlhauWRZPM9YSHDocscuP/Vh5Swqx7f7yIyofic6MlI/Cma1ErbyrinQ6TaN6NNTTwFh/E/Rl
8vmFBUy/aOzkREdx3HdjxtZTj9/5ftiRpIMBy0tvk4hDU2okIKElv1YrybKdaBl5g//YOFSvp1ra
67TsYkjcFl5EhvIgIZhAIhGqYXBRixziLUbGFLLo0OgQ5QViLXAfNiKdK3O0o8PlPxBe603tlnBV
E8xHQ9mfMvB/VyWmpa3XVB7g7R7SJdGaez/NToYwBDMFm494mLA/XxFXs2YBkNybahuIDrqMAHDE
6oCCbxj3q8my7knZIA8Mnf1RxVSJSzV7dMnGTHBIXylj1ucaIJipte/HqKOuQZTA0gabnEozXsPo
hXVuxQ6pLgDOY9cbKYdDEagD0syLAIZYSUoh2XE9pLFx2tueFPukVPg2xqJdNy6lShS7WOSyogcC
W0B4JLSPXiwMKqKr911hvTSdwAkUef1eb5ovlZm82jTS/S6y3gop1zJK1Y2ewI5XbTcs22/KBiva
GcmDUiVheRivVqM0oS+YDgVh4iYy5baHgvquRhjMkpuVrC+NvJiQzNvExVDWarCxSjOnZpdnCVT8
cV8Ufn9tGi1bNa2kAx32qyS0cWBTDa87iuyRJNNEzBej1QgeCzFUmSo012Ud3PgxFhm9JNWv9k7X
WKwDojFGAHArKR6ohsGObGP8U6TPAbTtxFLUbGFy3mwJrnJJH10B/U54BGg6V7eN4X24PbdJ0e8J
BnjKg4xe5eh/dbv62a8GHiU86CX9lmgIovu4z7i30kXs2U+UVqniP6cYGo4dVTIQ0sYiTlgLex0T
k9MTmhF7lrYvjacw1vZY4IpVKLPd5LzFkb1tg1jbDS7tFScnsg/AZYAwpjvhsbotxv6qyFxnrfTg
ZBV4K8hJRO/oaE9O5o37BOJK4WGYcj1U4vh8zgqrkl/Zt3FKx9qJrXcPdIbFHRblBtFYSczXmCpj
wwQN5sCE2qcJq104Ju57tClQR4kvbADemQTo3bVZQUVTy16Mzj5lRnmui+xF+n15gO0Q7eo55S3w
3JLKaAULuEC0XjjixJtWrTwOOiUmS/QSplT6bcpQf2Yy3CQ2xPAwsdCz+iP+LRucMlf56Mrw3GZ7
SRDyoXOfrDwj/hO2N80IMEhmWGyhWuacwmuoU7FLZu5sOSpHgo210nl0p3BrVjCvks5LN7g14bp3
oQ2FaxpWrtPmh9JaOWEMpBxJFPml/bHWAKKzmsq3BOe+JTyzCyeif2T3z6brvvc0RXITT7gowfbV
8kWQO7iroylfpV774JEIilOTvKIOoJESCb6mViEnIF0P7/W6q5LbmPH+GHHcmhXkGycWR71oDiP/
y82JyE4VfWFwHDDza4TBN0Q6r7uoezYCedMVwyb0afRxzKD1+otFKQMYHdgOVMitlwHToZav71N2
2/TLSpp49aYBcbakSDK75iYCBIxvjBn2KvNolpOXszYUm6ux91aOBZhMt+hz1dV2qgby6kaUDeKW
nMDHIRFPwZDJnaXjp8Kp+VkPFGGhQb9AgzJucvaJZughi01ydnN9vp/QSCz9ZjIwVBnHQriYhQv2
2W19cEf37NdluxCGujFg0K1hqfAsk2/YFaPA7DymG5o8EObr7t7TbLmBx34ztc3nwdJpVsTAOZIM
RjwQ7tvBoQ7EzqEx29kuRAMCq9FT2NFJhZKNW7R/aCz3I+251Y1eURxJo1sdkuOqmr3QghKx2weP
OAzFFqvHt8YpXqaiBYSRYv5sLO8lb8p2Axtum6fTM+2id5lG5FJoV3ruk8iy7yyemBDaGpkfLUMZ
PA6PPSyxLM6Ip6u8NfMmvQ6vA5s8Ishfn60Omp9fhTcR/jGye896gmzDjp9KIr9H0Jd5EuI9btfC
j8lkH0PcfxDuFnCdnqoIlJ/WRZR9WAKw7Dz04cheQwk4b7Jbu5OzT1Q070upr3cVNBQMkmM5PoVW
85AM1i0ewbOuJ/yjYF0fMb8w7dZEndJDHsj8C8lS23vEhWBqxesZTNoxitmB+mm19wuDOjktINgf
OvC6oNq4sH+CQV6DqfeXsra6vUn86oHUhCNa/lXaZkQa9BT6kzjkYQydu7iE/0fGprFKSUyQINq6
dMTedsgNXF8dYqG8bPSdDyZwpyVdv0C+j8c0T06tl5wbvaCy1xm3fskzPAGrWjjZlGxcZ+qOHbr4
BZGTVM4sgkvY9nsj4Rg1HO9F2uj+3pveB28krKij7u7otYFFX63tEPP61eD4DKwwfJmiFy6jBpzU
5ttcVqOoMB5qw8FaQsqu01r2MowYoSm/VTsE+CCfNA/SAQG9lV/ACZWaQRJVetTINcbEB8Cj6gQ9
IYs0OeHsxpYmk643T5FqoJvX3jZX051NPAagz44mU/csotHde74GszTT2NUmTXfw7McetiykDyT+
hka7lz4nEZ398ITmIbgaHxPlDrehAN40fgCcbdZeNKRrRYoHY1E7E8ruKqaCGQt1GqAU3pezZtFs
JbunHlusAqtV9ITcq6I9RmiQwJVpCoAWyXdTem6nTjz6lfdqSslIPdZ3CGaQawY5aToqP/KDntFT
M5zM3usG6j6tIrdo1l/Fw1ixxy9vg3FaOjFzfm4SyKrDWglmV6Jt9CczBmzW1FyCTKq9mcr3ANwa
GdFXEhzcFYHDR8sjucGI7btclv3Ww/u9Ucl443n6OdPwqBZ2AbKzq08TdxcVykXgWu8Yo/JTAAls
ISwamQwEflx3pA+9tgk5Ymx8PzJnk7qjc80akl66my0t2CRLywAFUvalxA2aY3QM2uc6Nrqr0Owb
GBrFKQ9ltfPLG5NVw0ljjU7ZJ7ozI4HBIAXlhU4vve2EMti06iRwBTShTAmhTl8W7MBBUyi5cujO
4LQAY/kaNnG/A9hEzhSR0Cx+EQLYjbgyU/rFqdO7G0EhAl5DSbWSBT/ksH7V977aZAygLDtYoEGQ
C1qinsKtDer4oNfjk4VZWnQZ/oOcFEoPCPiadiehDjn8W73UHzQKwJuOUwrpw2LnPxXNLn6nNorM
FarqisgIyooKpEgQdsY2rY19GuWPMlzjhU7WTt3nS0M513QW/idHZ7bUOJKF4SdShPblVt43DBhT
hhtFUYB2paTUlnr6/tQ33RM109NgS5nn/Gv3RBwQXfcctakDSh0RMzp2Kfm0XQfPnN0JMo45SsH5
rLOfNMO6LYdsx5b/RPaq/TxqT026xJ1JMt1GnaBKFIE1fSKRGqNVnaKgUxEdN/ZLVGcpZx3zhK4T
xjZpWEAHnpsAjBRKoVrXunXUZ9wymappvgmatw6XeZGoW4lWABLcKy8xDYhtjdQYMPtsSZFsJ+cV
sSUnROKhaLDjTUMfi+pT7h1CXeEMXmZcj7hBdsBH32jqMWPX/ILJoUnhlhPH+KpTIkdNd3ZgrAn5
C+xpzQk8bWBGCbNKn5xKWUB0E5IZiVcXtoNKsY4cv9n3gXcR/c+Jx5tAXA8ujmldK9IBtNTuz0hw
YO/y9NG0WOKtoW/2Pf7FvYH1OqhIPhpHY171MzpG18g0arSGfN9uu8CadpZf3EoSjMnvICeHKN0n
otZzBOhlTsJz+7a0KmrBtOf8nrZ2QpQ7YLA8EnOQRdmvIeMJdwmkSKPnfJzSiSnDRO5bsp7sJJo5
FoErkRUmuqEg2CG6g8yIuAFd0aCRlGssOvp+DNLvmdADRSj/tpEkONPEZuM2sgg/8EzooZOaquTg
xu5Rsyt11GrjhOek2vV8O9SHDm+dMYl9EFWQsma20fPoRep1tU6QXPLFvdbuTL6/1l5NpT3Sumo2
pturHdg0lLohXuVISY6TKWdfT8YxEu4qT3Xj09KmL5EN/+KlQnPy8wx0lsUwXdKr4oBIhZpWkbFB
81xYX0jpaffFvC44ZlZ9U5P2naWvOvftBs9GAoq8AilGatwgIXSG9Ccx9R3l3/rOJSCY+p7qM6v5
XEy5VKgZBHhi8x4wFFlMNaho953b/3oVohlKSYmICsZhj08NHelISRXo61VC1KxJnOW01f07pwLK
2gnUvAR26yO0rFlDVySNcExgdf3kluTUabOrbeyhxYTu2QdBiFJFnCsJ1cm+DwgirdmCpaLvcraM
7Jw4z1MBzNn547uVwiuVJ1qiA5Ylcrssob+ofUknE0WaPBTkAhJVlWZ3I2tuo6f/9exy2nekl70E
krk8pbM6pbXu7PJ9YYDYApdaq94heroh5CXLiU5w/MzfyIbBash/8wzVbTwOD2zo5TnBoRA2ZeCc
O6JUOGVZWH1OS3J0tFWlRadeQ3Axe8lPm8JxKb/ZlXrHZMJNhVYFAcaIzU5kktF6InbJl6inEUId
Uwt1wzRReElSQjgJRjkvntyVHDSEp6LYqqagp9bPn2NC9ZBNMaSRPYUahTA+PtLSbnhSzOgrq9g1
JtLjFxkbD06fSrpJIWXoNPluNeslLVtkaqiUYebiS8xDTgONOPh+Xq8ISjARRae7zrCevfnFbEiZ
i+bmtTmBJp6yFgZClvZ7hGgYOYpO4TGPAFaZfqdp0JW4DunmLdxzopu8liSanEqjIWmGJCRbdMCk
UiEQml9pHgOTt//4grK2Svs2R+QmZURIshXslNEcM+W+q5zlwHUnQpIB5ZhfDA4ZNHsyp1rDIkRy
LolDHFm30WHdNYI5KMupScILwaVsNkBxKBzw3bQ1bn7ZP08zodqgGQ3GBv7Ykp8OhDAfXRG2LlAN
ZzQv8zLTZvm8jxq2CimRIk65flQeTjZ8eOcskLsojpOzHul/CQtPjfusF9exEl95LYGVSOfJ4wwI
CFiD+4fUHY2QJDr2OrJprmWMVmsy9Ca0BFW4sddNeCd4qHQE+au2MXfTzDoPg+bsBmr8YqQog+X/
jEmU7XvL2Q6oRuhOLLujJijrHP7y+pKhUgXjeaDXb8jKr2au/xitRVWMO30N8d5S5tlkUNy5lf7w
Z+0+VNSqp25qkQevfY4AITwLXUCUmQnxI6x10tneOgCsgq3sV/SePEEvfpIemXEEDLu6HJbgYZgX
p0Cb30ux0wmXD1wNT2PLDL3EydEdYzET5rCyi87Kt+ihUUBQlIL3zkOkVO12XrwS+AQu5ug+hJ9G
24HqaTeK2mPmjvfZwHLqpt+Ci5Y4qcDfFHRcbWCpOOxp9NQz+aAYS6yystkg3hbHnrC10BwMcBWm
Y961fuv7Hz7mQQbIzlovV1Hbl/N6Nudhk6mpPmqcTk0aIA/f0OxY3kGcuPHj1aDceRUFxbh1aYOF
3f0YNOMCl87XiMGbC7Fkyy+pXkNTDkE8yK9qGJ1dngenovQ1rsgl9NvX/M1cfyaWNZ8KLTgZsk33
VuY+JTV3Uq0zIyBdoIJJoGcvjKjk2yL4mA968qaHMjX6u/oZkcxYbN1AvXct/9iEnnBVluT3dMlW
Tzheo7+IH5kr2zRY+9TDrnUU9Kv67A2T3NTdslu0E7k0RBMq/V4lJRTH4F06yveMzq42uvPieHsY
kG7ju8BbsyIEPhrtvcsVcYA/Js262MfEq6zi6SVDfwgJhgLeLfp3vBb/PCP6rVRaol1N2Bf564qj
AKWtfCGWkATtHM1lFnAMpCHBTOSCEC8a5vN4rmFjNqTJj1uh0TxT4jAQr3Tt+twJlbEZ6Vu1OWc8
6BRy7/CAVijdoOfFDnj0hw6qdExRQbHphtNMz11Ks2VsFW+Er//0Eq0xeQRJ6JmIOEepKE5mLxJz
9uXQ7ULIWqjH4GJq1h99Ef01y+HU1/IG1csMX/Nv4oNBE4BbyXY494nmmWrKjZq+ePfH6Vfiaw11
8mDpnUPZOOmE2+YRouq5TtZV7PRr1cfzaiD6Z6VZ0wXJQ7/NE05EFbP4S3o3vXY7Ogy09PaiODbY
oT3Ps9eQniWr/EorUbUZXVmsg6l/Si363Knv7PYAJ+B8RJ5leXVvq5HYfdYbyl4AoAeSgorEG7jQ
eSEN0rlyB7iaNvX9MJf3EnjSJLwN/eu8Huw1yPvyOBMQPdIwM5mRcWgQhWnlg8WLAU8ASqX5mnQ+
m6YYPj6rHvDfasip1bdFFn4oM388GP/yJhtW4NIt/bHqVijsV11remFn/R10p6XRwUiw5pCuHfT6
pnZQiboGcj+skF5N62BqDI+O/3Hk6rdKTuBQk/FEF/MqQul4MeKuxfkij6gXR06FIhUMfXQseKnY
Z/VZ6p21sVoneAWCWQelITcBqT3U/vUI8HBw0PKUpcRj29PiDU/cNzjK39rL/kjTQHQNERzafRqs
em0YD0n67cTgGWXfbnmCnF1D5DBp3AC6WNI4nLWoV+sh7c19xDqF3eQFj2O+ziyYVXr4DE/z1k3T
5Rvh19skY4JKHbxn0Rz5J0zq61Kj9oxd+KHHtbMvgukbeX7GL10XTnMy+4zjK+cc09j63Jww/6FK
Ap41Drvhokf5R+JKe2tF6U9aS5bfsWhWsNUb1RHbNLtiZ48k6xecjIaWYDaO7XIrpPuqu1m7TSeF
0sjPDqAS3ppXYg29uFzIAzC0xRPhPZesoSt+/l/ugzicE26FOtM2caY+dGzi2QRaLhQfiD8x9sfy
THXvFJIRmqPDJiZumP5kE4lMTHfORpOMVVwN1Grk1rEVIEmJEFe/ZWN0KW/iNH+qg6HjYkPYWXj2
tIk4J2Ve/CJ4stYtWR47W7KK+haia417RNPpO60kbkjXHqpV7WR0fNuvU0e4qm7A2LI0a6+DibG7
aOUmDWaeeCff5QlRWFqqPxs+yl/B/tqQQ8Yb47XeuOMnKsNcYYQWI8ot3sBXJFjMCDkv9ET1y0HT
ZX6gBwNxxswmZblHGOD43LsAHk5/qw3z3BputgfeWXlKPSNJOdsTtiCKOVe23gLoIafaGx02ILS7
RmZHLBwfQTkVB9R0xXaQ4xrQcMzgZ+Z9PuYbp2Y3JGd+7Q4TKrOoW1Tt5cbT0suUtKexKP46c3GT
C1lHKRrnJJ2G4f9RpG1R55sqLxhAx1smCIZF/FHTcOGgfk6DJ0Kc7ixPNStSghzbeINwJrMa4BaN
c0ImBPYAO4//SKlBOUWiAAEKjJXrdSMqWaplM9DGObXOXaa2StLfElneeshxPiHleg1scGs74NFM
pLkRBZsvpa7Ee2vXpjHSrQf5kdp+fM8jdz8o3/hQ8UVPljhdReZCmgFn8X9xjiWmUd6aNzm92i6Q
L6ab90ZXyB3ii7DIim0B52if85/rtHyBRBAINpx5ZfN+I97SXiKHB6hp7Oe5b04RHNK+1viQ9Mzd
dG3P78ZxspV2eg1ufi/egYMsg+c5sjXKI/A+9HPyJGMsMX2d7j1aNnpHrw6IXLiAikMbwIVM1a5u
KQTMGrbHnqO0zUwupYw2aKPdxt4il2WsbodhbbAYhwKhUx3HpHHP/gMN98NSyGL1xsVMUnyJqXh2
rEUgrg361kCprOXY6wh7n5GyhHo73Gwv/xGQvmt0y/cktvI7OEa1ixM+rNH9nGo6pd0Z+ZvPq47d
mwIeI4tOnAQouXgF+SER2kak9UQO5ckZRcNdEe3qmhN86hEvUO6yyjr5NZem+aw31D91WcEyg6A3
rzVwEWr8/Jjtvqo3g5X+uK2rvQTUOWSorkV+tMiGmw2UxLk7Me6Jf2b+oqLyAMkMB9aYxia3rdci
MYKnLvD/ESz8nPbN89x47d6h/yCCmQinIas2dR+sjQLFm+k/aRXkMLabhL+sGpNguqyFfwyAPHf6
5LyjCYcF4xToqs9hMv+ZlomZgxKGJi4G+Anteko55zmyNZN5Ff1MYb9JeRpnxIdzwLCRaSxNqK3K
kBbnxfRK+kiQyDdVSjaMyN/GlInFhrizMOwtxPpabJ3nfKRmlZRuq8VG4Jz0EtQM9Tv8XwPElmpQ
AuZqlLa2gPEQgkn6GxT9YyqowbAjfOclR+hJvfZ+QzEZxWHRTIxjlDa7unPeMerQJNoXa1NjvZaD
icJwMmnSKe+GgFZJzWNLkyV1OgYXhzfyW3EckEMThwqbUEgWORXDqfcEYmpBn25zw31Y8LIhA+9W
c0Y01nVBCp0W/7JFfbJfwXtwV8sIYp6iEdQ23s4tRETyb/7EybkqrZ5SA1KaQ8c2zlWj3dwYLDHJ
+oOKvHe9dX8AOK1VNdIK1BsHx8b9UwRROPvdeEzS5ENFqbFrddBvekVWHW2woV7UhzGeL4L+oCCb
zyqm+rwETmf3XVrn3HxlDG9t015UOwGyd8krLhRYL/MW4wAhSedRD7fRnn+m0Q+26fhJs/i3neAD
EoztnsUGMasiQr5umdsy9X6jqLyxzImDJE2M3zalb6SyVsuXnlASdjKp667Z8UM77ps1guqDp3gD
Zet7W7tlKOLlvNdTCfWkw6wz5QwhCYynbuqpnjbEJnKGZ5j010rvnhh0KT1qTLm1O7hRo1DPldsy
7Ed8Yx5cyTzAp1Dr+LLtk/QyNISbU8J4SQOzu2QucT0Z7Og6juP3Ip3ZwOBm58k4J41prvxYvzUY
FiiHL3j+JM4294fZ8TpU2r9ORGdj7n/KSJ27YOKJ6MYHpOS1AiRPNf0ZSo38Vfj7pmmuiIshQrFt
k1Ci3WZuIKSBUtPeTI0VK2A4odhmLXRvSZp0/pVLx1pgUe0srpq+2H9UGlwA82KaAYDi/eMyWvP3
zdhWYNlTee86h7F+MFhT6LcheZYpHU66hlIG//nSkxJw3XzqmJg2tpCPEkt1ZOfGZfL0Sy09Qbts
+5n15XNOqfrgJgTzSfPh1TV5y817PQR3NAgYLrxXnLRoDlgp0iz91Poh3xi1jkh5/vDZJgCSSpJz
TXrbvfS1m+Z5l+t3wke2zTCcirmg3rJAZ9voBcFA5dbo+QoLKFehAs6P4M3RnSg0fUk5h5brkOgQ
xbkebW1THVse89C6g99R++X574OL490pvpKYpdAHsKLdaZfYZ8b0jpUq3Vp29QYrkG/ymEfDtm6x
MJ8kWeBrMmNos3lLeOPQIMy3wgAfiufoK89WxXJilaKuNlmTv5lczVFXbP3AuqP4ZjdYKGnqpkK0
ukcaxV+zYgKeZQkwMtIrI3t67gfW8JixIt3SAY9JKP9OUWzHuty4JIRubI1fhFTeb4bl3RJSt9Ju
/4/wTtYcDOldAoHqtiKBf3nui0TuCAn+Q9yucag6JixrkdzPpNmwKnZUuKDoK6Kjatw/+L2J+k07
agL67aS7z7a7TmpZHBL0SqGhLdchgsnmkJZgM7R14RIDINmkTPwUFyZPCH9oJSBAAn9cYixsJVgo
GGU3lM5yAuIb9Ou9hiEHOeSXosIevJMHrHtOEoRGIldvtrwHhbpJbrojAcGNMd+o7QEs8OffW9w6
JOs36e84Z09zVgFjEyJrMhnpPVJHz/1BA/JeQnVjl7SwpzT8lm0G+2Xyn/rxXMU5Yx2568nsvOuM
orjMx5NLOgaW2fzVc7SXBqCh9XjdmsahJt2EftZBexpH3FUL5xojdh3pK5oi7wV06jnuR3ZGDKNd
FT8FfbqUm2UEHxd/amRWBH4CpnU2JWRZoP/il//2aTHB+39KbVutImfrZ/A/o6T6ghrPopGh3XAE
m07+TdfgyjPjp3T8Lk33x3bFnaYe9MHZGxGzx9llaDOL7Cb84ZEX8E5N8M7Yd2uo9V3VVfS54DbA
oN/ewDmRPAtv6vlRm6sxq+eEyqFVXWukLNQPNLgbPX6U1fJo8Y6u87Qhr89PVskQ7WUTXBCn7S23
3pUdTqJabGu9eoehAFjoDarN9NusGN27sbmknGSsSYzXsP5MAeSIXHAq8U007dHq+9vQy2bliMuU
CYSsmXqOxPg+jmW9+/9rMsrsHWp5gQKe8d3SXgLrE3aC01g12BRHklXtEoNfW8sPr6z2vrFCBAAw
RHWbmM+xIxFP/DZOTow0uRrhmDR/yNy+R1HwQtUdTdCIELy23I158G5Mct/aRO6XDZgwl8IfK63X
/tgcPWc4kw/DuduQfcONSYO59rcrFFsEKBfVn4AJ/FLWbqw4kjMLyXhT/Cj6zuuURVRnEir8fylG
ELImKD0wxKc7QA0v3xDXh05h21Bl78W0HhDIh8Id8GXwIC1vkZuHLhUbR82J90YeXPqIWFjP3Dsl
0Ve1W18t3tV1LqiDKnlkiM35l5ec4mnFz1utWttfSac8BF138KoPfcas18pj7cXftsK01otDGUSc
RErCOwIPWElOlBTHhVY9FG4NgmwBp9QDBxp11pPxB6yaUs4IZC/HqChi76f2+SHG77YA9QT+ncOi
/cSpuJk6HiJ67x+Ty8iD4wDeJbvaNh5WtDicJVywlHZf2zi4N3201Yxmhw6RcGAl9l7LCdXyQjTG
NnWzZzeiNKwjXVu1J8vtkhVKPA4ebakmoN3HtOXngofTtMim4gYXikHX2iAOjNf/RNIfcw0+wpya
tXhTrfoUDzCXo4kNnZYxvtA4udu+PfP5USxQqT6sLE0LA3Jm5xg4hdDqo6nV8AGEVus9bXrLsVaq
4dQMLQjJvkQx4urmxRpOLd5sQdMOLh2nW4Q1aOMbg7OWtLw1Sqe/MykeGxTVTzIayWMux8dM9G2Y
me2lq6AiXOMmzBxDSHueuU8rJ3+ViX42oIbTgtFuSORrlGo/XuBySXpAd/Qhkc0lKKdw8O+IYF2i
+a8VIiU//6rTXaItMj+7Wme6INRbPw9cLUnnHyw7WDghPiaNg84VBjZOsZxbxNVLoIyMcjiGF5Sh
z8DdF+aLouqI4WenhswokOAZ80ZUjD9azJSuF/QOgysoQ3uZ9GZnV9M5KAEDI63cDpHN3G3gF9SY
KT194/TFDwLc9wH+Ac3PiBYbjRWIjO7MN7SeKlTLwqmerbr4RmRIKFq+tG9bqKqq+Ds1k9fOQaVl
Ucfa0KIXRnR4Y1+grbp/qDr4506bmHlrSxjMVUzxvam5HHQqNqmmSygbYmHEIJp9NyW3nKvg851X
0ep/EHh8SBoWwuqQWC0Z3/ZkkUi2c5oLqakfjjTePelc7B6ct6fnJ7f7PdXaL6PTHFHOnNC97ziP
XEKd+msZjZuuiX4Cb9b5qFVIfUc6/ZNNLlcD816kFUwE6JYG0GXPFX+Rz54tbZ9oyaaVFR8xhJSZ
aK+TI66j7qEv0dFt9A8DAnndDfoKWd5tlNTf0kuMWVa8TaX+7GviYKOtQ8mojWFsfzStWiLp2uMw
pfdUFq9jPvEH06mw6D2whLpB6hdcw6DAgNwnXa0SmxFm9OdbUFZPgRihUlJkZnUQ0IYQf6WLppim
W96akk9ioGWaMrmcXjdqFLjRtX66JImBfNbuPpWzfB/GL88P5BH640aLsk0zqL0Va/vZyQ1S9swg
VLp5jyflXNAdokdMkEUFR0dI4xzbeOCtYjhReXAZesr9tECig9Uz+5Ca6TpiZjyJxaRTan0AGvjL
ni/pD+VtpUXRomrPIJXhOtd8m2o0AsQrqtt3GaHnPJML81PMJOwTaUEqNlK1XSrG8goTqMmoP2p6
+a+V/W808tZFnf6vyNiz6QbiRQD2LHpVgXnOj1oCH2WzfO1Jf0UZuuzLWSJCg3Dug5ZqamVZA9mN
ZQCDRXyO/39rTDtdh45HODAey7VQobIh+M+88cJ8SMdin3XMPxAmK+mhVASooZyJgQUI3lsXzXyN
R/1Fz0Z/x+YzrwoZL2GaNEmREhyOk/kHEUS8zYZ22Mps+sh6I3r3vAtaQusC2xPWnnulIY8MJxEM
V7eXe8MTySs1kT27oraN9UdR0rVeByTacgvvasHqB6vFbFcfVQStSQ9tcBk9Vn8U5Jt+QQWD4o0o
p37rMIuOuZss4spbJkEadLeYji6MIHBTsGu6WWzS3rY3sQLEII7zr5614OQ7aMX0kFFydxWw2kda
w3aNV+BBpjI8nx3xpKNwyhPT2Sra4xX9dvKpNYjGHJcHUHD2l5Y+LSO1j3mM2gjAmXUc4WCObRIt
OzrhiCOrtgObO97ya2INFOT0dKnM0eSEcys4dDDy7a5tEn1E8OYICr+KGPZKw/FTQCZt8uCOF8gL
EYwSoGxxLSBOH2rTXUEbyHUsIRBqemRMjFPc/ax9cfkX05oDIu5+zyYChWZE9+Cht9ORlqD/Lj5h
Il9H4Yldy3i2MsyYz5ULUmbn3Dd0rO9BHiZJf65da9gx5oWKovEVOjEQdY+8yFg/4zujMhZpjYhu
oE0+6jXWjb5yMcaRl0cQ0zd/34mE7HwNfMklcyIlSH+Vw56sKXe+jO6TZjGVxCbCKyuaolDSMEEN
XU+N1AA4KV70ctSAPTR7l5KGVAdGv4nT+or9CBm2D9xI11cg8s+8hZGDhDxmGlEqvZwfRT/vRZ1z
ptAp4xVwgxVwMl43f1y3nvPPlIVNmSv9h+h0Qi0yWhq3qBXzG/UsBg8NXwuv7QDU48InfVN+p7k8
NoxosSkqgilaqp9o8EoSf2U0Nid1R6thF3H44rbsZv0geu3FmLpdQqravu2ePE7XjYmxd/Vq9h8+
ymyOVl+scU/9REXwldQkRTl98reLiwkOXgBJk8SPntXhqJUf+J3HDd0epxFheckxWqDuQy/K46VG
Aiz8dCMBVNeB+EM0X4HGkS19RhtZ6LzTCj0cnqsPC9yfwU4j2MWIV3ldOmet8jknUM8ljoI9cQis
oZusozXX+QHIoe6MYusAV2XYik7bdk53VlkP1Sm9H6Kn7XVD6wBHwrObuJBjsF2UgvDJRG0c9ln1
1RVpv2aD+usQa7VGNUwWjxXQP4QWSUG5WM3wjQAgVV0fZpnHHwb8SzuknU0cEy3cUwYcD8GFtfFL
OWub70FCGrp5Up1h6Wg4O/EL+1jdWPpSHGWrBgkiO8JAcGIzP3JSjLIWJWKUHp2uwlJJRTr4g0IV
OjYzLBUyc7M6KcXWKwKQD1unzsgrNDot1NVLkHy00ayvgrl3dpZif47pEW2D5qmET73iw135PWKK
JbA7VIF9NZdoOgCBENX172hpxFt6GbzUwtjkxsvGMpMnKwFgjyXFeFVhotGgK89xkIUkCSUZNCfh
cL9Qb9fuB7OS67Kpj50icyd6ngNSXfIMxEFb1j/4LbAcEhVSlCK2cy9dTexzauq3jXULkMcTyut/
z3Ot01+AOkhzJ32FIrU/uEbts9zMWyhPlIv6eqYJbHEAPEHY8vmmFlLFMn2bfK6kTH64qJDAE8j6
bTG0urhzAY2lAFbN7wS20qcwjMlRm86Ri6d7IAeoE0h8mSfslkyXqt25JYxW6eYkvsVO2Nf+qwjC
ZOsMxbuLY25fMEmVfvLaKP4lit+xMCx5RJZsc4jwPN0lKooW0NbNzA9VxPc50pC+zyzwRj4q4iZ1
dzXl6a+aMHIjh+GzrblrjLOqh4dHDMo2MvBoFsx5s4BlyIMP0XqfbVZfldB+igKYEPjlOjT4piPA
OZt4HxH37qmxabzm/tlkerQTGchZbSQcXdEP8bXfbQVgkFbots3OBaOx+hMJWEEXMzYg19JYm1K8
8vgNg+04OyxEqP6tpmKD6oo7xgB3bZNn1w4MqlSRnhw6RtYmqT7bNLFuA13uYW0TqjmTPrCuop5b
SPtjotDoNahpDw+/h5I8g/ZzOwiypnefbBE89GA6DSr2MYz2iPYM1N85oJil1TSeIM0568p+tOxo
HpeUUkxWagnyTLAFkUW5HQaqz6K8ghrhRhKaTvuqPSKs60DMJAZie0S/P/OCEmqjGSdjhjcsoYyK
ivCuWShnK7GnL9/4s9kx/Q2+8yMUCzZZK9kyhz97ch638xAjJs6GjUOhdWpr26jhl8CIgERrJgHH
w9iCkxPLQE3bBvqKXpKIUmaiDiFsJ7p4ptQ5ey5KpLr6cToQvkEF3QarNeLR3KW1iRwCJuDM3Ogj
bcMjDtuYWqF+eOPKAS9PDIwmLXk/eBfqil3cSfUv3GHWWpUVwqG5cI+OpJ2OrzRkRPsZxS3Q5SOT
cb6n6/I7MQRpYybCg2jBNWUOa04pEtpR1EvUQFVVhrTAb82Q0kDcCk3zmvHPhUmziQSKduHVn9H4
cBe58QCPhn377vs4lyzxx9ag6/0CHYGrTm7k/NhLsgoZawQFBQ+vA88giWuVUMAXgFaCylEmV8Ys
svrGG0zMCaK3V7G8QhWcbP+EjQSlUBGsC1XW66FgcYbSAJn+8XXCskUG2mL/3xFTn4ns+MkGHj+7
wbVSZ/5H5fvPtkHFWWdzrbSwAlIsXS5JhW4pB4ecZXPUO3sbI71c9TGYQjmWhJ2Ol9yVzoY9fgrj
nzhNv3Oz/azdwzAkv3KZ3yyt+PQzhMla/9VwAitzRMxOkkZXqWe70F1mlxqnB/LImQ0r9NP2vaDm
yo04F3o7WwcpEg+zIAvN15Jvx0DETDasl6Aq02rtx1a+s0lJBWpMHHBw6FFVfvUCGDe3eSL68YU9
GFH0ezQg9gW5NC3kJrTUIDrKXzIW2bA0qvs0Md/oHPGiYbMN2DOcuiA8ATaobykepBsSklPMDyez
6SZErm/n0U8D2BmWs6bwgo272TavSe7brxOuLeeoDaAek118BgjnUoqpT6zm4cBo15IrzxZZA9dp
Ll2NFhBUbzU70PWHgMjZaFH16foPi3Ij8GYLUVaK7oGQSk6Sgg+pxDgUR3JnG6AFCJawK2rhEF9S
TugwoYknbYsNoSNkk4q1T80p6R3V1qfbDaDDAeT9I0eBjdPut6qH1lp2/LKmTDRRVNUTVfzZ4aoK
6ch6pYKPlCVKhJtxXSweFDlNN1SvfPpCfvIi5Ts/NdeNsq+TjH/bLvtqZ/0syvgxK9IfxPTupd6D
vHF7TVCQRJADxOvo6TFuzl1utTfL84gRYZJEKr8JOrbzwvYuZRwAxDb9E6r5TZmbr0M6Fut4MtGP
yWKDVtkMdWKcQt6qtWE77362vKNRhRybwKdaJdPGKsA/XEhCn6NslQ+EQcmuKxA/ZbvRqjz2F/mn
6tPd4GAibDAMynk/Nrgu8wrabcJ30Uq9pLmQB7JkQcyMiLY34AamIg9sD2LBlYcoAVadlifB5XCY
Zrm24vmRJWiYiAojK6astq0asI9E9sVPSkIwxiveJpRLbkqhaHocTO4/Lq0P22rpAZf6wbM1sSpt
9xUY9ssNkr3J95H8/yrY0UfdQoi1xTdCmNc+N9fJ9FQ0esp5y2veyxREUYuKfZFzShnklcR59U8w
qp6ZkPkGiEwQCl8RQGWdFk+WakGYSW7c8ajfDAnuFPlGG86wo4DbfqCsjV/f0yV2Iu3hxVKTLEWh
rGTdKgh53OgrUYOvSbve2X05hMyVzqqsgJna7DovX6krUJNynaCZJwklXyl7LlalV7snq5EBDejD
oamz+qWojL+WsAeQbQeRub0zc1ZvgX3uqUS8FfgkKVKdOEIbBXt0EaGYRLHWFqQOleJbNjja0aq9
i2RdSMZyJDpAvXiaf7Scisq8mdyHok2xE/Kw5JoVnYuyxx04qC8dn0yJEWnt19DcTgCeYo/dH3Ts
TIzYWbcNAXiiDqiQbI6k+OKlyuoTDgcPZa60rxUCv8kS49GuYVVynXDFgv++4NSpg8VxUMKbQqDw
W7vceKqqqV6OQQFs1mItSje5Sd4Wpe3/cXQey60jWRD9IkQABVfY0ntSlCi3QTw5oOC9+/o+6EVP
TMdM95NAouqazJMhiAOGp2VjLsPe+B2cHDoP8xOG1/Wuq32+KTY7Us1zalRoFlF0hbbRlIwRyzgK
T5B41tAAyDhl/hHGFw73LduEJy/myB+L1Fy7EUvJ2LJpRrhp8DLRBuRZybY0UV+hZRwT3/wOh/DQ
dbwByRA/hZkfrtlkr3pN24d6E20sLfx1UsQ2gcvVBOjrjAftRxTosEO9elZBcDEqL3rW5fhnKjNd
VuiTySbHMj34iodI9OPIGbYoNfoL3WKJCV2zBqy0BgSaTJZ9GVEnDaXdX+yI2SZtvrZjl32ssQUs
zSoXy8TnBcuHfWZzUTPxfcpiP107wD7TUoEkSSdzDYZpWDl87kt6N7Vp8txBqnEvu97cQCXxkQGz
ys7mRNoGE2thXNw6t652cAQtoW8QyrxFU6VzkDvIaQoISmKCfzKxft33hdf+cJo12bNZoyrqvfjR
MvMMiKJjflyQcIZYNRMsYQJjTaLYU0adsWfQLrfsqMiXZ4pojv2+s8e9QBKakgyP4QbctZPMmyEu
nCXmyRcrlWgX4E1bYLiJB5/2LakNGXP1ZVmPj6Sekz1EE1wx4rSLz0zJf0UPN0MJ7m9DfAak3i8B
UBS0IyZdQMjra9bDOnIcRpJ440nfq4sJ2Ce4887l/5fMj5QP86zJXAFJQXNde/rda703AmzR7vkh
iych59FiDFKv+svjQbskQNZzZUYbcB/PXp6w39NcApLjrzJ3y5uX7mv4MdvEl9sR9vMyKfRwZRTr
xiyHp6GeXgNz9uopnBQ8Er1iez8GRrrWmiEh6UKx7XSexhFfNaLIKtI+03A+hVzlrK1Qfblmg4Ba
4SgB7dHAwiE9Dyeli6Zqm3MlmtI/dz5OiToebRTlSuBo6r/cftK3xON8I17dSNZXB5V6p0r/52dj
c0TZHkDO1PyNCaHoJQod5siAbOjhJg6kDEkZx+oy8wIdSQodn5HyxNCCbDULlVVsZVt+jwbafYkN
tkS+WTZiVZgGcZyRbmDMbcWGxsba6J1xjEw1bUd2DEpz7mZFceej3/G74qntxaFJxBcrTeLTrVhg
vrBWQ596iyISzzxsyK2VicK9MJ68NPePo+ucW2VsqqA7hX13E0EebdvW/ODtfNV9s9i3FVGJqqBW
deg564n3MQ69ZFUNcl/KQt9BvrqVVmotu9a2t6G5z2rCnj0zFa8IBy8ylqzSQys6G3/o9dZF6Q7b
tizRuXYlkP9634voDfYjM4IAD+7gJg+vNxoih5AJiuw6eBaKaJC7zLxBKIVNjsnbZVrD0rcncHOp
5ISAvxX5hggwbmGX1YCOn23NZ0VJaw9ocvR9yUDlWICp7RP5WjHJ23bQuZnheecGXUJlsWWQwACM
vB9X2DKxaBO5uuo7Snqyjll7eaSg9s4u75t7jSGDTzHHmSFCfa0b29xIUTjlvFuom5Bdqcq/hlP0
6XboRB3DvzNcx62oc+jUCQUefmZjpbm7Rh/to5bqr0EkN3XHwwV4Nk7aeyH0j8ZEolNVm///Mdsh
OyYe7iaU96Zej13OxDhGj9GI8mYxed5V1UfbCe2QM2ewmnInbDde2qIt9nFdn8l85ywkkQPI2wPa
1/w9NiTcWYqZLkv/mFjy5WBy7mFYRwFFkZVAaOrDfVcemjjxb+b0q+fq6FaNduiNzOW5kEtf8HNU
KY2zDu2jigfClMQhmLKvBJnHsmj5WY16gOgG+ryS/gZ5Q7uqDEY1CBW4bjKbWwj0k07CdDQq1qWd
XDT+6NyDanwUL3Sj9oPlKW8DKceR4uiWvXdqEWCf/v9vqhtoUBN9///f6YAyu4WpO97Jnv+DG54b
nDotGEO0h6hqPnAIN42yXqmCYA3YCcyEvsU6l4gPLuMn/PLFndSSuOyyi0LwOHey7VMUVm+87C3S
X5UeBNa59w6dXiXjd21w4+PY+Gj23NJamoDn8cLYd+RHm7ibngVOyl0FC/wusv6ppTH7cB0UiZnt
DzvEYGLXQkhcFIlGFqq4RUZdvoRebhD+Gfoor9gfh0E74B6vv8Df/nSd9VIMwnhSiJtuysj/VQ6t
ulLjsCS5Llx6jbZ0QybmdjHEuzryKYsRS9QIrE9I+iMnHi9RaJOMIbOtydb3GqUV7wtsYcNn8NmG
dNqNiFd1VUcr1zPWDTXzofXJCBMY/nKLPVSeFCuwDhFFymicyrEmMNV6x0NKMrlW6Fcn9Ak1ye/x
GBSnLuhRW44/BRpx/Ga8tLE8tGg3TxKrLldz2UMMaKDAxSSTGtC1Q4kjg3mmOQy0I1ScQdMFpGhH
NQ3ppN0b2CrSZkeAyO8kUxJLLa+sVqyoNswagqPRlg/hlfQvjfXeagMXLd0laQ2eumaa4R+K0VKb
0avaU0dhRWPDeiOo1Jc36yrdOS98cKg8sKKh+He9Z5b8auHUElgZU7WxTqYzQ89D43KHJyhCaZax
+7TwuiBEypVMvHdqmGRbxazL9aSUCDWy6FKKcuHXOTOicmRgPtKxhWZwsnxd8mWx72bt1Ouw9PeM
zp1ZKxYBgwPil8ObhLNDG2AZGzczYVm3Nb+cHiyCpAzJ/dYgrAxcndw1JAvDA8Pyb5QzKLIinWEM
Dj38WJSwNIRi3OCSOKmsPA9I31rPW9m+dmkqkFljz0BpqlIPkAnw88ATy8LvcL2SkFMFM6aZEnNb
esj1QKIkldus0zBFp9luLDWwCamiG0xBUCtg6WIT+7NgBgVEmcVoxEAqQ/9KyyDqrYw+c6RaLAhi
eIc6sWgJBzgQo9mclmCqnPSVCLm9nDFpdjn0kqA8a7lgLh0VN/bsxrKKx4+Y2n/FqQ8XHSeJKKS5
Z2nZ4/knryPS1XeVcIijd3jt1s7oTVuvxoQDkidcxgNyaJW7T3KIGTDZxN46U3zQDedW645YkaMZ
wd547zCQN5KL06jvRHE5uyjT/uVjfhf6EII0yf+G/KDnmGupvsU2LIYBVRB/V2XMLjuMw1VwLuI5
nSIDKcTWdk8I00aP2IUHltLniIunOU/PyHdDbX1r+OvnB3WXDQdq2pcXJknWwm0c9ueg1VSYsYAQ
xb1tUiDQgbnv9GwT+15DXVFvSWdHpyeoppFm9Hb+N3/fnLYnoAOjAIkYgDTzhhGy6GNI9YQlIysV
ZfZS90m686tsHTvg5zztnLX2tPsXSn73SY83QzrLBTGrr9MAJ2QgX/N5tYllL1+5MbxhrccV2yKv
gPmSSXrPrvFWdQojoUnY+TceWNWK7WP+WYKwABPpwOLPzRsqe6gDM2HSyPPHkCYILzVUF4G3w5wV
Le3SeutM+dzhJMADdDZb2mtRjn/IZ3Lwqb+WaYOh6oiK13v3O++QVcQJ0fS+800eE91OX+KRzeUr
mR6e/NEt2W+5hc6mGV4yy9B2fuu/5pzqm9z6iiQ2aqcllyDMm592INB7CGOdb+VKOAbdJtxGQg3x
cnNwr9yu/SJ0xdm2RXBJmlzsDBH9c91olVm694wCPA+uDlY/aNwkXNml+zEkFz8T31o8blsk4cve
NJ9S3Vvp8/OIcDfj3c/ideW7m0FF+9aNLHyYpXlAX3HwvTHZEQfh0/uYZz4x/IPTbBer+x0BWwQK
pu5GS82LzhuwrQDFhy4P16KLHplcIj2dfqStKEQS2v3g3E5zTIw9/kVN0+3Qf3+P9Xtg8G2Y3320
vgwCnOJ1nMJ/jFie0SQe/ZKouyoybqN45Uj4R762WLYjdVQZ/cRT+JZpWKSs4IyVkmgChC4Ss9r8
Pw6V/9550b7zHLHRIrvHdTTtdTflU/DZHdekf/EpjRq+vawjg3ECjs4iYBVx8OKlm2miqLQEQ3fl
269Bj7nRasQOXh92QaZPdi8vccdd7HXDp2VYgEfsEU+jS8BEpg5hgfQgBSNU/sZ6fYWyiRZMY8jC
lMDDGaM2RdncegQfdYB7ElIoaWUo/RkJPLVtdw9HRjhF6O7cKceB7BLHxUvLa+8iSbOtb1XU3cJN
vDNOg6OdXLhMGOMGHXEQyCxmG39rVojEfqTZPUozxK7tMjKIvUPkEinbtGLREQIxBBTGsVsu7MLf
z88sxn63dsrzNBeklMu3yewxp7jV2uzsowNFIQzQ+yNMFCtfT1FkZ1AUeyAMg12gBW3uONquxCWQ
7BekP6Wwc16Q5IQv5afXJO1rT93kdsmDLDJ+poRQwdr7Ksvi2rjGOqQoHKKAEzyzkKYG/ywphu1Y
4+/Std+G3Cjaxa8s6B6df/StWxGUN7Mxh3lZwFaLl4KaLoIgUqVfwYTKtetO+ux9rdHDekZzAn3r
E0sUvHm1rJcFP6/Af7koG/u1mhxiiRL5L+0VVU786WM6Nrv0s6pgoCmKx6Gl0B6eOlSEWYuiPje1
CFNnuG/8kl2q0i/Ea+KC779QXaR3veDC0MRHgjviWvgo+QCs/lQ05fPhi6M4dY+6RUICewjqnKLG
oTCViwqBuJ8pD6uhG+2D/AN6+3J04IWZnkYQSbePxvip4cHykR4qo7C2bd2+R9q8wpnuo5fqq74F
TAv859aO0SUZx9eEIAGOEuPiF84SMGl4Ikxrn2TJU2Ci8mW6yBqGPnzwv31PSZwbFd/18j64lrm3
RjHBXPkrsHahlx2CnVWPT2YumCJH/XvYWuNWTfHW7YnQjEH21GV3qz3xKQSJby7cEVIhjzJEPDEF
f1YsWaaB8yaRMU4O8tsa82s3apcU83ehPKItqnAp8vpvDKdP2nAvdj4dVWKrmnjxYfKM8hVP9Isk
sNSr3IdBIR2E4p3iklIx9fccjgDQ2vxgRBG5I+1LDw2byfnUbj0Co4fgt5qSOwvEQ9n21ooEqWIL
vgdYnFaemQbQsA0hZrmEvZufZB+16f0KtCW2o1Dbm/Ybo5cTe7tpZQnvMgzqo7ZKwjNxAKkeA1yZ
XNp09vtSgy5U1V7K2S4i836bArQ1lMZYjkm+fu+t+KetmfKq5KSXZ/5t2HeaPp/ZBfmCwcijdLK/
pOOV4WxmLuHvA7N64y+bV7kGN6Dae44edxEWIWklpr9rDIY2tgVaUGiOXDq20+zgOgMICTJsQcYX
MGV9xZdl7kH9joIGjQRbxTYXKRbotlp4FWvz+GXK0s+h5UuLUuqlyoxnV2mbnEGPiRB4WYvubgdm
t4rYl+iD/BeOMEWidDiNVgg1Yt482663zkaiF+CD/E0VFqDeLRh/I1ZfQFJEmmeOjNR9+dvmDXZl
luuzCHDpWvFb7j96v39LtPw+eNkD59YlTerPVqHIRBRFxZM+3KTzD1psv6cMWVieiAI/JZw0gYlA
MUBQQ7OZjOSRps2mc2qYG/6Z6T+agIhVmgVMTQ7vE2LVXZmqv2A+2PnuFiGrdVGWH0HNIjcW07Su
GPPi1t8OrMKYGeMbqbRPrcQCmI1YwJVevPO0qJT55BSqtzbDB12Yw04p/yMcl2M/yRfhpeZqHn2h
TaDyLDtFwRtU/hZl1EgZqAN/kRirB61b5ejYtbL50KCrrVtAZLYomYEGqzyr3F3AdNuU48EQTrtx
sFOOMTP9DODSAUHM7+SsRJ3XlE7Ri2bNm64cNQftQDaUpHP4u7Aa0kM17tPQwo6ZDiszQvThlh3m
SfqbBMUYZiGTgR26F6Lu41VvsYU2DYIwnFKdnOjU1xDujJiBtynwO1NbsLowbhUqdn6e4s81PBZG
nkn2yiSupYPCHAA0rgbkMOw7uAaM8jfcFHhGOztM1r5kZBJNao31l+9TgjIpw25WtZOBMKfYkDq1
LsLpdYKzosnnym6jjed63wTO/KUtNd0I+SvTtFcAB0dWXbfS3+g5uyEPeffC9buDMHrnACE8RXrU
jAcyB7nH2qUoeDpDJcNt3MhPaKH2gvX4LvSbLw8EJu188lxrQbYoXXkicu/dy9rh0uP1sZ2u2OQT
CJsRif0o0HHqHVxMOoIopUkwnJlhwgWRYDVeydmxVtukrXADexlKGf2UJQ1fUmmf+dTYrIb9dSpx
1XUdiyIrS749JoyAjygn0eFFQj0nKd7fAJuarOwXz8ovoWCWwHcKoQXW+yycdmrA44j3+7nHXwKa
ZbxDSCC1TlRMoCN1ilohdqZsXpQicS9jpcEZbc2yKY4sN91Ejj8sWf5S7XsDuVF5fnSiPj96TJcR
08GaMH7vzMZfsj7/GbNq7sycsxNY7CxBHNqTWa9rn3vehJAZKGaiVmv+0/X4zlkMFMl/ChBYxEBr
4tB4YxV/6KN0YZgBZt7RfQXEvwNmvnS0kAk5H5JnswSocVrZY/kuzaljA+yAVmsEkJJMEbVsfeqW
vjPaS9Q/6kkXSwvKWuSNdwJQD6CYibqssMTZ4tqmkNucnk4mMdC1+8k9tuJi284ouV/b7Z+Z9Vl7
Peo2xjS0B2AMLt63bsFo8Syd8NcEj56WjAIw9G2GnO6kUfrbVB9dDt2lS3rUNCDKMzJ1YaH+xydA
AdZHFRbLS6JFQGmdD40xGC/PmnnDuElMZPZCtRekzJRJXrgm7e/FbbVg1SPhWxoeJB9k9XB9DpGB
g03NsVN2cbI4C9Cp6vRO3a2K1d3ED0yX86K79r4eGDMB51oIj1kiIvUdyKXfIBheJqOAvOFsQmc8
UJBhRXfp/XN3h/UlmPPBQiKmxj8X0cWct/rhFwYqJp27sx95eUpvxXv6HkQcXMP0L3KQy0cBqkmt
m7ux8NjKlkgzuN+sqsUXsxJei45K2u2/ei18JR447jmL+oj9ePrSV+ZPW3h3Rg8HU+O3yxvgiiwP
fpDtmQKAythNK4hZJSthUjzL6uh2bFSFfOV5/UxxvR847dlonEDpPsBkY62U67FG0AdwCCAqnWDt
ihsBqQc3bX+g3r4QIPcaVSO/rRXsQU7y6YNzC7sdabUGV198YQuR1xdw6ZvMIjvGmP1vOjtPPZNv
YybXfNZP4VTqaLG6Fy+sMFMbNh4YB3duYTkXVknPtUEaWzrg+Na9N6SLBnP8FAptvC4TYGd+dAyb
+GwDepG2N+1GBxObGxO+KdivNrAN2imL9nH3a7oVqWblcBhEiGmIIxZAwktO6cVNGbqnuaptRtga
w5ghAJoneI69zWTUEkUXYGGPvgL2YsAZJkDrwXTxjeCE2P4dshaxOexfvcLyefLInpkToNlYNO1w
dRGC27r3bVrhGU8jx0KY/CUGEmD/eyhvEF/vuItQcTaUO0Ufv0WCb2vU/+UV3CWW6rt2bP4mIz3l
DoNrm+2RgaOFhA/84bbus0YhXzyOsEslFv8ewxxRNFsZs1qjgHKCvLWlc5x8nD1Q5H/Hvt6Wili9
YvwXssxkZ4Gaz3N2UvKpyTw/hMCTle+e0up/a8z0EU5EE/nu+BQU2RHqBSVHar9gVRjNih0QSQya
1WCkY2nkaOWPLZ4E6uST48rPsbLuRAcicUDx7hRs87wAinW10/LiO6eohup2xH/71Sa0WZZ6m0Jx
5Cu6NPt+FTKMVa0+8sfNEgW8iybKSn3AhmxxNOi/of6hZzZE1lo8G1TkNCyhtWhDJpkZ4yL66dHn
j6rKgz3iUNezp8BGvDSUu5Dh5zLJi31G0CloveEW9M6bpf6N9GCYBvcZt0eZxqeSFWzIz2qy+d3Y
RXPpOdvGEq1Qeg+o3gFwKF5NnHoSsQmMkxMnH9rufPbe1uPdEfw8APDaGqd7IzQObL9ajqzwULD1
MfrG/z+AtuVNk41YT3pH50RjpYmCwzUFkND5b0S+xMveYDVeiVZfyvDheYnYpcldmAnDaptstqUG
8Jq2HxF0kwLCwxUMuLVmQYvimC6BHGj0LdqTHigYPsz2W1pRoAstptfMpFCAPsBjube+98KB5mwH
ri40U+mSFI1fx27+/P8lYyglNDEn5jEAWoL6RQMXaju0Qx8xaESmYvuko0NHMjs7MZCsU3nnwzPH
HcLFzPoeNaaOPX76iqfeh16xciwfaBEcDheW/9aIkpehxqnpzUAPpmWs+PpPUtTCNcCpX7x0DC3F
dKAu8IvxJEBVM+ODquZhmixFfI3IGliAA3cLZBc+4Ix21KnF3bh6djTonP6gv6C8AHBktliltYQP
uuhBaMEicUL3W2gzoney3jQbKaAfuOa60yyWd2IcjxnRgr6nW9Bk8xzxEDegFkRfZqvio2iqu5FL
JmkNsNAxtfVDa9XVmshZxJcxxNgU7N8KChCttXia9HHXubEBlIqfnGfZmMW7VbJLKSwNGHiZwjKY
cKvm4cO1XHxc82ZGjqAqQEg4GlZ68Rm5ns+12i/NCOAFlSEM0QJTFSZSMwCZwqqchkfC+vTwP3rT
qdGtVZP5Z6MK3trOOns9EuB6UCeiGVDt0ndVnfloeuQjzFuvaW+DpoFbrgUf3ZgyAcgeaYjey7bh
LyJLblZsmB66zvh/sCGtuQIAPf7hLmzRU8k9Aym1RMoKi9zRsF6FXCTyV1pyJ7iAei+0toD14q0z
POtReKw61ics1ya7ZzjKXVBPp9Knxil06Hl9/0CMfENM8zoBtiQlWHvzQkprqkRMgHZ1IqpykaHf
9oSz8wO1Ntz21WUoVTfavpo846KT+5IwJnJCZBsG/MDT4LI4GGvzOY4QVup29miN8qkA4dJVEShs
3lFTai/OgNG8D1D48OVl6xeLU6jogvRzu4LDTTbINgXa2md8mBnfJ2HwhhfcPd6k/Sp7OBWqABw/
vadadMd/WaLCA/Yo+j3G9U0Jv6OwwlVnVp+6qz7NITlTUixc7+hUsIQ6cGZpRRAd5uHEtG4VyUNL
C+9hYUAttX3vS1ZXBoHMZm0kOioicyiqQOag4zYuyFvusF32yqADYuNZ5/YHHiSkA1gBIIA/KhQL
+MjVX868i7tlLvVQ45bG9yi5yCK+MHJe+nexiUX2S/n6cSrSPQOsuwXWJBGht0567QVUz0+mjauh
gS7QV7yeZf1VTPVASg83ip+/1NWIAsTQXuS8ei0R6UrwYJ1XXyYdw0QsOOYbEk1wbXQPYRI2UzbM
kC0L+fJ463XxS0Sdfmj8t6bOyy2MAw4Jle7g3DrrwQl3cRAiKyz8V7z8vxU4P0GwpE1iORiKnSa0
lyQ/IEsGyBITXmkyUxfkBJ/bGSJtF19l6nKPaM3TqIn9NLIPDcN9EBvnGXCrpVe3Ld9FnoZQZbmz
2a048NiBbZhsADIbHDrSV2NQ18iY9Qs4SLrWOXd6ePf96IwJxWDLE95pNUc4LBo3U96ApW8wMHlg
jjrPW6fK3sPmIBAXTUY19PFucDdp53wUXZdvfRnuk7y8ormCpOJqR3CigLKxQUAyJjqGP9pCk1rU
3Hp1F1yoBq9kWBybxvtXN+ktt6xhESLoDJ0U5kaOYNpYUbNeNIxmbpEftU5DcBkOz3jLbyIJr4l5
yA3cfJke/fb8dq6qENk1OBQL9xlP81mrvqxqdkdqfQBOLiax032U/pmNCyzQacLg4v9LEJ8PmWny
XRkPnoacreyYbKoC0k7r/jrtVCwRHwJLOHmz8lQIeRVsZA0ZNJuxmC724DDgQcfchFqzbRncMb3N
nU2qtNeqAwjWxYwguJLNyH1nkUXCgld89ar8JKRsFpiDja7N6A/83KORYORCIpIrEYEex1wcKAyW
6NApkUO0rLoHj5coDIboTcjoqlAbWTOjo8KDQmnrx3Io9gyLyg1/9F63UcfafclJ012DUVY7hpcN
s5rU3vTJsNeQGS/0Zmb7Bxent7tV6oUPk9Qakwy+C1FinGC1iTk6hrjWsWO3Y3M5RPbF1WEORRk1
pYK3/r83XcEj7Z34UfvFb4RnGP11/0aVCh3IVW+2o7+OxvCKTOM9DrIV2QTgK8zK2bQpMl8R6ce6
TA7Z4K8awtYXamZ9oSWhvWrQisamgkfSIhawIyzR0VfECAvnUHVVgq3mADQrLFhVFH25iIvpyeEd
XHkuAIhJar9yRLQGh9QZ1Z8sKDUYfyyFE5RHroVjHlkYn7V/Cfs2Mv6clYyaracmrFUm+hMDH7Ln
UK523OwKltMLHvd1aUtqP6a7cRUeA+Hugdmk05gt+0zcgjw2VwI6gF5En76V7dOS+wvbc28P/EJG
HKyHQF8P5G8IBneLTImr9FtcGRl5f/EQfINIfwKMiVDlKyHFQZOM8apcDYtRfSVl8YN9iAcy9j9e
3B+nJt9qs0GktcOfPk13gELk0gX0nvzJWLP3MpX2lsySlq6Y+Au87Quf74uJ5IdbkoAIHx4usyP7
vWA8vbZ7AO/9cIiNttvAoXC3NavOOGCRX/ftzs3cO+ateO44UBUPzloVCcvzibwHWATjhsaoYJXX
oehey7Am5dbf9YoxSV1Y3tIu+l2X9tYhVUCmvEztEkveShUjz2zpJmp70VX/dwfoXbxIq1hAOYio
C+K82/7axPb3NG9Yh+a9BAYL8ZV5m5kzAcl0dnCQMzmIAdKyKdgRgLfvJFQeWArnBqIfFzL2nhgu
N1w9sGJvqN280+xRqntDbk+CeTU+LmIdCtu4ukjHfBVXF1RKaUZuHKjLM/UI6N7h2Efmb2X3N6Ax
r6L1XjqIw6HASR4qxgUeIa4YyNWyqQaMGC5qlBnYA/h3g/FlWggCXHBSIWv436L57Uflp4YIrE1Q
XIdYWqEZ7fVEFwQ5qHWv8F4C/h2WHZHRNmMI36ln4KM/HZq5qBva6Z/HiGYlSveADvpFc7FgygZp
ehft8Od4VNUHCcr8ODp6tEPUfVATmsdO+gCfbffmY5l7DitOGTMufithdJupBUfcY36SsjkKB+Ol
wQZyfoABYWvT8NHG5aposbh7/Wwil+1Jn73OUjIv0NatcDKiVBwYMap4Cvx4YXkPt8JfXBvY+2OX
RMy5eeJr1UJARnhx8+KCLC6FmksSZl27DlO11voDG3Wy8r7APuuAy3rVc4NQOoc5lAuFSdL7+/NY
gFVHsUNrvY+RYRb5L5qJ78RSYLnlF7JYd5UXgrpZgZkypdwXycgmJ4tuqA92woQv4sAKQnWabIjh
gTIAZzGud/RB+rFLxJECl55lKs/+FJ27sn+vxulUucbVGApwYHVBUoWb3UiNY7OBj6ArYqQlyZVe
HJOLZGGlcD7BQimNNNkO7KVbyyfQgsCXWZvi72ifEZQvTJdwmdaKxytoQ5LMx4mpfS/WiGWdXdp4
l0jIbcA6ybPTq+CEySU3tD6gOkXkuxvpXtM6T9aDTUZiLF99dkskgny4HPds4tA6+TDBmwrVuTTL
hyEIUe8JToIMfk6MPjzlJGXwDwfHQS+v5hTtSx6QajSguYrgJQPesmfz8CsHDAuAobcoRWHH96ec
h+Xlyp2TIJycdt0b41cvTp4iSdPFQtlclsRCwUC8j7pZn0ctu1vRnbpxZThJyH1FCouNUUebM8kb
7E0r0LVprl0rgXDOyDpovAZlu8XFNNbR50QI+TrPh12e2wmGxJDxlRGQ1QlDq+jal8HT9yZlGetz
dp0Ewi1jISvUY+MJaSZRRg5RUMFEEztAUtqYWo92mkQSUyQPsEUz8yx47tsoffTMhim0T/6YeAdk
We1zoAtt3RXgNriqnHVhIhvU0ugZqkQLLpFLNA1Yi7E9A2NELvYEfp21/oYVOZ41Qwte22w2Ttdg
LlTImJ00KKQGhM3RgCP09CdBTdHEhA/YUBHY/vKPbuw2fUfght4kBmPClP86VcXNyv1yU1Zathvt
OvykU4OLceM1gd/A4KBEPrrqPPpIz9WNA28r88IG1bwo4q0PA+ju2EN6xyC3z5W2nv0FuyaDCji/
NLXX6BvXsJubik40NeA/2dIkZvlOpAwyopI5cly6lI7V2sns02gWzTIs+K2L3tlGKP7dZKMZON/K
sH8tLee5kfVTY4ZgmSLtLbpELTw0MTcwYZx++jEvfQ+2HDsDhtSIJiYQKIUkLCUp2006EIJh1A6+
8TlDtkpsIvvusFYuaUH7U1Md7uZKniTW4xAsZcH4A52ioCLPYePbWbvS9HdjQANAt1Bv+3bATjb7
jpgqnqwUMAoyf6oibl9Nt8CpAUIamNAiJ8GhK9VK5Fix6NPvhkIfClmXyWgQHHFsJUdUbMiUbcZB
VuNd57+6nH0vbQecaKumioJqWNQ060M2QK8JzCtM15vCYHzImD8t5n0PolhFeJP9wgxr2PjTqXX9
5lq7+jfyUWyZTDAOBrUsc0Ts1JFuMSMGcxL3EVx6xYZXciQjNym2GVmhaCWov3WqVdNlt9XIbmtN
GFZcAzSogoTd60D1B7hcbA+SvT7VV5XNPmSDM0xhDsqaSXFE609ROTzSSaZ0MWDvsq9QxNHWRwyw
jbuUh1CD0VGufyrZnQezrHX24bSF+a7p0Tb7CyXHpcWKv0D+a+FawXHwlOgy2aZ2+sWZQQocVlcv
w41o6b+DrsEyodMbKsUjxYtbYTidEU17hjqLIpU3GnSYRUD90fFR/rZeSU1kEzdiZvGismnEZaL+
Y++8diTJriz7K0Q9jxVMXRMASaBda/fQGfliCA9hWmv7+l7Xk+iuTA5Zw/d5SVRWRnh4mF95zt5r
Q6RCFF9S2/C8/Fxq1ImYwzA9xgckRsQdx/HeT0h6GlkeC6e/1CGEMT2jc2xRY+zoM5cRZUeOiJfU
LgSaR5CHSjrclykGvQlqq0JUGpukV871I7ysbBWp1OarIL+g77siCeW8FVlvqkheeudxbFOC4XsM
GGbWvylM+nE2FTbq+9RykEthGjDikAY7oHNfuyomTCZH1CoiZTRdhKmOu0mFvF7aV66+T37Xpisq
1qj5qM4E4beOAnXkfCdBNpgnfnoetWA1+mj41Ubw2SNYXrT0xTEQIeBwJ1Bpw7ewvtMsTuUmcgK/
XHMhwq8Zm9/7FtCZGEDp+y+TgNTBQRHrq0XvEUrzVnWsN8AV+hZIaRtAaCvhHukmZRZAtvtRDb8N
bf7iR4WxrRAxpcgMU6UfTiYTi50o2NROyWraf1Mqzm+BY6z70ovmAfEKFDIww7DqG+BoztgQfCoI
b0N5smPvOkzie9PWy4Gm50zz+SqLMFcKIO0xJFmX9FUXtEX9zTZ7sYwm7zMIdviiGQ8hQGHbrUmr
57hscIZCt/dkF/UuKZk+AaGzoy9jXzNVWRd3qgiUdRpb7612TzQsMUF5S38pAaA8pd8N2GCRMUr8
yHu4MrUYnjfeiZpYxFXuEp4V17wzZYikDao/1uhhwWzwN2oNKWQWa66hsUfKDZ4VK9eCIgweaK94
xxGFGpp1bkCNO1NzomMjwCsuhiI9aJDtQ8lqx+xcFuKs6/RQA3H2y5a2uNs/0FSFuBPB/4W3t2Mp
J3vE6YGcN0iTWsf/Ci1kEJQ8Zn7fMIwS3Kp+yZGtjstZKVFRTpDTj3K6yxDX752HScZsv5kWF4I+
olTqHrH7Sr/4cHH4dfVc/WamOokhSk9qqLuCg3dFn9jtAh+5izZeI24OrHHqtCWhm8KEQ3+KE6db
e0dV2EfDIxUt8/QV38OKmLxz2UMAD6XICAZatfbCgc1UZCGkSH7ozOKukuC+9VJ0jFHRaCuvU655
qEuASkbn1Aac2LI0x4JZ2y7AOk8Cj6ub7wqAxxwJgGeMFArHZUU+eBvn94G+9TBqKuG3OrBea+cd
mlXE9cMOrK/eGg7chvFqG8FT7X6/HV4TSZ1CgaoOyjuLzUq39HPVZJtagwOpRvF9EnYP5YTWM+p1
+C1ptuXXnXfc3QlMOrh+iqJTnpOFUD7TLtiKdHjKJgXkDFW4rLG+mJnB2ii0e1v5woIMwzjSPlKY
7iib7hXM+nh0BGpP3VpZek89BnwXFlaOxIq7UioUnqZsxqDashKoO2G6qNE2grjArVU/U/RNaes+
ESI0KcaLn8PYQSCML7bQ73MKubDqHxVtbahJJQ+RODCDtNxNRncks4CypMkQDCdIDWI4t/49J3Vz
yd1qQjXuz8cs55CSYKUPkVQ2k7+EIefj177TqZgA88ya9VBbzgL3/fOkZR82XJJz6kzhouhkpEeb
I7MxqQrFdhKs9KlwFkKt9mKkGD8pxffEtp4hKT1VPUp86BQwsNdx5D5HJPhcEJ+kM+xW1tlIkviu
LMqrOmHGxcNWnGz6gV3PimoGkbbACvnkx3n86kbv3vhumoZ64r59iDqdzOOJm8bYGN+DomLx9LJm
nk3JObHhy7AmQz91qYjRmZLkNhcbTv2ACrO7y1KJ1IjN9mhlprvpVY1KTIOFOFASMOvE2lAJz7do
qbHo5NjlJyMYJZDr3tTskGY5RCZldKw9u/c+GnZVrJarKVaqU1SYd1WMxs92kJW1Qb7UITzM4c4K
uR1wfce/9WUEuHpjjvWH2ux3paI0b6rR2hxSKp0JOprLTB0Mwj5tf9mlRB61JD4u8kDQS6QjsVZw
9S3jKj0mCZu6oLXoYHJEhEjK3tgtPH1sv/K8O8e6C17Tt492UQEoB1+q4XwbX1ynJlodIP+uJVF5
maiGs9MKQaqRhy2oj98rXYGlGbUqhXO+u84vdv/KCeJaIsrcaJ3ct/K5yDpIuSid0NzQAqUo0pVD
z8o21bOE8QeoWHyqdDaFZ3InQdzuGzpy0mCHBQBt+OCzcj/2OVNOkhe1OKYXnurYkOJ60dMZq3Ue
W5gaFoCAZGPR7bsn6ukuzDu+Cy5O766NRiFPNUhxrWDKbDr+1rKUWhF8wZ6W2oKYit5FZJiCXXYo
5/c2fkNL79AZnCuUTLNBqLi6XZwOhWksqbdtgRxAub7onk5cZAbcSWj+OWS/nI2DssnM6KlMlSux
6HgvEVHOwwaoe4UHfQXrazNYwHQyhf70qDXbvNbx6rSQnivNXAsjw3448mGGXrTSfO+Mjyra8mNN
PPGuW5DwQqjB6MHGbZOVTujlEnccN8saUgXZSg+DgeueFlhr4+UOpGwjA04MDy03jPvawOULkC+H
AiDS4hpOyJ78yeT+Uzz1JImYHpWuylkKIiN9Zc+9YovS+y1OoY646T19trhnEtmEdC/CUpuPY/wx
dvYROau9MLyHFrbCwrerQwo4a6a3o7NMi3Brk51AqgNQVdtOtlkJ0Zx9WV+1A2B8NURRoWYn3VPI
ZseW3wQOlECUh0XEJgV8OFgnafISC4UwsnkQF9yuiDeZ6wM+lxF6C3oFZOfFglC4L0v6pjTxOg4j
2M6Jk1+iA4Ix7Rew59c6TB00P+ErcQhxzgJKdNCC9BfjkLg+cfTUED1CfJURUlJvdh9WQ3lKcaJF
Yur1HUyXO4fY3Rbw6IWVAFJcDJ6B69KCGIN3TVVXsZ4hvdK7x3yAjxHU6grdC9zhZCD7VZ1ebIBL
uUFDWpsEdKvWgJ8SqbO+NzHQaay5Q7+/RVXLEG3/M7/8CHau//5X/v6eF2MV+kHzy1//vlneL/8q
v+N/vuLnr//7v4rq/ulbjg+rx19f5acX5cf+420t3pq3n/4iO5HNeNd+VuP9Z90mze0N8AvIr/x/
/ce/fN5e5XEsPv/223veAnLj1fwwz35K4ibP+t9keb8Vn395/qw+Pn/9nh/p3Yqu/25Zli1c01Vd
/sPl5frPuvnbb4oufjeEi9jDtCwhdNsw/ze/2/5dVy3NVTXV1YXukrlN66MJ/vYbod+O6pp4WISq
OVSaxH8S361r6m9/+UN6t7BVAcIBhzMHbM20NEf++/vbfZj5NT/s/2Sm0hQRgWhS+oXuopsVSjKt
oFOB4Vxi1dq0FqqrRG+/OYKoiySW3d1ymw05a6YG2VxR7nSP/p3Tqd08sxqMACVUl2bAaIPTt3OM
77aUrurN4O1yo1n3MW7SIX42XVQAjZobcvun2qdYJxW20EhXUrMzStTcTY2wdqi/0eSrBTjF5gCv
9Q1E2LRSRgy8dRZ9oFNjlq+c0MLbVYoOUY7Pgmzj9q/gKsu2OjG4G7PAyVkVhOI5OVoO+zX0ELgZ
Kvqk0h2XDi1ujQIShyRr15sZkX6d9ziW3ociahN4Ocdlh94Dq1u1rYROHKUKfBS7GadK4AzwqZxH
Az7JDB2xZArkWXjN+/opdyYiukaDPixECGXYKC3fV1jZtkL9AWPhsSBZkczFx2C0qBcSvaHDHM/T
gq125I+Cnm+kvakFCesF+D2tcR4jVXnrRr4SJVjkljSqdVq+7ojNCTPxnISrq83jRLrYEcbCsY/B
BBgR8tMUA2qZ2mZpiu4paY1lA8tGr/nFCxwU3O45KXGfBOfM420de9tXGgugySeAtWVpNDo00ea7
/Am3Hyy/hPdMpaaDfqwtkZvybnjwtx+rxfaWvOBncMvLeoS1FQVXA0wAunexvf3UtuSN394djYLT
7aee8o/SN/C58HVDH0xY43kv/shDbjvqrZiCZ6r8qMzBv9q1tZVvRr46geV8fvJRd4L/8krnmAnl
ydbsRxHG16Ko9yBaDq6sr7cqRYl0Honw2pvmyUSYnLE/zqYBgiODM0GaltYOrFvPfwpqNM0NfZaB
yDhqg9S/qSsGKp99TmgTvaLwyr2NN0lNMU6Rk8aF+Zy67lo+CcNxodnCsqwM6scZZCkmfjj3TT7u
SsOoYjubkWgn3CCo/p3HXmvrxR/WpH+s2X/JwJTjGWvkvBX/NM0dx2bV0NBSGXKaaz9Pc5EMVAVC
48sv3q1SIOn0eICqHsIQ4xMU767D8cdhcJhyzOgwA4d0XAijuxshxf2YglxkJhRzjFGnRrPEC1jc
weMIJCVP30nsE7IX2F8NrzDmNph5plAapQtRpK/wcIA1yv+R89i0JHh1lRaojnW6vZXQ45/lHNJC
94500LvbcEywEBBA7DyhEkRLz1DxAz7eHEkUEuatYsoiEx/hbRUxiZLQVdmIZvTdfj3XJiKL2eYP
NtpysCS3qVI3zuL2uSSI73oada5XXxIu5yq5LLMyCK/T4C0nK77GXvG9A9q06oTYIDrbyDeY9+Lk
cB8qKkEDgIegWH1D28Ha3oaxfOVCvtPIt4CrGBvSE663/yFn5O0bpozROYbkm9xmy+33Qjdw8gPl
0aSgGPyYGsTYENDoLTMLEZ2cZ7EmtuVIbCCKl0bhNeSUkW/pNtzLTuGmZ+GzpKJsG1ta9NFIr5dZ
JF8lmcKrfBEi7t46ghxhhn0qMWoZ69SqPyi2+AqomBgehcCS6S5nMsLsh1B4ZyX6bpakgETyU5SD
NGTI374eYdiPtdst+CYNoYMZmofA9h7zNLzYFMNdYZ0Q0f3ZmBbWrzsXxkDbAYNtwviwDPOXIe2X
hp6GY/GlJ3q1BZu78XvbnlU9z16+u+ndGgp/jql3hfTuDewkaxxL7STfvaQ/oLBc4MPDJh6yB5GR
9GjZwRWf8OPEBnZbslVGUKePzY9lbRtYytvAgPFjf5eSgRu3PLDbGKX4zXpUmfsa3yYmkROQNcaS
4T6mnWQtDt0cEP2Z+YEjt/cOShqAxPD4miK9H0PnlEakZYalS58QIV4Wcr2sSAUPPZag23P25LYh
B9efrQy/PkVXc2x0AJwnoG9YlvPzwtAN4Nepm7wHcn3NaIsZHZu2YIbLB3UboLf1nfafO2dqH0uZ
44Dbh/yaHqlXJJTLf/qWHMfV0Im5BksW1kpOTH88kjTEPZGV5n95mBK5n1CIJ9gI8Q1/AyTOKQDP
ABq3fKUb/lWJ+N+3P8wqvShCBp3LIYB61J3/yRuTP/jHgXj78bffOCvxvixd01VbsyyNe+4vb2zy
+1pKQCpabpkuTpOc/knkPQ6dc5uIfsYnOoUsfejmSRcd2Dtv703OPPrUJ8ePP+zM2BSsMn/y5lzx
z++O46DjOoYDcpN3+vO7U3yaDGlRfOJNo9zb7/D1gEUo2f0tJ7o2Ch8p/vpjGJAPDfgTySPnK7mK
l0ONqpJsPADlTBjW6Ntk8UowzvL00YIPm2mFTJOu7likIHfjD0OEgr/IEac24dtFFm8M6F22xTBt
Qmd7O0xlZXplLaHKNR4g7F3coheIZjnFqERpLLRW+dKqcl227VsJCioJcVgwQwqbDktlsUB2Jn/Y
3n3TyjQok2Oml0SbqBKrqsLIqkbOyeOSJed7XaBFI+fYLmw0CKa1BWDAp6PgnTbq7Y+DKRco2vrh
Xq4DFaWLuTVa29tISZVDlSA/6Cb5uckDp6NH1zigUaIU7NY3TF/ZJVwd2ZJqFgq5UdB3Bysaw41j
K7k94T7C1w7CzCCBbAwXCLEownE+yT12HblWi3FolsZgn7DivxhOBGbM5xUjqPi0IrEZJ+Qnyi9U
rPaDaB1pfEMiKk+CgQJ+1Wsfbq9VUxnU4+yjHPFBwPe6bZ5I94nfLl76KH4M5VItf7TfeyzrHGtq
BeznbUYn/TvKQirp8ozl9tGVJs1jgkrDa+JTLM818reTG1AkF6AGRWNHI1RPlefb73Y7bgY0Jm8/
4HYslUtloQw0QMl3df32XinEzvFYZ7uKJLUCCl1D0ej247WYQdk09ITjRt0XEdHct/Oup2Q7pM5v
hUMEcqUR2KnIw0hqoLAluUgn8dfom5XnoITuYEEsxmw4Ff7ERaDFnVsqqBHiDsW61joLOSa6KH8x
JvzUHpXkeWxNZD+mpMYqyFNdDsq3g9ioXf0uf+hDQyzHQL+Q9sxxlu9ml4+woEA5Iv4YzTz3mz+Z
s6r765x1VeHaPGbXcXTTvv37H25fGlr1IJjqd7rhj7HmIyTPkEAyOQeD8dLn5qPrZ++t64ErM1za
5xFkPUv/3hdGvndM5SmVtzayIvRlFoq5a079Rtj2Otft1e1uUsnTjg2VHWIasmU209kQ9+E61npo
ojRoI1YN6rA6fWzrOczqXUqu5Dy0fVTXHRI/kXyBy/tqbIymudqkMMwpHKo1dsYC3JCTsg+ESs6B
mSIJy0IOGYUicX5QVIPciv7swouHLhIQSyy6VcD6LMUDdJHqeZVXvBP4dVPo0qGOQlTcBajVCjdd
GmMzNKDnDtAOZZQDgJrmNMbqCp0ED8FBBmoUbbXRElxnoEK+bCn4yeonwyZAAM3ze5pkHJSC+KsP
Mvzy+p6024Oei41bRO9Tk7JayVehy/eF1p02Xv/Q26+OB3CRmLpFl1WQTozGXRouvPQq0p8HvjQj
TX1plP3aHLp77ELpXMdP1NQlLmnYHV6PJYR0HnWTgFoG6tIdLZpcfzJwZGng563I1XRXtVVLwBbS
DOOXrchJAvheansNrekgiV4zU/7WlQM4YXKH4lXEJZCaMTo6ZTdSCg7u6W9PqxRKI7pvNqvOQD6t
viohmVfJYLMkZdt8HJxFxgazNbV1Wr3j4eGonA1416uooQMwLwT3f9/EnU4nV0fGJeat1TkLwmZo
F5XdrszyT2qql9TUOrxJh8m0lmqHBIuzkkv0iLsHT/lUW/oLyabOgk8Z0GeYvWKoKlD3z4sYK10e
O8m8iqK7zgHGP6UU+/uszQm/Vbp5rvqnomc0So6di6VLH71doCXKnGxHg1qigkRdCbQtibdZIJbD
lwuPbc3JgN9Fi2uslRdSc7BNRxDpQsM/ihoIYx0TB2DT+bc7mwRMCU/2e3jW/pg+KehFEeESGSfH
y21cBPwqSzG250Blm08egjb5kqMDNfFVVe9raEQSUUkWqnylZKhI6cm91W0A0VGMrGEhRhXm0fSF
dgS9XV49F2jb5q6vY/kmjVLFesWl2TmyK5N1mwdfjlUocwKaFwNnjllaIqlhcUO8HKSEN+mncqxa
WIbMMNN1L5BYHeL1wldDBAzEijusqQ5IFHjs/uhZs0H3j8OnpxDVk8iPobEppv/7cWr+X4apy2VU
111hWtS65Pr3h/WNV3RJ4m7eb9s9N9/JUh89M4Df7wwh+37z2lgkm6j5az6q1RJiMpTvilQcvB90
v7F0sFg81/bwHifjumotA38cuC5WJcVt0RumuETAD4Spuxz17KUxaJPfPlw8KHNPCb8SsMObSZ42
uNCQzqFTUJrkq4NkmtN4ZFfmqWQa4USjziorJ3QkH4eoqNP7yfRU/8lJzfmng5qrazYTVxXIx0zV
+OWgVlkW4YaDe/VCwGZEtW2SoOMyATh/2RGAvNYUtFMzU2upVSUMs8CN16HSmsvaxpKmIb/eGkVH
5EbS/XhiFeSg/ZiGK8VgobdNHUuFTAMQU4QUZsi4rEojBEUniDBjfaHBxQrZBHBQpvrV6bqTB4yV
MytMr5xOo3xuhL3GQGz1U++6qDd0E06ioyHq9GUxhLr3gp4ZrxIA5ALXutTy022O2iV0/LAoHiql
iudtUfG4KXfMkvLZg9nJJZvvKnPGdu6C5w8WSVyKlR2RBxwp5ISVCXPVRf9TE33oFfWLN5iMf6dR
jwMdr0VagCzvcc/MqUeG69Sil6AjkTQjmjTmcLmN4rTtwvXtM6VogueLIT/AcgSBSnsy9U2oF8yZ
Xo6afz/gNQqzv67Ljs2xwTKFalCLlxPiDwPeyjAO9dHwrsmSmjNw59RYXEYDA42vr8Oq+JJ3OMGB
XNcpespbpyzAQCN4+5N3Yv/z2cLQHYaYzg1Po8j8S2U3FII9YYRsMVH5dOTKVU2A0VTDm9+29sbn
Gci9veVcN789EeK5kqJrENqpfEge39cX+GXiGhy/A5dRz7U7zA10xRiWHSq4uYHejTBF/ri9AKsT
1VwlXBiDXLTlKQU39AvJtwi/AIX1xSY33ft4Gggw9dtDDCxh7UzlAxntNgO9ZZdp2UBLBNHmGMSQ
p4x3Uv7A7jd2MseXedY1POU4UBB1NeoMrB6bRtKLg4sUv/Xx8QQmwNugLZHA9HiMsE9XHtjSWE7q
gQ4mVZeYDcPI1qPFPiNAw4OMxQ6chY8OAZ7QOxDVj/R20JLZx4gwsUXoHpqUXg9xPqzmNPc21Hjf
AkvHgzeMZHLZtMvk8xg6EjJSl1LDGF5uX+hGpXZCivWmJzYEAKqSi3pEYS1Kv0X8iLQkMtMfMypA
RTvL+31vvIUOOQ4RwJV5qZLwZyrMoxJqDChIAsj73OXwj+ms6IyzAsACbDzSu9tXdfKwqMXZQzWO
m4j4AO5Q+b5pOVw5bQ6evzsUaPW5/vFb3jY0goD5ffzhRRMA+IuR7+9McvtgtBJyJGdKgeLcr45A
ene37xjkg0uUAsSrB28ItoVmvhhWNq4npQMVwJOKMDSvQo1IJHbFuKzogoXqnRKNH6j2lcVtnb29
ltw5FZszHA1N/LVciPySNdjV84KOV3shdxDFX3zCU8IjiGQbMnoXLdGuUYnbKgAng4upOlKPJw4k
YuLTGr32hsnBDMgYnJXgS1bG2erru9s00DypKB+0V0thcEdRjhms53N1EjNfRjpM2n8/FW/F1Z/q
Bq4hVIFx26JOZaiym/PHRSFIaXVYmvo2fEsbegjwDHQssCFJ9wpO6RphB0JH016mSvige+olyMkr
ql0OY4ygqx4j903VUKd33EoFHgWS+e1cz6icIvq5JT40yAbmy21KlwnbJr1OFnyVDzbHpxJM7Wvv
QLcwXVRxE5ssIj0cJFAt0mSYJ8J7n8oM+ItJlKcC5+q2A2BRxYDmopUPEnvmyb1Fnp5vm+3to7tt
ppUZ7fK2fye3g3+vYCbJ/UYOovD2ZF2X1ofgxhZPDP3bq3SYrydUeIb23twuGQHHsQRj21xVuBZo
1KT2wQ4ZJaobbF+3IWj61pX8xGpeVqxWpOURUw3g/XZ4V8uWY2ixUkLzG5vFMfb5kttn+P/bnv+q
7ckY/dddz//68oO3LKybt59apXzPj66nTZOS2h0Fb5N7raPpHIF+ND0t9XfmgM0/ogey6GRRtSUy
TXY2Ded3k5AlzRY0PR32LUqR/2h66u7vfA8VQUqUuo5L2PpPmp6CMvFP27RtOKrNnYl9WhcOgB3z
16qnlwLfEx6lbsVwWVWSCyzxcmu0CIiLsMSqwPtYlFmX37OaUDiLNK4WuV6sHGIqgRlzfSoI0341
0+ij7my5IzUwuTpbgcdr+6vRIkUGWOqTEeaHxIHiopP6t9Aau94PSopqD/gIL3osuWHuAde8Tp3w
gMhMCIyLolpUlj/S74JHpkAgWrm6+VQ51afmBN7aQFRHcSBtl4DWx8NUEP6sBMqejU2BQYuqQ8ZQ
k46WItifQDDK/7r90TUEqGi6PAgXpbY39BHdQku1zhqLvUdMXTjCjEFfQZCMN6TL3qr7gx/4w6Fz
syWPtN9qQUAYi9ub+t4fJ/7TCP0L0iPqX+m4azs1uR98eg3cl0j/NkIQngi1wyBslmNDliaJEtcK
VNVGjLmGUs1yoKh77pmrLibHsnJBGhTe+fb/OFPwSfj+cXK6xRSr8VE1up1LlMnBMGGq5B0BjFn8
lHvq96EDVWQN3srNEvM8RTVXHIQ0wLw9a5lWSjnn5FhcgoEQryZEyodCHBWuIlD369bFaHJMM0Hd
nXNOGOuU3PBZs4pNNV0FEssxuSQSWLlJkFv3mtl+vLOTobsESF47Mex0+BZmAc/a6cQuqp17SjLT
Tsuq6twpq0TQkMmL5kkncG0hnInwqjj4pgUA6huYvls6HdyATPYuQt8Rn+v+xTPVS8oPkzy8WR/m
ytG2NlWsPg0hbMoxriE+xXFwIAlyHfWQ1qEG4EmqvZN08+jhdA5sae61YKn0zXRurJEcNquhEtI2
D64XRpepOFqOH5zh0NKbcF+CooRxFzsdoEuR7Ae7vRMNOZnCb7d9aSwFpp79RHdYxZAII1s7+37z
WjRps0GIs4oLEuaDeIQNZBGVncbbmIS8lQNwYM11aKuEBG+SaVHOMJxtfAdbe/xFJrq6Hym9eZKS
hGKyPRD7zmU0AL0mPaheVi2SKIBdjcTcx+5MiKBaKONbq1enASf7k1shsCavBHxyuYb/g55/Co92
nJtPmnmGnm+s8oZsLpgpYlaUyrGccmVGJIK7iEcT44OV7RTi15E0E5pgB429dKr2XheJ2EQN6n0P
kERSVfWe5BrSSCaDc0QFn4lyNUFXAPKyfq5m6kkjmXQZSU+5hQKRAATYDhntEiMyQcXU2MRSINgH
tQpgZdbpKbbUT6BdCXFJ7SN3LYDvSUp+Z3yf+uG3Nm7WIZ0mkm0AbOoUJYvRxzvpWEu3VjYi658V
z2vuEPRudI4Biy4nx71jY7cUfWnxdXvbd/uZBXTaNkNnx0VuiyJLWkj7bGlOlHpzOyPyFTufU90p
qvUt0eC9pNzhFhnR1tspMxa5jLEjPR0nJukneX2J6up+INBnN+KuWjgj3Q5SDI6ZNy3gJTm7ylJ3
SVS3kl5oX5sWkEEwwYmwiR8kd8SBToEpCKBvcTLEZ5EQ/2ei5+VAC81MILCQMz29GFB3LvS/ZiFW
vU0tPFQBqJtFTcavVQsUpF1irb0YoxEIU6PlrAoKLloaFBS6uLrDPwdx1QN365fn2x+O+oqDfDhU
mHLzYlhBxtiRBoA+CIV4ZTdHSIcdqBA/WeXKoWDdOjn5pOLAiO2Z39V46axkX3qW+gRVmwjWMPk2
cjIOuh5sy4SSI8UQGxHTiilyhOyhflKNgcrqMeKwHCZ+5C1FasAKgYwPoYnUXjfb5J0HXUhVgPyg
vPRUfMdVc3RFcLCroN6KEsEZy+QxU84qmSI7cxC7qWzy/QTbIh7cuxab6ip/9vw+PhAt99COdOEr
g753YY6b0JvejII9zFO0r5gLlqPXJ4Te9Vm1lfWkR/euYmsXRNufWZ8sLRzjpzImewsrymPRg2Xu
dSKYjTA+jGXzxNW3vdhC/0xEqWw0IFmsnldEfgtNJ3lU7dC3tnVJQpCQxYIh3Lc+KTDsbZU9dgD5
zZfSC0mZDU1/DcVzrRoc9YyEVMiubBcOSNcgEVwzlGbl2/CEyxRjGxE+y3LihhcmIzAEl9J/CEUS
4SLqoSk4B/mA1ruDwEGZ3p6XPm76WiBcqgPWJGrTnCJ13d+X2qiuy6L78N1HNfQ63HLqVcvF/Tj2
RyDj0SYbQds2Xo/5oiPkATs5cYVF99j0OR3bkHJfNI3F0ppqqUHoWLbgh3YtOS2Q8YhzqGP2y3MJ
o3jr00rqIjM7uHh/UYit3RIDPoLAbyNm/nU5GKeCdXHR+8DQgpGh3mQqnq6qSAF6euFcgxlFtcJf
alNtrCiGYEtObEoYfvUUulWFUUSAUSjFN2/Qn6rIpcKhZCvV8AdYjtD1Kr1eFZJWhu7cWeZxUF2I
XEO5Ur7WtVZcpo77QDSijTSr9oVgsQZPaU+TiJPdApsaxdYeU3MQ3ezm+0pUw5KZhrGE87zae0S6
sxlEAL18QqB8eNDQKucQ5ApG6FJHzjzWQ7z1ibLCtEVvUSG4JGn2eZl9+G0F7msiT6gLzgZpTSuc
9SkuKFECYqJzb9nAg6sOaaVCLjGffPQ9bXX0llqOoR4HvufHLyX5Uou6RNDsRmRTae09p9KjMSLl
LHx4Py0sABy3eUVGTvLd70b0XHSPjcrNOWzhoU2QydpEeNwpOj6gqTPI8qhFu6ml1jXMk0saFHse
AMWAqjymmtpSpui3t4OR8cERbppX7rCKOdcBZbuYRvlY9m60g87w6Hc0ZwrVIx2G90MpRdtGZC9V
YDmXQZV2s4EA3llXdPnKLiB9+NlaIy/lowErhAD/1ffyaeNSt5/jFXzv0/GZk5Gz0kOUcYGFFbtE
xA3bzN87Rabt3ah+K7P4GcB9cSwAAYJbcKY8gzmqDPPGevJLeDOc7fKVl50aQN2zJs2npVFzKIym
oEJJ3xEAqAIpizVvRbH8jUpzc59zEmzdXj+1FQiPqqiuWZDZTE/92FUqfagYR0bvu3OUQeC/+vYM
8Zo9ov4EZqvuuPvnLT2dPtQuahdmKyuKPtg01VU1iIVVqTmpLE765Jnl0m/HZ3hqHxHK1sPoqLiL
CyC/KlitqgV5mZZRC8cGShVXCyLHFHxX1X7MLO2ArlY/2HFM8kVJDVzJeoIlKjyRVge0s1StN69J
wk2exuas1AtjNYZNPW/09BhYZrtTJVSBVra7sP0JQ9Wk4E8ku74cLXtnpNA3vKrCS1KGm6y2lwAG
sgptL3DeZkaPO18k+UHkKocUKzjn0APnCsN4kVTkDXHBnuWQ2BdRMcKSNzZN6Rjz1rVANePDnnWI
xNd5dU/tnmBGPUKU2JNN7rnimyh7RgcQ/bh7VJWtgW2V4gm8P1PzrRVD51nAydgBtEYEjXQMn+5E
khpiyTAb2LFAbFdh+Ux9a6/BzWPc2VvwOC5u5uDZcpC5EWgjeeZoZzS/RpqOsAgrkbrqifXCQe3C
sXO9FzvqYUZPmr4WYUFJMMgj2FvEDTp3pW0H+yhDnm4bD5ZHUNJoFSjQ1bEgEMKzT52fjQsVf8e2
1ugejmQbNJFR7ls1YFRMxWHKnXMCOabKNVCkQ34fxcq0d7uWw8nGpQJ9dDuVB55S1GFBvlR+iZUF
rfYOtTc+DpC8C9d37LWSHdpINuiRvS4VhfpwcCinz4Gr5TYoh+1I8DO8QWPfa2SnZ5F+HD3fRwDf
vlPqvw/a6CnWCXpB7Ud9KRXoQtN7d8uEA0beoZ7zPjq9+R6qLLtxPm7MIT2wfsJadNtVbcavgwwb
8JXwNRhALnIBRjHKZ6FG7jTn2P+gCHDlzCL3Dr/VnW9xhFZpc2UHK9YeKmENxL/aLyZhC11MXuxg
FVIbEL6SYvXkht3JpneqUdUaHO4JgwTLtdM5DWrQYDXeYdwj/FtY25Sb7et/k3Qey40jWxD9IkQU
PLAlQYJWtmU3iLbwrlAF9/XvYN5mFprulkSCZfJmnkyTYLn6wHD6kQJt293PPsKjJwFLQ9RCkZmC
q7fU45tqfCByCYgolybwhgbpoEnfZUJBUGgVD2453uYxIZs0gY1M/IB20nwIY0JH7waQfkBRez3P
7LbIkCcO1n9Ttga1wj5Nmq3cKSeEsE37+yHY6VH/gacgIj3TOiXlP115R9VpNK2O7T4UlC4u3qd2
vTBuxLjGQEemH4tCEFZJZI+EgdvCpozL4atcgMhekJvnTktNH7ZEpzwrlri7o7gGh6sHms5kDQLN
jGaWn+cyfe04STwaHvvKUEM121rQxkmNBxlgbk1xCyOaVsAijn4/mPdcWeadjB4HPr1SzdU5hIa1
YxOHdTEcGWHccSK71UP/3WOzOuZrQhMeZSOlsq7znNZxVgW4LIEhC2cerkVrwt1yOJD5Vr2czbEA
glTXoGcm+yTtarnUPhlddr/jsvZYVGgQ3eovAZnndU+wViCfzeZPudjtjVpt91jkNCknBeuQD5Tm
WnXQAHwaeI7BbA2kyKvwXMjqtdDhCLunNq+p85lBwfWkpilT2VEFmfpaLxzV3CF/TVtDRGCWMMBy
ToFrpfWpFesfJwmtp4YVIp2bZC9zbmqBhltLTbrXJDdIwqGcsXRCTdkTEbkJd/hjp7o8mJpf0aEf
uLHl28B8YY+vhcxoSpHTlnAGJyZ5NfEXGXI4izCPMRm988oq4pxZeF5Po1AbM4MOtCYML+bkyGtt
PfecUp4Wu0LodBVptmKtbm5nQ5MB+Ujh14lui3Q3S/9PJqvz5uii6XrAygRkpx7pKkvq5uA7yL91
kxEmxRECaGSk4ji/tZkxHtXgqv2iXHyNndW+yqmm6HGLEcH75+Hi9aTQ1EeDNkv32JituPnVrUti
SeKEOA9CCJHUByAEaUTCaXogewvBRolY1bqDBEuh2UhNap87Bvn4DN9AFTTICHiu3Iph2BqW/dXA
pty7FE5RAzyimRY3kw5rJhLTRq2lNoQWhZ0/uFEb1GE0pi7xmA5/95xnx25pfgT43DOIw264tWPh
Xq+WiirDzq5jXiwiNwnc3XQClqrJ8FarkZ5XqpxrdOi5zP9mfbseN8yzwzDk0gwLf3j+ztK2jcvy
bE4M8ii7mIHWGcMxnKAvOdV2typ8gLl0Gotwet7kGQt8rIuIdEqGLirkWp5qn8+s54kpqr1Rf3Ee
wtUzmu2TTRHTmYaYc14R+HaVkfBkuFFASQjAGEhNxQh5heP7T8q913sN+3jevMTlgPbsJYKpSEU+
tuL8urY5pJiBb5R7qOxhOlA1Pmoe0Mp+Xod0vWVhYh58a5CPft985MEGzaGK/dnjg+X32485dhcn
lfbe2TCzAaC1xIfdBHWWB7fNH3Gyq/FzDXBtihX6SSGgfDfimb0sciaaa+pVTjunJpRAFCTY17Ud
1yrJzwPBbSQHtaIdpM8CIebk0B621/ni7avQgd5fpAztymrcS9ITe1dCbIaEeYBvfBVS0HKPpL6f
CnidXRscmqR7DfK04/GsPhgJcgVKYLSPFTFgV4aPnCToeZpoUF4YpqdjsBC3xEilsEY1IXdP2y7o
9KNatWRtxvpSgok0vEvd+bhRbQH1ing/k2SQ28Yf3sM2Vhar/tLNsUWTBiZo3vD0rPU8Ptbhsj6O
c9UdG9bVnSA9ma9ojCwODuPbuMuzME4ZUZv53dROSmxqgQZNu2u09Lcin517kkF/z9vz0JX0QblM
6INCfQTrbF5qdgtMbhAfmjr2Ol61vKoaKrfnMVYSQ3OBFhSNtZOfjYQ8NNaSCK9ecBwTdsBQs1WO
WZlEo/IoHqs5u4t2vqjgbbQ4aTYSy5iie6qd54Ioy8i12ia+wQnmxHHzHbAP0TuQaFxt5aXKgVmV
dhnDV3gR6+ReJsoYpxJooK3W5JAO/UtQcOxPE3EJq/KIwtHJ1IZVnD5y/u6OnTO99XxW93qrXS/c
NjtICxDdpt3Sy9s4XnLuh+ZzXFQZT3UWHCxKtRRozJNvNnea24t7uUZLV9D7muHQIbNdxZy/uLa5
fR7lOcl41SywqeGESLSko+5Hkn65eYIhDIaHXoCNjddeCotdCLbQE1mVDs97/zHrpKbJmdJfSquo
Nyy8E+eLAPQStPwCp5CIemLnR21z8PMFl4Ry+MT78OjQBEc6iDmUMkODrjq3iQEoZBejLu9NLvoH
yS0uqhUNk4jgwA9QJw/MZZ0D0gvgLdkmh1l13xyEeG9yykynlgNnWT77YOEupb38TnOk92GlDcGZ
JPl2fIXGDJrKaLio97ZL8jjNzUM9+HQMITsRDV0hPg4Y4q2Sc7kGBFrMI7HN2nhgnx450zQ4dyqu
xFCH9k4LCroCW8DNsAH7RpEsMkOrL5h3aBm3oHA3o/hRQvC6AqhZajMOk2B66TI7DsL1QwmPB9Lt
/4SqRrQlyrAzEqeN/WPf5uY9EOpxQlg4kLuHQU+veWo041tn8A1x+/wERJw8mnrBhSSe3AbKpDkx
A3a75Z/bbYQKG+aWh8m4N+yzoPE5nvFCRJljfY+m94d5bXjo9EEuMzFKa3upFD0eYFHeGniz79VE
19LaFhctsPBuWJPS00C3WrnRbsGG0wCCTPUvdO6cF0AaBuJQLhxwA7N3HsFFgNhLmwy/ZVpHWe9i
U8rdAIYQo3PdAN83idY0q8gPPipGNBWQm4EirLHbUCNOCdKwnzPnaPDpPPDWEZanifdijNk7BuD2
OozVNbXbJ6enPdjJzX3Hyegg8tRETJBfTkNk1Z3ta+FO+sz2CVV/td5Nd3RiEZb//Km/TxA2ke4Q
u9qaUrm10TyIdr1i8e2gakl9DLb6Y4AQz42VqEOhSko5nOlAMYR7xXl7LRb57hmNecrmpMGdpTZ1
yaU9leuQKweeNLZxzioNs/YuNjtjw3klNy+HNVLYnty1bmsc7d7+XhcO9GapHMiDke5pNPZ4k04Z
2LloNF1N6LNZoXKmVlSEWGSuFlm0V2vKGYvYKzXB2KbcwvXjxgep0ZNn6WC9RSaIp7NPSoE3UL0l
pnIuAwxKPscBRCzipUlxaVKXdzO3D7ZjPUEo4G1sHDfSbiGPhIb4hmo6+7B+5oZAsRVy8aCx5LEe
jmKQ6FxkdgOGLgcvfBoHYBplRu8BAAR0vKGlvqvswBh1rXHofERnL3TOy9aks3TAe0emFLtpDZ+T
BGMqZmTW10ci8KC/K0AMc2B9u5nzBrXevCaX0HcnTnJ1e9Zj0UHB5+H2RRl8WCNw07FxaL9oPgz6
MFpznQnYlCxBXnqBPEcZj73ZkiAd3ZpQx063zL+k93sQ6tY00FzNGpJ8629117XLKFpbN+qJv9QI
wq4aUUanzuoin28XB5mGHQ3dmK1fLIhzzsPcz5yjHVZpB0bgjkzH+zBrfz+yAGy+3Dgjk3NmWigA
YVTiZyvRuM0weFMVzOpasTz0eQ+Kz6aFw+BUeoAryrDRmI91ZZes9uJq5AvYGLNerhPVbY3BYbU0
jPZXMVPpClrRT7LxOtoj0mAF4Svrg/xo2/oh1UN5z4h/94ERu+sIRh17ylbHnC0+0jajsHKkLXdO
YdYbSwuugCEssPJFRTJEkW0pk14DFnC1lM6RENy5AUl+VBPnrkyf3FkVsIuSnxwq5wOk6+ARcrPY
ceAf90VerdFKLVqKbzJY/tJgPRCrHgkNUfdX5DYTjaX7YSwv2TILeosJMBuUW0Qc3akuh+2pisTF
qGpdGF0W6GxyvnZJd04rPcUmJZVbISXlgDh5chdQALYtHzCmfpf+RbmUZlOXXIOoLk9BzgpF+KkB
r9KYYEZBkzbOoxj6JPJKzXraTefZKq5QQcP9AIcqKu3pK2+zBEdE9mpYKKeBbVg80c616qEGFEEz
XmZT0hor5E0ITgZ5OMdGtmTxGFYfwxDeFu4/752De7DhwtauRk56VZ8LF+sX8bjd7Eh8qMDcuMe1
6jStBipZsf7uhry/qgL5wFe0BBrZ/KtnprF0CcF4X6IFGBffRFofLCO2jKD/gBKGSPmJ2OncJE4q
Tk1tu0HpFNMtmj+y5mfvZndWsTkquYHsDT3pqAyw4vE91dxzuC+9j6qXUKtk9jKmQsU88dNhsOik
nl3t/lAu/coE5AHK2wejSvUhUXDjeDx2kDNYHg0WDJ37xPyTojww/SAoXIZ0Qp/KGZMK8R19EAft
0nOQEHhBKNb6xt3usWogwJVD95zJydgXDOV2XmMGeydPXpphw7pwWi/wWL06yYcXoEi5GSqJLZi2
L9Yz0+r82Q4hspfLtec71NN0ZNQXRp1ic8b9l+1HO3nCK8uQFTM6jCXEGIbE9M/CbmtCf/u6QQk2
QaulpmCCKtL60aGcJ/LMGVhWJ35X9jq9kYPFijjasZVjJcmBxkZ6XCh1GCcQHTmX93XyXNATNK0K
f8sR+qbBX1dcxcrm1nm6udnKw2Ij82PhmC2Yv45TMNrZVnu8RIgt8H5D7sTFxpYqXQDBVNtctLs0
kee0nJxKpNmwsLO4DYLdIv8xsP9KtF9dva6x9q4t+xMyY8zt8nfJYeDUerh7Pa+g3BmeNy8jGNFi
KM+D9N2rxbADjQB2S7EJLAH84avjOc8FpEVWypd2qLrndilIZS/mGeLyugdqfcCdQ/MhDYURDLdt
aDxchjXL9u049EfugGQCasXUQTOIT4kpRGMAjMMaTLx4JkPGms4dmvCAwkqQDEAP+qdirvsd9GmZ
8I5W3gOyaHKDhBTeAlqsyCOP/q7TNLxNGZrF2ryAz+pOfcgSSWJ03lM+8Wxv7ZBgq9xD65v2ycvg
umlTk+jwHUjVNsTtyHQOfWtOJKCoayeQc0m3fj9GwPKO2Fzsw+bRKIHH525GGNccmnsZODWlhHwS
R82Ajs5LE7l9J3huDsaI3dwOuNoJ8NArefS+S6+ZwVWZh5lTrJmDSR0B3S36HW7bQOclzdoL4JOB
4ub9LDjWjuVyYwki+kwcYmdXXXpg3yGGvh0t/rtjkljGbfE4C7xYne0fHavDXBVwq9wc/r76ZSzF
i10it6ocBAzI3YYtiR9q2eSh8ZebhU0cyrGOELiZ+Ex9vQ3Nt8KWtQPb41vnMem4HrkpRFMt0kOY
eQOyUwlGwxdHxQuBsGoc0jn4l/uNdyp9mOopuxSb5l97yaZHQ9tXGpHbc9K8uzP+k96bv5zQb6OZ
N2lndRRK03roRqqdDgjBv+izCI88cO9cMlVctxLJp0rOjsTiuC5bZEtTTt9a5QLKiOG5jT1C9oCA
QeJ2lM+ErI++VcUuVbcEYRX/KpRQbH7yN00O+Gmw3O4W35x5ZKMxKT9lRS4hXTzmuKnpAdygs4g1
8i6aBcmc9B6aYBQK2z94lDPsV3t60av52WDcYd013F2uvaivV0rx+P0iSnQzTBN9franEdAAUwkl
B6iIdfbBc2PuJIrpDurco87St3smAQFDsMKXDCATA7TijIbXuZUMZTEXTr6NYLlomCLJY5HXeKKp
IMZKeqiWTMd1Jz4ZLWcnUwWPqQE9X9AiBvW04pcPBbd3Nf9yhHebzQCySmWIPW/kPlk1fY8Wry2B
mqesNvUPv2vWKOvsXyBih3Oeqcilhin2mOvOhEWSxciug/VmrXxkzbwQR1iIT4xjs0dh9OhNLnA9
ZhG/jZyI+8Q/UeTLrWnFVw/BPDLoL8z7JwadnFSkJ08cJh+E2+bsz3zJ6MevueBj6vWFA7W3oGqi
8ojwbxM/eITeMYWjDNOOzNvU6r/aBztDgvZ1phLnQtzI3XuNWt6K7OfKOTla9Ux/9CIuOH4Nqivg
naCl7x3qhB/NQTJ0tcMH+3Hykn2QNOLkBn1/cLO3XHEvRK71Dggm1uW//9irkETGCh6YdO533dBU
GD20BYFu3lvK4ncxUHGGOoFcTwv2MHU/ZLUxsNqKGswKG7yRjFCukT8va12gcEqEjwVTkGh/ZAnz
mALl38+YTbSUQ5xlSf9DEGQjPvYs3M1FYT9VYfFIsGRnMzt+E/QHHsaaQMpalX+yFmNmypyNKd88
QE8eWy5VRdwlGnlds+Ay2MV41ev84ult37a67OB0TtR0UMlWhlBhVwL3J+JIWrZb9hRa/wCmx6+/
IecdGlbEYrB9jTAZXXnooNLCUaTd2aWZMK0moqDOS2Fx4SSnFewyPD8Uh3nnpPd/1N1vYZK1z63q
uQs85vUhByaz3BrYFipV/fm9nKbkMje4zeksH1rzbFvuG4ypP5hxCGn5wwIX1r/2BswEI5VM9Dtu
WWnxapHj/kor7KzQGc5K0kLTMcMOfVa7ugCdztabxG2TPK+seSdkohcf8AIwaKYc0pjIuhPy2pMt
MvixEMeg6+c2oZAQUx0RHIvCGQb3VGJkWBFyUMPaPUkrDI4TLWFHR1CmUrgYWNsU+caVvXO2Tedc
hu5wSYIVcx86VOT2oX+hgyFuYeA91IbP583CAC6sx9Quv3tWGAZ4HheBew8jEIdCyRirSxUwBame
+2zkKAXf6YQnP6Crk4witw/PcR7RsMNYDdx8Ct2vmxRYnShW05jnsLAl4A86fWRtrHYr/QeUhzac
sNP1zeypcMgaV+6IO9Rw83GrnJu6lweNJzZcaFmx17OeaSBM+rq9SVcdSYOOUbVKuKmY4sNaMhve
CpxTf6YJylcYIrwknky7uuQGr5QvObYIxmbkSPdYyOVuJtkWJd1P+I4skM3o7i3aeZjnsgpb460R
3oudcTjCKfIWBsnfKTWejZq4roVTHjf8Pqkd5y79Ei9Nx+qmKh33/EIV1o6UEqQHNyRc2BMAn4ig
PiTj8KmyU3YIYJQKK/w/TKOXYLrpaITd5BS0eVt0xlQp6CvEpD7JzkgoEORT+x8BzOqyfVJ3dHOq
2KumEjITfcg9lVaqMNsDfZOcIBg6HUcLQ/oMkOW5TSsj8uHA1B6JxBR0e5c5v2l8MzgTZA80glEc
Uns/oE6c0NoYTwKRc9ezE/wlqtIeTE5SVj/Ue5ViHE1r+2+n5F6LAoNaykOKmrQbuGPsZti+YYDy
R+weJg88R/QES9bJ9SMdPFxj4DmoV0zQUcJgOQgG5loI8LlsMiMjt9rAt2dyBuwEvUyrw7l6xuSK
xX9mT6BJ7TiTjyPn3ZN807gAQ/cbLhpDPVh+pmQ+3E0MqhJ3TCDtVRcuKHQeLpUXuQUpYWeGs2hz
NuqNxGNozzlh1CwaizCflxqbA3tN2eQsSG6Aw6T9HkoLvSlBwVfdf4tV+8MPiID1qaDLpk5vekqs
2DaLk2mWj2XI+GzTTUU50QSdf3h5wGSBKUJauXa89qjLXTfFiW1/cEtMjuVgbZOl7rUEu0icLCiP
diMf7CBN48wLAKQOGQYkTAAkWrl4zYouPP+WeFvLjLANuLsb76bCc5CZpjzI3ucZzwu9QSqPbWXX
zC7xBGI4ugUpU3ubPp+ddDP0Ji4aMbjmjwDtBqb7fAmojdmNuVPCWZy5Li8sYubw0mZzEacuBwBf
Kt78mVr5wt9OxvJSQIt1lbyX9YAowjcKaemLJV7JM6AoQM44Zk9gOiXaaEs7mfOs0vFFb7Syrusf
aLXo4PiyvWYFHZLbD5h7t7pfiVBpVKGAXuskZdAzNAPDNUfCcRLzmW45vTi8/mygZ7/hWtxAAai0
/z4YLlqdsN5FWc/71p+SSJjOd0FhQQxWMowwVo2RmwF37sbyPXfo2rCnNYaWDyFbDXHIV93a6x+S
fqB1thac2cP8bcjDQy9YbnI43Fy8aLf1KV8GrKrestJ/AF6o7kZRNiClupdFN9MT7Izm7mD9BdBW
1FXxmkELdj1F0cDk6bMk8QfUm8Olkw9wg2uq431h33kkDym7+KWzKfWsk/DEKTpIMbIYTOnrFRua
t1XGYP69F44EJw1ppe9tovpZ9wslf33v/7uM6VVeyDXbB7/sk7gUzUGbQ/Au1fKVed2HL1dNVGNo
UJA+yegyU1lM3ODEcaYQRs4ANAEFu38Yy/RtmDe0nkiewm1RKydqfmmx3QlIDiSyYcBPjM/zQhHE
Xthac+aiNqogzwhu36rRvEtD8OquVb6TgV2fhGVwvim5EFASuoRbQD2jYcAObH7c/ZSmzDgTpLDc
yWhsYeowg3V1G5pkyEwe3QFfVVUG05F3Xftm/rh6y0ePzXrr2QgfQ29+s4eEy5OFc2lcVfMOxvFH
WGWMggJmCnPTLWS7pB13xkQVku3HwChchilA9b0wezdH1t5MYWhTVNjvU1aahzCx7v7kNxFrHXgY
stgjburLWoAUKML6kpeAWF0q3EYOiDsTKD0tEE6GmjP/NBnEPuCCoDJz/jsH+qe04I1DVGealq/n
OWBL7+zkRSu5wCsV79MY4nI2JHAgQ7Hbmw8MTPp99pINuHTBzw+7FPOdXl15wjbyl7Dahvdy2he4
uDouqu4M3Hna4TI7pN2QnutVZAcsA9TqfHUmgiadutZFpBX6VUr0CEvJecSiVQaZeigIlQ/DnN09
vnkKkuNcj95X69W4fWbzTziMDHEIMQO3+KBpmISlJk6JVw9B2s2vEtfPjqqBBZEO4lFgsCcktETK
EYFdelCRU1zDNFcLTWU0Dc37cJY9BO+m3zMBsDESEoFfSI7ZwcaWbU/FsmSHdJkiVQYdPFaOdlZ6
0QywKQCaL17XRb09xmwrPq8CfjgH05watHvsTKwbrtbPg+Be75feE2rgL9eZ9XFSlE22VsqMxMDZ
13vlSzEaN3NtrLOwTKw/vrFCi+5lRKntqWnJc2Fl/TdaRgaSdvC4ZfU7oj5nn55B/BMcd/GjMP4N
xe88X/BW+ymtPljd6B8EzynYelpecCfhJuLi0aBD7729k+s3jpNHnXtgOH+97JXS0FeAvycPfGQ1
5N///7NT8yAL/9Khy+21ClkC7PRPAJYqGAgb8Ff6pfka1mBXC0QG4BO4EE1KqQr96fkB/aY9/OSg
Sy9tqywwaPARhBZ/dWbfh0m+ItDheVnzY5JU4M61A37Rou2wXp/VCGk7SDjNreD4RaDeWdHVFQ/n
uSiqmo629QwkL714UHlZgB5W6APY1yZvJ/At6hSEwOJa6THUsuYhTL+62v3IODUQE+m46zVetlEM
zA88+hKrES5RT+w4En0Pvfi1+O5zxedmSW2XnATOsYDpCX3EzU/qns8qxRxnKdh/BfLLbgzqdy9p
/3DJ2OL63r8Fwopff5YCarPT2Ppsc38bPSculjUeuT5hWFzw3y7j49qd1cKIodwq94IH4pkfxWoy
QIUontNhEK49DQjr6yqK9hiYkPqm/Ke/WBLJVP2BfvG4aPKxSRZ+TCYNRhORN1ykFd3D4aOXeFST
hTtGAyX7IlE+Bvx4UN+6PqTdgjoUroFcfNw6oOQmn/8oQx3y9i/h+WuJvgKZtbpqfqG2xXLlz+be
XxQ9bWUWMckHwZRr5GMr6w5OaV3wIiBvYUW2tYLe1dDuFngjevhKZ/vUxswpTmW9mfYwE+9ynAhm
+AzTaSPWjEQTLPfKcI0C1M4nldao58b3DuaGkt3+Ejzghru+8ywgFwgnfbF7arVgPRN2bjCi1Wz4
lHxtcG6Jn6eon8u2W7enFEUHP91KiRkg8+YX831ojc1y9OpWcM4x9K41KQDsUjxbq7GjHhtgu98k
F2ArcESLBYKSvOXl/BcXaBFZKukOwpQvtB0gHAicMpVpU9TNaENQAgwi8R4s1RAtKRdfL6AUU2Tl
0Z/XmQ3A/uDebgM5BBilQR0IKmlQ4lFwe3rsBQH2RLc/mV3xfmR57Frl1wisFyXc2rck2Ws5/EjB
RjI98e5r2PwWLaOyrAd5lTD5KLbH2umHN0xrO8vJvzzC8JzRy7tlo9DhYjRIamSa1KqClSKHv9sT
FxbZn2yof4twWyuWhMPgSEMNq9QqztX2OE5pju84e3YS8x8gp4hTAAQxSqx8hOcK8MphJNg6Yh/e
pYUITxYk/34hkICewq09HeN1yS9IppQhoCtEuBRGzs847cuCFjkDyA0zOg0iHgiswQvZw6kvb1au
P0qNcWXm8oXmYH7OVQ0Fl898on5SEbIiPydRvvjoijL5M2c/5yGj7DDNTzUfgqYcOLSmZ4w7n65O
3n32Xmi46smuuSftmY0a+2oCLT7462fjjsG+qVY6c20cQBafeoDmH+yLFUsuajwv51r5xNnc/m/B
zV1S+cFJ4qIT1pjaGJ8E9eET42d+M3M5YI060u+hdm2LLVnWW+ceJQfaYBLQBr/qRREpDdRtcDV9
vV5+cUeTxuvUuPAhY00i6kWcmEKmpvoRqu5nbza/Qm/b3fxUHSYu3HayfuUr7V12uHJPHdWDn+cv
Hf97ZwpEq8S9LMCOO9d9Z3nlDv7f6zzYD9X626bjfRf06y0vKMGb1C/UIZB8WMH1/M0k5j0g4bRT
q/+y/U/uNZvcgxcg05sRsnr1jIXLT4Hr1CHpE+Ril0kb43yBFmLbzH+sFsDkgBeqIlARFEIjM+AK
m+xpPhiKVq9lBXOkYG4Y3acyB0h00zueX3ZRI6S4YOHG0zIm1DzRROfeEgkEQQt3jgbDO/p5x6Az
+CvMPouHXr/WfgvMekVURO34NsN20/M4N3fTHP33Q0/NMW0wI5PMOGEmefP9JdyVsr35o3nScp0x
VW+845dxZNDcJMGmcTE5LMcvw9fHYkYcGEyGhz0uGSgl3d4jJYxch7FJA31dVcAhoD72nF45Ikis
SDV+UWkUsWRMokzz58RO6Lr48vy63NnucqrQqMaF5pNZ/wTfCoRp9r78OjgkbHlH2UhGTxVa5Wjf
aTf7tn2TA3xfBMdmPXjV+Ax4PT96BjFHh0aF2e25xGxO6jCsv7n+pVGT4AAeug9RL7d0C4TNAeNv
dPdt1qrpq0TBT+uPDJ8fHQcFxnDVflU0A6wD6X8K5S953XwUA1EBi0GVs737aPQY6LLKOlPogq0B
0eO/ryv3y2fyt+tIJsZpAuObKFdmTjMfAHyWpcnxwCs7RGtO4BYnCPBac2SuY31YK5cTmVuTPKer
q+tUtIa9ACfo7EM/ZSVOmTiPkhT1+mRaThKHaRZyNgAEQMSQY14xb2UyvPDWaHACE86zo4hlG+X6
w86eW+Cpdv8v1Zw2rcJ5UYIwYdpjRPDbB4FjmpOWjBj5HNyGEZ01YVhr2wq8fpczH3GcN8MuSoY7
+qnovOylKn0aUnFUg9vY2AEvBtjGnWkxKbIZOXW9w+N4mjP/zSeIyHLCsggJoN/7qv5csCgEGeRI
m/UxtQe9t+vyXXbZZ0iv24LSDfXWTzm60vuiR/sJPy6TMP2j8KMSDQLWOG7dnn041SNpPGxFDfLE
uoT3kcsGHfSkL+pnjOg9vm+f8CYy39iPDJCn+irFcAYuBjN/Rm7xqM7ru2zZ5y0CjluUf4s8OZGd
fRolqUVsKzszQPHFXBJsDYtIpvVNcaUz7OUqifRVeQFuRlYY4mR3Gm2w6xiSPSKe75atLdoVOWGw
2zfr8LbMa/aENYPDV+BijDP9W4H3hbjMup6gl3zTaIAPoJgXHsVWRZWHq6d23qekF5cy/5V01sMs
fB6gReAG5HCJfPNFFQORHZZ35Qq820gghrOTIesK+if1L2T4JqIJq6KhjPkzVsaiwRWZBRytJhaA
1MACzIiSm9N4KN2N0uq1caD0PbPYOuVGFvCaF9tYcEYDHcDzf5qmkJWlzE6p7b0Cl3gwWYNHXHKX
KS2+URpgHa3Bq1iZpJpW+Scpg3vAVvgMTQ3LMm1t278ybObvgbaDsiDyxw57lh5adWlznKoBYQA6
OFuBcyom80kmLTZtJ80Z5XnEAie14zYfxGxNXdH2Z1l3rE5Z7FvrA/iWuPebO/UvzLEYZlImNvnV
b5jHbP8mZSUIkxnKKk2/syAgCVKkbW99ejFc948ha4w/4CmojhG/iUnOOz2Y75Wg6yOsvokyHqeC
5Z+dA5ZJT9LaecwT5yaYjm2SIx7veTmrD98Ap2omzWODohJNQ/AnczpSX+n7Zkfe4XR09ga+splB
+SELTDC1MIoWuiDpE4pHh6HMMBLnFlVrUn1CNVByyqDdRCv9wkdZpUcgzd//fSXBhLoHK3p0HDt5
UJ35HfSeF/fu4NDEIjY+k8GtK5ioFI2tqmS6XOa4hpbg2x3HiajZmMUcSD5pzpnulCICcAXR2939
fj4Moa8j69yJoLvmpnFHwiboUjDgqP0QIa33ac5aXWbdIZ3SttHT1DanF+E7OOhmyfXM59bTcTnN
Tnm52EC92Ncb9lXRIwoWDffhYUW90E4bddX4s6sc+uBcnELCIt0Gu8O2vOmgEbd3jOsTrDtBPMrq
OakUR/eFsxb6ZUFU5wiWmmam/NmlSc+zOJnJrqdOL2fXmEuF9jg8EnUki0p2UWICQEZmTWZdafOx
PvKWdodp4bQOMJQKYax0JG9TfijOLkRCTBIuBjtJ/VzYV5MQzSEcpwdl4ZVEwKoyumVTntLEWwaO
48lr3n6upvox+QPdB/j12qV7Nt38IkuYARgwXSz6CmJVIl+GMUc48Dj5daM4Fx6dbdoiKk2iJq0b
mp3th3LJH4zUi2lH3ncTIQGTrl0mAcb/2DuT5biZa1u/yo0zhwMJJBLA4Eyq76vYk5ogJEpC3/d4
+vuBsq9/yf+R4syvHS6TFKWqQgHInXuv9S2ZE2+oAjLpOrr4GSmoMHdJnAEk7Ez41EEGGNQdNrpx
YlRXtEDpkQ/WPjZVAuS285cQ3O7KcISWio0HcvZ8ydSMsSqnx/IrkVc0po8RQtOOafOKzXnYF1k1
ru0geemyWNt1mktdoUrcHXn/GJZIWou+O/axY3LFdbx+el6KcLAFN8foaJKnxI6IjhdyE39ZNIFA
1Su2QRkAtiGknv7Iwq7YQI9dxGzTtjdjIuOlQa+yRYlN1dIGu2bSZ2OvSQRfxiA06rZDSiWbeQ2l
p4yuptu+ozD65vl4Ynxa7Usm/NvGboHcOKlOUGl9MDVsIJERbP10gAeXh9CLsTevhvCNiQcH3+b0
sfsGDTz2ELMinjLs7h27RiDI2bkoLVw2wgq2mCOrR9GoTdaS35qbyWns+BezyecIQPocCDrkHKA4
GJEXBzSEi3S84yB6mylqyk1udqfGHq9R35i8DqJr5wIOph2zBS8TzAAWGE2f8zJuV100nQsnShdy
ECnOz9xe69wtJ1gmTYJy1il7evO2K1ZJKrBhaM73ySb3pacHEZqoOjXNOhURHZE2shlZY7DZJdqr
yhh0oYIgXTKevgGfbLcaO2s65c7ZTFumv4jXSEFkxsmwRtaIAmkGD/ja9GMYcMv3BOLwJMjvDGiy
G0hh49qiu1LTh1riFYLAms26tYQLxu+wPiwbCxlgYZHtEbCbaGbwWOOU7RpvDt1xhf6JCGJClRAS
9SUzjNRnWGk5mAQikqkBglQwQ5kVRAU6DyhNFyeU32QRG5vQ1Q95zz8QMMffwpY6Y565NlNf4DOF
6NWXNDPzVSitrYcNIxnoCiJ7YKtgMpMuvXcNud66T6znwjKHI9OEZmnozqcyZy5thDS8CexERGga
OTWNHi+tIf48ZdlDBlliQ/ItJW2WIv0UyNcMg3qWadCy172HrjcYKeCvHHXPW+ph62+qIkkX3BWp
peELrapsfOrl96hxmRqYZ4U4fEEOQ720hTCpG7kQhIvflsmrtbXar0OT5OfqqBepf42b4D1A0D+o
hNkd3S/YD2Ikxo86bEvA0Rt7V+qVZvoeQJEi5CSyTh8PmKZeQGla2442JnMmTC1E4O3mjnPkdLCv
vUIundR+iXkRW3u59QGN5HDnBtKxt502vkeZW6BtT9wNcx7W6z652bHckZk1v045UFjkE5OnPOay
46Y+ZewbIGRbaw4ExchIVGvcV9U2FTZxyegiMHwymjXCkuSD+mInUPGn+NEpWDjNmoh4UVmXPPqu
IfRbQfRnOBv7Vy3RX0w35GYvffq5JK+uAsa4e6Rlr32GhQE+hUAY0ScI44cno9E1xoNXoTXt2nYp
Kr3RuERzuJLuMchxqUabAnQIMzjqUt1cpqgfVtZcu5S65uwaM/nsOWW0G02HXYFVHiAn1KwICMi0
ZkdtQQI8hYmnQR8soIwRyOmF66zXdPZntETyqnv1UYQNcwJgFgTfWc3o4qPsWeWI0TnHanvrRiFB
EXrlLQAfJsidB3tcIWqWJwylmR97V89LR9whCt2BzYSAko2IgZYECT4RBEnjHZ8R43gLqISTaFfm
hSTpVL25npp4XQpCrKsOQ5dpfG5BJKFkdojzdFi3dcTBK61jiGf7/rgNRPli2ugvhgYHaBm2h7QK
snWV+i9CEQ/g0gu+80hXXVDGDnTJLp2gFwlcl+zgLqcxrKFO8ENgzTJq/KWM050r6nEfViqmrFEI
cobIBHzHpRVJkkUjQN4LybRjXTvqhkaoPzRstM3OQrGa1vDQ1ECMZyO7je9ob5gZjV049OHCiIcr
7gvqyzKl1pLjPqkFsmU9RhcqNoQY9axM8X3Hdiw0yZ4eQsiBlKw6xvwkm9SlTat9jA7n5nD5mQAY
wKkkiJbt4vvUlkQAGlm7TDWgs3XVMijCAxs74bXu43s12ZvWz9pXDAdIOSPC06d6P9RM+mOD3WDq
W+7ao3VVeEN+EJwlFp7PtZ5xR/UNRD/IrugDWTkkPRLqruzjuyW7y5FCji3T6Lb5Jlf+tR6ZpdLv
xMUG4SPXvpIr1m+jgb2FE1ElFAzYa5+NVZAZ6bYR+TOyX8ri/FW16ENxAdKcbIJwA+zYXAUBXFKj
pThJc6zjGrf/MD3XImVDzJhWI2wAhAhy/Yy7Z8QEcpHlOZ3UJnph3y03pc1wHxuxt7FT5rflxN9r
GMciXwRcNsqv3OYURYJE5+kqY9XI5ouqC3RoyVsxDSxys3PFtGWyy7NmXxfZo2nqw9rXibKe68uJ
EUCatO5C6ySFa1+zV2gDIphilKiFhtoAsxDyY6wCtk7mdGl4WLskul6fqGlKsV0kWPIL03R2ppfE
/Mw9qS5ZGTjxwAyBC87s/JbAMCLZEuF0wNAO7AhvubYjPvqQfLUw9KGAdkS92WO/wUDNfjQueION
OqL4YRIl8ebEdf65TafTOAzjSWraSztl9Q1SzDkcOihMU0uZZQfeseHsN3D4ncuS7QgGB3rrdjNW
VJJrwhqSk882v0pVtBo80yDouo+PVaqf4S9ZT323rociQJfBmgbsXG5amU6Il8vorCcxWhtudqmz
CQIBsKVn3GMTlrnykVhOI725xOxakqcxkbrGMTByhnQYIpaGe6BdXT3FTeRfK3KQsN1kL5aIvZ3h
4RhK4tReF8Es3IDkfmgxQ2aAHulyhBB6POB+wtaeLD1EZ4tB81DI9EAz7Ck3kvCF9Li7qhXGC9db
vC6IvcUsLEjfjOmcKiYTDF+jpQJWu2OPs66qmohDY6iKw48vG0M9VYysNjQ88oRrsi0PDnXBwSml
2qDdfo9qZZKrvR3K+lOTk5+ueea7bvN5OpgMF+Y2AJR71IZPEVJyquwGn6WQO2Vk2TkY/edeR9Y0
TeN7JhQWLhme+7rcO3E4HhJXiy/k2TKK1fVhi1eQ+0AwT/o6/LuQVVM64Irut3dIMoraioO+HMEm
ovb0jhYmA9YDLX/0Q/OuSI32MjQ4B4F9qD1GeNzbdCH2QqbysZ/7WgiDrXVYTfKRVKfvLcTg2W2V
rsKsRObIoK03c1wR/+9B9rfAkGzRK5tQcd85RwAIOIPoNnuudquWMYP5ld+QREnsAel4bd1dlGaN
18mEcY8CLr9zaMbCDUaCJYImvzpdbd2miFKEnTlarPB1Ki24MZ3iFbT2cOgMAOTT6H1G+iRuQIem
O+DyT2ah1MpDz74z+qw6IpYBtsoi15SBd8aT9IUwaliwUj/gfetPUxibuyowT7A2shOmvuxUaSkL
cTBNK2/wqzVL3NzUZ2OZgRPTpP0USkQ/rUa/wjRozJHPc4jThnqbjTI766HfTuAnTvWcnQNc5HtH
r+eM417BlNFZZD39eWRBWrgUJOh7CEbFlViBkuRG405kywbhyvdRvBZBH16CQHfp3jENhq4kdmFR
70zdbbZRWn7nGgT5nBDUw476VBl+f4xJJli0jBEOtZD1LbfIvtApg0SkBri4jA3x9n7yudTfvAzW
CGc/IbUjwjove+9tbmMV5uRioCiJ++7JTVtusJ6/CyvyE4ipekPf2xEhdHTiiVg95ZRbCMEs+w6p
Vngz+2XMdmsZCRiMHWxHvJwOR6sgicibxlXK6wk4eJTlvUVeuUWPMxiOSK3Uyhg8bTPWPpJw0iF7
h/1G2ZySQsGhpF9EAdxi28rJ5kWpuPPCgak9mJAyNz9hzbnVs+9LsbXJuUwQBgY74PkbsyOsuCnC
22SG00Z2mr9DSos+pi+gaxlsWFPaFsu0QerAqUZgk3pisDMdjUC84BHhvlKqBz0Yu32H6fJiVMk7
FKZwb8FRYZYDFUCabKojUsEWsD9R5Y1c7C7F2gUr6UsbWY+SfjlCKQuAzvzw8dVo4sEi5NuHu13u
5u0W8wCMB7GMFjxRfOiVmR2bxt3DkgL2DEBtbTDJII7C36ITIHHWtRvkCdnWa8HtMLZkpMdu2sE1
5LWUNTjXliVJi0srnyUSY1xe6lwVPx7SjH4mhm2flK6Q27/jHsm6DC8G4vSdnXivFOj2Gev8vi1V
uAMUpNOo0vWD17afSvK/1mHaiUM9mkx2XSeiK4v11olhLxnz4KWfEEuNfcj82yc81MiY6QluV814
78Q0TMRQVSfDwnsOiE63tIOPWGYxWR1lRB/TZ2uoZ4ljpPlWnVTBfKLM/WPKPliXiuFs7w07bE5H
RYpKRXrJTtrTi4Yub8nCZy61WHuWDppIRhcPDv7ENZQwQG9mN99t6C8hZLvESdTvzBiniad1c7Yh
2d2pc8joXOyZoQ53DTyEJeksiGWTTOI6ozlQAStfz1LMOizfwLWYqIBL9rOCEAra1mWp72TI2tyF
dbRkt+ZE/kg/7BF1U7eQY1mS39Q+gFnc0n6bAyXZokaxRcAEWTwwGL3b2LFtd4KA2Xh5kKJsD9gC
CRIRXOGIKdq+0zc+eESQHnW582jwrHvO9GXEDHMFgFSudSKXkFfa97UzIYIl64QmJvG0cpu59G2k
BpgiqO/YDH2XpomTirmcWyYbrmx0O/hnuZ1Vi0THQT/mM70PADP9+eYTrZL63jK6c2Zm+hpADquh
aYRLfFDfCtVhlJjjGdySNI3wKBQj4/wssAStpgqmNpujatGxqhNAv668DjyWQuklUJKxr9S4JjXs
N4b45kjdXuGww/WcgQSZt9xjh7Y2lPWAS2Kcp8bPtkLbhUrAX1tM7I3cRKyW6smszCg2Sel0NyW+
dxHS5rg/gMdYZ7M6DQCt2lOQpGv+xoxypIlZjLvSQ/XeFW+FPuRz5wr7AsKJVdIO6ypvnmJfrw+x
5+1JReYTMEg39zTvWOGvJDU1iraUlAlEAvnM9axTycKNDbe9JPMDbwK9eIp27SEQOk441Exc2ul6
ENzJgnTmysIIaSrLPunDUcBiO/mVV247OCGWLYdvqUTCHlj2K8E2IAdt138wauw4ke1qZ3CmatfT
WIokA5opZM5k4k9ENqbu7J6EYDPDcq3FKXfxyMCTOH/78SDCNgEzhHlUkaC80kM89J6JUMdwPH8b
22zqtA5Vdunveru7K7QuPcZR6dzs1nqfUsc/FlkG4koXR9yZ49GYiNagK/7sJ7S+ZB0TYpgre1E6
p7om8AIJ8M4PmesZ/vjFIsC4b5z0kR0NRsgKHxyBBxDys9rFuTGN685IFdLi9jmadPNotYSR9x7T
dKlxKVXRXoM9uoWGmSzwh2K/FN6DmZVIruMuMsiOpazoK9TohTaRNF0hCa1Qyqx8NtNUKsMqaXwJ
5pO9ZixvDb2/DQptmyBUVJcWcJFVPGQwcHJ8Bsx538lhjQ9TBhEukRl/hlS206utLm0GbSkVvmzf
bFOET23nLRtoy2/+BF+67c5TnVVYFdwKjWAecjshEgTP9ybUasb1Nh9dCsyaG4f5XtUMlO3RP5lD
f+hGY2KIEkR8NOSkYnqIjXzv2hKnBZuJklv7AvH6EV/RFxcH0kKM/fv8v7EDzN+69Rry4RvcKRvi
Ae1mhcgSibsWUxUmnK6LGiIkPoX4wZXRkfL7NIa2vq8Cm7p2MkdqPI+jgCul9zpnM2YS/0Hiv7dI
0KOK3kJkHrxsIlOaa527YGw/xKzuC9EgFUFh/a1hbVxqwB0Wsiq20knv9Xjwj37cbUERDquqRjIe
ofBf0HJaGHX+HUjqdGLwjTmyYy+O22nu/KrKxWSK9sb1+ss4tnjNBR0iOHFY0uRnti/AGkP/ufMh
OhfKNxZxLfB2t2gGouzBYKLHNchQQGLVY2hZnmjkFmiaFyrfNb41rQuXuzcR2KSx99adh9ZQjd9L
wZ1vymZM0EAP2bPu+za71FqSnHoKMcRSXoM9RMc/1vVfU7zekLjcLWLDjWDFSOry0XHJ4uyh9IVx
du3M4s3Im09Kf05MnVpP8/A1K3/XjDJex659R739HgfUdxC32fn3oY6LU2MMG5682OMjHyiAOs0Q
CxeiWj7NDYhQPVdTR4rzoN/L8k1PUJ+LfMb20C2kCe+a91mSfjKY0FLEcqSwTl+6tvRgh4kN1lg2
m4MgfI+oT5SRfEyKJd7ZAT6EQwj7Ee080pgsZHRrVsai19KzBsJo74Or9K2IBk0+QEmlma2X3/tO
PkSut/W6BL+MfebO/ZTlIbeDgCynttHvO92/j236WOPo8jn3wCJNnN22oG9h3aWTpq2llXxpYBsu
RncWDsvnso8emV5tZe7sUliAkE7ZKrbPbOEfpo4MVlSF7KdME6OWY54pk1lr+uG1H1jyDbM51ABI
6gLVd+eBhUWGu3NMr92PIVOZNA2utVCf3THdRMaw7xz37AuNLnpqXW0D7hOlyooG7BB5X9he4r9q
ugKdY/6VMvZb2BHeptq1RRwGx1Y92x2cdBfsolcyIXEp8z1MIgvLGDeyr70V9fanvhWnxqNmQgsd
YBSaYf/vbhZsy5ZwLoSSay8wD2XXaWezN98yazqpvDybjnastRjsWy/fhe28amaI9MU/sagDMYO3
AMlMe9PzZl9lwZ0xqq9+hMBHa1+a2n6Bb7XVpuATcIzPykXjPloR+2qoJ016NafrrJ1eQJLdTnTn
LrMOKOeQodWetY3HxEqv6NwwTyILANiMjSewKhNpJANES1P7KfX3De19axhXwisZL+aUhcm01fE+
4EHJIM5k45cREXYUUu8MZpGuHPvJrJBxRcwaVwL4QV6m9UEvqwsXnVjnWnsXGOmwtnLFelpp+lHk
SFTwCImtyXSMNK5BkMgwWisa1ex/dTxxgEi8wzTSyE+78sKn1a2Kmh1ylhiYr6hK6jJPNnj/mdnP
ThaiIoLPaFkfui781gVR+qg5w4tZIwsbizy6RtIzVvifuNW5WU6bBPTUrHLTAl3f5eFaDKO2t6zs
i5Jes6coYkDoV0urG+0vBSQXg62AMwzaV1awfWhdZTl2l6LxTi0ru+O5F5SL7KSCHe/9LQZdse4I
oFow0EF2niLJz9vvrl2fUzNu9+VQyk1tUajlPoUuOkS1aizxCruYohVAmAZk0Rq91wQIBFltTJxY
PjzO/FUWlt9wS7NlbYOvXvrWxclFJio65oG1DemEQWGwCIpykPyAHyKA1OTOkqQO4Evff6YUNdgi
AW5xiSFuWlptju5/6ULU1pbMvZVBYqDuIGyn7m7G4hBnmAW7KHhVUfBNSGRathKAEYdxkwv92Lgd
VrpcbeuiYsPkNU+To+6NGpndCJGaAPQxMvc50hQ7mg4mAcsrERj0lqNs46U9DuQQ8TQU1euU6XtV
0xyAqTMiL0iL6llMsfkllfR37O7QOLABKx0AB9gCTKJj+JKliLdbJIbOVDyErQHSo7ta7DNG3YQp
V3Zs8DgBgC2/arVbn5MSUWZmiruPB9J82kPkIHxMaDL++BlmKGfLjp25TJnPsXoGAr1MG/VV0Vb6
tZ7YZ0xNcrFE2p+t4hj4Oqi72PX3Bctpr43edmjEAbSPvqxV+9RPgbs18ooeNyJnX0bG42Dn+b2V
FIdmkP5LmYJUi2xv3nLxW3ZhpZyLpDApZeyqUa/Offd1isfoQueEHIVsNlt0Brte+UmP6naT4oGi
tbTA9xEePSyvx7ifPB+OAgoVuzfp2zDKVAl3eK8L6g3q7K+eYZcbzeTGyARgW7qZOuaKgSmcCGsp
YNE/EEvENL8g6oCPKrc2NGo4s0pZrUsq5K2b+zgqp2ufIV3qKxwxc4SnF+jtsTL66lQrePQOHpPH
yYnp5rP5eWfuiCGs6L+z6YZEKO3XCccHlYcd35hS4D7WrWaPhEtcYozkqwobMP8uCsO64qwpDbnj
Lhc9IylrmGP52SH0m2ivay1jLdxLFwc9qjEO7tFV4mmKHfuulpkzM6ZR+bJyL//9syJ2e2oXTjVm
EZuSs+raRVp7/fgqqu23OCYxB4T5Gimffp0S0apFzsuIy744c7ZM14+HRFrTGZ7c0pl/DUc8lWiV
awfpFunedVloXKvAaims+hiiY12kkZs84d2wz4mZf/74w6EZx5tj94ePP5N6zloWoZotxMnKpE1H
oSJ5opCROg8EOJ+b3k5XbRJftcAHtjpq7mU2jVxyL8FXAhpHxzV0YdbkXhq2FzQcsmFZpzp7KXMo
NyPNx6WVMHhHcd761ww+/sefWrmLYyRw7lK92TN8yk9+DZCsyPkF4YTFwctVfqgwNk3wX8Fh+WDh
FIevg/S7wKmpMRlBl3bs7WsSpsRp+FG61oisW7RlOJ04Y8cTBD97NwkierK4OrYC57zWkiJV2IVz
+niYiIyiNTBt/MR9tlvbm+XvTrlvdaaajY7lINKtraD7jsogxZAyNsaplBZuDi3dW15pxYeuMF6C
uIQvF5XUMo53UBFzW700Tx8Paan/6yuPlEdRV/M2zS/XzGEY0fcn2rny1DG5+/GA+PGf3063HDPZ
SaS6QbtcUqNEjNLgKEYoFObfknYN1ZHrDp1Oa50+HqoBj7qW2uMmcF06CB8/tNlMlsWAFY0r2eHF
7tOxKwkr4V+fQKSjwUmOfMSIvok0X4pJMVyIjw0i6Du9u2RMyJZuxuebV8iHNJfIU8IZ243VZu85
1IVtCnh7JX2fxG/XbS51aw4rYPp0sCFolFjVV5jkW2wbbQOBKr1WXh1sDOQKSwaqbGH8CoRkIvD1
oWvHZjfsBzcel73lM+OKIjoAWbfVU2tmskD1AmGcbVPDdU99T/uLCMHZcmKMJ8St7CLLR+673YoU
IPqm7LPDgrEHsKhyEwVOsUzCfFilU4OoqrZHWgY+4QslrRrXZphFI24doMHZCF0DpxH59drq8Nah
2z3WEpcpTu2M1aWRB20AEThOyjvi64oAYsrsTGNswG/gdXSsMu4uk41pTrjprQiNfF3VhX03enRH
LMIIHyRBacAP6axB745PtqKDoYTdvPgNSpsmjIY3d8C/gPNWfiZX9xFFjnsuDLxGcRIcKy0X392s
WZUj3VZO2H0fcdeCm/rsdR2LcsF21sAQ0fbaN0gkZ83QsvekMN9gp+if8tm/r/t98sohdhdNanDS
06RkDzZkpERFzlJ5TXefcjhoEZnltRR6svUbn8wM1TKBH22YIjK7R91nHkkENrAieCPpvMAp/FzK
u5y3v0p6O3+ib23TrsPcZNd0VGRivytH694NcBEFaiaAxurYW2hYQWjBrqZf92BaJHT5Jqhl0wk/
11PRIFUR8nnMqZfZXNj3pWfna4an1TUaURyRsgqtcuZk9nw+exX11V6GGdxKIrLZcfrHSAufAzj2
tzRMb40ViKPeDtMtjEFBGf1wrnRnuqEim24esu2lVGG7yQIsEykIm02C9/yWhT7WtRzhS8UMgJ3Q
/Ntf0652NkOK1M4qkZguYlhTCwNK/V5hIb19PJT+5K4BQiLgjuKbsGyFs4BANYgn3nVKDeOfP5uM
hwYbLy0Z9wxNwby180MHs4KNLhT2BpzZj58x1HvnXhQs3RrsC7o+eeM2GZxbT+y4OTXngKlVzm2L
USTCXfIz3J4GVYmbMxi1bTPP+treqW5l0g/cFJzvrTHWN8gYKFpyi/m15da3wmrPCcqG48d3Hw+p
S5femQSThiB10a2MqzjWmluHYOoaO6xpfGNlZXv7+EobkTnEPU6syc4PZdP0J2OqutvUBMV+nI+I
6PzuRuSMQ7sRsleVml9tho9blhEc5hjluUbNolhTSXQ3lLn9DciBtmaOTNXgZBcLp8StybDEjxFM
iwJ7CEJzO2BXAt3jaD6UcnpI2hZHZyOjU6e1/3z4+Hae4p1Mw0S+YPg6KZ1OeMrmh4+v7BHyf9r4
9UpHRw552pnvcBRkdo2afSiKkED4+Ut0smy4HeqIyG3EzurVoQ+b4PTxUHXGP7/CFMxX/UDp2GUH
Qt8CVmDlnwYg4z++6kyJYYPNyQqRPXP/Ca8vJKkwWvFe7e0QaVc4Lt1R+fMEp892pYEhtRniDnQJ
P6/nh49v87h6SH0v3tYc6w1H/mvuoPwtoBlMCrAltflD12jFBa8HsWVmjmcRL+O5nobs/PEVwX50
KVTw9vGdj+tu2caNhmG2y89eauVnnIEBxvtAvjFydrYNmbmbqEGSmgpdn5nyPFi5+PFVM9b3vpF6
DIgkqu4E/1EwpEuwGd7Ggv9DwEX7KfWc6OAa4chGAQLD/8+6Kr7993+9/09ZV4qg9/857Ap7ZNGQ
bAXzuxnnIPj513/kXJnqH45LQ9jRpSDQB+DKv3KuDPkPMp111xWmMi28UKQz/ivnSvxD2cRcYQ22
hXS4Wv+dcyX+4fIfqHD8PXrRhvG/yrn6OeTKUARLW0KB25O2Q0/glwDI2mH7ypCacNkkyq4NzJiL
0QcOlL+AVMy/HJLbjzC7/5O16S0Ps6b+7//6OejV/nguzJDCsQy2s5bzS6bpRMCBb3vMxlDdPHQQ
v1kkdesP6Zp/9yS2AJKLqmQOT53//C/hmq1VtPRwye4JCLdd15oTnLDSd6v//VuxUfNZHDHHQKXy
87MEnp8KoI4aXaFg3OZIOk660TnhH1IBDZLO/hIV+uOQ/fV5fskg05n+BT36kyU2YhCD+UQ2SIIl
mgWdrJjS+No2wydNp+EF28i/G634XjbyyQmm74kIWMLRPgQhQ26ZAZLSBR3rBm7NNk8TbpLVc5Sq
p98fmfkV/TvH8J+vWOq6adiksRnilxOqrQOkrAkeESKSv+gVg99OvDhhwNQ7ry94Yb8Eqf/p98/5
62du64ZCcoY4HNuj5ML5+dMoA42taIa2Aj5JfpeVcPYrmWb73z+LIKrup7dGgWAagmwQRQo7//fL
h9Ewgc4aiZMR98pwzl2kKsCOmQbSiyL1U7ynOR12m83TRo0kq9hjkC+mCCpu1OfjtuuZUP7+Jf16
sD9ekcXtRQpTNxnC/vzGqf3KAbcKdBb2OLEV6FvydulZg+tBlEoImj5sTHvY/f5ZCeb7j+NgzdcY
H7ArLfOXjzgtzYDBsa8t6jZ4Dap5XxAAzMTA3vwhw3x+/X89meb353KNcZHxPKZj/Pz+RolgCDk4
M5c2z3Z6rWmfAMF6cNsovMIeedvv39nfPB/MF2GjDRDOf37CFpZian1gqi1y+8kqqf79EfYYLZUZ
H2T84e2JXy9v3p8DvEcRzs4zyl/PqPlFEJSQkNJQ0V/sMSx1RtUc8UO+1iEU7Gm2aNXh8A3YNvSz
MAH/3g/6H86ij2vyl8PsgGZQJB1S2Ur3lxO7p/oNjZB9m28GE8oFDA5Qen1BZNMgFioU066lVlvW
HnPzOq/EwXP9Px2MvzmXWe0IfDS5dbPi/XIRQzDuo0kBoWQoQLpImq7NHA1iMxV3xaAI4rHUjsS6
P3wEf/OJc3Ipk5WU/wr7l3PZrnWtMyNk3Y41+heGZ8ZGU/342XddCrzM19UfDvbPicu2YVPac5c0
TN1yeb5fL9kyw8SsT5zSPdCRbAoILepMJir58+CGr07GtNkwACc2Hvk0vz+7KUF+uZqUpWzOOdtw
dEt8LDZ/WRqlCLK8NGqNpKfoJno1kZ1L7l1HxJc+JpgygAf84YL626fkHoHeQLqKPt7PF3CQqLZE
EoI0CarY2vRFfFaj7DGiDs3OZTRLyDKws9+/T/EfNyjp6hYO0fmRSuDX9QB5h+OTphZTEA87qoFz
aSbt/ajV78YMHDOYOGAtXZdBBzygYAgHajfBC4GiIe0+WWF969xGnX7/qv7mRSGYd6TD587C+OuL
8uSUJjHn2pI5Q7YBVy+BtjNCc3v8s79/qv84qbmEeRoxpwk7NhSYn4861GXmf0GggUQk7itNQGwA
ROwMZjKVET394cmsv3lnoBotw54jWQUhrD8/naq6gRZ0CmugdGt9GNYsnT2kJz5zD7mj3tnAKo2p
WUCnDFxaVtgg1xb9OyZfbsAYpiH0E5oR3idGVJ0DERk3PTXDovXcdLrHz/aF0+hQgmIH96Q7777L
eAXzEypCPARn5Zn2qiikwJo5tOSXoGpqpIqPpsPA2a/Mr6k2MkzUh09pnT23A20RbLFNLN8KTWzL
7Ls3PaaWQW+yX480oJIRyIHolroollph3FnWacx2lYuCuSTuiL5U7R9xu5BHx7Y7wn1RVFtcr0C+
O5y77RpuwZZdnGcggwUon2Lzs4BIfQDLa3yj3YPCjoZcHkF1B0CW+CrxnheozZI9nSn49elhnnuQ
Dfrg4IMnAuMcYwysSVBRKlhnWbGJckcCSiCXKwj6oyzVJXcC0HrPiDROo5Wf+rGe/WMXNeLkj2dl
t083AX+btW7dFFJ9GD1y+FE3gv+BqOBHPlZA2npKkBqBzge9qI/TtAno1T426h3EGzy16EnTbLXP
6+Gdk6ygR+ff5cR3gu1YOFjErMlPOOjVaVAAreKweTGVtR/xNEtg7kb3ZqJLgQK2dmzEe6gCU3AU
GozFYcaGEJvRkLFjRzGmc+/gqRjIf3xsQ4gPzKlDF+CZkyUbQmruepO8WCWXtZlT5vTvHtLoRWpj
HpyrY+1LZ55poDGRfIeJSAVN9DcIDTmHIkF9Ig1NaxlLrYwIoyc50Ui7yNRwjiYJFn1zE3a/aEX0
6PjtwUnCvWMTrNBlay3uXhwNKn49rvBHbZxkm8wcpSP0rBU9lqWM7obhCXT4fauQo03qpUd0oaqj
lz9ojiWQZkBJKp9NtAJ2PLengiU9uzVZD7fAD0YGquMaRak/e0vwvJMcBwYiITuT3txG5M3GbAmy
NMZD0ZNiq0zkUPG9jhmeD3QaH4E1LAK0PkRnp77xaHjtIauGT8izbNBt+rox5Tacs45kyYQVX7qh
Fm6WrfSOvhYRNGJ4oRO4FBHXWKKBrClfIoC7sbXPfbKzkZ3CbLBL+X+pO5PlupF1O7+Kw3OU0WUC
6bj3DHbfsdtsxQmCpCj0fY+n9wfWuackliz5eOAIT1SkShK490aTuf61voUc5hEZx9zqnktmAVjq
gPhIOcZrLWBk2QDsgM6Tmxs7bGA2dCS66u6aIBBzQQz/W8vGyhBn7oQ2FW1cLI+JZVwaqt8mDR4m
iomSKf464zaiwNn0403rYB0i2z9sIU1vRyeAyc75DugGKMDBDdCxtI4JkpZf1UkJm94gxWy4N9Ns
kzWhRPdEsr1ojBeGos7cn03d6ZEV+sG11SkrLtF272eWoJ+pHVFapBNGe+w18VGJjc6ann3+Juuq
F7sY5njqMYbFFmqM9f1XbsVr8kM4Vr2dDC59QVrY3OmDfaBhwfLx22By4fqNsCYOd+UIM3u8J5++
mOxTVOzm2oiQ6KKy1hBrpvIOS7PeH+n962bgzKrTbUo6tthn9PEm1G5tzufIfcsd/JbNMXMuQBwF
xleLJqgMM1Dhsg9wuXboSi8VrHW5qEuqcbAjL4kZZ/5lnx3L6oFSCR5HTXGcDFol8fBiVi54H+me
NnV7W2TDRk6vsjdejDG9jc3msp/fH7KmmKcWHT5LVis3E9WYZRPvh1adWL7gmJv8hejxIGiW3NQW
N0Fu6E/czTdqkGcbl1XtvBmIo6EBpdmBQv2ompNJoLNnv+KlNC8MR0c9wRGB48Zg8EJSHt5tIf/p
3dduZAh6PdCgApw0cK/t6L5UZyh7C0z/IM/YJVtPFtB1gnbJ14IbO9lXRbFOqfPJ4bLC/DgYzyME
xRxsacCgQAu/6P6TcPY2Jgub4cDMTJ1xHy55wX4DBYZb6aLsmk1WvNaYu9Lg3OM7ti6txF5nDFPT
rU46VbJCf294bKgM3KV5YePHLwad7AiXrMe8z6kpVkq+BLU8uaW5VjYre63u7qwmb6jR7Akt8p4R
MxkKADztOZTevdbaX4KcqSuYkkxdOG6yB962dUsAFpSmYoduZHERELKaipZEucRJacFuhtHaYQ4T
d4IldVgwPW0DGxh1deXo1tkCGGeZ1yDJVGevYo8GAnxegXlfuuTHtAo1urlqBmfvV84jrI/LyFTH
TqhbSznDpqhxbRqlf9vZjBQaa5/2xrmbaf5TslLTVevdyry/Nmra2QT1wHD8QzItcfKVgSa1EnhV
qAa26Jmpkw7KKTZaEW9c1S4D89LX3g0aMqjEA1UikYztEyzVy5THaoGd3xSvWSLXPTPRVCP6L44q
+CLUq9kNJ0PQcFJz7QBRYni4amrGUCFNAxrZS49bBmbAfZKUN3Kcq8j7DUZ6HmbGs+XHR0Zdu86Z
5ijlMfbKwxSL+1wACKBwTKV4YM15wV5DW9AbwKzxlL2KZIJqHVJnEmjDu4zGtwJsuoct52AzHutk
sR70ntFMkS6NYsRpbRGen+Kj2ffrCedyYtJ/xnMDZ7Y4B/aDW95q2Bb8Kdl4NbCoNjyFjn+m/8HD
akWambHBYgzNC80j5h/oe799kxQQOP0xmCFuOewvVb5M3IJ6B2xs8Jjo2ZHC3w2dWGvfsve9eMqx
c7VJwmBZGjDNcOXUU3zR4mNZmrr+kvXvk8AnFZD6IeAnCclX9RvaAuWXiwZRzeTUgShKHi5AmFkl
VohgD1qGhcpCB6zwEGl0e0YbkldjoJPudjw93UWxHNvud8v9eY/2w/aV5a6BAGSgy7BzlJ+Wuxj+
6jKwynjZgGDaa3X1LmP9lGf5RSdYVhRluC6miMYgQj3EW+kI+vUK+CfrX9dR4BOFBFyKB+zH9a8d
ketWgRkv+zgp8UcY6ioeZcrMq58Ovz7UT1f2hs2GCiKJSz33j4caSw07IaTFJTbwfD3SGbq0Ii0i
UVPpKxF28fb/5ng0cju2i34rPm3KS7sMez1AoKhiTh2lAT8JkgM0NYpHO/3i1wf722Zx3raYtsPI
GjWLPdyPLy5l9R3Sm8Dgh3jqAM4hMTKuNu2ZqdkAme43581P30tkJYqo5z2x/vlwJlBfGbETzxqV
AU1jJW/mlFCxbL4SdR795nB/lw/nl2e7roFBwDH1z6epwZ0zJNVG4mUuM1DtbeanZGGTaF3PXmSH
p8SyT6toN9FisjKD7hY31WkIY3SgRGrZ6tfv9s/O2u83iZ+25h5bidLoebeT7hE9vg776xxq+q8P
Mp8fny/N7w9i/viRAuRkIm4jFVr0awPoTDvnhJoT/eay+Jt2hA7pMr4gYSUFavDnHSiuPcFoBmUD
l8ZikgNGPQHh1KCX2WrEmaa312xezv361f3khP3hsJ8ufC3EfO6O9PbqouMgnZafJz/ExRjTx+sq
lcGdi5zhNzr0T16sa6ALOmyjbYIvn67JLs1tj/gvRsCyivN1wzYLotMwWPnWrnQNcC/vuo9O10aY
+gxs5+tfv+yf/QDMhaQucdDb6JY/fqgy7As63XOow8yNcEEsowJTOFH2WjvnsEWK+PXXB/zpqaos
XjMKIUaUT1eq43RwyPHkLAtNA+XiWn6t9q2lkhc62GRz+W8fTXF5GkzkZp1uHr19P0HK4j52cpfm
N5+3EysUoCUHGwNWu6+/PtBPbkAKeduA4zt/mJ+fG6Q0M+468zysz4Jj6eIYocg4j9/qkdESpCC9
v/33jyiQhQSjSAe55tMbaRrROAMguRyrbtlkw1NbEqUoEhbSlPD+5jT5yaemHOUYDIPm8czfBF20
HoaB5NutsHGo9ITPNrCVuqFOx7z69ev6yYWoXJ4YqLg8hmmk/vEj06N+LByB4MX7/CWrcDj5mSCe
02uYt9zyxqjr37y4n312BI0RFwXK199mQZOR0lVv9hQGldq6lWzhetWtjCwUOzORvzlR5gvq011U
IRozZpSKkYD+6eXlVVPQRMlMDUdGdUwM2eBeyMT512/ip5dER4FuK4ZojLZsw9Q/n/c1PT55XQ2U
kDQJ+xRJzAqM8ckK2NM0QDR+fTQGRj++KoupM0sYFrWusixuJvP5850cjcGTJIQ06ArIrA4olj54
6QDzj7X0ghMq/eZ1WmJdldrg9DfIucLFTh1GfRdHy6zKTRaSY9emRrqbamGwyOw6L2PJOSSdWUIz
zFmteVSC2ZQ79j4wO8Z1jRWnN1VjG/ocoE0faGyhnCeepoCCqc57rDU1wvqGg0lFDkiLOegEE68s
hP/qlm5qHrVmmEi/xa6Pu9dzRIyWxmp+zfrEb28VBhFz7dgtWbfOCjlMMICpWKfU3iAFjdS6TTUJ
3eU40eKwsZK07/ZFryevGtwL81pi0E2qRekNYJKDKRTGVwO3coT/ywe8D6+YnxdHlusgKnhGe4uz
bbTezL5o2R30EZsetm5d5euPGELn+FKKHX/jahqlzWMQjwV9GAXEzmQMmwysma2DT6BdpCgWmZXK
6d1retVeFE7W1whVk2UNlyCWqnBn6DhL4ZeWUbIi/AUvkswntbBYvsoXI01K7Rqnl4o2aW2CNgYK
IbVVAiEiYTwogbx4Q5R7l+wCKh7EFijDwAsX/TrFuThaGHebKlWUJwbXrhwq87Ie49FHGs1ybTXP
3kymFbmVrZRLBmgzGGTR5ugDup0HkR+Sl6C8aY3EPhN0zcrJQaF2YjWSEaI9jGDRtAxHjzw1kdi6
w/CYR1P1bNOZkx0E4sQB0ZdtmtPl44XrOXK4kgWWTiLa0n4fMAlRLuIXJ9cZ6jfsixCGQVXrrDa6
TvWbrirFXnOs4jKKp+YR8Agv24D+gR2hWrWpRUBUT4l2SJYJbGh5JCwF9w3cQn0ml2MwqHtZuAUa
QgPCIivy7thxcdCQNA7tNzxy0QsM3BwBNSVIwT5fltV20lEzlqMG+V+rhuarF8r0tvI08jh+RNoN
zti6T6F5cUrbEwIfMgtQGgILVqiHuKNrw9kZPu0+y9rugk2XsrHnH4VRYnZstpf0SVQlQpBPbMnr
/et0bqhb1VJzgFCao8I0nIIPC+gnfXUJx5DVYBQ+ZBREdblHnK5F3rW757EOXLiicMH93MDszPNi
bRENuIkivx0uQqN3w31apUNE4lwEC+X7xUNfNzA39OIVgX14A+aToCRlzGyKtKUEx3ThZ6UOehbD
LuNGgNm7yEd3+CKyjJFOThRjIJNP9yD+B+rQkPTLzH+tu6w+9pnTwCtB4bQYIyCLxjQPoEXF2qmc
sgat2QAWuapbGsfdsOmfFA3xB4OeD305KA/7cd+3/a0WNoBR4q5EyS7cmgj1QEARqUYH3TTqmMUS
34y3QTCKXSkbbVkpD3weYRZOaRqTC5VxHVlpOkHopRP9MMRO+DoNQXA5+kV5QxScfGYFIvzespJk
7xRmfZbsqN1lMEcBgyCp9KWr4aiQnj88BjnJxTEKJMiW1AuuWRNG2zSrvBuG3fXKtpPqejRDHfFt
ml47LSoP+mi7V3oLBW5FxCzAkVa7zxrJ4ReDYOrGGTPaeIpCWc9+A7cfETEH+Q1cWFcHaWGiXEo/
yWnKgD7fWHImj4zjs9n4aG8OvOyj2VTZMecRcGWYZXal9AkOB1UExDxIXK5C4tx0GgviyyEMiyI3
EZh1lB2U7ySv3rMYJsCcPeLeAJTQWhSt7ZEDraLmTk6d1TEmjoezY4D6sbtxvA3J5N7CSzWXowsO
0jQytU7TsRrIFZX+Q1uZZBBHaLBG5IPVB4byFA8SUKZbj+pYFvIcj7AWF+Q2KwdeWMz9be0mujSP
Qx1P1Y6WX5zJZqqJJ1+ESKWgUYHHhczGnBW91ryyKooA0LZU75HSATUpLompj+VRFEFroykn0sSA
Hyuda7y0qT7KfLchsNiEl7Hb2uW1aZRR9mLCTg9Wg47sfVug1jN7CMBc7iNzjMSlqgJP34MfFNUV
1InC27tsjtqlO1oivQj8YcTHoLl586SRF2O+08pQU8+m6HRCl/6oME+mE5tQUuupbDfU5030qjYC
+I4vUhgHUTo66JF4SP2mxkXoJN2DhThIS8U4WZmA1DOpgRslZvASYMVQvDUEOuJl3mPEWVf0FFLo
aMHi7zxROHTqSUKdOFYGcF9UQbPL1zR/uKpaD4E+ckxf7TGA+6wFqMf7MlQy8tYxDLNx23T2UL8r
s0ku59ql6NBwXlRLv8b0nAqoWzq3mvFqGCid23bGRJoftBnMt7j074K+pZskAKRfCzbhq87vx2+a
QQASiXPqaJAVTOBiwx80MvFesBkn+nfAMudy4RtG6ZxHZ6hiBBZ4bgwmoO3HAHdp3jRdrKzYbbR4
XcUtI5Ce3ItPwzK4joTo58at5yKmQThFTscReNzqW8SLYOgUxJDd4oLndVvq5aEBj7KLRJpeDKWT
l1wn0AuhnBAR5PFIhLYucjrSqorAoRThc2KOJE09mh3ckBQLRAPOVl1vCJQBrecjmCbi21pABFVS
aLjPDRY2pu8by1zWCfMTDxKjDLvHvjZdhmKjeZMETrE2cthMaTMXXmismKrQUndBGE/EHFM6tukz
wSs/GyNo8gmctSvgvPZtkq+8vAPRHufRjeWn9aWo9fyy7VKL1oT4JuqzfOOFPMq5WZFP05onsGP4
5XXgklOhy0PVpS8Dn8sy1gl4TZhaF1CD/aMG5wPdtu3gYcIw2GTStXji59bKTxr3LGpPP+sQfZhk
WqAgfOlq1AbTHiXgjk2Jp5or1Q2FuSnkOOE+Z3ii6rE5GBU1HHEIiDCdiyLpLMHfrTfFt2q2iIdO
Ch5Jcp/n/vdmdVD1rSlv3+I6zRgCxsOqSyP52im6sIJ63vOWI9PZWqmlwY472CIXAj0qKUhfRQ4d
eAvef25sEJ7BoeNq2jbU+L4GdqXOdOEyC7NN5Vx0Mpan2AzrByozna01lVwoWKOY5RiqKKgotWfW
AGWkCZQRpQFMzU1saBMXbUX1hVSz06/TXkYXM/UzacQwvpYECLjF5lBrjzZJfDxrqPV1yPtPoCfM
sqdAtYZ8kEU4amcuzUwsZE+n8UPlOx0kppL10kUbWbU6ZNE4hG9eaHnRqil8oJCbjIYf6yxci4i6
5/KAnPNZ6L2zh6fRSa0GcV5ROyIyKvswPTNs6seSwWjrZEp+dcPS9s6N3/lMjbSxBDAGtr7r3Ot6
8J0MRjE7C0abTVFDgQtzUcEOZ8oxkFMPnY5cvZWx4tyYTu7kZ+nrDoQKVOaymp4m5VehkA86eU0q
rDd5HZozIevXO5nP+yasPDh1DakrnLryb47HgE9DeDqbT1Vl25GVuWXZ5mqI0nOd2c3q1wf7tBXE
Pj8fTOgowKZp/00zqKXKoLTAzGposy4gfs7cHTrJvGb76wN92r3/eSC251iiHB2JYv5Bvtud4Y73
qrxm9y5G1zqRx6avWQJMpLPud3aVT3oSh5pfkoMrSrGFd+Sn7e3k2100BhSgdlA5aFgxQ+Zxsm2b
pwIeQbAIS87CwezWdt/AiPj16/z7p2ez40WJQJMVvK+fDu5AouHSmhfmM4aZpvvNWLC6LKiGSmvb
3f36aH//+DiaYOMpMV4bzmfJh41emkgwZWRwivrsdoNDOZdqfrO3/iw1z+8olnIdu6pUum1hEf/h
w7O476QxWuA8m9VWUVkSuXfaK0/1t6oFwm903b1j0R1oldrS7nOW2VJLF2Me3TWN/ud45H+8Df/T
f8+v/xQq6n/8B99jURmr0A+aT9/+Y7c+r/9j/hv/+hM//vl/bN/zy5f0vf78h374O/yr/zzq6qV5
+eGb9Yfz/qZ9r8bze90mzce/z883/8n/0//5T//+HZC7XyUBsPT9IglQti9NXoUvyX/btmH2/vJD
KoC/+mcqwDD+mD2HzNIk6pFAI/+vVID4Qxquib0flzyzEDxVf6UC/nD4XYH1EAIt7jbF54qM2wT/
+d814w9MyZTroIHp/MOcZP9OLMD4mCR9pzlx8nBoYeCgM1FdpcnP9/31Xzp+S13vSEmge8JHEW+4
hDTqLgiqdYJwJWXaNnWX+Zys6zjH4lPUGMUX0QCJ05vbNtUdGPVBtPVUcSBBXdD/FUEPva7xnu8Z
Ac/0TwcZV2GSxjLeUzZRhlsoneliIn8Qy+jkGbFaCzhyBN/yfZkl33Ds2Qeyy/QggIheD+2wS2g5
3BhuJM5IBOit7jW7/0WSmA4VQb0BnjJzt9LWV8AhsEkVxlaw5wDyMcQMZ50rqBTWeUihGoemxePM
yOAQplq1JMWrKGg1ZA60GJwM6GCAATomi9rEFWZl2xBkjs/QcZ0ZIBdHQ7FVroO1kTCQLqom3Jqp
up8ssWSV6x9YU7NY0JYTT2IIGVQFgxepk/Rd67NsqVrn3A3yKpvrDsL5EF3QAtdqIbyyT1rkxIr2
TuXjSQLqxTyFjWc6EsVKjPxmmpyHgg38tijA8owJ90/LAGus1SmuOwqMT4Pd3Dt9+2jKuQqCv3M0
KagJ3CjYiSLxIXlpFz2Qg6ZrvSObHVAv093Hv4ZrQLbgnj0xYRmahDg2odmueMdgb8RlTCKfwHEE
q6Bpi+KRPl8+GwqOorQOt8WZz7G+qgyTUyf+1vXWpa3K5l72+kSDj95gnON90qT3yoyfyjl24TL1
J3DK2GFS+1yxzH+yq5spVjYNVxruvuSUeK51WeAAkUNhHTuTTagXk1aPO/+CXOJdJmoai9th0wW3
9OW6N5VaVypwd1UrnknHwYcpk3rZ4lcCG1rYO9dlmJ8J26W5yRzZA/cUNMmaCGVin9zIQErOGYCm
sps2UQae1XXK58jyKS8PcHukarrWkNYKmdCC5op6GRpoW06RErAe4Ae5D2aFuvfdfeWft9Xv4zSf
3eOz358EEAnH+b8otp8e0ZPkrGvhaX38uKEDzwAK0EPYRe4N/XL5niDgoSsLoAHl0NxbZWnStdeF
v1soOBa3gh9uFTYeUxyt/DAmZlP56VbhDiz/DSemlakhhJC/ujFRDHtozrSePAQ+VoGmhY9olFYP
XdFc08dBL2ynMpCrwIOG4amLndmpo7+NU/gaiXyXkgtfxrZbg94Kz0EEYTOPGGnhhErCqxw5X6aX
pQlPVysIuav5l0ZnK9sP6ZWdUmw3BPb7HLDd8HxFM7PZSObOg4s1rjAphWjhtC8TG09GT6vjoSIj
dGjmXxKtBtPkxe+xE1DXxH5rkbhgY9kI0n+UzKSUj69qUndbt06PQz6+oPTdBo6AOyvi/GAlLqyD
+au/vu0nJzoMVx+/i8KHsPzx5ccf7SZ8GVpdPBcf/+Pj9yyTCkdqYSNij0snaSU1C+EmT11AqZVW
Htr5p/746q9voe5s0FTV1l2qKamQxW50N+YbOiDYpQxvQ2kibhuNth0RPVXTszWNarLuiWcL0Frx
NtfbB6tpQjiGLdpkQFebR5Fsk2SUQPTuXYw6v2j8Cgh70e8o0wKW19nFAd5Hcfjr22S4tGP2s44D
yqBPs+Iwzr98fEWBOCryEOwTX+iHj/JV9tmcxSQlaEq06oOd+c3h46u/foltgOgF+cw+JslOQnbt
um19+PglV+omis1kW1QOrpqMEtqWjWSayydPwCpQRdYeWicl8Owzk1r3XfcCIoQu9Rz1ZpINqKB4
nLIDoEBcoDUkN6+ajEMmQbl17IwZJD3lvm7v07iZDk0Bzt0LGcdA/7EOJmur+bdFFU8HdLNsya33
ZMM7x1PmO4sAIj+I/3g8+kyjMBD1+9IrAjReM7QPRIOfwpSbBU6Eb1WV0ADOy2LdW/MPqh6lbP6e
OieMxYT2YwpnuQPXiXscnURuTd8yth7DqINi+w1CLFPxAjGg/ZZIUewJ3W4HgREZaDX7abQAPCwB
RRZfCjwIHx2zjutzcn98OcznlKpKf2WOCG2yHpElZjLZx1eGwN0mbmwgFvsOteIwaqa+10zqX3OE
gmg+3z9+Qbb951eJMHATg46kMZJL4q//wdYdgluPp6EnKrb2NfvB47kP/lUAX6RWNpro9vGntjCW
fRvtUnuYtq1WZijKfE7K1/jIPr63xbBVbe9gK+Q55YOVYHUCp5RWamIQ9dEpkGrz0FvXHpi4+V/Q
6sCD/R1AI68Tc02n88I3De1htN5VRuDEUDzBIIZfDlCwS2fhTtVjD2HQHruNGzyk/a1M1L2ZNdox
ac5xa77QL/M80VS2RBK4cxFjPCG4E0VZsGHqAEMho9q5o6UboYcuMEi+WUDjqz8U/SIaX4QPXsBG
uV9EDYqAV65NeCqLciKFE7Mc2KXDgFgazwwFkMJknikQodKKEqPU2Bo+qNW+4ff80fVWM0CFLuEU
KOjCd4dLctu3npn6KzDve4CKK4NOHh6scDOE5EhlBNE6m3Ar07DjTG+ZCpdxDU7Hj/trFbKRBe/N
3WO2ZLfZVYqsvCY5su8xO6yL2272GlP6SroiwnNNwIP7OJvJhYi1Ly38iS1LKDLn7gp5np5Kf2Bl
BLmLnsdixcqAByUrnYRp9Y0EbstdaEwtQSgkBjpS25cODjrfGWumXYI2xnl1U7dRQV1FMi71rhXr
TKZYMtMKKQ+nwtpbDFPFggIGuFm61cly4UQ6iTgGKI9QmYhLwzZl5TcGBkVjo001umZC5kzt6+qZ
qi4WPo457qqKqadwtAJaDs09EQOj1GaQTBnGlufMW2+WAEpKk3ZuUmpHNe1NkYTbYdLuaf3tsNLm
Xz9+XF6acaxLZ4Nc9sUNI8VPIqkCAyuYBP59xgJhPU7QK6D6jIuOLo5FVYJOc2dWjt/sDLtwN2U2
UT/ewtJwQPyue7uGcl7bapVCfepUIQBc09wXVunOUdEXum7AyKbxM/0MKTEXOHJdLrIV6Xf5BBd8
hGYcZgEB/Lk9M3DlNrahsskk5eXk3bAlxXEoiaucslTdmgz1Vpj8kd38dC6LttSBi0XDM0mBLw5F
s8Fd6hpa+CjZsaPLUOGEA5KFZhNUE2yQjN5Y2YfbkurxVVSZx4/36uO39EQAhu2ab3bwQnU455GP
WSCMTrRZAkiEiYpevPTTnEptP2hXzB/bQ5UEN4JaqQS3xFb0M+SMBNJOQfdcdzz7Dc5PZkmPBhEq
aigJfjU7v30sh9o51KwyYBtEMQqthm2I6hqWcfVxjpRAIaSiLFMBcxh+07VTiqLbYO1BQVrFAqCi
5lZ3H+u+ULPKRamb5r6Eb7SQQIddfpyLoHo2/F0WDGIHJnPaxX75JuxbfrLgmhxFOzUGb3t1radR
eUVK6b4QJjCESJbgFrALDfLWKIwQT++jE/TNKvBHNkXtfSCijmUqeDs7t77YTH9248gWoO7khW6D
epnsCzEUJXEnQQuqxrQvpYr2NA3V2qkh03q+qAAJOtpmV/qEFFqAzHcOGLImkms/kdDZe7pfK0Eh
HQDM5WAHr22k+5uWh8q+j6mYiZrsOtRTynuGaKsxV1mCif6WC3tAZw439IzEBFRqBcATA7P2VXFb
xkzTX+oNdQddWx1k7LwndX2qy+ZQgvn+9YLY/HEh6uqOif0TEgJReiJuCEo/7llja7CnovyKUFhf
COObAAtO9OAiqHVx7LrrsHDb9cxbDr1CUvSef9NzSn3a4KV3Qe2UqYe1tWWsH+pPUQghMbbyXTmH
CsrKLzhbsn6lsf34+Kn/38gjPygqF7ebu/8P9BNj1tj+9wLKKXx9Rz75Xjb5+Bt/6iaa8wdpIQNo
AjoavXn6v3QTdLo/8K+g4ZFFk5ZC0f2XcOL+IbgBKH220Mw21ll3+6dwYv/BksfGoyQ5ewwuDvff
0U1MZPkfdkPsxgixYs5Vhi4xlYrPtpaEMiAzxGzQFrV5rp2QO3UPXKsb6PeIcoJqjAkpUqbOZNkT
ZfPEXJjcZ1DrTaMFWF7LJZ5xenm75zaUF7ygYIk/ZdqGjD/WqUrOA8PPResM+sKKKqpQYvSONC9O
ovLfLUVQw8w7tFTnVoLwCyaa7o2Q1XEvxy9aUerbInK2fsxQ85oh+gCvKGzZzJ78MGKL5YfdQunh
tW5BEFUTN4027J59cdlYlr6ywOOw0PAfw1CHgpc+tiHtdGZ5dExjntyX1KzMBYEFnDCzY+oyeRs9
ZHZrdM7FhHihG/ZzK1nZWE1wr0xA75O6wXf6Pqjy1dG1JazRq8DFth3nBENDmll48VQ+MjWKxHAJ
C/lkRMB66OLY5+kYHEJzfKBjcFwhZiQrSwaPHqCJfWO8IZK6qxSooN+wDPZWg5WwbjPutTCvti7d
yGIqBOsM8zYvkHe0wCRJUz0LnWkuisVLB1vZYv02YGfxwQsTqMIsrxgq0D8QPI2JBS6xTnduxZiC
Te2WGc+Dr8ZloZdE7MbpFCTpV2uG2vRhycfalMcmzrZpPvbLRDLHIAXKLN4aN5NVHo2Sp7dOQ5be
PmsOfhgfzgOSkpFMI4uv+qr2b+wmvMLXc5tQ67qsUnCmPp1947OPf2ruGyhdSsHMigcnlNGqNddA
vzb+MCSrvlEvTJk9uhhHEm7jLbdQOjyGllxSxRTR8IFm+sN0MjK3XEbCOg4wjVblMOjrrLKu222d
F3e0DAesNtVLZFhP+JIOgHkHgYWxMuuM/FeRLBWQtRT62DJjIZGo7A4Icb/UJedLmFP4Dimf/TyG
VdIyWOhoEO7EQldzD5WhPQ8NSZvSuilrHEnKk9q+d1e4kXySkZD/58lpM9v583Yjs/y9ZShrsC8r
mh2tDDlPe6o+A1MsmEntzMi/0UwapXH/E75RRGFC1vYWUuVEPRHKZrxmcfKOAL9MTYa3qifsz/yF
pXl75eTateozzkHHSzZpkV4aWrzXUh0OrXsvS+25cgyFOEDjNVmQuwsPjxr6nnuhEnvVVcbsfAAh
Pzkvue5fBYH1kLfJuwZRbxnAo1u6WbZ3w/jrYCf1unHtb3lYnsrEfyAP+MSwUi2hyZXsEPDD9YWr
WJKnz11JHgn2Z5mke22wnbXntWtTUb5SZt2trfgLvYbZKpIN0PrYXbESBj7JIktYwX3Cy9yUtryb
zHnpz8ILRIpTb/re/4oVAAJ+63mLMAHojkmmiskJOclOVom54MFOk0YW7x0doC4uBsa0NIjX4KZr
v6QdSGsfFO5SpJSE1WByzSVpLhS9anFj6euwFrec9gc9DfaOVt0DBzwwBtyVRTTP1SN6jpLulrUh
yy4sQYvcZTsA81aVIM9MNxArc1t4zRFvzz0hJiKPQ3zvEKgMYusa5MwbSUXs8+BFzck/z/+zo0pm
p9gnul13HHv/Ed32KQj9qxwFj5YYf+2EJK5MU+tXMu1uRd256wp2sm+lV6ltp8vaYBPsUYftCPcE
t3XVZWm+ZVj2NuK9qqJCrHo3yldpU25TyqfJF7tb6tO+KLtm2u2TH2vw8rkYsFuqvpaJO62pZ6Co
0Z5YV9krXDAEKOMHmWjHqq91ws3u48TMa+323bPj0UcbjJRZl5a6wmm7Vbpmb8sxKhdOMFxMiJHw
kvVN1VOL6IzDUdT7jEDjKerTLwjd+Iv8/ty2SPSaCbjYqy7qnO5n0zlB/yRAWEzLStMw1tD86uku
cTnzlJkU90n8kMRGrwdKiRZhY77Dp9ilsjpBa0M9brY8R79QdnoTe7qxME8h8+MVLiZSdVpsLYvO
vkP63vmBNVAmOd42eKEwiYHAmnc2FPKwydrhytjVrI1rYJX04VmbckBJyxuxa8T0FjAz96b+qnKr
ZxB912TnnhzknCX2z50YuapTj7Wt9L5VdH8XcCdBKzv4leSGeTUj8aKKVrWmv3iivIJm5iy72rI2
7ZDXmyBHY/fz7pIiD0KzuO5k6dK8XgfQIu+q5EZjUiC7q5Ip3kKl3svI3h+xkcdYjzgkSGQMtU6e
Lfe+YM87FRmM7zBwkK+cnd5S9cVJcp1l9sWY+eO66g69bb0FmpetuqHado7JXj+aZaUu2ojAAEs3
s8WT9lnlprmpcooVQ5Pna3fbTeZFqBFZbGpnn+c5g2UL4Dl7DhTOzlpNBb5PbhN0gvndEhnuhQlr
QLq83ceVNlvxvjL3NHFsUhtgZO9GOdJziZJHdUO7+HhDq9y6rsT/Yu9MeiNHsi39X3rPB+NgNHLR
G59HuWYptCGkUATneeav74+eBXSGIjsD/davUJVAZmXIXRzMrt17zneiN2VwYmPgoK3UgOdL1Bvi
Im9qnnN4iiQ5Wh1NyaKj1zFNRwFFDbfVNlAOi41W7rNUe0gSNG24rG4sNDy7qBtWtMHe3WraMhE4
U2YQcBydgXxwFHdwZA6VfEAMQyKXf8ELCgXDOw9pL5CmCwyi7DeAkZd9DdI6F4LhC+Z6jZeOUMvc
Ty82c8h1iI2Hw7L+I5ymHzXK+UW3Cjse28jGy2OU4gHaPnuWzhXWM/KSMzz+lmBqrkzy7GkpMvfJ
wGDHFzcfb110WCmm1pKw73BR+z9pGWgoVgkDYeB+3+aiXqfWi+2mJGsJhJU0T8jpGruVOT5P5tDt
eju50I94qCRrvJ4drL7Y2bnnAZgUizqKIF46z3XWPwPq05ZaKz5nTC0no2XbdkgXwjC6PnPtxHmk
ZG9E37V2GvGsNB7rmKh5gyyspRul+0kS9ZMRqClamuyplT0xR+MOONmT3pMI7ObUKzmGaFaIyxAw
dgpo7Wy7As880616OZA4JVkw6po/5lw1rRVJ0BNNoWJE05MRD8wiQo3o2cMnTPVwg5vq2QHfvFAT
ohkTqY0Nfaqs8leLPtZCx6sFCoS8W0VAC9DSjyLH/B7n8X2pY5ss8w+8l6vezmIy8biIowGP3UEt
Ih3xmtnxLrB1ykSnPQKgeWy0+CUV5q3ifa/c8eKHvXWv0Yxy7eFZdJQQRtjwi1IHGJMn0FwOR57E
71Ar6ZThqTdt72XeN8hDP+L3fgis4Xm+Q2WFyNPvBKG6gwJdrL9mOW6sAjd+JVCgYJ2pHIqFtmcZ
d6v0PuiltkJX8lr2drtApQYlmQDBRs+odpIHo52omhr7AqhzN3jxbohNIMAOiZbTrMzmluTtcIC+
PpIUQGuOpqs9vy4w1l+MqP6cMy9lkS2J4CSZkrnsTRfwAGi98QPkwsmjx5M3H5A+f6iOSiie7PRo
GMc6s+GYAnGB9I3yL5WLbjT1hRLBE/SFb11L6qjlt5emgDYuaA257GBEDCzAhxp+9eSSy2VGpCIn
DT2TSG6bMV6hxF5BnoCIKMJDNHTHxPMZwtBySwBsLO0oW9TM3NRkRaso0O6RkHhge+SBJ4DnxS0I
KGhOctQOhRdIJLYxRwlQO6vGbYlAMMwTx46l2Uns7UX5AZD1bejCdhc0NqHh0dGp/GobVuqFEw/5
h4Va0fAl406VC8lGImlgQL/Xt2JqILl658zQTyHFuFaTyz3RGdZHXimk64s4OugF1QJoC543bHSb
JiKYIoYeKvlm5dRstIylP9bd774i4D1sbpkP5au5vqqHQR4mnfuakTbMEFyu6ecr7IIkVdY0pXn7
0N3BEGEXaWK3oNOpDgNxiv1DLuWIfH466hr4e0s/ae2hqbjpjQ2oEcnSZ2kcMmnsOoHmzjB+KKM9
kiXXt9rt1ObIIJ1VmdUxSjbEfS3AhVj3Voke3YftkwrdpzICmVLbzaYlX4xGDIVfEHebmuIgmRjp
FEP4Iqv96DL0UpFaDIb52o36y5TJbZRwaLHrfTx9Z+R1rtmTzJLujCeXmU08tjbkF4EbaY5o2pr2
Tk9rQtNU+dprzN2a23zySbDo0g+Rm/2ylRihHfVsJqQFgXsBzz5RkHAKe5o/qLLaVy2tn4IY5WKO
Tk8WT40Xf1zXYKYrt8ZoPLVWvIEbghYyTPc2KdWLCpzeQoJa8QofPkTlPUfBdAvK5DR9yxnyTWzJ
UdvfJpBTa15fr/QoQvOpYaqT35djCq3cmGnb017459ahyksoIfA8rl3FDKcIEG+yTaSZtePowyQi
INfBT+ijBhk++zQbTzLiHR5YvloqvPguJoXl7BJhjydVbt2JgIUi/1lpwb6UrJqVh8Z2aiqKESIw
o/HWt9zvdVk8OT4QFyIU1tHw0wZAvqYbSBw6eUwqCQMmTMbDxMRq0WYfzeh/lhg7aAY4P1JfnMdo
2qV9LnYkbOGfxIzm5z6YlYwGmwoWEOA4W02gCghb3tI9XHhG+6ob0b0w2YYQ0To+i1Q0PBBCSM3T
Mp2A7euggSDUlDwhwpl6cRbUNcuum94ymZNApHztXBSsIg11bt4UT10UHJuq91fE5WK+SdNPfBc8
7v4s9CeBGMKqejOPVlPfJ+6qeneK9EMW5SGWw2MUW5vY4mwmBobs5OIuAwbkrTHVKy3QH2JJ2xOa
2K2Q7UMTdIuphXJWyJZ9zApzQjw/EFDfBgzxGBvyhHKiMxZW6O98+1GAGVm0Zv9G2CCs9lTbKoY0
BKEs0oRgcWD63j4qPBAbdrplHO+dw3TCfUDRLmsugD5xKegaPvcyoAFL0sayEcFmMLnH42QF67wc
nhhdZZfESXaM0Rl3xvY2aZKSlNS628D4XTbO8M5ho18bTXf2yXptjO9Vb286z9FeWxfQRpjfGk4f
XWrF9tGUCI4JufD5t/uohTSdJOZyEKUF9diJzka3j72weA2sVLDCB59l7D/mhRyJ3pYmY2MALi2J
Oa1ln7OArnCeDrMUhDDSyk8+3a5Zk+/oLKrRVge7aSm2rTZyGG5i1PRd8t608GJ681d1SljNBG+6
t9TG09bqe3uvO2hbPkETd6gxiycRk85HK1QfrHffm+KDocuVnxrs0wD9u3BK4D7DNtES4xld6XHq
K9Kfh4p8XNPd+B0mXIWtZh+YGz68WHStUisraqt1khwse3wDDla/ORYCV0wRtFhTaE6Jv9L05qOa
/P0AT8AdxAO5h0wpAXmvyEX34VcyXLfzn7r70BbRrW97z6avDatSqIvqvHvqHhVLbTMrMxdkIJq3
Q1jc9V31HDi+tidM/lJHPuflOew4hZMRezSYhM3j3lPtcGUuhkFN5JWUUiA20k6rl5rXHT0dm20y
OqRh5FjOwj7rZluJxsi05XYl1hHbJkHb/j3a958Ee8lCBCfLrg7TNAOgJoDFGeekHEJ+7pgdwPd3
BjmPSi+eSJF8qswKkTceVxxDhBSm91bf4i8O8tekFg99h44i5jjWKHBZgB48m3fJxYDlF+DkBs8g
7okRXKXJ6FRNxNA0+p1AArKo0FNCbSH/HdA23IB8kcHhWVUCqx/eAfh3GgUj8+rvmo7nwJpY1J1a
fvb6TszhmlQXInMf0q455U1+mzH98m3mGxOi/0U1ZJijmsuoNwxcpn7cls6t7QzHKSm2tUY4HqT8
70rPWYOdCRvjVDKmNWqE5QOFnzEdGHnQoanJ92hdtosmq7fZWG+meiKTjpOt6TJist49I5d7pD7v
jrlwYzbdqX22Z2ZH6VOG4TVFw6STOETnLDCrcaFb2jOhcKtIw8wITAz8SGQ8T4DNl1WJUxBWMgp3
+B0iclYid+5hi0JmbuX9NBEGk5fybPr9a8dBuRjlDzxx8KkNNnETvohjfDdG8zZxCX7P0hG0UvWM
9fCAQD3cTcmLoTdMgogbrGjTzLdSSMZ2+Dq2Srbsi25zaBqMP5FX0OVNnuZDphnjO86BXW6ylrl3
q0mfEXm3yZ28X9NUU8s00HUiFWnRQEffOUmdITtX4Zq4gYuys5+MKm8LVe77CZd9EdgTSw9pX+SD
07+ZxLMvJLBvuALIstd27eL8GqwPwQh9ifOH+kfvb83AM/cuSiEraz+qPnshko+AlVRT9HiV/gLH
1BFkuiv8EJvEwVKgm+7TqCNW73ODLhyfvY5pAVe+flJA4rvcPSZp2K/IlwOAZ9wOsvAOAeOVwZ6m
dXXVWOjVAZ9gu3WD7C737R8DabTL0q5gITKqnPRkX9OfWzi9vauIX9bpi61CKoCgIObQKqZTyznX
n4xltcdptw3SwtvJBrTVQDnR+gX61kzDIxFHz508R4ZOesbw6uotiCs8GwQKjJvWNm4EEROgygTB
UMSj44ziXUcvl2X6R5GZw1L6DO/pxHjI+vRmHepvSmsejLr+hmWS1owFIqbHh7ht7Zi9t5t4NMOG
1wmL9HZS5Xn+n65xynHKvN/ZpYkcRwRwodpb4ZZsW1B3cufGtKbn0kOiUEb+TouMF9PoN2nHgxCT
vFSlYIBx9tEdi6q97QafbaAewdZkEUQ9ktGwEnqccqt0gxMj415533jbnmyv23Qxbe9+Y0aeAvtD
F6VxilkU6G7zAD8uYVFqnO6j2ta33IbONtfI9VizrFu9rFucHnRPcw+tZE66YC7uLJWBfmMMHiVt
gUHzRvd4UYrSoFaYkmnR1dq64Qi4PFcG7TxdY/mJcgUicCDtp0yHfdTe1YUBYJTphNRP5GEY31Nt
PYbDXZCqY5+AK8u4l6QtoEOf3G/W1NHSD9/MqGxg3ZZ7MmeeeXu0/egf0EoiV6jqbedXd1o3L5N1
/tLY8UnOfiEPmJkKeJjrRPVM23UyQpO9W2j+IkpliVm0fYhRaBxBSJjE7lWXTpnFznQ7VjOSlVVe
2BsSHBBbEHPYprSD2nH4EMDwK3ptTk3PfSrT17YmBnmMsxe7h4fTjfU2lh8aEvClVxrkmbrrROU6
wPvqItiEFlNNroKX/kgtAqqFUYOTB45lFcnZG+m/uO6c4t6gzTAwGtJzapdezb33yz5fNrU4O8Io
mCYU9GtUe3YAX3CEsZdB0lEDUw41FtgrDDDGWh85PGSG9aEp7MJWe0G5+OR7urVqHXkPhpHHHaPD
giQHFwMAuykxfiQNDfGxJ3J3I6riYBf4bEgxzJeVHYRH3dG34Y+8Lh+6RDC9qOEbtgD1HJshmPoE
/OpxXiMhYppeO4OIcFS/TNpXQfuG5BIIar3HqP39s8ujJ1kQQ1DqtywdeHQSDD6BWHZtVtJHki3h
QcmbKJ1z2QJLzZthx8x5JU1C8lBOE4eHwEF1a8bozOWB4yyJU1xn0es0mOAIgzFZE1yMgzafTMJy
nANiJ4SecfNqjCUQNVrI5TSMO73AFZt5wVkY4UtOTXzoyQpZYUw6+Almc4pIshE40GpgXGTUfsLq
Ai70w2xZjoA3gVQfMJgTELe3S7jd2KmQ0SR3NL7eUhZ2TFCes0aCd9e21VtUcvjpEQ5DHuT/0xRJ
3jK56Po40ZNjxe7VflZsr3piDQA29T6Xz0YcNXxGPYxDYTfMlLRwbbC5rZg0UVDJ4aJkSfxPGd7I
JPrUKjyZ9L9S1G5o+ppwVWjtHt90y9CDI8vcAaGJM+4bvu+ywdxrWynTmrA+agrOdWjbSLTkrVnz
X1zWRdOfUYVdxiEn7juwz1h7d9HglCg825uhQ0epbPM78OuAZYaWbMzLVSrevjFNqYzG4oWW7R7D
pr+lMf8zZu+hw6z1p6bJaCxh+lqTnGjskSx+cyJajhNOqKOd9pcmo/CX2YPnFP26wYOO6odE00on
ZpZnoSZI0aENhUbis9TDt0Am2Too1M62c2Ork2+t09VkljrQ9s+/tcX4wGVjxffB7UkFMs9t391U
FmsXJ+eiNaIXND1Z2wOW69nE8172q9bunvFIe1uc0ilAxfoi0FELT9CLyH8G0xldnHMSqYNNkLjg
hC7hxoto/mDIjpYOu2GtgvLURZX97PTlwm2k9Zra8bg1KpOePIYXyPwXUdTsqMH0mQ3eBtYWkqqW
TNXAytTetstlkaSoSeNZYBdkU5lcRi3l3bJGAkGZSGytgp5MU1H+YR2cyK7DVsOoBHr+KkiJeFM8
PfiMxd4SDe3MnDQWtCGMnKLE2DSC0Mqi+UhtibpwoDdQ52IhGeOQK22DJoPGR1AL87RvXU2sWdqW
T2OJ3xM+KQ/ANkDpeYOEiW/QjM+C4I2t0sbt1MBAbMeHUTo/wrryt3258y0KXeYUUNtaNnadvnJI
Wgf5kLzyVbFk7P/cdVQY2ch7rTnWYiSWa6UXTo645X1sSC61fWWsRthmjBeNeFU6tCYLS+y7rH0c
ave7VkGLK8bwoQdrrRwCkdt8V0f5IZ37pliPw2UKWp+aMPkpbAszs+peCS+1l0WZvCHoe0xJVEsK
mrAR7agT1ans5n3YH29YM9IVShdgw7xLvNyvne3TsRGY/fWPBJ7exsedsDZxICQWyGVALCs3Mev1
WO2zuO3X2qi/drkKlzJgJUMzO0Ff9TRfbCgba2fP8o7tj5DOk1dpOw3RnZlGyRplwRqoNPNx3H8Q
WYJtGPTFUq+aJ4jsr3S+d1XPD00pLV1OWHSSQgSsNtGWFm9+Uex8f3wovf49TnnuagiCTZ3SceS5
IST76EqsWZbBycOI1GcVusvUcn7whhD7m6JLS1P9nHVonFIScu0aRQ1ZoE9IN2he+nIR3EOdbjkR
IErwHWMb4/ZdRKwpPomh3dDviDe6YGlDHWg+tmH51plvmS0etFz7braUxdRBSMFZwgr4LmQXYRDj
Jwxu/b2Oec2HMF1yj+1lTVhTR6dhDVjQ/mFmbMvV3OkjlvhYKo44JkKrIbhUpk3pVQ83BPm0s0zj
VdeyZOXJ8UThDVStqm94zkbVvMYq9tZm6zg8kyXt0EI8TyJb5ZRqCw21ctf/nPLuwZ3qfjNJddDi
Y65mibW+azvZHEjwgszncTQJvW2bs3Jw3LPI18HsfxRAkrfh4H/aU8VAiWC/NBjPmsmqVqRIkDsn
34RVd89Tc8zkaO48RIrI/pjuBtlnwHyOL5ItQtcCA5hWt10lq6Xppc0Sj0eL2jg7uqFBbzMrN4nZ
IYWc2kfLh1jjMtIfHdTKvn2CyEW9NZEAXfImP7moACZFh1uYafWDsaCLwhDibXvAVSMusbDvEOgq
TKpaQSgKtpqxt/NNG/fANWHIb93IPYtCDBww8O22hUifiMFh/m0HD5UfZE+YyOnCCq54wFaryz5+
5LAZP45e9z7xxgIBjeNHUCH5uiTJFYCsGz+Gdvk+komC2KX7BC1RPVz/QiDot9ppJnji/KMG9N+u
cZmDZRZTNAJZnlhg4fEmfXzWzcq+02MuHFZi9n3Z7sqyok0gze62x9V+TJIJ2r7nGAeYzf2ybiaL
NnuU0RAug5PnIn9xM04R4Gu9QxqU+qnNulMKBOMELvdbD7rlYAEkWUaMq6EAsc/mRqP2XAx9iUKg
fPBrFB0iyG6ZJ0HTw0BQuWChI6mXK9+VzHKCOb66CZBbMM87h5W3q0As3F7/0TWxihgMKLyGfWqV
+Z9/XhTNphQNpmkV5Lu41YJ72B7Bvek5u6mKUxSv/B01z0hUJJMdDzXExpLikwGVfha9fAixozHb
YPt3Ms/d+qnpQZnu62cWIGedTAEI12xPGaW/RCUUVE+6w6XV/XcENObKLDENdLZxynme57cceMER
9sWhM1T6mCjBxN2ekEUWkE/TtCa03MR3Y/nm1nSCB7eJvTcZdNayab1wYzawYvHjMCpn2r5RE3EP
hn4D80Luuiq29y304WMScHJKaP8zvhIFeYhOheLHT/AZE+AsPfM99TXG1KNT8CBCINatgM1fTOTx
me7Ws0S1qZumWzt6vSch0N125FBsux5rVVR0xr4I+2aj/HAdGL78Oab2sa6hAcwNqgu1FLL+wutp
sBanrEU8qFmauIx2sU+J51v4hSmesZKmeyPR0xUsmZj3SYoHJzkbg6ze6lQ7Ifz9HNzIuh1rt7pV
jveYEp83RIX5Ejj9EwxoXGx1QtSiQKhdX7pq9GhZTyFKjpfIcLTHxOvuWq1PL6TPIVHFyW651Tlj
tnlAVbVEyaU4APgLs5qPpQRMcle67/rQNvyxI3JV7BMuhWKCUNcN6ds3k3OhU6K2BllesFaY2PiF
Gk+2U09wiU26D3rU7BQ5VDQpYjQ5E7g5UkqHlQQJs+O6J+TBMmF0NHy09Wgs6ZRz1lMxSGevdtd2
zEytnOe+LO/WA8N9vtgU3PsQbleRAy8Zl81cUUefHM0ahGDU2H7x4LN8kwHvbmkO49pjhj+WgvGY
X5DR6QvkN72sVjphqqgJ9FPWgDtWTcAsBGT5YGjGje9V7m0NamUdSwlIQfjurYZvej8ZAUKkIY5J
VcZh3ilYvB1nwZ2VzkMIeyuNbpkPYbPVoxx1jUFslx+iwcJ+vrLN96GN6p9tSAJPBge6nnkaSOCC
m7YF2BRVXoqC1kAxI8LpGATu3jLfM8O3Oa1NwZ3dsryG0kIJ5PlPw1h5BzR3w61s9RYeDsra3Maz
W9KipSXin5FsJIuxIZE91x+JodEebPsQ8DsWufLfAz+Uy4RJl1/4xiXzMp0H0yFiYGzibdzQM+2w
ri5Mtqku4N2xnNBc1fSfL20eB9tIaBxa7ObOQSR76srpFdmCffFa4S58ReCHZVTsS8loHXQPFtSo
ly9/fRFieVZBlxdbRudLsE3iRPPFRytH7tjgmNmmDcK3ipBhJFw2nuckiuNNS/vkpmlLOi7jB3MM
7cirhjYmZgo/X4MAssCayJKF3TPeRdFQ3EU0sUJknpdB4WZAHrbwalURmpKztCg32Vk6J2OpL4ou
0+4LK+dg3LJFqXjaYADzSQOoKfsOo/MtmyLt0YbhLVEjwCLNaN4aNFLS7qMYqWFMkKpEhH+LI87p
sTd5RwcmN2X1cBvXUb26fsVGh1bwP3Lgf7VTK7hw/2818LoKm+pXE/X8B/4SA1vmf+mE+BmOAfJ4
zoxB1gsFvPnf/4vQNf5OgQJ1LR1Dp0Qq/p9oNd35L6EbsOcANtjwDSx+XP2XiVo3EAO70hb8Cw7l
t2P+f2mBf0MooEHWkRXrOPAVpf0XX2QUtKYAwMJJf3Y+d8jZiGUQi0Ah6iyVqe7wu6RrycBdz7rP
hG7Iemx82HDwHDb97E8YOKck6KVIeK3Cg0SxYU2sgezNS7twUXuN9RODrmxtpNDCzTQnLvJPpMMv
qnplGq6Nv9QlmMcUUAiNL9DICrtLX9r4qKQXj5cwZgEH6z8bWKx6tpfMppwAQQuuDrGN61xHpFts
qySeOEYTVp+Hsl307pMl+3wPTpNielRq75afV+uFZSsUx3lkLvmRfzKn/k5C4MtzKUEgoPoGNvjF
EuAynHMNm47KMAr9Bn6WtYnc6O1qO7LiY2ThcMxMrZ7z09TG6uv3qy2lS+1dJNzs+Ldn9x8su+b8
cX+3ynItsSkIy0HvymNmzjSKv1E1AlNDWhegIbu6cQcSQvvOGw+Zpn9XUbN39HLYmwOnpXpa2KVS
d0kkGb/b/IVeAPYERKCqfhjRuczupJseOM7qalrwHNodXF1j2YPYXnchvio0AP4OnS1yRz8Vazx0
SAtuwjEVKDWyUyc199jYf0rg039DavBL8ubBIlCU5GSE/fpLNplfR2RoEL6aTuWx97q3AsLMMlTa
z4lyE1M1ttzKnRhoAkXqVHMvGRotiqFjfMXwqbqal3u/Bqhdfvz7HdDnp/XrHYCZy9MgbUcXBkvG
3++AQtbidwPaJPqq0YqAveX1Ul0fiDiE3RXPcsA62BtudGk7tv0/fIF/eARgcriU5zSgLPgqv36B
MheBZ1g9mmdpn4Lch+FTOEviGrI14SuEM5SMyaMaOyTC1eSvm9vRz+ccmvxF5sAU8n/BHL84yH/D
kbABS07iECjwPrBc/fpdiBOhh5cjhBktWx6NNM7WGRz1lkjvEy5s22ny/QwBW5Zussa1WjAoi/LN
9ZVnX/fI5Aj+dH1+NfHMyw1GcvIh6dWy5OD0+PU7FRUWHOAI1qJRU0I55qyzQL9hMvSeihpTY4Fn
ywm9YxuTWt1rTbMaGhwC4eTvqkyXmz/cruvn/frAKN0BKq9L2Bt8pS8PDH5O38j7FDGbIkRJiYZx
FSaI1hr6m+pS180mt/iCRRBWy8ar/CW/YXFMSrPY8DrTqJitZJWZhlTFvJMUOiEKaySJwujpGnqK
UjaxNkzP3kofDxfJK4zmtL05lkvOpdWhnpABwSnL92nGCmoYJQAwQbU/HLAlOndUjZAhJqCQERNd
zSPjRgc4eBwUcjurT/m+XkFOeUxW8ShexEgyYd4xpDeto14XTDmhA1wfPdq+OqbYOFxNjDBwjNrM
u+t7K8nfcYOsmz7cZWkkjsW85PcilowUhmrp5TTPXIZgG6PUwpUbww6b7X5jUN0ISYekxPQZ2ujb
nBtljt8zvZJHuvnruC6KrcojbQXuY98kib/WySnaj2P4Yqoi3JZ5tSZzILuvhpTDl2yZOg+U6zHB
J7bHJb2+tjSIvF1H0LYb4DONO205Qt8Cm4hxDbaWc2f2nrHprY3dKfarpmQbqlGdRKRGx0Fa7lyj
eFMgCjcNSXjLBDEQQLznPzxI//RcU63aFAOzPei6Nfxt6Q8n6AUpEdp/7UR9VZ80z+hWXmLnnGrI
S9eddB306iBHsSVfpbqtY/AE42DfdWbxB2DyP6zRmBMc1mZBBhiuqS+rkCodzLMd9bY99GQI9M49
t+An4y/IDFOcL8DMIKbhfctrLvMYwAmqM8Tqj+3CsvJsX7QNg8KENJw/XKbf12egOHJ+9+eIPBJW
f339XY+Q+DEZJYZnavzIc5dozFC4zsAY23PfdG+8hxuWrkXYbAAM5vt//wLz8vLldSfT1XJcyUjK
dK4Fxd9uU6OJ7q+C4Wrz9HzjKM1p2sR+hDGTHC+pRzoizQqgyfyE/vuH/0O5wr7AzoSvTMfH+JW6
QzRqONYGi82gcx6fKjtcSCTu1ugCP88YGWu+d24tp+SwmqpNUarnuVcXdR95ZER/qFaAePx+MTCM
AVynaOF+qK/VExlfINkYplzLldC0wy0w6pAervfRBAz/jYDjeg++eR4hAOZIP1Ba/QdfY5GC48Hl
uLJIRBLfaPqgrUvJJnMtiP2+PuUGiUd57jY3tS/3jG+n3RUIYw7CXPSeZu2ubzgiJkjOJgq21irc
U5x78gg4wCOwgU2RWDJ3XWjmuAJ/kGK8CvBLjZO9vPq38eeEW9XHzyGLXhZ56a3bCOaPqYtlrCR2
jrJ37QTVHOcOpJZTp73kcEAQHNXUKUSAkTrjY+pWxrcui7dK0ES6LsR2G/0E55os88hJVrCPU7rf
uHMQ2Y0HcHmLLjf9A02FbdP54bn23XMFimDdqJAeIQ2YtAjurt84riUFUcmUf5bLDl5ZfPOR14lM
vBiUUndeN8tOXCRlaAWGdmhX0CSJYpt3lskDr1A6BiGs/vTMkIPtw9+ZRCDv42RgvM1zdgrtcXnd
zDUDRAWjPD/dpFWn34QC/V40Lk2bOWGnP1J7Yne2JizXMjyMXYo3BtPP2qGz8xdcKKxccTMkEMQZ
+QXN04CpS+oNP2I2/l1/6JWmw2AOUpCnPegiy1GxQojIm+aJ8X2XwxCAaURjJgCYWVbmNtob935U
h8teRae8rfUbr0me85BDjT1YNxPKh3nWQJqbHSDYRdjvs+msmEGgRp46pPMJPU1tyFpgZy2GMSN6
g0xwBFzcHiTbN+06F3lBmwGJjRF0Np5frquofpqyqD3n/ef1Ac9tQ64n7Udh0IbtPWaGSeeJQ+xE
pyLUXYSdyC1M2B1I/dpnoSoIlxllR0mD8g8Lwe9VorLwQipdzig3W8019t+WoWTwcLrXhoWodxKQ
osmyRt+W72WKj5AmR65X9iqyZ0c8BKq/fMsgkOC2e1L/05rMifjrmmiZEBx1Q3GQtb4GPLotA5eA
LjCBlRONmCC7tM4odv48Qtbz1Fj+9d7NeyrSCLUy2vb9yoD6b1wUh+ACzk6cK347zCFSctqo4UB9
vVuV0bC/uxNlFjJ0iBsFIE8MMf7IRNa+u56KptyAY9qYf3Ca/9P2ydZJfcqGPh/tvxSF6MaHqsQ9
AYQEw3jh5g3OXLR918M4TYG9WdfMigfasF3qTDvfk/teC8bDBHLHa2R14yhOedkoN9Wfgl30358d
XPDkCHL8Emyl8suzY6XS79vJYiWZF4gsmcLt9Qb5MSncgcOUrscHvPSruTVaHK61kAji/ZhzMf/9
ls1lxK+7KV0ZIS1J0D1RKeaXMsMMosYbM75KPg7OioRbpgt97m5RwhMumLOLXm/Tv3/olU355VOp
bWjw2BKsJzvqry+PaszGdIMG8VU5AuplsnKmxC++RaSiMflwUOKpzyufDHzid8OIzVVmN+zopXcT
JWrZ5731J1jXfNF//U4MiCSdJcHJRmJP//U7lZLO/gD+cmH0b4OZykNotcwa2aXiqFsxVTX3OSHM
W59ZybKu/W3Rf3rtmG8sWvsrND6IysxmeV1W//1y/UNTwrWo5ZFezT2e3xo8Q4n7tk8xs5gDbAZ8
Bfe12Ou6ntIcUNitVJmswxEzsRjcM00oxvvzq27B3WjEVGIKR6hHy/5DAURc597YrpALnxIbzVFr
ISVQGeegidiYTQQxZYtdxmHg8Kr8ARtcQ84rBotFFmMWGAGWLMC15DAksj+ddn+vwPk9Xf4DqMyx
bffLYxHwqHFcRDqaw6mDo/KpUobaNCnkUZBzCPMTg3pNosSylr25TGP5XJVA9WpvEEwf1B/ejX+8
7lRVdCLnNiGNyl8fibjtWjx1Pde9w1+KMAm9J6tJ3gGbmUJP21ap/jxxCMNuwb5UoOJy0ULkIXuv
HiB0TIKGAB543Mu5lsK8TUatHmx7ZGskLxT73HPEMTaa41gpJN905hSDZiW0Xe7Hr0nSfjSMjxC9
AbVpPcIYYXPlf1gqf6+n6Rza9DmuzRbIlL/+kraOlsAlGIF8OcBVtlKPVlZtsd4W67jxwS1yFkyn
qNuPQj7++4M9L8JfXjmpk38MeN2w6QR/ud+5qyovCtEIqPk06s4P5/UYcf1MFWP3EHZItgmV65/q
+K8fbdIw5QHDa6kcMVNYf/2tgWRz6gpwMzEBpnNAVmjvpWLlpCRPz0TA63FbxBxs1HyUiNIEHFCp
3xWRtDAtQuobAzQIvprcdS3Kd4f8PEzgk/rDF72SYP9+jWhCGfr/Ye+8luMGsi37ReiASbjX8p5F
T+oFIYoSvE8kzNfPAtQzt7vjxtyY93lRiFSpWKwCMk+es/faM/9i7kz6vFP//kIN0GhtYCEBkni9
9rHltvsGathMmbL30zi0V9kaOmJxSrblZY099whB9Gf0TgzG9zgHx3WTDQ8B3YeHxk6fmRhK5B56
vFVGuCeG1jL+p/IItuB/nhMtw54Z2mA7PHgg/n+2idoR35bXILCNTBMAZ0s8MlC0hgQYqhSl7QAH
E/Cswt34xki8uFh42wY8PjvoS7Chh7U5IVyGU5HsDJ24Z/aHcTPoyUtp1s1q8rHuo2h6FkZzFp3j
bVzk4Zu5Rk9T4mPb3No2zJ4YtBK3CRi1CqYH22Ow5tvfwcDnLaPod92wl/hWtcmT8bVTgAU8231R
FGkZNTFRFccGauAen9mrodHri5roT9gPIYCmJ9us9lHSf9LcuY4aimQXb86K0XN7zcN217bq2Coy
RxqrvGRm+z6S6nsZOtdhWjuCiG/ooUwJa9nYKnvd9fJzlkYL/PlUlBt4rN5O2enwPPbVT32MGfKS
RfWsFOqkMEhIqijFU0uPFAk1qPVGPmDLry5jBpTDa6iMocjvx5oUZxLtmaxV4UMiouEXCmkwAWm8
NpHS3zvK43XWuE+hC49w6S+mDhY9q7wZGT6SPuSYFTmbtvabM1F8v1BeIOkMAQm5c6+mSotmXVi1
f9RTD12RrORWSzoL/8Hrgr1a6prSRhM9uuHz325QGnmPe63siNuU3W/NRXc2Nw/MpACISmd3jevg
uvxH1/QZsNb6q1kaBMi4vrUvS66TyXQeIlf/LmvLOyEtSFdJk/+RiXpFh0J67DzOoX+QHmQdXAQK
MKLFYddmUaw2LabAhPG+Nmp4ZAw6fnnak+VddLBQdFbATqBuizL9YHoXG8UG4/wq+5hfZu8iP8pL
ZFG6g59s+VLEpMMnKeL/uYxr20Cup9xWexlS2fp9gueyV4wKLLwscFVDuxHbskXIEtoMMcOBIawX
o96RvbxyH7eZUO9ZBZStrFJCa6bgFgpzOKnpF1bN5qKFoEBCAz9PEOnPcx7UUfnhbjlJDhkKbds3
D1Y7FI/LCra84Y6JHl4YgQO+QO19rcCuMbdGKmnd7FH5aG/Zc9OhgbIxNzBTeHhbB5L8unK99jgG
w9kEoKJF8tJ44FYiw3qd3EdWaVxv9GO3pclFNKcOB+hGdxy2ppUIjOFsDNOuTiK6CPMftYGXykt1
bZ/NJUrTdt6uNGrsLRE5LECrjcsYwzbEmxbu2p7EhhxZQMIyDcUMj86AOI0KMAX2Rg576k/BtjaK
Ad6ZQYUytlZ3HMwvBPrACny0iCGTOuQH+Oe6+HekfPRsOD4Hq330iji/ZHX6S+TyQdC7ueVN8em4
WLyzMXj0fToosU44C0i1ASNDbBkQz7BbFHi2tsZkPSzVaDzWzTqjQwaVhiTB5RGJ5X3GcGdYs2aA
ss5V5IfWq0nuw4qJT8Z+44zH0EbiFKZac0OwUNY08VuzHjFqZt/hNNdqIZVXiWzLRld+nvx8b1eb
aj52W4WqQOu0YlvN/prYEw8+mQc7fL/JJU7gD8FPQWK4FVNPfJVTYJtmb5VT/TML0OymAjX2PEaY
3PFIKzfc8TS/sHZL0GcK5YHrbFz8yBc9K36RS4NXTYeVsfw2CKS9c+TTnp6khV1QptNepxW8X66a
bjTWTdEbe7OAZAeKpT2Upn0tQxUdWuD0iM7Fnu3nE1CEBMOPNTytfH8Huxi5j3MPvOgItCh5UqJ8
a0PB4lLWf8wI7t2yFkBhWU926WLGrS9aAt3Zoyhd/skHVLpPfB2KADfDJlXJmxs09dFqSNLB3VbT
L9Iw42pltAaCke7I5Ib/IbBMuM6pl01888Y9LvriGkbRtTcMlDMknpwErzsxpuCIugTk8YPjNuKh
1Ah3sMpp1zAnvLlZsmNDzc/OcOSwQIZRG7kXbxRnoC/qrtkPyEzSS6kPE4yEdtqWY5bfMIL9/Sop
9PYeiRhes1Wue7uIn4ka14EbYPHqeoJKAu4lB0B21XA9MedlJPCMfS1eC5V3HEKyfhc6ab8ubOxk
2YAuywjxwiGY4WT9O6799NLADF3RLyqPHoYTCfhgZ8Y1igu8gEdRi2zfkBm0j2c7TdxxOqjTtLyT
CbDTYivcKwKW6cXg6SZKqr2QyPWDvs26LCp0urHP2pLk8AqAMHk6aj7sXuXFmui75SOwgdh7m2yY
lYmdnQg5F8ALcB1UCdTuODzJbtiagwAdndTGbaqjUzIa3h3NdEnuG4bRbRhh9wdWOF6t4kMt7MiR
pTXsGdNg4riXbVCcl3VunjygveOgUEbdcUwwQg4TKe4tgqDYUgQ+VXjPDIugq6o8qLoEZDLX87WR
XkKR9Bu8yBBmrD6fnZXTxQr0u2Fw25Piexc+Ydwqa/H4JkqtjArpD3hic70Uq3VcXnUV9ycv52PS
BnltGtVuCrRW26SYHvUpTmFtWLTjZPocBp1xDM2gh4CADEtE7bOFapi7mZFv0X5N1quahq2VVN3L
5Atz3YUE4HYuxpGQKLtNHFZi4zTsn9rI+cim7TzIythxgDJ3nWv/XtZ+ojXStQEn9zkEOlUkn0zo
KtmJE6Y/rr6YzAFlpH+WO6gN8OCMdMn4FHhVyXl5BvJyVxiLvjI7U1s7kN4zh/mz3+q/9FbDVJcU
5iUy7Pze9bulHMCqY3DD6dFJ0xTbn2af7SDhtXrRtpnHOjGVazqF7YPBBjxo+XbpgCyj/+V19C6H
KeInUb5eQdeXKBna9FjqxntA7tFfZrtS3slGoL1WWalx15IXMq+Wlb3ltGDTrB4MDIYWa/3stael
aO8inZfAKmsoXOZjTZhE5Yw72lj+Ia7wGbkzXjwrnWhLZwbjybfT6O4jmhZEY2PzBYEs3UaB32EQ
p52e453ZBVN8YaSYHgzUpKvlIiBBBVRtZdirpUWe8h4d7EoGkIi6OwhOCdtV0AseRu1mWs3Nnp6a
mf+5vNfmDC4tMmNcdYA1t7gw/I3s+8PSiV+KiTEdADq2Fr5fahH2CgZ73nRcHjAl5tEJqMUIYQf2
MeBh/3sNVMnb0An37+eJshabuCVuTaSGg8Xxfy5R97T4h5WaAF8udRgtGcZHYiL8EOBppW0qR26A
btvnZRdYogAwzR0RVu/yXAw7Ph6S/iZITo4Yz41rJQePbsjy0aLEOgKrdzaCC38zeVI72S02YM/I
tsAR+r3PmWeTR+LnkHXYr8b2lrbpi1+09T4o4nBvzaYgDgD5KdG0GzKhXVmO5ZG9fNpENqycSfyz
jz6/lUGKVU0waPGZqLbIi9Yi8rQ3l1wkMpu+M1sYGzkMsDQtg4ylbnoby6g+hyO7MdqWKGbTXrr2
iuIfn7X9IYwBB5eCc1D7nPq6Oegg9cSPpHWf2knpu9gZfi7/JTXtw5hOch0vw2ifJZrUdcRFdtQe
LE3lWDmoujgxgoqtXHdHBfyF8pCpdBXizTLT4q7SiaMkB87lGQ1P5ufCDY+8fonHLNVmo3GK+jPl
ZBQhFc5zq9kjEqCYgyyzwoND+Nhx6il79GIcjgahSzjZ2+JRgnQbtDffjKObiKxzH6nuGlvJffBp
4DfGAweX9JpULQcZFVy8uemyjJGHXiBQpBuz0fsoWy+XYj1lIaSfgSI7aVBCgfvzivTa9mBV/LS4
RZYrGTXUewiDIMUwYlExBBsiQn6Iwc9PbhIyomMwlgwYTdza7LfTUCrKTOxao11DKAVh2NfJM+0X
G98ZCJi/ZZ7Whf0hjQIuJfeyCHCizljTZMbc8xpwgAvKDCu3Xas91Q0ApTSjVEzMQx0EqMWrZt7r
6uwIG+BJVaq8KdF+OHWgz0ekp7weomdZJdUNf/0+0LtNwZZwW47eGKl7TJqMsRtDw9glYEYXCHiB
OPcnOwguyx7EoQKcf5ZjmKmdFYgv7wh61d4sU9rKmJqzFjWHsVAflfS8HT7DWWCrt/u4TxkBgTv9
e+MqOeDuDWRNAQqrogzqXTvOc2/l2DD/sEz6qdwxIJG73HwpB7pEZVLDeUAde3clxa49/OImUbvl
xWvwE47MoZZLJR3EiTM0QkxmiodlnWCESmdzbFrKFxtv9licK2WU66Q17wp3yVJ7VmVHbEUgyt3g
0O1A9vA12LZ6CSv/Gg4+rg60+FNkp2AK/e3Qhu6VYBv2dw1Do2c6u6VONDyrWg9D7JxtJz0R1Wac
VezvUNXoCEXAJA4sxlD5+m67vHQv6rRj1JNvl8si2MiEHBzb6rW3vOdXwFu7Ics13aWdfqc8z069
q9mncfSvgZaWtzS1bjCbqxM1gDJqwrII4yuzmsfF4bHLlXoxod6vFdEG+g+/JSZvWVCXrb2iJl3L
qf2rCPAUWfeTT2uvfVyGrKrsHiuuL7je7n5ZGEKb5CDb1NL1ctZu6RVf48w/LgfyxGk/ekjNZWqo
7fLwZU8KG+qvvM+arRWg2CY7QHGMHJ6WtiedlX8uSO2EjFwbf3G4KigG0SF5nKa4dfYVJ2anpY7B
cJTi8cguy/tG2bpX2Bh3y4/i7mo5srcpxPNEw66OHroVyYks5IsOievcl0F0yL3oV8rKt+mJA2U2
XLU7sjuc7XLSLRUvNLK6z1a3n2jOGbflXcBM9bvTKWg8hmSrVA/QeeQcLnTuBMaY5mcp6w9aizHp
qwOy49a9xjB7VgBaHVQxBX7k3DnhgLAw6RIwWUQMnYvwCSwiJjgzZ9JJnTk5jnVvUpZqGwAN/TBr
Dfcr3c7r4bWtM6qG6UAiiI3wAXb68g6Ms1wRdhjj8FfRtK+jizLJLiMU3SaBnLZX+ofFgW0W2ZrD
RrjniE7XszQ0HNi4VPp6BtSnygZCrxGiCjIGC5eNSamLD1XagYQVPdgPiR5AVwmT0d5eoxdJXpKx
eZgErttCGT+nZkwfMgmCTvfGn5aSBqeo0LkVuIpkYmPQ0libQEckwFCb9iWofoJ7jvnlUcojS2Go
YOTWidRRsCquecY4hmGIQM7S7eqDV4EfqPsWaFqh7Z2AIwbHCfczHbEHQ6vYYm7Q9jVJn4fcIBjF
0ZOTDNBIpPb0YcacmiF8eAf4c4jHLEpbEFH9ifPbZ125HQmn2V7Y5vuSWkJUQszi2uADb5JDnMOW
XEodSkmZix1H1/pvDVFqVn9JWiyCrUFR9LfUcyBR6LX4SQFGBo5rTaeu727akOf4ob32hZJM92W+
CVsZPsY+sKKpcJ2rrrfVwRd5eHbpU5x0nz58Y0Hq6ubsXWNfq/DKNZ7ekFoaV8dFmoR+ESNgVL0k
+AutrB6exFhZdx0bTxmGycXcBOjJS1fpdMDi8TVFqtGAo2jaNHqC1vClXAYiURXTva9forSVt76E
uwKnFRTbR18l1pZK39xGUQCVy4uvWZRxDEteHB0XfRLFJHSSduT2xPBCT2wxR45/EiN+0OqsB+qL
BKoz31MMiugWrqVlnYA3ohgLi+Boy9GZAxzp2pJOZxlq3JO2S1Jo/ov7ClwLwi6m/9ve14DrljGt
z9jHXdel3lY0CacU0AHuaMYXo/9yLF4lkdglZ7cx23dj/9vmt+Rj8W/6lP8ivplQFAE1oRwE23Th
4j8qyuhc4LA4J3Vr7yt9eptiNd8OwWtu4u5ryAbJ3NeKQ+SqjBXnfj8CKsVtvyLu9tcoqkPnhYcE
7yHB3+I+OQ2pcY2lv8gCS4XRgm07RtT+rNRsTKtEz7dC0ADJqkjsoKpBTDWDO+xkEMCcdfYVeWKk
2/nDNomPZqOsbZI0nHZLB6athBopIig6jqD3SSOkW/t4ppF5NMcaz+FZP3rt3N2sdZeZal5eUCZ9
lHxixHfW3o7AS22Lc+SD+HKdVkT84idyAiepfD6p7NqLNV6o5uhGwN+QRzK+CZ4brU23wgdA6Fnb
oRLfeDNexlBzT4lfeKdo/mP5sgcstMadrpHGzfU4NebZmnL9CV3MVveU9bB8lXQ0K1MSZuM2uDaW
Oo/eFSs1kMdGEX7AAZQjjfroo46TPTAHgKj42BpCrkBfobBo6DxLR65QmOcbRvC4QCxM+0nMftfj
F07blzwhFSWrzp7Vp+tiYMuVNf/dTr/M8NNq2seGXTKcj4qRLHGYZgyBhdOt+97HgWSR45vqsqPV
OZ3yus0B6FZHwzHfqM2+Nf3HkGfNTkh6BvYMv2401i9JMRk7fQ5TINmJliAWN0hf+7gjAzfLvG0g
h7MHVWxb0GRaGykdczt5cntMLAyOmT+Tv8tp8EnpIQWuK7RNIapbZuVEWBdFCgJtrccB0ZwdeYsY
Q9ZDIM0nw4jLVau3pLWWI8eFXmB0FUN06bgKU1vJjR5ad7+V1TZP0ZaMsj6S9wuCcLhZaYwJqyle
YpdIj8TJsl0yfkMBBVSI9LgG/LSTjf6tkvC9Eta7xUJDBKzGhpmsgZGVZMtA/RIdOdlpfyyssVjr
IkHn6Yxz/JV+ykxzU7tdukNF3BxFnsJ+HXTvPHnJq0/M+zWm7iOMfgNRER5UK0EV6GLLWQ0dFQcG
rG0Uyz97g6ymVCCTdisWele3vZUXRMNFiPhKXkSv94BV0HyRTVTPNsnnIQjvU9BGO3qB+5yAosAZ
r+i/30gLDND3e1ilWQIB9RjbVjCy0byPmN9xDeqE0qNyGYwRCDvE44usNQO5j/nc+8Yv3wXa11vg
FHyv/A3ss9wg6t/Fo2cec5yxcHzeEkzHm6wt30wRfgcJdoPQYMiBzpBEYJ+Jc1RoN7KxvH1DeDOU
bNr+vKLzMEhJKVXyUNt66AH3wIgjYLWIDhjStCs0lF9e9IWkNL2M09mJ0ujOONU9VEYExdenRxDq
3enkjElzdqb+PFlTM6c6fHaic492KeYwdAz0vfcgSrpmk12pgz1lG89QAoCP9uUHXXCtG/WuvYjG
C9d9avRzFhwNcw/YVZ7xUTG+K8kDbq/h1Op7b6x3plswRvJ/DiOy8LL8bdu9duhiOt7QbTgSNreG
Ji0wQWkht7LXBD4z36jJqSUzYg0SDwKU/AGqIFw1Uf2S5Rwh60THGqaX9OmwmcdVQYhGgdg7H8a1
FuMocCLgKr59K6vAPVPf14+OGOi5RmATJ7/otsrXCNYoDHypse1gNuwfovmrOKytu6BCOUubkpCz
bt989mZ3cvFkkFcbtJzV2d5N292wT0HXTNxgo4Pq23n+PvJBYyldA4QkU+Z6iZJrkomMXdDVPXsu
iAAgBX9ajQ2OvN7Yj7pXWtRHSQ7wMQW5tAHKJN4anSxBKKbabsxq7bGCbMdtbZ3YbB/dvs0OfR5B
V8vq6EW1bbtBh3TtnN+V4NBXJcq5G1Pm3j0TXmIfejD0+VaqI/J2TadZC9+B4caaT75xszVHOz6L
6Yx+/67lg3EfeCNXzQQP38hjsHdCrkksoyTvWIMtxHQXvwqd5yrcaVmmHZIWm7ZApbgqw4y8sTDv
IG852doJPP+Q9gBjNQRGW4wUMGD4694FyBhD+eXEeBUzmIwu0I9kxIpZBe9tYNRbpwvQw2gjF6v+
5kzmTwuh2DVpeFeKBjd+lkNMRSJSHq2qjW+dLvVDWYlX9ml1cg3IXdKZLlPXwq9uJj4uep9fITm+
7NXw0fLWPAyl9Z565nSud56Q5mn5I5ujvtAcbpD3NTsbBB5pBHV7dd3e2RNa9aE7/YwMyBvIGH//
niD/3ZLYDqoQaefF78CLg9KUW4cy+ezUJWDe0dc2kvQaPzOHc494M8x6n7qRRD9Zcx2lvcNl4hz9
pmP9dzDslmnYXq35RytVbOKW5lMYSIeubX00w1w7iotQyJw95nGMuTLnqOjB+crznvOHeKKZGFu6
gHiTXnVZ1ltrwK0aZ0+FRhT25OwxZiktf9XwtRRJ/Gjlnbnxnfoo++bJeIhM5xzFBd0CJuOc4YrH
kcgY1RBCCSj8o+4IX6kTcDcZNutNyi/c0dQGLZaXYOuTKH1xfWjDKvgxJkFIa8pbm72ZbLtz6oeQ
PDKQTICOH7zURjsQTtvElNFa5F6/UzSUN/pk3WqBekQ4OUe+Ke3PMi80YgtYjcY8ImMitwHrU0OD
AJ3j7c0nJwdlTrudHhSjG79NtkBEH0Dq4AC36ovnJ+5+7FAFkr22jWceNpiBtRMJ8mkyYydnVlOh
echKJK/ODjwKcTxRK4Ln0eAM2jfE/E8f8Z6DgmhbdLOIFKFq0UbjzvcqNmgVxauCLKuVEtaPzorC
E1OPZ19X98SyyI7orIubYwPGvwZdSHU/kyEaiXVgHyNc6oHz63YYTXcbOmgka9v7otH2KvSKzlFa
UiAhumI4aW50huvP+pDdI1cM6xogvp24b3HNdaCeaEYGSAeCl36Ita0qQd9JIX/AvRxwdctvkcqL
k8hfegarsGNs6Gpds2by+z54/g9dBk/YymBfaJDaZbJFlL9xOzuft0N2H7g4XtoX6zIDb8G2xZyw
WVct24RWENKl08ByZAomHEQ+9HT8gvzFj6kNPZ1Cl4r+TsypBIsZHydcFILoH0S/XrPtOBWvaksd
paM2PU2/tn0XTf+zpZGyLv3xqUwaznimsct8e52QTyjhBxARD9N81qqk3msZx+Sqy6esjB7LIv3I
K+KBOOb+Tq3s26UudpxHSysS3LK+9lq61ZmwDsZrrkM7Rd90g7mKUxLFYr2gYefB8e6Sk8XLiUI6
EJP/IYrss3VSeiwifYjRPE+9TM6GX6VclOVGygjvda596UZibmLHBW2f/hhRYyFaYQzD++YX8Sdh
x+8gfp4gBQNBFjMfJvYJ9MSGtW+LUtIMwOaumQA6ArqCLWP3VQN9g87o+O2Nm5kZTMzPvQwgHLrq
u06cb+KvIIFJ1vEwRyeZQJcdETlS0rD8hdNjDSPiCXkwpC57dvlMOEnWhUvYiupHeZwREk+cewzw
dGAisXflnIP0cD9IyobBzfun5SERoDO0nAq3Dt8KcNXfaj8+L8++fAvRPCyrwSu30/IjYj245JYm
rsu/+iVkAvgyP/7+BLvos03ZEZX69+suIjwyb6v732f3U+tYZ/Sg/+vpi2GupLW0PyzfMzhpPQH7
TeLIOQ4j3ILQ4sbOAEdsuu5u0kYahva7tvqILhn8QcVCNFCwsxD/glj+lQcgNL3qO4SV0dBb8dLf
/lTBYMEE6MGL1A3/DHX/OKJckf2H6epfiCD3dYLoBrn65xSHj0Xvg4arOPw5fOpBQG8Nbs97LbUL
8AYI0gaRWQCjtk06jehnoWU25Z9Uq9/zCEi3RoTwWk3ZgwuRvzct71C5ZK0w8/5B5p22ZYF0ex9g
uOukZ+8GmRcpzhTfSFi4uwMZM4XpE8dG1WqYxtUYJKR3+QSRbliNIALx4k28F2/trdbZvYfJ/Rb5
3dFIBwjdYFgrC1Qx8GNQyMEZXY3h0KsIXGIRlEI7YEdcSfQTmA1bjBI7g667UCW9qPDgaMOPKWm6
ffxsjShSNIyBMitRnDTkdqHArjeQZG4ePBtvIJinOsWTeq/dFKpO69xtBrmbEdgeV361mgOQoxLV
phM5rDFJ1sDd1P9kTrgOEoz4ILBb1BFRRMahX1pALfXpksXS3cjsi0RHPP8pJyUZ+QzkA0H0WcKt
46kjI49839lFuLJnIaKO8tqiSFyZhflbz1EDNMjf1k2XP9cpKN8pcWY0Sekj3wj1lQPMTFjxlRr/
0Av/Dhw3P5RNuU/5IBg4yM+o5R6tnO46leG9FT3M/hzVjWcAzDYBkxfempANtuO2Yq21gFbZOUBE
YJQny/PHRxBZR3vGgIaUNansSIDg+Vq8EPQFmTAY3d2eyFTJkpKqvjchVcZ4wPQJ14iGx4J86nlb
45ilyi/EcMnGHlywUS5Cq9HT9lUdstdakvcx1H4oFX4lWq1tI5nMniCO4zq8yaok+gMcBweAMH9i
E9pqWuehI4rlqrHs4BRChU8T/1HHKM0ixqeNWesUAvOFCVenW794YGP3njM5Y41cij/cMWtmZooa
3nzSFJmuXJPVamCwZ3f6nsgEtIzZ8OKA1FzXgaWo+KOUQU0Cb79t1gO2CGU/Dlr5EVT4LOSFspdU
hcxx16knX8nc0je08FSd/9I1NW3D2Ng3BTI/6c9sOW3TNna5qWIIngENB2yQ4GwC77FP0mhHg3WD
aQW14vSi0TJMKuhXUeeTglpQWOZ09KMODFphROEujk00PKCrDNvcZrG294vxZOmTTgCe/Jx4k+uU
XSXtIoZOA1cuewa+bUyPcL10ihZaXtkgtmY0E1HzjDsqCR+mfqgfgZF8Bgr+eFfLa+/nxo45ILqV
HtKq8KctKE6PxhPju2lWb0QuXTZrFEesOedK11g5qhQMeu3Kr6pzV+nHFFjEP3X+H9+/tPVYr0hI
EWyz/CPob4B4Po09KE6CGIHKPtKlRvxnuy0HmHl6HgdvGtZ+Pgvt6Eeu3JhNf0s04liNWtC4y9BE
ZAh+4cOwReq6XKFbZ3yiYYBDWZIk6T0es58euJg17iIT/gZKAxcUFljrRKwT6vqDsMAG5zphiYD8
P+qaGTHmQWQExSN6b47OJFdzxh1eVdMdsNX8MS0wvCrn1ND0dCeQVRhEZTX5JwziN8MijkvbmnYY
8Yrq3xIRQfoowiR40gHhc43qj+AJfhqJi+7DbfpN4EpKn94OYLs2hwo/PmdPF6Zwxi2hy/xSEApl
pFG70hrXXhn5RLs71L6G9jzajGrtXPafULn0bNgAuKk8TTsx59328Jd+uFn7G2sadujEZ0nMmnMo
HONmh/5t0EVxWr5S/MwjBl3qWGrGIDZBjE9msiqGPUssgk56JttYS38nnbp5nSTtoEPQE0zOSJ5H
/kK0igNIpizgL6L2skH3lL0Pv8cji7HTKdmycus2TGLodoaHbl4fs9g8J3H8HHnmTWb6sZwgj9Sk
yDPcsp8cS/3EkSrYbIdHQMWbto3vboh4zfQLf9ekbznSW45k8HyHgHZUi5+Wgxa7kRFkh4SD44o7
jC5SHNFWzvtzFjIBaQjIAebfPhUZVq+EbWDM5GtsobUnw/6OXwyebrgvco6GNDRCOMk8r81Zf5VH
02fgoZStq589hUoxVAzpDIN7Wgs+NWQ/xjx81sZdXv5JmBwSogVb0QnfrUijjQcBMu6fG0YIQ+LT
EMD8tkut8YUiedvFOtaqqmk3jjKNg2aww6Bhr7al1BhZ59lwFvi5yYLYeATwPnsgu5+lNW8bgPPw
aMngORxdyLMYmTfu/CWyu/Se6N5ep3u5amsGU8N8CRV6ps5WB9cmrwBhjYb/blhh+7z8AdTju4aZ
dzEnvXlOusE6RDHv6fKPptu2zw10cUbAzn15RNRqimzKghHi/Byh1qi7IEd3+QpOVfvsBAwo8YJp
h+V7WdwSOQ/BZ7U82/I9afecKlR6/fu/Bh8SoY3qdvly+cM0XkNdz57++QC8W1HnzQNWJ9+0oijP
oe78lDRKXnzkEagyGm9PBrX7ooU1XNIm/zU/oOzb+sVojfwQIiD4nx9giPxfnsHP/Z9q/hGm5uX/
7Y9AwSP0qfrvHiAn5+9rWF7kf/MM//6A/3qR3Zy3I4ekXrO8VGDghvcSRCiHq6i7ZOiSkI6azZtH
+tYRrwNgqflf+WyQLDiCgLapat5UNctavSTYLf/q+WG+4UaOjkVvU6x6fcaoLztGoiHxtetuQsUj
kdoe3RFnbP+URrEzOT1rLlFWZcRTTSjBiW86Oo2DZI1WEwhL0IG0TYJDOObdt9GDoSWV9Wdq2czz
Skd+OAV6pRCv/2tn2zbzUeBlFfKcTS40/V6LINlpYylvg82l6ShMZ5ZOqFyXKfUqIyM8q442RKa5
6tVAdXopMKatln/1UUxf2RKxt84Ppitb3WpLfPpNrF6bYFIPdqM/Ll/pbmLBso/PZS6ZHzS6PGal
IOfZlcMtdRn8oJ3AGSgcMtuWby5/VLhm87z7JAXJf2NJjQgjtt3KP+YOOuw6bepPZ5iHGn3Z3Okx
izuz/e/l+/yy2gbf3XQs54eZ7zpKyE+duhBObANwAAD63/8Mq7a5DyVFaJe7yWaINkgo/Sd+637b
ETFxq+RA8EgQ0F7wZ+FcYb6majybKE3aCojaJBEet4Xix8UfeTZlz9Dfmk3iotaajyGBSWUVxgB8
FYvjaPf5Ofndmnq89qANvhRlujNtgBAVwe6EhGNAyHnqEE2vr6eHohzHp8FFKZuQJufUFe8ckicU
cAV3Y/kemhZVQ9BnWwevqOEyuQpIz9iHTfU5hcFfh+f/j30tu0I249NvGGjFv4a4uthv/i+cJxlh
+fn32Nf5f/wT9OT+Y/amIMC3DdA5+KX+D+jJ/AeGLs8EquObaKFnp+b/Bj2JfzDk1x2fBcTE5yJA
CfwT9GT9Q+imAICg2zA9MAiK/xfQk43r5D+sRoLD4TwzgjakA78Rs1vlX+y6AO1ULxCIUuNmKNu8
17qJ7mSsgCAFX7Aa4yreZSFaOFXLo+0kN+E1w71WzUfa1YpJUI/WdmBsWNruDeVJso6L8NW2vy04
tr8M6R2cqNT+1PA2UwOUJtDuP/CHKXDECS0aWo3Bf9V7SQPRYQ73vwg7j97GmWjb/iICzCxOlYOV
nO0J4XbbzGQxh19/V6mB++HhDe5EbdmyrJbIYp1z1t5bS9PoFmYEINEGZNppqIz0bDSe595P94Yk
SE3MqfEcj5V2wq7k7X6vlVZ/9hmBhvjzYDLs/+lEUi9IE2doCiflBS9IRrpl3nfRZm6n+Uy5/IEs
QrxkZCgwYTaOxSB+3CwWL/1QZifNZJ9rq7tMAHEgxYQSvbnzcf9lQrvoXZSN/u8RNdbceEt4wcao
imOFEKaCj0Irvs/NjFglk0KPVZsdFhbPV6QWNz0jHI693NbM89VgaSMRUcY6MMz2Uvadd3L8HDzG
NB7HsjIeSeJ96+Pgt6gQV4oyHJ50W44bjXjWZVtnK9ArbC+6PD/0Zftr8rzrwalGcp/qpwzveYJe
wvg315jgsb3vntyqa5lBk/8BjTBeyrjd1er7efFTxXX4+O9Bvk4gaREbGy8tD14gh7OfmhsH7ox+
pX8JatdfUJZZSnDwYxE6sZxD34bq589LR1smhDltsyER5ziz8ZcPPn1AOnJHxphMGmrX1mC75sbo
BgwNv14v0deWoHNoDTtPxS/mkuFmb6lLlXMaelRRjceFBmsPKkqyYkwtfyxFFu+YlgGyS+0bFXV0
GPRpnwy7AhPLRR+f82yKj6kzvNfz3DAdL/SVluAt70DfFggalu2gW8x+euQo+rcXYlDvGNFTUJEG
3tPQG+cYY0NxoTzOQNqYvzJGyO3wsyu9U5ZCSBU/IvQwmkheba/JjrWvuA4TD6jR9B9MuhSbebYv
eVBpWy6Up6Id5S7tzdtIBARRJPGjg+IL2xJy8DLtK0nZZ0uj+BtOEZMgPCmKkSJmutoa3Yi+WHNS
jmmentLIoVxor2ncjss6hI/r/Aq7+yR6y+3+nTPdYEozrS06t7EGneVGbbdpnDpfRBDqhDrQO8QB
dxF4TBbJf6GudXUBxIUr8USyggc/OA8ESmmD9msyh6ngeYPZvCRucS1mXz+Uza8LUsMi0DyXbvYC
Ifc0huXBjmD39Kpa5zlpiDGbEhR88MDe1ez7p2rOSVpoocRhwhrsNSgKn4ADHhBl/FID5RuD0Jkk
mbZWrmkUOu0hzPn0PUt7qpsL3bnDSCgWNljENGEBuagqiQTWEnsnTp9LQTWKOS3/G4I5caRgTNJ8
pnn5Af4A9ixM8ax+k8n60S2yXWAUu4Rhv0shNfi02MyfkElt2nGZJj2o1bzXlFid4NtzxM5wvmXr
iaUeDMaGSpeDAEanYp1Zi95/8mFaXFQv+DQQ4GkxkBBZsZQYU9Ho0V+QQ763lIH0OhhkkcWcV4kg
WzXBYD7XMGYy2aU1xmfYw8SXdXHJa6cFpYRsMaR+gVcgTMrbwxPEm8LJDXw+8AoiMMC09Af6nzrc
A1xyAtDqxciAOU39tRtCfZUJ6jPCxBikdos2hpfwAhIP5/RS9+FjN2CI4w/XKfNO7Hf/AvHAfuDG
1veMZhnE1eKnmu0nE0hiStujQZyBmPw/oX5y224b4pwUkq61gC8A8RnEd17Fj3URv7Te9GRqMBtj
8N3n5FvicpSj9VXHHqpg/jKex5iIjtchqrdZ+KcZ5z8u9qY9ACsDAv9PrNEMagNmeeOqlNmvmSM2
a/pmG1h4sTPW3iBi2RRueAQ7OUkvwhZJ7nWBqs7uD3XpudsixIU7112s9H/l7DwntuiepnHASY8Y
bhAATO+oOgmBtvOIyhPzpU1ThcHFlOphTxxqa/huOjkoA8CLBobKwqwBNYjg88X0KTsyRzVTjj9i
eBkHQkiRqr37Y7ZGSvRZNB3ylRL39gSjuxXe2usIl/tIdaYCD04s84jKc1hjiXqddzb569JuaWqS
MWxgJBO0q9a1imNm1/IgAQaBk45ENua4sCC2jrpiV8iIJ8dZgi4vArgks5itu+n44I2syoHpiRUM
oVvpztZNgnc54+BUDtWaDScvbU4wNSf1hmHbvENAwiy6yBEYE7zVGE21Cph/461avSfCZ1TLNQq2
pKOw5h3r2/gtlHjkW1FsPrZDZSIEaGhXVN+I48WjjB5p1SK/D5CvseNfghFzLbRTHR4yfmIOde7K
bwzW4QrHMwPRCgRkalFuCAmBqcuDltvJuk0JThuCNYnROpGGQ7Onk7MHgHLITQa6Qx3VoOSV2rpr
oX6Shry3wWBfHmRlQVXUAjTJJDgXZXGWQU3URJJXS1+Sot0Mcc0r65Ol0c3Z2q/ZdIQE2+5tdhKk
ePz186E9yiBfSRFPuyoeMck1/ZcBYVFTZpiqaCnXA8zjl9WjS2LUuejc+hil2TYlNNdnmuXM1nuq
koxc9XgV8YYJwcyfSkxsWsuOtbfewiR1QTn/xnGwTvLZOohAYv8aVyUkJ+yB1goXl2KvXrm4xDi2
p7+PdpPvdTIC0qZCtUoj7U2SRrWi1eDta4deezET19CU818RZNE5o9H/EhTdm8lw+iwZwz8gq2gW
Zu89W8J2yb6d5QuZpwRP490FMMNdEQy3XHpn36VvPbjxt+FU4uZOqYccY5Y7W4UmWdBawHDyNnci
p1fI0jZNlWpz52dOGu2aNYZ2jZzwx6XCPLCmpFf+OuId75JrU7hth0xbYGOGG9v9my7qucXo9PZ2
hBe7SHtt2WZwNu26uyBteMAnkjMiLunIeeAYl8F0Nk6mNQ/3e3bJOjCm04M/VmdJ5MG6ahkVJjl1
kcCU+eiqm/tX9xtZTCGPT1GGe30CdYuZcBub0bHDn/gINIY2RN11GsGZO9nGrc5nbfPvIeqn98f9
d7fQpt5lXvj//t7957V6nv8e+e8Z/7t//8poPVKcWjyo/nuK+1f/Xk6WcjCw4cQSWFxArHC3E0Fy
A/fyV8Qato9tGdAjNgzrqa1NeylzM3lhH0raTe8Nr4R5kMzTueF7rzwj3SgZP3qVmlEkdfJVltGn
TE3zT9FrtzwL27+QY8dywDBqHEnMigMvXLhk0BTsDuKFTB96D0SClA+2sU7JF8xPO9tGBKzr5XrA
ueE3dK09ThzB39g3LrGpFd80ud/CPtW/YrP6jQOfzVTKpZlIvuF90CApdROMTB0my4j/6gu72Xmp
a0P2LJGorPA0dB/lRGBG7mTjTfTktpSBVl5HiWo+T+LkUuAXsnEFlmMEAQ/gy0ReVBiCkQgvnWMv
23wPruAc7J5zi+GAu88mi+FlmgY7W6XWNh6WgSkZUGg3gnKbx3555ugYNrCq3UU0oQsj5+rXAHhP
qYf9W+Cw4OhmkD9h+qwBZdbTc2fBCbI71V6G0FVjHdm9DdkMb9AG/nucWEzK0LV+huSZxqMT/+GK
/Zz5o8Vuwz55HO4/ulPsfGlnTKJod7rgr/HCbP/gO+KStsx8Rb39rvZWNTVzlR6dZZY6+FmVo7sV
jT39ZGlxotIU3+WcPQu/IaozMP4URqB/sukjmlAr4w/kLeOiKfvpzbzHqIxN8gpUDuxTxtZzKnAD
CnWreooGiIxAT6LHNPQxBOuAWIsG0jMkMPNCVnqHJ2TanDXcG7dDYuIA4GThrm97dMVm4+2IxMuO
ntvae8xj8oOfDOaB8GzMOn3DPI5U6Lsk9qwHLqzT1unZkeCO4Wy8odXOhktqSzSL7DqTobFmht7e
tHKysQ/2zMeS9MWVg5L1mdPfWDI3717wh8zIOhu914g1amGAN7y7NpWhNcSC1k8TooNJ+y8xRFyw
Wd2SogbKDZ2/jZMfjMTtfxtiV50Q/nbRTTMGLxFdt8xZ/3vf43TfM5ynIecJwriHKALkzDZ615S/
vuYfGI2MpJtJ9vpSMGzLPhDfF1+OwWRMGY59cBbBG+BK8S5CooiIuDVeo54rq1YYxYvVFawEcvCe
HEUP2rEcH6sYwZHRFSVjDdDTxonCqyGNbFNVPUt4l/kbx07ME0eMubUwAHzIW28A53cINcyjdg/g
Mh2MYqgOXl3qe/aY8ujEjGJ03J0fhqETW+ZW7SnBHn47Bxp1X1jXpBt45mVoQoNlPfCv4E0hTao5
f4ztsFUZEMOTZuEaAZUtnnEwI4U6rCqSrmeBqMux3/TQ7pm0FPIjGtkQzxDVn23doLws+z91nj0F
WZf8zev2gZ2V+5M0NM0dF/Cv7yFrRErwfRs/ppiBJAtcPWdnIuyakG9WRZNZLUVcFNvBr+o4eATa
/JiRzqQlGL5TT3sJGep8jQbeSUMtPzmosRHO2To/RY67cYcx36CaTR6B0MzNrFXRqit7fzcMNOuy
3o+vpb2KO5rjXcWoku2vhYXHzZwHceMix2aJZg2RAtztddKRRd38aQB/ICExJTEDKOpUpzMSmA0M
QIJ1AMNA9wbz255QIB+81P7AwPN7bOnm59OEyiBRdvCZ9hDk1vwgtL3T4x2PLAtxd48DRwu5cSu9
YmsEXsQZP747Ns1+JtZMMCoqVCc9Ac44lyb9gzd+dGuZ4e4Tj2jItqriWzTRPpwwZUHd27C1squ1
J3AgNIGpr2nwQzVKO1uviJMpnVuEqRkupMTB9FRaLJLtA96nx5BR8XaIgp/A0Zi+6MWNoT4Tkzy+
aGVY3qYIitSndbJp2Hy5+saOeemCbPe1NjImHApS1NEn/Dh+tRuJDHnoxpqM26x4aAAmr/cbr4Yj
igdz2LWimyBZk9fKwNMFFV+7yqhP2THYK81I411ctOzBDEM+gjChQKm+Yndu9kBNCMAB1h6I6gYY
cG2k16VxC9WNqAemaLp1nhBeE19bf5NBtcO+1D8l88Di446nsXcvXtVVDw5I780higoPkuAcDaZ+
1ptgGfb1sJGtioyj2F7EBj6vks4HXlIz6Izvnqt8qG6ph/0hbB6fwjrmrLsZGPrdnGDA1sXhA7jf
RbAmLxXbUW/us/WQQFDfHxuVcLDkRw079lk7xvPNVnREqZWe3twqgextxICE5CqJ+WEJreFBFt+0
UMMupkJN6lmGu2SvfOvE4ILNqLekZi960O3x72TiJ2F71aoe0hpFqzoJWn3YVtJNCSciwWJIqnEL
s5nedCuu8abF5sDIsuymUWjjuydOhhkC6k9Uv/1uJBTyVoC81m4gl7Nd8dGTFB2VoPXtTB7rKOzb
/cZt+BSTFkfFmjDxnviYtpfFzbDwlx00Ohj3u0D2yI1G68XzE4lvJO+Y07mXEQX8g2C3sdGDlE3D
kD0UePqQuuDKhWkUEdFEUXKLLCu5FfVI6KocP+HN07Xzv6ev6frpQnPRiJmpt8VRpL/iwU0aqyD/
IaRDRTRGpEwbxG3yjOdAI6ys3nEKB9vSGt8wgjuRroK8gsuSRcjTPUlCpU9l/Y0ioL/BD4m96QFN
ZWSSdJSoyCT76TAGbKrtUw3D0+IvcE0qQK/Kke65LPodSUNf2BLU7xFytHJU4GKZnsvIDeGabsj0
JP8Oa1IGEzin1n0g5YmrkzucHALjNi5XLAJU6GX1bGveGzpoi5YQ5NdIeoBnXU4z05qjB02QgpIN
XvTcpUy9wWHbaCTzPJbEW4B5NEUME8fsDg2CH71YuX8YbA+b1MoTT7wxOdlTxXwdp4ZVOjw6CSmJ
Dr0lJ62/BjPG7AVhDm+71R/asA5WVR9wHaXB5F5F2VlPQYqzaYS3/S7qWYwms38IhPbEJRXznKkf
9qNjhoeosz88yKyklvMFsUO+4iIXm7b2ZuTm1bQg7UaEWwetv1bdmD6hPzJwK0DRTIXAXtJMDnNa
cTFop1WVYYwSdcG+8XWM6GmbnaMANwneY3V4UMwYEYGmY4EXZGqYuC8wVImTr2JAHDd12m+KdeHW
AnuQJPEtY8Rk62jWyTVppLlqfVR5E9k3SwyvGuRmhX1y1c39q4I4o7WeUmF3YewvJuHX69IxmLYW
0RfBWWTfsV6dIiPf4nue7PIuNV5bD/5EZPl0TMYyQQRRMYp2ehPLCxvOVvotXrC0RX0D8WUu/jYV
OaXDZCPbNV6Am3d2Cz/EnvYnHdkguqQUUVGO/dYchtWcpU+WjlLBQLgYSOcxDtPfMTOUJU210Ede
2/3b0TQnO21GB9CHgf2oqcdLK3pjpJhv/Zz3zh9UxlDkFSzTNwxR2+VIHFWSzPlhZMMp7Ic8wbXD
LdrwHB46b0yR+DbxYxi3yqGu0t7i0aLYiDFOH4tqRzDzZzpbf1PDqzHn7iSm4UV17FrEwHNvyTOL
FKR57Af7dLCA+ABlH+83LTYydUmAq4YfBcI9dA0azU3cRu1ukwclctdOyp0WmyZugdVWSvQxtU3U
Ih7jS62W7cXNiE3OFRA7zRg59MElrOr91BTWtm+A3WwsZUsktavJPZvkZq2qCaEjHNHZ4kC8dUow
OGsAgDZsYBgCUrkTsVqL2M30be2PK8FhuK/jzFhNSFOIl/SSa0IHj1CxPP/Q9NhfhUHm7DLvO68J
UR90dqpDHZCw0VX0ZShaLA+H5SmBy6wJf6c51ic7jsGKtKKRQU1NHwk/ADJdA61auqM1PZj0GlvI
345qp69I8KQ7BlAdO+2RNUpbGy1xqn0W/eky88ixWpAgEyhvweKXvF3tgESmPVF6tuQzOQwlaBZS
W/D2B9apC+ZlgGpt12lVcSijq44gaAmh+TcKnK92sl4TtQ1q4CL6zrFOsuJ0cqhTNUeex7xB11TM
Mz0W1MwTH+06zCV1Xl8vfMKSTlgSIefNGwgTYC6am8kKECzeCASJs5iXyBbCVWLaO0c4x4R89H2Q
hNc4/xMnbrQ1RDNggMbIqZvotfZt8Wn12Ws7qy1UhfOrCckNSqcvdB8kENp3zTCZhpzJXp+ZOgg5
ynBWOHqmuVMCwSLEvo40X63mwSfe+VLZvrhEWv+JkBsGMohvfFYrEebBN6a7OES1lqBkiMYlYbSE
/kjBHnGP0sdaVJLN8IhF1o7YrU1SW1TndfmWBrpGVzpqCKhj/j/nAakKsmT+nSYrUep8ZEyMWPW+
C1SYy1h12Yww2tolzPlQuTETrB7zj5bRXTS17YFsR8YWGH7lydxuaxI9Lbg/dowfvVaWiD9KlGKx
8pmWPgGmrqAh1m7nHumiSzt9iaTbyvJqz6WowsZj07XocUZXPmAa0KzhabC5ynceQVaL0c4vVeuk
y97Tmi0KHMYGhA6hIYqgB/HljKLkL16byTK35FayRAxlpUPPe3LdlUTQJ6siHFgWNYBfSQt4SUD6
CxHXhoB4ycEXB7946fpcufdiVo0SbknliatANp7MtAo2oRxWbfNLeSEOdfObY9961r3ZuFR+ibtT
GD76Qy52cQSWYfcP0qByTyt8zbyOWHum7vXwOg4ZTcUuQlwukMkR2UDf7FRn4t13Ymx20LhEOUMQ
z5uMI14RyEBRp5FgOJXHcmSc1BMS7pDgTegBorljnOQRV31z0fTddPCNIN1LZOkTxlLYoenUS6bd
oZgZuoPDoj7rsj9oc+M95KW7wtjBPYqqMQGJpoJJ5Hjmk+ZqDI93mdRN3o570ofRpbfTJXVjuWa3
i1I2lAX+dPmHRweUAydmuBSIB1uTGFMYxXUKW4EaLURyW6CJjNs95uBc4MMMEwDi5FdWicjJ1fv6
hk04iTjkfyIWeTUbjakhV/i0kMFqwoGTMybcOL6UV2Q+m2zCWq2jdbyUwG22f5KudtMsTCsL59vS
k/nZC/ITrIlDaNDkbkq3Hx/qSN9xsAKegR5v5TRzPBj6CJBdBsfc3LLkmptiku4Kg5QzrP3WmiHY
1GbH7lBAp6bvq+Ayenux/2TOCdPmrGJ2Jz8Gz64Os0EHIre8bIOsBsnUiDQrQnV59ENTo5ModmM+
PZUpceYpQZzuTPcmwdt1TpNHuxh+HTPnYZHpkUDdeGubHeDCZHq3cH3sfcoApd7sXdBn/MrefWM/
mnzQPf5wMM9kCoTjQFLb875telLnOuK8584tSLrnSJo9HKEpdYyFVRcp16rG3yZCDI9aBe7mFpXL
Nl6xlkZBUc5ixYUFa41iT/7hsCdm/auovY2gpqXXAx/XswngUPJOvZfF50xXborM+lYMXsqDS9i2
h+WZ3gzbVCvJ1mmNaFNhS7jkdE+IoQWEMRUSw8QbsiYHk+kUMGModAZHy+jDeqPCrz58Bdf0CrOp
1d0I8sZWCE6kYJz7L9+/XyhUx1XQDlkx0Uf6ifm9/wroh5LefwAtHc/3m7yEBwraZDzrCgXKFBT0
3w90hQxJBQ9NUESGwono5fcvWBLdGoUa3e+x7/tAli7P/R1IUmhSoCCl+91SgUscJNFDrmAm2po0
nO+Ak3qwraAnT+FPkwKhwhkkqlZwVHHHpBQw5St0iv8wFlwKp/IUWGUpxCpTsBV2PtWXCX8VKRCr
hshK72yWAaXl3XmtpNzLO8GFnnsdCqAui9Wdce9GU7iXB/fl3AmwvjvHdyZMQIelavaMhYJgLAk6
5iuITCrYDHyCJBsJYjYo2CxR2JmlALT7T3UFpfkKT3MUqIb2guQQBa/dfxrDsxUKbEOSWxF7DOwW
0bvZmorS6xRtFwHudXd6LqreNcX0MaYTW0tBeP/nAxyF46nsG+vOAP7/z4DNSPUcQPb97wNMG+jv
v9fAYvbvNfzvA+6v4f98wP1F4glU/PciWwUqNgpZjBW8qI9gjKZCJCMdtNEyXu537jeeA/6oKxDy
ftdRcGQHJXm/h8ksHnMKocwVTHn/Hoy0tvMUaklSffP077fgMCMFZN7vGQrSjBWuyWdTg1+AcDaw
nPdnuz8COrVcMnK2dvdH1AoDFfCg9x/eb2ZY0UJBoyx02aLuRXdsXSy3YEBoAinMNIU3xcMoRekJ
gioUjBopLBUBd/BkKVS1U9Aqe+TgyVcgq92tHAW2VqEYsID02qWV25TXsGX0MDpjV2KvrCKv6rXv
wbwNw7OnWdrGSOg7amn1XPntkwFba0bInPrgdcjxeCIUnHX/J82daYOCnHyfW9uLD2McSsoNOO8w
Yfhn518aPG8B19uGHslyTYjiizMR3Fl2y95hz+/DN2vddfLQ+mIx9dIH6GoUOjzBEDcKJs5DsGKp
AOMC0thRyHGq4ONZYchCAcktBPGkEOVOwcrKMRhY+dVSGLMIAS1ayOYOwrmGdI7xX6Qs7r8qGGgG
NcDQCovu4KNjrjIpvPTIN/u7wKQDpRYKqhbQ1U0HZm0p4NpS6PUMg432ZhEpKFsqPLuA09ZmgO2x
A92GkGn3nMnA9OmPrvBu7OZqyvxtr8BvKhPoeihPoaBwr57xV5cDgZM0vA/YSyBj5p6Xi+ooJvYm
HgMTq5U/oZYmRFDH6ywwtYMmVio+zaH2U4j6qGD1oeFz1v5EamdYQzcwreEQmgu6RZAsD00d4a+F
r3tWmiAxNZ+sroNkKUQ+UrA8KdoVLkT9V6RAegOi3lFo/ZzeunJTwNuzkYZkyTbOEP/qc/oaOOWH
jNe5wvSbYT8obJ+eNLpySH42h7t87F8cVJFgn6S300GsFfwvlQygoCluAi7gTDrVq2IyrR01DSk7
XCwBYsFGWiUq8JW8AL3wV4reoFXCA5KntEWHVbGSJDRkLSzcjEgDUU/YIBBEWPgqyQCDFYnF92p2
/T3NTPh8y3vVU6azSF7I6sSFcKk5vPXmCkfsb04bgt9RTThKPoEAzoYhRVIRcP1CYcEGBSfIjywl
gT2tuj+zmk1nXoK3JuqMWMk0hBJstEq6AcW+KpSYw0HVUSh5R6uEHvh/GRsou5OmRCADahD9LgtB
H0KTlzlt2Xj4TTFrQaq2jCyd80gJS2wUJtAGqNA6RCfo0TiE8mhnhMOHV7J7CFCo5ChVBiVZCcN1
3KtBRuVp65aCcc3whDRawtWh8/DJqI2QMWK3YSvzHKGKkahjxrtMRrhMW3KsviKLIVMdo8/RyxWI
Dm0Pe+Btr7CMnbeNL4E7jORb1hCqCHPEXL+AtWAx4iDvdrAlHpHwTPl7S0b7DT8YHXoL4H41KNGP
2+vohJAOgx+Pz6WSBrlohLIs2ppiknS96GKg+H9EZdEv9DJYegZAmBx0Cg/a8k/SPyMSTtdlEXJi
5eJAmGy+MJRYCQPSm83+wQKlOVgacjY0a2Lh98YaSfAjtoqsj4GsFzifcMHmPxW3SKPQ52nrWvhf
XS8+C0uGS1Y0QiVjA7UP2ipyYZM1xm44WInszzQy3PEKLd0WjoP8kulFk3hyV/WUaCOKktbkMEIH
gQMAoq5KybvIB4OJoWfWVcesHjFwqZJ90kzTrZ8Qt5qNs+ptVLZ0ogL8lNN8jcse9VS2Ymp2aJTI
LA3ZN+vozir0Z7ESouVW9ZGa+OKQtb61e6qzEdVajXrNQcXmoWZj9E7NqwRuWoHeolaitwb1W6Nk
cIYSxFko42wlkYtGM+faYS7w4UQ+p4R0LYq6egjJk9etbafEdlGK7E6q9bHL/iBX8lYdyjxysWh9
KLFe2CLbQ0mjRHw5ar4KVR8NNmAxJfSLleQvR/tXogHEMYn/LmUo7hjulQ2cuU1QDPb4lCkBoQ/c
gJ4wVsLC8S4xxBl24dHDtJX8EHs8OXVbD1ViEO4cJVJkiUV5pISLvZIwukrMOChZo6YEjqaSOibT
Q4ryUWtjuRnQQkZKFFllKUFe0TUT9l/XCX71h77jSoeS0oXBzOdJmao+OnMZrUzTONWIL4mGahB/
ocfEiuFKfyI++7R5/TM9G3SbSsGZTdBZOtI7pJ2V0nhyZRE7lgjW3+wSduhAC6UIzZCGNln9a4Xj
snC5pMaIR3MDFWlt+dgZICxtEJhqSmkqXTSnmRKfDqhQdeSo+Th8xG7OEo9Q1UKwyiYTx7G9g4zV
QM5aKV2ricCVoI4F8So/GGWKZUQbRv4tkMMGufwTZN/TXSXbo5d1Ec5iA4vMCCmtldXrvrui60zg
i4DcJ6W67Q3b2SNMH0tTo2WONJi2f7+rOy9e4peBV65rYMRPvrm590Ovf9Qgtq6sbcvprhJW+DNe
E2Ct/+7r6fwpNdo69webs0FHVYiHf081mma5rs26X99/ev9zUwXHEaYpY0uefbSG/sjQ4XtQL+X+
LX/AIpV2Ybj99xcMHfxtzI3r/SGehHOGEtUxTFKvtvFQ6eM2be/uz27FxnQz0ZUqRTWGBg09ZFTW
IUDJhH3KskaAXSDEloH/FCPMRpxBiPWqk9NfTL/QbSsFd6hxeoaWd/CZUi9apfMuleLbU9pv7GMY
34Whs2y94jEs0jfsPj9Cty6Wo+5aTDox0Ek/EyTlhtKWS0TmnVKbz8jOIaJT7ChRoidI0gPaqZcW
kbqDWJ0Z/nusxOuiWwXungkIxjxK3Z4onXuP4B00tlX6d+K9y1fpSYxA0MbbSiXvIJcX1gb7iL8W
nHQhUdOXev4uS8iTpH2UyO19ZPfdhHjeQog/Yk3W1xgb27hozb6xkUj2JdJ9wtfALRHztw1yGoNe
GrsvpP690vw3Sv3vKB8AHUOA0Ir3vnIIiLAKaLJhRB1n+1RZ3XJSfgLqC085DPi68hpQrgMV9gMe
w4MIO4IQnJaOHu+b1WC3EeCYI5R7ge8xL2xiMK95U8YlQLkUjzTjP02MDwSIABLsYN2MyDXptn7b
Xf0gwvovSQYMDIr6cw6Uvr4QdIexVuiUx4JP8xmd6zCZ7qubKWdJJI9zcm1mz34ixNRcNZ1JfY8A
hDz2atth5iAxddActon8lodDr1xHCRaMbZj+0TRsfhq//oqLIdjCHQa07oyH9O4cgYWE6YRPQcHQ
tS6MzyRzOOuU30QgcJ4olQeFjRkFjrDIgpU/RUB7U8OwQirjCuVgQRKcxeKKq4WjQK5SOV2AgTRL
J2JY62GDAUPYc3RMTJ1wyKBPwT4rQUGIeYanhlGZY1zqvEjWqjsahZCQHpYbHZdlGjk4wo4Y2ilX
Dnyu8cMeugxhDZ4deA0MR0f5eFRMGJYNVomzK/tVOBnDxtJlBEs7gtLq5rKf4gsHM7IjxMQrZHPK
MyRmDYoJiVolw6dQriIp9iIdVs5gvcWzbeG2it9XbGQrN0toj9dEVOV68JbUDebQmvPmYl9CR0hn
1hNl6zZyjs7JaeWj08i9qXxPoIduNCvxQ0pfCnPbSJhJsizTuyvumJ30xs8eOrP5Qp5QXbVh2HSW
U5yCELNCL22uQT/JR3YwiePGV8F3NTepr4jXlPM3kQt1uenxkr94TpE/AXlkHPztNpv8cdnZNk54
YXXzaAjpaXbByYtzkb8Sed1OG8of4eJ7Nw2zra7S6bNglcfsTK8JQ1hUT2aRzMdwRtJAoeG7sbb0
QuhCK+HwMwgX6UOCEwqBNsGfxFNPmoQO+hymkrl83qwzSpO9Xd/SFqehcSocGp/+K/ZW34lMvpPS
LI+OQPrRDEaG3Q1qjBDdyNU2en/pu1ge90nkL1PGuhiviurEFXVfNul7ORcIAkJtkzu0IuOpv+EW
CK/sZM+MPTAnFBraQa3jIkLU0BYbLRshd2VjDHAy0uwlqad6FxPWlDenIBb+rbWK4JaIsTjWVvCl
UcJtQ+kZK81kiMFKyDAIynHRJCBNmWtYuzIYn7pCYFAWOEvWIEv1rKdVmhrYCfY6l/esgsoNKwYx
obiUCAK2JfATJUFQnvP0q+4wQaoG7JulE5hXY3K+nDaLGX0U3U4O+Sd5QMsGK+BNmyUjzfgk3ng1
eTjBkNfnlAWi7Flnapv8oqHImuc4K1jLuO64Ew6bARvPJdDZzAchXfwzcc5sMOzRNIJ+BueV+SmN
gST9UA6eh383aI02RtfcPNpGS0JsypVT1/oqHzE/52+hPLPr/eAr56TKCHf51MdL16cSTSzmbe5E
FeoU0zKlMw2PPMXLKrQXTo1//Dji0lrGKWWYU3FhKx/9mIEWgPZI0/KsxxluxND1VI5xz9BAjFw6
LLd8mZUYvOeasTC9jnLWFRxOiY73S5oxoUn3bWuk68onDsOLeCis0y/bYCoQB45u6On9Rv5tdmKx
JOwyUyQw+9IkxTdpPOGtmKN5LC/gxsVjZYA4myHFzWD6h66uytMwC4qtnlCcye1DZkekvHQVmSx6
bdeQs/5pjhNcYInEW1r9fDTH/2HvPJobV9Is+l9mjw4ACbuYDQl6UqS82SBKLuFNwuPXz0F1RPfM
Yhazn42i3iuVJIpA4jP3niucNWEcnCF2uuvMdMZMkUAPdiP4jz8idwa4eOo1zl17g+fjtY3FZZbD
MfMNVogLMQc8CVyocLz6jftccwIRvqv5byN2JQzZEhFI05Og0yMNqiP/VR/101Dr+roLQ5BTRJgf
x5xyjoaN6zYuQWEAQMAOxSRb6q+S8fKqDi2or375sSwu7keKFnip2K6MtLrzQtRXjj16m74QqJ+y
6dr0fvNUO+IUVu892pXXMmMHwB5ZsdgcYEtBMEW66VFgKE0FEcE5m4mk2HXi+z0P//I77BefsmVf
09mHmvkkNAWCwMpZpyq5sYj32KZTP76FA8zkWM0vNLPOeQYCyC4rb4T73KQFYFQf7Ec8xLdYFNoa
lipnf0k7Ti/YEIdKT0J+jzZ21L2ptvHS6RJmHCtQ5uKtUpLiOpXaGrUjnXjmDAHrpBfSccxrkWQs
QY38xRhaNEWu8ynHFlJVQsdcMXGAFYvHYy7fSL1k5DfWlzHi5h09XUdiTtxm0iP8QVtoaaz5/FRu
Db/PN7J2dfpLF3oFjp3d0AxfjChuYWqMYBN9A9V5mOzrtvnJsZev7boOd5HNmsu0neXUCI+DfE76
bNw0IuRVyeUiLoyJZs2NdrkIr73Qf5shxWUu5mbneOk3EZjjOqqm10ZyBx09TD10mTWOb7d7ddNJ
bJucFA5zBMzBg34M0gK4QDknT4S7xNRlxlnPE4ZAVrjz4k47ilRF9JpWs2uNjA33wMEfIvRZE01f
ny3SFnLQwy8FaLlt15DJ1OR0MG37O5hRIGzb2BQj3hyYmDDVLf/Z2lqMHF9nCstD07n4VvLkatbV
XmkDC2rgcaNgJq5VU/SCDJERZGh/8onU/ci18lHXVlFoWVBW7W3qsnlu0N2pAY5nzJjLE1q90zpI
E0TWhVfOsfDqU/8dXQKzWze/6sxC1sbIQwvfGMaAMMT8Ouj5g87aKRpn/Thk2YEq4znqlc4YK+pX
cWGsQ199OuN877eMi+y7qajv54g8AC/VcVUr9VB7i7tR0065NleX1mZJ5cK6tTuoqmZUhtSq3JZR
brlI5bUbb+hPa/IWl8RIy4jhTd2Br8A1IlbkN+3mWesDML0ehWR5nmvXJenhNdJseR/CWS7pQlJK
MltwoectDmK+UQD2vtpOAnHZbMAadZV2Mzpu52xGIJgtL6Sv8WnR4Eu/PCfhfTt2+d7IwzkoYIzy
CP3N8+KrU656Vtb4Ow2mcxE6LPk4PQmiJd78kt2NloGiUr11S6L6eZrKh3n03LWisPPHytqnVmRu
vDlpQdi2T7XpGyu3tZ2nvjAevXz8Z7eS20uMYzo1WyeTyWuksjuPMCrkrDeNd2HVjFN0SUeDl4d7
mYs2Poq6fEd8bt8yI7pTpFRCNpvbd4rYdZr3901nz7dMMG5iR+RspKGVUHoj8xxSxK+SYbjzqvjF
Qgd9FY01v5i5t2r0CLx56puPehX/Zp1nf5Re8Yt6Iz7moFm2DAtOSup3Uvedt7UzTWQHtwDG/X4n
gD+e6OsCDEP5vW6yriLea0VuOVvwpS7tRHsTsvq1nOqi8onytPLqQ8+aybcQwpC1RkEaDW+NUV/K
GQl0C6H1AP2KuJCGPMCkZIEDHR+RFb4Hj2zmDI86b+tk7woHZndGECIiOhlvMQtdR2QJCAbHB93K
WCD9DThoW50ZUKvKvV62SCccL6JSHFG2D4a/sit5FLHWr1Ol7YWqNYblfrJDHkubaCbf8Uy+WKJ5
N39pTnqdwI40HWGZJHl/iuHLBb2OA1OO+tE3wwejV9Op1Vsehcal7xhXm7Z7zLwsIYDH7bZ6jSIj
V7MBvGJibdFo3SkB+S2JLN2X7x2/vh1vLX1z08fHZiheLXdAdy28oJ+7OhD+tEV91t/F+aDtjNog
T3spjGcvlztQMTqgPyS15NPGG44PQM013zWX6s6SRnuWIU/2tI3An+bD42yL/mxzgT/kFRpa24El
VOYXJkTNJo6GObBwvUAnIOK7fWhEnp2tNqzOmBqqs+vPYBU1aiTgS0RG/P0gYZJRlzduuczZ6k1d
Z9g6yqz4598jwWy285S9hhVSyYEF4Npc2JCu0c4nkWBBGmOCmyOKAfR1rnWi33V3DmKHY18zF7SQ
mge6BxLVLCwvKDHx8FUcFfRmLs99M6frXAqOkrFXpFXQaYHyDH1IVzUNDDNQqmiE1SdLy6oNECdA
SX3ZbZRijMZNYB+nxDED4D0MsLquP6Kw7Y9/v4xI2yaY1OiuwNTU7Hbd3TxhH5TcI6PqHTBHtBa5
bfnc2UnzQL7THn3+O6AmDdTwhMa3WZVdfbHHvnifZhxt9YWCOj/VUfSeFOKJBy2kW99YmNc2eVs8
0dZVmh8a68uLzWk3VcVTkhsfeC53TQxfyIj1LxHWFlHjvBHqROx6eTLK+GMMtbsCOE/e29naEnXO
SJl3WB+dzQjxT3bWphPTL1drS9VtF2uCMZz8hfZl39X8hG75JR1eiNH6cNO7+5T3H8fmAKhXK45h
6TOHw+5ixSGynzA9D8L6nUotXMfRkp0min2JMSKN1X1hdwfNwIhIRb7u8uwL6gN7+CjcoEtqGMpF
mG0wWbQlDCZkjLwd0QNzAuC+fsn4Kr83+aFt9YAw4KkST1Xs4a6FFb3yYxvElPeJofi+KE3mFznz
R79ocffVNc8MZOdTv6Pq+fItH/kfSEAmSxlEpMUl6s4MqGvjMewGAKKhsZo0/WpNxWdlx3ilc8ZG
hNlK2O9MtuWtVOpuFHG7SxRZ7a7eQtAR16ZEudsjtyNCZhUrzIiOvmApE8sga725z3p5xDLr0v94
d4lz32VgsdOGmZWw2aHUCTe5Z+CCaT/wWnASmeWPilEpLWF7Du/vsj0yF/1Hl2wHOe4rbJQbDeES
+MFqxfSkDIR6MUl/7d10O6DbXiWN87Aoi9Yo/tMdUtuTFxZMEIh0aHVyRGpreEFwujN882Wi2NtY
/pUAmHqfdvFzwV4Bddo1SuOnpu6IJEzSi5qqe71joVcKRIyCH6xwMy51s3uUBPytamsuV31ukd7G
r6LIIrFBEP2mURt7CCoSCxmKBTJ5Nne11O7xTW9dtzmARnn2XN/eQI8DbBo6N2RL8TGqIQNpMg3y
gsF8VT6n1nRuEq29MBc3dqPxB8L7k6b3+7J0v6RFqZV26c62axKfcver1JNhgbIfRGjWAQwX1qZC
36fZ8CdLKPQ4hynAvDuZZuheuhW1A3p2rlGwWYiELYvDWYsfCRs+z323qU2oXjJmPs+bQVE/s/Fi
W1UWwyFueCs4jUo/Z5cxglzlZVRD/zhRAlFhcBCGBflq4JhfQtxyqSas9YQSTnXM+2d7fIjd9tHB
CO2Z2bPSiks22A+gyZ3lKQfnDLq3yCJaUJvqayQELqu4MUwLtXrXL4pQE4iYf4h1pN8cG9uy8d4G
mygYAN/dWpgkySD2eUSiffQM57UeLFT2Ef6D7tTpPAf9JtxGrfaiTQxqnAwjda0fnIkJsspviQNB
09KJLXObZ5aWa3T2Lxkp77DvyQqf/NRgO2BPeGjUp8E8TxsRsPs0p2xT0EeKLyI5QaXWfcVUcSA4
BdGaz2p31UQqPfWhc1dlzTbEMKx1d11KmhZ9Nzxkzc1ZGc+PCaGjeLmqTTywDyIbba0Z6Dm7bkC0
02JLUQvE2SCeBhM85VSlY2xq2PlpPyYy/mYMCY0YAS4gxNQLBHWDFm5wUdOAu8ldTxBt6GPhC0dA
Fk2yjUb5PM9dfEKyvU4deld3pFFmWF6uK+M9T3Ai2Si8cRe3T7Z37sRwUrqDbUO763uq6xg+XJqw
5NacO0WIUENMVOe5HGnSuBG6YiAworIvQd0vK9uonj6ZgQzXNK/Flq2AsTGtbB9PWn4hb2vnm+4r
z/vDwGjWZ8u80mveYeMZU+s7Oc0HAddmHRIpRzQ5R2LY7MnREz06Vwtw4UrT3K8WKPjaHu+hv0Ws
8ou9l9S/fhh9m3qxs0Oodr5kByTDoJr9p1o3rr6y4YA0TwTs3AZNe+kUinUUGgGBQPPbpHRGatT1
3CrZN094FPIMsswz4PG9KNoDHAd7rysNvx26S9e7SIRhXKIXXM+sYSYcOqEnLqFfHbpYu2Rl8iyj
7DO0mhMK4pfO944Eq3DJOATgYNr32QSs2ThvwcTUrGYT7GJZdzTi8dC15sq0sCs5Bj5+iWsvLrFL
eOMSHoaXf8DDuuC7TK71GNRg5KQPIoV+y28ZUVmsUZepBocRERNIce/bmpFGHF5olT78inacaLKr
PsUP8YRkA9zzZTandWSmH8AyPnNNvbUQGypHvIGjwFklzqpXF/yLzEi77KpryN/syoRS6TGxRCJE
GKyAUa8/92iYCsKLsK7dNQU40SUxNEn2oerPihBoa1mqRP2+ENqeyK2bbzYfefuBy23fRurZruVD
bDo/pPy+TH608OI5mjnsH1wXAe4gmOmH3vRqs+lCojZaIYmB/ByjIb+1qfhNDe3FrsnVArNkTFqy
60MCGcLNUGD8Lh9rm17bsy5o3z+8rD2lGdsUm6RYiAJM7K9GByyOIKyIN1RGGoOf4mhaMRsl06K9
AFQrJpBbCyZJL9jmO2V9rZ3xls9fpUzAftTGC0xZQi2IFCR0/twWfOoyQetV/ATL/ZbCiAmExQ81
pWYO2R1jvV+ueyt/lgzg15MKffBSCGSHRQbJFToNEQupMMha/7LcxjIxzm44nCCGbwGAU6Il3/Dw
D1O3qHZrbgaZ2AEj7sCmStcj61WisocUs20bhkQ8Vy4iMhh6mHg59HB+bUGC4FeDR06Htar096Rv
TonxN4fwUpR2sYr1+MHR3WBGBhKWXKdzIh9cGRB2xWIw+mQunmywOP328SXXWA+rlKChLtfedWWC
jMTmBPIOiqpv7DuewJBT8CJUflMGQ3mLJsGKrn2YZvsFEfB3H3VHMGj8ErXxfuSSGxuI4iYgIVk8
cJ4NgWtHGGWk+y7dYYcjR6wZWhbBZGj3TjSCD7V+DL/7KIYCDQkkUVwFjArSjtABEVg6GYEsvBtu
6yjCBQM0/K7r8l+fGNhaQQCkZFsjyzyT37OOx9hCyW1+ZK740/DSGNhWOwSSq2YiwpLHCZF2PYCv
bjcjFmet0K/wMrEN78FPjim1VwpCgYcchoSZsJOaUJUSj/8SitsTn0hwbCA1dDIzLJsdsGmi0w1r
jdCGeQ8+lqzj8s4W54+/d4cWDdWEglEa4FrnoO+bbOvPBVp/BK/uj8dTiGBF51iVHNZ0z9b2GUd1
cdGWctRPv8u0YgmY2fA8bhMj2MTO11gh7socvAeSw3jLyDDQJFJBjgsTmZbikbt1SNzC2o8EakAT
yMDtPLf9hwBksNRKRgMBeDJQBqkOiDD3Q2d7v6Rqwr/MWd77NWv5pEQogr5oY4twPPdpqq8rR+4c
okuRCPhvYNzdzFthT/1uteqjREzMRbsnXgCAg6W9TTNCF2fk/reN1zFO79BufEtI6hvTxEVacKNM
GD1B0VfMZScmluJPHrpwkomdnhWwAcusUYqxn1rnlb7xRg946/fQWgwobRIAxozHwM1Lm9+ZQAJk
LpLdjh8MeD+G1mDELTDNg+SpkxhuRI7dTcf8lU/AWlqcz8GolU9jz7bd9KggBoKtwonrDIrcqTe9
jzargGH4QRiR+hEZj6Yvf5kmsiktrrGf/5YqAnsn7zDZYS1kkF4jSttN1izXsiIolyt+yHX7qOP8
1hs5H0uOk3XXYICzp2K4t0xzDlyrNIjCTtOAKO5pU4UZqzAUJtagb6q4Crzedw5lDe7N6pfE3Do+
2VlJmE2trj1h7GPH1cdcBKRqtcub/qrB7Fr1/vzWIh2lG8oYHnrshKa3sByIyUiuie6/QRs9zkBw
EeKTJC6q3yS0r4z11CGkCWEwth0i/TnrWGKnL57pPkRMQXmSzbdunE5DbG3awv9jQTLp5HiSMRU3
AZtXu8YMZMZon0r5PClzWZGd8+g8EYQcMDs6TxwMWTPeorkC2DsEGOVeO9kHVYm2eCArKv5VRvLS
wTPcZCmzU9LaV7P/y2N6K2JOhlpUkPESQ4Melvxhp/4JdIQLU9NPOYv2qp9ctqnVga31pfM11hfI
DNM23Ics8pXlbfRWGacMPPAqrJjeoqxj5K85aluG2PcLD37fCNbAtbRgdHFDlmbubxRercAmmd5M
Qwbb8egdQNrj1Ga6JOLk3DnOT2QxNfQM0PsPTO7q39LG8zxPl34gSc1zdV47oYJe7l4oVVFguf6q
tWBa5MW3oZuwM/CPMPaaep2nVMS8RZpPWhI3R4DU2aYyC3g7HnsPSfxR0EcAdfLmcegHtn42oAar
Mx4Nvwhc4zA7hDGwR3wj4QFk/gBcYo4jPMv1ESXlS1afeyPfpm0KS4pogB3azjToY853qCGr0lra
RifcRD4Wd5X0j3anfwgWgGtmIH51glBYkCVB+dlOR6/942R0d6U/3lAvVruMASADxGw78O1oC1v6
aDhGHsIzWmiCs4roRcf3DAFyRLNlko5oPwvFqezRIa0Tk4DltHyTDruJgUka21H73BrOgU6mopW2
HoahmfneVJlkenz5JkgRP3XvqzW/GO9QLiPpWJ2Hed4ZFtNaDDh/RGc+Oam4EmJOkkXl3rsjk10H
9I3MS6aaYbc1q3pb9hBHkZ0cyAptd7ZVfIoY93rlfRno+YSP8YuQP9jtE5rFBmP/vihiiGuagArr
6+uFaaJLEj6ANOk4bJxhN7gCChO7XXJVoDATPS/BUBuJBfFA+aQ5s2OJ1YfAUuLU86klidBw7eWY
p3ga9fZnRKI8u8W3aquDY0RBm5fRXV/ZN7qri+b326pr/U0na1Ix57NURmAMnGEs3g8mcTta6LkQ
O1ykoW+hnV4ji/JRvBSx8zbHxrzrpWx2tUcLZ33OziKeW8JSu4pOu31cQtsL5rvrMJ8/XDM7mLrh
UYHEzXtqU+YKP2uRSDnxxmuKdMcvFBmWrt6lRjB57qQhZl0+15XyMI2J+eQ1qXNGVrws74TzVkPc
LzSe3zo773DW7CCX9XsWH+PBlRtexlvW19ZdFZV3zdSRtz1aLO2HThwdwb8FdBidbKl/JEjjQV4R
VT6MhNHrpeWfPZQhBy7Sh4hw0EjxwtrOjO+90vn2PVhLhbWt8+ei0B4iuQA1FfjfLHSXdfkKBMlx
FO3r7FWgTmp9b0kLml5a4Q32ox3MAM7N0WTvWyn7VLsxTCxrEUr0+WNrkikWNZUIbJXuVXIrPBOM
roZkNCTjF476ikTGOydWZBnEOO4oGAZ7HHbaFBqbLJfkHqFLk0CqjUKWAXG+ZqMmKLq0w1UpHmfd
QctbuPW6bj132+nOg+NnDyqJTkPW7tFVFFsrsT6RPzVBlGiMQgaOcWRmzEE19140DMut5RIqr14V
Nlj/8QdpRHVZuVFscA499I7JjhgVASQoYj/NuKHySz8wkuY8D2OeSdaT2XDwmJIQPq/t39L5oYgU
gjWb3Ff7EVDKvR7zCWwtQ6J//A2V8iWudGc/AKhyQgCpzvjJsDwPolG/OvKSN4wnekqDjCLdJcN6
Kxg3Gk1Sbvyup0cVvbVuFXT3ULIDnx+VUwITSSgMOfxyg2c6MbRzWyDPS55bo/iya+fgk1sPHNwf
NgRt+RmteVpc6zx6cKnkTlH4EPZuvjcruTdzdRWZ8zL2KC3i0XBx4HEkNeVea/kaLKr7oJaMFnVy
bnvuYjVYwdhoHOBzMy2+NLb6UNlaTzUBDsrnWBrm2hZIHRwDtrl8D8cq3Koi+/CzgWiySK7dihZM
1+tjrEM2ZBrTrfe5pG0lTSfAppmvR+S1TcvMZiaKrC1ScWjSDvkBW5qNssSBqHmOy1zcJ5hlMcTD
Bo7qgesjFc8tCMZVapCUbCXJHao282jk+hsSdGcTszGd1l2LA1LFOR4iJ3/LbfjvyNOYHBd1QC4D
dEYRgo7gZDz2mlOTeId2CO3CEHBEiePUagXFUcV6I/FN4C/TvNG7RDwOfoNvB3GrZn6A/r6A1pkl
2oTnbhDRr+PKP3RF6RsLbAs+/j2e+lOYRF9TVX2AMykQpOAi1Nss2zsGEwgCTQlcQ6HRo892oAth
ldV+yJPOiIOsH5DiZxyX8NqHgZsL7cpbEpVyHcGJeNahuWJB/NGpA+4ZmUOXiKENZNNN5f7brLpf
Bq4YUjWXAKuyo4FjUzWROQ4RlFycdRaZ7fHvB4c2zs9O2fgGbaw+lZwfVo76cRFXsAxMqw1WI5LB
gA8EDTcuyC9qQEM0x0nr+FDL9vj3P//9AWDst8Kysfn3/9KXT/v7uSyB901j6jgPChsB7GCf/v4J
RWy6j0yalrxIwYEMMtqwP/xi7Esmod42OcW0Ox1l3c5HCErzsRjUK+9Nsv37X/EMyAZoCqXmCKQg
Me/9CYeMYMe09UApE5xoh5eunw5a0od7RrFMSmLrFocZi4CYyNQw7r8j8zS0I/e64x9FBgjC7e4z
u3kY215iDCV7nqX2vre6N3S5kGB+qBDDfWuG6Ta2HH7hYPRg5NPilM4frXzGbSpoZCls8d+Fr6xh
ELzVJblqzI4DlSCMoyOxXds/jNRFHCA9GagR/Vqskq0URGkrKSzk3Rc9791nYKebBO3DR6xZ/AmH
+aHovO5VxzvCswbBAaKBTO0Ly3A2TQ5TVPUFQzS3utMSX3tsGNicp0UtHOZp9JHwSGbKPEw3ryDC
eUrweWg2FitfTdEH0Qvp2kWG5zgQDLB2byq+2MFiKMvQ1D347kiyLBLhWmY/MP2gP6b1i+lqgJYa
puu1hb0rDZnwlYZ4s+poOphF/13a+ICVZJmY1SrbdOa4cTu9JMgKkGwodedusBi7dvFgfoQZKjyZ
yO5mcxfcpUODZF8D6wEfo96NS9OcOl5GaI3WX/KJp+Tff6aJ6NstBBKrqfJWtjOVG7Rnxj//snWq
tz4q8cf4DuyvGD6nU5lET84d3IA/zI8QYmagU4FC7dwIr0MzR1TIaD77NNO3EbkzvoAgwfHQbq2o
IxHQbB6z6pz6rA1wxFvgYvtrYo7RqzNYlKRpaq0KEpeJ7iBWoXTDq517Ei/PAD4dvGasYMW1wDmI
n2DeJnnEjGM8MASwf9xGXDtuCeQmzF7cc4/S5OTEcGSsgZ5TJ2IlYkQeNWUELFHfZFQNSKeWMSrm
wpCtp5tU/envn/79wSy7Z/we1daubBf8en/WbfsYESOQDOJEwA3XMb/Ts1DaVSUZsZroMTAMki3h
ikhtignpoeX95KFUAfR5zhfWMrO1LHPMMEY5ySkRu6BeaTYC+lgMwUNM2S1wbOC7UGSyb+NxDJiZ
7eA0VtchKR+nqP9OTQ56o2McPEcMHkYypUqPHCJ2EpIOhsOZ0rpFsTIYZ2fO+yN7fOBVRY+oXDf2
HK8cVAuqsO67Jx6cMFHBpsRShshZ66Nn9hPvqqO/2tpebusIGZuHkPNIKaaCzGt8FiXVcBS+hNcA
U6FY5154KXMWWV0eP8BfB49DIE5cfvOUCtJ47Pai9o3HoSF6fbLddlVItdVRvx30LqsPUntlsbGz
ffMWpY6idAXcJ2nIEVvDUmf5YXX+V50z2ZlZjXBBgcvUwb3Mi5UD7xo5hH1gJx+68L+1ava2XXH0
uujiaaZ7NCYMT/pk/6hQXZu42zkSP1xPhex1BtF1GkHLY2wfQPKjDit6koWjp6Rwx4szzNPzXC6B
jyIwneFRxsRBq46BcMY4rcimYo/6S9/l8fgRh3N4YtxCVE+KJGsa7GMeyS5oF4lHP3GSN+wuTac6
GXG8HmwY13lH3N60UaG7jSP7nVzE9yFDOJeg8SubMNyGRaLjbOEDxBsLSkfnrRuDh86s1lOYHBhk
ysBizXEUsA5Wujan296tb3PNwax1+LhQ3RRrQNb9qphTlqE5ti0RT9vILvkh5urLrbjoGM0Bj7j8
BaT/P0G+/F8I8oYFdv1/R8iff7ArRuV/Z87//Rf/RMib/j8sZ3mMma4rLOECgx9+mvY//8N0/wEH
Rhe6IRxD91Au/osgj9b1H7bjup6vuy60VP7wL4S8JvR/OACXbY9oeN/SLfF/Qcgbhrsg4ssMhUZx
+P7P//AMjweiDq/etjEp+EKY/xMhH6sWGcpMM2/HM8AMsk2Ccab3cRyYh54eKyLJqF5zCIkY98eb
tJP3pJW07zZ4WkA7kaFv0U39mQ0GDk5ea9ssih7NmoyoDJjnNo0krIEuPdSNfjf7Nf4SfB8F59qm
rP18NcKeWGmthRemjw+9k7D19p2tqJjxzZZO5dEcoghgcq8Pr3rq4eOW0biZJudilgK4URyTy6vc
Yit7thWgC1hl4YOTfdfcJhNHa+kv2/sWlXbkZdbRJJEZavbOVJz13vug1wTGJdCPRQH0z2wESW9M
KGPhPxCQ9dgW+FE5ZZ1tzE5ondbPRoQ8BIIQQvEWsK2OnyDX1yHa6u3gmOPWTPbD1D7UEXPryDsI
KAvEDcORT03RBCigUs4j1sDUXQheSVhF5o7oonVusacEk3tW72z5zK1mmgUw5xzXXdqfsQcTAe7K
Y6q1nzOK/91k3Gcstzcs4tFfzw8O3PpDkuwsIJb3ytTeB5XaEB+9m1eZz3bb5WdVavcmq5WY3lVT
o85SgN1Gbbwi+cwQLuAl95oVyNduD8HhFdlplfG7r/kpV7XLqpBpR7Wj7iYIZGPrQ35QlLgrsnj4
zrF61jq2TUNkDoDaYfAr9oeihZCe5XgJMtRKzGW+OFzDjWPlRYCqy3v0kgRHd6+HQamle1hEmAsG
09vQAhp6om+bqCooBBfwHDQN8vggsemSORB+1RAE246KR51yfP1I9rTj0Gd3Yzcwoll3PZ+rYDJy
rFp/TIl4DI5SuIbG8Oln+mbEQvFis+Iro0vF5FoD44QAQXtqBGKrygUWlo+nZPLOMp+HW5XYZ1sv
M4D44JuXh1Myh8R9URrjc5wJx3Yr+An+TvLOLtNqsoKszFtXxHA7otvoja1trZoJpjEZ86Z3mp8I
G2fQQEhcQ/bZgx5h0Bc3r2K+k/6CqM58d83jdWWlCGPYW/6mGdQkr5yW5+zv5PokllOsphV+6SJz
Nq6JPkUZGsH1meRC8IrANuSXtjTftlv7G3SofpA43Z2mY7JzGFKTcAVtssxvMW0NyzUC5CKWGxZA
JaPwUHHiEdvICTaMg061C30/gI/eIzbEBk9q2bvr2E95B10VLAb6A5OwlKraQv2GHzJNNmqczrsw
w+W2xLWTgm8NEZOwHnlv4no6pXm8dzzLIYKLBIWmPwis4KMavm2TpDIPjjEhHclmpjzCZkFLqJte
sbK88Z0nLNO8bMrBF0GqZA7Awml+mLGMk3X/kqA0W3fg9dbUC9Mqb5jS2jMkxdH6KMwwOmoTuJbu
WMtXOEDkOsbw8k1BM+8I67EU05OsmpMq/TsnQSMz0GRtPfstj1HfZFqKddBxAm+CYS0s67mtyYea
e8wErdt/YcxDalAfwOnwGly72inTWcHIQyUTUahV86ghoyjQHFvVKxGEkWjdvVL+kZn2fuZfUGuh
w3SsYadq89HRL8gfXyYbMkqBM1XHNR6K3bhUZwIfEvsuuHrA7gFMVhs0yYucMT63HrYy1b5m3nBx
R4+eNrYVK+Mh2+m6yXSxr+HhuWy62Teh9YRvFyVvBmuOIx6YDzLKq4NW9t+O4W71Ej1K0p5aqVFe
pGeHiYs+W6diAoK5rBx5bP2Ar0c54yumfFQ2dTrqOwPcKG+jzUlUMQzWZ4jBldXupsYEQuy6yHpk
QNUPgS0Ucjt6433eDK+shYrAWVIaTdxGCeDKBSi39qT36aOug9xhjGc/6RhMoXUKUXlugXWPQd/O
ATpgKKyht8V4/k1KXRz49uI5F/6tzawB9Aj9B5j4oIlQ9cRy2ivpcSPgc1ueNbeOEDw8nFTWCU8r
+jkStO245Uxzd+6YT0yru5e0cKptY7aAleNdgzWM2JDpx+y8+6lpr2Hh3UOay2n/AEk2o0+4e0Ug
kZsCzQclCFiHPpzI69JymrVTMuBwa03b5Bd9EN/KXwiUixBLmOIBZge6/sZhiTMhl5rh9itE1rus
JDNl4h5U9bsO0YyEgGEzIBcVRX9lvvkZclHABso/R0LgPaKtVPGpDVO4xu0jeVi3A4GQX7jE1aYh
LGZ5g96ziuz3ps7Tldn4fzQfIXIRAWlqw1NVFv5+WScXrfYGwClHYZC73EM2si7LY3oUJ4tbRjCK
b4wtLO5L9ywavLtaTfA5QEp5B9WT1VwVVds4+7IxdgdGjk7e8K7aqCG/je0BvCytRRnlG++/2DuP
JdeRNUm/yljvURYBBNRY9yxIglqkVhtYSmit8fTzMev2VN1r1jM2+96kHWbyZNUhwUCE/+6fawZv
/QwcP5PjfQvsvoj1AcgrBiCTEHXYmlQ/jvdqKl5sGlNWjXLpdyOZzSTL8mAgvRhyuCfDmm3d6EGU
hvKcIL8hOsuy1Fy5bFfkViv3LVF2FT9L+HMsnvS+yYihJ1O7NfaRGhMa+PbKE0y0Amengcc7mmbn
2RggcX6ktEFO4ikER0IqQy6yZCQ0OPImt475zTCw8JI4w+YzcwNVMWavwsF/TsjHHu1r/CKuV0OZ
7lyVXVUUUD+5zSYhIOUqA8QyRNMDzoRj1XRbZxj51/mdv6I45luxKC3MMaFobMbzM4bTso8oeRCe
5UzWlWeM5lg8IZUcFK/8oqBIZ1VV8VvbTg/Xj1JbDN9sw74KNxYLVyt25gBbNMWyafP7F8oG9FV1
gH6TykCxsN85zJRuASe+h+s+xa/2CINIGfRKA0UzfGsVMVkZZvKuafwFNgMPfY7hfrDmdRVwOMKi
YRMl2sFYXQo3VUS4h/pALA2jsuE1bEMUTnYvF/LHMeWKVZGinlp+MdoA6mcCtGAzZ+EMXzNqOSqA
Jxg2onlV+6wmKgNGoC6mjqkNQnqPyyd9F4I4hUH63a7tc+20d34LUaKO24aTWnXPhPnVjKvbJjTS
rd4wbpwH7lWm4x9NVSeXzvzUuyvTNRlYpe0MMD0RHIayWLGImGsp1Aorcyn+cIY9LlfSwHdgGdqF
KMkvZfk5rDWcuu30A8Obk1tfyGM0yEcfswhNfLSVlOWl8Ft1sLv2qZH0LGTGNo2BjVXDQ1gP/dbK
4/e4NyePKRArvNN0q1KIG9WqO7Tnk6FQUkiN2nQhqadreiXkiIhJdOdu4AW7qzpD/r4G0cf+wOQC
i3LUn8HyPeJPBiKocfAlQeogjZHfX4e2w/S5iW7jUhFnYdbVCDyZHaFB0or7yK0ztmR4oaaOblEI
42XlHwM3g4S2RKM++kH7UE5XWLFV7vumXOtaiWuLlyXvTcKw5S2si5fI2fMuSqAwpHwil7ZR+mFr
rgc7YgdTcLbHpwQ/ZNbfqyn5VKA12pqDfUkx7hiKxrvWbJGnFCf84ttWYM4X53hoTkzJ1Xoa9W89
HZdGx/aLm8FxbvxjrNQBDAXGW1k9a0C4SyN7MwkFbrTMcb2prG+6EDcSrc7glWrfpxXUTdp1Bdwl
qTFJNHWNM7/D6Sd4ZEsinkbByryAzkQuOoJcnuYOIJLx0xGy2YOJ++lbUnwZXUaFoN6B4yDXTlV/
QYFyDoNrHQBqYK9BqFoE68FJ30PIQEsdU/HcT19p8VEN8Oqm1EjOViA2sI9pPLV9se369s22MSfO
vXNgllKRGW4YDVTZt9/sO4pl/Nb+aIHVRsP4NjXUzhhJ8zo6xMvEts3Md8AUAJ/h2LNOYtm3qAcT
Eu9jpiKTAE0ceJN7F2gq8oqeOrwiZIKvDbdFA4GkL6YvAhGsTAZeypHgSk7MIyu1V0KDZ7u8YZAx
LTlUAb8L1SZEaEJVrJcNtcCQtGNiphxpVtSAc5shpOGqK5ijMF7hifCCKzCITm6jD+e154jupIv5
pq6InkVFAyMhL+/NliE1+9+HvnLLJejfaK3a6aYf4bsXen5Aet1azb4MmMTNDUeaOCSYBggwhI63
meLw6rO/NxpxH+CSokCtqJeuIcnd4/l205MupfSEDr5lHB4i3X8dTHffOrgCDd95nnQm+8a1OrrN
xIc/19zYYlK4kDQzzGcLNWU5rEqWRoObzzJ9cvLgk5p1NkIO9+oeVy0m0TdcVKfZ6H+ESKiv1mrv
tXG5nY4xMYmOgp76OrqPzccAVMHUB9wG3b5f46w7d27JraJoP90seotlM63SC4LylWIMTYCM13ko
ynvla9h+7IMj7mQfvGRTEezMDq+3Dk2LngtQH/BLRP4Rx6m60Sy2CGbqr9vZ5u1KFCftgIkm2HsS
Gu53HnKLaSXapgpfJcRLL8uCS5FhV8Lpum9VoZ8iZzGz+fQiFTG6ouHi5IzZ4DmxYB3otCPBDW0z
2cwL6+hq8LTAEIcD94IKS8lD3s1Hu867Q6BVx6ypPibfLk5KZtPDtdi6YUrliThwVzbweyTQ/Caa
mVbhiQMDX3C/RuJ0WlQJw5VPeYjALfrvkouOCxaWPgvsMcrHcTcpJHlwxuUqnkKSENzIOHdugaZA
pGj86IINTXT9jVlTQZWgS2z6k6mllzKYDprmqJ3VRtWK+ZCFqBd7I2ylExACr83ad8iT8GdMKtTj
8VFLtD1z8HgPnJNWFYw/+QNwgm2jBR9anFTLvHZ3AbuTHCYMTs3uzijir8Gdp83Q52esdMgSJHKX
uaKThv9/jHf4m7B6HIWyJG3rpL4qduc4TOwX91uHRZsbVsSba26yClHbsJ+D1BGLVUgVZzu8R0bw
FY5sUkxBNZCRq41fWrdVqHeeZUVL1ZE8MGSTe31oPac5TVQl2tW6l2l0GlWu0UmNU6QLuBFNUVqj
g4QRF6u8c4ztLBqkYY4lg2ivvu763Cb91g8s/KZMe8bsmtNNQuZv1X0n8E41Pls6HcdaF6XfSeKk
3mTY2qEeTrI4gBu8DQyHJH9/7uJKHbKAOqm8w1w2mZ+tpBqrdLXPysV0o6UZZ9TQOWY4LjlBM1XC
XiuV5Bju21h4mDXH5cNgkdXGt763h9xdhlG9BkWC38ZR7iEuawxAyUfe4SFp4mOszRBZiul5DII3
dlifIHOsPSfW1UQsg2aeYtXnXB64gTCctQUDbCZ3Pkz7rB7HzaiTZrHFZB9hiuJtQ3jKHEtfc6z/
rKFbAqwZHkVHWGWecq9xNX91EgELphEwoKmxPhUB+HiDhEY1Dgehlw0wUaraeyobc4vJOJaE0Tj3
diM3qDNsF2M+0GnX1utJNLvW6Dgp1M3GIKDJlUVVvdbhK2wmLGHlxseFwzkhxuLYVTrAYsBJoZu9
E8nbDpLa7Moov4g8HRy3hAofSrUqsAwt/1tLLr//498+/0st2UQA/q+15FORk0Ku6/f2n+Tk61/6
U04GZv8HlaJS4MtxdeG4jvpPQfn6I8pFdeUKRylbt8y/dZJafzi6YdvCxKhkS/1vgrK0/rBs5Viu
adiEgkxp/X8JyhZlqX/Tk00TKpJ0DZBLVJNCJXL/RU9urDQs5zzhHM5YRg+TVUUMks6OjXZdJ8p2
DbxjDbpuVc2CgPNTe3X+OWqThlSNUE1UXrCsF5BM9Gna2j2j1+kZ4XpbD80lK4azQqNp6LIbqubA
crwyGMGZ+gcqEMTiZlfExYlEPf5t6i9qHDKps7MVHeFJ70XOQAuD48VrJ2dvZdYbti9rrLPPOPn2
ad1TnJBtI+v16ryvnWYX6cgBc36kuuygiXDfzFT0dTKETckdkQSuWcFZN096NtyEgc72CJeJfqC+
9y6Pg/vSDn5K+xQStAWZFLyU9Gqa0SrmWeSXiV0dpsBaaj0ReNohTSBE9VJi2JtmtbfK+VxBXjHi
y6QojWyw7+nzvqmK3axvBUemEJYSCXt9YueZhnuhhTs5GOu0OpAb5SUZzr0sPAPttUeoSeYv8uNg
pjBNwmhk07GOitCTIjuGzXAeG/sxyeC4D+KQdy1+pPQW4sS9O2oPA41pKN6bcp4XEZ7QiJezSThT
JcYJL/0nJ6nbtlYrFdB1OLhHZf843PLpLtxbFYShNHkz0S983aK6R38xVMVriBsDwcdOWo797l2t
xbfoumsnq9/1PLslEnGG+cGEE68x/tDGdcloRndjTTkS5thXDW+ZrJonO9QeVFVBJLsi0of7/16e
/h/L0/911HV6T9+H6J+XJv7Cn0uTYf7hUpBJX6uOAcoQyv7PlcnQWWIM1xSSRUbqLGb/qErW3D8M
iz0bcywTHe36p78GXdL+4/rc//Xvn+P/DL6Lmz+HVs2/PP4feZfdFBHL5n/82/Vv/20tcqTBaM1g
0yp1LIBYXBmx/b0eOZhgygUI5wuQvrAr3aJ40Jy0J0o0Ev7ghPFQdWZ/Ac57+P1hBMjTGOuJanXS
Q399YZOgnSLTyr3E1OrlXz+AO68RG0ytvcF+eGsz4ZriwNjG1nXfFxRnij02bWEOL4BMrG1D2ShO
ah6mhBDxfcjqzFVsPVCMs+6An76E0MF2NtiHFdCjP6u//+nl+fvLoaMG/OsLQvO0JUymgIaS6neu
+PcXpND0yjC0eVwktJqFYxwdwF6gUzeUh4Dqa/eEO7FHIYWsI+K9lao5bRIGoR+uGPaQyS5zYvqr
mEHdEPfPhcGx1bHjb1K7186DzHMVn26AKYu6da+InfSNwcUjUT9Gg7m4n1rKK/FJY3z6oQ+ZMq6a
HGw3ubcd4nia6Ax1EHPbecbpx/yfZBu4MGnexgY5KHS948Cxp04Ma51C6l5mo1ex/47qIl1wRCRy
IzeuuK5fPRzGrnQ9f8JChyEdcp1FbDtNu8OozenWNOnpcmkl8EBuoFu2HTF6rKAzW+Us8emPrbqH
OiCg3kQnV689iCoTC62RHMuOmxGwzkS1KR7QaRVHzsYJFQeKKxBOEQIstA+4q/S0dIda6gWlWLhQ
tYiLLqTdNOuUBqS3B3VY2Ju0zEHm+ziN+Z9szLH2wtZBFdWCrw6KpZcVkY02cdSFemHQCL6fjEUd
d7RWawUg8Qj8hk8iLgNfPxdUEF9EnFHewUDDMJMZHe5SFFyJ5nSmpBTzGPxJncloSzXxtQFlVchV
BxkY0M+TYSGsZ34XbotqAQLFXQHAAu1KBisw23yhSbajOHdxNPr3ZWrj4+vqrdM5HEf6BOkS2T0q
Ia7QjoBp0YrJxzjz2o7tT/TzBXJg7Fl9lXKxUPxQS/NxKDH4VHWBpDCb4DGHK0Dd19jv+sHKKZdD
6puL0kQRpPt3URptv4lK/xQ0cw4yAXoVYuRSq0amNwAYmeQZGJ6I70mf/16uknzpt/qdPWkXU+A9
Z0bdUZBQTluOgGcjm7wIkatrrTtZTQ6FCvLJpteKlMUROxBoSa4EdFybsBwj1rIGQugbO5esxCIN
uPEDY/OYiI0bhS8RtrFZEOHjfJqpQ9mFNJeS0OYTROS+rurXiG7PJGl2ypjWrWlcNEckt/ZQ0UKE
F7nUgCb7btHBQ4293FL9azVi12QYryYnW8Wkp+JhIhGfkC6DTpZLwcxHSgAzMwfb+eLPpn11kUwr
iXdKzRI/fpF+pQbQERXjCm4K/waX+I581Z0yUPajliYxB9ucTkdhkldf8IjZ+w8RxBWjeuinkMvM
PYBcPsoS5cVxIZAB7KOBmQ+6oaOnELkie+ieoAzcDkmSEzyOHtMR0cHlYupJD6Qm0EyMm7fWwMCE
PtuofbGjbinD9DAJaS2xxG9HVuLrufYRImO47HQYEia/2DQD9KcWmmta0Vldlr6nzLlZ6hv4ZWKv
a9q5M4Du2TR7+GGHvuwUgNqahlns7Gy1TjzJUDFRMKMTxR/38NIvAX1Ea9NqyTzTrO2DfgjU9JBo
OvVZiiMqQId0BQCDEy5OfbO+7v+8MYG+MFb6Z9aVB90XP0MWMU5EpcHcQGzDWfO7gn06mmoroqvp
fCyWkfTDQ5ME7xJ01b7Wh8+ecrJNZJgY99gu1UNOVZsjUUJixEjG7AFncrP0D00X+AfhqnwLgPyU
xoZLL4UgWMqs5R8/tXIDkgRyxOL3yW6eK96IK5gsm4thpVLEVi4/6gLSqjhmOhQ78/onRDDw9SZ1
7sJoXguiS5BgEzJOUeyuyVJ0C1t91Eyt1i7W9157KEG/nmVQ1pfJoJDn909BDFGZdW7BiUR6v9/6
64utkpXTatamGCZm3Ux9nChqT3R/ge7U9QfRsNx3WTXufx/qGOgpBgvF+vdhVQePRWpoq9ChQbEs
Kv2haLL61EXlx++jOra1O8WYWUf9eGiBciza0RcQrsNg3Ufig7iMg3vbzb2p6PM93JOcXjX+9NdD
KbN8HzU68VZacRbsH5bkqutDmerUA2nVfY1VlxfIN/dzQUanaMxvJwzoIu/Vk+2AMxybrD0ZNj4K
KyEhKVK33qYjW9E4As4+hPN5IjDGecRaZpZTPmNAeXGspPhBvTfTW1AE2ZeOGgUoqHfuR2EWaz2q
rMMEc+YoChO+7CCHjcEnZVXZJdH/LnG/zO48tjL7aQfx2YQFsfciDClQDcp9PPpEsYgv+3xMNh0Q
fTz8LoAV43NuavsIgBDSMCytrcqMXT+xrhDLKO9kFHwHuFWPJrXuZVc9wpvTH0KfCKYfl8W9VqO6
MWuYT0GuBcCg9DODvHDnpBps3LzqPHfS7fvWxSQeMTZ7gwR3LbRjnDo+shpWb+PHVUKUBr0Kkx0/
58V8NwYl4wSs3gsiDZ9D33zWo4udNZrsdTugAaXthFXHDhjGpzS0FVJ0m9FuwL6lGa8UzEaPzMtN
QuVzxXzsvZ86gw60Wa4pAw4oj9N9UiWWjmnENl+0CqBwFDSfvJnMk6Te3JYRviMb1x+haadZ0w29
HNtAnR11Lswy3Rg5lYvDxNvPCyW1lhl1bWp7ZVzPivOgcWUWrO2jkARuzXLdZoFzM9DQR1ogSzat
hvXaKpOIo6g+32XXAorgzaEp6WbOJhKDOiiT+bpXGaLyJ0yuyHe3rFbhcxpQgKOPQ4yXfrqCHJpM
YlXAHJ/a6Y6WSGOfwVLdp0Vd0jswPGeN9toYccZM/OoZDE3Kb5Mk3mBROjZsCO8YplSVYZ2KpHgc
hrzE14AGykJOWIeO5faMwkSP+PhDc8ajZrAFKjq0UyY+hBFYyhAbhkP4GTStdimsKERTKsmU2r7a
Wn35hNWwPSKfs4gEe61WNfNuPzmHOQOYkK4FFqVypmWHSGAxEtzkfRU6qesa4LqkstojBNYu63m4
ELiGOCRWqd/PJL+j6Jyr4j4yzWTbpV8O8d5Nr5qX1AocNhUQJvQBkIN0aiApIVltE5dyo8/decqS
Z6evALaZ1YUClmnN8ZP4pn2eh8m4UAT03pZYUgvKfqchSLzURU2N23r06OjVYU1orMa3I5L1CqGx
ewhoZds2bnLncgt1YSvfpFnK2pAF9zIVwYWWomndGFypk1U55+HkdHZ2mFP/nglKzN3GvC6Jw40c
2ZwVjnpJLGqGfCeMbjGYPeumC9nzunkOjFpcfr/0qaJgtAx2qfoo5UwKVE36QysQJ7CruQvhROWe
N+65zApKf3wqAWTl1MduJtjVDfExaXm/SsfpyS9p9tKwKKtqwqY7GLPeU4RCg1kzOK9Qr7Ack528
//0S2aTNnOjA9M09aUamzumg3xt04sS6ZuD/yxwcglm7UXPklcnY3mS2qu7T0ASEO6YVORZgzfN0
MCetpauUcTikSQxUExsyFmvMNOWHCrWlm/J3fSGuw6bOXSXxwLaVJkemaZV9i7WPbFOVz+vYtYIV
SDAYP+Cyt1zQw8nXemBlTplx7wMCFWC9iQJa0pXdPjrMfes4Cl8CXiGAtfDD2SoELyHgrBVFYebu
96daN28j3Z3uHZiPN5KY/++zAMaqTaex5w4ECXqMlOa6p7v17GtJcY6qdRJQCfj7QPnCo3hJ7Xvf
BC4bDelJy7L0lFGEFcYn/fqN3+/WNGkPi99nVUqaa+nkuJj+z/Mt6fDj38d/PqeYDDr5pO79fu/P
H//+5r/+TkSqXYalOPx+y/Yn/cBkiQuDjVfdWvYBO6F9+H1I4R3h/ySv65Vz5Vf9/uT3OWE8g1P5
x5Ni58+n1x0fW60iDPL7jxQYq6Y6mI4ugHm5+P1eNpvF+Tqf+/1Be29KP7ipDMYxaZ/4h1DPj7Ge
5De/X7S2hNVhFOFuyKdNTG/OI+Sd+D6KiuXvox5b5IMzkTZsjXHpZidjjvqHysSobxPDDwFcy9C2
76LIcu5Bcy4n01G3v49kVkwIaP6w/X2oWL93Vg5mOrg+t+/76R5GdhJxfBr5D7MTTdsTnxSsOo7v
fBDucKq5v7Nnij1i+BRSUJFhg1HlaihKTS0Sl05Y6WZv9VQQSjDui07dhiErTxyA2zJ0LOel7NZj
ID56PabUtllKkwmobN6EGZw48G/LUH8ZZ0vhTAqZUNfY40AT4CB3rG+0vZSEVwpPqoG1CVyUwgB4
WwVuDLN2m51z7WxXguZNnGCLnk3DnqII0gD8Xwo78TfEa3b9dcZYdBCzG2ZMlYZdpdMmi1LAbNeO
OskD6raWeafZ61EyLQnzs29oExaw8JJHD30REKnxG3NZlXTJx7N4IWr2QxKBFbPz93ZXHROzBxMd
q3FhN8HBZs8A6s+9T50iXOQZS0LQDju4onDwm83AgMOz29byatA0ZoRJph8ETto9caY77jo7kC/P
dia+UCQ+oMl4cRe5HJ+A4rRjsBsLxyu7DsSi8I+iSjcasDPyLvPkhVOyDw1JF1AbHelO69cB4mxl
gk+vbWvp08+ES0v3wQuDJEic0YtE/P679ZFU2C110TwmafpGMgr+WzwsImpq+NX0+6QBlg6XgIUs
zee5YBOhseXtOrofaWztPDyGZ3v8SkftpYdIy8DyRC78jdSVJ8zQGwycr658NXLxxex+Ed1MEt4A
CY+9G9Zv0p6ok84IHCTztx4X31TrfVll/Yj+fK1PuJiyY3wHiqZm3966xaMfEbwtw8NMUxlGtq4H
n5Stequ7M+kP3LpsvxdhbTAkBBqUOXxgFZxe8u8slDnu/3KsrquqNzRc1UZHm0ISfYHN0Lhs7W0s
gDR3ci8rPiFtOMXrvq6+2fHjuQVOL+y7ObgyuwloEZF+mefmJQnloQogHQbhdGgTLFMTXRKwMkhZ
UOm7EAOrQK5uXA2OGfyju1QnUyx8PV/WbX6Z8bq4ufgI2uINX5DciAqRQPrW4M1W8By7pYVF9Vo3
0fXr7AFLAzYXrXKw9W24dvvDwLHmQOgL80DHlC8iwcb+oTU9aYc/wHtzjAHJMur4GJYdboSx+kbt
EtAFENWjNmcOEduvRFEBBKEONMqelnKyuDMm3drt7mxtzp8zctfSiDZ4vr6CNHmJpu6mbqpxxcq+
IxgfUpvzEKJaldPQEbOt6Txl5rk26/kaX2wOoEesZZiEF72zW88WTcHtlE9S1ogPnajTuhyXZTPt
tbawbsQ0b3EX8j4JSU9Pop+4Sn9kVe+1Moc2ahW1l5qUGEQNKhw10ngY9W9xdfmBAG4ohilrDHxC
qxCs1lZv46/FEsJmxINECs9RXOgxwOpJZjpjrtH8VK5ZrczCvUv9LUxedVt2BJri2PT8kK3xVOfa
vgIyEVbzvSKa4EEcQnKrRix1sIYnTUtB/nb1ppvqhxpO00Ez2ssMaxYFAOQSrlOcl3r1bPN6G0R3
jSuZoyym6849pOSebic4BUNqfU18/CxWQWyioNHNOdzqeRUcUnrIZyxQQOcvE8Ge1WSXwUYrrKNZ
aIeoyqBv1C39wFDEUdjEDRRBe5OP5Y8T4M0JXfZbaaOzcQf0YgfG08C/SyrY9Fmqw94sIYm4g3th
jR6Qlmr+ZRlo8SizNrhRnxIwIPeDWkaFenNNXe6H3AlvE2xldttwVUUgG0AmLYVSxW2dcfSjWveO
SCxu1YnA1dXWS9euqMlnl20+k+jcl3g7lqOeHjmo6YB5azB2cc0cbHjNzOwOyFjx7PYNFercNpzB
ehKped+7qI9dBui4nfVFiFwLjXuooefi8KjouQyUoZMVCojhuTcQtS69TWBVGjngWQVtLa3LHxCA
SCezsaZX2bmHnLPUpflglhoH5Li4myh6XjEzTr0MDiiOhYVRJXxMSepR6dHtbUsvn3Q/5x7q+HuY
LQaYLi3WDnnmJ0AJqtFz8dov2zw6Iz28NXwHs2efrzjxRwtHa9QG25ZnDDmRiSbl5mmjrDV85HtI
Ok3bQ/cYuEfOibt1C0JNbsMympHRXFpA/kftKbaBHA7SogZBGy7CrB6S8EpKChIMnrRiD809dksy
5rabr2WpL2rhwGZvuH1UcpcHjnnCYfuSTkkIVQGS+yQmylcTth8WO/yZzIhWRvquy0gPDszCZc/9
SkikLXb+SNQaxI6yR10rxV1sWY9NZ6wyLuU1QzI+MMDxemrisVCT7abk4zTSEnIWZfMwR+oZBdfe
1B1nmroBbh0Y8NNQCbm7dxjDZtlyNK4us9s8Fi7oSOngVBAgSfwQK2PbbTW3GrdhjuFds8VuqmId
+ET9piXzhzHT5+SE5k7rjGwzuU6xBlzGKoxmFzgO9Iok1BYDhnPclTeNNcEywNSVWDrOvoiLKZbi
YA8YABpjXcW54viQuVvNsh+yjEhs29+2hX6g9exeDE6AJXFnx3G/1EKBe18269DiXeoU0T23Ds/Z
4KIGgc0TtOZ6M7a2YzsHz5iAn1rqHIrYqpatGJ9tu8EOOlfPBBHeENm0ZQEMckybnICNRXSwfoby
oSjZsjG6AAmdEusDxZW4uFYdlMWLD05/7/fDnT0O1TZ0zcXW7OBnptdfjHq4QP+gYluyq9Fi5C9p
hmujVYsYy+OSZPiS5iCxIdkOByN3HmU8BBxz1SuOmPGGD55fmUQkOh98naszUO23cSluU5/2rswg
SDA55Uenm2iJFFWnV5NiUvPc1HqxKv2r95MGgny7E5kKN9b1lF9U4amrm7uqx5c78C8exkOfB7SP
AQ4bBCtqWctbaxKPLlSYhVak2rJnTV6afmevpYZJpLaYHgDlp4DausWA6k3BVVWhnyN1n7KIgz7J
j3XRTTeR+6al3NR8vPADge2FDwlmGSdYYTI8uHaK+i66m55sqRBoJjndtmj9NAJoXDpbUmePLWBe
XI1IUoBMxxbARn0FRejId+H4muSNONF6/W5Z4acBkSqRh8Ka3yjEuMVdosNJiZ/tnkNlOcsNnreL
oGBpF5lc8PgQL3lL5XcXWp+cDOg1OBQhFkPN1eh3B8Br0yReahqFEgU8gNF3uKk7OYtICe1Siddm
AEYJpLbutZHGPrpa6sTeEa3s9gpqD60NidrmfXwy6B5c+4HxgKSNDs1ST+zfw+j5mVjle+/UtwYD
KNd2CM9Mt2yst4pQx9Yp2Rqk1WM+sqvSZtS7uEBbxMD/g3acrSOps/mh6QzZ2ASRuFf5W+3CAvYr
C5hFUDKwD/xN2XOvEJxQV2rm4GGPIfY0Eg0LPUkujrbqNHIYXS4uU4boM/NPqUbjmREj0yQYFD3V
XKvCAttOYKppmTZY2s8c0KjVIBEmaEArMiIgRSj5W5Bqp1euocSjBPpk4zCNIjdZ69zAGkwNLGAt
H9OanJoWn6Ske6Pso61iT+blOujmqsBX+WVZ9XSq+vB7cIr2VgSHcoCu1DSSdx03n6dFWcq58Fgp
P/QqMLkr9TG6T3V0lY70hnjvFf6L4ahOJBwyvfsIKRlalYaJq4yjQHs9T4XXAUGBf9HGoOE5BV1Y
erWnvnlYEszyDL+OV11f5qD1x8ccOjByhbnA30ACStyBx+d6TQdjF6FEUpiGHZfzALMzeMkVtst5
gvJMpuAU9zUNkxX9TUnUhetM849FABTQKnGkGNDQQxEy9dNpPR6Sa59GbVqYLEA4u7IBF84mEsb9
iIUVagAsiw2bCpyAXfTmy26XFUa0LzBd5Kzm1Hd1+/oKuTMccvxiZvGwySdEWsfFXzA5K2COh7md
eTWmM/oLz6nTn36vX1un+I6B8JUIPqFicIMp5Y8oX4lBPE4FO0BtcnKPUCjV8Gb72CL5UKoe7HTX
/tApMCrtyvHohXgsqAzF+0nnpz+quygY5ElmWQV+aWcQVPPqmUFMmYJ3mUJxN5vJbapmf1uroAVx
YX+AO3pMY9Jy0JqZBG1UBEcqT7TjJNjXThTwqOSBviGJtNfYK3+OX+KBGR6vUUROPECAKkF6yMwl
LB+ZcN/q7ywyz1rZftBWYFASZhmcqytBudjIIBYVlQS4BfAN82j0gDfH8ZgpW8vacrf0poDDT8/R
gCBqwBTNue/giF+FfbYJBPADyVKhR8GM56W6hcUFBnzelk4VrU26D6uq5dNAP0QXA6U0reocDpVH
wze9htj+OcmVO/kxxPF72c4fc2+ppTtXhPP7+JVD5ZX9Bzjesrp1n9a8QAaMe4Mj8CVHy5i19pkz
9odRSY/B9rSydHNcgosyNnXRv2MWQNAkB6AqKzojW8M1EsYOP3G0aumIIbIINVVFCLo1JxpqGNJT
HlECRFiYYaPoaRa5fum5h1GhFyzx7m0VAX5smO16jp+45UOsGjgOAuu+H3Lk6ZyJJ3AMKDQFNQkQ
ZS4UU7/MFjEAvU42tpo/OjjKVnyaIPzsoxT2phEcqsER+2zYKKS6dVMGYCeTta3RCQ7XiUmz6X7m
U3OKswl4x6xzisQvBfzkNoCCQNYc1n7BuumOUC4j25h3EeO7WTGYpT2ZeNaqg6aBX5pLBNMuyoIb
vEzhaGxEU1K7G2zdzAYgBgJyo3d8Gfri3jWowvYlrS6O+EImgNVEhWyut4+BHLkbE/x0KB5Yivb6
NtGcx7J7cTjdcWdHPjDlfCJmCABJs45OU+OIVBvbkhweHed/s3cmu40rbbZ9lzsuFshgG4M7kURK
siw3cu8JYTvT7IJNsCefvpbODxRQNajCnd/BSeB0zrRFRnzN3msf5FrCIU300TSmt4J1lHT4HqbS
+bRJnd0GefVSsN9x2Dvs0750jnHrfSDxB0SF7tqzCR4Lmuvo20nfW9S9jHXuuypPH7KUbZ4EcDPQ
/tEhkoIBKPUyOmxn5wpVuHksvfGyrtNvxdJtoCcPp2T60/pg9mFgh0kDcU/SnlQ16/PCx/ZXt/R9
ZVZjGhPeQ+VRa/icFFNJWJnp5csuoMMg1KCKhrRuWEdI9o08WXFcn8iv515wucaN0sdxHTPbta5I
zfEwW82P564Qq2H5IgSbAMsbdAbibyt1gjnIhnrvuYfSwnuduG0GFUl/DnaCzm7ugUXxPWOXvNdS
GeHUo5aRPqsYv40YLAo4hjEGS9K9poGMw0JypBTBXdqhNEV2XO1aaZ3XHPCaNa5FWFnMUL0Yzw3n
90bEa/U1Tayl76epbt/tqw6Fy9RjoEAhi9PZNMhsutLo7bWC+KGnJ4tZqcJcjpz41Bo4sSztw73D
uyRH2GmYIBCVXAnwZDdBzQYgOYIaa0C7EVjpYqzJCi4VopC714zO9MielMQ/k2FCwkbytrJ+R+6K
0K29d1V6O0AdL+lIpVtgs229+QLfR250UYVZEjAwGrj/3PUdcQCK49Qi/5PlgjcjmwhccTKt4ceb
3HaXiG/YTtNBaTeFqOEQrDCs3IxT96U7nR0wYGM8HT/d2H1ZGyCoqERO8UzrrjTSYM4NbjbCL264
El8CwhH8/nMiZnqTTDQZHukfjKd2OQKHrXaDIkKVcosR30QckeIi8JgeShr1Jh2HrZx9dNMMXwiP
wrVUNPFWkLtR+8CYs8KizAdLuRCaFDVYhgGp23dSyPS4unqbqvoCiUndwkj4kHNKgG8pvRvyk9gu
Jy3KeJECQSsKrgeAG2zkR6urT0aBJZsZV7nxmiR9J7zOyYpbJ2gQDZAV67uk/sD1PvDZJDdVzvTE
hTqEwSYNO+qNrV/h2s0xXDOECTa2SXggQ94H1U7ZbU69TmvhgMydAJQU1Pz5Yvtb4YzPHe5LgqyN
Fge7wYiSMNutnqqzSED/pHn+tOC/CmXghh77tAPGslcg6SUpcuo7K3s4OGhC5mVhuz5kZ3rhR0iZ
eDYhkUUWuvKtOWg2bBFRBdVudJG2rk1xLqR/66DMGN3uTdOKQB72ap8xDS6M7dKtBxjGL7YM65K0
z4ac0a3NIg45UGnf5PX8YgYz3/xI8YfHYKGoMCJ7DEamTZSqCwA75JO/uSEvhlEsTzaZO2XaS+AM
9rgjSycqlYZFDpaVMx6Ca1dskZrZV70TNSkTv+1YDsBMyrE/J031WdKFEb1If7x6euL8HBOcenEa
4WIPkng5JKN5HpbxbSCcJ9Yy3htXa3DX/1WQtHhSuo03s/yUxsUrAp5fFpMzTdwGisomKPDmuBMu
t1oUDsWEF0oDioObOz6WQybbCitonXnfIy4B4C8l1Bc2jdQ2MOgUfSP7iqQLcZuehL0ah9Yndbcx
QnUlp6HRe7Zn5UTBXLAYwEmV+HyVScKZc10iDvBrqFWdvNw6uvMKyMBrGLZaKTjkgWXASnFgsPDJ
DJV+d8lwiyeMFJW8ukNZc0qlATkn92mdkeIsBRVRPTtoRFjUE27ksXQv8pOT+xfbs6fQNPOnvOFI
7BI9bFNymyzXd+550z79DN9dbAs+7qTCqrgy5TMR1jUOi+fXIPZUKK5s2YZu9cQ/XGHUsoUdgkPh
ExTfMO53/ZIPDmf8XlaOv7HJ6q7dYwfgJjSV+J0MEwx9s+4YnxTbdkCprDxHRkXglGdGLPahmKz7
MatUtBT4qtJB51Hl5KgbWdG5ZfJnXn0E0UVwmAgPw4NQZ0glkjecAJ8FjUaYU67uMoNFMklVZUNG
o487LYLk8VtBwyWExfE2gBOZAFuY/AVBXaOyeDZs90+pVDRnTJFYKJpizQ4lvIqgs28RQoaOF/d7
u7RQw63FFRQoC7KCjT+Dvd6QyMoyfk5oAxqXMrQAzN/6VryHewiHRVOGkdJLgixUJWaic+lGle1K
2JOQXQnd+mszEWWCiIfQJ63UutLLE7aynua+6usoyLDQCwe3/0zaPdiW5aqfkFuejOY0mBfkT+j+
gGv6Ld6yq0O2bVhpo7l6mD1iFC3ICbxqzV7Dcqq8hCYka7kJUHthPGMGil4Hf23NbKHUnncDcJYs
pWgZesh0BcmWS+w9jI558Gez2A2auWZuGiTD+s1unhYMjW3xVpOn5YzXMFl+a9tFTMj8oTtMXfs4
EdWeteg7K3oHZAwoCznHcc0wDmZ0jSH9lYTEcxWElrGiiFdrQMqMkz26RnOwjJEddgxLzMUV9RQb
U8S+bL/GLKOWeCGwexTvcVJfZrRDINJ0CFTweVgL6GXys1sTEN84OZU7AK4ro9qBGV6M8145Fe82
LgRCxJOvfDY5m8VL4Q14KK8BB6BMsFRnJMH6QIzhafMjBp6mBdW/Mxjn3CPfblnHYldDOyB3Fn9o
V6xRP5g7fVWmIzB7X+ejmvNfrddXT1bTvkdJ0CB5516mM8JBS2x8IUPAaZhx6vwpjTUUmmE2jqXR
nzqYiUM3Woe1AlXIJucCLK/aVEOMgabHT5WmzgdmJIpPIaKy+LZBie8oDB9sm7qYfDWHa0jS7sLh
ALZzMlr9PA06IPDrC1TjhzO8e3XOww1Pj2VMTs8f2MBZy/KiFxJTE8GewMipG+NRn+X62VFe7UoC
LvcWqjmL2dchnv0/jZgJaAu2FiC0iGzup9FuvioUc4Ym86DIoSqalo5af6AHt8BR9kuBq5XUXPb9
rKvHivGH7KKWuq8YAVHkvY/GcKyno7CrCGgZ6gJlvdrGrd9k0z7zGJAQMfNrUXpKLfJjN7v7FlHI
0sdEETRMHlrrJ16hPmT0BNcldNBBMGQEc/Bp4rbWaH6Vs3qqiM4+iJlhtcksrpxUEFLZkIztyCOv
8qTJIPNSHuDW3OcSFHKqDZQgs014KFGr0NXqGB7icKAO1FyCNwFzdJ6PkSUKGpIBoCcLTaKGS2QN
MQOVwIu38JZ5i8c/rYOUhR8MCu77mFzFfb3i6cXGNfWMGtPirhRrsxOc0XW9fs4+91PrPPXcXCCz
BVhEygwfEfnOwI1GXAaOQsOBjeqFqd+9oWShlnIrMBAVV1mgimhgKawofDYQcElPWNdPYkXwXPId
7gR61c3irtt1qIIoKQnVQary2F7BwAq5sZrFLamPYWsPNXlRaAWCCqg16TLkhYFq91lhArmh6hwv
llu9CGwWGwKqb/z+1h5RtGS6UDeB3b+3XabutO895aKNADUx+oPZDLqPhcVPtxKV5dPEw/KZpgNt
6a2lcvZ/Z8ON+93KZnybd5ztJrlhsUd035zywmKedRWBtBLdcOyLT13pKG3yJcK2CvAlTc/LuisZ
tQlNadNw/Wy6G8O1ednTVjCnbo6LjCEJzm55ki73IxNc4E+mcSMbC0Phikutl7ulsv7ixQtmipjA
x/RmVI8Z0s898Af3KNBLlTEC11Q1F8I76GYYcNkj6kUvrY6Y9ZGo9zgVV4lhsLKWm7rOrgJD9wC0
EqZN+ZRjB0oRO9ygo/glC9HesqvzIh+Zzn6ZqTfJO64uXmXcDiMDdisw3sADUiix59/OAz0I9MKN
UUw9WR7ksg49bFc4ehFQRQpWrktosmGPRp4FDH9JxEtxG9/onsuzTWAoGBRgVQtFRYjPpUAGvjhQ
54sZcdkkp6e06R6MVT8JK2GBZTs/HbsGUXbQTBoSCOr5Urqg+myI1VUwcBXI4XNYaDJjO6QvRxzW
uz9t3D37tvO6yFGFLOZCV4wsvGi56OGRAja7ldabElCA0mLVYJi4VFtuwQAjaO31xC9CobYWODKz
gv1t4ltgjXJUdnAFY2y9a5e4NMBdZkYPXpydnZkbL515hbIAwmKS4tPmtBkX+VxYrRUWREf2dnFc
FGmGbDWpfFAaMlRxKs29h2zKaCzzMEG23lgt0MFZEue72hJYbCWupTng7AYVVJ4BJsvGQDIuncEv
2gQuaAlLoxmm5xz0Ry2SbWG5/T6x67+zTXiPMWTHJNCHtWjFnQNgrG37kLVyCQlm2aqFURIfVRmg
4LSJbQhcNHjZIcdVv2lz+tkheWCZMXKUUOD7/Yqs1u1OZa7+GDJQWzu59pZWWnBfYsiEhoiq+Buk
UdLjgAC0zYVcTGLel7O7W3T7vYjpDQHnQDzNADkj/SUnkyyUsf+BY0ahEA996OSkbxKsQLDhgn3K
G/dKJACQa3ocr2eIYVpWC7wLlc0/W0HQ/FuZ2sWNgvAzYoYOVmAyorSbrWVUK/UiqwDgZzjy3D+t
Kx+ZiT6qPGcT51p7gqGiQAyskvB+oE82dv/fU/W/eKowQv0Pls8v9d8cVfzn/3JUOfg52Rzi8XTg
9FmWi5fyX/BAw7p6PQXgPgkhUAh8V/9pqrr6q7qaqOz/+38s898tV7pkZroBbijH9/9f7FQ+/cB/
8Q+BMfRwUgl+Z5sxXODYV3/Rz9clqxLsV9a/GVUKibkkVAse7La3GNQEUh6Nkb4f3JXZ1PFHURNc
SA5Fg3JFeVCXCYkZ4KSl3zlK2YZLORSlPK4V2xJpFX40IS1IxIjOd3luG5RVBuKhMSdGNU8nEbEs
DRuz/FYl/JExiD+QJ/V7pPDrMUFeDN9mzfP2kQF+hYzFurSGE64r2+ackVDoW+BCUnPAIzFTnMz5
3dJzDrZXD+aSvhmamHiNf2wzWNnPWrrjuQagFjUjo8TZnOfD7MjfuXci5Vrb3pH+2VzN9gkvIiZz
hM2BRrPoOYhgnGufyjARYB1eqtWjxffSbUJcLykBgJ8MXxNWOcRfRfnko33WQ/ChE5vuyBtwiw/v
AB3ObcD6DGeAsQXAB5d5uiXSgE3DlfmeEGmK86e3gHcr6jwix27q1vwda/9Sm8unQ5NcJr63ISFz
79Uotb2hf6pwv3WVOtnCuSzolNlp1ztTt1Gn2qMhWJXl4iGriwJMz1Nrt/ycIbugaswo0eZHVyM/
G2dS/Sz95cgeu8jKhdkoFXKWn4U3oJTKx7CqbQiwCPqX2ARK0H0Gsv2p4uYY18tRs7/eDbU6zOmA
LKkpP0oUkBsE9qQGde2tLofnGWwy+MZPcqW/F2fG/V6AEgKxG7PJqhK0pUvbHJtrp53GyKqqKSWF
nVVRuAymCNcKmdLIcN7KEP0OMRJmadYFipHl3DE/Qwq+PltjjtB643g90rAW5bUcabJG8kXN1jw7
HO9pTPBj4Gb5QTkBd21Sl9uiAB1lnZWwdr5HsurIVu5Ka5qiyXAhKDtXuGCZ0e+CdBp+O2bfEADK
+bmZqaUcg3bAl4cU8uWub8qXMTiPK3IFEnQhybs9ufVS3fmDw5zAiteboe7XY4zqMAObtjeB0W76
HRb/ccnkY1EYEYksNwiV4EI4KfODdLwzXcU8fER+v8bOX3tcKLWgOWaF3JtZke9UlT8QF/Wn56IJ
3WX8WHnWblDib+njP6rgi6wbiz53cKK0wmGWp4wYOWJu5USezlVSI6rlPh2PXe2+ifm1TVlbTFaF
RBhzDpMdwqEDGAP2UoAIU/7GIcWE4ePyCog/3so+QZ0hjSO0oRDz4x7F0Yk+Pt3gkFyxWFEt5YBW
1MBmNLVu8TqdgKgQiGi/ygHr1FAbR1eqT3uNCU92mttERYC3UHogBTOxYRFtwcqCdCtl/8VDgdiV
BAvgFLdtjn+r6Yb7oZnfakN+1ZhRmHmxtvMDlzxDJie+hrNIvEe+zypasMC674wgbEV3J7I+OV4p
jMOSHnv2gkxqzXMDKNn2qr3VAnKpFa7vof5MSDIjqOS9L7wD1styo022Zuy4c9C8GD2JtLIQ13hB
8DFnLnxBXIOVpOXt52fIXZdxrb77lD0ss8lrUOzFJhWGUckIAWsmL7D2SEItsbpTZELadv3bTNBX
MM4vr4ksVsL0nBh1On1fwF3x5L0eiVNI1S9YfWTo68XsvNdhkNO2CJruYOBUFAFZY/WYPSRp+tqP
ZO3WNpVvzPYVlGZu47/E+Hiaum7PBJIgPMhUEN5PVkzpyjRoTWmVHVefrTz+mQOWxywUxRS8BJpR
V8CbNFv5S+fl5U5PJREdCCAHLF39aEDHiA9ONZ6JtGXiR9QYmsT6tS2eJECW63RUk+FEgLDFFtyY
p5AIb8x4hburJx9fRhxsF4z8Yk2+Mpb7okbtg/lr7+v5lQgheogMWGDvYFU79nFX3TSzG1x1oTtl
o+LAJgo426ER8VHD1it2jRaNQdA7HdqIFsxeBaXasOc65KD6Ej7ctaL071whWTbYSKvMxjpqbu+j
Va3H3gA8XvedOHWu+Z7AXGRc5sOjJGc25DQwwW8dfLnvSmVTUnOfaYdU0kminmDA6rBN3izgihos
aVENnLWqLgLW+BYitr1dZwKDSf8mbh0BU5W8cFQy1oQCMGaUt814zLLHMjb/9pRvLMG0iJbgofPR
eVYekEm3S7aeyhIkB0+O1X3YVsrNucNF/5qgTXWpELeFOQybJbGeRkz5ay6+fEcRzdX0H3Wm3aiR
V6hrErwZKAZ3a1vfxAyVxjF/ZnXDNmxN7s025y1u3ee5RGXSEAsF2Ff2uCHMbSuB0rA7AqzmsH9L
n4sOXBV+zJlF6U9FG5nTAS59c3HsBtPcMsQMuOcORrhxD4DxIU7YVQbGHXE+FKnZqNiJYuYkzwte
J135IeOlsQW4OPPKUDet8cvqMfIVdCzboIAANTmhCQZhFxCGSOtNFyfK95koY+QvilHV1KbYx9y3
2Y9Pet1NTNvZhPSvzA5Omo5ax7ApYhuZ10RoBNO/PQYkNj3Tn15yYs5Ve0OGB0FJXXZoZUBDaDOJ
8ZbPeTHPiJAU2l2TwSDwm9pHNTY3Q3uPKkhrYun7HHrwZFJgFGxwyFsCjAN3pqqH85jn1PdmGVqq
fh5mIJE6d5Ec4ze/Ajft7tAlb4sC8mUm1/yRkvajTz68nPqsLSePDKakOv3rFzfFpiqGNxQ+JWt3
fTYFdGdjJB6l9oywUe4tacrsHbK0jBLNxiqW34huMkGshARom6wdIZXkLJO8BLB8ZvSTxmf29PtA
0b7M+fRhedYbasUn8pDQPmVZ5EkHuUt1xl1MX8GWE7wfG8G6u8G3b76QsMN02iYyAwQbea+rrfAj
v0MSzg5i8e5k8Txh8qhgyR7I33ryjODEP/8cGLJ3OI1Yl5hW1M+AkVQefPaT+kZurk7F5NKMgr9B
Z+e9WTPw4c7wShgaJNSCxBABiDErbye2JFZ7b1advOlV/lC66I8D0YO+6bGA1UX8LPUj+ZBI0PsG
Nmuswmyd7lpM/jHFGkFAAM2IEYXUEc9IQX33zi8kRGyV5DwjHccQI0tyNR/U3AZkLfrE4tFsbS08
voljG3vNHyezLHNfTM5bcH1LZis+elCDTj4BLYcYcQ8croAMhyvekD1KluL/HXM+OHGVsLaqaXZI
w0mEkKSR1x6S3KQCIL+wrR6hryDT8I02CzFTtJmHltN1/jqSG0Or6YGgOkw3N2mDcs+zk0uTO+el
tN/myT3Oc5BF1Hp/am8J57pob0u4qD4JjVHuInGPg+61JSURhB7LEWeMACF7O1menZKCyLD0g28s
x86aX6cCMV87/m0NlGTepBlB5NkT4ASOnWaOPAJ2Ts5sYgNZ/gIYBTidBQ8z4txNI4CGZRkUKXiy
Xsl37mJCkGPw7q7oiJgFotmZoPDl+Gw3kumuw5QWp4LYsArodtJjzD/5j8Gv35K0w85Wsz7sGBVZ
TClb8zDPDJaXv3g60V4pBh+14dwSbISQASHP0JwXMqIODTlp2invxzKF3IIWVUhC2Ij1IiJLm94r
uN9p46bleWrZwaNQQHlc/EkLgA95+yYN/YwZHnEa0HDbc79TtyFaxbxFddSl+ePQoP88kygMuXEA
ahI/ThrlmRkPw3YvGXhsoFsf5WD8lSNagtXkT1kk711mw5JtbtdkfPWAgcvK/1nqH7B0/HtyaLYV
41LfLp46lNKEmKqNXORf9EDOBosRWStshQKSNpCz/7J0AAunZmejLdYWOT82FnMbZ0xvcpYevj1t
hkFFRME89x0LWy6/H7e3zkFQ+JvUse6Yf4EFAGRTpct+ns3HllyzmBGr2zB889TbTE6l4PVCUvbV
suGiBSSYdhTsQMd7Q7cHQHJ/VisIY7fag7Opt84IRnpJb1eH/X+ZImxrlaYycDt8FYrJx2Q5D/kD
tkxvh2ziJsNYuWuLRXBJLw9ERn7qjbkSwafo/oa0eMnz5E4s2WldPVRlNk6JauI08swHBwwNLwq5
ZrJ66pV1cf34zRzwBrgLQzoWqlu3wlVChP1mLSvcB3688uAXT2KB/s1k+W1ZgHQCIaaMVSM5M0H9
Yk7ZJUm9G20rwa5T40pvvUudmmME0/RIQiHnKG9i2GQmDnmS/jLyYJTVMFWVOGxoD+2AYyOb3Cez
9vbVSOuD0erGhx+5YSRPaGIMwS9DvIvDg/AOpKxBI9b9lBBT5z75LR9xNxfkgKT1n8X1bjvYcrvx
KpUxGkZ3piSiDsqgvDZuFtlZV7X7Zr7ygu2Y846Y8GElrnBJ9b2J3Le3Wn/Pbwz32keW5E13Vpsu
EVgRSkhjp9qXpXszGwzgLTr9Nj5n3swgFidEzJYjDUaymDzaYT+zfpIFAnjf1JG+ghR9j+YwNms7
bDx1o1kI74YK37//g2SgBeJIoZky4+1aBq5JVpNDNpTHunJ5mIvl3pITqaKd5e6RUXe6ZV6fT39W
4bJsp6QCp3FwCz5KK6lUCLl7ky8d3OHmG0Ms4npuJ2zYe/QqMYP+5Hds7V9qeHB75E2NPvuHeMZx
zsYivEJJHlFhpBF0wO6UWbhcPYT1aNinXerS5oMTvDBULMK8uiYg5oTAlawXdMCdUtnJT2tC9hWT
VWxVT4YvbVm7WXsZeRZ1TMP32XMb1IS7NDlvup4zK0zNdgoRj7MowTbmVitvuMuKVGdQCMwmvoNN
sTSJPpRChnpU74jIIT/h1jiNwUCRWSU51NaJ2LymmkLxEqOI5qguYcxB+8Pdh+BFJa+F6Dm1W2Y3
cBC3HXlQocjXn4C6AMx1eT9018qvYvuQYdkr4e47ikw5eH8r+VodDp6ZQ3fE3LAxJpoGQ8onm5hc
swkkK6+NTddwQNjpcCVRwTTkLbONppXzaNIbeHM2KZuepco9AQB5qrEhqIr0n0C9DgWqSiafV7QU
s+mu9qeonxJNfTTyWDjLac67Z5XUNPsk7Ho3bV1RDXB0gOkQ5Bi0N8r33xfvOcWvvlU1q2ly1ENd
jdVpXmBIlQ6eOX19DF1WBT4kl2HgskmBc6QzgNZMEBpGwjvrGhQnZvZsaBRNDHsegi7p2E4SOuqn
+El0msDYz6eDRjrql9epb07cKhaFmvuGgEDHeYprhvF22Vc73aARcoacYnSBa1XEHgomqyuiNlHI
AuWUhLOz+tdRAyJbkwcJVdgmQSPtQEdiETB9VCWm5cRiWJBVbYlUv7qMtTtv+nxFVq+T9+TTauPl
slQOeq6Ru3F2xh8/Jfa1r1z0Phjl2KtU24qh9iGfGOXrRrh8bMR4JQW9d73IG3k1ySefi+DeWQ2/
eGpJe2opKzzw1pvUnNQORiKQAf6wQfGWUltR6bp4pzq8XGlGxUKsUXtSEtdzaTindeIHbnKkQo9x
QoRbpEqTazOtMMAnWL+Ko7ygg9w2OdKNxg6el7n/ounuIhmPz56fnVJl7pPcyJ/t1VXoFoE9W6p6
a2IrPzSmWe/KVYcg6A+x2ak9j/hbmg/5vmrJ9nOBC4/pTvnEI7pG8NduUeqygvsCqvoqQFoTJr4f
KpFgJVlo45e0OyYnGn9v13mYExCYbRveZ2LAGmRp/p/O76OkMNXxn7mO7X/5psPOPuaXQo0QCxz5
2pk52Au7PLTeN9yDARIut1bgvXPl0aRl8UxOOrt6orPuELPrIzm5wZdfg/12beB3C9BG+oPSBuI0
Xlg7QEGP09uAUVUmnWgQeJOM6xpawG7eDDTokUJBGojywklAKMs1DaWy+I2D66FEtf6athd7gjTg
dPq4agiQ3JP49DOmpYSx1SughCUzeVCTrmYyKe67wdl3HvvKehCoXTlJ0lH4cCnJ3y2n+l7OZR3C
NNC7WifjwcPOg36v5sKWC2vPmcfazhEhBOJQdPpGm115mWVwHCuVRaxU6LCAUEQ85jrsDZ181ALs
C6tw0+pxPBFR5qbALBJgpjgP1THQBMasbXXKcnGwshqODoAa+mi+HMvR6UElaw8U9tVydfyclyRw
TXO4mtZrD7ls64MF2tY0onMynl2OgvtutV+YK38NrRYHo+JSHg3i/wq5dDgk4u8C2yJGHBdxnPjp
Pf2dCmqjNX+jQO3CJn3oiDgLR1c/ThniB6AJ3TYxaPwkCq5tqa6Tz+FpFFV8hnp6NEveH3zz7aG1
kUOmaFDAgG6apXzlVb7r1ZKeRuL6gI305uhGbZPeQmEE2doCjIlhIF1NKUWIjWST40Y5tZWb7KYC
xaNjpMYpKfdpmsZ7SpD3whkFodX9Q8dLFUEOwoNBkIqjfCvifYa7g7mRkFPGn1QT3KYwTXkDUTIV
OycQHROxvzPqHHbxHOf5NXNZ5NzfCPeASK0WtrDCtMOKQJ7GDezzSEmYDpAKk5FpjpPm9/HQIF0w
j4GTTSev645gkOtd01DstnjvmI6k+8Zatg0b900+NHnkdA1L0rXGCTVHBtSsnVsY/rF3cCTAnNrl
XUeTmOkP9DO/ie5wcOD12UwdyRYM9LeJVfMh+AlzPX96nRb3O796A73BfpKqC1e7xVsFi307jgeI
BVakDW5QH/HXwEIUYVP20tlMcjxLKnYZgEbyctq1S/6GFHRiBYtkRajpbs01urfK/vYlkH8GbaC5
cysgSmIhpgE6lzNZ7yxfr5iiWO/jsSFD+Eo4mozpNrN5SExCZTca4YU0MW0oeVKOxEwxm9QfHsjh
ZOrPOEdZwQRI7JKKYwBUSLulBk1WNIWwehjqzQTaqmG0ttoTrzVHJQMM4p5tjtOBwINzr28IffdC
Cul150C1gKpZX3tLgByCeDiKm/0a1GT2FioDqb8AkfZsfkSZt6PltBE32x+exc7jGm85Wg+9abX4
NTr9tC6Yv2wEny33zaaDKbxLBxH1SbDPBzd9UN0jpguPFEk0vOipS4ac4djyfDid1QBoc6HhAvyA
VMPj1flgyxeXqFYeDiBq3n3qLw8kwh6k50CfN7L14vS2sRVdifQXiTXB1GxrUozW1apPeS30fV87
l3iWzhm1rXmLxeQ7btCtdDaFt+lEcTtaER2zvXWYtBxFDHaMIWRHVPSeJECUo2tpXszMHBkIUGT2
poON1Qj246iZDVhdgJVu+qkZ0G88mHsPqLfF9rrIjbqJL+2qcd5aQeI9dCaqsbxK/qxzmR+G7lY0
K2HV/M0+Bya/Ta0sfWTAPd0pFE810OFj1xIJYY56Orjr/DQCZyCxyXT3FXRY/OtahCmbk8Ti5PXq
tdpna3dnGwzci3S6gctAaFfgBqd66T9IHA8rwx9eFkvYTwSobmhob9tylHcTxy0re+kdQHG9rtQ8
kxJY61dxEQv9I9tsUNoetHknWZ/Jji0fk8SCvLA0F8irpEb9w1UzGlwTM1Pc1QY8oqbpRpXm3tOL
ta9qg1gaKMhAf+aHpc7wAvUA4UuTUqabyOoG+YW3UHOwZS3fjFHHYWH7oe9p89QDIZhJSkj68vGf
XzhscBMumRHNPyj1cEr7ucIeaSD8Mvt069T5UbVmcc46gjISa7wTIM4egdrH3C/KBO99tU4H3Wnw
Jyp65uKOyWflu/zPrqrrfQG/f9XD3erYBU+u2EuCsLdDkviUHkFPJLnBzEF01XFq6j9ex9gVpPKp
kMK5BWJy208zDYwdPKAYYjETTPnTP7/08H8sM0UinKEXH+QckbrwWTTZoeaUC6VaINJkKgOF57vb
TmFQWoKnBk3bwReWDslYutYGBCBWyOuU49545xSC1m1OSerMyrt6+RJcDp7P1JjmWg0UaFLAkqVI
F/QZvcGjErxNwGnIFGuD23a34Gs/I+X9WQpZ7ys9R7i3BSW+0MTHTlFXZoe5kOt+Tl/aYlz3QHyJ
RhbDvGtNUBZuTLh0nQLKyjJnvJ+ShRaYpLJ0wjhjEOYiKVHQmEhsnU7dHXrX/YDDHhnYj94qe8iQ
WfgYs3C5oy8jR1EQgf0WE6y6VlO/SSSMAGNmz9RgfOVksaEpqoYfD83B3px2QxP3B9uF5OC4pdi4
VfVmZsn4CB9it4rqd+hSdZ9BhsRViK8XBJDekdmEnqOT0PzKdqehC5qZrY6NnUb9UCFJHTD3xX/z
KxHzytREgTY3J/Tqzd7FQ3egvI/y0qluSErdGMk036RK/bTo9sKsv0tsJE5zicegMwVQgrp8kw1u
2jizzKOO8QMYq/2EFhKV8irv+MTZxiWCnCJmxXUwylBaDiEEgXq3E1r8RC3uuW/m5cDMDH1VEG+d
hGVSMZXnWsfurXIZpbMTxcPWMsqGzyGuehgxQTuA5b3RLnuNsZyXS+cnaNdhR03duBN+M/PFuT5F
YZtY44Zff8X3u0Cx7IrnpKNU6Mr9f/B1Xr2NM1sW/UUFFDP5KomSrOBst90vhLvdzZxTFX/9LOpi
5hsM7p0XwVmyGKrOOXuvbbmR3pKbRsgk6ZXTj1SuGeue9lk5JMyEamIDKgM4L5OFfIg4g97HponW
lVV959uuucX1xYi3En97S66BsstH6rh/6mnod7lWdwthR6dEu7/yoKqpfEZUiR622gk8Er19JsK5
7zzpGUZya0UjEijRoHWMfwVmgp2s8o9GTHOynKDatzlpEguQkCrmFXhLVJ+C3H9w8sLfY6RAc+Wh
k11fBp36LgjLrE5DKRwStDU95Yg4oQN+T9yJeagMOO7aLfuLbAB7FFaKheEvVVYLnIB41irLyLJx
XtGY09Rs2fVMwnOOFHeQuxJ4cUy6fUO1D5HbTZvJB5ghFpniMgfYaQ+4cIlaImNgLRRbSnYhvilv
uqM1iU8pjccxj2dav5h3DK9jlJR/68IRB5e+TTqVgPPJJHZjk+HB2lz3p5wUOtDx+tMdBMhBt/sq
QURchMQvx4wgJBfo24vFU49LfaehZ0lvoESMqt/UnnjeANaMc0xTwHJ2GMBoMDIkP7ci+hmJxVu9
JTNvh3Gse8y9Ql56cyC416wZmmQgOzGVky4FU5AauiNHysHED4MyfbdahK+TZxkfVUT1Nx7oM/UP
vhuvMwpckCp7A2VYvGoLLqdjJbsRlPh5GEz/QmydRjVGG9uMeqojjCzMvTvMvPmsLv3yALYhvivz
ItgT6QiWf9TMLxMS1v2keeL2nIW6tdq7KXPlw9yA5S/NZJtUwXzGu/kDUxgufz8/lL7FijW4cAun
aCeinHQW1hjCRVijGokY5ba3TiFmHnt3vMPM+O70J5XEjwq3wo7sRoJyj7mBgiSekusU0VOvGx8p
pGzNc5HhE41s0s6Z+p5bWrLwCse7irgflHKYYwVA7oR8g7PMV8B5eXaUDE5lZqkzGDCNsZVNswcb
1la6OtiGemOB/IzhcO+JcvkZTbR4VLuj1ogZEXeItn1Pn28PFXlFyJTL5oe50DYprN85U9pTlryZ
GVDJfNLZeiW8xrkX7RPaJNTVPABAecsR3NDaWSjltXy1kf4capl+zxTfYWpg2ubNOltN63YMAutm
7S2m2xw5NsM69zg5C+kfSEGRkyxfAVunfedyS1C5EZMIM70hfBD4LfynuFumQ1vLeK8ChBxk4faX
FtMQRrzgNa9ntoqI5IAZdPY5Cmh6wjk9odCML6MkI9la2iccM+SNeuozYXaLIc74HQz2G3gvLqvM
+3Yr1ga8QsEWkHyH5YO/VJuJCJ25Zh5Mw/xMCFqN+ChA3zoX4AM0snG28virXLPbZhMTNcfRzVmh
KR296TyRYk1PK5NhHzNSnzXdKWsyf6tExXvRuN5BDQSzTLS+HUbMbFmSh9vfK0bYLUCo7mo2swc4
gNdbWLVLy5c2We1vfNdrzl73gAampRry78reEqd6fehXdCVUxOO68z0xyBpXOjO4S7hdtIJZcF3a
yiRHMg5J2pO9QgEpCvWOO7uHNGPjiPqFME+9nqUGIeVzvnP4x08Z45dt1dbIMTGZAteJKeNjcrZN
rpCuTRTVOmE+VvWEvHs8WBER0tYovB3i2Yrf/u8H4v0ISmU8chiXT2v1Ok4NN69lDBBZtBjjq8Hx
DtEQ/S6H7sAP7AbnzVrG8YDAqii89OKjwE/iCFXtQsdbRF9k1X26eVPjLqDVaos0uQsa2vDAYO/N
jtU/NjGYDikVheb9ozcClJdTNyEUb8lPbrEqCVCYSTNq/4BSCT0Vfxut7x37tLdg69IyMNT87CcU
SxZOw8xFf2m6Bp05nsKN3LeyDIajMZFOsp43IlC4MJxgM6LbPhnEyXsmJoDIsDHrzYjmA5vuF279
Z8/Gt4rF9gAjodSYy1X1yuHXZwR7pMLMlrPh1kamVXHsIXrgKGvW8MT+akPVlvVwUiKKOAtRmbV2
XV4RqFr00bLuVBa8zqqkMRe018ay44feKENlRd45jwjorMicqysxHG0bPx7z34mxYwI4uUEWD6Al
2ZYY7MLYSx/ibPKuQ5KzBKBcFRTtqKhqB1vd0cithwV6EULU6cVtxatYtXuk55EYIsnvY9+o2Vcx
EmmCR8V9BTVyyitP2+fGKNTGz2wdcmbJazDn52o2m6fIxbkyBT1zrRQcuPZ1faE4fK4glVBkETpq
2jRLTDiH20VCuLXLgVI+tpgVuMOBafx7NmQaYcv8Zg2hH5k5fcRZbmYT0gq9VobVGQ6CTNEPzih7
AvxmuPT2lqM+SsNsT3k6vA39nDL6L56YuLJ0lsad1wTkVRI91iTOzmoY1nVYnzVf3lgpu9GmpiHS
LNGhFHhLgSa1G4+m1wnGIEaHlDPGBjK8aVsEFrxqpyX9NBk5jJBF/+TegFJcT9GhE1Qat98jPvZ0
+wiotXEwEdq3WatPhc/uZ2TsnxX+89JhaWNyN6MxYBIOsytOBf0wBs6hQOjv0MJsF8pb2STeYU5G
+sK+r3Dv+fax8ALz2EdrOgad1+OwzkOc3ElfHe0xn9C9vYW8++49cJpER8cjVDEXOIroKVI/4hE3
bINB8WonGemYeSI7zc/Bgv4QhuGXzR6KkGj3yGaVVdPO3D0Bl4/DFEU4LIhl1kt1SmLjrWxZm8Z5
Hcwz9dAJNvjO0/oUCUz0nZH8srqB+09QLLshZWNnIzE/OWM2buOiqlaFMym6AXMUsjHY2QIoCd2t
2Vklki+USUnm4l663dKb0+z7T9KTyLaE255uxzdC+l/Gy95J8mALyhsN2Po9u80KLnR0rDcc8O2j
xem4hJDVkIZHo7WE4jzgN0ggIpI4qPbtYDwEA/e8auGAuBQku4ZTBzdu096x2yHXyqY122GlFjE8
4sZM3xPJxTql/DVbmkcLqNlpTgysrAVWmmqvbPQPRdx/ax3wJ/tJYIqJacSxA0jRgQKPHrlS5TdB
429JZQLIx6PArUFRdHlJcuxFxwi9fC3SZNgLq14gCPQ/hGBrWyBxPampIyg3CjqggwA7mdDm9w6S
4f0gnkaq57vbcRrJzDw149FB5RsWS/ldlCQHgdZPdsNj13jlncub4dipQsMyrnvN5AloeyfDgYlS
nOd0L2uuDSsDf9IIJDsA9xntiWPdlm1IKwSFQY2X3i4VchPPeacU5LP1Ad4GfAJamsAjWIhuh5+d
CciAHmaOlY8bX+GemxNJK2r9l24PhBRWJ7uBMF9yVOhbDqe4z9bfHg6MAHnxIythLAsD3Lu/s3BM
0z4xG4gjlsl4BTkmAbbqJCc2xshIP03QTrAL72fO4judvGmST6+0Kr1doBaDPaWY7rNm8A+GPd7l
oJcISBZXlS1oSQd2TmkwtvfsaTW3i36Bx0K/p9ENsCLMDXF+VaU0Tjawqab16nvucXvYQzDtxFDS
Jsp+QTU5OMCl7+kgVAcPgdImi1o6PSWjoHWavyqjoduI/mq4xc++cdojebrB1Sgy9+AI/V3RaDjP
BCj3eYpySDtQfjVAAStLkT4jg1lkjkOUVs59kqHdLoPy3vdi5md43XZM14ozr4+E1SXG12E/28IL
LmgDCEfHU9WYNBTKDO8hRqx6v6zpiMpwSL9OC3VpsGkUgcgJ2WS/F6XYvLyueF4GfVzoLaQrmfAZ
eVOxG2NsaI6PZbNDpCB8DTLdosUehzjkfWb5qPXaGtvpPJcveQGKRlwCH7+OkxuMnsCN0AmFAJPm
4aBhu2Rdr3eziZpkAHXvTaM62o76RYzQc0v03F72mN35t3Dwh+nkt4/Cab4x9/jRhFi3NM4KaNZd
i8f4GrjmAz/yOxXRSUb1fgBJUhJSVzy6dMxi9o10DzZwK8PVeu7F8UvirCq9hRgGo3MwdzWbkXDQ
bWfAMfOC59xmnZVueepNIzsgNj2oNu42bUbmgesTJ+aVgJ4+iP9Df2yApiF2s9zVPinorni02C3v
OJ7JLoiyn6NomGrwhAxXzTbsp18shZy6om92Bp0rJoclbYo2vsRNdyBaE3+fJO+8I7bHSb7AQ7Bq
IdzaBSa6cMN/S4hn2aJkoBVdmtthLP/ksturSX21lf85pOYvU8i7iuzvuM8pU6MUFGGGYNfm/XTp
szM9LDc5w+rNmrtsm+59phsTBxr+kjs0PhVDDNI7NQ4bG6rpBrPbvqUYYSk1vvMYhcJifrNsLn2z
TTv0kmlvIqNasrBD4b+I5mz1+O5bQ4r9lDn0BRMSGe0/tUu7q5qZR43+8IVACAM29jhgBymTiOwj
LnZJZry3oKW5hdnZtqoZsHvslFHZAd03kmWgfWTSyTdeDVJBhCh31uS8ORZWONx2sYcCLmrlE2R0
cm01uU2aXqJvkQRrdb/LSJzKBSmlr3ZmRfZzoGGGKBxfe59ak23d8yQvsTy5tvWLDNsfftl+xSPJ
qAhZG8M+uF7/HoHGpOAH82G5f9yIQiybkTv0sETqkbRhmgNLN1ylG2DoVajUBWqMRra4TH8z0yvD
Hl3XdmjbPz6754MppkdyvsATVelLgN9zE2lf3oGQe01NeHWCZfyAVLoMvZLrpSajc+OBpqMu7C9z
gQpRo7xIPMyxjGrCHBtqUm2bISf8Q9q7rrHTfaralzg/GEzlQrBjGNUstOpOj+doTr38oOZq36b5
6+wsTyZX5dYj8gxSj4W7HBjXZfGTV8OLpuOSaI++Bg6/YYj/jrljho161jm/gjM82Hb6V11ZNIjH
T6b9JFWxKhCnwKVevDO8PSFVzHcoSP4mIg0J4n0C5MlUdrkzTahseSeZ20eITNE1eIyWNgxZ0UB1
VWgZEKW6Eo6MJ7wednN+tQFf7zubdcEGoHsyyK6mEWJskxl6ddCrHaYYkEMyJSrQm2vGEvbBKpZD
6tR/pQ2nx58rqBqGtSVNJw3dRSENogmLQINmrjd+OCYt9TEgRbXLB0j+Un+hRjW5jUCuEx8qtonP
ti8FS0DTOB9D5AwbthLE23PzablHocEEMMt/0M5BGBUOQu8yQAFjCUb2bNCYMTxnBq76rARcvp7g
k9N110jlR9cfz+3ghRN2ls1i8lClBjDjGXNwbvXtNlVNhnEPqlZmLEzmKnVnllpfFsqkXVesonJ3
UDRGsOtpm9I4zilBUqNszwSk3fcdApTKaUOuYQ9jX/sD4UBNENt5cZzHAu4UiiQOP/St0lXfBDV8
iXZVPLvtbzty9ww+uOPEJoluRb9vFHRxD6aFtC4eO8S9DYsh7MlWQO13YiPFTCZCfV+CBkuaR4wS
V4oMwFPrgZ5KyKu0ozoGkttgJFAMAsphSQlxjRnAcSNyCpHsA2Mlmhbmh876sKfyBqFsl/61zpgB
DRgNJNnWwcxQu9TvXaZohyaPEap5Yj+oj7iFdDPcaSfm3ZKzh7ruYCjvSGBnhFfR+dKLe7K78Qgj
KXLKt3lSsBHo8uzvlU8HnkZDt/VsTiY4qJmZrvE7oHGJ76jYRUT+Of859QNaqaY5GSVtG1n6DvFp
4xUB1nTIzeRXTcthbxwG4E47iRBkCytsR+b6c94FH61Q57yNm32scvCczgONrF3Om7q1mCOHwAjJ
yy3goVdR8elGPoomJ132HEOojpCyi0l3DBGWt6mYg7OB0Gu31A7SiuiZ4F7A4mmE2l0fSLKs7+bI
qy6T79Qsb8WuIz/pYtm5tRuLhPZmzlIJ2JqmEB14rKK4k3q3E+TTRskuNzRxpqjckLkfC2GAL3Tp
N1RSduxoiRb1cTojZYld3hZl4911m21C24eEFLw6rsXEJcOUsTRd+cJ1hv7sNBvGZzd78TZJ3KdR
WCAHdMNryJFQFVX+CdGBPzSFjiqWMNfI0d0GIcGcuLvKoks+B/60mwfKerKtsD8QbYtc8dyvuBVO
PlR0ojosCe1LdN94w4EigFtCLQa/C1slCh7AqNvCeKo4hFQx7V0x9NPRnMyvhPcVIT6iI2R/+xFt
+nE2vuU028d49a01gFj4N7lPeNlfkbT3TQJQoTIIykkqze0lPclRjeGCIm0Tt6uDmsYqYVHjVSjU
5kyVaNHTg90omowPjg/xqyLgaj9jHb1vNfgdegUTQVa/8YABTsvbQxL4Fn3kgOiPqqYRMxhH6jCi
G8l7iCb30jezBymiPJPVrFVk7MAjoKcrHssmCK5Rfp4T3ip8B+XWGR1nY5bTFQ3/Maud1ToA3At9
e3VQdlszppbLixuLs8YV9GkYc3FQpcn1j6rvHFkuu/t4We8m6QvMbOder4RuFHPJ51T3Mx4BpzgV
Mzf7pQR1MJ2NbOGdJvj0LCvST5IF84Zn18GHxVAYhdbMJkkKe99kVkTAmhPqYtYfQWCBMcWiFPhY
htys/kTS97tYtAu2WgyPI4AfmvRPXdUowrLNeRegdjvhkZ6QYy8M2rPfAYXbJ4Og4q4NciBt7DJ9
4ivPDv81WzCSceNCVQ/4W2ZyF/tfiBqfSQCwPpQunxfFM8TWMFP58RSM+XfgRiokiXN1aBEiXHXN
GdkxuNyYdJKvBIVT68XcIbKWmIBqVt5HimssccvPbn0rKCLNCGHg4hvVJ4E2hTT+oHOyHhL4ZR7U
KY7/19TM54zgqwOlbXyoVMI+U2DuRga4m8d0eCUA9i4zywMyaDbV5Arv42z44RVOfQwSARxxfb5g
EcbW1Mo+zwah34vhMgdDYHf77+wqdQCrKQnystYPs0tPrFp2IFbuvLY3rh3zrevtI0RABKKQoQli
K+x9EnjLBBDaKJ5ThOA/zQjMWDG3p8oei2POAhHGSNE3no0rI9HzEcNN/tUzdAKqixYIKDIwPEHT
r+xsusfiu1ZzulXu6XZaTdx/L07H+RA3a7L9zE5TcMtOuLIWnmWZGmyQLhIlrBlYe0YwThFUT6vh
cI5LgYeayDtfRXscauwXJvkagPCK0OpDXC6+WjThuygFCCZlHIS9Ij6tmYv+wMRfZug/c/m7aSPj
nAIlxzaHhZA+8Tapj3kGKUP4nhv6OdvO3B7/ItGa7izBFCrAiBXmPTfruu4AuGYP7KLjjSBR5cIa
cAzm/sVY0vs2ydIwM/DZmIPQbLBNfYi4vapY/DZn3gcfGv0VeT+EvJqEbrwqjO6KeTqNwbvgD4jC
Aq8dmSDvxvvUHCuEGZM+e87PrlL1QzNkZ1aDvZG9Du4IOTPooXSZSODsst0vE7mGzKrQu89Jcy/U
xUWQbmdN96J8pF92dl9BrgppT7SP1ipEHtnJ9pJnMVOi0Hqp01NU+uz3yZX7SYuRZhoUqKCt7bM/
99ZZ91AMA7O5Gi2BZaZ286d4dF8rU/gn6sS/qAjALWNN3nYJqdMeJHxkxJxcJIM59Oy8yBVnvMoE
Lqf3s8SHCJWTKFob54PXywX3/sTG2yy6IyMzCvm+/BsV9Rd4MhATArpxq3kXV+X3Nl1IZozzjpCu
dUCKW+XaG7J/rt3mA/QDwEPGXGeCwY4YiJHIBpUOjfXNWbmnL6NhvOeyCn6iiVbgrZuK/FSRPQbe
E1UzW/tudj+THvqDMzQWhbX1Br1lJ12UnjDHOPZqZfM4Rog4rPsZI8DCaFSxh7QSWD4LGQZ5qh7c
KRxYbT2zyy60pyZWDoxwSwFYuomfjerOn8EiZTNTXLuDEk4j8Vhgrlg7sZUfmz+ElTGjnqM6nNn8
/hAm0iDLA7c1Om9GH6OkXDf6TVKHhT/a1yQqcuSTzonzD+6C+QbJhTa2WoO1LZorDKAVGxgZu7tG
+1gKSEWiYbmW+B5bHdH8Snvj5AyefVCVxBI4F6eUfNq+SH/dbrW5wa8XxrI2Lgm0cJt7iAj6zkzZ
BjvzcB8NefQzsIEc4OWCd9wbcVhxfIJBUrs2tA3soT3AMojvcqSG6P6YTw9k7BxK5uFrrla0lRYV
zmhT7/uxfLFJhmdm9eYWtGjYHYEQ9CkosvUc4Nit7Q/xV9Rw2PLkzdJ1Rlcox9wqKVgQxrLwwmBC
Oyx/CDtihahQ5dQuklGjEuQemsEP11Y/nGI8CHd8Z3dDquQynPQQP9uu+pXYHhoNllfVsV0fVMo2
tYQVUrPvJK/PBmjnPTsmB53pErgK1AKEc7tHRJEpI9CO1OIhR+VuwtkdnRcT66eCgXnsZHmOYP+z
oWc4RJDNpwiaJ0OxaZrX9zgoguy+rfrhmWj6tyTioNuCe7GZJj5U52ZXOtFrShJRKFc7H/Yz7BTD
g2UwJLJRtzIMv+sM3JTtql/wo19+zoi6ILnxEzroqeul9RrUgX+eJjZ1Yws6cl2wlUDq1Xb2RxxQ
4cy2hLoxzSylfT1xDREg5RekEoqVhNPKkkCnwLbCsh26Y54SCzZ7sHndxXhPCO/QmstAqpmedEeO
WmOsELlt70TIhAduZdz+aTIWxkuWLvUzfZzfE+i5I0tSv2knq/0M8KjQEml2mcGSkGY9BA6nJIFj
rqlsIpyDxBbGLBLz1JIQ57n5ZckYpaf6uy84SFrggk7XMOmoeRId+wYmkr88/zUh9PXHMjkvbQwN
zCvL+7hO40OP3/ITfTRQAlxWw4TFcarsV/gf9vb2k5qbkZzCaKQhcdtYoUagFdcIqKRYFT66+d2Z
xvodpec+U8snGckulghoA471Za8r4QSJBz92z/VNn4Az+BQhtmUAYW0JBfeP9pQaZ27dAhEJ+CIp
P7RZUXnqXIb1SlyLisj4UP9a5rvupUxsm5qMW2FG3ErDJZhgK/m00/4RtVD1kk+Vug7uEgPFnnhB
MbejkTkZcVI5CsExerj9fGpACRK6do9d710rXb/IeCKN0/HY4pfiopyrQeLop8QDQ0IAWxbfFibw
VPTmLkp4rGTjPNMKQNX7HMfLS2Wr+lPm3BbJneHkMEX9WXE0OWpoUFEz7eH3siCq0bzzFkJ30J0i
K59Y1mU5PKRW8i1HVz2mmds8sUZ9jI2OyJ3VItSGh/Ajj8VHE9t7TTd3m7dRdzC1/VBSjaFRasa9
XU82DWapPvJR40btPHpYC9xzLnVxlTGt20D/hEMRURmCpYvYllr8Z59lJelXTd6bjaLnQthbs5VF
kn7mXf0VBwRAVsq/0M8bX4xkfLxdUZM0GGwpkjqToS4+cvH3X1+OG3mwbXqrzYjlL2eHPUR5crC6
4JMEPJeWfdDfz7SlSBOK3E/XTvKtsRTDNe+n6Nlo00d0FFnewUavqHK1PWpqd14flw+M9V6RUAcr
hym28zmr/htA8sD+VD6lsbEwis7Gp06gSqaLHaAm+ahly4xLJGiNMP69pNny0kTyvgaopOtnwrf0
sSnY7PbW+DIwbD5wusxEMiz7rqIHUs1LTCIvm3+EVMHH8CNv3O4tntoDbzjCCTdBO9JkBLjomUU4
9ePNgqr1flqe0VrHT3PCPLONl+zeLOTnFNdMHDoGMJnFFDBoEyqOkXszVu+pQx9MW+q9JezHZwqO
L2jiCGdIzrSrXSTSPoMHhynJ7WHuGVn9u6/dvvvPN24/98/X/vn0P37t9o3kf57o9um/+9o/f+o/
Ptvt1/7/n/t3f/k/fu32p/55tn/+/P//tX9ewe03bj/8f76GU4jW4aCIR4U1S4RzqbktZ+LkGjQ0
RArzsluqZLfE1Xyh10TydIGXXw7BdCkaO8ZEsn4Ii2n9cJnnC+YprDZJeVTrr/yvn/lfH96+FTeY
N72IINPb7zWGF3DTPigG2mdpYTnWpUSVN8LNQ1mCatJM3kbDpAGzdj8Ywa2AwRjT9KSry+1rmOqr
y+1TfyHBb4C3QTQCIt1Fxvrij1T2apZRSEtUXZTb/K1m5BiW1Ud7yF+/SfYmw9eH96gbrz7TW94A
46G1H5t/0rkD2xotdGYMWquJKGYAJPa9JgnQyGssZe5yadDmO5PHBSruJg8gG9HMvHPaYdnMPvrJ
hf5mW/RPuuy66Nw8jkH6TM5Ms1Ua9u7YJl+R9Ys4MAzUC7RH00lI1FjOA2CDXW9AKYt6N1Sj6vBk
jIiy69DukX9U65NzvFy8QquwgKKLnYgLfSrYYVIsdigpe0LSoPBGABQnwbrOTFCGVNKfTkrPxwrw
UTk9tkjQIVYrhnGzredqgcCs7TWV+2w0SoVFFL0dG7h1YQSwhx5Se5iX4Qpf3YQPmn73hB9EdPHL
9veosD/QT7JP7QDDf3FiiDTZlYicGcV4tOpJKSm8sTwOmfzgdigvfiux5SeCfd9CTNFEbZH27S7v
Gjbc0Wm0GvLEY/8b6VWY2So4soxePHt0dh5zipwCEV7q2opcjtBLn8fGQnvD2yg5Ru6IdZPpJA32
CYIiaL8deXczfhDhbNPBfYTWdkaT1oVVPmQI6tAVTk2M7IcOnmL0zSQVRM8k2pcaatE2CujQOql7
ZQc4oVr1DtOMcUF6ySGRZKMUsfe6FD7lhYU2iGEpnV0KwbUHgcKn7f7iMr4naTQ+Jq51NKR6BmQC
pmFEQpUUyb3yDGfT+unPotUkxiJR393O2mEY1CWVKIagmSITBtawd6rxi5MLabbLLxkM+OVAtEOX
ZhCNfAqzqnbvnAU2dpwr4ntKZJ1R1ln7qF+BQ7zCq8munWqHN9iBrb+1eqMjxqTfm4g67rppBywY
u62DTdj20oRmpRNfUmMKLWbPO59mG5UCfkJ++oXuCWobJj18U5FSMOaHJYu/gkiA4JjJXM69IqCh
IH8qUjSk0XundL2CfQal2yZdaSy+sbGz6iwDMr2zkj5znHDB3v7/pLMpNm6fF8Oq6Z1p6EFo6aE5
h378E/MZ77nt9WFnEgIATeJFjOR/2N6ftkVKLrHT98qftxBiuOIWDiXVhLNTLT23ocXCzaJqn3QH
EmIKjnljfOMWdHeTmaR3nBB3fUPPJ6JW7iw6c5Y9iHAZ1YOqg7vIhQxd9AgDg0L23Pqq4UIpc7C4
MlwGPTs3sa1LR0BrCJxV0VCVPQO09U1H7nzhpVn7Oqn++u48XLCOtBsHosB+ppWClIqwKHt5j2uo
0p2sz46s0CjkcOMpH3YAEAcutK7hLrlO77wftPteaszntBY5HmKd41uT3Bn2JJmwrtFrC2NCVlmm
6MPcO/QBNRInkA5dilMIHd5PxLX10ZbiQjfEbPqOtXrVSyrw60nk7vAGnOlthrZfjijjMnWxSneG
9JDtpiZ4mYFwb6KFwYtLvOHtFn+77WuDGBUY2jkVVAduZwRXdja44cQUMrssNh1083l2sd30sbYh
5SJhbdnIci5YCB1jX1jInNsTpE2EGB1Ml0jE+SUro+ehYQLOnpGAuUafDQBpR/pcH3PRklE6MSKy
fjk6Q1bg0EuYJTq6ImeWntjZu9aY69I1EsHlwl58PW7pGYQVlJoNxgQDb/vwQzdEAmVA4C21iop+
IlIGadBxlwXR8qMpwdDT38rv7HE435bF20NeWauaKfrXoum5ywQ6gKXxn5+4feQ1+ndtpF92zZVs
Mn28RBojrvBABN0+HSi4L7ePCn8OLrVq3AOq8LfAHkpmzXYEEtt8mCPnU7azOjrqaHplRS0FC3Su
eesIhyLgocOrx8XuvAmpf3Uz2Crtid9J4odlZj9Ebf4SC/BA5JzASORO2QaScyh9QQcW8EK4m2XM
JFKbhVjG/tEpOJ07x37yVfK+9AmTIivoL+P6oCVGciFRoir+UI4ZYqhdYK5yZp8qX6ukzbY4HJfQ
NmcXxVr1Glvih1cO33Sk3hpjDpkLx6cAXvnZz7fLOP1dh1gHJ6p/+A5KOPDG+2XWv8qVAtJ1lhu2
cGtb/Jqoathc5LRsdaVoTJA0tUmtRyfzwLCb5slcF5zGnihNM/gUddrBCafXaKDTJsJgE8VDGo5+
uQmgvCcY35GTY9TtabHtJ3TseVq9MqPG0C4auOhD1FyGWgF/ivqdNAv3oteHEknmZnLKLFxMsm2U
X8Z7oM1zZRBb5/WCEs8ioptWK7FrxtYw4unSjlDsXMLfCFpkmDm0+cX1lvxSiia7cwvr1KrhOsGh
Y/xEClbE/O/CTh5JSEp8iqWuuur+tKt79PZXxpmeSBO83j6xEYNtJ3ZUR6al91nP8uN1AbyC4KXJ
gTq4Kw6eQW6TJf0l1VZ3WV3yl0k51slxobms77OpM01bX+KpgoHqFdjX4EkDUcibu5bu6ZLETVga
ArLf7wX7+HkKZHPpkLQwtzJ2IqVx1azX1WzYr0YPocQO0jMZEoFN0aBLhmwdOrFLtj41hGAsX7P5
2pLWpGsnRtnDDkMu69HPCCEGPbRsAq2esyW2Q9OqYevx4tcG7lCnl9snt4exz4cdQYpYQrHBHcsu
fZoIbqdlFnjbjDT7f92dJ6YhrQRFZ3pk/XE6JtzZMb0feZXTpl/fV+xj690qJk2So31bvPQsygt5
NdXFzr0enVuBqahrCNhZzAMayPYu9qIjCGjoom6w7GhEgfHWyanNrPFSrw9m1Z6xe8tjy3wJb1TH
AsTmBfvMd9dtixLxHf0vZB8aFlmQ2V/JGBDLDHCWDSmxUHS5qfZXTv/LtLDwBjVKBbUEdwpN/kUp
2DAGUgRG8mqXL3N+GpNLPmumcprqjQINvysKNNv5mYCUdoT845r2AR0C9azD3Y+tM8h2mV76abia
in0KZJdds0KYihLyFUq9McelENcPtguLPUmH74TtiAUuFnFgTJjGWi4EOsZlWMAykVH5XJqKhpnD
P5KtVWUrD80i3kue8PLPQwDL4WKy9yQaKXq2UhDh7CiwSEeA6u1hrCHsFu4dgdi46Ztrk4qTzkc6
xXh8MREAnMnEW68Em7aoPanescNymZ+7MkUP1/iXZLAfCRT8OQvCO9uelIoxOyGWZXLnPpQYoY+s
zPIyrpuqqXzPkKhuCwgnFA0s+LezO/V8tikYo48Iai8AaJjEF9+NxFMM4cN3Ipthn/3lzE5xMGP4
QsF/0XVeu7EqWxT9IiRyeO1A53aOL8iRDAUURfj6O/C50pGudF9atre97e6GqlprzTlm3x2CdN7E
KGvXCB04kDvRgTmFAdIw+P77T8HMivPfR387+79f+/vUNCklcs/953vH5R77+45/f+B/fl4sl2cd
mgl4+sAoXqvBrXdNUk+hpqfGa1PpLxac0TtfFc3dLNznvy/b0tZDYYOG+Pt08os73Ig1Aqtc3JYy
//77Ml57wByc5XbgO9q9H/DqyWUCGrvdcEXXjlHYwpDolNZw/fuHf/9V+qcx7uzL37fCuKDm4ZDn
7BMjef/3u9yO+EFhe9d0qs3rhPdzLbWWBvzyqTFK7Fe+qzZVFhnXpmyrqwEFfvkE/Ih5/fvo70HD
QpWhmoR/PQGcRqNEjwZtcGVdzX7670PP4HzvJmhssHnOrZLXv2/4e6AzY107YJKbJgMjUkmsOYnt
QzlQnnvF4/DU+uo1i4mECT4UBrBjmlfAldGcObn5FOg4QPTWvpQO1Q4O0ud/a/i/5gN6Po60EsSm
S+m2aiRK5yrFoJGCPjSl150w6TOjLQHUyeW/x3zTHnsDXew/H1k9QsiZPNG/X+4xD4L+E1bFPTkA
kLNbEWz8Th+Pfw8DmxgZ9UAzgyYIjosSgTpZ30ksTczEOV3NiM/iKj0jogQxZyUEBVR/j7mJvlYm
XnMkg2ybA/Tbt8tnf1/yK8ZdPUptTboOaWLv1uKHMD0ljrDDKGSD9i4YzCcO0OfEQIBbNiVOtOWj
v4fW6vLjOID8nA+ipyVciZZc1kWE6pcw7RHxGMSW9mwfsTl6R2BMM4Bc9aw654eqMcFgXP2MBkUr
4dSK86ndH3Pa4NvUNF//vkR7ysdBzptToqLYFaDuj2NfehvgQ3BXlk89ztUIYUuQP7h4liBFmk/R
mOr7WI47Z5LYbBEGd71oNwn9PcR2QBQazhpsKmClEnfJh1t+iMUBvz1vREv8jpUrZ/N/mzhz476W
TMy346LjNvuGNNu/aySunYujtUyRwK1sMzJ5eSd0rhDw2imJSS6nX9tLqA/UVPB7FweeVVXimPrk
1pnWuC2rhqn68nr88wq4T0ICPo2tuQgZfj0pAeXo78HTonEH4QeHI/6zMkMoiq/y6e8N+Hsg2FWG
eak/R05ycOAAI0NuqW+Thgtv383OxR2LbI+kNa/5tL8rOAQiErVe4lE9g0Ltwr9XkwN/ffx7saF5
ErhTFz5yaSPaEsgItt56jXxMoGOOJYRL2LF2dRextPc4+pfG4L+dsaYvGjAgxkvkBr9FTVfRDtBk
t0AojkSbbUaL7swYR99GXj7+/Wom0PYh13b//B1L409vi25eG4Hq9yUyrP/plXWShjbdc8BRRp2c
9G9pjvMipu/BSDhW6Graea5JiMjgd5a2ccgXbw7HUeBaSfrCJL4+/n1JLh+BChaa9WgV2FCi3HmD
mIJ2MM+qJJxZFf7Wgh53C/675YkGGeAPBjjWgVsWqIYerwNoo1R2DEZSH9LkEAt7HY1GdZ3w1V8t
Q+Kcnktva7Yp0rvGgRGP7IzmxGhp39Ki/55aKFedzET6n4m9BTH5l9oTj488e60bv2a6fIqSwPvA
jP+TK8K+gpmDOEZOdg5zAtE1wwnMJDWUhiZoGqdrVZOEg9kzDfyz3mTmNR854E9LScF9tQ08oGVG
lP33Qcnps2ASDikJCurQ+eDEphj6gOZ8xFP06DswRqJpTE6JzktuF9HbQP+ClCkZ0dV764LePaBn
3CVZlO5FFcMdU3KgxGV5PcacZFZdRCXAWBjtNJEtaf9L44SRTLQ0Kh5x37rc3zOgjgmwM/NIwteg
HOUMmjhY7w0Tdz896Y+6xwTsTYttfgTvMUPRjEqJBaQmVpC1t6VNhVOrSPtdPJTDYYraW8FbEPY4
ZtaeDmgniGck23NwNHMTOB5BPIETEBFD031dkyCxTnMJ9gPaHefLYwvU4kDlz88uG8bi040E/0lU
XLKuMHY2wthr6/kb19HMa5J7/ZU1IxxsA/Sn6oHBIY54ECD56GgIfwWfwmL6MGP7REHu/xbkfNuq
/OpiBaUns6hHBdtXqVL+dkDbSFdzWoCkbWTWe6kQaHKkJVHNBFmsjpamUGlE3zYj8S2SIBdjSUcm
eefv0GImxzF/HUr0mIS5weWTI8f+TnzE/rikAt5JHTIQh6cXNITjbiKuL6zGYGTNvYCzzpge9ze6
/4lFyyJGdVVqC+aFztkmhWZOFJ++7fH1bQDwQ3HKSTBM36lnEHJbRI1wt+ByA48nOsgoCRkI0m5f
lbEMR+bawHZI5oKLqaWYmTX0XjSwl4ZDx501GuKmdfQddd2NRjIFgo+lOTJyeU7J72CTcaCad4B5
rIjMO4c5CW1dErswiPjsL9wlF6Ox6SWHyp6PhEwFyIIysqxKUlpTQlazNDvRdWQtTfp7XJdkSPoA
1CvcxHZvHfE3TWEBVq3UKNhsZ7oB3kyYxmCdRTciayqDZ681hpMWuIei76CPKJgfTYCs3HXsbDtg
aREjLsDGsx4RBr3S0r7LG9fYxd5MSpwFyy+2HUiJNNYbn0yVSHBTaEAYyZclazEj+kSzn9kCEJsX
NFBnDQJIyYmCBgGHh/7WMksSY5BUR0YZnISqjipgQjzk/qntkoee7ip1MxK/ONdOec7yQPkxXZTX
Q44hMxu4Y0ZLDExE2KfBvjPbOynRo2kSs85gHBJ0DLB1CaBrFwJXMfV7PUhOTIa6Y57DZtLsa6GD
Lu4QfXzUcfBhWXZ1K8iclFmHfKrsT0FnkW9CENTFQz6xMZCj4qX0yBLHXuE38qeFD7OqvMiHAofy
XhEsHhpd+q7m3kP/61TnPE/EXgo6oGNMq0cvf+dceDQwTZrVy5+Rnoco+SJEEqKFgSgcdgJwOxE/
ERdxRtRoAjCJ0YPUOYFCloqY5IOw5TYX1K2EROPGkauFerQDVF6uh6gRQHojY2WQu4I7gwljjnKF
JxEaFKg844YMHv9aMqYkqafyj5PCP1t6BSJS8MYEOpNtVp2pNZO9Uxvvk8ESCac33uid/tR1ytj7
ZU4lSRwmA32wk93W8dncK8Uxs/J9ir6a5g1sG7dMdVwSlVj7ytlbnXs/9MOnk7vQKE1AbSWdjUlk
+1jBx85Rs6GTrbpdUV2b3h5WQe5Gl+RG8rK7lXbnAXjmpkUqhMCDVsxYhB0jDzXQSFN9yD8TtAok
tDJmHf+e3+2yLCFnCDObP3z6NSgK5gvBYgs+NvRYVxL3BOrcHF8hWbtl1FxIjDZBtfTF1g+GlxLa
uwGnB7WQAYnWJFa9cYcbQk3aG3ap3LIDRhD8dV2VV2uLUUKYj7g7/FR7c3R32k/G/Mt7gXuvxa5v
MMxe8X+y4C088AY13jZpMyMc+vbole0uYH52oPHHqN7o4cD0+J3TYGHZDHvNoIdm4F7a5SQkuXiv
kW0Do03GI5IpVAHezAAKdpng8ORpllrlw5LR5ORkf4/eXZGK+8n1n9Fwt2Q1L/D2mrFXBuEamfic
EZnWoJvGpviMAeEis6Xyvx0aiiiav89BXH0gwck32kLCpDUe4CBf5tefbrtQvmgUo3p7t6VIQg13
Ma8t9N7B4nWRaQPFsAl2QMabS6mXe6VbYdU7CPUI9cTwsmCkLP1iqeRR029aF/OrlcN+nmKgAzN6
b1Y2AH7UFbyDxDGgpwdfKzsBgRnFLDjpJXASCdBtBO43H4LqqsohpB0/stLP+ro3n2PMKOze/XeC
3pp2xsgsHF9gM3+lAxhXb5ZP2uwmV3toLpSlr1rE+Mi1LNy0hnkCCoV4LYbCG2jyBpM/pm+60oBC
OciVBP8OSTytba1/0iXk3Qg4SqHZ33SxbofARD5SQUjoxToq7P5Ugdx/kWjy4iK4ECA5vAyG+yib
lwRF2lrh+8WqVr8ptE6MsYt9bELVi2ykx6gzSSqViKsZwGCprNyLGIcs9Kv2YFjWhW4IiVw+ytup
1i4mmVJ16X7rs4vJCLQfyhS175W6adB+DN3vbEpja8g8nEBMdIvAZBgpOYSrnYGSfSGMrA5j2h+B
Wz7bbvPi1eNNc5gG57GMfW6LIrUxupvopUrsPGn/43pxeYx9/5dWaNx3r2zhSIA89OFlolFkGnfD
kN16XNQrqfcfGSDFlcjUpnfzG8oAD82XRCOrN00IyvOmaXVIyfA2EHZrDKvQ5Qtl4i/TLuTNH216
orbVjSu7HYstZuTcTW7LxrqNCsRrWF16yA0Y341Tzuuf6km+xU31gCAON4bicrQejMYwLl7rQ4/0
0mkvY2agAuRzT1SPsvVybWJqUxQ7gDHVLhLuTTqID4x8jxFXIO2Y8Thm2m8TnJZO3WnMrR101a3K
n72J+hZz5tn2jmMV7Jvxtx3yG4sSd+XJ8bPT6p2LPmEijLaXNrijCce0EJDCZElWGwO1AN4gMmPQ
2X31k5bcoUREI5v4pNXUF/1tznjWHuR30Hr1hvZsthLoB2XQQAR31NbtRHf396DL28Y2sm1GhnJi
Zva+rchgT+hCTXid96NMgntXt+7R0He8MQR1K4pDesFX9PLOGXnyjuCCDOeXfpqjdj63Mv/J5IxI
iolHRz4xUJQaJqibfU4Vu5puOe3JrahyMOESvFE7QI98JmxtQ3/VHPqthQ0PTiH9srp55oLLni38
36kPUDqjFzYjXF6PToTlFMhcwvxhNXoo31xbe63QHkLH0TNUkWwvremYoMl1sSWqntZ3pG/kEIxb
TxYvTB2HreslLwnAPGW/uVZKImrqGTeWJx3gicReqrYTO949GgMu/E2Eq2hkLQCJ7cbz1J75fPTU
2t62d2HykVX/zXpWb00D/AnUNSRmAMjCMZugJRDCm8bjQ5swIa2lHW3UaOW3TRf7Bw+/sz6QmYFd
ex8HQQb/h1RjuwLdYwm6e5K55sYxcI4UCTIJ6ZhnZr3grpbzDnQsfZsACyBKIG6znXDjbF1Kgizz
eWMAl6LNQo5JLnn+i0TS1/rk5JpPfeAYxyC2LGBn7cVOcC4MKlVb6M/nfphugwhXM0dNf61DHqkY
e4dqBrowYz9sXMJax54Wbp7lDxC2sja4j8zD1FlwYiIchF3gOZumQZnONFy5KDA5KmxkzC0F8FEz
ioMWLzueAXOeEJNdU8Y/pT5Oa59AOCjeSDINi2WsW3CVVfKp2XjLvY7+bcqJFKJhTpDylgCJm5l8
kkHqHFya7Js43Pzou+KDpDgcCi2XkHdmBMqssa+/vMbEE+91AKLtoETh6SERA3EsB2xlvvHjWIxZ
jJ6YDUFDYJWLwDuQ/kOZUqrbpv9oO4iAvs9BGjgl/LPX3jHm7T/3JChkhBsB1/QxrqsbVyKiKEsc
cG/Kdg5Ef5MuzG6yYtRyV9r5EULEC+pzm+kg55R2sHm+4CRjrVmidQGiFfSdCWMzFsMsPw1ynnDk
iOqq9SpwJCAdEZxBMYaytscgs9WWUMuGAbHZnseoy28Utb8tyo1PyO5acDhwM5u1SufGqYruDDxL
8Nb3vxbYJBjBb1kSUc4Q/9i5pC9qY4wmsSUTUOnZsw9wchsXd33hfhN1m/MmUn81TKgFfSIoHphE
Z2UeWtDePVEHKP3SKAT3+NPYwUPfz0MYRWSaL05FcA8GgoMNapazrMCeycxdS2Qtodeh2W0l3YLU
hVs9todS9Wo9MusCwsgTnuMXuv6L3z1+w1aQMfbqniZ9PJdOzDsjeiylRcPBaTrSvLhPKhhl6ext
7Z7hfa6+7CZ9NIzxxYo7ohWS9WAPv5lVadvoWadY6nFuVz2+H9+GCZ5OoVF8wkQ7RnR3tzPHNAge
aLXTCTRGgX6brUf/xDL33qVi73WfVETOJcKTnU35z2ywqYohQQiuH8d6YNrBcYvslDAxcM94yNgd
HxE5hpKwjKrfeEjhsqduu44mFnk6J0xhGn4/BqYxN0EhDzR84us2Rc7jZcbRiDmGVQyl4L384Ba8
xnFxtarkjC9KQ/VugZLVXkBJ4w6YY3J4GXK5jsO+2L+UOfCBBhEddik/hK33UJa9tgGgQxemoG9d
0Vk20qMwWqbKA6PfRSRdERkb2D6SgRwXr2O2wboG1ca2UR2orC0tf6HAgYRVkOBs8t9N4mVITCrA
go1Kjxdug3pqWgQJWfJZDPyJOPgeJSv1kHnP44C0Ws/B77sIQUkp2k1t0l6xW5VriNLE7CZWib1u
XKSDEKpoUBsUmEQjLebZpvb3fnFpxubJSSBAlMa4K9tux4J/O5k1sXeRe+ZY7q1GJ+AkxGzQG5z3
AF71gAMJSU9wpo3y6biNu53Hbr9PZXUTtRhWHTO4ZgWoTJEmb2S773RH/eDO+hVp+paKlmjFUVup
4lZRz1tEf24cUYEYsqOPOkgmEshQEeQpx/KMPhu362y8k1HzO01Tx+4Iw0hNNsQ8MxRk+kHG/ba0
YYkGBdHOSOroO782jYaVo3POX64Bmw1XX9hxUyC3aOK/XFXDHZys12LAia1m5GVFoU5pIpqNyWHe
rpI9A2b8oxFZ9FpZbns7Y2YKXrPzWGp7F7EKTNtVyqsgZnvjzMgQJj2+jKL5HqwUbAiklKIwd+jF
trktHwpXTBsqndgnzFFM/Qfb0pMjUe4OHM7wVmhLsAgpvKhdrG+0Pk9JGYVEXPHTts/BgrqJCPQa
fDKvrK4512TbuLhnfJxSa8+TT3pZfqPkokqU5fOE98HsumRFyM1jF+gtx4carXXGvj5WRNRZffaz
0KWCeVzCx3txtiKxmujDtHoD6atldpjAHYgD8C1+xqUGieiTPTmcYtkdJseUoS7ErkrRqdi46ePe
AOhW4zgAMYCCPm8Rr0vE5n5O+qlvYEUjFpU/aMHnqq6FAnayehsDCfrZlTLG5Egw8ogKoWXpUsMu
bpOD22c0FvGq3NnuUbO0+SvKxlfNyd8T2WkH1x26Z2jKSz5T0G2Im+S8A1JGl3K5Qv117mnd3hqS
jtKi18PGjMBb6VYcOqIhL++19sSZWI8jCmqkBZZPpTNqiGqiy0APfIsG7zCpiXol8F+yBuFyjRO1
syQyLfM3cdKn2bUvSHwYQoPCc82U4A+q7T6Znqa2/56z8qniFLGstZ/C4YKxVHPSZuPqkS4Fmiz0
XXJHFXBGv26gKlvetchmdHBuSw3kmRvfsxjsK/FpUEnWC6U0Hl8M5q0hByOfKxy0Dq4gp0G8EAeo
j4I+NCXN5Wiejw5FDnB8h7OY8ZaaJYhUgjWluFhNpoXG0IR9SSub/XNFTv0Scb4Y33taaiYKod7c
DCBnNq6R3NkenpJxZN831WFg+EOXIMAp79bcg9qDYf2UeZevewGkLGFzrnPKBQbiCUIg/Qtpz/1o
w8XXJ4yUUC9cv/gIirY91XB0eLfy735IRtSQ2dM41fneDpw76EL+VrgW8Qy9gaMG3HcVznVTEKEB
qH1ACkcPQt8rr7G2CbI6Ip+RzEe7uYzPTUF0UE28yKCnV5ByXEQ+FESWZdDPPVeZ0yxCqeptbF2C
cAgQq/0Uz0HtpRvIbNYa3km0ia30Og8GXQHSGSdT//YDiydR+89NAwiDSp8o6kL7Ih4L+pXGO9IO
zRdx5jxthKpKK946AeUui78YoLEmZATDRC3OIzAjoLp+VUlfrZqewchuzILKO6tIS0Yh9GQsvRRj
IXsCtt9f5rp+IQget0L61igPjECmbWnLHHV3RA9j+O9lwZ2NNu1Wb71Hk0ms43xDTeGXo1mDonTb
lX4PVITVwK93s0ufnP0Mqb1Z0XoEcRiT3x56XruXNmjfHLIi49Quk7hqyumUiu6gEhMavcfRW+P8
sYrK5NEaIYYSrHZPq5AWFGebbPQc4hVab9WU5K7S1NQy+pWTvRxRkpXZuPpKtAIsSxSdnQLDEQEW
7O82fdskQCEycHKeXW2NeOzUiOI6YiO9urhn4DI9mEP83jJ1CYcmAN1f3RgJU20YQahzXW6QXH3m
jKvXQI1MMjBudfwTWgSqHb4YjZWbukNPMUSwaAMfkgeUqC5RwW7qG+iYOuBGYiek1y9IG6Ic6voi
U5o8rdoZJb7+uUDzZpKmFS+59xFyhanZaQGLTl29RrodHzNUXOmSi0Cf6xZh76dzKnWT4M10/ASN
9UNvLJjcTyxa7ZaUO5rOSiM0IPPukVsdB+Sjq1bUT3QIAEB4l56NsIE5sMN3w8BNm86BUmFkGfrW
fQpi+YJ24bnTYKhaHAxqMpUIptM/HcDvV6vN9yX+dBGRGM9xG5V/qFrEFB6OdSfTn2UojahfDz0q
iQ70wbLvrjqZPHlkGyS6nh4TTti5vmklL+Rg3iBZSkkgz07mNdABqjUaTs6qvKYKuTK1LpqjZj6h
0dnG9Ph3WYIqlHk67u3bUsu63aDMd51EZhm3pNYJaJ566n5VTsR4OvjWBcotz6nh69buA0TBiMHQ
vlD1Y5e673XmpxyhcKUmJQUAWsLP0rvQhLmAeUg/BKI/ZWUbeCIoU9UUehqrkk+HYyGX9m2VQ38c
pgMBLg+0IWlp2PmPxySEJoBmbe3kLZ7JL+pTkyIujc50OSb6mXl0iZDdSU+eGPkuvmMPhqusn62a
Rm6VcfgdPc4jFkWynczfA53LkgAXy49D28JiS1fwCA7FAUUJ6MH1a5u4HoUCt7M5L1TAbDqqjFXQ
WyUUefp0JqYvrl7W9TixycncWIP/k+PbcnR1H4upptFn/A6ZdjUDHNmiJu20/jEbD3Cno51lsHgD
wZ1rTgbzY0weYoez1hDML4rYmNauHsEOdJsoasuTMBz4uRZ4nZ5c7YOHjdsvXvK4vx+1CpR3Fdwz
dr1xkXOsYR5kW0AbP3VHI3geK46iPqE7k7ckARXbwIUQj5Ffn6J+O3j0ADwdC2fWYPtJB3ryLzBT
njsF9AZv8ZVNVuHTJ/aoV8a2bqf9IGB4CQI193ET3PaG846pJb2UUffljfNvF/kPtjfe+KgT2/k5
M6XiiKXu0pQbA2XLsUvp5zedeTK04yicMyi+T7vjhO9wG/XBa0+3iVMUde9CS1a9sVK8LcwTDxOT
do7QHARTyfmq3HLH7X1HfggKUG4EipvEh7M8g85zArH1pbzpCGZS3mNM4uVaEvNnCxoxFcKlzeDK
n6LNcjac7r4d/ds2JmROCgk/295BtkEeaFQPZe3tAaebhoU3iL3SbGJ6EsACIxdAm1FjCCRICQMY
ofV0Ecbcfic8dF3FXoWn1WLbN6u7KVfxptPvybloZ++FSNjPOVe37OeXGI/vlpwaiHVKHfJeXMAf
eU8RkbcGPf7AnK5Aql8KLXPCZkCtBWXwbDonW/7048zuCuq3WKCttr44+og07AxrF/QmWDareVRZ
/QEcHDuDEpfGizgxGOtemoIX7g4oH4PL6GaE2rqym3mndaB+INTOyE9AkeQIEKhZny29vXPQDzSk
cImRFR4DYLxWrONQm9XGQtNKIAXdB6Oxb7KJgEhmLF2oG/BFRZEPKGjFzo90DbBWcBEVAS06qIm0
Ih9kJLBBMLSWqXxplBv65OTRGyakRKNpUkm1yQKczZH+O9RNhvuSUZE5PdSResv63D7bBZP6gim5
pfEyFiy8UYu6zvVgI5nIXSGLByy66Vp6FkcGhytZG8Svlxh0j+2NRnzktnRybyPbTYEUCmmT8dkK
jZOdEGuLHGXNRLnW6SdniMsVMyrfEi8MgdXKtgc2q07eRB0ZhkP5blj5vvGbewGw2wu4tPrCAT4N
qtLAyo60iBvcgW2neVzHxnCMZtKe/DvPdATUmmGmIfvBWUTblRyXHJ+Ii9jh9umT8TS43SOjLLwT
s8WY2HHv/c64ZGgcqOq1eRsH1lu1TaCVQuQ3V8QP7wK4NbATXFJEpXHMFQRtTz1BLMt2NQ28VcDi
7ruP9gT+X90Gec96WOYoYMmNHFAOTPIWEIWxQiET0XuF9k0bNbRp4NB4FaTQasEB6ycbUwx/MI67
fRZZcLQIcIIQZbDM5ORaaSQZMsMNTqrVb5Gec0GNnRlGcelM8DpJbMomUzLTSVF1LQ+uQeRD7HVT
qE+Fj560gv0VcWtC2fL9DVLYHmhhDEw+RxxAi1rjPRg27EphzEl57bQVg6uOsD3J26B107Zw8hPn
HKYuVhUzFTeZTfkY1MfUam5lE/0SlBhsKMSa9QSeEZV0gs3hHr/WQg4LiKVJkcn6wRfvyHcju2bP
8DsGO8FQN+i642Q34wq9Dsy7kgqHpEhcP7QlwTgPJ0xFxZaRioNckkxqU23SiBOrEqhf++7BsWgq
ajPQ9SS/JdYKQ4hCVNhEKclkjKcLuzmpCmps4nc/vAewBDO8Ir0jsZSw7vee/AaNEWqldasqTpMM
Eb3rINXJdMGpxqok8qt8G2YKUFLBNOI4e8AzNo0rJ0m/tGqo1jH2YrgO91M/vpq+SfQIOc8R0hSc
MFu/Ez6c+gdeuju7Q86IeYlvb/M3a1L6KdbSfWA+IHUYVjIar4zYppUKpR1DprFAcVucGfWGHp7M
BsjB4p5DSLOSs3tbUxdIm2RhDFqhHqUA0hsAdNRlDifU/sjd1O7kzO1KKnnQPDMpD/aE+NKOCdu5
u3VhyZnlvA8cRfYY4qtV5C7ut6liYEcuclnZl4h+s2lM1o1TmDfwq9Yp++OmgfWM6KiGmA3Qq1Zv
YJp5cSnrK1XuQE39orp4zHOm8b4Pi8+fDCh5BLVSf+MqqGPa2R0WTMu1QjZygs1Na0Nrz8K16X0w
MW/BRSAYI4QTKBjADAddiZ7HgPOj106QK1Bm7Wc9VT+kYYg14XcPzqQrvMkY5uauD3amrB9rHQef
8J1lMMK4NSN32wimUxNHzUbvCUrJoRo5iXogRrRk6aCqF1Gdh5kT3LjEfCaat20NpkB92j6ZbfLl
+PG40RUhyVUFW2hwXmez9SGuQfRIjNfKtu/KWcsgUFn7PA/OWoaRY9T7jAZlvXM6Ye+8rok23Ioq
eU47VHYkPvzarCqjKF9VEREZSSewunWSy9wVL0GCfI3sOjZfFANC/eCM/dISEaYQewQRlVmnvxuo
vtZo/YjCc8RjlhDAPEbUL38pacwaDI1Zdm6AfGFbEgzzGvYRhmgl+zkoMC/6HQZK8yGh/u4xG6XR
9MnJgyamx5JQ+wXasoILWjKO43XvDnkGi9+lc5IpMPAjM+SgNetbfRsIAtPioX6Nnfxj8VdsLBik
Eo7C2qOC3rJveVtaq5Qq2VhQBM+MhuFBeVEZmgPdO8Ol+gUL+RjVdOKAmh9yb9DXRn/wkq+MywYK
RLPBwNDjVicekjsQTVHcoGjHFyxF9G6RKYdMYOthVboZ3wYCp6a6dXY+qxPiixxGUhSgnSUnjSgo
71pWd+hCoAD72ZsJXQYVUEdMZUripuO6x7zso7NrsVQMNKaF2xHAYk4h+N170Di2ACHdoa7bpN6X
5+nBWke5q41mffCQvMG8bfOdy2LdZsNDQ6hp2xk3WjExePHvMmQ728TRyGrU8e75Tv69rKcY7j2S
Vhh4l4F3Y+YIiwZxsHTRsaNz3MclVFCPQOlMCaQgCIZim8EXv5kgaGMIdoII1HXsg5vyXGhFCm+b
LS4lGbC8Xy9Q5mo0962OHi4eV/imrG1Dx2rXN82XoQcXEkJoFwXcr3VkPU0yOUBfccgGkfdd198R
wRzneJQqzwx2CAzfmeduUPCmB0eHLUXAu3TUcCtK6hGP2TATDYIfqgaHhjb/GoIuuU6tvzVx6JaT
XA8ud2SWqbvWIplPGukmouTe+Nq0dTyOZokn9oM2vtvo/6B+cenz/rZW6oYJgqfI40xdCmUdPfAp
bHqQsCRHpx1AX5BEDMWoEonM9eP51BXw9JJoCLjiUU6IFnipKnbBpAvmhcy3RjIJ1wN1N8KURlCq
NiEpNum+FJ6Ni4xdu7Zjk2FTu7UjmgC2JewwsKwSbVt27ZkorvRAR7rQjea17vUTMPObCDZg2hIj
1QBApi0Y85ECMzYnZD3NisVOUVV1cfva2wTZkIQOp7PLbrws2RtLHksVfABabs95DKwzdwhqi/vi
kgSHrGWCCv+9OLVz8GhIVFgTBU2eF7/KiWjWmkhXbPWkxf1FFJ6xaaPkF2VsvsqQCmTdTUpa1iyC
as2176x8hVgCAD+cxIjw7DHeY/jStpUcX5vG/A0MlyVWVutkAnncJG90i12ClkiEt985UNElIrqy
RW5UjM2pkv1em+ShNYGhtdpD1sho47b5tSBaDBHTljz1HUZV2nPmxxDFj/CfX2Ivfo2q6KeyP3RU
qbk2/KQWaqYpvuiOg2FBJKcS5FFhGtc6Ti9qiBgiIvgteqRsRurY10YENzSNUM4QCSGrYtpmuU9j
wdWwakQMHubR5KiHe6Qva2cF/10t4e0cFfo2ebEWDtjUPCBAfcHW6HFFyK98YDo1+JDUyrR/JJAN
+7k2vTEMeRKRNZ8JKfjSd8rmJWw4Bl31KXnVRfbNs0XaPsd6KCMu3Zbc6dA2nW+T+4MpI6+kBzKz
LAlQ0Sfp4x+rX8qZ0XXfn3PpD9e/ByN2ftBJDqGpNYKCutpXlhcWXIwIrNPopCH36oAhrWkbOesy
AAl7azQZaN9cT7cku9DYAi68trQW5he46kteIAYDxvpgkqHeGbf+lB9ZABdd03xoBbdk2YBz1LXD
2JRaWDb6d5q4H41m9le7F5tcc5+UgbfdteHeZB5pPfWdjwjgZBraa+uiJO0HvQxdC+sXkTKfDLDz
bRpQik3B21QKLhUiQxMrletxHt7wzgCFy+3f1qhBCNoFHQT+JDVStxb/Ye48lmRHsiP6K21vzehB
QAVAY88itaiszBJZagMr9aC1xtfzoKdJTg+NNHJD42bMeqpeqUQCN667H09jCP5afuuq7GphvT5Y
3b6ERXMyamy4QpR8snZvsJ9bwRQB1UtSdzko4ysWI1V0oQ/uqUE6LD2gnHoBiOjHL3/567/85XP4
Z/87v+QJeaGs/uu/8N+feUHVmc+y/c//+dfd+n79+7/498/4h0/Yfue37+l3/d9+0ulh8/iPnzD/
GP/+Rfm2f/xYq/fm/U//wZswbMa79rsa779rlli//wD8AvNn/k8/+Mv371/lcSy+f/vxiTmkmb8a
0cLsxx8f2n/99kNa7u9/ob/9geav/8cH59/wtx8nTPafn/l/+hff73Xz2w+h/eoSJtJc18JU5kjN
MtWPX/rv3z8m1a/8H1icNct1pGlaxo9fsrxqgt9+GNavrq6bDvcYmzSWsu0fvyDyzR/StV+VbbEF
1Kl4U/DL7R//9sv/6dX7j1fzF7bIlzzMmnr+bRznxy/F317m+dezKKB3+fkUpYaSLyx1fsDi8/0+
zPz58/+piOq8FG75PZl9EvOkLZo68yZC1xSuT+wZDAY+epIpa2o/pQ9jnjrlwpnRulpQeyYoOkf6
8p7nhilvMN211bHTO2nvHbftnIdYi+15+TdULkAck6pwipKTIrxNfXbxR8aiPnpCwHPSg3AsQDOz
8G5U+0LTppmJYvgMA9YUI6aVNJ0nG4Euh8VTk5Qgm3IChyz6qCzgUtj45rI4SItFVfco6hg9rIk6
aQIIYPxEM8FHwSgS2dZ3JAoLX0dRJWhrNaQigny26R/NuHe2pFTjvZfF+JB9XrtznwUKj4a0j3nM
EncgjM+y10LNS7WouSgOimjBmfFYhgOP4z7xGbKh1J2E04qNHUANrjLXJaVVj5iU/HaXW2yExwDx
JhooOvMrqzhOtex3TI/J0qXI90bmKGFENvNko5n0k+I0cO8Egfa1DvRyW6GBb7UoIgoth/pJJCDp
s1EfNsNYq2Ot6M8hL99AF6rLM6+WWEsnhdw6pQEu9STxt3mmSTA+NabIyu5jzE6ttZxSwtCjx2m0
lKqEhulOZzi/2WuehiW32s5ILgkJCqgfdoZaqHe3kBeI8LVANaHaUsLZ+mKbiAQovxzMHb0f06Wp
zHAPUrgF2qybhzZ0jE1opCODIMd8XNwjiKShTIZ9NRbwvQOqwanpM9ek3LkVxqSYlhagKpwi5khT
h1fvU0OKdd2AJWVxUfen2i6SFbXizlry1DpGTWE8KswuJDcD+YD3kCRnxMpyW/eRBRg/Gp9GM6j2
5IezFg9JYkBVwlod2yRMY8tktxOBeXD4XTcEw7SXgbM92bRkKHScZKX2bZoUTGGRHLVx5Uxpml+N
OLXDx6ovqAgnmGWLx1LPu+wiOzzm97UfM5FaKJSA1S2HcIVP4sBPofKzcsBBsIj6SvdPJSuNiwne
obhpqRj2OHUB9HLthHbxisnMOiaJCB+wPbLWwnemv7IQi14Lgu5HjQ+dR6PBN2IYXf4x+g5DiqnT
CgGzPvZXJRkWeL1hjOGWpwt7cJ5aMNLjusP2yS5MW6H05F9pDowemcbqIc2GYXG1OCx5BX0oesKi
NszwCEHZwEC/FPpoV4wDDvshaQAqoNm+s8O1PjfXkBYvuueJfrt449me/zCUHKFWkqMroBvym7DV
Y4JoyTifFyEuUyia+6W1sewGAdWlbRy7PO8gTrVdPzGsKIOacazMclar6mupT9NbwmKIXkxzaKet
7KlZP4dDo9ObxOlrfDPMQL3H0jqEkdVjYmrGQz4Q8rcja1q32RSdcsLja1NzGzIhrVbfYh6cZ9I0
fy496OENrW1H4DPOlkaKR5LsUB0bz9/aCi5qG9DWmVvsHwnY98NbQ0kBJaWesXG47S+ZQOjdiXLr
jevXXZRl8hJY/s+0196Alkq0eDc78A2GOak2rXNLyG1X6u2yizAI9i3FNbSwsbT1ws8RY/+SsyS7
0sDxngS6Os6PMd3ZvAN7P4JkAo4qFhk9JyRcV0z9Gg0q0lPrhJOazzqego3o3m5kcU//Rfeo1+30
xInCA1JvsBGox/G7EsVXDc9nARCsI0ad7iZvRg0P3IFzb/iSDeE1N+hTzsBIWJHm64cGF9tdyVi7
i2t1R8+MDe03BqIH8pUDafGONcvZojin56hjTQTy7jQq+RjF7qOmnHXcOWeDiNwCluQ6nj1BTk4n
9TjYNDzZOyAdF20uSigDOjJE778DpUBcLLjndcOxNQs4ex7Nxmi8mylBYGH3vatz82C62ZMeQa3W
vafUAQbaRZ+82t9Gj8qHcXwzBkAZ+ZvnYX7jBsZOL4LPDASAMOUB/MTGm+zXwiPlNGQFLGln10Kn
IOlWTFtbdv4uKTvxVSXVLAsGfE/yxp0LJJJaDh1XblKPpzRzbsigrCVegQzuiAkBJ8O0FNE8Ljo8
kuCtlRXvNK4kLtvbXGZA5Y0XPI+sB8e0f58Gjm30ldDCiKxFTlqmyMQODwkz2urYfmiT2vRUX3mO
9hB3aJaW67qXFHDAgWMccoge7bWpYSFQqQZGinVGFt9ojLwtOfAWDbTNxIOhhdFyAATveM06TGx8
H3V8rxcjgW7S6UUzPhlhVD60rKYXQVm6mDqdauuDfd0YA2nDkMn4IUqpqLIrCOoFV2ol64NwFbXu
EsV0HOn4nv/0o419BYBe/pIlgd1gXqPXdWP6YbYP8G1sKXZaNk4cfCaxi8xcFEB3U9x564Bty0bN
9Mh4ehnjSLvN9PhNlxNH0RwIODDVQ1CMG0dH5LWIzcVZdo00/ZpJcjipVdNVUOTeuRkltMNSxtEL
ZLya6ZxgzZSxT3yOpFohXq5ayc+pOyzEUk5uRLooxM1ZlMe+vTfS76ijshglui1KQCfJTaz056QC
uIQpIaPewKHFAdDtrS9f8krAL7CWMXt0d5bH4V5ZtCq4FiJMYr/5athjM2MtnwKDGk46hexJcPWq
9yR+y+uXMk5vfPR35pd8mVnuE/vGNTIpTeuEoZoUeKrPN4btwkkrCUFCdPp2BBXMZU+GrFjHAe0F
QXSTKjBFQ/tEaJ6EncFbZHgVTGQRHbx6Pj1CXQbgIZ5iMk3D5O180W2wrYQpAlalrYfBwto7HtxC
XxvN0WKFmTXBJnEPSu+f7RpeuBKvIje2VNhQDkG4RtMAFwPZSN5ZqVIJ7lwjZMKomh6lXdIjJQ89
ZSOTehIcIBWrQKPedP1jLoxXt6IaL36NNWS4kZ2/4I9lv4Od2E4+mZneAb6ZrOMmvFgVVltdrNE7
lwUVGzzI7lMswnZr3SnqUDWlHYBzc3LK12nsb1zMOb9ba8g4z5Y0/kqawFaNBdGknd6rjR3RxJIy
7coikz7kfnTIy5wngWvuCvs44UMcPaRIDF7yUJaEtzIyRYHNCf1o2vRlZ3JnFCCcCCKtSswA5BCf
J1PbJQWrD1hODWIlz4BlbTZr9gtLHTRWif5EvGrs49OEeGtGLbWzHxOe/STfVyjCEzGPQM7SRnEj
rWTVgytbVhSVWz0qUxBcqC9MQX0wbzLVlTjpviPku6HzTyKOj9zTKZcG+ajaR1ESr7ER4HYlC/Cl
HPdh89Y3T4N3mEitSKxDWnVhIsWvyIU/936V5qNRVO92/DyAW5PtrmjrlcV7OZc7mXQXjHNLHugr
U1264s6ZJlQgXk8N9wtIizJUy4qSBDu8zhVWwNXWFrkEI39RiOKD++bg9e6qntfpOtUEANnrQAlS
8tq02tqbumNQnOL2bUrEOmLMbTgsMy0Aq/UWUXh2W1xpqsIWZK4M1IeuFXdOTjWNdVuTXfPUex/C
SavVmkIRlhEI5DWENpBUicZ+ipWkHh7C/MtgH6Fsb9HVD1qE46gUt2Z4EQH4tCE6xeNBl+Wd29yS
bF/09kfdpssMvcCwTiH+2oG84NTupfUUkHTX8Bt4TCu64218zbjt011h3XK72AHEOtAEvMQ9s3YG
TjyjO/uAcTmCm2UoTGeEh01oVfEkY4tspRR6sNxuRqRacEYeZmeISShNxGfn+5z5aJnHUh06+Z4b
eFx553pqEU0kWH7+vuS30TYibrPElPCv7fyZBmXjUtD1ncKOPwPkw5BHyClE5rDZi7nNRwwJyIQv
pfqV3dzNwqj0j1b3JHK+I0gxCzAxcx1HtGJXU/2oNV99VKw8SP/ONbbn6DbNSznFKxwnmP4RjM46
VzPFjuvBAbLUnPqm3lgoFbGDSYbHNqlG3o7T0k/hoAfxqkHjdvx3jS761LYXBAC5TKj3sJZ+edYT
dkf88LZz9ewAIAu9O26KxPVVlt1CoLoUPv3P9H/QbzAg5veIe0EGXzAk14uKEUT3ouxXodHvFK43
L7tmxZfu16sA1TUFmDBKzrpAYG3zJUiPU89UaLEw4+Y74xbmOIxQLxodUwkKE3ts8V6L1zDN0MON
VaGNeGcRVRJzlXrnJGu4vj+lzYaxKvYk2tcadYC0x0vnGTbW2rMfQ/MLsx8DDsh2tkctPjeT/my9
wJplN1e9u7TDfAXxwiXqg/DakWjRiiuD5ap+SPWLpzGGmMZejAXm/ISFrUdZu9iY0WvuXIV6dlNI
+hr8HW4hPpL5GAKagRwDTtrdtBjM+X4LF3saWIMFGYMNVRfQp4khqGfTc5+y5k3LvONQbnqNYwuU
gpA/qpecxXBfD8iT6mN0v233rW2Q4mM6sLBYhadGt/daeY4iymyGYFmygtUHcRfP7kteNsLem8CR
sLQ+dfeTkU2ENHGSpd4UwSMZUnNH9+9G1+RNYWNv6T6RH3fAJGjWoYGKPm6nOljaWanHvkSpCj9q
7y0rz1NzaQLQOdrSzQTgpOHBaWjYjpPH1Ouf5isd8tSKBl9mK/byZXahWeHkcBIramKpoO5TZ5+X
eHO1lyx/ioDqGghCTj0MdwB62MQljgcxxNAZvy2XjUZx77TWz6bysnXFJnAJ8PgUcOBfJH1lbEMt
nN4oG94qeOdjg0uPEjuY0Bxg6Th35UZPaneV6ZG/8s0WgL5LQJODGa5beO8L6HKfg014nUpLdnt5
B9Umbi82cOTYNVa02K7bvoVDwHoxsCAtJZYJr6Vz7CcH1O5jGXvGTdxpJnJzoK50TUXvTcXutQLY
F9CuR4yFWXTpNoRtxDjweM70Jyd1WUZTfI4v9cyt++gE/jqhSZSwofvqd2yHh8l6KGZVN/Z419ea
AEcvML+3NXNM1A9nJNe7wAjkvfAI9FOi9hWZbJza3kL3cmOQzJHTn0yt2CUwc4NqyDa2RtVTylRI
FLy/1nQFL2pKCEVUXqtMv+1cEsA1YYzCOmA4IDBU28+tY3Hl459xze7dnPhRdXxHmobBK/FOZQ1o
IeYpjdM/V93BQPoliT59h103gf6s8dNr6MhsUVALLB3GRMQKmbAPtD2fFmXc+G/jNK1hKje4VfoH
G91qY9QVna+W++yn4t6zRjL0GDiK0vrU6vGl1XzeGt7ZhSvojopVrr0cGQqT0UO9M8uXoJHfgRrT
VdRgz548vi3Uqm8WSdvI0e4miuaRE0cE8pw9Q5zhkRAOKyPTBK7mGM/FADE297gH2RK8KhVQvHJr
DpUPemX+7JN3hWWWMcQkh9i5NdXMZI7rdoUi9ZBHdF0k0WtJLvHVbQX38sqmw2RSbPV9qyeLkKRe
euy6ZEDV7Zjnegc0QM34uEKtr241jSE6ysvhKNsUkY4Y/N5z4bPOqFKsZ7VxiEazoY0B43WbpxMQ
UAcpmx0ctkTq3LJE6+DOUkZmuI9RyyqMYDImAjqbe7LlyUE3rG2ZcMjQh50zdsYiiynEkVxc5iCJ
7SLCLPHEDztY7ugKbvBKRQbwp64uWcgXxnNYjf3BxvPBKTy1LlmsPesd7mSvMvybesTimkX0XKT6
DBUpCvO1daLp1DIOerTKMMtW67kQiVY4GtqOpZVNF6g2rzBZnC3Lgp/sptylCWHKTES+sZ0y2LJd
AzGZ6lm4c7T2jkg4py9L2mvTmJt/Yt04Jrgit6NtwhNxmMl589vonBxuqYzoaFkrjolpkoOquz2+
wunkYXEDvBMwPbYTtvahtOaQ17tmt7TrhN7aac1jLEOuKvZvyxFqGqQpnrjIuqwpxkXcgg/0OH7M
ZWMZ43tNlwVdiFzeKzKT890vx1xZ7hU5hjYMqAqZ158UoXSFdewKcRBhRSZial8zXL65m+70EvxM
x9hclauayCVm+jdSM0BfOm84akFJpqrBss0ZBbbAVoC7FSC1U3Mgy+S9kRudLqTb5hszYfqHsVQr
oX31Fr487B5S0T8AUb0RrzpPVBVf6a4y4mstn1uGaL3v36NW31EMT8262tnchDeCKF4NBdxLSb1K
/8U1XeoC486+xrVcs3snNNouA6JfGvxLK+IA59cfeot7aTC0bp+ZzSWejIee1nPx+1P0LmVHVnDL
hPqCt1gujBYwahHfh4p41oSRDTdJToUUI2x5JHu5LLHnqkQdC7M86GR2Uzhw/txID+aPMDFGOhhW
muQMguAFAUzojxCO71Td9hgF0zdVTVzcTb0eQfHiFod7og32QhQMBHHYXYSw1iUA0BIrfYWtVXQT
bxjGjKl/M7FhumyesjC86yztyA4Lr78+POThSEbKeJpfg0jnnGjIm0pDS2RTIKBDFN49h4rbuHsY
fUxOsZpfVdp6hKRSy9rRtXPjc5uDL6sBJvaPmaZv2576JwPbEct4T/4sJChQ7NtUaBJwiwlwxU1+
kzfqMhjWugIwajswBN156mNUtjHbx+jAEy5uGhAwMCQIrWo5ZUSLSljtIek5WDEqo6SKgSclMeT6
MHhGwsY6J/OIdg696R9L8j0QQkCQcvYtWLEpzHUyuEnD9AOtcMmiYYVlLaR+puHPHuk2TTPRqqW7
oQQJjQ8/fYAvi61HI8lvFfm288pyneKAYQcSaDtomNaySrtpP/j2mzJrjMakl5J6mTv0hXEQMhvs
Wkm3d9PkxEC28eAqaWD60B9WmILoyXwsOsKHXcrwIdddkGBggGlipx/pZMG2rPxzOKJNsoMtyvoU
yYYGIIesEmrwOq17LJkNL1zEhDz65VsFwK3Tz1TT+8HW8fuEJxeBsZANqMUtnswSQRZZFJIXuorg
SONiUwUmcIP+qefIbwZMFwX7HEj2sVH2OsgayxX49qKICGAFMbhyegwl/XwbVDoKQ4ENBshIsyC6
NvjHgiRyAsbDV5/apORzOqJjcSIqxtK6hT/AnaAWHV7lNY7mJj2TKh1izl2jiY0xcnGM40vqh3Rv
MJf7GwcTEw+/LPNCMnfQ/GhambAf16u049ZL4pH+zHKfz88N/qIICaAAo9FARe2diFOVpdiwFF6I
KoA66zncoYLUb6Yd98mC/UGRVX63J4iacVryG1N8RENLIEiTXDF3tnQ5CyUk12jszBHay4MWD0Oy
7SNuiwuvtbz4XsQBjUIyrW3ScvVo9eLNCJWBM2owrdnqM/VUIgXLqqTn5dR5woAuxbadX2OZI1g3
xtZvvcl8cEsk4fkoJmZUiGO73nMleq29AT2QmI+xmxBEAnncaZxOrSmhyHThMMhn3VK0qk2o2cbQ
2R4cDQjmsXHIB68S+h3di4AVnf9N7/2T3PsngVCb9b+/0wdxtdgSP7uuDNuxlWFYf9YHfVEwnnT+
O2iTeNyaBLach6AIM07VeeUGZ4tMu/1l1vGIkSothxQZiZUrf1lKcFLEMMCiuemVLKqQo8Mjpias
tebYeGBQZmeMd/FKTYKYM2Ou3GIP1MON0dbwYYOAG4Ssq7tCWKMcnoiLINatql626oHm3aByb/O0
jwncY7XDE4tLvBTOoGA74W1ptmNZxDYpFhPIHoNCVJrRBGnDy1wUTsJfbYTi6fl2mG089jHNwdON
2VfiUHLGES8vezPeYWi3vyK3pfqEhbmz0rQWDgaxtr7Rv3w0weyWEGZLUVvdCPatCwTBAWFD00wq
2mWSyeQ8eIXePno956tDE2FHAm4HI52sU8Ag9CGopYYcZTfKgVqTBm7ff8Ej4qAPejMD8xiW9L89
VGbrveELokTP6PNB+/JEnMfJ1nT9qhMUXHh9+RVSas6myHOKMWVBpVwsaOzTipOFta+mdLv3a7qG
HZf1cxgp1m68bze2cNwPGl20fKWDmKyjpagJ4DwgIXBTFSXsln3TSFWdfGFP0VWLhdW/V37E0NK0
QQWkyKes+Jb3Et/PmPiqE7vKMNMeOUf22t7ylQF3wqeQ58Y1y54tZUVVL4u/1iVxBOLIxvPRknxZ
6LlHVDSQGs9PPFsGafqyFRRW4SNysVP5cCc+5sVw/VIB7+Ig1hR9/3/pdPj/aGRweOdi9fgvjAyX
94pm3vfxT06G+Z/84WSwzF9xIoDqcXQdT4P2d0YGW/8VULGmMNIrBbffwGLwh5FBSPdX3WU/6CiF
Lo3XgY/94WQQuvrV1hxluOj6rmZxh/nfWBlMpXBm/N2tysZBYRvz1zItW4PjInFN/L2VoeqpzwjC
2geADfdeFo1YlAPOOwu8QpBjXBBtSiQ4Y2nQj5CwO8hV1aXX1C2TEPUCgXnMxTgvZi+Z5tzi2bhJ
Kk7wmsaplyZMoPDPo1U8DzkarrKbN7I1+whQvZb3b00D6qTngL51pXFgxnnqAjZlBCe8daYjvelz
Aydiq0NJdK/fExb+MML2wZz9dJGVLU2v+PZL/YmV5hnq1vc4HfyyfhUBq3UzOdGo+JKw84fldPEN
UtN98a2jjeMbNx/aLtwMuBuGrD77PitFohMNFg62XV6q41nI2RdX+RlX7ZvdMRjADtvEGbFOTxBX
p94OYo/z5tDgBmLCQnvhvJGWWFKrvlwJpHk8dKSfBlVvajQgUlHEy5CtZ9ZSsmz0ms5ICz9rHDkb
nzt6rS+Vz7rSMDqQbjEPPIBPWoxfukexdoU6AQZ4aVW5a8yU2lywcWEPHAuY9QUlFrp416HsswRt
y60JF5UTevFliG946xcermuh7Nd2dGZs/ICXz8/WdCYsIrt4if3qvW88AAwlhC+Ng7l/1AsW1bKj
sa3NxZfwaMXWh4sZoaONrv8SckMd8ujUWMFPBP53o9Veo2rk6BCSLbOvvnJPVCceDEs8WMRmS9z7
KrWfYuGdUHBfCUq/luJI8x8Hv76BtxUc6NRDw8JrrVcA4d3cvk6JenVyUoRenq8YWb+aGVvQ9hUr
8ql7Zv9P0HUYbjSnIWvZq2EdlvR1TZVzDmgHRRHIXjTXXHFAfbVdWZG9wVjHCmQluY5nr8qmsFP2
CuBT9Q4DoFXykjlxtkmYXinzZRc9eDej5cRwQnEQWp24y9jvAyDcJVyWYeXavAtSNnQFzCJXtHeD
Wd5CZJEAB1ZJzoaAc81r7moX7QDc4s1zx2ewa8cq7z8xEUDrqtiueLzCklVQW/abZOAtF7n+t8Xk
l9bvw+CTdPGrT4oBNNb3xiEAZ9Z1wewCH5f0tdzzJtoRGb82jfmkpn5X9t1tX8d3s0vHiwn6xd6T
mRXXMOQruOk8iCM5tjjPAbrzLk2tLxawpDjrbB+102YQ9b5Cu2KJGr5AmzthPMkcjQgttlQyBGkd
3lSRQXmY3903zp1LqRS7gIQLMCSzJI17thTnKB2+Sh/oFE5cfAU/g8p6osQUcXq8FuS6ycfTM+i7
Fhil8V639Z/RBFwKpiniEObFxHicjPAZcYD5bUXQnBVnNjyA8H+iN+tN2t9FO901lbIWqlIfXQig
KB3se9diPzCwou0lSevWb6i6NNmB6y9EA56qHn9xHMRfkRS7XHbfHL/8xWja136yb2gkfM4nxH69
fA0H/TpBR9Ix6Uij3fWRfAlFtZmaR5Han9AgvmuXVGdnzYWj3oE9abDqjf6nJh4yT33F+Uhu35IQ
6JrgMcz7LeZI3qeBalaZR3tUT2Z5adosG0A6aQWl78xb3sJinltWyDau0xz1wFtTfMlPOJH5dKth
Y5jeM1mMhp0atJ6PTmd1USckM1z6v0Eqm5x2A25Do69I4rJjtEy24PPr/TNWzf0IkCwLJDXB5lcy
2ezkBC0Vk/XNauinV7+Twb+r8/A25n5I1CK4JsJaWZ53nEKxZfuw6lxhrlwNojEAiTmpvxwJVA+U
EWJbvZjKeBwtF3wY6iE5wbHTr7Y9flaet6+lcwGYcp7b/wyTHYEZleeOYqNF85IECEPtAAG2uEd2
vzZ1nZEKT69RiaKam/T8FOsSrxnmNApbvW8iCO8yr94HaXNkl9Wp9glDKvYFXsVfZvKvBRYfmKMN
9jZAHRwHNTbvJKXoh9BtTD499dd6gczKpZJJn5uyJFOdsDu/G9LmZzw1n1FB0ibBJ8PG8JayM5D+
ujrb2fTsNyileEkXkgPTUrJG7r1ZFC+PgeJGLysjQJtk22molzweyANwFg1rh8/F+YMzT5FPd6D5
sDyXzGhLrfxgoP1UNT5uXrGyTbFosLcJ5+wLHr2VMjFjA87l3t06mxoQS5QUb2nFo1qEFs/e9BIO
w9Uf7BudPhc9oco5evapcZybSt+itrrM5OXaACZgI/GiokSEHtlP0pME/23Jovukp2uj1d8T4dMP
Iq7+WDx3fn2GGr1sk/idgyJPqBiQEI3TiYc/lwG0wkYWvnCjxOyVPihlIeJDTM4JzAbOqRYN2Qaw
jhOiT50WVyTku6jITkoLbgzdoKRc1IcBQS+0ezxJqRHivmdGTlhsSrv/nIIApkwPVkIQc5G1dyGH
x7qjgnzSE5gzyvIS5th426RYFbSBrFzfvDbymZvwpeqSiYV4yGHXtHYq0D+FR8WImqJlk5ZkWX0N
ZwcueIKpUHDzfC4cpQ3Kxzjktc3VJojSqA9Jr+Hk4K6OGFBodXU2tj/eOwInWjwtJwkkKxmQP3F6
ewuJr9/Jiys+AuTrHDifKNEHCBeB5+5fsBTAIMC/SfBwYVbhJ0ZRpi0MygiyX0KosxlGBaG0nmhk
dRoN2GVlOd6XIc6TKQNAgi8GLCEbZntCNuJ+44M9KDEcQvMgfdJ2+aeQxdrW2FRrzUWPuEQ0HTKV
QxM5RYxvfVgMy2JecAyLgvTbIs6Q3m29Q3/JL1EMUlMqHnTq0ui8Z0RVPdXzeFN9GvmrL/I70pI8
bz3gBYlUZKNTevoQ1MLa/Ejy9qCDyDUG3mOOlfQgc7J73XuoUvoMASeoHA5Yaq4bD+hpT7ODGL5J
rBxBmMA7MRta9SbMKa5nr/zgyytn/kuWLw29McgrXZtSbNrGu/WJIvHPPoWl7vGHP+l69gX0+DQo
b++zxQu7z7qXb8JPX7s6vOb9OxMpWQmSfxBzIcwP4s3Mda4qy70i0TxlIubs3D/iY9hN9vjiRMbV
HcuLpsoHPfw5lOk7eS1aye9VW78AAsN/aHNGBNWC5SDaJGFnrGS+L/3+xtdB8HjoPn2Izq45c8FT
5K8V8bplhLupSepd1/Rnn0142H1HSfBaxcOxpA1R6w1Ul3rrqZH0UshRMrQObQoWi5qeDPSTtZWN
XNTR+Dq5CZDgyLjoMCHweTZxdStoy3MK/ZTjF+QaKShklDdJmT47s0mMul8dtTp96EnhuIq7vZa+
NXQJQDMUD/z2yygZKU6UXc8elp1rEnywgz1hqtKWQfRuNsZjZTCleh3ZxrK762kWXnSauguy5Kav
1M3MvsaDDWWoOSddenFs68R6+y4yKOSt7V0ZZ3i+ckklfeAuJqMZlmb8KSsoC31Wvuld3aN1JzuM
DCkLgfKJDQ4VFfaD6dlPXudcQOE/VhWjBjAyIlfTVWaMcnk23HuR/0YLL3eEIgYEFF1HkX1w8Pjk
dLwxqCFjdkirGw9fhMt72nHCYhE05v3sbw1YHfmyvgtK6LE0zV7oJLjSRX8OTQzKURiyY+iNZ79j
Mxv4X+D6HgeLoK72RiXcLTBEeLNevILz80yueB/ULBKgf71CDLn37G7LBo/GePHgd0ishv6VhJTM
sjZzNDbRZTs+W1312AeOvsa1Ss4VoIIZ0vqVju0eV8iMLK1G4IQbHewsfuMeDmHoFhckj8mbKao+
IGcXCb15GWIODnlTYOqW7BYVuG48yuyO6cblFVnqFN2Zggw7lkeEhtRiHUyey3IZM4kJbWAWtGSZ
XMkzLzhZiMiLqiFO6aDJKEHfZ8ppJu6Dix5Xw87D8cSByrrTOyAOBMG1Hcb9eGHBGyIhhuivNdla
kROB5KRzj5bJSg5RtK5vscLz93DNean47YYR6rs5kqhx6YRiL/ezitDpmWLapWPiahWTBZnYhS/A
9pzieVHe+hlKdKX4n0TxGE3nUTO59NPwOnJSW5QteY8iySlM8FAvfFNbqbLEC2aSwwQG2dYaQLNA
XNUoPmrbgWUVZix6mVSCqdr5TfHUc3/dzwiaeBQJamKOPbPBXVoAY9lgMqSjxhTHKmq1bdUqa5EH
bbJ0pDOtNZ1e5AY7r2pvKBWnhRwvNfRJBDm9wl5h86jtSftsDZu0lFZdw0rHmygs4mO6R+tPzior
0OB0kao+JikrdJ1Xq1ZLZ+TsO61qVdVLO4O0ChvrUPU6jC9y+SRn2RzqwzZBN3TB62J+9IJDmpgg
04e+OQR9SYVLmzwUDKNJScuFYQLhGb6EhPZW2FC6ZPoS0kG0kBMzdyzhFphVu+koIQRHddsUJCO7
2sRe0p1rGCy46MLXOcMtGRyZVeSaEFq0Dtod1cy8gwhGRSYEgbgb75WL7KEHRrzyEmi+IqFQh1Pp
0kJ041S2zf6VpTNbbhRpt+gTEcEMeWsJzbI8TzeE7epinhJISJ7+LOo/N4quru4q20KZ37D32n3/
PVrNH4C75XaBWB+VgBu9mo9Mj6pDzFw1MEyzLSZFPuVZorauawb8QfWjUS9gZ1OfI84EmYQFnv2w
+mnXSCTNFJmRhlizMIL2riD6F7BV8WlLE91i8gCQbKb9126UPhcpQlNmgjsEvQQSpGXBjYNuH08r
TexwBdSzmi6s5wIWxB3YHK/oPj2RfRV5+86o8iM0/KMEksZsGxMXKSK7fJpColooV1xUwbpTfxcN
T4Gw4f1sZ3vXZ1OA6LxcadB/7HCzGOUfYIPcFmDc0ULYmwaw6MYJ5FNOjjxG2+qnZmC+JXnhyeqP
XsADoa3IJhBy9vtn3NT2rsmcY15duwRDemuHFG0N908do1qB28+QwtpahDGVc7En5fS75fjv3PIh
4W4wq3ETh2uCwIuy2z946Ni0uPbLzKXU1Nab2cXJLi3cFyIkBeXj05AsUAxmP7yZlvl3SQd/QwBV
jJEY6V+XWTPcXJqHpZPoCzp17nyFxLMgcRkSm7MJQftLF0U7WQv+pW1UlDr8NDrfupIxQyuXuXV0
VKNJgdxCXBCG2ozOPbu/fsPoaol6N3tsSWncpNU488GqooVHfkfVx6LCCX3w1+nrGAJgGZblvIJ1
VEFnVrcxmaNDh7yGgOiDHbegPnIbeuZlcgijKe3pgg3w6NbQ6d2BoYrkExUPPgKIkEtB3Rs9wlVA
o+iuhPk5JdMvO5sP9ASwGC2PRAAL1RVSEzCa+Jao5IJ3Ahyf8rl+Fg0mFr9ixGLamIIWpKpWLaNS
OMfESM0NDiV3Jfz8yXvx68sA7zq2Pavl7A7m8im0oXr1wHXAO8EZLjC5S/eP7QUPaXkVmKMQStka
RpGAZEQYW00pmtfmNz4HoswsSmCc9p8xVuSNJkKXVm0hG8EF9RCMXDhjg0xa0JSu35dO0v8MRJOq
nSTqP5VHxvSLGtkl3nSK3MwmwsTLR55hdB8Tfevo4UpWlC4ejvPIN5oDlDCG1gYlS+H2FDAq2HnK
IxEFb/tm0uNHWJhgYovup6oIMiv0zMRf5U/DwBgG581T3S6sInIIPS3GT8hD1mfBIWF6bESTCaj8
LFnfhahuHYYjfaLJ+RD3BornBgelYVIf88MJ6YyZ71WLIukILqpgN6/yd2fynrnUqJlGnIIjUgBs
OvRE81tcNvf4JahT3XF8D0YDZ2LDRpd56ibQZKwYBQuWYq3S/dWnm06fdRFcjDH8xFgDwFaoazYR
syPh990t9x257UNejifkLuRt/ZoC42JsfxVm+DjL4eQ45Lfs4Qh9BBBdAq/zkEFk/d3cUef4KW59
4RS/gQrlsSjsVyI5dti5s40tSgQq23yqHBBK9g+xEMM5CH/ZoH6S4OtGTjVfPbBsqbP27Lbytyl1
keEBBkTWHzD8c0z/j0HzrMY/sQnCGG0xmkvAuoR05BtGyFyBhrznxCKW3KNr7tpmawCGOhZmf9ZO
eb8YrGkLp/gOi+6ANPhrtM/KNF7KQto7BpmPUBGgPK2IT+c3GV6tWKjIAqtmeqAJCZij/xQFhZ1A
H2m5uRVJhbosgHxKnzKj1S6OrIfvnKEoXiYdAKkQ8abss4dF/W1dgIYl++CldD4tsgg14p8Ay0is
CQrgY7PTnOPAtoA2zAuXTjIa9X7WnXtsTJrTKXmZ8NhdzRwNYRsUaIzqjIToEW4Isg0/BpDiLDMZ
VKOMUjewaG2iBusW458eRUdZHkcgAHwIJo8n0phBf8HMGYujOVvnHmTzYIrPRbk2zwunAhY9PrxN
9e4aXcDl1O4NXOUMs0J/61bcUhzVb23unsJw7E9LaD8PufEwjp3YUEOgSXwJYg8qBT/fLkdvZjM4
1Na4aj+gpkhRPTladqhWSMdgPo6/OXkJHDg6oqAMUTQc7LKZi0B4cEdEzLRs32QYNBcpjd1gJlDZ
fO6KVP9WPOvNXIFG6MtXlAH4uuJZwED8zcrmLGPvlwyCs0gJLXaHZtwupkakIOPjkXOo4A0eIpuZ
9nHyreCEwwNITLfLwwHyQoA9o+Qqb/Pul4E0Mic3Q3plGbfmfjkM+OcwqbgL2liKgrK/AUKIDzXx
Jei2ftMG4Ks9dS536197bgha5JAAO4JyrJe4L2KF6juZnocxNmjX3N1k6nDbY6SgCAn0WWDSd9ph
2WYRixq5l27xR88JydYmn48xyMd7Vnt3rbWMBywae/yU7zEm8G1uENxGPtdd+tlCTD5XOTkE9Ri5
1G0oOpiv5VgZvY43YkmD5wVw325szMsUUoJZ0/3s4MkrGvvs1ZyzySoxmV/mYIbXK5cbrOE7hrbN
obH7s1Glb7bxNyGbYuupnCI6R6FmWxTtCSnFzIbFKdRGfgxEAWEynxhTU7PJeO5u7uQ9VWPY/hlE
ey6aZBu2hfteoeUIjfQPkZ82lgU8bItZpBvPqgDBdgw1pljJTdeI9564XXgQTC7Xk7ydGIOYX6to
KqUII6kPDNGS3rexPV6WvCQqp2/X/usk4Fsac9Uf14UmAB8FMcFzXnUzM9Nga2zEn6GJCCieTHcP
4PAjlWteZ1oR21TsYfLg9ggfGMOJjeqFDen+QILfeXLyx6GVz7Eo+y3sMkg+Ib44400Ei3s/NaBI
08rdEohDnadCb9+4sFpnohb5DERicvxbbn7r1H9JW1T0lSrBbxa0oM54raoqjhT+/DsDqYifxveQ
D8Vg33A0gvw1Q/Q1/hoDyUyuteWpxuW5LZyaRD3iOrREamfQq+76pC32jS0/wf1E01gMd2Uwhds4
04xCCgKZVL7yzNrfusX3TPUkqglGCgkv52UMvtwMsERfWij0V0yMDb8xYBVDHgEQxN7ap6wVcQv1
xDXWJzNZBnZjnNl9VkDeskKMtPVhNQFyWrdb4YANCOP4JRit59RlUuqN4pwqHPQgcwiNFu3b0KXs
wZm9FEHKRHhq95hbnkzYXUEnvhBr8ij74KIAJFzTguvTTnBeJScdNvKRvxlJLrGjZePtFJmh1VJA
xkNez3e4D7vsbxgehdzM/niHkTTjszze5NB8woijATMOKYZZ1uHBkyXgTg3iPbaLIwZJjBeRZKe2
s0JsdhwO/6EpoYQe8n2wqHTPZhOWXvtqZSDBU0+ylKiJoRM9RV0rkcJ1ggCCFi6NjD+Xvr/6rVzj
+FomgbL6yAGcE7CtUZHOt8zxDjFfHFu9exNXQa05SAK7SS4EoQSaMUE1p6TOz/G3UsNnK+6XNmc4
p3OmWEl5YNFV83ky0sicoC6vfxsXPwtPOR7N1kAVWIbXEZXKXY8QDY9EOx5A+bb4YeY/dm+cMRpX
Wy3aD119izb70C5Jxi7msM1QTIex8N5E98A2eIW5/wxeQSCQ8dB7GnYyBhDVp69Z2Yq7AkZy7+ew
PHpM2tO4R+LxUvZPjGIzxlxA5bvOfDUgb7oSt4fqPhesZwSg4+rtl6+wdQH1VZyfJjtZX8FJEl5D
yiO7TCv0CWPRLRwtAnMPnTLfwhSfWSFCyEPpSE3HJgeym5ugkUpG59sOkDEuaf+Fgilq7WlFt9CR
Mi4jZK8LvzR+xNmlv4oTN4YfunEKxgb+ZL7NIOpwawhqDfWWmuneR2xklMUzA4CruchHENDzFnvS
TSj3h+Hq4wiU7m7pSMbL5+W8OAec69PBBwQrNDizIXjskmE8cTadbBsP0hJ4iObJPiJAzZkZmU6p
lwP6YIfj5Zdc+JgqmDANpY8QfgarRZxZSFLIqQRzwsfkyEIXjdFSP2a+wRCVPWvLKrcb2meRqJdS
BW8C3fPS+WTEcTigI2aDtHz2FQ89O+aNkIwX6FpGBhipiqGzds7e8EXkCxI/AvwGcu7LrYs6i6gx
ruemZjndUBMRMvITzGs3VuR/4Io5vvcnd/R7HiCH9MzwzRqS+4AxVF7QgbNX0F73JwCyiSSaT4ZH
IpU233JlMidu0pvRL791Ie9sfNGUdOS3yOHbEMNLkQvSEy0DKpAGEpp90RQhy8xubsLT0qrfuHM/
DMM5UFYMuGh8m2tysLoXc2apCeCAYBRBfIffnxD9447vwZ1B/UBZbbAZE98TnRvwy5u2JrXrbf/T
6oIjRl6OD4tKSHopwW49smeFcTpO8gxMWPARQtaUcX4cZb2QwqiILB3zW76yBx23PCwVqYNAcFc3
95czcfglEZyJi864EHCC/079evFnJyD0v3OMJ7x95FjHRGa3wbdvJSvLEtByz9qjzB6cebpKy1V7
t0G3nHp3LYdNPrUAvmATISvHR1hC7LSMZ0B9j+G4zOciAeu+auNj994hlM7MBiPSokQxO47XhCwa
9Bj7cAovXg+iTi1k100/+VzhP7SxvZImCrl+i6GYhLDGq7Ylwl2DpdSc/5Z9eE8faahzlSVkAzOD
xvfSEPmRkOGW4qExEJX3FaN+Gl/7ELOFOzYJFd/4Cw0BkWiHksGBkEvExhpZTxaIZb8TeMyzkxjX
wpQX244/VeW+69Drt0Opb/biMACS40FyEgCFHW4d8qR1HXRHrTvzaCsYV6xGsC44SMp9IBXUutNh
au3jLMUjy8PLXEKZiV3Nkme8yh61PM/KRg+MGpIsPDNw+ZFjdUrH4rVAXY+FfWAcI59m0b74Nhvc
oX8RTf1cimE++GN4DcL25EguRvR8p8DkWzKSYCtk8WMr5xw6mHUR1aeWFU2lkAzDLOaS80vnMci2
++Rl7JnJo9N7MUbmg7nJ+eSND06XHBmdPtdV2W1lUnH9sfuTDlKWiap3U9d4xRxKj+zD6A1CBer6
v3jEvGq0OydlWLYMFurZzOdOyuPPmBLNb1juzkUc36X+Mu4qK96ZDvIAI6s2I1z/vZ+C9ZMZF4eW
/n/ezLpSjQD0yocuDLsoa9S8Vx5z64E30J2xmoEmueopmACZc54kgdpNPt9NSVlqOQLTJ1PpBLQO
nLKYwkV9Wl58jsuUbU5xMdkrek77jGiTI4zpCAogTlOZggU1xBexJRthGoIIgKXCa7eqaJOb8pPf
pv5vXGAJ2/9VcmEMbjU8NLH/aOtufjCY79/tZjHFzIyK/1DPvNIEjft2tjHsimMt9CoYne8NFb4Y
jvk8tIvcOHGIxpB6xgoAhAs+ruPIYrSB39Xa5bA1bYjzU0DuWz+f4IwlW3zZ8ba3gxezToFF6ENI
I8gUJGH4aLHANX8QgGwWHwRcK7n9Saf7G9fkXWFy2MEyp/zqSLlGxrgBvEKgnYemctCkWFYLcMBW
Il9Iprd/RMglX/nKbo2RB+zD1ACHM4PnPjMf48CX+Fim8gTNX224PF89Sg4mzR+LrsiuifNXlEvM
TlsTHHxwCwf5kZoQZgGlXLLcxWwwL9e5st3diBx0W4fOWSusdXPIWwbZOYrtvROze3Nsz18XSFyf
FTxZTHCNJK/GS8pb3dXXOWYJZ/fVsS/ILhlMFDkV97ZbAKBEPPLCHd3DB+AWJ34hStDnRm3WsJzr
35vCZ1Y3RebifdEw8vb5Cg6jgH42Zo4b4V4PqHFAE3cunF0EVzc4TQSxZuF7xuyRrXJLSiADM1kB
ecGXg1Gi6G1GWuyH/AErqxK3WLvVQbBJzJQkREgcJjJU8WC2GDkqTm+HrE6S5bbNAhoVnU5zgP/Q
wndKxQY022L5INd9I9mCxSGJlDMnLKtjOLgPydK/JgOftJwgoPtl6Wn9C9jMcdZGNQMri9+JAzQe
TExiI3zutW0AhsySiJWtCMQLMOngEOwag5kkKyt4xOE27HiMCsJD77Q3ng3iFadcfNAU7G2FK5z/
K56aG2gRApMqvIJ5k1lbnRdRzhzg6E446Xz7HT6dPGjQD+ZEvGzdgnjjmiiE9wru9NWU2afdlncj
JnE2GzhSh/LeDNUzMn5i+sbhQ9iAEbhjvkf/7OqlOKbyagjy5UqP22P5m3A8mPRbpC7/upIBnJFN
qH5Io9Z1/QfvXrpVtVyBiTawUOPCLc94ONMfdjhcx3QB1Ni5K6cNoZnxxxLxT+cSO1u5DxPBvgGf
la2Xl+RdWflTmUG26FQRSVPwVvfgI0yEqkZCSjtnityIJJj2Xe99AO/+BXCBqbSmfxbe09JxG2cB
gbuUNSyopwcXvHNEEeVvlkG9eE31MMzu0ckkuOmF8gdEM5wCMHo0r48TopMexT4kieYTqfk5KJnr
BQiy0KA/1AGLYMegntcB/jnsD79NPx7CVUiXOejl+yA+VU54q9p1KqD/wtFYFTN40uv03AeoKlLt
iEjM2Bq9lPTGKcgZTaXsrZhrDxJbTVD4j05DUiY3ZEcEU0BzTp+cCrkVWWhvjcJ5aJfW2JQOc7AJ
676MqbJg9rCRFOahJlbuUrLrtp0OSwl/r53EwzYJVYof294hnLYi4ue+6tFgm+9aqLJNv9lORWLh
yUEvGEA8mT3vl0oLi/JX4pPsFnhErXN/7quGeaUYiHEu6boyfCVz2JnRQtKDbbBiZZ7zmHB+PBVC
7dLWGEmMSL+D4Go1ebAhg4X3ZVWZDF5wagr3XuqFRMRuwFwyT+iQWsJ+hX6OgWzeZYlr0N64uxqz
CzolBMiehSypNGyPGCrO4HJGdZCnmxbUIf6JM3UTJjMMqwYO9Sm45ydDHYYpR/4vykM9h7H66JGf
wv4l6DbHEL7lKCMwhHWqnBE6l6UbGYu++dBiO8gy+5Zd57AuMpiky9o5idHalEGgN0RzUyEV32oR
9VFalbvOQHqGf812F6aEoGDI/NtQfvoifxREQoFAVVcszSYB1ndW7/aYelfgZ+sIFFrua9L7oCjd
alt49G3CH9/gkG36xdMnycyKKwYFVYMGNkspjUgN4db3OEyL9U81vmX5wjQYS5xJen0S0v3CeDlb
Kcl1flxwn7EPHmtEJk3uQ1sktbOXCWtFDjSYqSHuf2yFrejpUnV3qDkcGfnpPlK+cypL86ApDe+A
N504dfEhYy/dIO4/lj5O1Lmk3kuRhvqztxlbgi5Gs3giPVdcnDLN9p5/qmv4x7ah74cOyzfFejQt
o/Mcq7p8rv1wF8MC3CSuYhGxfOQY/O5L6oJekMwjRWLfm8Bt3uHwV7oXb2PvMrnJnIuqzCv0yvSN
IM/u3knGve88UC8CozafktHlJVi+FGaCO/CQBRQeq/zw2vixKqH5dl0iIrMj8NEcXX2uHNYCZpqT
IUWQ0762Y8by7qQvg3tzzPYaDogmwAd/JfG4hr8MdlQvQl7jmEWy9hZyN3TFoIXTAVeCzk72YG58
FnIn5pgMWce0hBdYG/eZnz5Prlm84mpLnrq8i7o5nyMvALvRlWP5Wm3c+rsNZP7CyGR5Vd0+78Dw
GJz9DzwmoA3ezNHpXmxnMV/nhOXiPOsnnjO+bfs2lfJoDoUZSV0UW88SZHCngKXNihE+E6ixObez
05wX0ufuCLYAaeTiZpyWpD07lWtszYSnB/A+XzTRoABpRG9su/W/CfygPf/7pxGt0b7SwYNtGP0Z
bdoaEkw6g0eu6/nfi+H4VouDj18nOS7KhNtrI/sAheExw9N0Zm45nP/9i38vrQupJdcNIQ59w+I9
8+3xDPXs/1/KOqm2TU1aIPGC47lYfze3A/8YY9JelhyGbeNZt4Y/ZRuAtti2GTlKYL1tDPL8LtJr
6waO07xRDjwF7qJOsG4R+JT8eHsoNTcrHswb2nJPpgbeWv7Lf/8mcfwHs0uWPYvkk+GvWWJqDfTD
jMbgpnMXLNfE0+XefWtny63u/SEisyfeFNOw3KbQ0bc+C8pLudQHl2+ZK3RNGrYIxhJ0+n49j1fi
SjgKDOKSIjN2EYzkD81S586pM/iCIrv1n7NWDFcSkYcr4ejDNfHXFRxiYHTCVvNYhs/NYPWEicZM
t3GK99d/L5L1Gsvi/AfR4sUOZ3VcRsm6Yn2p1v9hQs1waP2Zp0eTNTuRZa4r9nQLi52un9Nr3HgO
eWaGGdk5G8JcWBjxkhzTqZmzHnaAwdgc9HezZK/ZNkiUcZTGuOsqTyHu44UxEA2jleYRvNAQFCvd
lTHYaNqTulRXp1Lq6iOWjmaXI8TWDThdm1Jf1sFIrAAvaZySVDZjLq/s8ic3pnk/Vt+EheDHLM1P
n9TGu8YrbmzKHkIXt2WFL+4lGU0mi0t8UYwA78IJRhkiV5u5ooUjusMFCCEweQrMIXnK8mpXoee+
//crxrrOdQ6pAOGB5Mp/GKXvPxDy4T+0Jnkul34AVUv6mdgPmt2IQ9EQFUnHXt7s8id2HHt2pt7W
bEswy1K5z7R85iWw4u/SRsKiBDQc060o/ARbFY/B9DYvp+R3oUbLA/MHvxfw/CVoLl5yTVnGrQwz
YqYCxmoSAxKQ6emHSa57oJ/JI8sgDLe1rly91pt2Mv9ucObxoYKvfE5EvxtyDF+OM7xllNJPmfWQ
waGZQy5jthZFM92YMtAJrULVUCGv60PwqUkbEtulhvqHQvoVhannAc2tZiQ8fc+ALk5T4jbIuk8X
s/4AJbcvwKcsoTm/iwShN5Jg9DLU9ac0MPY+CLNNy7LqZ3Y+MzUxzSY79H8vxCselKuTA3lfoIW0
8aKL6s23+UUAfnd0iQbibSXijDRzZnUfbsuq16+h1M11h7ohy61fUztjNKfvBKHiTwufYlQkAHIg
v/YxJJTZobz3qnuFN/LUpLNDFn2WnpRzTXSFs4A7CL8f+2Yr9wlFHFmzwBjgyaL0P7TcFODlSw/R
ZJ2R6TOV20qU1qPh+0+Vz+TJddGNON19gZCA/z3EcIz8JHADnsCB5O+YJFPsDMcp/GWAN6wq3PGx
8BrIIDRZBgDKuzim76rsgYx1s/qIu7rcGyYZTR3db2rsKeyTzZh6f1vVzadsbJP7RWD2s4rpcRmS
1zn1jB3IoA/Xm9196rnPVqtvLMW/mT0mZ2EgKazUgUUbHtxKBseppiMo1q8DAlpBNApAoYICalmK
NFoG02cFPqM65VCfcVrLHMpGr4ZhpzMCa4kx3tQw1YA+2pR6urEfrXEmFVlj8528b/ghMOSqBngH
oSnoEJOVvZ0R0teYV9kSulQHDxUWcZb9wxjp2QbpU8VUHRD8cTv/qJb8iIp9UpMXV7yFm9gMnB0E
Lx5EKdShGigIk6A7Ok08XonnkY9zSbcnW6Yfyv1kAzTvUwNIWQYzOsLhj+MiBHEgVXOswo7oRQ/J
ppMf8gQkS8kmBH6Hw0w+MVPSRNbvbSKurHDS6bI09W4MoHeImjgJW6EmIzb6UjFBvrtvs6V80NRP
OJ/dkJCntH3Ihx0JZj7P1Srmmv+LV1NzEOKa7pF0TBphAtAfQo8T9VlaS7V3dIEjD85/53OYjgUl
xTw6+xbbnx6AEabpU81PCLmFVUFI9EAma/x8aS+PbJJyXz5mQWUf0jx5cpvuwWudfeDz2ck/dZ4I
aNT9H90gDzWARm4tmjECDxHMZeWEVA2uudMQ+Ze7zkGbMGA7dVDVbG16I6k3FZk7C5dv2hSCuCqb
+WDD6jxew2+Ywh3jCMhihhKvAwCSQW1HQraxx1PQ0lULwhK4yV6Zc2EO8Nsf336yvOZnnDmlADCc
ISyASWifClK0g8k518Hy1wnycJt2dEAm8Do2KDtZkRuDJjlDxgNDapzycxYmf3lrL2z3Cry4zSFH
NuDapgCs1IF6buDJ9Mx10E8E4I6+knlm6hZuO80WQdJS2GYMtmkVfmAboipHJqDoxVEgHCoTaT2r
9G21bs3rNPsouvYLBqS9rfiK8EUdFsc/S9LM8qm0tp7UH8Ukob1+DJVOSI8dXw1vFSKjEidbFhC7
8xoqd18R0ll03Q+OrI9m1bj3wCjvrCSMQO1T6Bf+f0hOUKLsPYBa+zJI2Eu1Kj3Sm9/HQbVvmqG8
ayrjogIAnp01/AwINhjFhsnGUZETc0g1rfqTx1Z5dhmetKhW93M0J5hd6oRcg3K6r3yWxErOT1li
nuIBQKvbyV+vmR/6sn6Ju0zvEXMp/A4j/G8Sfatvh+M4coPxR8kgQt+1Ksut4b2Y670R2/22kbjt
fXI17kZGly19jxXbLiEt40fblsYGYiLrijlFdDZfwkRh6BgBbxHV+ZIRR80CaI8xCnkemQIsEdNd
b8GZNFknKIOo75lw4lzW2yyY2WlBIWepadMvNg+Oh3WLgBW/QlIF8Tt+jOUzlmKAH03yMGlAz132
0AwvlZNH5ui9mBqxPHyXPleEavrzmw5xpblcwtx2KDK9gKFxEPMsNSMUqV5twjkhTwOW08ZONLH2
5pddjzxL9a/jy3OaLeQ8F2R5MiDh+hidcxzCqmqHrS7FWVb5X7Pp/WvSOHqLVvBYdH21F17xQT5j
GrlL/RUaCBWUiRkbliKqYFmT40QvLtUY+QsVcT4tVO6O+cNJfeISh2WRI3BzSlugnbpM+fKa5629
zVSJAV5AIBf29Krdr6IFJ5Y3zatX6vOY2B+t4zbMOuq3rvIjkiN+k+egitW+04jyK6mYMHTlLhhD
Mhj5FDDitUvk04YRoYLYjc+2VfoXtrmr2oKmlNUeh0iFOkAG6SvH5LZauuGs7Vchc7IEYoOwAwJA
GYEkQ5QUTB+VyfZXgkkxAsQbtLKQ3NEqVXP3EgbMbDHXf/EgrTv6B8t2XoaieagYlOWloGVeJGxc
Dn5yEOIS61yXSLENpv4wjYx3QxHmVyNpzkW6vDGuIbaUWAcXq9KCHHFb0HwisFNfwsLDKUakbewO
QLU+ktvAFEXTy2oMfn1yhsQ0XVsLnAWFqDQI8Z5poXBudXfNiN4J25cGzbUCLbIzzWY8WN+ztlqe
YrTtaU4LH1eQ7vzJ/tLBnO9itQad2OpxMvC9MQnOzobbfljwQkxbE/M7hEfpJ9XRCrEnFdq2aESc
Z8Izpn3DF9cM72kZf5FH+rx4AOVFQhY1kGa3T3xkO8xk7La+EIvurHET1OEv6GXebbiswMlm6p7k
RP4AKSPV/AFqooDSE/hkAVivVuUBcxoz5iYpvXBiJUy5pL9dQm2uIqZ22/k20avEWfmD3LIumKFB
Lkdh6i8I4C+M+Ij5TrKti5+S7Uojo7aI0Ic8mZb3se4R+bjvV7ZK6P36Sj0OFX6pTmqA3T447Zig
2hkZb4s0akkByZDDVtzSdj7WQ3jCtU72Buu8vLw4k+tgemPpUaoPs4SYqYhr5CQCARI3IDhY7sRh
SGKOpLurEeAAV9aMPa+Nap7dgAVfKEd9AEDzFZrg7bA83D0DMc1JQS/cLfk4oI2mmWHmAkMyduIO
l9zM9yCZK7l4hcgqqvPY/pkNm/hYoQlLRHcyWIUCxH0Z6ya/l215dHHHNjoD0NHZknql5OuPLB+i
XthhzzWM+T0BnYofUZ+CjvchJfzg0IlPkWlOjpKjHV03gUw9amTTRTDoGB8osqkAc8lD7zpXnif8
jKHs90Nm77xh5FLDsYKjEr26XbDpLfqdVvWyS+3uYADGaELn2lHr3SlDvPhatyTBBRf038lmsRFY
EbrwCt4B5nOGU9UFiTY1XrObmQB47bwXSfbsF8nN19lvNVU3zp6eVc7Sb7UZ6oOjHs0ebQqsi/eh
ekIqc4MIS6o3IlHySKNAw5J0q8w4eJl9tUt1i+vlFZ+KiBYmYngycAvGODyVRdLXBAcGBb8RdbnL
UnBYCOACe7uzaOrZzMPN82uAfbnE16lQjdJ+RK0yOlLYKI7i4tDGNc5y22nxLomOyLlF0CaFB0xJ
6rqEVKKyoWgpFn0MBoiSEK69Y2uQhQmSCSUeuzOA9K4vJyIBH4klsLCehtN+GfqDnntvZ0yE9MDL
YQpH8T5PPvq8ITkbDi///gkqCprNpN9kXO0n1QEonjCdARz0/moBmp0phX2u6EKD/hECRQMySsrb
5CFrcTxSlMa9MBIT8cbwBrgbeahdFDuiAoL33ue5zfgyrj2pgu9QaXXvvYsgvY26bY4xtC+2fb73
PjJK34VAFffdUvvvAzpOtqWdc9/4nYysuBkQA3zaemb7Wo/LBXnn2oHzy0kpn0cvNfd1Z/ATc4lV
Dlrzr6Cmv3lhELza4QtiY3I0UtLoPZP07vnDB1Sb9un47pEHdVa+2RGzgxAZuyCRT8PkRXGHS3ks
K/vopKHxFqj+z9TH6G9WUXeZBXSTDP/BCXrdP0lueYohbM4LsexJCt+2S4y/TkpR5JAvNTIOJTuQ
qj5WGraxA9uU6B+9Wygt2DD9mC67O9jQDNgXRlgSoNqA+Cqxcx9hssqQWbI6GkYcLgStinkunpk2
cuv1KD49j1hhmrYcSTkh73o4uUiytok9GFvqjFOCvvAuWAgIQccFDWsk3adee5xGV+fOLEMiUYG9
mgrCNyPYH5LBPuBohKSrfZCB+2mZqjljDXjUNJ7bdeuPMq496sGfd2XP4huoG6S/G59LC3aspmhk
pbgQ+cQK8kSXcfEZ46KrZS/rl1xdRaWiceguXruah5Ycme1k/eeCCLgNi0ngrU86qexfh+LM/eBv
Gy+/ORncZ1x0e59UaRBjyTnx0mVbtolixC3opPghTBas5bxozmmJR0qVgtlimr/l5v+xd2bLbTNb
ln4iVACZGG/FGaQoWbJkyTcI2bIxz0Mm8PT9gf67fepEVUX3fV+YIVESLZFg5s691/qWuGq9+Fid
5nFrW0s4eMGv0ULBucwMClIyZnmCDNy2UIoeYkyBCrLOXYo6ekeP7xkuzNU0soNjTY+ZEhxZPHor
9TFIi3PjcNlVRcpRUzTvAODYY6rFPOa6PPc9BxU3cpcjl+mpEJK0ppaS0UE2N8z+Zz0zjdXjlj7d
prAX/9WYS9ht2cJ+wdoeW98c5oGIV0Z1cDzzgXnDdhnVLmFGhcOeVkBceF+X2h72GeGGe3DTb1VO
Whkp0iy6BHmDPYQy6EnYBpruwZx6yEUd8nIzq93mXjocTZKcvOR9bjBM4UfMaBEclqy5FImfoixM
5VY0+Xte2PnJV/2zPZTJziv8IQxS0EJu/9k0+2yYfxhWax9G8zKO+YWT6mOimUDMpCPd9TZk/4iu
IsQM2gvuILYxpr2Kg++annXnHxHgUEwH7bor9PIiCvHoeMmxIaxv59dY1Ama/cbxGyyYhUd3ycOm
dOBpiJZEb/Wg4BIe5rJ6Hi0x7fCIYK2v6c+T+YQpCqdUlzw2FU04pgXBpo3gnFbdPTb9H7O5PCWu
HVaWOxzTpQX1RfXjFw6HE3wKxLcvZ2gkJ/qIAIbzedo40GymuFsfiweUkfxcmmhvl8ayiTzUPU6L
WRskbtug+U+A8TGRmX/ReQJKkAHlGupCbIPiCZ3vOiaRz51IqwMAnpKjfOXspc6+6YERSj0aH3QG
sgyLjJ3dJx41FOoImFVTC5UNCkaV4oIBCLhH2HpxQdFzbpkvep16RlPwOzXkWVbTacZzdXR3ch4A
ZrSFtxvj5dMIwhqC9sZ163NVuhrCNpckwAfy+aBCmUayMZfIOauhfXJI32CEigR47j0ktvYaK+Kx
S1TuWRK/QkvmJV0Hmn3lGCHOUZjRNXN4ZZ4j8jCAYzXQgRhhTG1/jFz/t5wIWmlmegg0/WnD5mLT
zhenQsQldWzsyOfbQ6HN90AZIvYMvHhpghK9qa2wngAeONjkixEVnR+9J/0MbbiGmIbisrXZDZBN
IebsX2uT7q9bjS8ORSP+ByZpibnasHhHZ77zm0dPqACtvaFdmCI+fRVcWmSMu/FBD5DQwFYyomLx
VOvpRDuCvKH46AIhP1IjUU457tUZoWrO5K1vWvoPdlz8EDlKmIJp4+gmM+oCthzH2q+Tjc3AFGtX
WbzJM8WfYIEMvUtTYzzxzL6SeSeRyvsfIwmgMEWAkJM3WD/5CnCJqj6Cwv6k5HtJ4K+OZZlgjwJ8
JzuUq4oA7rgmI95U+W7oOUokQ7RDKIVBgIXQKYzhktRWh9qqhUTiRgeYVSyX7YcFLRW76+SimnaQ
lK6fVtH8PkNYt6JiNQ0wwUzBPW5BkyJeubCv7+G9BxgOLGLJdPXkPtgN+4/Yuy1LE6aVI4UJDGdS
4xGRXwsCry1OgEyAl48k5sC7n0kYYQ1lQoEKZWsqnOjVjC3RmpjWdgRA3DlwljG12W2bEghJdyTy
OKrHEA/m1iUD0iPI1s3M9hK01K29QQsU9/UGTSkNV/YKhEIY0F3UfRE6AtKZcSYGkXlMfDvdkk9e
cVYhe7whoI5e7yZbvGTHuB5RECsrQKstzUmQ6rHxPJZIhGqB57oGQ7dzkuHo4ex1yXCl7HIEVKkB
1xX2I7vOPdpDv5Rj/Kxs37tT6AgPa2NJu2x/gKVPweQqimnQhgUjKkRnAkEY186IABlPTn7wr+06
dyQiGpEsgdkcp6h/bInuP7O+90nSP4iqOqC0+wiUZ+9RWp6ypUJ/B8Fil/Ztuyl8j8n5XP5KKvOZ
vL0jWUfpa5zBJZZryLcsU6pdaFt3Peyj+zxfHMRFeMVs41ReKrIzKP4ZgbV4vRZvqPZYuj4CgY3L
I3jzUE7GQ+E04WCz0HY+m/dMDCJm6yVFcYcS0CB/DiCZ/l7r9LW3Mf6gsO7J7tkEE925cRUYFbGz
CwL5LMY1kTd7bUY0RJGXYmZwbX2IM59Dv/aeyKEWxCxvwZ5h6uiXH1aAskaScSBkb28ChEgI0Yun
TJLw4jVoknPcvW2En9kzF+iOCWqsDJpg4DVbT9jjpsrrX4Vnq6Mx/WCVFFckzLzzNwAa2k1p8oQk
Hxb615HNo48VcUvKQaBiMAOZMrhoU+rvKsUoHoHAE5vht05gK6l961eug+HkosNQ1I8c2Lv92MX3
AFMh0Jv+JaNpvMsz3hht3t1ry0kZc9e0atzxRWfVOoiy42Mai1/KInNtIQgpOtWa5nFT98G5ZVgX
rMv/QHZBlLWfDPR2E5XP1qLRlfYgBjW9EDtiMJ4hVwCoxOk3hjUCHINfkNXBiAz4DV3wnQTvY1O0
bzoxJAOLAQFt0HPE8X64dqc29Ulph9Io/y1hzt5havGQu5kwB7tqbw+utVkFXKpdXXCUIUI64YTJ
keysyOIQ4Wps2221JVlhryWXsFMNau0Z82ubZMc6MZ4TplNTWiNA1nSTljh79mKgj4HBgpsx7KEa
WwvpFAkVRMb5IFSCr2TYixHH6MB7I/DpWsbAl4gMCH7ReVI0r6m5j/PglRvdB4+xih6ZZ9q406ct
sAYE4AYnbubT/SnWj5ZJpR/4BuIdLMURYlW2wOLTS6tLVpBVNsEuw1pA5o299vZI+4RWeDZdLzsr
Fw2SXRLP2UzVMYOQmUsn2LuSg6xPyl7LRtMHmd4S5kq3YBCvThOAyGo1rTdYNtukpFu9bl+2tupN
hsX/MIEfJ1c+UCFLxLG0JKq99c2qpwpgK55MbwT5OS3lA63QI0awF0vTRzOS/trF7nLxp2xbC/PJ
t1gBGqN/9CP1TtR7N0F/pckAj+Enb8VVpECA/UScypaWNfp39cbiW/Y5RurobaAlf05L7ACI7X4L
Lwi17q/tkMJUr4orsDSGVB6yNNkwJJjNnWet2FenfmkgdYSjFskG1POD0mg4lt56cvqffhEVp8Zm
GyosWqapMIgwyB4CzzSQcjc9JFgsXh4z6S8ECjH/tPSlrlaFLRAZpMviybWJUM1boCdRozjTBYSQ
mlOzFVu38d7gcVNoRUhYKBPiKaxjn62Rk7lMqNHh4R5Vl39oTuw4UToKHlp2xWigwMcURrzB/Jm1
5ruVj+gsfPHbp5t4V45esiGb+usoWlrM67VrNwL2VFKlh1RFLWWDwfou+sc+q4eTSAea7JY4Fnb8
TiwwmoGof/ScseWdkQScyJN5owiHvThL/CsC+7lXwvFDI36pJpwrU9YAJKzkm7A9LAIrL1+giKpw
o8rePBQ9M2mr1V/THOEhbRR8bGW8AQqz3Dc2fcaMsIfaja5NLLjEFCGYVeWu9PCJslo/th1Qy5YQ
8cw6DyIdv0hLEZKKidPEoXg/DyPbi8ElN9ndGDaanPumumsJ1rkkPl1LPMpvcnlbJi0/CGAGPCI3
ESw63ESs92CEOkbwT0Eh4ofSd6stnkxOH70Xwr2keErm7EiZwF+zg/Lbvnup4B3tpMsenhhHLYc/
0yohJvG8QMrR03zvOZqDU0AMUe7irpIeI8q4OaKl4bVpGf5EBVJVvA6SxKQKSc1APO8aJwurxTaz
TZ40cgdtKH/0TCYqeSGPGSOza9N8ccyquJeF/lVM87Knycb4YDoqzUtCRzBMg8ckFgoitb5Ypm5O
XvpouPqTpsX0zAJc7MbIynb2zEUwr9OmytfBdZDfVC+9M1HQn5z4SS4R/cmoVbbDB+o9atdCndIn
1JWVGO+rmgk/BFS9G+qlvLLUqTuzRarROO4Zr0mPN6bZc6F/ZXJqfnRj88y7mpcjfU5qPH6g5Ehk
yfElSE2zqjMNERpWjBE24WILWOmGoeRg56WhK5gpNZ74dIGfJa5POIDwQ+mhxXGGRd37TWtvYqnE
GcJyniTy0qr5rvLqKpRNuelnfw9phblxCr028VdwzZidpnRGOtLtIa/+jBQKZaIHPwQCtolDqPQk
eSk0oaPO/zrVXx1QRxFgqLuhxxc6x8sujccHY5reUb3/FO7Cj6/iHVuu/tj17K3ltzymDocPH9nq
LUgJGZa5/9Pqyz3/Hf2yio7D3DUK/sXDkM2H0qUXEKiYYcDI5sseea6cK5h1cm9yVtaIe7blSA6S
MRztXv0aYxn27Or4uOuIUyW+WhC4GCfptfkJIU6KsXGrHlsLR7BhOU9pO14oF779Ru30miL8bhAV
jiuUNbej+0oMu578rdG1H5M8eCmbFi+cvXydhHlsLe+YuS4MLJrYVZB86sGDHQXfhwT1zOSlAAiE
6SRKvg9Ve/j/Iav/c8iqK/4nNun9x9ilw0eVfvwnOun6Q//QSe3/AOnpeqYZeNKxTM/mS39jVk3X
dSwKQum4LCdQQf+hkwIgFaBM3cA0TWHblm39HzipZf+HZ2Efh2nK3nT70v9Gpz7+a0jufx2zuv73
/0ImRS0P9ta1pIOb0Qtczzb/M5k0tlVZMSF4GzrKboi9zpdO2k+lKC+o/5PrkI8TAngLhpxB6ldi
xZ90L2JGxSkVTasybLOGE13LIAku+bBsPMOje+JFz/jexYvTeNdkcfNHf46MPUHw+d7uTuhDX1M/
EqEfrKryMTpjHV7uMwdoUueIJmxHxCqp9c7UnrafWlssbuCHpiyD0E/nD6pl6j/noZqYm/Qq77f/
8iL+8yz9K1uayuvfwmc9ycpuWRZgWOI8Xbm+AP9KbK2FEc9emVzdqnnUwvuk27bPAb2eHIMKO4nn
jZY0OpyW5opEWlqODR09f3oYpUp3OuPuyMJ1LOk9L0Mht3XcvcVNfw8ePr1W/vTitoF7ZxnWz9pn
Otr4OsQ2QiEEX9llRRbZNxr5jKKQaGPQ0nuyTuqriPovbmSwLqzQ0zZPE7KdluSeFZEyf8VsuU0C
g4cu653MHOK9PNISqIyGTdWk9CWNh8XKVvAxRxOtzsyn14yeiLADTNulUR3p7rf3C9NzGofFWUWE
2CTlRJwibnxIaiiql2b8Pkrvm9fV7Y5j2Y9IrTV9pOEazRQ6ab5NJoqkpHjVLa2O6BETJvbHuLmf
3eG1UFDeqqRaGx3Z1quYT8cQ5XtNOqCnPxfXfy3T5kkswZfJXy1KdufvptHDJ4gZlC8XJzch/7BB
bYXTJbRW8yjtPyJBrK1AeEkkB7lmA+FJVhpw+LLoZSG5uUKBxaO8WEzYpv6goOENKYielm7C2l0h
1siPOblW66bBXBerBBkV8yR+FwwUyPhIvpuMuCHiRnrfgzzaND5otXymgswZRnZj9zDjzX4YAr9k
MyOTAXLTFigW++LyzeqJUsomJY6jQIoI6YXme1rsGyQywK/IeidUJGUgsPMJRCRTZ4FTGCNJTsM4
8Hs6DGTu1CaMjsl1juO4H9Wq8V4A4OsCUxRhPLwbEhKzPDiNTfLUy/IQP/j0Z+4bBL13Wl+FN/ar
WRgP6cTfS+ZadmSwPZpAwRkYKfAvy49O+U/Q348016GWu4WJimxFXUyHrkUvuGiEJMO6vYLPmG00
1qmk4NA13KFKWsfeEi+C0PdtakIqDBwJOo8IAUNWFyiLVk2LcNT9sm8Hin3pKD8sY/xugNivPq3Q
IwspRhSOnZb1WhrpcjJd39tMCU8n+QcNYzMC7WyNVqTQK0Mjk3orJtpqThoUDO4nMtXrHLUP9NcN
kzCxaQhmT+cmfrFcIhvol9HmzQ3SFJKfgUovMr/WSphkNjZ0M83yt6Xpq/VYUjIKv2NAc+gyopO6
M/v0O2EyyT6mAcT8iuk8AXvWndcOvwLCoO6sMvMeWKQOrpDjNqYbde/3UqwWtPHco+KrOzpj0q4e
UQF+dLKdPnKTELgAaMQ1y69eW4OfCJKzKubxWHYq3iVpDGvZIg5TWScTu0vYQyPvRPcF1PpRFJ3J
DDsrDr0xktjujd4pFuV8n+W4bwlxOw9kI+yGKap3U208Tbl/RqhCH2iqwoAq+eyMw1chSmMXjY9x
gj4mL0fIPLgk6MXyiA0eA1A6r7PZhGqup32e+rS0qIBYC9DULYQnGNJ3Nhn+pRo7Fxd1ItB5uF/q
FKuKX9lfrY6dxV7VblG2g+TEkJjxGPkeYKkX5v+TjhTgreAV5a06T5VzIZYezdycLw+wml6ahFmF
Oc+kcDphXxFHWfpQdABYYqtRT23Jod8w83Nb5VtzoCXdBGVHNi6RVaW9hGUDoUTSjTUBDw/+HF/q
jiawkukeseZutInUaqf2uyaJyJmT3yNUg7tCoNlZ+ZeG4eJVNQ+IHB5078pTP9CJoWXXSPBpIJrX
3luLsb+2dqMFIp75xFuZQI2ue2O/UrAtWmiHWLYVGEVcobb63tZdejAtRIIdctu4sXaMtgmbjuWw
xedR7Fkuh7uF1KDuZ1aqh9abs1PS3ncpTqKWGOF9M5j0tVr/W2K2xpEN/ovh0d03ug9v0NY24O4N
UrYFh8tbY7eQEwvTPzCEP6dL5BL5GcEciT6FMdHGwxmmqlRs82bHKaYNU/m9pru5qnbyjY7IMizK
KcWM7F6DTKoLiRUGg+/yJ/kCD3Pg/0ZKZO4racu7ke5Lg6AQjg1sizR/bqdxPkwYbhCpyH2cA4p1
HEOAy/PpQc79NQXBcCCs7D7qHVa+tg8rulVh1iB8y0gcHBcTziXsADQwKLEWACaEKW+0mdXwCzvj
PFZyx8w8dGbBcc3MQQVQw29qaQ17HXWPxoRyME8x6WeNPmqhuu0MmGgDrxmKsFnqnd90NGoBE6rK
IQbdaj4c26Wlq03viMNiU7NuKZTMjGLnMhTlgv+WABhnqb4u7VcFveHO99RvsRDOl+GqGPp1IYX2
CvrDCpfSMUO6LwzCC7PIjmNbH/oWqoJMv8+8Jegtl/qOUKDvwayTc6RdXFOmdpkjRF+RKazFTrpn
vCLCeIrUoSxkTFNw/iGizKIe4CbybOtqO6T6GSXuPA0Mx2oz8nrTwL+gTgCRQmiPeU2NnpBYtKyQ
l2kcYnJEDinqg8OgYdNPIj+LrvlVys7/mChQqqhK3pKYjFRmCt7kqN/EMB2LDpdCIuk89hB3QsWZ
OdEB7QGIIykKzZLBddmv4teW55Ucx/Iq6q661m1ub1rcdZtF2/nZSZntA99nO8NkN8a8s5ho0ekE
tMZAVRRkLTp5HTKgfwWOkuCi8cgtEab33tnoA2pDAjti82nqsJ/iOpTrR+WQE/nS+ByfuKtG/ndK
u/NcpyPbfHLfOnLPLHPkdxd6CZfPwuQp15k/77oBy1C6/o+3m6kfamwI2dYMpvGI/Armwe0Lev0C
s8yRCefp9omZl1/p1PxS0iQbMrK2bREvoQzqJQQE46+rAvM3Jb81Y8F5dv37bo9++8gcrbeqjyLU
WofF+RL4Lmpbn5GFDuRbYjiHZFyD1j0cBEY+wA6hsUnoGzd/fpEmZlfx9GsFTzsHzLPtTfUFeWFR
H9NsyI44iO8haudTvWXVwZDQgS0ZKxCTSrzqPBnwxrU84euNKseXIiM50THZ3W36gK4R4Tlo5BTe
bvpGvsQwYPcBscantnqtqnbC48QN/jVuZKB3ie/9YKjQhB7q1LCdMMTeSUIbd6C4sLcRFtwMY3ry
OpALxcBYvIjrnW10aEsqh1YKT49Fw5dg8XmpwoK+/o4hzdvfl+bvM3i7T+QTWLCuLgEEOgQYMelY
X6L4Jq+jU085gMpvnegjt4tpcI4NDaYUARz4NUrF+RAQHnW8PZ1DSTNYlFDqYSn0JuYGnmjhzBSE
Y+ltb58WvWC7xUg0DyTi3N3++jR33vwC2M+skn+eEEtIDUa8+pX0zOi7wv/FXPR1jqdlb1jaCyFN
AbsxIEF6pYLCfnsFSpjNW0BOrDe2eQq4lJDlhoy3uz838GX7Px8Je7hwSHwJgu4L5FCIA97UhGKi
fRzL73DzQJpKHyYVWTF94rVhu95kNIiOdUp1c/tMZB3OzQTleH27JU2L365MyRhnUMrVx9sI2Zk3
xpAA6w5c4ArAtC30ETl2O3TGOrzdRF0TbHmDs587X8yDUc4TnBDayUQgQi4rmxkHrIX7YWydDisd
H+n1q721SosjWIdC58M5dfv3jGn1fs7UGELLxzNuj5wx2qE43laD2yv+543DukD6XUSWp3vfrFuG
Ndgv3oi4sl1dXuvDwwuoGdgzHH4Tan6xjcK7Fk5WHjqfaaAbx+Af2Jy3deTL6xz7Adhi6QzXJcJt
yFBCREtyRIQpr7cbOc6QEK3o0Fo+FuESkdBAJpWHFg8Dl7jebpBg/vNRk+5mVF1/7o6KGNM5Lu8t
G5m4kug0EUvDpOH2abAE1zbq8tAupSIwsVfXgoBtwxydIxlGnKFuXwgyYQPFvPz9rtu3Wgt+/yxx
rYMwKMf+ftUfcSR1ZtFRlJPUY9Cy38dWyooz5J9IMJpHJ17qJ/JKv9zuBkpZHpzBNv98l9m4r8FU
tF/spC6/0BgFcs4Pdwmexlq59aEO8BUSLr9t9q1RV5du6JqLCszm4g3EuP799HbfvH7h9hEV06cU
ttzfvuP2vbf7//7A3/vMOfjUaOP2nhNhcKGhlrTusKEmZPA6nIiY9Y+uItzeHeyPwMFGRjIYMEwk
4FnxGSzGCfjWJZPxMfP8FXC5/hbsV7R+zaXc57KxmPa8TkOrNkUHwqQy2vhIf/AhohAuhjELERtq
UsW2hI1/EO2EI6phWy3TXSnmJyRoeGeDqA0Hjd47M15kWifIRgrSIOBhtakRZml3X0akPBuFe0Kz
WO8afDp3Zobawk5BpNV59CSLKDpEREFeKiK0/+WmXYzXzG3NgwWXvBEOWkyhUbGVzPL7fhPhmWZ2
tAoXtY8cXuBp2KaYPNLh03GNhkzy+mHKUSNxTtmX5WOrSYDrRzRjmj17mIZ7YaaXWalH4RAee9cO
pGIz3TxwyPs1lDjEbOf7WCD6b7rQnWk0IumfCIvD26fykKplK1pvvJs1dcqc0Dka9BIgx4O7u3Du
x5zxHNsaZZl/J6qhQXBRNpt0DI5RZn8U85LsKpPeKSIEBntoYjr9ScMBBn8cAKGpoRpx6dyghU0m
xzUQY7zw1CehBwerd4Nl62HVZPmPjk0ZtKcMheGBJemrNopm5+Sch+318lyUUV4y2KWX2CBKOYrn
sKW65KTAdL+3Ed41njqmdXCys/StFORgD63JdG5arh52tAsQijtqHW+jEKptqi5FQG1gHcILCj2N
TL06S/rL7aYZ6vSSNlwQ3CNlfcyX2N5Fs34CgIkmKMP+ai2AJls8kLulduKwW/RWKfG1Eot/yJOx
u/SG214WJG00riNeZCxqdpCeBTuHtuyvaCuxNFeI/utAbHvDC063q9uEHHU2y5+VZfwEINbsugZP
QYpBzHKjk18g9MqR/DCkNkPYWjMnAewFrovoWzsyTNf/mgy77tKuv7yPhJnGl7ehfnuctPG8/st7
fGveoq9qDPqjMyrgaS5246kJvk4QUW6fdOvzulTdL1vfz+mE0L6PBqIwew9n0cQBx+1KhnbDvVfI
sDI4piHiyC/u0KL5YsHc/XmU0d0IiyrUQ4ZHdybfGQXliefxkms4rltgKrMP4NHkjc74p0QG0jDH
WASdDWu9wdWyHWu9Rg6wKuXAJohUMFwkJxXVO1E4WQPa04ICBuyHvqKR/Z5godHxQy8WTN1dac2f
Thwf0PN0+yaLNwiDsrNMcvMSV0IgHeHZSb8sEW3SpdLxzs9p4FFL0nSROcIsoJWddHfV+jybav7h
ux5k6BHMaFR/izvJaXCcfoOdifrIPbtSxWELMcTJphe/HD7XyzHIqq+OUC6Rz5T3ddKC/8tMglto
voy1CxF9LLA/8B/4mFYXUyHDDPqLXm/MPskPi0hfc9f5QlQUq0fsM2oWFgRAVh4zhW8Vg0Lrh5QU
QN5sDQ20RBrfiALsiVjLn0XsPlDv7CAXfvYKtXZsLD+iV0Fm0NSJY6DrnBKBeMAsw5gSGUz8XH20
WqWPNYBWI5IPvY3eNELksDGq6YVQBPdQ+gqvPG3wy4hb7c9HMa6rrTETkn77goNmFwVe8eE3809r
CKbL3xszrtTFd5d/7lvWSrmSxunvd9DeOIOhyk/w4PoDBKRvYKGDLdUAM5nvmBuGncwIx1kagjzl
8K2sa4uQFt5XeQeksEXpKN2KNCDs/Ms82gdCxV/LPOdoaeI5IaGbDhR5QVtP/iht9IW6YHro929i
StqjaObzYkFNGJu2p7MSPRlGnF+gB6NXkQMcL78N0QNLuFfNFo1RsO2mmIk74s2D46aPMPqyC1Un
wbNRlW0F2bCTOxbnCkEnzVgXZeBiuXI7r0+EtSh1wZ4NwJ2H1njY75CYPONFA3LqqkvmZvri+CS0
5tVKHIInildvG7Mmqc6A7Nn0BIs2G8c02CC7+qgL+b3HcrnviGWuJ1IrRtU7GyQ+9CejBd6kRX7I
XtiTGfKPRwIn2DMS3DQqKY6yiTEffMuE0ZxvO3vp90NY8uuIHG2aa1bjpjdR19ZtuoMz+uoVxU5P
kw6xlsb7LsKaE7hqoG1Y/bbyDsQgJnPcEEwSbcckgtNG59JXXM631dkrMnNrk8hS2sWhbKrhEhVm
f0GNICE3s+HPrOzmqB9sG1JYLzmpYdmjse14WzzxJ8WFcrLLwUUGbLEDBUcLn5EVmzZla90AE1fe
zs4JC5gWK6X+o2MwaF9t+N0uXWuCWSKpKGY7t/LhuRfsLBO92F1rgnwN4u+DS7tcLy5cNVVg5CS9
IJH6knb2agCL+fD2ObREgNIB14KTVefSJ1UmpT0ezCA6b5uXRS0XziZEjNn8XniolfnFWLYigwhn
K/2oxvwAjRMfp5Us4GB5PSoo9KXFdCUY6JPbXU2ilDXtysmJL46XJhfhWP4utkG39yQHZ2120lOP
yYYelZsWhF/NPOky4N1ejTK9J0OdyyzjJaHJhF4i1wisFodclto9Db6/YjIzUh/XogoeXji6lgO9
jncyAsqPqSAjoomgEmV09TbjMJCzvv792koTzPSIeCFS4h/ihwi6veqROqXxDILVTcx7rjyWmu2n
d9S1wT6RSLyB0FxIOPaX+TJJVrOpAExDCOzX1KQ1YXnJQammu6tG72DDdjm6qQvohzd2M/JSKqN9
1hPb8iyGZDd4+D1JjQ9nepqMxAb4O+RZ7HxpnzmdPOYjtlwTMzfMwnYNOF1ZLt2445iECFNF33zM
2OyEcmsH+VM6iOUYtboGrfa1SYx91RALuczOJbc1ps2C7pUdfU7rfFwtUVh0za5H8bBNiwXByvI5
JpyRAtIvNs664YyZ+ZagJzv2Xf4lGZn0klaq1tSD+2IhcYI+BsyJzg4nHZeHpGx/rluj435fs4ro
lqA8XYb73G4PBpcGLWuhdqcyil6wSyGgjqZzkQio+4pdZm+3BkvOgDeA5yjoN6ZEo5l2my7I372a
A7IyKMhlCxSfls/WAy4NytkuCJ8mI8NqIV97aryL4AQIZLFhjfgPHJ/kXO83O63VwzyiBDYgZg6W
QWuPWerW9c8YQeAVrE9j15hsQPLH1CYfgVynfiC2N1OQPplzLo5W1kHiWjhKcHX9rNrszYxnYqgL
1CTeTPszSUJ38t5bWjO8s5eLgFy18BotUAPpknB5oukhCCRazpnCY4Ra45diwnDnoEdbGq8+C58c
556WzjZelp+27CMOP2rez27z+3bVzvild8GIYMLkP78Mc1dhZW7iMFhYVZK13lSRxwxhvbl96gH1
2COTB3uw3jdZbMSZAC4KfOjSUFHt4Svy2kjDP0NFDc6Fx5nTC863JZ7BKVEUDcXFn2V/3RP/1P+3
fe/Ph7cv6aQ85majTrefq7KCM8KfvXHdKsZgnZ8ExShpZbIs3HbTfqnI08qCibGZoc9RxtsA3skx
mwpUzd2gg0MUEH3ztx3zt5f1b/f9PavfvuXvV/+tgfPfft/tC3+P/X8f4N/u+/vwt0e+fd//+33/
t//b34f/+7/9V/f9z7/B7Sf+2ycCl+UKRUDlEq8cqrZGA8hStzM68xUZKJpRV9e7HB+Jk2dX2Rlt
eJMbdWtnpbTEu0ZPSXQ2YJnp02nkU7Y48z0GsuoZWfGj0STLe1yCCBvosQBxFdFLRXJls2yNutHv
GqcyDX7AZkmL3twXPJKMovtcTtUTeYf3eY9P0EVxzVTY9d4B18JedSx5zhzGbPQRT4k7K+Yk4IaS
ZZ7uErthgWwWCzI8+un1h2icbVLZVYSjWVU4CsLu4Ee77wh+sdi0zdM8T9G9NHsoFuv95ayCu9HL
l6O0g+eASPON17VeSMV1Z9fd8B6nfX/MzJ4zt/FUwcRQ+ASfAovmEtPK19xu2Oe6acSy4fpvJCX0
Gydty4tv5tZr1BM1Dty0yPv2DYs2Th0cWanACSaMwXgztL2x6rh8FUL37PZGQyIb98/8sZsytbLL
sNTzK/bKjb3e76uJtdjFrwJdGB8wyo13o/bR5sJ8BhmgrsrRZERWunua2/hpyYJkN3sDRCkbFqRv
5MG7Dwu/cz3xTaeBe+r7Md0ZZKe2gWN/ZSvGMj11hNiZBZW5VTxVETxE/jLimJswWTAQ3j5dDETw
+fxlXvwHf4Ht1QfGaXCy+drP3rMz6l0umJd0CaaySWLExvoMlX9NoJzw9ewCXELJqIyX3O2fYqdL
n8Z67h5F6/9EqCreMNsgey396GCsmsNEtSEzM/mshuh/MXZeS3IrWZb9lbZ6HlQ7hEOMTfVDaJla
kS+wZJKE1sqBr58FkHV5L7usuvkAAyKCmYhIBNz9nL3Xtm/QLJDzU0x4pDRMOWX/rWv5wErbCtHG
jflB1DWOExiGmqDPloHz03KyU0JoSkrDuISaeh1j6mPw66NPeYpRzw7EuO0M546e1cGRRvQW471v
vZwOClOMPaf4WbngEsw+zt5MK30PHbu8q6e0fXQ9eay6ctrZRNvjZiBddUzo9kbOAJp66owj5DOE
yKANgSUexjhidWeSilbncLcCXCZIBwvvLR4cYmTDbDgXjSVeHed++awNWqHHdGrIP4pb962vGPxg
bYw3WMfFY8+7GmUy8O6Shg4WVuqOUv+2CqNPoqLuXvjpyc3i/pMJHmIFtDm8GYneO84j07p17G80
yPcxM0sYTprzBsnWGYADt+RqCYsy3PLo6OJXKGQPERAGwBarsvkSe5+k6Wdvepg1Z2EqtV4O8Vul
GyWV2kMGPLgzJQz68qaskNq5dhbdSgkra6GHDW7ZAfpykn2reYzoHd9NlfVfVAWcqw49+1HWwYGJ
dfw25dgcVUsHfNZNHCERDrDSZbu2qV1tg5GvAyko9msVdRRSRPFspoW6BUDzNRZl/8qKqssGMS+J
6LFRXnsVDu8IH55+WQ6T4WkUTf9iWKyryXBpN17AUMp0SkCZa+xLHcniYNd6sOXrHb+2/GMujeOs
6cz+jhL/I6JN2AtDqENtlNFr23+zHAfXEuK+i9dl5a0Wm9+XX1aWOLhw9AGBmWZsWqRZr9QguDv3
lnExZ89oEr9YkG5eWjVk5yhWR0ij3BgFX9wm9CGq0a+CblnSAJoDgW27Ni/jfBgU766Bzz7qsycX
99Vtbbnfu2zSX2EdkD4nDVw/82ERAvsfLfM90mmierISrwkyh1rhhW6HFnw6ItpbpxAfbla7ryhp
oJE4bbQxcaC3s1c2cGlsRASwXm3u2K+i30qyyF4hXftX2zUgDIQBq6okdM8xgLKdTAx7t3wAsQE8
AJ1jflOjbX8xcIAVij4X/g4yOroJU/rMlyXjtfIKlnej2ZzqgQiQqTJeFuKQ6VBU0rLCPBGB7dFx
jCBmWbXA09N4ZBGUCm1CnRwA3eSnbJojadWsT4CA4O8NP9/FiOGYCaakVbJYm/eX55fXL3v/6nCc
f9pvL8k06q4//vNv/2959Z+eJgUMb6ie7/1qbogLGiXLXktFjlsZm/6PPZIQIIQtDwbVUNOygHC0
JxfwTpvfhq9n+SkIKn4z69Wr19PaZZVfnNp5k7ic5rK3POZVrrfG8mat7LmdWVPPOaGucDaaTpcm
nBtBviZqiCmZfzCJ4wqEziyeO3h9WjYUf37uRSp5q80JN8f8pN3wPtq56+MoFvIFkXto61GUuxjB
IBWMaBnmQzh8lCRMozr9OoyaJDsNd3Zp98TiOffAyQxw24oWcFdZt26YORBQw/HkBjhw6RFHtDam
8UT8DY8pD0c3ZGq0jkCkg6bcxvPvsKaakacJviy/8dev/XW4nB6r8Zwm+XE5/9oqOS+nxQWy7NYV
Fh+WONnGj8PqJOfu16/N8ljTp2rXTqjWzTgjfxWuVe9aR9kouoHLiQwGZH2tiw6/3nA3Yr0oiOE1
lqbavIF8nRGBjbMpDGpcxebc4fSwt+/rhHFi7jjac79z2UvntqGgHMTNn1r6uDTC+vAaEem782aN
w7IZM5vOYoxkiWUuXhYrCty1UQmJr568yINsC/PQ4RD1MpWdRimz07L3a6NFfnZi7H3JI8/ZLlca
OOzshCA7nNZ6WeqbgNX+igRW3Gw139S+ieb2M5v2j73Cc7Sj2cCQiCAALD897DoX0EcHayJuJ0T6
80VsL9/NX7+l02lxmkHyvlzEywbeAOjgX8euGwK4GLFszFfyck17kjBAWD3hRjmd+nlRY/b5gPxz
V8oMogOBx/WJmv/PjRYWxRGgDIuzuS1Y5t1JTn77Y8/RLLqEdngpQkccXZn6JkxSAXNVRdpX2+5z
saXNijQgr5SubdLWiI8NZV7a0+2Pn+MyR/yxtzxG3R8F4PLgb69x51+tICyudIZreD1pf1o2Y9f9
3FsO3YbAXqVYiRekKp/0hqZwgV3s597ymBuLvbBcRl3CRuADzLeZRlVHL/5upiny+CZz7BNdZxvx
CB2doTEOEzQ8gqmtrKDgJoz2VKbRYZpFXb5dM3Mc69c88rGrYqY+Me/wdqOX3WGemy6/NpUHblto
E61AqK7njADAo9cUW30GNyhAEWdzau4LPbBQCgKIFZmOrKXQ9E321httf142ZUmEG63G4k0NhbvL
M80+N4hkgFIr58fecoiyTWDS5uzMoqbuosVnfX5FBE32jN38597ypBml18oVxr4RSPv1NtpSKdNX
Gpk2GRR+ld4X5jd9LKo9jnjznjk10NPgKwa5bB8JMvoGL8aJR9d0M2VhwEnDyZK4TQ9R1NCF6wOJ
qMyDZ1N8VUAKLjMs4Bj1ndwnfaDdWdTO56xiFP0QNcpY21r1PZDn4EugC3szjPVwZilW30+SYDOp
DzQlkb8e4gYVbtFHyXWoSIkDJuruqvFsD1V9cND9bFSk6kcry77mQo8uFOJ6JGqGsWkpRRHbSNJw
4Ch3txwuG5jYNxPIaNRuaFXqNq4Pft7P7BA2eqFNN0hIUVEzhE4WYw1szY1hZwVK3RIbTjjGG+UZ
VCSY3WAf1p0K7lTx3I3hALg5vzUp6RPbATkEM/KI/XRUJRgAL7lo5T83lZWlF11rPhBhU0CdH8e3
i/6pDIGU/fNVlGOGdRBkCVKqqrkQM9lclr2mCbp9TUk9n5tIVqMekSQPe8lSDtEhG9fKnbNJZC3L
OOrG0LdtEikwK6JptJuV23bEBeUVYTvwiXDnzw/iFpNnQ5uRenQf5+olNV94MbTU1pqMdmSmAOuv
6ChmDpm/XnCssMPqdfPJS1G8UWc5GXNRxWkMF0yYoM4VUQftIKGIKYSA26OZog4YpT1fM19LG3o/
enipiya8RK3+FW4ZLsMIFdTcuegFxboQwAdsTcRNcRF8LhISKuvOvPzYpBFNDrodKLZ9xC+Z5mza
UUGvmus+86h7CdroXjE1F27KiJl46semy3dSd+KTTYQ2tiS/JgWF4aUHO0ERtFuBCjUJlOm0k24N
Bvgl91RGMXareSPaKIDXrARpOcoJUFq2n9DR8flSQD/RPWaeNu+5hXERvRXul4kFgHOkvlSlNssU
QxPchH/NOJbHYFK40MYI51gmGxpJeX+adiyHsVF0Wy+RH/kiKVmmHD92nZoQlimB4TEP415nAShZ
hnU6saiJgCrMjy/jd5AwnC/j97K3bELLWMukng6MxChY8VR8qiW3WC93n5YfY81THKW3dw74x12Y
dJEOeosflFktliO+KRRrdWNiXcg8YRnae+BZuMSzo4nEdkNBE7lEiSsMWA2t6BTNq17WCZHx+MDH
pD6nmCtPma1n2couPqscJU3gNN9GL1Kn2XjJoMUeBlXaNxABkUEzoIp54P6x2+CAgG9lbSaQ4STt
zsN3MegZCu956NWCnRv48vhriPXmGeQypC+PQY0/oBYb9qkVw61c5pfLvJHmzOcw7SakvkwqEZyx
IPJlR7KnESu8Tyn2eRE3+DOWgXiZVxqI/NctubrzTSRh4lbZyKbmzTJ+GPPojqvr3VA1H9e80edP
ZHkywQW+8cNillqQRgYt8tjO0p5+3kT5LP9ZZj3MYOxjZB+W+Q4YiOZUzFKdZW95bDnU03pTgmgk
FtQO60Petw+wk2BJ1m1Lk98wBM12dk1Hx6mGt442B7L3cB4B58dTk6F82Vseq0icWDvMn7lUeWLZ
NC1DNyGx3Y9DzceJiKxgzhKiy7e1FFzzDsc3iqRplwfV7W8T8xi5exIll1Q3HnJPqHXYheWdXoqb
kW4KVQCjuCtY3QVB3N/Yk/k2eEQRGpCnkwE1D2bhh46mO/l/jbOm2OUxw88BvPoG9NlUG59KF8s6
fJ1PukHROObOM9AqOzauolUWQP5LyzC9Lhvdy0gDJUyBep7C/lYBxy9rCn8sOcJZNAeKg6tm3hMe
v053TAJ69ca6GSq0W26DDgTnDG5CjOuTab3NRBcaklF/cKssvKKsfh09Jz003VRcYqAZHevLVxe1
RgdPavCHC5bxYjcktXtKEJauTBD0eNkBNrjAwTRE28xjpXMTqITsk5qps6sPRLtE33N7OPSEKFzQ
U4d3RoyeF+WKd0oYLAHu+Fvham8Zi/eDG1fZXhfA5ZF/Rrf90CYPhQWrK+UWiyDMgEdNYhKha3B2
ErfaIEd1L7WW/NwYZvbZsottQNttpSIoHqGYqLV3433CKNMgrH7t/I4bWE5by8uNpzqT9VtNaiXu
1zlKzRrqtWg0ypfd4I/7SA39o2o8Yu3i7rIcJUPn79uMXpsLpAxItvNmNF60SXXHOmFWd97geOjD
veEN9kZoBXCCiFtfqZOAO9y5jYM8OB1f08DXXsifAg2t+c5lOcSMADzOcx640OKnOCs3ljloLxbM
R0/TalollrGvjDbfR92o7luPRlAPRbdynYBAcfIBAst1r1mu6/dJqH3RQvk5EFn7mFaEdceJ0z9L
GWICDzTnmna2RzTnA9PN8vaHtSsTNOohl6orP+d+wnPEUi5a54D/y7VKJVqFUT/EqR+f0zFLLmPe
3rRh9JDOc+0kRfDtWcTMKsBot05Ko3Yoo/Ez7CT66+P0kiS0sORA+EDqpZcs1LN7LGLVS0BOJLCW
7km50bGvJfbWcgp2BQHdSH5b4063IuPO6FoyDkZxLbQnCFJUrEl83kpd6acoSXCGkFgIK+WJ0dB8
7tFiMTuyBVAkKn+lnRvnavLcs8cVs0s6Is7t/AXYTbqb+s574VylUet34+AeZVVr12XjT4hyY0Xf
zJ+jTTMjgVnmTcyRXR8ha4c7wyVFoeUu/NAH4QMqbH8zqdoF/sA3z5pJcxSPjlXfjxvkkuotyMkx
j8qM4Ef87qxZYPnSTGQRZFwjemtZ0z8k/cS7mWRxEwk1HFVqQQ7qQrM74Ndzri5Lmuv4VKTFU2DX
1eNU6cmOaJvsLLUqozuKIj0rix0kxfQL6Y5RPGUfLMGRWWciv2kG174onzye1mgH/ODho+siYnMs
itKeCp4DXT71nhhvliOGUJRLVoP0dX6yzYBCN3OCktlmjxTcS3RsrX8xdIvC/rjvEJOtrX7EkN5L
vCvmTWwYxcOPy2vCvbQNak1tROXOYKCpZXZ/39vEFpe4MK5qvEsoFV5TgAk/Nh5mdzuxvFMVv2OQ
0Eg91qOjX9bhY52m8TGFtw19WK1y3Q2/kJnxOtj5g2+24tka7UeI4fWja5MCaFEH29AexYiBlL4e
BzzmoiNNdMHRk3zVnhoDrxz+lJfc58T60UV2Pyjy3mjqa37gvg3Y2MnNyjV06cxqbf7qZicIEUjK
vUg079GZeZRhq56NhpYIyLiUmfIzJH/13Pdb1+myJxHflllvHHl9fMkHjGtdPka3hj1CH/bDfZS6
2v2yiScWOBTkulHeyVEfnglM2QCwGh5wcatnPc8PtEe6++W5LNEvTTd0Zy0fzz1Epdtg9MNbQ9l0
RhwMyMthIKefT2RaaLG2FyDBeRmVYPweHYazfjSz67KpnUCbhVzzt6WeC9o6biUm835M09rL7exB
1c/oOdpHa960E+NNCAFt3w9OA3tOSaQN/dtyRBnP2I4gkoA/dpNck/jhn2LftnOMExVUMLrvnQVn
Lm5GXDeJujqEI8AdmZvf4Pimi7In/obewSFNDfDgpFhBzLtF1g7nZU84dn/WB+O7maPiCX2HoA7u
oIjiptg5NoX144g+RnleHg+limADiJEQrg4RxOiSnWswLb2q2nxJgd0cWE+NwGzV17Y1i+OIcuPO
jtp8U7QVt5r5cMqi8S7sC+NEPPLr8lCqw2tc4X062DHwYkqvHC7/TRFA9+O/GTYR8XphBLtUAOZp
xyjELdS2jzCdg5sUl6tvcLQ8ZM1+SAex5Hl5TOcreOQKCvDc85LlMdSizKX8/g4WXfs4GcwQwryl
wjD/kJ4y1l0CoHh5so+CF4Bw+EKsEI0YS3Sgx1dhec5jA7Vk0ziatoO7Yh29Lp49Lo04mxUlq+Ul
RW24jy0d9Mnth/vlodKTsLcyoNReWLmPhBTs+RralKcJR7Vj70rngdQPcsLAG8coAJN4BKCXDkfs
gz0NeNwXUCFWAiIA7MKk3KlUy+4UDqZdGBE9GiiMacAGnSMNfeNZaAQf6s60M8UMqIWidePEg3vD
mp8ldQEX0MiwHQZOfi58Kzgpxwxv/HITkkdTKKqifTttPYnBA9+EyforV0DuSnP86gCT5LuTUPs+
Rd9B9awqk3HsLdV1ap0xaeh6k7/EsAmkGt9aPXdXeY8EvsVS06XfYibpazlNUCycZjPJ+AEXoAWL
mLmghrslOU2DfPHmsO9OQ2A41EgXRz7LIpyebCO96X2Uq36GlsjUEEw5gqiHwLL1c/CQxdMHEkW5
juA9bbqTmzgvA2FrsCEHivHQSUvrq8yMXTnD6kTXRY8J4PlmwkeRc3FOufMhp3A61K4Ce+uqD0sF
3gFVCkjTtNi7g+xvzQmr7NBiFI3oxPpoCJGKncdB7ygFEpzUEqjqMumcVZb+riR6dKUxt1k5Q9ph
QwTYGVkzax0fnsZ6nbtud9bB4jCPh40/s2qbrLzpUQ2iG80UmP8Ato37VYeDvkotgDAgVu8TAz9z
QzyeMgkDjm1AMqJ7NXOKI9mMsKiGnQSDpRFFBsM/9lfBNFzprX2QlAeYfQaga/ZeuuljMkpvH9Uz
nDWkiD0dqOL5iOqs54FUapZ/xha+xkcYG4+9RsBCSc4RCMH5tp3TOCejkQUf0vJIYhupEPb6r7KX
Md4981xO6F1w6kBknw59nX/R2qg8omwqNjam7I4Pe98l2sdwDoM2XLHC2GdSAcsd6p1tatGhgTcF
qGbWXGC9aMfvREMf586bPpAEgJrtXTkWvV9d/5icKrqYPjOgNqY06/XmjdXK24J0ug1V+Zr1nOWu
as0hYs8AYktoXgeBZRWMzfeoB19uBkDE/FyeE+IfMAiSXTq3vgFt72wbV2QknHJbGcatHIjWxIaT
45V5ilJyLoaueldEumwGaQ9E2cOx8gvnBnjcTW4TUukE1oNyWSnDDbnN8vZlcLroiufROivArdjG
KiTHxJQ4ZXyPogW95W3PW90XafmlDNx97+q4wbgaFjNID0N2zE2P9f4IzNDc501yxZXTgT4h37gp
3aeBVvcqR3l06GRzX9riKS66aNfC6XJBnZYDJexY3AwmNKs4P/JXjNeOIb6Aei/XsSCzKi6Gh3io
rnZthys5uv0J0MzG7zEKA5j5kI6FU7tCk8Tf3yDtdEARuqGjeZPWwVsGOoCEP6YEneWdtRSAchv1
FCybak8uCwZ8uK7SzLbRFPO1y3kHytiFWoiA3E1ecf02O88Pzp3ID6YKb3NhalsP2ilG9LWv0uAx
cdVzPNmzC5vpt3ErGnq1nQTe6rQUgRQU/pXZ5GKD2XyPp/gwSBDsusIMVWlImLlBEs/zvS9L8z6w
jGlFHF6+bwk79XXwus5IKiTux9VE9NSmY4Lr1FpA32A8jdgEN1XwiZ4hDtWWojKe1nqFUxyBQ+si
lKI8BRjnbdDLNWQSF/S15NJn8gF8T/9Wps7noHA/NIRt1F7i53rAethg0ZjzJOqp/R4pvvJ40t7y
rA0OdYQjR/TjuehtvM7QkYaplKupFuYGkLS3MYuH1PTGR5Xo5wb9onGjE+q27pm5UitsnyvvhnyA
htmJKO7SPnpnlt67E6OnH50t/lKUUQe6iD23JIsOFb/wdsyIRdYTJlAOMK2vzNCIvevVyGAFgBP6
DMk5DK/btEYCBpBjYzbeQxW2nzKM7hdYAO9FI2+N1vw+aQZACC2/L936w2c+OQgqHSjmSrtVW3vM
IiT/0yvhBe8ty68wA5VmkCF7E2Pb9iIt2lcdKOApEvD3zLtMl9uuM5OtUdg4p1rgYOl0dVjDyh76
vB/5X6eW+xfQwF4jZXua1C4fYgKVil0AOLWSDao5axO5kHulnTyUynl2TZoxo33MdOaXdWNxaxJE
syDpojPcMCDaV6A770Ekwk1EdpID/h/E8aubFUjYDetzXedPwsfpO6bWrTUV8yoo2CO3QO5pTO8W
lMI1E2x0Kca20eVrzqRq7ItL5U+3kjr2BIuQ4rqBeLpJb9NpB78a75ANwq/qHA3Aoh7i8c/UxiOk
aZVqztGH2xamXOW9ENosU9sFEcRYN6hRhMRUfY0ova/jSyZ0rnKIdbZPhcLT6PnFG0IJ+M4b5wG1
NJQQLmgvo3U4UcijYo5uMXbOeTKgVTIOlCNeSYLg1jxar7VJKwBh4HcPTwDeLISqTUSdgL9FOsHl
CQP7xRgug0PeLTEmB5aONbIfNAI2+ui2JdNNpVAmCZguDmHnf8oK2KFB7RDyFR4iFT2ZjoF7Bom4
r/VPHmGHWJsJIXV054Z8Djw41OaYca8FOOzcc8yNE4LaDMFaofqdvMtLpTPhRJrLoqVIN8IgzHYS
I6z/EjJJU3FLbxAdkrOKzAUB6Q11oJ03BuCqA9Y+iZutA4/4glQFH0mPFxJZBoOY+UCdbVj7gz/r
XMIzJYdHRJdo/tIKNJc9fQk8+RQEAFCb/BgNQf8U1I+R4UZrr4wuScFY5GkryUxEm4oaITTSdqCM
6zIZvsbyi1X1t46O9586k7UaJywczYyHQ3UEaEliNoeNFvHhEL1lnYsKaa07mN9pNIK7z+1pr6yS
O3dRfqcku5vcITkSslpl8Aum4KvujTdyMjDkWGgpEq3eUNut75SJNoFU9lXUID/wamZI4ACgNwd7
JiPWjtIsKJIOaGkj+boEbf8xtgRlipSCOQtOYFFoiU3mbDmouDY6KK3al517Zgk+bWFonMliQOxC
GTes5gEpbtR+MOyvWpodUt2yd43gVqbb47c20rkqfNnPnBKoePWXXln6RWW0pvNiboa6yTlG777V
HGwveULcdIxZVnhAsxJIekBCuA5yM3/xregz6YB8lFTUCBuC1InotcYftnGn8mNE9YUx8VYgTYNA
HN5Zk3rObPPFKqGI55lcNa333TTCz1PCOQcucaJWx5XX+tWMEx2QoJcmf5D8ZZTc0Jowu8KC5vKT
0c3QD9Ym7qxTIY1beGDdscevBDfd+cpwf9dU/tco8PR1XeDvFU2rrcOCokBgz81w1DErN4f2Kf13
I2Rl1+ChWSduP21ngIPpkX/eT/F9Zep7zQMcy0zovkokBHLEy5VO6i6+SYH7HNVFnZgvph1/qe3m
ZRopP9ILjgIUgVkctfdtzb1W9dZswmBElKIF02OqncF/o/CbbAMBUdiYEFojnNsMRfWtrnJy/IYP
lEw6fcJ4A3+r2kHmxgGhVSNDebt3WyIOiBs/oC8klMfXmL0RUgh33x33GYnhq1jLt/UYvkcWvo+J
zmnHV4zK+kQuOb86KPPbgbrgXurFK2KiDTGOu6zoNm1NKtBg0LJK0Rgk+W1X9c6lIouyKgEW5qmO
fVBvsWA0CMIUiZq5FX6ivbHrNETHRjwnsCfqtpLjRo3+J+BrYQE9D1X6utbj77WyKRrGKHfi/nPR
PGo2USuVlgsWK7q61540Jltb2Q84iComS03B9yAPGHcy0Mqyt9U5b/2dio1nV+q8EdRqrIwC8gzh
D1rESAQzOtQmjX7rW/mtZiUPGcCmNzOgetibe1RhPozSjBhoOIw0TTHEFkyxV8YBk1LGrK7MN31P
JxXO8wp4LNY9J32GBJmfIudbVWOCcAh22QIFIog70q0N/Ro4nJBiaKK6xKCgXobal8+xB/dVNAAZ
6PLvbtdjRRve4f4+pVPwKnS4MH1rfmieauHg5NMdygF7b1sajkbCCa9dlbVbrghgp30SEUGWP0X+
Ue8dZHqNLzdpErxOjn3xBjHAc2g/6wFLvBi7RlJjK3Cr28CmrlKrqwq/+5gIHsV8XZZeWuz0eeaj
4DLISWQ3QL4/0T6HYzvVMPgJubEi+4VPdD2F5JsEOQq0acyz5ykOcS3MsUpKXPvc2uAp2/uTfImp
/4SYAkhTwUtaRrQivbjacPfUCfq9ls14Sy44iQiQ6JjgQU0le6Di6jFHalI2CR6+4+9FJohX8J3n
roSDy6q+pEQjJQ0f++wJ83OIZIO0Sj57pk+9XZBFVTefe99dC/RQlWaecWs2PeJAYT6YYJo2JRBf
jRz0XScokso0RjsONKdARgGFtEPqGWGPp/XUKWxamU/hupwnknjT8tTe02yY4enOKiLVnaYJTg2j
mNptKMp1GvBzKukypUpPleUCPl2LdlYmRslH2nnE87Ck3HthM22tobfgkyLz76O82qnCCrdN+hQz
RKEwkDko4PDeyCKxjQPYVV7zoDcef3xEDzTNHG+TxMzJBw8dxOgezZi5FTeno8aaPPPVd6tAv8cM
aucMRC8ogNVQVOJ9kdzCkIYkLcXXdiAKhS48MttmfNP7cKtq9ArLw5H6oBQyUdVNtNWQDu9Bk4Ot
JZsc9Jc1Hj2Db0xjM2CPE7Tx8sToPuCyyL+gUAKcyjoxj9xxlytlHVgwf3Qz0Npv94kBGn8K+Tsw
eSSorBzxdrlyz3Ss2Avh7WN4544OztfJ0sdhssm6n4uqNSFkPZHbLZ2pIEK3mdLoOwSW8NGEMRxq
aRWQ5sxg6Gk5g1Th30yRb+5cbnBHpM1YG/o5OYiGTudxa+0HyPyOcPC/p7lxda3PoVDpJgSBlDSN
R5Pf3lqjpGwliI0vrx2wljsVkTQf6ljEZBmfiqLq8dXi+3VYTqDt+ILltn0YwWSVnFHvW+Vj6sGj
jTQaJU0Fa1+v3S9lqEZMu9yzAOfLwXR2zRBbG25yDNfDsHEgae6m2tVuCbo+gISb1mEUGwejax5H
Odb3MILWUJGDlcqCu14A8xameXVyEHZqiPkeu9fA110EvUwA/bnfbqQkyAdengPYrNJDDMlR66tP
nUMPLJhMMCvVa6/bTxCwhldE3teGqJossUmPTK3uPMRdyZIMI61nfFmYdv/5of7vL9Rfs6AAAceP
NYHd7W+H/3XYPmz/3/w//njFX1//X/tvxc179q35ty+6Pu6efn/BX34ov/bnaW3e2/e/HGzzNmrH
++5bPT58a7q0/Se7cH7l//bJ//i2/JSn8X9AN8L0+88///yf/29+h//427WY3rMvUdV9+yu6kf/0
A91oib+7aFOhPtimp9tCB8/4g9xoir8bNE11jw6aNCTP/gFu1HTxd8sRHlRF4WFcdQ3rD3KjZth/
d228vZ6g3WMKV3p/++fp/S/QjboDgvAH4fH49R9/cyGIOCwILFuy+CL01Jmf/3h/iEjX+cff9P8T
oBdsmpx1c+3lELD6+mIU8XRrxTB8siHc6+HIeqoPjZu2IH2sZ9xijVXfuw3Uiq6ryp1XEdcaQkRi
EItOgxbf/OkT/RccRWOmJP52ii71YskH4ti6LvkI/3yKlYHMozAmBDJj154Y0zyKbz60aDOcHuN6
E7evFrFDjBIpqK0wsk9OSr68apqLSuzp0fNrfUs6eUL7RI/PAdzTVeXAi53sMdnEvQ3EZ5g+/w9n
7f2Ls/YMRwjpCen8t7Mmdzch9IgJiKPCChBa5W0j3S0+z7mK5mgVX5hIk7RCm0gKa9+AWd7EJtZq
oTOxCVpHv4fT4jHeVrsqYZj1RfioBdgV9bFOz/ooHx2mIyQBbEXOTBq0tdw5RvHdQNsI6S60DmS3
YYAb63r179/a7+/MlK6h655ukQjJG/v97yH4OBVqdjocdi/oyWW7cbT0m2xooMk7dXiS3RAfg5by
h5A/2LF/uf/8B3q0uyLK2/kKNH/7WPnltiskFy7Kdck18deLoWxx6EY1EHbok2dpuZjIpfFs2RpZ
uW6HxizSC9jzxnTMgq3pCDoFQnuIiVwXVdX+D5+E8VfwqQvy1HVMk6KHyzfIkNbvZxM4xkgNFyVA
UMJzHKb3ISQZhfuAuUtbVqaO7NtLJh1cyGTmbkQOI76q8RekkfUUA8J4lbb3JaKuNRnm14hgkfvI
KAEcjNDTndmgK7UIU2DD9PHf/xX1f3HufOelya3HsmzH/e3cjTBJS18OEwqiMNuTveQj698Xdq6v
CBm4gHE18LJ2agONwwBZwfywpzx7bHWu4H9/LvK/nQvlTpvTQHCl05xz5uf/dBeaaAAnDULOVT+1
FJKp+1+GxMuoJlibTpQJn4eFrtCDRdo6hDBaWDxjkcSU+yJQdGFpK7hlbXFdNnyxDtRrtcPAVPqM
TLnrh4hhkYO2To0zFTSm9lEyV0hxS65EiaWqMd4aV1/rWjWAIpkTar2hm1n+9UlL0+l2akhjCCIj
hZ2EjoHTI3NSa+UjFb7HAvLJyQGReEOmi7y0MP9COJSUHfHke1o4PLt13CMkZFXuWW26hYACEI45
6bTFWx+f//3naVveX9Gzru4aHnkBthCWMF1b2owgf/5Ec0nNUEry6ZI8/ibDoENbhawxtSFQtaia
EmkfWMHmjHAowsfwS4+i70wdWCcQaN6lbc9uNRbMqm27PS97vz8TkNGD+5OiwfJ0Y6VXAUTwwI12
uBBV8nNT6V3c8R3hmMmut+WTAjE3v6ZYnun+eOXymuUZORWsKRBh+UVjnn79wOXx3162HDLPCiD0
t9a6s52bCSu9sjOs+/OosWpoESR2BshRto8sIuxr4XafvNYuz5QExnvmbo/MK/XgSBfGuGhZnK1K
g/6NH5tPimTmvXKgH1FmwIvkUwLFtHyasNStRkzHL6w4Qc34BN2PhnmPp0wetKiv/j9Z57XcuLJl
2y9CBLx5pfeiSEoq6QWhql1KeJdIuK/vAe6OPifufUGJIKWSSCDNWnOOyUXQGndW5sa9fhi9oFqp
UYJaArQFJBE1KE2gfrR9DQZRNKTBiHVYCqrC0fAux2jc5NL33kIL/5E7pf8k0YhYOXWO9SAw9gm8
vAk1Ab902FFIzwRPT/Uy1LFTG45S2xiS2C4iN4jAiZH0KWG32zptsgdaHiZ12sz/jF26qzN2flWe
vYu1ZurlUnqRvE++vzEgNR4ERVWB0eKk91Oz6UNLrlVWbKg/5W9mJLIzpdaRHctyrPTukaNMWVpw
Mt7qtOZH1YF5lQ4j8WiIUyfdatk7BSFzbaa2WeiZCC7+4IBHYJISOZ5o7ntYEkKn26rZCKj5kCyL
U63Z9d7utQv5nNPZ97hD244E9SizipUp6d2WlUEBM5Xmxu59efOleKswymyNbOjYXNjaF8D+95hC
MhQhXR67ruspGhcgfqCjrUOd3SB/gwS7YXTwaMZyGReT8524uLtql7ym0PN35HKDNrN849OUFLHm
F9h96xDtabdHNrXeKz1eXw9+F2Q5vXuKwNlG6eZy9JWDCCQYYCMnzeb5MJKk12dO7FNd5llz0CNS
Jvvq8nwYoltPyYO+y8hy2D2YLXsnZv2K6mRssxJgkmc4Lj2IzFOEtTDmWeGP//0sc57iPC9+HqIs
PYIJJzsl9U7ourXbOJFBYNFEJ2ZWD28OaeC3WJvunnLi8/MUsn5/T9gfwND5Fc/vivPpH4YJ6/g8
peHkPQb5OFdweAUfSLaRSmtJlx+alV6m5jqhWXnN5gOJBsEG/bRalnGtoSEQ4tWls3pQUfjP8xXP
87Gs8ss4gmybX/U8//wZbkOOXSvyl/+c76Lio7eQ2GUQ5ZYhq7rXxMzpDFrYXgPoGbsaHfu/58qK
eqE5mGTSzS9hVkte7UL168lGQRDpXoPgEP/IVm/8lHim+XGuCrDaqPEAd+jpRveR+Yy2ltxojHmb
ojTCZdY16e15rlRAPF3DHnfPh88nYkSXfWE2L4jByjVUProaI/m0KmaLF6QlYWtslu8UKWpmxfvz
TBESbm0FHsCZ+Vxqy2BvgtlYPJ99nhvznzI3itvzAersv65lzSqm9KyLLrkOjTsxLBv0U+ryTx5m
7o2udEBfsooYfInfdlt0VemYfBaWJOPPjenhyqY9++aYHBUa340e5M5d02jFFpae/kVVgoXb/jtF
GAaasHUeLkF5INvUd0CXYA0Dw3ttfbxbUC2878ikT1aPXfDa4I9mMsn91dQKj0gGmOY03L+0LpMb
a2rzfVPI4FEWw+u/31lRwsGnmLwUVRGf+5DkdRtG9g2zLSl9EVYIK6YNuZP5SFcNJScifn9vkmz/
0lhm8FLNh1IM+VpVGYrHknGY9pCGotUhmbv2tV1A7tfDzFckX2VtSxMnq7xrVFn6RdQClLKa4jsD
7t6tardZxAnXkSDUeBmbXFCzaMTNZ7lk3f7XIwdbRCdrCA9tyCRhT+Y+dFvi42epaTPqf1uhpquR
T/qF5GdqvH4xehvi1rAEexpTjinMHbzIi9dXFhVBDrFvGztS3z6b+f8UVNetbEruSlPmUq+OGLrk
K5mO8pWEUqybPpmysYfbZPrAzJBfUdPtswbpgZUnQM3hAK5EXoF7pZmxUshdoTuF+uV5GOavRuYl
EOFQgb5Cv49en4ep8KPXttXmfMbqPMyPnudbK/yJ9fHT6Id2mZsMv1MmydXusMUtpI920pUTEUm+
n5MoU5BBkfYvz0dTWxH0qTq0TPOTyDCDOerNPKBM41aynLXu0jsPEr8+4+11HwRqbkcyaD5liM2p
rO3+JHrdYkkX3598i+fBmk0Zz69cx4ZYZ0Vvz0f6DL/4z8uCaDjEpE7u+rHOjhqA+WOTFrSMzEYy
3VNNWvJ27ZUnwoOut92FrVR3eX4Viio5mS4ZR4JT/zn/fNIyogRkdXUHvbNli1o6U3vvZ+0a2V8B
rgNvNZbivY79H8trsJgI3RLnpHBiokGztcPaEP2jl8xKH9BD9RDdVQK726+rb62DxraK3HiAO6B3
BAEN8qg7xonFR/VtYwiscv8TLIlky6Nly8Z2o3vg1+w6Ogw8dW2YZDEhvYVcB1JuqtCIpP10CVxE
8+Ad0F20vXZ+HmRpVeseM85bAEAL/SRtntGMoHf4eK07b5rovE/+qZ4Bhs+vdPSNhwGAvlbtEIgp
Ll5fnB2IWeT4zV96eTqx/CbTqkLnkHgFRrr57zPILJPEwm0sJw03Xt1Zn6lS69DSs3eWN+mRqJV8
9TxPFApNFnr219RqzBdeQopPThTmBKoF05oRX4MqepdJpw5BVqHNcl2KulVhnGZyv56buIzzSnpn
qzW9s9CCZt2YOdn0Vc2KHg4EehbnKBsHy19hfCiBcjkjou1apkfDJN7ZyjF0VRjLBJFPP36NVsJn
YZB77Tva9DkzS6sOzxsVDjhRWdxYwbSOLFHwDsPBY9vzC6hP+xqUtHAb6PTnvqvtC+79RUk2xjaq
fHP5fF+cKkNEG1Y7F+vdy/PKAM7wjzZHmOWOA3mvwa+/RPeQrcuxthajLW6DysLr81BQSQ7C9zSo
pked8j9yua+fj9A+Tw8aFRt02RsNndixcUPvirfPu5ZB+VOhZQBQHbJqRDK7E4hoj8n8FdJ3vmqt
jphU1kdYQ29lkHv7BqvWYpwfFm6pLm4PFc8YQxt7zMzkZ+w4yKhH8qIQFBRJE16fh6d+w7Uzbgkz
IfHKHGYlT+29qtRKV7Dy1cYGpnklGC4VkXGiTPm/h2TABZiPwHJGOIgIcdhUuxNZlZAbbbUCRNgs
nzdW7JrJNiqdHyyJ+cqwIgXqo3Z14tBQ5eEGfSn9sdsKuslzPvnG6AkSogOUnnL0P2iEevqxNGrJ
ilIASIKg3MSD+6oRMbZASO6Rj0pQLkKbauexLgfBqnUXFY/BpmrkC2HmxEUUafFlmPl7oLXNXzTd
K+EGxiatLGdvUmgmLighh6ii6EMJ7Tsx/PSLxOh41U75dExdIhRlZ/VguvpTUKryS411ulaBFu6R
VNnvYZ+vn+eBhWabShMTMUwy+oz0a9/ekLFpf0uZXZPOM75wdLlQRKr2gW4ZImFua5fRcLPdQMsH
0IefnTDhuJvINL/JRPVZbk7N1pYh3KA0zQ4Tm8ydC5CEXKEOTZjT1K+Wk+QrkENoKNtTX9vGwldG
9BgMNrlxP5gXBMRyVw5Dcai0XJ3GtNQ3sszkK3sjhGNakH3AvE4WYG3fhQmpHGTBMZUkaGCBee30
WUWMFgvzduL+7aV5c7DJf+ddQ74oWQ7vpe0StTEuBkjo7+nkUAtyhf2nleba0KHkYcGKVplXIsU0
7B/s0cNH3ATg5XjXzonVUjkzUX7oqH9GbdR2NFey1+ehbUy2yK1ZbxUFJaLjM0Vg7IgWqwtJA5EN
1Z6gsJtLOMbyQnWh30/BdPPnR89T/znkfmmt0x4yfs2NMBQRzbz50IRddhzqaT81LTKIplWbprW7
z4Gk1YDu2O9Gw48iDFOeqr6urrqDjTWYgzScSe1xs/SX5zSUuFiD2NK/m0ZCfKBbye1zFEL9n6zJ
aZdbyVqC1QMP6/mhyGu6HZEYLnHtb6KBHjM9v19mU3o/7hDdXNXrX5UvrAXrLHFDBsyvbyerFA/9
3e7V/371PGd7Tn9/foWWnganq8mda9GFNxIjv/hlNREcWKeHWgzNydaIxKyGzrsGShLGaGjAJBFc
z3KB+LejyEHvLYnXu1ugZ35+fOqCvulONnn7USfZzu/MJlq42rVqjTn3izJg3ZasKEfzgCVyg4ww
+csU8qiZbT6GWpFuToXi5NgTccR+I9e5OcUftuU9qENBT4B+sUka/ZbRiH4jzg9hnAG+NWQyfyjD
/i0TFf2pPOfTnr0NUFCKnZ0XDt7hsnqzzfTt+QL0JAj/zKm6d5VEdemO8dZwiQqvXTJRNAjKlHYt
/JK1K99id/avmeOXGEicLKkQ/Hs+I+fueT6tqv9+/f+dj4L/7+cIxqtt2+Vo6gsGit4vUPs4XfhG
7jxkQKqyS7ar4VtlSQe+QMgibX5W5qa2LVsT5uP8cKIBsG1hdKyfzw6h0W8CWDz/PmzD0F0HI1FE
GYkkc3NxerCSDXYTy2TwmslEOSHQztIy3/99RKLvo2BRPT/1fHlpdveyMNVFzd8s8ZYsU+T0++cr
mlgRCJKIYKnhH0Zl5dzKqiXdDMcG289XVkjObdC6fDsNI2Gn//eCHN2o4E88P1/exsTvjjST6ebx
3fl8qLDLk2I30R7EnrCIcRLfvdKaDm4NfPL58HmwSv2oUUq5GF2i7mg2u01HXZc4c75BEkG3zQPN
XyprXHXsJi4xBd0r0aretSlp6jZIr/YG6+l/zxGVZa4crvB1rHxF8SRV7e75wr645EbSnKupbc4j
U3i3spVjbRllv59PPA+x3V87zY9PkiyPsw1NxhZs9QxblDc4iyxmht5eO2GTHL35kGoxfvgi73em
wxBo98aup7H3NUHMww4e6bswnPRPSqdarmuf7BSLnWlZ9UbHSvwpMsKmO9B9ggkyxMhNR5yLE0sc
Y4Se/qob09wNupdvnueBt//X+RC90oY67PT/vL7Vnc8hLymLY8l58wNhbwbCINYt3rE3n6B00iKI
hKchqt5GY/J306SC5fNZQnVievFUKJ/fa3bEp2uR/8vgF10pBsbfyM8Z6upvBxnvmsHMOnj9EL5a
rizoFfMCDM1fITumuxNN3d6x6majNSHCSHuk/hg5337b2ZdMWuB2IDY5VhbfBEqGF+zVhzCyP9xA
q/hmPTpGuHlWltLy7zBnMRciN2mrwAMZSBInopKbO8jzaEp/nxbpdO/DoNroJCKsh7af7kWMTl0Y
XGsWM//cyiFDKC3qfYv4b1+XbnKSBhquynKbdVuUP8/tW+/Yd8coKlYTGX423/0T5fH3OCd5qHdX
z4vXqEcjaSXRy6AN8rUY8+YSoOnt36O8Sz/Ro4mDmQpjRS07I0YUPYfeJ4SKxZRes5I8T8oKATNZ
zAJeG4ZDF5Do6Ru5eW10cocJSWx+jWH6YdmUVCmDLgbT1n9AZn3bpCxnfiofXaMiEKwlRkSrFb8Y
BqFh+cWDzrW4OjL//Tyt4z4AH1npi3awkiW2GHFwjIjr2NIQVQXK+R1VJnLcqH6LAuZZYxy+KYpl
d9+sUOAkcfFHK6ZXZvt2mdit2PYzBSEJ+TQhcMm9E6bNvQqSHbI6VKvDbC2AwvU+agl8Y5qfa/I7
15Lt0Be5IPT4y+63HaIlBINOdbVEu8XmIdO2jK3Ahvu4JTooCZY1yINtV9EyHPIMbbI2dTvH1uJj
0Fonkto+wjqwPpK5hl+GvXNFk58De4viQ2OQPBZpwSo8PD9NyxrkyiwSAUSFIurc6FgqAsyPZkD7
T6NVhjENchk83FOUYEhgqSBPyFZBndeVfQGr1m88FrIrtyMBiwXQKUizCNIwZVhtAc/IuoCTNY+R
Adu0cXZERepnI4EOjKtrAOyZjldiTdQuHPqz3oi9W7cslzuxGtxAHSaZ7VP0MmaULSet3/DWqq8I
Iws+lGy46G5zUT3oLLah9qU1FCy3jLpFkCa7jvbBJ/dLtI76+FrHzVrCb7UWhV+wm3KdzRSKfFHG
XrIAN2vvdC9zXnpLAc0ESd2QT1vk1d2IJ/PUIZFet0qTx3IkCr7RIhaUpjyyh7P2wkM4DY4rXeVR
nJ361noH6xNsGVuSxxy94XnWayyS46A63phpwvijWpWtYwvgRlHQspq7Ps2Ab4sRcpXBvTw/D6Ej
T02fOyvCy6ubgwttEwzsZRzZvDbtACCF/3ZhMYHv89hFWpe4/Zujqre8xmid1845dRP54nTobCZd
awj34+H8ZN2XHar/fRNS+4tTS74olKVzONxvFn+M0lXhr6rEEyuTne48rZrphofzargToGH7wDrg
b3xxSofvlfpJeoU6VjkwXF3JZCPHxHmZKOosNU8ThMUOaxx2EiuiSFi0Olc9G99Hb5JHiPgEv/mM
Qnj5iCbCVYPpQqFjYQaii8a8Z8l2T37xm2OlxdGmbVn3UH8LvQw2knCxFo3Zu+qIWMyaDiOOz5Yz
VfCEW78yD5XoKcHp9SNK8vpSU+UBW+HcmnSAv9KHp1LzrAeyRzYz3EGLAa7NbfwbMmrehJGEAEF0
51gir+KTC7vfid+u7L7w9vro7uIIckJOe/tZwnZ0Egi9pgWET/J0H2TJqSe2EPg0eyan5d0OwmiF
BDpwtejG0OpdkTw+4CU4h1Zv1Tp38B3bfldsAEcenz51M0AdXo23XDXhQdIvagq/xzgabD27z96Z
KfidtSYQO0NcfFOMBMzdohwHJL8t+AW8b8N+9Nx3x9H689PrrLUTtyej8npKKUPDohRrurjxMcQ1
bjtcol3VlZdKNY+pnOwFQlTvJJza35Z1Uq7qJv0b9Z53nut8VIlM+utVseksJ35UE8nqkfXjGs64
dbQAAG/B6EFH2dymkr4UdWnjxO4hW5KrsKR1bHgLp6JsOrf1QFhtNRrPl6CETQ3qbj84GnJn+MmZ
EvY1xo1B7izOZi3zj9KYFnJQ8iXoyeNmQ0fw2aR/yImVSR/kDygPamemZI4lmQMwzzO+ER1j+cyg
p6cabIwb0ikTd3JaLUWqszO2GsTy0vpFbX086sJxVuj96xVZFc46bvKYu1W9o86ijOhx97OHY0Dw
iise5PxAHnbwkgMHBZgT+lucTNgYndShHEXlhmyrcWXmNYXG5mobLMvKWPYfIkUjzpvwkiOcWhte
oe1i3xvOUHhL5bKwc0S6TzQSRgev/5s6sFj6zqFfqFXmUUwZb8jYvsV9EG3NoIJlkoXjRUyyWQUW
t23oG83WqYLwOBh4dGQSOtCgs+no5fZXWDssOlOdvfgoPjAWVhdTtLirKuvKVUYHEh6Sr0kCk1oP
5yaBFjILzfvEOz31XUx/EdsammmR2mD49LrY6hEtapwT03rKyK72Y5Z4Xk/riDJyv4MCUq9YUIbr
xoAblgD+YWTNDl2P8iHUVbWtnHrhgxvHpdlgSLCkBVQQOXkeF+khYoJdEY/4gHe2MmiY7bSJ0KOw
iSpydEDWlFFP5FJ87boQuwImJoKgnI3ViEucZtT6SNNc5k3WLdLJumVt8ReMUkWtoY6WvuE97IyC
RTwWnywrDPBk1BWBxy/KMkWqni9CIqjPhHsjv6wR0Yl8GteaHc1aXM9Y2A4FJREFJu8R70Y0/xGu
m4qTqqqH5pf1rp6ar+eU2zRushYW3Bs3K/dFYJhb0utAvUdju+m8rD5LbSio8325v0N/mF4L2sJo
QfehAuYdSq++Tbp5ee3yvnl0CIWwVlIaDjQoSbYVkOA5QCt1B66/Ptegaad2ftJA6/sdH3+oy+RW
5wU4Z+H+kZNZXwT098EztjqdGpKZKvYeaWsfUyuGhpzp+nEEyVurwV0QMwLmTFX2NicadzslQXAv
IzyCk5zapV5iTJeG3q8sNtXbnCXT1kTfyLmBNXQov8heJR4zsCjdeOGbbguxN0Lv2yeu7JZKIhTm
DoYjs4hqBKWo0SFYPsbsRpMYSmLWnszJkqR44oJnUyQXTcPqL2wypJBoD6se2MAEj+RNk2skFBMu
Rzpj6GodFKnaEL9QWOYiZj2yM4xCu0AMXjwr7F1CjxfrVHLtUFSONCbDCgEpoUN/wDx8I1L7YUK0
HpAyECmg8UFPQCiiNNxLHPAr0DbZgpehrkgYF1kSub1OIqj5Wg6dKM6aazwmYuvbRLApUGSYx9Ol
mebWBocund2WPK+QBZ/iu9eAxo0l4izi5G0bDUbjVK8kLL/RWdp6QboLWWUg5QFjRlQca/Tql4ig
akye+RINkTjVPn4D8IpQytVxaIhfoWoaHWql9rKt3LfCSPFNCmRbRahWLvMZuSi67i5A+Mg1sQVw
GJq+XecxRDa/SdvHpGUI7SqyFkRRvdWkfw+N6m7Pa01pfbUROa6cwTC1tdH55i0yU/PWtvigpgBM
YinfwiyU18g21hKaw91Of7NLkUA2y/QSpXG/QukZf2ppevLb9Fr2Y7SMAMbvZ0n5e1wE26FJME0k
0ZW5Mr6B0E/xPgXrovQZHZnSMU0Hwa98kiQAKau9EMCZIlgn7WYSOum3ec+wy5ATpfKmCMm7h3JT
g4G6jLKAD6SdB5L6jlFrave6jbW1iUNz7UTV0gAC27O84LryfApf9Aq5IHzQ5GlMWpebXtqpqHZ6
Rg2goV+IfuKmbDG8Sl3cXA+JsGZVyUphVF2LpAi/qUnktXC++vLCCmXCPuXIt8gOxblu2FI4g2rO
Xmj+boet2yXGJsK3AN+gOGKmfoSoB4kE8D9U76516MgHyqY5hEkbeUPq91yVmdqHMx/VyzSwV7qk
LalHN7Pbh05Aay2iMG1PYs97bbyCm5kz44zynx57DKF4KQNlWi4EA+ELOwjjqKfRPtQR9KbNoqrL
9uZh52ztBtht71Kms4bgAw3Cd4UE4Dz6JKpRIA930kYV4GfEIfHBUaAd+MGA00w7tNZNFNHN1owE
607g4nu0BROsnz3G2AXS5LB+tyeKeSiOZRzeDLZce6roFR+4Kn9bplGe3MxB1akPJwaXN6J7Qjya
wZci8mlF4AeuCoIDh8ndhLQtFk60jMu2OvhQ/NdRGm0LW/2lY6wtHZ+sl4npfxMF2RENXLAgDBJP
Icu+bWClGzqjLxMxx4MHxauwhhuza7LufGx1SZtQFoHuGWWM3GmWhOve7d4LQJvgY+hnO3m/nTSc
N5Xy5Hft9h+kNtV/0ICvZFdvzEji7G3+ZnUWbKB/+IcoH8mjo/WKEg+dWyuTz86mHR+MJUh0w3pF
7ZcsHRznUojhoFB8kMfTvSYNkZYTw9VKI2qU1FnwsV3xqcPEwCJCxbUI83uG3wq5NSalqp7Rcv7f
ohhIwkmSq8XCPq8TKEBu4S813jFWtwAvEC00A15GMC+14RNFIO2Gda1mL6GpEZlaZNe2l+NB6smm
oPK4ibqKGLpR32vG+KBig5HZdJGWl+m7izN9YxnkxMazincYIjwTBfsuVBjGvtFwhSs5dW9VK9ZN
XWrnUNwirVKrlH34ahLpquzAgwhlbltvuBUTwV1GEWnMUxQK2ol1CmGF2joCBRNn1i8UmLgahqKD
vRxYu9BxSGsi1PiiO3+s4q9uFnjvm3a64nn6AQn5llQV2TJ9B19yiMuN71PJQ5bs/mZ+i6wSumHu
FZuGxfFaI9IHYI1awl4rN6nNB+ZZmIdw4UuiGAyCbUX/i0THLTOnt7MKnT6Zlr8mRJR94TLA/U1g
OLsY9gFGBz1CzZvnovYugJT9TcldBKRtXDoKMvBMHE8qrHsgD/t9idmxE9z6lmP8ImuYwlUHkqBV
Rz1+JxpLvIzmxEzoa2efXJQt5FEDGKR91nAEnKJWKfZxJSzHfgVt1N7rYcE9aUe7ye2JLiV2EQ0h
YZx4Js2yX7d5KJfJQMdqnHJ91ZSUBvrApmZdV+3Z6U0CJIIiOVhVv+mFl+AOL/ilYpwl4kMaIJ0D
F9FrOe2yvn3HIZCu09b46HRyOpk1xnuFwYsFMPgDGpQMlHZ/9kyqvuzN3ZXnqn9Q2ZarWEL9Nmsc
V8qNoZr65VGrw5tqA3+jJe2OvDT5awJNmLKW711yjV0d6j4jeowi5QNQnQQd6DRL8vG+Wpz9+Ln4
Owg1lkNANgbv9RQRb96B+1p2XU0CDfUYTELUd8inEr4jVuBzUGUSe1ewzvKafjemNVHqLsGTxPH9
tpuAoN4wXRvF9I6gQy39CfsD6smNm8nPkFo2xdbqy2iIvkzZCAwd0A13FMnS8Boc1yK+ZAaClFJj
OemygSdnHlUC3BHW0VtbB2aex1+4l7NTBe0VhyZ6W7rNbFzAYgLflSbuYe0fo8Y2g0pbLpRJixtq
yr7wkNAWKHsOtoazMgUul1W4/aRBxQxLdR/SjgJ4BcS9cO6jq0FgbQmcd71wwdLjyJayXdaDvYlG
r7q1VXTzg/q9h8u8UuEPYudHRrSNhdJ4w2b3HkyGuTsR2MMMLvtHznQS+wBAycw7sPBdTLmVn0ZL
ML9QyisVC/601V5kkR4bVXb3vvbyZZFUahn0qGSDaKSpJLAhz4Q/3XlxCN5ZQ8Z8eHq9e6aE5+us
14OVO5qvXfNdh/ZnZ+hExYHRZQcriD4zZ7EkoZcMjqgvGZrGY6WH//gi/1MP8Y8IfoeGkPssBOcS
l/G50M1b4zn4fbPawkyG9F3SlVwRGfEroiu8CLh7lqMUS7/WK4yNZoR3zu1WidAF6J1uGXcgvqBu
mPs0pPCBxWeh6zk59KQT3yu2vSfrAHmI5QmGhT0ZCHzSXvm7tukJBsGwyCJMhf3MiYLcQverCreO
cta53TwoK765CkNxF8QbZcl026mWTFLxyTaqXuguDi7BmmiRBsjvXa9Zp2PakZoWdB9jcnJk278P
IfDfAtH2yh6Gb9YR03LyXexnhn7Q9MakB8yM2f2kIoxA11mvSd/qEAgoFrjaBaeVeZCMJC9wcyB1
NeFwCvfswqhrdOpI7Ky5LoYSFMJWg2hPcAXYeVoCfam9+sxWl1wp7zBVqNaUTr8s64pgE0V5sioa
8hN8VaIQa00IYtK3yURK65XjYuAH85uNZBI6hc9289K0PxASCaLyJ0WZaBuqTym1epWmQXTiKkyX
SRd9sHXVGfAGDMOyXWrTtCN3iJyyAE5V2UwHVZOXQ2U+bKgAlUJzDgGQ/6PB9m/pEs5leAQdmCUL
LLYlZCuhZzWoFSxzUEJl01f7Mg4PkKpIA9TvlDF/jTabqKHyHoXLG4LYgLa0OjDc077i9mctOVDr
CKCfkN80EL1lvxdgEFbkm1BRVvKmjfHFmnefTh+i1OxepANRZRKw613oqEayKybrAwJ7QSWNYqla
E/HAtYqyHyldusgQv62ITaShQLDtSo7FR9icw5C2uukF0aHAvTvHLxd7meAz1sjO4IKezo2TVKeI
pUvXGy+d0Xu4+tgbxp3YYOIIAY+uRgsBRTvuKb0wEfqs76jsZCCfcJqD17sUgEn8wnvNM7t/KRG4
DyWmxaFsAZqm3jJytG9cz4uCe3OHS4RNHgUBJ5nKlTfFV2Mi4ojElpNPIi2CExLEXgQINfby+4QR
4cjGzVs6JiM8w8ElQZyKV9KiGkisSGS/TFMXHN0ufOiGs6/KlL/NkHAbdfTsvcPnZZoLy/HGA+XB
zPaGY543xy6iBKnM8WcqJhYPRcfn2/w2fLWOPPTxYQD+imnSEtFbXRMYmAA2nrcBP3o/MrrHINTm
FJrCDlYSEv0ybl/qFDMdQvwtabV7ohrzrSspRvoDDcWhfGF0RXgNyk+E4DnK4u4NOL093dD3XrD3
K8KcoUprC0Nrf4XxdBx9REZ+gUs4irkGAj05tnXA8AGvx8aOuAiHFuVdbvjcig2RyCW7QShduGBK
fL09+BOXzL1U29h1vgnj2N4JZe08T7BdnbMdyC8BZ4C+LUnaOYygEmsaAAX193Q9BGDBUDBf0yjt
NjIfhpXNkUg0wpSaDtiR0uddSoAtupswGiBXXuQDtcJuosda+LDkG/7bODg3rW6sklDuzMRb8++5
rWPnYHPH07htjy6bB8MOrhoFqcOk6ey6SpD4o4AhEPu/AJsHa25o+j1+/jKDT99FRnAxUpAoZEEx
RH63Vwj6YtP4HRcvuVvH+155xyA5I58qlk5EAFcea7scYSeOd6qOYCnftPr0BC0PoGXUWzSSA4da
P17aWF1W1FtehOhZLuhIlOIgh5eWkVstg2hhQ0TOhfPT9A78bKSfKv227ZH7Yxr2Qhp4quRd17tb
A0ibCgZbv4ooV40l4mJSP0ZkvhJBgGCu0n+apBBbsLKH+U+ikbYWwl0xPfxTiuxEifOc14CY0+BA
2R3Z15Q/crP5HTE7sqLyTyzv6kWWEwfmKibhJl/1vfMTdeQIWG2DPUscgrJBEAuItBtxl/WGd8x7
nwB2ZBAryFIPlNSHulknhIMgGlK/sZb88OluB9W2tA4YjHtG2Tol3bLPYn1hzldfjjZ7AdrBCeMI
Y7qTLND1flZOk2w1P7tsy7w3Vnbo/QaPUa/D8MBKz092Af6XhUreued/pVmJYCLsX4r2L+b0fdYG
7Zaoun5GQhB5iiC/MoMtlCrKacJ2DrHVre1BG1mzhqy+nueeB2VoG2wazWr0o0+r7v4FPFc+Iqzp
NUF8ta8s3OOakg7jTu4cNBXYBy3tm/8h6ryWI0W2KPpFRJAk9rUM5VRGKvkXoiV1471J4OvvQjER
92EqWtMzcgXkMXuvvUqDJdnOI+txVBEaDG/V9D3mDheqjacRli64YpJIausgm4Z1re0mD9C9Qyze
kcqauPAocVdxSOa68ozE71mur5hfL/sgdSAW0t6OlfVXjDkjuYilBKftBHiAJ0njnUhuSZmZ9pww
kok2k/Iu59M5xCatRE+iSFyN8kiQKZixdKBKIlWXbG+yhKcKMbul1Ll3ZLKfgH1AUhPhZtZxcpiY
FR6N5QX5I4BmVSw+mpJc0J5KYozz7sayfI3o5yuJs/YSAndfGZEW4w6iB0307nGoTpIj/UkXGkkD
1uRsDdnWdy/k/6XW+12I7cwcp4PW68yME/MtavR7UxImzqrAO6c0OjaucJlO/f33JayRIuqh/dG0
LIDnvh6gccY9Oj8MKmKy8RygxvDdPtauuUOWleoztgBTgzpLJ14xyRhqLtF2LvR/dhYeAk2IP3Iy
nksW9byX5pfbEEnXZ7Q9RqNff19ccznKLa/fMO9589wIHb49kmLvmu/6CPAdaekNC1260QIz8acs
wGXg5KfhPNq1e2lk5K3I/8L4AWQapBLUKtTaR2Tf1c0tA4SA6RMkTXaIZIA9K6PH6P0YjGw8gfrT
liDkQeFoCzpyZr9muYDzpmY/TNYf0n3ldXAuOHS5f/R58muvvDqI3Gg607fGmPtLZ2W63yMFXulu
sxPKmO920sGDs0PX78323ZlhWXbZT8T+cJ+b5X2K4/iSBsN81km80tkgD0Z/VR5TWj4r2uchRFuq
D8mO7AZ+OWt+LmKMGFidPFQbDPqycd0E6SVozAZMVBqGx7BgHGa2D3FevI6aYe6hxRLO4jrhzmRo
dg2/MdEpSLkutvqUKr7XuGOkq69MN3uJx3/VqBinV2TPF1pD4uVGK8fDoIrquUjLlwqV3Dk01g22
sacyEw9Jmia70Ir3xgDLvPnNNsla7SO1pzdkWhU5u0RAFkFMdmlJ6EkwZRTluTimrHVIqcS9jrG+
Zzj4Bs8XrVqquZshrv5NOo4rE2HgZcqnyHdsyBjaRyYSdxNkxvxkMdzbtFpKjn2QL/U1k7U2D91b
prHdYe+KpmdRdaVIGNcS7dJRNZZ21DX2E1PJPo6kreloFIcCpSx7uovqQvMSjRCiO7f17YbLo4zJ
jZao5x6nkqm+jc35O6j7XTA61rslKaFVaPB4STlY6SOF3089yehtUv5Jlk1hbN8EbiMA7jmQaqeF
USD0fmdlXKnCCe1d2k0mVbqjnUB2Okw7vexxGNrvMNG+58xFOBpW6SEv5ydE3W86nqgfMnhW6itk
NvzpVOOLQrrIRmMTidj4bD2YV+5kOHe3qHlaZlpMLl8YHRLHQAQH1V125nwOGktuvaTCxxR42KOm
gRuzr1/MbiRLNWAmGYd/sWlWT/3EL0rmkiRzXd87NqiuqW2cB1nJbzYHmy6Y0ievrCoWh1mPJB5V
KQL3IwdGxBCxVK+t0r9VJ/J/Zn+Rfer9VE7VrjjNEbIqwDMEjmvbsbCLBxHX9knpFhKMcnBZ6fNo
Hfs4/zGRV/aMGlK0LZ33Tmp4RZZDaa9HQmEoDS9US0yhRlCLUCebvcVama/gsrcnx+1sM3zcJqRk
vTpR+KkVrfWXd3M9y8A61q2hrwqtvnfpkO3gUDYnKxbrRKOYj7BTb3RB3IzuEI0EF/S/l/9/SE9U
AKmZkXXF+hc+n9AfA2wS0JsQimejeA7JZgbaqT0JrJbPQZ9/EUJdn38/Enki10qNLMOT4BmyhPHM
vG32DQmR+PfDoMdnQE1vs9/ibwuQLClOnnPUBGc01CGKe7CSNgoTnXPt+v8XrllBR0uBqrF5+v33
o5z/+y/KsKsvvUbSl+fX9YgbrfryquXYjQhqqRUXc2FNxYEtzodmEn0K50tuMyMsH34ppsXyp6rB
QiszC07MXKqNGBhgVKMOmS9NpHeSAN9WkzWiWF0+7PowwNwW8dcsCL0TcinOnbHY//5ts/xtvFhP
yFzOt6aVkCJc9Em8TgAKrCbmqiRqs60N+++x672jO3mflJDRCR/gGqUGYvbRMvfaoZqXRtaXHikn
KFgGVpJEQ+v/AruAHDN/Z9zfK9hl26FWzQOrsqVDZLOfLTkt8yq18JsB1KB/D46QcFeiRYaBiKTy
hzG5epO6a4QpncdWAm+bXl23QeQckt+YuuWDFvWAMzXihglb+pKadjGLUj8iQ8epSjQJ4+fRnI48
3xVJ70601ZcBRBDpzPKXQVcWvwhNXxoXntpAINbIaU6LX0Lo9btrMGNjlFkWjwgQCDlJ5crzNFyZ
ZNhoQLBVGLGMirRbN5/bhE+cSIBb+cyZOnfTkXi/nvqb6W9QeA+Wt0Ru47qV9XOjyMZzc5ZwWVH/
lMYSSDe5zT7pqHWsEJS29iRH49BxhFpsudcVazzsCIT4zmLcVoO4Aopjb27rDLtLutKqexCOvobM
zC0Is15fgIVqoP9p2rNSMt/oPFYaDC2NXQ8fHmnlvWKdh+N52rapxoVllmcG2+QKuwJo9Oi7oj5M
o3UYnPLDCPFjyhqZCguqdJ2ZuG8JqWbVVq4l0KG1YRjjDtmmDnBYMgPFGlQJgQaoap7Ap20U+Qp7
wY+PVFiuuyB7sPNowzX/aqkO6VplPi3P8TmltAy0c5zF074SIdMulgBIMbyrUetPzchZqwfEeQcI
yg4okLboyW0Wz2O4xQjBedwgGoWEtJ0G9+wpZGwuB3onpNiaDSBPdjYp7uqNqgKQwwB/wFAHW27n
ecXPvgBarRfVmIST9Fm2aVzE1xELA60zv2dj8pGbTXD1kKTZOiJd4XEzEIyzcno3fVB9sy9h/q7s
PLiPrBUDQaunLQEk6ZQdpwz+c17A0mKnmvGc2Rv2cjGl2Su06Z1JXnI66ZAlitEnxuiWsOuWg37s
rOlSlOWFrt+wUjppony3M7VZnF4xVf+Z6FdjEf+YcXCVGuC9OukZ2TSLPw5itNDN97F6YL7tbEGM
KUruAKk970nDrQcKE4rQkulSsQiPS2cXiSGHAc5QNI6Ihw5iuXaW0gUvEhumHgci+2W91L5aM9iS
DUF6zmQcULPQIbM60QoyLVWkVn29F5IMJg2O0XoUTHlMMnPw2cXIEPPZJnFxpgQieH3HBP4wwDHf
jG3YbsVyVABhwOMwtifLlsGapjVHxit+L78tQS5Q5JZaBSHGDmPexm5J3rMBKRIHz6IuW9eptH16
vVmjUSwq8R6TGaVCHKwVjpLVmE4HUSF567PU2DD+MJTzmEKsY6sMWrfN6n+FQ/Rs1z7Y8XSXgMGo
1bUXkKuf7JziQ4+s+rd2BnuWb6e4YLoW/S0hutM6DgQ0kl+giE5jAnEdZamOwxDhcsFIsUJa/phj
D/bTJYUnX15a5CMbWZFL5o12dHJD76VVBeuoGJqYZ2AwKBK/s/hZk8ThgZM+Fo6GQdP5MTAkjgUb
k6oc5h1VA/ubWREGykYk1w0M6aALI43E0akGaJrnNBNCgB4mqobYiohe1QjV1rSHXTMZ75OLHMTU
GbRSnXakuhOHYaXquxfxcMRI+69kM25mdX+a4vmtDrovFq4bV3qkwAQYDLjNM+L5BpQ5BpSm2rfJ
gulEmoKzJN02DFwg0En2UxhWe3K7+UEI8IKcOuy5mpsGUnJVOGADLSfZqzyy1+YLnUi/cXVYxvn0
2GHY0UvGPkwMuy2rCz1tjAtWu33IbxwrYrsNteyvPkzdLilRIgzhOzPm58YDN8OvArCsGmmhB9db
pcsaHy8c1FdZHRy+pa0Of3CDCp7Q4EZnCRdBAg1r8joIUspPyi33ud685TpwPGopikWmblVyQPOK
RCQT26RxnlHmbwYcZuvEZatHItGau8xcO0F81kZUf2U8WJsJaQTX0TqXLsVJiNgFOqEkhoZAKcjR
ejSzzsBx1jHVaVKiiDW9PsC2VLlRIyNkS8iUppwyfU+Sp7OyCXUMNWM7e0MGZsl4xW/J9sH6rmK0
SfrMdnmYnkwEosATgBb2QbmmQ2OZNT6h/Tn1GUK81oHt1znf3GWcjnrN0LZFGK/u2Ug1P3ML8HTm
GSEM47NEFMDOvcTQxjffdCx5A2R4uddyO/JeympYs/q3tsQHOxU83w52s5/3ENfVDLhxIWOZcUNl
24cMpjj2qAPrleFqb8ES6Ibc60FPVfE0o5ResdlQsORLm94dToIRVf9ivmXiMxUjiPzeA0kz84X3
jU+pFNNR9/qKmxfumZuq+OBExcEcKLZQVOjrmACvOEMsGnCSYj3dhPVsHcDJtjtgiI+O6xBZOQ7o
fTZzIf42wJE7o9hYAYvfNiJKLvasB5zQ6GtGKz/NwB/YTVQHN2rwGNqSkcJB2JRwHJfzvoh4W+ZN
HUVne+TnjKtk4naufc0xPhV6PmyjxP0QHb0TIzJA4hQKit09SATCMfhdhnbQbdD6ofZY9Up/qHJF
jJtyZ0R9qvWzb07xpzAEl9+he4EDTh8Veneis7NLm6n32G2zo9NUS4X00LnqKG3m6YZVvDQpESMT
RP/YaV8gR+OeJZGhqC0OFzK2yEcByJ8223w0HvSsjc/tYK1V3T5GOcxGvS9cfwbCS5wcTYAdqc1A
Jt0mn+dPgKRLLc7DhsQdHxggqhQCv2uriHdYaOM1X/GNWWdLDx6QRUI5iJjTnagISuRicDpnxoZg
UVvzPjncQqUlPoOg8w3brDg/LiPyzk2GlhMvIEDzNt5lVyHqAsU4/bVwh58wjfENaMFadydC5JpF
sEf6b6J2LjyMLW3XTQ9QA4byWIaSXBdt2CvSJI4MIxn/GVi4MonVoWAMfpfOblJUiSb6KkJetrAB
D4Vtsns0G5cNwGgyQm/8Js6yfS+KexXLP7KzKGdMI9mnMCEYAzeo5oCPusPexOuGrnoLxblctUsl
7QCqb4PkUKmQ21X9q3VsNVJV9GoVblMynE38VRhAfHbE6pB25GS0Vs1xKxVTYo/E0qH4VkxDqIcc
5rNTekNvJrmpmXmH/Gr8YMCwlVj1ITGj9Vy1fwqZ3XU77n1+WFJnx0cK8B+DVMA9h7Xfe463ozdj
XhP/ycv2nOB3XJnOAOm0sLCx5/nT5Eq4znPJBKGamOzjst4q952F40fZ/hn72t1g8HyuKufUlZB7
JcdkP1cmUme7XoVNd3OUPQPT/GK77WuGi9Y+Mj+cFivlEti9C1MyEMyQdPMUr9vC3d67Nkq/aeC2
szTM+nRtKO/ucZyUB3QB2xocyooQY6K9sFgtSnukYYXaNfX8mo/JP5jXlPLvtNioAHp9U7XpzGSY
t7yagbWyGNqktjdgA9LOjaFYmsFZQ5jAMWZRqB0TppiYiw5yJnkqs7lroKGynzdXkRX+kSMK8Ggk
dYtGFl9H3h6M1rdoA48iXrqEEBGN95mLCuGE5z07NuNfQaQxo8snMRjvMz/ainqSKoEfX0PWb09R
dcdn16wN5mi+jW1Vn0ymdNns7gzsDdvS3VZKP5tD8hplWrSuuu3sBsyWzMXxJ2imurjhItDXZdc9
Zk3e7k2L6o6JKAKGYZYImBCEpm+TwpgLvoKTJSHMZqgdLgCd0t3U9/0U2LecFBZG9FADJN+Iditq
2z62ZZCvEfxSLoYkOfZc9iApOfFI96JKzgjLLptdlOWCseiAY6wSt0HnS4tF64u175iZJiLSmj27
/sQcrjpZlfS4iXFtTVyz0mTT68WcgszcSx4B9SpSN2NkLTI5LgUs3sGNOetXSxN/DYVQoJREjU+5
BaqWjEstTK+zZ6dUkla91lowOYK4+pSEybIiXJm1GSGSM8+LgfcpmbWfWHqLfA2Yvclgem3xBN45
UYJGr5UPRfpIjGC8LzV5m2LtVGSZ70jrh4KWspjx8xYw86nTUpaqUmf96YX4QGbxT5tE6QcllGNb
ik2tFBeRNm/cRSIVC/Mz08K3ZizRUoPx5l639x2dqS+U923oNYmgGuKNviZbOwWI7QCU9d1pvqLV
Aj+h9fnZ8kbERBnppNJAfa+GdN6AYSD6d/6XuqGz9Ux5cOz3ioTVlfJcphgOORA8UwfCjXmzjd7d
k3+JiWvGAak5J6mYwHuBnW1v/Ev2diHOxwTAi9BjaAv93EDppWIMpPy0PGVePUhDLiN79mcU1UJP
7qYt1ZbhwhMr1xPnf7Ur9JrlBwplYCFN+py1LUFeBhWVp2l73eJZUSfFZa4a8qL7hwSJ5VdYoWub
u3bdq54gFzgjrpOxFevbamfrMwBqiBAmXxCwSYgXfqPZEQRcG1wwlf7aIDnLjyz7GQVPvh6zYKsV
1SmQjbY3C2YkGS4uqyBExitatBLMeVG45K6vMj5LFdtfrBCv7qBo7BLTQSnmUoRF7la1RKvYivPJ
S40Clc8iKmLjrfMMclLXIvjziW+g2cxQs1j5VJuu+xsKYA9a7QW7oagJlxreokE/e2Ew7WV3Ehgh
/NwcOAZsdj3Ci8kx7G0eL1XxGedDd1Z5T6KdF3tr4A6Up8UoD7xLXdUhh9M88gszCL0kz1JhYPsv
IqDJJlK+MCQwj2yqp1ZL/s3I4geNNtrE3beu+gWn7k0IKwFhCxf3UVoy5sxzeTTB/Kxq6RCowVZ4
ZcIAK2ucp/MeDTGL94zSqBkYTke0W+2bZbGo8JwH0G9nZQlkdRoF/qh8wazTkEuWoweEKopn8nVt
DGJ9fJ6mSW2WqUCSA0dwquyr7Uj/i0X6OtVNvo+4dOPG6bZZkd0N+n4Wy9XZdUfGqLAKtwzxG+Rv
acgIY3hOMXuvTVRIZHywTS81whZTWAE5MxfgfdPN1IsFj0aZYWuED0ijPbp5E6xFTz/RNAbKwSk8
EqweM0NGhBxJKl1+v+nE0I6jEo37kmuTmoeEkZS1WDwbUzt1i+nz96OZBIJzHlsPyLjLJ2cqmm0F
zHqToFGumYz7mXVCU/mdkKBEFXjrvS56YhOSHDjOaIiniU4pDbsDTLzo0ah0JAVm+dpk7Ox1Mcon
1Wqb1BH51WyRINkjoSm0eMGjGDFRa5IqqFNfohL0uW1v+qDzL7Lu1KNnWbh6ouJigHrXy9h7bDAU
3rschYtuB+ZuivKamLs4gVPC08b1YlY8nUcGld49x6Lrn5l449qHciRm/UQBNlxcGSOaSmYdxUbj
AjbBlD9MjonZA1ldSqCKzWJt047+TDw6OCaKmiZsu8vviw69wWcFN7D3ORfO4N5yBbmIKOVyj6oQ
RECYZgfY4F0on1NrfsT9qfnMdAVviWa/qO8szPPzXA8t32CzjTx4Wgzc0cUlKBIxU9fgei5RArqp
ifS/nhLTrZgPoghI0UxtajZIxdroha+zST/SgNx5+P2wHLB0DTnSO9rTfEeCFUDFDmmODiJjVeM4
4ioz7YsO7vdiei99qe0LK/AgEw7Oik2nd9GVeQanMeFz7ZHDTfrdImTkgOSZOpdOjRCg8BX+ukND
yvPUSlHX9a12zbJSe1V2+MUUNL8Wfc08Js5MMhohxUXMeBMDT2oMVgFfEwIEOlGDmKagPkRyQKAH
THWwIrIkxmmX5pA27YSooJF8rDJ2z78fdHoqobIlgLlCPfYT18zPfYNyrRjdI++vObEVm0jXvfbJ
5FzhND5R+6XrKgkytLDDMRwpBxmuFEuR1j6SaHe11cQQUiTtY2uQ72FT8rPv6vzE9jxQ1CDrgXDF
9dnFCsTc0za3Dm4xt6F8sMb5bFPnXvPMCfdmjNPi90/I/vC9WFmB2SrL8qMroVdgVNmh5F0uria6
xstLNTHzRL4AFIdEktXgpMn996VgRE4S1ofCjXX03Dp8+n1RrOS1wDs3il95AcDFn5p6umHe9auy
T/Zo+jn8MTrXnMBj4xQbFkH2/CSXCyCaAXw4HU86Dvn2lokI26Yb+H1Gje/1zrqVXUGuhzk85Ym+
liMjWoz6qm2bmzBz83kWxV4vHW2PwZz5XOvl926gr+HgZx/SHIQpt4Hd/jXKHBqqs0/jEEBhzmg5
JJUhxAx7lrWYHvIGv3I1oOJUDZNpUxrHPoiHzcjNmBdj7yceRsoewAHLBajzWQDLKBGfaTyyaR+t
U4iXgNtzW+EC3Bdm96ZRbyPMlNcuBakHcqbWJtg45aHjnwQtftAMrESmAVN5zK1QZ19FIIfDMMF7
V84W7ozapBaKv0gY6/KHHRx6O+ta24Pa6026S8ZBvIzpzmjBCOZe/FHEjljPPXu5JidF1eC5HfYt
oKT8qwvS6pxX86szgjZNMZwxmPMwRTXBYekSjUVIk+XmTUYI1/oB/XE+MPmcYlfsrfCA6SE+6cNR
cajus6JE+2sPRzvQqSfQ0jpO9Ui8yQuKMLJbHHKe3MhjKE4g3wA9l88Ae3yKDWK1wg7ccE6qFif/
CkeqkVhvJp7ad0c9Sk/b4wW6BbRGtyA2/lrcpmxA62OMVtU3K/unySkaJpLeuryjaPNEdwysCVYU
A1WHwpg4akbM2OLbbZH+1aoKG0XJ6KePya+uena8WgufD8U8f/x9ocJt/CArXp2CsLuGDc4GT8/K
nNDB/b4ky//fsIZh5DudhrQqsZ6BQOhOUSt/WmG2mxL7bJW4Hrpaup5ls+i0GBDsxRAdxs0Di0RD
b7pd1LTlqrLdaV3abbjNQuNbBUDKQx03Sh3wPICQe2QoBnrOQD5pBJQDpO6IhTHRrQeErIPECdw4
rXnq5+m5zvrA98ocNdwJ+JCC+jtNj0WV/3UTNfvpKN4T2MwYzvtN3Ns/pRw/mxLXQVd8uSoY18q4
IlOkEMZtiSVeZ6jUGaTM0PQEwckBv+kE6l9hRcyoGsuvp8Msqol9S35BRf5vVAw1mjwacLkatK3a
zHhuYeOWqFV2AwvOeJI2dzKpDClLgVVckio7zrWO/7MHeuKM6D2kcWAy+YoBPsHpgsjEyXfUipuy
G35c2BhrDZI7X9ifydFgQ9bC9w8XzVb4RUfLpdyj+qIpPwaK9jZiNtuRftHl8yrwbMfv2hDDgSPL
o77Q7UpapG6Rq7VWxp5ApfUuEYJeMdeHc9lY01aoVqyoyE1SgAhcMwvgD5G1bnNJoks+Pjc4KjiC
jW8dBcqD59DRRlrrbcuu+AxrIAljZ0FRiNucZgu8/yDwouKXRfFVJzDMliW9WZIrHyZ3YRvfUHKP
YJD2giiKqIbi3ejeQ+kFPH1xLm107xGZ3BO9QiNpQdFFsjmNuURd7g7GMSTp2cOFNcMtNCaxMvTs
OWcE07ekCeVwotZ2mP/jSrlVVXkzlpAWndyh3mRKO3qvWaOWUYPFQNbH/pVs85alBJl6p2Qy/1rY
7xYNxzfOxLsdkgyQuJN5iLKG9qcmO7FyomtgOaQkM5/1hzZVkDSJ83E6BH/IdjzmcOqJBpk3JUCg
xV22rgdCEebmb9J72TZZdFK/L4FS5hqGSba2aw/x4c7NM+OoZZ2OOLS8Y3Kyj4RDTURwtrcid/k1
AaC16Vx3Yy6J3GaEgAb2kg8tVztD91WimnY/fzijV+xSofCgsZkW1XdlJeMRswlLAF1/oGlDCGQp
P3TH4IKvblx1U3+CDOn4eELR6vUOOrq7GXTtth6t78Sx/jkhnSTRO+mJuW5ybWzd8HNjjFiWtbyp
41shsoeWEQEh6LI/M2x4LZFA7UB2R9u5CeeX1DQtPOmMPKl5P3SnFvsoYWXNY3ewsNIEAxvirHsZ
XOSOcegQnDP058EwUY8RJb1CZltH/b6dQ9KwbKKy0H2TfWLyeTwuKsMuzJM0WRUwiUeDsSyUwnKD
Jtc8WAklUmbcbTbeq0k2aDhLc48c312jIuKiarGYlvskGqCKluywUuDf2wX+lpJ080BkHTIukroi
AWo3AGUzouBFYhc+zh7bP1zNR6dsvyVIr1VR9MPSh3POy2LXL44ureisVVO17rY3kMIbgj27FRvh
Eh5uEPY7TAfkTftOmvc4YNCluzY9gfNKgsd0MgKomkmNUDr2nnSAlKlHEUpu9PAMRXT0QbvuVWl8
lbb4ckCKqQpCF6aGTd/QEZg1g90mCd6JqwWxqWOVynqCyEZx1QZbrSonfIRH/IdAF0ykVo0V2qZZ
1sfXHEP4acyHI0N1tHVsEDK3fw8HsgCUsLt3y6n2Xuq2+1Q5rp+VEmcmtQEL8HyvpfW2I9poNVDI
H6ta33RD94aQqXsu8fs/Bpm1YcisHTSkYYy/OMftMo/3nH/9ijQoXKK6OJZFZJEHOpPbZDn6ybXU
tKMou8fs5xEGI9dXTmYC+4wow2PnyeurmVQlRj41pohUvPR9+CdBnP84WmOwqVJtZ8dYJINxcg7l
/IboMt5YBbsWPSA6qRmzCyGP+h1p66YPJ7khCuroWLXGag39nFMa/7A9rMGG5YRHVsMmY0k9msmX
Su0lEyR9ZSSYHjq2LutBy57wYFBER+5etdAMTBxTtILk9+VFpa/DLP8TYeCDQobkRJQh9iEaHlFH
P0EV95AHUIMMpJnszAZt0GRnL4AO2b2oHpFZ2F8YB4UokKG2eja076G6MdyR+zAZf3Ji0fdNo3e+
3oIlkADKHCclB52zl26bZX5oa/cmxoMyexdvtv/as/c51YTkoWJeldIgcsWYjZXCapW8kiLud5O6
KZqkvLIA1Ve49VxLfzOgnuwkDAzJ3o4ZLObhVqTUDS1L8LL9MfLkEweh8WDxGbuE/sp05VOtdzWT
YBrJsrV2QcmwEA8m+v08R+eNAtyiRBLBlZPw0Lbpx6gBk0EijkbCcj+iZnrN4upsleJWESK7z0ue
sNVsb+nSzzrW71VkdN8mamiyqG5yLPutNHMaw8QK9sU4sbwgNqqaza0L0Ya1f3w3dJZTWeoaK0xs
UjOJEo/z3DcWPmdb2EcX6y+PpMTj/bnYkfCIWXMw91LHTiNXA3wzvx0I1PHI1l1Dkl3MSgYTZfGR
4piDJtt+mQVueXxVKz0K4h3IXpww/VrZrr3FSaV4BjIkk3WwM12DwlduZmIX6W+DZE1k1Vqf+Dzu
4FqsPEPMVfTRi9XCDs3QT7QenoX7kJEQ7WcBlisutq8Mpdbcud8BEB0yyIrrXCK/mFF7YqnaGiaj
ApK9W4xiEmAzz0QWcWZ9jSKbZEqQnHiwn+1Rjox0m2IjMjKRE7xGtVVte+mQEsfAzhnYbid9kp5y
BgvVLG5gYfq9U3Gmo2Orseka7/jLjXOHyoGsv2/PA++VLCQqXI91IO4G2tfhZ5irH0LNtkNqYvur
nD8lk5ag1kkN59pE7HGPQykftHK+TObAd8NiDOA2UM1L7/zIOi92QWP/WLH5GI2Pg7WMZNMKaEVv
8J7VT3Yc/clSu0buftfjAh9KMXyDy5g+04rNao72syBD107tA9laS3/4bHWad6gHA/hVhbSAIIIU
r/Ps4ffLmHBn8FAsJbdRrK3jkEyUCC7VOq2DZu2QJmBI7aFBp5cY9EhJZDDtWSl8khFBWVSLxOBZ
jBm8etlRplR5AtboKsA/bk5+m4zpBpmWHzQdzJl0zrYDT2EMi8wVisIeKRm9jmu1PeGFYd0IHhXZ
1Saryh8XdszNIH+5BSq4IGbwPOM3YKUZnTGhpk8hFFs2hrkzd/u5cz7M0MsuEmE7vuLpGqSD3BaE
ciZeOK9hHH6Mf1yyp88kCSb7CPiPC5ES7xsW4KzL3qGm12gTf0SX7t1goWlPwiZrs9p56ijoafwo
6y9GSyICdRjZzC7mHvb3JGYcLTc9tgFdxGzx5CiTvW0372JWQCe16lx1KU5+6BOtU94p62DeQEG1
nUXePzp/hwlA0RSEYDu+6hFZQlsatyEf6u3UqKschY68FBOnPjP6dmZtXXdjtzHIz92IlI1+IRIg
PcOU7/uQjn6CVb+SgYv7stI4rUI+6noecqBvnRxihW6lcjuSlshGZOEbyHcou4fGzk4QYR76Fv2o
PWUIK+twDfT/FkMR+nChnqVO/lKi/AdKQni4TAQSLMrzPkI0XP5tTPL/SnGXieIpw7haw7Gd6XPu
Zx4ZhINtguQ3nUuCwxLmilZuxcyTUkApGwAX5aNYWyz+onwQxyhgvaKjBJkTqa3gAVG09PlP1RvL
o8oc2D1iEuiiMeDINT1UxhgXx7a7MoLw1llc7gejrR+Srrqw3fjXA51Ee4ASAkb3K6vtFABZ7zs9
Gyge2kDFlz9h+SXhWVR3PR/71VSpvyPUqI2rcOJqNYe44cL6HF9bUzP4vboPeRrh5aqV3KQ5fKCA
6zcMncgvy1sd4p6DpHfu+4yVQ1L8SZT6qBtuncpA5uwFVAs44AmaJowxq6PHbh7sl4abzxyNXQX/
K+wIykUvy1oY6BXjPp5Z25qZ4q4d0nY/ucTINRVb4Mo8YWyouGcIiSX3DTGiVrjbMP6IdZHgCBIY
cqh/CzVtWuDzNzgySPLTclNoEkSW96I/eFmQb0ILKpoW9+W1N7ylSLCPiIEUuXosf6s8RZKDUCtP
ik0xMhyzLMbCte1dMPuU+74jUcnFBYZ3CZN5nh8Gll1Zq/hhrEcUyNkuYMIQQO6ynOCpwg7FnUwK
20zybK3/j73zWI6cSbPsu8x68JtDuQOL2YRWDAa12MCSmSQ04NDi6fsgq8dmasx60fvZ0OqvVGRE
wP0T957rrDRvJ8s5pHwBxkH2L65c0cA/xDFL+rzYqRwxCjY4sUqXGDwxUm3nc+lANShoz0Txg5mb
F2ASOGULerfBFXxkb0acPs1J/Y2HYBf31m87HE4LVKJpMMynJAaP7dgAkh2TW1oH9Iw6vU8n+tii
JRsI4ftzOPknyADIo8/9fBztId3zOZpWdhPvtOznVeRj+ATB8izT+hE6YsL6ZzMhG96XNIu+Y70p
MpMYxY9oOluD4s0OCKudcGnIMK72tsQJ3/ryMkFDsjnkL46qADuk8+8hju49CbMi8tSzYWj0K8Jc
HDpfXC9fdq+vUz1tE42ztPfYSwGNP8k5ucpS2XCU9T7J9Blur/3ROD+M8FEOaUmgqMGUkGLEZors
YAgK0nulRfzm10ZOLnrOv41KUYVTcapd6KlVV58I/ApBa8HmR87c7Sonfp14o7y8/dXaZbWbEkOx
7fJv+JQ75obynDr4EXD/9Pte6Mcp548myL5JZHDZ9fjzBWn8EmuP+funJbsbqepEkpz0wFnYl6HM
mQQHgEJcFlTrQOkneMvuJUqrk2VBgo3ZRroRMvxYCyYnjB+ytjr4YUFfyNWUBTw8fIJQlmVOQmni
pCtNVN0274O3KuNNHoG8xuIUzzPeW5U+j5NJm4jBet1MvCizw+VS4J7LjLzc+IH5yRL3IeZpfZYB
ZDnCtm9dVF/1YKj7Yibwp9cc1rMgGxylgloxm1e3wKRUCdxdNlfBShkEXzSF9QdOAB9fVxWvGSk8
a5Hb321ausxhUmx1y3w56CitOA/sir6r63PA0W5ZXopJoBfCXkA4CB/WbBr3esyOnse+rmPohIOU
hROm+M9pwp5bjbBqs1pfWzhEG1Dfp6IWzj7GPpUNYbuFLLDt0IxuzMUpbtj12cseLHTza7Ongmic
mSCLEDcfUeU5G0PDfJIxkEbwg2ZGPSfwKQxG80b0IN984xMg2RTvAyvNlHRSCnG46p7rrwQ0q3QI
PqqSHrDL0eqh7dl6hV3usXuMiOx4oKRHBDUS7K8+QTMweBJjQEsKSBnbzyKXyCwC4ywb6Ty5DF03
dojTJlic1R1BuLiyRHLse+ycZVOKIzKcb7sBlkZmDs8Z2rK99AZn7zXxi0t1C4DIaQ5B52UXcwyW
hBKvRL+dfGeRGk+VNX6nCZ/GQOXxnYxagYFm3gYdiBfTCupdXpfOzgXPzAKEOHff0ckjWEaeKpPk
CRMcqCPWqEK6o2DAAOump9nJzUWRXjfUFmhSHSJNPyvb+RkCaZ9z6Y5gstIXNh3dYTB0fXBoQFkl
9KcxQVuIRLLwBRtId4hX8AHcNPn0ZvUrtb+L4RcenJciTsYPRitM7Xi7YX8TL1MImPEhQZtBdgZm
zGkE35jICfPaJcTHDsjP0aUTwEjOx741LH20OvHS9uXvhDbuKa6Lt7wzJJM1zr66DoAKccRQQ12s
zC7vQ0X5Ns6dcWnZoHEHU69J6cUvSbXks/fMF0qxjcdckgsJtJ3/pwRPjT4jTY7CcYgWKMwHUens
ronxA9b1FD96aLmrBgVdGB99n5NKwcgj5gYeDfCtN6NdZJsuBwMap6cwNRmC/qQVA9pRJtVhdvQb
8d3+qu2anOkQHA7hR9V9UELf8Oho7gPoIdtFP81umC1oWySHxkJukLkIaGHHjpsKycPZ8/bpyAer
MGV0hS3dHQddhOgjwZHwKe6ZRe2CL8ueX6MYKrvrYgvOfD9g9ljXazvW8T7tyESFMtsyDWTCC23J
CuMZ+H1ImXDvK0TO9L0Y/VN8n0xDQsxlGUNIZ8SXl7YrbiVNjkozPizX40OfTL+jsSJ1epTGiT3u
77LwNGu+PNr5dn0nIe6cfThSmAbMK+Jt+yGK9CO0RWNT9GQIMCA0WEf11aHzrc+KGus8gdzj0fkc
iO7Z273XPSDiMU/zXPzBPXjAVeyxf+gfTX/o+BR82dL7rRJn3mEzDhF52sdapcQeBEtV1cizUbMm
t92IIfBkmzdwUhMDrVsaYr4UpiM2HbyZxsUsuXy6UfpE03NdpObZzcbNOErM4LXaYS5AdlqIgPH1
mb+RKQw0eOZt7PdPZtdNJ7hiLP77uNta5dRv4cVQAnpRt5vV9OEBNz0bbr7VAvc507eLapPomiLL
1l05nYUDTHNIrNPUYXgNUCKv22H0mFDbrE/r8L0WCMV7aL5XFajmAG9oRkGs35OMXV7TjnAdEpTC
ZBrgISJwfPYuFG39uo/lSxLHOU4ZavyFad4annOqi99RVuVkZfDFVKl18meMrMCNkpi2gXCLkT0S
rXLj0IQbJh63qERFUvfqvm0muugctiUnaf4UdXZ3DOX9nFBPpa72r305ET2nzI8cRP4O5Ka3B0MR
br3laLaso2By+MF/tKLJUbyWzll9wLaVJ+0jky9n/+i3077rg9sQwEUAlo2ELEP/2rBIg3KGPEi6
nCph+IIEOdgNuBlUY3nnnDhYAp8ZIlAOFRdjPqWlswic6MLH8JmMaALVgOpfyJFYdyBD7qWkZSSh
lmldKd7nhinlZKWbOHLu0hpjcE71eW10/sZkgiCOVKP+1T/0sqcW0hPKF9sEtSTYgjhEPqhqV6rA
ubhR5CKhXDazqj6PovawsnhypW3q46QpX/w8XCpN1hye7x7t4d5NHAf2yS5yqmovCP10IgZtyjJB
V9keDCZmtulIrIpDIzM3ydYjUYXxU/7sdDau0iLjLcmS9mjwClQLnzVcoK+pkxBJNd2TGRbuAJdu
GceCGIC2u85d5wgNF3jHxMvDZmiVpn1+8EFXgR8MzmZWJWuGdwVAhARanCGPMjB3uY2skbHqlynt
p9hw6n3d4dPG34mHhjnLFJhHOSpKwFw/GiWdri8KQiWIfr5YJHhULXd3ie9xwzyo7hi4G9G8b7VD
2ZRjB2ogDURo5KkRqm1vB98YRQ5GV8+7EWmY5lvYDHRPq55KCM1cqdU7lsYLoq5F/sBAsQgJRg4U
30U2LD5mos4uhkbmDwZRIswpXuNYxPshLZfpD72Dh2tvHZb+q6gAG4lFFzAeRzA0RzPcQVeOT2Yk
12UVECKdyJ0LGRccJI2hpIu00uhSZOJ9mtxmjfL8Zxj9a0KYxknGwTO8H36s0LtPRPmR+NaS5INF
IUXRvh2994xQKMS0azMC31Smw74DMJ20yBZN6KcoXcOtTAQMBU9DnsckCGYYYkZps85JXH6a2lI0
siiCL1H01tihRfefdgdXTndzx1NO8iPEkK7eh2P21CS5SWMYqs2IFyiFD/LAvbUsgsbdhIUBp47c
IlXsTsRK/1gm8Uade8GzFuzChJcbYO5OtdFnOMWvmhVi5LfVfdrRZZVBbR1NM1K7wRkk5tCOfFWG
2OjnISKKto5ZtjBLi0hRYq2+CjoQGpPmgXa99leIRIIZEdlxBOTd1dDiFWgqH+/uw6IU3CjjOKVe
vJeGEMSSlLj82ZesSvWcIg5ZFXX7PRaIoBAMb6yZgnMY0qd8gRKny5emggsBM4LqV5vVfoFQAlup
jo0bnRgpmhf0/WBwNTUh0ohLHSp1NWjb+BihcI9OuOggu5j3ZMmnR5YMxHtnkuKBwec9VAGihrLM
WFs9i4cWdz6Dt0adhFnpgxUHrIo4bdLfWnBk0mBs05z3sxtZV2BKe0jNx5jFCZN77v5RTv2lNSiW
i7zlhOcFwnqEVhGGHOq1aOiPIodJmxItTrBSjB8jiLtTVovuVMtE7akFjvyugIS+cSB1aQ72wk/O
8FimzUzly8qqxc3e9yigGRpHtv42SsB20KmnE4h8yOXLF+bz6Rb5Opvt0fkVGuIUiOHdG3hR3Ill
T8gt1ib6ZJclovY4fh7diaFuQF0MJAcnz8LIGZYs+ATOkAce39PfVgctkC6C23XG61C4o3gIBcOW
yQpfvXbcVo1jnlyZ5nsHpwz3XprtRoGcUKF0Iw/aPoa95R2QCm7oZBZUBONCEWKy6polknSaC0Sv
2O3Nlow4ewx89OJT15/+9T+70Ea+VZA0nvDQ7TTYFWyJD7nPJL+2oXElEVpZkfrjqZ46SuERRhNL
uPYEdLDeQPKfGSYG3smthLn9n+GE3x6DNqzQJr163Wygfx/SY2/k4zuiVObbjXwu0fleWfa0qw4B
/XtbBcyHCZM6/P3PvpppqMqrYbe4F4zCPhiFda37aT6EXiZBKMQGMPP//SVxjRokjSy2cM7+71/4
+1ssJoybCbPGPICNZ0N9lmbX308LWB/OHu841rbD31/0aeH/FX77n4Hh/5aD/fv/55gT9G0qgpT/
6xzzK67w+t8izJff//2rafmj7j/gP6Tte8IUFmnB5HP/K8Jc/GMygXN83xeOtC1XeqTMFjgCo//1
Pyz7HwKRERWYtjQF1i0Cahtmm/ySaf4jfYnw37UsxYGqvP9Ogrlrmy5Ztv8nIFxZOOSEiSnc85Ez
+7bz/yQZs5PC4amJfeYO0gbnQBl26DSE9+agF9gAbMlu0vooBM1SZCpa+QKimB7zbzcvH0uvQOLt
WsYxC9mFH/xmfqRNBhQ+B4wmgo2VjMciVfEpGuREFR0/AN7x4VdFMdJ/ESdH4iXmA5G86J1tpSHt
5cZKiomRFIANHLLIrRer6QbPB5ki/m/pgbFJ4Y3rKdnOZfSjSh0+ICvqWVjH6aGoXXFNmxcGH6UQ
IANJrF2bo1HfkoZuJYoUilwHgbJZAu1IjFJvkWNUK/RoMCSH8b7Ok/dKBeOi9QvuioDzPrRfUMAW
cDj52WXsDtvcewvZCZ6Cmi/pkEEWS9ArMSU8hKZxJTQkIj4TzW00VWdg8dRCSEUIonotCVdfKgk0
N4p4OBalWJxD5GwuSDVc9YuIIPV2uo5QXtJUuobx7XQIz0SZpbc2r29djn2ymIOP0vSPbKmSU8jC
Nkzqftsp9m5mlO56IZ+QShHj5eO4dVp8CJmaOpKTWNN3WfTc+3TuY2ZsB4ZY9wFCLYaegGVj/QdT
OaVlnjQ3ZlTbZum6UwsExWBARLUcaL32Vgy5966I1oMoGStIcLgJ2HrTAxGoA4p/H/VO/ehbw7Ot
ivYwTsz1Y3IVtOc3W94rBypjF33MWQQYOCeCIvOAxmI/LVOg5l3RfTnMXFZGY/3xSDhC9AiqotTf
wDzpL3t0i1nm7+VUwgWKQnJkkqHbsD3tno0+eXbwPOy8fIi2pSYLPDcduJXVWF8TBrgWsMD9UGdv
kwCiPvVUbT5w/y2N9mKBHNVdlCOyAMmXGDSMCXcIqgQFPifnMHebO3/SwS7LvOIUIA7akZbyOEC0
wXTmwQ3jsUZ7BvCq0XV7BCRHvhkjMDxFzngyVD+edI9TunDbhnRQlJaEVuxl2m8HAit7xfotJY0I
s81xyljnQyNZ6aRwdlNxrbJfQgz9XZEgOMU9sUlDbFYiyn6q3vhuGOhd/TTQm44r4T6CdLOtVHMa
LbjYifdVma11x6sfQhlrkxJk1zBbr8UyeqjJ+mIo53zZrrEeSQr7CTL7OZSYUB1t9vheS8VWB71t
GZlQ2ubxOxQiPFja556Js43L3Bmbe1Ji7s+u2vW2lH5iN0qS7kVTp9c0D96nPKNaJyFEAJ7BexRC
16q7Q5qifg0QLuMejonr6Ku9GyXPClI0TPl0Ywf0Aon227sG4fSOFDuUIhM1ySIXGZFUXZGFHlif
0oTvGZRwCcOJK6R1tET5ai3aWu3zD8cwVv2yj67wJLGjQ9TcKBMS89wBkJ5YQ/d8Rq16Pni2an8H
3c1NkJeAjdvaMEEQ0NPdYb6v/Nw5m3Vn4pClT4t4psgC3nZRAtSghaHnG9Wpcdm6Is0549Mc1Hyp
E1dsnRChiBXxhNtJMdG5F2C6DcyvYcQYQFZc6NoN5S4emH4hvyVWgOwASqbM/o0XKcCHEtxUOCMH
VbQ58aShqE76QIzPR4qdYWVBa9tP7PG3ThdcctaviBrLR28gucGAsOybXfqhBMvkoVpPpC+i7MpO
iK0wPUuLpV2o8ZZhG/F2NrQCwOjRCTcUVJG9aP3faGofAPQQNhIlw6HuEZQsP0LZDazohYbGKE1j
o3xoglMHorqBW+QVoXgidW9PlC1F+VglByPx75Isde7mWuwK5FaEazNRNiLpPU1O6z1FoMNK3fi3
wp/VzYs0WD/hrt0p9ZmD17e5GqGvBC1oo/g1xguENP820Ko/MKcq8oehPIXcdscB/H9VFydCzSAq
CLwcQ2wT1hMCzHbq9uHvl4Iw+ZU5kWTPzSBXHvpniDibwu5tStJFtxZG6gS7LEwr9zggTUKRrsp7
Lyy21PjVS9GJtUrATJZKQSRuo2gDH4NrYlCfS9TXmLjPQAXxFGj7pP1fHF71NXR3kejGjRqWtbaD
mj0kjActM3dfnLnoeeS6trpPDX3BlS1ZZ1hnk2q0D7KIea0CRZTy/Iyk76nm2T9owI3rgHTMtW/n
AB7IE3ptaEt4fEfi8nirn21WvFDFIRR9do0ujmqgVIWGLghBwOzGPGHeTXNT7U3gY5dMMXeSVbvA
i+sliaG0j33nwPmf8uZsOewA+7zL7trBXCKNS5+AxOo0pmRwsPwp1svEgh6zTx8aoG7Lfr65zd7g
oq69Zmlk3cgmx/U9uo9gwd1NWdr2zo47DdM/fvJ7DHV84D/lIOoHUY/siJctZHesE3/eNKn/U4qe
tr6ixUCf/sdJUmsfEdHEtJQJqEdu5TbV3S2j73qG1rmVRvVYJbPDPk/at8p8bK36zraccwUT8Nn1
k7dh4LueqsWnaO3G3k2eW8ll4Uam/LK6fhvWg494LzyVdSwuGTBu1N7BKejVAPEDT700eO1aXC59
yeaODENzoyK0rax18GIl9cm1WrnHvFifZifgERzx5cUF+TGOcUREcpol9qnBkcSyM/udJk+jZxwV
54THoYzZIo3hD4dNfnGxXt3VOkclq4D1+Gb2RybwUl0EOYabvKd+X1OQgHUPhoU1j1F/Y0a481jn
odVIURelnA1Nw551GIFbwGp3HdQ9awvr+zqaxYeTcA2P2ccwaLFNXfktZNud5+6hMQJmO1PY7MaB
5VTeudWOJypDstPUh8whudkiDU2WItzk8dEpc/OAl++pH8l40+2pdK3iUE0eGe0YlaPiqfDr7yEw
9SlV1mto93e8+Xh5R4fUJv8aR2BClcmabrZ5XqZe0VBbL4PQ45XXq75nKcGZDIccrpH/4GQzAsTo
0YyQ/2U5WSqqGsFpHxh0JvvWxxjT6Rgj2wh10F43kh3+9BMged/6sN3BYdxlGsBwSHhliE/OpLMl
q+VTLxhgXxjvQxI5O4vKeFu64shYRa6npO/PkCl4IKJ8gY4yyodQqYf4BCrl5rv+s8YtcwEEji7c
XmPiOPSUHo+NCbTZb5Apt3/DmhEOMkkPnYmREFTPGkYrfIxbXzQvoy8HQlSyaeXFo7uKavOrHHxe
bhFu40R/YMLLVP6nFTVi57TA5w/aHNF0092BtWagBa9sQ7BzYNBIK0SBW2SUuFjjKyndelUEAwWu
/VQYxxAx8+gSiNdjdaqtjJY6oXTLQ9TY5cxMLTewM4nF/jfACw36G6OmEss24lLM4EGoUjS6znkw
UxA4QAb36QCng8Z2dDCoIawmkGPi6Vn06xUpMsYU7kMVe5jNOFu19qd7JkHeoeQ84QRHrYH+tgNz
dmq4QFlZt4K3pMZhCXWJpBNR7/z4FhF6LTTU44KCadMTPbfWcwd8H3pvFycvSZftWUjvrCBFZM4U
/joGxZ1u5GtMOhyE3WXqUraQEtWv0XNQlxFnlviMnjgE80fjA+3pZ8ee/zia/WubC+oqWVnrSlkM
razpIXHAbItIPgjCbXYNlcumG4N8FQtfbWjzPhZdr++o9D5MEA5mpY+YzIuWhe20yBwLtMjttJYt
scwifWyBcuwjQm53akJY4fumuS2wha1Dd3n/zfrM6mw5dDE6Wal6h9NzSwXsYceS75xpuFsNdrI6
stYBivmtNQEo4EWbZv0AzIiIF94eqcZXG6UU1iYEoq0JxsM0QeYsI0cyh9mG/WKt0K2kXQOyxSoc
Y2a7S0eHcag1oGMd33PDPODYjncyb+J1ORa7ylw+eezqVp5KsDjHForzXsYn1UEadztAlDF67agM
o62fY5/M6/GiBiZcwUJsbhMWhxNBFzQt1quA/7HJMKLBROdx7ShPi/hqufrFA5XM2jAzTlGCbyA1
dLuJlvcPNB5nLhh5a3bYyavHNp3f07mgDNcOvP1i3ktyi1xZPWDCLTegLPa1HO4beRJSQ8iesE/W
/UskwWh6g2lvDFX+OFKfRSGp1xbLhs9sPtZvcO9LUEDxvNOt5axCRRS2lUW3Rtpb9urRZnSJHMtQ
vq8b33Bx1dD6DSFmMzsvfgbU6AOg7UPt7V0vytct5+S2q0S0CZaXD7b5obMZj4kaKMncyOYujV3u
CR3u615/MjADKYATUy74Ms99KHmv1ujnKwxl0yUjam8bdSJbTTnAIGZnopEDZO4KqEyFNQV5ekV6
jibQAGOnwT3Extg9ttM0PuPv+WN2rF9MvNKObPpD4sDVcZLswFlWPLtmHjLmZ0UL5btmql4AOWeS
sGk98yITWTPBdpGA282dMMbHIttVke1xR7LirAB3c1oVx3agyHWE0W8qJ3WRXFnlrqlFgNmqe8y0
/W04cfmU2e2TouHQvrOvhklc2RmtDd3cR6GjMKGpeJcn+kXYLO9r13ytMlZxZmVROCGjv4aJtQiU
YBfgrQl+nJxXzAG8OgcmRQ5bXN0OVOUq3QWMr/uSezqy/Lt8zO/Bb0NMr9YD4pi1uSBJFkYX5h+T
hKDu6MTDnoukvzlS9kevYWTRuI23TlCPU6HN0HkjyHZucPJSYuC0PWVbX9TbkZj5TevE6kliVDMX
KTlXC7wkQiXPzWTjzx0crmfyl0xk1nRFrAboo8y5etA+ku1BzFcH0dJRkpA6ugn89gFwbDtFrPhM
pwalBVQ+X3DkKsXWCfRtxbLL2Sd980jrwX5Zqk3lu6TCh7StHMcIFmJ9SzOgWtaAKxAqZ/sY2jjX
0xb7HWAN0zK/yH3kR0hw/CB1uaPGng/VGDy6hsBs0oOgNaR1E7331kymccZGHVxz6Lx4pnOgrswh
ZpttM4s1C+FadcxkgLPYqmn1GP3ObkN9hYkDc4dioG2P56ou9yi7ZmAJGfHuQVCt2SqJXe3lb9kc
/apRz+0aEdwZtfD24GP2xLIDQcAhQUMTHlQfToc0nMtzXM5Q1v0OSqt1FVXYnsyqY5VqPCD0eumF
dcvzMGJJ1/8kg8AI5ho3W9TPf5vxv1/SWTGMQqC3CmZ9mWODHFYWy0XLWwWumHScJN5rlKMnQIgT
DG7+7hw31/bvv/b3S7Q8E3bCNnJRGJbLH4IjBBSbwfC6gue8xrZjn+xlJG1h3d2CsEyR6KGQnaJW
34FqyZEbYZWq7fEgvIaZAVJZjPb3o/U20cKtcVO/R4P3J/IT67IggENreIjqR0H3gZbHu6dE9O4i
mzs/mrz+DKBEbcmG6nfo8XuOa9UFL/m8XEspQ6RuBO3a5EtqFGdsHpgmBxnfdlwa8OPsB9MrrpmY
5n0WcZAn0osOox2Ex2Dw3xpt/JqI28MJTPFmGreap3+dN0ztNZgMljyrkfg7wg1WI/EyiAsr9JBZ
zjFZtGtTD9317xcaW49YInhAjViPzS84sMe/PhhyH2Bfc7sKyxo3s6PO/AM/LnGUNzDj+3ou+991
nDBFs1OEQfUIamyqTso3wmOiuh98umg3+Qwi2BuyrZ2TNRNCjONxCsDlp/TaEJUurPCMmsoFNFC9
j43SIezde+0ncchZWK+S2n9RRDP58fwO5Srwose8cYg39T871ZKdVfB5rTFPxvWAMG+b09RFGavd
qbrnbMSSlZR8j9iXtpYEuBCN4aNlAAQNF70wPCY9+bz92D3HsDswmTv1GXSfjp/GEdlDszTv3bpw
MOlmlfflGPadrMcrMQS/apTieS9SYPXzaQRbTAt9bRPjYNPqbq3Afi0UYZJOOa2JawTJn278JPzB
CIrUITBurjk9MYnGFxVuG2hCaJ1+udMmhII/RdYZixsaiRYq3ACtyxlDpjkA9AlCRAxF3IX5QiYM
dUMDKsNRECrrFlyUeSCs7Avn2k/qx9co/6rm+Sxz9ywYUtnuuDYJwYwdXrmoiD/SwD2PJlV7xKQQ
yaqFy2w6inJ+6WN7O6mYv4VbktV66y/lCTRryPUXT81vcmju6x6hE5NBol/nHYiJD4MPLKxmIBE2
8H/gCLtcik/u7WhtWBWNBOgdnZGL6FbRb+XXb3c2K2YCS5xTOATXdGrvMeYwT/qSYjyquMhoUhgv
5xVORPfFDMcdM2cfoGBzGkJGE2I4Nx4tzFj19/kMbNLLg12d/QoJGEekg+690i5kOp8dZBes7CUn
qstyMCYFUSJW/qs0q+dprr6GEj46zzKdUIMqznahSRHgJqA+rbzEPVfBNK3iXlEX40ZFOLoypcvR
pHGjJ3l0TqRh7aqBKXnGvTW5uAYoKh9hxm/ttmLxaX/1PQp+fyHWhBLXnfMLpt4Flme7nuilzQzZ
a9jt4yJ6nqD3kwDBfq2DNh9Gnse5tLa6GFjn/JVo8oAT8g5qYPxdOt6GTEcMyk6l8phitDiCAJ6y
1POHbROg7GjMWwcaZKpfaHgfi7DYSKhGvU1EfcpIBEmuJqgckYprc1rMKdH0i21k1sW8I/3nXnby
0+pZGmr7M6Q5n5G2AoNaJcl4byfpnQszJ5Up0Gvrvi2RMLa98WpQGpeJf9aTfQ78hj7HdC/D2NxV
y8qMAxN9/DB/kULwFqEjDKr8Alc5X8cmcmszmY9p2b2VIIKi3PU4PL8YriBFJ5awFC2EhpFIZgJ5
uWOj+Np7atnlTmfTqY7xFFxCC8ahLitzb1XMXeDTrZK0PnGwIhOtkewFOF9ZHO3ZjNxKgnR1hlIW
S8WZFfelsRSycLrNQIqd4z8FNfuBuQn5bATVtFUo9yEUvg0k7vlGijyzvIJGe3RfhWGfC4EsZbLv
TeqeptEviP1Yfsyk6bIG8mAKRS3i7iQeSU4ApgnGmSUtj6XzCUN4w0xBojepp4MZNQcwUeTvWvOf
wU4fdA34y/OT3zZOodLBRhn3ezqQbROBKGWoxKyIDEkk/AxM1iODvwSZYdFgv8RD4yF5GpFQBzhd
p1F+zhza2mAaOpmf4wyNhSJg2NoJcJxlxz9l1whAVFzpHycqH8LauSEZPLahT04IUBn0Ty3qin1H
4Z8N1kelvWeehYMnePucgMhfyvm7DIreJqmMAw4IZiuJ9QjKGrW8sjaebQqIVCCOCnMeEbwqLMRz
8mG2NWY24xZkzzG8gjCPonXir2zId+uYSIAkdz983vu+T++iytp3W2ZfD1hB8R2a9hNWjKtFpLso
9T4uwVSCwUsNYNrCO+mU1ABjCagfFB11fW/Z43Fiv7ghegBXC4zXrpb30md9AK0SChB7O44RbOf4
Zda6J1ZEZNalES52X5SCFtiC1TDmz4lvXOzIRyRbBRegT5+qB7hTNcB/O7wHtORODLmgSQOk0/oh
hElgRe1jl/bYdSF3V5GzhqSyNjJ1a4TzVtsz/Xr8O5LAVVkqojyzdlOgLkPbU/D53HtO+E5IK7Nb
Pq+4wL7dyv4z0PNDD8Ods/cIokKvdas1IUcksfGIBqZ/5xjsyMWc7QczuEs5WWOyCFvtHeo5ZJJA
JljqnzOClBOc745JfcqR3BaK6iIDpmhO54qcC5r2b9n4PXka5IUocn4ipj1FyPXUCxQLXqWeXSWZ
Tpt7WaKLrwp1Wc7qJZkwjf0XyNRUtNmPkbg/2nZeSp2GuLUWBKIAyDc8ojM+ph4u+2SimM/sZBUJ
DuBM5Hd88p8xwt+ofx8GPsw9DrnYfsgKi9HLJPqVa97cgSAmp5mp7HjwbMt/Nu2J+AXx2wsPc3oR
WLiSMLug2UGfpqE15G+ukB/2TBjZjGgAvgSZhv1uIMrPKghFU1CYOejD31Pdf6t+n41P41gd/dQl
HS0Rj2bdbKaAYmHq2K2V04vKCIKoAdGBWGJiBSkfbGp5ZrLLnH6yLl3e7HxCC2Q1PQO86RqwlwhF
MaRRwXlN9ebH2K3Yp5irmnZZdwWkNkpjZaVPgI6uRYTUGjEJZYq8JLr87KIq3sVuWp7i0CpPxqxB
NIU58UYZ2cTZvPEvEqxAo+d031KBlv78Vhv1r7mTuLKM+jNpIqxmCB6k+0msMkshdElNejTbniqh
IsYOWwlSN8Yovffpf00j6kuEYKCB8wcLg84pQ9YVu6a6/v1SlIsNyUnOg4TlZ6CLZPadsW7TKbIj
GE4rHIY9JAbGFfHETKvrOY9XiGV9YuP5EuATLdny70EK3uIeh3nXcmyjSHVWz2hz5E56LhmBXQEC
pO0Ce2XLJt8xxDDbhhaFldsKjHeKeOiHeYa6CzqXkzpjTRl61z5/zqbKu6sUKQ+hT3Bv7oSkeECv
0XkHJa166Wyq6JxQpl1QtHtcLc567EW1Bff3H0yd2XKcTBdln4gIpoTktuZBVarSLN8QtiwDyQzJ
+PS90NfRf99UlGVZlgRknjxn77U/dJ+/WxGxibTuVwZxKNjUkz8gme3zYtjgn4H4BWjSryYPqF3p
WA9laj6UU4XRmlYdGHMy3uRCPEIuXh+pSpLN1E0BIuHl0o5gIGNAVuhyxoL4H+YAfWo1dLYIh4Jc
4ypJI2PK8PLZ5R9pptWhSNBJIRemkpwPai5o5cLc8Sfm0nbEebLBGiJFdKgbOJMVLP1VS2Qak0/j
STbfUTx/K7Sih8TEY82Yd+MzvEhFkJ0Ep0+YI07NCYpmv6M5TUvCUxovrE71iCw7Dg3CBnA14efz
aQtV7EyqfQpL6hZkizS1v3tAADjYyW4vlu74ULxPxrCVjSX2OBzi5t/g13oPOn9p3dMnJpN0P1AC
C1KJVrZuDZp309/UBjsKw4mVIaInlEGVjxm5LdopxHzRo2HmCH0nZuoQl6l9hN5nwv/KVfiFTlRQ
ycfVix509sgI9kKt9onNij6P5XKEYIILM839SuP6SXXiaM3UtzIgM0s67sbviuTJkAQTTDBEk99+
avhraYc+Z/bWQM+YUzpzM14gaGFOA6PZxTsIG8nNrK5pPRHV3S1o33Zvp7o/lCI5V+krnDb7pVKw
KmRa7CYAzu+ONFzalVgiRwKEV/3U7seJ7Y+nGZdo+gB93T9BJjS3TnCsCveX21ffOFecrevUINbq
jWdN+1p3w6MaqWKgrsjfImAvSXKrX+TDxIf4HyUBUpugxOTcFugmfaJ0c7t5DqrEXoNqMPAMy7My
pl9IGvq5TH+PdpntiB2oUFdbK6syzacsCl9qf7ExuWaKHC5DV2y29c2Lm/gM7Qh8Nbd1ZhodRpYR
UAmngQgCbRx/GimSAzGNBnPXNoBF41Q7tDpHMPR7oZu/OgaDCGQwe2nphvGIjQf/0MHBFWAHShP3
cFyEXLn50baIcPTgK3GH3ztqt11R9Cb1ilXQSQWZEoWzuo+Fwp1che9D2+B/xaeRVzcmk8YLj7IF
c2i+EFRgXomD0djKvWcrlZSCmFLSbCZnW+XBE305+kPLu7Yn+xURw2Mkw+mYG/bFWJzCo4Vyt6uM
OzMPDuJD9FXnWE7nsmVq2Ebe1nfC4jZV2Lrmkb3KwfaAGI8Ag9kwdsE098ckns+FTPdNEBYH0MUQ
gWyAVCGUBHOgLi1A0+zGHBvJVBvBKVSSuWfsAHQe6PJRPSM9nHR6NoquPLgSN9Y08zsEM8U8ZnZu
pQ2cEA2g8azaul4z4VabyCRcWGMJtSdUIcXU/Ck1HCo/7REn0dCO47/WbJ5KVbKXmcttHGMQWnGq
CkvxKgPWtJht2Kbo/Erw+K+006evgcZpgx2xsuviiU5MtuVqFLewlgWtoeoBZTTnAkmNT6Kv/aCm
3jp4I5G2NZh6hJIJfAxN1cCQ65eWuA+byUsu9WSke98bnKvhkTlnYWq4uYTAbMkEqZ+ycoKyGaYP
mJOKl3DAaJKAm0NM26mdkTlApCwVfSY/5zpRz8zpxa3mTHTiOL+vnVr/82dxwBgGbSDs+S5GB6ub
+zxbLs4H5y226hGgFqYa7fq0mcLcvtU9Tem4m//MY/TXGRP5GaVUPWOA4ymN+nw9IYfYyNANgWxi
w2Qgbz7NJnaToavHW+rLleOUGvZXVJwJjiFVwkp5A6hGiIn+L/oandfqyKF7S+YiwVICiazFOlqE
OKcMp5xPwzDCYB3Lf4RwoYhOIFz+vHjWoW5zVLkif9Ele33dV7gvAmD4K/Rdw1Kb0DU2AfwRm2Fi
gFqPgRnvK7MgJH3OznR1/v+X/32s9sRvE1/q7ucz9DTOeyS9lwBNA4PyTIYnh8kBHSlQLTSfZJQO
5yrXwxlN7nAuI6855pUHcMFkAu6gzpexU559Q5dnC90GJsqcirIAwLij0Z1w327hf0CLqaLwiFcL
KY3I0fKIL2wpHUYZHzwdvzz8oduozOWhWv4EBaxdM7I210MaLXEeQrSHBN5p4pTjOVpeyNazToH5
PDt5wEHVDU4/7ygmg1PLerjzTPO3ZTu4hpYr9PPu52srZtoTn/S/vwuXT1BGQAPPdKE3mkVyTiyM
Lt28oLo4W9E87wUH7I7hr3BpccffrddgdnBa2ghL/MjPu6Ys5rVUDUIF/YJQKnoYDBNCQ8QQW3/J
Hm94X4Qm9RiJlMie/IfcpcqWnej2tuW9hqZ1Jpck3Lqp82r6gdPxHytO9Q6KvEIBiiA73d1GlVQP
Py/50lhUkNy0zbopkpTphUnPHdv/GXl8IoW6mA4YYQF1c1csB39zsEBDN/ND6exIlVhwNba58UnE
WvlNpKlvKX89SS71wABtb3nJv8SPvIeuomb9eZc00arvbRrSMZCcJDI+QnK0CXiWS1PKH+EIMQNi
YggB0ASD4ph+ci24kKSPqHTnjfpOK46Jkpy51TRTRB7+BLnSEF6snDTO0DayDdzZL5nOV6EJvSr9
emugu1yrrOTQ1+sHJ4ObI12iYFJEmYxhDO8J+F2zGmqGKq3Xn+O4qddFqinvxfxniqyMpkeTXdwh
2hVdG51oQHQPmkn1fmyXhLL6lHMmxKYt/0Uleus2MrDGEe09e3xPcZUx7TKbvWvVYuezD38WHuny
Vhq99KYzXsaYjlU3tOiKyrLgL0jRSUaH7raLp8vLa8xJf+AbiTdftOXF9zHP0QVtUcVIcfbqNIYK
VDHfni3IfDpHLx31nO+M+kX1nnftADRCAHf7jxKuJUHoeXrwMfgvn9m2EdDzhSwQUbCZXhl+qy5+
J8Gs+9QZYk9nCXacy/HRjbP5MEfQgelOYimogZb1DIV9ekqLHPbBsUfjhgKTBiUhHo3yaEJNzZm+
s40+bfwkmqnaEfXRnhrUONsg8Rnh9/a7G76JvLf/JNiQmWbCt5cDbVtSUU7SyznY2lA3Mirph5Dq
7SAV5t9CNTCyCMx5bDPSXmG3dF/u/GE33hvuavdN5Us4TP7hAP9j1RIUDm56sNqOHppsFHorEHGE
GlKMadkjDyAUMvrTtjGknKjgaRk46JRL3ktxSyAfrGOD5T+RHduezuUGIeql6UyC4lOWUxNR7tvI
9mlRl09muZ1m81/UJf3NUYZ1Lkmb2jRghUmYxKv7aPly+JNqmH2wQCPGtXN806PNIKixgjuiJ4yM
0j833mQ9z9D7vGHRXIz85uGLlJ5qmC/Jsx9pRtayOmAvbe8MBhC8OdWw7rDDrCpLy13SBPZFxXBF
gNPpP1kAWIgI1s8Bbv2OJ8A6Ik4iYqYltXVssm9fqu6PN5LdE41zuJ0aUvRAfHBeBHQKJcrGKSfk
sI9Ce9oP+bSjz0mcMZ2S+xCbR7aQ8lWZUXIeqlJv/LrLf3Wd9QqB456AoThGnbF3vZwbri1+D/G7
nEPAgf1s/4zk2RCXPwNxoW8lfl7pqWpyIKG3JyL6cN3wV9iyAWX1OJx+XvI6uWRRkO9ho9v08iXy
4f/37udjXdN/EO9FuJYeX5mkBIRW0BLgNl6PdhFC8uLl5+M/73qXiDaVk0NArB5DALcmrnP5lEBZ
xcVNTtB41QOHTwDbExb9pG7J45VwJN0VPjs4UVM87kqrpF+bgSHzovY6dQtNhPYf4j7AHALPZ+wy
l7VhkjMoRHTlCBdr6uJhR0uWX7MBNHCQPPW90vufD2MNz6+i7Biq6hEdnh45t3Ju+/l44vv8m+Uz
0uVdUTXvc9/d8BO2W7dqk+vPy5wnKLBMCT66LCnpSJhiarepbX6Asnkvi6C/4n7qrwPh3P+9k5H2
NpUVwA2KP0h4vJu+OVAjif7QSvvam9ATO0rmJdJ5yZQw9in+dXawLNrPSW0846bMztTbEH9s2iP/
GJ+4x9rqbpOb7hFNWBuYjVeaodMCzdpZjt3fqbXCmyYFpsuJIbKcwTknLmIi3duoHoSp9sKCcjX2
1OwqVeqaLxOx0L1pmoJu3wQ7FTCRtid3eNFY+LV0zLtZBuNzZdyqktgFptJBFVnHjlkyquJndLeg
rxV2Ry8bDx6hCdfQIN2wbH5FmK6hTHIsoy6wXrKhce9isjeOUYVL0ll0LONQPhZ2zdFW3YzGe8q9
tjoVgxFuSFxBPNEwcbIyL95mKXiQZsjUi/ACnKMejs2Ybu/eN4ZiA/VOvaziCDLFGsEU5qwqr87E
ff3juNAco5nHJ4j/ekPlnrKhTLCbgX9g+5XYbvOw82mGM0vsunwdGSMnJ8N9r9DLb7xWEW4Xmt7R
baAFVAqiRaDQ2dYYX2NyCK6Jg6YotaffQlv4t2NCk3PLfpgFz6+2jN/Ek1752t29Mx36Irl9p/aQ
2xQdGbpCmvgW464eb+xGNnXz1iUeGrCo3gikyjunx7+AIZbI6X+1xIOFslS+pm1abAffHy9FIXpG
GUwD3eGegWh7Ju7yV2LAagwisqGoiq09qReymfpv+EZ4LcUI2KknRVDkCVgvdFLM1p1T39bFva80
pgvq+lPTKiy4tHzI0g7EqZxE/RGgTk0rV7/lotYEVbev6WzuLVGdqxgdCMKJZluS/vEsnGPVjcM2
aCwSGJVjEzNApFPiUEhZTIH2cFT+GXX3OcmYmnVyym1EJojbM5p0stLcl9hzZUtKFcjb9Go5zDCn
oDsO2m8fMw+CS858ES7kwMZveCMhP/69FUN1EkODkXfumEIK9TxKByNtZwBOx+NAw6hsNxKSDVP3
0F2U2u6VMdh0zd5J3d5KoqfOKB4qIhu3jQnLHQIOsKnpMtiNeR2s3juE9vzr508qrRzkJ+bv3LPn
a7d8Qi9gr2Jxh4iwfAz1hP2wNLBUNerDMBWo5Na6swLAx2hjJgTHfffmLiLrKWUNZygWMMKVlXNV
ju9DqTc+IR1jzZcNIb0d6GCZT8x++IbcxPnrxDDSxinAppIfcNO5LOVdj5fFbraa0HliSJsLpE99
pQbSuPZ9zYPJ2d0TxzaswmNiF9NjElLmcngiDt1p8lU5RxZ3dBcd8Z9/WNSlHt1vvCnVmdqQujsh
esB3KtxlMrd3Xhy8ps2w9eB0PUal99K2/R4RMrBChpel1Ra3sl3yXOrO25vAza7+XGnOBPRCsZ2c
4WOd7bridB4Yn0k/fsuZmXGXeu8BdD1D0ZOOLaGI18FmmQ3or2Y6ipjYPHwjs+KwDMFYcq+uWkVs
Qp+hPRzRbxLU0GRXES5bocitK2oesIneNDxM7Tac+/r9sxlBGWSdDeA8KoJbqIcXM6FZYI91sxvB
2IODFzx53VDvRj3QH8Sjd7TCgQIwNd9l9ZInVf2G0YOcsUdVmN/4FMf3UdbZwTFmC02isQOd1L+T
dzOvkQK7Jw7XRGuIeThW+HQngiafjCJ3nrhpsM2I8aEDA82q1uWnqlgi6ROGPVXL6jdrr1uzxjId
J+397BiTc5s7/01wpxtzUbxGrjs96q78i5drfOMZ5Iube69vgJp0qXyvpASE18oYO35csl8A33Ww
+tdavwd0RC4mWEi6MWb8AtdmZzpxviM+qt0bUaM+DEXHWy7pE+NIFiJK1WezTvYdnpMtgTWCpjPN
TZ0gulKDsk6WmfuAxpKQUM58PjVdnH3Qel8bihZvNrjyXDI4uPYDen5hyewjHfAJgfDo90HM6Z9N
WKL+ND+V6zS3ognF8zDa6PanTe1F9Wtcs991cXyWri1BNsJRM5I2PzuwDtpEMwVwlbr4BUQt031r
rP3PtckFTNie/zx3iWaonBLiNcg4YmPJvqXYw3xJK2wDp6N7z8eGrAn6+szlrX07Nv29rsHujCIh
0ouGk5Qg8QqbbImWSxM2efeAWuCfDLHHFMvVCsjEfXJ87yEK4K8mbAcPbd96h7hK33IbLpDnzekH
XCEJKpKe9iRRPtdJ9t7bLzNWoQ/S9kCQdv25W4AeURM47x5sTGbp45GKAfl7Ow0f0MzXriHD1zYC
W+LEYNs8MnESVcQfjFUsILZ0UubZJ7tBN/5aJeazmErMrOPkbaXlFRyLME27r7MEpU8vB2RAExbb
oEzfvDozNqNlxh/LiWHd41V7+PnKsX2yIckfRYPiLggYsXAt0e76nt7aHb0435fVrivaZi9tHrcI
AVXevBl5lN2d1vQOWY7yEKTyxdI81RZTjqPNgoIXzt5VRkemUt+VH106C8IvYbMa6Aus2QH5O4af
4KuHmy2+ImuEJe6qD4vpMnwFWqhuW/kgE/jEymAdMMh13E/OVH9UaXUza1eitQXxC/v05rTGr6Fy
rI9qroaNI8QOcxIhQ0mffQiGp62vzwi6pjsnog4i+JAfcl/+inBI48i4z3b3nZE7v2FdaLfCCr5S
bHBJJr1Dkib/RmO4+Qwanrpy+WZ7+7fbNNGFvkiwCqBuwVwDlr8UvR+cnV6zhmdQo8b2k6i/Qxx6
bSZ//AgE12TuspcwBxWD3hPnku08tqp2n3zRX5rC1WcApt8/33XT/+7Yt7dTzK3QSvMlAnt4L6fx
kvosOtNy28uyrm7jrL+8qpo+UCP3ZjJshdsEe/hixkeiR4zQab+ZEdvtczeY2PlaDkfKaT/iCmRO
jiOb7iAG6XoW/PKYvrdz+VKSlrJyE0pTi/2XsR3fvhLiW6ZwdWgsj0fTZxVPunq4gkNf27Vx7/3e
fizCwL0MLszd0mQBGLy03TUchDdAf8Iju6i1c+E97elJ0Gmf3hO47GeaX926nV1WgSF6dSYTAhuw
gAeEK/k+CA2TahQ5rzcY701UDOshRoQ5m9z3BlNnpjJwJH0Vrablu8PyYzyWsS0fmLTdMDs+qbGy
PiLU+3sqFPTIrg9pwclfWexRtnBGPsxqKhen55uhovGjKR25U018o6EeI1IlOzGMs+ewHMP7zxaS
h2wCcV/+tXLMiozi8EWhpFqzObBb9eiZ6Wcz+ykc7qUmOZiLj51CIdpPWqOSW3DkFjFW7nLVxMwY
3pRGc5xMjJCq5ukZR5KSa69+hfFEPDgnyhV0Mf0heTq3GErY0YkpOma2m23TONv4STK9WSTinvsG
glShyXCit/I8Ft8u1FzQEPGvVvhIOpYfBrgF1O62k+aV02dzFCUHJDwQP99Oao7sx2S+w/Z9qBOa
3E77h1WMtob7URq+OiK+nmHs3RxKts8pNtc0gC8qdaN7rpqbSIP6PCr5OQfPGSzao0g4EFU0L7YY
bMVBmeLRL4r85ln6Wbt2+zBrF9lBk77RoBleCdjgBAD/ehToVLmi3j2YgdGpoHoxkih7o6ewscty
+kUywKImJOxj2gXphBhA4J6wi2z+UDPzm1HFh16SyTGH8kYWIYDtvPkigRw+FLbWsTVgk2H6FCk7
3YhKAUDzuNdvkmKeBqwJJ4Rb+ggPexG/5ZsGlslHaITP9MSafwgTGSWh6JSKQNgZ982KnKX8NSOk
hLPuAFqptadj4/BwzlW1qdOZMnKIUVYlJsaMxrhlGDxILIr3OnGDl8bvn0Hi+f9k+qvxbR6gWQfP
RG4+Jw6sp9RlLbJzevzKy9AUWGRxyozxLoNrJnWJRETUz+u0HypwmnG9z7qqunN+ndcaj+RdygCe
fXbrTJn/I1l2O9V+8cc3BPTIwEJNl7TJ0akY1HiMSi8loPQDdIIVthSXWPXZfyTA01vXdXOq/Um9
2H7zZIOtilYie6YGRijXlV8lD9BqyK2LZDR5TyoykkvwMI8dwgrmPz1GMD860dlPSRDiqNlqw9tM
FnnQo1Ig9KI+JStL3vBaOPRHyRcFX7qEHbQU93dWgPHTcgyEgd4YPbsNAC8kYt2lGrhQ8DTRJRva
Yx2I3IusXB83gu6fEpc0vypg86hDicmQ4KtV5bYFQwtEfJyiDVnirQFwS6e9/xaN+U1EYP5eS002
jWW/znU+nCYNiANdXX7SLqk0+eKCBTwaPDM7cJDOtfEpCwqT6RbOAW0z5+ZfEwq3/Bxd/ZiNRvy7
JrQBtVZK2KTvmkczK8VmMAB8YgIP9mK0rFMtKCvjibKuBmm0a6ZsZHdKkNw4bGX+nP52hJWtB3Kv
DnA8GDtaNJW2jY2r678/FzUkx360CPCkUL2YZRed6QPvWe750+SDK+SJTdZOlNrb1FHJNbXCW71R
fd4ci36ODqOb/OUpDy4/L9xH4QXsHOQlHO4cV2cm4jpALhVPBrk+BQ6cPinpSiTz1kpwS/jaBzkx
4FmFbOhTuqnjMCr3RADw8mkNdb1R5lcXbNYD9rdVXadEXgZ4v/h168VWzff93weV9ZLSt32wbFfh
PIA9VWXeJYaRNJOUUBQc8FhZYiMmP2zOq/9+Hqb8ybXLs+TSd7CdLJyBRmxslU2nojfpMlkt6UCF
jBFioSPIrhYQ0r3poQTtGwCeUcquhUYShVA0ljDHeQdSLkIPqv+5DG23ED8axFkG1I6fL7+8C1tc
TmFgXlChWLupDHAoxzRQerP8vy9Fwm88b9iAtWl/Ij0j6nnGvF1X+WvLVdv9hIIQnEzGWAKeypgz
Rlidh9SiJV7arQQlfKNOP/THTFuP5WyRcMip6ERMZvHfC57PCf8jcX3zuCCIsdkB8CMumijaE9zf
8kQby2E2aCBSpi1z+nmxBufNlbWxTZYPuRO2Bu4b/LZSYwIlpbmsjOhsq3DviAYEdkcs75hBrM2c
2oTTbdyirGQyGHvDySM3u678/DgSTRVhVgEpsBJS/XUL0JZER+eLxT0xanzu4IyPP2J5KUlOTa4j
aET0Wnm3yQAt8ZwuP1fjZAElbP3OqHg6id6DGBOol9ardwUDdYbM2F9aqYcNZbOz8gbxmuvxr5BT
t3YTXJIq55gQcbGH2lhPXLvTWFV/M3D3JEov0Z6CaBBra1c4rLG+2QdF85ilqT4FbfQWRjHYoaaO
KDeIJ7DwOaZxXJMzpfBqVwYBK/PQnPhN+ZuKq2KDv4uMWu9iWnw5v4yQiIB1Zqc9C1wO+KBFJWNa
OaiZ5V054c5B91ifZsmQ2Y3TAKoYMeGFnHfRoO4oL2vYw9gKeinv7dDgUEfxjpfdO/D8goXp8yPK
dr2gH1wwyTRMIZBbliTEiEeEATBG0eXyt4lRwayP5k3jIpcqEjpaBsNFVvTpNMZJhSVoJG+OU2lW
R/Bn/Pn15zoNrb9r+zBcothuRFIDQWAqvPcp/h0HgG1qJ7/HEiNwf598Q51A8VR+x4nbtRBFOtE5
0uFwAnsAxDHBTKyiPDyweCxGRR8NhvYWKr1ok5cxIsLB94fm0GpKKmFY9oFpn3uIWlZx7l+FC1oQ
b9jP7iVA4zab6jTY7rgdAteG3sBAU0Hs5YJMuBl4kDL5NNHF2KYwlCtVTyewLBzcQhR6VdGdxNJp
/3lXGxYD3T7cK1/rLWbtb7r0xcatJ85UZKRHYMMdvjIWvozo7BId5M+/A9BRkxcMF2v0eDaymCrf
6glo8yuagUkISXBE8FDhyEB/20c2VnFnhtPW/Xd9gVaT0pXo18yyYcCK8aN0oUo2pExWeQAmSXYv
Q1g9pyQ0swgM5kZEmv51PsJ4L7ZFoF+N3ONQZjZv3tiiyh/KHXcJbjCHAbsdAkxlMSTe03cIY+5x
LHaOcac5Wz50Kdy32WZixjwQMHrSVHfEaed0LE1cYdArsoxQvnQJuxOgYDMPLRQPN8ULR746QLVv
ZilAThiQYeEB8qiNFweGO25uc0sQ2aNKDhQxWHQmyqyMrZf7RKxA8/qXyIge7W5iY4mJfXQa4A3C
9vNthqlozSEiBcLl6INBGPXapGRlyfPPppmBaemiR5FVlwIPx4nbe6sCHlbQz5CzZJhdqpz2nRVh
VMTLeYqwJnGOaS+RWyJI0oTm9CTQLwoJhzMp5y+AUqUYz03D4QwW35T9codx70RYtmXuPrF5LaEF
yJu6ziyQpMQu1x+T8kBUzORZIOdNl2ipInFJ5Dh3vaUPnuW+Ige+dkR/bbHSYIHxui2qFMLO/Wx4
MmKUwnPu0Bs2/YPjB18WVBroefX3MA8vU9B3G9+t01OaIZxoE0RRNbiMlWhQZQ0OmqbQtPVh+S8E
53zs6l50FC4hIrVCa8J1+myG3zDNNNsdGgA/IvACARQehovNoW7fitdmBkpF3FDo+F8KGhUw1hJF
RmerPb07qJ4DF1HPn6qb1b6Dac1Uti9O/3uZJdvU7CVMNGKsMYlTEOLn7o0RxGbIbNn1mt92lEO3
lKhgViVMmbVD03MNwJ0A6hIKx+AFP7vwtNN+/oy4iOdL3BkyTxvRk4kVqrg+aXInwZqyopERka85
no5EXpcDwpyV0I5xoiiOD5oltWr5U7G81JY8qqip97J5JHUJm6Xkh/OVozdSVT03UkcR2qp90wbH
vEsMmM45F2/Cy566BTpr9KgTejl82j7xiWNEU9v+Gqdh2OqojhfRtsmwBLJY2fn9Gam5J6bqTAnu
raVnN+ufr4c2OOM+huQxqMV0V8Ay4eyjz9lMSAcLa4gRn/smD6CrpprFPyGYDNG9+zcou3gVZ/ar
NU1fuqOBRff4c6bs3TG7vHe1Y+2lQqfljyxrOW68n69kI2ZEjUhSKNryl0nFGAzjpH3IghxBPLnz
uyGltVsH3j30kG/6Sr8GkC3XwOI6jmqjt7OD4Xfb0gNQQg9wuGfvQJDS0ZcYhUWP9nieqANWHHjD
s4dJalB2gkHGID2spGfQTC+6QCmX4vxYlUH8SpuLqczyEgE/3anUfzEd+JOhmAmQMF9knrSnuPwK
0fXuEPbguFyc2Ik9Teefl5pJAheDIlRnsJ+WYMlS/xry0N61hfgkmOuVgVex76N0w8JqHguFzy8P
9Hi2zCY4DehZEom8Bln82S8RbytgAL4Zo96mgXCcFnink47nohoRdU7tyW6xIrkpGA1cawQ1OMZD
W+A3DQkxbBGF9hl24ji6ZenJMMY3CZPHM2sokyZ0lkxW9m4YIbvZNaV2Y/kCUWCwYev19tQ8w2nk
3BFbeDX4yd9RJaMNYl66HpDRcXOajxAo6mM5Jai7YmY5xZBvuXORcXacjwlPkqTK4CI1y0d7yEeu
LaUl/bF/uZ3SnGld2g8lh9vKauWDTQ/gDD8WgGZgXOZ5yF4C+yX1kXOlSgr0IE7zWBV7QgCJ/qit
j7nnPKQqN36TZBBQsrJM9Sb5gcRth1jjBVIOqBfkN9U2LeCHqp2t/YzeKvbyYdWlGDk9LX95XZOe
wV7y20oxozLkXWcFvuSkxi9QZV8mv9DdNI7PEBrgDoXy7mXDX9tgG2kMscr9OH0oyur3NNgBoZT9
5xfcD7XuomoGBWVbmAPIbEFbkK/84DyTp7K38vQvR1O2XTICgEfjLzGtGz2Zz9xum0MUfctaMyw2
VEwoYboWLHjc8twGChznZpBEcBpeQ/fcGuFSxqKAqPjpeiBp5sQUh8E3i13U02jOQvuly/3kmGiY
KUNUP87ZPwd6yAF96N8Z2/rDZFGKV+h2t1Pwz3Cnct9PLkkiBqhDlgGWcfRqwVZTQa1Lzv/oMplU
pBkDlVQ+IgEoya8HKGi4tHiqhBDonH4DEpZtaqj+nFY2Ah22s3PT/yqijFV16hEWeyWKf7PzEVZh
ps6aNDiEgT3sqvo2uG9zaczXqkAxNnruLufKD8JXG7dnZt5EqIszrA5q+s1Q7I+b4PmGhyiPpCUT
Nyf/htoPdrg/EMh4WT1s+wITKasbzgIMRjmGgm3EcZUOzuJu80gJb0xsE0YFcsMhYBKWKke1PoHy
jNN6moA6eH1+ifIOt0JMXnE3iWfHETVHd66tjksMYcBDrwhQzFWW2S+e3+uXIUebUKW0pqxY7xHt
oL9om6POPARwTX5Le/Mr02V3KJZlmzACkPv6O6CRsmEO3xyE2sAWWIvUJ9bNIblNhc7fIg4gXRvW
GwcEgmHn9MrBZW1KnOdR0LwCAmgXP365ytrQfvaHZGM0vbcROEe2kzmewpFiAlNhtGtF87cWLhB4
hFjGqIhsGjVJNJ65j2qdUQ3b3rrPi68osYmDx4RJ7E8vNqk04/VMmiVWgvQCxIt2Dd9crGcHqDwy
HTEHwD5iST5Smn0nLvRzI3K+3HAuoLW0D1h36cHAhW2N+QzCtXW/acmrld3Rl2dEVM406NMIs3ib
sLXLJfKIbKP1kGcB2XG4OMz2ZRwqmxYbaRQkWO/bGl0MhCaBJQSWhTvj2k3cxz76HsexeuR3y3+N
E0CT17LXLGhGZz3xMNE0cvMdptqGDU2T9m7HKwhRzmas5H1IjK9sKnmCFWZxl3zbdazaq9EkRHC1
1uuk254r5VVoLkxk/RSvsVE+677/5/bdCYnTqg7jYu31ECrqyNr0FLpNHCDgmJz6buThxY4tArwr
qGBwM8itdsPdnDl/JiVrChhyoxPP5RxLABhZcSQZuQQ6ZfA5YnBQZIZwPNLMzHbmEN8dA2uwW1wL
W597pqMrYLn+VgTNfZI5d6XCtiCjmHl4FBVkqpcXV8FIxYlJRR2aINlANmAhEfcWD/pBe6T1ucam
zRM0jkMQr9sQr2T/WRWOv0Fis8coLfcdQxfwQxu+T8AcBeYTyXBsP+XDdyD78OIE4jWqHeMAjfhD
l+m1mqAn1w62qv/D3pksx41k6fpVynrdSINjdrO6vYh5okgGSVHSBiZKJOZ5xtPfz8HsLknZrby9
v4sqS4rBiADgfvwM/9BDFoxZlpvO9enxu/iOIFGxzkTBpN+aN5SGAFjq8gj8aj3W6OebRV5AgcWi
M6Jsq1vnLbGti7IuJkF76yEV3kYCXY3QTA7dXH4YWkc/eA254jx9JilBKq++B28EmdsELIAFC7pp
jBY3xKW1C0h53VgDyC9q6yzTWmIJCMspbGDjMFrbeiWNxJEe6WoeHXySjhh6lZyRUDATJKk6W8tu
2iDaEIPTdeCOOnPLuWEPK8cnyM1Qh5+jqPlalq3N4iNtymYkBTCGeESpA2XFAGDrMBwzPZ/BwgEq
CyW8/TwgR4njDavt0xSjCCjjK2PkGuqJi+ZhBuVsxN3UdGJzXXhoEuLsU3jnpG4+2nVwyGg+bXzF
v070utowQ7v1KBs8dzj2tGpXXs7kqR80Na1GJNb7koTzF9fAycWdCwOoSsz2m2NWymYISspwC1Fb
sk2EZ6oHDSWGHS1iHOWmbjNU7e1cjQWcCCABFbsXbb0eweeeNEuTkVgbaD2cmMGrgBSAxYexVNi+
c8DbojjVmssIAebUJjWKCQiPjUNtG9r7fzWPIHV9ClFogfFBmuxTxkMzGHQ03u3XkA4M3HzoGJbe
0Skw5nvoeNpGDwMcQkq2HtQ6pUpdHl0EnZFB0nqywOohK+YN9mDlua09lDZ9HZk4o+N86aJXt0PQ
HYcY3bKMTZ6O4uRl6aswy4NZQJbBBmDeuJC3k6lrtmbdgOz0vDdQTf4HUBQE8KiPvpSmxoF3apBv
+CjT4FNnp1+d1j0OvT3d+8k9wZSN9qKPlbiJMZrOSvsA7AUunAoIU5gimxRG9ZpeE8mQrMprsGsR
lBtK+VmCef5YEmbg/LYruxusK7yHbxRvOB15ZnguG13Q3eT87yAl3WZe+lU4xaPZ4NIIesmD/V7j
Bj53O72voEFITdxOhfXIyPGlrOUnmaEBCl+Rqs4PZXoeWz/GW0G7zkML8yakWJ7sYDvBbF5p8dgA
uS6PycJxk8x5cRGAJR4HyYHbCSDHUe4PiNS41nArZhC5kLVv3LIOcMth4gDXuBTZZ8y17kbc2Bz8
02kINDfYWwPGSs1wXxl29skLALOS5icmLJpId+CFybuw0N6YdeMnaclV6bCd+y6+k52qnlvLxW6M
FwYCSldkSFTGvePszcjfwD62B260Cy0GNQYgPjCqVBEkoT7U3RnGTbtH54GDqd5PJVL2tMBu21EC
3RrMp5YcoY39YeXpiKCIKHkGhDFeUUOk1YJdyBiEuD/LxuCEqOlvNAh9Y4wOKhrOR+GmNE4D5Ycx
SHFsJPJXjLsyqri02lBSbZvU5JTR/fSQ9xBIenJvnbJjbRfBMcIy4SDLbtd1pD8zxOoqyU6A0pvZ
v22NoWQ6oo+7MukFPF5wZWaKSUlmWqsMLNoawMb9GDC7D7N43yQCrccBkpJayUkD0yfCpBtGvgu+
nUIWSRSaWnxP4meaSGtLt+/QmwIIUTWzeM+Vds1SlKED0d0HpOSrDnfeCXA41Dj3i+F/qxwKsN5F
hMuExB+2uNSPKjgKyEkj86Utko+3Ipm/j3qJDwgUuVCflXVL8dagJSdSJZYBpj2YAOzZEX0hRlY+
TJmc+g5FwsKcd0bo3om6HFez159MwOFFK99Mh0GufR9N1hXf9mjj9ci7zfmL3sKMdy91+NpGQH4z
ICz7ugvCY+sV1y5wuey8ccAjJPlh0ZWQiBsIHWCVVh6RWth0Yd9jCOCWR7AA3zH405CoQlYsw5bC
9YL40UtrcMm9Fm6qogk/mOCrm0AazzpY7d0Uga3uEmnfFch3wklke2tDk599fCZgf1zNybZe8DQC
Wg77/jYtp+QMZk0iFzKU6LILksQUkk49+Ac/InmbU7BgOR8pzby6zZk9ik7XD0WA+WFuWzuGyqjc
mFcdjSIU0h+AjTONrNN7qN6Xkb6eyRPuLchDRUzHFKAyHloZdANvjyLbgw1F0CeP0GX9YPg0vLLJ
A36r6FsKVh3j6SMAkzmWaiIPT9BUwXNqxldcaFrjyZIjcbKHM9nDh2Fsvg1C4PBWet1hpUI1Rqsk
sMDrJHNHgjzCHYe1TSu4+jhjH0TWZ7MtoCtQttGbRhd+1aov2EOL37nZTTpHd7Hdu1zMTJMOgdRd
MdaMF6z5M0YS40XqmgQMLejzpZ1z9OzkJmEoi9VCNJFwhuJSttUaQ/fqEEzNWRf+xS2pKVwHxZe+
L9BgjnC2x2Z4WhVlTJtrot2AMiCdj8izEH+HQR5oAzAAi1ZHgI5TG9yMifjclBWqUYw/PfcJvCy1
XQl3MnoJRA2vxgUBk0b1y+Q9DCL74qb2G11U0lx7OkWCdCe1ky++gGJoGbvEEJznpkLcqGJ38Ges
eUsgFJEuV0XzEpbdKdMeKlJMOtbjdHAa9wvY/DMOjS1PLmDDTcQ4UPPguhFyDUur28J2bY+RZXw2
yuzWqmHQw6rb0qgYVllFGZN68ZMXhheU246eO14ztzx96TShA3kdRpYuAbURYNhk1WCnKdwBqMXV
DCRzwrnaJUDbV4Hp39Rkh1s/gWzmW2l+DGv5oWltB74Q0F86fuHWnjIIMZwZgXF2WHTYfZZIRgco
HlbWkR1dHnxr2C8WfMJ275PheyHJVkDX0QAp6uA85lO26xz9O6dhTHdN1ltEoOq9npaYHyHgtcHN
S1w6ob/MjtPQX621Pf1etK7AFRFuzACJe/gIQ65ddNdKNnrHDWEAK/fl5O0DQcXlSvCjehKjTSXH
s2vGdAOsHPtOP9m0HYo98TQwT7/NzOYLEpMon5Eanmu21aoZGhwqgIwBF9wWOEWQFvW7uodK00Ap
RfEN0AoerJOdnyP7Yvj3vt18mu28QE8nk2cr+EwvlGkuaXORyeDsts03r+23YIvL4zhV3W7t65zl
mau3z7j+QSRut0U7qtobQV9RIeuAbxA44OY058iO6lI3rkZofRz0liKbJqhl1E/p0AzHfIgOVTHc
1p31ycuq4iAKYeP46x9iIaxNLjNcU8BEW9O4idHGSQMU75IaXCidwAz9/iMgAKgdOAYd7Lq31jZy
6QMGfVhQTDdhO2LgOeGE4x71BHHEWtsNES1sEyelTWtiWavpLRqjPqQldBXYssYRgiJ9bsoIvS3t
e4FwhmXvUQdG8C3pmXkM/qMBNXgXu90N6denYfxW9xy6ZZrO+2AYUHnB0xgplDUQDAcctnWeQRgA
YywPDtxxJ4Z5FNgGrPgoR0qwaj+MocRupcAVylSyipCvIsAMczI/Wv3eZ5K1A473wvoyVjJO3io6
skjZ+nep5sCTg6HKPfRjpqBfujYrb1HEjVYib7aL8v7/9yYourytpyuYsiL/0WvA1OmJ/86d4KH9
x81XXFH+u7969yjQHPMPXeg6UlmO7RgYBLw7FKh/F5btStc1pCUN4WFD8KdDgfD+gDkB4N+yyHgM
Wjv/cijgV7oNo9kyDdM18bL63zgU8Cc/GRTYkKVtz8DO09E9aVqWrgwMvn29RnnQYIfw74jIcbBM
vbkx3ZfIytY1xvcjxjifbO/Jq7FmFZ91fLcitLUaan5QY7sJfLUMUxpbPmqwxqrs7wz/IZvQy0lf
s4CuvTeg/XPObBtAzVthAOHOn2aaXHiuwOqjcwDzEG0MmOlI79GFqpuRnuUTLE6oNmzWyV8LxOPT
ooCYWsHWfMi+1u686/XXaTzKbliBHl3J9D4JbgG65ua8SQNwFuR6RvkU47/UtNQrucPZA62wjdZu
OR4aTa4ZHq1ahDUwBwbcgswBRvW4mfHGSBejGYAsCbgBDbCNKwhvimbwPOjPafhqOJw9AIo9SvbW
8LczCkzSD5766dr4V09CJY6YitWdc1uP9gt6FR+blA5eQydk9U0wzDtgV9nvMaciIZV4M/t0d30x
nuUIp2AwEKcJ9c86E4E1eCVUNUw0WwLjXiK9hovQqixfq+zJQTidTg0Z/cGmIgbXuo4Yj9F2pgZB
/0587HcOXC0HzHHhvLRTtrbsej1A2rKcR0nyY/f6espXZfDcONfBQKiKf3T1Vwf/I4OXztkAv5sL
jYZ1PmOcxdBuAtgVxa9ln24rwIiaf6jBXFTt62T7G0QjEA5C4D88xGZ6GcejB9tiRMuJkgQP9rU2
vACqXU9APiw0jHrnOU+Bb98hQHnCMZVkAxU5gBhG9pqDg084sFABAGv0yvSbzmt4NEjpmSfSy0bj
zj41zAEM7MWyipIQIYrQB3dmjBhi9Zib3Qvsx3UQFJG4aQBazLQTrSzdyeJpml8i7kSFoS5GDyjC
R+OdSQetdhnQp6iuN896dLKgkYbAmYF/rscYEXoUovMi2vPlKJabXevXJ2OgtTi+Ygy6jtEF2R5z
ZNJwOIDpDPvkmhfPcfUKgfHixTZ3v3mO8ldm6f/7eHwTfavxvHxr/6nC+Lf/tJT5j3/+9NNhe93+
9gU3D7vHX1/w0xs2/7H8OngtNl/brz/9sM3bqJ3uu1cVQpsubZcP//OV/6+//Mfr8i6PU/n6f/7t
2/8UkF39d9F427QFyhs/RnD1B++B2PD+MHTpeZ5FxCOC2tjIvIdiQ/zh6ah6oxVt4BFn6/+KxLb8
w8G3xXM98BCe4QnjvyKx7f5hC0fwB+7ybvzqP6/7J5cf7sOfP/8j77K7IspbQqvBZ5Q/OMXouktw
tvgcGxtdy3BVoP4hEM/hjMeFQxO3JNO5y+jwgFXrPsW6TqnpJni2WXI/kb8pIUIo4+OTVXvPIbPz
lWw6E2isfTtppgPuEalkhB6RQHE6GtEK34N6DOD2dmdV1nhnOckxYl50zOf04luIGRudxrDIB7r0
w93/7y6Ku/PTRZk6UAXDsRhKC8dzXW75jxfVV3OJWm3tsR0FJVuGiWI1eg+IZnTwaaznEKkYTAJ1
4PyZaoCKeKM7U32Mo/AokYPb6BZKIVbjn0DMvs2V8eyMbbNBAjJbQcs90MO/remDrX7/vU31vX58
GKbu2K4BvdARDse2pR7WDw9j8IaESQSz48HCVF2A+NOyW3OClEMadi4a2K91VG6LGAnWKQbmU88a
R2VPg1uvUftV97yp5aMDWUmhy3eu66ZUudRHE9Qev6OCriZ+NISzxTtYrKxDU5r10QO1BMqXTDRR
XggsFwDVffNgMLMZPOPt99fpmr8+IJ1TxLYs4QqTVEB4GCj9dKFuWw0josibeNQ/GmU/IQELHtwK
eVx+qffKTLq/SF+eALttAIp4t7r4PDMrY8jsaZsqf3MKsV9eWmm6s2Jg8pDWGWc1jvK0fW2EN0tU
luOAGhqC1Q0g+hkcqth6o6rvS9zPA9QHVzGKosDG8QmkN8qsLAxbWv32KbG42Tmd6PXytnaV08dv
W06fkcTCGfTyUCiIbIVcvgsEDk+R0t2mHJgj5dnK6ehEpJm/7vVM7oGPostTDfpBN8pHP4rELg/Q
ADP99CUCVw05MgzWiS6bPYKz2MVV9QM9wUZpP/po3+fuVaKUfKxG+zVCsnEbGgAels/WdYqVUSKd
YNGdSJFyoQwI9rVFgt5WzGodh4cOxfg16ZPPIQhxRq80M1ONcVtekq4bY7+O44uXA+AGDPlsYFys
2U2ziUtKKFwnVyYtaKhtiBTXDWjqqUw/4PDZnJoke+vjrTtpj3P9sf+aD45PqQ4nqTaqXSCAcyN5
BEPZkavltk3NRdLbZqpChKCh1K2MOoPaW7PmQmAEa5S6ULOhxKTeNinR/f5Bn7Uv4ZQhqZm7yM3x
GOKOvy6bXO5BLq1GDziJl8j7mjhKggjxQW8B0y0fGPsovPlJAbdqro+ppV3R6Hnxe0/ZGCDRuNxC
cCrBcUZiR5Omf6JZWp6Z2x5QG9pMOnYOMJK/pc6McmfOvzbGMzaFSBQwRTnbFTcPbiS82Pmb2WiY
YwBPGAtAX9Mw07cGQLqOcWo5YQbKmE7t0nzMnqLKqDdGahBydKTHLWF+W56fZ8QvDv+bbDaC7E4e
dEtMjnmdoJu/M2qrXFdY6KRGQMenwll5NvsnIE2IgfWU8Q16osRxvOW75IS09LfICR4xKN1KzBgu
fWuomMwbuZjmbfVulyZpsUtLDcpBE340Ro9R7QDzKOxBu7lm21DZ5+hiFo+4g56WtVyluyHOP8ge
PnEw8JnhOGD5o8LGsn2juGw2y8ZsHVyzjI6WxsDFlNB545r0xqw8lmzOp0uUsSKTZlTsfV+WBHiA
4yC6P/8+NmZv/8LUADJSVjXvwRxMBRROzInQO2o2oc8vi+5rY0l3i05Bv17WatNE2xmBnn+9Zlm9
MbMNpA7qhjyWDb88fC/yAUipsZBzTNTvSy1F+d2M7zNke2DrM7yN/PQugl64ahsJZhwfK7TYkWF2
BJEK4aRpNef+eXn0y4Uv/4XUeb9u65JZfSRvlmDkq3swRXzL5aOXK1teVkNqhT3grwcTxfxxQNdW
NwSualWuxAX9U1HZ17mDvpXhXuToNXhq5fyCxVu7XV6+vLWbSIzlU3jyLYfAbO+LxKV/xAAD93cN
LdrsOyTEx86s+OcoeaA9WB9ddRFm6dCDxmN7vfyoE5ppS+Aw6Y9DTxNkv3zrUNPxuLHmbQB4msmv
3Mu0Q4Gg8V58ET9P+OBth+IpaBF+XvY0zkHbKRjyfReaY7JCVQRWQPqSp9DjtM7ZTjlsj6h2ALtV
ckcuYrPLo/3k6N2xyIrjYAU99U2NKK7DAF32gbUjcVg5pgOToyxg6bGrUGZFNAXmAminfWojAJoE
50bLG+aH3qYfmcliFsR6lu6F1v1dpUKHKfuvAL6uoKFX0n9W3GzApuzmtEuezHl6BN0CJoQhyHMG
thM3I2QWgmTaFxGiFbN0xSUrLylKFOFU3iYFESVuzrnaiSDWOXNEIxDn5OuJukHLI3jDowbDToMG
XQtTygqHj46yNC99IkIsAVHSGVNro5pgOQ4m2KwgqKrtqOhOCYgFwkkvGvRr4cSuWk+RntGlH312
xnLwgyGFqTNXz7mG04xbtLGyOUUHnO0JdRcUgAa0bbl4rdyXmos6hwq8ZTrEB7DsSAssyxM4QSeZ
3OObSxziAmKcNqFygu2uigwPmJNKMQLo/Ls84piwVExuLBvSIqpSJWPJDaSPm1qdkyPsxX1jzHdZ
o2Ed0Tkf8pqVVnZEUyefjCttuBvLmu+Y2s24eNKmNAztsOyM5eDCIX5cdfY2hGu8Vp87ktoB+ORQ
9SqYWchfSmBorkMwMNi14NcEIKuOtw+GbhOgAsWYfdVX1YgpSuSpRAjlQ9YGUXvefbV1s8aNlKPN
T7KX2WDSRVNz/CCYoq58Drh11yfOsa66vdNlD9AWo0NcR8PGdYC1TBqPvVVqgIVD177UG+MutG/Y
vyibp2SMfYaJALTjY1cCFibpYDXziGFkYZGYA+YAlEmSKU2ENqiTl8wZ53H9oBK05aVuA/gyrrKr
8HBXRYIIbpr7rJfVfFpWV1pNt0U8IEj/jN3VcJg6OPd4wB4ym5k2bXIzprate+lD5HlbwpNmScZm
Q2CthpUreOY9GLQVuBtlITTUW7NETxoxLmXegAsG/lX3OFMgVmzwjNQz0B6ZlVVbHYEhawZXEODd
kKrjtDdRqpbNl1BwoojYHo5j5DYLsHIf6jGw0SJ7XFLVxqIPU3kN3rbE/CKU4iJc4IIZoi9jgldy
5GVXpKyuyeg8LzeiACqzKybxtJx9mhuCUYOZ5fV3edkSVvGeoPfehQ8DXUrQPmz43De2uYPKe8bs
m6mx3q7bQLd3QTh+Ar61E1Tp6IaPG3VRLPVmLwAgroZ6RiALm74Kl4ptlIH2tby62y51hNuwGgyS
PvU3hHg8PFSVpH4KYPausN6FHBCYSxbmuO5jpDLQpGqgzIRuuV4SiczsaihtdsygRz7i+pGMgbdd
UoRlEy7/FYZ6ScwywveLGQb2qjGkB6WgOhWomLXg5dHqMlNcEGslMWx2u9zw+k0Z63duUYOKXZm5
97icgq5LcIxc8yloHiIkki1ioKtSw6KIEuxXqg9hUuHiqZBwvjc90d9HKyEBN7R8zHJ+DirWSJWe
F8VJT+fPve0CbAFHtUH9Am63P+2WFWYnEIhzn2Fzazw0w/Sh8uqXCgEnVmi9tRHgDGDcrBPrqpv9
fIgap93FkziMIePRfKiPKFRB1okQ7moYoY4ppuLcKCP2MsSooptgJjYvq6JT92DonLchAQ6//NMS
SnD4e67M+trMnOZjHGks8vGusr4DJTbfrwHvkq+tGe0ah9C2RCvQ2MwTVL4hVMpVkOABjAKV+i2w
0mbjqOPBXDIRTuLOgn+4HBJL0K/19Fz2ELPijpi4xC4Nob+dD+JvBZftvBRWuAZ+9iLU7wBBtduy
oACqqmDrdtZpmr3HRmUVecTS/X3BZeI6+2thaXC8MbSmf2ubHt2JH+utMJdWmwzMRJvOQgwvz2ib
waPBlUzdwJ0m5xOGjaB7zPOSF2O2fp9UrOKm7ejZhc289xKsOQdwbEwgmapr2g1sAcKmDZubigIA
SreC4eutBo0pdGewCVFs3ScY9uBxJh7YAj0E9+8IsoYAurvPS3o5h38OC2gr/Q8dDeev10p/GqIo
LWzDocn887VKcn67RqRzo08sV4zoKYwDNblVD1YrB7kfQ41aUH1fcu33EtGGPLIKLO1uyRsS9DFX
TRkroYfSpJImOwzq+ghrilA6FoclFOiiPZKFrfvWSyE/ORgeUHb/zZNT3/aXlgClMgM/y5KO5ahG
0I9PzsnJHhn7+hvMx7CTeOsssGjC8FFAwxcrGAJQAQyl9MZFcwSFoOOyAUvdO3YMSDfgjcCRDE+Z
1v+5Wpc9kmpyODiy2rWp8Rnl3w20t4m0Kah2ZghDiNkl86YCpTLMQiGByj36/jhrMuNWN7XTgXNU
Frytb7+/XPGXDoig9yFsi6aXdEF3/vLwhlbHMcZIHHCWZB6ob8Jo7AnAE1Ef2VJIAUZPyRJinCFO
cLceBg0TnX4CQCdS7ePvv43pqj7ET3efr2O4TD5cISSPQO2rHxsyke7KAF2oDYCC753ETCaaNTLZ
UuVoyHyiaD5TSIsRajDCVM7aKlH9RNjT2QL/upO6SE+mLz7MAQauU4u5auOBx/SBifuWVR9Diz/s
m5ulT8Xg/0sTk2LlulLVp4uwBGgqG6/GJmE5fvtK95hSEosYxLKey5IJSdfhw6GC05JNaKgAHF2/
u7dkTfxZ6q6h2et2ALBUh8wzYzy1vPOyLTyqdy8760xgNoFq6wUwqta8nb6ebe8r1HI62mAxIf2G
60qVWCofjONEQ/j4rcnHKyvq/F5LgdTgwH9ZzolChTEm58RW3zs0Y0K5CPvVg07OOnte1lEdkQdW
IyWzFB5qqVNLxJkH3HIj/7T0GHXIfXvLuyw3aClijT5C4JnzDnYN/paBuUXpXzFbJ+bcaDOXpnxM
US0YTc41egqqmASbMft8E20kGKgjF2bfgL9QtZsn7OEtEueqaT4uif7SN8h7BI1iMtUho28w+jTP
iiF6DRLn0lr2Z9MOo03i0ittkN5KQ4nUBroEO1Aa7T4pHHybcb1CQO8pQPXH4kkuKdZYiG3aWS/I
kVE96JO4QCe6q4PRXuXo5ThTch14s1WdTOMHZN1oJMzWqlOtC8OJIb92SGT0m6G2T2GKNqUBnH7r
q2sKyukUmwOtqzrUHjNSyV7Mj4FBhqGeFgldf0h40hvw3s3GTdvxDpUTGrvaEcfZ8II9OLQsbdj1
zQhiknyTSXtDineHVDI9Awfh2dFE7SYGCVb261rFxrSdYd+EZbM2MgBguul8XGKsM8KArOb4+xKK
EhcnPBxY3g9n4fN2r2gKWcCaQWB2kbI+cWNyDb26D7To0Y36coVtT7Ua52heuS4ed0DVT8Lu1lXO
DNCExm0PNuKDMiIuadQDPapLoDTkaoneQ0FFgJnQcblY4KXuJhqV5Z5UQ/neu0DuUUlMhLUVYl1k
ahQPSzoHNX7T0HU16WEh+3J971ur+gbpRYRlgBAxjNRGjCltDWB5ms170VaA7T33uARWJ2xvS9K+
ta0axmCoqY9UY05rYjAtA6AbMKzGHtjieqnbAfsd28qHQF9UDxLO6g4pV8Y5NbS6WTWvW0v7EDcW
bFLV3NU8DX1DjHmmLMddIqyx+HR5aiJ5zapZw3B5EBd/hv6Cvt4ZwiWPhmJUyziyXCvARAj+1uSi
2aCqE1EnWCKOFbbr7AmdljqmnDBjVFMlQDJ+1wFiDjsqp+hMi4Sh6VDhRYduN2QDcu5lD6OGvdEK
JmJLOfLeJQzonYZx+ywU3WOeKI0sKEs5EPRGOfaw6WMFiO+scgcf+ona6JiqMhXnlvuysIGe5n6y
a4CBLsdAlxIhsogWXyu9nV12KYPWGNqtE+21rG4Uho27KzXezr4zijbZCprzS0fMqgcUnF3kO6n6
4abxzcCzAIHQQjY/Z1nidfQ6QjC2pZQSGCwLNBrpx4AgvOhIL8i4vbPsHEEikk5drd+Ooy/wapzu
Mabemv1xufRBRQmcOHKUQcFtYP91LHxsStXqGsxanJvuDjUP/w553ZdIpSXeED2PScuEmHp0yZiW
HRPgrYsUmQlUE8PU3YAZI6RbcVkKDauMPplWjOZxZb90c5/uf3/mCTV1+vXMI3mS5E6e50haKT+f
eWZuSUS7Qng1YAUuucWIHPBOoYYoCDn/2Z+31JFjpP4lZASuhrzquAbiLBG6TegEpqF+8beEMpQ5
VwWG60tv0JsaXkCQnrvoxomaj73RJiwo3P8IhipyAzaCsBOWl6U14SWtDzGb+CgFGQ9elJrDNFWV
0HkIJbeVa1Xg0JvBn4dir1PdeOiAtEtxG0OjvN4uT8XVGm+VjVhCIwJxWm63q56z5qV7hLh85ArV
W5qURGi8FAkQYpG4R2PIGeECakxGcVnaHOOIhrKD65wQxc0ohocsa57Q/3haEn4zp+9QEWvfu5BL
jj/STtjYQ7wePCCFGkQApwujGzhXB7fMjp0J07RNtb1Bpg0xHM8c2p/qiFJ3wxq0T0EERHBp0v/X
ryDztdNu6ZhK/Cz8yBXr955jF+DREsGXUI+DMTBtDoj9q3ivqySR8mnYFDaI179ZM39Nk0xdN2kI
Qin3XEwLfl4yeeyNw+hCx8HFEcoHcg/4YT9atjJnWx6Jur3kfXj24LndVEgIjobR7f7ma/wlV0bu
zlVhysFWQEgP+MqP2ZqAfpI2aeCi18xAZinkDIyn3RZJPornZQmnXv+l16dvWgeYGi3A88BtpXBh
k0Y+PYW6T49/87UUdOeXHWXqBrme5TDj9ZjI/Py9ZOjNdTrTYMTQSe6z5MaIW/D7Q/ipiGowlRzE
S9YRZCQqfiODVQ4wj8jBOUfRBVoRbiL2Zjoaj0tWtLwac/CjaXgfNc/JD1b4Han9BGxd8iVTThop
60M8QfRGoH5dGcNnXzUAtIkYVgdAveby6nRYLgseUXATOBStrQsrTvnmmvgRtB5NaDTrz7gUlB+C
/hDF7fQBIPNdFNX5uWV0Fk36oe9oEqPQBfTUjuyT8Kcn8IdE3BwLv9jV+Asq52XHTqqFGFcUhwOp
KoayxFmTiZ0cXia3dXbCnj6OmfnkBZ9zW4OSrtZwX8DKK/L4Cp0zOAw1/k/qi9E6+9h2qLuYhfl5
pLJ/r9/cfI8KM5w4NVMW2rjORyB07zMZ0aL+EiIPCbfhWg10fRiOPsYJd2WJut00YmRs4qg6eGhG
Ss7HyUzsDRIbO3BWr2QclyjB5IGe+kBuBHujJscTsb9bRjexT75ErvY+v3Q80967F2OkT7zEBjg2
j3bYfE5z636pHt+3aNm/wMT6qop/WqGvWnBYLnvJAJexogxPMhiJsiO9KBzibSxt3tuyy3IOwkNQ
Xgqdxbysd1X4NRWuQEuCv/QcdBXzhuKMUmKwRTH82HU8iOXTYjx8LLCIcX1AdKFoB7z71E5YJmzL
18ZcFpNF0DZDwXCgqRD7VI+lc4MXe7Ko+olUagzYeDL/m6aFoUrbn4svE8CZC2rC1m2H/fPztkGc
LJj7rDA2geqa2078aU6+CK1+jtWyMdUTWh7tclQsEbKU9JyXxbZ8ywCRe2O0L0XbeB8Bm/+cr/QS
uVl8L59/v93/gqgwhemC5zAM2xCW6Ri/9Fr83I10DROSDdMOqg0V/4zGZnLvlGcJcWl0sUZ7n57Y
3XWCeP8emQxVKxmtdTW6ct6Grv+47Jhy7s/S9uvde8uO9qOboUNuqyihRrJ4iN2WVv7kZ4z81fiB
+d/fdSHEXyOrpUKqA/Te9SzL/qUL0UpsPRw7QxVHjUhxlMVpVDh34EjnnT2ghJ9YtbZZ2r4wwvfD
SLLXCusu8WvGAmoeoU3GU0PCtfn93TbV3fx5kViODoyR5eFZdLd+wa/gp5vjrwrxKvCLJ4u5zTyx
9yUKv0xgS8hQiACBf6NopQGy1JtxTKM/UfN4nsw8EGhz7OzXwhTHjHnlPn1T9dNybi3tvWVKVroN
2uKxcqek27ukgkuLGYMHUkGsyBpADpffXxuthr+0QwwAElyUNFQDyPm1/xCkwdQFzPOZX6O85Mc1
I6QC0VNU1UiJpjdjoLBzGXnoEms3K0bNzEVbBBOnJDkFMPBQ+3xy3OLJa6U8F93YXmujPuh9gSOq
rWN+pf4vGHDOANZNcdbsijj8khXCvxXwdMp6ulTWTtfLy5jm9kk/tUHnfnAdyPWVI79paY9uoO9c
057hKApu0kmmrXUzMfPYcatQFYOdjVQxUo7oT+3AoF97kgC+sw+BYZQ2/ANIqpYWzMeGFoHSboF9
nFBLDwwO6Ls/FvYN816mcyPn3AghMZ2EeNSTG0TZue9aPR9ad7iVGKeeS73Fb4yJLgBT/1J0fAGp
xcBfKu27sPt7y8mDvV8BWNfZiYUbuxu/39QGIjOah9MJJi9AqxEbEmkx8q3gilOR6xug58yBNkDm
tQSZQOoEyu59omuQ+9JDjWR+P3zMvGmPXAzdElTP6lME8Wtyfc6h+RbhrpsWiI2AsQjSkGokCvLv
JsaintW9zQRfa+w2CFul6zAsca6GOx/rb56mPcaBdxt2W3dgaZo9VBcI0TEEVtNlMAZGMW5ZgRFW
FAgKNGl7n8OXXZewqSBfrxiFgFLULihD3zZRCvlf7p3NXBv0bqrVHMeYZsHo0L612bHKINY3TfrF
qyBhlJw5kWd/Yri7C938mcG8RHPhyUxQ2qBhhg5P9tBkUNaFoDp+HlvMxxGU3IrA2JalvQ8L96Y+
G2+dbX5A1pDavLwLMWisPKRJEBhSpA1xg/sTfEpkIL5XcX8D9NTp5vVOoFFaJtbqZopvZPlpALe0
jjoT1WV9YwZIs4w7dR/T4GOPztvgFMecfH/2shXa0m8u/LBZXFzXWhsz/FNlTSaNg5Uoe64oOs4W
uk+W4G72L3xiXUiWb4788j47a4Xcohi5+b/sncly5EiWZX8lpfeIBhTzojY2j6SRdE6+gbg7nZjn
Gb/Tq170V+SP9VFlZFdklpS01L5SJCgRSac5DQao6nvv3nM5tHvNXcfE2JvNO8iRq6gfdkyQ8HZq
By5xtIXpsgm8ltlJfDSc+W7pmNcYWb71J+Iza9e/Isq8GHF/ZjDCnNY5t+a4SXnxsrZ+2qAitd79
AV9mG5QfQ0ugpZUeZ2xAQ+rfFjCcE5SFbW2PT5PV0DQDo+0aw7GC1tA6wdXFTNdF070Dhybz7ZeA
OQJspDO/1vuc9o827zYLsnWZ3rIE5EFtv8x29Ka1Fs0o71COHqksQuzDcjgXE7DvnHybVU74RxpY
1OfFLm2tA+4T/lR3V9Pzn7zlFOXjznB0wSxX7PVy3ox2cUBf/ZYFNV0sOFPMHLciolsL2pHLQDhn
GRjrvok3vqgf53KHyORiZ9OuzciYEPoxR5GrzfcjcIuqfUOFhHK4fCTfjmCE9J2AIHIGw3NBEw0v
ouPiVJNhm1p7gzZ7H2jFu206QH2z9TAxkbHA0ExOuQ+K4l5kzPfK9tppA5KFhzgI7mTub+UZ+1oR
uC+RZ97HGU7VMnqdHNIdix4Imy5RHTh26d14ZxaSDZs8B+MAu0+NsDE6Rj6bidZg7Otuszho6YPf
xN/TyvjpxzbwY717xMN6nvyLFtFEEw6O/qfS2JEouTWGVzP6bUTPBAZhlcKUKAyG+hnQ0afYcx6K
cHMvhh/86lMQQn+j2f3cW89BQQ6l+1la6M5pN2aYaLtqXfUlg2yXY4O5rS7MH7DR9yvv2pHA54sn
IFlueRfMj6L5pUPtbSakLnchHLe8A485YKEESVDYAssxqnY3gYwt188Qyuu69mnPcVQJ+nKLUXoj
uuapp/9W9Ol9Pbnw6wgIHfddh6/PP4vm1EI9DPDEkP9EGYvfB0uWBxLJ6Kr7qT01PNAVpBeXOEEL
MV46/OxC+9FdunNrhbtNNCG2Ds4en5DnAuzpXEBhyMish8X8NWn9YRqaR9tBUO8KOHLjarSqM3SO
UyiHTmi/NGO4eFpJgsonbCw60Zel9jcGHtG86TZ+3Ow8991qyHvDee7I5BdboFBKt71315rxZrCB
CFAmL8LdZwXzd2hYTVvQ87lFwZUe1KE2aqT+KZlhe93gpO9Vt97Kj6ah76BO0PP8OVQC9G1zNGl4
mg7xOOQDek16mgBI2dIVRQrBiDd249M7oLfNLm6BfpnKHaXcsSmzfc0cVDOWTYLBv486qocWkjnA
aBKQjm6hPwr7NUGWqaFFHYejHoODCT7L+uzLlSRgC4Uz5nofk+jWgogoqj+LNM4UfQ8gwq5jWmc7
v3rTObYgeajpwc69GJBXGLzgfyVAmI44Wj5n2UfzK1boQUu3Jl7pONaP7vRp0/yKxLK1Fzoshvca
+xxG7WCLWvwbqICjEZYh9E0ionQaK2X7aDHU1VAOyBhg1Izb2SieQ31+anTUe77GoM1uTra0TmrT
Fo0azxgtw2xt6c1Bq5MIfR1xdNAIyrTfmQCzjAbfOgmjlteSt3LojeG9WwKxEm6drYtqPAd6dq+b
4pdDu17H0t7MFptztkHN71A0rvGaBaX0b7jJqbduVZT+mlpMHDlJRGujcF9SVwZETEBPAPNa5Ycl
jQmQHjaW4P307uvol884zQg+A8VONOoS047ukHsaRnITL3mSbxyc5N20IZD9bgAfuani5gk+4K3R
R9BqvvVB0gDlfDBzjOdmXtr0MkgWWZk89uO1B8QXmc+D81ENBYkB0r4JZsAlLlyTTWHONRhDjOrU
Fq99AfaViClY1eycRGJRA6XlD3MwdsHsvDeeg4MtNbldtYNI04dwuMfocfYY9AkSmBjj3iLLYvKZ
7fD+b3LTvxn8qPfuuvYWVwTSEKKXzii2rrGZ7h0ufRrUN9CVrIG0LpbyOfW6Syk4gaC8/Vl33s86
6E/OUsZnpx1OQzhLYKl3FhknHU5NC01aezs3ofHIYHptBJn+vqCgR3LIsW0o+v4hsQ4Ge9Dopzbn
x3heN0JnbUmMn102oYgOw3ViFQ3ngMhElLbJG0f/gfIMARB5KpOfBafQ5d+I98Mh3xXNZSRgibVj
LM7wcKITWTHzMS2MGFFJWB+EhuG68aZlpS39dKrqJvzmAE7em+CkNuq7TqaN9143n4Z8DltM/YKG
dFawF/Gjge0Hm6WYEGnK/wSdo58rE3PS1x9O5t8OwdCbAUnJrs6XFJROygbsTdnJr0PB5N0wt5yM
S7IfvRr79rmZw+JlLghC5eGlpTjm+Ys+9t3Bwxa7GYOsOgY2mVfTgD+kqToblzt/pCFcCg96W+zV
C8gABhaIxT0Q1Je/uAkLWqvpxkl915Ri8HKkvFbf9ROUwRB+qVuFA5vTDF79EuDRWKMUt4IS9Uq7
pkc54rjhRBG8z8H8s4WrCPpzJaXcVQnHuH3KnPwxiSHWGYa2KWakYb07H5gbQdoooHdx4B/wa47Z
rwSYcv0QJUiSE6eCi0AekluSgNwSlWJ0cGKbjTWYT567mKvdBLJixVTrLUHVxGQrfh3bD1rHJ30q
niIvIIKiZyWdYBe1/uecjC7JMpwamPfvLW357bHTyn+gY6zTitnESNhyraeYGyqYDvM2NuZDg54I
DRDmpTA7EIwz7rJGbG3imDdeT6zpbNy3zrzJxmkXlzrjuCh89s1214sWkrZ3iN3gsW4hFc3JAmXv
PuinEcoxWWGSz5yEIXFs/WkW+fdI3wX94uyk+ilqW2L7+mrtwRxZYBignMU+hgowWiJUlcaDj72t
SYqrCyojiU6DACfqOuG7G7moWhs05VYbb4qxI/jaW+7mNHlnzTn5Y/Fg5rBQ6PkTU9H4yINYowqG
Ckuz69DZQJrnmFhGN2zwQh8HROcY5MoK+Dnvgh0wXfejR/NW65OTHr06DTDPgZkUSq3pV68ztDVT
/zJ598IpCVKsb6XfcVuUy77TzY1FsEHbCNSYldvsSXjeQTe1NxzhOzJDOpLmAC17vwuOB36dUHMe
2yh7THLvqmMM1FL7JUXNX49IR8txNwrn0tgm0C+gEeCLXL17supb5H5UvGhYWb+ZLmMlDLAauwcK
3ucCy6yAXLjLU20/hTQkxqzeulpMarG57jr6WumcT/wmy4sNJrTR69+iwZzbuAkx8ZztRpBk8ITy
lWnxQIc2elTSzI4ZG5rVp3djjPoAMmIOqKF6I3u+3aL1vGnzBh3lNvCyLV1vwpEcTjbBgOF3aihM
2sdlDi+mhuRxqqNnlxzDuWpPVtLDAkwSY1+9mJlmncJhVYiivIt7kQLMJ2xOkB3msEbU6NSu+Ehu
ff1ABE9ytGd7XnW4Cy4UGWqu5whnoQ+QbepK4AjWyJpfcs3bQ3qO90bh7LQqj44uSanYFjM89eWz
oJLcoI18LDutnI9+R3hDM2NMF1F9SssZEBr6yEWOKTRneVWYxczToDiFpgX0xxth5geAvSAvZkMT
bNxU6HdILh3i+9rgvUbHdswNgMY6/BebE1W8z2SXNzft+jr2OQHPXsZX5PzjOtcqDbBOjN2e2nXV
zuDeEUvjVa/qA0EYIArq4FwPAA6ZoFCzMf6m3WTuu1o3z6L32Lf7OtnRXBsOkTEDWVjQ7wweWKex
dF9xzINSwb49hnp380z/Nxng5960JjTDnM+HODYvWs62GKfWA/H1GoJQczgoYeyQER3eFOFZXdNe
7BKIbRVUt20PVoeePqiBNLOQXNBlXlXdIrasYw+lB4gNrteXKFr1Mb22P2jw8teUDSWaeO0HCTMP
xRx8GOjpmUyirFtC/fcSFk+cTWzgA1zKCvEvuPtoVzIFkONhcy7J6fTGZ2V3UI1QJWBw/Y0ea+g4
Og6XlsvUVP5pL3XusizQtoFDgWjSS/j6iZKHoXYmcwv7imO+BWcpSf33cbA4piwteCW0XYBz2u2v
XCnmU9PYLGU+fE3W9Jg+QhjNaLGBnp/iLOcxTIfz4JuHjNgHsInI7PXa3xJONa081N/KM9A2iCkR
BXQXVHS+HM9ZkX9o4volhwAW+lq7rTVwT1ruPSsNqWpQ5xFY81l4CVE3dP59OkwrTjt7v0CTZkfi
wFrN+F2+X7cLfosiLc6TYX2JZ9V83tGm324C3KJqM8BkvJz6y5VIQ8kV/r1RqN55SSKPFyF4UEMl
9cpiga5oFlCrdCTwiSi0b+SnX224bULaazLPZ+xCeaUuMAousmlrjB2Mi/axaB7YnxhGfQku1B+J
DMwDkF6QQMlBvSaNWxgXaha4ae1KKTzUV3ZDeHQ+M6Msqcg7drJXIE9YbfL2gcwXhPFy0l+a+mEk
NWEXj0e7D+P9NP3q5ITAYObw5T4A7imXsNSwCVxgQCRnqpWBLUzgoEqt1Noi9H7QLOga6pqHInwX
ebtXAgwXJxQDUp1mHaxNv+AhnNKTiyR1w9y+WiWufgtyT0kttWbOoEhsJpYpLUmPqTzUuhxQxvZN
KRLgdrws7XJO/Bp8nXzrqRzQxNh4VsJpX5WNYlkeHSdZrnJEq96i6tWKBuCzAPKn1ic1CQin+olO
hKM0MGOO9jBh9VdXLDT9Zj/G+KSlQFTN6FW3PURbbw5AupQCVCkI1LRm9pvN3LQUMT5QXvkpKwmJ
hjgc2TvtQRcxzFozKNMqX9t4o/2iabTolVJVXW6lWQ/c5RDmy9HRLGeVe7qDttDfqYG01rMGTogw
N44dMZPKBBncg0btR97R1IsJsALjZTXsUDOwL9+Htnw6QVzQ8NK+DX77pbaHlAMvQqPtjaVYSgDB
iQoA6j7PLbARuUVtKl3ahsG6lRCdUNDR6GlRik9RBuxXilfGUo6JPO6UElQhsMpxreQlyvYZSFUD
TLPjoLN/VsDDgGjyqp1tPttxwwoou+t0ooFKMnJS9kNqYqKsy/medn6jlM9qoj1RLNU2JWxUMSTp
yXkzaE+T5MzvEFVblxsQ6fRg0MLR9l+TPUfIkJp6M7zCYoOVJGeJavzl6CULQb4fNZwQ+b4h/PkQ
N7nghuEJaqgx9upzmHoUNU38TS0Oji+PdT196kbjrtOLwxw1H3jAPVJ46OmJ9l75R5qByb4csFVg
ppel7AgADc/ROOPHwjFCSIR/UB8PvAzKxwC969cmbApAL97ofz3+QOuRNLvtzgxpn/ooV8I01Jin
hOPKbquHpmItEm0oHpdmloQabjE1uVIzrXTCsxcd1DDIn9oPghfstZzClT4Snt7+5sXuLmxzjsJS
n5a6gAW0dMJMMsvwKu6gYCxbhFy8JoMSxt14PqX2ppjRZ+t5Cs2TBUXOy78WTekU09iJPfgFJA70
nI2NuMWux9iwY7FVi7zVAAzOWrfdqxu+qdn3l+hevXoQY1G0hxTSDOjg7TzQQRbJ8BGW1vsYOmBp
U/+qhilJMj82FhFkpAv/NExIqXn1btC0IrP0rYyw48aCCb1tJOcgNZ/MIY8OukVESRtWG02vqmON
cO1LoF7nEQVvu1PPt3rAdE5QR8GRU91DekhJL48zQ5b0u4azXx8KeHIm0wZhfe9Dh6gxIIQbPo4K
FZT0L3WYUdYo5FdqlVSScbVMqNs8EZy5AmyZumfcKeVZhN5i07sAybrMXdhu3RpowjXIkQh1ZsQh
Tm5KDonGzrBVJrwBwjuYNIoc07W9nVdX1VoteWmRWyjTyM2QszScuYBXmogRuRURelqlm3moL8o6
IHUIe6aI75U8yKcerkdp0pkG43N0n+uhocXQ2L8srXO5E/rvjRfvCschMIwnemWh8qSrzFgx8oDZ
GbNDgoEvyo0dOagAzXCHmZO2I1Ta1ZhO9t4zoMurN6Ief/UQ6hqmtFTcK3mVNu8ZZh/8sCy/DBQk
Zi5QIEiQ7eETdlLcmMTc4g0Q2fUkLWSB+SPvAZZ1afwlpDeBz23CfJdK5ZgOyTnweNy4nj/VgE4N
gdVyoZY89bkIXARwC+uT+vzzNPzQDGF/HX6V9sp00NkKArBH7ahOjV2H0E3gNkKZ5d6pN6Im7HIz
dGxxrFDAoMCIfzuOjSoqilf6EjwTaEQHhNb3RMTDtW3rlRL+JUGEhaWghYeBRi3/akMCBXSoQnDK
0r8QCRudBD4drjZOaM8AbFgwsynlEFvN6FMH/5f2wETlMS7j116D3m0h6VRHhDSVlI9I22sxo2ap
bf9apExkI+Os16tB42F3y4obPudQQ3o4+Q9yUVU3p1IxZQWoaZ2uzKlvDupIqVS7YxG+xXb/qbYZ
teoknf+go9z42n0QaHVMsMgeo9+L1FLK6DzjV5KEtLmsVbH4kpFOnStlPwQovRWsompXU5+gkjKA
jP9ZhLQc1d6rTzaLvHPHKf3x3zfjLvA2cxsDLwH7sXab8aDMIaZ0iTvpdzxwa7fAyL30UPtC6QWW
zkk7ti4zJRNVPvLGtlgS+MTWVa6Rbhti4G4mdFiEgH5poNE1kMmVnFLaD4GTvYPW9PY5z3FtzNDx
pF4WJvi8S6fgqB70gR4a6yYiX1xhIAMji7E4Ke0rJfZQ6sZmom6fwj740whbDv16nPtnJTRRGsSs
pPvmNPa9EdkM1KVte4x7f68n+NPCOd6RVu4eMMBvPFM7Q3h/nHGOq6XNlnpU5V5Tu0tmdzR671Pp
CFbSN4/Y1RVaYFKEkmirA5BTE+woN1ZjRNo0V32nduel6ekU69M6xjXcuaw1Vi58TIjs+8jaW87/
2lE9YWg5wfL96gH6wpmLX0wtORpDQnctg1pcmAD71Z2hNHLKUhaZPuuU3HQJzDKgjY23BIioctFK
3c0ycNqJ2+SxTaNnq4RamNKikdISc0pwgOfBXsPcAL04uK+lSlxK4tRxwUMBsSBMn1p/S8DgM+80
ONmWc7Tt6Vu7JB3HAX5NJ2hfZ6pu0UuuAxpokiLRr4Z7S9RiPzTInLXyl9mZ3YMLYospHqtk6KGr
L7wQWna29Q3YCaOIO26CDyW1UPwEdUHcIbjQrKHPlL4tYz8exIAsoJKlBmreS2wl3H5Svqs8YepG
UxgBtY/7Am9Z7kIOCqcsAOGHS6NZ9oA2mG01/W+l8+wj6c8MULabpMHta1O/OS7dU5DNjAoa5zKT
4QEk0tuXOhGFpImksx5vk8TZkE267ORbNrsKB8vQfZnOuo6Tbli73ySdae8GHfBVrrfl9y8DaZpq
T5MPiZItqlNSEX6zlpI1zGg0zPPf1Z2hjgbqIqiDdierNvWkzaX96AWOozRBakugq0dn+k9lkrCj
T6cq39R3gpku/JyB7Btq48AORcq7VHU2stO5kAi2Bj+M3GvaQMoi86x70o1on0DYUQqmptDRlzT9
p1ZyDJ1tKQEN+j0o9EqCfdsdgwAeYUTDUlv3tYJJB7DXWzuyz5ezposLSRjFTqk1h4axuJAXK+di
fR3sx8mjcwDuLE7mm6oD/NQCqVMXoIzkE6jW8MQlD6Tuvo59bdxftTYgA6bB8gfX5EKBd3GS/C6Q
/iMlNbFE8hLYjKQcR/q3e6hOykU+Gs4DEqo3UGwX+gBfmjXGjW91YO8D26aEJHpPrQ5d3/xUn5zI
x0fIvQfTqF2eU85iShIqbUn+UlqYH8zf6lyllh11jkg6x984RXdXtgweZgbkUkWltLnL3IJrGPFj
S8OiMpfYuE3RGhVfYjKlwu4GafDU67Oqa9UNrzawogxvXigZuPpL7BODt7you35cpA07nARZe9bX
ggDAtw+6YvtcT5pYNfL+SSvKXTqw+9TM98FgIjdLkNNASX8dA+9T7RpYtTQgpcwxPC3fqspdCdUD
Pb8FfvF9KTACxF3n3xiDhMgIlZCb5LRVUC3X2OkeueUrwgc+G+k1Jqf6qD7HOXXwTwCBGeYzJxWA
mLK9EQwuJ2pk5+raETLal/2DK+XIfa/BhyloYRnFVt0YSq1rNMFJpIgKovltCWfWEjyMh96MHgpZ
F4msBSiapeQG8FZHzftmZsmLE7XRWq+Ynqm/q0wy/dTDTFs30pM4tbyM+qSHTv9sNJ/SmZ61WvrV
/1378PnKRBJGoVXwu2malmy0wSJm+KyNen1SK6Y9ZZhr432y6GIXWDQc+xK5hPLJWiyccqlQH5b8
l0TWApN0VlSQtEZmXo0VPuUTkZrq79QF7glmHV+2ULXb9XNW0odIP2lIXlHzFEfdMU7qwqmj5Aym
nO5GxfAD7JecVql3G2qEFhSYHGQKBy6dySzWSE8uem4Zl1QkOFBsrn/Ilk3kRemxXpICOu+04Wmg
fKKLWyTbziZDxRqqb+FQ1efAMx49klr/NK1SUVK39O2qjNUghqOmWsfVTa9+v8SuQo6JFCheatGL
itq3oCJgbqYZXlhkl3XW73BJ3+ssMB7jcR9O/vBVRdlO+TAtyYmUWqTlkjwzolKizMMQmDZWy8ZK
SKTNwcFBOMVYPjDXdQ8n2F1ywslgrUfd+9JlqBqcpWLKDQMuQtw5hQw2vOpR+dwpFcazndFcVR+W
oyGXMdqKSp11WqlO+4SadPC9+9Ryr2q/xdFH2a9MGdiNRytbN4v5rbbi56gVn5Fun9Uyrmpml7Cb
bR8jLVDLR+mKfOtGyzlLqExSj3cBAylkmqjdGps+j5ZWD7bFB5IVOvOAin3SsTjncpqdambs7LzW
OkAJDmaXPcbcdgUWULd6iQrD3uZGvI8GXjnsafnkzDXVecwFaOz5tPZtNBwT5/IDgZ8YNIb2Menc
J9pUXBrq1SzogT9LyVedVgffHHDRMqAC49oeSawhZjd9I6kv35gZ8iRiMqothD4H9r+/DsyRzDYj
6vcGhKudC0Ro40D5sdEVEIDeE/iV81iOjExNbyCxGIEx01YH3pvb3rKqDnYMjn9ok+XuWkGnX0Z4
eOwC+Zj8DIJg3GD2fXdtuMWFyE8DGpi+Bj0jofy7viECUj9TcrHcERm0YVJKxjviay1K9xHx5Eme
r/UmqVdR2AEMJ3KDmsruN4bV95t6Jp8C3GDiEa0SYOkBhFqTN5atnSI9kRdeYyobmFljguq1NKS5
i+Ta9MKzNyeQJEBCPHqh4x6Tpfk9jjMQPRs+xtjG5yj0VqkMcod7vrVdj0T2iSGWWWpHwZ24Dgqc
bB3oCAE3Y01DKl7S6gIwGKMZKdBt7lfrXlTeNgm3/ah318AsV4DvbXQf9gMek5zCn+7SVHRi3VFg
QP5mmYymOy+aooNxBPidb+ZFOzkld/UQmU88D2H72cXFr6jhKRmMyTqbo3XrIOQvga5vhxFEgPpS
0YEp24pVWGjlrojGGx0mGta9+bnMaAzTatmY2lQfA+iReWugs0Op6vTgHrFqEgWYA9niyhR4a0eo
EKHoj8Ql7nJJb8w8++ZY3lNrVy6e2pmIUubj3TC+1m1+KWyaQ8JFxd8K7a1yQ2hQdjVtG3yJkev1
3z2//uGHbbVr3AJ5U8ZZb0EhLXpQ2AD4yT/zBdBpxlJM3Wg5mOhOxjJ69mcQSh7KEFrM4gYteVmZ
ZoTANwByC6CSuRX5VlOFz1zWc4yffoRu+MBIHDXgjB+maHO44dEHrtNN5mOub9Lm3HhRvPVRJePg
GYmubbOXeuoH6oVkWgXdOcolX7b3GTcDjCW6O7l2pFntE+psGItWeoga+XN1bMoZyZ7w+W7HD+fI
XjWMEz7evGnM3ik27P3SNy8afdZlBALSlG8WI50dOr0dsjsaXf6TGX64iCku5JEgH/SgDI+t/9KL
H35tftiTb0Ibjn/G+iSuZN7vBVzpuxeUxssZUD/RyfEV3BOtLdMtN51H7Y0+HpEBhUvKuB210TGa
qN8WV/h7IiqfeqYAAFvwHbgDV98Q+gZ1mQ+cY37pjcbddugdC+A/R6tKQJHAPhsbYwDWaQxXA/QA
aXjbNCHxO4kQ4vtWAT7bepvo4ZyLQfaFWkYkAPtmskSSX36mxUcr77yTa473/TK6u5hTFIIQSo6x
/JFXIlyLmjaenjJYjspPwqAyLA39kd5Ycp5qIpWGeE5Rb2Kw1OTaRrUJH4JIC/Aoq0BWBWVeoGYM
PcyPqX4hNNtEzmlv6WKIbWv3L8FU2/vWAd0Dbm4LLSi4QIe/WJFbH0cXWineOdNCeuvYmNSI8nIw
GEfhvvdGUgno0WutOZ8cN+/QhDG51+l2nBqvwNnDXcjihsYiPbexnq0wdYld7g+oeGwuROWHFbJc
YlRLWRm5tfVlDPhvHPB/Rp8UEhT4P/9BeZQczD+plXc/cqiVT3//X+XfvpX53//3334UH3+7NX//
P8WvuPr9Vx6leokvIKX7h+Xg1fIdh0/f0y0Hm9QXkNLhOwCBYQ8jOUdvbmBU+gca+A9c8Fi8fA+O
BG54SbFsST2N/u1/aDqgYRMLMP8TJj/pmab3X2FS/gcLoslfZFvofVC/6/il5G/4VyOX6TmLU7T9
qqC8WnMsOJl2ctaX8lZ30zPBsnRi4UhaU12v6G/fwB9HxFpExO25zLJq5vKpoT+Y1sgOHDnSWwcB
y8XhibZjy4JfbMmD/WWV+VXLCAVvlprBB8DUPrTMU194j6DZ78IA0tVMCyky/EMpdCY7uP9o4z84
J7sNiqPWkM1QLONj4R8Z3h5Ilvuex1Dsc+fERjFvSGcBKoGBlhmOF8nnaK/3AYg/zsONQFPjhO5r
VmTVrrSqVTra/JoUMUWoJVvNLnlzmG53zBqfQXch6i7Q21YDalTjqZqR9tIZmDemf5f7zm2KCPZJ
oQ+s66T+VQPp3KBp++x7iA7kkq6awthWGoMtDgWbKsVX7hNiZYVut2ls/zj107APmw5UbmM8eXX9
PFTJKRgrOJACqtJS3jvMFHyh70sGQxvkQT9U+WTgtEDhyNvDk0A7KZ6JlG7D+6CQqUv1MUt7fOwW
8AnNhBU8zqcOtNn2L/f77cvu8VeKKSaUf7aBAPygfctNyw1IuqPu/YvFbiajGdv1u5OnLzOhEwgQ
h2wTa567BePGJizkuWL+LBMkeRHxzEmDk8oLZq5SyjwmzWmi4Y9/qTQv2edA//Rs5HvyojYpVYtv
pQOth1YA9yE8HiJBV5vGThN1dKBp8JwttbzgMQNJVmj2Tg6ABv1XFJ4yqG3GcZ6/pm51se0R8mQA
dWma+kPZovOb+ZxoaDAIqTsEJwOxBAwSOFZP3sZyXYZikfFOoXads4a9d0kDnP/E1Pq0p3CxjXOD
P2EQa0G4ZNcSJEtZccoR7WN14waVrWE/cc9Bnh3wvxIEMNYp3alzIvukMbMZM7rMOkpfkkHAfU7s
aOZIpIApcOVPwe98qO5LQ/ZxijZZ8/Ed63Ye9hqyvXU/8erMdn4FNlKgvDoXS3GO9O7oNPV3ErWB
Y3PbdG0LgbuWL9y591HmXT1wW2vhheQcca5m4pWvq9j8bqbzZxUm097twUkL8xT1PON93doH4kgZ
/Yt5M0T9Ix8JWvt+3tGw8wFWfUwtGuQ86ROiqu0fsDX8NcIeaNtmP/OBhzO8x/jTGjPcjbPxfWiH
clO52vfGgHwQONy5gnK+rEwewXS843ft197QiHUqhl/YXzgSDJm3rWJSf8zYeDMcHm3ZAV/rqETU
fdLXDYQUgEjkhCC0ijMCorLp0WpLaROoj1o7nz1CTA6h1vorvSBn06DYISYZaS6sd2F1BAYW8rlG
BgbU3Tj0OYc0R9c/WpoEXx7r1K48asD+cei0s29kJEKOCEoTbWiQC5fffZFUu1qTGN6ACVchJn9L
qtCbMxan/89D98+uXw9ysGvCFHJsvGHsGv8KcTUHb8hC7508o2uY4JDwNPfVdFxgJmDd55JJe6Y9
sVDAyhyiT/XwqN/gvw8C/9lBgKTSv3xG/+EgcBeHv5t/5lCrn/ja9w3rD0dtpnKX1nW40//Y9wWw
aTZb34MzhOXSE3/Z980/PBZ1UgRM2yATRJo0/9z3rT+E47JTowL2LM/0vP9SJIBt2v8CbsIj7XD2
8Dgom+Co9X81uxELYlKsoJXOzUtDSUqh6bpnFxB/3phrpi5wJIuoORSl1d7Odt9jviA0+OY9z3rW
eGvdndNjP0UsH1MKJKRuK8ZqU9Rs8rQN7hgw0hwr6SXp7MtMhn0okt1gEYiSlMVrDNxi5cJA+2kE
4mZnAxI0s17ylbGUeA3iLrqoL90goksK4vLQJQv5LqjtSNTyEZrSvl8mMe6TvGt2aRXgMphii8Ka
aQNq8hmJvvziTWWEiDUuvs3L95Sy/dmUeGz6XB8TiZlXwruckRN/Y50BIUVke3bl1Ri07NT1VHBm
QIPERQ86177+UMG/o+DFpu2Z872ZBuFVjMQWBloEW9fG8VVUIeDSSQRHE9n4qkG2qmmO+W1qOfiQ
eIzjr+nXVB7xKURniCMhJ+A3KCMKylzDWa1pOEuoeWmqlBCFblVWBl9fbDN+0GPEfsywnUTzrxXy
o2tXVcFV/Wfa7ES7dFdDZMvRdac7MsTba/H/vvimFV9R7QSN1l5L13k2zZbsIgBPjB8TrCK5k7GD
E/xgnrRk/ODGhOBosl+xPZf+xtKC5oeB3U2PSuMQImbfi1n77aTWeOpjmrdx0WvHekyGG+GW0QYF
mg15TiPise3PHJDXeHGHvRln77ZAwJDaLupqcwlvYSeV9mTAyPObW16JWPN2WpmUd+rf5rkr70ix
lfZG63fR+8RxOUhWOkt/dCISm2jRXAj+ok+Remha7G63uJjyQzH+aFpSJwrXfOoYcO01MT5rEvbC
ZOgSLqQE1+z0225K9Bdb9BMFLtyAIKqbpyEwr75W58fWtB6GZhxPBLDjZhMk2BWzf8dxgxRhYnLB
hQHEngywz9BQV4uOHnoOcOro7TqqDbpMC4oBDN1i5UAiFYutrRa/S7blODLupwtXTLp/TpoMZR2H
vZWPQJJUTlpP0LFb1MXmjzhJiYE0Qn31E0IwlFo95HHpUE7HC4kzwP2IpuCvddA0xhXGEyIEEQ/4
2FBoRz8Nib7TIcIQQAxRyU7u7HjcAhJ+HlX2sRvv0tR8aaQ4pkPlsRrDBzAdzOTc9JISZQuiSH8y
ewBKTvndGpL7QP9Ot+VY1CXsqkHP12BvLl3QnbSQAHdayta+NauLKD6GcrkNPCOIAxFbL/iTRBlc
F9MLVoFdB6vE+gzMoUQnmqXHOks3Ds3IpqVjWbECrQ2/i9Ae9W85GqWmyR/Mrjn1nH7L1LoLnWFF
0qa3IWf21ibksJqQ1f8vR2fWHKmxBtFfRAR7wWvvq7q1tKTRCyHNWOxLQUEBv/4e7ovDDo890y2o
Jb/Mk4CGnGNqNB9BN73wZ/K2RF8YruN9G3Rf4+xffk14jkcsF9qf0i1rLV66HBmPA/2zz9xgj+Kd
YvFzmKxQxHGgJPrNTML8HjZefBuNh02J7FOvUXvrzibHOnz2s3gXkUSUEsbfKv47TSXteh5SlJU5
tKwb7raJEfhuieRzZfgoz4kRvn9VmJC4eSVAQ8qP1Knlqe1npCtL+mtFupdJcX8aEnzJrmO7EM1p
zCzmZ/BPcIdhVazzcXwMIhZro9A033IUMVzKBQufvwPDNZykKXa8KjSu9MW+MuLwKG2yhxmFKy02
5HWj+JgDWAsCRnW8mXWESOsW4HSSBRMBybYWfxIVmlQrUyGZRX+ZmAOw0uhUHnkKsQTU/K8QvfeR
41YnMSj5ZsGvrhJ/ugjuh1PC2VQX0X8WwnjqlzcjeKQMfTZ+Uu1Gk8SCGcO48yb5ICPxUvx0EVwo
l6Ctr8n8zLNJ9ihr131pXjQD183oY7QKIwR6u5le6kK5J2NM3L2Nk2tVt5Llw4/knr4vxOyo3sO0
/wbx0+8w+4FL9HIYtnbyX91G3xJfQzPY9a0iwoOjDq7VxDuO/RL/8FyFd5vx9Makjhj7A2+amWkb
qlv+MBT1kvawVJZBOBoRDklhWiAdDUXo2O5OkrqqU+NhuGuA8u9TDsb84C38nQVyVJBHyTWt8mAd
dlaxp/wpjtV4nOmJxB7g3GiF+2mdTt1adPLF1kcgMrZPpvWM/mZtmB5IYgHWSua2JP5ruzt+jttE
pulbHPk4eOk8TLSkHJKGhQGVeW1kBVphR5qk8NfFMjcwuvIhWiz/8dKHKL9aRld4YxNTsISE1THu
BQmXgo7AlKKxMPmoFdZ0Z75OeBBxTTV/PPebQuyCtWxlWotLpa4PoU/MpXDpbh1m5h1ir2Ka9hAW
8/VkJRNcje4mjejie8zFzMbOtqBu9xVRmuc8xItBy+XKELNPeYDT3Ae6RDdpzxzNKSST+fYzI8mh
v3UnAKCZpBBssQ4jU+2rIvwvIJLXB84/so6Q/OMCh5tCHvww2ghDc5HcC/6/EwWKTKqscB10+XRF
5mZ5xiA8IMLroGFTFl13cQVGixCEx9mxlqwVLUe56/8GA/n+JP3n1lgGUh3c7R7jymTMG9NK4202
VvhZgEiE/W4mIOCPrKpd4r7Feb+fFik5cbn1T/MWvw7motlYUoKP0osYWVtPgA2YB6pPQyU0ChBc
mmwHNw89u5Q2pft4+st6ZFJJT58NTHhmU7A1GXH1Pr+NqfWrpWNwNA4JLit7MZuUc0USbAuq4UYi
O+c4aFigeyz1uXI3NW1rFJyqkYLBIDJIDqZMPTQ7L1bUYdjEYYVErAnmTf5H76XJ//+vdlv/NMGh
lVjw8+5QMAmy3O5rKFyBh81kkNHRYDnSc7tKPNifozNe3q5VbCfk7zVbZMqO4QRaYN61a9hS2I09
K310Rn92Sma0MjaXnsZl8gY/f4NGch85lPAmM7IKyIqEYfJjxIxSaTaEMGwQakjc5tCjunAFO40q
2/hivE8eL51pIESNbwoeFYCv6FiENvhn3s31VFLMV1vYQ72lnz6gT8CDGlCRLt6YLdv3PFAXmwwG
jlNZ3a3U+YxHI9+XoYudVHt4L9xcbFxnUXeEs1NegFd6bF/T+Uvpav5H9RHYhRhGQRTT7Q5/+SjD
AN/xtMCTA/t19jtzn8qYnsmano2mNnoO0/Zrwp6QmOO3Uc00Wdk4FHOZ52dSR+7KHJ1gh3/H3w5U
m84O/3JZXnl6yh+D1CAV8T3O8bkmy2hkHOowc2H7OzET/I46+65Jk4a1OJm1f+NjbcpCkk2V1EVh
O43++hlJEt9wHpnxznD6BKqU4e+sX53kmFvDxOw8eNdjdXdDTY22h+coyrKHEvM1FGBBTYv5LSI4
fp84fnU0ox4f7Muqt9YqtPyzdjtiR/i+cwELo2R4uCdm8eGr8lZT77n3iy0NnLRdsHEPmUu0Zaji
3TxWv3X91zalfXY7XW0c25oOnUtldKot6oyZhduEEiki5/H3gXClSfKVhOTWggR5KYv9NWbz22AF
zgYcYLprY24rxsI1HPVO5aBuxnM9ePa6KvgC3My/CYccJFsBES53CJ+8FoYGEPQaWIy9B9ti4MFO
A6ogeeJHFAdXmpc2WCr77Ggji6A40Fd8bcwal3ivntEy5MHQ02cUcesCH0j8ZBQHkZu/np0FiEzP
HUURROgdAlxxAN6ypp2KEwsWVf9eso22zWwd4OZpzJ7qm6vWMVJYNcH2n5cMs58Hu360F79vTSg9
ny9u5b43RfyrtX5PQdAhIFXw11l2JZWcVopohdH8UPQja3DgOYdB4doEIUl+NiVdH2C1xnSn84U2
oOhotJq+WgPIegxdULB2h4RQ5lc3B0Ln9erXo4F4WR2Wl48CbjKvhLIA5xXiqmebKXwQbmh39rbF
o7Xo0l7e40KFYBpD640NHJAKX//KUPMrU2uGZO2QvmLNe9iWFpekmW5TQf6+iagsRT6tmCPtuaky
M+/Th1bmdqYPdFcyhzPG4QsxfsnAJwm+JwE0bxhwBRcvUtqCj0RVGJPFGMNVT0cYcWf72ehaptwE
QV7N5uRx64A6eipt82IHHFWxCiXVs2j8d0sfuVJTjBr5gs8ErD3u6bUpMD/uy57xjJEw/56cA3k/
a9XQlPmkJZgrlRLk7zVgS6MAcxDCmHC1eOekeMhG/z0z1NFjgBkb5j2c+09b4bZkwr0TicXIPBL5
tuuocZMlJxCqMlEce/+dM1y1wqDDQ6vj37LNklUU1PRlssbX9St7l3cgVHvog4I0z3AVS79xV8gd
lSm7mKfyPBU9A8WCPr4U5DLUxrSiMNaDteGQUJXJZCK65nu+sppURORs0kn9C6uaACLXDz3X44ps
8N6Yxr2xcHFp9oGkMSUWJJpbmdMLrq22OWtM6qQdpra88rOfsS+YJTuQ2lR9FLH6iGQ99j5XATnT
reyWXImyR9axFOqSPtHpawoYblVBXZ1C6LW+DFbTSFphjOdX0Svm8mrgkpClPMJx+C/Kqy+63RRx
CeArUPOZv0/xplkom3gGzOCa9ET1ZevkG6tqTxNfQltEZ2VhQx9bkyIZakP9/NXQkXFOlbsu7VGd
lOUdS0U7Keei9znTL8znBeH4cybH8iLn+FFHfnjMwvh1jvVmsnhy8JxpAA7qH4S3f62viTkLAnpV
AC5gEac4fS+JI5Id01KUPfIDTRtQ7K6iLGX0IFbF8xuWFi7iJPgwyvtiLUGMr8CZS/pXIflzrg6M
YoEI/yhoG3kPz9Yd2s/JLj2OA94TrPKlY0ZiqImbTxSZau20Aj9y8xSVXrNpO4dUtEfWaUH3uj0m
IxytBazO+lMa+Rs7nX0u4oy+7guo/D/ckL7yLEphxqHiTln/Ir363zj7pAUUv6eXQVXOoiORA4Rc
Csj24YebNdMWoss1zKpjwBOu4GFuo9Q4NVF0M4aZm9As831ctCt/0mg5mj2GGdh7z4dtUE+2XeL5
GwaxA9EcivvCnFrqfK5o4GnO2RTQKxt+2Q3dB4nNqWIsKLMIEy6M3ANvXRGc6tBiSyPYGTryx5b5
9xT73KLr2N6ry1SSk697Zxd7mBmYunNUyl+TnvtbYF4L6ryPbTqsGsVJcODsRBUlfi3nC4KmXuu8
/qeL4E9TNQWmykZwnSGUE/lqfOoLnBrVYEJ5kdavbNqvzvHAv3i0+nQOZQiS5L/7M1QgByErs9gO
1SeAn6Q51S3LUSIzg/wnEA01c6UPXHM/a35ZShHAuY2sXRzU05mMQsQou/iZIcOjfjAJQ6wiD5uF
fzGAYzNU4q5aqz9ziePIwRN07JdXMpATwLYJU0eAvWBKoGvTP7vPZQmIZ45oX5CGZp8xxH6wmOCN
FUfCupnDXQUS5RA7KE8tnz6Pq7UfZmvir80JQW44aQ9blso4HLmQAkhmfE0uUpxsvHM/yV9tpK+d
ws/DjY3VdS72c8CIWytqWszZeWdeIpa5vIkkESTcrKjANclf66Sxd3Bf/zMIJR+5Ix7TQpbn//+l
Fm2z7YjdYAyLN2DzLkWXnkSqH77ya2B7JSUseOGwuKh1Sp3bxjSJ8E+j3HguXoHGQw9sW9oq4yA8
moPj0TM/N/thYrSm4xuRYvAbpE5HTg0rZJ1NRqsSHH7bINzlEGvS2LLGFjPCJBpMAZV9oBkGAAPg
RN/t3M089fpqlhkbGh1fluHu61GwwDf2MXKy/cQ2crZr/TsxhIoao6Wqx8OBz+0RK+ivXG6ijRO+
lzr6rob+lKFKc37Uf/hULDwR5+q5Dhh3muwVdkIAfwQRKbzyZbDLg+A5xbCWfsImB2qFs4UtcE3f
48dYe7+marhkdNWhNyD4gREYNqXj4LYRxRnnwmYgi0AehZmYKYGOzCZCStP86WzmOlNRZBvRCJOE
hrUdnOBQloKXdUg4zMvJPzW9/V+ICRrQZZtdfWk2R2WaV2nP/VObjtjxYtRFUWcHiW+IppWxpOA7
DfO9QbwMkg34LaZIR3gO89adqXyrekfvptwG0cq13aDJouPWa2aOhHP1JH2HN0BPUGmK6s6m+NwW
37rvox0OLvy4PgqVmf2HJynF+S5ISWKv4dAZc7JpL6K2X1O3xwAmkAhTqzuhmK8ntF3Y3RA2/GG4
TjmPpkzaTzOqnzw7IfzloMzFrKGLZ5alUNo0sjkVpTre1scCjfPRhJ3TTgkyxQs13yH8teiTkMy3
ZWtnjdu832dNvvAWOrSjBAqmEKzCmGntbLxksd5arv6pQqgF3mtBqUcvucjSpUjyRMvkSbF1JRjg
dOS8xdpE9MR5s0kbI1zDhFvKI5AEFh4YzsKfjm+yawtYXCZootm2/kYMLO7uAqZSnb1ttS35/Ti8
cw/e2JPlr9lHIHwJnHwV4Xorqr9Y4TuAIR7IfRQmlxsEI0jg8zi8W82bEw2wi3TCCm+nJodGhr+i
c2u2dewuobLpypHVk44/46WFtpswlCbT8Ag679Nok21r0FkfZeTl4lyuswkz+mgwIpw9AFRhAqIh
8MaNV5ZEGfNhUR23YWVsRnhvhyaXmzAL6mvWW996dE++lcB3mJj2Z67EWNl8tQIpjiosv+KqSbT4
a4DYup2b8kkXJLDaWvxUyodRp/zXhpA+/YjkJOegfRnCoj+4qL8Nfr2d5ZTQFxorP7a9fZyTcgdE
Y8GbsZETLZuflqtjbfYfnbw33EDwN3Gk9/ryqWxJSgPZAT28xdBv26rgh4J/nugGJnQLX6j/1JeU
K+U912ebWP7KaSzG1tlDJhEvixd9o7l9I0oeGdxS1SPsS2dbkOD7gHY1K+HCO5lrzSpk2/PVdx1g
EWVxI2G/Jvtl5MWtVSUCPXUJlH+FB3L4dD80SbAfXxlggVnRzW+a/8ZQ4nfaC/6U0NYY9AMfKgbM
w63nz4vha23iXkKEkg/sWvtqKt/qIfH2Ycnh0qdMTYwTncOF+pcBHlqbcfCaWhSPRVkITZMJO78l
KYUovrmjHaz9dLGCiwAIbiL4U6a/YV1LREMs4W1TUmzojLu++5kjy+UN4PUULu+Q6ygPeAhnlx5l
MS54DBW7ihmFW8MMsYLX5spy/DtqODOkwscYKYyzYE7F1VBnJ1njDcWxeYxYJZIYiG1D8mEXjua2
jz1j7xjFT45zZFF3Wa7ahoskHDmNPYBk0dlMeQFs2f/Xz96n0LWPeHiSYR2thQVPoWz/xVN5smv/
JayGeOc52dJDAQ9F55umKlwW9+jVU+PII9W8zhilKd0i92JE65ob47pCc+n97CeMc87Pc4Rtc7S3
9tjcQEDiozXRTfh6TjrYkmG+WyOWgMnUX65HY8A0/Ji1voP3ffIxvC9ajLnuqBcwK+vL4Fg1GxVV
12ICEX+TGWfyJgS0njl5T4/W0XakA5lkYEGxMWkWPG1M+MF/FGxR0YCb2rPqTSKm4qDwfBAtpTih
rPg+VVnybtfNRfgAJsXL6NHoNfQRF7mEnKpjq5XoSzJLZKSniHA7ZIeBZdNlyewMdDRR/pvPY+l9
NPx8d2U1Prwcn0Da3UUGuxWN06czwKpZfHg3WAHKVbWrsTutmzfVxNcZ4sZW5OAr0oZ+l5hx5kRa
r3Cbbp+6Fi+47VVb0ATblkXZJ863bh3vnVD4exRne1Wra/0odEjcozbr/eBrJJT6OtWKDB1c8LZp
n5FWRssAft8O2Z3CNc4HRiFR7lR8CGksBSGVpjvF6FNKxiphEVjPYThxf0yc65iu6ny0jkFJ2tFq
tUePX/FUaPlkjeH05Ft/yj4rjlUAjSYJ/huo6W7NGlVAdvo81v3GLfsXNU8BwecYrdzOSbNnYGMc
nnez5/hFqUbKNs2ljUnROW1rrh/EL1ahoh04hUqqc+sTFtA37rN0hW+RQ4TjlhdAKnYArcYuXubO
4peB71qP4eIW86YJbBhZL9qXDp1JWDWWaP7852NWmhsAESQz8d5CubhLM4gvrmpOiorO7SjZAlQv
9Tr1oap1mnTiMPO4GHH9IrvxPmrsYzI3pk3uBNgbSPNvHQHIgXn2ekitamMDUltLhLreA0KaaMff
Bc30oc2BzckYfso62GiqiTp07L3jd58Cb9WAbIuAF61hElxqqwds6Si1G/P6LUQ7vfrFqgyDew33
CFf3T+xm/3WDmdIgUrzQyHVuQ9bqpqdhpsAdIF1s05VQoP4a4y4NAnqIJQTQnQw0RNLG/HfBhgsR
1nCEogMA4kfFkK+yEayZzF+TKilXBRWTDE8/Uskr2dNDsiIfSD69BPGaiL9+HTMlSUNiGYzKVMg8
gPlCjEOu7y41czBH7oYgu6beH4vM+Cp651+P+64KzlKGMI106m0xjqzgxQcn5kTbuLW+QOVUe2GE
WOULeXJadRQNfM9cO0/lwFQtGDLrYisey6m6B4b1Mk3zqcdOsxKixSyzUVGBfRmkwbjglwLVIwOU
ezT5g1gEc1ZQk186Ay8Nsj8F6owNPBhTWvNKvwxIMBBE//+F9Ak8Qi/IV7Nfvg9D/GfOcQ/aHphL
OZ45g5YwBD/7gW0xw/5jkrJayyFiqCHutqI5bLJIlEDhLWv/0y36f1NWQt4MqXAPfMo2WBFUyTRg
gHg3ud73GCWXJkZEm/VPo/RtDH1qm8fh7gou1nE3/4yGg1eJrWaY9L8aP/F+bBn+kzcoCsrnLak3
aeIeQ2h1twaCkMI/gWlt20a4xLWx6JMhosNg/EVMEi8JTok0iJHiLRo9yqICPpoSbWqZZ4QE0+Kq
5uzUVPuhJFWQtvI+LU+NDuP3jFzsIZvJYUBCZuQrPT465MeyFbzT3CHbYPqtsOOheVQfTMqrqysp
0TKZx/tWxrBe+hjLna/Rw5rVYAbblq21JQnHQzxWWL+qKmQJ4eIzj9kbgTkf1hZC7hj2tAcX3KLY
5Cny7MXOtcwjcmDDwJojcsS9HPfmuYuG9JDmFiNeM1nD9U03pU7DlTtPOxGSCMnF3ByG7tM1oZqG
xUjvGRck6pcR86maOfqZAJTHnG2Sw6ZiGyZTzENsdvq3o+Sd8hVRbSpjZmGmpZnnBxlK+LUiOk61
hcc6EHg4QpBgwQlmdD3VJpNFobxwZ6lIUGGHOwV5v1qO1O55tNsPNbUvef4atzo95LKAv1uKHy9g
o4TU9dnCMNoL6wn6YX0Bb5WWursPHoMIpW4GugNlnR6pZhQQK7MSChcHd+2QzPeT39Qzf2sfCNFs
Yp7jvtFZ2a8XhB9GdRzKMVs51qQOta8f0KXrUyMxLESDv6KMjPcWJ/E+NWui6YC4VvwNBtKMTueZ
DoDaMkgDa7kFd5hyWrLgkWX1BbiwN4E6qOP0aaYWc89Z+lpn5dnLbWtvzuo+F4TYZ8q1t0Rojj0T
uq3dNT81EuToBZfOc6e16MUzOOGdTPp1j3OJndm+T+4brQlfc8FFhISYPESxOnVuRHH06Bxcm6tW
76R4MfId9Z+/WZH8sYi6BABmmuGL51Vz9ZkeEhUWrSE+iDCZ1syQuSJf0qA75UodUqr/VmL6Jysc
itqo+PkWwZrY0KKrZte+Cf95IJl4SH8tWjXXpWtQvs3BPzDQXgPYvqtYpX8VHKfKHSqk7HUVprRU
zTxn7KRUUOZPlvL8kx8bj2S0nydX3sp4ujFSh2DxMpm+geWRlIL2npWEPBs0H5xmsk8hnyf/7MzO
J7AA4rvIzc6EkzdjJD609H66yG+M2GHKlogoklp1q1SHQVigaZjK8ywVl4GzBnZ/kpqCIhneWzc7
uOxEYxu8Zgam5EDWjz7UL3moj0nKVzUbDeBLAgzmtEts9ZVPwRnzcHfwHK7smFv2uv/bWO1JKCKa
DOnhQPf9Fj/Agyf9uTAc2DNFxSZX6IdrAe9t+o9mMs8yJq2VM4RV/L6AN2NzlSj7E+zgsx2xqo+m
vg1O+pTHDRng7oVr5Uva0cmS+hyB22p+YADD3dQn05lWPmg1XQVFHMEs/DRMON095M0xgzvfIzQa
m7zhWXVTwTrNUaUbBh7C4MlIhlvS5ky0wa2vbMPeshePqy4cz1SoNhafDrFSBqeq9J79AIdUFupr
bni/sQXKOk9SuFnVtRyjvUyS12ViE9ntOTaQT02jLpeu6H/l8KYCrqlTYQF/y3qO89H8rP3urdU4
DuTS4xJP1r9pUVaW5z7pLUB/yvrRTvb8Qlmyc/V1+B67TGkDJuspycwgys6CCrpiONU2t0jMDyvA
qB/kro/FnPfbvHMYufuqOLuhcQz76NDX0cOz8TeHLePryv3pYnb7uUUxQTvdtGM7US0w/Uv5eIHL
A42hE+k33jjYXhQS/jrRc7gdRztc56BjZgy4m0gbv2I2OVfbCuNbb2Ai+ut6ULCJKBPtCn/QZy7O
EHyaaf5XDQwJSyB3CgtyxfCrU1cXKquqaqJhw8ZKMVjH4jOwnzKhLlE7guqZcenZhr9woxYPQrxz
TLZxvcBiuOF+sRgXBxGUz6kG+Gev26oH0Dm3j8SQL07EEjBj6et+OUrCHUkL6zAjOpQDJpChYR2P
e5P9cDROqUH3rkPnucKww5m3fJ7bObzC1wivWWIE4Mg3djykm9GVjzwM/haNmjZSF/zQxzWel0CO
0UEWL35r3XwRgQtuZrxOUMSviQriq++cRdCB+B3sT7QBe9M5lGTmbKCmFUAoNrKPtIyPmG1OmQRC
2S1B/bx37/OE9at0p+KpoYlh1zfDlf6mt6Gb7o1g7prYAdro8peYjmvbi9tNBUON57444BRETwGz
wJfJJTVg1FBaAHDJzgUUZQ0mIw9/Ni5OWV6DnhxUmlOyMQGAUYmzx0v4zzago/rmjyiKls/e/Gnz
3N5nYxJx7qgB0POnpPjmP2KJCKKx20LuK1nOLYZMEMHbWwdDcJWffN84RAzs2B93LuHIjRTuTced
uy3MQJ9SmcYHIt+LUQidwODe4aeW+qG4769BFul1zGqoJ9DJyUWl6YovWoTZLYTBfs3o9kQIM9Yz
i3pt2R94SQJg5mC6/eBSUvuycxaOoBLjrlZp8xGb8R5xcPxOUzxHugJxze8XmSO+mplKB1OSA1Q5
IcYpYsMaw+YJ/stW1oa4Ul/5GXTpRXb+uw8qIPThk9d0TxydohUXuLtcG2azfMZ08JNyBfCJHuoF
fJsCerR6WNB5On2MLdU+eWqD2/S7n0aD65lKwiwwPxozTzHibGSsNk4twndQJz8yJoHFhyZ2i/Hb
6keAgc5Xooq3vEv+zkb7xbUK5oNqvptw/uipLlDNnO+Ftm/RpSqg+9bi5gTQ42KTAV0G4ZMKubzm
AifTneMWX27oXoaI8VCN8BGX2RP+p9curC4IsTS9pepBosikdGqxinbyg+wbQbYkX5cpDYxW+5Lm
+i1anqoSJupkX3RTM2PL6nMZMN2J2+h3SJL1kAAAqWM0cJ9qYIjvaFY8sfH0krgzf+qMFF/x6tTg
hbv/hjH8cWYJY5K+xYVYAYseRuxsXrkBHNoed4hv+n8Y2tcMa5K0y6ntyS6mSfwBB3F8iJX510RA
b4n1+46x1hZoPZXmHBzkfchH+q4bJh9T+zxrB8EVASVKnlm17pWr3nKzvNKJBo8NgDteS+5vFdEA
tiJUtf4FceE0OHrfNCR+VW8/RGP/dnb667Gidq3xABzMn0WfaR26TL4aEH7mfRG4dzPz3jIXO7CI
CThbhGRbwYNHGnOTWtZwkOLfpAbubsnItp8C2q68ezapm2OZCMRIIVw6nDw8F7q6dBB3BoUNxk7r
pwKIihVdM3OpKIVRHFqsX5oUakTzj/FfVrv3AEC4jPcBx9uRo6hP+FLJ7L+eCH7tQkgN3PiTZnLA
v+a0mSOBlcDcZSFaP0/CSsYxxh9EO9P9aEvv7uAncWXi4ohV+wgEhZWoFzIqG89qnulnjFamm9qn
KIOlhUwW0hc4me22GcovfwrIJYZMNeiTG8fyzclTNmLg9cr0BoqFnUsxVSDanGhto2v5lCF2jOGW
8+LS1za0/i1avozQW7JHpr+Jan0cmvbma3HKerjKcc7DlvIPxsKsaV6yeviYUAb32Gm0Y1yl1Tiv
NUy+KZLP5K5jdv0hv0ZWvB5s+4+PVTRzfU50TLGKENOcBApSvAWecfcCRmIcND3hcETMNezM2eW8
zI+ISkTb3pRx9w18+CXV9CsaQXjwcnTdrnevFLSOxHJLjJDUJLRN8MYc/c9QTes+w9bmIpWQ4zs0
jbhUc3k0pHt3kvo5kc1v3BtX6tGfWj/n1Dcvyp/eovVBzEnmL8v1dlU6b2XsfoU8zBpdV6QC7CgF
DwR90qY9FBwSzMYQa5G0vwPccJpT2oTFqU7s7cChDmgSkjyU/DD7K1sOw7WTPnOV/MdJk+JZW8LO
Hw/MAM/uJsO6Nc7WF6QkFByAMCOu/XTcxQvCSRjG3Wpq/qczHAfGBl1ePZJwWDmmdavN/CkHSlD8
YRDzAjv0qZmyo+6iM8Lrh9H3t4Aqy63D1XPVd/jT9Pga8cg2mrPOMkFueV4tY4JZMCM+chtvQvOO
ALC3M1Zvm1yUX3KTJ4t3mj04eHj6d1aUWvvaiaETsTWMsjlm1XTuGfivInTIemm5DjXeuzpiZFCI
iGIAFmof8aX0Agw5at8F7YdnjsfM4sfX4Ghc91Z+sTqai6fxQwb6Z9YTvQ4D/ITak1cAG94l6uAx
hxbFnLh9cVX2SHl9DeTPGO1b4KXPilfUzfJrno23hcdWovrju2Iu54Cks49T6HwNmE6GGQhDVVKG
imN/aykklabhgG/MzTWoahY4B2a+QDKfMXt6cnwZ2wd3jjfGUXcV4fd2Qoq9ouFURR1DAuWRqSxO
bpWT2iuGuyyBWw/hGWGSyT/THRtnegrOv7eDjaFhRYax50LeqXBjGK+EqPY07a2hAsPNqKliSasL
FtjvrvCwnaSbfgAh79TODw4SSuKKLb0TL8jL3jppx32jOYo7iWfvBlAAdtclTLSR6LgHsw5wgh0E
gnGH9t0Nztm0+enQdTAzt1/nE1WNi0FcP491ji9X/uBueTPy/JsKyO3AU77KurQFYIftoaUpQjrO
SYQIElrioMijL1Eyfptt5EU53PLQwGrHWo2R+bnIcX3BosALPO6E6z3MEkG3zNbsn6QLS31U/Y9J
gmJZko0helK2e5pTcv7bamo+fJn8lUWO3dvgXXHgFDoFO1/ZTF8WIz8s5wDV8U8wnaueSr/9YzAR
H+gDZbnkpqD6WyjmD7aHi5SFv824Uq4GJO4QIpVZ/GoulVY9P6puIr4JHnMu4J40M07XyDunVfon
cyHielV/o8NvXJvhQU7OuSVHn5Y/RZg+Zb76lVXwg+h78Fp18sSMTx9jQBMJVKPWenT9M8NctJ0Z
N4i9PFZ8nRW0CthW9Uoq82wU/sWdNrE/fLdy/v/WFYkQbXh67SLjPsSol0mY/pr5ZikzxApeczoT
039O5Ly7SSK2jR0eiFMUvqTeU88nXAk5rxflzUH6LdrxyTOcaymDn3YI5ApYt+DW6pnFc93TLzkz
RyA4e9JxfxgZ0u1Y4PiB5SRZRzP+5iCVjvFLP5Lm6dEc8zqbVpaBMXpb47CuE6SbAlxDt52osupI
ya6CytwNgm/O6f2vyLA+It/g93qL0pk7ifFqJAimOgK0jA2pNQNcUrVL01/SMqdukx2HnEBH7SXj
9GBF5ishvLjvsfxCjat0sU38iEvLAMogF/1vEGIbxWFxyv/H3pksN65sWfZfclxIc8AdXZnlRCTA
TqRIdSHFBBahCKHve3x9LuhmWb576+Z7VvOa0NRESCIJuPs5Z++1G54NiYPCa0FOoaIth4+i7HcW
7cmrrTWfQq2Qa2PaYs6wqdQUM+FweeGtOsztD6K7BEh+PLwupI5q7KmyeViVdVoGIrShfNjOTL08
MLCc3IhvTB228eS1WE9wrQUKQOjaVXWKxJ9IfnaV9kMb3W+zDMJDajn4XKOIs4mYQTI4xaUP5C1h
pSGSlzNRQLhn2DAIHdocLVs/UfOAySsWTqBOH7wsA62BdJNlavA7jGZePDvDKZYWGlj6CbQIHZJH
iByOmUHr/S0fgH26iXGPnvkXo+Q3mIKkvhjfmMgyheeg6bQDtOhpT86A4qCAcguiTnVuJFVpFkZk
lthl75GvTkxKlEpMDIXY9PSCyHOx4RSO/Nlr1aJgIyAzC8HJc9Q+fj0UdovPQbvFVfEph607heWR
4m1XrP/J1kTPvlFcQWqbO2Ce99zR2LfJtfICYQ/HrwdAtmAjtas20a52zPYzAK0BwUxc1ahe+NnM
4zr/67f1xgUSBOM2F3NyGlQlYctq2k+jtpub1XYeLZAjBkCaAXzfTgTntqwj1NPad21Mvxl5J3xj
sei4ZRFl6KLN+zpB882Pw0EWMZ+DRUTgcfUpZ/Q4+lA9R4XM96t6KEo0nTpwHO4IeuBPaKsc/iYe
6Q5feZu32ilNrG8LDOd0gY3lhiPDsM55LDlMwlMnBLcknoZNJCNvZ/mZZ35qdoNfptHKVzRbBhRC
eU7D0+MMdoUsg2dOs2FbhKzitRColRMALEP7WESl2tno2AYmPyi2y4w5TUj6CIUoDQeVnYgsN0nm
Qr5cc8JSVHYHcjwRksGfjJbyNvINYwo9I0av72TlwY51lEMag2Zr0OOTg9NmU6XMYuELkJthWE96
jEhmWmqvW5+CUAz9mhpHW2kFT3Y0PxQxE0ShFQ7A7j5GsTsPB3PIMd1Z/a7sukPHgGwXReh4oqUD
S6+sDUelnPiQQyDSh85pXMxF1bGnp9vLxHfdljGKhe1IK8S96ZAyp1sTGiv7k9OjzZRC9eKUxXZ9
4ZtoWEi1Zt9o9Vcs7t9yO3+hwxv77jzau6arH+Yepzg5FBd9kbvB7n9TbOOiMYonVPK/W422Mubr
fZ+OJb1UrvKxsYYtR9COPTY/zBFT8ThgaFcDAN7YqJyc4XGquvbc5GozK9pVZibu54ZIATrpxAwS
b7S1Art5clUUbpnGFM94w/YFAW5gnxB5TiuutQJaGApSGeJ8ei5MSaVUAv+imPfoNp2JEayxdpIZ
N7o150VyRkkdIXx1do+cipEh8OoxwRrvnW6F6icLWkjHvNWBg6QYco5AL9oO1XdRhbssNqujaK32
rDcZm76kmIpoamsNuuahpjHVSzf1XIMGvyaAQw/5Xsn6iv3xM2S2wJ/dt1gKbRPlPUYFlFvjJuzN
aIsckBmR9hDZAK5rtve7hPXGB0NabpLqWw1nj9MJPH6yFDa8q7gZyk+Hud9WT8b+aFItdyDKN9jF
SSs/8iwf0GpwD2O0zyCI2WF6QFKPvkYBx1/Wk3+6vKGAe5SL2mfIireJhiss7hzKn7TbxglrLLuI
dnTjFrSDWb2U8aUjeGkz8ipvoqnYtzGS8hID4VJ38V2fjOsEE/07ceNMoJvpPshZyFEYRl4yKoRN
VcMa3RkYVa34SJXGYmCzXCfry8fQCaHjVPh2Tk6fwCYKg1jfQw96owuLUpt9KJna/twApaEE0thS
aLfS7vnRqB2ALoTvut6TI6Eblzw2fRihJMhMw2skQUKnGsqVpbpFIf5LOT9qQ9V7NctYo9n8ctnq
W9Ow3mgOxchzw6tM7bdkGRg15WyggClPDD4wpiZTTCNf1z1npjCI5ybxez0odkKkj6DZTzOBZ2s3
ny/MjIQdtqWclJIt6x8tH4VjrNSze4D678m6uw4Te3SXms1WZzrg65F1S5VbelIfb7GBMM/NYHdH
U9Meu6Z7NQStgEbW38PvXNM5rXNRI2bvTrOjiCOwfwAoXzVWJSj6NWB57RrNQXGuECvCUKM4TdwK
iSymqz5OXjLXr5c+ABkbmJuy0PgrqpZNCnFIEF+jXDS+ErLZ4ArFshx2tEsUlPuhp4PGfQ6OIM/v
qgX8X6I5+7py54dEB+gd2bGzC2kTNFZEIg32nJnxhuZayXZWnFzcWDtnI3Qt5v27CenSXb+oExo4
yqcQY+VQeV2Sl0eMclcXHQnFW7iJck1hF154ajl/hJows7ZGdlxnrbOZj/vRRqcASDakwg7Gl7pm
z9fn+NJW7d7Rhe5pa/qBWe2qBPUqFmHoHCUXVDFw5Ym0oIskGt1n6fvVVaCnqvdcCRpmhBi6xown
gPdfuhnyOdcad2PRvtSmvCridpl33EdqtfHhZVMla6vNjkXUQ79JW/dlMTrzMRxRTDncOcu47SgX
7qfZfs7ijBZ0dMzXBuVYhcy1GHxRM+3BruCkEpg3yno5GBy+tiOqPpIBC+2tG9wHhfo2SZBJDWG1
m1TJSH0Aw3iOcuzAQZCmnvXh2HA+QPpvphijchb51cSpvYj1ZFele4fia8Oh+ACLJN+2uXYLW8xT
de/e6gk9CIYS5npt8zAW2ngxSoH9Hek2idxkwgm8JhElTL1c8mgxt/agFMDz7ixG8UrFU63tj9+B
kz5R6dU2PEJF9uVeXxMbTPuKt/Sp7APk9dZ+boZwqxk9KFWFDjRuGyjeTBjIJl+l+iiJ5Ry2fqcF
ISzcm251/Skzrd/TWK22h7cxmEmQTeb3vsMyAm+5MKQXFc5x0Ibj6nn1Cb/psR6hpHZz7TKl80PK
vsQ4wUl26xLrOSYJL0kXvYFG4/2lQztp8a+as+92qNE0ueGcnUcC+ZjsseRSaoMQ0yDgAPWKKwU8
fbZ3I6DObZEyDg7j8ti4g3awnPMoI1w4in4Ug8TmaBkdTNy5OurpSv5Y8yu1OdZxSRMJ0NfD3taI
/E5TPCYaeg1mzcGRox+FahOLeycMjxDS3E8wbp5FMvLPHjEpQVdm8twCyObJ7KbR/tIif2tq2TLW
JnvXaM6NTlCWJa8QY9WN6KTH3piZp0qdaI7+6uom0yydZDGaKdwjCT33StN+TTV5u5UY4h0G/s+W
ptzWrrX+MDI4aCYkXqK55V3wPRjImmmz+EnFPSkypQSFMxOl60xc+JK/PicR/VqmF3rvphfUWnvt
Zqv1KndIby4h3/DD+auJkkKmzHrSBiVmxlHnSJ332VkqhF/anLensVfOgSx1eehkg4iiRr+T23a7
N7TevSc0pt6hxSU4eUzEXWykgo/Ioxmg9x0y6/tsR+8K2QG1Q/cMR286d3pNdAj+oddAEhKj4Q8j
XnHC2VoPpNgtETK05TnUGKtzREPhwvy3snEn5SVWJ7S/rdF/D5nHEA2jDgt0fVQQ5ZNbcvoa2tHw
dPolcJfxrfUN1vkfpQrlcVHEGDvGc587yJLt764DZD/qoL5Vth1uYDdOhAqjZnWX+sWF/jTmdvkw
0Wu+ixDZHKDWpGFkH2eBxaeUg/SJ4yJMlpDRyEZHSS2FPhs8mlBNd/t64JaCEiEx3Yl6pBTt0xsQ
wSNL+DlypTxM5bHuivz2iAezuhmUz9ckvbXxaxB0wVXA1HnEvnW15hQXySzMjYsWtHQX+1pVrXuN
XRolqnOewthynqI1m7EkxfYgGuGnaHXPYeqecRsl+9aM7btAC3Yuc9gnq+3G69JPnuOqGjzuSEea
/sImxKvkofxjM2P0NlX2sAdZgwsAjjYO8I/ezztg81UkoiPELfj9g0Ok9PolFQYOggKKd1clpCOP
3RXqz6DDv8TDnr4Tm34hPLyCgWoUjwFLwygd8MkxMh1em50DYWMNeHknH6/ifqxRwKfyHoP6fDRx
vcYVjZyo/CCI4XUICRkYdDTFyfhRm6Hl2/UE+CCySK6IaV+RR0XOLF0/L5+gcwAoHtnjFuEpFOj3
+VuwkjpSctZJyKmPBrbZXmkMbZdMemCeLdvut0bTrx7kXJ04xnIeb04KECR45T72Vmmpxg0s7e5D
klA9dr3HYmTdOSvNu+hJawwxtIAzob0VZ9EF/EV4oc29R4YFfqMmyM+ZjIORK8KktXNRIFX5WPqZ
rF+N+7WXR1jbjG1AdOLBsXKSvJbu3PQ1CXe0Ghg+FVvXDp+LgKYAbDTfSAtgn4ofPuG4xjxDKluF
XVdR21izWwC+sN/WQc6lq+gOAE4WPgh0T+jJJZncwsPF09wV/Oh+1iFXpat+wup/h1PLW41BEt8h
+j6lk5McVpQ0QSCeMw7HnwlmKrKw5M8BTWNjQ2Tu6tx4jUxgEGM1HfFvWHNiAAb56S5pRogHXdKY
zSJwRvlAVES1bXVSx2vD+d2WtJJEO/xqCBpaMo2iROTD2Vp+1O6ZOBbysTkvoaHVeXfriBqMgjwB
WtaKfczJhIBFY5fLkNgFSBblQLWIsX86Lqhaj1HWrCJzBrlOnHS0dglFhVpzJzj9s1bMTHOZHz/m
LXGt0YzHpzJiYuWi5jyGmkl4mr2ez12GyEqQBcKAujOfg7ywqaWA8lY5XQUQ6A1ZYrjEyzD5xoWN
DlBfWJzyBlPOohBs40Z10M176w/1eRLPixP3z4VdA2W0ObXFRtx42grYX1rpOROwWWX+6uBtso4j
gbT15RdBiaw3S/Mz1NiF0yZGAKYFtpcBAZOVdlGsU++zUaIkCCR5dTAA9IXw4yYLoZmP/bOrt80j
liAfpWrv62vLrSe3bihcayMJDPBbQ9lvMwBLd4R1MIUN+ory3SkRyll0uZJUNde2niCBmR8zyneQ
ewgIVSzrBzeCY1roxm+iMp/ocSEYoldzLskXYPCHvaWrOQolg3pi+0n8PIFjTGHplQhaAlOLj7ia
Dk3ivAem29HgrK6itJIr32aIFjHewvKaWVzEpBAgEhtwA1pZ6EW0D+50IQzkwPjB6OiPXlHCxiv6
8rUC+Nlg8/RExJ1fRaNvcPDAZ+JeVC6SfRUn5h6l1wkEjn4kdF4H/fzNjM3RyyyGT10wkYMsxcsS
U4r1bcBo0pgOdZ68JeOEmdOpmYtTykpOsIy9RpNDZaSxN+D3iVsyRsWkNVcOWEBlhKh3It0k7UsO
d/liuHG6Hyya5GByw9tcRp8NUxIsQg66GKgGZGR9mLghmm3gmozF+zHyUHjjQUV/HmM3lzZ7jmNA
UG2CZb/EySGMe0ogd6QDjwg6voWAR8gWtOOjniBYY6y4BM1lDsgrdtrlkTi8UHsYTUND7luY+JPz
x85MfpsZz92tp+rSrC4gq3wnHye9htLRNm1pfStlNh8YT1CTReM2yqNd0/d4q8t7tDnDsekkybC6
rYNP1Wm8t+KxtRPWFTe+SSA5ZONKY88EZcI+5PacpfKymS9GOpVePI3cqJXLnC0o8BqVBpmknBrJ
su57ApZFwMlerlNYVPCFjlnWndRladSyqwNEL1CbmB+zBbHdtN/ZNnPQ933z4hgVBg5r2lgOwq88
0dpNN4vW0zU2aEcw421KwZ0YD0+xSxs4MbTkoyO9XDOvranNvxyESR3jxyc4BPsQGfE2aoV+dotH
DFqlXy3Llb3sHpmDQnYJFiiLDnkiKs80CgQkEfSIsUyBjFSPekg+ci+DZGNPzZsdQomw3ZGjUDKf
mZN/E3m/G2JoPjZkLEZjH+hKyeKu0gMdqWVjLfaBCLvEGwm7xS/OOChegCJ3OFX13p235aABNzBZ
19psPiJnzrssO4JE/DkDKtypNMZNNGBgECSJNmCY9az/nU8mfGkFXa5a2k2ebgxyaDE8j87BLYoP
at8M4ASv8pRf4il2vNDR6B8MCJIYFiEBsGSwl2y4iR3DQ8dq6smUb4ZO/Gg0NmXSQuCHnub3VFWn
buYuGNcAqp7OaJOU8ojtKpSIaK2g+RksAA8lCeuttH9N+cIxJNribhM3J3jpQtvltJHNLALlsU2E
caPcZJJzyK3Ppo/OKqWVGa9pRxanHJsMGhnc06nCGYEj6S51C+sG/6HcNu6CRT7pnqGlqbuJql5r
vvw/iiZ4OG50FDD47RHABB1nnZAVEL0+1VltPNB5vQ55fK2BAt9qNbyEBAsdFEUZgk3UvZqFWL3S
PKNjkpRBUOzjPVSAe5QCPifcmvRV4PmRnNCyIg7D1HKuRkwWQaS0q6Q6xSUQGqnxCKDFeKQx8HNR
2K3D1tiVFoNJ3SiARjTLPUZlihJ6aQcpiLeqHFQtYedcClTQ5KMQTEDc5QYBPI3eAFeyWYY7V2GG
p135NKfiKJOC0LNSXgYOmv0APXwskdo7S73NRP49HkfSKBZvNGinZXRpKKq/U3ZDV9a0Vy0Yb7VT
3+yV8cSpaR936akb2edb9Ea+chkjLHq4wzNCzldp4FhWdziIV2gkK7Visl6WfbhjJPszD/lgjPon
vZ9fZYdIWpmdQ5shv7FTQL5W7Bthar6PuR5g2q9eZjn+tMIBKPEEMqdoqeKRharcGXYmNSdZxM+a
SABL6Vj8NAUcVEdwaTK/zE2sUfGQE5BYIUxCILwbtGXwC52ueRPNCTK+GRpCaN6L4iHVmuwAvAxg
DI2dXWZV2D2Qr/QZ8JFR8FqYwZLQeGuyfSnIYsYDfKloeDpVGPt12vzOLMVKaI7Vrs4V3DsjvibJ
7yXuaw9lXrXJW24RKioeVP9Nt6zRaxvx0pe67buGNvtG1lwrQrnhu8z+bCQ3aYBJ6ivk9lNNqyJ0
Uo+WN/yAYGUj0RnzJbgcD6bdPZ3EH7N2BlxZnLQ+XDHQ5g9irO8tiUl2Ca1DHegfhtIMv/rRm5BR
88iYHiNuQpI3Y6/nD46Dz7BCkhlgYIybCg9T+zHoyCIRAaf7FNqoDKIFFbReEG0Cejcru8IPP7Jm
cW5xpjy4munDzK5yp9Ex2dJ0v7iyDBlbPvR2bPhxSBJ2x2iAZdVGdgNdK0bpGbY4lLRVKQyxnpSx
YqdqVFew8BgTp4QR2A0kocLBgDIUjIu6qacXnfzCjMAF0+0s00i/jZIOddgDDTCX/tlu2pYVChup
nCo6qybNeKsvHmWU3I+zbZ67Ut/Z5nDWXeQqsuV9bBp574ps2AUGtvWq+lgGHOPdpG/p6f+CGPaA
BHqCjl43Xpdr/jSW4aHGja4asP8GESD3Dm1Wjq+cmTK9ezS6jiI5rk5ZPhCgWFzbDhGiLSf88EQM
knxj+KOW+EmOAUj1Ew9wR1bnitoKbIWTRWkzOOO2gQTEBKx4IavMm+nob2z0apqBYAyJ975rwKC5
euCZvDk1x7jEZnNI7P5kanXGL0wfhwjd7SKqh7WE4kC0sTSYD6YVPhaYluCnxY8tWet30/QDgZqG
9wVwWB8jTLAcCjLRmLsi0sVTH+f+oPLjvWstTzDI4EY49quiukaBzdm/a7gmmEasJ+5CgsqzxuUw
mni8GbpvZ9IFWXDzLWEcJ8OZPp/Mcrz1iZoPAXmPReFwig/oeiNL3xT40roOt85i4fJ0ldiEAZbC
RkTfBx0NF8xDn4MMbbOZTjDNRNpiZPb6UT49KPJH0jIkK1wZ8daN4rcuR+Se0OTuDfTdQNA4VSky
EmwcaSLk5ULTzQxcuJ6ZFrjj+vkiMTyuZwUjquBtnHty8jCv5U9jje4URE52BweX2YAF3/ouzcOf
Wc81n6TY2gwETUzEduQejHTFluuisIdh7fN0p3oLTRK9SGjBPBncuqI60KRM9lMHDX5OkeTMxkZj
wOaJUuRIxFHzMRNgOm2afjjDPKajtW4BWEwhCIC1jtZZk9r1pf1mqsDZjFyQWxC1nyJ3XfJFUw/v
O9IrmwaZmaNFyBoi18YqER4MtwPUmWIvic1AEsd+qdvlzp5olxVJQuAGjjL8nAh/q2jA8EWNlOSY
QbWu9vXVYrIk/MaASqBNQOWTlfU90XGWDkp/dI3iHQMmTvwVDhrXw1Ug377rkKKSbMk/shYcfsxG
6RxoQIVRo23buoDUNjFEbegZ95Lj65wdjea9EsEGBorhNziMqiV71sHXtZDBBhtXLMckfYvwv38I
bVNbFY+b4XHIaHCCS8DBla9Q+7pBCqXAQ9Ym/ciUapEK6K6tl+VOI1eCQ3RySxLCyKtmVSShEmSw
jn8XW/F9r9N946S87HSTqQXjXa+e1LNJF3qjC2C+yZS91ZV6VUaEu3gBG5TRKRhXWwnQ5jmobGo9
6xfq7nEXw4Vi4cJuWxUOcBKJmthwMB3bs4EydWrEkZkQa6gZnesJySXbxFYJECNTEooTBoOmFvUh
KouRQKP6Ja8UtRYCSzuSLyDRuDrnratBAEeWuckSAmBLOzK5SdDFwpKprWU9mffOsU/lJ4DUY1lW
wDFmlOiW4kJYLfZDOjabyWoWtDlQnMKfqgF3EC3uB5VJ4Iu6eCV+hW3VbCnJtCJmloEcFUF0j3pg
elyiMTlR1PFgh28j66xv9h+Z4VBWhAUH6DB/kJgoN+1pKgSalHUcomOkZRzkvi/jYJ6/HvTB9Cvi
XvZkkp7KBYd+FkApIyeE9lKLE4RvM8t6WPfTO05iu9UOnMbNecqiMxwguatjbtI5rP0+1J8iTeNE
VqB9c25sdvGumFLynuu9qaGuEAHoRqOhJF3sX7WTHtyMvkbBaB+o9Pi80B2nN9MfXQTX9Bq4P+1V
UilpjE96n5/aLNuZC4g6c0lRD3T2wZ6Ue1jQpYs6xO424TsPFnpQTermHuM56FYB5fkcDZwtio+p
oGNVsComtfWJo+6jgCrZmJRJ+lw/8Oz7Oy3SINW495kVWdvCUYlfzuE+qpPPnpEw7xTXtEtJhVrs
pysFh2wJMLVxAmBxRYRIYPiosaftynjLUbY+gkn6bdqm+9Rmfg9McwqCkLora33d6hkwlRpCzTl4
5h+vU8goOpDJ8Q2kmntEMQd+bUivtaw6Mlbuq7YEV1DM6NQG45FovWOKVQnOLmZMlfsJOeLdfFxw
MVtqjI+R8Z3ElIw2R5l5g4tOrRinmxEFGMx7O6ClQtinKkteynZRXhiTv40FDIxFHKjT1wOHOfNU
azMnQIldfRzgLX19oyJeoA3Hkx19L5ylDDxJr/GIuaOS+68PDWto9uFi+kgJ+DtN8b03LYKio0g/
fT2Y4/JfH+E/+a+PmoQG911oF2InnHUQiDOCQY3e2e1pWR9UNbenr09F1s7u5uvzr+8EiandIYyL
txCv9GOZZ8axm+iS42jlw68vsk4ZRyIhyF1taFIbpnP8egBlwvjYSnKDUS3T5FXSTeCx8THn2PSx
XqEGG89fD9OE7BJRAJ/L/lCHo3Mvi3xCmTgz99LFfd+k7GZfD5XiI/LeizJtjh26ljPTKqobrLbb
toX29t8/lqCsNzDNOTlJ/LD//rrRv5ZNlt2YGDSye2QJmBm0hMBuDUpspc3RvSnz8ZUK4bWq4I2l
GGYmzDIPBLAs+dFM0+hsEMdsu5qGz9B0votpuu/skGLDQNUBBiP8jU0DCO8Qsb5qCWHVaWI/8AzD
PS1NMFNZHd0P/QPGtRQkZVyReSiWB6PA5QVw2XzvmvIEz1X+tlJGTm0+vyOPiHBuL/1DqiPXD4HA
YkxQ5MI4oj3ESRSfQqP9r4++vhauX/v6CEHWtS1NbMIoO1/hnfilyTNRZDdvIXhpx8FCrU3fSb58
fSrh1DIhMYwXs8Cp8vXdr0/7rrMOY3ZbbBl5pRrUdUqU8swA5R8a3smvBnM+hjqECqNVvJp5LHyd
F/aasMj3U4jXSxZvvZzTB106lNRmhBfWnghQFu63xu0/kyJLf3Wm8E60IHjNwZzcWI0gymgIWEr0
ZZWuNwdnxOHS9dpzGZvtjjAYdQpdR56oPTauSCGS1FZNgas/Qv/Rr1rT6tc/PgJ12FhExjdG0G7d
eFaPQTzNp6kjOWH9bFlw1HJssXCNOK+6qcpLQw7Os16X3DaJco5OVJP9XpuQbnAcnRv2rjBouuvX
g8ToDcjbao8LoZNgS3J8V27+nDndj0K2Mf+czzgYhJ4aTOGDXNsF7lI9u/MEHE1qzaVO8/ppMc1z
kxrpu+bonCFc/XVMCW6IsTa8E/J853A+/WZSRR/pHDjbGdL2u5uULynqmse4W4wzdKgMLexoL8H3
cQj3HNgNKiUt8J2FGOclHH4yJ4H+KyeHUnkUOzkbNncnyDawBd22xSH+Fmu83R2K7nKGpzsvzDYc
swl9Q+uIrWZyyQiLujObSayjFZHnVr1rjcUmZ3vkaiK5cyPwLMfs6ykoZ38sC/ciYVgjuUjVjt13
ifnZjzwfzAfztlV2vf//8P6KNJ6P/xHe7wK8/59TfHbk7P3+oRF62/7o/zG6R1//3x8If02X/w6A
zNRdJQ1h2Y5NJsMf2T2abhHRY7rw803L0SmnSej5P+E9AP4dYTuuq2wT+YrFD2z/CO/Rxb9j/VDk
AekmZxxSHP5fknsUv4Os7zksi8Ov//g3LA4W7BVL2kLnbzQpmP8c3IO8yw3ion6wO9cfo+SXZLt4
aJC+LaXxa0AacseAPjiuAWmzcQmstL7PeohALdUREDUV+0NNx7kHd4scJHzvdLveqR5VvQHU/AzK
5ciI1PKstHfuzKyjMzk1yckqHen3OQijeCgxnuMl3yvEzg+M4rfLMIkDBQRg9BAzBQO1fPaE1uvX
uv9BB2R4sDW5NXG5baQ5rSq3Ij/8wzv5N/k05p/jab5eF0VojUFDxFI6I+c/vy6oOwvNbaOH1ukT
H6sSPV8iNbd60/4EGLYzDA7o4bClQ1junbi6DczqpFNQxRmw43GrLNirHN0vC3LrRnfWtxL3x0E5
6NKrpb83K/GrqjUy1ebgB9DQ6i6w0aKzSp2gy+LQD4aEVGLu5mgBm5rvmtmh2JhxhJsRFlIw4/vU
LlKWnXoCTPXTQioXW5Avc97xzdKP2C9jKIix0TrbUknh92r0K6etHtwgooHkDvdNS0RtFOGMst3f
sDONY9Igqxd2/a0q6oEGrgQ1ov2RBvYx/e/wd/k3r60S//c1pwxh2koYJoha4y9hUSDznGWwtEuw
hOVubB5bJ4dAsWg71Qn9YE40JDEZpNu4ZpOVntYm8ptmiWcbKUBWV+nTRMe4Gidtq2cRsTymme5Y
aCtEcETqJjnm6VKnlQOXZECenJxX7dVer5Zpiy8f2RPNyjubCRuWGyfzWxRSVEe4nLLRPCqcsoAH
DGCD3J/XoFN0XiKqV9W+Km6WzT+/0Iz1QvrLDUhuFxwmYUkDXu1fLjTXlvPMvBhIS+LZtQXg0iKY
yEo/FfzfP8JkzVGfSYG6wTd/oY/sU5/f5cnEMABt7Dyid+yQYccrkx6fgBbN9JnWUJnFyD5rJvnb
ySHzB17f9K9SnP5m9VDKltDLDF0JV/5l9RgWXYPG7V6SvA4edJKrXFic0aoKzzOsNCIGRUIbg5wD
shpa64RpjPY+/4h2aPvxz1/Jr6XqL6+kaQiXl5DTok5/6s+3LIeRhl0vfjBqo2BzZWpN2G8Cf5Oi
O8dj7xVhrgOlyMonAMh3LeSThzqrf3wFjVlumbywsF8L095FAd25wbLPVodCRW8XmlX4I2Ma//eu
qV2uoEqm+jmo57fYWRNi0X1uO8kxH6vAdJQmcYDQotqlFmdEO8EhYTzGmVj/ifg2uMthqR6Yrxd+
YDqodV1uNY2TtT/WtKWBK4P8jOfLRpeAdXUxYytHanHfZ88mR9EIpdc/f+Xkn3NcvhY7C2GDlK4y
zXXb+fMrl1LqDapRl7YciSLKOeMk4P+HxjH3DPS9ekRHaiIb7bVVAteCOimSS67BHjGjgbHb2N/B
WT6nKU2RZQ7m3ZJUTNeJQK3ae4sbcLEM+6jllY/ODjPPysvEfTTt5zV6y8ROqdkaGB4l0GpbNN2f
LAngxlw9bCyq9V2puKb/+ZPW/xyG9PWkbdBNgi1U6o6u/vKkW9TTiKXFJUPvv9MHZNNCJ8l1YiSL
vhvVXlz5s7UPbFRUD8UgrH+xDOrrzfGX65Vtl9OBhVpRGmtA3z9m5rWTEcsmkBdWlpoedfIpy72l
qRy2fH4rBL68EQNPkIhnXrnjV3YbC/e/eh3k3yxArD26kIpkATya68Xx8eMxLsL2P/5N/18izOzM
HcUlaoud7MLYI0E5yEMa+0lEFdY3Z4P83vNYWY/QRN4yUtWPXcs5tBKotYKCjmHcDOa+t0Vxj5wb
Ji1jlCX5llDroICjw2c3i+HlIwd5rWRCq9lERCxkmbs9kSeupJlkueEPBnF7KOfq0oddt7VMiXeo
Q9X7z993+++er264tonewl1TFf/8fCOpGQTDiksdT9cRawWa07J4acJdZTrzJZOIizhibDVROLf6
OC4W7rF8QYE/pjuTZMNaq6dLHnBDf620lWDZm6CApaWT3/W4/V0Dj6/IfrUd5g/RtDe9AG83zdoH
BHZqbhliVSlDQIIVIMggM3wTuLqnVEXKjG7ujUh9F1RQSU7Qgd5U1woADz1QZAFOr3K6kaZzykoA
VXK2oDKE7uT1lvtK7Dxc5gNlYIr05xSVuA6Cfuy26aor1QTTfoP8EPrz5HT0YRyfxiXJtoya/CFw
m1ts38ZIxGenvdjPBFRbsI6h6uIq6VTpN4TKHZxix/y98rMYq4Ga+vRf7YZ/s6EQ8qrWw6/k5rPW
o8M/XIwR7Lz/pOzMluNGsmz7K/UDqOsOwDGYtdVDzDPJ4MwXGCWSmOcZX98Lqq62TFbd1L0PKUtJ
pCKIANz9nLP32n6otZfaQPIkXA91n8zfMrsrD4RRsW1Mg9qkTFCrBg5kITUIw+rgZNk2dqps1ZYF
0YxW9xSFSTrbOZagNsIN2r1si9pgBdmEZdzpmmXtJue/vrF+bXbfn2c1L6DzkVpySPvze496RzMx
ms4Qz3dOHtWpQ53WdRphBjbRhEKND47c4seJscS06IipU2v+rsEAX0mmGDk3Rm7qz3kb7xC/pVur
CmqsfcON1kTRxQdEwLBK7qIqc1Z+NvOoCJ2GecFgqY5sd6f3CaKLuMYMr0/zdwb9byLk/sNOQdFh
GpxX8HzZ8tvDg2hdH72quIw9O4GJVshnq1xO9fhelPH1ry/of3pQqY6kITlfS+nMR/Q/3AtF4oAq
qrJLnA7FxtPCLw1B5eavX+PfDg3mXH3xwLAY0AMT3xfhlJhQUlr0S4zKZVHp2FfxwrjowMODHs8T
sDlVEuckZ0CyLhriOGPODnE9VVuln7SE47RJpxaOCo2IPNiaOMwE0hRC/hhc+dgbGZ+a+zxCarj2
2jGnU0EWTNOa91o1uxVn//MY3kK/zledhAbU+Dnn8fn8VnGjLYR7g8MAywP5fJsp5QuGungMKI/g
GSrELNgHSXB20SmVgiOkkZ4qco2NTg3XAltGdva6mqJC5d1vVlJl8wH88Ybn2jlsnTaFo2kqSqU/
f0BTIfGApOXF1aqHmgiBo+UJ4khk1c0aiW1tQ/RxYYZAowyJqZqhRlk2PRlJ9jRaiTwluLQdYYgd
SqB9UPOMKidJVn2ai005MpA3qpVRUPtN0aAt4ZpvNJPPxobnu5oM3Ni+5TwXtgdQ1qLTZWmhtkGF
SPAVSYuF0WwTgfIeSIM4qry4y+swxJfhMVnXIJrlPHMbCTNpg0Y03tUiYo/rxLqym9e84tzo+eDH
48wH5MrxOlhZ0StVtA39y/noiqDEvV9eI0tXx7++J9mM/sOFNTn5uxBkqE2+n8fyGsuvrVcXOwKB
C95KXidi1Ka0AL3ryFu49XCX8uGfe7GhYGt5MXbOrs7u0Hm0NJv5SasIrp6ITLUOlWfvIS0UinLS
7xEPlSRC7R3b2AYEcJ6r2lmin+s5lIOb9HFgLjILngQtdSzHzMp1Y9YQT/Fz7Zpyn9J5O9HAQyFm
viHQxS6Hi3+JdlGu48SOljWV/6qAQbT4FSEZV/jMBucHSq/Z4Q59p8cDGI8HHbwfkBad9oEVuifA
YXJTOvl7nOpkwTfWp2MXGkeK9Nafum1AAxQYrTsdOzYpOc0wYnK8b/FrMw2ZqUmbwgbX3caj5HHm
x/EJ9ilKhMAEu+2rGFqJCAaePQUWpfSzC1328BRE+c9xLrlCLLJjx6Oo8vBKl87lWc4OZQ+dzerT
4JQ39k8HFDHsEptGti8OEiGsZRxqMbzQrllSVHyiAShWTJUq+CnJiqyz4VCiRbEkkLSAp3jwgwcS
VOIL4XL+0hBhvmRR2htZ1G3BXRuYVLwJ5zpufkLzGPlaRP2SYLcy7DS9UWnxVejaLvMz/VykCLCY
eh7HmtyifgCdWNQXC6GtYcnlr5MiehL/N8dm9X0HmB96hu4WDVhB8+n7Dj0VgwlWLb1ocdTvnJpV
0xvDYUvEC1pvRbqO6hmUWiDiCBkOtD3BAQ+eqMNtV5lwFyynXQ0DT3HhQ7MpxCWPEBS6XemejKAC
8ZJqYukmzY0zyngzYjajO/ZB1Wsfevz4mqa8S5BGFo+1y4Uy9qAInZND5EvQdsPeRqieprBldb0I
1vA2m5VLWbjuHW4ewqbvPYtxq95Ot7FG/RG6UCxIh6EvwhypM8NPNAfI+PnMyjQrNs4AP04SjzMR
abjStG7AcerkfBowzn/z1H/vinBhXVNXHMSldF37ez0StlqgjEqjG08IVtdGKSiKzlmpMZqDMuE+
F8j6pkcxNmcF2uI3r/693zW/uqLhZdOMMOhHzpvxHzbbiqxCT1POGZzYsiK/2pIJRHTcaoy1wV5E
qCjyyNqOkOrw4Rh7iGXhtpYCzXr42bv0mEbduCHCxFnBvMaUU/3uHf6H3cal42nrdD91br9v9RrG
yzJsXffcB8SlDcaHE7fIQ/LhvW94K3kq7nyINsTIvY6zEdQd6RYxICHrgGVn9BkX+6gVvIvrWdlv
dkKKxX9bsl0hBIN8jhGmSyv328GI3NUk8cidtGGGckacpYdT96C07kagK+e2Jgejtq344AXeuA/S
6naiRbKoJHtLpVU7nWxSNpRlEObOoppqnwTLxnmKYV05MHRJg8HQEyVogiDwJa5zAoLmrUdU58u8
qKynVrqAXnvVronwg3DlIkDBqGXtfB8NUUY9jksX+d9oVe0xmvL0KYl4AJ2q005IzWUhDDRhpQRT
1szuRX5rBsSoC41DNBa61aQmwIdN2z+4xQ1Ag8dUZqClmdLve40eqTM46tWxkakyE/4xESoQwjha
xE2ITVE3M364pFm2CfYBmeI8Vam7CSy6vUQVgMjQmR7KwT7I5sxhxjtKd0y3DqbDdmp2Ot9B1CFy
IdVX62pE2y5Koz/UGiS+2rJ2bQN/33IvdutuhgnmG9lwt3Vf9DBdrX7X1uWOvInoGoyEhenQyBhD
B8VTJlCHVe0YnDs8tU+AXB+0LjoPHO9fGqBe5ujEO7dD+5SYMZOZLAy2Y2KmKBrTq+/Iz66ydiIm
QL7G8SWdiUgNeLaBSE1wVjWmxTl5zIYJ19v47sCvVNl4Mn39GjuktzrthDIW9ndnTAQNYg7cmUMq
txOeHlRQCvHt8Iaq8ROxHxJ4nNTkkMczUdIFvH/LVnp0XCCuldVxv/cI5zXhHYbahIkc7YxBv8X4
usZrjVxXo02dhfW1JzkJVhouZQOGbkiloSL9I5CwHvWJFoxdwFJX+k1jtlDEW48WY2h+WbZZ3bSp
TfgUo0UFbr/BRsVaJpZM7O4SSPa4/OmAT+lzOUWPHFX1FkcghbBp/cwN+97px498Aroy8c39SIfO
pDgZZohUZ3DN2IKvsAVo86OoSLq3ovbekPWw/qTM/6f+p9UDw8U+xOzQeYjTisZMSwak7SJmAN9G
ZnwjvdcOSifqtCUxBvh5WyRpTe9fgr7de4WHfrlJzq6KmJBGP9jUn4PIOs0cXYQL8IyxGvXejJSt
p/uEZjxEvh8D/t5lX+H+x7z5NgiTs5EdehcrHZ9CbiSgXhSp7sR8vrO1g+lU7S6FWTUaWryuWide
4eiHQEIqSmTlgMEaGBeBDfQvndxp7we0SrGPnRHZQOnQ2mdtQMHNCjiBm5th/rDxCWBlZKLVfrGM
NURPMCF2dj2oi8tAc8Ys5lynyLBPwubJiUryAIruo9dUd2kUV7Jz9k4rAX/kEhs02Utmb2ycfPI3
dpsQ0cS8eGlM9X0e4XsHJJIFMADzArLKCBrUsOVh7IzmFOcaJBYOn6uOsXNBptXAcT8Z8BD3SLnS
ArUJo8lLaY7FscSolGsKWqgTpGucidkSV6BJ5NOMqBuO3RTiKfdfuhRXgx0GrzZ92aVepjcZvQvY
EWDxJTC5iQkUiXrUMZpzaph3rqKysIkcTFCdO0axqia7W/cTyZZT9ClUgbEjQUrWD/CYquHJqisf
+EQJEidf2qwgI1oB1CZQBoIPrXTMVaC35zaicujFDy0Zxdb1nx1fIWhMIxyoJI4FGUyzyJswABD6
Uo7QdNtEHTWjeVe4xKi8X/T4mloMssIQcKkmxWaqQJ5olfjqA/MVBFs8u3wlpQmn3zZ+DAEvLe0C
vJ816dR8XkSrDWNYX7sjrCB17ztjtPNG9hFhkGng5z9d3EBoguH8NcnwzEr/7BVRvxEdt5I/tqin
6tfKsT8infN7WmN7TWdXbwjLLZkOWv4AO/MVpJu/dskDCOP42WhFura1YQUaiKmCRcyhJV8sif2g
DSp2AT3fZTU4J9SScp1iubtBPQE8ZAYoeQkcsxmgC4q8X9iNhTx82LN8aVeMtz9oKDE4MUEchoUO
SIpUN/Qcr2Hjk7ZiFl85LWJSWJpNjegak3D3YRpIt+qhXDqx5NnlaAvxcKi2ltSezDiNDtK6qaDw
nEPy4yYw6vx0sf4omkRtJuiMQ/2uW/gMS89P8f1Wxxzb68GDL0FOZk9CXxyV94xCXaofCJFIA9H+
4uFkx2BBdlO5G8FP7AYDVvCY1DMxqb9zS9edV4djPJWvdIzNZT4Ld30gjMn//sIBPIdqjj8xpdJY
wmOYkMTyIdvvYz0I+v0MPAz810AyAjEu4jiB7DN/U104IUq6+X9//XNxMzzTnrTX0Ux4/PWLqGAn
Q+aG+deTpdGD/piWv/7GTJzsUCfvFWqOtaiKFzXS56Zh7HNgHDR30WeBzs/TronQMUvrPhirr8a6
G1t58SR+cs5DtJV5/ckY9imhRJiEC7QHzagfsszWD6OjngDdQLbX9VewwTYlIRHZjhacwIUv6lA+
Q1HalRDKF0ZqXn5dcTcd0oM1qG2v8w1lrh6GOQxTTRtzRAIktT5cy7DU7vX5IR8DUS0q1s4Vnjnz
NYQlAHP+3HM8P/RDeeSkNV1H6U7klpZQylwcRDlQf2ZSTCvpdHbonihzbUKAjP450elyupbNsUAf
FnDgFJp7omUIyqP1VjBmtfvOvEivXxtifCjtttq72yguntymDS8OpkjHcsalA1FHkW+ONZw2hACm
WWr2S5Jy5Azs4trih5zNxV9alWWPzLYnPMVEQ2p9taEfe0s2nVyWI5AW21AvykZqPgn9KQU+fhvV
J9vE+1gxue6CsFlRjaBFNo101rbT46WoPXPaRVtMlN3aTayNVdc/MHTyc5qwb5BUMvUt7mScPIWG
751E45BoZJebMO042eRVs3SED87H90FYpuqiybbfwO/ZMjd/tUj32QsNWibdNbLqlLx1xRTcFaN/
qiajXtmd+lFiYQCxfqJbmews9vCuIrpprFtvlZTNo8jcdGv+lF3y0GdNvNGafhd4NnEnvv0sCA5l
XInTuzc+lOVNK8h5KABVBDYMhWBQUNEMDIgfAY4eie/oqC9OY2tTAscHP7Rphhn+tcn6CwFfSwmb
GptsTU+Ue5KVv79YnEmnqNJX3oiwvGKkNnL3HgO02cdf/2c3erqcTNrD3OM18Ho2KmJOnp1MHlUd
w67NJ4KQoBfZitzCLn4PZ3uTBd6TfZwEITLkXibLXTsRpH0DYQNZtPlOGj60s1BomObTfTa2xdY3
hnsXE3A65vU2p/xfTIys87BQJGQZn1EgkqPF8zSw3tzY2I0MMm6XnQ/JJDaItg4kvcJgwGwt+sfC
QdlvqDD/akqzOJdtfKgJCL2DNnYvMmTWcoy6l34Kr2E+JAcYJcjWJzRAGfzDMwwBBMhxePKzinQS
u9RXjkqcY4yWnmiF51+CwsBIz6lIrW0Kqb1SPyrtve3iCE5uf+H33skpY9Sq4jUK2/6cFjaDeb04
xFNw7QnSWPo0oPBXAqFxNXjnNt51HEXdvq1Qn+p+cWM0qejYf8Z6i/pxM9XawR7VsMM0irafLuLe
rvh5NRW718YOfzIRLTak/GHuHgqyowemQIa9wtPpbLwEjy2fYr7IsT/GcGu8jsQwq34CII54u2aj
C/t6R8NwWCWTcdD7yL7onX6TUB+cskzXl6ngWO1wymYciz14EHjWC/5c1TVIktYLlw17GeIq7cZq
BrHTFM9Z5Yl2xdHkxkMVj7GNYPnagakoLFIc/WYZGZwVOU00sB4mYymd8JKkkFfHlJSQQaEpjFqt
2yMMWVl2aD12+ghQw6LHEKv4pBX072gln2IBndZuwvusr9p9gm+hCxsW8Bx9iF+j+MomfVuZ5kvY
DSWm6PSNrIf6AGl/rY3juvZr6xpo7TG0nNvI0bwb9P6nwAZloPVGfBlLjmUskwZAmRO46GujLEpm
EI+7GG3GskdjW5btwUF4SIhlh77Sdq1NAul3Men0i41Wl+s8LqAVNHN3jUnsZKnyJR1QpHtac4SX
rxGaA9uWUescdiPHbZJdwYyFj3Hf71wmXqBXZYmzAz+oHVscVDWIvy0xnavSDZGlB6TyqaRLf20D
d3nqiVsXELveVM47LQeigfl4Qs8AjQfmZkkH6VpQWeJcqJ8rXHxzNTxsvIn1HqKj/xp07DHtnSAd
530St0RwtoeuQ0rst/FXTNo03SbfPWZz/pcIyg/JT78Vhs6C3cKxNDv7Z4hhIAYGeqxjH6a8Gh87
PkoeX1jrjvRvFOk91B/5zpQ5gDto6KUKjx0ur4Y81sLKhiMnmZEMV3Opp3LcTzHrXhVwngppC7Ks
q7OpgTwJrGwnMtFc6PxvCT5neKXnLwA9gptfdkbfym9Su43WAk3rKR/QIcpavIXOm4T/c+ohTh8S
m+CYyT3QpRfbRAX4LjWCJRFYFIekpA06jGYMNhvIoqt7RJiKcmNhKNo2KruPKXHXBW2CPGlJqcAH
uG7qytuZc69k9HvcnKj8lTL7h2RuDhuD6palznYdspIso8zl0mNfp/XgvzoGJoUBAHUi8hfD7sTO
t+wHXSdMlLu05szZhBcdjcuyLjT3hg73KSqyS62m8NmpTblAMPui0/vZmvOiwLggBI9DxEa4CjRm
TV6HYJ6pdHZIGoIMv2KOfvcDuRaONaelax4xRPBh7iKXUEr01yvZOExQUx9OCEsRTll+epw7c1bT
LWq76VRE2hHD+o2R4qiI08A8xAPWUHgvGHvqCniAF59YCGmbQxZCeN2aixx2+Zo2mc6NTyhi1Pjk
kyQSJAKADII8Jg3UxTQe45ZmSAZnmOZ0cmpF+wwyul+rgsjHvtPikzOBzFTkZWG8d7eqAV2cxrV3
aWnp2jYt1cC96xuCqVmyxkkP9mZ/kqoML1puqCM+lnPtCffItVx3WUijFG79ipjpgztFcL+16JOw
ENDBcYybC3XMg05meFPVJCBIKzsaVYWwmywEI9K6Y17WmyqEU6KScCeSsd9UZRCtrDTaEXmJWrrE
oW2OiIkmjnsr08wQuGWeRhS0jT1qCBW2467fjv1wDbvp4js+/lgS/9Y0LNMlbaSdQPC6l9K4M8M+
n4k24bZow60JZOPMOOEa2/ZzF6E97hl2VBp/1Vhasowqi1sBL2E9nnoGoeuBQ8acZwlFv3inYEjX
bLKkmQIYWabOj66gT+nv2yIOLxVyoFphyxOBr46e+tG1CaPTRIe+j2i2AGYaFdhH3Mh6c7nPtm0T
PYu2Mo4ZLgkWY0Ts2VOUj+6JHs3FrymDkR/Zaz/wtR0h1tHS0Ca1my8+4nsNA97arajsDGGcGcRS
9NHfs2nBkWCGr9KyQFiGfr03E+MF3wp9S1w0u8nF0IhTwnNIHCndstgIk3DjxMMtwI2FwcTfkgmd
vvndsjZ471oqz2mUk6gbEIeVwdkC/LHTuxfO9e5JIN9YENaLW6yF4DDW8ReM+a8KgPzCBxylVKVv
+3wA0pCLbRN4RPRhVikS+P94OIqlyA9+WzD3tNwPv+VM47NbwwOC+5RNGvF+GJ/WRfwyyKbdBF5W
7aFQPMK5SmaGfHyOpf8hE3y+VAsDdERuW/3BbEh8oEoaqGYrl6Wv2kS6TbCVPl1gAv6UGbgMRObl
yqf/eSuRORG4WJR9cUPSljvq6S0VxU71+Yz7sSHhq/wAOSBFNe1BlkOEtQd1uhD9IOZoAX9Nky1i
/+PPQ9gt8AXkyS5l+xhXj7LgWKeVxzrLzF2KlWOD06jaxqqzb3zBAIMMYcL/ptzd1kp1YJo1QB89
svmc4+vB7fV7z5P0E2vzhKdRsJPfRXuNrtOy5iR31DI+ycoIyCo3GjbasD+OAr4AhnIErTSke8PC
Md+U3cquSB/TsQBfwrZ6AtDibXxLg5Baq7sxDsOHfsxPOgm0TnouWZR2UwMQvM66Ww0u0l6aRCAw
PIVABp9ga7XjqdDzapkbw4+J6moVVezWFtFZPQlMeySltxDKmnVNignNtQhbkujl0Tg0Bdoir6iL
jZX317alt6eBEssDx1/Xo/mgVf6AHTmNYfIPTwCdGG13vJgw0ZgmLOyZ8e4yodplrvbYm8BChZF6
937XzzTi+CYkOGIRQJNB1RNDs2vMqzXwiES9GA8ObtdkZllbVcoYISFJOp6Sa+lq9b0DYAKDViNu
wGb+jABak7mmP/J0o0I5xHolfrSlQ3BExOpMSBDFWwS2ZaJy67wwuBnZ83l8jkmcdbhbspKuiLVh
HynWYTcOa9gSMIRrOEae239MGfyK1ofRSBjBtBwKSVIgWDx6RhRRbjEDtNm04sI2jkR5ckksUezG
Wtt7NTFePqFhO8avRDr4dbnq0XcjEg4v3hAckPomS9fQPo2JNXOMA2dfl0g6NNPBB0BDzK+gJoT1
tIm9MdskFKIrM4+TNR0nxLiqjxh0grkoI+vocBC/I5TiXEb9fFWbhwnCWDME0IKqIF3SW+NI52gb
tge51FvyocyapHPHKZFO6+Oty3Rg6/icmqbRRZcH/zuTOPohZvurxuJoa/pafyPT7mqO7kvYx6x/
wX2UDdbe90OmzfNIbdKUcUgzXkdX3XPQxpuuJk86A5bWOV25Kww/gGYL5R+fOrOIAAYd+ocFggDM
rjWjP+E3m1AO27BiGDiKSeOEU8ZrfJf+0qoVNtoCjDjOicdYjcYh0UP0NP10JyQwtcSU8GVdcrMc
d2XHXXbFSO7lAfkx4rHuLHVBcrtgrtAe0ByTMcrI0GmYU4Q97bH2HOrIF1oeEwKNErxyijOQr5d3
ulsSR5tXT0PPxFek6OHBRejr0IPmM8QE1xJ042/qlCCrknry1Bb6dQSCQU8S1q4xBKe4SG577AFr
Q2rR2o8xWeMmKW7TLntGO2StWmHp17xRiwon7ypPYRbkejRumbC5XqmODZFlSDemBYyMgwQkgcDW
2Hg4i07ShXIIsDpI0Vsm8Z1GRbOCNoEJHsqBlhJs6zVP2jx1JaD7JzsndHIxN3hLHTGb++UONbJh
LfN2TJGW3QTkEaLYP6di/+dPQu/6H//F73/mxViFftB8++0/duvr+r/m7/jfr/jz1/9j+5lf3tPP
+i+/6Hy/efj+BX/6R3nZ/3lbq/fm/U+/WWdN2Ix37Wc1Xj/rNml+vQGU6vNX/r/+5d8+f/0rD+Nf
+kV0iZzt/+4XuQ8/q+r9b6fPPPv8o13k17f9yy4i/o7XQIdyZDFcl+6s1vyXXcT4O/slU3chEMih
cmYE+S+7CLPk/7GHWH9HrSQYICvHdC0k2f9f9pBfeq4/SXxcXs/AGmJbLlNP85sGq8SJXOnS2eu1
m96D90RzOGQPljfG8yK6om3N/MKbjBXo+H3cprjZSRwqBVZHKbamfaUjnR5+o1eeL+ufhUdMWbkM
OAhs3ZJoj/48rFZS1nEFzN8e6nRvQH7UwyBZO1pzkzCvQVFBk5xwKLlq0CYsdJmjHvKReLCsvtge
jfk/fIy3/7wcf8va9DYPswZRrP5dSqx4KwoPjW5QCfHft+GvxODvQSyEk81pi6nRrS+Q1PjUV9bg
b9jziTjqtb0e2LPwXXobTcfoSLKz6UfDOe/Mq9nCOBkVj6csiV0czewrdqebjg74Y0hp+ps3/F1r
gEbRNGb7hbSVZKA+z9r/MO33pAgMB15xLObTnKXOpCWWa0zB1EyJfy5txG5RMrxz9Gf4AKERDc2w
qSFQbZpqcjexaRzcbjqHIMuXv+pWkEY/wwyqEFOw279+t99H6/ObRZvgoKxEXsRV/vObbXItr2xP
3znxXA2AV4qJ8aKFtjgYkmh0P/SJrRpe/vpF/02d/etVsTWgNJDoIcS3e0xOPY+nkjunRWID+W9L
3C7A9hQnBSJZZFJl8w6bgDgYFWVwxhzq2U0kEvc3ghtpfL/bUeTzIblYG5Q76y6/fVjTaOjQyzIy
ymx704VTv89cn1W7i/dKC9ytXqvbLLM0+l380pkKKheKqyzC0VL7otvWQXHhH17HwyC3oUIoEAhG
W7bLXHDQgPdSeTpzppFlWVshY9BMDBth8qca3IQs3FIzX2iH5JcUTUXlZnttlD1AO4XwuKeWmDTt
GiOHrOvReXI146mW8imHurrlcDpdKu02dVtrmeaggd3UWTsMZvQkCE/CCT46XVYnUJCLmmwkUBy9
u3RIodz2vfPmoYihc+hferNqDy1GF3ImnDeH5sKWw4oGX6nZiBlJwWvRcPjZxV0OZd3fJwJ+Qjxp
qH7EkdG2OGEiz9cCmgqyeqRpudABF0W41g1TJzidGHNg13imUSQyA+iGu9xwgoOmNx+x/RO5cH+1
KBQ2UrdueemvqCoJdSquWkinpMjbbj9ESzdkkN5jz/Viwg3JY0rRqAWwHQ39pXHjcQeOOrhxQsNY
pl5QryF7inNLfzP1Y+8m8Vp+aWQF8sjECwCsC2C2Pe3CsjVvx5gGPnBUAECjU91KwKGxl197fTDR
lDYE3EXUb0SY1BuiUKa7NiasyWgrVNKdBUlDS1e6IjA7LQt5KmTL6LYfbjrLm3MpyQcrebB/oxaW
vN1vS/WsAeAZstk8bMNyrW+PkQk+1DSbZCsJykBSmR2R0bdHHZIDGleX0LmkuS3psgHizxbSizrq
wQ+tYiH1VEGzhTPfLjDcY1R1VzTACIEDOEqVU9x7aoLiiCZ/qkr86tFHDZpt61ja0U/dZd69e3VH
hROVpDxi/2FATlBO2KI5MHYc3omFOrKsH7ypZoiad/dRMX3ZwQoiFm4WFNUMZp8QIMD3bLnmbDge
hOL+pQd9klT1pQN4AObrxCkqWXVF/UK+KAG+9QCcC6VBMAQ3pBnTokD+KuiUakA0SOspl67rfJ4x
BPlkqRLS3SuLggWqhFBQ1t36py6Y+rpYrhcWDFzUCZcQaj1H+OTRy7WfqQWNx3gDdvEWVg8D+/Ki
08IbKEI7TWNaL5ujoNBY9Im5tcqmW0b0WrfJA29ELYp+TkuJH1UN/KeHJQwbyLpPNf3M48tJs6d+
TgcKFNddprb7QawYGiGFRdkwraOeQ3BGoHQCW9ZuyQxEGDm9+4m4d0QJk9tsMVuda+Kyl54G+cIt
CfjpsjnYLCeet38JRAdNnIRvZZEyS8+T6rzlPRAJBIw+gV3cX1Pl78PGik6OzZw9dNy9DQ6AhJex
ycVOtdVBAmEm0WrpjfJligUaiQl+l1uvnZhtawgDwo7pb2gRTQaCZ2EamT/UJHGqw5lrAmbQ+FKA
/ZzJZU1XRIJfGk30SxAZBmlzp0DvCalX9ew7fCDH562zWbvcfHyJ4dMzeMy+yIR2uDXpXrOw4M4C
PVG2+U7ZTrTOgWHq8b0dMR+Xof8RoZhqMn0fMn7m8ASxLiwRgJedjxDDGq1t270HkI6pB2GQj6av
FqbgFpx8BGO+80T7IIs9nN94wjaRdJDxghul258terT4IGlYHkZ/O47aZz2Je4MwcY22jtNEM8pc
PCkD1BEAKrwtZrutyCAg9BT0q1U+coQ7oCx7rVvLW1g+L0BAZbBuTo4jeHEdkHYDgTtxfqix5Zay
K32j20a4qDJUPAxdNKQBndhXMJUW0hCHQXHmUohinO7F6A3KZ0wiIOe4b3pFSxNyhYOgmaI3aZEl
3FCR5ujSDH7WcqK3a2b23mtBfdEkjpl8aBtpyo+a9v2iLINbpdEtTRk+pZQ02yLL1EvNTKUqTevJ
qaoSrPewSml4Ltu2ghs8miODAYLxYvqHgur6lLjnwMi/DOGJ0wQ8xatvopxZZpqk2laPxydiRPpV
K1k50pZQipTwGz16DnJQbIqAURLih3fJqCPsZb4xEw65dEruMT2/euE43NMMI6zAOKF907eudHah
SrJ1JcO3CS4Ci+TOqjnBDJlL02SS+7qOmX+zNbpdv3an+8FC8W1hwSbYMTwyjgS1HPevMdS9feTB
Kh8QliDWyYdTTXl+SuzwC3SEv52UzQjYsrcxRTupVeF5mEM1Ysd7SlTHk+e468ZGIBv3rHKhYnRK
T8PuNNQ1toe0Ddl4bNMyyTLjbEE5AnxXbKuBCMcqB3hqyk4Qu0KnFkHeAqLKUSOrdtlWngOHtn2G
pUVCogGZNiEv2IyMO0mHkbG21m6zEgBmT843WSL3vc2faGnD+TjTKV9NmrmxZxtwjrzXaGKip7Lw
zRJU6Lo/Qz8ZyVs+5+Ix/uGSjhFR5qMnQfzuM+/QkIL7ocmHTlAYWeVYJIQRHBJmBwnjzBsIH0gq
6iSnnLeh0qINZnhOfP1itPn5+lq783L9vo0ihhIuuGoT/+eiMc5JxgVz8/Rq5gVkZJvVMWas7ae6
fdKAnGne5N4aUFHdlMq+Y4Ne2Lr+4bT+hoIiA/OD2AsDubktneGmgI1uSNC39NCMZThFbAozjmt8
IVMG/l50DBPny2Ib2BDooTIZLs3gy+BeSoZ5XYQMAzEdSpojkoutQ6QqfX2dzOF0VsJYMt8OXrs1
+vZkypHGB8H2ZUFEdfnYlvJWMcJdFurdEpifkwFYEIZe+j69wzRQ754s2fwAEvJS1OmuyyuUnWZ/
8E2sce30JoglL/VFaSVXO6+MjbkeWqw4SidQp8wWHse5sYsZTXdA2szGYfMMplsvYroKJp8vQHNh
1MGqGt3HxCSSs/Mnd5uWPwehB8tJEQPgDjmBenLWa1S7tCp+GF75SdufxgRrctqdFAJZFA3JCRhO
zzlRbZwKOY6B3srnopiyj/YZw8mCXXY1Fi5zzZFTmd+SuRrUz//N3nksOY60S/ZdZh+/QYsttSaT
TFkbWEloEQggIJ7+HnbP2P37jrLZzybNqqsrk0wCgYjP3Y8jCD+5QiDxXMs/6waCmhtIPkbgTHjk
ioY2bvoPyXxOY0ObtjXuNCm9rSrBZlFLPS+RUGhIRhTMYGIx/QI+11f7fJo/21k/IXREGwnzPWAW
dGuLEMJo2Z+UNKVbb5ryxZRkFqOIdl3lYbOWPY5ckoT9stPIl1Y5vQJChlNWw/yVXf0WpukEJLa+
mzHwyQQj1Cj76lmNZ29FgosIzgoVIc/39yjD4i46r1837dVvkh9TytKVNxU2s9DdOrBGkBnMe4ru
OuJWZKVmDu5j7wN33gMLxqeKj771mxejKGkLaYMjES/njCgDvBi7waYs2SvEDIYxhzEoG5zyEzB5
cSwp7+VyxFbIuJ8ujJxOe19/oWZ629a+xc04XGLaM9g5LVocZ1E3hpS7Wp+14UoatZFd9FB80TIy
bjoGdFqhqkX4zOrxRcKzdjitb+wKdIQRB7tqlMNyjBZFo5FeGwaHXuqoE0/6l1TpP2mGVb4MZrnB
+oBGzlo0OBQI1czuew+HBAvVWTC/tYHYaS8LttPom8wArU9NUdJalEKv9NgdXJMS5T6JD7Exnf2B
kjJMMowQKZUAbrbk2j+j+P2pqBJbdQ78roIltKd5npAYXs/Bv0Gv5fFzNSWXF61mfySOp5UO+u3U
lHu/an85PXsEukPZ5cXDd294lnbGv0Ptog632Z/WwD3mAntwzZaZYUgPUDOj8ACZWcdPB6ltPFh1
B1oGflUArwPNpW4lVIwHvMjSCpvlyM+rsDM4nx2PbYoUy3PcGBvHjeUlHuOtFZoWOuac7G1Tvlcr
QocWGwdnY3JwWLZdP59rP9z0on2XdMitpzNtNCa1m6T3GYGShZ1/PmlQ7egdex/vq2dYatFpqHf2
zO6cgPuyaAWZACOnRJswjIObIIx70CAWrdINiKxdrnIAZq3PwHJ+1a2BiUfZzZ1X3oHsYxkRza/R
1/rh+CUHWRh2+5AmRHciOdtOfnrwxBOjXA8wRGLRvM5Dd3mdg2Lnzz4I/lnIc1vlPwuVH4QymU51
Ml/VtTg6tFkssShwAsn6HRuedO+zEVvVVpovPVfUT7c0kEW2NDSo0bmpnC3A5JQqFPMRkUlJ1EFL
tz3UQ8sh2kB2GpLpIOja2gXMQzJIzgVhnBZ/fes08uC5Q7N31e+uoVnGmHp94Ar8WZgDLZYxgSUc
AISI+BIJ4yOoJ0Q+o6VZNrr1YSI2ftf0xEBiFmFGiQc4CsygnTFkSm8Oh/b5RRYqXIU5RR6T6S4U
pQIH03Cj5UhDI76UbkFEojqga5UHHTYJARgrWf/1R5qzoJKk/bGmkRtek0tIOIpn/MjYkBNt40v3
6QwuSM0JEN465bxRGPP3iIsNsmUz7oAqmjwL4LKpUKO28ifoz5JtLuZaFWMnAphC1GaouN3kH4dO
spUfOrdQd9sOnv2NRWQGgTv8KvltCwHXlqagaRXocn62pZJtDU3K6jLFiAAj29GtkhnMZfkqVAII
dah46g7rljDVMtfxRfWobqGrgstfX+IpfE3cavUMgomuG7ejqMvLX1+oEH3oIqFLi4cLJexvXub4
5z5EnvBWpV3ax1JQzaeLpoFGxrWtIpMh2N13WLLyov3VmyYFHOl4oAQoj4R44ehOGuCcjMGXHtp9
J+wbHdN3O3NurOnnwJ9pWgU4XqFtUYrZL1KJ4aeaPcxGrtrMfoJQNOGHBZ29EuM+yuxlM1P71WbJ
BTf11eOgsyqTYhXNeAcKiNe2ae/SKcc8EWOWbaleeGYY42cUX14LTa82l0s3qm/mEB8pJqawjFBq
k4PYxuC244lFBHkq0ByoHAxoyYb4X2w9g67GUqJE+nuHbYgRmh9xyt4FRWLlezNG8Of8g6j/wmNb
7SfmjW3iRmjzJZfWjU7oxxwEVwfNeeHZVLxOybfEoLi2634aosbxN6hVU4p5YUJTjkPmNOHo7zow
L4uAmus2IIFJOBehf2I771qEFqcyPvscMLumOZU2sEkvuI6VfAV33TcJY5F2+AEFmbxj0a+ivj5J
03jzJR2Sc3fxxiBc2HXP3dHXG4vHs93NXCcsrau0dtSVGp230PoM/Grfp0OHQLscMSa0IRF7c+Z4
G/PgnQQ7mqGR+z4SPh/e+LCd8DNMhk8jM9/NoObI3R6g22yGJmA0CO/eNcZ9IPi/idHKRcnwAZZF
vmLi8mDuCdDGMDccyVFmc66ezCW3k8TNF9rxq+Nl4bIv6w5yr/krMuSPBPGQqopPBKBnZ7wjl2nI
MKfx2dapF1xIbG6nmgexA8CJMuN5XqZudp7mEviSRIfHYLCIxyxhwxzskxn8QlCbZ62be5AjwZpR
+63xPmsRujDn/fs4zeFa9wOcGX87BTimgJWgEYrujOTXaXPd8T32fSm8JwjuriL/pcaNZTjNLgii
6DhMLbdhSoo1Z2tvKkGrRKpPETOgya9rGBMoCk4udkhiDAISqzxFbT1s6fP5brVcp2Pc0TdJmkwN
JsE9eHmYLPaDV+kjMEauEYxQK3ZVZE05mkHF7YNziajGiQl8rmx/MAQKSPYRia5n55vGkr8Ioqxl
P5iSFJy/jbiY94mmXjjuBrb1zkuc2O0mxObHPqCOYapDQ46E822uctaBuXbeavlmUnV88AerXUct
d5BTA7aikY0pWvwzrH3njVLbjZ9T+Qqtc2EQXlrFnf+IB+vSKRogbc7FffWVFUl9Ni3xRi1UuQCv
h13uaQuKKHJqUpNti2dQDVbdi5Y0KxYstv48tQmk4DghIFQB3ohw8uyo73znqAn4DWvVumwhNuQF
VApGTtQFsPOrfba9c8h9YrTIgTV5m9YX2a3R2dtccfHYgquCqeza7qzhVB5LUpBbNyN35g5QI2Yb
rj1tAWqnevc3noVqr3L3mPhlSmIC60wWl+MuhAy/tIZn+UgEnNRuKmq2gEgxfqRpppr1rq7aFxVF
lPVSlyxTnCB1nP9S6qKIDVmL0JXAkj2wnUPdjyuf7rmNFcl7lDVb3r699fhNEVvWJglolnSKEXsO
3AQZkKjaRRd4+Z550niba9QC08nB77I9/cvcwKL2HMy5PzFG22strHgVw93ZFBwdbOfpaUznn2E+
rzNTFbiodL1ahxbpUfpAzG1u5OMG9+4SI8A168Z7UcwlYntziqXmMJAROm2z9Jwqbw3gEfDkcOvZ
rV4Ex4VxEPJUrjropts6dKgqHCTXbYEPHRoF5G4OlxsZRePOnH18OZ6/y7q6JnqeOTvd9vXCzuPs
DJnwdx6aIE1rfOMDS0fr9zQHwl4IO84Kw6C3ktTxCsvtyq7tl2GGKeH0/QcIDZoLKFzcKBhT8ahd
YsrPAvBIv8ZmQERHWZ9lod0z4VvKm9XPhnI9/gUCX8WBnNEM8/SKer2k66GbdsBPKzk+AUHRTjTm
fVJG8QDX8iOnDHs9TpTYNMaUH4BQPSYRjIdWjR+JTtsFo+Bi11rxlqq5fT7mx8lBjZhLsz72XvDN
Ktp3C5YGDyNnXOetP4GxjqC4K2Oik2L86MiRU3qa6YPF+WnRG8EtMWqKaKLiK85TKNYCVL7m4bxB
GOflS6deijrYmszdwarWL7EFbFdxY9MhjQlW9Pl3Ydv4XfPc38GH0fvap1keYvl6Cvz+4jrVu0Xp
4wtgKKaG7SkYMH25wyFMCn2JXfxa7sHtnj3lkhfZs3e27CI8em7MGTpIKDoyE3UkU35p8/lLN+PJ
yVYQ4qk29dz6ard/dUJxYNBA4veWhRHU5im/qJ+bazuzk2c30iHAur8rjISazd56l04bsElK8RJ5
yWoa+enYq+Nz+EfLCyUe/NGX8yHL127/vFoEXlq+fbXRQpqsiNl2nMwdCGl5Y+os6OlcjyioQcxU
QD1LwDSZEhzb/rtgj70NseGyHbMs4gDcmLJr9TbHmkfTenhooHbfpWZq2AJ1INc5LWA3PcXEkOcU
A/YsIeUEjvd3TIRgWzUTTomBI2jGgWM7NhzQdNxkDHoNsU5KZMTRp0YiTBPYOkQ4XxKTg6aImhdY
Au1qhoonq/FqUuMFPwFTRxLIvcxsa+n5yS/g7/E30DYVjC/8EEYWYR+iX9TH0QlnwzowU+y1rI6/
SREFK7+PvWOuBcOoHuJEW5o3R9p7IO3hxuhprQpQauyW5xPGImI4Wj9dqHW+LfOvKRE2QQCWDpvy
jDQUJaLA09SolkPoCX5rg7dJKLgeB2LUtW4lKnn9SKcKJkUL6x8z5QXoAA/wp/iTdhdAdkT/aAvZ
mAHnFB3jOR6z0d7vSmcLlrsBVIxoq1J0A9jjHOyicp0lfbNpYiyZbnXQtKYedGpfjHAsd+Blnjdq
9+aI21TUzpL5WXI32jrdlCN5P/oS18RCqMwJmnYHruMsu4nz1ndd1fapl/poT8lwVeqeDtGdmupv
gZfaqxauaYzNTJXJjYiRXjjAUlKVo5MGGIRKOa4sbXo7WLVfdl/DqksMe2tM7KxCsc7xKe6wSTdo
jxrBvnLMVURS+dFX1gyLojwE0gjuqil+A73L9gabBqJEdkcUJh1BnCeYAxNJhsLALa57QbfvHwqu
uzvbeeBAgmp1rwmRAYVa98H4NJj5u0aNe4zE9bEx/PHSQbLastjVmLSK754u41vixs5rrMaV0WqS
o6pgJS4GZtP0aBzLCvukMfMBFCMUuGTe+/b0kyYR5u0dQhA1h6uJZX4/eg2Tpi4VtIIPkPqSWmBd
h+LWqfA7lRvGQ7/xppOgaBZdabNTC31z2wdsgUt1c5pUfXX8qAC1gSktqQ9vaGjdlLG/60HgPKgc
oOAh2o6Br66OGk/+2DEdcmW49tI5oAU3m7kZ3zgc1Xr73ZAM/GJnGk6Glmf0upXrUbWAI+xXZGHK
b9xeUj48DHs3H5FVaSwwUDuYonT2SVlrgStplXt+AWY5PxVFuKvITW4LjShRzWV8KfVvZZXqjcwk
w6ysOOEQdjd9nxK5FL9oW0jP9TgfjIHw7ui56YXwCQ+hk2kA0jCLVr70ofNrbEu56M1BYmb3mdyM
g14WMw+GNjOyV0GFS5Xd2feIBa6x9WCBdfe1/WhVtO/w2i91AT3Cxk220+VHHGIjTiTIljajYJZ8
1RjhwK+KWawrozp0fUBuBZTfnmEli2ev/YMsPbxjHP5gkyLvK8UTPOL02le2daQte/Z5pxZW2Xaa
SA/mTDf4rrI8ZBFgbt+ghMQw6iPoz3RTo07lZDKnMiA3O7k0ofNx32Trx1T8jkdYAQF4EZ6B02wS
25q7rRVXHzbHu0XTVTmSOcWGRP1Y83J/aUvjm4q0/dYyO2QbJf+kMFKWRmDnK4sx3DxST6urBvWL
nBY7LoXny9GbPgIeHT7BmhjF90mQN5veM62tGCvUDoeKSN95zkktTXJXMchM07m8dQnePKrlrLOI
0VrZYsqT2w0/ssj8lboE2almoS+6YMvddjxFmpQDymTvRd9cc6upVjCyaSNLEH1kbsjTgHrJwYlC
4dKFEVt6d1kb77Tn5Nc8OvRwuhJXbO22vhez1Z0szQZsimrAgYO8TgNuc2XCRIwKgsbQHwNcurlL
B6qwLxBkyB0zDjBVWxFpjvR9zORwn2AjwBxvr01rUxmnUf5diqwO2DGfw6XcvMvnF/FkOYky5dnx
/CMimXXlklm74WyU7MGnea0SlteE3c45mXHoqnJ4qN3cK2Zw5FQf5lMLClODirbnf+stGnQm8hYr
9H9erWePrzmdWDdjmCibasdXx81wipowb8JVEdv6AxiHvmh/5JKbG/1hAgzeUr1ISd3zb8unpSZo
azZJqSeW+FmtXRyGj0iYGTWyrNPS+MCXjAvkORyVdflSGlRWN/2jnRi8Qyt4wTvBycHJWNnqnV2L
9JEpyUprzH+Di/6/4a/mKf+0D1I3XP3Dufe05/3vDX+vPUSF9Pv/9C/+9vqZ5r/w81geZj5AQxC0
8D39bfXz/+VacHGB6zguVj7Xxm/2351+Nn/nGBBXccwb4dPg99/+h/PPNv5l0QViBdA0XCLijv//
AoY2n8CX/3T+QVmxgbyResIhhmvDN56et3+ziLVorUkKBIfNB2DIwQmmI0aPzyQlmxVTib6uXO4V
HfNkbe/01/R/22cSYb27aW7v1dNO/m+/vf+Fz878p5nk+Zp4wxZ+KMtDUWal+udrslQ6G0lv82ys
ujdT2P5ZWEm2ZsRSbGtpyG3QsD7GFGy+zIS6t70n/m+83n9ycngJuA1DkN1k2hzbwKL5z5cwJ3kd
GVhzGe3D8bMdtTBgix7zhKQAu7tkqXLl04/m//o/v3frbx7ov38ilg+P2nADj8/Fxmr4X1yGJEWm
sSeKm/hoHhNdIH1swA8YAt5oWFKw5OWn0rSnu+OYVxYv7+psu6ifl8M8mLw4k306dqaFbXffIiMi
BGZEZ6OjxuBZ1Mt2Lhi3DMiubDaPxRxQMJFhGfFxkfW6p82J/SFo6OHFCdWuBk61RokQx3TOX8YM
+5Fldr8AizwLscQXXPFN3oO08eLJoN6KHlBEFWs16FqAsk7fcI+YTFaxQ6gCjZmxAvO1XRN15odp
MPOAkO8eiuJtQvt8BO5sU+f7ha0+utqWYhuIwH5Oo3E/N6W9GutwOJo9D9C4P/qzYS4y0Agv7NxG
0/G3TeTnGwsnVEv9/KMLeF6Nwpy/e+x/Ew6a7rNa1ScVtPGoTxWa7yjr/pXCCw+m37u205fSjiwm
VuAfYq9aFVMBlUuH09Is9HjFPPuojTZY5+BTtm6X6X0H3nRl1uVwF+3IKIXOPFriNkk1BPBGo3RR
4WU70C2E63OI46VBGH7hl7xKJg0JKYCyM74PbQ0e1eEA4hgkpwyDgJhh6Ks1en9wVc0bOHHfq76r
N2aT7XrGxa0JkM6jaiKECpOPYltazYqEXECcZikKGO+EWxiTj+oryOpzbHZiP0IFXmq36/YNWUCS
Tl7pulfmMMbtWRNzfmbK6cZiDJyb9HjXydKNVPriqH79dN2V4wvbUzxBZYgAb92QNcYLs3iIetDQ
44x5W8FrfWWan1+aYX5TlZpfO9yLGNbkDyvSDu9RHuRQ13xALvp5DnRmiukNlDlEUi0XbJuGXR6g
wVbMXptGLyT7bz6KotpPIL6SwDu6jbXp3S65DRqjjaKA03WzXWr11Rkq6sWm7IoZIlWgWtRkyoEd
gFAHBz2M2waJclm7CBRyYnAP7G6hdNixozehSeA/QDFKDoljHMu04Lit5h9Nous3NT5NJhBGV5h1
roHBEdeAMuXQTdaPz2QhtPgV/Jg18dZqV3l59dFIl1FaVBWbKmACSEnHsRHOsEpDDJBteGidIr9C
NjOvs7ss7Oylnemry0iUsUcZEf/1zJxppiUKpLVj3Nou+iqAcmHGYWoIXBc3EiMWO23fJ20Eu9n5
bda1c0UrA9FM/kdqjvGRS4X3VJHLpNx6gT/wXVOvsuy7pnw6QZjKCgBvBFEWqf1aGhZw+glOYj09
jbZw/EWa81sr2BTbDWRiAG218wU5FwRdZozLunGPPfonYetiY2m72yedtS+JqoWFH2/ihjihhTLV
cpcsw86mNCg3GGdZKdT/3whU3SGYghtr6ojiE2VrJxMXKyNOGXVk/Egv1ssEWZQna0HzUPWH0o7o
aBQpXUJJNR9UaxgPR5E/m+OfdmY5N8cbTqnpDkt3Eh9e7C0rWb2Ez/nxOPfuC1br75j8gq0ONSOM
3vdO7WB+PKc9sRKg18Cx7foKU9xYhhdhUZQ3ull2y2zME237KPWzDyuMi3WPX5EBF7gKs/MejT/L
0+xCYvXlZcC0guiqugt8CdOkwcx2eP+JODDVb5jhFYhz7OYvbq1WRLnCdVG479UUYmHl07mHqSWv
whm5n8UKOrHil40trktHgnFJWd5mvFgbfF4dQeZEXDr7V+dZ3SVxNbK7l+69yHsTevhQ2llpN50O
VT/odRB63VY03Z/ccfyLWV7rCVC7DbhI89a2Y4Z6yNCtpIGwUHo84ij1l4YtzG3TZePGm0N1EEZf
LyOT3ElXmPIoLbeEn/V7rvP0bVA/q7g2zo3icupkVX2OofvFpBTUwLP0LmuKfeEVb300B5viKTPk
tV53XPuUMcEOdSIW7pon1MLWTb+WHipJXRMRZkxEEq1SR3gn5s7Oe0hGxoqz9zcSdRHe3ySmKtP8
7KuIsFJCTMprmujkBsmyrWyMfDbztspv/F3lQKdhBvlesZIjfZULt7Kcs95nAJbPFs4HFeCICeHH
L7ywaV96I4MqyZkGjHVF5jHipjMA+DAy2o9Ba+2tzIZcJdv6Bltac8C3sV3U4Hu9YvY2KJ/jCv/v
Rgc8L9vEI5slaaXLLRKJtkFVns6F3HA6/ypSo1gbRl4u7IbHnwg/57jcpH5tXkR/IBpPWg+s06Ln
Rc5iFBvcB8mmtasNFcnLooE94RpQESFJ8dALs+aWJkF/neyL48fThtfUrkRmVO+Nab+5LEnXoHZ8
8rYzM81sWzpZ8S1iQSQg6gUbR8zfgqmVZ22qgFsAeEkvW+NM5exjshr/bNXGH6y44i1tHesUdCBw
E/NOXorc0/NLoo1fY03ftTu5EM2GpNk2Ur/2oQDa54dnwf6WmX/yO0bbWmkoPI/BVD/mdpg3Lk6b
LWh9k5pYJZattvZFgJsbC3y678pNFAOv9yWt4xyFVh3lA9sotz8ott6CbcK7Prv1pSYnSVlxSH7P
iRZBZno/JkC9vWqi3/Hgvc+5+lMPobmbA386/vVlmtVGDFodmgRvltfLszkBbnMGsJBKBXtkAET2
wbsqbfZMYJy3gu6+h5lhwtKEdctnR0U0EcTn4U+xkCv3dkPsLp9jdW1lq66uxRzPwLOaXUDetxvc
rbQMdvBI4+mCts0oNi1gfbFfWUNesVaO1XqnhuUksw3jxEXwI+HTmSc/PrYiOkn5NEJj9dYWeTB8
KIwTtN7hT8OCDAH8mCs8bSZCCrt0Qx8aJwQjXmyYFri7aYYtIP2/StawbxozrX3Br0GlxUtZCXWw
iaTy+K3GXVD4aue3xXvosOn5TgsLXWCGaE7zQDJIqOI9k+rMoCKBqMYGshVheel1t69swS7gKRkG
OZ4xuFnsGimy2AV2/1JU9nA2AEvyNI+ZsPDSZgcGcBW5mrdKhN9P+61vN/JSeYCN+q4F4+uV3gEa
OOyfbNCfKlHdsuZmPpZeBhFR+/Ha8ihQxvCh3yyQ+iBXUJH93EKXteVH1qfTZ+87ziZPh3ibJY7m
R5TD1mNeY9bRb3AlCZvUxHwzo2bEoMBAIZbzNWhdA+3IyH+xYC8S0xi/1xVAqyqNMu5Q5iSDg0Ai
G7pJzaB6cxKvvLdo+FGYW0ud9xGz0Kk+F0lTn3tGLn6C48BiLAPlvP2T6246OmZzswsltoBImbl0
HWg0ryVto/PdkMQKSzy/cOTPldFFIWzSvuY99t+hVCzCIhYUQYfVi8PcfGpjCHAOdAnPoe3XnaqP
LMHf25nqDBpiP9ZdejA86L3T7NhYiOUn2crugJ9+UMdilAa1DS6wBgAuWVSZb4A6cXF1VFPa/UxJ
Y6wwiqKoAybIXpJerUxIlQSms60IYqzoVMa/5GRj0QvdF28+K7xeguDqDh6C4jwRUAJpOD+In+ID
LpJoEw15/FaV7c84LrEDTeOm8HfTaFYPbvJx1c+NuSq5zU4WrTvj4AU7DzHriOJzHD89fAVnJw2z
BwmEZe4Ud1f41j5iQr2gfdQ/wH9kDbbTnSsme0t4lmUW3+uGaPy8Y26K0hAzycd+7cBQmjF1wuww
fU+tEKuaMyf4m62r6BjQejADgIFVhnO7mh5WN9ont2Z/STMYu8KCyqAsSxEdCXrwFnyiyR7KLJxf
xOf5wysjSWB2V7I32maCfmA6EgzWuKTcEsL+ESV1fjDoALGHyUWUs1rswx43UNwh9vdCbXgtapky
HySTXjxU1W/cRFJXm+TzwvIJ6cLmlcvuWboYkqpeNeCDT5z71074lKG5i3gQDfEqG5SzFHSTXxvo
dCBLy2sy8BifsX10SfKEiceQLgtKnvsx3ldW/HMwcqohzaDlOye/bT1598ZH5lTsALPJKzdBnse7
JtU2CejsniNQH6Sapk3KSNUIuobyOWyW8mIFfnIui/y9RJxZz+PsnBrb5/K2440hPDR7V+zkoKtH
YttndKGPQAs0Cqblx0gWGY4VJ98BFAzW2kwvrj+gBeTyTaBxHLXlIxGOVnYbGc+1dfQgL/juJpGz
kqw0aztFVx7D5qumfWqrBvo+Rt2lZJE0XTDJlN+CgvOiC8JD1Z23DqRHQbwxqqVpK6DSWXnO7SaA
PlT2i0ThYQiyjBZuMuuLEVQ5kPNkPNDrpzbQK7mhzL5ZZ4TLSFPPjxJPWRKFzkF00w7+RXyVsxWf
ygqHKePjCwTUnybVqzvp+/OqdGZMS6PtXydC8+sJa8jSs5Kflqro/xF5tcgUkiGo432qM/pO2+40
+A5k+NB+Y9cnKfhmP8Nm/Nhw2GHqYZ5w+1hrGRTwRuiE/OvhVCaQnFronIe5TQ5+bBW3VjvTS20J
2pLptPWT7KWUKBuNEgzqRT+t+zkwtzIpljZr6zNDZm27jv8uyyha9RH+BXdwKZVuO9TGovuR8bQz
iUqVvX610jpfZ2k6nka3e45R0xdAL/4yzn7LuUHIAdW84bGVHUOIOeRg9x4TqK2VNhMdvpZkCpzb
NzNrkn0c2F/pXA8Hena5qzkBLlppNjA5GFKjGUxrLAbmEjYUv5gquRhTgjXdmX8B/0ppWEWVSRzQ
6KFff0aijLAsuBvLsctt5+j42Ff0dDS00/R1ap5EL8UhtvuvoopHoP8EBtP53LgygzpqfgN5eHeg
jl28JPhCMWlPtWbZ7KkUWJlOxsU6FcbZU/3vGe7N1qvlbspmb2kPjNE1JuNTN1fIGRRGD8+XUqrx
xZR6I2K2ce3QCx6es3Eg9WouQ0JPhzo1qo+Bc41dMdPnshqOdl5Xx5acF7Mcw/3uOwBClLWnP6t5
heTsbztBIsePnOazz72F/8mzy/hpicRcuqX2L04VuEffdcgq9XJXZE506XLQv3rAFcJu+KuG1f6u
GO4vgBRTN2D3SH4VJYk44JIw2JnkA149hlDAvUVyqfxkO6uWpVH12THRMGuzwvVOTqe9U5398RoP
x5WVXGDaUGnuMPvms6YAmgHWZjBdA72iIaSguoIgcvi04HarxupWE16rewMG8Nl0DmI3jnAXV3F0
rhUYAQsls2Qgf4RUAAKiYUSO+BIeBWLhUXJC3yRufrZKy7t4DrXEDhxAYG56y9kqZEDPxMciPXRJ
6u4rMuz+OgNRGJy+PauOGwkKfPlpt4AllKnkInLGFhs2dnjlo2YFVYnz0psENLtKA0rIJUqDH+zn
lLlS6fpM3EgXeINO96F6EmeLuL4i4tdXjZaHXwVNYu7FVnfe2Q0accbSvccgMp2kR6Ax8eZbKiyQ
U9IstqCf5gNOeYw6xVoMRoQDwHn/K9gIY62+zeO3uM3uOuOw7vve28QB+wzVwD8bSX4MDWkQuB2c
Y1fSZYkv6NZCWTphpgLnMQ/yQcbwChSCdvnISz+8irHSVE9oNUlB9iJkOqTz9oYcGOzyxp1eSbAS
fUMipnWY0+WMcF9e8Xt7kHicAOgOZeB2tLYLmhYSxkx4IKOzz7YL+TyXj9awhpUdUE2b+OBP8mLw
P/qUH08bRL4oWvptsbIE+94q4g1JSTqwQ/NNmWTwSLQWx6IJxCJvc3uTJCHndJPwSm09X2o/0gvq
NiXx2PIb+FLvXiefpWdHp0YU72Xk8Gzw7p1Rh6c4i9aGP63sqU0+Yr9+I4jjLrMhn9YZVzPAShtJ
P6eQ4q/SDyO642/AVI8Uee8VqBUR1fHOsxT5jSb+GCjdCfnR+5Cb+zhhjzcmfAOVSt+NbvijiWxN
iVus/HMj7PTWPr+MIFC0HZlbWnOTk1nu5xIQVJrQwoBDpT+OJh0kknuUGN8Aqav5tPuOCVrmujv/
2OH5PUsn887N/Fs+jdaing+kiE2MTtO0oGb0lhkyPOoMagd0kRn1q4begrsdHm0LpQRSSmjt/Dyu
rpIkmE8oYT+r0jyUlvqQ2glX+chr1hQAvGPE2TYVUWKbUfKRlWy81653qycgVmxFv5mR3Rx7p71b
BcBHn7F1zUHh2vrjG56l7mbNUH59CSQG+uLjP9g7jyXHkSjL/svs0eZwCAcWs6HWZDAYcgNLCa01
vr4Pshadld1TZb0fszJaRKVigIC7v/fuPdearG/mQOxEN6dFIKWNWAnyYJ20J7bg8dBW4j5DtyBN
xhhU4AtC0bqKeNIfRNaWSzRx8VOHun9S0dbQTJwBQEGOAUhRCRVK74DUNCD+T/pk1peUPjIyDzrg
JhLxXVQDEqlD+D6hUZbPhuRcXrjhvfeTQ2xE4UXrLHxPI7w5h2jvPFBbZCzi1pvo5DpMXfootZWp
9ePaCkXIwQbdWjt37jJFp3smax0RtsJ364uCw7VZnYUL7MpN2vDotEI91fjiaIcxpO6wLJ/yQj7H
GWxBVWKvFZxCDY+AQx024yMbQbpgxqCNPEYrxEpQL33qQV9XRzTxJrKWkmyMNuIE3ZjiFNZOvaYc
AOiGjWrqRfIyo4kY2AavyQgN0DEHGwYbcmOcFyPFS7ul9D1nFtrx3vF4ugRdwazPNnFjYezULACI
8cWyMZGAwVpJlvkz0epMqTVr7yJvWYwSNeVUVvAZAh8dDFoXV7Te3qy7Fv0FPiqhXvzApY0eVsNS
xN5HT8UDphuQHRnrTVpnJ49w8C6b6qVRFXcYAe1K1/1Px9F8/K8syKHX73E/XDoN/zfo5sq45tmI
zqiBCabEoU+w4dJ2gdFb4KGbRLwpTIzjPm2EYxgGP7r1/Cp9ohcGh2sBs3EErdwW+TeUdSe33vo+
OiMVF6fEca9WBmnXFd+SONDP8Jcx4Bk0iKze1JCO5IfMC+6FHX1EeRFuWv9O7hbncQ5DqyJr4OgS
aS3g/HXpdy/pOe9EuzwInQOxnnAVEn/rGKSWkG11rKyj7GZ8rq7SpT2FHEzJrHAy63WaxymJjJEn
I/lcWj31h+/Ayeiz/GCL3kTga6B2D+odDN1FrPoUHh5NRi1qr61X9ASH3fq83ycx4n5yT4ndGF+Q
vYyrTgdv24z+ihw42EkBF1iTV8XwYTtwey0ZJ7WSq+vlWJ2MWZuXWvreBay1KpG3YgHgpMdg5EpL
QyxUXqcU0fUTiwCaAdQzvvNhtciEaVHx+6J+PNVuoxasbfHG7Q9JyMdedIT86Kb3ppXyxHL+XdPz
YZmWSD9NDRpfEoEx1Qn64ujOOnJJy947oiZY9EARCGHLIGZBuYjFCVZL6/bo82Cxrk2l6QCXeP7Y
Trg6bPl63G5C6tiN09XFLpD1K7a8fE9mDFzA/CyiHNBC7PVHiSlJC7aIIjBGClGtWtkYuFwTeuk0
T/Oa1rqFGAluBH70Sp/WSdMwi1P6z5IxRFBI/dz4b2kXPwfcN5uiauSin9pLITAXc1hNFiRkcXQA
Q0ueLJ/16F2x2CBPxiMW1OO176aVU2nnwU6Lh0/eWWM9t8F0T7AvA83PvtHeQhBV2h9NQVxubkVb
d6S/HDU01CaczCVTQUe+mm5EMzdVL53B9phmzIsYK/B3j42xqWEccgH7z7Et8K1XrsLGiQhGdeYp
qH7YTVQdopJHUHNzhH2zSs6igD254jOtC+MYp+IKK2tFKG16LYP+w8oqwvAkyeZT+IHqwzx4tX/J
W83cDeh/UfKJneGwe7SG42+6KFhCKytWOeGvkyRawoGGuxkGsUzCcBNUoXP0S4ALSZlUa665d3Nz
h42o6/gIcoYBBo6eRJcMAWjFrxr/OXJB02MoO4PDbFaZneYI4BWJPBrykaGQ9MBasScPzD+WfkTu
rpx2MPDfEdvRcNOHTYseYysqIIt0xZ2lS9O2qKpjk6U47vHhWUEyrK1BcLBLbZclS5v2YWv+jMgm
QYkBM6+j9SvwFOr6CJojWwo/tI6WaDHEZOWHlubGYYw9wo2wT6+KoEwOU+HfXIRomPVMK72jfqwu
ACvlU5yVS8soduhUm2vXuCfNBPTsCBZdNN40vIDeGpCQl3UXnNuS5Iw+9k6dhL9PW21NObByZYJ4
h7O9DRaPRzLO13AIuo2t1xiwq8fYKPdpPvbrudKPmhO/tIb1sBLG/WxnNr5ZGa9FWd0gELRky/cK
vNf0VEPQP8FUJaoEnL5djxeENt55rFX4HHrbEK3RpkbcFaKcsqtVXQ8+Awh/VcATxZjJQzm4RrEn
5u5b4cM7tGHr2TinEPEAaEflrTLnuYnT99RsntncBTRln3EnhpZwTCDJpf0Huk+I/gnnK9/UcJry
qUMNy1Ao1kWPW82Eqq4TmDXhRsB7H2A6nmvaaB0O4U+ePmMda9al4rnggR2hIzTpLRrRQDXsOBtG
qGqlK0FBjz/IjjS6Ar19ySvsNB1dd/K5qmiVooFcl61vEElDXFxoNdZ6AALJgSV4Ny2iBCbbGraR
HlPnl+Vt1BlFFEGzFiTC42+NDznU0tWQSEYgYaU4ImOV94OZ7Kqx9/e2eLi2fWpgBTJzoI7Dfv3k
BC1XGROpqOBtUINUVP/ZARgRByDiJHPd7dYs6P0GQeW3OLX7laaW0asidfiWa+X3PmGEEHX9xnG7
+XTQscBhBnW9vUKduOtxhRQeV82siZl08hTsNITs4M3zzNfeN6YD5PaPSTnyOVXwFmQZfWEcTmfP
XopOqKWWESJFGs6ZDRyLrd588rkPPE1+c66xJ8khHU7UZCzoHgBZMpjJ9JE4aofOwVHjDhctQOQq
UO7jr0QX0bPnLbV6Ks/MXplDfgULIHY5LAxCp6wrZk2TQlPihU/eCHY1bnbb6Afcul+NhGZnB0fW
ZtmDnz599WMBIcZt124jXx29abgzc2YzIvlKGkRzjL2YoBtvns5KDUIvLwK1xDJHtLlsFCNYjXlO
Tk28DIcBUE0J1zkKQkjXwhzXATKVVTgUz74saHmkcnqyMVnJadMaHeAXaSIQIEgb8Z67Hz1d8YC4
tGdjpJhBKy660J9K7PNHS1nyMMTNd/boZF12c86ysF+QoeurFqnPQpvXnNhh5Bl1MULrKHoasGcC
6or8bW9lmzyaEJ2p6LufkPrhSJo8cTLdMEKvuiolgFBGj9Bw8KXhT21LqCHA6jMvsU7tWHyD7ZMs
iASG21FyABxeIw1bjG+dHT0kBdPBjGTRAWPnZMBSJeYGicKzykHagpx+4IFeplKCIEJPt3FZZxZa
54PkzY126cDv7SBV0e01vQei450M0y+lSssnVYjhWuZs73bh4WQNQmwgRI20o5XdWrcmNCLObRBR
3s2ucvGCW+IdHk/yXSXDNSG4Yp82IAnd3KM3iRLh8OurXy99lJloNQMGj0WfyrUakFIQQNUc7U6v
dvpox+ekrINt2bjaZbRztTboBFBPurTEaZAwjyCpKbeDfQHUGkE2shOvygLcUs30wu+g9stHUnX4
rg+Dl7Ex9z7t0GPvpPjWBvmGWVhe/Nz0NzjhCB5IewWNBVcYmRuky3SNnu6YG4xbz/U78pyCsxjs
4WsOcwdezVjelKsh5RkgpJIdRDRW0H3N55cQRczKnAZ5LKTZ3WTZkzMpbWIqU40xkMyuft2rl6Hw
gx0iCH1rd3Hw7AHELmYfad9VClH5/GWgO3xJGsK6U5RWE9KplVYms35Ukys7jtBDKunJs7Ry46yw
vpKRGh8GIzxBm+tvWZ2ofeGSgTS6rfcGNN1aNgMBYgHCyzeNge8velEH62HBHM26lsL6lieJ/w6u
B71XXaWbxhj9d5YXxuwt7Imimf3/eUQGj/XptCp4J/3DPEJuJFpk/jZUho6fFtWnLSr7HofkknuU
YFUVPRtYQG+aPbwZjRa9my4gFToq2rq3h+hdm/8NICBfA+qnHShi7UXRuBJdlL57ke4dcgcmDgSv
5N12In+VGEl8SKeVIbKc/wNwXaX9y6Cy5tJUipoHLRHvpnHWkNy9FRApaPDROGATcp5cIav3OPYA
u+vBPUPJ+aQ30SulOrkXGYf6gXsCmlKvF0DlQzQaALfeszGGai7ZMTBepnZQXbpByXU+sJwxCLdu
poPyWZbNtMKHat0CDduRNcojeGeLAUoOorUhkwkL4riFF4Z5L7mhL623qMXOel0zfQjt+fqasCjN
fCbWBwtPFBrZW6K6ufNLGpsdh/kpZdNivtbRbgj7EgpGoQ9XbkzG7sjUkdHIbSbqYOMAq19qvnsd
9EGQb47m2hXaCWIUICwprp3EaL7gZtD2CGYISKnEtbKJnpmKJtgGMjyNocbprzMFZyT6zKGMs9tf
L7VyriM46apSiIKIq0PIRSPWOJSRI3eMVRlapO41gEV/NHJ1wuabuureYkQ9dl7QLZEDZBuzpzdg
mHPGgZg+HJvhJIXFEnw77fc8ofNcsSf7Vd0BeyYI5NeLVIG8anb5rJtGux/KdNGzFywzar9t5Y/k
LbjMB6uoRkvDvDF2jRzABfouh4JJd9P00ue2tQuysmbgihyr21YewoMsR/pF2KS8JhNSdE+nxh3z
m1DhvYlM4/rrZWrtlz4SKcf5aJv5b1yH5GJFXn51mim/JoVerRpFoBOIpl7F31ilm2v/8JX3k7RV
n3Nj1BzsabobNPUWQA/FpkrtlcwbnrCC4YiW+/o2Y8Xd/7PQkR0KCeXvOkfdtF1pobO0FH+tq//B
uyNKLytyByG+ExuPvMhJFYkAD7V0iwhCDCFaNOXPxOvSM5GcuJwMrIV0X3FaQHg+1Lafv2i56S69
XKVrs0TBUQXo4foZCnL1ITXgO/EIeatJiIqTS+0F0SYLjNs0loBTMfS/BjWlrZlEn0rJ8lCb3+O6
MXeJM5CZoWGnNgMIMMopjJ3tpPU19jXcMDhROOSl655NYgtyEqp435Q7uzMqGOasU6rTrdfRMbxl
ia9rr79WfUIsldEWB45AA40gvChBIT49kHttIIYbayLbddUdC1sNtxAmXKpPu0wGGr7tT5070G0L
jMFetAUTcjQnO7pHjuHsxpmyTUAZULZD6Jp3EWm4dud0cOfaEa27oLCZNk2A9pNRB5kl9fStpif6
DAQAdRyLeMaI4FwHnX+Wmt8tIuHemgxuVNAAAcCovzP7Ljn6WuesUVpwbacoeCqNHLc/fVhcYWPx
6Ku4PUzc/QvXTf3rP98n7kyO+/02kUz3HYufBqkj081fIbq/CZQT0w/y0QpQZIb2tWhFflGacyJs
Il9h7Rootk8YlN90rXozHG98ClNW0GouyENkFSoApcFkHwdTZ/AL2UzgSrVPTfeIVKjJnbENLHsQ
tgldKwLM6kYaLYuOvG3hG9FKI0zgRC58grQeK3ritwAGW/CJUW0zc2wXeZrQlFcOqpmIrrZtPA0z
jSLCVCu6h4N9ZofLge6X50ZHlYP313V3a/jGz2HS0M+FwRyGGH91xKhOKgOWUMXYtZva1jSM7CFE
FGvDyBrtsU8bf3wCt0W7yAPGoTWIJLIUaEpXn3GzTZ5WflR8hJTveULCCU0XQ8/3CaZCUq7y/knk
8UeuF08hvdZtS5E9wRDamiI6CJ+jX5wYzhrcWg5U0vKORSaecP7HGypNg844eVyJWTgfYdwCY5m1
VBh6Vo7BWNo+liOkNUUqrsv5vzLrvzTh/99z8P/2HCD5/wfPwZcMze+fpgP+yF+mA1P8hwlD2HYM
ZjoOtFoW1/5H3QC1df/DkErHjqA7BtQC+79MB5r4DxcokDlPECUif+nauAVqas3g//4fDR+DwnAA
ttCZpfl0Uf5XvoO/004d/AZKn30HeJ2ErdvGHyp3V0Cy6XqUSr/aIq4qXzrwg90vI3XvBeuyJq1E
2A2w81R8aXJ3WGUEpuOoiq/e+OO3a/c/OQ7mf+2/Fpm/3o0jHcPkehkWucf8+m+LTJkHGloSTtx2
EfqrGKfB0ofUcy+0yLpLVz00J7QYq3Mkd1JoVLjlUYSkd6QDYNvhCa/a3sSHg12WE2jbbv/5/Rmz
4+Fv78+VpiB61pk/UIs27d/fX2EXsRZ1OIULZgRroQfED46YvgqAo6WkNICbkUbQ1dCeIZ9Fkcxa
7LSbnH4AD6NxtTkHr4cAIhPVMISS2H3v/NaAs+vqi94xOADllTqh+gh2vo1jfwyemHckNPi8H5TU
uB7YJRZ1K7olY2hF6AHcdrrS//KTSm6j//6jGoCP+GlpoUtz/vXfPopekEeGJxqvvKPnr40czpOb
mlehExTvJiPqE4qWZWJNUOdKrbtRaZc73MzDmjzP15Fsm2tn618zWX9pJ72//XoBpZqiegg5xftq
H46qgOgiHDBJVUIGTBiqTTFZZCtISeSNnwFYGHClLoZWIaWss8Vo1Njl68LC54xB7uJHhrk060fj
cQp30Bw/mNgSo1aSP99aydoozeEma/uHBxyxbduLmfs5GmHN2dU5B6w2NQwMlvD16OEfc8hpf70E
lc4uPAhrZZLEtgwKe40KMV8PoettZTAWS5om4uQFJbbvadiNCYWAtPMNYaH59y7Vvob8mXe97o8e
IzI1ZfaukejX/c692JhNbuRnXIKasWcGCfKghT+yfkRarxJn4wyUanmlBxtSsPRjPtDkJ0ilvtYt
9m1ll3hwiLpt87gEXWUQ5VARdmuVvncAplsq6awSW05bjZPmwkio9Vs2rJpwhktK5bywSvBZLSrC
EETChM6hjNWXZMqcA6boG/YptbUnHSdll2/8VgnuQvvNGiy5SarI3AsT62juu/rTKPp9Qw3MQB8L
us8WTnmemRe5w5XgnSOH5kqBmhaBmhldWWWia5ED3hcFIbBhZr4hvGU2Z3f1pfAM59CA80C7mUTU
OmG6JfF4P46ZJF4SnSqdv/CpCF9tP1ozA2keeLaMfW6T76OBS3gO0u5LNJOyRZBVC8uHcgJR+GyY
1lbTEroHxF8sPACldTlRFyetvXyNOngLWBDrYxMwcGTaQcyg3FKs6DuzbjpadxVXtDKcSwq1c9l4
WEDJ6X6PJ8RUDRP9dTnnxxi2B0rQ5NQLKeWkQj/icad5pQAWVlpKU9AlU8XE7L7CjTN8tBiV6fSM
azxM7naijVswjj2NItxHsooe9NYI8CSiZTMo61wkwfAgzr4E9FiZ16ygo9q0DRImEpeWrZ4xUEFH
eUqY2SeifbEbRvEQH16YFaxEAcSzrsOGyIfwwfgi3ZRzTwvw2nRvbOcrXS5OnpiqBBmhKzegidcG
hcHPlDkssWpaG22Jt3cOLawoD/95SdX/7vBy2OHQedqOC3xfdxBm/+Hw6styxNLBAZ9ciXAZ4Bk+
VH7hLM0la6B+B6s5cUzjDZPOrHbkMnhrs5iKzxDfV7JJAoYkhsmbnzv5dtNAvyt6w1j/y7v8c2OS
LJA29kCpHMGq+KcZjIyx3EjmnhtPmk9MnYPCr2PqNDKlTjEUxVM/omYAWAOq1i+HHVFQHoGyer/E
y63vu1B+hEPtnaYhevm39/b3Co5LKA3dlMo2hW4pMOIcP35fqiN06im8nxQogOZftRm3Hbae+45N
kN63GJtXHUX1UrCiPKTI1xG2tUOLunVJp8xa29KrmIuYDlF5oG20froTzaVfnMCpXsZ4K7wgPU0d
+UNzjy7qzXHvEDFCGZKcUUQOx4iHoi5d+xjN8KRuNMIX5YbvHuLFRRaP0AUqnfy+AbN5nNTgBXww
r7MSGw6QC+soFDtaLP0pa/T+NNi0w/u0pdotHOMZTcNbS+7IFzEpe4HGNWfMZRJLnE/VvZdBso8a
BgdloFX30HDzq6foBEUgrH+9tK3vHX2PUVM4z0V9m7O4bT0XTO5uGf9DqCZ6GmkdLhNW3tdgVv6g
SrQYpSLCtOx+jionM4BE3JXkBNQtYHl+WpOOHC1xziONzzNzCUj18ufgCRBOPl4fSCzjhq5VsxxL
21pj/QkvYxZ+RQYpnydcM0Z+7Ju4/Oulhfm3aOiT7sP5h5L1NK2dQA/X4NppYESFBmcvLw8josdr
JdplqbfDFZB2QQnedhsTPw17GJaEvHHEzmvggcIWOOPCEbAosvHYdKF97nrwmlG8xSJWf8F9f2xT
IdEx6V9dt1Q/7Kz/Ah0crmCMQaJ3B/Oi0zdcDnbX7YOYS24Nsb8aU8BJqD8v1uRYr3at71rLGp+s
rGZJSYhEllAReXDTJ373A1IfeEKOLAtZJ5A0fMJRG6JyTDlYK1XQVQ3SbFf4RvE66QlS9WJauJ5f
3uoYRE3zaZkd3DSE2Ouqd9OHxYK2SOikgUeqrYORVs0uc6vu/C9P1H97oAzDdpXglv/1xP959ikV
DQTY7SWIfrY64KLQPnQbqCCGqJVOxOtH3dIPGgSorlQaRJOFSAYGpxv+1+uOYbhwBSwlTZ3/5kLg
90fbVgglelBQi9Lm6FD3e3OCgvlLwx5W+bDJA5Q2utuLS+4YEFyrMKMxaXNPj68FiOsrgupubXdY
2P1/9QfP68rvp2FpKIGnmhLEpCNlziXM72+OnR7OQSAR3YdOtsmi+sFlWTtEZXq9W3wVbbm1GUq+
0Rz2cYVy7RyJqEam7cpOfcx+lirWKqOLH6d5fXI40LzIctpmVl/924X8s87B4OvS5rIFNZcgQuWP
yoJCOpCGh7YGTSTEErt2H0ihb54Igr3DgWCT1Xq2t5Kk2uIDz+Fpwj1voCo84v6mJvdf8y7mttrf
Lp60MTcLh/fza3OZ98XfztdRUxJyYAPAVVhmvXSodsboktzY6ulnocP1rpD5V1nxRQs5/YtG4OJJ
NqnyAeOklQ6daywfwjCfDW1w1m7H2CdJyuBBuB14jEpGV78lUR4NPVhY+wUKHajMKmheBkLtl3lL
8mgRTv4JmGFKIF8yPUZWPx4s4KVdgatssk9pRchVzaTohaPIp2dq21A5zwMopw9gNovGiu4h/dKH
P79YUEGmIXYBuvGdBzIB6nv/rtw+X3uB16InSIqvHuL+g1mG43logX1KPTj+eknmr9y0nxWvXbod
UoaUDFzEMmv17uFi+mzigRPnPFsblMmCl07jotDc/jNswpcwwAbGOBGyPVSmJawthVrPGZ5kggoU
oTPKa7ExOP5dS6uhNuDUSK8bg6X2pmg/biLOsddsVls5WLhWMqiia2p2d86aAdwxw6hKhOtATEnw
yJf52EcHX2cS7ITwqCeRycOUltE9QLO0QAiNGpUp8w75unmtCADejxkJKlnLehoRwFp1cIr61s3u
uv6e1M0AI4KXIp7AK2OUo/QdwmP6VQcofoktQC44Ge6+z043xd509mePQIkJi0hJmT2PE/DXQtfE
5l8WQut/uEkdpul0h3HB638ee9rRbI1ShwCQeMCdjOgrHiEb9YUXnuwiB8ca2k/AlL8oq/0RMyc4
Ar8Ra6mGz9DyHGwq4lsVL/75TZm6+2dtarDwKMtCQjJroA31RxmOkBlzX96Wi37096kXIjss3KcK
fUrFMe4S6g7CkDo5EfCIhx6U1Nqy96Uu63U6GuUqSTZmjYygFPVlanW1VI1x1XPn3hVNcbIC/QxB
PuHuZauzfC/bK6cK12mdhgeeznDt6WfHLd5w2GHr7UuX8pRRfMvguZC9+a0x0hAc0tSu8yyjVYxT
0HoD9mR5+QGfdUruGTGjadRd8Sp9lUNvUfPgn2jre6mBe+TWN1YY9l/bhIN+YQYY7yIGTjVwgYVR
m8iYnZZxp02cGLJnt3cfA/ZCetntu22DO2L/NgUSeVohkDML3Pe05xVMWT5GxE25CSZR1YCJZvYQ
/zxZd5V/zHzNIhwAyJ9Ood2U0wlIBkAzt3+hQV8v8PFRx+L0CvthFTNr34Vd8DbqEoZi7AanqkYQ
5rYfndoGidWuAmQP8LV/ylnNTlyK0SfLYLw1fN6A1mIeJ2yey76R4woLVXRLGc2grkihH3WZixWJ
qIosp5JqS0MdYnjkl74M7iai5VyBiIyIbMcyyVxuUYQ21b/dtceSFd7dN9Tsp9E3MEn0CdMXQDcH
z2ZmBrQv7HnJ8UPRbUDiQLfV1YtD1Ixyk/IU48wGYp6FYpnHgkDjIabRwRwYfUn/GjanIq76N8cu
OkpsVa0jdGZ9hByihmS8wOpREuP7gZiWDD2jJnjZDTeh7LJlU9S4xJqHO9jrBIjfdgB/adrIzgNM
n3ejDSDZMLDPuuqrwKK+NPS+xm2PurA68WV9GjjtPDsJ1ugsxPpd+2CZwlHuRxMuMnnisMscfy/p
xayktCFjdMBpS2RchYbHCIepIpbcZzoLBJ1QBAXhpzSWtUJJPhnmHWFHeIaW84wkq9779bexTH7S
+vnmVsGPiAD3o5mM5pKLYS1aGTFdm5ae8eAfPvS6kKvKMz/66gvrEXwK213Nnt8iYBaG8DGPHgxC
G5wX6moOulwQmn0yW8z9hVPtVN+0y3zQUgD0onuu7eQYV8ENJylyk8R3l+MUkv0DY7ekTgnGQB5C
a7imMgdfafaPLPCW7wUGlR0A+2fpEwwVN8MpjkLaQj97hjkrACavA/J7vczKO+2XjWyY8JdWcRQ2
gi3cKMOBwgPTOUq+yQWP54HiAuQ/wJAwf1ayI8YjiuFWalC2yIlPVY+kvpP+voEBKG1M56KsibIQ
2vdBq1FqGglc4Jz1HIJmuNSZj2BVidNT238aYhj4oQi5StEMu1SEmtUWL0WuaatYRy1S++FFqIqp
uR8t+65EoZyMK1FV0wox3KebN7w5DtsoyoDxTfbDwDIP1m167b0Ydp6br6mT8fVlGcJI7s5ATP0O
BP4qi2mgRMURr4uPSlT1CG6Xme4GiwgRy3ICfbmka+LBwZ2WdRAOS5rAeJtYl6Bbr1jPPvWEKU5E
I25bjG84Z3iEaLeS+0QsCuE1i0zjbrPi5n3q2l1bxHBZW/9ZgEc9ln0YoQdNtsgNopXSJbE/dvt9
qjCnaokD5s4Mh7NTE9ZgluiymxhinaGPz5Ep4FJbxluU9/RK7O5V1/tp13cO3R7zzTJCHA13FaPp
IqMoZn8dNi6BIgcU+JQrxdRQDXnVGu1KDIMgRRY5jDNNz0M5lveA66mZIaKRnZHWh9HuL5y7w10t
oI3Cc9h3OrjyDuUY0kXSWBoTWpZ9BtWvI0dwGIoTGXwZHYa2GAmvU/jqIS87KnQibJZraWGLx+6M
qVatkgJNbFhUqIYdb9u4DH58rjUubQvy9ny1EvcihwbnllkDrKwVvaR+Co4FRK4lN0r+WfrFE0F/
qGTBZe6GzNoazfjeI1ne+CkA32yuU52qFjNZLt8QhA7QYlJbo9WCtasHObb1JgXR/eimUn3lumpo
h4p8Yxk4dDIHdh0A85fCyX4OgzndhAaZsjJ+OPl3o+lgZpfusOiDhEA7vyYdREI2CyfrXc+JCQ86
jec+QWbVwFSw0kTDM4JlefCmO42ZbdZFdCbhHdQ2PcwkQ34u63vX49OhBl6nqd+/dCChl8mImlll
XgQXns5QKADOqR6GHVk+3iYa09fA8sJlBP39TNfmEYU41A02xKixjY0w482Q6yO2u+xWz7SOOI0t
OI6sRyOgl7tZ342B9NpgEhX6CmAoFbDqOUgQ2QI3OBeT24ltKUPl7/xINAW+zRo1DoBwh4uyzJ5L
hLl1RMC3Id3sw0R6w0x30ZXIg7tKi49lNDx5Y+QQOJUPhwQYNglYpKJ6vvkUiGI9OXgA6fh+DGWp
b+XEB6bHc9KPXTiHIq1djintD9abRy2qDSevledZ5Tfitd4aEBJfYJpATe2GbcXh9V6Viq4ZmTp1
W3gkS6Q1y/wwrA1BzW/nxGY4wEkrm49B0Q3PuA2YTF4LJ0FE4bCTjhg/2LjdRUIOvQExZtMk8IJV
X8x5isOPBuoww5twHTrsmC6y/MiiHK9tGwBfUhx0yDtGjficSm/PQWwpg0y7gScqtlHpIF0ZrRC/
MFl5LK4WjpopQuHV2UfVl9OCMJtq66Cd2yLLG95rYJV6y0k4svnYorjtHwT1Ap3IobCNTB2+RJ6N
o2Fq7pCovvlJKrdiGMlZMby23oV1o63hq3zxMmQsupm4tOVgpy5b0AVjqYWP3mNx9KrS2yN0OlZ1
MG71XqYYzn1vTXwC1qKWikJDluyZ6W5EuI8AYoIz4Rn6FmLrPU16dz7Pk+sgEv+b75FTLnr7neHx
MMdqeEun8x+579sHIyn34qVwp5VvNPm1iAPrmORewgawB/BR3pqyDJ+6+WVS1gE7s3sSmhc8jaqk
4ctxum/6M5y8Q2NOcGFpIL0jHos3mqX325oI6Bs9YtLC6meXXnm0yNsVE2MOTx3ja6vAEYpXjhAk
vNCQNb2PiUf0MDWoinTIDrhDZnTuYEpiB3I+5j631JmTDkBOxlZLfaTwMZOC9CZ3qq9WOz5xi6a3
0RfGU2Ojc5VN2G81vHPHLCws/Ox00yt8PVuDpghc+iHfhqxWwJiq4Cl0mKTkIr6NIVVoaKTlpgXk
sq4GTGtF58szEGuGQI323mP6ubCeeYeqYQoC/jU7e3SzrySQJpxpaUFJHjx+W7V2OYuvBj3GNNYl
xj7NOww8HuI2NYIXBSfC9t3EKIvriGShxv1i0YmS+dQ9aYXr3VUH3zmzGxT1v74VGqgp8EvR4ARr
1HbBUq/fkjbWnrAkypde97elZXpPsWdepVMhKjfM76MRWK+kmwHuch+27yMunYhP+k+izmy5UWXb
ol9EBG0CrxLqe8v9C+FylYGkS/rm6++Q9417XwhpHx+XbUFmrrXmHNNBtaKDnGrdV5Eqj9abbLao
oyWokyF7Lk3RcRLO2lfF04xh09/bCIOPUsjx+Pvq/y+//y2L9Q8Qy6RF6MU3NB+ksENkXBKv+VuD
HXrAffK1Ipf7YJrV1szZUprCePdzqAmz5sYvEifkYlSOsU+MMnnROwRRHYQhDxX2/iHF3iP/Qm/k
R8TeOWIxzWy37oNknhPUR3LgnDwb0tIBNibOkhwg/QQiOIWx6Hlb3U1xTTqlf4+B8i7JC+ZgJGPs
6JHJujGZ+yqWxG8MY36NWzd6HqDiIRca8q3W8Bak0Gund86Tq9DFD7HX3NrKaFchCJQrZ0gonKjK
y4VpK7gN1h2NGeoqaIInOiplkOaZsRVu1p0AirQnTtTPWW5P+/mxFc3ddNJil5pLWEngGKG9CIXr
fqCCBNBstX/LgZ5lykh+IfRw3gniWM8OQ3L8ICYBDem9Mu+6Ql/zewlrExdBhRptiK32Ss5zv6Pp
g/kkrNsrXujo6AnOLhSH4b3ywxd8y92+8FXxHHJ4XVNE+0w22vooO3rhA/FHK5z4w7oxjZd6MLOn
OLfMs2YBxdedtP/QEYgurJFZa9n27Vk1Clue5WEA1xxBHm/Hs1T5RH+3zMcdI/nKEekq6Jh/pT1H
j34QgA4HlX5LV+/STNK5NJ9ak1M1J2l8SX8vdjXCILOsXWIQmqvWZMdZN2jd1VORKgDMzldDrydM
tGPtqmpLa/beZU54FFajHYf2K8k5uk82ZtCmxfTwe3Hn/C2ejOowZ9HZSJvwlDWz/yT1Hp+1T6O6
NpDRoiv+sGZqIc9po4tXNIwVaz3aNwPTiqSr7A2FjLwlZZjc2hAGgq0hbm/FP88ZuhUO9wHDu45J
gZP3T+tXyLxK6vI0d/5Wc9U+J6YsnvMnA6Mj+l6OSZn/XJex8SIs+dbC8/imt3Cn61u/csojjWl4
EGcJ6ALfgai4wxlgGFZEHKVp7KARVVu693I5TyLe18kD8K6Es/kdM0z9qLazA1LXxdF0hR8AVyTt
iLnhV904oZmeBJyiyejyw8yCD84EwbqfsTXAf3sxRKffPO3e+/zD7LQuyAC2SwAl+Lutg9HecDhO
QYS2bY1gy3hmMu5u7Yflu/fMr4GD4L2H/4C8IPmKdQQctu/84+Gb9lacIYn1RR+Q2PcMsUBfQ7pH
Dak5fZB3ccfsUzW3NL01ygD4BGb/TkAg4PmYXBhpX7Pec1bNxPi5TML8YpY9e50ayKOctHXjx+rY
tnZ51H1AdYpdYV1lCQD2DGm0Ay7hySfNjfRJudb8ibAVSxfX9nGx5RhuXUwQuF/I2SymmHN2Kc6t
N4lz/bhQLvSLYfALAqes4ZBY4YuWDt7OB2MTjA5WZRpQ5ktvMkUc/Oimk9FpWCMw80T65aLTQ/x7
tnTWWZW7x8ecFzqbQMcW5jTZCuOczZl3Afbh/neJCShZFgz4wjqBbtAX2cX3yfCt00b/cipyHpqG
GLq5Q5pQOp+cBtsnDSvVggN2eTFjZ9VFtG2duMxep4pGHids+4CfltDKDq2g4b1IzVrRmq5vFIKA
YkZ5JlVFniVxFMkgyRx8vKtVA208j+I9vIurFVXGc6WszdCzw+TN4D4hNMJSrYXTxftVyYurwkAG
FniqDsbjEuU0uxqMGQ75Mr87kvPYlpqxay6cv1ZxbwCNrnHE9xC+jg429jYee3JGGQi3lTt/CmDQ
WLHz7zwmV7Uka+TCcFYc5uEHrOOt8ttND77/yCSJjGLXTBd9Y1ovMsQzWWcm42pQZ3snY9rlNJFx
YFHRD22Nj83lHF508wOENx1g4ThXp265UJKiNfl0Cc3c91Zfv6O6jFD9QK8yst3k0O611Yg0KSaO
NZ3q5EC+I9CpyPlMPUIsS59ZWGIZ4ckvRLZ0SKj8bGLzZyqAufBNyUVLq/Lcjxmt18dzN5JzOnUF
kWd9kj4V9tAeUE2wZ2Zlf4lNT1Dn6O+6Ph3SRGvuEfrGu6p3kzdRcITORdOVuPy+av32Xcucl1Yk
+dYsxuQlHHvM9ThWVgZIoJ2ptVUwgMEMzMTFYWom9SqSKcOzIYy2dWnXa4zB9s40QVS2aVuQ5QUL
RqEEpEA1yOITLUWM71+NKD44iXFqUiLG5ykPBNKKUz9V6cGtoc2pXCGKr5ok8BO3vhXNySZXyBov
gp350qnJDwwFNm0EEHkx6Vij/ZVEM9LrpHfZpulZo5+Nyw7Op1H06HtZYyZSbdapqAH9PS6ax8SC
TO2jwUyXKisdNoPQPrVBhetBI46iGAbybnqeXggn0x7g6dL0Xzlnal+lRjsvFtl0ddKhIBAW1SIW
EMRUlRlvQ/+1r4AyYxVfDV4M2KXA1upLydJe7GZOdWtNTOGngDfQOf1nbiG66loNe8+M7BeCN2Xj
VNe7eBp/CuUQVCzpcTo4ya+J5xWnysepl7qMPw3ZHeVYzvcYDa1p4VgYhEO6C7qWr6r8amujY3MK
202Z8dPFnC0/IOzQGuxRU/TuS9ja0LJKsWgGQYJw6usrwR9nJbzfPEzn6nsghfxEfMKSp/eVqfli
wWA7xxji8UDN9UmjZFuCJfgbD7PGMBneo29XjHbCov6y+5VfZ/GfOH0m9h4cUTv6O7svxYuym91o
N9bnJFs3YHWYcE66gUl/49XXifQprPHDa/U1zb+/U8/wxS8mFP/KuPmOQV+uuCT2rL6Vpm4tZ8pX
MpUlspoiW1bWpG10ndVM68SXO1Z7A2TPmXlSxTIS3giP/KKoSk9ON6ZkbVeEupFiC0OJNt7smK+k
FLhLP7ZfyW95IFBMfxlXzV0M3hzo+XyMHhOtuG31p9Al3I9zrHHxpN0edVyN6ICT7k/WnS3GSF9E
ZdWrliWIgIvsTxP+RCp9ptfU7cuUxi8Wg/xr1GCOzxTTV43fTDzugSQk0KwK+2IFU8faE9zqdZ+V
UT2O2iLfhA23DdhLtIfPXWok1zhuzPtjdYhU1t1+33Uqg0Nr6jS9HGkd+0i+01+NMX0leOSHLS4k
fWUVGvZb7M2+V0bPDbaZhe2abzaDtaVWpeSSG8M9zsI5aO3kbrdRdfG1Y5ooFdAaTtfFEMyVXy8K
nzzO+djQVl1IWKg0SOrPaa7KFQKwkJQf3NyT9U8nu7IeTXid1ncRztGJyYZHN7ytxB6p8MJ5zOjs
1GPq75GGrUfvk5HhjY1ADEut2BnyK/OMP5lUuExsIAktnlzYPUMSSJCHfDDcDD7MTDkO6XVuETjn
Xf0vRgoYcsQK8LXP64kxYudFp9aph1PlGdFhZLfN/VVEXOAxKhJCk0wNlGHxp85BwCJu7nC2yEbR
BDMuv+8w2hr7sY3fbEAtgZLj+wSd5bn3ov8WiERjkumHxjVirLcDPDARIELt4cvWoHk5mh+ZEvQu
RF5fIs/VrsVc/cstzfwIO8xYpasCrM5ImGrxGru5uwg5U6Jua/7SSY/Pcy5xgcZ5u8pwT+awVZ76
xkqemsk5DVJZb8B0yHIhBBljnbyzjHNq9Kf33uPmMQf5Yw1UC3EXxm9VrhXgfp38EKZj/Aar/9op
M7kx38+CoRPNJm3tRUJ0PaEL6uoY6uw14VLm/Bhl4zz5j+ygzohY9m1yznWRfmaDBp3WZnhehXWz
DQvCIBgsJw9d/XPtew/F2qpzcaNpdCffijCwOcPQG+OjzP3hIl3nGsWi3bbsfItOc178uM23hRJV
0JZ0qoa5fDPAJBKm3mSHXtjFG2EGxwnu6s1s1AV/CEsKOwlVtvdNCJX56k/huK+tuVv+vq36UW7I
ku+Zf8WMqfN2IEK5ujex1e8EIVZAKSg800y/hmYPqQZtySTPDeLTtRyIE0BGU15JxXshmX0M5pbV
GqbMsAXMrlaOFYI3nR5jnskwdhZHOzwS42sEry4d5no3mCU9KxJ2boOj3pX50kyheu48/1+BPQq7
E4l1helPT52jXyYtQ/zYWNFOjR4WRpwvi2qcSYwHleRE4ws99kn22xbc2Yy/mwewqnYuUVY73CkZ
BNJZvvlhz881RP4GZLt8y0U1LLyYpzxJq2hVzqV3dsfoa44+UNhgRB+q9gDnOrryT379snQqQe5A
4tLH/30bkSVNsp/7lhAZtpVhZUFi6l6YeazGCAKgiG11wtfW/nebEerlLK2m+ET0YK0FfKOlUwzN
/snvB1YtllGklBBvEm14UnBgrnmrkoMGH3bZi32v8dNng6iYh4/XUpQWzA/zNusTgIjEtal8+MSz
GXO7+3iLBpAbRzXoZlHTLrS0I5XJW8dmmawmXGCLWlGdykJat9hyj6VVJ+CwfFAvdJE5KWfuIYHi
tewcnCqlPfYETKRPpIhwg046QELmDloqFzQaRmxt/2BN0pFtyI9IAYt4/GZYfqJnSKnaqYTjyDSj
tUDpGAZbr0ZO6AjbdSKzix8IKmGeda+/2XFqEheLU+kuQXr2poiP8ArdvVZ0Gvd5xNcTHH1hzwAo
A2M1QaFbQ8w4mq4CIJp53VsvMmNdGt20LntO17SoIu7Lh9ErsN1Q3xe2e9QiGs3Is0iAvypCJd+m
KrLOGDLAv4i6eZsrFS5J3OBcYhegaJ17Qff5xKR5WfiYFmuSCfYO66IawptS4zEjrOeA0wVhlm6/
NPMYX9RQPEwhKGkwz4NgYswIWsCPVzb3OC1lRG+ZjqneL4w9C4V8d/iTVsSsvUihnHNc0LYBsvA0
dBPiY3flDaC6gEVXgW5a1fMwu1C0UwLAa0wwXZaXb61gYSrSmcOAOT83iQmyZ0Qekw8OYwO2cTdh
rmzWfKU2t28eTNylUqa+91LYjGWTGIeONcTscEh5ZT3eSx7W38VNzYN5KBqGxmkTd29RND34UUOx
Kcvmu5yt/vr4rBu3f5DnObk1/JQS+j5pQrivsJM6SUdNZM/aguk0qJsMHqlZp4QUR2IzSZtutmy9
977Q33plPdU9ecta7p74dbb6CGq26F84Q+NBtCfIfqG90WSCZcDaIrJs0IMEhMp/Tm6trct51bZQ
hCfGtEElzO88QW3fkWG3J6mxgNo3oVuV45Ot5eNOIMjZ8xes9q2fNFtczUHW60wBtElfKk82QBdH
N+gxnS9KM4aPDOA1qOVE7LBXWV9RNiLmnd2r7KSB3ovcud6AO9t67a63h3fiqcK1075Espx2s9aB
DnHMZD3V02dvm/aG1sBX6te0ucYKEWCcYzEIb3Za0nacaL26801Pedbtv0ZuJPvQyIs90aDF3n9c
fl/FDvaODB7CoiUxhXSges88knCnviJ/9zeJNxINTRPdgrRuWA3dQy5zFbX/vfp9K/sZzD2JFXXb
MhtO//diItlcKcf/W0QGqSozFsMoGvYVKjByDmQfDCk9/nCq1rpwUNnxPZsINvnvK5yniDf0+Ie2
/LQ3HwHAZQyHbnChHsKB+x46SdMNIOxqalp0Fo/L8H+vCk+6ACKTjaLHs2vKGzrZVhEPzC3yvxnB
aDKYXbK8B6p2LjALzE2N/RU7PMyxcjDyfUyTYO89/my/byMqw2B2bnWR+IswMb9CDrPjGI0BEcHo
bl03Cf67J2xCiSe3BQ7z+/73MtFMtmxixGYmOUjKISY2zUT2OdlXIMOKZCux5Dq0i/wkygGQ88mK
LOFP5dyGZkiD3MdyTK3IoS8yy71RFIokVCQm8zkkQvxgy+HPkM1HxIVGMFnTjRKewbiXMD9Ifq/M
hJ9i4neXmodoKQZjt4jgIpF4yT1cP37o3580Z0IVVG5HdA9pBIfCxZRcViVZoI0A3/C4FIns/ntl
2YoUhAawL+ykfd1H5f73ld0AdsfEyoNqTuVa4jogFUoFkMr+FZFvr2iXAN33aXxrM6ajutyQUL+r
DQsDygh6UOO/7f3HJTXpGPz/5fe/VWwJyyoyTonLlvF7a08y3UbpMG3rfNYPGnaNg2XDGSHobGfX
5psXOZvGI4itmVswBkDaFnRD9SCyldj/XkKLV1j5n2q3HY50Nk5aSTd/QJC0cOzpuwYf9BCOPPMi
gL0YBUk/POs5s8vGNq9YlgBXeB76agf7d5iq/SpU3g6dDy6efEwgfJEY6tdhD3LzEXwNUwSsBeyD
4iwi+FLkoc5Qyv1Ph9kmI6f2hICA2zLyP9JRfToqK7dZqjOkaXDnIKJFe8Loxz2i2amwcRO3YFjT
eez/tf6jKEI2zB1Dt0+jdF2OZcnMYjWrOmGSZx+KytRxC0DXmfrzlM1PcP+fCxIPl5jhd6Krt5zG
aCSEDObHuiy4uTnpR37xPgKdg4d4KXWfYBiWDRrUN1pM7rpPk/tocccaIRmc8dhALS3+xQOOdha/
le4CDUgfGgPy+dqSVEYzr99ym6hyHUwkjfkt6w+rdJ2sM5Pnp9CJ1pwQMcWdOjCaZowk+l1odQN8
b6ffDKR+Edz+0ebOU+OAaW5rl4CP0v0oPPNclDq0K2/YJ7JQzJ3qBsFnkxCdi+XNEgirIOnzkAJn
WQK0rQRKoajL8TsN5rhNU+ct9wFGAEqmtRU6uxnV84XIz21pOaxCKmdiSpGm+w4Y8NliuMNidbQM
l0+xaedtOBBJP4a1vU4Sn7rQdrcKsd8BI1VEfYp+UkRWdRqJy7tS0Pzt89e6E5xyteKp86YrQPxN
TnCISVwBSRp827if72ZJRp4FTI721jdBdfaJnPtbo3F2iUoYV7p9gCD7mH9XKF0HsMUdYXtG367M
YVoy7UfBZIpwVacJfg80oEFj+2uNbAoK03JTV6zylvPNyPUPLlXi/R7tl0pjRhjuU/ImQWMai7MO
72uXqahEsHGiaHzJmsFcEkqWBuqLVJEjWY3kfCDvgkKHQlOTyHcysZi7+a1LUb5h5Ut1azdkzclS
6NJTn1yPUhVrkmUfyVrtp5a+ElpD8ZW6xHG6Sb7P8V9AYSYdwwaevZ5NpMR90nTH0v4iaQ6Hff1G
H3Wkf7fSS49n2JfLNBXlNk6prZOwf8t1mtKEBhyZKF1C6SwnUxk7WrXdYhrE2+jlBf4chyiShGmi
OyyFnMjd4LNbDeyTCVYv3Hp/NcReAT5k2EmtvynIjrSGFCx/VkJgA1La2FcS7rDC+8lqRpgHGKjc
GF4VcYxPFD3HiHyJqMxXjQMEk+jmmCzsnolh6DB9zx+zZ8IwF377gW/iricMjcgvW4woR+jJbVFl
fJp1/qIoRPNEV3fNAxM560gHm4cO10nfO39c9URMwmWZkPJXP8r34iDMaX0W4Rc1F5EacYN4wH6H
4YtO2tTMlZLWT93/m6r87vbcvJbbNgHT22crtI0D5K+9cp1/o4uICL7qeMF3we4KoJBGLmt7TAB5
nH86xBEaJDktahO6jasmWupAW8HbT4s8opRJyQKyKi3fC4h9MOXHdMMwAftIwRrYn0Pwz2mfvfP0
MZkHEZmESXGsaS7RFjTvicMsMBdeuO1F6x1dlb2hBmYfA4UZlLm7Hn3XuXVai/jBS6/Q0hwkTYXp
DbuSCOC1Rt5kUDmasdUhLd7d0cJfBvCsqz1Uj4Jk3TKUn6TbMWEnaLDvQH2g6oa/GoS6KDgc6VQA
nD4VWhZ7Ng+JdIftaMNJ0Msrh8Hwpcz29RgVoNTxtnCHLpkavERI8GbK2ogQUVKwSPToIr7CefYd
9UYxCEuuIQ8+dC255HskOtgXzFIpkdz+xZ2AkbXepndNB0EpGm5ijamS6U/xQNOQCxdx8eNz2tyK
lqk+3Oggs70+8LTxU/ZHz0PzpeeQQAyW2OVkhT9V6CLfY18mHWfhVuo18cd3me9R93+FGQ9e08WX
No/FUuSddi5miIMTcyCTTWeKCpqlxs20PocYVUruaCQPO9ob6whj+3RmqOHuIUVBv6P7XJXDQjbI
hTiR/0QNzFY+uq1Wl8+5JRkjEuPCPLabLZD6cbk0D1bL42d14tyY0tskeRQuc/srGuaPQTfadS29
21DCRzUAo2/qozNizmpVXd3jrv0hNYrojch9tszyUu80l8BJEGfkIWg7cyre49qOT6IQq3lQHTJ8
8gq8Tn0QHxE/ocCeF/noOEtVsz/NYffIGcT+UjdX5hnH1k4/8zB78wvUBg550cDpad5FRIDqV36i
Q0QdTv8uyB9AAEeoYVPBkSbaea+csSD/t1glIbhK2/uZR+bZI3pCQDanjm76FmsoZiIckxMtB9Aj
hML1GqJSe68zcqL/XkQLrVvZNsnzlhoRchjssWQ1GouS7IUlSdn7OkyGVRoXL5XDiMHuZLIQhoYh
CpE1fVNHLNX44E0NZLRkfKRCZMRT+tO179EJipOLEvHFgpfqFhVwZrIdAIp0a59nvkGriff5XZpM
Z12DuqarcfRYqOKGMybd8O6a9YFmLm5CO6TJj65KOvVlEOYGRgPWPRm3QTTfm9pKVpjRXnPonoMG
08CSP4lWo9VrkpPtTztZiiCjV7REl4Bbtu1eLGOfjvoHqSUHGlDJBknnxu9781InxJdlGXhITEyI
oL7b2L+5Xf5Zd+zuVXw2GnKb+AJIknNKGIWQa8v1+yViN7FiTlTPClVAiBaut7w3hkL1aqL5tlQD
RAirT9OdMNBJZnm7KMSA4ZkgZ7aqoVswRWXOWjefRd5ATfYQpBCg+6wqTrCEFv0kj/xZuG5P4NJO
IG2av7isFxqF59mbxTdAK4NOMTByL5I3D+Rrlto6RnAHoUXAcLRfTOHUboqUFGD+OTOM/nj5UGxl
bTFjo3/jIzkPTHt4DVNzWk7y20MZ7ZtMG5DpnCw3w0QgPiLPPxPY1C3gz5S7XtEUQGzcMhmqCe9d
TyAy7Ca69xLo4uQmQHYhdSeV2KGbq7DOrDOjf8eQuI9mRugh9E7OozzaJmYk7O/RQhfAOBr62UDX
P3Ivf/G+SwprH9172BUbbjzWhYtp1i8K2qJnYzMhFA6uKWaitvZISLIRaNv10UJePEVldo4H1ezr
LvsElU9OLxKORT6YK7vJ1SKK5JmGwZcU2YstmyOqWGIh4Lv6pOCGJLhza0ms14ba6E73rmcpm7tE
mQ6+dKU8SD+h/dfV1HOmZRsYOUslEJTge5uXhKDCHULiJ6MQbjQR5lk3nBM6nS4QGnIHRmaj7TZl
2LWLUHRHZa8jFbX2id6pXZhr27FNp7VWcGjOxnppVL67xoNrLHLTjqEt6mLbm+IpA1pK1IyzMZgq
d38Np4Z+4g7xhu4Xx3oZWevJDA9sfC9uHdmrQbk0icSHpjVqU7n2j48X2tGUhW5jJDYpN2jZMOd4
yinUMMvxkYzFk7SqFXEN9iVlvrgmMqDkltD0YPaQXEWa/obreqm3pGRV2UD13R914omQqZuIyGrW
bR3huVHRfHZBLgdGbRPJSJaWO8K9z9qt7uivoq3+tkWIDTdp2VuGLWI1fZn61aHTjbuKxlvniYOj
ZuZqCKa1YrxqWeJzbATfSwzVBv/NcweAyLWm11nmlKIGcb3OABLYBaADaouvwwePLGStnI6HTrYH
34ps1sdu45UAaez1rIh60x846TGaLvowPPdwLznPjPYydpCzjuja1ghhDlrEOmBOElonqsa56i4l
ut5F1uYXAGSvqKunhXSY+elklT0SBLnNNXi5udo0eXpDaZxDgM8XXZcxWMr+ZEOCz40iPizJmQsZ
U7mPY0wWYZPAAVG7+XF0rWYhe8dB/hqkrv0U25yNwAi8FKF6queVOXv+tlfyrtnRe4EqeJPV6ibh
ujWC3D99jP7M7RfaErWK3PGt7i14oUq8YoAiVLiZRTCLsVzmmkaFDaVBVCW3vorTpTOz3nScXgKy
A3i0/GTc/75y4wdLjc1qOUZljc+F3k/iMujfdoaWL6oK30IYF/LQcg8eiviNyI/phCiSFn6UUODk
gChj0+XWnAFkla5/T9NY24zc8UuDA+vdTbJ4D+8JxuY8s192/XYIfeJwIio05WY5m7c97smseLOq
kpFRGypI+17L6Bn6pJk70b6bvVWS5sV5ckjhWBTtAKCZO9H10Jf0totXQAgLXSGcJGhMSQD9LF5h
PRfBOPfWlSFBua1H6S7wQMPYmZv3BKErE4AmvVZDdZVkSB6Vm8qNWdsWtT6Ok9ZEMJ8l0zeqMxif
oqlZMp0I4MBUnupHMHXTrCl5aOl2LVHx9E8gxBvnsQHRh7HOPjQW/HpD1seROeI+0rD18FciHLEd
Xwdop8vGN4YbPa7xZmf6c93qTRASQMBxw4TT7UD8cGZkCLq2VFCCTrNz1+ex4OmsKKBoYOlgwmbX
is+Z49D2KMx/EknzhSEA+V4dhDf6XxeIx/MBlOx0+H2VgNpH8pa9D+jtoUz2MEks0qq8GnTrWNNJ
G425PBqN4NGIo5mGn8bkZKqP+pR5Z/NxaUdStzXQp6j0dE5HwoD1/OiPqgiJN3lwA8TlVO9ArQ7J
39xM8I/z/ddSs99B1JFZlndUWqVHkoRrWYeRsM6AtjqaqTDZIZSKb3rSPTAfckVYUrql3Hou7OSP
KEXLhD0L17oyy7vRQvxGN5lzTuD3zvnb+LKwVjFak3L2k40fJd+R7le3oUo3KVXuawEPcQc8V4cJ
q5mfw8zkcbZ7Zl/YhuhWiQVtLLXNyKhkxg1rUaEaKA1DLl19dLambn46UbvpEtn/wwcLwN41Vo7i
mzrsZOgjDOOWhVLbzJOsd6NbwUOxK7r0ZbMqSj/5QO3NtC/9bkojpu8ymbSmSNRCL+uuPQq5oKnr
S83A/Xv2MdFBlPtp5aDth6wgw3A0ohWSfeNLmBRuQrx3lqHtJjKFVp6eMmIczB+hZTfLZmpSF/Ao
6YjfWj2efx5+FKWahGo6vM5ajvTU7GZGOqK8pibHCsHmyCEChdvIU7OMif/zEI+z6OsNpZHrX4Bt
7R2dnI4iDN84rkjya/cypSNRdLnx2jSdtg5hW6Citr984ZaczgoJ7Njrj/wRJiqCRn/tbNvfmuhH
AqttvCvSi4PhY+GXScQ4JLfxHJTTCv3AjnmfdcOmS7rNI7e0nD3r1mfnqbJgFfA8L7RQGoc2NMJN
SPcvQPbiBsQqEX4r6aJkw2wtfSILUtlty0irn/lTA8ToUw3RV7E1e+m8YI4atn5BjP3vW2wdaguw
7o9W65/dQ8xKErRB7wUdhj1DSHpKxCCfhGjzu8RPQTfFM1YkDlSHsKMJ2euVf9Nt/h996J1Eafq3
JBr9iw8r+fd/+71oGgIuXLkVIFP9EzynAt/MUQXXwnl6MAdTfX5B09p2dfY1FOKW+fEljopuqTQh
txrxT2uBr3YVKxaOQtb4JGJk+qmFcVULvfNgFJxKjAEl4nTSUe/vyza3V8iBHOYpw3Q2K/cdd+9b
wjwVjveHl2bxXTVI1TIPuZlrQQ0A/uitEZ+tDd2TT78XoL1TkX/5yVTd4K6LDcIYLo5HgO+Unoak
rv+AgEPVSB7NSs0l9XiUXLLKYy1gtLiZhe4d9KHGo8y4Wvp1d6WY95dFeogoX6+Wa7BTlNPaeKAF
qi4BbJwLY5HlHWV/1OHXcWEmaSpMv0nECsaiInHNK5m4NzNmhpD8GGt8LNJYGCvKt3CC5BKnd9dD
CIKhLt90pkHVHYMnxeQhDgmnU61E45gzRl3WajqG3VTe8ITQCgSg6aL8Up0TtAmazgIZNYXWvqB3
EZCYgvI8E2d0U+jrZLJKRQ6WlrxQvTHRr+Xjou9KCE9a4Ps+aqakf+21GAtkATMxT1rcpepp9Lzk
pTSogFg6mKAuo45mfUsKTllyR021B3gXJBbhbUsLGQDqZovPm9AZzCi4855cbb6Q4XGwpNqmkic2
QjRHgQbRZoRgJzL4DXp+9d3mdXYzBtop+XU2kzV7kD7hSmZBeN/zWBVYpjPjHg5OtjApiheiD/tt
7qZbvE/RMguRcfHVghWrqTZ2T/pfZf4LG6mfH+nKzOS+fB0eCVsrxfNsX5WcCc8D/Cer5q+QaCrD
UcuIyyDLd6a3KrMM+YtdOOtmAMXeJjdpYRsrMC/N87fjTpCNdJqSzKeWCP9rMr2K1cS3D8bBeJpl
n0BnZwg9TGW9efiKWr7fZEZ4CpySG1ahTE9qyjx656uGw8bKxFBPr9BNqfYqBK8SCXJYWFnAo3ct
aMUtXL/jrJjzt5hg8uuw/7ZEuZ4bHA4RtlzLPE6xOrOQLNJ4XCFtmwIl6lVfhdXajsIZJRNNpLzu
wXSgcaJKIWZyTltokDkTnVaf7jWbDbDqL+qzetnqHG40NuolwVgx6jh6/grhIL9r5QdZnBPIVqty
16FSfyKc9prnBBR1Sjz01Y/zvQqh3ybojtr89KjY/oe981iOHNmy7b+8OcoAhx68SWhFHcxk5gTG
oIDWyoGvf8uRZXVfX7PbZj3vQUWRyWAwAsLFOXuv3bRs5TBYQWx0Z1qj6Km5H/2ADDVIp8wh2Ld7
sQ2sY140tN8FoZZBTe99kpfASB7szL5SzDPXYcaizTfxCFbeO+0C7xh0JvFxUhyt0n/QsJZVmRcd
qCbBL8v122w2vzi+BEA1fby3bBcSfTdfIuvRFB56PTUk9Obwk5UiihFM1JVPCiO63H0WYrfSRvkx
mEl7bPVoAqVG+4mOMne4f/HZmuONLraBbxg0rFn+w8lEhu5qp1okxJbPlQ9Q3XxKJ1fugZSXB0KK
SUItIfX4trX1XKrSQ81OEGKLyn6BtDYPctqXsjj0wQb3RNAM/dNcTu8+qYErzc35wNukesWw1D/5
lZFtorqv0cSU3mGKom8PYFXoWM7DUMjsGNItBkg6lYfZIGCtasUVYo4LQGedhy4Lfq3ep0klNxFh
fWu7+i0LnY6aqD71lvKtziS1swAKUB8lpA/1oq27jya9/XWLpmUtB5+dTUcQY+sKRCPVfBb9KI+e
lxyp03+CrWJH7aBd76Lp4FjvMtaKU98Pl9nqV1mh3BuqCj8lJ0cJQmwd5LrP7noDr3hv9HO0Mnkf
jzoyJ8idpBC5Fc2Dir2C6R1Er2WrUJPPWlM3OyuHfNNQFd8hkF2L26hThOxL0kacsabU6E9X9mxv
6A92c1fmZ69k5Ysj+Ieg57bPAqpHhQFWy8ySnxVz/DZNTZqwKW44RDu/kWvcpgS+aFc8sBJGWSVs
1th6/OxRAeLmsB5ZRT9alOQ0PbaPEp8GJG5EYWS1nauQbk8SGQiK2zeomW+RbQN1hx6m6+4z/108
Grd9U3+1EeQAxtCOFB0MMbq1Bz930DTUiH4af4pe/h5aHWMhi1DJvegX1DEzivfc4vlR5PTt7Mil
aZ4jtpjZy1nhkB16p3+2IK1R0xhWmu/LneXG50B2v2RG3QMzCJWTaE8g1pcz4anS6ctO3SvVlE+D
OqKREhmVAwJwp5ZlOu0Pep84RbpV/IyCcyUK/TNKf4/M1+sZwoEvlUp0hosV3Ses+Yijf3PkJyQx
AMKYPjqiunDCNg9TmVJ3rWxUG6BTQ+78xEFbS6oNg3oyUvlNORBZ9tvQ21eJNXjtEl+K6CZ51xJP
bmuz2wQJxQh/HqPNQLp3LCI2ED5pWIk27KIuvgBlJilhSk+JM09bl1GArg8GG1MPLmXf78bS29pB
dCS6WsFx2f6jtuWCFzeGj88+m3/qJjGIXftsImgwxEtGVQDztXg09dnZhr03b1Md99zkHSxXHmer
8TbSwpgZj/6LY7CAdNrwDF0cYZI9dDunry9DH5zAyCZshtpv1l1vU0HFeDCkzdTHVJHHVzomD31Y
zPtOsnKywED1mruLNOpaEmzlFpg4PHnboWRrBygq2+PYoYqfKVOtYYEfUfUFe+7LdReNLSUBelS2
RTsUhBY7GgpjVuO3x6JMGIyEBU4uoMde0EWtkblA/cvwgzlfDD+b73hEF9Ig/Udib23KSLxVQc4q
LrxzjPY3lZZ7VgEY8bsN7PEbKqUdUh3up8Zl+cg5YCVuPVWN+VJPRKz4+e+EfKsV7DhrNTbybeRN
ajoXdVwcHT42zfd5eDbCU+4F3i0KMEeldtbdjSEb8CSeqgvVzn4YphctcrwXu7B83HQIFaOYb4Mh
GA9ohKkcqW+l7VnoujDXqu/0yHWfQ6ySAHHWlV32r4Jr7erldxWtCbl2p32fCvMa86deydhZZ4Wd
vCzfYQHZkx4TMeFUbGr+4YyHokC/mcLGBf/5aOHZfGxfJJRv0L2UdlX0tK9CqNVi1mAzyw9mGOjL
vwU1ceB1n7GOiqV7NglpOS9fhcnMzrfuHPdM4qh7dtuZmk3RsD0xM9ZRy5OWnyzPWb51MTo5AUD3
WdHQ9KgCqB7gKcnJ11j+afnKNjya4sv33mjQViuJre8D++/n/Pnxv35H9wDNVZZh75bn1HBE//5t
Q/2VroySu2z7r+cvz3IKNtdmwFiuPngSYgGIsBOpb3pFc6WsY++0mXpCp8UuO1V6lNqIKFjnanBl
Jh8jNJIvMEYOdRJHbyYLy2NoDASWq2cRG62vtdmLcTXzUxdSaWq5nK8wIg/EaZhPHPMUVRJCeN/I
lYwLpiHD3FsoW2TGUqoFzrcm605H71DAdF4bIuS2Si3W+V3sfRWkKWzzqh6PPUiQYCLQB6ZDsoON
32wGP/eQGETaiSSHgDE6Gk4oTTAT4j/3XVqk2F42NgEMFMWnrRZZ8kIADl6+lm/ygnayZOPRz1Rk
6tw+tdlgnxoNCplPXPoKqv5wRFlTeioIRW9OgukL3+evkPCXjfCwetLgOy0PJth+IFt0gw6xPUIz
5Qd2RwoFW7y9BA1Cgz3+PWg1mgRcIHsrC4i9+LIDtLgZhA8G2jeSBTy6XCBmsgPiISQADXA8M3Bv
1gz7CXZtdk9WfLKvnfmX5thkZpCpx/bhkg0ajgMTzgK+IoiVqRWAzehZ13PQOld2IE2UmG78tv3x
RvZmsmmarebDVU+z65gwLmeoJBj23HM/oZq2a65yNHrXKg0Jiugwmg/1aRhtwNjgKqWDxTIPNq6C
fraY+UISNtGx9Ld0zq8z1r91n/qnrGZtlvd3nMyLyIdPTbM3gQy2NDvJdndORdSDAKv0b6AsGBwi
8TT133OWGSuB8GEr9fA21OCvdFM+i/ZFa4x6DZ4Kba9FVN70buMb2GjSfeod95sO44pgdXpWDscT
A+sdFfdpOyZ6Qk1IPIwUFjZtkiRr+N8YFcvxNUe8EkeXsLmgCX4FRI7kHmItvszwyFrNwTqYFSip
74ae4+JO8dEh6aS2bv0Qbxh7iDGLKCzntg90gq0UpfMfhlU+mBy1VTKb/jaVwRutV/hNZXCcNH0k
hEjvTsB1H2sWElKl15R0u9o6tk9x0KKBJ8KEfiOn1wChDgIXoFPuEVM4I/dExOdBo6BQ3M/pS+gz
Z9P+BmFVCYz3OSI8s83lrsml3CRROuyoHz9yarrD6LDoTNOCcK2K1KOkgyxOWA1iFZJrJ2n9dFxK
vVpnHmjhWQeTv1qn2g7k9KYYRtQ+vlFynz5mJXKhDioCNhKDsVMyfZg1+Fiprr629k+EFig7FkJD
xMcr6Y3EDfWElkzNWzOWyo8juDgNcj8M/aj5FLxKJoKSwxbSeAk7if9Kl+UDE7jdliXVdY8QN4eI
bpHt4Ssi6OsePF/JZ1zfJ059RRQVd1Vhzzvptd8xjV2yViKUv2H06lPz87ti4zMGbWiVUde71Wz6
qVMgFu1H47uBoXvO8ubMyAWrgNBEdnaAMNVODZRAh0rErWAmZg2Uutmwj/YQXKd58M+h9VBx2Rsl
/Bdzgos6CjraEyj/1M/ctVlM/dl3jhrVqYM/ZljA9u4cHVDkX/SZ7if3POZGUlYTbCcb2WQbTHvQ
UWa26DigZhwyI3CBA+uicr3gsv6X2P6fiO32fwtsX09V07fw2SkidNPx8//+H/X8P7R20/pL8QEB
fDsEHFDf5Cfjl6K1m+IvgeDW8IXD/23TgDgG/UoB2U37LxdFF74ew/AcW5jAyv5mtfN6toO8ixwM
xzDY2hr/I1Q7XNf/gmNDyaE7Hg1bz3B807Vd69+YgcxS+lCwTFnXW6bcq46KCzJHy6ZQ866p0LeB
M9JDSh7imQS6iqV9GRNy4ytzK8FLb7IVb0UCU8j2AZXoiDhEmd6wet0sF6B43JkXLQFqZt/coto6
8URXGqZawRSl1y8iCZ+kLQ5e0j2OGjSW2QJg4FYsODXQELlGSDsJiqLgXdH39zY2o1fcYZKNWopZ
hPucnYmWf/E4Oi429whMGhuStSb1blvYQ7uxIn5VZ37Cw8/UJAr+iJOnJ99pr43OVN+FuVIfC52B
yb/mEloaJ0zb1g1yE2+bNCMvEvBno7TAPjj8Apt+dWoGXMR9Hp9TdLxkoE/0pAw3QXPJ4AhsYsVZ
JM8oHGBTNNNKFzHHyGqwVfjz8/LWptHiiJGYxnalPqiXaseGnrwRUUEsaLAMHECjJi2ytii7mBPx
guN3QrOWxtt6+WBJzlEYQoCDA+kpQ08mu++OZyfzSIVzrRdKhSepkDZZRA1Cp0lpexzFViurFSh2
+CU+8MIMoavgL9tG+GVLI1gt79/DgykrGo2xFt+W46I7/aqqXDhdHu88H7qnUcQHSZGObhfiP92q
TlLQpjfe7DEm/jUisKx33xyOpJZYWwuuoTfU5irRU7mz4fzAAahxjUEgA9LBMffQYUqbpuosjn3G
S1JO8TZOiBQ9wNaawvtAxh2P7PG9Z6sPt0ND17exM0ZvEkFqYZDrxpnQa96g600I6JzmTVfhcoAz
mpUQ4y41ATrrnnmdaO5BQXTPbSOK/ZA1R1Zv2h6pImLcqXxGkVDQZEBkRp97zk1U/bz3yiVMip7C
b0oW2OLtYk9zim7m2Jgbz2AZAXztsFzLuu/e40ZkUYs2TEvV1VsX6urDSjFMzVcDk8/TnHtPJ8eD
+j+pIaQgJGTNGRk2BXUTdIF+DmV2SCwMJFLY3AUOt6DZGIQaa2f4BkS8+fYT9MqnIuiAtFMbYnov
dnrSt0jJOfUOGpdVbf/OohC/hLFqdAMPnL/Pazoy3Kuo5e/xoz5qlcTukt5iV5ANOMwXg7CDaOIC
A+LtIevTrvTLbkg6N34HvCB3jvDyr3AermE6v6BAPCEgPc4tbxDfD4EiGMkig1W9QdQjayr8SDoO
6mFkB43Xg24Aup4VsBw3ew9TDm2mpTf24oQf85uSqZ1q7bbJ+mHbdziiI5gfHuX65ZoIdee+x0dC
m5Y7k51goe5cootNeIXoaLjX59WgGm8DPAZP99W9/yw5A4wGFP8l/0CTAWWT35oguOW902aQ09re
xGhPyquffDe26LYEsH7rgsSgPJcPhiPxh6jRqDW713xQGCXWhGmpfxFD92yYhAgIn5ESZx8yIYtr
FpL6KH6BEnHRqCU3A/TIylWJPSCKCLEv1siQ7mOHMVUP9S/Ndt9INKCbZliAqKiVIQD9AiHj44sL
fxZhcbdcGH3K/aouHkIl2lXbKOkt564Mg2qdyww1Q0mtPPafwTQzxsXaz9Gw32y6+XvR1uYJXhUa
fYY2Fj4bA1A8wEqN3ZuR/5BlvCe1F+UTHNKtEWIq6M1oA4cBDqId/nLCPtmMTGjbHKqCi4j3Pm2C
i9m+lXRi8J1owdG0/VMjbfMME0Vd7tSFfMxoyPUJtFvVkLKzIsXqpmEtl45zEoIBbuawLqMadxUH
eKKOIEx8BtfYge/nhGhdIr0+N250C8OBiQgeGQufqxycn1mOD56P0zooQzR332eCNIs6fBWJtecc
+StN8OMkdu6nPvmslP3MpXbc9zjp+bsV0tf9gHqwYftzanNvpzfARqO5OqhpgSADEryw93GLE36Q
udGR9ebtz6CubmrCK/UI9bmaPn11XJdRkTHlXrQ/pGXdq8HAk7xrWtTDennrYkKShlHWzEXNQtUA
Axdy5nXNeBm14WOmG74xvKpeIY5p03wtkWT0kYLV2n239az0pXYdYEvBVjO53Nnim1wJXOw+9yyV
t1a47yakhTHhUprUUCDtVcd0sKpN/2oWHpJb0p7SpLynZ8auwIhubFyo39IPtb3kpp4yDtFtubWs
YMQziL4rjh50/VE9maAkJMZqmisG50jQ59UcHcCEscuSn6sRzSGl5pp/ctRgNpt8i1bfDCGP+oN7
XV6370sOH5phvd/rpf6MFohYJ8EvTepNZZjzhhRkZZ3Yx0oHighc494ZjY96qraSvdxKvU0XJbgz
J49EAd4XMoca5vxyBnhlOUOUr5v3dC6ukwaJkCerjz9X3j3BZVcjdZHetZeWUNVBTWvLmyrwJK3Y
Y2G7FkpE+6I+ruwq4FdIJyGObEt3IJHTSdZtEr86Ax+PnQB6P/WGGhqSNlrVDA2kcHkTy2eky2yu
PJqcQSYPnt8UmzBjTohmsTG0Cb+s+ijqoUvHHYk1L04GKx3J0kcJRi632KyH3nsUzMW+Zsez7ZSD
j48LOsPfM/NdcmD0vXjvJNSfAjc3J1S/VglimUldGsYAYcqN3jOTgdJNOcBmIk4YMNamxImoTpM6
IJpHPVggkQYZwJhEf54oQa5bPFeBQ0G55fZjHTKsG7wQ0Oc/8d3Q6fEbJZgmQjY2nwCovlk5v01f
g3VQkt1Fzvi4nLy+MQOQsUAnGt7Fcqwzm7KMdBHkc2potrGO0BscryHNvIGpCAd4sIJMcV7eyzyr
pZVu3cgXXM5QYPFe1By2vI8qpqYY6faWhTW3kvrcg44Gy0dg0xg0Uq1w25nqAFUFWdbIstXzZMa/
aM7YbaeYk5R7JSADy2OlyWtrvfiBKubOi4MzyEWwhZY/r0KBPJN3l0Y8ZfloyyfOJ+Y1bCNEkegG
Nxuva8XhJ60acg24uU11Ydc6PlU5flY5/9I6LEKTb0edX2kbKBnVmfjz1dT4a9HrB1JZaetIhPJV
eMfI+7C8Vqr+VqsVLTGVHMy6bX9Ykc/mn8/hQRn3g+5hmcxjN7gaDdpdk+VJTYTlche02oh6uCJ0
GLDOGrIrUEg1NlUsgrapEVyp87349DTQHnwvfxA0yMWz3Uc8u9yiDjDdSBky6vI2UWdz4zDYlC3y
Av8rbfo3M2UX4Q3YG+k77GhGc2DTnkVQ8zHY6NWX0WG56kMhDgMhNWPJoRhyttY6DU71CyyYOYBJ
fyTp8mZaEr29OorLE5eDTpeTuIfINhFR3pfAh5eZn+uTldtUvYXIH/u0UkF5cJsmluZamu4ddwj3
YDTYxjCWEAXIWejydzP86en8oxpD1bBXVdpZt+LnpC6YfafslvTM0lZUbFxU3/T1WWjWU3cnVHMM
fXHgm9hXdAM2lM9V5Cu3CTwUELBZdpmb2j7HeQC1N7eOdjOvbQS2SH9nomzyuTnhHT0MOv4p4j33
y10b+Blbj7g5hfgs0opiGc0ctLEi5aqY7jsUCwgS1BWqzviyLXNmHCGINZcbC40CtYCRDkBZ2pQg
aHsZmU7IojoLRjVcMSLt1O3cqn1QGML5T/TxEFb9MbZrD80K5Zkwf15+vNyvc1C85F7xqDtTQybu
0cqrnI2ae4VQcq+GyEjzTkZzVl/OahYoc05i6Twm7XALaka7Se3vcvLH1chlJIjcyw4FVrYlCHC9
XMsebEaCk3Dn1Qc7Dj6NiAvTQp64/EbnXdXKT80uk9p3SLJ/cHdQGlNj/aMXcDiWe3gZDToPdXdT
hq9WQSt+hpPT4OSlrkaGcmaPtG3tGGpoGd5BpfRA5jO56qaGWiIZH4KSzUJdh8i9LACRgdl4h2oA
1yPIBhE5oqiZUV+GwXuVdIxJFEJXhNOfauRY+I7s79n3wC7O63jkeMeCBwQpsTbQef97oas+ktvM
r0GRiVVq8ntJoIaEniwQldio/VkX09VF3KnOJoyogWjkgkjgcEtr8pr2/n1P6ztij9ZkPEMN4S7r
QptctbX6IrHjm/p/qOrrVKKAPUDGVEG1weQebcO59oZ370zOcbm8o4g1McHPsvFpByPVt4LX5VYJ
em6NwUt/aH54JFX5FqhFh3pln52rwYmx1EIoUgv7tGCrwa3F0hp4aWOccbgeNHB0K7ztj//cZFn7
gw75e+ul4G/CO7UkSHzpr53UOZu8VS3q3XU/sPkYBWOJAP8Ue3JekZfDLp81/7IrFYEDnRs04kCv
aojwO/FNJYzPMT523LX62VM93li4z2OKBUFN4OoptOsYxUabjmLAnkNVNcYK3deIsr/Vrtkc33q2
DmokqBEs2SbVYaeAqjPLn3GEtp3XWD7gn1+lXNLF+AkDYa4K66VwBBHB/lXI0tuQfbMj4p7mldpb
VR73lQ/MH3PH/TA++WpLrJ7LnDzv4F0dNZMVXDOq5lpJn9TjXUUJ7XRbrTPUwlP+suf+9/L6AQPg
5EKODujj1wRh1RyqP/uJSBwmZa7Qg2ncaRHQTGvvNQPhGVyv0cio1qAexKR76Ka5QYcWwzqz4Mdy
NzsZ75uK0YX8vEtZnrqBrWZj0sxN2Kwi22bwcx391a4fDLVQUEd6TmnxmWJ8ntW8u+xOSmLIWcG2
/ridmBWXDXCLHYbSzdOyTsbxCSTFmbstgcu3WDM/hvhSVey8C5/TqP4zNolLkanhylh2v/U0HTTc
OtDXWvg33FemBrc1olQRhjpMP3UPkaJMBQhapV3IB9stdKgkYX2YdA5lZKUndeHmbLqL6rnumC8T
jqzn1UA2IsKLOQeN2Tx7sturj6E2brkCcgcVJZllc6+KIiQOb/l4n7Ro591y4S+Fk2Xr9t8HFPzX
RCuqdI7NykCnWohph5Lhv2W2jGh/LRn52LJK426wrG9BGDh1idz6SMtgbbv2n3CT/y3x/qcSr7CI
b/nPoZyv4Xvx+f7/13iXX/i7yGv/pZsOZwaHm8FZson6+lPkJZKTCGRh+dRXPd9iafZPkdf6SxhL
7K1tmxZqR580l38COf+yPIs2Dq8mHJdwsP9JkVeY4t/Dhygk4wg3HU8XBoFo/57H7M68hSwJnp1+
ZnU8Dg1GTgPbZv6llXq0ba242gUZKVOUEz9c9oxrR1Q/hTfAwp09nHK4P9H/2XP9S4T2GWrig2t6
t1k3D5I0rJWhefg4fdZrJp1P0revIBDiuXqt4eussyl/Z415wAbLzJc/4bq+Zh3wesvtrW0oQGU0
bGwcP4PvQL9OF9/pzEIU/eaZehFxXR/spH6gzck3VHMdoliMuxEI9soxq89hOGZezV4zv6GmpSCR
kNvs6OiYZnf8KBrwez72CtwX+vOI+BttvI9lnDlwRobgJuWzyBkwDUlggJDPhbTcnVnurL67lS1W
41Bkd37LZgA6whPeEevNxGZOndnL2WZoIDh3Fbr0ssfSFcVajbmSRQf+Lawgr2PTvNVet9MzDeVN
baFBNi6ixdWTo/C698EHbMxZP2U68hsfBcY2sao90RnFqo2xkncYU9LSm9cOWpiNFrIgjA18uf38
YdQ054YpWuuO9zOXFO+CsXvq067ZRE3jUIYyotXQtZ9wCIoV6eg4gxjxnXS4ahTnZesqenW7SyZ9
20tCOSMWdq6VPSD73ceu/mUX5ltGzgZPK5EBZS9Zzc6qqACKk0lfBGutMF8m9LeEKCDp2Q1RdWoV
FGAcvoDeTPdoYbexwgYU7kUuhk5wAmU238nOgsTtt+UBDsPvGvYAQbUCl85wZyksQQKfoFOgAlsh
C4rp3jE8QUSHLTdWHu4iV6Hci65eNZmIN743+3uoRUf4hF2FEV+bN1yUW5zX9c4zWW8YOX4VY7q6
Hus40weaNuvXQbYRvAjjoxQu+C6FYXDhMdQuYIaMdAEBgPVk/fPgBaW+MRTSoVFwB6zfLVVm5Mlw
H8CqH5s0b9eJhljDJDHtXPrmdAgsGDKKhBKbsSrBirsqAiqBrKA5JQo58a+H5d8C9YNYoSlMEx0b
s8qxUtiKMjbQ9+fBSQY4cBTaYi7yL9nUoCOBXhjQL1xnSg/YEiBitIqQYcZVeVq+EhPRFAqhkUF7
wN4OVmP5ankoFHRjxiC8dicZnaeJqkGm4By2Is/UFsCOOgLdoZVAPEJWCqtAgT18Gi3rWbE+FupH
sjxWLjAQAgWfuNiNzQAnxDKnm6in9iwfXIUR0RVQJFVoEW0AMiLGFBhCB40BjoytQCRkfzUnT8FJ
KHFhYizvYvIzDxXWJ+o3kEx0BTXR6DxsksqodhLiyfJOlwe58FCWN718bylciq3AKaNCqPiwVBiS
34cUv1ORPVtuEW3wKwBgUefIZ416Wr6lBmOvawVqSRSyxS/dh0az5o2lcC7z1A+nHo3Qif3pcArC
BwScMO9AwKCtyFlH7KVixAzqYflqeQgNzC8ljGfw8s7HoBAzSE/QNSv2jBvOGAm69LtUSBpdYWoa
halZvpoh1zQKYVM207VNSYmpFN6mCwHdaCTMzK4naBCHX0HWz1vKJ91peUgiAejG3MYD6BzK8C3R
njzAkur+fLV8Cx+h3SDtGBgyoTLMWtQiiw7g8/Q1fB67r9d4uaGtJcm0SRSAJVIPy1fLpS2BT57M
z1lhgFC7RAO74ZGQr5UDKSiYM2oNUDAOiPFPHTQhIiytPakWv4MFNLQgh2LgQ4bz6kVusOuhEhE5
2NFG8C41msAt63IKKTCMQs3wkJSZ7/XCN7IV6qjMaN7Ptj1z6QBCKhUSiWtY/yNptTGItgqctFzD
yzVhKqxSa+UvVYSsyHJt87R8FXpZse2QhKCwaxy2Go23LvSLM9v9vnGsS4rfEVD58jgVKdxeiljY
ywr0EprRHjhxsljZw+idQgHxyIeTRm+vZX+cE/h6gs3kKSdUYVfFGY6fDQXp4PQaMHeLy9DNLpGP
BcCU8bCj6yqO9JruBqJ/sNhlCLtDKBKhkaGd48EtcD9piJjWSNXuuw4atXApohV4QzYgADvycl38
0HbYmyBtsVdxlelHc9LPVkfpPUi9Y9XphEpKxs/InDvsqQFu0ZJ6vy1ZBpQ9WckZJ89rC4+0IRS8
Pt7Ao8OXD4gVfyC71f58hx7IO/jCxY8yJE+zYX6HRZYgtHyhlVWvNC/YNLpFWQvGIgZLPM+lG/Y7
m1Xy1jZwPVGNex9M6mpTeYakwjEi/zOa5+MQgdcnhbPYanTEVlin4l+BmdPkKqz5WIAc8TQoNdQ3
gK+LzThXm7byjHvNwjwgmRmpl8lowLUyFXLfGu4Pc8bVUVpOBybEztbVzEooDeWjUXbamXI7Hj5D
eyoZwdelr/0Omxy/qaCLaDsksMTymDnpZxNkr6YkdqWpe4/yd8MVOFMlbTK3YbKe0KXqKiQxpTiI
3fPSDfZGq+NTl2ab0lAAcwxYW5yL866IQjy1NjLUYCOksb2ru9rbWRmWZTu244excA/4jGoSvO1P
HSexaMzt1EHTjGZXOxim5v1khaSQIMNcT1dw+xQRg7A/g6eUTnQmJJmAYkyosSl+DLk5rmiboxHz
yxhN1jMcfLGtlVIlTw8WhkywMwxAVj2vjZx4UpRqAB1azBR4/dzWLc/Cf9Oxn69oIOKuh0GQ6APL
PmltY3p7Gzes2T3JuCYqAmsfpzi0hhYaTnRHk1bQkDQ+RKDJuy7ickUWS3TYSu8cZRFFzN7oGWJu
6BRnN+8apMMDZtvmjoZ/fhWaf0jM7pgPRX3P0ItA2moJBsj6z2oYV1NslkcibvZ6kskHEejmrho6
BnriUTbO6CtehdLhcY0UXboZmqE8Rp2Npy84eX3tvupjnO1a/PqrnmsTvbX4jj1Sf82whHNYe9Q+
wIHRb8TCr5IH2VTvfLPsL1YzTuvUw5xf106067Q8ob4a2AiE/Yegduj4igQ1YViQp6WPzHITAVSy
QZREAReP/UyUWhQ9+633ZRAGrcqZ1PS85iMNyi8nmj/dwjZ3i9qLSHey1NI23JsgEE5x7h4YAWmo
m/URFr1zsOtfjc89VlhoLgqWOHh3MSu3xIXpU68BDVpZeFtWTlneJZr5Wk3AZmXo6r9Axb2ij6qe
BZa1EBVRUfUIxCiBbIQzWzCZIyzOM/5FGeTflkbQhau8JnqQ3VnN9IA680cZNdgvIvuSpgG9WtR6
dBLWnSWOgBcoDhdIbJGTQYr+4Yygbk0n/Uga91y5HnJ+lvVgjgcAJJZFfAlUoJUAI7HlldHQDshA
Qj3/RQ7jRfOjL7dFBoDAf8AeE13szjzjfmq2tDIh4XgG2gykY1ofv6R+umuD6tQDJtxNqf3Z69G1
jt84BPaD7MpL03vjj6bqiLCrs59Wi1w4hMazGQs2IUMCPWh5COPh76+Wb4PEH46ja17+9e+mW7Ao
FI2BM4hCidFptxBm25Y+1PcUZv1zPkJ8n+190/Uplqb2iaVbfGTCeEuG5gobZboL6uoklI6PptSj
RG82JlFArKn9LFJ19SvU7UK4FRVZrT0CSVIHgE+ccr9lQFckAyMktXPfjC4JLWHorlyhfXjerAIQ
QACk3UfvjCY56e3XMAFjhaDz1nrlFU2GeZd5FNFsB4iI5X3AZ4TQlbjDNoCLyChs3eexFaBskReb
G3BMhbZ2rRAWsxamlzIV1iZyANXWeDrz6JiS4bMqGKRXQGduZIfcDANEUZY96zL4KZ3kIXVUqgIF
Nzw7KPmIoRik+F0jFVpNTIWPPSrF+14b2W2lifgd5BTpzCRWF3PEoVbm7uVBcwd5qnT/m1l62PUp
QSd2cs1KgKR2m5jYKwpnAyDnKi38KWY9fI619xQknX7idbjaX0O9LdDbdVhC3YconX6NXaMdPDFD
F68aVMQtIChN5Pu0UjsxjxRDLwmOUgt/lNgVJvSvGNEfI9T6d0lIsmJPXYotK62vZLjLk6K7GNzJ
FpOgk+fbKZ/f56xp71M3a499mD1XwP82pRbgRsn1N39Ovf3M/A24zlbu1IB5Qt8jZHoaUrZAA+LE
1saQ1vgjEWrZ12gavzThJSd7wE6TT0o+kfbNehZs7ZotsIoHN8EW6xs2pIkU6OagY6ox2QRBB0HA
X5vyVLbmR5IAAaWotJV+FvAzi/PMWmstjNa6TxItYWmL4zFs5geiNFdNXPpcHiTTjXSDT7GHp6yh
NDs3UQySJt6yWLMOdVOduXQ/RCndPaAmlllZSttElq/GaCBPwi7OAcPqZeXmicYGZi4v2BmCxDp0
DwdHm2+WDUoFR82lJvPcHxlghVpIwF/adXCrz02NUhu/IR2mfCTH0LQPNR/vXOvGPs3s+mjUXnOJ
yceI42ykvEhUN2ZcbPN0ZyB9slRpKSzC8zzXVniO8DikkXLXjFvhRYR0tXpwTMn7XeOi6IsZK3+L
yDL0IXRNmndngVhYJzjeEFZv9Lg8/eFk1pQ/7cDEbo8Lk+B0xLguYSSxjVSOospjk9NEsA8wwOM7
p9WPx2bUJbeedaxCjB0uPuEtbFOujX6izDBR+1bpvLpeTSuSt+S6mP1j7YZfo05odGM99aa7ayqu
LBG+gFdeZ55eHDXJ+rAsTFa2ZnxoTXQJISN4GEBy01SvoSjcHeuhcCV18URI6m8MQN4eKDSNo6nY
iYgP+f/YO4/e2JX1iv4Vw2PTYJEshsGbdLNzq9VqZU0IhSPmVMz89V48fjDggQ147olw7jvv6iqQ
VV/Ye20KwKlyRloVhwDg6Rbm1SF0QfO4nOzgGkhO1Xq5H10Z+ozPnFWfTGxWNM7sVt9PiwnSaNbk
3dVspCDkk8QG+5C/CpuGdNsoq0D4tO8BzS3fv+kbFZmOHmpvJAJHAjwznLyJXDl6+O1ZxK3oMxgU
CxmAC3VhjSJYbnjXwZOxnWfb5k0mIhcJzy00cf6jkXfA033yL1C2oQXq8u6lizJO/RingEd2B6Mx
PmlwyZzv6pDWdrBiwyDPkhCrVbtQwkymxIHmvLQBdD72kqUvjY3qlbGfqxmktdJ9FDwfAvLvsQ4w
z5eCEp7zIsA54KL+55m1ViSRkMOmNc86OsOytn/jArBc38O/XcQ1q7TGNhynpnkcIu1F9OmP1g32
C/D355LZyGFcZFSB6Wq42bv82ahGCvDh7GpefCZskD3TgGBpqtmLG/VwMlJk5lGMBq+qpt84LB5k
aaSf+qCj+LaQd9oTq1eYcAw25YPLnzasmr27zG76fSHt8Tg3+XCU2iu9ZuR3GbD4OdCxjsbBTgTp
gzMXcgNyk0Bbc2Ty1HUXNxlIdweNNzqY5GtraA7EZ4yn3qXINBXGrok0xykFAK8NCjUI0hoS7sd9
Z08f0o4tsEPtXgxTtKfeU6ssBFvVQQsjjg6gTMECw+4N78hWhQTpkFYtnNlrlwMbPBTpn8XYz+A6
hm43Duc5bOTp7wdiDP75J1lLy697XTIHLLFm47RfSyxJRZb/FjNqyZYOXVcNusD2ux2a+BSjHEh1
SK1Yfd1hhqi8fHAKTvMq4vjwdIDTDr0JPL/0DkJBBaaqAKrH4qY29XwfI8nKZZc9z7gbooThCJhX
Tgt30O4nTrlz7s2wdIty+mJNPwEh1pgInszF8W4Nj/NU7O2gTE6LAOyhTuULPgv5RmRSs23iGgjY
mMk3OFpnilu5SvuKTDk1sacsU9ap5Avcd8L3elI6SBmc7svlgyyCN1fEwQZo2SEaLdJG+3fLhETp
9FjIVckvfCqoxeeI+hn8z+dI0t8x6Aj/qzj+NqKt+kM8l9t2YPuYDiCGleGwLkXpvO5TLp8hzcRm
coz+1Bttf8IIujws46/nZP3xSpjJopgac78zOABWgm2fWRbNIyZuv6iT8LkqYu1C0mG6Urytb6Jf
KDuMUnZVrXVEQtbGIbK6T0ebiqvCPvOIk+sQRMD90KtSFg9AFmsPvrZOBspEZVFEHKTDQrMnfurb
aZbavobLmbQ/jrKrO+Jo4sjWzjGXFTWn+QDKClesdM9QlQq3PQ+9can0Ut3NVDs7XIifbWdXvtaF
v3kZXAzjtUzdJRjVwpS+NYtUPxpFDAUFQwJjPNq5BAim7TzIEQIRfjIMrOyzSKFQhyh7aIEFbbuE
2NUp6g5obZONF8TvVWfzFtO7ov3T1oNXfNLoV8ehf7UNBngz22oS0vcsspttnP3gZ018ZonBGqxN
gjVEJXd4nn/GkX2pS2JB0uQ10j/3yUtbc1M4af7aJ/VD3Jb625Da59muzzUJK10FgCxaYoqsurzG
1MRF7MjPqbQe3PCP4bjenTD3eai95FqL4QU2/6y8eSHf3QqowRo6oYQs1DTXHtEWksUqeHmTe00U
3xaOVSkbIne6YNV52nRGg4e8lZD2MZbXyevba9oNoFQd34KMfRLyzVrCJnqbw9lbrkaLOOXW03Xf
CcZw7SH0SSQx2Tneedf8Fl74LEuwTmScQxZ0y4cobRlUlZVve44JzCd4n9LkKS6cfic8qgjFhK2s
4NWN0Edb7C87LyKrJvUA0hbE0B8t0yMUM7bnZ7YKXWyGLyjYTQwvumIG4dAAgi+fo7hbt2wo15mS
3EmAGRWZLWA3y35vWEQSVJajDnJq5KumESONSv8hNjR50xv0hw68DGnIuzGx2bFL297IHnF1tQxk
//7p7wfEabdgUnvgtox9c9z0WjDeExJScerB4HJzeSiZbF3LQXL786lKQ+I0Z121m3UQb/X8omp7
BUGjPSR6cxQz4Zg92wEUlbpDa1bkKGPSjO2v2PPG1wHQSDPZS6PM93m6VOm5fUnTptw5ifMS5++V
rrCf9XN4lFH7QNgCfG6nvJtqQS6iNxJuIXN+3Rpq9XD2FpXkOlvipYVrfdlMqTeMLe8Ty72iPscb
iviC6VS1U8ZdEOfDjQnXY25Wm3jK213O6syHX3PneEhEjL5OTsOQuLeBMHl4hEQJNPQ5rkeNWbn7
kWDZQ1NDKnW76JYnotxYw/DYANuDq45bPppjZifxYQRvtdEluZFgaImzdicifBrW+3bJJe64zSYt
cs2f5oZvHwThYx/Kn1BcLL5tn3cF383ihMgd4lHZDF91Vv8N01dIXjvYUagG8Y+FqUYmA1KXdraB
K3m+XY+Q+0lB5+D3w0DAzzc1Zy2zYsJqOwTgP0BCRF4NWo3ySpGqcLIIH/W8XN2ZJGeRAOpaIHxj
sdatiNfbbp9FPmoHplK25Csyxkw7FNm1JQ3njjP1RbYUYg96yy3tIs7h0n/P2ujHrFAxQGeiV+A0
3I6d3zfWfObS6lc9GQf+gjrSg+pdE0o80N00TDvjygf8decSSKBC2ziDt3y1c5YY8LmDTbXU4XH2
KdrUXc9jyBPQMVygYb+UlLu0B0+SyE4C5JyNTCIk1vB8YABPxKMJnOo4+NM6He41M93wHvDzaeqH
XBQnYAwdFZsmt3xm5/r3g5ooYmad+sS2dR8JHkxbtoUnW2Pubx6dRLxVDVd+FgMCjyaes3bQoXrA
+T+hTuo3SZshhrWMRzEb1TVqwq0x1ctZynIkyBqxsjOU8Yg40URAOsNG7xxAS3zydR6T2fjT6fKa
Nw67G8i59MT3XtXvCtVkZ5SDHwDVrU0BL+FcUmquB6RRKw4RYn5m4gbbuWO4VxhPhcDDOnsG9xOk
l8HpPVaeknZ7Cp4qO37AbX/E+LX36mHE3VGTnD2QQcG4xDSjlmlyumva7imAQbubNQuJgI4+P/BO
YwsyIEmL9yg2UL/yHGg2gVK8qTkd6oAXPKuvTc+AokF3GUwyBNPjaziEV0tYJsOv2GXSRW2q8kuF
BHtvsxYh3bDfQoa5AxSqbQqrHXaMOn3ZxekRPfCJlIjCTg9DrX16AQ0TJv59JPIHTU/2paaaY22z
MWYatc7spULGPIysDXc9jJF8z7uPDDupN4ExI+0FaZU1ITiFNk3eHIawQaL6DzATzbZf7I+VpqpL
1otTgnmc6u4I/ABeiJbbm65KuvvEcOD9Wdb0VqAT32DOKvaxabWXv6BDJGJfKae+N8HQ8qJ+K3Rd
rFujRs6GN2ubwLW7kpMYbtLJzh7rBqZjqAX6S0Ng7YrlzANBzuPru6Nl1Q8sDbyM+thdlWbKQ9tZ
2jaMOvnkms5PUiYKfVt/aJCnhbJxH1KT9CGd1N/BPeiWjB/BcnarWo/Nn5CvOdZZgfYqp44WqOpB
kfF7Na0zB1V7Nk020CzPyle3qR7bpg5+amGSk0L+OV1Htwp641O5rM0TO9GI2PMAtUACYnrLTq2H
iWtWVf4DDpXk5Z8Kxts6YlR+jWt0YrErve0YVe0TblJrOeDSBPeDJCyOya+tzpmOuBtQF2oCTwBi
zPLiVSj5MLvW9KOwguvhYkRQpjgDFce8ypO3cpsmPkxmmOwQhLqHVNdcAmc9UOmNHO87SGCrCZ3A
AAD0D5KzdyJUgpfYUc7akvqxO9dAereDbT1XnI7rUIAq0mlHLfCCezGNGsRV+1WzRLNu85n1ecVr
67GKnXvom4HKb2ZunZvFscQo392nJb+siYgw3n578mvkXKx0TW6upj4AWx7WnfvLFNEfa+a2NpLd
nWkwDMASOq5kGb1ZkLRqADvU6zVZFAmozrTHKYBajGXZyMbgB15xxmQQETAJl5seXq+ftf0fDojW
npFwb7j4yi0Vd8ozUCEW17pttXzKFOKrb2nDV5J4n6WVXwoBQoctLg5k4+rYFgE3M0nfJmtzEeKw
TYxv0Hahz9ziD2Prmy66PdhCnDhwszeRml6a8gO/RIxfguIaevqK9QgdeCFXZTsB3Oi2/acVxQX3
KD+waJj/0JXvp3x4sd38waZBEQ71KMLf53KiPHL5JQQNId9WoN3ZUXzQutH2CfFZUJLmTyuc85xn
Nzc3/8CrvDNl/8HFtEEhR+Sxx0q5UuKDr2VbStZBY9k8WosAXFsUoDW8/7XzwBLwsXVhbBjptCGg
E59uNf/2FA1m8qY0951szArE6gAEBZ60k7018bnX5Epb0Gldexpksy1tsTUbLqEw/WD+RrHBLknv
jpVts6Z33PCYTXDSVVu/zXbKYjLj8I9/2qCYePuYUilMHRARrxkW8UJPvlnGHCdBcxrr4+IWpC4N
Le9kAVOG2CuybaV+giQsr2FvEtPVJ1uZeF+cxmcl2uCkdzOJZ0inx2ZeASQ9qUa6W9a9bmLkvpmP
3FuBiYN9Fse+iok1DoHbejquIo8hI3T8DirWbQiSt7wHe9DT66dc5ff8ZhjcKdwWOZGW3Ryqm0Zu
8V6ZlbVLhHdf1RA3C9KL9nMbPutxvXPtSr/w7JwDzDy4JENsdSk1/9iE6SbGy792RIlX200+lKIy
Id4NcqW2rdukvJ8rE/hkHGGcAdIYpQElo+CEcRxK/TBsiJTCTTfUQcBk+j6ODPw2Hf6pOCrILSeg
jWILk55OunE1WATBtwNXi9CndRd9kUZa8wkC3U+9YZ9ULS696hQp97VTMeu3rjHZo4J+q61THl1n
wjFXAOebNdyHrwG5pd9EpECIaWC+SWz97E2fIcIZH492XvD4EsPY7dPAfoTtZrHJY/tosSFeGbIK
TuwWZj8gnWHZ3CQXolD++cGt2OXj7JG7//yLhuwUf5DUH7JqoFv+1//771+PRTjBHR34nsd03DtD
9UwUUEFWk4UpZhTKpphihEoE8O/MrnAAM7ytiXpeuWRqNi4yIT0aFqNH/k6mODCwwmF3aESod6ed
Zug7x4s/ATdRGSP8oBYAmUm8PJPBodx4+FXc0J8NNu1OEcNVKDDmm1HzaDA48fM0Rk4D0pJBx4GB
RIqHj+opmjeF1+FUT4+kndTcVETuWeI7mYHhOxwgK5RvG+l6qIlBFoX94nFp6y9XWWxcvYcKHBQn
uncFjZb7NWJGOFOtX+CuWgmrwAaBMKozim2RmgXZKc5DGcMRTdG+AB93XTywNGBBx3prNFnruhlC
MR0UZ+u15AgN7hJrCuov7k7WpPldpJN32Gaf+ugWx8LImdOqm4yLxwHxxg4dyd5gz3qMsrLeVglu
YUg93iGH9wjqh0N2TGBioRnKzrEc3cMItyPUUetIgl3pTetyCz2NdD5WhH6Wi7expndNxbsnip95
9O7yGD1CZMIaKPjHFdESXNMoyDZNHAHJUvUlyO6LyHgRSfxtyrS6m3SOyCKOHwlzHld2jR2WrK0b
ICCs0lNzF8hk24CrWk+Naa3zmkpSsoiN8Cy4011VVU+yZ1Ubl43Yo/IBmpp8skj51WeWWiwzjPtI
y26GF/4UQLh9ws3Z+JJjl6N8m2sWZmmJ5zWIvAxQRfZbAbDcVgTkxlHg+ZYEmBbqKJPnNj1lXsh8
MSo+Z4/ZPAOsiOmvgabf9tJj3a6qvPU2eu/kO5VzDAXU2KIxg7Utx1votDe47s+OOb0Jesy1l2fp
xi4qSsvEzC6EcFrBYznMsOaMP3oxbwezRYNSGif2PUyIIiN/Tkr9qBvGe7+oqMGi3FSNprepvHID
buGYINMkiCx+n63OH1QXbMz5SS/i9pY6uGWEFl+Lst6Q3u2bQxitk0X33To8sv/PSKj+/ONfv/9n
Aa383wS0UM/SuPj8l+1nU/53GS3/2n/KaI1/t3Rp6bqOZ9WWUjf+i5WgyX+XCFdxVXPggj9wTRS2
/4QlCMS3CPj5W8vjNNY9tNP/1NF6fEIhuIOA8JkgAXXz/6KjtXT3v8uwUVG7jpCMdzy+OMN0HSS7
1ffnLYYv949/Ff+WGKBy0tRYd9L7HokQZdgl0bzlRBW0lUsDpCzk5U7PgVHqZ5y/aSfEs9tSqDWL
98oMbFh0kU30G5B2ve0ZE8fBQR+tEwwnJC4xrz8Owh+G3F90xMwkXTXBMQZUF2rEPhJGgPDbG9OT
g0+Oz37slPlleLlzwP6F9KIxhB/K7tVKF4KmqO01JTDYUC/UrqSMPpsFmgj0OOEOGdfPlAi5lqaz
z1XNZJY0kd6QjxVNluOAvCPVmE2NovwpRPwER2+hlUeMQtWoVg5XJpbUZJtWoIwn6KinGbV9pE2X
6klUCDmskQPLYro/BkO+71uGOU3mNUDpv8aBeRBfCiaUUY67eFyLDB5sTVOyd6djrxPcSgwJnoDy
Mwmyl9jmu7T7Sxlz1ERmcx814i7MC7LexqC6A/F8S1yCLmYlLzG8VSyjNgFT6Qsqo7XoY/HcRzFF
Iw4ZfNQEtlea660mDF7glFPfZlq90gn7XncZSYvDOCwkfHQ8k30HdZ+N3fTeiHrHrg/UczVto3L0
dnSqB53dyopS3t3B8GbWb1L39jYaoVWnBTcvxpyXggla6+Nd7DJXybGgwNcgQd4mEBNPByqRod9F
XVyeU6f4w+iXiC0XLKIetOVKkkK7H8Jf2510NJ6YldEuVPNjXrTTMYz4YcSaG12MJnvFfjT7dONt
r9l+DwDJaEkF9Gzjy7PFXWtp7BPxi9WxhRPUC9chNU6QZPY+TuTPSBJnK/LKdxzzqZv0eCfN6ise
9GkP7HiCxIWUjjndNdVmio82Q2NBlB1Wi97CHtVWhK56vwFo8NwF7umx8ph1niBwlCC8i8oAHacI
GFLG+8wyvaASO0aAcGD1bMVc2VsVNaBryalE5oXVWVhd+mbXK8YLcq1DQOAnUbw4Rr6XDYNIcj+m
rI8e4NvcMdXagLF1VikHwMpu1Zs5UFdWOUnaecDYM3K/PbOayZMZnzs4sauocl/xVp1FP9krh5Jm
xZ6IyrL4LLwmP6RmfkTiXW2SMq5RQ/dbx8NwIXuqUMn6esgiLIdN3W60hUFXoaSKTAydwvJz9Hjb
klwVNhoQ8iCSIT0CYCrxz1tmdhuQfrMHFk+6UL4jldpVw9CSwptg6losjLUOkRj1Fx3Eu0zq94Hw
Eh8a6fNMrgTGI5PQYNmQAjlmj2MbEMER6K8iEGerSv90cMw2ztx8Bg1vAjJVbT61Zh0dbVWbu8mq
X3utAAy/yG6bEi22GzfbsEjVHp5uTAARpUFTZtvCK9Zsou41D+ZFJdV11OJ4149o71ZQ13iVQrWN
IbDqNqJWiAPjKid0ZdeW3UUrw12Dom1bBdprEZenVOVPygGd5DW7Ms+M498PjWTz2VnNO3vGlypz
AkCNLdNTK6Gd5K6HuNYbsF9IW3PY0xt9yEiyKOetNYQPc07z31vwEQHrGiBmpr1TF081h7avsmg7
Dd1nF5Qd0lHvVXPBkaSRs3GaRT6BD0nEoErH6dq1dXLuzKnZe6m8NLYYjtZdsKiTTSPvUIuwFv/7
v7aBg16NbPKRuVsSTeeO6+hoSrSeZeI2x9w8JMAH/Hmg944tdlwU7iRIEHdB3+3XCRuotMsgoMF5
OUqjDVn+kj+sIMm3U8FXpJpuXacFfLJF9tvxS6qkjPzMocQhNeHVnOyEOjTedW5Bdz2kzgqF+FUT
KXMlVwCoMkIStgmaNBpiY0eDz6yQ/neieqoyjx9LSQnGjvhrKOW0tnS+QJhp8ax/zq7+Qv7i/V91
7F/tdFLKOx2+um8X7msU421QQy9xwjvfjaZTT1Eos7UCv6dMmxVjV3xwrcHoqPr6zFLA2xg2j7ed
E8NYwhzh1SImdGmip65if0ujRUjvbgrbM5oXnfYx+S28vMLWp0hdXwTqpVW026wIniMnTM5C5iiQ
rPbc6oSAmiHmUecJlRkCRBMvJi40h8wlFLWF+k3CDvp3M0wHzymVT+bQsDKGdti0TfHHXnayQ0/Y
s4esV7ffhRjCfS06yS6zqjcECSHvb2rf6nK8nolNfnPKfsAg+UtPQHb0I6mgytb3gDTu4VXgIrUA
hk9kv67JQ5lzwCFhkv4BKvtQ5hDSjGK6kVqArro+FrMqduHIYIGRL3NU07N2RQNVpkdKEubuq6lJ
Gx7tPhYKjUVx1Ct1302cBsSREwaEVyMkEQWnPjpENWdoompg3XabhJuFeuHOxauer0Ojv2dgDuTb
Na+DxP9GILTU03VnjIegGT+mRlSgNcwNZc5THpTAgmmIGTXhwhtWg3km54P0rqg9DE3pbMKYtTZg
IZLukBC7OpMoaz6lxnKBZzjrXSKeKE9azd1r3nTJNLmDVhysxUR+gtFNsBiq9nvWg8dsRoxgh9h9
IEGUTL5rjnwVYn2MXzwM7zvsDx+x1krfToccemy5y/NoXDcZ+0ktma/9GM17aVt31IgfdclyzUbh
P/Pk1IvaOiKkkR3Y2JdLaj1CVM2OCyY3/cqZcDobvOsbkO24Lgl3s2s175BRfWdeZa8sJ4q2Y25s
aXoc4UJkK99GXJMb1jHbuZ3cTYocKRrYBZcZePVFfFzxikyFSu+qtHfIWC4uzEHOtm7u0D3mq1B1
71ohXvKeoc44wJFuxYBJHBZIbmsxeGGEROWs7dIw/+TJ2UWze54b5zo4vK+dekYGBCHQ2MZLRBSB
aVi8MWxG3WMu5ducC7XO6Rr12rVJDmhQAE9In3NjA5QXOQqPEAqTa6sIuQmjcvLtdhGVqOanluNJ
8BTi1XksneBT2C0XVHkeh13qTSeGH+QwIgmeppJ6QUoNjIPJtTHd3DpXVy/lqIOksWIgnvmGNBG4
MKXeWfGTwYwWZ6jwtrKzuj2oJ9xbpm2s0FE8OiO2EtZqLIeH6WznKDi4kRk1jmRLJGnZ7shkXvzL
qoWiUZBoYRFzXo3fWFTKtXDzr04M29GuC0bXQlz0jIu/SRuPK3xgSN+Pw0oW9kWlybhJmoU3r3UA
x/V3gZRiYzPtZX8d7jUSngc1we4WxIT2Zm1tUMlgUc2I8bL1Pt27imjKNigR1ITQuMbkjh06lHis
nri77AQ7bKRf/n6IqZIcs+j3c89hwTKZIYpiTAz1nduxhe+UhCcsMPNRG6PyMpVmcREAyQ+d5aw1
66ns4hczHsU1ubXQkFeOMJJ1SNLMFL9rKYCFWJnXwPWe28kS+xopAPl/AerKAF45pqvxbuQyh520
NWd1MzOzvdBVnCI7hm7iOm8zh+NOVcYZFSTiGBQEpmU6G6+1dSwmNoslxhH3FE3bMnOeyjyViHSB
YixhyF05FP4UYXiGPO9sUickxrXTFwkZCtlhsW44EQrD0kUlb8JKwcXDvA3WK+cAOkMmt0HImGcx
LtlMQtZlhRa6j3vu13U5MVMcEgRcnuUixPOCNUTc7ipJ9KYSIcOcOkPrxT1LO38AOjlGnDMVEdjG
T6HQD+YtGZc99IlCGUyImXN0cP4Djy1+ZC9cZoKvm9cUEdSmgMq38iK0qZqBDIzXoLLdbwqOfOPI
QJHlSuGHhMrLjmD3azizJEa2Q/IRuE2GfwbcBuXvSrr8Q1J8FHaz06OOWrMwSZhmZG8hP0AIVwtf
U2ofsdqALuDwTVpWSxc0vNXN5LOqCPGmJD+2tB7ZM/vWSNMBSD5j6CmggBs3qy8eg6BAJcDuaV1I
DvFUM/1m1Pd9F556kyimVMX8EGG+T7Z8BJtMgds6j7JWRHIisAcgf7NgxUAKsEAc1T/eMO4GrVnn
itl2Qu23ZSJZbIh6PyRaeIq18ZAHQuALAlbTBJD14kFu5lh/ZkObAGVadpvEYySWc4r4KWS69liK
0G+j/gFiKXsMMhvJq2RC6bn9ISkyQA0B/PV0CWCT+b3gN4dM5qacKtrMbFWNXCfQET6GxVJuwlSv
UasuP7AC3DO/pHG+xn1SbQc1u9CD9iPviS1pdcbOHf1Y8x6CJjxHgXxVY3Gode/KIPKnA6M3xumF
IwxNOvcHO8qQVzm4l3OOgSMpX8mpODELs3khmppR2nDsuexyZmGRx1gzp0PZYWyDG1fcDAh6ENYm
aKLBOohVxMsNMyqbu1tHlWLE7M5yRTRsO3zEJj+SiccqZCaAYFyBKx05RxmtDtydTQO4XdMZ/E3P
uMr2C9WVTJ0/nhNA6Q5YMxXE6aXof8QwnHr13Pfjl5YwN9DDjdZSUjR6+MAZRcIfbg67rtdz1l9U
VbGEQyBMAXDu2SkAFOFOCIOMFOM/c9zshIB6l0xfGmkPfrPM/GZDIf3PyjtSSUkPJHhFIv1YWUAd
qvf+PE0zadfiFFm486a+/EIdZxXzF5OzR/CROZQGyn3rTRPxKyqcXbngEgQUejVtQWwZG1g0cok3
hZnbRRdOw0ciG3hkp52o7M+OXtATz+ZQ/3QlKRmJOW6bNG72IrzMkwtd1fOWKJTsOINxzXQkzMls
PYPx+wgH5H9hGW6IT9h0wnp0hu7I0f2LSvwiXX2ftOY3a6Lnkd6laJFrmhMGHzNJ+WGFpVjywe49
UNVnPXu0pfcDsSknX6ZFDcbUcexGwB8dtH6Nhznv+scqY8WIZldZN4EacJOTs4yu+EO3SlS7hLyj
UE2g5gKIsZgfDCyhp/Haa/MHJzXHtisfYyHaTVUWAnv0km43nuySflRl7S0auc3bfD8ygl6lBsAb
BNJ3aZ5oK7XwcpGiPMTobUKrvCMPbd56k7FvtGmTDHyhUOHABC54OKO/xVBiIBQfmTq9c+TiF4qC
s7WQcFjtoC5hiOC5waMKQsQLoD82HLxE5d0X5XhkbvYtSNaJozrHhWN8eK24WTPCqlCcsgEonCfQ
tSc5qVZz96o0AnCSjOFOV/iusj8Mi2yLoEPCOf2OYfw8hu4BTQiHD938CtnxavkKbViKu6AOfN0e
b5EddGvTDZx1oswTU1ekoEC5nfwyakF87BlO9+HjVOjxftDnT1GOu1Svzftp/FZtYJ7pM8lZ/eWJ
rk6tARGje8+dHrdZOu1Td7io3uaSEPgKOpPrU0nrufN62rqxvyu7GTRHSFBiDxTnFbAGZi1IEUKE
W1sJfYsiEoSLm7wNuQfvXCHHzXQEy1lsPWvkLqyNNu4ulERvQ+XhLmkx0liCAEEzMq+WxWVneAUS
vsAj8KSJ7+bJuXoiflgWEu6ghr1lPFhlDypnHBcmtqnuh7K7b0OGZQEKgteZ39QIdwLjubYnsgSs
l/OSFt+iH/ZO5Ow6LJpZ290FWc2WeyLQpmyK/bDgtoeKQz8KAlRTihQAVqxzC7QY4KvpC/mnH0S+
0RHfDBTHk2le7CC6DNkMTa9swN2gpGSusRI4rk+jYMpAg5yzJm7G+rFW3VdLSi1Riu2v0vI7u3Iu
sY6XFSHKK3P2beJOtz60r61Q92Vr/Br0rXlB12SALtppA+RAM9w4KX78cCBPsz+JbnknZGdCwuS/
jyDew4kcG/ofYypf7NAgeUudA5tIsqoljM2m2u2leXP1t7KQ1hZtvG90ur4vEUQFZoHJfAmc0cnx
IcfD3FhqCPZ21hxNUyhkn0OFgo7WNK+m9ESOXXivgwBlkyqtL728aTwtHN9YQAotpT5IQP73gDWv
cxwii2uzbMuu1eCZUSdVEodRoV3yvYz/pEuu6lOdG9KnI73UYYOOuut/0MNVOBh7ss646yutOhRC
L75Kj3pVjZcJU+1+WGKo+tDBbOuWt6YLowMy/JkAOBtGa/SHAeNZEIo1F1+Lrb/tmtifhH1LOufB
si9V6/3OwLG1dsSV24zAAb1r6elbeyDKqBhOzGAe27Ty80HGZy+cjlllbEYacD2PVl2ofvFGo+UB
BYkmZ/SlI35Io7v3kHZuhLSwKI1gaD30PolQm86ZPYQ5bkz1+d2lzsfoctJ1TGxBxHDTGMMDXrT0
UGk31z4VgfhyWkntr/fk3ONZZxK2JN+4eEbs/oZrAVBj2vjYrivC3tqDNDtW8nTqqYg3zGiYENgk
2876Q6FX+hp9o7WysvG9FMl8qdMe20HH+LAzBhiNc3Df2KDI0vxIHkjutjhc+36blKba22V44KuA
DE4wx6rsIS5iWtu3GeWbMU08GCRltMs9gBrG4k31xCELkToR6uSSeFmvxTgx7Wo0DPex0ldYrYhF
JtxsP9m0dMvkaq4GKPNx+koELvS2mZm7bJgeDuZzNwK096KQ7TgY1GpWOzGBW46NdhdAuHAKgP70
HQ0z9MFbNBTo9QYL3XBQL8M+Ys30AxIrgUKx4kY0KeL7EXPFKHp+lEN0BaCerIOUdimuUlTm2i/6
v6uts/AO4Fgt0himF/d13JAanw9IPHJr3ML5a+7scD6IgBQVFua1yN/DrnF8ogY1lYa7XP8P9s5k
N3ImzbKv0ug9E8bJSC56406f5ZrH2BCagvNMmpF8+jrMaqCzCqgCat8bJZARv6SQSLNvuPfc+Ir/
SR18B+mdCzU3s2XD1iE9eVmcH00cG0jx2JCz8q7PpFWe4nzqwcUO8waR4q7n97ERGlwCYozHeYiy
g7HuGAOFqYVAC+qftgt4oe2vpXZgPxnmnalakrAWDMLAOkLeH7S2fdswU6qfK7/4JG7Tv/Mrsvja
XpjXyLeTi19oZMS2+80s3Xm0GZa0AJRBFaza3Cb4GEELJPsiaJtHT/J6u5ghtktS2OgX+EEXjRMf
m7Jxjzmz8allWv4lKgbeRv7AXn9+8AbvpNyCxPL4nTy55TXA3WEbeIxU+sf3O3ComC5vK9//63R9
sitmnmRfEN6azmAD6p74VZtrqSx+62IyzysXBksxA5yRZPFsTH99a7yMkcg/xs7X4BCC5sK0M7S6
9ilaDH4D5BzvB7QZJ0ZwZGJDryRyKb4bFQvv2QKfIEZC6eq5P9Ax0ttX7i8QPDKRZ4IsctHz11FT
7Uqne8/WMM26T6tz5NTugciQQ2nVUB3qKslDe6FURWSIfQm1/zFiUCMtwsk8m4DXiHU3xRm5UUYO
3rCdFOmhgEo2jKk6Aq0nphDtwAEyIqyma48ccuz99sloZLdvHJpFFbPfiEMY4CijeTqBdhJXLy1m
APlsAjbBde2LhwxWlleRe0FZPyMf0SffnQ+jU95lAuxFkHaaX1tRhk4Xk1Tdv7pBcAk2ujFzNhG1
vS1MSvcJsa8ZY18k3w9FDCg7NFs/iZzeeyML4XFRFyaY9eHR0tcQxT7bWp/clNAKCPxQnZ9x/RU7
eyJ9HlWU+9iK8VPP/luaNx2+hnyDM7YPE28SW5EKykGmsMrlhsQF6JGfIe58MTRnF3K0iSnUiSmA
mzWJMo1KYOU98tSSzLgImR00FfPor0BQf+R1rqFf5nLCM4vmdVMRELIDGgeLO667hx6LxrjMHwHO
MTr5o1qaWzIH82PLydmhHrjTBEkpUg7DwkXgNsi/GYvFqtcM0GuYynNHFgbK/a3pdc0JZtADHMaF
LR9Jtg0ZtRWrcoXPY5dbxPnplDLNluMB2CGXTJ3fJhUJ97wBRydwXyJfRdel1L9BYWoQ5WQ9Z3g8
MFdYofKbPW4a/4Ah6QAezguXqP/InR0nAD12mRJL7iDZkO7fYQyKo8prJqfr7NsndiadEbW52VBv
E7u9chdhMoOAx/XMj37xWY/KoHtA7o1eMurY16X9RQdXx/CMEyOMh3EJyI5y8/qcupj4ReHAn20x
llFejetdcihS6Rzixtksmd+eRWF/leuJEAGt9BryC+2E/eESx7dunHUP9pAMyJcZS9mFGXrKe+84
ZyBlUDsk+jwq9deU5ZM58GueJuCOLq6QZehVOPbmS9yn7jbN+ls3YtqhM/zPpP2aGB2MbyxpDyZC
rnApMcJmM3FYntFti8Ep97mpDrEyHxFKQXTNukMEXJLodEYA09Tc0UlmztrkciOUteR7G1BDtwxH
9awOdo27kurHInrpGQMZyeaggLZuG8G6JsZzSHuxI8K028U5lSI5s9yS/G/CzFH2zq86Yme41HUU
sMBR3xGkXBcCbcjK65vUnOJCn/+LU3DmRQYYGFTkJ6bDYu+UKIEo2PG9NL38ynGKtZhIKMg7bjhr
hj/Ij8WGQuU7Gaz15h6KS8qwqpmo3mJKWwbkSZj6Rn3I9fhD9cUmoUMInpbLeUDNxwhDyNDA9AyW
yn4aCGhiW76g7ivGF1RD5s1qmlWkRN4Cvr+Whok9HRlTHkErgSKxlSSAnDWzGpmFzMu7IwFVdaiG
X362mJGTCeEzK61jocR30pX3YyGDnQvz4CRchSFyOLRQQb6mEvGu56nhme3Wc4MeASwVt8GYQFFO
bH7Gju22OzW7T06CdjApR1RTqly7A7RZKTEHOj3PTdJvOyRrOxI0uUpgiqDXQ2hXi6zexDNzbtDP
+c6HdqGjMb/p1qcASwRpQZYzI2Llw9im0d4Poh8w5ywSqIFgOrSsirovaYrPvJgvRRdbW1fRbq1c
hIoOpJ6ksy+Ef7QtlH9O8TaY99YcaAgdPaWd6OIQKTUJ8z1Ebnc29Y6zad726k+aM2qkpOQDLfEl
GKkuB69htZHQU8IS2FoZR4cV5xq+CGwCD12Vl8DLTIEoyNEdWZmRUln4yISbEbEbIe8b4cG6ZdQX
bAUMqD2K1S+1omj6DLQAPKuQJc2vzpf3wSabR1cGcqUI950jSTsex3AkopzdB5JLkR9mW9mnoAZ6
WrWVwhMu3pQ3+4+ZsKlFK/XWuXa6N7YOgVtbtQa48muw+vx5rOdoJ9wHh0whsNUiTIqeF9pj10kG
N9dOsx28OL3qcpofO7er90bLRtXW6dW2GfpgUl9VgX4bLqpECVl/1zz5NyQWllem3mDUom0zNqw8
dTNTQLNz8zRF4z99a65vXTW2+F3kMunUyMyWtGAuTF1wm3PXxMKmoQf/bKSk4EQN+ihCxt8GYbG3
4a7bJXYUY2e7xaRc7EiP/+5QEJ8V55JBBhbOVGzT0MCOHvvGQzI1F0+s6Jt8JUTNP5aPyZvcqwT/
dLI3sUmc2tjfNNAdQsv3Tl1njqtCmKKZWhxwENlykW3ld1WQ/60SFfaLGB8GP3+LMe0zdIQKb83W
cEQhIXRUHrwR44tN8Pom6NEAZuv6XPtiNSGwH7eQKYxrg94r5rBZmicnkqeBROHT3S790r+xQeDp
tD+6NOmPi2UzNOwpcqG1HIfKqxF3zPF5RbjOzaDuapmxnhLcG1XfjvxVkMeuBVMNXMNyCMSz6ZnL
wffiYxTwc7GmllQocOILGG6ZWMwuhPxu+ym5EmfSJP6NI73gpvXdt2okqC+HmMlOv0EjbGtnC24D
waEpuOlYVe4cG72MIWp4TUzh05ukJSQsS09rBXuGrYEJRqoWWoJVHeNBPq0QeYakXBQ9qcFTM/Bs
+mUDwpPNRbm6si1CHwvmJ1U7Jvumvlckyz/980PXzsHGYi/sxr0TLkl2I8oBdJG2L1Jk1j5eih81
58xM+Tkj556GB6tw5d4VumNeax4qR+esI7GO59CasqSGxMHGlkWbuTe1w16DNe9QLf0lbaPDmCUC
Ryi+AMtri4dMtOoW9mjoqja/1hDyk4X/uM0cvUp78xPQN7UJ/jQm4tMGyDELy6TEqcMHQ7CnM8/2
kgBrXSQzKhyp+OVHFiLGxVpp48JI2z0k6mpTpHW3lTpizFuq+7oL7BMqETxhSWcekmBG+Y0uyHaD
u4Bgs6fUBpycmfFIQtxIrqVdNhjXBS2nKh9iqZ9zhy3hnMYgWqYuR3IOJ3Cid7TziaxO+9VcTDQ4
6zTNFnlwK9PixqcSkwO3DhbW8QXhzA4nx0c6ax8wr9uEvhrPBCFL/GHtrSz7NT0No9LAs9Chsyf4
dRHEUQzuYWlAZQUMHIWdEneoWe06g1/SRI+IeQx1a7Z2/GDojEA1ZBgHy1SQjJG0x0bKhCj4zo20
P7vCdBm+tOyoHH5XY0f/lJcC+dU8MRIwIx/hxvCd+sRMeYnRPDimd3CzETrw0tkrvEYdeHCQkJd4
K3rbo/mGE22C6dMTkpiFpcN2FHxqf9r7JtL7ssjsneXEXw3f0M04LoAuCutRAaW784z6Ms0x/v3U
dPauPTxGS4L/ZprpFnJ7fpw6bZyKJj2SVXM/mZO8a00Kq0YQ3RybazoxmasOtF8MzuRqZxMDgiIF
oy+5H7MAj1M6ySmMcUXysxnH5J7UmQNxtvveM1MiLeS8Vg85K1GmTk3cPiV+3b107X2rELXKyd8z
E/6AHkeoSpeCdGahfPIIFxY5a3VFntFurkjZIUr06OUQHWzE+1vIgY9OT7M/Z7nc9e15qP38ysm2
aSKoDPWIwUUq8dpItii1USyQL3nkY2pfSBMbq+wJsKiIPEERsCq4634fxXq4Giw1w55uBch/sMaV
XJjmQFsYD/4qSJi7lZnVqBt8VASJ06huKscmIxv/xNbV5nu71J91Ms+hk0FIC5rev/iIyNfs6S+R
EWFeWIW+ZSUJ2pg9eT9nbyUz3TBfSC8XThH6zhBtKs94HvGbhxxg4Hbm7H2Qo7nX7DZZf22F3XHV
FPS1crSf8hZk/+x+9Z5+Rf/u70iy8+goyAp0LLlxc+ZGdU8pkDje3zJtP4hD4RsqoopQFEbrOZa5
KKshJgBQW6ylPuJQvdhJlu1rb4ar5qEI7KbkoCrj0fQaZsaWz1satUyiXUVBupxKhNhA8++cEtSA
WfF8dHQ9tevb19Kr9h5ou125sAPxi8TYmxg+N1bWrGNM4VN4mnD/ll/bt/pT2sg8DDTi+LzbmciC
4fhZAcMjBglUfxu78EwcG9TroB/h4aH0JPTpvs86a5uTdWDObnCIMXYJJ7o4kghKoxF45oTXXkyq
3DlfDfgolBn9xcyvI3IjK2FcJrBe+97kRR+3U9kkF8Aot8jsX6PId4CGJM2mBQDjlN1x4TdGeVsQ
ZFlF13R8Kgo2sU2HmgcMg9g4Iw8JgDQPHk/9kFc1dWFyX2V4q+m138wp37tl/ZVKi9Gduy9MSibP
jr6KYO6PGnHFEcUq3XvXWkcSbT4p4V/kNE93WE2uTWWSe5LS30qPmYkwX9lDIKHO9xaNxLMTvJbx
MoQeSqf7uiooqCqIMmyJWVhk1tFB+MI6TCJ1LMh2tWPGWQzfm3hleguTyR8/PmrH0WjjDzRjK7pp
VvvKYv+p1083B/6pE335WPDSBXzCrPJ3akkixKkjrFXkCluvXOe2bayOac6cLqIX2lW4re9abhFc
fOj2RjvUWve7QTICxIl3GEyLJIW+3rLurGAnjUh4SHTP0uzWHnKGFQG61RibdieABaTdYxI5r32H
AXWpOWETziPqFqjmgVU+ljH8fgfkKPjdAZ2lJlPBwn0yZ3JPujgytYiwSNbSRaseqQOJibAzrJsg
muCkDMXWU+7nNtB5e0JQf8tfoBVzzelEpDQjnOG9jAbgdX6BK6v7AiZWMlZNz93gvfopIVgZw1D4
KHywc/eTOpwWpi9OudXvA+38pH1QHwE98MqWJiaQaevKXIZ6vTvJVqrZ38L7jfcFzuiDlYRTYLww
V/j0UuwPQSl/JwdzJoSbIkE05lA+DVmVEa3ILx8pxmEyg2M0NUgHwMCRopQdeanefNU3TN8F5Dt7
JpHCI8OM59yP1DPIe2SK0/BZ2/5znUFYyHreQC5U9vkoOTkaNfJVtLqdt4GBAi2w4lepBnfXoAW/
JOB4ybToLgUOMKwrxRgGEbHZZk3GlbBfc4fZQkDGTjCTjejmvD8tzTwv9N1sePkT6ENO4g8/ndjr
EOVwNrLiz4Lhe9M0DPNTLCXb0iNAMWqwgpsgKnb9ULlbnt2dPznqGwrEZqqcNBTgOR+Nj6SN3/uM
6K0RUC32yIpxUVbysHKv4MvlL7vDB/Hm5QUBXdiUac0+VjUrxu6onQVPIxRPaHwFj7WJUQkqvQd2
Q7qhQy24JWKDcLm8rsKR1T75KNZTkKqTXVn10c/LaKOA46wN875KfXWMR/AwFEeaewmmcolZA3jb
PYAgAGHps24x7ycmwHf6cPmS4pViqBWq0cG8CKVqFy3L3u07ZKFcT0z8mdRh6bwYDTw2LwenP1ve
lqwuGHokoUNXG5QVDnYE66uuvgrJcpE3U5Vn9FXPfT5dRNIxxIfBjuqJdHdcxjE7iHad9zfwjf3i
dULxh7m8RTtGlDfpOcACvD91GV9aCXeliwlJYPcCC5lpITYTZwuXUh1niPyNv66DMGgFwVOk2UqP
GcHdoCHQ+vgsBpbBXzjGW1J67O6SLtNhKXpEJI5N3i3TnDuM5AgA9HcfU36yKYqQXxhcEGl7T0rc
Cy5e/v1ZdUNdw7iqrp3QfOkbtJtdgtTAJkFxP/ojyzfDKC4YyTiLAJAUVkAND3a+sB+XJrptUjI2
KtdE4LxCF0n2/cUyCmpT4MDuJjC/bSaYRdYJWvVBHIYY+XmN9JU8KtMGg4PNJw4BMuacLWV8WHif
Z6/85wA3RKS7oqFcC0tUi71NJ4+Bn7e7oFn5Cm6D+sTT0FgTyndVAyqcmvGhqvDqDgtraZcJsHQb
dlW8rUxa/so5/stInsoAdTvKw2yvNLzG5ktZGWRkMomSOilAk4w1CjHjMFuQO2IT0GI//OQjoAMs
O2U8ughsentbV/rOYXW/KZOC4JAs4kxDQ+1COwO8XF87IuwP1adlL9B43Aw4jyzOAPOQ/vk8hi17
wQ1lTb0HiPchU/O7kZnegZeeQwvtFRMysto6farEtS+pIBr28vSKZfcyKRCktv1qdcm8d6W+DWZv
PlLbhaPZeQd/IDKgqO8iScpt71RsEclxmSfcDZWPEtljT0/yEcQyYnLMgF5Zm+s6n9ZvBjIyp+7N
3BY/w5S3myqDQG4+THhnSQZSywG98tYZJw1ZuHJoQ2jxWdIyYA0KpjfjecnIK/Ij3Jjafepa4KYV
SIy5w5Jcms0fpspk2NbmqU3BeXgU3hQw/qr0ONXDoPaich7J2mNHjZkSP7g8ozF8jET54lL9m9C5
Qafu0/yzMfK3MWHNasr0idHLEoLLgHuj1ttx9i9YX/otKUUIChfJIYypsjAfl6B6EiVYMYhNFH7z
PRKyUNq8uYZrofRAQKSaCHF0/jJrIh1BM20+NXqNxNH3QGotLGlcWrpjEVFJrMC3RP3cV6art6Sv
o37yinbLoT3iBTF4NwOD1OoaaPeqQCdZEfffzirLH+gUx0mxLKe3NkjyJTSpQNFrfqIZwwlQsogu
3mQzw6lut32N9GQSD5TEB9I+441rdCcg4bd+AhYjEAsoEaqgvu63PlJ8xf7eB4yaM8V1VXJ2uQFs
oj1nnxpsHAaHom3M9rAyVir97+y2G0AQjIDqGAPFHPzyohUbYXAKLOnTArWK0ciwzRUwIyrkZHa+
52l5oI56hdh7Qye1qfL4fVl40X3QAUmd/i1c9+RL5kccHcAR0E1K7pnoIfbG127icbkOTf8iYAOB
ZCAR7Ya5/aMl3a9Am4hUMkKDjPY57Ri4sFiQcf7jeRPFHFN+JymvdQTkohHyNQVXNJBOGFkYHF1W
IIsBsS+/q9k3TUA1IRI3jLQw/Yn0VFvyJi1yMltWk/r0S1Och5kxHynAk12lOpZ3st1SMsbb/CdR
LkmulG6SM1dmzETiJA4x7J1Q7UKVK2FqCFytKKoD89ZN5DtCUhY/AcipFvWem6ZHMP03uiE5jQHh
PdIHc+fN8y/LsudUV/FNq+a9V5BBynDtydUr3oxcrE2Lez6nX+jM6VUa8yky23ubC3fvo1QA0RAC
TFcYC61LiwUfOtKrqhhlKhaa+4hPouucCG8574BJ/wwQ5fdF4pym0iYnxSFtK35kdLOqSa0zcQBN
oe/toJ03mct0PICzxhSk4jbfkcwjSHnawSzjnk5jSF5TAfQJF3XH6J7lWsNwsoEWjBslTCf+5T0b
3AjwBieN521LE8NT2fpHV4NCnieY4j73KSbwN9mNAig/w4FaG5hG0h34BHKwLNMLXagIIbyB9t4s
obzM7akq3fRgD5bYV7Fza0Ws5abZLMLAw2sdjSWx5wtqUmdkzsx+K5N5c5Yu4HLjHn5C8MyaD1RN
jGfdIvCtqZJ70WbBOcq77q4RpabRo60aEnybQ4+iivmHq108cKnz1jY1WUXahRKRquLSa/SAmf+n
n8aBGlCYe5GY2EIN53FMnD8p8FcIvU8UGcRAAcv282dzlrdqykhEN9+BHxdh52JqMxwyrnJV5lvX
NwUuUKQd1ghwmHAvir9s7xnVFfXoHQ/SPiloHZtRPE3jwlh0+MDVPYR8roOu/KtgQirb2d8aGfxB
R7ZXB3YqNmktwo++9b5WNG0nZLHvbKYzw2jfJDV+lQi+z2JhakV6ep1N0ijirn/DI6aZFNjl5Z8f
8DkRUJHlxbYe6GayjDJLxPCNi5kK5s21+6NlUr8E8Eoz988wkTk5GcUz3NUddGwCXlV/7er5Lc9B
Afc50lUWbGyJKJJYN6NEtm/MOevunIq2L1LACoaaCNy0pFmaxTVr9Z+uEijZXLZiSXLMU/jApkUy
r8zXSNDxJ7Kng+wOKuMOKolpgkWJ3A1x2tavR3BztA4Uuj81G3zsAZvZSIlSWtXVOdsFa+ihClpn
A8jAQcbxk1Juhe5J/9hOwSyavobD+IdQhY9Gl/sgXW6p2/cMLNgUsw03zeIxYInQZe4nm/GQeuRo
AGH0O/OpwO2xjfuS4L9lOBc6uEmJqEB0HD01rbXFobNu7ZZjtow972/LY4noOqLxq4wYaWrAegvs
EkykwTw0PU5DXdDur0Y6q2Pd3gAfWFZWHfhAMJDFo8owz/c1vyMDW37syxsCiK81yJWmi/ezu+wC
MYHW8sgCkNGq5XQZuFrIHUm/PTA2w40QfeC/ukWfeEPG69aXHkgDbvvx0R+aG79mxxw38Vsk23fD
T19pextDHHxrerCX/nlY2lOdqGctgDIwWQFpVqD8NWvOa8IUS93lR9FVNxXgD4RE7FVal6KnO+cl
8kBJwoiX0YOaXwrdukK5ArzlWwjvz8DGAKkhBNs0AOnBjFQA6w1tYJlJb912RfaZpnO2N3KtqD9y
WmPLZqLKBsFtZ+cuSspvgzAAMFdvS4v0oxXLY5kgrMReHglrJLeFn/tkFrCemYKjeOcAjBEJoVxD
SoEnIc1QKIKRTK0+ZqpS4M3GCF/XnEFj2b0PqtIhTOBtUaxCvcQh3KijDckH/BIKchMvsbdjI//F
83O0rPFlVMHbqHxgcNLYj4uKzsJ579iDWtKglGmqvVHiRnD9GW2BN1/JZQ/7oIOPQmOv8gotNAEo
SYkWwTGbhxRpc1HOjGf8Um3Y9L0CTHea+QaY48XpUtLWeM7rxWSPVeEfQ2mqoo71EFt6Lv751Cdo
DLKnoK7fh6a9ugMa0rXwq5v6B1I5ocXybn3UozFztjhQwLe75hvXYxQYn75CvI4qfjMGgBHS9B4U
+yclzTVqCrERZnqX8s0OGXyNqhves0Dzn+gK9uxNy+WCNNRIQ4sjItEr94I1fhUBbpkVx1fEWWT6
JA5MpDtf7LtYOWG8HOk4vyepP9AcJyPK9KkN4pBEq2vemT6dC8cpyQSEt7WsfjtWVO1HxZo3D9Be
9ylnZ11DBQju/d56SrLppUNex9ThtozyrUk4852HdiWeLhqbDA8Fk8u4YcIXNi4nvm1kYu+Uy6ur
6bfj6WkhFAV9KD6NAk12GDvLTiPZrZ2exmiGHN75w6MXKF7pbiVgMnQrm1HRPkFjSiXndcJd2se3
jsh2JIxbR4mvgkrmJ4ZlSWlAiVga2cku4wfXi28nRmKGVC+qQbUGX+dlaLpz1U+fq9+zzrFvNZPt
sXn8sot+2AYduUbNQoJBMC/vRseVkMLAxm1e7CQNYDhIfxvhJCT/miZtQqmS/cpl9fAhkEBMcihx
O5HXkW85yd2dxDmXYSjB2gljaInpS+WRJ+TUURb4TTTselNj8aRQoLJGX/XgYNeDkxdvpIdkyUVy
ma7GLw3yZZBvpltTCmYTtNxuF1EnS4oyavqN13cLJKP8WFbtE4ErJ6/FiBVX5LO2CemvmvmZYTJB
zc/uNLyNkj1y1/LKNY+Opc5Nh1iTZnrS/LV8l6EThrwIFDxSxmdkex8RU7HQEvYH7tAjMS3N0RDq
pljsT0hWf2SCh4eVHXgIAv0qrLyWxerSFzPJsJDOoil9LuE73vgOS/bI1wevq16jhSrO/ysDg9mx
Xx2ctWxPhH03jPONPQqsDygJ5+41g0YnUXXBSjo2YPdjWwConJDuREFySwI6Qm0WGK56mqb8hoH8
yU7UX6HSZcPViewWD75Ojt6U3boFVrCsji6VmSEAxx2eJfFt66XHiAgHpo1XqzCfqMd+A6N+LtHF
uhkDGRkNR0wOKE/4XpPRAMJMtFOcPxkDGVGm9eoK9aGBAKZl0x48McRHkVw7CCj4mFgQd+qutU0U
rzR2mcU83HDdJ49BMUsuc+uYQMsynKNp3P5NCLpB45E+Mqb4y1ktSyV2LGi+8YqQ6gApeGdYTb5f
qKpTIL+bcX20qa9+Yt6Mhq+5qSo850uGNMlTaL7NAUPwzKYIEl6wDuvryP4ywaRsdcJ4O0EGv006
Pe2j7gt77I3h9WytbOvNo9zfiMCgYjdAsSc7kITWzeAi7+iD5QjUhkQrBq8bzV4rh42sRCb56uh0
giL4I1iu9eKPWnj+bcL37HgO0378ivPir2PZJ2tE5oxjexvVYTlNuyX+JRZMfuBXgRUjjUde4qvL
UXXOC5NG2I3WkarmQmH5MliUdHP/4XSolvpKYZZHHM2OZTt0dPZpupAsgnYUmMFWdk1CsTK/8cQT
0DzO74bXHa0u/yUl61PFFqqtHvV+zHmk9n1JlmVrKVZl1nx203HDsunouMuzEzt7v/qJdHrJs7cM
eHPB79PXzRdH1AtK1zefWd4Yqae41H/rijISuzflAxJakPzFQaYg2MauuF/89iMIxoPXROXJdFqw
fIgtdMPCGyLYjA05W1sNCfjP+0ymt2jJf9k2pZdBEcHERNBul4vtwQgkplaEDnrF3WBg1rc/Pbpa
t9DPZpLd1yQubeHntTdcVcHesNrTjKbVqwtFZhC9NxcCAqLY5CdcMN2rex2miNwmUl82tmxfu/WZ
kRZC3yxFdR0FR3vWp1zv4kkTo9me8zq5emV6Ej2Ih2FZjmL8s0wzUG3/HCUAfMYGpJmGZd17+5oY
Zmu1MRNggECGjcPGCXKo6JmH0cqcerz15ZpvTwmhJMwsybyobqg4AoqxrW0sf9UadVtPk7XFBF5t
swmTn2MOzbZHiAy5Ue8Xd0kulgBrOEQU19hcxwwBkd803gnyQra5enXqn9w8abcZYARuviDFkQ1A
U/rUtdo9EE4PcMdoiZaUSQaDr45vtA7uRi+9a2ckpkH9qzLcRB7MUKZ0OBzZPW3Hfp4OTu68so5k
zh9TUQeTBCPN893hFR56i0FPOWFetjVU8xbBG7gPBTWMMXVuk1aCBlxsmazjkIpm1qIrgpntreNT
1jpkvodliyp1ZoKYFTWPcpaUBOzha81ALhMs4DF1Uwj1xuSo5Ug2CfExG0OjTu387ruU8YPF64nB
JcnPzJ32lq33DetRajNuGbJFDGxDmxarOLZ9+x6qq9NyRkbqb5q7b0Zks+n562bgz8vXBjPwtixM
Jj3ByAPQ53yLYO9rst8S6Q3kaBUGbdywjQeof4zV3qXNEj9imIkm709c5p+ttNCn+eowux8yIhS5
BLnEoc1nGWeakgIgbvvadrm5s9rqhcxeVBOej57bC/Bm0YPZHQAGxegdhvxjJ1GjlQunc/05UqcV
NhdVwrMcJdYjeLpgH1XGGd7Eo64GtTM4t3QdEduwDliIxTnKijeVs/lQjsLaaTYH4EquIIqBHVQZ
latjf0uryEMGXz9Auo4UmflBMyqASsZEtMCmsLebGYI0K1r+hR8dKGkqG8La62x+GRhonnrbuJ0W
/64Z+u828J9hVepL7o0NUUz4CNSCYnAc3Td2vhat9PKS4Fp7ROIwVu9+VMbvRWThxFiSA3STHUNm
k1EiBDuzfalzvhMEZNjfCVDEx2HmBzVW7Z5+Ca8blVYXlXRQQy5OetAgdpP47Eco+mBDu3vu6Y3h
dCTiNKzyfDK4dnphs5jmXGw2u2OTbdpkqGonZPvmeBWT1Tn5RvS384f27Z+koP8fRvpfspRcAl7/
6zDS288y/Ur/Yxrp+l/8X4yS+w/2Iq4tLNNymDk4/Mm/p5Ga5j8gLnse1hYBM9oR/4+iZJjyH4G0
XSlMgQMYbNK/xJFaPn8WAH4DkBBI3/sfxZH+R4aSDz/JdgQLOotaZiWn/ieGUhxESeJHsMlUcUV0
gbCCiJj4k8JxZ/tcE7kVnf7lh3NfF3NcV/+rGsv7GnExICb+Vc2//7+nn//zv/mK/gqPClyXCF0H
VcT6Hf0LtWmaddwlkf2XYp/escixqtuUo7PzPPPm/Pdfy/KBVP13X02uf/4vX20h/bvCAoj/brRb
DI5dlAf7LmiJq6xJ0Hkexo4rzwUXbu4a2yLlM4gpHVE0YeOCfuoKwgNY3DmXafFGpKl68ODlohGY
T85YkTCFMtVzz13gud6Nl7g6flZFX8tLx++uv9gZuVNtv09a3x6wrqS1AwWDfffSLWK35mrkTxV+
lia9KtEmd5mnWr4r7RoZ9F7BovQZec4a9ZpYjiLJp0qdUqhLP0yBezMOfZvS1GHosYsfEu0syBZR
W1fOhyOnUTqIHRRiUhg781dv4GM5zBEtD5aC2mQzpVgnozduVstMNPXZdS5puw4T27For2zSJb/j
uo9/6o5EViSMQS4fZRNN1yxRWKcG5k/NU5YxsdolKmYMu6RTHeCQNXV9RtVn9LgvyEc3e3CLcKQ8
Lh6BODs+0XQvlMduHnQJLj9RZEcEagsCzczMRagJq2QcZhfOcPLKyn3HEC08JL4qnq78M4g0w66F
gbAf+wVn9WCPAAulXb6zAFo+AK0GA2YXfNjZHrzr/EtpkTc7TduZv9lWi9HTiBk+vfZmn+LsQAhq
H1qjh/Q5bb0sWezxtx8XjY2sEB0QfIQlpZ5pmBwT+LENA2Xf/BtzZ7YjOZJm51cRdG8N0kjjAmgE
yHf32PeMvCFyieJOGmnG9en1eXVrRtXADNR3QgOFLlRlVGYE3fjb+c/5js1L/7VZQdZ9LK6Ju9uE
oMLwBFl/SsBR9awbORJWLLqLi0jM/ZAYOtmkBbuzs5QAZLy1oD1HNLbgmtctrpdxaQmIKOFJW65X
v65XQ/q9ZoUY9ziXA4Tcumqdmdt8EHaGbE2FJztpaQ2rsX492Ej7LSbMFv+RYWXI+LbyyAV7rugY
hfo5EBIxVUJTnCVU3/vQdQOPkkRKCE+Yuq8AwW6GFQJMkOtCjqJWszKiZKkWLzzviiGPP3b0nOna
jCdImHQGZw4h+yNL6dH9Kp2uk+8taaCV7Sf7a+pmF7f9Tqlpxhp1rv0BEiPkyVC8dSnFJ+c0BcM+
E1z28eAYQN9Ld+otVsmfUMMN/fHwi7BBD7INHgsC49OLR2tSfXaI613Bwrarr9ec1TXLgfRfTXh2
zfCtm41F+G22S+fl+VfXjezFNoHbC5R6wRQLhTbGSxxhtlzN2L0Hy1SlOP3o5/j0J5/MXloUJSJ0
lcnGwT4yxUX3UNZ8/BhZRje7xWDKpoaZkh7KzeCxbjtjrI7Wh7Aij2rcGmDytY0diuzoyOqM8dyN
nzMECNp/4i6U620ftDPx7GwUMZN8Hp6KMAD4GZSqu4sHwqzXSgMc6im8M0a4jp9y9NkPiBJnTQ8U
C5Cc7wKj3TTBjBpUpwe654vUUlIWw3g92J4ziqgpyXjNrdNZzUWgigXwwjttbmrV1cnVylbAsuWu
79wUaJfDJ7sjmhrZRPjhC5FQ2xARWcbgYENnYB3Vzmt8qj3yeTiqOhDMztBj8qoKSjou6Thm1a8o
EfhHOWh0MhJq8yC7Wi27mQ7IRASvskLl2k8dPXcbgjhdc3TXks0J92Bdf1FyYMwDo00Z3tJj1fqQ
/uNG02XR+717vbZSaWERnyaFuKS0NgJyj1wMi+E4GnL/p5gU368RVX4F4FCMwFM0Lb6vWS4aXLVA
xlE/SiIt3D/DvD857LR+apZVYktJMtfqwolXXDUwR2H2Fv1AZg2/HApd3vvwdxsPHk5MGFZhR6I+
kd0w97K9SXMcuG0aOwnm1xwKAgbwRn6V7rxWDwo2R32rxeQKttrR8Ja2bUBjML+x4k2LwvpP3ZII
fA3U3VYfvK2DFHVcJMndzHI0e1Nd1VLAK5PWfYV6GuL8L0H4LF+gav3uEFDBxJlB8669//NF+i/N
fMevllHny/yP66/61XIA5Wlm/+df/9b8/e/Tr3b3w/74y9/sGwv862n46pdnDs+KX8oX+se/+f/6
D//b159f5XX5r+mXwX9ZH/8y/UBwp0L+L+jL66/5R4O8/JvrhTL4P7OX++/oS8/5Wxj7yIrMcX4k
fSn/nXwppPpb6MaBcmQQKTSAK6/StIPN/u2/Cxn+DaMZNEzyNUw+nKr/CvuS7f0/jTWRjNwoZH0h
JV9VOf801oSTWgmgOQKcBdZtna6AASZ+K4ewwU4qZ3uZ4ZBXeG70E8fwk8PpRs/cArmryO+DkJQh
8uo1wevAAJ7r8qYnyFn1PuSgQYYn3tw7cDGQsUX/s65WiMu059gOfN2Sv/RKiItcV+/G4khEHHaG
iClkmoIbuU6HyYAxSXQpz6ar966L3h838fdW3IPWpsZtBfMOQ1ftkrFfgRqw/+J6dsqq52VxwxtC
ks3NmHEzhR11VuPwpILwLjHQaWiIg72E7w04txNLKF9o/2GM1kkn+rabZ3PXrMn7CmUuntf5/moo
mr3c38LQlbska7kpGbCS0wg8uWObtnoYr2SLkDxxDk3y0s3+D2hq2O+YzPa9d90TXv9CBcNyQToo
9tVovniB7twRenjYEodzFpxMVlnijXFBQ12QHEPPnUC3XFWeJiVGjrFlJu50iZ0rrqTBI2EU1Xg0
oOckRyeEUZewWF46waZddLpra2tOg3AFzMZlvNUr+ecimJ1XbCBj4blPNHTtHeNTCkC3T8c0sal+
VRwRt961BYyXxalPDJmGkjBBEku5izOONvz71T4xRfMgaGzA4mn0NqP45GyM+6AwAJdWZojOGqD3
Zpyr6F6zsYm0gs5ZWZQDt2OxprKLlBgjm6l/HTQgTlcR0Lcdhp0q0+0djYLt3TyVL96KKU9jPbec
mrhD7Ve1+vgJwitqstvk6F3HUDj0l5VRfowoaCMNu0vcxH+KArMz4XgQfEvvPPIih5pFAzY5izBc
VmdlSaA6OV5uvMYb1/NwmBCg3bhi+BnQjnHsq5cQg8DVf7g3jcTYV7K71VP1meftHlN5sNcIErmp
UtaH6yYI9PAS8eOr24aYO8kl1giHtaGoaFrH5S6UZNTz6iuL++6bS6XOptDRG/b3ABL1bN5Vku+H
fgo+U17ozvWr9mEIjTZyNSGN+plmGN6AIMJHBeajqe+WJIhuET+Lez33yASFHM4JmYc91IrjwJNT
u+1zR1wIuc0KBCkcVL317o3xExhi8aknyiFkOr5ioMAkURDrLB7LEh87jPrxU8v+WBEyus9C9zKt
84vHCYYSbH+7zvw2iv4uU8A/rce3Fudqu1DtMLNs3Cyx+pjXKdopWkp3BJCfAK2ScTTEhDJrbmKH
/RW/QfyFpr5pm5oaraXY4y3qH4IiD8+T512QVoklkz7iZrzcpUwTuKwCdj5dzh8j9L0fY4Y2VI45
EGwSn36jzuliwpP2nG+OEyantbSMGEl3nEv3IAb1WPfNHeJ//VhxsFAqAtiBnThU/+XQRXA0Zu9p
pVn2Lm/eAP9CPAHOT/CAl3tcBF8AdDCYBlcKIMrxn7UWpSW2QPv5O1LKLxcC9z5UggyYmkDd5e0f
+bpeFxVL+A456NoNli/uMa/Dg5zj4E3HxObC9Tvx8SsxguRKW7IINGHxmBbzjU+yEsMP1+/wo0V/
lKzAdsk0yZfeXjEOU/KNDZ53g71Vs4Vqnr0QaA0B4Y+avEUH1GljqxqAvAvWZICbeaKgftz1Q33O
ou4Picz6EHsAu1Ra7QITJSf+y5ulWWH2oKztRmf48KpknycmOBBCBZdagXVwouZ10g45DJ81EZnT
yxUV7Ao8YHhy6n3DtYM5gqUvbQGgMssbInknBmEIkGN8in2NoBm5y3jSnY99x8NU4n6EQ5ZcCvNY
49y90TbzzoPHpiUCMpsWXoh5DjyX6e8kjbEXGw0vLMfLcyDWO5y8dykCyG6xJc9YqY5Ww03SLfh3
quPng7eAvKxCVZDQ3o8BLbDx1S5JYvCbmGD+cVpwK49o5Aw7+VmUGslLmRc+Bn+sM5wNufCOclPS
SiXSdidbuEolt7qewvEsyHBAYCkgUZOeTHGg9jgoXaqg8p9ZHV8DZhHthhEpDJ3jlK0vfkgxSer0
cs8wz4t3zW+jBTBhpHOk7CrmJ+e7h3YgbkXPwYPTjnRyh4V+Coolu9o1CH1M9Q0h6hGKr09XahJi
VKIHvVPoeRR8fjPOgGWLeO5pmoA64qYhm3SlMRvlYbkpvBdNKe51Df1gwuFAp5TY+zkWshIDUehD
8Gzo5qYYau2y4ND2BdE6Hwddygtqn6BXsD2PI/Erc1d1CJdmevrzLwnrzhgPlmpX1m2AqaS21/nB
BaRVz7ceeLKTV0VPaAUMETLFUdbDYShwVMz+9Oa0AivycMeHS95K3Z44QcYnIG2YCZOxOjPDHtck
TXnU/tCcjgTX5+pQtu6PEjpQWOmHMUqOOJkMPKLwp+/wutWx943tVXZQSdjtGsp6cb/AucuI/u6K
iJoGdz7ka4AXf+yhhaQ9l0WuQaAA8CvSb0RCYwPXk8gfqMGrDX6nGu6fkJdMf1lV82hyDKJs1+FD
R5m6BCPRhX99cD7tn/d/nZL/nHz/Y4T+zybrv8zZdy+H13/+Kn+ZxP//GL3VVcb8z8XS/9XYH/0v
m//6i1765y/6++ztRozhfxdIxZ///x9geRE4UOeVkuiiUgURicH/GK9j518Zp9E6/zpPB65/BdYD
TYvj2IX45zPW/98yYcrLD6UwGwjktxjSytK6mhUxMaZxeonCgVOY09nRXRnuZAinikMbwC/yzdF3
aTd10cx6j/Rs1XvXUkvZ+QkvdfSBUFGXY+pM8YoEJuVN7nkEqjIyHqo68/vrQe1Cz8GJk1L6lBCn
rPaUx+UT5Q6kIyEqE26dT6zDF/dabVxWgdxQutz5+XGZ7Dz89CN3pSiDDHqCCS0cWMiyqyFcNtB6
UvaZpRY5NK4PR8cq4IjQIjOcR5SBDebJDfAauhfSmtnobaaawWoCn5FFmOYty5joONYwrj9pApCp
T9GlO8lPOYgae1VnF6rwUkJw80LJegaFJm1R6AiErm2FTdxvE6gSJ6/xFrzIxsk6uNpI2wsFo7Og
2aM4pRQ+p1voT0X8x5wZMGMHb+5DhpJwKvp9KyIvYYtYB2xVYX+obMnZx9JRVOBLDzNpjspd4/mh
GnvasG8SEpCcE7NXrx7vEjRNZ8FNWbUkKWzL1El1jNbpezibsrgvTJp2pPoHrYZXwaTS//bEHEZ2
E9S91f4hKxTW9QvRDBrgNtxOxmp5inEjeeOPfBQ2fffZ6Xs0rlfjCBDfTPMM2a3N0+VD1pibYB1q
zv8X6ZokRQEK50HxpqH1OGGbmy0UEPSpbqDxVdfeDq8NwJfsEr8o2XGVsxtldyKVC+ZdEG/h8sjA
V1LFk9YpDw1jCVWWtwXkFnsOfEpzPxqEUqJhgFZtfvIz53o+R5yc4OXtDCd307hNF75VqMP+bWvs
AO09GbAm72EDQoImho0SvJts7FI4gz2BjN2pgCHIjnNcMBTWt6tdGJL3RCPSrPgQbcg7boBEDyc8
yy2qTtlyh/zpmwqsk0DZTr8XmkjIa0KcgswtbQrCeZhCZOxHEbMhYTgo2kg/oJe3ZDrruB4fEpef
1nOk9Bz+SOdmwt6RQpFNfqFSQReBAjxqDE0bK/TE54FWhAn/5KSjfHlkis0dgsfzmkNoVXaNwVfJ
0hmgEFUqYcV3Nj7rYf+G7Yco+N6jUc+nOW4B2Z0nAbRrx3xc0GktciVirGV9Mf1KV2VS80sTopg1
IiqJAsZu1aMfUyYJNTADS7hikBomw0w8a8OLeoeLOs/vZgvOId57bt9Oksk+xP+968jcdzdDmfNZ
ufK1h+JpcufJoaDUG0VEaDI0FrPWaIPKg8lsw2vcpq6WyB6QEqeMvSY3PZ9A91KTHNBVqVpg0hGw
topaJgHuZQF1RNxtCpN8OkQmFHDEwK0Y8hLBWtKgFZWcRiGdYnSOg/OY1ni9s0jM7b0pZcNaPsGx
3DzVnpfGfwS4QdNHn5mjPSyND7p5izkydSd0OWA99zwtWQgxtjb4rzZB7vjLmzDJOKhN4KceD5lf
y/HD9jiGCrh/pDi3pViG5s3H9rccAsg6A9k5zkW5lUuegEqd6sFG2JBNxQPWRKXgBmg5q/VBDjKW
v3GdN3RZQB8QA2ZgTXCPGEMdsMj4I7XOgKc8rbCvb6yVLdmGDuF0OC4asdTssJL7w3jk5HASeSFK
k0fbnEfZ/22XUevPQKVDwxTmTQN+FRCZ1fqYWU+HwXZpkODHrUQ6xQCasNbBBIeQzjXZ7YznQPBY
RPoUs7fpHlQ/yyrbq0qmNCzNKhVHZMec9rCOeyer9cShb/iZT2PSr5jTlwDudjbZSH0scVaF91MA
FulcmLUY8XmGrnK+GZU7+ZMsagrjyDw3RMlSYsP9U5xXPdZTpxmpKKYJRRNtWJeu/EXI2+neioHc
2rWuN5u931zYGgITbdTJ5kcBDCDrDhyZ0GKDSnvNqeJt45I/qOrwresTxWLZSRdWaNBArt3aCaFx
n/dF3+eEqwxvDeohKV+4L8M2zKMjh2oSfV+pRQRoG/fwan9Y6dWJcwym9lrIvdS5R3S0JDvm4NQf
eDUeYtbx7i+DzFNB3cTRQcFEfjX/DZVIEbhp2e1xuwmYSuUNwRy/vCtVYr2Prs4yN0S2Aag+E1r3
6eXe+CNceSyP0ELmGzaPLgaGHGPOu1l0Of9qnXzhjRstdUdzyTJiTMait75rbq8JMYRohne1tkEM
UyKVtrRH3cY9XBknFLyzunZO1bccyPp0O+Zl6j8VRevHLzzzM7y1wGguaJvc4/XJPcOBRjnCRO/Y
6CBID2V2I9pWNade8j/wgDbFjGABadPrzNhBMt2dSJtwjAWUHsBkLHl8wZXJqPdXHMnUvO7diI8u
CpQtQgZrMco1ROPqYK2srG28PX23i3lLESYCnDm+qsKWaho3SN94Lcr+PshKzh0uoQtg10vCFXJy
SWgEpPi7gv/cZW3bVoQ7VlkVaBgHCkpTMRptZDaMQCeSVs7vDd1upeFVX7s4Zmfq0bmuWFULAPPw
YRS90CO8xgy30YBRNr7BzeGVF5rBAP1uueWsLDIxytDalctksO/9AKoOtYo75nwNOpbFTwHvlHth
QZ6koxgDps6QH1esanw2JWylMOY64Hjh81oi2qVIhaoq/0hbbZAtfeQ0BICGZQYMexC/zq6uh1J+
Yt9RPO9+b/rhBmxDr6iuqXgT78OOd/vvOV+F/8RmLHQDHHUmVGe3Y/0ZUaqwYLRukPLjm8GwmX2t
OiW6ryVUJG5tIes4ONRWFP5brMzQHac57oCCVOWS3g78WJpDwDFtPjvcNOnjuPIajTG8IO0XUNUW
t7sDSEOjsM5adsm2DP+YTC/UYwKdKu4Oq89++Gdj3OV2Tc0yndYVWwuNucynd26wgqh1kqVobtjv
tBrIMp0hraX4YTFcHLUv8V0nowHSwnWsbfV97JtmWk82oX+i2Xi0upEQtMjDhJRXzyj77Dk5r85N
2I7UhdRuWnTf+iFyzbiPMnchLLv4cdPiCcvgWP+WIwurYE/G0Cpn0zWL1WS9u4720W1ds54L9gGL
E/y70B/i8Vcwy7D90iWnUHBEdGDfd6OGch01UF1BxgZk3ljl7l2tBEaEI6BwP72rsozUzSnSTjGu
m9L43Yom6ZpslicgzKPoiDpGC1gHFmOthoOrZ7G8l0s/Nj9wTpbUggxL5JLHnPpFAFWsQTVa7qju
7FAOVE+czrQYJZ5qCr1N17kFeRO1Yed9xSsIxOGCDZhS5nklKv26+rbHbslEK82zI43EJORzMlBI
yQIoig0Ji8R13rN57YabtmbUqPZDBxjGpRGCPFa7z8mc58EefaMW66FgETr/1lSsITbDNZor+zL0
qZvak78sC1681F2oL360NMoH/jkCkKr0c9z5+CpBRuh67CEqei4lraLo5LQRKEsmOtVCtQ4Z82YM
T7jccIyNxstpyBmkAkeyoeRuRrZAcOnL9wxctffdnUk6Up6QRbV7KkMdONNmkMSB0BZq27tE+kjp
zm9t0dTSuXRCpWS//EBbz9ux7CqjbEfD3Ii2MBULcS5AI4hGwZ5nn4X3NiCOq0SI/cunV2jnR7Vn
yaJHkxOJ2wjTU602yjTVUu8mh984C7aY2o7lUBe+AEezJj2NLuehZx+56cmCGOfCn5+fDg2MYGVW
GOFKEDOButnoY5UwsslNiSfCsTfMajQZ39bJHBv7YCtt+s+SfBOAsw2K70zBB8kFt0zVzaISMZ1Q
nKvgO1VrwtwXeTJAMpgJaVFmVdZxmvTfujTLVfZKll4xGSL+h+OTXQZtg13bhr6tHnI+txhLE6gg
UDhas5RhsKcT/cr+mGMqyuoLvC+OpDTO8yBFrm/i6SkIAXLTyJMy5m8yH4CM2ANawOSMwzdsWcer
EIrWdx24K1yzGXhFQ/O5N4UEgb1sSOP1Je4HzYSQGBVX5ak11AVLlDrGDQT1tBDyJxS4IP0l+nkJ
fpQNh5OzZS4x/qVbXX7M+BIpMXusI5Wp06xlFb9xIy54PRSJmrp7fiyt+eyjNvYuXTzS1UCeoFyw
wcg0mxVYmiIV06VVTt3es39NZu+L0pWEsR7PemYPvu1E9dTZ62/3vpLAi8SNHiU/luceIwaoSlLJ
haGNjQW+rO+yMIF4hKkqgk0lgASBn4H+7C/t3UpBKcrT4FwJs4II7M4PVglnvm/WaXWOrGrGlhJz
E2P383msO5zsKa+RYKvppg7N1oxKAnOfZtbd1Myk64PXsxX66KAp8W0f8I5Q7jEwiIUfeVF5eBro
4Vk03kb8vTA+pc6HW12rfrhbbTtnUOKAchM54XEIHbDdnMd8lnTNOL0Kzxvz3RTmuiP6Fc/9XcwE
RVjDn4xDX1DDKZd8keUbmC7ieSEEXE68LNp7SiuF+uTxdNDA4yTipRUsCZIzTIC5q/BrsuYfINNb
Gy27dOlaSlY4vka7n1M7kLVgzw1koK8DCoO2uua151BLBhSh2Hop+4yfWWEDaBHCmvEePWFi++SZ
iMGbKxCT0TZwehw/t9BwCygVifbSWoEK9aame50kCgNVZIaSu/KBV3wKcjMNk5YahMF1aQ271G3f
0LMsaUUAXNkjfi+12IztsvpgO6GHZKyj1BhVZMKDelgK0rQDa74jibYQ0w0NBkNS7gYqZkhS4HFN
OhpXqSGDUMefCRFma4pWLb9jrMhx+dZoR2iWoTM5MQ9VfemoALvD+O0h3XAHM96t4CGgzTnPZtT5
3azmjK2lQwQXWkAVt+I3jLWI4wuXCoU0Y1FTc9mKZAm45cvJgzSqBsefq+3ct2NMNc0iIK/zoven
m2kYw+lT9O76jjwp6r1IeWHiw+sTCeVzRLZ6wJKfEbZMTUQCBS0idj47CYTpUxF4vN41Rd5MVMT7
ZUmGUsUUmd12aOj6GU5IaNnvVXH/jvcUjt0jnu3UfmIMXWy97eDfhSTPKqbZ8qArtsVnbxBaZad1
CEjbbEgeCyArvVYt973WtVxaJ64wzrwrMzI23qWdIpYrowklEH5OqUGemkEmxHa7lqItZVpFZBf6
fWfLI+oBgLILwAdcWI/BIsbwpfDXcnjr2MLi0RmHMOk+6RmFccIRjjeSPDKHpLkHrDFDt4swAEGD
HKwk8OPgaZqQcKxrU+BhhR783ezrHqeJ6TniIEoUzpwwaUaTGDG1kX31idVj7f4kb1Zw0QRgpxaA
ZEl8HRpT/BygdlfN3hqWxSrL6WfGdf1KsWohybk7zxUReQWv5+1SnFWc+g3d4eOEyZjhX9NpQl1C
k4CciX3sWete9O0SnJMwtKzkTbSG44gkHboAm+s2s/YjKAsvUxtQGZn+dDLa3vUWqnCvfk5RyKSz
iUWC/AfHpAduc2ulRI7/Prhx2xRn3Mxdtf6YisRd6/fB5b1DKDPB20TxHS+B6yEnViJwhyCZpzg7
BoGjifCuGecN0dhmAoZCecBDEkPNdY9dqkbznqe1t5gtKWzeJ+QOde1fEE+H5d4XgVQ/BB0Z5PQ4
gINLL0fKGCI+IusRzOfUAkdKp0quJKx9z92XaZX1sMWjZphfMF354tNUciTnh8oV9TcFydBx2IuR
5ru7oI0Com2gDd2RPgti1vBIW2+g8Y2HNLLfvLkOYCfSNt61z3kkkurLJDWRk2iGCfaKCUnmWwJW
hbl2oIMcfS2c3NBwgYGrd17x4ChQxZ7uwu6D+SQDs4wGV/dnG0u/bC4jkpZv9gtzcaxYQEc8uIdU
8WXdIweRO9Mx35QdsNTXDqyIaE+ctbLAP6g0AdX9qtyg9V9JqmQNA3jh1sOPRWkO4UMxrVn8wXun
IVe6ruxebzpHFVF+4NXm5n8QH3XTpwpnLAF6Ws3MRsVtDBgPpLdvtw11IPIHNAXWM3GXp0WCF7zJ
E+7hZWmgIBguxnyxkdb7BdTZkrHlu/PGJKq/+xF0LrV3uTl6t3BhS5MdAQvP6oi+6moKG70xigaK
70VLhCQkjsziLVk7uqVGvyu6/OCY2Y5ApHjO4vvOSagGcVuNqLJBoJosUQBKjuq3wYxcBMiBTQlJ
soi90/xggzCpX9vIWcWdJoWb4guRjrb3mFbyxtlWgvVPTEbEbeiKiMZSD7j3GUzC/RhlJEijHgo3
sYbCz9hF19jgnOhibTLQdcnFrv9QaamrW8L3doARHZBihHhn3ViGLzwKTfJzGkd6j6BvDw19YPM0
kd87cLkyzkgmxFlYE03SEykJ2NTPdkPVWn1tISCGcoyzOmU/Rn4jxzQyyBzQ2RJ7kXWo20zXeIub
EzFow/Jw7I56GtrovFrZrN9aY6jR3dY8CstdXDQB9wlRzqV6EBXz6jmKW3/xCPfMA1mHCRgxeTUU
WvJj0F0pzNjP89W8h1kCQOaFlgk0+c3gYM/67XaZEcSO6JdyV8hGQ1XwGW/H2oENGUAumpkWGlUH
B5TJqbenfOVGMW4XXQ9dfQRxce1WK9gezFR0d1PfkK2aKS8EI+E4LTaDwBDmK8493WHu+qj4fgM8
ivxWee4n1uHk2j0/B3HkgFMPaQ/k5g/k06YlMU7lP2edV9Ana6Fil/ocF2vQ1+e0gtonaB+PwUgR
KV1M79/wmDGkn6vZk/O641MwxeNN4Ec6wjjgMWF4hGmWoO/X9HYsZkO35kbj3RbQGuosBIFEAkf0
uIvaObpqsTBHA9ool1GyqtyDQscPfPAx2uvgG8eBFqh1tmy5MKOS12O8XpJplcIenTIvS3SrqJnC
6laqxmp4n0xemdxM9DUit6KMUJt+uzp5F2aUY8dxxnE6zjagS1xOjk2+9U1E5chr7kUa8pF2uoTy
0aaIcAltApYxBDMwzdrwj2oMakIiWZK61W/YMRG1XkMe4TLZ9KNpyZkHYDP5GmWapvmDm4j2Ggyu
2YjDR5xlstJRpA30oXTsA3NHTLUCe0fp6Yz5WuZXIeOyKOvIY7iSvsyuvQYJb8B0img+QxWDnMKC
lGeHtQE/DHfExc0pxPe9XwufEiti5m2Pf4a6XqvOc9hUgDvDuk6gRaWiW/gsczXNxvGWAA8K2nZE
MeaTkU6sYohtg2XgtpdkCZwuLKp1LF4p+FXyGS5zUlD7YrNUnJGNiol4jk+2M7ojJDkm5U3S2Zge
ZZFfWaBb/J+aHPxcmeAjHRMm6UMRAGd5sKyHOO9CO03GQlQMXGsOXWCCqQOriAwwI5QvICBZEDSq
OeulMiEIerfsFP8Gh4Rr7j1Q/kR7A1wt5YdCpGz1sV4ddO9tk6XY6XeqdePyWWeVRw/62vaj+lpF
FRHJpUJiZpLPkg6DyoXiILO+zgMDqnfMoqIwt2L0W+6o66ABAUw06w3RafQojmj3slBY6mQh++FH
G5KuJhk7NCMpfZ+C2CC8hDYzyfLLlpT0ld+u1BZ8aiZLPU08fa50nzy7tnFc3EwNLymn/A65Qvft
oxSBHac7mS7MPo821i5U4ICiG4NePtseSS/K+mxoz2gpAIy3LR6D0d+arOhtsYcBWTrrLaTlqE8e
8ykm9PAl3A7B/DAGiMhAYWe/aXfcwKrgcWV8BsSBTUmlz62U3F+jOMry4o3j0B1uuSUglJH6bUSr
OT0n5WcvTo/Q5L9hDWsrkJ4+WS27n7Rs8AzOnfQVK/2GjVi0qdkrJpeu6PGGs2adBmpvqTjyhNvc
9Cx6Yg+epMen/hbdsCCo6gWYgu+tzShNotoZRP8M0jyL1m+mqfv8LWU1wEYh7UClV6eGd46TXSZr
tPSfBfcQrW7GiKZWI/a1SuBVw9VWKOZ6RF66uCTkpLobwiBvX9aum/MaTdx43ikqRktx2irTIH/0
hi6HGO5yZkrvlMmyojujb5Bj55JKVjrzBtBr00sn1qt7JY/66ufS19VAtu/qS34jvd/krEFjGqZG
cCSxX84gCoFbjHLcESPpEv8Z5Susmu88heSTvxZ8Q414d7JMjhOjKDuTiG7PIVn0FYoFiW9o1nMo
lIESifElXZMnJOP+Wnnuj5yGmDJJM5t2OdmAHOoEVS5zjMB3hArOyiN2q5m3J28rUPbxfrJ1ikHN
AGQrU3atWvusv3zNj61/cLTvcEMlKUN/ZlVHlLMzW3g5jQ4pslI7Ec8obR4/uqlL9Ymzz5Qa8uoz
okttpKzLs0NQFOHGV7wpgBQDLgxhpodJ4nqQSbNsRSM85qv12dzENZSWaCunmfK9Q033JIY9HNzx
sOidIFNbdLdxPF/LI2kYxcBNE6foykPMf1r4O89RWZxN9OMRsAseyWdxLX1m7hA2JD/ryiB5Ayew
Tk+opL4eH7MhnKqrTDF6LapeoyMfd0m+MpugHqo495z2AsKOQQ/QRTfQAI4ej5YTUeztD8+Lj/k8
vOM6sBbdCf94PDd8lqvALW5ctMIp+tVTkhwur5lYx8y7zxidSebSDsDpHp3CURpRHCornHrZZzX5
T/SwqSGqvnMcmRHmcnihhl+0ZBQGM1xShx5LlpBdmbwfSt4sySZkAz//SIo0QUNYJwpO7qaBVC0m
KdWb/GzsaIJtbpi5gk1XV1Po3FcYvXEVBNc4twdJngBr/xbyqus9jKZryYslmVTrnW0d9FnHkym8
tdsqOj4rWg7hXwNxbBHsuftnjaudH0zeeUpc+cpiprUXs0LanqSYtaZMbepa3O3oD43+35yd2XKd
zJZ1n4iIBJIkud2NtvpeluUbwpZsSPq+e/oanBPx//aWSwpXRF2cOs2HYEPmyrXmHHN5jWzeekZt
02KbW7tZXBInlRBxQt5kr4ps7U6qqUrHB8+PpAfwJ9TWfEONQxNTMKEcMpRFQW8GeL8OgVwk+dip
BaF1KOpy/BZDjHKLF6eJFy/aNcSlUYxHNgc0lhhTKGdYnsl1BpqfY+ZMKjVuvdw2omPmKOc83FOB
a0Ii3AgZHlnAjadK65s7IBSYngxWQOiBSd+q3q9ZxnScz2eGBKgYPeVYsbnsmiEqxBdui/HXbkTN
5QSorFvW3WgjQsy7hLCiEe19faodhp+k6NGPprO75xijXJRfIPYMUE3gw0vTOG+Zz7QofZKuaxBK
pH5eRWCeOmCULgp3wqnN7Grt4eAZAibCpYtbZX6s7T4A8Mryi4aV3r0XhJtlpjCEBYLzwB2u+IaE
4xIlmWnpnyJLRV7Qz5bog/MA4Gvqf2FBTlLCOxBssa2h4A1GUEhOxOzpwNSJ+chZq3TqAO5VKUpW
JoLd7O/cqHXAAhXocVIaPinooR69foZkbwo5pbIlJoWL2ZVld0ZP2IDwxUHIxKPejnXOTgwcygea
18UL2O88toGchVrVJt/ZgMZb+N7JVBkAFgQlrjNBWg/M6Jg+XDG0Fxa5qxRTHAKpJskihcWiEWW3
po3Q2UxSo11Fudcnw70cygjhppcUKHyws0nLQXyOzDkUuF7SEGB975UaDk2rjD99N/MwBWt8qx2T
XtsGUVxtQzid5alLzOKcL/s2JJwcox+jtSWvIFWJSd8VIdPaHDNXzQjiArmrT0LGGAWpI65T03mg
Deg1sGtCBQ7b2BruXAIkdH9NO9pu0A06NLarU07UNDBO27Dl7dpWJDyR7JMr8gZuho6mLbHVfdY2
9DZkqezH3DQCUNmS8UOV50GGljWDiKgWO6d7n3NgvLbasoLTMetGWC6A8wgV1K4MmJsV31BAZIm4
ZOLqsoGrwPSCCm8BXdI4d146pPoS1a0/3ACfSd35G8OLVcYQwyWDJIXlcBHRi8lcozXw33lJHzIU
N5q9BRkRRHafihIgF8u8Mz8liJBqEpA5ZUzOoc0p7s+TROv2u1PIxP3RZ009v9WN32RnapJhml1Y
ndVYckPgrwtAIkstyaoUCxPAk7ct8g0eBJUzh+GqEmEKrq9S7SVzN6s946uM2m8xY+T0i98Hk6vW
MFKvBG8tZOpezRGq5kNnhxP1vGdGxFq7iu2i3VcF4JHreGls4A2idIPkq7QrAxTLAkyQXDI9UojD
slr14alMOwhIdKxEcz7U5HqkG2PL3n1JeT8lGb/9KCac8aQtS+vg63xicpJMdQ972GH75B9KiqdL
bmmS9D8HM0X1zySf0CcdoNb6M8mCXZhnJ7HgPMFJCkVy8mQZ5rUo42laU1rLYuDUnMyVI3rYfb1M
LsDELeZ8KYZYM+CQiXywiDCbm0NEJ3Qh33xBLXLPMdqMoMinoRnQtbVt5D1lUM/c+8lki33KyFfq
m8CT1tQSp24F1XepirVW7w0eOYjlM/lY5VYuOWDnKvan6DYAucYZj6nAOO6Y/lgJwWMV1DQYGdVA
QCtjB8vVB1LiGAEuduGYr4uhlfRKS5nuJLjDxkq7jehNLy9SpmBE0ESJQdmr/bAJTsgZUyCndNEE
d9QSMreZrNqIHbZGVtrex1YMHuOsYtoR/5osGlt620qSFX7GVriYA75LpEQwV4vKHTYULrP3UE4D
YSlEty2Q8xkg0hFlPJAKsjiiIW456OvIWo8ITP0OMTDIiKMpg9Ns2MreVERXAarN3Z1M266nu+2j
gTujpkuLq4Ru8vKoh4xGMaAN+M1niAXbGSWLtstiy0yT6fU2GDikf2XNrqP7qVxcpzvPCZUlS45/
Ck1A+jFtd43SZTZ7i8kMlepa7MA/i7B9XKY4FQGNz3bHz0HHpBvqdYEFpRnFjLphHmo4kz/Irxyr
W6oXi/dqzOIyvRPkaCoi49ci9oJTmoH3bSVEqIAEJiGz+Eni+Th8gxk91DtOY7zBJ9INWgswx9A4
OU1up8a8HSKOBjOKrdJDBKiwpT11BHVjD2HN7mB0LBNmjdYyDUALjDkTDVY5hSt8g+4XzQ/axERN
3ZihEXkD7ZFjJawKFFQpiFNZE4ZCa/rcXkojR9ypiafqS9rnlrgNrJqhZl6vrq8tM1JrfArSRQZP
SO4LElH4oVv6RExvg5Daz9LtfDemIUeLrapdOnEb25miPtgwvKAH2lE44SWdKRwqWHNWYBImySXb
+aaz5zQD3ENPcrgpBlGvGwmwXfA3zEZHc+bR60YRz+CmmOw96zXfJrondPnMPRvG4ngFvQUz/TLD
MbnB9C1aTiCDB4SsLNjM14z1ZrilJVqLt3DhQQ2bVcjQiW2pEBoAfR/FGJzUDNyTgSKZo8PTBA29
PV8jW8dvYzyF0WUDzafd241D9Lmb5UyqYXPkHWjswCkDZE4uPSCgG7GfS+taxnTKCKynabj6N0RM
BZrmLj2uE6K65unZVnR9sFd2tUvschFkJdP+GYP7TdMtvvwOn3vu7pyWcGoA7SC+oXssYxI8TZCS
u7My1Rza9pbQ/XJGPTSV+JVT0pW80xJOVffoOIya9pCguxp5/jTG/j0tb9QV+EfThETPJPOc5Wpi
Aw0fiUFMa8LBsqY5ywC0T90GzV4dnnbrpo+6dlCeFZ24gkAMqCgQQYcQxGtsd3QjR0h8m2L2M0qx
2nGLZwyBXvwQ13GZnQQOjnO2SBbrZB8gWkVsHMDA7k+RE2iq7RjK0MaLsCg/+HGCdx0BRkaj+Qxw
cCWfoUz5el+0xgfYrNFhnPXWEmU+kM4yFdhDUp6qApLW5v5VQ+4kI5fazWnzIh+I6h+2u6pMsFD5
bgtIzHP6k2J2ehFvxlZmZMNkLLq8pyhUK/jiea2GlTi0DsqgjoJ2mq+QG0VEmSBBym447WfNhY7d
tn5uCRGPr1nfivnUG9PZusaTWqTXZGwo5xmXLvijkIHOgoFb+92FDBFFX5GBErk/ssofycxTwyAe
B4tUo/V8jAtmJDZG/eAbLrmpuZYoaeYIIau/CZNa1ylUoJY+4aYep0H94iC65mZBN1O3PcE16Tfe
GhYQOEHQwEEIj1mODx/97wgzwCMqmLEzeI1HlpKYUD0TpsCM6brMC/GRdFfNo9WSL3O3sDMmj7Pv
JhVRQC45smC8nKwZf05j16cvbP1p/wC7pZtPTc0JrNjFg93jIfPGNvOGLSyBUawbhuXO26VIyvLM
QfFWv5qlmUP6TQqXsIcyME3RUo2ko5MB5JaT1dwi6giAgSk5jTiJLETRwyoAt5zpOqMJigSipMxq
QdxI6qgvs447+6argQAtVQaldq5N+aQqw8EQQZZTanBKeMAYI1WuzmnNDUwE8l3BuO1r6oczlLcy
sxdiMYe8WF5V7CtmlPPMdHsqckucGE6qYKPzqpm+V3047krT9QcBO/qB8fDkfG2seepu+lHdijHT
07ntg9coyB4Mo1/rIWc8gTK+2DscbYhyt0iE61Ht5nXSe5itRkI2x0to72oij6Bb+EEdA1TOGWK/
1eWiocKHGRJXjkVq8CF4q2aZw7NADPhH+Qpz3F0NcIb2oYRxRt1Oh5tEyGKJen3GWFGrG4XEfHkx
CEiwfi9CTSTJxGO5QF8LpBVjCUl5X+E8Ufnh8YupVwgZo0eTP0d2MXypeu3+SDlVxFd15GiENdHQ
ieW6zXratTvbsa2Wlqlsk/ixMbMhry3hmw4hRMEUm27rOscsdSIGjtXeBRLosKp2TpYE+T2A4hHx
7CCBOOhd2Fi0ZlbKhUc8ajYuy/hagnSwts5qMUMCayiRC4o+AJhvfBBVt6vsRCVIRMg9S1a5VSSI
SmoiTy4HEMhh/qbn2BJPPl6L5evi++FA2Uo6uRswr01tdMJlP9RndOb78qWVE5qyHc18dGlkatPG
vWXaOyn1paeEDMR9i/y2Ly8RJtpNdVIJ1HYt0HEbSjWWx6l0vwzCMJvZhy5Ypp/+SDBGg0bcMFuh
wqGjsooNSqCV2xHmfoSE0cmVfdpFHWeacxu0p6ruQMzShtvaKD2yK9suiPFE8B4s7ICFN4jboURC
c5FQvxoohCZGDwVXN1XgWyOSV2oJ3Lwu2+wGWaxyfllkgKEY4L9h0MW2VQrt4yqbKdqLbYXcfUhA
zwdNB+Crwx93u9KiO7KXUd3E14zLoDB2EtVCtdepwOyxwUhAPh5L1OTSMBt6JhSCzwUAXYGIzPpi
M/riyMZwQHzX6UQf5iVSixfOZ47iOyOJt5dI0/woq6Yr1SOJbp8G7A46+DI4jAdQ/kOJdEvCWcYG
yX/jUMjuep2G/d2ywLzEzUiXsCINeba6cDlDw1QTvelbWOp+BmMqsumEKNIKGiOEkZCHhBZc0hch
8wOW2Fx7Y7frpLAGaxd4vQ1jPE7dpfrCGbmzho3oGkj2eqmRX+2kNQf5W8UQsd3lzTSJGsJg2vhf
jW+K5cGX0lsjDTtAtvV3U4YZAzpPJ1a+4E+JrOp6pOOQXbtu7JpdLb2JsJ1EiPy5jbH8vCBWCKvL
jHSe6Wc7srGf2TmUt3LHdmDiS79yq+LVaHY3fzN4Khpv6zFr+BSyviTUfhP1UVQAN2uyKOdS2onF
G7tn6Aoqa3Tsa/J7KbgPkUWE7N4kSwb9Nt4sQzNO8iBqTK7kpJZWLnJw1fwY+UmSDXX8tY2YEuF0
ZWSQxJfzgjz1SWolYXAIHWASSEESq3KnMCukcP1oYCXda8EhCifn3EO0Q6Yxm9L95RSNIpAuSCrP
jS9ZkEKWFUQ5JLXSUWkSbyuKjknjq0ggpAa7OtPxm2sqZsYbfAhyQv5Jq+puKeueIA5KfARkW7YT
i6WWpnc6tocOTXH2klWQOLwNCsuxqC5rh9YaLtaGOuKbW3Lcra+TBnhJcoCZHyB2aIMkooPNhD6b
rSeiwNInHOpZfN/Y0nefrbHjLLameYzDiLkpppNf3xGBTRtlh+aF8fsWeLE94ABw65wgh5bpPkua
rJSKfgX4LbEdjJwvZXTJOCtz3L1AuuxeySyz2v4itklxcc/iSfnolV0BqJ8WVtiTaRdk1g8R1J75
oWkohpc6L+z1LnrFrjlInuiLNTTG2dstzTxMJjHnQAJ5Y8fpOBKo3pq+eV7lervcliOB7uRkRHzy
jbLn6qLT7VICoSKVZ7iYCgRbmJRHJBDeds5YRZ3TkZl+/ywNjSLUccsgYALJTih87fPYt+K0jWEy
sJ1HdL5uvKIq/asZYK39iMHU1HdpgujF3jJ64DTNGYmZ2BaQcz9ikQmYZaTQCQBhkUaA5SzferAM
rhMiAonXgbML+2+qrc5+yUev6a7Khpd3H8eDMz2xTpSo3WD4NtbTmK/GjrJHT7XafsxkzpGudWG6
mS2aOTdz7PRjtZ+wI6hvk5Szw6jXs+n9XFo9suBxJ+bKNmtUDX3UckdDuuprcoyqwPxMVVGxqMbV
LBfaOZy9y7NBC3dqdxQKaXIqsU+3lIwef/d8Aq6avG1E+Fp3hwGAgbevfVLKHiQTHI+4NnswsFgR
/saGmk9JEuidrtR8zLS1giU/zAgvZXdIMnwraxTRjC6C+aWizzruQAOGDe4UajbuVWGySh4tnQFg
d9bvVtzUEuQXBIQozyMsphE6XSf+GrTdTCjQYkj/Qz4mGnZ+0MykdkJ0ny170clXI03pBBezwCnY
XiBm0ChwKJx0PJ6a3FoPgn0/OXrFJDPYCPelhO7SkqbrLeInPVICkQ8z3SL7BzmXeUVKhkXL/Yso
YybMuyBAVkshR2U0nS70XuEO8EVn+yEu8/Zn5aD2AxPrTU702MQTuAJGCiZFiMu+45NvIJJsgQAl
MgCmu2FoJ4TfvqcgSg72VHnDhu22UYj0a5AyZ5oKwN+vacvsAzqKdDSeMFcrqfwc0izGRxP6PQcf
WWfyUYSoBv1NxPPMzwwHLzveRqqs5EU0loxwtp6D/hDJaT4FZHHkRe4n7X5JjWGCW4QzOPhqdkJ6
z3T/m/wG41ZdXXrNwj9+HV6ZEvVZWcDX7aPSn0FclK79I20RzZ4oK5gNQG7LQ+ddI06d/YdwDu34
tKv7onyOYHlmv3IX9sr8wMALdeyZIwH6wGKPkogWsABOuYpWLC/Dkw3PFdTQvmlcJ9+BzHV8TC/G
8vrsPvRju7beJrseU5jUDW5r9vsK/W++6XK6bQiPyEWZxgMY+MxiHsZwfcWg9dl0Tj/aX4pnk89u
uRzSLqDNc88TDQG6JUGnaTJPlQQmftWNPsyPKOqxbFCM1osq7yzaLs55L4UvvhPqGQn3klZw4V4G
I2oGeAMOfpFtExWdOJVlmVVEwhPK/sTvT4L0xvEaq/kWZGhNQUKih0azm4WtJJwOnWHrM8YAECp6
hEFlK85QBNuwOYQVLO5+0gumgSC1y+5gyIhfEFbP2nG+w2rJ9XIRdPg/9szOyHvRQ0/O4AYjOIKh
k6pXKVWoqimrpjPUtgok/sw6zg895XgpcRDZTFBhkGS07uuNz3E7wD/ImcZ6aSw3ya6rhVRWDlcR
DBJBio7J6wfXK1tI2CRQJeSg6mRpav4fPXkMZjWqkmA4b5ns2t7J3KYC5hT9De3NOxWWXXHBgKAM
va23YC85qZK6Rz8vKYz53vAsxJifcP40/Vb0XTID/Ay68qvJAwdynT3zJYKP7iJJ1lCM0gR439T7
LvsTisOellJNz+pnoqTbk92C/z9iWDrMCRqq3PMmcheKzEbfCLY4IDrxYKzM5ptpROuHhyBri6g7
eAYz5SERyWwFyIpU3OFnGYlt7C49ajlgbq7P2kthkHZ83jmDhSi40LVlU76rBp3AadJmK3ws7otu
6l5LJC/F9Bg3vtO0ezGV1ix/uIUDhZ22VxbG3nXuSjcJd1U5YMi5DheKNqDMFSzR7TjyTdlI1xlW
kFUZj3lUbe1uzCHl9CjfnPGXS4Ym4eCGYV/Hq9RVxoKpnfYjpf6JWlU0FNcybJk5hbOQPbzVISL9
9JaK3G36FjcfR1H3i906yB6uwwxzZnKBDagI2fzStgVBLxwdxvPFiBubTAJevMW9m1yLrOWtk4dO
15zBmxFG8zwQrJrD0DS9i2myIX8033BUU2RugoWo0IqyE6JUu0UOSYvgKVqE1lD5cxI9oeit0oow
RdqGgDzR1f3Esdplsu6mzsAxEZsuDXwcuK4T+5GHryDrKHn2mUJh/SsZmSQtGng7tCN3TYuEfh2r
7z4Kdhi6rdcX8lswCC/yL8oFiQPuLjPOtBz8hjPkhXGmHF6H7Y0MGhNLE7K576CEWqRvVI1uKgVN
J63/Q2OgEV+ttZshbapgse8HYOUpgtaEvA3k7BYorm2i+G5/AHoNB/vGmm3WIDInEuaIPx2T1t3P
pmlik5mH3+z5f8F1OtjvfyNoKtuDdOUSvCkUfFDIVut//htBkww6CgxWMgK0m56TxhfT2jDcdppO
o3nJpXCBFvbzgvcEtiHxZ8s1LBk7CM/CscCaeUIC3UJmRDUOoBbvXZwRtrlk1hEIED8MRE18igiv
y38Y42HdB/SAeN26RnCKeo13tzUYgL+07YIudf/xzf3JIlUcvRwOJDJwFJpX/lLYrL/fG0ffhFgU
0fzEhaWCB8Z1Nc1MxveeeFIB5vdNG1Pv683Hl13/sf8fgbpe1mUi7TrMy6gatD6iDRBTGHmiKtKf
i8GTeIUT08Y1XviZrNJPLnUMNgDlJQllx0ngYH8T/tEdjpOFeDuJsp9Qud3mOR2R/W7SIO77qzjo
+vCTB/q3yzlsXfxOtut4cn3gv70s/GIlZixFC2mW43gXdg0T1RIYy1laRMTJf/wcVzjtH88x4K5A
2KIjUh4WhaPn2LezDse4ad485WlCGeOc8iyD1DhRuuznuukInFygZKXfu6jhZPdfuMd/qXR/+Tbs
429DBUIzI4dN6Wn+pX3MsmXPJ6zVZG+0kzz/a8t5JCMly29gbTFsSXwbgmAYZF8dJhs0BurQpHB2
HV86TOnTWXLM+tdH4jia/z1SRg+/yPEPQJmX1yngrDc/7gUKBb+N0E5f5oMtEwsdKBm09aYUQ05A
rihQ13/9+PrvXu2Ax+FLV8L41dBNj3+SGFN0nhfd21yRlvSwsLOPb7PPYM/+5OG///G5zUAFjv7P
T3/MEU7hvA+MKbK3PHBB9OBx0rQwt2Jt2EJnYyX/ttoPaDMAyprck4/v893KwU8uXN50Rtc+X/TR
fZKvtVAAz+o18uj6HigLIuylIpeRf8PODbcyKya5vH581ff3LFkCBaogHEaKBfnPz2vVN9memYPX
wg3x7R+KIlfB/eoP1nQ74zJAiixrkdXTRpCu4f77B4d3hGVSChApgGGPVpMJwc9SYD18q9o5mKwd
7FvjYwgwNv6JiVGQLw7R4jU5rWIOYc3u49t//3JJ5fg2/RTF1g8b+8/b91uNU0pP5i3BqVRsJAqz
+MQMeNU+ebfeLWMgFfmoAx/CpoRTfbSMzTC5216k6hVMXpnsZWCkPGnMxNCwQBFUf4Kp/tvlpFIS
0Ce/LJvtn/flFCkWK7O4r0mWTxOHag4b6SY17TKASREpSqGPH+T798hTLFm+x66uNfKLPy/ojWEU
THZZvaKUM+qZckgm53QArKAGCJFFKNZFbCr3PPNTIcz5x1d//+14et0jHBdfGd3Ko28nUmOAPkPM
r+koh3TPOEkGP/vSAbtJBAy+jgtaWs3cfvL2/OUpsyJ53LdULj/u0U2LnGOU9LzxldDJoLyawT+P
P3Fimx3HRBm1n7xD7+9S2awLbPSMVFwQi38+Yw7+2WTntf06rzmp9gYAkVeeRVTY6muaO2lJgmC3
EK/08cN9f5fKZkNEt81KAZvh6C7Rk9Hhdtvl1TczqWketQGSaC/uHGYv2jKfXO5vd6k830XWorms
fbQitJaNgmFaulfObKJ+NMOSSrLWHddwhMMaQiApLdcAicYnF37/CiskTAKrF6UpdcDRJxrSxomX
pcEzviRB0J40GPvqgzbQHrz9wBwGY3JGWZy+TYJ/75Mv9v1KpDz+EbbP52pDzz+6ejQzDwhNm74l
eMPzWynSnE54mHCgvP349/xLjQHjn2tQLPpCs6/++R4NEwd12dbhqw4KMDcHCIpxc2MaULTpLiBS
svWuIlTd2HzzpIz959pfRMf5rPFAENIHXQlzH/9Nx8/exyy0rhtr3UXtfPyOOYzt8tRy5Y/aVCK9
9tHFI3fIqmyGxRcuUVN3xOlCA0l2eVVIkIQfX//4Hfc9YgOEVvyfDVb33UuXtJPb0aH/MQcp3YwN
oq96/kHMfTreth59ypuPr/fuNwC67StBbgGHIMlndfRzo6f1vJWt850sH07hHlonspBlBqJUW98E
c8NfyF7h8aQ48S8idEHepu2C+LMbX3/r3wpex+eVZ+t3sNQgECY/8893AQR3nsWDmp/D3Bqum0X4
dzjjnW9xr+xLRDzOVW2Z8KLirPxJXXf0yNcrI5ZAZB0EPAhgJX9eOarrqQ0QZz3ny0qbgFZ7mSoU
FTsN7aH85Ns+WlS4GKNYLVlTBM/d1UeP223EYvdz2LxA64sq3G2OH+Eab/DdVnpDM2qpTmwksfmP
j3/no6+aRwtgjgeL4QOoMsezP28SiydvcjCnL2Npm2431nqYfkHZEcvbxxc6fqG4EqdNvhyfEyAA
k5WZ9/s5qSmaZOKIFL1wFkRNA0cUb9hTquCtf3HyupnpEDahn9w5EVCpbtNp9sgTZDWdf9lDFLOr
+4//ohUY/cebpRxOpEx2Wc+op48/afAUbGNtnX1FqO8T0INoD4ybIeo+u5dBPhF6LbHpL6Bf6aDr
h7TDs4sEVS9ddPfxn/LuVVMMk9CXASjgbIU77s9nIxNo9d5UIitxSyQJCj7aswu59RWcUvVfrvn/
eoI7ftM0Z1QCWISPiNljAz5aXGMYXn4NbP15stHcbOtVNQQdq222mhkKEtnBQq378f257tGz5qJ8
RZzxeNkUn9PRt+SMggXEkfkzGqI6vGgwEw90pTT8i2nLO56jes7h0oqLiOM7jd2lKSAZgLGQjCgj
0oLXv3QoE3fbWZOOX4KxjRlxoJirrReYhKFXbvsB4sij6R3UXSdIbi3/bUQFM3k79kjWuCsfdh95
cg00Q4bdPTNPKF0U2EH3HRs140NEP6hDl21O2Q9Ra25cMejdiKo+ir8hxHYa7Cum97C0NRjFa/jz
lgrH7JPFwDn+KikRAwoZO/ACPknveOnBPBQii6/dL7MrLFvcYh5oOwk4puwb93Y0uUDPiP6mds/9
HrBqsqmrqOm7C98puhcaZJrH6tQ1IQD4mMlaQf+f0gStLh1rNkX14KMDjYnawhZnzQefUx/xciRJ
NMSeK38Zr4XqVvG9DTJ+fBaydYCjD2499xyve3hx0Se3/G55YO1DlgvFC7KE+76xEaYiKBB8eE8M
kSZfH6qAWL0FcDawLJqJPRKSUz7lFPVXNmFude+SFk+idaj7MkMEv8RoY8PTj9/bd98KJbNQvk9X
wQ98fVzzBHwR7VRDPm5QIJKgWHRpVZ6j/h9SZ0fF3pVINhjd/dtpgfKKB8CWawvaSVQdR1+LrZkj
OQAd7kXpDGs8z8z+tIEGYmGP6Iupiy+GIrDd4eLj2z1ahliBhO3QTKHE45DkHN+ubHxvad2efJvV
c4OnBPnKGkHqHUgt8U/+DxfjPrk/LuweHxaymADRWZnqgRk3+iiGLyjIKpLPx3M3HwiM/ffLIT1U
Cooq7ZPjy8VJ1GBciouHxonDJ+NK53WpWvcxRoH52ct89NpwO2v/mI2OIha94/GxC1Kp6utkCe/d
qR9TkmPD7EvHog59solvOMXg3/nXu1vDGWyUT/yCtnvcA+tZJxxjh8F9bs0xaqYVBk7xIvQ2r8jI
/mQ5/9v9QUjlV3PxS787ASUjbfdVQ3jfLVgPNhZ/1K3TSnauuST2MG6DNYfi/xFz/9J2/NsVNbuW
hyHNg/5xdMSDoVVQ3VvkcAKT/Fp4WKXOVtdqfOjlenRXAKo+qYDffwx88wo3EI2RvzQMcjApMEgn
ed/jhZg3/Vg2X8pocu7s1JeffPBHp4v1heFzpcZ3PCVQH6+3/1sPeS4Y03id49+z+WQnZTq0jz7/
coCuOKozzcR8r2g+ffIz/u2qPm0tPnVqM/+4Iut160yZ3av7JtZMdOICgyOjY30D3zW/ArpLKid5
3fKfH6zHQY0UNo6w1LzH0xUHTQGYknK5b3HynjN09DuQMzaNAiZw8SfntvcvDhdDCQDpeO1vrSF1
vz9ZU1ch3vtY3OeylndhUZYPaiUBxzaSxBnf9Cdn179cj6qS9gCmIgrd42NTVlXzUBOYed+PTXAW
cyzdO9AWv8fFKuVEvq1PPv4y3r+ma/lOhQpdn0/yuJEmkloFRB6493E3arRjVCe/or7C+A2M0vts
tvKX2/M9lhmfcl6TGHRUPILxin0Zl+49aXjLWU3M5zOqbYKRPPIZgUAkZx/f3ftXlHpRKwd0guIX
9I+++zJnn+qb2L0XMCFfxrqedzMSh8tEj+oGFXgEgi0vP/kaj6ovvkaPNY1ux9qA8ILji3pgQYpl
8L17H16sfaJt2mvkm5L48cnLuT6t304g/7kQhw/auzRdOWsfvZwoAjPsMqN375p6vm2suD9UU5lc
Wx5Z0iKqcuie2pyTuPtZi+XvV9aedljEmcgdPVfypIBdIIW+d8nsAq+UV8PXKHTjizYX1jc7HZwb
G4nCid3I/JNV592lEZlzqsbouk7M3n0hw4JrsAUIcSe7tO8eqzUucA+QrHDiU98PSsZESx5ITcCy
26TNPs0GiBKf/BHvfmKWWY8/gOVn7QofVzroVhtBcMR81wV+4py5Gc5DEsglWTmfFfP66Jzp2nRs
vPVn5qypGNod/crj7DEGDPLmDmSZluJ5QF5dnqa9hwtsL8YRnEAalGT94s0tyu9V1TADwv5eAb7d
4MhcEN6KFK/yhrEtHI6DFjMmqcsoa2aDlQF+BqTGdrHy8hnWsVB0xYo5CO1LQmkdrXEZ4U9eLqJs
NVbumjkJxjM4q6gmgWBEugcmZ1cEC1ZhoxZkNA6VJlJeANZgpvMsH0J3qxkNE16ZoLWU+6BqOwCa
A4CRAWC0tlLvvPdnN7lSHThfggYN7p1vJgC4cO6Ede3v6zmICfcDju4TFk7snCkuUyI6sAOMEecL
uM5NnEzn/DXovVttIrKZJZAD8xhlSpNPXUknk/1BZyW4+sNsuzkcE6cVFs7bwJpfFGkz8yUB9+1t
iQJEj0hLnc689VOz8vdEGAfeG8iOerpWLlyuZivKLuTvB4/l9tAhqr7NnvrCDjVkIFkULfqkWplT
q43t6HTwUYQGZKNgDZ62YShcIFB9khRXzjyoljPggPlBLZt5cPzqte7gfrdbht2ARFyYTpBC3yCz
1/mLlavY0DuEKp/0ZGyHadRu+Cmt/LypqnZ4DVondAgBn4c29s5Em2CZeuA3zkKz+3h5fbd5+By5
KIjXsQ/n8+NGa5DioHLa0butoGlgSeygEYBtaL9grWpP//Fa6j8HC83nZrMnH28dWVBPNFDD4g4z
EFaTsPKtMzRfI/AjB5PK5T9fLWCqxOGZZZwa7miBIzcAp6wvszteZkuemNQF9dBHYJjP8pxj28dX
e7ct+jRlXRpJrEsO3ZX1P/+tfhtNrfLcj4abiRwU+yVbyTK7iX9D/wyACuYPTdb43fO/XpR1FCkA
ZSMUkXd1VB6gIPZkbd1id56urBThTo8y9QkXpMEgE6b5Z0v3+9fFp/8N6YhOnqYxerSSoTaLSnRa
0V0gOfqa64V8JYgURg39MF4nnWI2+fE9vr/iOlHnCM7YgyLguDBW6DkZuHqgVvAAPDhVI56cKLIu
Kx2JHx9f6l2pwfkeZQxlKQ1+NsWjN6ZswlqAnFC3+WD824x9fKdEDqIP/x3A2Kp4I+HQ+aQZ9/7+
GKqT7+HRVWFwdrwPjYhHcr8dvNsBj79+YwwN2ApO+YLnYkqjqur//Yv36POuzDP+WfQ0/nxTnWl0
k9FLxW3aR8WjrZqWKXpGlxgPKKaZ7PVfH+o6t6eL4tHWZn5+9FAHK/VFVNZYLora/hajpjopmiXf
l0Zlt3OJLNSDVP3JS/P+l1xb6BCM6DmuJ/6jrzGdaBuCunNuZ4BgqLx9/+1/ODuv3bitdg1fEQH2
csppmpEsyb2cELZjs/fFevX7WdonFjkYQn+AJAgSZA1X/cpbRsR1PyfOYB5TbO+46fQx3UhrVnEN
FSKH8gLHnyQVRMrrmU1SBwSk1xvPYehYv7qhgCElJnPHNTBM4PPKATuQspt/VoGuvLs9zVfGRrpM
J5ijTQ8OZrGqnhkNtpXO2nNZGN5HHYWQwh/wG/xMNQREcY23mJZjQOKlXbGxoeSZfxXD0tAm1QF0
5arcfstIsrcT6vmoRD7DZYs/aWroYQ2iw5fbqHCsFtU1bN0CaO6xuLRlFjsJdhRsZuyznhF1in4N
WB99BbtGwV6TzBU/6SsbY7HM/Hh7ZlcHVA5LJ0jl1SJ7XFbL3ZYwDQ1s9dkEZ/+lTZqKUCswu89Y
1Oo/bo+1WkVX1j85kzwgHhn5Ygc5uV5lcJGm58yz479uCFsAQnGPX0YXBg8RQphfwfp6j2i86ne3
h5ZH4tUqIiAK7oPyPDefzCdfb15yr94Kcq1/piCCFfgwFf05AuD1eXQlRTdxouZ0e8QrEwsSQqIQ
HeDHq44AAlqdgShv/wy9DkKUbtf4ZkEKbP8b5WNye7ArM0sZjrdZ54BwxS82T9AUOXhsu3sm+HW+
Y5Jm/mmaXvsFfDUnAB2M8S9FnfQcgE1/a02Vr6MwR82KzcsEL44mbhGINRSEPajk6vAU5sYT42n2
jG6ALZNhn75xIJcTSx+PHUQj0aKuytmUB/afWKQtgiae09Z8xm7UwZgcaBxo+DHti4MJ6jt74zpS
bbSJQkjoeL2gviyGy3sVcbrZUp87FH4gb0T299EYJ7RiEJG8vYrLTcpQoC5oHRKEkFItoyw7DgwM
cKbpuaCJ9n6GEOztwqmDFWBlQ/iM1F/jbdw6mNS+Phg8InCdDL6Msg7FssWZVEWKCWtYtc9zMNWB
dwDnFulYM7f1bPwJXCQksXI3zAzNmMqo1RlPQuwxUDjocSIXPx076XBy7gxkc7eqzIuFpm6Okqes
xNAjojSyfMpDO8EWp9Pyi2JkFmpxtgYTiShj8HbkpKit3p795UXPTJAmoIvDY0632Fts5ASMPmDv
JH+GtBAbO/SRM4MMc7Lcw+2BtOWHURtUga9aAE1ogazaH2EBaj1RGulbFehHE4Xvgzc1Nr22UvkU
wzuMkaB7cnKlfR9YtfpRqAoSoyTv9lF10Bw0irQ/whVVP9lqmG+E+vriLiGDN/DZ5eGUeT2h1HJH
dGK2jUjU996sd08BRUA0cwDsYAyDdnaRCGxO8EcTJ1tr8KQ0RuD/MZpNtL6Rs0XCeedmffgZVerp
rMZIf9eZd6m6QoUuE5QQxmby4wJbRSQEnhFw7ijkjT8yl/85Dl3I2xAAfMUJGa9yNKuPt+f+2tfp
wNTAGtKNXpf2h9nG+sxzEChGIy/HsxMSJ9Q4UznqToOeP+Kg0K3dxI3A9OL7HWnePrOdBka5rh66
XsAamCyleSrFZJzKxNGf0IfGWNN1evfYOFAj21aqIENb8RETxRlmJEirFJpMlaWhsMc7f4xHszlN
yMPDcam2uhcvQfU/j51cQXIJ+lwqhWH5ra9vSCUDnNDCMr+34rYJD0M4AdhCpm9PYBXtW0mhA0+E
I1oGHcHPTdQ1PEPqbqtWfLBL/NzQoDVOqRHGx5pOFag2lPV2Krq+6K2ioFagnXtCDiuCuD45sJNh
SqCQIQ7oNv0RmDZAdbPmjfO5CJBATFEgxYiWO5LO8aoQbLFv4P+1GQUDUN+zJvAvCcvsa4T0PxJh
/a8IxHa0cT8ujyoqNyajAtHhQjZWcQPk5NpEASu8eACgBXSpEWAQHSGI7GG7VzvVSzcyivWIALBU
cAsSk8MBXLw3Bko1kSvs4IyeITeQPyr8vp2X5DYS3DXEafP59pFYD0gmQW+NHhB33yp2sAXyyrZp
5pcSSd33ltvaHxAWUH/AZyk2qt2LK/blRqcqKa3WWcEVGEeZHbv25qq6zBGKQD7dQu2PrtXpRkii
yQ3+7wHg5aAwAgwH+K1D+WBxlRdIW+GqmuSXmFArQMqZTqii790aSdZPkHgiTCnmoXeNfV3wzP6d
QmPqn0knxzZHUrykzJ8E/YAzOdrTiHjenvDFMy9ngbos5itEhiSPy6q4RY1xAqYfXQJR0ngrq0Cy
21rJBIbjOqnRdHj7gKAMkXJnfdfQA8xsRTWjQ39BK2n0frdW7eb7tsyS9JnCRm8jVzA7W8f1ylpb
svZuYpYMrG+ZskFUQKs17OMLyqTpeNH1VogHFHKGjcW+Mpu8UxT5+JOYcBUlWHUJurlD6YmXChNm
yyzvy9axUP038kfaKFvX6+oeAqquwR4EWCaZKsv3ESd7gxgtwe4g0QIikTT5AfNPfEVu2T12sfhY
oUO0v72C18akI0UkJDfOKjbJeuiD2NPEl7QBoYM4grobOc6Vb6KUjeZRou6cxso/3R71yhIC2QMC
Q45Ib3q5hD2WBGaF3+XFQ29G8ITUWuZn6LRtjHNtCWUPTBIQgFYvi0RORXOAVCG94LgRfrLb2o3v
LPR5nMOgobS589q2/3L7065cetyy8A00bluu20XClKYAH+06Si+23ts1ajt9/5cnuvqRZR50o9uD
LbE/5PSYSBDsOQDSZOorJ+CflKVBAzw2ZsIgrtquQRrf6XPla2na6Ob7TY5y6mGq7HI8FqMbj9T4
vQIndUytkV3Z221vdhtB3urzPaAwgE1lJ1Du5MUF2baeBQ8/NtCMi4tPU6DiTceFlz5Tjp23WD2r
bQSeWzU12pwepc7VCU1GcyAamedLo6NEtCu6SVymiPbfxlu9OiSMQ0xNldFFnHRV7FeVTjMr5OQu
Or6bB7vohwNIdh1JonbaDai0fOqQvD3eXtsrMwk96gXErbLKy42EJ0GN3WJiXRzEeLRjGOI9uEtc
G2HYJMCNceMbr8yl5AFQ2wQKA+VQvnz/7CSjLXFda2LzIlJNf4/RDkp6KIzn+cY41z5L1tyJf2jZ
0WZ4PU7soeI3g2e7eHahVjsjRhcWnm43BDtrHL2NC+DaaFzdJL6QYqhDLUZTVSGSNsGEShPEf/4w
qtWfAFG0Z+gO0UbjZD2DgMDI6DVQYByCZREK5EDjYWHiXuDht9mlSVGHoLOVRm8NqwAcA62hAUvV
dA15sbEC5YM1+5JZYflkOPC7fbRaqqOIu2YjZlxdoIzFajGFXGlr7FdaOrgLZrpzMdrcTfzQ0n6M
dm1/KMFpfQNpqu5vb/prcwhwADYi1TJ6vov7LMAous/LwLmguJQhxlWixn3g5gzt/2EgQjk5g1yc
wBVeb8OwnTWFwN9G3bkqwgMD5Mo+QqHl9OYPojRISm5bvO0r8lQQIT/NLjQuqdHwKBjTlCt+qGtx
eXd7oPVO53lDGl7C4On6LOE66H+PorSBtWa9pfwpiwnhDXeITNSTBPpHbx4M7AM3BWV7m6t+8cih
tI0+AriOi5Yg65jpUwo3PzOozrWoevwvg1F3odNDOLaCeGH1kuF9YJmX1q4iMugIodCTUQSQ/hEr
StONibyyBSk2qi+cSeDty4mM0s6t7brhImzH5GPpCq/zJ/SD3lyE4nZnwegI0oBYA/PoUCU4YmXG
ZZiNwfG1ASezPbLJaIHNRYBm4e0lu/JZxMo0IKlD025dZi6o8ObSKiy9n3sPE6OkcKNHzALiemOc
K/tQAvGIAaAMEjsvAgAzL9C1wXj+HiUmKSUE1Pq9as7qb8NOpq05vHI9sScMSgOUTMAaLwYLUd7F
HWNI7wnpsAtJBzN5N7gjAsgx6HW8lnp8b98+jxT1ZfBKVLnqO7opymeOUib3xVyi2tE6s9X/0Isq
mTeYDde+DdKlRaUFAsiqM44ewmRR6opRwJ91xKoLwrX60ZUK1zlQCXTCD1nk6WIjh7wSUlIDJnBj
SoFwu8sr2ByieMIUqLyPJsQDHVr/KYgRnwrJhGr9zBE9YU42KHswGwn+pplS/CwK8vInlNPGjfbD
etdKJhGlV43onWL54poG8DSOqEhn95U2aJ+yyp2/CMRC/751TRmFq0Unf6Z5tOw0zDE6hTZSK/dt
kea/K7zgnd1Ut9Wv28OsjwaAEVuW+2kgr9+cqqn7EqJdek8LLjV3WPS4uCKQICBbbbyxe0JmYNDv
o9YP2EBlDvXXD1yeTzlVXzO4lA5SgDu05t2fkZjiZNdlEuP81k9j3nixzetcs3YYsIhMC/eijLF7
xjJK+9sKGn2+wP3B3hhsvSm4lfkuRiRLXof9VJhHTFumC1KKar0L5gZXT4R6+o0TuF4vWeSkDc5p
IJVZhsQIoo1ukRnDpair8lOS6OoXLlB8lUxhfHzr/FlQ1ySHw+PaXDVLFfBMCCeW/YXC6Qylue9q
1AnSOf0cDQkuKLdHuzKBNoECF6eky6ySfqXKaT7NCqNN9QzUyvOqr5VQu2l/e5xrE2iS43OJyLRi
2VALaKxYWEANl9gptF8Zpg1fproa/tMJvf7cHuraJ1kGcAkoHoQmSwxBgQ46NEBgcGYdF0+OCZTY
V9sw2EoF17cykRzoKEiHsga+jHw8taRwJ7rx4phtdI6bKr3DrM55QtTHeG6Q3T/+D99FBYPSkHxv
lhUMfDyNAvGe8VJMmNDtmgCoKwaPYbRRQF0q93BfkCbZiEVwpGRLexHSpXD0cNiZ2wuChgr2dQE4
vOxbIxovQnfSRXz6nQpCu0JKvxNcZWhetaFsUVhh9eRABVEPVoC03cfGahAXtxusmv42c2qJ/3Al
JbbxExQb7T9Cq0QWXbqUMuEXD6/ARjshIkjR8q0TJwHy9PfABJAOLSfOQO8Px2G7vLi4kDQI6nZ5
iIEA8qgbM3dlk7uyHkzZwyDLXHb3RkXrJrw020vb8kJfoqKwzXZP+u7EKMmjiJ1vATqu7EFJA5VM
RPQmVkmtFyB+F9FZvdhRhKRFNJ+q2ERTw5lLb9ciNbJ1u68HJKSjuo7iAX3qVSmiEVPozmY0X7Sy
zIG5IhJ/yQ36iadwrGAvW6JSNhLP9azSwCSJpbJF+xSexevnSyWiUrOgUS8G3ljIInt5XRya1kRv
Fg37LNu4qdbXh0xjKJxbMJwQQFoMR+/CAVGQqJdyJrnxVZFrn8EdGmIjOr4yk/RDUKGRSEA4y4tx
9Bn3qKSaqovqhrO7Vyacjg5Yw+T1ZaRL/NNC42qLindlKmWGAbhJFsq4uF5PJW5TfYjxUHEZA/52
aoyxaPfNgBfqQ9A1o3m4ffDWw1HcIYiCd070Si66GM5mb2qdOl96tQCcPAbTeNI8BKR9tKD0T28e
jDictxNqGhiDZbAax40AvTmol2YQ+BOkeoyxDlaJOe5nZov87NuG43kh7JC9M7IbYD+L5TM0tUfa
vTeQSiy87mhid4BPblj1lzEmtNwYbblZ5GP2/zVyWPzrUhlKrQSllWeewTPV5Slre1SRfa+JwvqD
XhUoGfmjpkT1Rsy9HlYHck+5AlAuJMNlk9ekiCXh3/o5DEIhDo7ddPMdYWvIO54gd/c5Qey03Wi2
LA8g1wsFOo4eIl1SE2yxa/B6wj1v6qczNp4NztvQy3G+mBUgAbeX8MpAvHHMJoBD2QhdnAaQeBYZ
lNGfkaOMwzsK5m0h9uT76BNsnIQrEympr55cPEZbflOHir+DhHZ3hqRizj8CS4wQB0alGpqv+JuE
5qlCbar8evsDVyAQNJfgMXpQJrg4aSTJGfinkovVjoLUMv4WAQaRRn0XVk4c/gEZ1Ic1QPWxUY09
TgaF+AXuZWx+YiCFx7NfR5Uxf0UeSbR3KFHW8Y/RivIqfwekSGtggUFpxRDSCNXj7R+8vDDk75Vg
eirrrk6nbXGo2ILEHRgRnUvseu6xbsQzfu6zDzmV4g9vHgpNCmoujIO05TLI4bhxsZdDcFamNj9j
laDaJ3zAPNxFssmzNkKQ9frTjCZPocpDDrtqSncdjqhiAHXTwkdo97EQ5tei6bCrwlGsyI+lSPRi
44FZtiokjIHwjdMLkpY9sFh8TGkwt7N655zjuSH82dOxsu7T/M52i+7SzFF1oGocb1Q5PbbUv21x
OSo1H8KRlxtyCTbPQkfDZDN3zqVt4//rU73N0xNUbzWLcWjCrABATKso1RMa9e78eUpwy/koQvgE
G9HYCqLy0hDjrqVDjPDLqo+RpIQVxTAOZywARuc5gq+SQazNqgEHpLwnYNxhAlnnH0PExFt7D2sr
7884KReJjbNUrY1fKc1FxlEXPHG/jaSPZx/nBYo+R0WZMWLsUvKXn0gVq8qnEehUY+P8ME7qUxGi
NPO1x3nGfKqSACFUZLU9M3+ovV7/3oT4aXzQaEKWGxjm1eyzy8hPQYrzBq7JBWkztupI/ohFHDKY
Yhcgfdr9R+esmfctjzXW652l1TCm8rY80hPNjMeiTfow3Nh867sVxSzmnUKAh1rJ8iSDXtRC18jD
i6XjNvHCt59OGMbM+saVcWUgKbIjmX+UhVcAvryD8mtXanhBGQX38MqqLOXeETxa+7deGJA1ER1H
F1Pa5CybcNGsFCYem94Zx1U6qp5o9fejVeWpbyq1unFzry9C9itlG+qZ5BGraubQpuNMVKaeG9gi
H7BHKaOLQyqqHie4HMHGHK5HQzqFUSRLm2dqVfTS9MDKAd6eE4EM4ocsDoTyzXaQB3weA0VMWwTY
K+PJ2ImsDBVMCURdPEvKSMqCb8cZ+lxio0cN9D77Y4puspBkb0RATnl78bT1ZUjES06GFhPE91WT
Z8aVJBWaV53jVsXcw+d4esNRlOAQ34eYQUemHyDODoEv7TLRtf6sqyL5gU60VCC33AnDEtyqO5qg
WCO5mERooxm154CKbWqfiHMpxWJGmWU/9Zr/05sDMeIhCsC090Hvrl6rouinvE/r7NwKhYEgWM7N
Ac1iLburSAxrn+erMDZ2vFyG11e5rBfCqUcQAejEsmYjWtPpLWx0z12Jv0m+N8xp9j5itGuBotSD
YXrXGPbkfFWtqcg/YR2dxsPGT1jvFLYkKQQ/gdBidbqrXIwqsjTdOQtmZMfdFA0zP45U3KbDyRyd
jcfryhfT2QQSLKveLkv3emPS19SUunXGM77N6bGvVIyg9MG7wwPAetREfKdm6YPDLfbGfrFHmwR2
PYAf7m9SwkXFJaqEsMw46M5l2OCHrmd5ph0mmhfDxjmQH/BqSXnyqCsiOSFPPEpJrz+wS9xmGhWM
KD0EjJ6LyayRsSazmP6HcaggMQz7horB4oQDbcLqEW+Ds4LnYr+DO5vQIMDk4u72uV7FVXK6JKIH
CB7TtmQoDhBLsqTvxjMWE/bJaFv399SG9pcaL5L3Tdm2G/fyev6YQDoEFMXkRbIMqA11Bl8rtOYM
zUv/pmXO3O16bbs4sNr37ANJaZcjgfxY9qT7TPUCHD2bc9I2RuVDVtGekzp12n0/QsR46ymTu86C
IUgtkw74crUGXup0qKPmjKUldiqjZWXOBV2Xbt5DpN4MUlZ3sQxSoJGgZ0VFncV7vQmRrAmCFkz0
GTn8EMoDCim+S6PT8vW2KN/naSAtTjvQzW//Tjo6kvhEaISY9mJXoo/qAkgM8rM7DnWHZ17nRkdQ
DfpnitbZVptVM1aHjSa/BNgSh4MuWC6imU2RAko0O+dqG6m1X8HBz+rjREzaW+cCd2/vUwSiofjh
DCh1iV2Zh06a0dFrS7vfp61dOhgUwn2p4LC3dtCcYy8Ywo1Lb32GkNymwUcMK9sOy8YaUiL4CalG
fkYBrKBqiB9zdEfG1Oh/4UiByWt0M6g2AtUrgzKWzX6TilCIYbzeA3pEXJ66hNtM0RDuTCTVP9J2
GWPcr0qcJ+wi79uNS+nKmOT6UgXxRbxtWdkb+go/AcvF6xR3UdXeO33qwHZQ8PVBhD+zTd5UqzG7
eYsAc+U083xzmuFQe+j4LD6WTkE6ISNbnxWjjn64tMMfkkzk7zG1dN76kiB7BQAOvUnKz5QV9dfz
2rPphTnmzXmAC4zniztkGrZlpCZ5+dY6jaZTGiJGtei2rB8tuDgowNklXHC8Gn6JKvEwplenDUbo
etHYI+w2iSCQVeDFB+EX4wyQEbwzTvPpB6PuvCcJNjzqpW3cp72x2b9cX/EMBlFRAiR4wJY7s4mC
Lqgr3T2r+pz9tDss6nfjDJRhI0NabwqD38kNwSjcusuuhFkOTW9Opnc28ir6kTvG9GDhfxadvBiv
ncPtd/LKR0mdecllowG8VsY0qtjy8EM8V0qd3Du1Gf0A3JhtvI7rTwIADquH3QcCY/Ua91FSJ1QR
7TOWIKkllSeCnpYiQC48KhrRv/k6J8PkW2QFhyLzMmoKdbMatbl1zgWS1+aDA2s2KvaKFYj+rijj
0So2LpBVdi1XDAdkNJD4K2n268OFlUtEtpnYd2Au4h3agvaHfhDdjwHzdl8qoJ6aVl4lnlV+E1o4
bhy41fTK4fmTcApA3ErpBmW+CIbpbN+lmRsc61bLcl/1WnfvlUb+8faGuTaWBJvg/kDatFJ6a2ws
jdJKOHca7rTI1/ZkZvDey8OslPHGd8nr71VQyhoSC4ALoWYEnnExrXMU9kKHAnQX6rjz1HltqUeq
kpV6Fw5Vh91nqPSRr1i8T0cr7bR54y26Mj6iT7x/EjZEbi8Pzz9V0myyGzivjX5XReP0hXoU3PIz
86yS+kwaEdEhdK2+/mxQ6G8E9i/ZnG3UB1fTzZ1NlACaCAlTc1UfdlJccchexzu90tLg2Fg43l+m
1EI/zDerPhg+317e1a36gj1hqmk8yVKR/Pf/fLLDgna2FfanxA7n58BMw7suNIs9Nd2OqqDTb9Ti
ViEfMESeeWBnVNXBaS9ewLQQOPsMcXey+ig4dUQFxHpVdQghb+xgDmsY+lXj4fZHale+kkVlYxHS
opWy3FixixdTEtjilFnaT2fWBgOP7vZDChjygnONdoyF67yLNfuLqonyA0oc/VkTvDBp0RbmvrfV
+kQn94+RaM03Jw2n4+0fuNp46FUAkkIpUoJcV2AjgAl1OulxexqDwkGiLuJaSf0wKbpK3yld3hvN
fhg0tftqZYo9751JHcytrXftR0CZN5H0Bway6neGSs1vLJTmNI/4fY+T+dDpoLl0YwwOhjDcnTnW
zpcyN42N5Vnteb4engkaP3B3JF7j9R70cCorvDxrT7mCBcaYmP0x1off4TyXGxHuld338m3cZNTe
V31IfFzA3lptcyrBnGAur88nPG6dTxqW0cZd5Y6uc6BNUjt3t9d3tf/ktILshJiPJvEq2w5jHQwU
ljLnOQs1M0NelTrSM66skzvQfkEJvfLDgZXZElpfTS0De+gDQoADBLNC2/Qu5oNelSRnPMBQZdJa
pEi5R2zjro5UdSPkfEl6X93f0Kdpa/CdsrO8wle4ws1qJcQM2NOycCeiHDIcqi+nQYv+qyFw+7HX
qgeMjiu/mJOHzPJ+e03xHVfR/L7XesWfIMtuPNVLeh7CaJKnQUFFugwgT7bYXeYw9DUOGMkz7lD2
+BOpwlaAQRtAeYU+yDR8g3FTx43sTEmk5SWNuwihmslRk/YeVwdU2nf4OwTWx2iwm8+3N8b61xH2
cfLRvAOOR5a/eHIw7uiQtIrUJzuYFGgdvbbD0Iq/RLP1PfDKpN+1g5vjX2sO4H+bUqsurTnlTxSg
q29di9DDRoVx9ZMIRdlpSJkQqFwJtEUN+Zi30X0YAq32mn1f4wTh7iNpNxTvvW40K8gFXTNFd1Xd
B1nwiC9GmNq+FjRV+xToep+51OaMeFCP6khdV924MJb3uaRSSNVZZo7CAau6yAUipKZREjbSd0Gg
Y0/8pdI00HF3ilAUb+9gIBT3B0VtUBTwc9HHXrKbUlH80c3RM75gijYNj1EYTeJvgN6pccwAaeFt
XmI4ZMY7KpBO+0jLAk2Ajc24iL753bBpJF6dWipXwRLq0Wp1Zc6UNh6QmYu0k6U1tXVCISnb2FaL
Y884niTUS3MJyflcAj0JXAQuaUr7UOVulvltV3S7qlLCn44TiY3FWDwbL2M53G4WHUapYLvYwfnA
7Y3MvUAayBqqh2pyc+yu7Q4ViHcu7Yrx0bHGIIl2k1Fn6re5d7G+3bjXr3yvDfSOzwX9iTLp4ozn
WhWjkJHXD3gHRY+eW+LGiddkI1MPp9sSmlyNxtp5QOM8OJ6E/8vdhyYB5kRt1D/YYRcEya7BsdA7
26bSlTYagHkdbMSl6wGRBSFaAm8q1bSWGaJTuF1b4Eb20Ay9/lufcck9RIaWf2+cJtDfOpcgBRwu
PPzsoLjho/D6NbZmL3Iq26sfqEf2od9RhvkFpy7+mUIQ30KRrb+MvIKAVqXLT3V/+fQnlh7MVWNo
9xSpjQ9lMqufMWYVH9D50L/cvmqvDCXxktAQQfSt6wd61cRRa3bGfd/HwSevcl1Ak0GYPdrzoG0k
TS8H7J+XECo9ogiSyCo7hWvOEij9ckpaMd8Hk4Z5nY+1TGJqfuNZcfe9LSJV/0xeY4l3sWvX9de+
wuVk8FNAGimmXEku3HucHTHe3ZVcJePnwcm1rEF4Rgy17eMcUphfSya0Me56u2ur4ggpi+70Lg3L
obT2hYM3MgZX3dxr58RVjPyNkC6+EDDQi3QMnbu1yUIg2sgxB9W8Nwkt4p2VCtC1odbgfNuCohEb
N+d69cjsJbVb6lUzu4sTDmkrne2xn+/d1OoqZDq9/huFYrxb0joMtwgd10Yj3ZUdJyi7K80Ud9TQ
sFT76V7LhcbDENbdb5R5UOMgw2+2ypGLaoLcLFCZXmIT2j+gnV6fONuJCk9GvffdrKY/Uws7OGOO
f9atqPwkLLt3+aDH90Zq44euplu1jEVs+jI6GvnSB4lqwipoMxOv7jC7H9mqjRn4NH6hDNeq89HA
HVr1Q8BRGzfM6hUEZE48DFhOFgw5+q+/d+yRi+uhlN7XiT59G2cL1Sj4VVvwsSuLiIrbi1qU3KzL
LYNHJaIh4STuS1vYn3mlmu9GYlBAaBKg4Rv78+WJWZx4ppKUgniELt6yWkjbwHOrOBP3qp6psLvL
vhwPaK4E7VkFM4WFvGkU1klzApP2ii5yccyb3BH5rlBizCX3b73tiHR5LDwUupDPX0YAdm/ZAWm9
el94ddrvGg8vOiyhi8KPkirbSG/WM23iUMZZ4crDsmy5oGXquPhaz9M9KiLSPUNzwcuKIcs/lAjp
dRtTvR4NEBv6v9Dp+WMlfTpYERVnvFzv+0rLEM3I7Alzd9F1Rz1IqAzdnshFyvhyzzngc+nBcY+v
et/OYOlTHcXccxbKSTl+3MYuKl3vYIdIkAdcuu/nptT/uz3qlW/EHVICZuidysb76yMy8P6mbaxq
96OXGn/A+4elb3eV8yHoRlLGtw8GJBAhQIckcYVJgwYYcPOGKow5Rf2Cf7uV7+jWtRd4qemW5emV
L5MNfIywkCcAirEIL8IKrY68QiF/7hOT3WjUENgsr0W6qFG29AbXNw3Hn7YSUTedkFW8PeO+Uevp
aD9oFJ2t3WhHavvYT3Zob5S1/v82eXX+X0gtNDOpZMjoUP6UfwppZTjjAOCV2gMk5cr4JQVdrA+q
mbvWTGKUhWS3QMRyBz/ZqK+MP25susqBLy+mH8U8uGbkd+44a5GfuFbTHQCZ0WL2jWgCRbwbEd51
ftCkiIcvtMxa8yu5tuv6QRRmBrLSiEKJs12hgR774xyNA4Om3ZT+ShLDsbFT7yl4fssbDCYuntUk
7XcKPDa29lne0Lk54Rw9d5nvhn3fuDuhmeFU+lXlOBNe9P0ANs5vWhi9ik+NzenOVuqyKX0R94Sm
fu1GU5Me6iSt7elAlKWK4C41sixGUUhr8fjbu10AQWU3jRA/cCOfVbPq/EofMoUkfKqT8SP9tlzN
fCWY2nq409smbiIfJ/IxesyA6kRol7NBTHU/5S/5TB2ERvI+rkJh/pdgfDRGPtJJ0EreDRl1W1x8
2dWW7idUHrAAUxCAjuL9ADSng21NlBhkO2/ADC3fl5GVTD8pXFBxQqhRz8dpF1kO3dlzo7j18Cm2
c73OdxBk+9Ld13OH59O5bd0pCM5sKnope2DnuVUchq5AZ/oIajWO3pshQuPFJR/1MPlg16PqPeSa
2/XOY1Zj7mrsDBDOg77TLazWMWyvcVT+ZIi2xPG70kp8+QLaxd3n0fCa6XustkDQd04i8G+ilFKr
eIUjh4y0Je4kbDHtmBIp5OrnAtkxExXsMUZv55C46Tx/yV0SpHFnR5mjDYfZHMMiPk62omR/RRFM
g7p3m6GtHmZ1dkp9F1iT3h2dFPvOP0GRqAVywUzJc+15I2LlVWrTnbozHVEGn/Cgys096mST9VMW
htJnfE4L+j6epyBPvSsNJ3JV9kWHYMBeFxrSFYGIsDvxCy+yy5I9HyqYHR9CJzTMxvccapHhMYpx
onT2tHayeNi5MHlt49sbrz4JfiH4saV6kI4e3+tTWyhqMsVZ0zwIt/co/dSx9UyRDJmbprK2at9L
FDa1OAk9k303avweTOHXozmRo5IWxMljp8ZjlD5UxYQaU6Ymojpgsow4xgG+ZOcMfhwTNp3DlkRs
ukclesBMZEI2uX+qB6Qk9ENji1HR/Tkxqqjb2daY2vkuLtO43OpZL+NDKggUENDCpT0APmBZsQcG
njsg8er7AAp3cFeVcZzezYVqZPeZmmoncvKy3Hh0V/c23GaUoznNoDmpMCwixEEPq4wuWvNg4xUW
78K0CSlAtXGzFfyuBwLSRvmZOJRIaVWYHWYnpzA3x4+4j5rDrrKmUD9ZXQgb/vZGW86iLMPSLZTV
CRRBVshKvVMCFM885V2vpzWOwIqogsHZObKTl+1Cq5maH3qUSgu12wMvSXwv/FF65hI+RzdllTlp
Eic4qV7/DuqSln2j32Nk76s+N4idijo3hh/c762w/C6qHStDmcfNXX1f9wnibBf+Y06jXyfeZFW7
ojQL51gbcRoIv8szxTjiHB0P3U7LUPNFvDMXdvILiHfrzgdlGmPV+OpldhvXb5xPSqaSS4TWjyyl
rZBKWVPENE2q6D6vNPWPo7fet6hRh6cqzhPV13PcgDfa9KvTy5BSDZqqo3QRW+UTVgDc0zWC4GJR
Vtc/jVEb/bQykwfMDSJUCKPUFbOfBZqKcGEG2/SCcrz71GIvq95FkzZ+twq7sU6Z3RgTsjMUb/0h
N5O/txd8VY+DhiRVHSR00dYBgL++ZHgWkXIt5+Zd5kZR9pcXv9GbvdDLKn6oqGbrARZaGEVyx8+x
nrzLWq9WNsKhl5vsVTREQ4eCHJEXAD8SvUX8Cscc5FjaWo9oNxZ5+ntyZrw37nurrbwnZA09Qzl0
dS367EJenQ/nPlXxdtjpqF+W/b4cxiwM/Sqsc+upRColaR4AY8Rqepch4jAnfxO8BHuxn9OYFp2f
l50yfxhK0VQ992nZNM4Jzp7mPIuhCcb+uQq9cJxOXqeEWbdrUv756zjYFFO+ORb6bVs0n2XWACwA
SAfIe26PK99v9WbcGnXVnIoYy7JmtsRjo8TqozRgP6c4Qx46auobebUtl/bfWZejkjBAdSaaXzPf
+imNqjav6tNsNtRImrG6VPk0c1I1+2Cnc/Y0RxFBwxwU7WV2o+SZssN0T2bc+NOAnnJNC/SjLsI/
gnfsYuYAsiKjaD/pXlScQjN2vtTE2geU0+qvGSo5Z71X4//C1kxOjojznZdF3S8ddETpl2M4fkiG
ujzPoSo+WwQoxxaw16nDNuVZ07Lib0YjgShFjMN78N7eO/RBvYcsphV4DNS0+TLOmBXapRV+x2CR
120IXHNHocA6lPStHT/HLfisdkb/nNWBcggyR+ywM7IOKsytYhezrw4BSLv/rL5N3htzIB6DqRvv
s8D5SKd//M8xhLMBYXid3shOE3gXEhwWn67b6rVU02GsSq9pH4syV8bJ1/t6iMedWlf/x9l5NNet
pGn6r3TUHtXwpqO7IgbmWPIckqIkUhsEJVLw3iXw6+eBqmZKPLxBjmZxFzdIKoFEms+8xkzuOyUT
6o/3t/vrAenec8Cz1qjYrgnqG8yCk5p1Z5tddF3XAnVXt1a0VnuSenjAXwub9sZH7aHL8wWfJfTp
odGA2lv5FutN91uiM+RlKQvRzddhlw7Jg2E1YWo/FpIl4vaTpBaZvmkMEi/rttFTKhSJ2yUVa9KC
SG4hF6WOpS6upTFzwviA1HTXTR7mRaJLfMhlwOjxaaMq3QxeTgvHqq5Q9zba7MaS5ilFN/b96Xv9
Nr++12qdtsLakY58A6Ux7Z4mcGs3p1DSVGSlUPBU7hNtmImfY8nqenPjYNms3Qj8fKp+F5F9LN/f
f4bL2ACemwNsCZVgngJY1hqk/DajSV4iF7AU7bFKysl61BpL3/c5JaIr9KqbOiipF9+9P+Rl3LMO
SdGW7Bg+GL20i0tizIYFIEaC7DK6klrnkboNZunZA6YSN+8P9fbtiOKoKlDHQKDzDfYCNQ6oTonW
HItGjgnjqdbuEcuw2qCtK/VQIBLyUVfh7duBlIY4vJYz/iLkmUsuimakFudEYVu42GmrjTf0Tfv8
/qtdAntXBSFQC1DRQZ+hUHbZKxGKXMdJL3dHtAAKedfBdJsO8CNpt82wY7/qE1xP10ny6YaCHyK0
SiVHaFtyNEs+2p7DuGlaXmSDZ3H4wcNdXkFr3E79msdbBWzehCsR3hG5Xcj9sanUxgnQ87DPYqRM
oAtjqHZLPSWckfIU2x9sqcsTiYICq4oVRlF7BfldHBDkt1mLYZQ4LrGl4BriUAFZKmXcjnpFpff9
T3BZOwcFh2gyJsjYIdGXvSyUxQUBIi0qNKZDp61udTTjJeH2Jk1zBU3WumtyV40odjgeGF8jb3we
OdEHT9MAOf9pJY2VvgI46Q3yPG9ptrY+Z0gTYWjZ2LAAdRed0zHFCiyz1Um4ZNGUSz6YgMvZXuvn
q44KaEvyQyierw+PfAKHmBtE6mXT9jSxhyVx7NbV7cR2Ci+cbUTH/ffn/C+GXJVO4Imxnd8CYyet
AcZRo+sdGfNgxh7expDHvSylPDFyhgiYzR8E35efmWAKGZz1xPpVhL1MCJe5L3G3dbKjpo1yvxlV
e55cM6NB4WEoEM2ebHdGcTVPZar4qdoJ01MtKfkz8Z81Eeaypb0MTIlb8PLUxL6EQn0+hygLNFF6
M4LXjW/w9JN7B9813nr64LUvz04COk5N0A5sYBpDbzpDEHKSyCqarQqdcWvV5eelXqxriP7hZilj
fff+h73AVaw6poBKER0CAAKw9A0OzZ4hPS2A8rZGO33pMBV7wQOGwmReOomrcnh9T3IFjbFqMq9S
0da2i3lB8jXEQdt0BeW+vZODBHedWSm2tVosiW/2WqFt3n/O16uBx1zbDDwoKTsH79vkL8tFEiaq
upUscFubCbPDz5nktFcFQUjiK1am3S1FnJ/n2Nbp4cXmBw/w+ruszG0+y9owYxVQpL9Mb8xYVB11
vmUHpV6a3UypQu0st/IsALHpC+7Crmy2SfKR++HrM30dF6AzHDx2HqH+m83eRdCQwy5Ud5Y1SF/l
QnNOEDYoo+lhU/nUGfdD01XBH832CpzUgbjSMiepI85cb9vfwhO171sTUShrp8WWuXPiqn3Brbi9
1uyO3lbaVLMr1yar0qLf5M5ypn7kx/zmtVeTDIJcmoWg5+jIvn4CQ5pm0Sa1s7OSVAsE+P/Rg8MR
Ym+QI/BhWtm9bZbpR5Hu63MOPRYERIBBrfJbyKbRTns9bJ8uUa6XmrRPxkGxOFawvFGlptmOWB7u
0eeyvyhIISluXM/xbR9zn8bU4x7sRVVvxViX3+EgD5TvrOqAy6L96f3vcrkIeTxkEoDRQgUFnH2J
VgZHX4lxNKKDunT2nelU5kPaSKlEo8hBVVFuJufPuvDMyMryWIGMYCgAUlyWS43BnFF007NDqxs0
Isqx79ws77vvU1F0H1WuLtxi/jUahxEFDcqzb0RHpEJBqsDQskOdyKZgkY8NuglDvdxJsSN26ZhR
tQodkQWh00S5q7RDeJYyTWm82CzLjzbfxamzFn/AHhBtgH0j3LvsJ4+jokllP2QnE97OeG+Mjrnj
CJz73YSvVA4iZ6IikZXAGl269jwQADvr/v2PfrkVWIarfBXYG+RIiTQurnsdsMMYOYnYxb2Wq+km
BGL9BY9RjQaahSFcc6zRu+kTrDW5Tj+INdad/u/6AskSY5L1UUgEhARIXn29ITqqX9VYh2KXZW3X
eUVGYwYT0zj+YOddjLMurxUHQVhHdEdN7eLEyayhGnDSXq4qfcb6TBP0JjO7pDf2/mS+GYcMAaF0
5FgQ8UbT+GKDmwVCiwu0s6uBxpl9skuBAKbLwkcY0n9/qIuzhFIAefo6Z4QO1GIvh7IWtTJi1Zyu
lh5dE3fK9e7ZCENDuDS1/lBQG9k2DkzakDwmYLG3OEPI0hL0tq4629psmZ+0AvkJ27O7Iq72M6s1
/4hWf7EsKXVov+RFqDjS030T80cwUhLNmuObZawMvAFBXiy910SIuDwMwEtaLXAylBIWd6qXKPtI
R+DiKGR4gmpGXoF5q1LCRblR5PRGUtTjbopK4NCXEy/vgB4o/X1o6C1GDRJkT7yC3v+mF7UDRkW1
iziA78oielM7cPqktvpMVm/mXsHNygWNFFXtxknGSEPaDutdKcQNxDSqarfatMbn2YYH+tEqfjv3
MFnhWxmAm1mZl+cS4Umorhjymz6v1NX7zY7sYLTaZgT1unQ0QnM9SwI1csZh+/4MXGygdQYsB+gS
qDpKF2+ORGrYRZKBFbqJpEoefXoBEefg0H1Ex/+LV6RUsSIgV9Tsm1y2plTb0bx2briRq3t+BUJj
Lsx+dCkm1UEb6g6sWiOx/ohzuOorAlPgqF1l54h/Lg+iFl2vRasm+2aEoyC7mVPWxw6bvXirVxri
ALVUKx+cSRcHxT+HpGJOUYv3ZDu9PmP7eBCxkjn2zTJIiuZGSZwpe6s3p80UVuZHTY03E0s2Q+Fi
pZivSKzLBIMfVqM0dcUtve6yPbVZbkjVJlpEX+KpnI9Jcyu3hdZM26zJGtxp318/b3YQaeSKcFnN
4P4CJjkx+82EmuGNFmndVkJZJfYKDU3hJaO37odRaQybvtEDqJPh9/+Psen5okzANn7DrC87Y5BQ
+2BsRRF7XSn1Zwf5O6JB+cEqdetLTkC/lZds/gDNe0GT4NtiSURJbO0ArxCtN2lkMxg1aZJ+lxdR
ezCGxAbcM2kWtTFD86xKMzZw6+J936TYkaSOeSiWJT7NlU2JMJWhOUot2AgrasUH+/lyOfx6MnhI
YLlpXPCUrxefmSIP1NWVcRfp4byRM+N7LkfydQ8n74xNk+TmtJSSDxbB5eHNoKSblAZlqibyG4mI
VK1HfEA04y61mvhzNGESTru23yf4evtzqDkf0FT01y6EayxPOY5eP3EsydSbLCrvJgE/NEo/q0nf
YRDcj9ym50IynPlMUjCEP4xGKpNdijmL6VdJ3aNIkLJMJS9JhZ4HIcoSStC0Ap+6KaQi4DutGKKt
6bRGt6W12qJBYchSJpluqUylvEny0F7ctBDKHOjySPuD4HCI+95Vu5iaIZ5wSuQhg2pWO+ztY3lv
TDn6YND/5f5QpwlE4AmI2vxpCUNrvMLGrzwMNhjjjQ2fRnMLpxrLxDWjcEyuRNzEaRoMIEMg88dx
UgVDYTr54NdKmgwv72+kC+gjSBmkq7kKuFh+oTov9cW6qLWaqK1Rdp4S46mFmuHaynDfE4wOensY
GumWhRX5ZjPeIVb7R2nQOvoaja6pGr1G3K4u7v5yNJht9NoiFyP4dPZRs1saFxRPIt13RmnBo5OM
qd6//9Kvj2l6+VQe1jInkDmuXbpur3fKqHRa4pja8KBEse1naWo9L2Gq7eOoKj+64C/HQkaNoIqC
21r9Aot4sSvT2hGV1CjG86JO4fylSgnDNYBSdms+aMvs9B8pXL3OdGios0XWLtZK/4FSfZn4Tg2M
hrCarWcnmp0t/LEwAI9S6a6Y9P4lsSrLrcO6f+yrRQsq0fUfTO7rEwGPsvV0BEm7omXYpJflFYC0
RYFRQPISdpC4971tZPVmAMLR/RADimr3oVRY49f3v+jloIjTrEggY42hWMyXINa8TEJb6cf4e4m1
bOJnU9Nz6DVabWzTIa1Kb5il4s+07H9BriF8ErCifvEX8jhLbSEImRrLC6DcgiHSuu02Gf30Mnj/
7S4/KbfOCidd9SDAHxFlvF6veYrbYp9E6kuToTexLCBCblUFHrcH8LMRTxy4FkbwCDcVZxmdOv0k
yHenh/ef4nIlgwmgzUXbCQwML32ZvVpAoHMKXPFPbUjD4eyUTVZuVMlKtZtW0cih/3A4gpqVL+CA
bAe8dFmuMMk0LOxVs8hN5Aa/AmlAvmonA77a94voPgKBvnk75pVcEv10yt18zYs5ljRlHhtzgV2I
YYKOx9Ucp+V50qYJuYVS65bNH74e4fCv1u8veM+bnJLKqtVmndRGrjXbuX4AvRYb94ZkxgiQD87w
Z8yglTezYm1QzVlZAm9FsXqEieeF+Ch2TTnFOakARGJf9XR1I8+JrPqj93udXfwaDxgYxXaSdNbv
5ZqlhWemUyiH8FYdayyPZqYWzpeZs7l9fH8m1TdDEQUgBgSlkHiQg2/9+W81ThQcUgtLeYmoKs5k
CchEBJaVyCeeo+xBFFxAxnXCSkvFaXGGxKJf3FvpASwsvrFB25jDMG8gFad9e9XgMedMQSzymLlC
wqnWvoDjLfTenegQWZFvGP3QmG5tYsQYtLREy8Fd6nESAufXWck1PCDCJTV9ar1Rs60cS8jf3n/l
16E3k7vmzHQzyOAs6iyXUn8dbkN9rA28ceIopZxvUd+ULTqCsFWkIsCYCPXwwTBm8wQmsevPuUhV
IJLvP8XloctT0H6mqEuVlQPqsrY86dKq0VTWiauHkdB6V0o6MwEZ3FH3rwO9qZ1M8fAorZb6g1j3
YgLWSJM6E4Qi3G+IAy/PInruHQ6uiwzIWEvm8oe+2Fb+yaaBZzwmdj/3J7UY7dzxlJRI8puu17P2
T7GH//wh/it6qW7+WTrr/vHf/P+Pqp7bBLGKi//9x1d0T+uX5+Tpv9c/+7+/9vqP/rEL7oLLX3j1
+/yz/xrWf+qfXv1PUPZJP98OL+1899IhWvjr3+YB19/8f/3hf7z8+lfu5/rlf/72oxrKfv3XoqQq
//avH+2f/+dvnIj/+fu//q8fnZ4K/up/LS/t96ckfbr8k5enrudv5b/DO1xl+SkwkyFZ/GPTy/oT
Xf8764MclZiLiuCvn5RV28f8SPk7pS6q0oR+//xBVw3rDzT776thAQw1kluIqbCc/8+Dvfou//5O
/1EOxQ0Ii77jr9cQ69+VT4s1uEZCHLeEB7DozYsQbEYTHYzhWAR2Vo/+ajOlafON3hSq2+o4cbZV
JlxlNJHukkEIxt101Iz0jGZaTcENpzIJmLEP8qkIYimrvbRuDkt/pVXo4uD9fdc0xRiU9Fh6w4wx
CrCHYJC8dpTSG6AMySHMMfyYTNwGIyE+2IMX+ej6cgDGVtASDU4ig18u1r8dfkuJ/zXE8iSwJevR
auZTvLrHOdapt80nVR8+OXb6JVx792pr/cCX80oTtUfw++gszstvS+JfM/9qpl9fouCKgDGxAjgK
SP6pAl+cxKmc9+z5rAzQJ3qorO6xs6vbxKqvusEYvFTf5aazVefECjqBekdclx4k+WuzNH9GmZr6
sRV+lzXEIWPglY691F6utth/p2C6E7Nz655DDKy0nNjPSmx/RXCSTMnUcOX0jWrJgkpWB99sU92n
jn4rLXZOk1PaTuZHIkmvDyDeVF1L+Wv4x7tSpl1Dtt+mvSDrlSU7kgNlNMKjOqH9rctfzBlyb5H0
iitloXaUPyKqvZnfdVRucpCCv0q2a3L826jpnKd6B4Qr6BT7NkXjyk3NYjMvTftBdfR1LeHX67Fn
0eOVV1wT1/jrgawqpxFh9HIwj+NOws0gmKREHCCiuHKkpMfFRlfk/cXzF0NSi6VXSZRCbK1frB2z
KIwePQVScxSCjtKM+WnRW7cO5W+3c4xpK7jlP9o9F0fD+hnRZlzVgNeKDu2E1++p1JozJVMnApgx
xiHHXEk1P49zeZzq/Lho4lyZyzbCLsuvBvMjq96/WEPgPkyqGPTJmOmLc8nKo5AQqRSBXIAsgQSz
A/BB6TlTXJg/nytTuo2s8oO4868GhSnKkQjEmLT/YuFKoQjVGee2wMi7c6Tec4Efp3Hyy1F/FCNK
/YsOBuD9T3uhSvFrOWErSIkIeSbmWr9YTk4491rWZXNg6s03KYlObaSeqiTM/NB0Mr8rph/6EF/Z
UAJ9gi5T2hWogX2wpv9i8yCRRP+LtislQ+PiW9eqFVqdmfOt6cCVaZ66ds76qpKX99/2dbb262Wp
T9HPIPmlEKxffFZb7VN5mZspsJ3aq/M5yKz4qI+7dTXXNNmVFIC++vT+oMhys1R/u+VWpuh6KuB6
QpZIr/fi9aIBCk+M/U6QENdu7Cq+jSSpOGbKGYv40IXcULmjYu2VODtnonxmRcYebJnGrZL+u1Tc
MuPCj7Ja24oy3aFR+ZmqfQc2RguKsXzupfyzWsTXZZYte1vuduMgXcVzaMGw1nJ3keTP5hP8hJvO
iCN3Fs6zUqs3YZohHi9tRXY/xeWPVsketaT4WinLw1RE30SanW3DHwABRI0xuVYxwSoE3t6Pwhew
kLocn0YLggVUUdSfKutat+INvtpf0k78hGvVum1V3BjL6NvZj5h7V0S259jJAyyys5Mlt40IT/XU
7ibHk5RiB8Zlr0zyHeH1PaSYQ9+oO1rxLhSmoDHak54sJ3mxz+iAJN6idp9aAltM7nd6M2/y+Iq6
3J5+IQ3r6KS3dC5sq72u9eKIbMqcWsT+6v3UFrGvhrgQmAUCNbnefNftwTjoQrqfsWVyjR70dhPb
zzEqARswI+2ROcRcUTmqwLiPcbiEgDHQS8xDqI9N/TmZmuGqtPNbgfXSMUHQSZWl1FWzct7qdog3
fDQkVw3p8ZYS9M9JO5kFVlaFVH+bukh4PeGB14XRvorH/FOtf4HJbLvGFE1XPRKMqaN113zMn5mA
SOhohWc5VeUrC+pRoRW7HIsDatsRoLRCER5K0tqxlfzeinVv1CfDp0Tfu9V1vITWKUpH20fo9HM2
7dVl6fxeVttgkqVPeq9OV1VY+ekYl16a1tpG0mVIGbX0YEXoivUOnAId6A2GwtuwmurjhKkHav9q
6SYGeIWoDXeRcx6juDoumXlnycl8JVHL2qlmCAWsGF1wbMPNIpw9r6z5VShPQZOLY58vyVctbB4c
M7rNGjUACJ1sh7gLFqFX+y6VfShYd7UzfdLUz0JI/SfJ7Hdq/BzZuDqAQw4DSRWPIITmg1FqtBec
MvE0LZePFGl9A3LqAMEQGxfFJ/v92ZSYDspR6I5CpD9qh7zUbmQX+MN4xlCLPD3c6clwooLyZZDG
yEdx0PQV1EX9IrS2akQhq0zqz6UzP+uD8yVrZ2UHBcHNkzFjoxIIsVex4yvxiGLLIfTd7wYmqrfG
6aDamHWGmkFuKCtPTm9EGxnJO9gF5lm4Vp1qt2iMRl7USm4bm8a2qbtykxPpYCgQA3Pt5GVX5aDg
B5yjA8VpJ3+Ziy0hTur2+NoH+nwCABe6nLfzdaIqnjYk4rGs1bvQqkwfVPLih1Wb+PCX7E1T2hJr
VideK1ijVlPvElMfDrWdmpt5Tm4zxFqOZZjdzPWob0d50mFYyhorty6vFAPVqXnpr9ukz1igTexG
kfJYVx5RJkSG5EHuCgOFpRZcmd4+ziVsgkq/zUdJ9mRjUbf99dS3yWEcx5fYaELf7LpvyjQZgVDq
Ydep8RjA9Wk2gv3hG7Fy52SCqjSBJgXcp7LTzsXsaTwxCgR9C6ouesS7U12CbpSul6if4YGBDoYb
6k6Z/COW4mNSFFFQOeUdcu+JJ6v9aQDt6edOvHjZYHtNKH6q4VwEY2fcQSyKt6p0jHqOZRmBKDdJ
y86rJCpS6EhsTVn4RV8bXkcb3TNG6RsGVzf2lIWumgq0LbLimvOr3ztmAB2Oskd+PZc1QocPZVyD
Xw0t7DCUgZRlfqhqRXaLpbcPXefM93Ny7judnSwpszeOQ+hFKgzfXohiU+v2NlGa76VIf45dnd60
8XwEtPQt/oYc3m0UnVaBedfJ6vs+NZA7J8NyjmrRtEFvq/MWKB3sAbgoJaJ0DzFYaXeai/A64tS6
Mwu53ESc+VGZd54l1wJV33nx2rr/xgOV+ywpLd8QZuNRYh9oDPTCVRvRuIgdwzglTfBy26zACkKu
lcJFbMYJQPwi8k1imOouCZVtlsW5S/FQunNUSdqlKMFGQy1vR0qqR/QBksMsu2MD8XeSSrZMW/mW
ntS+/bVs4tErayUKBtXJd6mYZjeXwQBkmv0FpswGnPLXULEbT+K4c61cXjyrbccgU62XwSmOSlh+
nruicx0tioOkRUQdbNM3lPpYAW7sQCUL8ymF2GzRmJLBluhOoh1pmUy+VJU6dSW3/4EX/bVQn7VE
60+Y1G7Ak/6wNCp2cT+ehqi4iRK6CLAQ7vq0/jqN4RYTqU9ZLj3XqfCUUspP5fQJkcIyWNo687q5
Pup9am2QKryf4wIpsNz62uVY61apeaSV/tRQK+SbVl/bMnP8rilyD/q7vG/yxlOSVL9RrdJdtE9J
H4sr0eA2BJQ09zuLzqOFkoY7ymPltXQc3HQ8xx2/HendN71zjkrffaZrW7NM/E43409Tat6OZXaN
jF/voj33XNtbaVa3cyPJd0WoPlpT6SGinZ4pQ+W3Rsgti8tgYOa57WGLTXsvttcNPR2aPvuZWONO
17ojWcb3LF+C5aqQCtkbkvQ7wgzTQYucfZmgV2mPjd/lJktGnl/iqaBihpK4h3BK55aZei+pkbF7
P0r7hWh/FaShfkwATKttTTfom7/ON2huJpwcyHjh71Jth8y5zQFCbLBw1v0oRO0rG8bi0LbEF0KK
xEGqiYMaRGtm/Iyupll+Qla7csHxsgW4e9N87Hd9Pcx7C7cbwpTyCsMRcCTdwzKU3Secv75DzA+c
sL7r89JvUCo/pfP8Yoo6O4C9v4os62kZQPnm+RzRv5aEH/bNPrFa6dQ8fPD6kJsuo1SDFIBOmIFm
FO1zew3Sf8tgh94e9Ky160DIL7hEDpBTdbZHZz1VRfqddorYA8B0w7QqdtbY7EvB1auTSCM6oGwR
AODGIin36jGe3bQbH6Mwy3HATa8iyXa8trC3YW3/FNY8bAe7P9uTpuLLFBaurYnpbGXKgelSiC+W
ctNVXXwlYMVC5VRlXxHVeEzKlhPVUKMAxu8aEma2e8ZaxToYSZl5Y9MYnl2gUKDCwPk0WXOwVL2y
m1T7sOhZ4Y+paHxMqZYD0Tty12V9mMyNzUmHjovJjtahOMACPMdlpe1TKQqD+iwpVCuqRAuglRZ3
1Kse66Wyt1GGoiEOK0nQ463i4VNkB0IrHFfo6YMi08lLBjU7Nm3a+NyclEgIccoyus5CxH+6cVrg
aI3V3k6in6bVP9bY6aEIwWVk4Ir4SX6pZHnkXlOGbZuNlptKrZ/xHYJiWWOXVr7CdFjfN0I/DlP3
panVOlCbTnC19qEXqqxc2eh1f+6I46j8XNniSY/VcROVqR5QcW62qaJW2xoVYrDkPNNE+HhcEqnB
i24+IEKlbOuCgJ3gPt+2lewm0mkQtdhV8fRthWGepJxoQXay62whywgTs9wVlhr6kPWWrZw431B7
D7thV05Z7aOLIAKnHeWVzNgHupb3G3mO9qU25J/b9Edj2Zt4UbO9mMWNiqaB38jpcyk1yD1DS9zM
cuJJQjuHo4i8ZMHOuejjb8OkU9DR8xet1smhqA6oWaxtlalrvNKoH9AA1/HQTGa/KPhMpkhHfyza
zE/Gkp4AfCY3ykW7sRJxlMJDtyj2WWEiPLOz+8DoZmMTZs73Uk30QwtczOtKiQbUxE3sysYMJjhO
uYIKK/ZAIabBVE+z1wx9f0qIxadAVUdl20fD3k6XndWHgIpL6UkpjfJKrnWwtw06170siatUH77l
4B/8Oq66wNTUQ4MK5EbtiKcqerOf7RxMAj41Bww/jvTBgDVocnKqNHs1kXAOtDmkLxiK+6OT5ddm
/ktyv+ndTAhlizLTl3D4Bs/CB92AdJM6da6w421VWeQM+TQdFbAb3oxxA4IxZXTb6k1/rLXpevXY
8gFLyXuztxSPyKnfa9ISuU1hFcdq0m87XAv5vnHqOkW5bMCd/pjaLnG1NpyOZQ6lXU/n8Ci13PAK
lOTcUW5aM4t9x2iUbSlLt1qdHZ12ma4QZ1NdQnWLWlY37SQafxQlz9pk2TepLm2QVqlOrTWey8mh
3iW1Lh3gbpsC7QiQcjNPc+E8hxWCYhVc9X2zPIVdZR+1WD+ilznss1Q9c56mQ7FvCxMhN0O9q/Ml
vo65sDddQ9I4RiiTwXG+jubs2kgBkYjppyKy8iZE7W07hlxEujm5Yb9km1oU3xstfF7Vi8BrS2jd
WpyZ8jJ7gHpFAK7e3tScTn7CBQh/Psp9Rf3SjLorddOLiq09F/+seqAoX1AeHXF5TWpcakK/qzed
FmVfMmMqfNaEHPR9462ykfuE1M1r03oX5fF9wn/kZgiFIMJLxB97am+hbabVoWsMSuFLJlqjS/0o
ybO1cVTxkM8jXBOSVSD+au2GmaL4RUP2oqflN6l3PgO4YCSXFeE6GL18TdKFW3EcrweJfRfBXvJs
Mz/Gpl49lu0+B4PraaXquGU1Pcv28gKhIvcnoxl8JrpZzPoq7/JzFtG2y9PpqVCkz5NSHPDhyMAI
T6knwkHZ5anTBWUuB808zF46d0bQdagy5WF5nTVea0vXad5m9729nHEsaE7ZlyKaiPzV8jpmGbhR
JuytRcBUc3Zs2ibN/WWc0sAUnHGdVG3lOJd2qi529aqsEk3MvjrDfbWqgtWkzroH39A1qCAfC5gP
7CtF90JJVneLYe9bOZSRghEyzCzWDmJntRtHsr0JS5UFi8edVyjk4dk4NUFywgilukqqsNwQYb6U
WXhMBiRFFkvcRvO3sI2063ROd+MySrshzV6MVj8387TtWgQfkjl7sQkj/FqbS4QQqL/05MS6VDyU
OSUNbWlvwyx77vNa9xurXXZm3pzMsXX2jW3cVjEB2NIR8cd6Ut3A1KMDi33pHo5LWUvGHVjS/DyJ
H0qYbONJzh5N+75xyNMKKN4bJcS2cE4ieNZxqQdGU/t1/kVMxkJQQu0kK/IHLKavmk5OKTvggwfa
8QfdJzkQgiQJStkeJSPbq2N7dPPBML0oVw1Pbfvec0pC53DUHltnlQyIfRIJ/dArOSotyS1NlU9J
O0ye0UtgsEJI9VO4NcoOBkJnBXU/EAemkXBl/ZNutqdFpbqDs2fqLmb1rdQHC9zZkHkGGj0bwBK9
K2RLbMwUR0ZqJ+PSLd6yDOmGpO8IODPZOCUx8hANstvA1x9QDfQmQB0HOz2LshoDKxSC5UPU3YVz
6UmIM3hWYS6buiOpdPUcg7WJtsaS5s6VcPyUB95kOpFMHNmWl+uON81SFqC/qRA9dUUw5WjAJ/xs
jIWnLcYVVYFsJ1cbrM50P1/Kw9iDUdWb7EWgYLgBK0W5av5ROFSAsv5hGsx2g1TlsTYq5VqE2v2k
hlpgrRAJq0WVVxoQF7QKkvxozPdL1yEvxXAyGrlU0kOaOYVbGd2COo5RbsZ6vomsNPHzQfy0J0q/
SV0cFiERnVGJaheaGQpbwY1sueVdcvlaLebGE52UscEg6pQmHwEYwOAOXDuYSVfXBc1Fz0rqxafY
/TwMlNAXLrRTSVVQjWhFh6VLF1mHeShLxzxtfoYAzbcZXMRpstDwXbBho39UHvXCkH22i+OyrbWr
SDv9qkzXzgbrFaar5eyr0/wlBw2e5cmOWc88ag5R0BYofdktialpZ9UG4Q7julJWeTk0QPf4aJJW
RO1msKQxgEotBySgd2E4xve6XW2kDAOZxrE8Rcjwjo0s3dZLIpOG5uMBFFPmOXJv4FjGldHeFJk6
nOYFJn6Rm6ZfRv+bozNbbhTJwvATEcG+3AIS2i3Ju28Il90m2SHZefr5NFcTPV3usiSUec6/kpEw
czZYc+MEU5US3lKS9UOMwVOb1pfSdK5oEcqbAUfo51ZCT46YiL71+HJMaAhCW8kYqpZYCac1F2dT
LfbzyN0jCNW6FUbx2nWJEUyzWu7iZpZPdel9jMauQlH/Ki0FtCvrj7Gi2efVo6vRrFa/RBDwIT0t
Uvp52GF6M8LJyZSIuC530/Daq85pI7N3Owa5NiHNqp0fHbrZWR3CkjSviz63dCN3AjjH3ohRaaJi
pQBVm5droTVlsAib2djgehO5cdTSVWzJa/Se+soe/WpQp61GFMmpprf+iCcerzYgt4LG8kCRVUfM
DYoltkllISqPoNXl6K1dsjXWErOvk0x8taX+XFjDW7uuH2WyZufVaqbAI2sgoCryfUg8cdKUMgv1
/LL2VnXRTKvck3fy3JBOHZTZT4y8J7DbLN1kQ3IEktYft49vrK11qacp9a15/ZyaXP2X595uyoYA
DWh3ZXGqKejAAqxOXfyvPNtKfQB+y4NUyYZzoQPf5KP7k2PifcoBv0gz9tVaaUg9qO9C6bgdifbe
ku9mh7Kz0bx6VX2H4ho2DVgVRF/1lHHGBblWtJF0tGWLGP4fsSPKP9JdzikZ6n9DqYdOlit+iqv3
FrfeRxNr9Ye3zkT+ud6VVNXqOKOn+zDqEI+98m4taXysTUPxK770RZXbpx5TGWGyzsxhN70OVBfv
hfs8p8xbKbZPdZrjaMT9VfNStmhvfyukrhhMmoKkvyPbigjXWH8dVunckxLMpS0YmQRbxFaKrH51
5Eh7SgVL2JjpsZ0eGNSiErtVWMzVS3xyGY9a3T3jilXCXJm/rXJ9mb1ECePR+aFipih0uNNG7aOs
/S0clu94Euu1zwsZiRmEFgma4dtanh678XHVT61Hsth4NInMO3RKe537sdupI4Dh5CX/kqnfuzov
KyVoNKzMRwvlL+Ff40HR69dSlP2OMBwSTBPPDvBdkCicEqZP5G8RNHYJzpUxhs9sG9DY481bRieS
bCbCWOdgxgoeCnV+dUb+b7uahzMsDaOmHOBIOlRWsfa0WEkWWmbzSGRVd8TJzZEcPN0nYtTEaj3H
pMV0/wm7PHiVqVyYNzcJefm+XsENibU8kSao4oRp+fs6GkR12QQ4c1PfFd0LGvs2HFoGumqeiXkT
1j97mcqtnSygWilxtxjLn3WEPz3BH4GuzxJKhiy8DpnUkoiBJTb/Hjv5xbXW+p4C1bmU6y5dlme+
0ZdHyD7/Va/jA231sFbAM1nCs7HeyAd4boCm+nlpCPT1phImCL99dylv5gDesbpuGXrrvscIevDm
bgwSwtp8TspAKbpm08Va4lv0WwpiK4K8AAsljuBP5UkfyFp/a6Y/5RG/ODo3RLwjeGSJ4purolqy
cj/LZU+F6uiv/TL6bpk6aMafG4ubXJFAC55VyUBUv4NekGpkG/O2LbsnVzQBBjUlgIZlDrR+Elhv
njolDqdYoeyz7H7xfbKHuer8oNlYllZgV/RyMnBjEplJnCkDwkR+svGg2kUTUjcV+yQBNuCV5kkd
uqBymrfFbr2d2y6Brp2sLOhcgd81HXrMcGPEh5n6caLp0dTP596NZ37ntQpxSY7kBZvmTu9XI7TZ
wjYkR4LAzV4wCyXeci3eGIXtM3PKHNDibm7Io31hS3PZ6gYZVh3XvSYa+IMMkNor/wqbw7qv2+WE
tuCXldxm8SgvhgePMsEbuH2A2hHOLJ6BOst6z1b97VjnKpHfJB+sFMZ5FZEP88kFPqVDxQIwqQrO
ENXe2VoTSDqg/UWpNqRv2PyVzuSDEP408/iCyJCAxv4dSu27XtDjEhm0MJflLfI0se0W8TNa5m4d
WdZnR/0loCglDdJ33dUIuqZgo5Ic3qnZha7TfOmTITZjXdohFzpfWkcHGJ3OzCVfeuP91oI2P1Ro
33mWf+aIi8irmDu+B6GqWHyGE8tTqZLKuRrNi61KssUIo/T1Ql6zGiawMMFurFOiOz+lZUs4orT2
h76weNHRYAGPapX2l+jxs1BJfyOJ2Gef40qf/QKP61NuG88qr371qvfeKpNQPowEqRhDxa3utFBs
s0Sf/Hax32KkiErPJauOVQ1f9aDRPPGfPuxoM3cCQ8N6QEhNedOm+DYrUxtkrl6fSsB/VqyvZm2v
Ng4jklCqP7susJG0bkjWDpO2p2+HVDki9yYBNuPqpKvjt42JhuXxy7ccolGyKoavyiUJXSsgIIjH
r5ts8uocm1q7IONcDNs0efE4jU6Fo2d+QXC9iuR5ayZlCYBUHfRS/1SkFlTMKMFQN1ghSJBK15Jh
VnrcQc3Y+okFB+N4yZ/jyBDb9bGq6eue3YY7xo1coj0Dzi54dW1HkFOEW4lwF7f9IwvjNSP7f0z1
v5SQP9/LPvIO3ao7eXpoJObLQlNUsCacbMICrVimK6WuzjahMiHUNEnsaWds0rhutm4zR3We/EAu
z1uHZ9xYFQ8N07rpk34NYmg4f52KNKj4LjCYHWLaVaFuSEI3jDKKB3OhIetg5bAexcJ7wVIEvJ13
xcY1ZzCJztlyFtmekgDEKZM/Giqd8EU/b/PVeR+65KOSz3YMyF/Q0SIcRT9RFl6ih9hOhK75o+L9
WDa9JAve42B1cn1j5NotcdfSj9tR3Q0AKVlBX0rVZH4th4M2u/pzhp7z2Ey4BLP1CYh+CKaphJFr
/2xYjipPNpVMklA3SsVXivLYONN6z+r5NmrKf/0gHfBrw/Cn3ureHIqwtrHtngyJK494yn84x6aw
WWp4PO0bDRBuQEazi3NdiDJ+RErFIPSBOSqFbzmLcxGYmBMPVjpv153mVo+0NO1S8YOBQ8kR/8Xc
Uw+D6n4sXvE6r04TaPSnq40dGEv9XmlWFRo1IoysOuX5Evteze5WGbyI/r3uSpgcm3TerIcO/YwR
oDMDAhCCannhorYvhdeFC84Nf6HoKMOSEHh2s6v1BtrRNfysVm8qZihnrl7Lor+6c/ejzN4WH8Iz
IZNvFostF5171VMArlXaBMVr9Vc+rrSWNa89x0NaO8fOnCIyWg7NUl3iMn/zzHulM8c+UHzGGS5P
kjwV1wbD+Kpm1RdF8iIb/dTN3k8PjAwVOVzIsbgT6XvEr9Typ6cjOXBndxRMwReQHG60lgAns2/v
IwwUB4vpj6t511VGJTQP8VzYj+idMupEx9Qf2FnyNJUf5ipug8mYvxKGZ6db+IqTU0wRcSqHaiwi
aEplMtnWCMWFw6rIoLQOUkdepbE4rt6qw5N1Dwb7NnTxvXaTW8LpBrrWndQS/HCdJiPM9Qd41NWB
JRojWCp+NNdt+hGM7EGjawdt7B8d4HDlSkJ0DdusXmZTME/aqwMUNHj9v8ViFsjVOiiW9WK0OEHm
ASlDjCWT6A0xsyyXDuRsMmd8pmaUKBoLazV+Zr29bytODNchtV9bVsaL5MnQV2iWdAnqdSUgyHQ2
9kK6a+qUh0lTT3GccKWsbzmLfFhKzsyk39nJvVDdUPFEqJZDpBt8IwvhfafDbIAgmFdlLd/SfvhU
cvVIbUAoquXSrPM/VMmcx+NztQLYqtmr9OSFYarwmTBIS7HVwDGc58c/SD2r0KovkZF2m5Yu51AY
/RSodroRkhJgq3uvVOtsNa/SxkmN8/9DJvHzILLDgpEyrGvA9NaQm2xuWn91jUjO48VldyG4YRE0
ZxobTBD43U0IQGFqOUwSl1CWRN4Sf/S292Po48VqYepSxC/woc5nLVLdH828CoVS/3My2toqitGs
CiSQrkOCnuDB7T5GHWpxyGbpty1Y3HuVuy7js846VHHsL7d6XjQyV/Pysey+8JwpwbQ26cWYFB/J
RaSRUnYduUZDtmYlbF1oXOgr5d2htysYZJPuRtjPbZ1UFysplpcOF15gVsXRqmXyLvOntCsD/q1+
rpsiWuyRMid7vrteNqINku8ExecRScNFpLv1e+yQyqyX38JTTwUT0+tiGUWkdO6m1rsuomAuucb2
+lcYvN2KUW/htx3Z3l2Df2v36rUkET6wvGSjFgzC6GnACpwBEWuDMczOnhGArqg59FuRg1+kGtFj
tIoTxaw4qQ/asBsJy7EsjgL7iHn6ZVmtT9Qpu2yYLwqZTr6rjGHbTuEing2F3FfnQ0y8EzU9990Q
zJ78QlDMqEOaNkB+yDsakM+rBV4uRCSJHzdqJWiS8rzUAH/ofJMwy8ghF5azX3p5zzB5RXXSvZkO
8XPSgZHsdQlE6I0eLHh27EuSTBqvHvx6uE3tWN1nckS7Jq6irHls3V39jairOo+IuOSoJ4dpfGne
YzHH4YxgC92FIjYSwsRfesHWqc/Zju4QAGdZbSvNRirsTltJUKTiuNPZ8JoQKno6jEnMbWCSbMEe
2uCWurZ2MC8IlJjGZ4a7Kd8TRgMfz6pVrh2JlM6uM3jPOi8JQG7PtplxXQwErSpJuQVg4BSrlF1b
KhdRqK8oqdmn7Pi/KZXPZTx+WbrzVFC3h0zpJe9Q+7BPnAdX+ZQDU/MQy7fm8XHGnHz7TOfkTyJ8
pHFgCmlusTbYewVHMAdMt0/cN0MbNqvQYvYyzjqKiTSjuZEOfgetluR6B0bMiC4N5XeOmy01gup2
0D8ShSPt8UtgriGalZhxA3WaZnY5iqWFzjihh9Wi2QEemCrkK/WaKMVBerN3yEaNKaLxjtMQv7Ko
DByhzALpOIQmUoPWRb6Ru51JuKvxAY+f+co0IDueGWZbdT5OGhW7xYrcXABPC8HbT97XuHHHyQM9
jdOLRggIdlhUl3G5qWYk37N4IqUcERIgv997F02ALU7coOpwzvuCFkGT8i4UG2HvJhGdveSBYSSN
WtMT/sTDZK7jK22T5n5Mht8Mnl/90MYO3YujvNW6d4hN8bd4KucF7a2L097sIuZYFc3F0xfPt9fs
C+i63bTlBOW6krGWOD95mrZPlp0agRnHV2HrbpACGm/dwThk6BWQQ8SnrAX2G+mWZGm3AY/sKiIi
eCe6WT1k5GTIpt1NjfknbcRDSjeubJKDEZap5CKx1Z80s/NNOf1VJUIlYbMeQw8wAeqYZ6z0P3Kj
9o2NXr9Hr2+wdm48h9lQzTBxTswR26Ezrt40XZ1CB3MoHd+x2qvsXWMnjeIwGs1wQktHLWFlpHDc
fcz1VV9ivdrl6mheUOn5nT1dh7H/9VoMS13SUqA2VRuhKfqXidSxqN0ZqNAwOG7cP5byjscjNyNn
Vv7ycvwdrC/RkQu6Gv2bKeb/uIa2dcYS0jX/WQTMb0bYTxpYdw6tbMjHkeDZ1dIjwuhDtdKAthq2
Ajmbv2gP75NbfBIaxzy5Qo7oJKEqjAWDl0eG2bzDfPNkdPqzatSEozbExrVKp4WzjarULpwXJQdC
dTpUTlYJAJXod5QlL6lQHnRj4htVdeRjzUOH8FlkqJPCe496khhibAGtyTmkRJbri3a8llL5op6D
DjDaDzVKCADGcvaF5aMf5jfT2vX8mkeTmbwshj4ceu0hbOXXMiub9DB2+urxaXt9Q+sTfyqNgcLZ
RJp5yYMESPdkta+mnD+ayXwCvclb5VuaNufBDD5fH7NKdru2EB+GkfjCYY3WJGr0L8Tjlm/VJl/e
WWeKaM65OX2YqcQmTRx4MNA0i2ZcA0/gWgsTl/2NHEXqnPTuuprlRdYgTTFf7XDJD4Zsqns55+be
mWHb1UUa/pIM1bbFMAcUpXwAWp9EqR8ws8++tWrlVl8z3ilYm9UutBPiutge/2FD+NLj5moaDE9e
9ewQPL4HebAfzHFUrh5ww5/nFpsOzSq1FHwbUO35dVHUfjv/t7Ys6EkLqlrV36LlPszb8jK3qOdq
NK2BU1AZEZcydGix14V+M2Zh73RDBq3V74hu9jU7qf2k1fqtceUQgl5LvR7pysMF141H3cusILPm
93Gu73nfg59rXTAgcLCtaZc3lRMNq46Id56ChFUev3scWhKfKWqOOlzmPI3K9G5B+LsQaC+kjBUB
8bEyckvn1hPG8a5n49YRy7Id7QfoBcF1cjIE9MQrEQnRdYyXeTtviVnZ1GluH73GvlOucx/F+jMX
Jlz+NB6F0nwTubjz7PFcKUIEzjCqT6lythd2OmVR35kvb4zhfCtc5YbEEzROcnmltDT4bWVJjoD8
IjnKfJs2lqQgUVuz4gND40uzjNVGj1m/akpnI+EwaVBJZiNLRWoVm0br54uzz8kKvDSEhKz6bclf
EU1gWfI2mjqi08w4VuPkcXV8EuClDgrRvkAn0GOIcii/PMeW+otVgTe4WuR1JKrI0Nbp9f8IT51q
m8Ligxpqse7h7Xcdynw/j8s9RwFtINL4WxGeIsiD/bDivNp5HI1BxtnGIKk3l97m2XCLvt6ABZWb
h6Kgj7v2bIiH6ocuisTRqs1MLOimBaLasAROvmz7NHRy95/nAhw7bAhPsdo5T/RJ8TuLfD7os7Zd
8IA+ZUJa7BcqnXwyPWkthSKPsbOa1jYig+vuAZOFGRk1vr0g1ksAj9gCB3TAmpakWG8MNUhGmGTT
y68O+Q3s99wEkHmmWAL+1/heIUWoNmpCQlrYJZXk2SESOVCLAAXm43CnmEGHPOFow6SlizcTvsAH
6138AD7C8zu+EX6lVOMO3CH3m7E4yWoytuDx/5jJDH8ExoxXUW8Kgf4ND5ijO3+KZ0kGATUkV9wK
deeeImgL7JJSUJ3dOYG12agKj6qrVhupowCDzTo3I3y3RLkrei6XPhMbQzG/R7kMG7vUWBvFGZzn
w6x5pbRX+HX7IKlTHVbmEWMqnBdNRcmQJ/lGzzXljOiajag+KdzSFrcCHWhPXWrdFfsBuBVWzh67
WeNijEwTpNfTbvPjxnvEvfrIzQnFkOpbDEwu6/QiRxjAZhBqOKY2l3uNSELtDEJysZyl9QzQhGIf
SQhkDcAYX0KJWHjJPx5RZMc579otsxXdxImM+t57LxTxNRfWuk1nfZfTIBPZtvgmhjQo8s4IjcHo
A7WaXjW1euYirANzdhNeqLLNtBzcRcyv9kOfm6ppttNrbd9p/QD4UV1HwhZ23JYm8/zTGqdZZBXg
qpqd9/vFceOAIolgNae32szRTnnplXwtuZsxxrEe7SUVDRRnPGVLZUbCMA/5OgVTV8Vn1MriWvTT
LSHZcZ/KQ9xiZEkQrVv5eKgTZWUitqsNZVjKpXLEpvTs/0rNUqIO1fMNHGA5Z3ZxMNLjqiCcXdUp
uRKJuyKrqFG/6vJpcuoW1DmtIHLUr9mASeBJAgp8IhvLt+v0q++4qvr0ukrj2cuYF6rIUCzmmW6n
q93Xsy6sXat3X3Gxvlqm8jnZw32qkiNY+tkaKqhcS3vp3Spayjwi2V9NCQniZxCBhW7PSDXMW0wj
+3Vi+1iWXZs6W9PMw6FWyMYr29ffxGzfW7144Dl3t+yemzy715p5zd2VezZsl2pnrdUb3gzI9sr5
b9GH1yUdbrQQhkm1lL6mrHxdxSZpjTFwpvi1U/uwtvhiFGIE2a2rfxQmodFBygENajMZ5cPEGV4n
ATFgP+hcUBOIa0NTRrYeqsI9DoX5NpjOvajnJ0JfzrmjR2rs12N8LNpxPz1++dHIv0ae38T48giF
tbTsRUvqP6iZU19176NbfxF3f5diepK67duMk5k3HUt9fjJSpwUHH+6rLf55GcNilX9qUl7SEtTC
PFCg8JZUbuPTGgs0xddL95b3GB4lMBOuJfC/vZYat6lqljDRxjqct8jVHIhJF9m7s0Zuyk8jG879
Lu/f2mH8aA1x8+YkGqsBhsKZdqgP9u7aX2DRd+vwgl/rTFPrQ2j3mvLWjeMFTuCUZmQbjskhx22R
XEhp/44JAszEpye9S2MVW8ouN/Q/UuJtvLkPgQtY01S+Mg+FSkbfk1Y250xOz9qDPn01h+EqxvXZ
i99UqzySpHUrx+FzJstXvRDUSu3Aa5UWh9JQDpZVho6W7apV2fXE1dhm8jbVZtR55rX1cC91e6i0
Q9uKu0apFeuHtiB0vwhvGELSj0WQQqGsk/Yvttb3PjM/+hFTiL51YmXnJNpTacUtC5h+gbZ+PKxP
a+KdzbpgggJ9AWOiaZJ53/vjqD47076bhshtRNggPFskHh85gI+i+KD9Yjdo/THJoOWG7AzicnQb
nFr1uoXW3QkXxQKbxqK/FVzDPsupHVgdhcCF9VLm2nlQ0Uj305M9ddvUNPdTvgQK1F2qocMBlu9o
yPLJnE3YnLOnOHupO5ATqdyLoX4n+eZs5vnzWnqgfOuOvuwnGNNn7ApR+5DrKMudTJUPdosXR7pv
iCIHaBcnK9EV5ReTH5fGejDWcW8a1qlp5PPy4cqEhwCOmSVy1HfLWmxIhaKGtvjSreyrmZzL4+us
586NpeM0auS75w6GWZ3xUEvyHYlfD2/JS6PTcrOo18Ksb2s+Ralah7aenZkPL2ppnUtHCwuj3KyW
fLZs413LUFMY/A1lsaPcekem4NHhcmweEQ5p+5Fz04Rjrb/ImY2zVa/SNf+b8J51yDZ6T39XlOaj
sd5V2q2irmS0B31nNCe+ybQZQmLrr625SgdlvvYI70g6wBngqPOPMXS/rhnV9kEMw4eu9v8kG1Nc
qf8JIDy/rtcHBf+QtiynmktIL6f/lIdWV0LYl4lJ1h8Kuz45Pj4IHXSdNp/CLznj1JYQ1DqRJ+Fp
2OnE3tCL8+Mt7Mf1nNv9s4E1t+n0l/5MSvszTvZvS6zAKipYer5rSuvLrTFAGK/E7N00Z/hYE+3e
5ir4bx5iUbvTT8CqUXZv0BJnV2mOrpijINGc84QoA1TY+FMe8PDjj9jApx53YlGLTazkF8N1fipL
fE5uunNJZIc13BA/E0r5aiH2VVRxmZu3Ma+eE2s4qYlzWxkEqUyy/MU1deZOSC/VbX8aRzlKbXlx
zPpfjWqG8pkW+T2YbNZZ33k8vmZYDkR/hdndP/S3DdpEbUq3dMycEjnvem08Opa3Gwy+9WV5NsVO
Ks5XlsafapyFRq+UPo5P4TfC+Qab3BQApkau/OsN7+p2LkVe69mDZyeJ6uROpD62TXXVAAbxbh1a
tE95ha7UuyZTtgXOYxC35l+3Fwo1c9pH2xrfS8bDkjfzWRYhnMmOiiVQs37bCOOsi+GYq0Q9M6Ga
5rRva3PTkwDllSMzxfoZp8Wn0Rs/ayrJZH1aDWdbgv+o2YQYQvooIzeOWn5i19t7QCl8cHNInsY5
B42AvrqlBl/kOt0ZRRVZvXOokoPmKPtxMI8d35YGx4EPwIWgstrbxgmQAyx/2HAGHHsz3ZvxsaFa
xsogTnvvruvpee2MqAfXK4tvAgg59rPd4wCzuaDXlReYtbe8di9I6KhBBI5dDkUxUHem7fFqXiYj
//Q4Jx/Pk2YkUSb2/MZ5pTzT3nJuxHKvFveoxkO0GCe0xRTFmVGhjHg6pRLUuQQbkiduF8+7JDXm
ErmcHy8Gy2FUDkkg1ZIotnE/TMrNld3TUKv3WiiqP+TiGZIppOfsE3spQ4mHAqOs8Zk5BpaK4o8c
1zuf25HCoTBjVknLbCdfuyy9ERW9qac+YE/dwyF/MOffNFn/uJw5WRWa5Vc2SZoVxVUblqdFJk+F
gyMUSrIZsrdRMAerzp4lDHCLhTdEDiwDLsS4Ky9C/MVr9YWt6JXux6u9jLdMPTg9Uue1RUTlDbj8
VuOQW10fuXG/tTB4bVK6074GpOtdMaAkKMavSp7VXoZytNy7rJHzpV0cZLUx4Xp0pk3dAKZxp7zh
FaOwvQ/lbFmHFQVhqxOvhpe2AfLmevBiKnpsRyDvqWzrtjr/eOcB2lPtI9baBS0oawJ5t82TnXuR
me86dNhRW7vjrmNh9czN0hjJdQHdDbK2ei+bck/QvRL1Tu+ReQeBsDQt8K+rr/tKzgdnNZELIRlZ
3ETuhmngSB4OIhtYMsAq6TdsNzJTv1Yzq6+koUIdvQtIwGGJ1bvMum8Di+MeF95hchvkUWgtlsR2
Qg2+EjVhVuyGOd1Q0tnsB6+bkKGg9cAW1IRFi6ugn6y3fu7qA1sw2FImq/INNoBJtlw+RRZbPNlp
tbVV+IPlQW+kpsBk4tnTbjSNNVDNwopID2N1JoD/TOaOnS64DMTDfyCRi0/rLq7RJ2izdEPiqRDX
orgOASg+47It4I3W9RXB8M2c61/HE+VO68mzmMm2BVFA7yK1mrJIU1zsXllDOx53o60uRz4BJ4kG
ijyfOhbGsJ8F0hWqSKGcuHwG6P0aJHirzl516pz5ScUPd8ya9F0SyUiKtor5SQOE6eYnJcum3TIu
aYDuhieZWNStNIynZCzzj4L11S3pgkjLSZ4aAwS21mxzk/ZZ5s94842yW05CVSmBGrUahK8LRK/p
EQFHJRB3NT63Ja+4KTX2BBh3zGCZ8q4bMD9sUJISs3+NYW9UJtXBAYackvKj6DTlWjKlZjLPD6j2
kCf38Lqs/od+vXaNKLZKor5qufZOTH2BosC098iq971Fug05zGezWbOgt9d1O7XGiWc7WiShjZMC
8ZaR3V7URjSl+UmM5n+98qcO6yeDMFEvjpE81LewE9gDO6yWyyAOFHxwRzjADaJP7khiwdmLfxb7
EehF8Z90ma5QJPc2faET/Wj+4m1F28H5yl1VIITR2pSeaKQC6F56rpwG705WHMe4OBRujosE1IZo
Ti7WHH8t6aAkfoG3Ohb727rsO/CC//9DPeafjuJt00r7Nj1EFVo5SgLskG201ntXw/xgngizrn9Z
C4DyZHXOWPKMADT7PlPICVpefNtaekn7Y2njOeKNdX18gMamp+wZnVnIx9htNOKyMAPqX4WRZVEd
F3lQKdnGY3wI8twV+OpKMtpLRMtpiYG7sDcVEvWQGEdUYh5P4oIOoamXg0zWC/vHhkAL088nSPDU
hQ0Frqse7yqCuAXdfFUEGskOHVIUPuVT4elTQCQ/lILnfmNaoHxefJap9lwzQaoQJAERAcOGhym9
9MW0TYeuiohWL9EV4tozFXqB8HsrQ8UGMrefI6/jjBrv3uryk/viqgzZv6ZvdwpAi88T6PrumjlB
HCunuFW5h7uWDCP1U7yVlRZvu3h80/PipKsZr8T7qyqe/6S245CGsh+LbAqs2mK/Bo0GJyqcDB2U
Ff/WkGJEKPDIWfTRbZcxfhNd+xWr9hT2Art6vnSHabWep9ncL60eB3mf/8g62T8I56bWjlrZbRq3
A0QiTxbb2laazfC8gpVXOmD+hBkqrFuImqwwhi0Ngc9K+zrATYV9X2s+NQiw/UoFbM12AJMcqlkJ
WIUJGvli+24osbMjef5kV5YRCgvD+FBjK0y3sTs9i7FqT+QSOUxhO4X31KQ99pwqza+Q9O9kLkP/
w2ze2L/zov4NSXzNKX8dKyrn5k7wZVfRqSh8TcoZUHrw8JGl3UUa2r1O8rO5yt+peKT4Xeey2VM3
eupVZHkxaqNopMDqMAzZRR8fkF6uBCpyt5CZ5deFbMtNpPkmDwywGNLLOdExkPGYGKXzsv6PuTPZ
jVxLtuyvFGpcfGDfTEk66a3kLrma0IRQE2J72Pdf/xYzE4XKh6rBm9XkAjdCESG5088xs733sma5
I9obboOdE5PYA+rpOe+RfmHoEJSYsn28GZEce2C5hpH4sc43QZWluVqOZouvJtfQPxWVm3AoZW6o
j8SsVy9OrJ9aEwcxjUHldFSp+nBbHB27y+8smPEzdfyI9VexoEYtTIdM/nFmz4dKR+t7WEX9oMni
cUojr5fGXytjeGXoGQFEcW6N4Qs0/kYt+GGP9iPBGGNZ7405v3H+PgIKvcat+cYjRyBFEx/ahC9Z
N8MktVjZKbMmYGGYOvL5AR7jskdzBRuTEYRce7xacxgp+c+a65hVWGXsRqv6ERFt6nHi5o/mWD23
lfMJc9VG1ZdLAoLqR+JUPDt6/MCz3h5MebpkvA/kilDqEXZT13JQ/Zn3gMy7NiTwZl3emavzh01R
P1KaHaQqvztZCbKi52XmPE/WBWsDGdqkLP3FkM/SJq6X5bk2tatq5n/zJWEIgdAPfyppca6UE0eg
I0P++MdsiBcikosXHBYxpvf1OU7iR4Zir1iOnvSs33ogNogUeFTj8mdUk1OSZK+SUu/lOrotUc3F
qftzEZbaexPz7ow72Vx39AM+yC/YHtlp+7W4Z1jdF1c09t1Ssr9Zti843H1blE9q3+6tFVyX9Vhq
IhhYh4rc9WgL5WEwxB0SyyMl13OjMy6KuvKxtB1fl50QGfAuWGLj9qbyh9HqWydTRJhIVAojvKr9
7CHM25nkS13/xHbsp5RUPY/j8iac+kTNFbJm8iMx1F3ZVRofA0JLagpTdCIHaghO0iXmRDOkIOYG
ddjqSmnfdB4eEYfEGB/HHuZ0qe0lhtZVUj6XmDsQF0sfAg8PjWZeMROxQf1uqe21KXmBjZwHZR53
QMauiDSsefuOyOTQsjfB0qW3JLaQT+JL33Lq1eyctqnGrT90HW+amF90Ph9ijQ6VPOOFaB/U8gDU
7WrJGNzaPv6yK+ObH1FtrQ9TlB/FAuigjf5WzVGOzJ9ubF6sVMHjsIx3beJ41ipkb/G08s7OGr15
0TMaYGvNbSnNnbAQyvXYvPZdfm1kPFB5xEp2RUpDUGSPWAyKbZr+NY1kZTP9dck5sqGRHXqxDckj
9S2T1Icpmg2eeIQERGw2rc837uFPQjh/s/jQcrlGs/6H8pHTbch+rTq/jDM7lRg0Glv9pSM1KbwN
HtDLyWUa77TfWmYySco4hf+XPWOxIAkodlKnPrb4ZbxEwivUG9N0+cd/7EEy3BEDRWQyiMPGk0FA
SN1aijbFBYiK2d8WGBY+1eZ47GQhsYt3S5xN6ckxAxp5Pj56WXs9cRqKP8JwyNCv3UpM0Vn/GVj/
F23w+s9o+n+hGv6X//2/4gv/jXYY/q02SGD3XxmH//ZFl+fg/t/+gu37/N9Uxf8/KIkb6e3/jUl0
/xYbI/v/xCpuf+CfkERNBYUoE12zsCs4rBcl/f9PSKKq/Ydi2Rq/zDogS4OY+j//x78giYbJb1GR
yjLbW2QoM3Cd/oVJNJT/APYEKXEDn24LMLX/DibRUrR/Z6tvdjWD3Tgq+1tgKW9Luv49nN84K9Fe
/h0fVUoV864qnhMWiF8iml7bQr7VJj3e2zI1biyVN0wIjC3weUzWWiG25qderZVwHrFGDkqrnrA3
eVGafFAI0okbMxMRRuD2/Cy1tnUyJmlv29JzH/XXYsHXZzN/QG7zIg1P5nbaseP4tMAcQcghgb0a
0tegtVSZ5Zc6KMcZ5lMJH2WzoFlk56rKk2fruVt7dce0TvhTTVVW4bdznZqTVNcGVonIkUe+18TU
o+6kyc5dS+neUIuToNiAOYr1SjCYOkP0za5vqKDaBbdOLuuPWvxRkgCJ+njcFdb409zWrUbtuurQ
oN/tKyMLNZJtYe8b5EEVq0NRGxp/Mfufxshelra7TuUXYohCImOnkfmndFNRHqeKjz4bsRJNYTbk
HLUpHbyOrSPeMGnM2bn3V0Ejqc5HTV+DbBSvuBHSwO60c9VYO2z8YZwQMJxzrWDqu3JsKABYs+UY
VyxUGtfvnGARtq2/adRIPrAT5GcZ17mv9OnGjYgPU129be9IUUS/EBEWqgyqPEZEFPdD5MbW9KGT
cVZVeSeNr6Wy/r7LUq8HrMSEwjG6HRyboUL6m/F3zQNRsbpjzMrqp1q9Tkk/BWYjop0jMdyRd6TU
m7BJmBUA7Ha7pp5Pr4KFVLsSI4+3WAWhLelO4zh4lJS12mMEMBRvoRTGnDu9cXbS6kQninCudXll
cyF3L6GNfZaapDH5QhRT7U6jRC3T4WhYdvJgfCZRju29bY7pYiju0DLPsKfRq+caj14mXWFEIEKa
crqrMfAI2kQnMo6xlmHZFPYlirprzDYHTUqdEDjgWuLCQ4HwZ8RqN51iO+xSWE+RzRtKZi9K1y8o
kSAW5MUfJsM695XgAsf2YSTXkkCp1zcW1LVmqv3SgAE1t8xXLd1iDQD/uqr0IR+5Y2PFGBlF5WAh
T2xur8LrtAnSEAYYNx5ebQbOu4QiFPXK+KMxt1d42sKUlJG7Is3bSv2JiFnRkH4PCn1H9jO3McZY
PX5p7Rw/V5neGbI6uNJxDI6rfU4ddk3bZlTt4slwiOHpQMRoCOmV00AxsHFkzjrcuqTfS4UlPNUG
R14vr4qxzdFYWRQC3ySdOoWJzqe+UCNQSeA53TExVn+S02+cHElAw4PBiD08gbSY38uY23iVV/Vk
fixWqp/HYZoZDpS7SBnVhwZuv6tiqQ+qRfZluv5Hme1sGTAfTQVdJBKsVrLV3PQk6E0iyW27VDud
dLZflfCp+lk5r0p5G1mLvTPqDAQZfhSvn2i9u9646cDziQITuZKqLGgW7S4TcdqiAsYuNu1nFkZ0
JkIITQCbc5yTKQH/MMqdqH83698jHrvznGXmg5p3lEX6G+xJGbrTcJKkJT5VNh3zukx3s7Rflr4R
5HmMr3RdjSOQfBCUkoHneXqvndI84eExThz5nW/ZesYEfJJOvTbYex7YQztm/bmZnPm4sDLT6MXi
5xolQz0gMMlOp/pGnB5ZYXFjz3d1XEdFPDot6rdKuoRYbWgTQvXLnG9oo1N7/foLJWE91AqQKbNM
oIlkQ9BMl7ZiXmFUUAWLPidLxWjET2oW8tZD/tZsj26ZNq8wKj4JeqIhr+WJuQ5J2GkgeJDVzFpM
r2zXYZ+xz5sMUxs0jBZZN9pDlWrviR50sjmGUiXOWEWNaK4D3hANw7bIMFlif6PU16BtG/2WZ2pX
z06iQOErgM/VD6qSsCwqtk9ANGofqA0NH4kFb621d9shmtFmaxQGtmHGCG3iLrNfLsBYxRiu9QoD
qdjIyaGsyTdESvxQ8/o2ZS0HoKh8O+XzNkHMm1GRWMmqYxFZD5peWUTkWmq4ifyVVlRLoLYfacbG
JkCIG41veFur+W1p9A4vplzz0OBVYTY4q43KR9rRCA7HRdAv7Zs81bwGYMeaLAZvVTKdqjhha0V7
jRszPUV9B+CKRDGX30M1qvXTUnyV9iQYPxTTg60qhDulo+CtZT8tzm2hMNdEbP2qGXLhTTTscMoa
vgdJwujUqMOB/Wx7Yl+PzRCZV8xAP2mxG7XZOhA5I74/iIuInM9uHVVPr2A0wRRy8yTjaNDV+hFl
s2HgnL82XSfjO9CTU6Np+66aBs9ZBMOlr1ElGR/x2SjXkWxtxv+JkD0U2k0Zy/fCmq0gG5xT57T2
znAId9UcQPq6YM/KJhnXFygoFX8WwMrrYNX9nv2c23aqhWXeCifgsuzmzpi/REgYvifr0Zp+iqEq
zEvxjEelCjNLR8QksLGY5uK2NpoN8fTVZ7J9rscW9MUHbvwW8yo5Qa0Qj00E1adR5f1cgclgQeAN
orm4Mk4OLacgxER21McI/w2TBXegZP8lAB0xbxmOWl2rmz6+V+FSha2a/InIiPpqTV+B5dhttJ50
zNDzYGKeoufOe6ycmIZIVEA/ZbtM1HTHVeEWVjTr3DGilpsU41veHGZl+ltn/6CXWQz7Gu1p2n4g
Q46Q/NG+vLbqHuXUUC4lPlBXNpP3bGDvDCtTC64UxKNtJFkkv1AZiTMVHyMJQawzDHvgSuwI9h+d
etxi9Niu7cw+6mCmoTEo867LiTfjKU18BlbftiSAXzK7PUVl2XjdVMUBkTFPidUfzrs/bcQ0rRNV
67VRp7iqicWox44fNXtUzNeqraAINU19suLlqNTT8DAhUYRapfeu3MNL7HTYBkPcvSsTZzR2udkT
I9k7qXyqbZrZmeT0IZHjUEkL/WrPBQHUVUS8CpnmO6Oqes088eXk+Agq4KZNwBh5AFMSwp48f/j8
PRID08iKwNzE+WlI8mOkQsHrkZx2krkeBkl3l3wmnKjj2ENLV8yBSVce78vO8RV2y4di++1BV3/n
HMWLuDEz6w6CZckKKgtrt64S++qTpiGI0KDGSEl3VCRCctliUjesDP0bosENA2GNtF5kLPcRaxUe
tgV3f+LhUFm479VfoWDNcxhxBbp8K2dnoT8n/YqDePXzMf8ctFkCpCKLIM5wY6dmDUFiRhBAYXGt
DkViFFMO0HDIOI+0AzyAYkjFI8UZS41It3lytl9LJT/PWhHUa9udHVjWjbGmfEBI4mukEcciTa5g
ywlVgTZBFelOVWUHtsiT47rIRTi35F+GhpROk1iDR9pxDGyAWAb0OBzk/XcHEpHBJDwfEhpuphN8
Uxp8kbWlknRABNmgH8CkUhTadRkPa31fuOcJte5ViHCBxppeb25nbHZMIs3thilm/Zfg23XKS9Rf
83EbXxlj/sC+469pYL1TQeM8fALUW5Fo2gOp3tadLeMQ4Zbm7Xq3SfOnUbRneTpvMdmCnr1/vpNy
sG7y9ra2ygAXUnDo9W10YBUjdeL8uUaz2BuptF9Vi6CYww+gR9OuaNYPcunjab7rCw7Smgj3zh6M
m1krjHSTJrShguEuXW6TxSiX4EIXpxlGLdZ0Lf0SdImhH+thYLqRTl9tVSceOj/hpB4tfMSZl5lz
gQltbpFjRnycQsHkarcQRvv3tktyTM69GkyMtZ3KwH0Y2RjgHGs/d/U+me2DxJpMT10GQBaJ6Vzy
sCQj4ZOJngFRNNeyrNKr0sFRRA7r/ZHSWJAgPc5kWdw+xhyTxNShqU3hVdnMheNtslFkAZLCTsNx
Sd6xH6HASOlZOPFBAhzhigQBpC0GbmRVda0VMuCQlI+DsRL8H1MYIi16iRox/Y7zyW/xfYdb/rU1
aviTae3J2uL4slbH3joStopE8gBx/JzODe5SQzfcduyHS4wLHM5LsGjYNyMbD1thNR9txKw1Ysrk
pbbDYFlSPYykiOs8aqVlrefRXuIwV8Q3rrfjLExo27AwdkOoFZ3gCo2wgJYLkdla8ccF62WsS8+p
QfAnzoed7KyVuw75V9bNjDd5gGSTFG0urJ3W04ZlwKTgfbzAEwFtCX7OtWctdxv6Ah/GGN40b8yh
daDyZar6yD7eOIy6herPVk4WiwSatZme1tXxVGMzpzSAVfGTErt1+reWmLs74VEcWkACOo+jKBuM
TgZa85wnKBp2fxcM4w5OeTXxIe+pv/wuUfhcqBjwmV3SdJDswCWlm87DPCe3GhqIm3QwWEZpfEil
YEzZfyLo6UlyNPes4HNfiqMxx28qJkwvZ7nMztTogeNkdoELCj+Xi0eZ+A/lk4/qO4S9TXHLxhC6
WBu5MzJDMyfeDvn1xakRM/jOvEm1fiQDwzdbDNGjyGVAQP5jsYU3YuibjBjvI+z1Sr1hTANJzc+G
LXNwrncdIximbDSxpCfq7NDdMeZsR+24mFrN1YveHZUPTk6Y2sS5WxrNGxiTzcEmheaU4S+EyrIs
VbRr/Tir88AYKbPz4Tllja43yhPO5CFxPE1kMYxP+q8UkDZTPZ9jKYIo4Oxs7kLUGJQ9LE/jBnOI
8V5iSrJIJi3vkd1CB+kIqG3Oo46dnsvsAwwHc7QgHTj9K5gBxhETHioKxkM1kExskNUqSVFdNtCk
vsiqzz5jyFmUs+k72kGfxYAZXXIRbblSlPmlXhfUDDBruALEG/iZJ46ddwAvyeTAGZ/GN1w1Bj9d
6oCpsI6VLb75CG2Jjo6GAbVoK+j3//jqChQ9sw0e1VSGIJUihHEqVjVuIa6/wkJy7lgG60qcZzTn
ZEGzvN7hM3EEE35CB7MMIlUaoaJlqcNYNaExScHoqRvdxFltx+uquy7TkCc2k9M56i6MwNxMGcVD
lEr40Qv9XR7S9iCq7gfApe6KjCFQN9V75AIS/H2p7vV8fOZgCY0R+FC64FeMVuNGAiQPu5a5lMP6
m0rnX+IuGB/+4kN7yONpufaVnxeZdDHsfFdOAAaUITtJ2X0kk411mBl0prEEG0+V11lAvHD+Pcom
7SBBIcOv4xEyYqHfiDqERauNfj+IH0tXMD6lKQsAVZ8drhDspp6qNyoBQDa3qgGElDj9DV2x3Mki
v2mTuDpAgnZqzysAPBaFlc0d0wBhtqk5xCSSAmWxj7FhlBO5ICsifoZjHnKjIwCnACuVjQIAkur8
rc1e81ZcKh546Xi3tKNydMaflPWjD6uk7I2cWHamX7qRG3DVUmBgCxBGLT4XA6izYXVnNcXEXWV3
QYcHgILmaUkuipI9RIb6IpWWBJLPeVk7lazEKnPCYH1XqKOHOsgZ2YAZ20I9mQV1ZjPKRLPP9jVi
dLFSBfq0hHxG+kzhcFwKECdSeY9hGoxjE0R43PS8CikkTy09/TqMf/h0YOjTm+PEb+QCxmfRGsQx
VoU52qe1REyj8iaIld58zPMTupebj4qJdcR6tdV2j1jpJewhY/jzSGvoG7KyS5ZZ9ZwuRuhfvdIZ
S7L4RDoj3D7GeNOiSA/0TEJzsA9k5AAOaZxHeoHwOoK2qEt0DSxXab8zKkb0LeG8ysY7N3md2j1l
xJZ6refhXGHfJeV5wbEsluigM6+bW4zGU9HiyFQ6n9jovtJoxFPA66I+2gwe91bevXXbQhMq12Yf
E7j3kLstSEBYTBD4/KwgdIPUQMsuk3SkjSbVY22XjVLmDFPsGw1s8qDrjFD0qW8Ds4qvdgr4SVYt
vKMC+JrU3oq63y2mAqIp2kzBVNAn01gPslqvJwwbjQq1KiZDmQqQ1EO+N43siMLRYvUGlZyuBkQj
vqfTMDs8ymIM+8GRcQ1bPRjRgTcvbb8GEs/BbHMpgXD4tCIxPxt4abtsXX3Q9TpuGP1h7HNixK0+
74gqzbs+Ixc+1Np4FMvymGUg8tRUWN66kb0Y2EI0VxJCqQBAwHhMn1YTsco3k8C2EtMxO9G740hK
J6c2sTpzixGN56I/2TNBIPW1roXpdeb8OA0Nf4uBXTRZRoHzS6VNWezoWFivjLfHi2ok70LlETVU
EjY0V56ii6vCtcj3aXts0TKCTOXFH/SMg5h5ST7Q3rIcGpJEF2MP44kY8/hiy5dhXqtTuTivTJSR
ODdmQVFLHi9uAlFRuVSm3PHMtb7BPehqsJL3QoHmV3QbrcvapWt05GUyQc623jrEGI9bMnrjmtJa
l9MnJ7JzdBawOaNMVrMrYDpzS/gbAE5TO5v2Q5/wmxNdAwDiBC37Jn2sMVyuWbdvo81xEsOSK8Ei
BOy8Gl3T4C01825LRoE7rKX4lIzMOGY+HeFsK5/VKM7wY7Ae9u0zfzjyHT2mw5gWuK0btGeRZgO4
tRaaol8/kHsf5FY8N2YuXaQYM2vcJsSdBzkgSEb6aWQK7KDZNwLqrOEE8kpGtx6aYcfo+GRZdfdA
1Ofe9C+ybKFEWNKJPccpdj1slZIGW5Cs38JyK19JoU5GjoP3stJdAsvQxPLPZewR5tJaBYeJkwUz
jOEmBnCO1V5PqxIH/EDdRYYpS6PKvoSMsmW3WMPE8LX1RrLEmLEwqK/qUQOIfo1mxV805pBmNB+N
ccVfs7IQAGV08UxESweftCuNyaut9IgT1Xwg7jpco0qno+s3mmt1dagkvHTU2bzUQ4DHiaJWKYRi
FQnXLmIMFBrDsi5F/ViN6KbO8q25tfowkQ62XzJ222NrKFd/nVReTzk+1pLyg9ntbtMTFxNGXYod
Ea3TBcDJh2oRYwKKRx7JObVb0zo2vPsNNjPLgiu3tPOXNDdPmY7qIhIMTQQ3zRAz2xMJKYrOVkk9
oLNO0KnvuGAG8nDwkEpzJk+SMQppU5gxEfsLd2p5V0tyyrJ2jdWZEkNTD7ClOIpnJmztAv0k7dcL
DL29nK65zyYRGMbZnRWe8uFqLJTBtFmPhK+eWKh8GkGZsER6hE3lLB7Wt3dRj78d01vXKIoGuE3M
JcZ0QF/S7gC5VMOyVKgcRFnm2yMLi2o2D+8JycCQ0Ml3z+yIO7YlXJ7JsO0dXbQnsfCVIGL3QtII
fC79bSu0SzsNGN5TNVBzCHRtlPq6NZleq2/56WiSgzovlEBV39o5v7UjCAmtNo92UX3Y2kQ5VjNs
5N6DTubYx7qIcOT2q9tUmXQ2Y4MJ0tRwPq9sxy7bkFJu5Ojr9b1hgoxIqC4WsD0tIo0xqRrbFpCF
6q7Zc8r9RQM/jSyINFWs2E6UERCnclM1fYQbv1ISGvY7QygaQHzrorGtMJ3kHrkLK0aihE7Dj9v5
Tb+Q5MtbzRu07xyC9YF/Ry+1PDSdI1il0dXBRTDdd4jOEBjZN1P2ESvFeMKhfjQpaLgTne8MpOee
mucyir4OBWkg+pGa6q/gSS/S6aFWk5yhsB0F5B2TnbrtVJAUGN11kydBXXIRImpdyqQ/5TEU2nhy
gPv3cgBUQsGJ/jPIwqHhjVqfIKyUjrZnG0W0y8b4M0X/n0vmj+w72CZqll4AHsAzzk8oU8vQo+Bj
/Z3Xn0z57mBO2B/d8od6KRcPZvzW9FCtM/R3t9yQYKymcCdHysO8eLPy9LONYtvXtBWEGhkQqqPM
OMvy+lbGKAappgSt0f50JSYkA2QYYaF4dfmkvQACvjoy5rhllGBroLXwo/ORrjYbeKdpQSvUszPK
eWjTP8QkPqx5r5Tmp9WN37VRfsxGP2x+zndz1bLgbz+pj8OytBeWsqBewPP2ZimBZwgtbt+29R+I
h9PNyd/rEhMhuQlmQnUxkyEkUBVL1tGqwA7Wm4ncVL9WLYE5pMRaKNoipKz/gDTZBulk0XhsPnaK
ZjCa0xmSbI0YindyrNnLgjrC0T0l4gIreDcs6htPHDdWixPJabM/pA0aZqudcYtV5ZvRHa+D/rEM
2VsMVsbJcJSxWeCgzHx7Y6QcgelZh5VXJK6q4sxxQkx6tZ+Hhm0+VvpcQm45d0kTH4c2aTwnlh4Y
oKO9xPGLWuSnRdZXBJTkt0nI3BtgLFhdDDxjGhXwIqscWk3/t2q7J43tt+DsXrKxN92CVQfojs5O
aIp91BrxVJTNwLkS/zIfv1Maa0FVIs3YOifbOjr7brA17oD6ws94kyiQyXpqgQARXwP24BCW8qBL
nfbUmwhfTHzjXC+/Y+TGKq+x0UUNyHVGf7ZlM+t6HEGvECY0SVF2ikfJtZ/GiiJCBwDRY8QVjBYA
Vr70zmJdVIC/O7p+Sj25ai9jqjOOkCJjNxKXPuXGVwEHEzGnXk4F8XG/FBxrjjQ/Adr0qgnGn1mU
fO464ttVBh9/2ztOGuxeMmO9z5351KvOvtxGGipAEE9ilHLiRcEq3hrPEpOLk6U4YVEu8G062ddn
3dlVHdfYnOKL0ZtPgvnWja2mE6IarVlrsk2ArRcXovjgdeNLJ/IW9275mEu2zKqhCrMQxXaG44w8
8cBqEEBdUcRMRMwchB8MW85KJaCBYjnmb2U3wHlKXzfQ60BrYZYgmBKcMon4SqYFr1t8SFgQALRa
ni8WxFmnjLAnvhfFq2BK3KhPyaCd0Qz8SnvSGQqD+xQSsG+c+eBVks2Gg52IkgW7YrZYCJWvefzV
YTuSKHi3m7BGiVVQ6cXkivYxKgkvflRE4uIyf8DDERJTep55U0fN3K/kueDFQ1ZK1KMEb1poQHem
3GukDDIay26YhzMeVXClYSGgx+WLEtd4sEYlGLPmKjPo4pO2cp2RT2qyP6Vt/jrluAVgw+3XFLT1
ibFiV926Mj308AUHubkkc/dgOZC6meSQo8C0qP3tZW5AsHJ2VLjT+ONAdB4TompoDUi/rka+P7Pl
W0cSBmvSVofcK+2KJTQkPInJMf5elt+GpIgU/xLuLxhoZVuGhTxBNb5n41leKl8GmpbGGCkdru+C
oawqfZRV9G6ohB4ALiJWMyp7VRhPY6fYzfkRd8Q05l42q65Ua7vExkWCEdhifMNqWi+fEkB9Mgcp
5JRI9yRDCzsLbcLeJfm3OhxrsesS+8Dzep2X+HWxMXttYIkqe+hwWFcSo0gmksB0cIplNDnt27YE
rS/fS+JvPeJLo5QHuWO9TL24eYli0/wOZPcGmITq+LokPOOwn+Dgdop5RFIK8L++IsdldLPIJ+g8
cdIG47ABFHKSE3NQxbJXNfM9UfM3xYg7Bmr4bRWoEguQOnwYzhpdF/mmgSYTGqxgrQ/rZnCZPflV
x/niTBtCwNW7Py1KRkLsv9YeF3joIo5Omr6EFCCcaCyZMBQweAA8eO9oAJQXs8fJXSTHXK3DFlfc
jbn9VasfcgnfAnpl3ZwcvHQqD3HPq1rtS+2PMcHEKd8JCwmL9UtAKQqpCeVmDQfzaSJ1I1ONWHx/
UpyERj3t1vSCWfq6ccpoIrDQsn1bZ+UCSftqYKALNbEqq4OSf+PWZZLZBLrxaUxEbdlWUlry8xDz
IzAl7I+j4uwk5V0G6QCeCy6c300qS4lrb1SKs5mtrk5QO81ekD4IkGF2xzbBsgx37X83qcBkwh2T
qMP7+kIBjBLJ2wGvsTX2bA4kFSRoMhuviC5T9ZSOyfdAQ8Ifuk8kVlMpP+UwQPCcJOofReGPo2TA
aVKeaOIm1tTkOJQSGPaQ+W8EH/DLRxehx/pzx514LyPpLpNvfahL2/bXLufbmtULHOhg0OD5ENUr
/Lwr651oHBD1w7jcGICNvO69dsixkmfmlD7ouZMeAJmG6/glIl81PqL4c8WUuw0J1oFcjnNYMMsO
sHGyOpQJXdVKcVJbKolmiuCf6QbfLgvjQlYen6mYUBQMBXC9on+k84y+JZNxZ9TkpZDq0P63NRa9
wYwlsW+SEzNmxwCvmdW8q6OKAQdbuyQeGFMeCEVlbDmnKY0b2nEgAn7d2NkRtr0/YKlJqvjUvRTz
+MMuHUCon1rJk+7YvtCa72FUOG54VtxWirmY1JeyVVh71YE6z4CVFDDKTY5bLhkuCDC2Ps75IJvz
T6lGktUgSE7rsksyndls886uuzASxLuwbApTOkzqAOI5NZioipOwaKCyq5awgAv8GIuVijd7NZ7a
hYDDoIxnh5VfDtRJOhQLQhPdG4smhStHNpe67tIyCYsYsOPFpK18BBNSBNoNNe8wAbuZmQuxmTQE
N31IZ+tttmL8BqmEZqxeWKMI4W4/ycmeFvarbkFsOYtr5QqP0kzCow6GZDkODlmievrqGBTP7DBd
bHHt2vnveESIfa3b/NUU8MEcoHITNgQQux6VgUi+RodSd0iNEDGGVlM33bi15l0yvMy2HRpVvMeH
wRTZ2PXKLFx9VM4o76BStE0fci4IBZv/iQpvRvxSw8KygxjmE28r/B+8MDVoyMK3lvlQSxKVbXGj
Ln9QaB6M+kvvMW0s1mdT83mbhc6rOFHBJYRrRPkHlBemMYEbVXno4uxGFDkQzWJ41TDQJDrlgYzP
C0DAYAUijK2cu6wL5Ez7kcVnlVaf6mp+yVs/StQ8XftdYc9sGquMLiD1/T7rWEAsk5V3ceVGtnQ2
uIM1JzpByAd0GA3nIR3JOhO/cY1+Ag1Z6G+lZD83jXJpkqE/FeBNjKq4pvnihJhgu9TqOCkl3spB
JmOjvIm27U5FkkBdZkEZlNFhouEeNTbidaXKsZa/G/Hilab6KFhE81rWTH+Su+pI5nGEouipAyJS
siLSFc7Ie08jJo2kP6yqoxkAF7COuKYKJgeB0xq7pOIum1j7NhyEemAG6RlyGNurh9jqL86NHATe
nPWeyR1/h9k96ZL2qkVqcmymtD+XZX0ptLTZZSyIcyV2+LGGg8wOMG4ozTkPB2jElFO1OAvmN52O
tz/FITQth0mxUP51b2o7WINYwvi3m+kNJLRv63kIh+KmLV8ahvCO4NpcWC4JTG+yCip/MQUQsd15
hnvYvnfvafokt5diqvF6eiakQqLMA1jJiL0cYr/UJKN1gvxvFlAXIHL9zJJAOQttbEbxcFkgKA5t
EG+8dUsOVEL/1DnhqPyxcZtvNGbnAwbpjsg/sRZ1ftJkUtWr7G+2to441WDP4cTolyaSDEjjp6I2
z4Ng24YTL/ulYAmeYsq7yYzQWKL/5Og8llw3siD6RYiAN1sS9KZp27wNom3Bm4LH1+tAi9FETEit
eWwQdStv5snsu2UjkUoQINhB0n1Vtt5igkSFTeVT0Z3XNFCXARRPOTK3wuwo9+BAAjoMST4QpQCo
vRd1h3lePNIpOSlFoaDOpe6+GJNvDUPmyqhUnhU7OueEvspgtAHuW2egUPpeOoq71CtrWGVUM2St
duzT+EwR7WWU1s2r04cIpg0NLCcHB1BeTCy+m+igB5W9aeN/hVvsUT8/dCbtytvYZr2hzHxJStqC
0QyYAmbX9CgnFUpfugnTi946WwxYp/nyGZwTgtP1cbCWWtGsMQ2gpXH2vIOY3OZdsB/pOzdduuqG
5lawJ+MwnzTnbjbPWAMyYkS+wqhX93AAooecjXH5n9oGFKlMK80GnW7rBJO5vGqjD8ti1SmkITqM
i+a0GUtII9VdVeTJY7/XaOZzLn8bo4yEejAsy57Rq/geoFKicK4990LDltK5LxH5Dy9Gm2+/ShYJ
TBnriVpQbWLZCUGr7cnZUXYjbrZyybtho1oNVndCZB0yxxRyrjbbsmOR9/RUZRXRf92jkOuRzU5Q
bqJu5OB8naZsBd1dgkOApKYWsDfLO2+qhSQoQCWRrwoLBBEer3ZjKmLjGLNQTuPkFG5Hhgqw1gtG
fH5GsGjwenWQPvkEFpAwl+1AuGtSfMI/JKe2CWUsYP1XLD+XEp8Bdy9nPSQSq+VKtqsKFyAOqj5i
w8GILp2nqI5UqPjz8IVvmXrJba4mu5hYIWPrMozlBczPi7Cp22Xxv6qPrkp2FkJnONkbwbqyTHed
6dw7B1xzmK1s1rUB0hs4ZdYihHGrj2hkL4g9tLJ/CdWtRzqlmpyN2aSmXJyTCfiwtUoT+ocSXip0
MsUEeLDnpOZvqgx7UqPMx6hU+dEUhMiTkNaRiKvbRJiPJtnVvCEuy1vqDeu2L89FDKSzo3445804
afeECAaeDUr23B5HZd5Y4KklwCVE2ug74uwsaTqtK7wO3imeLgLP5cK0To09AsFJ+HanqyzxlhVt
AZjH5hLJ1SxLJ8UhdL110nW+zJtt3TenSr6NFlufDl8tkUyEznCv0QbfB3ILBwzwsEU5ly7aQ9xi
JC9JV0FK1I5ULCK/1sNPmjAylPE5tdxHYChHbhqkbzxKgFc1OLgJQCWTKvXYdEx6n2ngPD0WaQuL
4TiUGv83PzMd05HhFpfEY1h1cZJU5aKEVefhsYQfhblJ+HAFUL5hLL+4mnZMKNA18v6PIhqgH1x5
AydWj0Wd83WjNXXMY9Z1o1hBEqPkwZW/ph5+l8l0U+gsJ9nLqrp02Hhsrdj9C8v6GLPIXVM8Srev
keNLfp8q5aULkvdJK3bYFZYD9VQAVqx9PwAbMuvqGnbqsQxZsfPoiw4kg93VtxrvzUpET7vj0iYc
InX16Fb+pO2VtrTWuorVNjJhsHXwLJelN2AYZuVJb5HrJXch8UZ62ZvX/fPSdwcAsIbXBOL4uuyP
vK3XIxbFyuVcr5eWYImTyPckdlYV60ngV3DaSUzrJzxos5XMUS4te4etHtI9l6r4TMdWw4fdgALV
d0EtD5moH6mLrqDKQvpNBZKjzfY1yM9wJMJa11SPIlDH8fTVmZQIiQhchUu9STLRv9y8WlMJEN5W
blOSwU76LNUjYXfOHjZX4w+mfp54Wl/tXvElxSWaob/qNSK0W/7TEmWVmNXWZAVhy5hN3PfgGM80
S2iWSdk4QIwoPFChsCLyAhKwoZ2BXiLHrhuKbqnl40PHLsui74S4Dpss9bZakqxGbdhovXNPNPE1
dockho+DR2xfhZUvqRTEBgWLtlunNLeyB2IhjNfR7cVxCkaH6u7xoqjJSDSS8hEFCgOb0z30D672
ZDWLod+6VOw6dfCUnmL6CT/ZzLmeqaFyMjDVtIqdbQpeEaw19Qfv23cxzED0gAaOvlcuZcOtjMjn
pWnMJSMRSkl4IP97yPNJX1S9JDY2k73K8sQVY0ed2q0yQxwN9bCo62ybueqHYphcm7VvWFYkFdsQ
+7p8V2f9JB3WhqUBI6lfosSYVsM5okhHCP0+tOM2VKEcV+U6KnAETDoep+iA7XlRgdl08Njgl/rI
x+qtr1Iyfq1KZnf06cd5tFO+MwyeMUP7lk2zcRrjyX+YfMAfasJesWz02entazY7C2KhWHFn3H3r
VF9636UHLLE34C8rt2S8CcKdq0b/Js8FaBJbD2bmoz39uNTt+K4iX8j0vEBmNBdEbi78Wjf23C89
dccJA+g6YYOhjtBXxrjhODbYKfVDoZLgJwxs5Usr9o4yLD9ABY7YV8oDkslDhCniqPPSkD/NK/ul
pIokx2NcmLP8WrKlYDMHyIRhedcrGECGxrtOPdGb3rxFCU0zYHydAdlSJD+LSW82uYn3ExgGmtCa
KfuMLRinFkA14fJ2tawOTjnbN7szrllWHHXL28TRTwJmr2BVAJhtxCbdNcC8dX79XBhVas9Ne9Wa
5b1Q5W0q+/PAitnk4tx41P1WGtFIRjzuR6JdNyZojWjY0hyxrDRtmVbBzWAYG8ppr4AMwIrTPTw7
AzwJ61engQvkIK6eT5d6dfplFsbY0GzFB2i9GShAc1DYIJHO3WJRdiejPca0yRi28L1QLBwjOhRK
uK8h/7C0tvZ4KGpGy+DZCfXsCbANHB+JfnQpFsYSoASLKrJgWqqn0hh2zDMXA2RJY/K8SrUBUIak
h6JEE22blZA7+Jc60YvQkQQL+HJdvZK98SgNwuymeQtxkoeDuovCZ4wjbsnbAFpLxCRSqjgSCDwF
+V/VWOcJNWicx0gb4Dt61Uqbil00vqaRuRON5mzG3Nqa2tcUkEwZe7Q4y633UEoiin+EMG1IKtZB
0cNHl9azrZQVZU7bVIrpHOpfdFWoRvHjq+omHzFzQRcWd71v3jX64zUb5m/ZTul1GolBDMFtZN0i
aAJ3A+8hErpzHGSFEctsSA5Y3INhJtGzejFH+Tqy8oUgvoK7dZDtt0q3WtC9Yzhae2wOtFCBMeCu
bYibbc75ZNdwsupNCyLEmJvNpubTyapsgbNxz7cakScqt9ylDzagTaxoDWRvcchR9Byh70fTCg7B
MILaLJt3r7HX0VxAnFkbNIVm0/C3dND/wsZY915LH2Hr7tsmmB/GHDv5wNymud6uVO0AkTbbK8Nz
miXT+tsj4OJxE7Ld+BikWP/ojcwy6wY+bN9RixO+hh1RzOCtHECkKiRcBGGrQcvnq2/PlbrXvxsP
+wLRrJ2kl3BBj+Sq1aBLkPfOma5JV02UhPRwhg3vYHoYJv2gXJXDeGLMrDBWY0Zj7+esCfBSdeO4
T56RJLiYGtNBiWcLelqzahXaKhwdaapxECQtfddoVF1G+RygiNDlJgE/uLo74ayF0SHldj/9XD8I
l+8wWt6+jjseYPjGLRQY6CzfWQkwSclwaHLiNbpdrjTsJ/hnmRxx/hGbzgzQJ0AgAbhvMteiVijg
5Q7zjc+E/UZwHwr6EMBY+yYOHqq33zWKKragY2tmZazsVNBrdA9zW07aHUizMzMdnjJqBogY55rc
ZtkcP454DCEaGAKHkm62KwdS68opK18nmrIyDG57LH/9dmr2VjOz2ss5Sjw8E+BuXjStmBBC7qm4
4YMaooBKi8kqMKdHgLHSsQcfAGjKrdb64v3x7GLCV+W/wXZXXcDlKwOoFoebKOyXJToRSOl4OSrp
FzZ4anUZWF1l5bQOF+G45JCp2US74c8MP2Pb9gFI8cWyoMkFAnt2yNdkZBj3aBOd9a4SoYw5pTT1
o2F7Nxh0WyfbDOIe7rMs2Xupd6pNAk6Mk4FOEthCPYMAjAzzLG39PCaP2unvQYPYL0GZFIz6XbDs
erLZjXrQWAOPVfQs+6d0/NIegIpbl94Say+PX10F8qGuultTqY8y1V7aQXtJmDVqAyDN2FYUh6UL
R3xZ5iksNC6pv7EbLSHfbwb9N8n2Iw5u22WrbrI66Z8KNgHJ2qlPaYAC/Mo1veJmb6fqEnYiohDy
VD5Fq8hLqKpWJd5c4xEb8knGGzaOd9TZzaiFDtIYG3dbsaag62zlxu25GjVCSMGrSG927+ycJPE5
MHdhDW8D6MMMgDNa9mNGQvQd/0wbP3qlhugSAQZQOlIS7Fw2WSXxOqknrbY3CUGh7hoq7r6Kh9+F
+0JgFB/YaL8pyEM9aAQWlrO93joqjuxRy4qXWjW2AfewwioeqlnuScRvh8q6Uwq28WKcmqEhSEhU
E4Zue9s0DrpFVYjZSZP51IstTM04AMiktEn7cg064bQUM1HYFGtK1Hwry/zJMo/giw+CYuRay15F
j0Ch6hDWzO4NzfRog0HLarqJeYKbRr0FcM37EAmVGzcvHGBCKbtUu8askgo/Q/HhTF1hDV9z1T2J
QHJ04igz6DzTuF4OeXJXg2CT6sOOdNHWYtaplU8n4mnixcQDDwC03rc2Em/PqoKvhpa/ojLy4KeP
qBKM/XAzDa4TgpvZYHVrraatpv9Iw/ErkRt9gpWeV+E3ws2uNtIT4/+fpD1wFc04mXQWZZvgUWvF
tauapVLWf108nQzLuI2YBzFlbEpdeQyMFi21gWoZcegUB32Ylpn2YQgCQ5Ub7WJ6gURsMp2LbhuA
L8CkWX3hCP7EqLEGEeQgm6crJeKyq3TGDeVEl+VeROm/Ou0ncGHVHSjWzNrD6t/nv6JN3oMy/aWV
8c8d5IcZEFusKdyZp46iFue4Zw1S38JwYq/EgisidpgJ1HviHjqZpFk6z7RtCziVzedbZil7SOP4
Z/k9IfdmNLfmhW4t+ljZKuQJ/DinJNGOMDjMxCrX086N6P/GwP4yWCXV3WykLtS7gv9CNggvEN9M
R38PzBa4RjR+gB8/0v0A40juc+JxBIb54PGxx7SQUbcTcdwQ8l72nDAxwlto0f3wlhXDnowfGV0u
v+nEFTZRD4Fu4XbTHJJjengFpc3eC3wRn7Fh4D7B1iKEw/cKUZp1QkGEcXykTHwhnRIdZ4/40R22
w8Ve8nboo88JCZQu3HCNJ482pyxV/cJtyoUujR/HRla31Cz37TtIO9Xv4QQ5Bq9YhlhaYXx8/0d0
gVdkwaXsmBd1QXRMX3YQow2lWPdq/VkZ+N68bSbmwiGgj4gmRalcnd71YzfeVOm4Yn10S5zsiX/j
nhTqOh+JmYG6T0W+Lti1SbPhKu24fllUNyBUV00Z35KdK8tm2dbVKR7iXeR8k67cl2ZwK80wXenz
SqngtBbKHQfMdiqIkIVhF65Gq8ImLzdOoH9UIc8UCsPWGg2q5wiZa5l1oGnCKspvUitncmu4VdLy
k3sVyM22WDViHqotYGBe8C2l2MbATKb2p8ZeAFre0xisUa68im8myS4v95511J1GMNgDLWVLUs/4
Y6PgBy/xUoN05STBZ42sZpWsfnCN0/G0kWS9A3I+YM3IdhknQk3HaHR/HWQLcpoYZ+3AA5z5SrHo
pvKGTUVLyTJzq9ea2nH800vdfZbqRxsa8yaMLyePsnCKbe3p77pt4VVndasAY26s4Rr21gsB+T1t
q+yG86VsWbSZKBaiCVeaOz6DdgUmlDUyoZfJLJ6Dha2u1uGniMjCglsR35kCFlOD+9CZfGam/nvF
4iLN+Cra0f9v059m/M69DJt+dfGqcsdh9anHzjpMUobQ4uxGlMVlaNoZJkhYqIxuUlMwq7VPEma3
0kGvMWAYurX7FMYzUOIXb3KyRYbPuWFLaBVfbskODPtnRo9XwULWQcthku7XQ3X00v5uaqEPuXeT
Z5yOaU/xD2AqVnu5Hjwi7hpEi+8u4Boi7URUar4GBl4sCcWlmbsAE+y+dAdNhjjLFK+jEjEcEbY2
rpHOaGaWKMLBIiYSK0zs+eRrt5kCMs2ODWIlyT9V+Qfxnt1GtomMT3Z7h6HvfRfdA/PRnrKqVQtn
VHPl1ZbYnoChz2OYSRMxTnHPmd4QlqVE4J7iXRvyKY70kjHzlpQWJZyeUMULP3JgSYbs6dy2/qKc
ZRkaDruU+hHxm63nNubSvjsuPyEajxnl49OdPMRSZY0oAerSxvMQOn9oy/xhf0k3VemuidISPczq
JWMo240UQ7a+phZlqUbugpgJwbgGa3lKL6wVsdrmrVRRg+M62l0x3uEUPgrebJhiQFlhPE6RbvUx
3oXTLI9i0Mva9Zi6H43HJ523N9Lh64K2uSBWBNW5sR+lRH6ac5rP5LGYxSR7n8kzUabH8qq25aon
zw0uax20TKJlTd+zO/MBH2kf7zSdu30xPoh2fjW5DQUw2MdD9DJpzbUQe85clPrsAupqYZsdDoVh
JSwX+w+MRF4Xugafwgt3FYFEun18a6p5lqiMIAY8939nrxbhEVZ/SD3BSSGfUEcZmWgy2iY0scK7
ddq1ni6mpW/71jjo+KiUU+v9pBmMX1Djspc00IEoUFAGMFcYEoNvSmB5dFmMyg1gMALFEFF1gwPj
GpXyaRnqezuhENtBu6nKjxD61jibU82yRf/sjxAE9swniZ/GzjYe0oeBjN3a3a0N9lpxsTL9ZjXG
ylUdX84W8ZBIvY6HUuf37E7rNmvPAwSf2jorhr0DQPLNmnmdNUjsjOQmxhEzS/dR1V2qkuvQBOEC
4GMuf5sG1ThmkZGB0Y2Nck13JKUy4pGb+Op78txcyo1Bh7OLvEa9gbNhSfdZqNR5cEczHPXIhHCH
b5iAiys/XQZojUVnHb1PmbZsS/TedhDebCT+xACpcVNb9k13xpYbLtPYRjElZzFSLhXm65jZSlNZ
QowdTfLQxUiW1XV4HFVbhU8HDbQ0IyQzcZta55QO2aMYlQ/NZCkv+0MQaA+FK6gnzjQY7oDLUvX3
3Urzvbas44BDLhYgFNvEeq10Xvs0RkqOTu530YZjZ9u6GOPt4JDbe1E+S44KSobYS+R+4bDk1o1D
1zXLplYIMZpbOWKgHHvvaTQRb9vqMDJqhIWxIu6xtZV1pGIHCcaZQWRsdQhlSfVXmcqbZ7CFSRhU
RL+3zWnbcvVKBK00EePOKOWJl/WycZHsQdX7mjc+myD8Z2bjpUS/UPjShHr2knIgFrWyS7yS/Vm3
C4MOEZr5qQQmiJ5oX3XEzECgrcawLBfV1IEzVZRmZdLKjoiBR2ZQKXvW9e1AYoW7Lil2bdjSJX1N
I/vad9dcI+yR1B4CKb0IvBiNmoh8SsIIO6zZ8xjm4yVU0k/SlO/TCHx9XjAlaEVjPvFE2eY/u82I
M2+ygr7QlI1bs47ZyI6lhh4u8lOtKEfXFAuNNnnx7lXMMnH2SR00l+r2IEe6p0BxV0jUvKOmr9zW
oDh76yFbYe1eFtoxACWXIXemYIIj2/2RKplYEm3hIne1a1RPGOkBe4+ggwMbOjrtJ0sn1kgWVN6Z
R6TjRVCzozf+GYpqLIMSF0EcbgO1Y12UWCyKrWiVsFYXd24N1GIx5xbBRe2UbcjVNREUN4Sae0/D
bAO8PsDJy7E+40KUEZWqRkt6y4b42gQk5nEbEW4oSafr9Tea57QYZ1wOm9/5BZyZGajoDfBBlA/z
VA7NnvjJHn/p1p0bT9KWR7i6BO4vvjUE8NQntMNQ6S5Ghiu3AeNJgM2k3pdwBHdV9U8bcfUH0VE2
Jl8Gj3u/2Kram2sOBG3wT8UbpFycRZij0mUQso2nMSHLxWVAZq+wDiykZ7zGle0zgVnyNeRHUzgR
p99Z8IRdzHrjN2JkypPiDiiLUqdpJzKKyIbsRZ0uMXDGpAt/FMVYYjhd9m3zLky5J+Gpjzhi8twC
S6Iyk8wGw1x9BQlySQrvnCSxP5jlcy7erTgEFToIFaH/E6Nc8Z0/tkZJNeKHqPcDOc+AIy4nOUwM
J6SZJgN4zaiUoR+h4ncb1iSMgOD9SHB0lK/dIvLu+NyWCBwrr0v29kDdVGYeGsFKoa73I65pt8t3
wN6JC4b7IPhNs3bjtRTRWj8qmaZM3Bz5NyCdWmm0iAnTW9qefoSr63UXVa50u4CQ+Af3nmPWQZvm
7K3XRvfZx5+Ol6wkXys0F2ELrFpEJWKNn3c3uw9lVJZC1tuKN4ws/hmpCvjnpoXV007medN6URKC
fMk2riXICeyPGtXFiWnRK+x4u7kHbBH26rmOVKzMdIKpvLvM1Okv8UBW2gizfefANw37Y+2aKyfv
fJUahyk68yECcsBz5P1jgUEX7quanARHsjJHgvlm2MldwSDUm3RlUz7X0O0QW90KRME27h/zWzBy
FgDZxqWhxFcn/eGAJ0QB/37s/7Iip7OeL0f2V+kD/oDSH4AbGuXFiUm0/kXsO3W6nR37UOS3hqt3
rH65tBIRhArNOz3wG82TC85GBpiHHVxjDOacTksthl4fPnsTXWh8YebW2cTKSqwlpxC2WB3Op4aX
0ZBZsk57lekoJPfS5fUX5sIP0dr8ndLd6JF957xZNtfaYn8exeTm03J8i/PuT7dB5xNbaX3wJyn1
0V0KEvybm5egsIxMBWoEvlb2bE3zT+9i69kP7hlqwaYj0nZ0esKDfauew6K4Vi11uJ6o3mUX2hRX
Z+5rV40/WiUoqsJQDNPL8+HLmq+gbXau9ZK0VnAnkUGFz8Rnq6vmx5ROvzGgmVBp+IEK01hNSgnl
MdzIXMfW4eTFKufLa7uRhrRjpbtc1+zdgECGoNJ9q4TMIR2r9dYpbvCESmDBD7bt45oVJYbZSqpb
vawz2ApPi5frGHz1vAChVhTON9p0Mf2T3VapfvXkUWS7Hvt15j11TIoUiS7iIFubJKs15IsAYmmu
/qX6ezvma9QySbE4bCDb20kbbFiyhjpilZ8TL/6OtcqIg5Y5kgeyXjmgdKY1BipWwg3WzMLE2MjH
LuyDsN5JJ7oUw8SQOKoXG75EgAhZXHueZsVQdqPlrjV9U7Ig4CWUlktgKMCH8TgVa8K8DEpX2aMO
vtRc7CvrF0+xSQ1jRizc7p44RT18riAm9GRaTngkzGdOwM8OdjIHrCQgQfSr2sZ/Ln9j7CHRJGmh
4Xfk/UmlXVdgDxI8c1nJKguMY/o75AI28AZjsxnyLVfX0mHGxQcncWbPN1rB6xibz+D9xj1g+2fT
MupE+zL8aeRFoRXadL+GfhV39wQ1mEzJHsko9jABakABXGodg0cgD1WQwjAw6VC9la2BQUFFgDmI
fufy/s3knvSK39enmJBNO1aL5txO9H/8VtrB++1GLrzanm/KUol3RfmelRILVnTM2eQVNdWT8tyh
/QTtW44NTR8hQna8RUEaVeu847uFFMldfVFBUwjUN4B4C6f8kGQ5FWiM6dFj7Dajat2g21th5yO2
LGcvgcam2uaqW9i3skLfwDoOGhbNXxfnNDi3ped72gfIA6AwdHgXeCV+yBi6lBKbXFr0GE8QzMbP
/58cxIygJ1moUl6aMTW4c6B8a1cUz6PbAFJ2osIn0NkjdTYFwXntZlv/RO36vbnxYI9N1JnaHEge
dcxoiKxAjaOtbUz7mtxN0ogVhS8NA8gUUyZtk02YOPOXcQuvlVOa5aFH+JjwFTtyaDnsGPF1Wfj8
9upE2JuPJiNaM5Lerie8B17m67HuO3w0SfFuzwHe4OENiL8IaYJ5NC7eKHTEfv4PBLPvMSbK8Bo6
x1ytj07NHY4aG5W+hO6j4VM2OaR0XlIl/92T1Wudq7BIuhaQvpwZc7tzMRPl5Rs2PzQXtzl3OMgz
2iDke0ABlgEyOukhiUWkfAl4JDAgeji3KPoRlGh7EzBFVua2pqQ0wAPDJRH0GhE7m4fh2tBNBphA
wlHLyh9KwncpMYPe+iejPb6XLTDarQBfO1WYTTCO4oeBgCIglETrnO3n/MCYvmsjFRfblhUTsdpl
ZH06fGqlHvvl+KlK/lDTLacsDJyBrNttaz47zuQh5pnp/rBp4jTBgsuSiT0QMN5VzIrU7vBas6nU
WaMabQKOBQTiCKKo2TsdyEX2+NOAsYpmR1yzrsX1mjdJxHe4Is6QsmAemdIIFemI0mFIOgJ3m1c8
IME+pDY/18RKLXquNS1Rlx3Q8gXbGr7XIHjNRHnkIUihHlz1hnUG4pXefjWKDRAElHavIxgW/oR+
WbLcKdtioeh3C54X64g1410kV15QkkOpAkDU5JWWWWuYIJ2I6uSJ9AtPzkokgmsQYjEww6Fdx83M
2hgzY1PFCZEo/qBsCXwl3fV5pGwqIS5mlPuyVz1/QPIJRZ6v8GP3b7AsCXzW30VaMrcrVekXiQXw
vKUs7B6URstqI1ZfRVLj+ovTRzt3eFhOdzdwI8803RmmEtsolzYbXlyzmAMs2TOwviVWiCNY49yL
EY4QnfFzdxP9WaxH45e8owrVcjYGv9iWHRx3PqSicjm6wwpq1W5iYcXLBCtkdwjTa9m9twQZA/1s
FD8k4xbi1AavONH3apjAQal3ASqOgTeMo46Od1RYjdigamVvBiVqmwxEO1XP/MVg0ZsMnXYwucBR
wU6FLfljtTD/kqKv/dzGISxUGUI21L5EL7q1VbFCEgEEJKv3bqptMd1H8sfjygfwuvYHTe+u83jG
emATi05dGg3kDIUqFCojMLwmRbSmJ/fiGAlTefyR2PgsSpOgI+E7EsytQbmf254yDwXJkYr5L4Ze
JSMmHsdPBuIggqaSu8wDljycHA65p8ZBOruMJQsjFXRw2aBuOiNpARWslDNHE6qRl0Wdjcu+sAAb
UpQUTvlbOAXvfUOHTqb/9Dy+AJ+HmSInqGtOo4NSlpc4qc03p+qzlakkR+hITAObnucpxuBD5h8s
4Yy0pJUIqzPUcWJBKsmt2q+xavEd9ozxkJgawhtv5CI8NVN1B6B7qZjLLZPfXXvUVCBtOEnV0H0H
fqMR09GWk5K1VPNa9z9WW/ClbzJPTnkmXNiO9dcYHOxq+NeM3bpKg2totKfc4ndZpSwbHbaFrveL
c6ehrxO8T2Ic6dyyZ8zJS2qZrwRGrxUXO5NXQ1/AqNROHRMDPSAxJfashrbmgAObLIkK+S1U+4+h
q790K8Yq2yxHXV1Cyd8QjMauwCaGh1Vk/UHvrHse0lSff9aYKquK/7nj4EcprJVfabbXjjv2QFa8
IfGec2JwTqMa/2bxp1LcRvUWNedA0sGj2hxkYqeVj9z5anEYVm6xS9VuPeY7cg6GuFeEGkj8+VYY
gxfUl3V20hJ2E/ioS4ERq2BJhG2z9EsDCDh/oMpKrhGHNMkpiBfPFG3RGxH0VPZTIZbEBoPRhhmv
4CU/m97d/L2vUf+b9tVQfgfzbaKtEuD9YKvvDXbMODe53PzwLd8XoYFdLd+8ZtxtxoQaWtIkloye
2SjXY9yvu+AnT6pV1jCrjEm8nuf+cB2Ieh2H1q7itMvT8WyATKAr1VjTDPIZRzdD4w7K+ShwQOol
DoYEebxNpu3AsdqPhGpHQEQQSqqx2aequpJ8stPgbNqUbdqkWh+RM9yoRt5qJg6rygq+iybfJ233
iB0A9/LEQtPv8C6Vbvxa6AetQgXlnmBGqj+wc6ww81UfY/Ahi/yjU4elo2R3GUCqcVnyEe5BJfLz
a0ZaPqX6wkui5YQQWpr2reM6zs4UBu11qqHFJU21DwigSu01iuV7ZMHnsmlI4+XtgMWovrxM+IWe
v1RUXsGxobGHGycDK92ldF6QInZbFIWOocHBwSzICmNC6B1E924tol2odC9xAgdv9CGA+0I3zxIx
y2Qtb5LwpEDIrnl1af0qT0jVtr4Uyivdlgu9oiCaC3EIgMqj/cXBT9EqSAtc91TUO5zSKYydtglP
kXm18nozaeycWhpiiDuFL70XwdZdtzklQw2423quuWsYqLQPGjoYHXuyHTQoITaB1Kw523Wr+9eZ
4zLewKfg2O781HMg+HIv0QOSwth3c9t8TfgF5FxjLTkDk1j5Kt5SmUasvd0mUeOTwSWca5IibD+j
RaOT9SsjvqeEfCQU+9U8Vs1+3r/HHUtIHfm565gU0oB0Qg1WhhzM9DOOv2wz94ka4Pw4qVq3jf7+
wtjgH+YkqJ8wCFZhxoK9MI7ZXJJp0iwLRl7jYcNGknblKhQ/VtvDukcZg0o1xk/e/4vaFSec4h9N
fO9TRhB8jGQ/LgF3FlsfLi3qgJnYV3ivKyUkdmdDKecOlIwFS1ccGZLTsQ0UvCFsS/XkY7Y9taq2
s51gNSjlMYjzyxyfTIJrCeGx4F3WS5qiIDbTIwhc8jNPRv69mHRVZXpEHa8DGlRB871rjEKxgmfC
YJ2pOutKzza5pxApr28DhDnOlGrwFshNyCQ1Cy4jRLNTD7NLWg2/BigCdsfdJqyuLpiMbgTWY1wL
ggFkFHYUUzW+N7TfYS7v82ilYThZhkG7q8jfeAolGqKkdJpIgq7b+4Hwfw4KQIkPOnbdRrg7Xi48
NwATFdqWGeN90R1g6JxqvsM5LEInBOmPOQgySkGvd1ZZGws/M3dM2co/BcNg3NSHRNfuNXeBMTiJ
nIqB0R/U9LOc8rX5Q1G6WTc7d2jPeQ7rkHgSQdKebxxcDXY2+ML0cadays3shgN7tmNNuCKtK4hi
+sII4obJu9jl/ZZD64USgpdG5ULbAiAd7sYEHiHp3N+QS2zUvtmUfMZA92BDPclRbCOMEk29Hv5j
7jx2ZGfOLfsqDY0VAhn0Aw06vc+sLF8Tok4Zeu+CfPpelLoB3QtcXXSPWgMB+v+jU1mZyYjP7L02
g1GLJtL2voVZwnticynuzPRyz9jksnyOh3E3fBWGs3UwAGHD3dvS461Oxl1jg4l06vfOYxYzsa15
UdrOoyfJzOoY6gU0DmMT1Q+A+F/jsThXhrcw588HLrLpHiz3xaesVPp0dWanzLzT4fFwmW+xNclF
exXusErdt7DYmtNPOmabnm2FHQJhiLOfuMufDL78AncDDx6l+l7ToKSgjQ5B3JDKsh01wlyc7qC3
CLRa8QVT9QZQqRXho0gwhJnDQe/Q0IDB1Pto15uIavuUMBrSnlhGB8hWMYCcC+aUdoEql613zPtT
bYxQPIUDACKr3/amxA6GJcgkjKoKl3p+y0hcqpp0gwWJPRd8hIPOJWD8BMOMlyD4loEReQBJ/IyH
0DWcXVJCKMKjQmTpkzd4W5ITLn355dZMskIefdqDCt5On+wl86+AitZo721ZXYE3040S3kswVqLr
pIqM10yP3/rpWjOoL+RP3T0noQ2vhtQPZmud2MqwPLRmCzeuRKOgEMhyX6Pn1ZJyl9OXJGXwHeRU
1hQ/Xja9Ev7jZNqPVW8AX2/TiDi94sXqyW6VKJb/INAAIOTfprQD9+x/x9BPivo9z/5EbN+wJ4fo
Efsov4bwSY9M6HdtkC3jCt39hkYqxwMdlS+D/gBcCsAq6xrURzJ4d8a54QrW9h+RtNsO6I+GrixI
u60V8bP1D0q+j4oaHeMjBh/o4Xgfc0adGfNQ5tjs/LiKLsUcrSvGBcq9zGwZbn8kJmy97EMW+Epj
51VzIGmOb8RWkM27ammc/XbnNX8I/NuKjqJa0+5UqTqLJjjce8d+Rai1qQvW/GSnFJS9RXIqapLW
0ruwHwdXfAr7lqpuzeJ+EXQIY5zfJLdOkGoWuCvLKvjMkcnKLl5rpQAmDFhbDIuRQ8qffiXXvEr3
lkK7A7SHcntbmb9jKHCdiv2cip7JZ6N4AlgJxY8cNuRhU8OyFrQjTCLkhcW+pw+Fu4b6PN7M6/ke
J4hXXWabm63ra4PDLES7nGb5xh3h0TXxZyih0WfDPSP6gphc4IvhTpQbf2ClMGKvsx8bYph692ak
1sPsW8orJKns3BVICK1oNlZU7cDAHNSPXwKq7ABvRKpZBVgSOqteacjoFiwj4c6YG6Rc+yTQGPUN
XxGgDHo9vMi1l6AsBFEOUXAX92fN3NfPLFoEBWi66x94pf5EkM9F4Qp24luUPiAER34qKotxzIsf
XuMeEN63xsQt2DCzHbynsL9O03ZITlGI323lfHjFDON6LxDmdTV7T1mtRc1Jd4BeuDc4aexfqbyN
yX7dhODfcGO5I1mm3dIGsdw3fLeuYTQv671HO2cgpUggm/ls8bEyvS34vaPbME+yvpED8OVBf+9R
HggSSmqGko39wDNFfdzzXIVb0gUY0DRXs//NhYZq42xyp8HEovcwnkM97BdDfSVSoQ2ao8OFXims
ssNSimsblhvViot7jNtnG4hHIp8D5ppj5uzR6jvZAeDiKs50VkfHmpVjxkrUvbT8dFWrL83IxJbI
k+ZaqA/i3XaDUMEFmUS+EqDK7K72Fu0QH/uxloco7Ah8AcTLteBn0Luo2h0ECWNqrTUULP04ti8B
rwRvLeN5yFBjt+oZDcEJQseRxJnc6UP+5Hhoh7UqWk1JPUfrNtoDqjrCzWvYG1hu1lZceusg0SEl
mq7JSpb5SKNDu0pwia9cJAXoV5bCy9deg4I7Sy38/rCxRsBbz1q5xfPaAgDnRCCoWB6UHlw6G/yY
gtLGkS3MaBUG1WeL8o7Ne/YmdX/aNBbZmwlxWaHxy07os+vy+JxDpebADw4aePSTD0mR5Z1H1whw
HXXDIQLwdWzBpyERL8tzKKyMHIomZa1Dm2uQj/xqmUSeS7hE23/8z8YBORZ5JcrQ+d/iDdjp8Wjc
yW7IntC121T2DeKZr7hAC6D38XgF/WQfk9ZEEy1ynh+LOZg1R3Y4bf6Q0Kfs8cVo7iHUS/vqJtC4
2naKNznh2EvTLvTV1E7uthg9Jhi5ax0ZAX9H5gg9znA/dFIaKK8Gd60ZmjgSyQcEMZmCZUUaBXwx
PYaFUll/hjrVji2rpSOZkL85oMxN02nZqtNjxKPTgMsTWhPuL0/t6pIuYpRTsxtGdnnK662d52Q3
T40VP9SCUeoG/qa3QPJ3FYoUibrRm6EAfV9WqG7r5Gg3cYnToXSYvBD5nHad4BfsH2pDFZus6VdR
COAxnGdzGqlqoOtHeQjS3N7V4OiSTNhHB+/C2EFOLhyLjDyFND9qSEQKC8y++CepR0HPRIQrB3yU
bc3029dURO0hzW0WBtEpjC7WMOnHonuJXLs8gWCUXYRqxjA6/K3MyfQcKLajR8wd/AnpW1dV+zzY
QZPDDYTZaGPmzYcX9eBVuXDtGGykGUT10iX4Z6mxi7xN3QNvnHXU6qWKono/8QWG0AlRX7oMnlE9
pWlunS3tF74Jh1hRviMzn1DAiFsDfJMSMGCz10l3NzlcQ5iDzhOmnUlsEt3/UloJB7OllwzL4RCa
CUd5WXxESK3OtfB3+lRn+8AufoaRiTx6bYhBfnRslDjYc/id7VfFOpbmOoe9uqZVZawm0mTbZv2B
q+2xhYgjfJgZocbqLOyT8MhiD+YNGBzP8F+6scDNmXT0teVstOlGD1XUdvI7f9cSNt0X5rGaLNj2
uN7YxFuosDIyTyuCzgJwfWpKZlkhVIOwTvchHhlsX8MZnzSGJ3qGal+TCsrbPI/bI8yGg4OxI/U0
LCJs4sdCTQuwTpo2+lhfrgG7yp0jwe9kzns7U7zd2cJoTtWTJaoZpdMbW1U1z66BmS3Oyit0P9YG
hdLgHOfmycqfG+jY+95GuMmAcVukjNcK8IukCH8WgXlOO23clRYTJKOHFAsHntwEblESLjirMpP9
qwCQOk1URXYHJEIBOIVmumH3Bg51DBVTOx0ZaISWvEKV6Zt+/WpT0Oy00FoNsxE26mj2kiyaQz1Y
3QaquEgi6RcGR7IWduHGGWR37cOmvyIr/jLrONlPoDmCXJ6zGo5L1o8RVipUXhFXlpveJr4MC3Ra
3jKbkPE2EVxBr3C/LMmJnoT63DkGlEpEpDqZA60a+BArWXs+HdKnustewLax2cQ2X4Wt2rhywH/v
hIR3EPUqw9iG2Z5oG697KiOtuhhh9GMmZrTV8JaiahXOquksgGwJgwqtAALQRQ5ppmHxnGA+JIdr
WklR4DaN7LsnWKIZ88ii9V6iprbX0uy+q7RnH91rhOnsEL9mSyPRrZWGdCzP8O+DKos2itQPaieP
xzfrxFpLxTeJDYwLJF5CYBURynoEKc2oAYT1IbKNhvsmuxa7EJDxvW/jjWXUt4gPAijXiUH6qu5Y
4Hg5kEOzlc9maOPK8Aa1sDT1rUek6QVk8KLmzp8nmrCUQS1UIz6rPKi3YjrrGe3aUCLVg9KEC5vc
H6PzsOGX0En/wbTPu+pYhurTbZwU0zjtSW0gX81mc+hUDN9DFxRnds3FOdZ/VaDcg68re1tOzk1X
5K46NihbYjJPgujGggSC9Qg8fBFNsHx7FnBUxri4u3HYQ4M8jgy9ThViBB91iN9ojyGj773XJsu6
xOBeAupZmH8wL7mL+Tte+cN3IvQvUegHIwAv7DZ2uZ/YUSdohYLEekT6YSXwyUMHM5AtxjuiMvPB
qz7GQO6Y45mYP2G+BYqerQt1exHLeo0Ta4D6WPvrajavB4qrqcu2utHawO60A5+Ztva0PF25zNnb
qrj4ZYVqnctl7bA+J5eW/NqsI+YKHnM0IAuGembSCNT9IbRhX2SI1px48jZB6sGGNwWOcsAxRpIU
5CSoZhklhBXaxWH+kl8mC2yXYLCFKq3B/XevhBHsBIo2pwTuXyQcvqk4oQZ9d52S0XLqLaegJMwd
0tPS8K6RZ6XHSvdZSI5VhWGBdI9ag5UgXm1lHrK8cLFbOdwFQbsF00wrILq1Nw4kF/Zkampa7WIQ
6aBsOpI2vEDb5Dlau089tILtR1s6Jhnh5NQ0KNZ8p7xUBFvjVqYw434qViygMubxQbBORSkOmR+9
W3qP0zfl5IzEbBcrJHw8Vjm1aj/Ctv1NLYcKOjcBAufNThupLAQOpDXI9USCI2u85pAFqLT1oInW
Hv2+mYfhRjPsnzJwXuNarvnX4ZIz3936Gqo3YjVxcbKexUX6ntbucJxa944Az8K+Bm/Udj0Q6xbP
Utfb+BBRAHoV/7xlfTm6JZcnTkbS4+1FlShwFdA48Knglnfdhv4vrL4ZKD0k6QxQUoG16zKsa4ko
TZgLTslMEYdrCIH0a4S9NXtq6gyJZJgMt74r222YyKemTKxzTqQCiBuEsPCyNUZC7Bhv6PLPoK2N
Z5LDeWQtAMhdY/6BSaXvSZ1m0TYF3nmaZdgDzYPVy11a+sbRQqUT8zNOJcqTpcmfJ65lbHeEmDMG
SLMXoITZpoL5iyMtuGoV5McpmfhoSni6svmjeeItiHvKGgiAdlHV6CGYQ9aV2lQG/o24RRTJ3ALI
dOcCyY+gCtMzN73V3tk67HUCsbAweeRxA+A3ImhftPugZ2kdV1VmD/CVldjUrjXD24yThiaETWu7
gBpDJ+3oe95CxGcta3InioBEEmS6spWP4zXh2wPsFwOgedWZnyyilFRRCLLZRk+vdVWaz7ULk60A
sBpJkodHyp+3ZE7AVOqd0b0gVWClFcjP6rSvDm2OWsKU8gVTwGNFXXkl7/xg0TtcAONf2Pz0G0q1
Z9TyJLlJdFhFwysqR2cz2agBAHMDzbOdhkfLZgfQnHujOE0WdooR/OrS0WydXjQ1UEUL5rH+ZHzA
VP1U42vfKvvcxk67onYvK/mdq0w7j4gYdIv1paUFZ+gRzdGCyKXbFXLrwgb6QWMQqejsuCwfrdQ7
6pp49xWqPZpMZon6bEjwnscum0eEA3TFMbkz5mGwqVUnx/bhIsKLA7buHcpA2/eCvgUdcreWKTfR
kBhHpdrkyqZ1WRF7X0JWR4+znmxYegN0qkXvCXTOEWo5OGxe7zGtIBXv5kw9CvcoeB8GPzt54wPJ
hAE6kjkYxWHSlNGQx4knVyYhnnjww34fEWtvgsRC53XCLADHR+/fMcDvxyg1iE4ev3NNWFsnOvak
XOUmi5zWNRadZbNWz7tf4lXmcGKmTD0639xGshN1KH/5+IBDyOqUwVzFO+kPy8SoPwaX2Gq98AGd
BR/SHZ+5O7cNzfjOHjm7hg4kmtES/ibzCPF5C79U9hhch6YU55qtYa4SBePa3qf1yImFqFdzp0db
L7xrpuQKXKLDBT4C4m0Z5gMsIfKJqiUgXd6a4Foh8E33WefO2ojoPewC4+ogcCpFCLCt1scd3jUI
JcbwUraYMiMTuEw+6xxdXe3dGPBu7mbDjp3Ed6sx0EcgAqY61u0Vaa6YYZs7G0CgSYAidwMfNB78
rHHak+N3GyPi5RI+cDY72W2nzopR+3pIaOKSiObM17F1GixMLGo+vsqEr2nGNu/iTSkfUbujIEED
u0iq5A9CcTb0wiNiLvOutZU8hjUyVYNDZhXaKdEFtQYyUEEAlE7dbQlv/ZZWzRgzzOG3V94pbyOH
/LpkVSk5rZRN3APTzGNgtOV7hCYv8aqaJiAtEAF4NykEXvi9Epgc2hYczEQmk6pRFDKJXUU8z4ss
n8lVSfhLyhHskhiR0uTA7FW4cYeh2Tro7irDvJSqedECQbpPGT7YJtrEJDBZOKPZbR01vLqQ9ls4
sEPAPoUmiFwLvVHYrcJhg1Yae29en5oO/Yq0m70+2b81BLdVMOFqZ7CzCry+J8uSVkWpbqG8Sq7p
Z5BxxsdhbGHvhMUFKKQPZGGbjBYmFzybON2/yO7yYBkWR74nxuavGpkFZPz0wTrU77pwTiX2RKxz
K8JfOS6mFl1MdDDrbtgMnJK7AnlZA6V9FYwIKeHNtCt0yGqZTt7ur0UaS6A65rSCcxCtGo+ionSA
WFtgym30tzhSWwe1dBK95+Je+ghTiqghgFA+eb49/D/Ev/63wa279X39b5Nd/6t82P8P012dfxfu
+j/r7CePPv813JU//89sV9P+G3g4TTqOo8HK1jzz/2S7msbfTJPMV8/SNdNzNZP/z//OdjX1vxma
zvzek7puIhsh9rUpWFH+/S+G+zfX0CypsSxxXcwJ8v8m21XyF1FHEgae77///hcHXob0LMeWhobM
1tXkf0p2dZXdkIVlkmtV6btkrl70vHjRiul7ZnkQDYSEpeTmfiCDOk+t6BgwFmo1soedOYV4mvOI
S7t9QIfekunnrYd5/drh3vD7hF0nQrZEZ1ddWtlw/sd/paRQsbomqZJd1PVf3vbbP1/3/8i77Eba
Rdv8/S9SuqTe/sdfyOQ/jm3Y6FYY9LkW//7rk8DsgD+v/zWEYGOzsQM3VFhvSZG92dCQtz6KxHX9
1sWgXhtRe1sm5bAvmegaibsLiVE4FLLeqEFc87QcNoKEN5ZDDdcoUmcdvWZkchQHjIix0LQVoX0C
DRhDcWNRZ1PzqJiULKgc4fp4+jmRXXfsp+TDYz8LyVSt+PVDWhKBIccsbi2ZAE1BixrkGhT+Mv4I
pX2kenroKjfbFQNZEmZqr3I8osvQpXH15zn+2EbQLLFYte2PVSskUoRxG94woRoOvimkXmuUPosG
pj7nS/Xstto+0SAsq4doaG5mXTwL4LpR+Duz+OO5wnJr3JXc4A2DomWpOfuBdT1mqherRhfr0BfX
wdWqtSsKmZtRNJgsPpAIaV16Rkj6JcFjymh4M8poXw7InVOihuLooXmGW7ZLbOLhU1TaAfeUYd6N
pPiNWguqAGRcDUEj3hK1oF//6CQpb0WMYy4iJa6Wd6BcsK7Du6FBuidzy09AoY6Msjq6zXrEha5O
PG+XcifG8lQmxMoaMLMymi29ptowiekMz00+bGMEXm2i3Uk1P7tN+GTIVRLuJSGIniiPfqBflZG8
M1y8hI2+z8hvc3H9eZH5ZMvHtHAvRHc9kGy8ckImkmW4KjJspaUkb5S4tWapNfikZHSOWu9ux+1r
NaVXCBSdGVElFCB6SG6q6i0BKkFZ7uEpEjnBMpKd2WX+ZaQj9tjCZuYHiYLoEhkEYisp3eKBkfqp
nMozQ/eVr5f1SjIodLXsHV/DWiFv1VnG5zPO2wAIkRD4B8SiNb6wNr9b1vSOwOOxK/iCYmcf8nGP
Zmft9uLS6cSv2Hg0wGfEgpvP6HczjSuczooLmz2T8RlY+pvTgifCsPntGwQlFlqyqcuHxBXHKjTO
ySQOloxe7by8sbYgG1a5pxBxchrw/ceR3Bjc+on4kxjqVGXhugidTxkhkZatQCPtz+Wn/14J58MI
YTuQLhml1DBiV5L5S17mrtTDk8VBgnFt36LEYpC8V0FP17XUsvFZ+M5nnOOJxARLSA0r976p/+Su
9kRs68lVLTB7VPfR5CIIRd/Uk0IGOcR7QB90coryUZcvTgfaC3JgU7OtRsuqPDpShs9skgorfDdd
58sH2AfrFOamXNkGyKGseQnqFlhzawCUNysMNM5544Xqn9+n1jrPf8SVXMCqzu54NFZ1op0h+Nyl
070NufkQ+8azV+yqzPqoxmTn1swJw+mTrMPP0LMeu3PVyCdzrkL8/rEsdJjj3mUinGdShIV4gMqC
+qQToEgJWhHDQz1vxNNVy7wdCJDj4LCOpSSCXn3H7kO/mBEXOZbHchoIhyVUc2DN3CINmLm8Pz2n
Pt3pn6jr3kr74JlbpM3frqa+WOUhkfYAMPZCsf8mW7XzrV/LLi+h1iL/5MvSZvRUup7peIJfmZQi
a5SvLUp0FSdXbBo/0BtujXI5bOVTOodeMYx8c0skrG7+Z0zHo97VOzYqu6DIPlQZPzGPf8399jE0
Sfe1JNQk+zzytIycOcj94QqprWVWD7qSN8a1D9TPT3I2OUDg3qXRTHt21sSMk58TjsjdPNgO025+
C/2S5e300aezzA5aAmsbydRV5LwUTsPo02vbR6AaJzn1GDAnhlPhWajkYsfZwzx4HoyrXbsvNDBP
IVnKAYOp0o8Qn+RbZxofm6C7Cjwj8wcBO+8Rue2ZM+C1oSBrBoEw/Sm14msIZn7HsKaPBBZXHQph
gL5WkSwZm+beGZrNWI1X3wOk4jE9aJynFCGSZpU2G3HSjuz4NWzENVXhiZjrXWBv3CLCkJSqY5Ol
58AUR8Ixjnkf74qC06fLjgogOUKW8TQfYO1APT/sRzwyeeT9mir18FhOl5oVUZFuNAYSXptfLVjY
jSGB5pP/6nJOur7YVeDL++TO/PtNWNMrkXl/7DBeNhgxl55Wdqswx8qJLApjLm9yIR7Syj0wSbbT
4Ox68qYKAGNm8II26BEP6i6vox1fi5VM/IOjYhZvT02EovZCuvoh77t3UdgP9NLYI1+ifnq0uu5m
6NGztRH9+MhLO9c23TYIjVUxPUfw0DzcCLpvvAhLf5B03B4HVzk4l1r332Cuu7bzWZwIpX7zhQ/9
DUy465wY9s4XomWkzzUQI5kmZ617SgnK86b2kqS0Ls5AohPAHF8F29qg9Qjat8auXtyYU69xTE4o
9KptK0E6FOQYtutBVQWzfFqqMtQfhmLaD+S9YLBz6MzoVOyxXkjIrosBBQ3Un+olaI0DSXuyri9G
nrz7cfSj2XCAte5uRg4WD6u/5ny2KBZ2RsChlnTMS8I7utgPyylfK5srI09/PbhOliq2ofExYGwc
jORD4R9HrjrsiyQ4QQHSEhwDdgznS11707n3KarS1EV6ox0IuZnv+0AnJz4Zv/yyYIzfDUeatYXB
WzQSB88WAD1O/icLmZOXTO0XLcsgYu6fwwp7lQsLRAr8GTnSN0fBs466h0l2z33u/HgO+nSk1S9V
Tgpgyrx9PJm6vBEseveyBssQ1h5JVoxZvf7EnHFY3+YXT9oo9vD5cTZ6C3NlgPBt3Lh6sWVGiJLU
QlVorvkUJiyAnZtvceU/2R078SkmryIPjsru7rYp3kU6Pdey4e6xdk+G1nxE1CrkbG+LrQ+XBWag
8Vi30a1rZp9R9EHKCNqu4JojhiJWknhF7aNLaSaVgxpESOqPoqBMITqSveoQ3DRGMlczOiZAZ32v
G8+tVfl4Ui3BcWH/FE64ZiYrLoHLkLicLfGMxUiFGx5FhZAwrg9UefU+a4eHUS/Dm2py/5wiSYkM
E4lSbjJ4vDZ4bCEw6fp+dNZAW+qdI5DGz8mymjm8GEm1nJgxLaWdtDyBlK4aqN+tJexZsP49qMHc
VU5+a/W2OxqFvo+1KObvYLajhTCTdOI6p0ZsLIUv1LIIZyQv6TEZxmfaHaq9SRlMVmdAR/LJDlnb
jp6xS10xbRIRfjSt90q8eQ0Gy/8aMNZucpNbyBnBKjfsYN3JI3CiHlhrkSlKRceyqYARwcdhHL2A
QreLbMDyfIGrHu1iVUQXmn5E6Ez6fAJmXM1nmxqiLlPhHWYgUsSE7VpOIHfOM4llls13ZN21gZRz
b9pNffAVldWcZLvyKyHOOOLIIuimX4qTp6mxD0Uks2XR87pie9b6oNE12vEtrM8M3GfrB8SpCSQ2
U8Fw7UEj8AlLYxGQvbgeV0UHVIxvI2xQcj+CKGOWjewjaqN5iYFfUuaPjWK/0OPfZjMC10r5v1Gq
XQhG/RUw1tklcuGFs+hR5X8oX40Nv/ppUrhbCpGTiSQJ6agcHOk4tJFom1RFBD8lL6VowoUeyRWz
ZH+XzhMQl1xTujDgAGg48xqbQNyUqxmW3yhlfM6b9KRW0G6HA4UGBEcR3UyPpFWm54ivKjvETtu/
AyZg3IHhi1M9qVH/+AYGI9/07sUwVQihiRur4HhHdXSyQ8IKk7C2llPrxFdD6QTZJuoQEh+1EFxl
KFLgTPguBE43cf80VRuhZ8KFi86kRkVqRuvQIU6gZ+q/Aayy7PymOhtDs0jI/oIw1hLIarO/ZFFA
uAHn6dKHrrK0/STfhZ1GbViVzXKqjd9iVuKlfrYnUcHArksyWcEOPLNQQlmstNYC95ypT8PzAKKK
Ahm0rk0sm7C0byQNTHXh+5BMGy1dxnYAPA5h9qHLFE26w2ZSav0WcAlPcXeoZr6YLx+qbeqXziUd
nb0wjQoJd94uSrLUlwi58XiMbG+6GLBZNfZEJkz2k7T8Q5ii0HAqhHsWTaRrJZeaYwZCqSIbnNOd
lSjawc4P73oG4d9GvuSSwPs6muOmKi95aWvXOshIY8EFhFSCaqr5TB2rPyIjX8ZgLS0x3RVLk6Bp
7WPLj06tQW2Ag0BJIneGNwducykt7VRLeHOGwd+c0QYjgTfQaHkPdoVHkHSnbKn1fvwETwWt230c
6mgbKBtLWj/bwGUPtQSFVznoCJ4miQmVuHbHGna9ICVOx3HYUquCTLgnlnqVmWDHYrZH0bL9d7Gd
s8R2+UxuYaW3GzlL1lxosrXV7gxWD6YK7R0+nQe3C7F4VjTOTrUmZSlfwvfPF2mVXaKK70ZRkPlX
Qgydm1o4+2WKKgXvfI0kClNa66YPvpuuVfubTx4xKTCs8ZnB8NOyve7ljxafueGXN4u4E2H3f0zr
3ehh69uzgYBEuWUbuRk2GqilHiQVKKSnchBvkWT2Pqo832hOzjfOx7rVpa7Bqepl98jdy3yQKzEi
VVNOegE1dNMnJMKhO6ekNiifkxzHAKZqH70EbY7FIBQgy/AWB2eEfuD8hgkeXsh7EhQfKqkI/Cu2
Uw4u1PRfkxzvdXkMuEMIf2KHnFbic6SZYB/CtODNrp7DKdJOlSL8DqLTKvYBBXsMzUMP8oGpoVN3
a480QRv5I4CRvqW0z9OuXVn8oQ5BK8uKXdepF3t8swq0VSWWmE3NXF9KtNEIlj7Sur2ZLrHBrEYj
tgZhylCb0/BIFLnANmWZJPB5JB5r6bHQf+OQNbKp60+BN9095aJ4wU4Z66zJgMA/tXaAb4iEpFVV
jgOcBV4V4UOPgd8ZT3XSvGZpto3pcLIkOqsp4weXAqtZXbwzyL4bhfOt13LbiJxO0Efzb/MowRoO
zBWi9Rhq/7SrwwG3ZIwqPWl+zA5zIXCkwp5+jHBAJyCjRW99pFn/7SrxO5Rz1WTOHFHhsuskICIr
KBcsCqNIF/IjqwFJtQFGyEqppTSr78bpbk1kLhpiYvHGZAgyKJEFyKOghB7A20Liq1F2NMwpI2cN
4DfYJeVlzsIFUOgPw82vrZvZIQJxGw4cgi8INZ7USLgI46zKjl/Y2KLHiX4UJhgFdxCYRNJvClQb
WzjSuNwT1pjaVx7VBAXkAHEzSuwxrknt5sF3vBGUzWj+Drr2jpbyoYZ2svCI4QSgz/Zuvlw1Xyxc
zG9pQFnWFgyjeifDjUpr4HQIVSqispfIzy5h2jgLrTgPfg4siFjo1KTTCOttJ8UaOsSti+O7qNjb
x8QohT1pvWNH1k9ewoBoxxblsGk8B7I7BcSs6WY7bfShXjbhuIoK0qKKkxpo8cpangVm2IX21iQ6
4oj+Z5Y0wExtAPHUOBCqoAVVq0dgGkF5cV5yQM37UlvwvFg+gTOuXt1NzzpUOuZDu6RSDCR1MUkP
CKWvaHRzhhqkAMeZyQTRbZ50OV6dcisYHi76+HW0WUGDPmZLyISOlWF7GutrUjQFHT+yaolvwnIQ
KLa0cbUWNKu+Qe4fElTl4VKl9b+T9vDSyw4Cuj4f37iG4xh9p1TfpsiJPt/wxOLg5HgjChfZiY23
ttdBOReACG2b9ZFUiJJbLbyUhX+Ow+zI6BRGFE8j6/TZ/YJF3bHWhSmugW1zUmjGtXQGnA/TPu19
6N3hJXNACxa2JOM0ViuOyCca0m2hpd+Jb6P4zX/yNnmOC3HA4p7jIUHWnhtGDDqx/9I/0plcPaSI
ZBovM5ZOk6EFyumqh1bbkSuz7RLmJZM+Vy49XxPTVAMkDpGBZ+LqNhpgPCHx3emA+byBXyGE3+8n
Raqu23W/FS/Mgyej/Og7s0iS9ULrj3J4MUMCh039JHr2rNPxLLAoF8pzzrWEkj6o1xA47dId/Zse
kKtVJ1yloRs8O6Vxby1/HeGY0R1o6l0GR6sAhLlInjuN3iWLTrRNO8cF7pw3xI1ouO56Nn5l8sdj
t4IamyV3YFE2hOI4WNULvcIuTuSBxIsLBqC7arICt1LGVUAb43fRYwHdqtDbR9xyXeZ72PooL7p/
tI34VHybR3PQsgTFE/LToizuLbnZ2xr8m0PuJUQZSd6P4y9JyEMFN1GMYf/cx8Ns+VLIwpJGO5xy
Ltq1oQOjELIcidTz37kRCcJA9mNWIPJqiQSrk5epMSsyUJAEEYqqHQDGLFGUooYO53qD6oCcArIM
WQ6eFAv1RUkNtVRaTHLHDFBt9exAmYaa39D2qh/k2iyTbhneMYb4dYsGGU72NhwzyOmRdfATuXdz
CGmyiJ9pOhiJybzALpae8g5FQGM7N7wU6AwIt410jcqp4ReMDBhgjvDWpBMwoyk8sR3Qik2wx7jx
QxPSBfHsfMpYYEBbZLgsEIFFoCRFfSjy/8XcmezYrWRZ9lcSOQ5GkTTSjAZU5uD2nXfyXhNCkrvY
9z2/vhaViSrJQ5BQNapJAC8Q8S6djdmxc/ZeG+cwpTcLWYVtWlqn0YAUBHMdCKmffSFg2d2WC2gt
QhtTzt17MCO7aXvxHHdPRDuctCyRuJXYEsn58Q2oOHUfbRJrRmw2kBdqG8MpdvULKlemggUz9JJQ
lHmQ12NQ3AU9m1Wt6UUxgu8y5ovp+5SxvgWjs2+69mSV84tsOyKiZw5DUCVvVdp8C1gFFvvRS5OT
xpik/RsEPNKKlow8T/Hd5NTjWthfOaDxHobBC9T/T1nPP4BjZuWv+zdmiphXudxkME62YtnmUL01
4+rW6CjNB0F0XgJIdjd0CdUnXoDWZ0TeV6BRyny8wUuRrXKbfsMUJJ8rUeOAGL11QZTiemhgiy1Y
4bF0oLjM4NulNM/ZYG5tjfuHLEz+/PikQqlWU8WFzIbNeDRrH2Dy4JAtHbyWwbptsuw6F9F7Glnp
k1KcK2wrsfd2wZFSR2tu/rs01E1q28UuepNJRPYgXO8txpVnI33Kk/7eiud3jj9WU5x7KY5NaD34
+QwDnUim3H4rI3tEpYnWzBxPzQKrK4rPCjkB6Z7D18QmnktBPcWRaBWbkEDwzPA+d0n4DgD/bWwr
Z99OSMsyTDNt+VZZzMdVizRfd0s+Tg8Ta0g/uaHeB9g6itQ6I6/dMyOhQwSlH7LpuickbBPPMKNn
hU/GSt3Fnh0z8yBRISSfm2uH/9Cn6W6wpktQk/ClphtXnjpBDHWW3pdtZ65UnWRIpavvVqXv/Nw5
NYyWUUXizfASsr26pjzAYcbx74sVEqMrpH4tNSGZj9QkV2PRnqCUgWa/NmxUm0G0y0yD3DKb8VFo
fMsku7zN6ysxAYEu4g4uENtqzUwwJ2QEY67b8a4NyHN6nlPmibPsaTQZMcNpFhYBsp1YSAOu9CYn
U3IV45gOoW2vpPM9twzCxfseB5fk0KyebHtAOsihiPWOk7ph7zxKsdJqo2fT4A0SHfTbqYla8ouv
agtqbu7rT9OUwyx3FH7o5ixb64vrvErVvniF+TwO9atMkOAnw+eksblu71y5/YCwk4MyRXmIKaQj
wLIoj3HwIoPxlIktFQaabOjG5jOqEZxHuETa+hUuY0RY1Qy4ceXGSxwATrHw7BJq2tp0EDtLHU0s
lNHS7Mz6YxaFW9Sky5KHIpGQF+9rFsUdPTy5mxnbb12ThY1JnXMsk400Lb1hYT8oROuoAZ5MvsbV
pMZrI7PxDlhFuGybake1Ckwr+pL36js5xCBkMUgwzcEeWyDdX0DDOXj1yYaGLxqfkHBgNHStkFAQ
+TTm89qKIIBBPoHcQEPUG99Q5ELbqlS6bZL+zZ7w76HOcM0o24TAQgp/7ndJRAXjkI2agdcdiUDd
Bobcj71+R3Vk7uA/bM1En3rPYBa2uNNsgqKD6rGLky+BQ+FA1XhSy36v9HdfEE5uG1ArPKM5lw5d
wHrE4e+LFyKJ1Mm+y5rKWocdzVtHmV+6JS5EfsLoAuqcsxpBaxXFWNMbwz5sBmIVjWkv54k/yQlJ
J7Bgq7gIvje5IfnOhngx/aE3c1J8754u2HMyxI21izeozXd5rDk4TbCMdF5tJJQ12xpuRY5uU3SK
8JHhvW2nJd50ggqt+3u7ABIps7vFJk+zAMMgOeBBK4+2Sao07yLe+wazABQb0rzp8oftkgw9Yx6P
Sn0TB8ROlDhiWT1ZsPZhy0RnQLCoESvNEeyXCO6ndO8azCcXP+Kk64kK9JV5NBPlMECe6VCE43L0
ReXm5WBvdUcAoC7N7+YQxwfhkU7ZITcNz5bHRK2vnJfOBZkiJ3CqfZJ/a0qv3NZkLGyMyGQQUt9J
exHX037MKtk/TOCPoqYGEesEa9kjl3Xz6ZCYabFHMDNvyraw1i7Km3SCQzgxq5jLEtEgOcmUEngl
ZkaN3rELsivUJmhm5vbGB0DSZ/czXYS1AsqOVPxOjhXlosciCyh3CwZnvGEI/pLHOLjrWNNZctkU
Bhvdvvlgh+ppySDz4/Cpmet657X0H7WtLw1i42DEYsAODpejvIE6FYBsicjqNODXxzfcB+AdntjW
EY+yd1K8n5xG11o/jaGCllnGGNvxWRkRzMea+v4qRBaLSTu/zJSXNJZwO0UWdo7Zy4i6xBQip+QO
Wr3c8ff3J6efygOc9X3X8MdFCYnijWt7O0730YYo5hkFdCdJhXQ+xf0wvlYgUkjJnK4gT/LT+roR
wbR1JwPkxJTtTU0pTwFfgYykoacaQhWKAhAA+Vp6V5ZNziRbunujgun/4ykRenSH1BdoC+vLvPda
KO6RaX3Rwk33/P0JkcT5gGqPPApe0oPn+N9DRZfEzUrcK1S5EUPJFNhCXE/WwXGNJzaet7qqH22w
05usWBClmlB18l42NknymxnF6aB7TJm2fwgtDE+6v2k9AE2ENa+6cYwxjQRLAhYthV5+zzRFR9cV
kJ+a6wAlsQ0N7ky/l+o/J01RzM4Eq4njZo4f3FDwfa3wzZeYyZCI3dv2Y0EnPCyST3UMvWZ0iiNA
q603IP73GtJiVXQXN+2L2wXxc+VOZweN0xZcn0MyjUETR3a3kVOi2B6B/uV8dOzL0wXBNMiwqjgH
xW1jTP4hokrSRG2DuSiCHcVRidPJ3dO0p2sRZNlJLhFgpQFb2/RPUUz+ddSH5DCTSSZae7j0pnHf
mIjPLVzTLEGQwfxHg3By6j1fXTOyFU6LwxenQKNC2l2wzpivn7tlExwEftbcljRQfeYn5uxvpS4K
pm5ztvYwx1tCfe/p61+FmX3WaMmglebeKq2f6NWm98kIxzEGM4DAEZ2YUX7mCSeHXlBYud9L02Q0
GZDeITyfbM4E4R46U1YUwblFZsWZCGhgzFV3KcvHxO+hgJuuPhJJ568s8hHPowVpk8GhMr0aDFcd
7LLZpaXSh7fA7KnWR+NBeJ17Spzqq5vVTMlHqXZ9TWyFG9kPI8Q76rPCyc4QXHCGgnUb7avSRPGZ
waBMwouopiXu8VDRQJns5l4ubENsLjeCgWRJLekH0HZGeASVfdDmdBJ0fsZ2+uSl7TGu04MDLmyo
D+XoX3tJdGcZ6Y3nRS8DlJWgM8jL+ObM8BmL7DaPeuQAzfg9E8GTIP1SFuoqSa0vsmYOV6d0BofE
ZbdBEylKDK/ZgJqPXOhWJQ+KuTUD7T4LPufW/GJH2XNlJa+8C0w2HsLEoGKikiwZcI4avpf/Pe6t
2+rVsCc444uhY/LZvzvjoiDXEZs3H60shCCaPqZ9/tYHIHPqmCmI9h+HPCZBnE+VrhbKj+wuj9qv
tRNWlDJ4deIxfwMSdLMUIuPMRHNka+b+3Djazs5eYdxOidXt0tj9RHR2crHQSW3+MeepkdSFFW1J
unhXont1RsBylXWxQ/9bBi6JiM/syXK6+8bDWWtIaNpEM/cDXXb39R+xmbalThjPjDJ9TqAwBaZH
DLDb3qmalJbStGmvFQDRJN8glheHrvnWDr1nbBlvKFPSMQDUTV06+IvsHfws3l2HEEmO/zM+GQLF
/K/EY4M8zuX3nIoNZgLd24HItilSuDv0PnIOdQejq0qZ4KrsDkPDa+wHL/+YunpUdoNzWQQj2gPp
ngwCBXjpq4gzuRHf9oiDJhAk6I7DTSy8gywbzNmq/kT+z7DOxYXJ0CkwknJtcA7f+siXYUsB5ygQ
pMOsiW+CZjij14KF1kvQWkUCpNMjzi9g7LKaseVlWPYTj3DJH6q2ReUYvBf/LWtr/vN/8s/finKq
oyBsP/zjf/4/ayl//pf+5+8km/8fii1t8ZPsb/Ol/fJvNJiidrr+kr3/x7+vvuRB+uXtvQl/Flwu
/5//Ulxq+59SCQ6dtvIEAmcUkv82vDftf/y75/3TtEnTcF1lITpGQvm/FZf2ItO0NIpBBeyIrj26
wv9WXNrmP11FUpvnUTlp0/u/Elxai6DyJ8GlI7XmdI42UVnYNeVycT/rE7PAnmRo6Ai7J2VMSyRL
EnPGVMZWkD0PKi12drk5jttu2RJGD+fUTzfrNxpJixvzyxUoE1cuydAKBbkl0Fz8egU5/DCC/BbD
qY+6OCCHO4vq8I7pMUnQokCjT1SIZRBl02g4RaAg+w3yCrLwGhdbu2V8/fMFfZCgUtjzjDiwoHf1
PE3wya/XYzfe0OHoDA42UO8d8Ll6BVB4XicWajelvpq0llg58S3++Xct9LUfbwTGGeHawkFsKOVy
YT9JRfO+nuZS2tEBNXZc7Hx69xjoHQOJtXZWesgeRDuAsWJ/phN1KPsB1oNc6O60qqveuAdddcYs
3D/e/+XKPtwSj7tBJeUS6O1Z1CoemuGfrwzr2zxAUKuxvvePXsh2aQx41SWVFBsV1rokpbQfDsE0
LDzfWV+34jPuuhYlQaCuUY/KMGSaVHpXAH9a1/J2f75CoX+9d1whcXiu5ShHKcl/ftANJ0Pv+p20
qkM19O9SdWQzS5mu3S6DilLaBJfBnjQIGh3FJA/aLcWt8qMOpt5myJ4wZT4nU6f2VYIlV9d3Q2CQ
e6bhOIAcGS50EhgkRmpjM2lbDXFLdliFapMP9IWZSV6ZuEU8IzrMJeMiWXAYzZLmkppggruyL67l
UqH3gIutCoJEosz7uGWo/ueb8PFb/nETmOmxbNiusC3zw01AYcyqlZrcBC8EQVPR0Y4ixFtfXLoP
u9aGmpCSjOJ75WuVzs7pzz8vPnzIy897rulh2WRtQr/94UM26tZr+xbnAIKyeGd5PWcqae/nsotP
ddDswzour0sUS/nEmT8PPOeTnNU5gFZCaGvoHMhLmZZ+Jb5/nPE0k4ifNrvp2IvksRymr0rH6brJ
X3K8dnuPPs5LVFXAAF0mQFXw6pruXoDlOWDF3zuQTcO8rT7ZgnHdn/9S+fFtcx1hMsOSitXBsqhj
fv0esk4VkGn95FC3ebrMzdUxKOIZncWqB9hmgT4bcCSdbNuHUYEcY9P7U7BDwo4dOA7yjQVKqjbl
fFQTU8gUXUGhzQhPTXNDMBXh3CIhmuQ1IS3IodEqAvMciQlkYskALphuayfD+eMQnZUOe69L6p1T
auSyWfnCWPmsBzCr0AroKNhiIv+seSxDmRyBS8A6j/0KCxxYtFIUX0dkjDtm49VOzvHBpBtz8SAF
M8x1bhmth9sgh+IuFK70ZPZNHCOtc/YEUDeT1ul2HmjUpjFHStMVN8JUSx4mHnHN8PtQTtE2yPrk
NUQXsfJ7JkJpHONxyVp7++dHopZb/tM+RoKbMLWNKMv+sYR+XDxpMFpMmqLskGjx3CvFPFxm5qX0
nYWl3fIAUOJUi3uO9lPHdEzri+vzSYjMfwjxIVLvyoR2sIGy2pjGkxfhCxgKxeA8gFgbNbDBe+kE
G4w3OA4d/mQ5N1edCVRZhvc+47mzQ9AAzcYWZI8ECOv4kTxRofaorG7x16T3kTmlW0QdPnTGzlxP
mhYKJT/IcxeIvm6iY50Amo07DjloYjl8nXqI2neD9GBqtQBQuyr2jknjIniohXwigmhHHw3vEHZo
eK7FRShMtk2d1teKcKu1xbj9WrbImKOyvyWfFcJQkV4bkXdfGwZ66mjo1sFU6l1sI8/C3HRxXOhX
GK1U3TTrPz+mD26I/3pKypXSoroxlfdhi6N69xFsh+khqMmoVvEEPcDhri+ThD6Shz//2m8+U8tk
GbQtIbVDqfPrZ4pyRXUjb9GhimZEYR3luJEsLW1USDsmiQ6FviZJ1sL0ECOW/ct6/GE/X/5Yy3Rx
xLBxCkva1q8/r8am4sXi50VWBFdj9USm4ZZrpduMwKfzqu4vd9dazCQfPgIqF88RYE9ZnewPZhP8
gpztmgZLfJ75ZyvCWqFv1YAep+Jr2Ix5He/xtu6ZhXh7IhNiRoENPPUC6EGxdGbS/tPspX9zwXws
H5YbYUlHOmxNbEv2h+cgNLVv2iKtTIc+vnAyoYO3yOzMqTsGPSDafgyGi5tUchWGfgD3ngSVwuG4
LF1m4rahD/NmLwerPpXJQBLG2F7s1oL1kOS3cSl/KDvlZtJj+QozjHOmpoltm1m18rUD2sr5b7/Z
Lyegn409v73TLn8UjiVHS2qiX5+tMQAW6RfOWFegP6DjtZEtAqvYdZyTj/QJWQKhUHFD6DqRHpsi
cPWm6jDC51Z61XQTST81ySUaLsJfVkJrea0+vgR8YdLRbE4wcz4Ua3Ym6dSFXok0SdwJvBvgsC8O
I5qV1vV+ll52XmH3dHEVeVb6t19f/u0ff116cjmX0GzX8sOv515UNTAgGABVtX+FOGctCkeceQo6
D9t9xiHDzPC+h8AnbaTYgRrRew0EPtUc5zdMSMO/fIY/3vqPl6Rsy5ZY26j6nA+XVJEVObsDJVi+
RNaXAkjqMi9IAw+yef/iTZ13iYKb5cgOedbK16ihfNIv7oI2vah8oNlcEe3uW0RTD/7J7oZoXw16
uiQd9SGqmXMr5ulSwrB0hu6xq/2/fEDW724qY1GEEZ5yLeV8WDbnBj1k77nlwQlNyTnJXOG9D+Dz
jljVy6uic9fBgFGEeXhxcnIM2tKegotdN/RrauRbcWre/Xlt/e01aenabLhoddSPDfmn0wpmQWGS
6lUe6sWDbggGFnQvk1WfG8Dn287j1qTRJjUZng6luxzhCP+ygBMdWu2kJAaYa3tm7Pfn6/rdWkPn
UZnUoFJxqP31wyytJcZu8ADk5BGr+tiEpNlnSEuoULL6Oe/SF39Q1V/OH7/5VXpdeCSVx4vvfbQt
0l6u3TkLS05A5SOgZwtTfJJtRGpoosliqjokJkYAdfrPf+3HM+Oyx9gmC5FtOQzU9MenkLKIQ8IY
WIeGrzR/xMUsIVxIpntE3QDpXuBSOyrsPUhj+nUgTNfhkj7qcEYhg9leWWYLf5otf23O1XsN3OAv
V/ibTZjag1OBozTW0o8nsxrzIMbltj40RnPrN4wjEqs00HODuBx6k2jEvosenKY5g0IBj2iwntrt
jIqjB4BOH4xot+sE8eyxANG5Unbdb4ssiDaDIbHA/o8ffaz/09f6eVX/TXViO8LVHBQsS1neh33K
YPUWLZvkIU2kQZffPIWltZ2KZD/0gGz+/GM/OisfliUqA48SQUvbZr7865vak9jVMnOqD7AlCHKc
pvqQD0TVGN11mKuHKDFuMN3BTRO7OS/HYwb0sEq7/i8PyP1NmSJoSlk2JxqqpR+W3J8+5AJPW1Tp
DGdJSJthdsxHLnhrFwPUNt4lqHnGyzSBGucNfOkHwG0oxUEJO+1LNZXj08jQB5nH25h2+b7XZXCN
tJ72BRS3r6EIq50zz+CRxsY+CIcAIODIUAitkypC3B7AXJDheyDShkrhBEC9rQkY2nhoT7eBndif
8IfE0P/01wj1jQeZcSV7Cb4mgeoGmaBbJU2kjuRk6nQGqhMiNysT7eycEXkIM2lCe9l3a4YGW04f
K/vizABVywqfoyp32sUjD/4dMxQuuz8/4t/eWc+xsU3T3FM/7vxPdxadUoWqw8gPYIEc5nGGvbEs
0lWnoSHnJwOYOOfJX07hP6rKD6+VwMftSn5W0Cj8sFcU4cTZfirx43jB9LWeFuOB75f3lY1gs6LO
TtAecqADYhGXRs82WAOUJjR1Lt3nrrWmY1RikLbBRmLvS58gDdYbArj7ZXMTq6yyC3yVlz/fKfdf
F1CHgxs9HPY3Kagefv0YQHzQ5R79+hBWExL6VkNo18NmmkKMs+n02qfcwWhOvjgNIYT1DK3KjcVp
TAf0hAFn5BDcCIQ0nMbpLjBRxoNP0zQQETYzCDX4W81mX4L1QtkkoZlZiDadYMw/TQn6hWYh4mYQ
vZ9mIvTENxcJnFzksAEotoPR4OuIK+FvtVUT+5xIj68hllde5T+7MRpaWqirlDfhNhmzWzkb6S5N
8HhGXe7dOXEKidZcEtDd6tJEQ/lMZSsQiGcm+UWRxeB8sAndIZWBgeBAZoV4+/Pt/d2LyAuh6Rov
Pn69dG5+ehE7c6YGhLR4yBxOORm59xexeAUAaVpryVSGKbMz/2Vhsf71mdLFZF+CxSHU0ir59VdF
4sjlBJQdKmKL8QswhG40kONWTy+x+z4HVX49hR7010pOx1myurTlq5ua0fNoIuIXnZ+e8pIGRzE3
J1sAaSRvUv1tC/1NcSWkq6muLK3+tZTXBk2P0VTZQcF7vVLZZ+lU3TlJp5CMtaWoItm+dwQpO7pM
ljSihwJR2j2pxw8mZ5QrK9DHPz+u39VWFKra4XhjUcV/bOQhYsMqilXkkLfWc1o1YMl0dddk6EXE
hM3WMyuAXD0NR2f2X6lxXjxRxEzOCZyMinvGCbd/viK1PKuPqwqNX7FMJGyG5R82q8CVVpbOJLH5
wnE3zO3a7TxW+Se8WSHCF11e9R0Z15EvIOunUn1rFyxy4x0I267fcr1PMpP5cN1eWkFbalKufSq1
Lw695hQaRzWR0ljNU5HCJoCDtcS2elv+unbt9JRsDA8erfKUFLiFLFP7ew4T9TF0lb2el1zFIkpG
+JlQHLx5cg7p4tuIK+idc2pxyg27Zmt0ibMbbfr20iY6BJ2Uvy5DSJimnT1bNnNKTODwYlujPxkE
tSDFG04s0MNJ+3W6DXxk7lbgMYYu9o03uzdu7hq7URJT6HC8XteN4+0mskVvGKmdJgvYXS6nG2Hl
+aZFtLdO8vHazXE89kCR1qNbxYcpzJ4j4++NgN88LsekuHCXU5hpfdwEoFE0rZObeLqT0d7qWp4c
1znVgvRcIAxQ6cgzJR3IeU0wsIc0q1b2KFrYo8RnBGFqrf/8+vxmJVjOLiwD8EM0reFfVwLFJAU8
c5IegCAFm7GfnyroYjw5tCoa/HSgv+GKTf5SlP+m8nR51TkEMJahD/Nh/ZnMqs0ne0oP+ZzROCNR
UE7i6+SUN7XUN23biJUycAaZI2XOn//gHzf41+8FhMrSHwBhQl0kP/zFlTM17kS3/0AixnPNOJjG
D7kioTYOnJmARTZ5d2taJc6Hq8Tts7s+d4p9ETkkNhXM0JsG3FCdI8QFLuueQiTIadx4Z4zpt+TP
wdGwCDNwWheYwNipnT3R1yrgz+0wCl1oenEa85rPoCSu5ry7wfsHILSPfYiLYIVSTQM9BErlC8z2
BUXlBhfXsUOFuQpp+y2qtAYn46QPmJ1QMxuvleMYFwhyVxgPwF7Iv46/XHoU/7LIKBcAjGIYaAo6
mstK/dM2pWcQV0FgFeikOdkqCMO3KX7SYtYngrTv9ehGn8iBMm4i9Ch1U5Uns9P9qmVy9qj910lr
FJKNesKMC9EYkdJ6LECpB13oHxzsXtfBcAMFzeRIQVccRf5rDHFYCgy/CV1QPbhPiY7OLqEF5yB6
qdpe3BbvcFHKm7TK9VYGZr8N6vQtHujWZqR9qhLlsY0apVQ+eGBLbWlTx/D1CSezB4iZOjx4/QLq
DK/SaJzO4IY/i8FbG2NBCxC6uRgxqbU6virDisUrdbI94ICtmpqHWs8z4IDksTLTh7EQt8yiMCXh
KQwQayLbsT956JuCGmJWDMKsJ7iyIYdCdMazX3rBxS+H70Eezqu602T/EcnmOXjAQkHPykoGJF0O
POpqfi8N/H3CJD8oj/A+Fj7W/kG2X2dzdNFHANKWVXQgerph+CU/IciI14TeIZEiBR5V/lh/n1Lj
mw/q0nD9fRKm30sVfu+Dtl4PLJ7Id0h+QjWKRt1ONkkM1iolcBFdW3apSmLbqi9oxMA6Zt577Fv3
PmYeeOTgwQf/zvELmwS7FqsRZ+l1a4r7bvFep4QgZGVNM7+Rj8Ij4CMY5pAYJrwDra62fTerlXoX
Doc4RoYFBtmzlwNTXHDda8Av9wrvi595147XPSWlxFCrO49mCTWz58B+LQAdbCo0KpEs9j0l43pI
Iyw53vASqCllHP4esileosJ+pNbfthbkYH82No0X67VvSrGRPSMD4EBvUY8djIQREhgSgyDJBpCr
TYLTYNJcqgmzWk8clNAd5yTBpciKQ+IEDDyKlZ67zeCXEEPgRHgkFU/x7F4lbYHNFIGiZVTfGvhh
J3vE3q28GccLqPIliVsR6jm0cXXqSNKhTx1B6rC3RRoMu1lYze2Q3mrwAhcwJu0RIelliKOeHJ0Z
otdUA55x7dvJ1ZeZHNpTMwXelZFNOaEhFk5i2SEaCI1TURAgmwtCWkPru0DMcLHjKd6OonJXqRH3
yLZMDJO9PlnxKIhBqp4NA5qsh+JghdN7XqgO6TrvrYeqNeGh25pQuJyw5nH4JorypStDF7yJXWyo
idART14Ge8cw0et0GgBweJjKCU0brpAO03E0IBXXWYXtwD77cGtXZnA3jCZp9EGM5XPqieqAcaGi
6lp7n20oogyuvGvebkzltKZoTGI6bk2ylURPQHdKUJ+XvwWCYgTxPMmnebtNBvgYEWp9W8lrMtej
XWB05GNiUtCg3CbnIZUa3F4A/w/V9V6LilFgCwuoJ/qknEI4rlVzi+LR2Yraht7QvSuvuqTNeF21
06sV6mvDqttdFwTFLhieKKR2bRU/KlFKMuQvuBB5ATGZ7S0VEQ4aEC2fNWgDskMY2F8Y3UXHIQX/
Z78k4SSO/UTT1Y47/It0pqwo/JZN+E9AKFhkI9Eaiuxt7fk3Ws38t3kI9q1jdSib49RgHGtAMTiq
vAk9ohZmDIdGpYy1iRCy7vz2bDVyLbAWjSpvoEcWB9dBspaQdb+aDffeTSJ1RX/2wlwx2kiLb0e3
6jYtPXdnZtFNh58dpZUdzgNwPJA5cbukwRto7QVB7I7lkBSDY9w1/eNsq+KKLLlbu1xeb/LoMZ5d
Ixp+EaN3yPAOzOTWizQArVV13ywJmxp5wLkcDZLPK7EaJIjfeHlKc3/ri/mFmIUQXUn8zQNACPU/
PqL3vgtxu5HD1RrBTqkoX4d5v1NlenJtAx/gVz2ytbBmf61tVuS4ycJd37eYDmkerRWMXqLamtdJ
2BfU2SmnrIREQYeYzNruN4E/QvnhMNpD/8NWTTvqENDd46BYXEl0dls2woC0cAKezbB/mTKMi7hR
XIenFVnFu3bdbyMKezVH0OD1reMBCuAg8SjhJQWP88RTByEstX3dLBkMHCIyPKb1w0yyu5lw2gQH
9hZjLLYdRRBMQVKC5fZHuw8xqKNQlHWlVpb2XgF/3SdCPnDUgytt3QYDA/6OynLqfdIzkSoy0sUP
5K5D00NPTFujyr7NZlStwYbPIGKKB2r7eGP2Ll9oQg0SMzfA5S8fNVlyh95N1ik2/I1a3jzydk8z
UJg0a7JLX5VsCZM+amxRRNYKdp3aWpmAiPGvEk7bi3c8+t/AIDzTMngwqph7v6xzuO8KYx63g8mO
YbrRhaEtGI7EPsQiOzftSLpB/gLUAYwp5VgX3YVdb7J7oXr3OGPWWN/WoB4eJmJ2DAzz8ENgl3Kn
Cx/1fiaeXQsDVj7DKUir4aHsQF7Xi/USFnkEjcvJjcdi5JjGWPMbGcQHFgEf8Ej94Lo8Q0PAPYP3
Wpfqii7Q50HH+1qjRMm48nIyzx4L/lCNYHDxFq8F6e1YNMOxISymeZ4Mj3xUiBONDl/nhF0mvo0X
erAok/txgNfhlObRVfG12xMGu+yxBg24KkcMqTQ7AXbUSh6cctwNkf1WKbnrBVEkpUU1FekQrZN4
APdLVxk9Ngzx8zhck0ngXYTDrwU+hQDmGoI4KHaER1ZyJJID3I/w4jBalRazrynuDk5jX1XF+NRZ
wyPf4YK4Dfd9PV6MBHh9Z9651nxoHHM3LhHRpAl9t/OJTZZCrrTYKRUgGzPu1u3s7AETs7yK+irE
37OySYu2s7BbIPHk5PoGvN2ESHVUwIxH5BqsFL5QKMayRZAO2rMPnzumglufz2k1uDbZj2b1Seej
uW7A+sEZHN6cRMHxx8MxBo+xDNL9lIZ0vPoOhSY2ZQAeREV2M+dAOEfMjgB4kbyLEzRYIgHLMFs7
QwSRD9lD4ivaVdNpyOmzJVY77MsChDCYIyOVJ7stLf630ExwGVMMjOqU1CmWZGSnLkSHVYXvfMHi
EwPUrTuVY3aT9IEzz/vs6MfS8JK1IjxyRTHd7kmdq9Y+1iUrvPa9+nn2yPIlcSxcR9Mzp8BP+DZg
Nuuo2vct/VILiOA6AeGkLcTybZvh62vSG9hBWM6S4hyr+eQF3m2CDXsoWXqzePrapiXRBTnYO8AY
C4WlrzdeXOh1Z1OCV+wRu2JOj3Gp3rs6gpMBrRZKLqLy3KTYShTgwMg/wjIRYARVvA4gbrnAjFYj
sphd57HCNjoaNgsK4yrwYvMyuY+0iK89OVyRC+xsf1hXQ0i4IGqGPTF3URTkMIQRWXncnaMpKA4S
RAzWRGaRYQE/CMdkC8yVmDpJLCtZb7dDRtAoDY7oKAexTpbCt7IaIpkJNAO7SDd5HAkoDeLbOi+L
tchKa6UJsF+N1FmkM+RXZWaiu6W4aotDpq2JlahHL0OJQzEmvKq8q23Z0pCueJi1/Ykuz7Ch20bu
RtlQA1QQp9sYggAldTHh0BTKPMomAVVX54zOUnUucAq4ZYJCJzavDWSYVo8vxZ98shJKtG2EPqUy
uG2rWa46Fu9h2qN/q881kOSKzzYP+s8ujefzXCxj35Z9Ui+YS9MnFagfD4Ow3yJBx7KJISThzx+l
ek7C5dDV5/CKA3E9JcZbNfrbORBfgTsUPV5dM8JR0cKMSXHU2kYOXzDb0fKhqnZB4ELjyOEpOcNd
G03htnKNY9emr7r/QsJZsjLq8jG0R3PL2oqP/BRPXBuTngXbMOzNiNAjfzwqDa5mzPgoIThQLb87
EMBEVuPfa+Q2uLXDL6NT6zOTGfD80nzgmTpYb8tgfvMH0OjBgBMrt7cupy1NcEaKoQCtfEsZMVC7
1rN91esQxdn/4ug8miNV0ij6i4jAJWZbBZSXK/kN0U+txieQeH79HGYxs+h4IakMmZ+591yPUASX
DFsyhZr0XA/ygvlVC9Y6p/RIlmBwidXzdU4wQMVto78yYKW6zC1AS2Au2+mz9OKX3BJ/B8KKAS4D
RFRcTLMt/mZgE6oYrgmsM90ho2Gtw8otjnW+JZ0xbolhxyce3vLOBr7gFFvW0EGu2U9syDfezgds
f8ye4fQUdf+Qi/ZlrFfO8laCrMeXv/PBtgNez29ZCVBwjUnNTnsSd0uL9ZFlPnua3NxjQAb8dAlN
n4lUnDyNHWcZ8/B1t0xh28W/zA7RaDnGe5fbz1CMD2ZDHelowx2mqsRz1WFjyTBNNIXOsMg7+1tg
h6IWgZEd8+cx0Bibs6dpb6A/5th9bE1My4NHhscqTDAKj6NENWav8CpQqi8ZdO/eCsYaxgGtfkRR
cOuSRdsZNQlixD1rLo4TAND/pZO4rxOWWSIn/lN+83cpcOEnDslbZEBhw/6KxVSe2ljlEDR9PeAv
h5koX1bL20gDVbV1F1M4FnieHWockDtRM69kzPkHz+GA5YEuHP7R8NOXwSuwHad0C33v/HpuBkPa
JTMhhaWcuSQGjeRqZK2j4RtdOm03oGRmou89Qmy/I3o8OUP3GxtIWEojvVmN92+wYQnNOTLiR9/x
G6YoLbaEWZ5V08VXVVoFLENUL5a6avR6xegAkanWq123cIUSZomcyvxu2EKdD5jTt4hCynNWB9Wc
XpxZRFYnCJHlOWly7r0JW4C093Epj8jFDIyi9KBwMaYNI2L/Ie7MCrEWnUsje/V8fnS9JIANCzvA
bkq5tLfUvSfPKexiiUIndz4MmZ21XrwWJkwejd3EzhgXdmrK+dFW8RdbjR3IhSyP3nV/84YYU8LT
A2iq5H9lA0VU538RGQQOYiccgGlghLvopGl9xZqXqDPVaKdkSditlCW7P070KVEUg65X34ibXo64
RT8ml0tRlV9cl9G61nfihJNpFvsms6HS5xQgBu51QnIirG7vqKoAsdk2zSunya42MxCDHEqYTznG
6WsBsL8V9kA0i738YfAIMIiIek2qeVcNhQ7yaa9n/QuokhtwmCksYz8mrnAdjq0QwOCGwJAFNHen
7w8FZUfazPscY6ss/D8tbWSQtL0RcDg9NwljBJeRUzPTpC0ZjEV/tneJRhqhPk8ETqB0Uo63y2An
ZaBlIucqNx7riNsvdIv0hyyIXwb7CpFUQ32nuJ4BeoGPel1k62ORJOpuWUi9aGJpRrH/NbXTdWro
msZtlcvwposYulTcg+RTLR7gLLDk+1wQltt2+X2uU8gY6ax2QOjjQIwYeFWSv7gorR5WU34WlXJJ
6BAgTHRx4ZKNOV+M/USmxUlXBcoKqKJqMH9XC8OrT++MVt165J5D41kGiVcWUc9OdyvUqQg8yoKU
WAalTG5NRSigpAjArEgJZDCVZr8holgzt+A5jFZiehAeZ29awhXJWcQxpC4/snj4h082xFNMrCFx
DCG2ViPyJ51NMSCQCqlAZDNzS/LVvgxZQpnqYoRXan0aOK1pz61g6dfbmC1h3pfkYkieMZh2fw14
JawJaAbzDGyLhZ70UMxXuqDm3NjtU7k2SZj8H4PlmTXxP9XdVHX3ktU/Yw9hyVYxXi1JKJwQ1TnV
pqPUMenb2oqjNx2fKlnKUzw2/l52zl1O9Dy6NgUpavO9kwlMU7ldXsqKFxHTEOauc08ZHTGBMuEn
dAhyhTUygqEPhKL2gn0USnEDiiIrmvwUJ1vAps531h897770w0E3ZyfoN3/yNDNUkwVGQU+7Z3xD
csOizEeOhQSQ8hFFajWahAiiiWKvBCu2Mv6mWfJfu0KKLCus9kadP+pkmWkpSau917W7b+impwXs
ptKOXn0m3c5589wejzb9XlQSm0YrtkJIwkTu5cbzUqpvj7MoKpbNpdl35Homc+RycDUTzncXvmMH
9a5J3a+4zV7TrA2hqQkcUK6PmREfSJZwh8e4NHdea4mQ9SXIrGo/zn3OfMx5GHU+BySzv57WnA3Y
FDs/W7imcObFmrCvZU1QkpNOGP+rQj07nX1kEE2kBNXdFTfwOA512BLstddVYjPWtT413Qwhy1ZX
rmP0KeTLk1xAQvC6XHIC1vaIT1958OaHqXwd/Zmp6qa4mlP/bSW9rfD9E8A7Nkm988zsmixVjlUI
AGl2WAzglFP77rIRxevPwFEbyCBVhkQ+n3/XBoc9BFD8ZRBFXcSsoVZjf/TUdEOra8CyabJbkz2M
klzRVOavyIuJMVGUEl5jHGaTjt3yjX3hZnkE8g7fNqFNULpRs9kJ5hK7u5eZj5TbNccoJVx4LySd
sE+PTfDBTow2gaek2O0KPX3y/IU9FkmYQ4p3F+1Eujd1WgSLiCNml81Ls3hxOJiJGRBXPmGw653I
zNuPVI+KKrajwYVANVDiZpbTczohLhB5fFb9yAyDrUSCm4KYd4tEPER4DKk35brhHOecLwdKJ/+F
IzjM9RgpFQ3taT4xMxJkEO4IZgElTth3jYcQ48FXTK189yRGlUH2D3M/XBK7oKlkeGtYw7UeMa4I
c7FvKTZgP5mTqGx78tDKLpgWVM95qXEk+KUXZfZjVmWftABtNCPWrxJy+3jo/mhzz2FuxgvaMp8v
DjyNDIITpWM1sR9pMEAMMAyN5X0yywfD24gM5YwBtTYigTSDlBjrjJABdHZhvK4rLmu7ftX7xzrt
zjmzoENC31K4E/1YEo6J80xVxhrdnuTFU+VNZ6SbAaXweLx9wPJ7JPoWLu/sIpFsMKMFEGCoZIG/
kHbXPp3PehEsDTMm1VFhkd3QB7npfFZ1vtxNjOM2jE+9le++6jmdBXX6Wr7D0LOv9oAUx8B4P0oE
tlvCce9aZ2hEnybxPQvVa0wgctlAxxyJ9yM/tzz2Lq7dPlUYcmz3caDDdWstinU9vnragU2VgRca
nOXGOM1Y8O/NuoS9uliMyjYiou0u38pI0zAnGXqHoRsrA1N7kVVTSCF4bwcq4Xnp38e6b8JZZ9Dp
WE+tcUFS/z2Xoxa55fgYfxXAsiKFICYyBhCyuP0JTSzt3xYPCjuakurOs+R5ZFylIU/fw4usmE+F
usW32jTK5rC04pgwUG/HNDm6A882wXzvTc38oxsbFRlt3x8bD5/zYHo3n9wrcFcL/NSsTU4Ytbjb
WKjSiSW0IXZ8zif/2Cb8Cm+dvohRzS555UVQi5lHKnaSS7J2UWW2D0ms3pch7ASkWvIfP5qUDyae
6kfTicez0uC5zO7bUuXEi3pWE6R1lp26tg1YjQPUSU0jbDEtKAK+d1abnsY41kNi20KowYyK/Jxx
X3EZCnfdU7M+D/Fq7mttuOp2iy6/0ooL/fjBL4kY5zafiFZev1nwhn5NqZ/H5i0xydZyU4pFr2+C
lmCTVZBpPUrvoR7ZuJqyA4pF/YH1KT5OXf2RbORkCah7z7pSUwoiaGE2e08OYQZaKhKdLfcTHGSH
oonkExodCnT9aZgI883Bhazszy9F0RsnCHDMIpDORWL2nN2MRgQ96ewQMzL/0cvqFzWRFwERdE6b
aMfNNf/mkF123Wjb8DiJWRrLP4O7GDdwgnbU6twsdkbNhthBPzjswaAjdbeMzImbqhwbRswC9SZB
gIBZRmjZQc0GU7sM8L3WJQAeYIdoNJSt11SwDSiozfLZndurKJsoZdLpkud1Hv1tF+YwlmT1Mp0z
XswhtcUTCJ76YHZ2BmFKI2ku851TL50uHDO7C8iMZIZBa9YPq3zQ0s3ZMXCTUsS8k9eVwk6P51yG
YiJZjxNs85c04STk0xA3QwQRQYWDZJw+MkFceZQLVLE7rbJeu0r+Ue4Kit8kC2aJc9ph9qbe+Aic
8lEMvR0KrT65JvjVZS3ZQ2ePSdosJ0tLPlHKQEPKmTx6paVIJtThtSGYzoT8F6eZDMotmXIkESJN
zQWghXtDiBRjP0GcpXkkYurpNF7XhgoMF8V1xlqNABKqR9/2T57FbToN1bYCNqLexjOdOakVEQ7M
f6FcxlDSdcK+nuYb67v5JqW4A3WlbRRLaDiOfPz//y16WTwmhx5COewRSZgPeYo8fcZL4rntYzus
n2w+qpvwmbi1aSWiUofkZTOx7xV0iEwja9MxxIbtQjGHTobVYEIZT1/AmnH1XoFSsuapW30/dPB0
8h7Kw2gs0VKzM6dvEpXmE2pNbI85aDHcoAL1Q/PTrux811mjIorJSdX52m2S/AniImJ91lHKZGho
1ZVxYmUZaG518OvGOlFI7VvYBpGym4xwN9VGfObWrmA8pw3iLWMbwJpKuyc9jIRaWWd2ROab+mt3
qg5tZwbZbxDUiwuyM71zXfaswYv51ubrhSRBgIl26nLdreaTvqTfcIH2lGxutLjdcNE4+Na4m85g
+1hkT4L4DeeD7zp3k6eO5kAEqYG9H7Qf27Zggvo/68RTGYrEUKPmUoxbRP5VW/BOSQhVpf9P3wKW
SyLo62GLKxDX2HqGjpuDHGT86/mkHZM0pw42obIoImDDwPH+pla7rh3lsqXUDy8gDnDWH6elUSdS
Bd5hARjnHGqkJ5HgjBNaYpC/+S6xZ5u5S2udUR6fi6Z5yIQGJKqywKaNMooBh2EcQdLDG3sZyOcL
u7pglpHzaxn9ZJp5JR+LDnR9ziv5z+QugAKVmgFcHbrq8sJM7cUmv3zfd8PVywxAprr9zZ5gn+jQ
10VFw+pNzrszg2IaCEeRfXJPXIgKiarNaFLLGSg4pIe6D+lC8ai67xnZVuyxbKKYmOr0q0XYZm68
Tk1shontf6JsgzHpE9IOGJExFy+mB2cTCciiByULxAhmBGDP4Mc7fth35Av27IG00l2P3mA9VnAv
dkY/5AzyUcbYBJkjJ0w4ha2/yWiEiPNceIWtC5DF+TT41u1IIBz2bjqA12f108lq2FdOdtIzk01p
23y5RAUsNsWDBv/Jh9eYpv6zWw7zIRcFSLc1DgY/vrk5rlqE0stekdoM+4SzIZf3GsVu57Vnw/Rf
EJzs68p3H7rh16o3ogUr3C8QFQzkvFvVUBpQO9zcrHrQa9g1vmRFUXKy0DCEfm5flbZ+8OGte2ue
Ps01e1GFoKtkZLhbGmsBnBRMKSOZalrPet++QDGurxX7PLVJzty2eFdWdeZO8c/LFkZv1Z+0u695
ZrYUvynZ8yq/Ib190Z1kfC4b1rKmPEx4P3ea2y2bfRt6RO65IXuwYZeUdPMSwnk89h58PZqOUn6M
q/6bz+VD15o0Z2aKY6pg0m3VYaMZRtDN/D3ZWGdX1RNtVLuP/PXNavIAAPByE/2cbQc0O8Ir+ygw
YARkE5CmPpwJ07NnZ+QzIJftqBxbDeFsvYo3lZgw/z39MlKg12v1QOrdhajb8W6Bm4+n51zNCzS2
DMNqs76NBSuisV2eO64tlaKwJeJhD4ISGFp+lexud9KFKpK60xUmJXrFgQG62YWOwy+0+omZeNl8
TY35ETs5kyrX+6uWOBxNsNW2OamwZyA3ynY6L5n+PlnT9tPFE2JFwpDt+JIM1BOxG79WG1Z0BGIi
S+giKeTn0vr3/z+PZ7/Z5RxM3Mv+0yCRVqxN6b+yRcKc7pjoeFTka5BUmjW7t0kmot59XtqeCAeP
b3DOtMCb8j+rtdKUSHLeNWslpdJj/Wg3+qEo3C82ZSyYnPjYxuO6y18TfIxhGpvsSmqQYKYTosig
V8Zcm5Q/+pz/iZG+furlmaK3QgFuMz0ceKqMLRM+oZYGP+9mwYhArTe/uNrdfeeO/+LS7y+kZlHA
ec+LzhjPai/TxMNTtSOwTD7ceSZMGdvJWCGTqXSoobEQ8qAak9RhAAnOfmyqm9UnX7EHCTU283O6
ipMETJz2LTOR8o8xtoSLy18TRNtFkQwl8VOfy5JMKq3x/jDHXPsGuIr9CdDTj7oKiPKqshdmRx0j
BR6Qxs7+yrIno5yRLCMBRD62xKjh4Stl2AU5HxqNmJggDg6DnhyM8Vqc82xWkXTKX8u11aHaEPsT
4EZr2y+uxk/jsboXwn7iPQZGVt2neHy0wYXnPU6aEjwWNaZ7cBrjo56zN0CCN2Cfv2nOBM7Ty18W
Wk+VWNj3tUy26ppCuVxitvryDthlDRbhhFVt/c5aiOlW1jEhdqDEI6MeT7LRn8tyvJCHoLjs1SsK
ujdc33islaB5bRm1zM6eweufivTs0DLlK5PN3bCh4WNzDkyTWatPz45G6zOrXmceU5Zun5xo3yOa
Iu4bZyWLdjyIznwYGp5XQCz/DONbN2j3O87tHdNqhfKJWnrU4MBaxnmjuiwmBuEurNtbNi6EhXcQ
LItp/oTHfytFd2jjEsbyJvNr9HACrLnv4uQj99Y68OhMGH8s684nXLVscWmRAzuzV5jDyisQ3UuY
m61oeWZ1NrT5s1cNd1dkkWP9adlgXOYBQoKHAMf3icmc+k97opRvHDg1dQ4ScRwZKbEIp4J1XBfN
IQNjVth0D2txLBTIvc7gvd6AbbVukIDEHrIq8v2ar1+ZmwYxZd7TSiVbEuYZoI5+avPceBCmcUpr
8ziTRUgz7GobjK09i/aCdwGoboshvRjBJtr5BKArqSee3Phe+THLKPtzHLUiqu+jbvJVRYxGdQZD
BKnItOiH2kq2JJPuxdoYhHkJT9bCyL2vUtitGlvrCV5dtGb4NXVaPaIktnyVghUeVt4ZjANeOzDI
mxJtIFkqSHTtJsY4skWe0n0RJUam5H6dKBHRxF8r0xtZ564vTlvy5eDTpLF6H230RKVfjcCvyJaw
SCOgCI45LlMUc4lEEGSC500hkqB7IVDCJ6CDHZ6Wac4OBwSHiCy8oFsJpKgw9OxgDaMsaL+YIBy4
Vq2QzTxPUwEWbF2rP3HsHMUm46n997w5uxXBkcbrUhpF0PUWmP40RdVRk9eeq/Xg5uZd1mBVfQFE
dP4DXQnZUld89zMCiHSmFEftz+5k1O7NirraH4azV5d/6llRcDjVm2iHV8lhEra5xd9i2r+lrd+F
atEh99m3ZfRBBhLlYFSAhylWD7a98Ll2yfM4lu+qcfJgTggtLxxAhb03XEnkOywJPFkDgVdKAJ5y
ljfdJnjWc1Z1skX30xUJ2Bom/A3RwrP/BGU7C/x4MS/maPKGjn3QNNkrJLfILIjUKKkiqjEPCa/i
cvVsJnliCBliVIAm85PNLYcpYXxs8/6Bi/2CGYoBzQbxW2Enc2UoeIjt72ITgdqZ1Q0qcX0gl6uP
2rZp9uncc+QUlMSO/92mrO0yNysQkc1vavKzwBMPmrDEAW02z0SZEafV+YjjOSbMmBAgIrtElKWK
00Cnrk/LZK9B1t0v8PP2fV7tEgZ3PMEfpTg2DiKJZejJpF5l1Elg6sjx8mW82z03z7oUbIz7N8ta
QqsCQm4yI8DFyOh4ExRa++1/bLjUzhT+eJYcEbFv/Oj4Z9uRFM/OQWOTcyWgoHTvYgNZW05+JlDi
r9fHl9bxxbGb+fZUV5dynPuufRrxmgc6QAxAefM9K40H7spA9qhvXWbYKT1VRZSstXqf6WR8aOhC
KAVB57rNfyaxIKpn6dh2xNfGrnPNyHqApKioVm8oYGryGqaLGsj2MOYzD+y493M+To1gnV06crIb
sfNtxqiebeBZ9kNCd5zFz6bbIwhzGXg2msZQw323Yazt/C59LgUz5cVMqDVfmxb6W65dcCsETe4/
DIv1Yucx+o02hsa63VuDe01JbynJ+dJn9uNlB0JhsLkbTb1AB5LFe7OVyFTU3xI54Y4cEU5RyVky
QGaItCal0fZdot+deO9YyS9ORHxvVt+Fpde85YSP7GBVwHCp+wTymLE3eVe4zBoecyfdV3FxYC5k
kRWV/iAvd6jl2zYC24eqV/P+ErJz8yzNDeaM385DnZ1M89ctDAosOZi7P1nRW6d2PPiJA/Q6/pEU
yp6qKfd1wjR8Gba1t5EjhRY2eRU0Y8eUD7mxjhV65+creZPMSEef0b4ui0uvdfwLgOcTG7GKQQB/
kV2Wd5sMkFoDoxrrRCsvUofdDo1V79UUznwfCrI87PShbbbrNI5kPLFh1rsHe4XB2lTz92gtj35t
HzNXRmU83Ei0/QupxWFfTjLclLAayJgbiVx9j+74bXcscdzqraQ82d6SiQRysuhWG9YobOTRLQi3
6StkdYn7pDoXoZ3G8sexBw5H/WbndODE1sCnMMbIyv2/7SKjpDUpKtH21TVTo852WGxVO9GJT3I3
9X3bxIcF/nmZ2AemYaQXjV1gIummuA5nHy4iwQOuRWtaLv5PPvH116tuDk207QiqN/Td8piY6xva
2oWEhOp1QdLZDlogXFj/7MssiE181ySj9Ya8a3s+DAIge8dY1dXagHL5c6QYZwg58ZkaO0QoTjQI
QMKS0XkkxgLXlTxg2L4ajrrVs2ewyEs+dbgyjWb9NTo2f0bOilL3E+IKxGtTT3eLrI28IQnERuPQ
j+N3q3PdNMbF0WwQJv6VUcy+V4oJOXlYq2m+xzaJ9bRFsL+T5zJ1NJJCFG/oaHW7CjXVUjI0XBnn
SLHYe31R6zF3eM0uss4uASqYMxjp+/51KRh+CmwLW7XeeyrQzFowxULPJBLxZscA+YwibCvxY+bs
moeBtO1qeXIk17YYMAyUec+tWAARtOfkWcuRBqHBeaQC07i8mvd2cJgoD/OHSq0fq+w/2gIThKmR
gZP6Pm1cJxfOb4uQypFRo5ndkiKtWVKtD11K6JRCL7Xjev2nyhZXRjydEHBQkAAmiFy9vIrKOQ4m
cuCcZfM13rZumA4bpzyx8OG84P46LWb6IdmqEkg7RDMattZClG/Xzl/4vwT29fwTGQ07L1XGQ+6P
mDf6+bNbr6l0M5R1/fO0GibUG5dTicnd0lqYKEVz6+fuvwz/5l5F5HVYeBbAgZskMuhuAQWaqYZY
PAZ4XK8hRoFPaFeAios80gfZBNSDvBNwVomznKO+YdDn2IdpbT9GZcqgQnOVbvO3gvy9A8yA/Riz
n1je+bwhk8emE4xuim0zkT92LsgndUCoLUjFSaeScLuHi+3ERESQLY72/GHO0OQC9lYNkBgr9rxI
7FoUdQdsmTRtvX7R/eUoLXTM/bhc2XBLvnDqbhnkZZSFQc28Vk9DXUBHZqqEEqULDVUa4ZzY/D0r
v5yT0SiG+TjzOey1lbfVdlYvIMgsMhNozTgXx3BZRjdIxRql8sNLLSIoCBAAaB5TNqK30wv5bUp/
C/rL8Vg0qFSMMQvBhTOfQVdYu3gNYn9806p/uUdSoe7qHxXhp3C//V1c50mULO2pzwuNca/2MHbW
XenxW7X+35TTkuHRjP+WgRw8Ek6BQql/ODn30uXzoa3eOwq+l0VDOjNROC5Le2QgzxtWICWTjER2
a9v8GxKkE2Z+KcyVpKyJoY+xCIOdM4hYPXNOsY4stUn8JjCmdDmXa/mfM5ZvVWV+lilJXOqtftVG
HBpajqdabmObpJmR1qmYtGANUJCL0I/cFuTh5JTtIQy/mLVqrvn8VQ7LGiRs7nbtanz1ploDWruC
3Hrvv5HwF6Y8DQeYgJAs4hwHyqqIblRE+Ezm45ryGbe9/WvrHQteVLqRNRN/RqgSivIemsMMSqBe
7yg3S1y0AUO1bYMObtiNifG12QCBTN23mfi3alS0yVKYVEI1ik4idwtnCJohjrpx+Fex5zkWWKAR
knz0FhUtGInz2HFQGlis966eny2WOC+UwD+YKxIyuTBYI+kAkdVpSOhKQpA54/CghZXvXNbK/9KK
4qfgDRlmrTolhsUPzJgZTgP+w6W3jkvCnaP0ZIiWwX9j53DWp3s+TQZnIu2EJj/r3tZ2qb4qEhoL
wDHTU2+uFqQeRM4dc6OoxodsCvL6MrDDe6erf4fFXYK8IbUTUP0xkxWrndHlbKlO+uozyZ7UW1al
zEiBrPcOO76WJjPTviud+MIVnBj5MAet7APNYvVEmNxJ9cKmzdU/3WL8pPdFn9PGxGggNDiuKRSs
iUFgpbenuFzx2SCED6jqv9Ncfjkr+HywAGJv5OXHoDdO4FTA3xPIU9QyXAaT1Z60efgwY4l6Tjr8
XOMALoDK30llIK3nzC62N8x+B0b9H20jwteOzEXe8qvGyOuiW/Y/OrnI8dHD9SylJvsK8Fcdsr5G
YCVCOJ7EwK3/JgfXhi+qj1IygsV99AaPZ96vA4A5t7KZzRngsfJ7PzrsnJC9wUiiJgYkJHpytkYQ
c+HADw0cnUgvksQmjgzzU7IbtS0a30FXb3E9fK5penXFXJAmQnajnD5jo/4ScRfDTNT2DTpECy/k
fsVUHsqum4JMS8PU+mOa1XJMV/N7GsTLNM/FpgDl9xPEM5EuE6zzcoxTndyuXpyaeWaO118n9oLE
LDg6WLg00JvuUa8XbW+07IfEyhOW1C5UcUrRc6PPr4ZERmrExrsLALfrefmEpY07NhCvTE8PTcfa
Whtb4r5GcUqb6pAtQ7XzZqQ3VqLU2bXqN6fojjCXiCsrwXLLy2iZNzyY7YGHYwlW6bAptYqzMtqw
m9hlOEZgEk+GiI1GWIOZ2Kx/y3J7qnCC1GVGnRoPPUGCE8E9r+AKfmyvwzgz9gTJCOtskwcAkr/3
roNexds9kOAV6h407yFF8xqxqaojIl7/YpHuEeRyRg0XZYmbnmslVhgmRUYK2iE36Jbhn2Rha/Gu
s0NyAl/WvyOe3le5wmVcW6YCrj2y0s1cpKnTemhdnr5hoSqe1fdM+OYm40bKFGvTZlhf9o0wuPE8
vqLALd+kN9z8YCDyD9fc4J1sIG6Xir1WAcP6Yg34PeO2gBio71qb0AVjrkkHaPv1ahXJlhVEOqxl
/XW9yTuuRXobE3b2qvZFODAmBsg2s0rSJKtL3GQ4j9aJztj7mSxlhU6h3zx2J+R44NQQMwOCFlww
raPpHESSiCAeKoCcfYzxrAK02ro3PSXisc91ird01C8ox456gSxg8avToolfI6ZkKm3O54x8injL
ypvYoTElVewm0HUXVWLv/baEdINjKG00GqxEEfJZN4fYtDSKDZvMudh/IgfwS2TbbK966Bt0y25D
NoDl/UvYTLNt4tQeK+xPrFMPHWgv5swoypRrRE2CIIO5EWk56ljPawQxSlzxaL60W3GIiuN7qhsg
cti0WSdXl+ZlGLrkVG1fF1HoD0XPhUcaBmKDSavCUidIC3hWMIHDwYRe3WKb6yZbmSJl9n7z69bL
R5EQhjyM5A6YS/ZZl5Y8rPOMxqvVb40+qp2fuHxq/jMVBD5aEFeD4j4mMhhvR4XXsO6OmKEgvhfy
RCVOh9DNf6RNvFmOFJ354znuBNECCNvtkkwHd/rsK3ZZjNLkTrN77tlKBUr6UakhAep0st3MrmOY
8tqIB0hu7+Sc0cKRNxD3rHktSc4jRmb03/QqGmvqGQrIjvPjMyXwJplYQ0rk/4HuRWuRfXUTJp95
5juO/CN+LHr1ljb+81g4IhisCr/ZrXW9W1f8Nza4SASKBjJyHhszfcDFC83C0/WgHQnfQDjA0ZGf
qp43PCvdHxOVPyMFgib8KVX7urGZ9DrTjtJsZGDmUSs5UTYfetM+ooGCRolPXib03enq/9cZjAVx
tWcMZYipS9O75IEIZG4S3IuKsptqO0ByWVHdbrWEjhMjc18WclF9hLB7UA0lyQ2kY/ftDVk5RuaM
RHZvNRlCmvEFAb5OHpilsyzn8dddbKgNEuUy/S8eNO4XHids2Xx0CGTzYHHVI6Xir7TS8pT1H4OJ
j5MMDGSQMts2sV9Vhu06hZqc98PPiJ620CYqZPernOcfv2kAXFTGcZHNj54xh0bOJChByt/ZN6Bl
bRolsqGATkIWMMeDCXW/t3MQGMx+Ox5LpoLjU0dMn1btsnZ4S9oK7il9ljU+arR2YnYfzaQ7TfSI
m3D9mcvruYodPNNplAI4LyeqYlpjp6IrbuF8CDM5kIvDuG79gkfHl4MXRzPyOonsoWxM+IGO9uGY
p7phLxvbSF5qq/pXZCvSFqKDx85XF8Oaf0ajOHVor5g0979zmVMTWcyd1vIHa0gVFjSQe1mxxLfJ
58rF4AD+88dwGHhv55uGfJ1f7Tt7P+Mmor2WlcfAU6viQLp3Gg+HFSdYJGfFD+YnT7kwiBLZRr3J
Zg7gyM5mcRQtG6iyko9xK5/KWZCT1v3FZRvzcvMJJ4g+fAI9QAijc/tx9iPO4z/S3fY6deld06mZ
FUecW5CXkQy4QiwGV+OSBIs9MDrQ/iuX6lOrGB9k2fza+rBKdPGd2e6LRCPPQhF9fbX8VgMttCgv
TnyuCKEpRgkrn5WuhxF/1+rpl81ecWcOCo8RGQxjal2SPAnpeb8c33kaHAfqjn9anOTvutAeM4kV
W5RsXOQXx3f3ai7+x9iZ7UaOZNn2Vxr5zmoajSPQ1Q8+z3LXHPFCSBEKzqNx/vq7GJldqFQmKu6L
IEGDy91JMzvn7L02CZJhsyb5g+I7DRZ2f7Xt6uDj71nMlw4ds36bekjXJNcxfdMV4RXOepiz71Q7
zMWiXyGXHr+blaGjzkJ9G0bHJigJ3yz4NXt4p8O9qNrkGUVZwpgh+tGGOfOOCZGxFe7rAGHtGN3h
bWXiTdsvIHmDOQHbDhrbESG66W71zLlvUOZupAGvtpoVIAhAjWASi57UTKPLvvd+ijMhyxk/m2GN
rmCD60P0r+wbpBM29PnxKYRmX210FPO01X/g3/4htG1JGDPdx1lCZ519BJBzwOlXfEa3waZP7iOJ
6YvHyrfJppfzXKrGs1JpDhkvTOgXnoZUyCjUB3mFYoW4ZadzTFwZ4FbgjJOsVxPTWe1x4nWghCdE
XJ54kEH5lL51NoEwBTEgHLxYxrrawnNMS4pw3YsIem09Sv9GKtRrNfl3XEVkC5VRti4pQluvIhLW
4LzbBaSmNMTrlgbzXBKp9omOzoDOJsm3EdKIYZZ+hKLY27rzkQxIHcuOFdTu0aS07mYGV2CqJQhN
b0PU/OFb1Ez4mdyxW+b9rfdq4s/c9kLQ/Zehsj+8KAEQUJCbOjntqjH0W21PmHnJiqpsc1OHvBwT
VpygEnST+nbdK1Thk7FwFXe6eUMTcCPZ2l903KpjyDIqKmKMmuEyYFLkrfLyMyVgx+jD0RwswEPL
TJr603T6775VUVC0tcvTPmu19kimbLIJhwn7X3nVrZAZjUYzKPZeo6iojwNq9FgxgGxq6kT9rbGT
D7Jor9lgbnTSKRbTGxE6sjXOrPXEesAkoHK1QnzJNTsR16BXcYensvcAcZKuKuwRrMC3mNYhOVPh
M+ZW+pNM4OeHdmzjmXiYU28pZz2yGiyHwLsS0zpLr/ZOSEkQevDChPKO7GwhpqvwnSjFfAXPKZAI
f1gRjirJyo2VMs01+mZt1fmuUfqltSVWt/zJAR+DfF3heaEJzoiQLrZCI+rozXtMzYnL5MnRgcHW
lvEMZnqXGE2zShsg3bwhE87LTd3wLCnvdviKFzzvfm0lhIdVQfU7gkpZu7pl/G+6Cdyz6qnsRLUq
8LBwrhxewGjzWrgTiXvDMqs4K3R9cyO2NVybMzEkm3tMRk754jaRvupt5BeJic8vwOGeeWsERQwN
TftWyMFaFWEpF0o0AQca7zWj4bZwrTjAU7FlfB9t0aaC68BnijDKWLoIL0cK8UxDOT/HK4IzAU1Y
nI0y+pEU4weyfWLCMPkQlohiXF2arr1PVXzn5nNeB645j/t5Ief0PxM/N3Kl+XZHuNxHm9JJKUtl
U615ephOLARpsmBmP56r0Tu4elZuaeiAISJod1r7RfAx+syFnWB4NqOQFA38ixmqgX6MtyxH19SE
xO12F1T1K7SPd2Q2viSWsw2KLN3iT2EcJ/n/5+hcypdoq0vIMl2yk1qJ9FwV1lo5WEWqJEckbL0x
1SGTAwjIllQ+MjORIkVj3KyqsfB2ncGhBQAxPjDhw4KOcMjYFqi8LNOI8zMcsCvkmuYS0LRhxeuw
+t7Z05vLzLrO4w9BLOWCsgeBkAXX0q24N8Bhctir8XKMTris+4ZgtPTRc3gzBHLdFdV7Bg2SMqC0
zA/RJEiAY/vVJlFxVt7VWx0L46VA626nTsd2S1rKCAQ/08BbySBnRpwiCxrV5O/TNrlUWGBXTM1O
iqUrEFp2LkoDEZfthoe+Nrv7kIxrfMpkrHJKXmuVrrawQ/ZlBbvAKytvNSpAPFarPU99Rmuzyl6a
rJueJMIelowsIjpOK42eNCZt2BiqeYni+KBFmf/qHV34Dtuk9c3DeHDTVfJQS1m/pbF7jdosPvrv
HbQLHMtYQ5HLiH1vMW4mcnaA9lcSoRWhWkjXGHvIsiqCU1t5RIjiPDCVJZCHhGKdW/GlaLMUhgIj
uRCvLTial7AFNcgLLzmma3fSotMtivwukDBP3bYLZ1hVtqWlNCVEs40RO1A6oZEIBx0lqy3Bvweo
w4Uo97jT39Hse/xP1hO1OkQZRs1JpWe8Yq25j62bEFZ5CjCHrVoSCKB0uvHRstPHxqJEH9DtZ0Vy
Bw+ML4bhvs7z/hHkmk0IIrofuNpI9SNbHYm+POtUPieEV8vCCrRz6nHmoXUqj3VFyHnZvktgioOP
Bc3N6OjXXaZfaoMDKIInNsUAYz4ehmSJzHg6GzolhTaNT21/mxE2SWy+TDDoH2gRYFHuvVNWZVzt
prbFYRqtatCLK61Jhm3IBHowjGk5NllzKoT5Legzc6fJRKDx9M1TgQJokbnmVdZQU15CO1A3hinh
ujLSbk3KBIyXVk8fQiTzeWJhSoi8/H6gLK5S0BaWsL2jMTBLdaqBl0Cp8FiIjJW0f4yoYu6IhzQv
mBgOWus9TtyGx4lWWyr8XcokG6Q9mujWR2eMu7K9koyTYw1jcIUx6S2OhzvT6gZI7n226jMkPjNd
GfqQv3IUDRPk3wxbTHmxU1lxDKG3hQbogqTCpwPlf3Pbrxbht2uSWw8FdeSiUKW3112Yhagng3VS
pMzdbdVfctt6jOrcP2WkOS+dIPxSx4yHoI5Rs01wCEfH5W8qk6aaQrKpamurLBoTIZkXTCHHV/Ak
Vy9qyeZrmqX0aeRolx53cJGIfit8pJdmGn/rsunWZtV0igvW+SbKyJMf5TpCSl0PYJ5Cl0vS0JyR
NG+YgQxuoYP9gFhYHeyc3m7LSXEriiFDiT+81gV5dxZ+tc1g5QouQpG6a+nmzQ73LJpnw6nuqVvp
u5pgf5Wev8Mn6VmePfeymTT9HXJOfswhOcVmLpcQhdQ289o5zcDD3Ge8wo169g1UIJ1unnrei6uf
+bQrQpGvxmJ2P7issH4UmOugOnHb6z3FXTIO2tXLMWTpqj52SXjhFOZfUv8UgRM4AWVMjhGHbd5f
e4cFdiX08Kvfpw9Bi6GIjAUIFxYMwKyTP/SUSiTS22ep190xFK8ksmYwtfr2JZHgFRLdx9pLR97x
qUl0ozk3kiA9/MZLFG7N3vZi6rOiPOSF1Z67xhxuVh5yngHtFQ4cx2uPKhPnLLP6sofQYDKizHWz
O3Wls2M7NM6id9U9FvQ92qmDQY9TTqL4qodkG35x3G94j8w7XYNKANpM7Lo5JYwGY9y7xdqKao+p
98CdmlvfSSiodp5M15gas3vfyvMTodlUSGW1zGhtPntaCXNTkTDrFMm4tfrJuXN1LkgYMETuBdOw
6mr10ZnihYG7u7fSulgJly57ZM3CeOIvswlFdonExR3L4A652ffGz8XWsJNz2UzBnTN+rwnkvGmF
WOVtKKl+6TOERSuOtUbOT8YReDFls6erKG40B7+PmUzvBy2gSvNG8kGzHnGzsdGSAL9UEz+WHpSW
ylMIwjWwAeyd7DiHPPnIpiTecfCLsQNq+SWZjsHsaHWtBiEM599FLoP+4sXlMdG6Z8ZZ3S5yza0e
Z97BmD2MHhJxKrZ4KdMJyQF04IZDXcUlt/2RNMMiryUdwPh7qfr+aOsRR+LGdbaFT2svlFp/l1Xh
D92um3NvSf0RwgP+k0nSDQ+M3YyB3FuQjha0Ljkv2jUjRpmNe6HB7xr1SVwCqqXOSjEIMi9dkX46
Lk0EMMuEpv6qi015Z5erduzC+9HJ7/HHIBxFzcyRPNkS4MPx+vemJs2+WZAqVIBNl/BhYTDzpjl1
wXyYbVwXYDRwgZ6AFu0pmkepk1vV6ODYy5rG1E+Ne6ccUC6QpiDnRrfG6by7n9eKgBK+/+nktFoL
JZb2ZCg+Aanxxo60gZjiLnNbkxvG3++GZK0SjWj3RuT0B12iowxDElO1AmXpGCKPlexCXpDuEX2n
nEKneXY1jAdygDYBWid0PvK5wP406bMABazzQ4uouuvkfTA6xjeORqVRdgezBOaowxIDEce1PZne
9AbieAYHBy2z/exDeVjy6w7AkF2L+paO8XM1kVw76XDKmMwv7bL9EsuBJG4fJ2ThPPRuaB2mCWmC
3X9DifgODkrfCmYsCxTuyTpOhdpPfbybRGYd8CuLbdPLL0NcY+lzigMnBnI5S/2hbzH5icoqTo5L
61X0RrN2zeDFGICNyoIGkpExtsqwSjmgQ7B69WrJaVMtmoQ2ypTZ8TYONRfOSvkYdiWK1MJvaEdl
Nfqx0Tv+/IApdd0XIP8NL5BPZNZ1mNG66JT5xaFMDTyDGjoMktzrdTcQV6PrquRRSnufaMzj/Nic
g9kNpI2NNxw6sTdQp+x8O2J8N/NQdA8vawGZBQ0xHVpCZ7IFneInO43RZA7RtVWNAPaq0Q4R+euQ
9u7WdL83NlsL6hWweYZ39frawlRA3lVFH3TMGxscEmaZit/bJXn00KRaCSI6+TLWrXatShZPf/BP
bZc/2P40C3MHE95m1DA1u0ag04JwSo5Gk39z3UHf5yIAoULftVPdThGyzSAfJp4M6MjnNQM9IrC2
Ht3ly6iMClWeO5DszAjL7IKjCtFeV41ID51R/WDNbtMueTLbItzkA/VJY3qHIRAfpofSnhGTtfS9
slmbzUC7tbgMvttdE/ShOLO3lRczmR7x7MIoRNSC3J+8T4JMK+ur3wQZzWpdP4fIr8mj2ogU36tr
IThBsB2mJM1g0fJGyH7koKMdyo+Io1ze8LtE91bDEH5thPOiOQxhoHrjUQw41DeBW91lXfcCsI8K
wdqQw9a9Ox46HDQt6WOG1ZPCVwQHWy9OcUsxEajMvpnNgekyBrs6PmVt983u+7c8hcxMJ7m/ovYe
uqZ77DnPjlU99JgqxWNb5jbBZZY8tX13jBW6eYioPZAZsjLT7lDRpkaroJBZiX668132XGz7Ym2Z
EYhCURsrxyfIAIMkuvxBt+9yvFXLAbdJ3CWStq+hoUu13SMF6bsANdIXrbfPh4qavNXmMCktfFMu
Shl0atzvoXNWyLJA7HwNM/85b5p6a7Zut08tRoHCsdH+u6RVpJKVx/bgsw7OdkAHipaqyvDwJYtG
3vRxIk/EotHt1ra9VWO+bsbGWnU0LC99Iq9ZH5kPJK4wju2nUxEojoXTPqscZ+VNYrg2lltsDMCI
CByQcDnJV8lZ4TIBK+dUZ7XPFvB+XBRwiRSb8ALB012vI90txnkd77r+4OIH4ywVHDwRboDDXPs+
RFASjxcGwnSFapwtmm/XJ4Zrh9omLpdjL1HNFTRRw8qyZaJT3kYjB1U8I9WpjaNiKwUPa5aCrquq
0hNYD4Iq2fe20BMQ0QyyvAJLq65DgrvWCYwH0SLrMGOcD23kR0fod+ye4yhRIyT6EU1jC1xTXLuu
yA4yvxH0SsKtPtu4qnYe4Ddb3cwIq5zyBuHyoxOScdck6LCc1P5qFTGer1gd4EqvRprtexsPxJTF
2ZFSmMtFT190B0aAlSQ7cmRy5PAMBebDgz3lB0p5fQ/qV27MNnvLhJWebEuKvdaLbdcz4QS5xADS
HsgjK/Gf4ewcFmmOQkZ6p7aFL2c1/iXyuPEQeRC3hz/uTEHlrmovaBk3CEKoJWGEFFI4BSuKi8Z5
a2X0QGuo3Uxhs6wZP52xtN4sUy8eOVbiphUnpDGIKMoc0VXelruhKZ/yloA5e/RY8YQfHsOi/B5h
iofGA0GjGzBUJNK50TAIDpmtf2GKQCdVD0/xmFaPtoFtAFl8Mer9LtWyQ9bBYx6C8jL64uKqxv42
JqcUJauRTAyUg7OZNYoQ7+aKMRs6RG+80Avc5TS6Ejye9P8hqNe2tR+c/o7ksWNRxftp9KptwIl3
iffQoYI4SqahXCitcdBFt4sN0d4yDqmNIx5U2lkHMSZ72VLEiF5ieA+DU5ZY4Ps6ThnZkKmbjfQA
H3uLTMPHvFd6MBE0b92yRoCV8sbzzw/SSLQVRV+zM5OdnQFsG2xoT5Djw4OVBdyrGW2XOOwfbb8G
c6H2RQxTWq/FeLYDPca9HFXUgowOqgpZlC/HE9bxrZEgV3PtYLykUu/2ghfYRLeIb8niVjaK6Pzz
g1/XWz+1+z0HkewU5xNKqBhLPB5LAn5iZ59l+O2zMRuXbhsMtN7TK/YG/9jG7ZNuK0l+enceAYXv
TFq1OyITfuimcrbpQCbLpGHpbPS4eqZxy0boHNug9L62bTUuAn4jcrKj38zCYiawmxmfDvIeTHxJ
FMVQcbLs52YzgII1GlA686YrTsoie3FMy4NRZjWtYfioJvZwPFkAETUOm3ik+2XE3DCsx5OP1KLr
g2KFzlnCySFi28th6PiB92jCWn1INLHGDf6KbAAEKc6rQ+2COXEWpCzpF2KNAc64rrEYJ8KjfASh
LD7U7fZsiu/MQ5f6yb0YZABKslM0vAAfmEAMR4sf50Qe0GmWpE1UWrzB2xCuhsR8tAv7ccSXvQxH
MzhEc/Gv98XRq0UEmEAXm8zEO21kZbByh/ro2X1BRnL0PQoPcUZa6SKH7OOk0O0iR+l7jq3ValaC
Wvm0nizzcfL68cEdqZOZJdtXR2G+9+t276NU3rbuML4qPXkkkkPcbOOIpUcd/Ar2KN2/apfYLFBh
OXRLs0Y9xt40IEET2JltLzzQHA6wWkGT9vA9vOoCbcvAvokehrgtmhPXJsOFtCrd6JJVQ/ig+rYH
AQfqV8kR5bGHTJdu6XcqfrHzdCw9ymrzlVHFTzT/UdxlaftcojY68yd2hlX8wOGWbAC6zYKDYrik
+R0N5mpFBAI3UtxN9aq1dSS49uwCsVK1kMSOF8iRDmMVYYo0Z08A5vGNPjKe6Sb/pU/nxNcqJE0m
w0lqKD7ojjO8UOjyB4t12JnN1oiH7NFkpNSHXFqFzoubtEx70tJBwRnEsHhaAat1DrkocGIFblOc
OQMgZt/WRYMmA+DKHLg9fe1GE8ta9zgJEjVD+nunhmx16NNoWWLEzT5z7DW5bWSGjk2yykMrWLYw
Jw8+Yeg7MnWOMVbaw+RjPERyToSJX+Ol9W5jKMWXstyozq6/elNf42DQCS6RhfpaA9pycdw7AjpN
DLRtGcZgiwI5DPhahfUVEzsYxM696RMUJmMCozS0RD1rVmGQ5GWHiMFK+xX/WZXU1RdAuO3ecuCm
DGT9SUoOtlpnohiokJa7jCVawe3XaAOnstL/MMjZcAjCoCMw2Ps0BPKlp+l1zLPyjpwY/RYE5oY2
ysaz/PIx6Buq7ll3VqG7jSsnvicy3ckNP4bJxbS2eUTwZ3wBsX5k5O48ikx7Nlv9xTM0dUXCBD0F
z0+uDGffFChLhe/Fx1IB7wwsAmatoTpPqdSeZhHcsjHdj3p09LPnde0qzi3CQIQATti3DxkeE86j
7HpjrF2iKGSRUPFp6GOcpojBL67OtijcGjXfhJ3MxC0/fbMMQywFzKQvfY3fOmIfipICzhJBrOsa
3MASowVKi9gfnw0II6iilCbCu58fvNF79gWaYCaw+srQCfBjc91pKFo5ybgr0IJMtpAuHBIGCHc+
aG8Scf193xOTg7spRvGAGkJjDLwuu6Tfk3+xd5lA3XNX0CGheGJcxMC98BAQMsLfNhLeodZyf3RU
gnt7hD5jdB8olNRDGcLpY950CMzIWJl9WX0Bs8/MznXA0jUGJ0R8TlXfugcVTRog6o/WsdL3KCQ2
nbAANtBW9jubjKFNWcS4N5VWrSOt/E6bQx36xC3XaPe6awCmaG1h2tqiA8HynxjFE5c/PF7rcZSZ
RuQ5N+PQtgP3eZjsRVqYN4GDaBEbprdFcGScDWBLnVl4R909SHOUZ+as5Wkyxp0XWciyXPbQQJPn
UDZvFuFDj8zPcLdU42mccm8lR+HtKSux1Q72+xg7cqMH/b3T87IZdkWzMMNY63Ttuz03dOocAIQb
k8NijWDjHFggy6bKhqtyztLIqmOHSho1KyeHkC4bcp8nDtLfMpw02zrjlAhxQTCJvYsqE5Ab6KCV
Uet3ZkVbmkMDU1pSdJq35iOyegTlFHs3px32NsPpcweYaKGraxEasJQ0G+2FgHelVHSDJDHujDJH
C4QbmEL1IsYAKpiqqEYs4ksFoKki9D4sM7fvOxZhBGNMH5H0LPTaB93EsXMz6U13iQzVH0UXXvMi
/p4GcNdH0+WEQsWMRXBEOFDr6xg56MqS0T4rSjr3sWITRhUgK5MJ6uBu0Uv2qElTYmKnLNgUUbsj
qhYFnozTcfOTw4+fqzo1sImYw2HlRLNwKF3ihUefAhC/5H3exk+WPniPHvJQWvO1yXFZtUzzDR0B
hUC8BvkSfchAZ22FYWzWp2HjdurQuKKE2bG6hivFVzTCyx9gX+JjgxxlYbdG+EgvSeCtB5+oi+Ti
OpZP3RVmG/zu65Y53M8zjmsAECDTlbGbPsmjVleon+bPgPe+tL2Kd5vJYUXvBXBrTWO/0lOQGC2W
yIPOsZ1Dg8+UCO9iF6FnMSzGEokP6taDXSfq4oyjRB08afB26nuoCdm9IQtyI8zmzgARisEOX+sk
o12rV5fyR1fG780AL9kxQwRGoj5q3Yi1nH/lkNvdhu7tLig19Wp1SOm0SUL9t1hNy6DND22Wr42i
7a5hH2l4/GPM46hxIgkDU5sOkwGDxgsLZynKyT8UPv1cZYKjIX9yOgStg8l1ouvbuDE9y5pucIyd
zuCM8JbXSE2aoXhjhJCfUKhUG43G6CnitjnGum5tjK4u77Gg792sem/As3yrsnPCkv+o6/YN5Gp0
Nwj/q48SdE+y0ItWlA3OpUbtY9D9q66DixDVtUNPAi6CVevq0gqvujmG/I6CXTzqvtqTflFsZF7Z
66ho3MfuY5wse+eEabQQWv5U5O30hOwA51jRnCctKTa2moJfJICIv4ZxOBaFlk0IkSSbz/sUxsGL
p+m66+Y7y8AeWJkzC66keZ/URrWqmvHFnQLo0WZwj1OfU+OkXmPOw8t2PqR6GAFOFM1MwcvUARqG
GbBFddMJuCqs7T/DO/77T+me6mcu3LeipKwIwubTl/+7W9+v/2f+jX/9xJ9//n+3H8Xljc7gf/yh
88Pm8fMP/OmP8rB//Furt+btT1+s8yZqxlvLfnv/odq0+b8gu/kn/3+/+V8fP//K41h+/PO3bzBM
m/mvEcue//bHt/bf//mbR9DGv3Ly5j//x/fmJ/jP37YfdfaWj59/4eNNNf/8TVj/gITkOt6c+e3+
DLHrP+ZvWP9wsRQB8iYGUjeR6/EYeVE3Id/id0gA5ucFdzxCHa4VVbTzt0znH8R/OK4jMToKft/6
7f+e9vX3eJXf36i/z/MzPgWK0Go2AKaQhkYQC48jPwWKTI6flbJhxAeLc+P5qYH+A6sYc2UST9TE
4GkpAb3gUyjPRD9MmH9xfU5Jnl8DMlZkJjdVbMD291L7LCs/2pkwAk9CQ8Ohe6UBf44vnQjrXVv3
34FXqLupMstV09vNvNDs/+2F/+MJ/ntAoTT+nJAyPyGHmGtXt+b4FGnO3/+3hBQH/XusBSHj69J5
0yZ4CN78wSq9FWPEV6iEtIRHbNojp7+VB87z5OOFPvmQVbG6xd3aTaNd1HjM8oLuUce+hmxuxoPN
vJbUN7elsIBkTp0DkIuYN2Tf7sk2dfdUfcvKXRXaxUYwHThnUQEO2ci2IcivX6VN/fVpSsOQUjcM
U9iUv5+C7AsuFrOri2Lplb11xKWlEdlQZN9r1RFgHDVkVJAaXQdKO0aZNLdWNcJ9m1vbrY9cE3Hc
SaI7xPUU7gTYpktk6uE8zzvF1nTnIr6iwtGGa+wgsbURs6PBGOaU0Fmmbfk+0umq3rcu2SZ6pIfv
pbXNzb1t+MFdl1k0owvfOnojIICq0D/KLsDdEmMokWUH0mIIVpgy8ou6QHCEGdF7xLyRhLFrHTms
O6PpjirNj2VfJ6g6c2tltqZ9HHwvgo0RBK8ULfYGHQwit/nLISctofRT6wJQyYUtQ5RPOsFWlDDw
Emm/tJEOcJ7sHMncyLloI1JmjV45s1wzATDb/fGBjvj2P1+PP7Mh/y3miOtRGrZpSekZDpm/8tMb
1ZiqVFiz4WvLJtvUUqfjVKY8fIRxl4xdvU3xDoB7ONck8a2JupugaaB+TKJY7sJxeMuQXi24botL
NbbBxu1G/V73K4nI1D4D7VcLd74GIk3zlkFaRPscpdF6dIHCuZESR+ybKMJTRCC/eGqfYpTnp8Z1
zdwBa6TJvvXpViv7sp86TcWMcWW9MxEB4mWx6fRGDiL3SlhHYP60iU0H1bPr0yAMMpqaAiP0QVNN
uSxLwkpMM6ogtXicXjB4cBIzXrMx9C86M0B4kwotjDb+IkzxcwL0/K/DYXNtg6QtyeHuU5hipxdp
VY1aDKSBVltFldkRQvjc4yaFvOAeS+ZCSBpgUMxj2SO4+yX4ieQXW/7n3OXf/w281GSR67NP6tPq
q4Ye8CJds2Vfwzxv0s5dmCOaOdGbT3ET5Cef2dYpnD8b9byiL4rAhvBJ3nLnwbNuIb6zQ+EyWPn5
GeNx//fPAhsxo+hA53b4i0+C6cCqs3l/aDtO24xN8FdP5W8uBhzENk/JsoEeyU9xXgpXy2iUAkOR
Vo5rkom6YyPvVRqJw88v2vmm/vnZVBQkuhZq3IGD47r914dpYs0YYw8tcES8+c+9Iq2DtdbXx9ws
Eeer5Bfr6N9dCNzx7HuC/5703U8XQtk2eI2SOdmhg7pP/jCYC5QO3ex9Bemkr9Ig/p7VlHqZr5lb
2/yha8kv9iwxrwGf1ghOB2AYTJdrwPy8mA8MUWdBDBoRQD6bqQq+WW6CKQiRCwxYBsqkgJDAGc1q
uCq6QsHqfvH2fU6i5G0zOU5LY86E9nTzLzcEbrd2YPwzB9JYyDYAkGtEfp4jQAsi1f2jW6h3O5bJ
lmZ8cIxg23ayv5kVwoMhKh8GqtazTS1kVEF3pCcJ8xplSnL+z2vO37xUpu5IR7ccm6OP7cyX4b9t
77mExmaUQMRCDSqY0KRzroVBshPCldxsq1PFrH1lNq15gj1cFyL8RXrsz1fiz28W1wkPbTGb4Ij2
eUHHhJDklYGTHK+NMIPoYQgBV5j6c5Im1ReITcBkqr5iyK3IuQ5RC46asbesFppfRuq1SvJNAmkG
FYw3SwWAhZJgjRaRHut6zkFeoG1ROCXse9Q4zH0db+YxKCiO1sYuveLV6ZjM+wQLr39u6Fk3OiuK
khfMIIAF7Mm8GDX4l2hQCbpIbrHBZqzxn98I46/XrMPhw9VRYevSJVz7z29EAhIYrfwIVQJYEiYw
8scATF9C5egX6TRnbww75Brpoe2UghmuP4o6l09CjMcprdODQ1NiYWRBt2ETCM56Iw9JNNCBa1K8
VMwIf7ERc2L+dI85uhTswoQNeo75+f+dIEOFpBj+cWBqKj3a2r0RnGpJtiRZZK89gmCPl/GS1t2P
//xifQqX5ebisXlI3WWdN4nP/vNrZcOkiGMG4WDBW28r436WjACHXCrZZo/8y9xM5Ov96p7+m6cs
OHggwBdcqLr16S1qfMxzUR7MDwurRL3RF3E3QRkBuED4tijsmmZgnhGWMXrkMEhaNKZNNg9ZVm6N
957kw+yQwKdeDUru5nrkgelYWte/2I0/BzLPr4/glmZcSQXCYenT3oHaP2iGktcndAz9fW6gBSGh
I0ZrP8UgxDeFFd5T3KtbrBH20mNwWNZat2UoFY90oaAcGJnVbNJoei/tKjkPbZ3dtQkZBMr3mwd9
IuQClvIvXt+/eVcdwzQNhw3E/etSVAk3sPN5SoQIB4ZZhKCMiMizamZuv4GFeELD8asz1/xS/Gn1
sRG7z2nZ83Jt8OmfL6XWiXHS8xIig6UZnYgvCAybQ2IMN4+k0IiYz2XmEG1p+y5RiUGyMqPs4LtI
V4h8GBe5m16Zqj2MKnj3EgWMi3DaCcEw7spm0VTaFhoQRt+5uYaVFhe39Yv70Oai/8tzMITuSQ6N
lsnq4Xy6HWLengYbBjGCJufG0TVvGHfKrRtpGwDE7PcuubN+GIKri4gi0ejrmlp8D3psQDEQTJWx
AtygS9pSpjWlK1vDwTr5HgzoEiVwNfqnMMQzEops2kR5ei0bCRzXdiGBuegERFDfpokylmYXAiLh
nTlX7zuRpxtlah9WuepyEg01kB1AiZMjjLj73LDce2XO2CmikGrXok/LPFU7JCKy9soHstGMCJOM
1G+WU/dcY6Os8qk5ttbcONRVuGXjWEgtvpCmp46ifSWinf+4MI111HkALMuJ+CxiknoTQm5KKITy
+qe8NmFileGHKuWmUHjfCdSi5gqcat1o7Q+751TixPkdbiGT0fDa87RjX2qnvHpyfaUebpRyKLsB
qIBViZplr1J75QaCSKUp2zMPGxd4VRGVeW+BDj2A4wYsCt2mD+nT6zUh3hY52m7V269GlGpr1XD1
kReSiTjfpzws3JLhaE7iCqW1fMiX6bmXMr45zICXgZQKDol6YZLMYGpEnJHUeF6HDBlUdKXFD11a
FMQG+8CXNBNksCLEGFkEmRHtTdk9PUhhlvjz/RavuDAWvaG36zwGSRKUZcsWmFE1Nh2aYcRn2fiO
RwacXdb6Ky2Pe95aVlnnrUa0Ww+zjivBnzJ25DeFQOYxw8mNOkxewiTc0C4DsS3LoEPKL8k2HPMC
sH2ufUt6cCRNMdwFSI0QLoAlqMZ3MnRA8TLQDBl/MrkAZjRThqjuFrSno/9H0nktx41kQfSLEAFv
Xhvtm1STTc8XBEVSsAVThYL7+j2YfVjFSDM7I3UDZfJmntziW2vjvv4ic0+6xgDlSR3jbrKTjEhg
ftUh+cKw5GTOmRCxhWPNRkkVnlt9WqTJlK4jG0NY/pLn4N8CSUuhM+2VEf1ovxPXqSUB64i2PPD8
M4oK6xYB+SxTi7wpbLQscn6jKrzRDgforqwv+hISatjgw3ts5ECFVMS/oK+nR7vHoJYO3d+MgKlH
pOoMZdP3ZnwwVBLDC8nKfTrxiIvKfetwxm5oNMTJT4AanEZNdgDODONzDEHwaqnU8Ba8dcLBQzXM
6ujBlE9doAHkzYj9kfIkWp4TD8YtZEMQjGt6MzaFGZV7i0/7nENf6XUqd/hTJHFZHcUYlCHDTvW3
gOERrRPU1lpLHmCotTZvuc0eszcWuC9GNSyHZAVZdjis406W7q7vxXjM9SNArItSrCcRnuSd3nkQ
aY8dlQXANwjoBuWTFou5yzLhbKuTsJGpyGH5Bz2JkyxXNhlgumMOEWBrtrC86T6jGmiMGIVpCjgU
47+FkjQRFNYGgGlBdJziLB8xP6BjhydtsrPXSifk1P2GNL1HBwaLPawFk2IpwWSLOKbSsRyMnfSp
Kpoj88mpTY8DigEgnQruraB7+mCI8TlzvxM6XDfS/0ErtEi4mc8dK1JceVAZSrJHx5BYqpEDYxkq
vpmkkU8lC8yhKKnTCpcPk8EVvKb6r88fzabvALqWO21Fb8eFTLBtuIwaOWw+QxLOLiXGcX8dnCgJ
RSghTNRkyV1hdPsIKYe8rzPvR5PSHNstWlj5HcRAMwFXaPU/EQpEK0RK7RRxF79+kFF51nn1bDcn
AlgfwiHGVw8BNZ6TAYyY3DQADMLRINtzKlMKrry7Iho7tPyZ3J1bvSZUwxWkrd6lw1+sRDIRDbj+
GKU0Tf/drytFw+u5pCQIJ+b9BkGuLacQeBdz+4W1cNjk7ajv3B5HldIUbo3LZ5b9ywpYPWWZz3Gn
oHqVgu6FWRkPQsLm7DB8UDdbEO6ejA/aqWj1aPF0UDkGMpsNhOn0fMfk6NQyFT9zuZ9IIBVwQqr8
pizzLqlDWpKl994Xc3Dl+12RstN2ypAlA698N0eM48X4UfXKf2zJB2wdwnZ7A5einMAz6DDMt+Ng
vjGnDDYMpLk9EHxJPGPAhHEzSFFgdkVvYUzxBDFsiEOz+iSrPe9D5Mwuu2bPnEZ/RRCqxwmMNADF
I/x8ax8Mnb2zNZO3Ri48Tpj7yNfTmtDUEn47GhA3ioj6rCawMeORpE7xwZKKI3KFt+dt8B6daDoI
zxQkJ9zTmAXqJGFlDhrQjhtl0zYvCU3CRyFAiU8XA96wAUZDUa5OvzNHMoYehD40wScEhzjMqJHw
fDyVC4wX25ZnPL0JnTVX06uvrl8yYNbVjxu1ziP6HqIiXr55zr/a9dHo4LWxo9NhoU3vg+IOIkN2
foosjaOvkHvHS/+wVZ5kQjFaDy3bG9P3zKIoq2ocnN1udmXieS9wltxFQfjFdYXQvy6JUU7juZLK
x05k/mGZErc1L93Z/L5kC77blnfkp94ymHhctk8tmjj/WLB3qPXrMTIey8k6lrlcYukSUS9HUGUO
UH66ucCoDu6xhrh4QjG8typP7P0AMndp+HdkuZqDJdFQlybAkmt+UxdN9xDntcnJeuJgAe6bpnjr
ZwpcoLVjJssA1zbm1baAXmcDfj4ceYusgSzMA14HrAXwnulW3YyyJSVSt7sS3sousTQxJQE/zV1y
MmxmsLeCSQG1B+PHHNY+uJ0xQEm3v2ctIcpNEcVLcxDQMMFyVw/2i4eT9ujyKt3lVH1vgvUZNWcb
u0vzZRv/CHCGsVCKjWkGyDcaVbidZAXK3w5vHFDvFwtnYUYyx8WftqZWAcFpTzxCvt85zl2b284H
Ox625KHgGIHhbqRwEt4MlxiOgtu+ETSQrTAXlL5d64znFAfgnttHcHkeYZL/lUPzVHOb2ZihDhlw
BKjMHWD29Ny01Tu+paeyxBzUNNSSMWGP08U5ysE/eXbxm7v20auMr1S9TKYH2gBYUUscXs0hlCUY
JYJ2MjofWCds7yHP6S/PpMceQOy9QybeAV3RsVkSgsBcMwB5lAa4mjRIbviaZ5yjm3n2SQVNPMEz
4ZgHRoLPWKYTUq9Ag2tvPBCIieAiTNcoK5tYW/gWbOlKTr3pd+/AlHEKcaRR7VpXK4ecNBTntE/I
GoBQVHtPlOODULKFtlSdUkkD4NBwNpX4h6aB7xT2zR76FefOfkv+6U2783FsffjnU/9Pu8vfqMgC
jqjGxRshAI1fiSix3pGq2k1uv2MbYxzujA+1Ybh3oBt3Uxtcow6PqzdmT1KbxxAIhV+YyVZ4dK8a
XeS8cUt8tmm6K/XEqNzxAQyYPhS1XRFUHyLKOF3Va+hxBII5QZI2A30fqOTDW1+Jyrb+sJjWhzI3
iLV7qc29qH8YtMBBJv1bDabvVobNC96U7lRz7rBt7MEFGVjtYV6VYX0x24VzEmw5Dtpji4tsDvCx
ls58s2ykCoDbwOKaBxGq6FTYDncn10vOATP8qAGMazlbMTv9k0EiX+WGOqb0gzNaK6KdUxgfuO/N
a2MdfS1MTpkLxltJYVjJYiJQIePCFNDIGBVUgrcjOzbdnwLHKIC1Ad6fFTRPlqoPtLns5QOiL6Yi
eqp2s0UJKf+bzJWuYizPo+v+pYvz6hQwHhj1dz0GPqcLYzXCg/ZY5i3VQ5WJfbP4BUYFPuwPUUGu
NZwHbe0eVkJnY8PkscYjt5IHNwS60j0TZKb40IVSgmOvZqLvF/NlFNYnmth6QvuKLJfIyKszYMkt
OfsMNfQV5Bzdt5zgHeM259m94zPNMGW1nf12iRsLbKhnr97KAYxfWZ6S2n/kpJM/dpyrtFlbZ5X0
b1xKygFjpMFValPhSqDYOzkPTrRcBmGd66jgvkYpAQf65kAfyacs8JaV0L5WEH2MFP48eufKqxx6
r32xdVRhPKt6vICY4alKVp9mQtRo/Z02FNecIt7pwc62o6ZxMfRouZ+T5i2XcLRm+0ZzzF1dHMw6
JxVtA4Rkutb05k/WOI+NsuilDimgda0lpSrA2moUO/boD4atWIk1UMPBy17Ay9h+vlZptlgxOoJ4
hvtrlt5f05wkAY3EgS8JQLkxVkhefc/NB1NiF3Xr7PtRUNlcmPlAdBN6hoJpWyYvvBkwcX0TUHT4
19XetqTc3OWTpdN1mwmAPWWCXTJN/oxGn+/M/EFx9Ef/bo4ZvTEHfHBp+sbdcgZQppf5I2/bx76n
Mht2zzbs3e5chmkP/ZzNtITiBxTotYrcN1Ha910b2JvaljkLqZfC/DoHsrPu5yTAqe9aJwsrmtNq
GgRM7sSQ8BW75TXPAzY/YnWIm5CNQCMDCakB5wpb01lTmWdjRUJC90etMF6p/Ghh/C4yPVFH/Zxg
Nm4swPl+SsTbtLN/YGRn3NPL67zW7oaiOIS0I7SOoEwsBdWVtXeC292ZPXfv2oDF7ZoWE99I/W3N
oc+naMkcwKtFbfXVKePDWpJiJ6DsFQboOodnh3Uuady3Msq+A4PPlf36D632HHx1xZQU3lOXcBUw
aDCpJnAd2jBQQKP8IJwnG1/+kSv4k1MWJy2owPEzyMja4asJ8P7F+ICo/MFwlwoMulme32bVf+GU
Zuv2BwzMbpKkJ3z5n3ZhIQPhxiENGJ1radxh9cc4nX0ahuiOme0Xu8FJsNmWPTEYJU+N69866J7s
TjuvPUZuEAKwm1ZO9niEFJdkZJraNNs384rjDiwrrur8FlLItQGc+DQzUz76OdMHLMiskgo2s8ci
Q+8GlSXllL25rswOAvPyfpVidjjf1jaD5T7ULoWKM4Z1Vk36pNFt+PdTfZCHh7kQgkATwWfw8o+l
b49HmwKBFR4E89gmWE2qF0eUx522quGZ4PFlpzeGB3c4Amgxt5PIl0tyygNXnZ0BgIsadgFsZq7A
ITxeezgpDNcG8jLz4vyzs/vfRHJaAtsFh8TlMc3e4AJwigPvtmFC0m4iN6m3XhX8NmW3M24Lqu6B
HpFi06Fq6JBMUuRA2vRDfLCkmEBbQyWZKv1YNsM5a3x96PoG4BANvN68FspY1cXsYNWULY+RUafQ
eQonOeql+VdZcqJdxt+C1ZzgB2QAaTL3wy2YAi8Wn3OVvHZI8HGg2WnA1RcQM+5diwfFT10ahLrl
2JsEFoBx6T1p4uBMPcA+ECNcAj3el1p9T6MTF+AMuEUAl3c0xLMuVw8uDaApdZv7hC9nQ23LW16O
5gFgg7PVozHv/J9Qwqaloizbq9IxuG0U/UkKYz9TmnXHSPHdmCQ1NW6OvdFLbyHGpeeuhezjMVQT
8u/ssbbWeVPECRXmOwVCJoJ1emxWVpiW1ByUxqlbNaS6H+8zIdAzQg3bD5VlpJ/KKSikop1vcI0b
yZ9tx8p+rkYXXWK9dkbyJ0oR+3SQfDoO3emVrbjv+j+1wrMwUr660UX62BUpfMQwj+Gfs5hNbFSw
+qFcTfrTSDQLkQVXaIZgZrAMJK/Z0t/rpqLel67pElXJ7dM4b8tX0LOYASGGFpqv0MneQovJZOaB
SvpkoMz116sbaAgUkkjSEJlPyK7qWjueWKSCqKm3KghPRdj+RTM4pX2NjhKIaYvPhE3UAHjVSaOE
OhkmsePxgSSjJi3MhAC6Dec9FsXZBrqSNMjkeB646LX0P6ULdpqqfFGL2EGTGO48PJ0zhb7Yx5BI
7ZzOBmEEcU55y+R7BB5GILCweO19x50jMoNDbbFgZVNr7DIXom+TrGlSOF+QkjYVCa6jSRgc5EYD
uddkgJHy7JeALLcLLlvTMXZBbT1VEQG53Ia4mQ5axqbJgW8allc6av+RqXlDHzn0nv0Z2SPdtBEt
h87A6zNYRsxwNGI/EXhHB9qHEe4CYEjx2GWkPKgtVXaGfwsq/oSvRtP0DSdusK+rV7SaKctyPNi2
onvVY/NYY2ilQJp6HpM086KpNam9G+UdCKsKw18yHLrMveV18mvQv0Z7Ln2ZQL/20qDwIbP7c00C
jIMGpxwT3YIsDfBSMDsIkXQNZuC6ednRA1zNnJSGrWnSt9HqskNkdc+OkddnrnrpZZirnWy9VU3v
E/ywGpsvzHIk7DK2KgcJIjeuYIFzmygLYAyxKxJyqIC9GAAacMgIe5CyCqj7gXTCC0KIx0CeHJXo
NxKZx4huU71sYabcjDBoT1P+IWv4mmmtdn7fHewJVBi1SqCBrPksSuMtKt/87lnPuJ2qxX0MLMrI
UPqXxmtOYpzeMPjUcSLn5kQR6FZODum+il9J5Tt3SiCqA41MfSdfOuls8jHjtJ7hikyMv45KaQ8f
C/JeZIlNYP+bQiUN6NuADpOpOVbQMQG2HdHE4Tc7/UvHbaz18KAGzSBYFgim18BMQW+hn3R2HA1v
kRuZZ1mgFuJybAOUv0KbJwFXaQNM5lCZPpRmFz9DmBT3jGPKuKF9Na4CzLtt/+bI7Mf2KNz2HcPj
6XD8U155W28a8zv4rXwq2R9DqKcm8WMDpmNVwFfxmvvIps6vSpzlz4IXGkDUlO0hz+5D5f5RgTXt
AM1D/BihfHkBjoXGb78J+GXHcFPug8TDWeJX3oYQ+dBBKTM7IHOdW9/piaMe8HeOPwPGGSi9Sz3k
tKkt6mAN+s63Pya3M+PZWnp6exZ3X9XLta9XRTIyvnvOCp3AkIdjFQKMrsYY1z4Hpq6mXjKijYbS
m3fzPqnWXoyUMYpYMzkmtewlfYExZxnMyOW1X6hGyEYWIi7lDPgJZTuFCzVO6ZsB35BbQrVjdeHq
LWqDIdIaq1a85pwUyKBXBALdAZhnBJwCzNfBNK1gdWx/Gxn/qa7uH8lvYVYlaUVnAckav3SpGrjy
KnJOmpHXeX7DsQ8Pvl+InausKM7/zmL5afgG4s6aZ0oCUWpzN482rjed7GU8NOPyHDSQcbOhp2vC
Jnc08FTYaZKCUoeeLbkX9H1SHBrzC2DugiZoJbxOxQUZkzPSCotrrWJrzABqtYPeOrXDLW3nvTlC
Ax7KKdwRJmxRYC2wcvQ2zq6qDmWFmhiMS3UofKpPDCbuGHDUPbJFcwjM8a8RKQoHsuXs2DxTc+CS
xQWms7P88IeLFau169zLqlhTTNMPY2rxRKn3Ns3Yq1RbsAW4LE30bdmvPqovsfyxr/o4LZNph5ob
nmYLZGfX889U1VlG/pPXB99sIigJQzZfAjoYolG+DGFIHsU2zjgDN2hpQFjaXz8MkCWbNzfkXJwl
r0oWP8owPh3yR0Rhk9XNfJmnQB9S/hh8kLie3H5leofYYdjnOpZmrt6gwAj3eATWEguhKwVDsbQE
xBkyappV9o1ZMVGj9MOCtzaR3AH0rL/qjluCnd5PPk/cqPM4yRv32ZkT3t9ZYMbGBhS2MRv6zecu
EsN3KIf+eSmo281AZ7Kq0WGd/UvH7EZehWF2zTUwTGyLiYf6lYZ1TwwEmIzhvORdf+4W866t+YIq
G4d/iA0qyUizzn8CKYj2VGvWT9DQRdp2l/rtGy8S54HqN10vbJNN/FakbHwZtkNIHasnZ195Ldn+
gJGFjGZ/a0n3pZ80p0yIXS1bNR1b93VU/y6q6ONE+z8zagSBv1UMde7h/jy0jmz3TmYc6iXET1Mg
OkoHua8H0wqoeG/KNLqjtinaWh2/9Xp6G3pys5QAptQh4g8TvCoxmdG9OQQ7Ofc/5PxfRdIey6hI
n31KM52raZ+m6CfoAL1OyTPSzhMD/2afjNYNSNi7TliZWz4D1MbzzHPr8X0Vs2NC2zdt+kecP+b0
GQSNE/sWrXdjlGCf30WVx+8cLiuDYovgkhMZZCd0f8it+dud6Z/w0e7b0H3t4UnZyeKfGWScEt6G
uGgwOsIUmYIivculUDDmOKrKhQ/Z71kwhLqW2fgvdFikGsNSMJr7G5HDyqhp2y6Gt17yfvsYY8Ys
e87IkVLUTgFZbVEJt8wWIk3IlSkoVJwvrIpiWlH9joi2jEqBAgoYSZEySQMhdYbZNfI7SNshJTWJ
Ne4ttzI2pqfcbVeET60vEVqicZcFsPpgz1XbPOkicAQB2LfUudHkbN+N7Gdtxn7ZjTV4VKHeCMyq
7FNZxnggTcr5rxzGfZFDm1GJeOomZ9m6yF3xyF3PokQ+9r321aFvI458wRbQGO0G/OK4AfghIw5F
LYuNMa+N47QAclWcYZqK7kTQZ+vifOL59PXeiyZrl6BdcaCRD7WtiNo7ZhJLX7yhuLoHimcRRz2w
jhYX8Dhpfio046NCNN6MXNA2NuG/pWfIYgByzpHEi4ZHrzeGa0AnAVBXxEuB6Zlrg8njX9tfAUc6
GH+Un9oRxxUWN1pe5+HdG1nzh8Dw6GovfvyF6YHXjuNGtWShCTUjOYdsyFyOl5RpKWO5k9/bl1Yw
p6p6WPH2CC0y1d3FxUbDuJFSoikKs53VrZVeIQizLPyeVXXCyd1swNxapOG2GWzQjefAFKxI+jUL
YnE/Yr2o6gem0V0cCupIE0Wvj2vbO5CQ/L/8o91EJz3B9pcZqhXwWmoMCOl3w8YGBzvW8TzACQdu
xBADOLJLjr9tFAMcNRMzNs5UDqNdEL+cq+JM9zaDX6e8shxsywhkt0lBIJ8dT6XCGhBAvUYKOML3
tL2UcKdnvLmq//ZQmxEJooURp/Geci0RYQitOAHsl2g8UOaexHizwwbJicqOqCmeIKxXrWZeFOF2
aIL+LmO7JRoHlKMTl7x2/yAmUjPDCZ+ils1CfA+Mgf6emCbXaFjj/GP1rCLS5uIwTR4DN662EmYy
s+x7u0rHzWhWIqZx9b1Z9GtSOJdQ5v+KyH4LoHZutN28+lEHwAtEFjS6ejtOlth2i0frnGziIKNY
AM4wKZnsZNKCR682j5AOThi37yfXg0Ttm2deOpJvQ8Hr0lSKplr1hgT96Ej7OqGNk7qnEiWdtgmL
cWxKfITdxDlBJNEOGTQ6hGpkSth8+15xxhDAqx4EdwXuHoSn+aDD/mng4AmBo8WHAVcP4ePji9xl
PHPrO4SlgMXSUv02m8Vz3gAk9bsvSGKcKxPYaT45DtxHVBAYrv3I6I625Czk3lRPpOIy0MVZtrx7
s+Cq1ITfA1k3zlnDaRqovaEty7PUm1QJrNDcfW9ZRXY23AaY5sm1S+wtHUX71KI2jzaugYt4YYE3
r4Yj5+I0r95AKbSUgv2T3P3jpXs2xYJ1sKhfzAEqah56d6blP1uR8Y5N7twOdgRPl4W5Vgjsw+Rz
/BQTOAR1b0vTP5YaqQ5Ux73gkRm656HidMKMF+98SViBjzNukNNLopELNOQkFTnd2rAtwoGEH1Vv
SDbLpgz1L1RNrAxFdLMLVDOnEidLU+84iv6wpLzhsPOeClv+hqBUtkwIdjJwQd8jOihlAm0sedwa
5F78bsdI+fKQTp6PIFmwRVM4Fy3LYzAPPLVrC6s9fnmlLXam0VzolABaWnI+BWP00ZT945DQza74
rvZG4h5hdlexmv+72qRbp0koZkdjDRzprqM4TAOzfLLMG0z5T6+WsEfrFyVKEI/83qwpuUDOGeiZ
5vML85Ut1aDqrDOpjbaC6NSK4TVgJoBUJIiS1nRtFlwHJiyLQEOHEzmY/LkxzYMpZmyQ9WOiGDlZ
VvflU3nL6BSDmudJ8NuO3FFmCq3FXr7t7Gdg1EFPHseolaKq26fCH3Yt6KxAcBFIuAEY1k0mwbFA
6+Wk4XPsoySyD827gWseGdJVV8x/ytoeNqgKbAtljjg4Vw+LemwnbkB+cO/VlLyUgOYo1utcCX14
0odMB4coM+lq6P3jYjIrmTlw1Un+XrSKGyO6Fb2t6G/0tu0q51R3wae2uJ9JCypUsBeJ/A4jlKoW
mthWlfMd9piJ2CqHFatAz66M+SWVM+AjBofdADQk6cH9r55XFxBMOQUXJ22eCsU8P0J0oJSivPeQ
S46un5+Fm3NdaJ1q3zC1LcApcuc+FA6/tWag0FNRYmzw32vrlD6VFHAX+pqnulfKQ+QuM9jOoO4v
bBAeCMchHYKzghriztuGExazC++VU2G2qwPwYNkMzENXCAwtvNESE0lZWvRZJFR/k3ylemIYcHIo
eSix8e+bRD767mSulQF7Axs+H/JVNSsVS6PaqeZr7guLqQ/rWFVkL9ofjDN7MBUFhGMshLQB5Vsq
4dzPBu+ZhzJClyG+/vDZzr9Vad2sselZWnoeORv5s5mcA9Pj32ztTyK5+97XfNcDe7viPrn36+Lr
JkTIUS1wbi3FFn7iSJQx9T6Y+gW8FjaIV/yljYCbbQ3kbYy9uVT5rlF1vdPgq3Kd3NkJmpnD9AhA
xbGKwNK3Dk3inVrrjGdikXAvFqE/hUMP18x0ZtP1/d90xI6ELYzH9ScYkITo3HX/QBjc5KTe/Ww8
cxCnFNfuvR1ZyteyML/SiHocz7B+x9JkOD/a9IuE6b/eaBeyLxji3KhmEWM7LWaKSEFNvc9W8Wtq
XDHBSs4AD3nQlfyH1uMP1Y0mwHM5cf5zQ/bxyPT3FKqyjkQ1AgvTzw3tTB86qB9d4On+UOQ73TE+
KAHO1h6VWIP1soTh1u8cffHb6uANOCqsNGJcY2PB09zUbQpbSVDYv2Yy9+8lxOt5pxJXIZwCM5pZ
f/Im3Q6efqUo9h0UCTwVZTy35WLgQcIhPRGDQ49BseV4AfsiPXjFhxPM1T70y89gwlIC2IEikunV
DOEHs24R5Q9W1q00YlXUTVx7FinqGlmhYRLPYasq45VCL538mwb73wb3pi66btt7WOG0U7wNTjU/
6B1m5glQijVtohVHO0Tdm1y8ivWsrraGL/ATYiSwBZU/RetsW65R6yvyr83bd6skNLUU+iEdUOmD
cjmU3fA0dXDBJ1hLNAzwBtBMx/eoHs2p3c9iXcAM+hvDRv8mUcD8EUPPSYXOASoiKyRWsq09zx/R
QkNVFdyF/Gbup5y6obQIPrRjtwfdzmcz9A7W9BM2rgfBKvnbLXDm66iB3bE4f1LhhLtxCMKNoTjX
02Vzs2fJ6W/+joj7oKnzxQ2IkhMw1g278j7gDB9PWefGI5iZbeNHPcAKg0Zhc/prZck68Zi/RhMm
+oK9MkZW27NvznFBc/mRuMvOKNTwMA+PjSl7GjpoLSOF8W313asJvgBWUuz4g2bFm7EwwHieLeZS
osFjV2AZgN3o53qhXIEJHkJcfrHAXx5I5GDD7pzD7PGlFl5TrwN0n4aT9pRG9l8DCPFZmeHyUPu1
+TA42WNjWa+hGWZ3czXWT5O3PGvhVYzAaCgZzPEslDROVkQ2AY7j1Yo8hRKMQyctGPMIoc6dRLGd
Eueqs/GpNIsDDHjjw8z6x6bKDosHgcWhLXK3pp0SL+uAb8m73Gb/HrzoI0x8wCN5iy2PS81eWpz0
JE06Oe5U0Xn6BMmAMW6Es9gL0EhDTzOZGgAkmXWNBC786+Q6FPJYj5aBNkoZA3waEHavDV8ssUN1
t4Dqwq9cPqom3TOwpsnMci9ZpKhcNNfm3OXN6JDM4HmmfOVYtBIfXTaZlt+AY/lUGE9ZU96BfeG8
HqLqhrlDpr7A1BME9/VCxVCTY8EoPe9WTZBLKEGDx4KaP8ypPC2UJ2Gaow0P4YbEuDcgVLnTdQrm
T0gF95NNYFEXy5saoYOFjPLjMS1OfW7/lQHgK5gIRz80QEOhsAItcGIiTF+eSUwuwNi2Ns7cNKKw
NChzzCkR0fVdtzS041LEcXHL72Fgge+C6hqQ02ENLswNR7F+KxF87Qecn8kOgfC0OKBn5HXiSHy2
wrw/e+0wxIydr0QNVs01d7aFh8bp8ScsWEnH5GoZBT7wLqTlEUprs1T6Hgb3PU5v/C4ubfNBdGiy
ucFwDwZlco8KkLoZ1uVVL93RG4PHXtO4BMmtBCNFCVC/XKUhzUs+ixVWhZ2o7Oh2aKcAxixz9bbb
QQRHM7YoncXtGD0VyedEUeFZHIWUJzNPn7s+ujlsSZumj9BXGXtIvRy7JcUtMHsPIC4vLVxYC//V
XMzX0B32SaLmA5m87hQZ6GZ96b0JxH+abxs8d0ZVHrtoHTuw94lQ70SbOy+WDQFzDOrsX9nuXV+/
I1uKTUUk4TLC8yeDKv6NEYxpmFMEU/CdbFwB67Xuuwc5dfaRdpx9HeAmzccOXwpHqy1o9iCmnmbf
Gl7KvAxjMkSa74m+AD2LDN7GBJyDRPBRz4eAT/Y3hPASwqPIk0XdLIa+N+3QoRq6tnP+76cOe3w8
CaziXtIYFxuQw9ZsUr7qknRoKxLzwQ18dd+a2WFUrfWg1x/+/+tO8NAGer5Ih2pmPiePoXOrIRcX
x3RpaqRhqEpeF2VPUW+QOfXt/NAFgXfkBJXRimmL5k/bcPWxsjnae+tPg8lM98aA+scCZNi8ajOr
alTes2470MP5oQ8Qi+BxInszCLpr9Us9Jhx700xdpxyui7847Q0PeuuOZCWmML0Y8OZfiaJ9NXad
/PnvZxXmvSER6ePYm/S2EIspk/HKBu7+oaBBPIdjS1+Yr1f+DH8zd9Ma/ve9XbvgyifpPfUAX560
y8CCn6QtW7Poyj9lkW9rcqU3CtCsm9lWF8pVmz+mBUM4Uc0UZ0K5hxp/BmZVb3qQT0IyDR1zOkX7
gJP1nNUfyODPw0hTAziGaK8N5pZMW6E/sfyf2PeRt/9LuWNXK/aLB4eUBtGJ4gNmmv/9UI4z082u
9U6FovlxTWSaoyvv6LiXd//99L8fhHbvTRqrYh4ktMGijn3hReeoJ8u8+S881nUGY+gg+W7HWT7a
H77vlY86ieSjF0bRoRiJfdkfs21elx4pFT//+wRKmvWq0+cxK/P33OTkGPYU3qJaPcycHHf8udXe
98bq4jnMCx2IkWPtwq8n2fGiLPlXrz8L5gV0pk9rsLuM3JqD7FUwV7gMTZhgJw/9R/za69/574dO
KfdSVfoNd+4PbVLN86wRaazQd167Kq+3PaO/h6od1cFX5gukZFg8IXY70kXN3kUUWEWL1yZM8ZgR
oounaYD8JnfjskTXGkHhinrgXt1rAJjtSliu33EJqtEyTOdCusu5+Jl0SL7pH3opkZA9hIvA7p7z
OYNxE8jmj9JFXEea7gp56lWKOxPsyz5gOHr77wdVNud6atGozaq/0cxBqmft/Ex6jwyX4X5U9YEk
4PxJSNDY1wTt/v/LJee7AMeYB7VZ0h30kM+IUdG0UP2II3oLATcFwGNAHe8ogFgIYsQGouNL2AR1
bJRe/9qWGeYFMDBsxTHu8fSuq0X5HiVnKiOKk9l0FS2ztTwB1GpvxpJfCAmOCNsGA5Vgak9w+fZd
5BU3I6DoNNPOxIiw5fTIkJQ9ASsNnlCquTP1Znl19A+dVo4EmEZTsAVYwXBZjwUbwkMLMpEP7ZCq
FMQKdxu5Sm1GqzZwEvCmcd7ynhBPKtfST0EBoKuhhpLzs3UxsAN1m//+8r8faHYnjD5XhB6KMjpM
yRvcfvuJW372Yk8hMW8zuTaNVe9FPwKnCkkvj6N0Tm59BXv8QyNPegkH6ooC1Ytz2/Tfpvk/rs5r
uVJl27ZfRASJ53Uapjfy5oWQqkp4T5LA19+GVtw4J87DVkhVWrVlJpnD9N46u56MpGJ2hhVZw5N8
JlxSLh4VSnm3bwKjraajpez0bIz9rnCte8eNes9Gx9zx73V7Syr5hDJwpcUA2iwfbuLyJpsA2P6+
V1bqb6VjO3A6AVYsa5JvvFnoSjlbHwszFceBQA+KczO650wQ2Y5/KfQzf3W/5ChlrPPkIEvcOUIn
OVoyDv89hw3XK44RrrFVq+fEhmL+3mpJdI3awX7E7RndUfD/GxGvXFXc+9vIjwMNAd/J7TihdX9w
6CfcHZVqsdMm+rdkHFC8VgAcfw8HtZwKs+KXyOodQm4U2DoDdtwZ7YNrt4QfjX53BBeAvjRtX42S
YKvJp6CvqiR5D/U4IfihUTvNGZJ3N/E+7LwqArszaN/qqTtFxKeezOW9uEmCEE/APaLdZ1ddf7hu
3O+Q21sBad3y0E1QRDKPPaLsFVwz1l+Pv29M13rTUMeefj/CR8TjHMWblKPvv0/AxTDvPO1PB5ty
kaDLK3hjcG/dzQrz7uYkmrcPM+tf3ZRHraj+FIQds7ZOkpc+HhcGwgArJxpXBv/JScOCv/HadKQ6
YDCkat381oG1oWUSf8l84ExMMkTsjTXerayGxjWxmdH9iizqqd34+Thsm9T6yQ0/38QDC8W1PaLu
IPSPStdtnTVesPjS1iETdpZ2AeEHHbNc81rrg34plzdGxqxq9fuxpco4wKJHUMbyN34hy4C9poMo
A0bKMNcxK+0SmLK9mK7c+hFTWooGpwl3mkl3W0KbpAqH2jHixHgyEEKvPNNn/baYkofJSE6/nzJI
F2Ktg0qFl0PlvDE7fSOmvPuuvOq5EqeUJcDFMWX8ZFqN2Juulq99l6xhE6ERUEimOr+nHJoJ9BRt
4NfomOv4EWh0vjeR0+wTiMngGmAAu91dxfl0YlCuesYmqjv/964aAdEDu8QTGaM/k5l4LdxJEI8K
61NU1ORkbpIuU6AprnNbvOaax0nLuQnfFdqWnu38zn1kMZHiAmN3WBaMSzvfZVeUszpOiICh3nOe
JsY0V9R/FziH9Y7z2lpHRibv9pgelc6NMPSwYAe7IksC6L+pf+hpK6/3ngfjCh0323h1+532hrbT
5g5+oefJc6zwzNm2PrMgkgfXH19J0iz3GQH2W2HkLwhCNKXdU22yViWpD4xiyfopaDi3Jqm8W5/H
7y6leNU6m/luzwZ7ciUSmS5ujgUrfSUoiStl/LMwL29jx9RPqOH1U866oxNWcR20sVilM5VJlrYH
Y0RvB7pY7KpIJnCUeWMQDDGA0dulHDEsd8IumIb0XeQEBpdo4ZjeMvenfhSnsmawrrOr1GKSlrE+
rTma/rU4a3azSm6pnXGB2PZtBuSFeEs71YPurbo8D7etjjrdgEhC0kC5M3V1oV4dSatW2xRt8iVz
LX51nHMm6lwlRfrSZj1Zup74yCNbkYnrosNjzeuOaBFV0odbLOD1BY+AfqjG2t57c91dGzjErHWm
7DlWyygtF+Q5SnS2mja+lYxGvkvL+O+d5U+0iiFoEmHVwNgnghkN4B51l/+cx+OjxH6GWB2tZD+r
HDgKzjx3IHG+KwzjxXf4HkhMfUIkH0zvrV3X73VSilNHNw3Uvp7eR0s/DNhFY1RIM6ZOT13a1H2D
R1vt6QLGC/XtuCNKVq7SJgMUIZaHuM/tp1GM3JDiaNmd9ph17quFbYwO0n0yQfwysGEXUYimvmPT
++hSZp/kJD73jtHf6h4fHK/Cp983uFUeVKZZJ3hNHvrCCEH2/ykefyvI3z9DMukiOPjXDKJ+wM2J
GzHJij8kj++dLMmCvlV9YJJIohw7eY0XZbEv+ClziRD40QtAhrEBdMJZGoCB4+Ka6f23ISp+rQuy
4PdNOLFnB3S7NgdT3capdYLUognyp8a+axB4iPc0TkK48amd3GEfOQDdIe027JeKnhBEjizYavLC
+UfWQUX0SH9W5APBJvfh+BAwdPHR6IRwYz7TudvHZMWVW3Yu3T5fYuYTBOifjRAHJ8/8F8iM86GU
yXdpk55FRvRKHwZxMzyN5XXMACPtpyseWH83jTPrr9LQt7kjp3XoJdyAbhMdfivLWovHWwr0gIdN
8X8smQE66OPvQB76q6fIKI4ElWCB7OjQ64xaDTn1NEKYfKa2pgRbYEgZr79BxNa+ILVj1VV6denb
prrYUHF1q5mOvx+JTB59Pc8uU/PEiMa9p9IIHzRXexoRbxsJgYaamFkk2uQut9Bzoe5JZ9MsH/7+
GQDSMlDDYkqeFt5WXjfiJNOed2lXvmpjKncWC63z75vKcaqj4iuIY685dz2ZJw3FHWqM0yR7gerJ
FmhZvfHk1yxgG9hZGy+U5gHNEK/9OiQdsZZT+caPh314NX0maQyEM8+hUxOiAnmdZbJyFneYU9mI
YHv3OXXUGcItP8nOMNBTDMxWcqRCgL+gnOpZqlZeH8cXFwJZ0anko2xxV+iiRKypF7teEPPbGk73
VOsGT2wmjY1dIxDSKq84J7V1HPHcsZP0zv3sZC4pjGYcJN2S/Vyq4jZ3pxDn5KvZYO3Oh+mzMzF3
RbUzHWJ7tB6c2n9JsK1CHph9zMzSub4Vvo9oQtgsHqEAqgsz4+vUJ9jVpaMIQQ/dfygSy0CakXHC
0PaOEAnJRj6kASI22tWBdAW7m/XVZIXNoZNYxVsvx8kqTMMJCvvqy2j+Z+XQTvMxSq78VHrW442+
xwJ7L10ruogmLANIu+W2QpcRkFnknhocJoxq/JnpPz98k3Aq2lNT3jI2Ujd3SB8tJeVXVYcgPLP6
0xYDF7nnWY+jlYMcyafpXBKECQ3ANnbRhIAl7mt9R7YD2h3ly9vve9B5hlvsz8/Y0NSxahh3uk4K
E2A59zoSYs9F+x4mmXUlCrjd287wE4Fa/G8W8Pvng9KJA4vJC2Fr3LCTQ86kg49FJbKQPlD5lB1G
vf//V5oa/K0OMgVnu2scLYR4v2QUbTlhft8zE5PQV8t67epoOv3Pm3mo//eHXWbTREroPf99SoI6
qvabbvU7pvj90n6/UmdZk8QxYpvfv5AJxaAQU3pSTXhqqnn4FCbnVIbBimVPluwi0lVPYUtKunRa
Vvy4eVBATQ9zHo4PxUyYYCPjW9gPIF3nr6rpm4fI4O9H0+ZHqUG1Xj7RjpXNK9iA4+Ia2dEDQrc2
43vDov5cLW+S0kUU9z8fFygAfSe/aZjhv4Tn4l1o2u6h95lujkNXo8xFgTXHkLuz8q8urOc4wX47
cI0GiaEOnmV9oJPBrG+hTSGL2F2Dn10pMw14OXNK+zaYSSNJAoYHB80xn1K+yih6gHI6PHfa+Jmw
oujbEJVgE0RcaBfX9t9Zt2s7cih7YNYX30mjHVAjb20ZG9LH53VtZdq+yEfxPBnEfvUskJvCQhk3
5k6g6upMf7OUYiltWVbOB0G64Mmzqk9VkhLb03fso75HUO60YjVG/XcV5uqxTKW9xtty0A0Ss9YF
sXdrlDsJPh5NnvSKapHwoXylE8B7NuGKnf2xpd0uMsh/fISQao/h9jV0kZrAD7E3KqFwVaqG3Bzd
a1C461rE0GqZ+8WNnE81xrqChGXZIKrURygMrRt3W6v2bo0zQ7uptJXvzm+ezTrQNtkPpu2RMduP
qbPQtghLW9l99FoXueDMHzdTL9FQukCKzWhsWPy3Iy2FExBw5WPAcc0NCCWIwAA8ML4a6xwtThtQ
3SBFj/GWayy00/yYx8RR9IuZKy6rO7zZU9wxpSyMgtgLo9mXUfbtyu5OIk+vEZ0Xmc1bgkP4Qe+K
S+8PF89u4Go7zKy4wvBDaNWBoMIWkABaJRmu2gnHPrL0AdWWrl7kskKxOmRABnXUpstVfU5n+8j2
dIZbHnVLs77Wm0k90zjeI8h6y/SMibqunqyKPQpoesw8mq/3+5HqIxrPdoqKCQuqd0pmbixbY5TW
5v12bi3kfTI3L1ny1lYFCUMecwlYzetGt7ddop9LJ4oeGxDf7J0Q0nnOiTn0TYb4BSrhkf5RcJ3j
koHuCFiXo3t5dZqrMCYpK3T6Yk8Xo2+bSvxr7J1jIyUbu948V0V5mBsSHKGo5ltXr+9dgSRai/pL
2LV/qi750rA3rmWkwLPGRDvpjAwQLI/Jumud7zFNMCsMLdlAk2rxn6XGJksCFMBkS4bFn2j2T7JO
UPSji0QNGWJriJEFEIFMOJnh7T3vxxmmf1zwjAwM+1/91RTe+8iUDC8Us/d2ci65TvpyFiKjwvzK
bWTNmLWalJbY4avUP6IIegZOgbtkYYJ2vvgE/Tmh8FTbURDUC/ZkXCMoIr8jYtbQyL+N1OsHlqf8
g9N0QvmxpkzyFrY+e6Jm7o7LK6jUyJRsWvcgc9Sb5WCfWh5/1LaRDW5BTQVJ1V6Md1uyLhENJM1M
TGjGEYUsTuUXTxkPY6aXuylpPoaSMCpTAB2x+hCCdYiEMpRBaXjeFXYiu0fp4OkyfFJg9D9+z0iD
1TD9lcqhambDHus9uOko28pWXGN+kVutiMlmBSqC2wKegrS7r6wBR4iMHc3L/NYa1a4rFu/j61Da
+R6doY/ICLS1L8snW5ElVqTRNRvIxuEIHzedxYrczVgFMk+FtG1xLg5PwggJRVDOpgrHd6uXJ38o
dqqtDgPJU2wJCoEGhND7McWYGqIhSH3UX7qnJngEmvYQHQCVF7tESzl0h3EGlhb/hNiljkimyo3s
MAx7qtwOsW4eMh15B03blgGdGUSqhyfRY+vNzWfQ7Br7UScwqhYFTWzIrTMOmF91mvzEDmrLvwyD
tnNGAnn1nmDzZAzvDdk1i+vHRvbGxoRu9Tp5z1pIVfwEaQPHuk8WVOS/TkoWK9jdT9gfnLXjy09f
pz3r/JPlWP0+Is9IVOzAebK5xBOtRyfqrOs8mo8iig+5QlogBNyJ0aX8GNuS+OcKmnY5ofC2ffvk
hcQjMWhBvWs91Ga9jhQBvNhrcCEY7OxwlRAQSIJa3mrJNi+IV++xBUjkV9NoIJMym3SfG2aO84wD
EZUXAkB8yymyAY4xTgyqSycBWUtAw8qlJ+EhmfAPTFF/6nv7MgFxvRhyCNJJbCNDvg6+yTxQ47u1
ajARTXUNM2VthGuPgVEaxJcXCY7HZaQ/VOyG8g5WeKeWuNKccF2bxd2a4wKPB/UE2kq8chKFkhNl
x3iomzPLO0IQh9NUhlqg9fWXxy6mKTnrljtxkzHi1nCbssduIyR+iub5o8jShyzGhyZnT6Mm+O4t
hwVO7VUbt5bfoUJ5XUwlYXvublLdk+klR0sjF2uwrSaY+iNOUxSlE5NnGCE+ASHyOSvc92qKQYkO
zzXJ5EhdbJREucuaqK8fvHk2trPGNmoAep4T/pqmWrjNxGBw0G0aIgX4DjFaMBLaFyXEAZbF1HTT
shyhzakS99Yrd8A92eiBly06itQB6mAIcbeRx64sjCpzoliapmPg2gYuBivd+ZXAB8uxTHOvcSvh
9IwimoGy2RpNmJ9E8ncyUeJoODqGUvMehWuwgcf2AVWcj5x7wcm7SZQwTz4UYyQimPrxZQaTPSGE
o2AufXqcFlFr0bNStVDUI89vzW3tRG95jIY28l4Sjap0ZHbGYxKOhzLil0I51o1sS6tY+2xzysnU
xxlsZSaQfeZO1zoew0t6otR11npMrlEI9Zbr77FrCOeCQYzYhUAYz0YEBqtVZyDDIgC9eeI1DYLg
WG4T0RyySkU8i4LBeA7CR1Nvld20b51RPufSeoqlxjp7APBbaiaeUVIiCzFzk00nWaJgJqELxd7U
X0qrqC/UozY+Rr87aNipNGyLaHWXZem3qVJKDgg7gDtkSMlffdf6XD80AoNenw4wP6KEFUDJIDMv
i+2w9Mdm2MNXcLxtT2zl2jbGb3IgHrO+vw52Jw5Egny2sI5l5psA08Wn82SARbu7o4/qwYFlRE/K
zSMeZuTmG7exH7TMWI3FbLOWBVHB4Kqes2MT8Zrq2mRrMjpb56G9OOqxV8ZSv8Nm2ddfvdNqNy5j
3Jc2LAAiH9no0RbUrbNDdY7y7Q7SlVy0FLf0FL7WvTpNjWsd4USTXSS6PzxKf4fsPfP6dptrAI4j
BUAB5vU1R8SJVW6dhoPkYehwABsMe4uqZWudbWffzTcCbfPG8iSRwvVo41oj3UX5P0apvRUd3v/W
6qb1aMHolynroMFmRIvX0d9IQ2Kn6boz4fVy0zqSEF1z+Bk4DU45WqbaHAAIkGlcqgg9u9ahsJLm
seqN3VzqT8rmmHLC0FtgQO6WMF+0V6wHTdNr8d6ItZkhK0OZbe40hHm+M6JIhjCGIq0Mqqy0TrWV
fgmN6xNszzzRolj6e2+AuUitW5jGrzii04DAqE1H/NIm7rI9Rz9CMoelEAELG83G6DUFVuGDk6y8
I0NMgTGQbJ48aoNkchKUUPFx8rlXe4wRa5rfP/XsIb1o2TAnnvGFXFCshlLe9Cl2MWDBOnQggOdq
66XsIjUdbfA4PKqcJ9MpJvIgYtuDXZD4L7695qaqKY4RBcZfQ24jZU6HV1LMCOaqxkNeDZ9eR6YY
NN+Ilc6a9qrhC0FzHhbWAelPQYg7cDxk4h+1/ABpuRgn+Z7dmWxHNRinsoNP1Bo1wjTEnWDTZs7h
ytwRwBMeyOV4Qv+C6C7x31NP++nLmVzExAM/A/U6TBF81Kn3MTkZLVfx6ITxoqJNMH9l+aE189vg
dz8Md19iTk/MiGEYNCfCFLVz44CeyOsPYNn7wZ73/uDD77ClWBc1lYc+Pg713BNtWR3zhBwtOSU7
WNKkPEXIXgZ4Q6sMPZAbO18JKsNNHsYMPoYXOYMnrSOTfCPqJqrW2D7PiFijusUC0+YwjqfqKzcx
cCrs/goGSh1D0H6ZkeUTmsRORDt65UFrPLGz3Ir8vKl6m1zx0OAZGdBWnvo5e4e9J+g8WGT609yu
jMbmV0lmpEeXAN00nDfG5wy5j7sQUTLZnWugf5duKG+N5mBlceoXapgg1Ho2b67HY8tvbluOL5Cz
1MLr+0InYDxayfAdaTh4dRcZZWJygHNCHnKCiwAmECeiLzWxYdfmg1t6H15XoEzsbgmJaOum6MNd
pbnsMHL90xn/6syVU+G8pQL7q+l7321F9OkSswDb6lk1ctHKRs+eUP0BtyHLA4UlbHaWR6HbdgMt
qlaYB0+fngAorIDd3kPu2nW6qA5Vb67J5HqycRAj5wIkKDJE1HQqdY9EcQqLdKNMZQcVRXPuQj2x
InSu7dDuZM4DOE/4HZCe4ilMcZL0GJeGKEa63bs/YvaOk8yfZG1gZensK5lqJ8FUEQt0tET8mNxz
g3N2Tvy8Asm2aZVyyYHAoDvUbGp8H6WvUUms85UVDIImRmZVs42WDC5RP2keDjvsZWzfUfS1zGap
3HT4BAIJk2FCLakSJFjMDh1CQTdegeQfw2/hQx3RQqysajxhXdnw2/9IfPgzo0y/NNnswgi6oIsh
jcXCC0vBrVvQ0A0JCup6/qbD7VdhOPPft/nRYdArNxG/kDX5mrqG+9ZOvlSP7yRLjnHXfvYN/Yqr
dYhS8+wPhB9vVUOcq5v46vdnHu6dK6sPQ+LcYot6T7z8y88FvWKPWlbOwdwicmdX8V2MzTHK5Lmz
ZL8au+ECBYMa2WieyJ7bWlqFdlwMbxFulNWUhj/JPO6zmLPJM3ix4DOGLr5y3fpN+dYlNCjYY2Fx
UI6krVpRYKluOZv/uHGyHYgV0p70llGRYRCBHSMqH7PHmhz43AyP8wCs05bVc2e7r0WH2GceKV2X
r7rJ+xcHIELBOCn5w3jcQZpkQH3Sqtd6pK1prBdN9ngOK8Ylhk5yuT8QNTgPO9AhrIyivkIAQ8YK
+w/PKB/jaVJkhyZHyOHbxjr41EkRv92NjohhP/XzqyjaMtC5J/HumQU5YZBRXLGtm4EAu+UAgQyT
UipYK7PVS9h9aBhqnPUw7WCw6TnWutJ+0WKcn4zQVn5PJm7DiX2WYC1NkroDV6dKmxomk8XiCSPi
WV0sre9XlLbtuo9qBs9ufR99tKhNI7/qWHtjKtAEYTWSnDWS3OI+o9gHOCD5LWG8IBiV06KEPQY6
PGrXEu/cYqMqUenGVrdnnHpDT/R30dtEECXIprNB42lIHN0h2lJvGIgnMDK2o/M6S/mMvgNgmls+
u6I453F4ixruI1f/NuMfNyIGSrYMz+MivmasgYGQvLO9VusivSpDnuFYvJi6tprV6KwNl8cJw9Ey
n/H/aC0mzrTF79biLoZba7Cg9KDPsZNzhcPLXiQPJh4gZgtq5036t+X0zyNuh5neJGVmrFnVYxzB
TsniGNVuCWFDb4tvT+v8vSptYg5s8a0lrGYy9sobe+I79ZX1lzFMvQpNXERh2q5kQePosqfhpUTE
Zlgp7hsq0FJ7jMk4XaPRqbYm7cBKiBmUd4IZcVgXvZagEQ7fDR2HQtRimKldexsit75RNx7zcrgM
jbXXClIvcv/guczOa/VRkFRlIJPcIJe8grO4m3LaMFl6tnyccQkcEdrlclvbA1ZHR6M2FHAADa/g
7AMdsu4clpROiVSrN43grwGLceuZUGGaHOWynOxmR5lpzMhPXNFeEwekmBvJ/ZRTvVNDTniZa38t
ps8FMWM6zKYd0qNXFI/Pc1T+xajCcDQdMJ/lggKH/X4PoMuC9UUxlv+zZ/tL5P0zTR0sBpVu4Jae
CdXEYKzh5HFo/vDqthBCeNVrjGlXRcFjpoNbmrrQvuY0RQQxgu/f1sLkp+9qzMzcHe48H2/HPde1
n7l8zCBY7pSFuNhT5KfxwNRIC9OHFAnB5PUMCZxh1diTtelK8+7W5R+WBfXGHuKnCPliBJicQyjZ
9jNRi74XmYcOzkrauW+tzD5r9HsTC81N4RoXMbFsXiLg1CXBsqsUICH4Sj6Bc6BvPGRK+ogeOMGO
DWIOIuRUh1Q88XPn22QYljyI1eBSzTiPhmHH25acMbwCyWsSltmpr8hj9BP4oLpymSY2t8QPyfCK
imlLGnaIXMg5qRBHxwSApGy0P2xAa/75vRbb+9Lv40tjF/xKQu7jJCS0zAvZ2Ew5eZDhdpx55igY
DrMfsU/SPHaGmXzTiyo6o6YCYUX1AmlQLLwfezSsVcOqvHW1u4Py4IjMekFTdpziMvHXpv+aMJHa
gjMhz3zh9TT+R9wiu6VxYJQ92v9Q8c8ECg40644foDBa67NeB1pdk3s+M+ycfYzlA9skgBOCT239
L0tHHZFUd9jrJHq7KKaB20K0xL635YyHl4PoNA+LBA4adz0+rL0hhn2DC2mduSEma/08e8ZjCTRh
FTn+LkZTwZftKjRF5rDEEaxK6AwQJCiaEftw9DmedbE79VaYFPKyQPOOGQRTdsYsYEoYbTWe/xfR
E1iYpj3RjZbHopqeGfzVzESNM+jdj7qcWG+3h1pMw71qtaMSl4ZnJ+88e93POmy75XHtJCnnujS3
tpDcNzJ+jfRjaPUvauTV3+bN8uq9kgz7asdg0vrObZEj67Ars8S74PEZVgJn0pbi67XqlQ6Hdgps
Z36PLIPJghMGg7QfXRGh7SP9YihAgXr6cCQj66R57bXUBsKxdfbH6UTLpTOlThSWjIkSm/BunYCe
+F44+nc40FNzXB15BNCCWvIiZPVo6EZ1LoZoT29erBgB3ESTftlmw2ZM6xcszgP2hHr5ansGnccM
qcK29yOdF6tLjLuTX+Efx5ibte+2pLbxPWIKPZ8Ll7TDlhg4eoTInl6U6/UH/AghKrV1Cg1m0xkU
eTKPOKid1NrY0r44uAuAa1bMkZ3n9kVLy8XP443Aq4uzLlECaXLgpRaN29a32e6OIM8jF/BJkeX7
NO+D5X9tl13TxjMuGSb9zZxlaI+RqWBuNx4Qh3kI3cdPYhJs9o8BCLBtGVvEpqNIRTTDopJMQCBL
E+dptsQfEvLHLhpyV9PRnIRZQO+2Q097t2ftp0yrbWWA9OSySfHfucsSIT4V3kdfasmh7UB+gfJZ
GVoEHdRFYW/G/gU1fMximd80I9HAcPBJ6E6J5bPQ+cl5evkwWwOBqp43U8Hi565jhhFu1NB0S/Ts
GCrMYCBfKZz764RPyi71GrRY91bBlt+GySIt0o597xJrTHB1yzep61gQUkFOXdOZ6EuNnef20YPn
0S42CSVWyl3/ZdnmbYwkTe7wAI66PcSmd9KWqhcw+hwMWMxXWq/u/pjk27mz9niR5DXhpZU2TNaH
HpJ3pMcHYYmfaUZeI2xi9jS951atz5HeMyRyoAn7TBoMIr2riPQ5J4SBBzLF4nnfVH37jRyE4VzK
Ams+WZZnHyVWai8q78I33xagNAFPluDWMS13XPfXmIiptc2b3dyL/dBlr50X6e9UgKSV++G9dQx5
pY1X59KnMs/b7JWlrn7JvNE7+gtAyFJPpl1/FQr759j+hVRjIw3objCE2XboYC+JhovOlnw3cqGd
rbi5AIx2dmkXs1Woaw5vI9vqGUewv+TSEkrnklyEdCaFuz69VwPLm7gjnilF2bsRNVv20qwu5aPe
99mhzIZNz06HzhbsEKrZeTdORrXVCeriXFnHEcE73QiUAYrnqcrbf2Y5lNhKVLywlHBMQvTberr/
nMA66ZqCO8jS2r3u4ZxAVbL1FZXdYFlPdWLtEsv1g2ZMdj5jx3qq7FsOqeOJZwtwbPfeaiiZcwam
YmuglPSrfyPHvqEzurCFYBOo6A8kyacBmyLO15A1chPZbEJBDYDc/c5k81oP/sUcvt1av3aYnaOp
Kd4d0G20Y4r+1aoG9tzN/GVGTBasJACpNK2NfhgZhwxHA4bwKbNf495Jj3ZUOesG7Aqp8BG+FiYi
4F1zHKKAPCYYURPWmJ5Rk1eLbdK123HiGNGnyN2IOH6w0/QJDLmzax2EniOGiLxnoOlGeKubtn1z
VBdv+HFSd2b1SWsWbWt96tLYelLkDOqLs8YiJZyQsx+NWs6hqdsa87ljO0TuvXurWv+qIgbCYpjM
UzJY8wGgCfNh0DZQF4je5gx5HnuSPf0+S3fq5s9meRiq6kPl+lYIZVyxMBsb/Rd1aVPbDeBZMCpt
OK5AweJp2tUdzpKoaO6ZL6tXKJWf0UaYgDNpgxDAMmSO6pmbQb7ELsmVMa8o+uxv8s0LOgma65ij
Mhak6ThGfBEAzte9q9bGkTwsmosJRJiDiaNnx48KL7klNoWD3YpozeX9L3Pcz7BJ75moymBiGQFH
tXkWTN4QOeRruAeHSGfHRg1A22Ma4F38rUbFzlxmPLIgcdpnN1ygAhM2BQgA0GU6JPnTxu4nC9c6
YAvNyILRap+d/J/XKOvGXE0is0zmnHsQAeBF6d4d4eyZ1NQm6Mq/te7bQScXKQ1HSUGZh5GP08yu
KrYpec0cOLynqv8cI/FS2g4jSFrfPHPPGn60CKBp07EvHSNG1dRDICLZUXA2buzuE8kKDnHU+Bul
hr8SmM/WKPJXhLYj2B8eL2PIXmZSoKDkrcMcl+dY5/umUgNeVirmaMr3vcxvqePp27ZepFbISkA8
y4wDxez4CSXoVqiO60Av04MCL1WQ44s7xnmuldyw3/+kEfkTSUrYuXP6QDemXduRiNmO8CZM9hZu
b1/HLgEnMb5Zi76xa/w/oVP9sxaxhWtBr22ZgeitPjDagU1B/fNTze3TMJcY0xmv1Dn8aXg4CYTA
H3T6WAWlN68Et6Ora0HFxtGxrDuRaZXeJDvbokT36s8CbdUaklPNQzMV9Rc6+T9IVoN2AkWq883q
rfBWRqnQSGre82iJj2LQ/oqGDG/f7i/DuCvr6NF1xz2ffdPoOjZlmMJAM5Jxi073UsN/51Vja3Aj
WFxEQnsGOeOvZ20MvBaTihrIcqv1AIvOGQ0KRmcWXGjcC0ZhEJkHlAhmX/4Uahn79EgFPPMnHMy/
g/7SwpsbWH4ETgvaO+58a1MqzN6tJv76GQJa3UOb35jzuMlnXR1SxAD+v7R4xJfwmZl5x3jnVCmW
tF4+pfsGoyBTJFBgI82BRY036s4F8O2A2LVp5yMkC501DzkcZfYe5g6jJo7sFYCcn1FDwmsWKlsj
aX92E/3dYvWC4MG6OXnK5c2WPI1BmWJLicmPmMYdSJhVFa3Rz9xiM1s39U/l7uFiJ4Fosz/kNbJS
biRSitltt35vNywAabA9KPoMx+P11JlA0TN6YAkoRHMs9BXl9KJn+mlAwzwzmN/FPpY0AyhLhLwb
UV3yl6XXCXsoFnlN19ZK8/405FMB0MRnFvX8CaUm2JcnAaejHqEPtXIZ6VpukBaK+jR+ax3vkXiI
YJ68+GD09a1EYTLweWuXCOUxAljgVA1PYBp/cu+PvAhn5CH06NAAFYdBChjN81+BCHfnMOYEF60I
g9C37qKhyDDa4WT4/4+yM1uOW8my7K+U5TuyALjDAZhV1gNjQAxkcNb0AhN1JczzjK+vhbjZXWJQ
RnZbZdEkUVcBRgDux8/Ze21CGJyoup2ximyjASGci7VeaeVa70OWXxJpRGp/1617VK2HzB4/TxFy
vgLrxVXEaIW5eVWDyEb74YV2tQ6CGOiggkqBnBoYZQLpbxmEdfbijSMt0XTiI5bjNo9/sZz2jIM3
Vss9EHeD8EKJ1TSPgGs1KQd7gfu5C+e1NUCu9jkIQeNfdHD9SwO4Nschwzbuf0tyPBY2GmGTKKRD
H6w5/rubtuUSVY8Vxhe/Uj0gC6CaPmkdb2KFdBzA0LNrjPhbizpnBlTwDzrTrh2SOzulbOxRnIzD
hCQxYGiLonsdYEu5nsZ0Z3e70nATZgPiqikT8EpJp2846QXIIYyvaEixEEYt+bspiUkhUTzHwpd3
CqVQNOAKaoX4yy/pcOHnvRGGr+2GGf+ZsMlht6d8uKeN1dbF0UFDqGLzr4Q5bhcEO7o245VNB3I/
CciFzHcObmBYK2ETRN+lBT+T8ejH6akrUcyWXHtuTIiJOvFNyOqeAHVzk+MpvZuJ/YOZsQ9zMR+I
7tY3coI6h/u6NfSn0g86yvVw2E5j9b0KmmwXIS9UFfc5ZfWL8Mkp0BetfpPfMrKtDnNUfHcBGeNO
zz2HyG9s819mcKdxLH5Muph29gRLyeA+GPrEYQQwrw013ddmDzqMFkFRWcmxsbK9f2r01Lk3h/k4
1FZwY2Ht2mB0Tdd1mXbHsrQe4EM3D3KB/Ex2zXY497TJB7UcmREXUHReF5YL68eQcusYpG3rhp4f
64KsNQ3jYJ6zkuA9yLzCkpY3UqaUmbaaAzQsMzi4bRkuXnmKJ2+scHy7zjCvh6a31qWpuZynm6Nl
5rbX42LeaNzuV0JbKiZ5WJB25DqYR0C+wCYwO67aCE1+q5ceUH33CuFxfhoafIDNgffNXWmayffp
ha0o6pDYi36XZdYjqz4TeGYclqz1fY56+cpRBvQ8cF6Jz5yqyKNDJTiC6Qi+riQM0C40v9Vc5KbX
aeJqxJQfDQ2dlTkn1qlEy+xHZb+eqRv5TE5h0vhHFSWf4mY8xFlCwykDCQvYgWiN6Cl1GByOcfYC
yWw79r2XTNlDhGTdCbWdm9KL6KyxuHUq6EpuuBqIrAdum+CkdodpC2QNLPBIDzuX8F3U+KtJ5U1c
w9nukQ3Wfh55vp/eDwUIO53nYG1Ezk8jKK8HGQqY1OneEsX3Ajz4yqFTjTuP4beN+sFsjR+2bw4g
sxLaIe02MkobaXhvbsbOBt9YBr+cJH9MZ6Zk9TJUF5Q61uh+csPoxbeIwhEG6jp35KnI9Zh8ny5C
6cJ6Q3wDwLKYTxPiOjNxlsZEMzBQclbR0NdgJNwRWABsqo8tFgr9phEsbRTbIF1qnaa0ItQJB+b1
EEyPg4xwCYXf3QDN7pxkMDXDTUhgkmdTwJOSptY+qttWGYjxJ0cdhgTXeGOMN3pRHSElos5Bn9ox
Mn4/Tk6+CXYjotG2HSWWIEJCwJZQ599CEOnK9Np5UJ5TTT253MeTdOfvE0rrK2zxx4Kko5MeK/fI
rKreGLP6TpnQ7yYe/nuOIY9taRRfWg2lUmI6DKUXmRXJN0cJX4bdBDOK1tK+10qdpzx6tGpNfwBL
q1iT6+JG6BIgFVEimP1zZKQZbeMpkXd5QL82LyAGQW/5ZMUE0gcj0uwSAeNVmI+3muzyVaEb1Y6J
VnNb2pu/s2GjFlNUYBKOfSWn5H7wUcRV7mTf+Hgj/44uJ4f8z4nX4k1sm61T89ogvoUplbgMiBbc
2KhxNLRzslJLsI698YvOPTQOw3pQP+D+dYg5c72eygbJQyncbY6UlgJzOtQJiBLBQA8tXLBNtJCT
GKF+K7OKdnWdEJgRQDTSI7mPS8I54pGmqWgQqq26oizXFcCke6urMEwbo+dmUh5FkRICPNjMVbPA
fXImbY2m17mvurHaOgCyP8hfM9w3kd82DRRdF6a5BFkqeXH3oFkE0SKQ6pLmhaOmUMZd4YfHuNXC
zxZjb/qFAXO9jJl8iWXmS52GP4dmRBwUcVzX06iidZVzTNIAI29QU0+sTfl0SkC34AIKcFV1FtpU
eofnCOkZvhhK1UNI5MwOo3xzHyq+mA34N1mAGElIt7mmsvgu6vylqYcvQJkXMGBjrsd6qPDuMsnp
zPh5cA00fS05blmr1q7edN48FcZTqxlqu8gTNwEa9isp2FxFaRaPaRw8cmrn8EeT51qEOkAplr6r
yC6DA2yrlDMMMH4NouJJDVd2RUiHsfyH3QDLrIxTfY/of0mwwcRTJg3MO/A0WQvkaPJb/ZZ+8rwf
e4tipMiHVcU5eYlm7pk+QA6cu4AedUnxlznmC9xf99ZC5uqSiXDjh9MhI/xhVxlkN1tidFECB98K
Gf4y+97Zjg60rCZFZBcshPfcJL/8HMiaJjKBuNyDetE0A9udYZxqnVqshtAEX2XxK+3OOZOVAJA6
2UQQ+F0XAfx37kYfmA/Ig+IUWgxwgLm+TESCTVu1MOhDGDj4DYzr85cxV8Z15uoPU2qHX7k4EOUd
q6oYnv2mVOshhQV0Dlivit4/Fu13InlOJgqoHaFfkccYx/0ObJWSfEKuWtbIEeZma5Y8nJvANvWX
DnTJSlb2jSCm9cQUCD282dwyIXfWQ2gdkNNZR6OcUWSrJr8LexONTydf7GKwKeyZxUzLQI+2+l9i
Gg2v7fVx3UMnu5/rHxBTr7k/M0IL8vnGNINy41aIBcAJgnorqvA+6/XPURElsF3AG4WLaKFeSmfm
e9AtIWXeOArdmz4ywGxE/ZTM1QKdLBv6kNDHwYZUX3WWkCQeT9XihZ4npNCJRogiLZcrM9TNZ9XA
nJ/QXK/nEOaiJeZmD9Esv2t6oNEljuJ1bcc6h9zeQrmPYdCXA6OVYEjwA1TJ9rxz/Oer1a/57//i
9z+Kcqqpk9qL3/73bvOw+a/lv/i/f+P13/9v72dx+p79bN79SzeP26fLv/DqH+Vl/31Z6+/t91e/
WeIp2um++1lPDz+bLm3PF8DyvfzN/9dv/sfP87/yNJU///WPH0WXt8u/FkRF/o9/f2v/17/+YbL6
/+fv//y/v7f8gP/6x83ETPh7ffkf/PzetP/6h6Eb/zRsoj11W9eVI5bU1uHn8h3X/KfhuKZtK7rK
pmU7hBCzN7Uhr+f805I8V45Sy+JqOORJN0W3fMv9p9JpQbm2tAVVqyWMf/yfC7v7O+Hz70/qz9uY
dbGNORb/GhWAjkeaPUypi1x5Bmg8uOzzqF4JuwTdb221WmjM32haO3iT1lNFKiHTYndj2pY4/O+X
prTxio3Vnjk1DqqYCA2Bu2UbdzMi2Dnrn4DnjFcCvdXxwbKxrHJjR6QPhOmzpkuNk/2TbytyK6dQ
7YjFeNYFSDPkvSiJKsv3vf/1+59/VaRIA6QpvTrzA+RQODYSW3/Mk6Q6YN5aaMEB/dzUDuhBah5O
LmLBLZQJ5pAf+jooOZIR6OfmZfhXxYgOoU0hn4NpJLLDn+2T0TA1rNvog1xa4yJsdXmPHXpZtk16
LhZI5+I97qAaRT3Is91gBF80vKUnNT3VI3iNOAK+zvhpwLHCMshZqzn1OoDHpDaw78PINMMOcUZp
bUrIVx8UgBc7+N/XZXLrcTu5DiG0r+s/fbCGwWyTfBfoSXeDuN7Yqqqkvq16zMDUzr89FP++9/4j
77I70oDbhjv/D/caL+bo0nQM+t3qIrBVZulEbp1Id2Xm9F47V4kXoEJ36uaryswaOU5rPeJVv1IN
6WTTd6PtnGuZRocOCnU+1jvGQOqYifxWDKb+QQzvmzfDtZAgCSEtSzCQkReJ4DhMg2aSs+P1Zk2f
cUB3WCQYLGTOaGWg9PyggDQuku4dC08wvjmBnkUJGzfG63dflHBezYL7NAQK6WFJo9Mbubt2MqZt
z2xp3Ypc7ZmhZ1tp2Ux3ggH/Rj1/kMD99u50mefyP9dQumIJuLg7XXaVNNVR6I0TwbZNoB4DsWCa
qDKIHdgF0b29WCtLi7GSQpTgkRwGFWWka1GHj3ba/ySrqvr1/r3y5lZxbbKJLUvhFrVYIS/enFRz
Jz8I2smLEZjsEtt8nlISmbTeYBEZOdO2tvf+KxqXN4DSJbIuSwcYZArlCvH68zAs7No6qCUA7NoK
6f0KV8Vj2bDu0XN+yi39c9lClEKrmFpfMrvT10AFjL1fhxQqWXmNJ4VhDrEL71+Xubzub1HNrByS
xwVvreDj4Z5Zrvu3U5psbVTEgz2SP2TBFcvE6JVzg8cn1G5mWerEc+BCb2nsUFRDBkubFiptX3y2
SadAa5Rt5vEmaZ3h5OZWC2IA+05hKOeUm1NAQez2OHW1J+JZjnOrG7v3L5+N6vXVG6btGo7pMktU
LrvZxdVH2uBg+yC0AbnX2jGqkWZqhLS1DQpzZZbIyEOGctk6CnhH/39fm01VKZPIdOFwH128c34w
FUEROckOoud46pvwRWta7nGO+hZ+GEvQ+LCV88FC8vYnZonTbcLSBc4vU17curTd5CydIaGrrBPF
AoADOYjECCJ6JB0m8vWlubZXxeh8dAv/6aUl+7hjEQ/P4nL5KGdWifdTxrs+Dn9mdDyHKrLp0Q/u
OkQ9PjvlcXJr89RMAodJNNaPTDnIdHIZ4QbSiT+1iNc2FJYTc03kfowrsSgWWvbBmvPmOk1k5Uos
od1sjbxdr2+KKkszSYYxPDFOQ5/8KtuhxsxXlo6jBfEG2AgTC1ScfvCyxkXDAyXlUuM4SPV5mhQj
+9evKzRBeeZr0Y6J974aSvFcQxTZyDS91+YBQATCjMKOsutC77g5e1c/zgeryby0b2nBhONwRURg
jke0gkdWN8WK9DRYWONHFcObZ95kjzTZIZfdSLAzvb7QSrLyohZCc9yk4Sm3ixK9wlxtcp3UmBSE
wjU/ZUqimbopR0R1k84UprHq2KuBpHsFE+T3H6U3uxVPEXuj6SoKVW5r92J1LIt4EMAtg13pimOe
Ng+9hg44jfv2ugtpMA/UiJxD0RYa+VPQYVQdksP71yDefnzc2/QbXNtx6bhc7lTW0EzkI0chFIhp
QBnDkLvInezvL+ffjq5Pftb5D7vZB9hp0SktRDd4aDM1gmMN8n9VNmwWJeldMyMWZ8qQ7caK7Mu2
dRxEfdMNFVhz26ArSDPDRUUB7VBLa4amdnvofU1bWbSXtiT2BveW72p3dInKrQ2qh9Q3/uz8DTPF
08dajfNj+SvnPyN/ovlgsTH+cKeAiVKGblmmvVSXr+8U0lhmJB51sFPIoXdY6j5nSeA8ZXa0t+c5
/hQ7bbsPpC/J+mrDTUKrfJW6wkrwn6OOF/Xz+x/S289IGdZyMToHGwyiF2VUDdjKVm1NcMXAKZpI
m/o2yRjO12Hc71vHHO7CAAVL7Atx4yI//aCkfVNjKpPXZwd3KRu4EPvi/YhcJy9UrJRHIuJJ5TIF
YRIbTwy1twwnwIKymCVO/9XWAptpdvPTymok3ymkdbIhtpOR06tc3PJMCz9pYXHz/ttjXlZ9y/U5
hrQt2zWX1tnF0hdZkekDpHY92TnBNR4xotwquv9h2Ke7qHdeyC3cnwsuIDMMS2ACAr6c7GHcNtHc
7zFA+g91iTyMjrPD5CQc/LsJudMRkutRS2T2Qf1hLFf0qv4wlWkITjA8LPzqXDf9Vn9YgxyTNI1d
z87849iGEHBNvGdwp+w9qiaihVP0MLg70j3PwBesPukHH+qf3jTTFq7OzobN2rQuFh+GCHPVjuSe
VIUiYsAZ9/AHj05lymu/+TFrbnqjTH0EMEWM4uAT1lLQW/EQWb2Ah2quG3d29oYv7evEgOCfO7Rn
4tksN1NWP9FsK7+mTfb4/ifNZvb2jWObk65rU/coKS4WcV9vLXqAlu+R+on/YYAAxkn/OA1V/8ty
562Umf+dMy3OUtxOrtbJazMxqgcxlaipsuzrPHISIU+JBB+VjDfMLIAELSyR8xetHOKdCrovIcku
62Sq/OtML+qbGJ6tTEV6csfcf5yhMCPvY0aUtGVGXokxrfnRq6PKxHMLeYl1bEk4Ey1kc6WyfmlE
Z1dlM+d3olPRusdk4oUKebhUrgNdNKPHzUF7PUC/YWi1cgcHzp2Ygptm7L9lyzCgCxGZodHfz7q/
DcKcuWmEoG4SUh78UY+vWZDiOzfMN1aDxhCadtoF8m5u0fZE6qsrifbIit45TU1PU7yEBJU6vbUE
os+02jkL+cae0WdKwDo6rLKHf5yG3XAd2dm0d0X44OsoiiFW/r2Upzz4JooHkZbN7fmLkY3B3hZ0
CiTzG9h1/XUcp84NB+U9KCOknhP6wCyvfghrLHcjKx2RvAhLCCrD7Reh0YEBYd/Nc2rfRXNHv1e5
2bpF+YaTG8hLEZM4W2jpjUt27Alq7/t31x+WWSFZ6EwwStCPzqOd3x5KnRFx3euF4yWi3s5oa+4E
FN56bqgWyl5u6IkigNQZlGu58UGZuVRJFwsCxTzlgDAdxeZz0TboaaFZBb1Yz+o6Us+q2FiVHdob
wCmn93/K8zHv8qU49FCuuewotm2+3t0KFczNNMCSdCll8SvTGtomcRLtS4lcuB+m/Fs3xy+dI5wX
hXsrLrW9MrLhUAu8ulodGF5ME3QrZOQlJNIdrdL1j4E2fcqZRh+iNJgQFczTJsTziVeyOkJCMLfn
spQgmcnTe6M7wa0DEKHMz6NWdE+xneyCWOL48bH9ABpItzoCuhWW2Gzj9072PFgbJzPLr8wi6r2b
I/WMyE/1+jlArdrHqHrGkFGvgWQ2xGXk4XsIV2JqrZVWaj/BqI57CKmOVyW6l8gyfEKwyZw3oTlh
xMjetGmavLwhSmPMM+J7WgafE6j5srXNH3qB9Or9j2HZMy8/Bddi2GPRdgQXcLn86iJfphk2J3+p
XacgawMTTVSYIK8ZiXvcaHNYbt9/zWVxfPOajgnzhdMbp9/lAfjtBifIzwiJ8FYevg918kvzMDHB
9JDu4gSnBfRBbfmHl5M6B2hKKU4Hb8oWk4llm4bw6RsTcLDr4yqjssSpoDN+60z7gwL/Ty9nGNTT
UtIIw//x+qeLws6IJhk7ePTRtw6SEp7uFO5yqpNuKVPefzP/8AGyWNB85BminXy5EzV+XZkkZTke
BLmNXuHp0azcWecJoQNafDdU7QdFg1jWgIuPT3ISXWpAHF/n1vbvH58T6fgTMx5cpyqtI0BXkgKG
8JpjzQATELRAV96r2GeoKc19mSnLi3oG5/Oyu5z3GdgbGKLSQawHZxxRZ6PN3xU5/M7Mt28Hq4pR
iQfu7fmL1s8/AmVPd2FFNEUSQTEK1dOQ4AXhgUevI31U2MMqT8R4X7hIeORchx90G/5UekpavIZl
8f/UdhelHRJbWbtt4XuD5jcHE5HHerDZSmBDh1djVOpYC2Ry0Mg9PIyd9dlG4Pdiz5PYowY9NjOW
97J6oDt9rwtYndKEgfP+ffC2l0SHX7KaWjxXyuY49/q+65hHBrXrWl4XgAfJ6+SLqsuTthQWkNKR
OWqsJ0lNtnygEzFkmGZ3mECtBGU+H1HyzocwyQh8741HAkGrVWkNwT6IOiClvp/v4jrbW8mOLbEx
imD/wcX/Yd9RlmCsabjUgdTRry9ehMLoiCm0vFmbxANnfGSX7dcQYPIRosUnp3TrQ5FP9SogLRTf
R6Q2VWrCHuzwCYR85EUFHABRfQm9Y87SA8NW4BOptkrnezVa2q6FUIfDd75OZlN8xhT6wftv/OGx
cFhJl/rfJO5BXDz3VlPpmiI/wCtB4ewGVyAN4qRLvEaLirYboJkgNgtN48DwvNloAwyZvoVXkziI
w+eqaE9BIz9YHc5nsouH1eXExoGJcT7zpmW1+m2tTUcl8yTyASAUFBFOpcl7iTz/KkFHvCnCVLH2
xtSI82TmCOIhDAssADiJ6d1VrbqDWiQYenfl54JsZeIHsWMYuucoLLKAcnHpVtBgqpys76kCOB9a
hn3iVJ4xxsdsk1alS4wuMYt5NLq7NIzFqrDY3fxQH3Yw945WmMm7ccD0YLghJUdfH6uOzNMqNJNv
aV9jJkjab+/fbn/oeCBwIFHAtnWYheZls4ikh5BdgZVpgOC2z1QWPEbYBL61RnQcM9HsB7eJ6R1V
K7x77RZ6fPtARfBBsWUst8TrD2dZU3SaVdw28k0J5JBAMqDUUh4Sk1Uji+wG+Vh6MyPS1ghErK+o
FLYc3wyPjl16SGxw9gjW0g1+nd37b4n79gnkWkydYFGbRpljX9woWD3CQHfxbWi56eNVp9bRFRLs
oG7xUdsEhOagXQ6Lm0Zj6Vu7Ikl2Wd/+oOcgFLo9xJSQ2xzsi6lydszY/UOptbM31OVzY6jozrXi
bYJSYJfF9AZYyUZg3Ol0bVXwLvqiNtG8YWzufDu/1tq0uA6ROl7T6yvhUUbjHeyZKorFc6I+Z+NX
m/Smyq7GgzHXh5be70F25ldwVWtdB8Ff0Tk5MPV6xpxcnVwXkeYMxu/IftGgzgHmhbXxXml0gqhQ
voSz+VlKcuK7aIg97K7F0S0y5lHjsJeWNtyA8el3APQr5QnTCJgPONUNAdvpFebBcSuNvFlhdnqx
XINkOSLEjvOI/tAin+s2mnxM31FRXPs2WjdyOQ9OaQ/3Iby288EPI/mjw2l/hxE0vYHjKa/QGea7
HC8ae159FY7tJyQr833X2uUJ1unJ8UnKYMuXXhz6AfEE1Uc359sjLjcEsyNOIcgtGJ28XjlKmqVM
GXrlwWUUq6rmGRmNsr3Sm8G4t6VePvc5HYzWV39ltbmz8fF/UJu+aSULnQ2BEkPS/qLnc1GbJqQv
/X3IdnBV9EHz0wRotoMyOnP0sbK13ujRccg/aOO8GZszMYdDwjjfNqBtvum0I90ai8zn/NW0kjxo
Up6x07nWDoTcZ/Cu7o2M02kbUtx6vdWT/+IbaNOJYcoj+OX4zZBaDgbOtvMvz1/Czvxhc5jeW24r
gef7BCBrQw55pMTkohOTlH0xe2U+C5M43yZz9DV0ZpjbrrgPEhvrhDbqC5irn/aJ/YD7YuXk8tkq
IuPm/KWKSQ8DbPowd9PgzQL0Y9t3iv5t/i1CSbpWXecNHbZqjjf9uqlaIkeXI55yZuuBkaS9Oh+r
BmBXMfA9yLci/J7icZlmU96+v9a8GUsu7zBnDktQTHF+utwqNbMiuIt+t0fbAvc0/I+HjKrynpBf
XDBAc7NffVmEtw7a9x1vP3rwStmrkVsEUHoMTa7NsM4r96OTydsVmStjLWO0o/jsKXFf3/TQE7p4
FLQ4M6O2jgGzURR9wVBA/SrSbMvYfVq7Y8JyAOqAGW4NeIq7MZnu3n+LxOXThwSEXjiD22X3ZoO6
uPcV1lFy8tih1FRPmyger5pAc7+w9+peKXFWVdonaOOfziviULflKVftFx896iPY1v4R3OhTIYof
vdA8Pc8IqHbtYBeVcl5NY2fszNrWt/VQ4gyBeHUNTaO5Gq3E2J1vkoqYgatC6v4+T5WLTr6xPmhy
vHmnF40LjVJlMb6wJTvP63daG7UWvXxreYKcoTat7vUoD7/ir/oJG/CLH3bf0iaoV5Ud3hO92R/y
FNV31YcfrDHm5R68XIfD/BLBp07xfCmUmC3ZBPYQCq824wbtO63G1BwSwu8g+7UQxfYk76ZbDvTu
Pm8RnQ+9vzJBVd4Fnf3XfEBhE+6I+xmugWHuzYQ1seHouwap9MlU4cH2UfqOVEofHMMWBdGr4oEL
5yTCMJelaumgXtyq0eRqKmTC5CFH1zaZGRTX5NqZ1M1w7Dmf2sic4ZGUOTTUISSJy+dY+lCQszCb
GsxIK3KwZ/ag7LSEQvr8K6VINIgeOPYR2JIOHX5Lt7/NIpyE/rkgQRnPJHrMML/iiEnsNj7OzbAg
AeIKeQP0SYzhX4wZN1XqPxoErNyWAzHPlO7OFcg8dZeIMDlMVtYhKHSwMY7ubUv+1sb3DaLoFh/F
MGbpyays8CD08clYCrRwbLyWFXsduFFzrGeJF98w0MBN/fe2xm6dxm1ytO2XMoyrg9NOcK2mAMK3
0ah9KkvBQa0gqaaFOmjqU/xlkfqPdnGMk7Y/ziZtJBeoLwmnn+w5xycN+OoKeXW+Tiz6mhyygRzN
MWEWHC+TVvuKDdHe1nrx/f3H/ryp/l4R8qFyhrdMpMdLg0QuW+Jv5fpsxI4tVWV4QgAWILlKnoio
xAgk9XkzmeU1YTkpsi0IDD0Kuoc8YguEbfYt5eR5pUjROAVacUhm93YoI/h9oVtghGud7ZyNX8IY
x1wyh8tptaw+YXw6KntOrp3ly/lXjZuuplhrYOEhFnr/h3tziD7/cCyqzBp49uVlr6mMIjTVSWl6
ZJ57MT4rMm8X36ETDzd5bTvbRDWAVkOwXJUO9VJ3AnVnURnc8UDOmKfItzXgI/FoNZ/cAr95Z4v2
o6P+H1Zehno2ORg8Vpz3Lz4C4oI1Jx5bw+tw9aytyKCJF4xgtOw2P0aEX11ngUZweBo0Byb1L41p
Dx+9U8vqfnkbgIFAT2ZQgVj6xTVEIqdBBhXNs9Og24w6Qd4YLt1NqufRUVSBics2iLaRbINjF8aR
N8pI96zZjZ/jgTu3G/0P9uyl2nt9RUuLEKUKbwxTrssDujbx1JucyTigk3t6bumTxbI/H8c5DO9E
0/jbMRAAmScINO/fOZeFIPuDzgmWxgbCfIHW8vVTkeQ2Iaf1bHodgZRLwyfrp2NUqNM54mViyKts
aM/vv+gfblfOZkyi2X5pSvB/r19VNK1ZzNOkezZZvh5S5x/aYGqfShF+5rZTD5FpqYe2IBRKNd96
3YUYskw6fH30rEhkN4OWPRFGPtyBG3rQrKn4oGmyLPAXHwkiC+QoYrlT9Mtxo3SKzM5554jcHIe7
vHLEY9dLfxVNA1Kzzkz21Sjb3fvvypt5HZ8FH4TiJek4LnOC1+8KKUcDrxQZQDCSeovUwwBFDyMB
6TuH/GnmCK8TyFT64tBBby0JHadZl90YQ/ak5RrTF9J2PkGEwtPegSx2IrumJREAtVs4SgyVj2PR
YCz94LrfPlLUGFhhWD6xdQh18Wn2Q5ZUc48EvBmwZlRm/pylqbMD8oh7rbNfkkqnQSfbb26Ac99F
6L7Wp9naTk0TAr7Q1pnlPATR9Jetj8ltSyCAN9iJfxQ2fRWggvp+bLW/f9fan9+/+LPf4uKjZp7M
xsAeJ3QMsa/fdKn5zIIUI4OxVdUVaB2s0YzlLHA6BBrrufyBA6M7oksEpV6q4tlPnO6md+qf2Yjq
dE6IIdBGg7Ecx5rMV7tWyo40a1HtJwuPfYTLJAvT+SSHhkaHOpm0jkU2xjtwmjMJNfNn8me6FXrr
4L7vkF3RHQTzZA016OH8YZrpb9WiKm/mMQU/II3+MOA7u60j+VUuASh5+0u3M8m4ch4kcA5zX5R1
vqNxbTy8/2a9acThp0UiRffGoQnKnnPxZgWmsttab2aP2G4Nd3dYb6yhBZw+hNC1HTUf0z6wVpzM
p12vWz34lP1UqPSxKd0TKvLpphrM+w8uanksXn2CXJRDksoiTuLS3jw2TqiD5x8nT9OrTzh6QVFB
K2DE7aacI4poO7oT0ZBp9m2iMrvqlR9tWerM+8x4+eBS3mxwbJk0sYVERYZg+fyE/1ZjDFPx7/cn
UEDk46pP12rEuDLBKN0sOOIjxcTdQHAJrYG7WZF//f4VvNlLuAC5iI3QiTHhvNSR5CqM28whtmua
igoowOxci0yeGjiZINHpYPtxM69zURELMLofTIPO5q3Xn4TBpmqwx1M58Hlc3B5z6085nGPSg63I
P2Fkg1QKlvuKvOdq4dVRfORdfcjDoNgRpjLctF2zlhqzfq2cYN1IERLrlPxyewmXpRcdtF9nfOBt
oiIEZZMMQ4q/m44GuMs62yj6oOvFdriy40FHBiDuJ0rfLSOF3ANlhFe+n/SHebQ2wRfDkfUhLrvV
uRpzWUgDKOurtmv1jQ3ra91TzG3M0AJePbb2B7WPS2PnzX3K0MpdJGooc9GFXZwqAlunUQ4Kxiuc
znoYLUE0lAPV02wa15vhn+1JZOlvDYng3m2sazkb2ae2aqZt+WRr+LgpR4rneDIdeOMwIJvlt3Al
UYPjDg7yCW3mACQ+sctVlQ7+c2QYOxvjE/Sf4qEJ4vqOWLbuGLlSX3EEc65qVLI7PP3VXZOLZG0W
AxTQ3PprsKTxoFLaZAQ3gj2YkCyEUUeWK+OBW4wyj2We4yylKb6a/fSHhQET9kWdrnW7EV5quDjT
KJxLAwIh8PQR0y0Jt/1ipcX+KdYd0Q/bWpKKCY9pJUXrxfbwIqL6R5nppBsDOLoax+Yz7dr6unfa
FT7Xv4rZ/9lH1V+YzD4XeeGF7XF2CcTqSlffuNiVrlCV3oMhKndGY2w7OpSgulYxoLwVZT3pe4ax
aVz7DpP5kjWwtetqvKrQcV+1HWRuWvnhFdu8cY0yYqcUGRAg/6JtP5ebQCZLuB4Bas0G59oVfAqg
FeVj0qWf/ZLoi7Y1gHUAxQjtx9jGu5z1zxIq8DjiTlsC/lyPFgCcKYl/Fys+WjqBjwr0ISGNo82H
xr/YRyHdTHCn2zBmwu4k22bA2GY1+a8RWcxmFr9QTz45IfLfZGHvSYM47UHSX4hx6XVara0D+Awb
FSAWI+FBmXWAOR/iW+vraFVxyFdJZV0V5aZ28lM/WLVnqcRTZXrDn7dHMyRl0QXorMGWiANwZe2i
jNGJDvuMdRq6bI9rsdHaF3pa09WyoQJEFosItd3LFn1sqOXfKn0od9bwE+hggozWAZiSzxjUQGLq
A6O9zkDd62tGx+FSSzft6DwMCEtkgfiC3FWUPhuXom8XOPU+gbdZjuHOgNi4ZAK8BOP4y6+mfa9h
h3Q1H0mwrNaGUdxSerwIsANOE5qwfohxH/Phc1u7WNOBANl5PLBTVV9ZDIn3bOJ90sDpmPR6DY5K
rHwdpJcjmxZxy5EIQgKQfOca2/688mu/2wFFXJMWJEAO+OEqXGCMSa/Na4qyqwgBSyiq/6HpvHZb
R7Yt+kUEmMOrGBRsWc7phXDazKGKZDF8/Rlq4Lxc4Nze3duWyAprzTXGx7AgAufPxAjmjpQU/2lk
1EH7Q2inHs5095zifEfjZE2QUQAG41ftuPH01NuoCnKx5ok09PWuq8QbA9PlzmHMB5Zx24ZLvYGp
vlIbhAaOrNdgxqQXF+zSvkPKFxlOCfPTgFw7noq+AnaLPj2pBW1LCXjDUUxkNP1o7d3OjZZxedIt
JShKWc9S7afBKG7h+76WubdzmY8NaxBnFGcNHT1AmxAAeSBEYVOcZcA7r9Alefa/snGtxAT/HzbY
+Phe7TZsUmqNhQ8HyL2lBKGFOAF6GHwzzxMXqxmKAEcV9BNLj1Nar82d5sNAQPIYttsYzt4GkL7U
iRRvoVNhrAeGycPCvxWY6U1lX2mV2yCuY84CdrUbTqYGYjzXbz2ckntcynB4fH/nBVvcB/PbpPvT
zuKlgn5PJ822fqhfbPG0ZJ8taCEqoPOyXpaZLcro7deAazo3V42HzoTxZ0a94psK1htrohVNZ0WG
1I0WNiv5V+r0P+isrsQHohEKIZCvo9GBj+3BtC9U+eO636hiL6ee+mdo6zxvm0cXmFGt1uAbg4pf
dya81Ab8W93Nrzl6icLdbSzWq+01QFuWIiIYf4CeS2W7Mus7p2bm38/PDoxlkhbmK8Us/rP9zPi3
950XznmTWvzfv22yEkWIFz+zYAuiCr0nkWOToqr60wbJqj+9dte/uVz8kIT7d90IsO8oNfkqgTPV
WnMuCKnELaSOEbg6afdv0eoTlOag3ptlXGe1t59JFyMbF3eeAkK+6CnJFvVWrzOfgzWirLbFrdH4
pMAdnBl2f++aTJ05S+uEnRTxct1y//vZxrr48uvt57//obsAZ/pevS4+r1tDJzUeFJZlN//zlPU4
jeODbvRfU+7uR6TRm5QgNlhBvJUXpsuLHyuzwv9+tMqCGqTz0UEI6vvYW9okGJZ/2jIGlJ73kqJ4
DDe/CAVd6Ngwe2+/RH2RIXSXBrTAVL2LNH0cNzPnAKOePHAkO592WCVc4A5X6gvoCezr8scF9OZO
2vM8Yj+jm7j5CLW4hh3ohYSq2nABlO5vj7iH1DcPkdmrXeOBTDL8tIy7znkVV9qKMZY0bZv5jtf5
yw5yul1W8ei3dbNbtqIFku6ExtYcMgUZL+3JZQ50qpqpvgNg2+3BHGYMwBlEd8KAfLWVtsAwWjzu
rSlO+mh9e/46xxAG3nTQ9960IugFbF36Tc+P03akxJmctSBpQyp6qxzvZKZFcy41RoMJWtFQdV8b
8FrhYHZfWoCuwN/sE+6yd573hwWPraFRPaQBuIDKox7+ok9MzfjNU14gevBb8cZQIkGIdOdZGYiZ
Rr3bSFHHxWKcwGnfs4Dhi26uRgi0sNx9WX9Scn8EwAlDqha/q1gPFix2SMDrCxRyCM5ImdTwnvru
FE4eJ750ZqXu1ye9hBDB9vjrGt1Pr1UXwKhPDgCcPdAO9LHrx1bC/On8quG0Kh/Xbn0x6/7R12Em
ral2n5dBEeW6rZIllSCKlMojN/i18/J1WTOgLYg/JvvOmGmEWlO5JaNUv5arcXVb42FEpE68nblw
QO6GBlrSgVMu1mwFsE05MdDQbZh8SU5NZdsqMT/q5atOuo9XGL5789OSFg75Eb/MKrt3Sy82x/aR
0nicMS5IYZK/pGHg3+4Pdjexe/dSgu+u3rbFJLnaXIWyWJcgu9gMuHgRgr0VLRLbaroolAfrs+6Z
bpxKjH/kFg+cHzI4XfjRGP7mn1/bF5OYDDrFGf+ZFSBqitlPsClHNDJBoNbjm3rzPBCbQd9FRSHe
pNNmsVeoW+o8EbJAvrRc88Eb2xBa3Bk50VVhFORzRU5pDYdtgTVtzR+AS14KhxHx1AURAWnuSvb1
EBtZzOMsy88a5C6Dthmm0avRhMi09E5UGoHJoU65KVKYAmjToqwFEo2+HHFejlLFBnvBQrhAe0vq
3MVm0m4PgUYq1k0ZIXeqwN4NUEd3/DW3zQpbFqlCnj/nwvv+71cEg4fH0zSOGEhq2kU1k3zD/Xpd
kntFHrddC31Hd2LglVgN5IOL8zhKDdhT4x0NEoixWgCreuIofesPy9qWMMNy5DcNohaMZaeNjKBs
+Cwbji5pf1Mqv77rJNP2qKztdX0BkTSjYad0shw4/l18VbWQn/mxrm5PkGqfU2/eFNbGnJjJeTQY
5h/pqA/S7z8rN57END/JONoJZosPWBekKWd+WEeKn2JWbbjlwIF176rW4jw8uPMSr31wkDAoonbJ
j5ZYvnsi1dtgoRNslzj1WZU8BaI0p+u5bMQnNXChTb0xtdC49/7Y7LfKv3DGCDAr9+CpsSpO2dqf
tr4KqdHz5dni+XroakHZEFx+V6ie+a+AqNPW8Ti6xZ2gu7Cl5N4kYEsPlqFktwcIX30sv8pIvRNr
dTlAsdCldwvhIgvHqhecE8syZoeLS/3XIz0XUlYjrL02d9YVL+G63f1AMTcosqfWV0e5mN9GLwCb
o/bAjnTrBYRSC+hVtGt4T/vio8EftbNE85VpQvFCKZWIh43RsKhgFDDysmU/eOsTbtWef945Rc/B
gQ5gkP7DzgS2K8VHwDHhxeWDCSfdxkM1IblbU1C8zB5yMKneJ0MCR2O2Lu5KjyY8oR0dGKBf2l5o
FwzPaM0V/7Rx0DOZ8zY8xOOeN2873+k/JZ2ZrbRx2gJymps5SOaGMEjT8NRq1UJJ8OptnXXeACQA
tS9DKiT3kzm4eGpIh3Md+bQD5MhQlKiTNCc8iQwZQujr8TFpKv8ubMFaJZos4Ui0dwMuyUYhSF8W
zxZxWwubBZ8xWNmuDc4SYOBe9t6nsO9ztzmuC533qemB1ztFPBTuxNPTf7TLiCLS65Bpcw4sPnHd
fc7CfRlwxIdzQ3ZJQIIUovhDcrrz8w7Tm81zZqbDs5Z9dHI1aBsBBXKml1KQimd36rTJi1tDSkaR
zefOmd41M99zOE2TYXPmxGt/BBymnedqX9hY/7wMCZrqm3uz1z/rYDq48+zgMNo4MEwsRnq1PErt
Iwtshspr7ZX+be+d6ioDYCOB3o3Ta+bwnJSoV0JsGHxPeH+gx7mFXJ5KHnRx1Y0y0WTHeT0hf8dd
YfrWez4r87poDLDtCFm75qdFzHLXTx4VXMr20eQiF/D7wdqVpnM76uPDWmU/W1knXQsv2wtaLitC
U9wT+aR01ZFucSCt96I+TjltbDo/qVa+uUY27xt/+R2YeEr7dZeqVTxUKAWdlHm0LDb0IUOdtH21
oycStLSXpTT/gAs9O331I3Xwaesw08MtiUqp/cbLUmXjM/xSTCimzsOs+Z8+N8KyTn8taRwX3q8o
kIG/ozS4m+3xIpRYUVVML+lkH1ZtiG0YywBBxFcB0ribHFpnYysSR9gCXcYjs44RB3HmHJ0kK8d9
a5UWAYHsJs2CIPF9hOfuDHbWhLjiocEAxY1ZRYBZ7zv12+oa2R5Bwi5zVm8nQkvldohrJz32c/Cm
5fJx0YKnOUXjk6HY8yR8kNbHl6eDclitdk/VaAxNDnKZ1z5QsnlfVvW8qezSuf2/iWsYvHlqA8K4
IFlA7r69VD2ybinLuHfUl8UWvFuq5iH1zTcnYNRC9BxErldKXi5tx95UTJsFp3l4FEVTofLhKyxS
EaEFgabI1ZTgrneLLkmumWCltvrEwd4aN6z0kTQzE2id94m3F0NG3d3pIrtFwFPFLZHzRePXNzEs
TDNP11APcDuXgS/RkjfYqdJkIhZHNj3YNZg7k2HoPkRBV96awMqXim8AbHk8r8MWl7CMQ0P4L2ni
Co8jddPwseWXbhnshKP1uptd700bTE5FCkWcJRCDtmQPdyrl1p01/aPL3BlUR30Ile8gbvOM+pg2
PDWrJK3m8+eDEVj05n5SE9C5NGg/OeWFsM08hiXxwYWlhh7jpga6Qxq56eJ62I6pdS3fyeEiZhCn
o24enAYXcKcsFdOmfpwmJoeb8XHMGKGeSOTcWuklVQArkDsWxbUDOSADcAUBlH74sIF67WbH4pLe
MLXT3Bd2ztgj85sIhDX/ULrps9lKhLBBZLdXf4cPgVsCM8IosSgy9s0bjB5QzC1jg1gcrjIZB8/3
Vn40Hmt+J/n9axC9rPnJaGrD3RaY4bzWR/5LNx66l7238gsoPRtwOi+hMNVOBtvLqnv/goFbTakz
O8sLfkMLFzzzxBAu+ql7bXFAvGOowyFi5aR+Su1nLZDgWP6Eoxa5FyPy5clr2jvwmt9Zb93qOmIb
X9xzK+IjWVh78xUPxTDecS7ZydIvDqOvsRQ13hIjv4OBRDS17Irvha/fG4xlV4jF4DHUnxrHvJid
fZz5eXaVvSaAEf4VPgcuvya/Jzt1rwwHQ6Ez6wwhDHiwrnl1zKEo7NodI8xk79C1FboJL2D+uppC
Q+n77YH5qRMTBu65Ys50qKmG+Ho5Jlt/UiNHw0HjTiLCspt4A6aui32DDDJG23AooE7xsuwhPuOF
v27AmBMIbmlsV0Gj7wexnSiPgMASQK3WEYlla80HYZk1WQfrT67Nh9XNPk5L7fpDA4OE1Ybrt8dA
SDzSyQhC+/4N5DDvTtsyJpdI2R8oAi7Y8VBSUbyjnurXe3UN9q1Xnm5R1cxX+kNMmJxCk8t0ljhU
WWBEncE5TvOI4k2dEwvbKE9FpXNdiIA66oesU5GWOWdPmctxzSlhU5phU3G49xVOzoSb/Z35HNt0
dvcmyO5cg2eaN4O93L9u7/N0GxjNcIMS+cnx57PYTy11smElvbEGztn0BEUfwSWkGYN3XdX4d4uv
TfB8kcm+qLXkuFc9TA5wpWWUd1RGnrb/djwpnQjN4CmoqnO3gc90lxZrCMjWoGdHrMCX71zw7GNQ
VnE/kU5GGLCn202/mfClWA13t9TZ2cQmB4kR2x5bH8Fq/7CNp6F2111OWQxk6RzmSqUxiwjMcvfb
4Bh/ZjLx05AXLidkiJYsyTeDg8gI324uz1KDJOuW9fMqS0ygjXHrNugHq75O1ADqblPiKkchaubK
v85RAm1C6yV8E0c/d34HnEWsZDfkMlGgaU/jCMNxTfO7dZn/bRaVgN5jqxHrs5FfC0F4RS1r/qLv
eVs5FiIJPvdGMJshF/3Gp8iFA9m8bSb8M9Pk/SOD0IT+imPaEpYO2bUJC0sLjlBX9bDieE7lQBzz
Rn3YjTUlfWGdRoyiROiiUn+rRQ3Q1d3qWAAwu2lT53nZOOUG1oD/UzHM1fUnJM05B7nGPYnReDFy
aqTVWD6bFPvwu0xRKevnakXGYSyxw+DBbvAtHt7PdAE+SA3T2InA+YZzci63PZbNW9XVD639UIKG
pA5eP2SigGxK3tLsGkr6WeGFtb3e4ITvoobemy+cY/mYtssbrgYaYcY9gq11JzxI9ut0ADDHBKf9
0t+M5dZGQni/Odo+qLZM/xn+U1sM9DEaPJkZwRtjhAuLA8Pu1rNX5g9Vv0NYeNU4ti8AxCjVtOZP
BtSTP5F3ke3ATob0yapG58h9WOV8NAsWtK5APJ1ON7O1xkzELjufjPgg/Huf+/vBSveBz+Awgb5X
W2DeqfzhFe/DWq/Piw4xk+kIzt49J4rRstFYvnNbZMXXsp9mMs9uKjnH5tYdR82487sPZaZe5G4I
AVocQs6S0mGW/aVW63r0Vf1gQFCCFYzmCI1BU7y6pWpCeLNJFuRnsxTGTkLvE0saQtuLfRAGNBC0
WKtyMNjdqnbtUj0UwkH4lnH4ltZy65LZYqR0TNrG4q4sqGS2uv6tdT4DegGV2rkVT1I3LrliWzW9
g+rK2GqoKIj+hHuPIki/gY4UcNx8fQyXajlMZfeaYq4ycQImtf8TTHdiXKOZxDQF8/KFO9lH8F9T
Qnkn6iLHtiG9TWqSL3i7RQHokhBXnAnvCBjzKjjIy6pZB7TMQHRVPtPIetLlcCinf2Pq6YeOAdSF
d8F+cdUUBanDpaZhuTBjWwr6hFVN86km080EGE/phFsvWz5wWr9Z2sROa9qn9noTAvbyJMSfrlKu
SHI6Fu2CtFbG/erESDYlANSui1S2wYXtrFi1xVdfwdKAJW7PLPQ+WLg2SDFxZF/F8v9Lr47yxBjO
OkdcHv3lc6HEysMaMRY/8OBT0DNdmLh5w/xP+VO5+Zkt7H2b9VjJHuyFT3ltyWNI7IeAws2Szi+4
JxMJjdCk8T/SfxTD21SkEXMj+LnTW5k6J2uEfivbj6BBC6Hn0gKiERwqFkYKGQfd/qiy4mJOHKkB
PHwbxczpHS6ht3ifAX99RVwmIuh0zDcQyzToQ3CCZ+AqJb0R2YFZuR1vS6XAvi/W/dQOJJGy9eBS
0xYCCUtzygaZSB/q89qwZTKpeardYgxL16B8PC5viIhimTZk6TTb4yPrP6xKT9yNHqHdlK+Ajl0W
Up4LqwLtnDkvrIMvTK+zd3AnpYWyybetphzv9+wHZvo8ShYwZ+OH605rh01pLR74c0qvH+tc/+JO
lehGFk9NcU615W1y8p/OrA5krSiMFH2CrizqOAXlqfGsbW6Mxf6g9+pcFvOXjWQO8Fi+Gxr3X5o6
51pR15Dt72QmE+PwHH9BN6/mQTGCU/ivXPt2GsUtso4OdqrpVNXdizWiEF0eUKp8m0KdMzQCAogg
h9Xx3jLMS+N6SFBlAoXwhf7Gce40rDnZGo2G+RAU6b0n6hfQjhMdpbmn0sVhlx9jgj25IK6LzHU6
OtvrXOjHkhnydZpuhL4iBe4XPUb4/WKu7fMm2GKZebgYqnjPnIWmHGqrigmRvr8yecEtarqzJ+OF
i8ug82XV44flFwmE5rrhfDpIQ6NMVtGrr6b7tZzv68BdYysHJJdeDxWO++G1wIulPNv2QAdR78+z
udwPaHLBNSJiEyyszigRIZkO68dsJPPM34M9ivf4fca+UbrjiWZtIsFLBOp77a6nKm3Mo/Ra2+j7
5leWwV8ldVRHPvduDci83k1/Bsu9jQvnWnZqsvG7yaANF1n31ujbpYEVufuvMEPb+U51/bwTDLfr
130qyFxKurMiis97OPR5VDGXSrkAueKmzhqEC2rTu6wuL5SRboHGEO/N0g/levRnr0csx36pFaU1
vX9utPamJd7tcSPERfM9FPot+XojzF0NbLMaL3ZmUlYQfLpad+d23SPAZZZgizkXgu4WUJe26jkZ
Z8bVR1rjBxL3f3oGiSIj0MORwP6bOdJNa0Oxe6WylmZUc/ks3cmiwkQJ1EkBmvNPOFSbkE9/fLN8
9XpeU8G9OHGJburupZV1khpiYt/qnoNrXV5zqGXm70GOvsAai+lorU+dnapwM7oD+TxsjiuSsS4V
XNVQcauMLuU0Tv+GDanFLNJPrkRhPZkI+frgXPhEQ33Qa2zjTIaqtfpxqSV2mXjG3vsXzMuJCC7e
bFpUYoh5ihmA5E4Kf7fkT9NMxHcLo81caWurWUTW1RDHEWZxnIPWjlRk/Y1k0U6rhk+UJ4hvHblD
fvPdD9uF6REXO/mIANgZex7apOU0HzPrJXYBUt/B/sjYQFkhiZWNhyUtPteO9bt0z/NQfKxjPySq
Fb84C/Cyiz13mYruRKsuZW+EzsinDL8PNzuVOwtTe4yDkMinapCcg6xehblSMa4+nQ2n+sD1NlwC
twcuMhNgSOuXsudS3lt0z32KcarbcmoEM+yGD9N+y2kshHOXPcvcL6PlWBYIxqWqJv7P+I9BtI5a
z8DwfKWoGFl+/lBuVA2yxr83y+BXw8wwt1S9DZVe/BVAbtmIuwK/YJIyAu905Rip/sSENIU/xMOU
AfULhCqEbNtAlcm5g9D0Ygt0Ycbwr17Ed1ulT5bSz2MuqKmntNl7R0/6Kr0fiXvrLaPOVfMWmOMU
69CSmDJO/3nrTY5uOKSdw+Uih1BjcxULR8v4sSus9ujCCx6PuJeURxSnvQmwUFUFLXlxbofbsLw5
VMPt2X2ppDkkswmXtaY12ozTkY1V7oXJZIVZRehN0jfl0rjqq4sSLqX09Q2A7l1fpB0ai+qyUJGi
VZ1fLH2jtyaOopARYc43S2oH0+r2w8RkC86eZNHrkzlzCE9hRu8c1Duh1U4PtPsegyZ49Oqx23lX
69aWj4drQ3H2qfbOdCTCrTKemOllZJMF0s89WMgOhcUhNZcTRE7CLGQvxcb922nv657GvJ3967d0
p6oRUd2CWmDOgxvL6E6qoCPFyByyEPEAwr0Pa3RE4G/dA1w1ClWBJDpCM6wav4fW2WJoXvjU1SW4
IrMAdJMhWKiu2sb0lLpWyqDnyCVQO7Rjx6Fq9IGEFja6ZUgmRmlXsdi8qw+RIpMxyXcuxtwoCfow
KqrSu04N9K39ikIkQk57/KnF9Awnf47N1UBv24SrnX+ofkivngkG+4rgtGHBtMYh8Yu/ZuaLy83e
2SHsemoUhSJjeZ1qFqla9V8wvYFP2h4hBL2kG6iotOQTJy53ck52FjCZrhiquH5yQ8VdwebhWNgR
J31lbe7VXmWujDASOp09Rbnby72dwe5dTQaNh+Z8kYDzCxp0ABE5GOfVv0w3M2wG9jv9o5SCzjZG
ptyI8ugFMuPNjxiZYitdf9thQrbtcI1YyuCqkJrj0oobVCPKx3PD8Ex/yg7ZShNlwxVB1vKsCuvO
EyIe8NrHkz7/KQ+lyMw61EG3Z1vdolqzjSM2XZ0vVHuVLhZXN6gCvBn1obPLjWDQMsWy/5pb1pyK
gxDB8jLiMXKjiUtKncWbUeW3Xlp/56Wfgo0nEcd446XMV8yDM0n4eSkvrksjYxoli/pcFPw73mWq
1ZG0EhKuRNOp2QOONeJSWpCz2+F5adp/zuwxGecH8ZCrDsx+lFZyoGd9NSa2wHFcYwrpaT+qkidH
9DrpxOyndyH8AwYhbsjyYWOjH1zj3zTeAglaQ1WwzG/g08N0Do6Vkaa3/kx/Z3W5lLrFr9VaOJyW
EeFY9ykJObUB7qBl6dgGZPA4aN5HMc13kGdE6OdznZgjvNyiPDXuOu66gfemUfWnB0LaScluZLoz
7LjscUfJ1Ns8EvKghMe40Awtp+ieWZwuCJogjQMgXSS/WKqFlqM9KKr20ahve539f/CC5axSeZ3A
VuSlM2jkgTvQlB24HXkTh+nhSLt6SraJ272u6XsX5gDKP8U/Z2gBA9X6VGS1uMXYyOhgT6C0Z1F9
KGro+1SX7xu6+p1OeWASbwaYfirjoqLRbT9WVfPYWGinYSmTQnBrsVvkDCm4Cp58pHbOqp2r9Hql
GnLm96r80A/yJFzJmj+4PwFI1ciW7nFp/eub44ad1007o8VeywwURwV7osbEFbM7BGDdgBGlEMPc
Zed4AyP8+BN3VZPfb810Aj3QRJm0s3gpwPQ4bEKUVtkBqvQF2dE7oX0GoW0C5T0qcy21D6jqnV2V
0lenChaUgYKryW/s5tMWu2PZs//OF+TreaxBOsGD4LE2QbXlJ4IBVPBUcWtFZz807MceBJrErtUp
1XMzdmfWCqum3KvnBFcB6NbpknQpJZhi6NLY3iD/tpW7FwSLjAwhdLXQQh5L+ZhdZ4WscisJm19P
jXpF/JGNvZ1ZGpdaH/ZmJg52Jna9oOQIIG/flKbkdMEvU2XewfC8Py692EYnPDpjWj0ZDpVXlj+5
N8nf2cP17j1/5c2yHWjWGBINQ4E3FYHo6IdENDk7ObXcF557SAlMrs52NRKvl3ytCVOqXo+Y8C52
pUjLZJqrNBSW/UeKSMZaB+EdQnxYjI0X90DKDfrttTVlnKPzu3QQF3gd97Yv3mFSoUCnoWD0hh2y
8pRxkZ2tKsCiORY3THjiUWJAydRQqXuTBwa4fTRNzqM4KmB/kFL0JNSmeoZvlNbX95e5RS9j4twk
8cpzgceqdtSjqu0qHHrjs5RkNizC0x5COFD8sc5WEFJEeJsCHpleCmbIFKSoa4Uj7/3feWJ41Mod
AqrTvUG0IEwb60zv+5NHwU2M9rMlxrsvFv2r8TrMF+xSJHkfy9TDY2lUDwaAlYTeB4buwk7GBg2x
sMSh3DzaDQtzwpUON/AaHaiAu2UHzfrdaledC+19GthwMZ8P4OvMw2SMUUGe9eiazfO88Uj4lRlE
Vk5ZGfI8fVWnNPezfQTiOpLuSeFfUSUuBAplbxzf0pGKxzp8YZiyCI4pGZZEciQxFS3jkdfaHHmL
7lY7BjYCpC2YhFCQ5hNj08QS6CKlZqKnqt0tLsEQJs6TtVBdFGT+GTE7BDqfoWGrJJ26tP0hN598
rWCw2NApmWnyHGz5vBsxyh7rmb5TjUmvcXJiFYPBi0PvjneJCIazmmQj132X1fSqJoAjRsWFRSRG
IN8sW0IdHhRmQosXmDNxLuf04BCzJkvo4Q1n8A2Guf3sUzOLFt17YMF700n8n/thvW2LlQSmekTA
tKdL2hy5ONE3Gx7LhkobAAMCecNdM+ZTMnpYXbBtpxVbOEnQddfLGjYb05PS2/q9ugojcjOjfdrd
zPpQ73kv8X17YBRLs0vMGouHM6NtIoUwaPWnqbJ+P8RcPdYo80C8qc7p6RkR7XPL6ki0nD4h13qf
ZGMyLgSh5+y93DYnarvsLMaO2wrGmLFFOMYRm14s9PQSM/ToOtWZWfdTQ2zitjbmYFeZ6sh6Ve28
rtYT0picq/TIzuqYQnTCy3DKU58MpTMOtzaj0o6vYsYZMPJwYaAgOX67tvozekrNTptUjaX2Ju8N
44IdjUWggG9G0frc6AfOjkuEqbUL5bJoiYc5Ae1EfpdjxdsNU3M0Wh/vk5neeYa0jzkZQpIT6FDw
+voEDHy8oyrvqj2MifeGpMi0GpdKd/OEWzD+eLCwrDGqP2u5zjvyyRQ/0i5YvbdQLZK5Z+3K5ny/
WRP9NUPc1/WHLxfSegH/D6fm49+8H5rxDJkZxJQF/HMOKM2WFJQiIgjHz+5MPDrtEOwGaRf6S7dG
+qj5Yb76f0F/hcQL6/YKit011wCSUVUhHFyOEGWB9FnMN9tsfHvGrZOXz2SmFAlatR8xIU/TfOjL
TCWp1d3ouEu661vAi0RMY+9CxueC/WiSj4jLVL7aw9/SdOQAuV72GgXD0v9xPQTp2jidW3f9oizx
56hDYC8Lq9NIXYVYNFXC8jboR74jc43gELCetGbSGD1CPm2YkobJqp2inkK4Sg9zLH7XEGofBqb5
l/Oi0+nlhr9C0kfE++6MKfE6+NUhM+RDEij/tiSmvwVZnC/I0+iHS2oIjUmVeXb0+cY0r5S98s9x
8n+2crO4pP+22RxP8C+GzupOOEURLclAafvGvO7r2hLllFGYMjr7rfbi1z3kHXbCcsS1ayNQYsA9
chqU5f6ioswPqohf4ibv14cMulgoZ7rGoCx4bLdqStbricCzPzyFmaw2aKjpuhSRo+xbdo7qSU51
0tuAL6opuNXEE8gPJpxt7zwVZxKDWiRceJuDFsTNRulvq943pgeYeB/QjV6rB27V1UeLgFwFF4vT
6pY26HmWfDqUYkwMb7Oxv7ktXecIRBgeVsu2iIZaE3rlAz9r/7jR5iDPxjrn2NNDYLvfzoSyGRET
UQcPK30tDwLISOTb9G4d45pKL9MwE2Aia26hZtqKval1RxMt6sbqdBlHIAj9kpSz+edPjTikqiIq
C0n5kActdRdt6iJmGfbtqBOwnhcZpfQOQYTkh5GRJWFk1N5Wg+c5e3cALIbA6dnqzJPhaxdPYH63
Hfdo+6R4wGYSZ1f0G9J+v+Wum/juTb4tQ1w17SmXDjD6+iqYs2fKWYt1QjLr++Am5rw5+t34MmT6
U6mdwEA+pqvzTo6zMEx2kfTbzu2nzByp+0rtdmtaeHjBctvm/LSiTuzW4OrMdswbwR0SB57/U18h
5cR3PxxLRzHbTu81J2Yc6rdpzVffQv8h1rI9KlFg4MXtSNNgMWtOApp11IV7MQvm2rh2euP6TpDz
vjar23m195NSzwM8pXqtYyiSdHU+F72PTXf68jvzXkuL/aQ5J8cpX2rXvJsUp6BhqP9Us9Sh0Lsn
rfzVKBsPvzWfWRcknl++qTX9naG8KPu+XCuTGN5IrSCfiC/OL4PDfLu3ETQyTZiFuri6q9ckCIi1
jw85NR69wcZbcI/TPHaKaxefHM6g0Eg5crlZzcLY6VbJgmpZkXQ16wAcf6ekYYb6Rr+VhlM0GB6T
4A6mSn31I2Nrb2BChFlFhVi7rmh+fp/WtB6Cgm3FosFPMo4Fi4ohM8Pa/SZmAg6zcyI98gVNW/sf
R+e1HCcSheEnooocbodh8kijUdYNJctyQwNNjk+/H3tjV3m3ZGsE3ef8MbQJQQpzFx6yZmDViHdl
C+Utd5Ahbeo3L+E3zbWR/q39auNi7Bd7BO1FgGv3tQZo+z1kBKBVRIA+qhxOZNY/1uO50HBSkKTg
NOlbpYNGD3XyJ2+spzbHNENuHPS4N2wqNf2i3Ha3GD+IfrC3yxT/S+YOtt4oj54GmNmeMGC/6UDr
0UQZcRyUx3pG2Z6OxUUNzoMhBvR8YGLkRELZt5ykPZ1xIxcW7S35TpD+mylRPeoLof4TJcm1/tbY
6BTqkelIadavZzrHFDv1nkWEgs6NnJW16Zb4TXDsF9MYtTXHh10DRTroVHUiI7aLdswcR6f3DwCy
oPQHt0l3YEd8wJpUPww/VU0KfSCUTTbZgVCzW98qSTdYc+tHg/7ceHjzArFGa/nBweDEDKR11OhE
Kub4u1MsA3kzUY3bpXeO2wcxsjf1YirhtPDE2O5yKPjwfLMHvzGHz1Gzw2p0tw3doyHIoMfjOd8J
4Is8HGY0DqFRMYV79DmTMTfEK2d4R4D4sSSK4lNsDUk+eidS/u+FWDVBOSLDukb4LTP3GdqUh9IU
P4GeotEG9SAdztAwXuAx9uXvwsKc9AOarsZecdX4i0SgTxUjbBrH8qlxKWjsLSJe8y3+Ax+Kzt/P
urQ2WSPlVsvkg7kkImp9MMLZFKcWBVVYZXSwk3p/ysjzpsov3afgLCH1TzMKOetzYZk9VHq9Y9bG
hgQJBr5ExvMuqemSckVsoPQddor8PdiWb03VOVhWeSmyAigHPx6DFZKc0i0u1Wge6Xpe6oFDenDk
ltQX68VZQNmJn2gRJBqIKsR0E4hgdnHvpWjEFtJ0TYIIbZorlrWzVrxyOEWOzdom7ZluOJ1zUwFQ
bXQos8yQmGqKQtvJ1qITJvf/9Os5z01yBHOutlnF544OnB9ozJw0u8Mz4IdG/ytLX645eWgoV2xJ
81GP1fRu62vDGBb8eGyvSiJYz+cZrFc4x9Gtv5JWg0qz5z2JKjI08xTML86cg8SFQbqReQ7aJILO
eFAJNXP+YJIkvDGkx1co1K0Zyi+j8v4Q7mhgcUnutj07BAETvyPAx8a4esGjQgXZMoF1E3y9L63C
ZBhy4I6n9fmW6T97JhpXi4trAqaZY4QqgIFJH/JRM1CHKePBYJ6zr1bQOGCV/bQ3x9em7jm7utS9
JTkvg9E+SQ5xo88uA1KNyUynrUgVTKkK/s6KbJsSA0ZnEp2fWeVNl4g7lwL4tKjSQw+9siwsOn7i
hlp+aUs02ab6rCav3hMb/ZpbJZsCtY3SHP7m/UTBYPHNyPXauDVL2VzuGJbYlzCW9MazKydmhQak
sM/crZ2q05SbaFbUTeQAzVqpvY+CEL8GGLWy4+NoOMnZoPzdUzrZyMWJ03q8lMWh6Fl3QQQ5DG+A
YW8SyQHeuuClTVOqCTiwd2pE6D+J4JYUOKjyTjXHcVtahha1YFylkowL+nVKLYpTifzU21Zu+sI2
wqH2XkhSAF/JXcTkdJ4gXCbBdbCgIqw4PfDHfxyRZtvKpkI60RUiGP1jUTnbFxd5qbLr0nUna22e
NWJrp1lG5NrNjSSfnTEn7bZi1UdLtHNhslDp7YwO71mF3EKY3tpVnnKjzVPYMtVg0OGBAsO4BgLR
XbnweVrLJ/r2tYJHX/wMC1r/t8Zdu9OdhB7e+L1UzSlHooFoTtXHoUjQxagSjGMufg0nvqdrNqRq
M/HSiavGO41d/R0hG0IstR8AT6KGWKYwl+kSNrN5d1v/Km6iwYzlg3xH1ojRKnemw6iSdsM0gRAl
bV6l8h6sDFvGhDDtUARckFq6D3KwY5hCX1D5reedicDLixgTfeQQPultAAisgLyZmIZYM52h2hVp
k4eyQVUYx8nzkiBMrEubgHwX3a2Z71nE6m0r5YnIRXfn2ilHj9sfunh5aYIteC8qaIFg12iqrej8
L2Q/kLQ+PdPJqR7SP6JYLpb5bRAXEDrmgJ5Fc/pVeUmrRlrsHWbdcNGcX2wqa/ie0xNlhGJdX5uI
yA0d90Ppn+LMe2pjz+Uwgpyu1dm0GmgsZR6J/o5AOz6QHi+sEojSOej9JDkjhdrjDRt2jbWgua6I
LYsn9VbjOYIIjVpPk1i75iPRCDsdLFXMHeywr5U0ywLJQz4jW3evXlu8S8Ukki+SzV9Or3MLVqET
r4OmE/ngzF0Tc1XNkr+dEmPFpDMVmFDFrS6yd5fkoQPu16R44wxYj1rMXag0TFBXo6GHFgkEUllk
PQmMVTsPLEM5uq1pVXssTEduGvzUyQrup4wO+CyWBGdNtzjdVqsBd1DRpXoLgp5Ftl7etB4kPsWZ
PjXweo4NtwFJC9239NRixOHgwn8RlnvPMyBQ/BPEkke5V8OkwN4vCkxlMh/9CogTRdpAXuaw53y7
SiOxt14CHyL08e679U1zUY90dv+TV6ssljTdgKdKGFKhsINX8aqMb5MZZkd95ADXYx5GdA1syMN+
Gij4WiaoSd8e1Da124NDZ3i0zoTI33+KlulMgSSHhfJvUzpLtOTwslkjvjTRHWmYgGUw++3A2bKp
yBJqgwo+Cn+p6qYzRzWzCHIOt6FeG1/T2zL0l7IiJB4l1j5z6Syg3VRpUU195YpTZpu8reS2KEmD
Mkk8mMk2bH/GBsAYRxcyS1iMLGu1rZyt35ZrrCNBtI3n707rDrGhlq1O4ajrds2hnTPqHcXi4Wjg
QaIX22RbweKirdet0jkPU2OXY3aQVPQdhrxOHohp/5H1wr+JHPBTKrKzVM4HdrgkypF7c4X/mVL5
y6jSoyjPk02WSGenvBF6koY7k3YczkV4SYkA2M+x9gfDznQEW20HHqnwmCVV52NE0Xxql5wnMWfp
ph1wJmpV+iGL4NzHqcc9iOeuSzHxdB1SLIfG924h6KGwHQwuNLVnMctfmTkA5TlDqRjwVSKDOeMH
wbTkJLgPCU4Fn+D2A1nCRFObt8nt31KfNEHdIxLJt7SNLuAcaopN8RE/5Hr2B8NFExZ2+V7N+ds0
X9iLt7AWTxURFLME5ZrwbRozAiKpF1q46nKKzKLvfeTZRgrwXqKURTw1QGk1Dr16nbkqfq5JPCzn
dy0e/nVDs5ea9zBn2bnGNBt6q4prLmYIkjFmAGNjhHlmphHqMLSC6kwDrC9xuZz+/8VEtcpTwXg8
azUAWkHCn5ffKHyKwIzwRXRBcEnTe00/hhtr773vPflx8zrp+sPgnAAGrk7VvWm0sANE+OQR9Nhl
4LkGAIM1pQ+XkSDMs5lYhnCKSXWbEWczEozkugr3Wy/1XdcrGdE1+zeTpo17B9vHUE2XvFj2IgU6
0HzN3pgSGBPr22Y0g25bQzZF+fRLiiji/5ZVH5vZCxf5iaCgCHhN4+skfyFgUiixGnh2tK9GN/7F
toBlc2THrgPfBSvut4QJxKX7aljdE+DYLg+aj7J133TA0LQExzVRUoWl/bLA3m8as7OPvKWYkcv+
auvy1I/c9o1fI5LpryyuE3gqcqqCvFGPTy0IUMrhp5Jba5pvZg38w9X1MfTzcyYG+5QV8U/lMTXW
CORpe0e4x9yL4h5hTNL6WzI86HMujahpnpZkuIy9/p3K7g/+zV9LSHTnxT+tc8sXZygeBqO+iiLY
m8kKzKNEIKkAeSCNZDPoQwymtSnygB9VW6ThxKZj2Ow/BIlr23akpEob5b1z1s7Ert70FrAWJBsY
JyKC3rHzCPx522ctSEXgeRBiVNcbWCtc6dwq0XzSif7tUYsLTWAbsLrmZq70B2e50Hr/Y+KXWl1f
G6cS8bZq7ZdJ61/tBDmiwseLrLj2joONZyaJV+dxTkTHnEACJmez5BH2sl6GBAXepf2arPm7dfD9
P/1udB1WAcN6XgaNXLAcbg6eMExJdk0ySMts7ne0JtFCMQ8+DR05EgzSyS17AuFtmGMrkf+l8xrJ
SQdXbQ7Zy9Aazzw/B5Iqkl0iyk0V/xDquV0Yh/rEuyPAahQLBZPe0zTj2GXD2yQNyh/Si1LSOvon
1BAcG24HuEtXNFjNrW6MLz+rro1o57BSztVwGnGCaESpq7KtZvOgYHFwtoibFMo9iebaYOenHvfu
asinyDblDCTzvd0lPlopPIAZPEnUaaMb2TGpKZMzH4s41yMWiF+fbJSiXJatJBCAN3lnVZjk094+
Drr9CBrA9ZvwfOPg7ffIpLiWkuniLfkjnqmz7tJmlg/tXQ0Fw2J+NxLv3cI12ElIwKAp7UgWFprS
N2CqABXcVgwlv7SvKqPGry3+lLQchwZGTQ39/H0Y0pvs1ToaoukVPa4uY8wP05w/K8T/uTK9fRwU
iGv05cKnwCXewhagbuaNYMziaTpxJ9Zbvyy/g7mmD5B8TFmhNLfuqhXfjdMUCNEQH8ZEE20cDNEW
RQYbMJGfjAzXxHfObtp6e6/U36WbhnpWXQZsAsh/aIvR2XT6TEZUCM+7JaUIg9plkDi3p00lO/r+
cjAJRYy0iRVxKdtg05avXsHhL+LgjJQbdUFtExGn/hEph5cZjc8Fizimgb7HuVaS1JDdS7kXyoSY
nFV+yhv568fxYfE4TsY2G3bW1D4nJGFt9JrFLLaKJzEFiMQN7RkfaTSJeo0wp81Pz60/jtb8kyYa
sTRTWBr6KrRKCIOlT85ZMbch2qpXS0+OJpL3zVBX9i717Y2zm/ol3Y86USHackl9aAcE4CgUDIOh
HAmhQPbXFjj7K4fUZ71+p8DY2VWluuhktTCGcdjKhPswtc66Gt+aytotHi7xvH1D8Gbv68De2yN1
ojI3tqk7UQ4GWd0U1Tsb5rpTTls6IBkbfUbsooSEa8xitxKwtarApSEsR5awBC8SsXzWtkAet3FP
7WI6ZJsnITH+a6GTvzpomFj02rHDISjwVVI9aEyBOHboWeSo5edkJJzQlFibJtuEXlpqrGG9ejAC
Zh9bK5dD7xGQAL+HqgZpblqieRXyCf20AX6yKU0p9nGjvUg8upnhE0daIE5syKxpMH2MWX1HNuLm
02OflS7ZNQFEG8W51oSSww0YjgiUeKqJ9vKHZOA0HZCwYbzrvKtIv2cUAz7+dUuM9ZUofbjB4nEs
8eFLGR/sQnvqZ/OzQ5EcrpwUIhB0Br6lzyRv1qe6ncpwwcnNLy235MYSJQqecvxx61wdKT1/NCob
/EyvozHtDnRhJC+ok1qw27iPCJ5MrEULC428OnfGXT4PkbmaqNfdoplafZv7Ol8QtV0oH/M2feqr
6kV0U3zI5uXiubRrA0cXISBDCNylh2SWpIwaaThbHTZoTbvrZXplojzr2hSfzD5BqjfvdC44L4YO
Dixj16FIDiQXGXhbefQXHY0TNm3d0CPSNyxcz3f67Imiz4ytOSEAC5Q8JxOfuo2cPxpIVo3btubp
I1ITBezrkOpYo3xmxmkG/MqrQ4vosQ0geNymXPu6dQIZhMkE2U37NSHFjyfyo2Y77C0huDzmr65h
ZOyvI6mxCzCgXrZQ/bLcVyilwnKmzbAYMUhDROo9gXMLae1povrIAzmiBH2D7oEEnIyhkeiBu13C
P6bIFqzxZHDWRJJBK/TyDwp7j6iptsoHwrHa7qPI5k9dV/0m8fD4J903o4uxFVn9CCmMGMH/sWL7
klkq2wkmQ4PqqICcGtOp3ueadkBLI2dEBHlUFUnkNeqm59UZNZl/VkKLqtj4W5UErVRxjfnRMWJg
amefsazvtLg8NJJLBdHNEIn/A3pWJ/7imtmjaku0AbGz42HTHtpvTNPY1YgBjQTIGFuMi0h2/uwH
Zk6MJJQ+ZTrSt7Y/uV4eg6kv1KYSbrIlTYKmZRBgB/MEdw5ambVeItV+LEyfJ80S+tlCl8o7Dc03
USgxoVvbdNmwEGJQmxEl71WUgtmQ+yAAsJe9F6QRqCs5+IQPebNf7WReHYcJ+0/JpIhfzURTZdcI
l4ZAEkW1avYJ2ViFXPXqymihOUEYNCY70lL8ep/5+r32p11fen9jy16QCtbtSdeS9tTkAHmQ2CFO
Op7Ewr1KfFonK7f/ZCRDXXHPJXyT6YBMUd3RwF/595Ig2hFf4JVWKFsPlVwHeD2MBuJtIoo2oNfp
ruICjSa4x/VF2leu+pzLNj3qvUXoMvhRUObWLtFksRllk+wtHeX6RAmH/p0FV71W98nPpwjRN6LW
1tBuiojxszTNq1X1CUQcRkU04EfSjZrbmlgZobMjyRd4bYOw5IgaCOV8+mqPqDrQXvHhzNbJIocp
NDrf36ZmFpBIQFSdTcXJHu82BNv8UOEh27QV6E5BA+3cUTERC+87mZffJofW9N3XusrBgBJ206lm
NAalfs4Xa5drpO/ZE/AVPTa4AVoDne30o5H5EKGAwXAh5GMwyaNdA6EVw9BHFUksMKT9c+vPddhP
5xz94JZojk9dY6fW1efUwJrZYw4Jh0bNgSV3CZF2C2wPC0MXJVTTpXFlf5Jl9paMngwN13KONVtV
9jTk1t2YeNsC2/5xA9Vfxkbah2S6BQO0ZDIBJiGaQ6mO3ika3OCGgwwYVa9ltKjsRxlwSQp1ZhLH
+R713SlRwWdXQSlrMVSyU7LJz9A46MOjyhP/RqfcQZy9zouOsdx80OZnUx/RDqYWz95g1dtBI/vd
qx4t2VlHo1AURc8fpFKElg7GO/Ndb4vEOfmMOw9EUV6pLkFQkM5LmPjgTAXl8ssy/HAyuiFtGzuP
7MUsR65YFYXaNG5OAhs+kkXnxxY857jzAZ1mKrTcJMxsbAByoa7G5doNtWAMU84zHjuXlG54FTWC
2NAs11qiD0fH/TJXoKZbjMjQWGTKgWtS2c2uGqc9MpguXTt6itdBc41I6aOExjaudmWcaw9kseoy
GHTL3zaDfmeBTaDJ7cjX9O5Kf9jVUevmXsKELE6/IZed6lHeH9VRxdzV9gs0bLJVpolH0NafXZb9
g2toqAjt/KwX5ddsjE1kIgOpB38B8xgv1iDWyCu853ZvpxuDGES4zeReZXokyQXYIFVy+BefpZ36
2yEXP2jCt4kCUheQiWn8IgV3XKkZb0IMz9wQoG9J+qmG9Ev5G7uCMrfivmP8XHCgudl3Q4gYUXCW
EyWExrVMI90EZB5jWzRimd380a0eVv4htg1/C6cBh5z9D4+GzMFoN1BXaJC18VLgfWjXd3FuokBr
5sNPkILGp+lHYaVyRy2z+dTwv3MG4lCzc4LUlbigWsKs3JoXojWacFowTkCFIKes5IUFVF6IcpEX
x9dQxWnV8/+dCf//Mmv+dPIGxsPWYcYZA++cuRq3PZ2EOFSqH2/K//BKZMu/PPui9BkNmNsQv0BH
H0aFCDS8KbIrkvwgbGhuDq3gEVfp2Z4ncv0W/YaQ5aUc5wDIknUHrThq8Kzp+Mk47dHJyR7XRkw4
/perLeqmXPPme2ghbEYWY6k/g06/G416IE4MMbt8piHnMEOC72TqqK3fz4ckKcfIMRBnL3180uAb
M2d5FsuaB7l0NiF9sQNxstBmMmsPhMk+N4u37EFAYFGMyKftcBMkNf2vgcn3VjK12oSOkfmtDjbx
JmGwjNgDljdD+CZms+qfytrpPGaSIqKYBL8u/0qI/Quyvnok6cWAb+GZm+zgVNTOtBuH5kNg+PSQ
cdrxO5QIUet1jpvKOC7cFFv6mhTxj/1L03Bk2gG24ESg1azK2nzR5vS1X7Q+Su2ZguA1y7cytBLP
IJz3u6HJmIzmPn22Iarh+QjRcR6barUuSUSaDPe7vvioW0cLGdwdhPgoQwFSbylgue4inzayT2yz
pOCJi4aFYTM7yH/tijj6VZC9kk5xQy5IY/31AmmfAggd1+l/rQlYzY+78s5I8uU4sf9JyOECJG+9
L6LSKYJEwzJmZAHCfFCnDehemtjGYv1bZZQyOVZD9gPsMwsz+mjggQA+jEqEjCJgcm45XlbT0Xjt
mxumUvTTWIg5tkSe4EIb3EeJ4nfT0BO+CTx1lt50yqxVxuq+1TooIDpGFE+JYCnOFyCSrmm2nQQ6
mMtlI63Kpmeg/Rky+WFjeZwC7K4iD8K+Gya+KjtRykZpi3hXuYw8dprs4fFRRjT1gcqGAjLozdLd
4DLT2znaSFxxn6GMMYVx6gccy6ae3B3bvIGPP05VcB/jtkeQye6S2kTy8tFdlDNYVzZuJE80QMaN
RI0jjWLro9s9BjEVYvZD5k3lt19rF5EXaJZnPv0el3IvMCrY2ns8QDQZA4wN8lkzdIzxtV6/A5fs
ioNXJI9zjmosGdLnbjRGwmxoMmi0NOw119/SV87MpLR7h+458Iz5VI582dR2q/3ItOJlTIbkbpfH
1qT6rsVHAWi9Ttr5wbeUv2uF8dG7xWMVgweWHpta4vzaq/NAl+8OnaCHwUeFMJTmXoqCPClDBZsh
h7FKOhsRxHIk/6B7oKRygybwYWk9c0sDLppBob5jUezN9WPPY3HNRfPmVm0a4uf2uAYFmm8cmTVQ
H3mC1WX2zMdU9k89UvzIHrXvrOPzGzoEswHAxZKLimkuxeOaYIdjFnvp2xkKCDUq3F5JxHNaPVV1
5W08t/uYVN/tJvfXpJtqvwzxs5gBSk0dDMOgjyglwoj1r9omk5hZKdzn1NqRLURo/Mxr1SOuCuO0
ffPq4p4XrRNp8yUYkZujmeWCK+1/dMwZJE3qTigp0wudoP4l7hKqsSTvyZ7zhxnrArMaTpy41ClF
Hc9zmRQXkO0bwk/9PGESaK0kINAr5aDMCSXskervcSNEMkgYgrgK3UIPEAvY7zLAmZ2m6EnyQNEY
iPQODck8KKRvgG+YOLRdw9TRryEfjXhcYjwTQFczkzD8OZniqFp+da8xdwRVB/w2Nk1PLYJbhjTN
vMQOpV7cDHYAnS7EovH8iXuXFD7xRrq7Sae+O5DAsjUpkOPJeYx9bTsUxgMIJu9eqYH1jCaYEdI8
zoRkTyQmSsJGfrfGsmuGOTnmQ/6W++KN5OR/k8f7F1f0xxiUVxHCrrbuiPiPoJpXdyx/TMDOwaTM
yTJTkm/a5qtvuGyIlhvCVNQnz4Kzc0fwR7/jRsla0OPAeSCVxIO7m6uzV/VnwY1NiIp86m3P32Di
RKIeDgoftCMTUqfM+ewsVFeIgK4LhdiedIeQewDnzTilV8SABT87Vkustvl5cXGSd/2lbub9FNNv
YzhqRCKQPddeV+3atQ6jjkGMcbX/+M4y74zaby61tRc+CrDsrzvI6ui7TPKZLj70ucWlvqrCyJnJ
ycAEgLEZcUiJTFV3gxrAmaIh5eMnCw8IxulO4Dc0chtFKU5C15H618yRIjYvKd/bGYFEcquKlww1
w85VJonKXk0Ja0Fks2ANF5UXh32Q34uO7DkxcOCpsVYk5xGcWsjxCUhuPMu+Pk30aJOYB7Tf4GvY
sHLZ3UsyIByT9r4rMGxTgNaEoyn0rdfFLx4ykG0CVY9m2vyAF0qvRoy4g2RV7k4DRUvm/FNeLU7N
QEhCiZGa8QlEAaX1QHD6LovpP+lckOkGYFJkVhzFhfkvMEcCoRZo1mJsibAYmXFA6DtknSO8Njkr
Upi3XFX7ghzeZUjnbd92+qabAnku46ANZUpHXRBTaTKSeRXREvFRICBjqtGZNejyJkwVesdIdpLJ
FM2vwf2Hi8CP12pCekp3/A3Fg04p5fpOB7pnY3smWieBwa2/2hxntUtio5ebySElIqh/nk19QjEI
U9Jj4ScDAyTV8jV29rV6u8BShZbybMCb7qwANS+1d1pUIlmMAD4DNpe9zFWHSDJYU8+GPJzSNuDy
80myI9GrU6mBHS3nVUX7HIPTciqUG6cdXuapcxBAT/WtsnLAr6pqwzx36WGWajqUEv/JKOH40wrR
YoUFYJOby7Uoli/T7oAr/BohWW1cTORmKJho0GgCeAKpaSqanNaCgCY3Nqv96+ThycJeZVCldURn
5IwSKBJZN8k841ZPizDX4asE3XFRVsbAFB3xobrFMo9+jw3c4hJfoLRzOPWo663ljmCfK23EH1cQ
KdtSM72rg/K7KdqCSrhhVyx8NzRAkp5d4wvr7OJFoT1/MWgEJDqRSxjfnhto//BXsr5qxbZqpmrr
egyCvd+fG8tOtv7APeFOpJpYABybqcy9c5v/MduvqdAJFDdx7YLxLlzOA4kJOWJeJoSTId66WGQk
LqScbsi4ETDwzuirNi23AT2DnP8Yg2ANc//ZuQhc0lNZQ7KpBCSGYs7IojuZg1achiH/qXIj2U8f
mkteaC/Y/qZnx3ZR7nsYqZBKEOMZum2dXJT0SfitKGzF5Qo8Gvf3JUMS4CQzFAXu/HguLDKne/Pc
Trl24PYrt4jUMdUE80ftGsGBsH7ilAJibzTStuzpaUjFc6GV1A2kVDD9+p6cbhTNkCZXP3J8QgQa
TN0YxxWhZ1GfvRWIvQLpuIemIVByaItzBb4cls3o7ByJls5dnAlCjQCFzP6kCW/AkFI8zdhFjt2o
n73Orx7ycb5YhrwNSDDqNYlSE97WR22KMNKdL3gtedUhe4BBOys+mILTiTkHGzwPyjScGKjQ4IlT
Z1ni08KcHhhZG85tKg5EnmDg1onpYQjaYMDENShZoP2JoCjftUNnyl6RYrvb3CQMIbetg8iqg6fZ
t8HOXsoUZYTWLGhNLOy3fhpgem0w3qGKhR3edO1Mo0v+Mo36cqJokygPbzlVxvAumHGelol/ASoL
ZBg9S1xacgfrRbdm0g+H9XCZq/LVtFPzVmmdeVtsIs2EYtLvB+pZ8TtjdWTvqRhlgp6YYFES+9N1
MAcBpMbk3seFpK2iufKNJXilDBNh//hsLUxSpvgtrPm76okGbMru7DoqOFe98U0e1SNmtuEaK9Il
qaDYT7xxscXpVfd5VAYGsb1PtarrcO4zZ0fRyLBa8no1cgAhq/I6VOqe9l59e9gqDn1dgILCPuXM
3zvcgngYfBzEtjcePKNUYV9Y447tk/szAfwfFu8lbbGE0zLebr1YP1hr9bwaLGxhZRd6E0npAFcb
30/6D1eOb52d3HIreCqy4dUnPtAsm3eYJJpo9TertNANWIYbJdK9yTrbq4CQyHJ1Ouu8IFmm/ev9
+VIkgR4uFic38NBuNZhdiVkMzWzNnQdba9othj3gynzVjgMBRPxtRMOoT9b9CC84KmmBYNU3Ylh6
Oj1qlVE12b4uRorVrCsfZOmwuCTlRxJYrIHiBCCs7Zw4u5sdL1PZGy9WTC0sbTRwcE6qnwsjPpuU
G8STdEOv7qpt09s3AqW0zai5v0BCfycfj0/qUe3VNM6XZZGVO5VliYlNS46T9peYO4y3sc0L4c1W
lHeWGaYGxrpUeFHnr/zu6hF1LTbluBrmbQFpxS3GQKmGRD9BvqGG8fD+lHhqnFbXD02f3YZAB/cJ
HIL1iwABEUnLeMgyBH4a1jQIUYIdLHxeuUbecz5uMAIjqvYSmk5xYvuqOLFb3ezAxqmnO/+ayR7D
IpgeyKp8xDlkIVnI3F2SWS8+EjG2LhQpiDOeg1bjOEOLm3XKfEcVBuEydywvEn60nD8nyQNU5nb8
0BhFZMt4XJ+um5u5egRiC2ddw9cOC6VuXjKHsJpfpFE+W+nioZQwnhVJCcB+6Z/YkuZ26Bxzt1x1
FAwIN1OYGxfOIV/umj17W1Vof2MJnkE0cHDsmuKcpumlzwYYiHlYtnH/gT0HcYObdGFTeFAQyPs2
HoFd28Rzj1a1YAzKv/1i+iu7BZfYMiz7BuNBbd07fzDwsSGrMSb+oCL2ZcS2gOjdpf4lyB+W2n+x
0+lMgg7SVpJiN8FiHRvpsmGJVT9biwmBMZQXWQvIbH33zdEg8k6GnjLPyuCUQqqi9UwLLP8VH0+z
kPvqd1uHtK9wQZS5w+kUtvME+Jb+cQqL95ajm5z0FkqwC456TrwZJpU5hdzO8iq9KbzwPCyIhUz5
aq/v2ETKFAsXGSpGf829PqCaxgKNM4ydGczELkL2B3N7rjJzCM2u3OEGS0L33YTT4Q+nN72v8mOT
iqjqTPgn4gP3XYOLLZt+XVz9+IL78Vx0cKx4ZZF68WFp+kkrREpG1XgRPzbGzC3N1yN6Iy69FT8A
oO/xTjm2wDbaf0tFNEWKA0ebGA701c0LxBsOo30mjhF4OCfFbyElMcbXxIyPCWRknsAGJsIJ6xzz
XHo0HZAVWyObuxYL1peW3HHMZVRS9BGKYrK5VQH/5FE62xtfORvzPRutJ33UTz5yRklwfuVqGB6k
wdYEbOLVVn41/eBcqno4CTJPd2Xh/6TXhkfikpaI0jrV9VvXVdZ+qN8XOv5q21nv46soE7G3g1Vi
rsrv3rTyfWoFCNHs/1g6j+3IcSWIfhHPAUnQYKvyvkqmZDY8svTe8+vnst/bcNTqaZkqEkhkRtw4
+mo81i5zplmpU0VP2JvORghrIrcGsc6B2e91h1ZFqe5qMAvsi5m/00lAZF+nAdXcdFgJU4PyzGM3
rv04WFlWvR71utn4jjthsovT+RTCkWPEGoylguL6V6sEJnJv+BnG9LEP5pgePTyFYuKV5XnAugh0
i4nIQiQeR28MTbw6P+ZAKRomAE0Ro7NHyAvBJzH1Yd9uXZvqqGRu8ZC52rkd39B82Fc9FUACOWMS
GMD4ZWgjMKWYMKDZM8FNlU3R1bQYhftNO9KPHLF643kuVklhAudMsn6ZNfBVWi3Yy8H/GgYsRZAf
AbMo/cph7Q9CH7buoH+KvUuSD/CD/Shi2lPA1dVHPNzjKgaHMQ/uGfjY+qHuA2Nhg1JAJcZEqsGO
hRJlNM1PveKRjRntqWDyCXuk44Oe6eof7Toal+VEY5Notph7PN+NPZ6Dlu5yPntQm9IWD2lMF3se
5kAUkO9Eebz3NGAjk/FSuLdAT67QA5WLELjWCt0IixCDfccPr40UFGohUs2s60CR2ybWaiAQ+IUf
OofQkCEPsctHTyrpdcoLNnGLfmzbj/YK1zPkec3YuLTr0kz3EC0bdyX94JK5FQIaNpKkmqxVPfBq
9KWjtqCYlc7Lk3n4aqvcuo20MxjT4ZzJKIQr0mqckuiKUfY/RMGQIFlN6FFHehSxqIN7kPZvAXj1
Ligj5sVkosAJwTpvFoT91B44p4v0jH7dArt7RlK7BIX4lzIIAK2tAIAwO0Rb+mPWkbsd3JyhT5Wy
X3qBycTLEktz4tGF3X+tU3jqTcmxyOW7wKJeV43/2obd7BJmHpPlUHujWFvohBNuC2UAhsisgil7
s9KNLlhrukegYZyfcsP56hmin0Hj7YuqPjimoB05JPh9hguO2XATDajkcGoR39KgifNq9wFXQmeX
+C6tRxrSpLgkjJwktuSlYFL74OmGpKDV3LWEibxQI724aRT1IquRFwxEup6LGh1pNZXVjrkefCUG
AxKNAMBWDnWcamxFdJJnGCu/bs8Ovg/SDnKsn9DDDuMUrSyBnEz2Ubtx6NGDUnEec0NfpDsHwytN
nhlHoHcHeNj1usjIv5zlhYlp/U4+fcYEeWczVTMJCAtWLrid4MGTzSH65FAm3LdBIH79RsdGrEsK
/CT6IvsD7ErHNEFZ2F4tSixYIu8U58MpZ88EtH+vG/krup7lMx2eqMqDfeq8Wqa6VhbT1tCps1VP
XI6nPgMigpa+OamNkMNvmXa3RquLDdmrPgL48Rp445fKnW7bNA49bcErawbOzgJuhoHuef6vgLBY
mBDbVURKi5sCZiIvgV+iQcaoo2AjfxH7Ljr4CGdONXlvU+OvpUFyQikye2la/jKwBof7bgDx7xHn
wrs4FAmnJ7KpHlw2LbRGf1UuooXZZd85dr5GGWsvcutjMNroknpI8FMVN3xF8Equ/5iiqyVfj7gj
EPCLukjp0JoxeofUuzvio5rDOsxGn1vqlSLHdD6fgoZi40ErR5Dmg3AmeuS2sangT3DiBGXk5RfF
7D62XBwtafwkmgnFVr0dfC3amDWVpEX9zTAFwQaA+DQ/8QMCHv+fK/xNOOjW0VW6i7gL9l6L6k5V
ADummo6fR1YBgR2nXpg3w7bmUCaN5diO38OsvWou9CJgCuMDnG1tq2fHqOcUkbAYo7rRvkakrczK
R2hDLg+aPgTeGjbsSeWaopUmGIX19c40q+wYChS0eVramA863gY3afjZebsy3ATr3N+kFR1oaQr9
G3rKUk/+ikJdRlN+tDlEYUiIg6Mdygi4YNla3q4p+uxUJlBZe1lshgLFr1MjBu/JPdq6ZEjFjotz
Ntb/LFCNa32oZ9aj5p7iCqMqVO21adWn0TTk2pgaBvNYnNj4Ec5QFnrKmrMqrHbftsUTihl+XY9I
JhuB7mutX5uIQz9OooNpI7jmvl5bgSNetB5VZ4YLaezdYtuPPf+iiLRHVd3z0DqmpMitMm0izjZJ
cLbUH1htL77AcegrNqKJaQreM3tX48yp0Bs4IZlLIgw/tQTTeGf5CAy7BikUx4itIX+bisYNaqfo
KWu030zNCG5Hj5dNfWhBaK68EMag4eDBmXdnzT80SACdVLGf2L27ptP/k9iqWsPBEcuy4lXw7eZA
QlV3iPqXJkcwobpHbHz5SitxkTHyX9sBcFMRHe2u0vY82ls2c7CcNqolzEtVBlagc8KB00J9iSOz
38iWFUBGOLVQrJIyVIGRnnkeI+24ysU2i+w62zAJunu58cXZIr6inUN/aB46Tkkg0Rjt4cLdNtaE
DcZuDyClrQe/0HpQPQiMtJrKRdJ+XWZ2vZExY7kwTs9NS9/FNbAHEPHOLh7wPeCEx3VKJVb6a84l
COdjyFFkfFp7rCFsfgfAyuka8B6WsQQ9TVyzJRZC7CtGkro0vA2uPOMgX+kv+w+6op/sjOJpYOS0
H+rkWk6MLwF8EW7TU+kHkUZKep49BUx6ubmR8qQ1ty3nq0OU69Vu6HgHBVTRY6x0TDi98y10jiS9
i6FigoP3kFLgX4ckoPNuFK8gPQEdxBOOfghBOz3qC+5qkJZJUGkkdIb7Uq9S7AGWYnZu0mQqHX/T
mjVIzgBpcKEiqnI6fQS3ISLuYTzGubUINYd0rjF/rjQFXtYs8NtL55kaOZG6cyi0cUscAa/OXkrD
WQcKjy8ULoYebeZucomzOAyqal3OZwi8W4tI14trn7+HHZ1I3AfDdiDAK3fJBA8UaxMZc+mGGK/g
mmlPlbGxEt9/I98PQ34y3omNDLZRPj5qGY6qZGRy0g54Aqox+SebQiRH83TpYpPEduH8ha1FiAhU
6oXk/yfzJ1liMkDRTEs1hlJ2VLlYqiK+Mck6Nd6TEfj6kxhI9CMYadf6er40C8O7ONNHNJQX1PAv
cnTzFTfMp+krh7uHYsW8F/g9ryZTljksd+nUkb4pi7TH/z3tNAtgNa9c8eDIFGF5Fy07z3GWwOhg
yDJJCyf8Nz5K3upO1IX7YFjRVXbEIBkAgtzO0eh+Fdo+fCMzAzU+0sWVngPG9/d9Q+E1UUZhFIPY
ZQC1twv8+TxBKaIGGkfjiFzMwcljMEN9aEyX44Aqh7NBl8SwsmfXuhcU1ztP2N0i09BVBpMkkygF
WkAUOJ0MYBEh4gzPo79ko/cz0T1XKWKsJrWxxxOpjtezp4rB90Z1iTIlNJi2AiaFUW7M5o1tz7d2
Y5fFbBpZDLIMvEQ5oTha5cXwmJnho4UQdkGTGM1IVWzg871igvuEyoiIWgwPMqAxDNnxCSEm7mJ/
/OEZmkjo2hWZudSRfi8wVYBCpg3PbZbRsW2PFporRJrHKBlIRrCMaMFddBlb/72W1c3KvZ2I5WfS
qZzSn+YNEWlsZk28VwvFllXmkNkGn25ObmnHgeQp4oPCXaEUVktToePzXzUjksdyMA/24HwyYymX
duVuwi6jv8QYTpeveYT40shzIG4GuNQsKmm1uJF1GuiOZYHIN6kD9lo6SCUVHZjJI9nx1GjOX1dg
MYBD2CzraboFJsqjqvox4IQ1Fiq31uphLGCfe0ALjFc6o+EX/igT5WKlSDwsBcNiQYCTCD8TBS2M
WElk3C0cKKgVLSSUddVGv2biXVSUIfrEU0LDZ+z3BjLixaCnB2+sj9BDX5sIeZro9I7hd7gJJu/m
6lp5qptLMnZyWeh8DU7nW34IfgGnfvJQi6y9sHzLJtiLRk2v3DXUo1WW9CgIHmKTWXFwUPsuf+3S
2kFfEMDXMDXcOmhbR605dKH6AuChgaMmU6uvD8l8v9cTc0acpH9molEp9MJeRh6qEsua8lVm0U2l
JV9l7TeT67nllLBN6dnd5v50JAKrtFmTOrrJW24GJ++Zplb+TcL3Q2GC42ZepLjHDXIr9d8otSjA
8YR7qxoHOBJcZzfF5mtYCjhigAemuqGUalj1Iuiq0DKLw6RNOqZRujPCtWg+jarFvzaXCi4MvOAv
a+Nb46oLDOZyl4Xpc5VV5gqtOYtwFaHZAnOTjdGnY3fnru/iDUOuX3Oa/XflGzHrxrpWJe4GqBt2
6d3CQlvrefGclFq1DirER5VtUwkHH2XmArViesRqTWekpBhzbddf1F5zZhST7PB4PKRhHW88yzoX
A0QZErrP5VR9+sFHHcpkWQ2WpEdZbCKLXrCvM9Tpq2d6p4wNIReSP+n+2Dl9YYclmweZTjdPC/Bb
7ksVztSwoqtWHGawWMBbYBp+hfyvb/pJQ2zJIZw0ZAq4NVnm+oKZIbi0clmVzR3XaLLHIduHqJXL
yH8iwW1vDEwqswLAGBCP7MFoU5tJUUs2lL3v8bmNEZ68xMFagfEPVrn2PtS8HgMz5IeiARY5JpDE
DJn8Sn16jOnvMQpbDSY+VGqOyxi/d438zOv+DriBCh680mQdq6w4laws6LmDx6T0X2jvc7LwjE09
5f6K3iLsRDcDlUXf1OkOvq4IZcTJTxaLmUTslSs5yvzL9E/FkK4SZpp2GzAjQSWEzPNZ99OcMRJv
k6M3x9SS59FGKmbLYKHlv2MSkRElbHIDAyqaftrZbOaPUa9vqcC2aFl0RlbgDO1RZisJSVaexnkY
OMU5yR1p/J4Vw7IZm2jtIOdnYwRXFat974X7OKPOD4dbOrgc+CQuPr/G2ial7He1/2R10x1v8UJ3
CeuhErJYw9qtrPGO8xSjGNXHdS6R4RmieQpz84mO7y8jugvtty9ejR/b+KVcIdXWpmGubW26YqkC
PtCjFc/1ImSfRxPfKahpY1hvwtDCPxOjG0R6ebaN5EWRd8ewMwf4mmFagicvSVIKEkTK7AWO4pVH
PgdSssxvzRw4WloGfb4Qh6mhh2/cJDBicEi2b5aAlRcw9WVumK7NUXDiOERDfJedjkoQAqPdGbec
EZlmAP0Oq/I2jtlKx6WXGFhQnCqmhKiORYt8q+urN6cgvRKjfVff2prBrvuI3tpYpcNwLvFE2IE6
RlNSLGGS/00WC24zvhBT5z/0ikeQfhbelKA6hwJ+H0XUJsygSUuvOqTC28AcPGutCTxI+d+dYTz6
iIoNMnJYS5np2ik4ztKB/pKF2yFHg5JNMgez4Av6tyaJnikGNlUXa5yZlzHsvocKTm8tGtgolkGE
TEPICGJFVv/xQvkgbsLvVy6VwUMxkUrgQ3WtFM/mSGs769k3wNAtwkz7ru3iJsm9ZBDyULUMb3Ul
D9NYvRV9lCwyCbQ5lw27W/1dNdlcatI7DHl45qduFPG+a5tXn6fpoWUKMBDDUMXy1k7poclRG3e2
cZwmI9zYUB6WiJwPplmYm7pEofiOnAAUm/OoVfWNbEssP/LRcNKD6k/Qw4gckfrIsVy8dyGlcKm/
A3M5tDouoCobt+44nPGt+4vIIq9ScJpxSvVTG0yEW2HdGxTJnihf8hqsvIucjlQll2KBxv+Eg2Sl
nUQLLkuTPloIa/og+evByudzdGz+GDJ9AacY03NkKPlLl2pGvDbopXlGKTtecBTEOHgNC/gE2QP1
1dYDVJPeL1rcC9Ih+FRxUaw9ssAgBRK8rgiWYvB5FI771bkeT34eUheXyTchw5L7klVVzGlZJdYH
7EfQ+mhJwm7v3po8+MAldfT7gfQvB/RDpCGGdDmHBQb9GVzoJL8hpQ3qasafAFQjZQdGVRW+U1Q8
hKb4jhr0Va1u7NJEu6LkOolIQNtx2PnD8KNlLXesQFu6SvDAoBnDe5jHzlqbYwiMCNNPlvP+aF9g
aJA9sdSBYCeFVgW6uYx0Aj6rMNAfPJGKvTSiayyhAxVud6oG9gyCQi4GPQ5MnYAkMrWuasvZipio
uzF4HUZAar3dfsQBZbXisdH6jj4kw16Og0LNu5yhngMXHYQKgz149XqRXtFE5stSeH99A0+qgLKa
4gjaqW6857a4lyJBQFWB04Uf15cMYWMr+s6lv7HbRlulEX1a02CFEAH1XQMEFK/SBwFV2J/NWZqR
VTRyO/0wil/PL1wUqPEpcCFHVtN7PEM/lUOmnhJgYRjXLfvA3BWwYBdhN5u20+COrJvZD5a2zjQx
FRb5h6rTv3CirGipanEgEICrv5kDewOrKmeeMvuJJu9S+P6lNANzKyexnQxUCITDiSWSOHeReQLF
YYcucsnJlNF/4J6COvoFysEP0y/dIsSQUbUuy1OZHEC9NWn72UUwcPtAvIfTa05A0yL2WLhMhB8P
YzYgt80jIDQCVX6ifnU/R7XCAlp2vB9RUKGG1/BXG95XY+l08dxBPyDxXI1oDpfIAHAiiqLjNtgU
0n5xiNExOrpswmVeifqeQxqepXAk/c8QLvFOXnhx3Q/NDstzD0JJZ2RrCK/CmVBrzP2vXh7ZD71J
MEta/gS9zpF8mE/GSLFGarlOaptkyhVRmY7gnpc4hokqWiTlkC+NnrBIwMpvhdt8Kyto2Ngp+KaW
jMt8enZxPi5qndRE2tFzkB6DT+b8ryIaTH5qdlFdNPj0o+7QmyX05IhwHUpnmGu+/pea+TbLzYJM
XI14hTbcpjaWfEhqCPtHAJKjD0tssNTRSSzjWo3Q1uwJw2qEN0Wr7WOPAGXnVjGp6cl1NPX6miVY
eXJEOcJgutVAw+yaqNxXDnBrCCWZUFBxciyunucfQO9Pexwd3yX+mDqMyTrWcuskIJo5FR2DHAgU
LSROTJpOABWBQTVMAiKUKDXBtK7qmXU7iNJcjwbjZp3+wdqJtWWhkdcSdagCHWH/ONiBlyQ3m7y3
kUIBQ2nX6sEhx3NRatML9Ut+HN3fADQ948v+rY88cn0F6tJwzDYhkmtJdYmlgyqDiHY2uWDuHxRY
tCy3vZOSeAa3uIsa64kDsmCuTwvSCw+WI/OVlAXa79++nVjKiggOK+aYAPT3SrpYEfrafskKrHno
1a4dyCHWevMpjG1sJVnjrZjIACjrvVs70EVkJMS/n56KxvoFY+6v7Lcwk4BAtfgYmOzhMbLzZaqx
0FdRCIqTLAO+DbgMndjvJNR+XbwHvu3hpScALSH4bKj+auDFSyP4mdMHWOzID5ePQrbYTcso3EIj
B4CEPlOm1VeeMt3C0NE/RJlqMS5YsErK6ZdnEKIG6zvtL27I2UUXuLncdIh3pSCoL+2bv1aN/jEK
1auILU6GagHw4EGDlHtxMmdB08Z41CBduAMipyiwH5OCQVhLhlATvpSK95tmzLOn4zKPh3STuAnR
2Ul4om/gQW4jUUkynJ90Z8FI5iMOh/Gg0oAYq3Y+tG5jA39zzGNmmgJFuaM7q9zxtrpbHewC26GZ
spBpNJf7IP+xfDGHnWE0znhWL9lv0XTmtRevMyHlgOjpUKTmfYqxivq2iXnW3aONe2dsP26IUBJH
rbuYvV6ftSbwtn0OQ74ObOrTzuoPEgPXfVAK/d57nXXVy0Sm50NZIw8PmEdleqZd3MEKH+HnPtX5
pPY06O1QFVcRomEy9TE+wAE7mir7lXIK3mMW0QIvyC+6pTNJijD+HP0liUNn2fg5UCnUM4e0jOyV
bdrp3Qnq90oDnQwp5ahizX80FCGwmig3XTxcJpEM30Cw9174L7yFaQrsK2biKaa3NLXsfWZbBr9m
vHPsfvyp4olZSWF/+n7543s3P7ahb4Izvv271BYnIQsS6M6BAw9cPrzPSWJmWoyM9UK2ula9OWZt
UjYzpq9mp2QS3F04yzTqSvssVc00cADe45S6Oth0MHgWG3s1BY5zFpZjrkM57PPxOytwjRKMrk6g
B9sb9cIvcXjFByogEzs92XJD6dDPs1rtriuIJbG0yAAbT/XURWu6ReVVQf7DGEIslkUTlR67PT+x
+G21Tr4hU8ovRQ2lo/c1uaaaQ+NtH8vEyZ8T1EwnMhw/XYshaFR0h7RjGmZM6TUi8ufS1G2Gckk8
58CPd1Yo322ZOycUcM6pmi/SYIpeNFI/o7OoRx4sofFaN0TsPSc2hlqKM3PHOcpzvfGDRDVKGAO6
jx5023DAzR9N/fihUFfn7ZBsxDiiEepd/xThsDmBSKK0I5ptCTzBYyeaKgDS1iP2r/CRWWDwGDsT
890UgVDcG8FjOl8At3Hkimj0apqtQaaOWZ/Y39c+peYqiJ30uSsHbKSRtZUeUBLgFjUS66Teodke
byZmgRsWJM4kuw7Iw0s9KeSbDIpW/37a+fN9mf//8/H8+RFj3GPMzJTqufeulkiyfS6yn6FNvOu/
CywrfG7MVAsAo1iMrW7jm5W4yKZU+0YD3FPrakTgDDRQC7TxIoL01ndJ8T2y70BTXE9QDUm5GNJn
2yEW3BkClB/MPp4DvNkbwPLR8t8fqcztQ+LEwFqclhz1Ma22rGqK2HF7FQ1h8YIGOTmZJXmlwmNA
V6Q4e1tP+8NUHJIApJIXqyYGjqBKf+dZRfpCKwchtaiizb+/LdP8hc6rPE9Z2N96hXBTozGvedW5
MNzuSbXqxPjtsTbSTi7QN2lDC6qgLcdF4OASactIO9RtqG+SzlnKejpU0vjWGBEvRhmVJ+xm1SHL
6SwoxbMhU8/Z9PqIGK3nl2cZXbiT0mf1Xs7pO7XwEqKU8kYjvWpdigE9J21ayO5YV97zYCP7LQaY
g5HpFV+ksZwaWix6FWBYxu4d33BM2ktlV+01bpDYN05unJA/5Vv6utEBgxpYdjOmni9hQnEYw98A
DGRhVc17GtXBR2t2rzHS6U+CQdO5K1zeUhtNsWW7b67NifbfpZCzdN4f8IsXoMYaZQvk9HMLvXH8
575rxQWRxSJnLuW1CivRNFPb5o/6jpEC5j8QTFJ7HzUnQDyUNKec3I+uyFCGTATRjUnR7VM8eA9u
ayMUaSd3D/ZmLbSxXyOAKq9VjCwHJ5T7FVLxocuzf8aQzk1m+cUTFp9+g3qBNKXAj3ZOEdBfEVZ7
k0kkr762jeKkuwEf6W5xMk0XUcmHf3//7/MSON25GCluVIpkQhWvqL3TpxYkuewSpKlFzzZViD+h
Wu9VWVO6GQP4USKaB7vka6akciwGVdkrUznNcWysbc98YWHA8d5FCXGaQKhh23+6bQB2n+HxriAI
90VvKubgZflZ4LJZOAijoYrT9iv86RjZOYLSjpqmNBX41WG6gKuE/vBlqqR8ckP6yY1r9NSAEpQj
RsmN/vrvE9L0yh1fKIZUTFiNLvztlMbOuYG7mo4oiDKvbDdo6WO0AVDrhsb7MHuHOBetFu9xly6b
3BzvmhT+YWRDhproTe8o2SjFNHK1DQkMCAI4w9H5L0KzSjlYlOGBoqFAJyRhIJUKPWZLp3uYZkVD
g87Tm4LL3EMgoy8/EntBqsu/T8XRuBviHBZtXC2x70Pp1l15q6fvPkYK2xV6/hKk0L3NxiivTYNA
MIxcZ181WDfD1DZo52Tmm0Yos1H32vMwRyRpOLIIvuXgoZda/llq5XPrZ+qpSaZ+D6B8OeVZs49L
OGz+5FvvHP0/ok6h2E5M9jM2p2toRV/2mPVIY9KUWZa2MfLSuvvS709GD4Ola4ZzBRWLDu6c/0d/
BnGQU3+qCKoWVU15xaTjg2Kz0q0zKXqFaLNAEtjNFWbPks4FgE97HRa2i1DRerUQih8R43vXCRsK
Q14EPZamrmjpSH62WxdhZ+MeGtzSG0Jpn3E5czqbL818KXMdy1Dovffdvi85mdq+eRD0ZE7QM2l1
1PUr/pL0iiKGpBaJ7LpqYu1a9Bwb7RbLRGx22pW4uRZvCxIhGnJfSaThXCo5cauy7gHGm1gysthf
ZMCMiskEfJ6N42qsGSBOND236F5eu6ZzN2WegrC33b+qMOovfYz+CEIgq6+u4ai2JCWUlejvlvGW
4WrcTJ58UxMJTV0mzMWQsm7QFZT7fx/l2o1fAHWuDT5wDEmcsYhK1P2m+U5tnlERduZLaUfY4oU7
+48M6ANpo+0Cg/N26k2oOawW4onl72c+MnZZUJ7FV+77c7NV+qeWoNVDEWI0UKV/s5teO9kTt97Y
GZusYzydG9azstxhq5OgtQHu9tL3e1+60V3Wp8nCyZj5BgVL2Z2dbCIEsdTg98bAn0rOHod/F7Bf
1JBhV6wCK99YoqtuOGDKlW/1uOfAe94y+5yCa75WUAscnKPHtp2W0iumJ6I5UJgOWb7HkZq+Vs7w
jGYH+wLH3hGX/L+vxsRAo/eDr1Z300PelQsDeB3s1/cEz9ujB39kX8Q5x2XGl+tM00aOFRGUzPmS
8SVWdYoOGD1IvIMotPo3uCBwg6Ym0oIHU1nyhA5cbYaAACVi6uozUmsOZIbcp0FZH0MFl7MzwoLO
v6iulSYxCxkzAdB0EF8o7akkI2dpxRiGvJL8sLz/csFgbXtqs40/tsR3mMFLPCFLF0ZdblLbR0zo
FfahhV2S6obY1bbGAMMIxvLQSyabcY9JVK948QHCYVJKPLn2ay9f93LGUVuGe9R782SF7QhOFNVJ
05Qey0YR3VBjrAzwLCYtZy3ZUm2iwErQkqdG8gb6A5fa5P5Cf92X2TQdmSTfTMeoD1nLspoA4Fon
YtzVnswXumglalBfLSjrrzxz+PaqAg+in8tbWCMlmzzMeJqm9UDlAw+LWKDvyO80sUlZ8q1nIkOY
dkHSTHz1awdjV+7j48Liqh/JVuwg6CZkdxuMUiWxosuotIGsV2w0A/Y4oD0l6h/R2ZwMi3SdUlI8
0tKhE2ulxw7BRCArb+2zm74F1UswxeIwlQ0qIAGkKQKt9hyZxhJ1oPbh9022UqVJ0FY7vMtCAyZV
qS2xjtom0MhE0EtSVGWurn0BWV6m4L8lox92xPxHIC/d9V5yqlmqtjYbwq6ecIXF6VwYND0wxBpu
ZCWk3EylXa4VRwSki25xJLv+tZB4SAy9IBjLMz8GtyU11unSnTEZ3ZPbOP3NcHA5tGX3lAszPjpj
f82NUO5bMXjIlLH0oWc2QBWXY3uM5guyHYKXqQ561ZIQ6PrMUOMAaaU19UfAIoAHCsQtnCQ5nJah
It2JnuK/SpkMZ6BZPhQ0z+3bx17Id+FrPmccEmIag0ZslhfNilsTF1RVUuNKA2gbU/QHJPQEDMFh
f2pYyq+M4YAW5hsmRvEbqRZIKExisPzyzgCV2MuwtR8agP4Ib7hDs/EpzXuOgIANd1alo25qvc++
nMS72ZLJxPpq3bQgnMscvEhl7d4BnCMId836bey6mOiRsmFyYn+nbg6+XBsPJERmZ81SFzd2jN2E
8u0Mk6rDljc5KKwdfRlrENlrnhPOuZn9LCoHpKdXx0RAIBmIXAlP2rYwg3nKvsziHxb96GKkNWOq
WtzQE4vbQDYIiNGPLNhF9tTCYCx99xzPF2w7IGayZtNmJvE5Pjm2TdPgG3F9JGPuL/os9ahC/zxB
vXmLB9nSyLCb9Yiv5jmEXRGM2s3SrOI5zK1yn7piFk2YxzLqPwibt5+dLJoeB0zP2HjtZ3rWwU3v
HDYiw2ZrMoA7mMijECuZ94Guc0K6bRZpz6pjgBeHIaNitp4Xw2N9lLqesOQW/kVWai9VIze0udWy
zmQChIGeAm71OcbE+QW4nCFrsc2DI5MfzrD9ezDKvywfz24l6zdP9semL8Yfxwhfmedld6vQo3Vs
+dHBYdM9Twm3JWT0Nfv7Cveo/sgy++ULqT2LoO7PbZi9/PuTGxrFzYy3dg5w3VH9dyKb76hQ7sbH
e7j0Ko8dQjQYSmzqEgc1z97OnZ3H9oKuCSmcF/8AlY+MOLuSVecjfcMyYTMGOMn5YuHzWHm2jgqq
R/McGBhEEMv4W8KrcNIEXXAaszfsPumZjZDEKRWeaBDoqIvpoGUkY7Bmk5YjUr+HSF6VuOPRlIAA
nT4qM1hkvXiJ/Mz7RgGy5mDev7tuN4Ah1bQNAGTOAnl3qAthH1VicmciNlkWIeedwh21S8ZBPYmK
9hxiV/CxdWxJPxnoQ1lnd6Mwan35athNQkMG4GV/GlaSv9m+GCE3TRx3uHkdgjyhZ85HV6W7KiE7
NCWXoMjcbkdFgwDZ8fd5JexDRWMsAGp5m3QdQymwNLCTOYq4+ULipgGfbUCkVidTcM39YBUT68oQ
6D2zyarVi6TdFgGWDr3wtDU5Uaj+RffE0HUeh7j3vG/KQzIZ5SGaL/0A+ySro3Y1qLQ++cz5B5Sq
6FeZoelePbL1Bdahc6s1xCbiMGuYmE097l3NGV5HWtz72iIzz6lIz4nRKyOjMK40QJuVG3GnBTWF
MN3q9mBRTh/K+SMzrbTdgDoiJ399STogQTXl9xRn2dVOxuz676PBEIywsRnsJsmLQhXOhk5qXZH6
0d5Qcnws2JhQ1SfGkyEV9g3J5/ug/mmhldl963yW+Uw9Cbv2PVSkDqRTHr96NWiimuX6WbaIrWnw
/ugMKjZ6VgUvLbYkzte5dywgwr6U1X/Uncly5EiapF8lJc6DbCyGbaSrDr7vzn27QBhkBHaDYV+e
fj4wq6sys0tSeg5zmIsLPZxBujvhgJn+qp9C8mQjGZB3Y10QF629IlZZb1vIFSNy+3PZxbsaluQP
8tX3ZYWEpKzBvMF2MtbC+9AG1gCyLHhdjs+ayvTLTZs+l6nvroqE4qHU19ILNoP0AviWeP4I/89j
ub3mBBbXlIb2zXSl+7hHKhp3Q6qAVmMPZ7jNZRVPKTM1XKaW5dh3/M3LTZzHPXsmLltN1VnncZ5c
1WFs7onyM8JK5bOETcxBPHNAsjJ/zuywXftCfwgqng5rivg+Fnp0Xzk+eKCSTH5ptrs6Fc+W6UkS
8qZ9GiwO5ZICskrlP6E3DM9DQ+YPrjIiEzV0WHFRIaWv5ENv2XdWnUlaRONy/ZXG9pmTXHDzk0Wr
Jm+bTsy2ZAuSxOv1ezF3+vSFL0/DkKJJOOyqbZropywxUJcRfG0SqHk3mJTAF95Jr2g5o9uMAWJM
UxXhs/qq4gLxscmi176gFryCq7DXPV0/eS3JVo0dhGwYWLs27nI+lajYoV4g7oomPMLdKZLn0fE/
6mlQqHIlbVfAHW+oS1Pros2g7XgvY6EXt55ca1UoOJdBTPn6l4pcGzFc2AE+C7XoKYTlsWNkGG3z
3CiOravudCvPLwa810PjjPu0VszbtjqLrLs2ZqI9NJqBQ0wlG7+ZymVeiZ3DBv8REa882PSoLdH7
PDwOnrazuqA7WGVJ0ZUBjafRnPJkIhmcWB2Up4EK4I1rsWv9179x0DzHsObvtRGKdYW4BMlhONNi
hIUamDW7RzvYYqW3jqaXPMKncM5fN1npo9WbhNipLHDOA5l36oDtcfH1KGlAB2KhLrcaTU4LWBWA
m0WT3ZZQd2+HYoKCMcd5glx9Fqgcx3/dlPPduPW3jGDNS5mNNPly1Wt0tMnO/SyYIV9rIkhXN83S
U20miKiuv4koIT9qmskiWdzjouYdADAwdaFxmpL+t81I3yfy1OXWB5/k4qY0FH5swwq/G3QNU3Jy
GJIw/QDvQbJQBcve19Qe0EmasHCF/kDrjj+tutKoHwlm4AZkYEeGT49eRY4qQtPOEwRJGBERNhEC
wOogtajcRhaJPTkHK8Igz8+hwq3jkQB7+foqlGpvaKYOXAPOiC3TaZM1A83YM8teLwL7RLL+R5gn
uyakM8xXr1ob05iiTDwfnmNs9HLAlDkP9iJqVzo3nbjI40W26lvazPMThMUXLJfTBglQrB2dSUce
dnAh9PaaytI4AcRff90bEq29fn3FqLM95ll5/LpXz9/KRnWFc9xde2M2j7osfoX0GbCTS2zQaUhp
cAEORTXjG/JCWzlSunNJzdaIUwgF5Rjt6i6PVy2v/1UDA7koGAZeQzi+q54B97osOsKnCLXHJJW0
J9Q607oJcLYakP37kc968+XNMeynMc/J5vcZ/uq+gnhEXnvhNQE1aEMizvCn7tRkarsoVu5J9M8h
R/kRORBTTUJGmTotnbzVoBYGZTOnvCg72kW54aw8rUwrlksyKKCaWZxxasbfR2Hs0jWhBpQevuWg
wivLsuYSOln6EOU1U90ohR1ix2fkPPZoZnLN/bFBXpAvrQPw1XAx0leBrmDb5Vdt8ldAIWgy5Umv
LeT9a9j2/qx0nyB4ZYyPdXstSky4uVbfsyZKbsaKwWWE4Xr1dTfz6aIsKIpaDfPMbbBpaohDLV1B
akgxO+b2kVD0IkNuWqK/rMcsTc7gOng9pFBz2h6gxdN8UmNirSNdW3/t6n7b4PVCqk3VYcvEkQXW
upk/bdDx6d7IIrJutlzjmLPOOCtuSvBfBx2S8V2tKLbyk10YxMV1VISGcAAoVuSNf6e43rPbZK/K
efAuKoZw29O8ulK29zHVMrymXeGuhSHZUJtV/5J3P42upREJV+8hAGQAqFr77pksgYP5poMgzx9v
bqSqutMIWfTEU2f4XVQBjlqij4ytSl1zDp1uWWs3Z+rPBMdbOrnlECp2mtPXTRa1+nIsi2ojCt25
ycZ0pxuR85CSHMM1Jd87t88PjVFsB9uUDEnQF0NAxC987FlV4v46ZxOgWgXaXc98QMVZBzez1tqj
KqirT8UPnEOK2jXbJhAlTf7YxWckDetm3muzLPNOUFzTDdl0Mvk5I9BpfNAtvb9q9qvl+fYxaq2n
bKoEAPym3AJQhzQhqf7oSbosCRSlJ7NqofS7hjh3piwv49ymS138iB+feMfksGvGfRtce7+3WCmR
Zf+6G6WNT+Bb4n6RyNCTM+wNAwWRQaS3RJEFfI4bymZl8dgPQ7dWmphXbml3zz4/WZgDPBkSmmSU
2TEJN0JMdzxU8GkS/paFA1OuXkCIrfWnUYx7yHIDHaAAp/MgNfeJNvzQOw4ppHGx1ZkdXFxc86yy
3VvZlgMsbYE7mypL+kLOY9RY+1GbBXK0330Bvgp3Lz4AJl/Txp9tCLYn5hJYQsxxbr5Uub/LZS0J
KlERHVPpt4c4rt17SUu3MySdPFaHSRoJAxduusB4/G1nr0Up2MDGhR42omypMBmebPe3hIV+LkgD
U0GvkosXUGcQ16/ufDaGbojJfr472uoVcvFwW3A2uiaxy7x3GLEOcwQuA7d3b4KRyDKAK683jqBX
5f04NSN/gyvjXno6JOldwFnqXBkFXkaab5jTcBcpneMpSD+GopMXO8+O9D35S13RJUFAPDiCnJF7
8mDgq7iXmfsoE+KIrfrZ0cxi6xsFLhdKGELqRplIYyJTZfdmWpV7avMmvK+g+7W2uuVMW92GUwCM
xYPNjO1MXPF+seMsQ1QKD7JPKyyWnFSbUGhmroyUqbtv+oTWMJtHJTnzBkFTIwBGXWNLJ2XY389o
RGK3txR251gCNMc69YYfgoeT6js5yRu6CaDrofFusz6DhlGXBBqYVQGYS+OjkzcdJhSCJR4LkaYT
3qm3CntRxi+6omhZT139HgqadVMk2qqihgvSe4+VffSsCww0/6BDuFsULs6SLGHqXxfIyFhv+Hue
zTBLdqNdv5DBU8zdJm0/YqtezftsNcbmbY9ztBycW6fPmnt2fsau0g2bwrtQPSNIGCbuzg4HDp07
HIO2heIJNfaTeimuBB2oKyfIwxeT4erC7Mfi6nQcWZVv6wtha9aWQuD3VkdJt+DzLkTpR/dsfbST
azsPpQDEkNdqZP5g5zeK+N6Nom8+VLZ9JurRsO+l6b5J/aMWasTbiXsATGz7ZsswR6d52q6fldW+
mAqfHhZcc2tSy7dITUsgjTrYv1IPfSR9QMoh9iDL6UmEeA89k4IY/C8uGQEfrxhauEbb6bYz8nKj
RgJ7zZCWS6VPyZVK4nzrC+tes6wNccEJ23ryHFqBvbXG4DIN46Et+/QA+nEWPSWKLdjlVaBDG7fQ
jk9yan/6GmTPvi/KvTLFh8lmlncn9S5VSlZ4Fr99Vn6roeWjiPoUb79umMuV28DBY6W5DaJms5fm
2N9h3qlwV6Rv1IXx++NzV0ww6v95k2l6uFXYrk+WzIczAsDVLjWaz6TXn9OWxMEo25xy9Ca/bRPM
R1ZnlvvITuTt178BwEVb5Oy/09koK694R0XBJ24y002F+VKrcDyWevRkegKHA2Wx16+bsozp/fPZ
EdJ12F/9DjHUmQJMxb01XkYjHi9Jj0bSCHivSTNeEO/WnkX0Mo6y+9x1wgMr7BGvOXdl2mSs2oO7
qiYvUXOhIphXj2dSfktLYCy1J9q56EemH/JrdG0WdXVXGO6T5zcZRDgW6GPY3Hcj6BdaIrAMJ1F9
crx0LggLEfHlyKFXM1G2h08mWSsntcefAUw7XJjMnOgVWQ5mEVPFCkPK0qbuLgzrjrEpwYoxZHCm
iEucGUO5tBMlc3dCBrhEgK4o+pshDatV3FXds9TrD9y62Wvkd9jQyopMndls0btuWytt98kgk0sF
O64uyX2CnelOnu7jas3CgVS4q3YZ/LRFTG7nVmuG+pCABVjb8VS8thEd6/g9v6eqVNRmMzx0Sd6s
ozjxd1YaQPyYL2jC4ryqTeoUyJdcn+Lr1xKLBAIR+taAcQ+5fJU6MEGUxtlDS0z9WDvgxjPMxPt5
TWaVXI6gRQHs1T330WMwjf0zOKa4AY4pF0JGzszLNJc4Lth6DMPpdKBXHt6871M4TLTv8PVvKnKr
FXuBXRV6LEZ6r36QY/pu4kT+KGPvJeqkeGgFc//E7o5THo83Y2QNN4IFvlD6Wyl6e2XTunlED1J3
lJ38bEwyLHLq9K0VZPXV0ofkrKn62bNanlYdOvctNrQdyR6H+G8C/K8xnkmVnYqwdT/nL+ix6S44
b6aFyxjhCNo0Xblujge+HLNV3431GdMoulrOKRMPrHeQcq4BHECeta11q2igCaMWG4Mbdfc0rKvl
6Aix+7pr9SNdmMDG5qFXH8ukX3x9WUuMbuDh+z3ae3CYqiFC65/iNQSN4SmOPq0xhn+ZmjENPkF3
mgY2/Ml0LslunSRln7Ta1805nm/KImHtJFB+Et9szswPKNIaKoptjCE7TToR6H4IWnAaePdcxKd9
b0LFyKrHr9GWnmTjhQZKev/a2roatXB2g3DbCwtJ2tjAWYNbJGRY8ZRZp7V42jtj0xk7u6y0c9e3
n6Rg+2WYlB81HxpD95K7Anr8Ha7jcF+G1H18/dvXDclTuSrb8nsqinox9tH30Yaim46lc6L/gl3q
lG3tlPanzu/zVTbE3yeiMawuRja/lEvrmvcsy8+ytuK1I6b0CYQsVTrprjO0ZhHZWn1TYbjckQ6J
1kzsC6YYCUtBOzqJAR/XCERE4AOpKWmL+9h5TMwOgmma+w+dBQjYnMKbog49iq/ptP8a4zVFsGn5
KRCoAv0mK9ib9JOqzvOE5yisgVmTHr9ZzqTfWqbuXiTjKmJy5YXTwnvWwzVcgPmjRSV0wiVZa+gB
QaIR5Uo+uginsWnPzQPDkQq4jyms8ROm0T52jInyZPrszy0Y6i6QLE1Dvgp978lLwBQZEFvxCmH9
Aa5bL94rikB5+qbcUBJr3eI5D1b1xPWqjxWwtyyS47puWC2Nc3WlbV5JTiPF1DRxGVHoAlTSb5At
h4dY+HAMNN7RwtlYgkk/UGNdvWl1VpzDlE8GA4pXi0euxnxj93661O0U4Wi+q5ntQ9Z5/RasWM2I
m3mxQ4fkXo9a1p1YH27dzN+XqcJM7jaQm8nnHlGc6YYAxIX6MTv6Y+PszjdfXxnkITkxtoyXMehx
9q7ujfmG1opHHZQfUZPs3WQKva9r7X6YDXOtV+6JFfb7r5FUPRb4H9ESjcqIN3kVFMfeaJNLLwcK
Ougiyhub7oyszu9J0gAGD8dhm5BDozuNTEQ838zi4TFpAGPCsgMfFOEHHujikHGQX2OAQ9c4sO+Z
3NiXoWUgBSkKcMWgm09jUxwsfUdRjVKF/aSz6Pr2y3/8/T//42P43+EPqrmzkcL4+u//yf0PpCLw
PFHzp7t/363v1l//45/f8cfv//tznMbqx2f8/pffdb7fPPz5G+bn8c+fyu/9x/NavTfvf7izRkVs
xtv2RzXe/ajbrPl6BryC+Tv/pw/+8uPrpzyM6sffvn1AxGvmnxaiYH77x0P7z799s8TXO/TbGzT/
+H88dnnP+W90fzTv/+37f7zXzd+++eavhmkbvmc5wrRdzzC//dL/mB/xvF9d23d5CP8W2u78iCyq
JvrbN9P71QKwhWRq+zAghW19+6UuiCrzkPOrqyMxsSZ2SYa6uvXtv172H/5w//pD/sLq6qYA2VP/
7ZthWN63X9Rvf+H5hVF+pLsGgolu6PRCeb6YH/94v4tlOH///yKmDbyH+NAutpoPdo5XnFkX5bSb
1mzkIdBcsgAxNmX7c8DSvECnuzioUJxiepjpRVEjiU+r0hs0qIHASPTpVVjRbZd3eKiEYqOG0Lvq
nGE6DcD1tpljPxNLQojs1HhEM8OBh9mfxPAPAurUlnQ6XCfaBk6hccvgFir33E9MHSJl2EZQrOJa
S0kzi0fb15MNci2R45xxSpLZZ2KcDGMwKyKdWWsRiWfEaUqnPgYnQbtXSbMuQsbFLbzispJsuqr4
7JfFXa7Rh6nFER3HFd0YFm15eC3CtRzAZMwaBWIu9c6qbBDPm13L6fIsexcDhsdURma01hB9lqxG
aAs2r4KAW2WOEAZgUGC6QFPItOpJ0rXAEqEg4Q/qoTMz1kgjM7nU1Tbe9J1iavnUhg3lL2hzadKX
K2rmgDsHQ0HdM6FN197kmLY3eaNeXUqZj2btvnl5gqwX5mtRYTpKCdbBhgzMhQ7K+WpOd/4Nf6px
0+kMnZzM2xhQG7D+YiXwZIcBapRM04th2Y/jRy6yN+xV3q7xJnnqh3o9zeUa9li2dLJ0AJ4NiBF2
K5xNOzLJ6N+Ic0cH6UlW310HnJES4gRPuWccmvmmU7rcNE30KZP6KWoia2P7xXRw7SLF3ZBAQwgy
6MVO9JogVow55AOtzhlbz07EOmypeWkIneE7cTbFGtsF4bOePeKRm1e2Lsl2ZCp3ilJ8F33GkNFi
+GjFI29vhArUVwKBHrI5pIAPR8vjveMRR8lhKvGpyxaZNXU7oxy2Y6UhEduW/2ANPetX2Kh+/M5O
fFzrREzx5+6oS+jW/AxzN7cP1ek7YTBMNgbGS4FXAgBl0VN5xyB+Wtu8Z+q2wuG1h1X7Qh50bTot
2lEOLsyDRrJwNMi05Hzim3uvQ7hMSSlxodOfwcK9oIHTU1eYJvWtOeYmi/12UL+XQ1Uz97oL8BSs
cLb79IK1Odg0hsJ0aq4KX2fU7FLjOpTBklPPWzRWMKfsdj8p8RPJmD1fC5zLch7RehcjFq67Htxm
5+4Snx7lpOjMgzz5Qenvgkbbal3zVpJmcqtmk2pYxK0EpLBnqOaUuNNcKCnPk+9TTdpab1VKkb3s
qIawsv2AUgbOng1dTIa5CpxLZedrIvE8vxLyjK92SWV9BD0GvkprEl6ts4tcJEkKlOHe8KQxdEto
uKDUIXczlzO1N5UET97Q40UoGSy7yJy9eWDTri9CSsYdT742BkeLFYE+z0r3e2TcOIA6FooEWQ/L
NB2g1jBYgysekY5TN8IshkXKE2vFpxNbsxkLRlQ0dz8X2QoSQ7JmJfDReaZchgaflHSQ8LlD6uf8
Zmm0LNU5kAnYyHXEjI8hxpkR+iy+i3g6IymrG5TKmygHnc7KjCF9AzVy6EmG5aA6/Az8E0EkGFCE
MEENFeusDm5KDGPQMlptM5UHzwYSEPF2YEaClNAb8yYxcojtSCs/A+BrOhh/lq2tIJPRM1hVV56j
eCJBRGahr86amJdEdljuaMHYMmOn3jESHmF1WuDZtPJHK84+461D4dMD7cFyMA2cywvDwv7raDfd
vMjLOwzbygFqVCj9LmszJuVxQCpk8NdEN/1V2Q+IfVpDL0pZXA0RvXeiUgt/NIFRjh1A1Sl7cRpb
W3vgzfcxzYAASPUly1e0ceBBG7Z9Bx+qxOxOTFZ6LT/rvtDunBCWdBwkz72bffGy+7cOi7tXFu2j
zgUNysa1r6ZwpXf8twnMuOwBHHe2vo9F7m0h+RZesXGaynuSRgHrV5KA4qS+xkPjT+wlEqSRdsI8
O4jyoXdGLEPsCZbFuLEdYsBJMLzWyQSuzdfYlAIeZAdQEZqqfJPGayFpIMIKU/a00Iaq32JYv5EW
6lBOWhtAFU1N8uCYLyBlttgcSCxWubdHpV+YKc7eumh+WAMQgmzyHpyC6ExYdMURx9qzrZe0mGOk
NSwlVxZWo22O2RGM+pNuWAzizEGsRQldIpNFscoqE7YJyYklDSJtkU0XMDkke1zKYLKmI+o+dgcn
b2EGAryQLkYi1+WS5jUnbwvlEUafYbcnw2juyaX+0FiRQEiBFItTk8kiHrC60LKVaZq4iXT1qEqP
kRws0kXaVt2qF6ZzgKSULiB3QipW3RNEMmtXx/VFz8JuHRfMl2mina7ZwPI0r/K3IOqAnXsRH0sR
fBY1DcT4j4wVyCwQpTQC06JYw/uqe5DmzkthDHMjglFvIIwNK/OhDive2wfQ+sTvM7g9tQgeSB2P
WGaXXuLG10bSMWaWFOzUTn4xyfie/CbeBI5urIcWiEWk+FglZnymINBk56bSVcQVeFUzNqRI0wQl
KTfpUDe3aL/JedLonIw6+qfM7sbq6mLtYJncZdZjiLnPaJ5dE/h0k+FcmuoNfd3FKurRYcoE/nlf
cTiEnwCbg5WXZ9BzUfiYpiX6oYSZEU58Vqi9WOWDQLAegay9C9GqUz+fH1gV4Yoo6itiW0l5LFG1
SIpdTbDXCHv5KgcdLC6uWZqCmdLiRSTJITyufSPTZGrT7YhACwsRTIG1v0YfzBlCeaArtegN3qTa
QZ2/5HEo9y4SOc4eWe7GCUM4UjXbe83bK2xtlwBqKBqTe7YywkVUuSxSUYWX1OLarY/p3vK8Wzqw
sl1T+R9B63Sb0ce1Mw0NHUvt8NGhMB+7UmIyU3IptIT4WNbyhGvn6uHhXjrIKyxCCsTnfJ8aPhPT
gFKpioFIQxZm2UT1S5ExZy5r43sC4X+f2/Sd+uHVLwVQVXFD5RO0qQp3bUEIujXzNY44uh0LggIF
4T92VWPN9RdOyyoLdPLcNmPM3ppRRBPWIVG0P/N+ZJM8BOzG++y1rcrinM8Ixa62dvSybU0ms+tu
Urd+Wv4As1/tRpxfK6HBVRXmBYhEckwT/WjPAeoxDS6wbBFKvQeUS21ZCHSSMPO/G40mV9ocMSwE
Xk78lQTCkv4+bFRxIcnoXiKilKlhLi0XFxUgjGGtGzsBwgBHTvwDOAnQXGL4ps+qwwckT6WKBsrB
rV4H2GKZo/nwVSvduiSesi5j8ClUWx+DUmd1URWnGvuAW0FYdUIoW7b2mtPFsW4C0z/hrt1XISAj
FU2EzWUfUmEvQnKqYFEI+7jlIvDid3jLfCZcZwfJ2qrvhNMF6wr9/dDHIDWyUt4bUx/AEEPvIMW4
rsPSXSDXcMVKrE0zcwE8z/xwMAQnVfoJKoif24WfkTaQChM80YbibbwkmraJJXaSBDNB3Ky54jjY
3of3whMOnhvjZIXmYdBpaPRHDH+E/OcyQB/JREUmqpjf2ICKSjpakasIJQNY7MV20LVgP44QVWPX
+SiKpFiHKj6JCe56Sx0Ox6NJIJzAJdrYuLQDUEnYDMk9Ds2e4iUbU7F5D9+RYgFcD0xesvtxcMoz
RII9Ks9t1ZiEsF2wrWF18JVVMrDFeolryB7FR2xF0DbGXO1TlX+vVUvPCUUdbaAH7Aqs62TZKClm
h/dFPejKz85dBUuti+l08M0DfnOQ4nn4CFo8ONeuMJas76jUA26KDDWuEst+Q+1kxm8F1lJjJ8al
2E+gHg0/cPEApmzYAAC4BLwHjWoK/bOKjGKNWP8kdNJiVX518g79yoR+XReviV/RPQlXcz2Q52Uz
BZQ5Y0HS9nHP582vOL2jrNFoIHy7v0kQaEpatBdZTPWMzHEsiDmriIC1LTovg4QDN4GINoxaFEml
SGO6sAbABTI7aPxHKnM2po6OaoLjBMKXLNogf1IV8JCAwTvjZGAEgm5zr0C50Wk8OE3ZoTayeEuU
qVq0FCLh1cyxh9nmEqvQeCQ6cfAdgEOmBqG1N2CVcYT15L/0PfRPSuzlkJ8NKcpVWdMzqwjfOb1P
jgKCnh0RyIIOhJRHMZP2IZwS5LJ+yzYNgGLcPnhTIHec5dQq7LXboM+sH079IuWW2X/NzMjElYUZ
8qx3w66r4+zWiFI65QLjGsX2p441mgutvlYmsejRmmzaunk/YmHXK28kQeVMVKRqHUe40Tb5MdXv
m7prF4kzL5UBoK1KXG/LsBRnWoRpgkyNSx5q2KeTOt+ALUs2dYUPOvdCyh4srVzHev7TpLV9HXnR
xdGYSkgMuZMz0cDZS6A+A3VpkwCsIqnAWDiCBXsMV7EkPcWuB4dJGT+mtrzmZX3HujPfkA7ddlM5
X1ipQzG15ifwimaF5pgwr0nkWffyHQU1nH7rGJsLV+SuEN91C7ppPYXfm4Qe1LqtOB4c8nkha6+2
35qJBsx0qI+j6t1LrqFH5BZGkgLS/BRTo5nQB+5BQh3BeCyow2iWOXyeFa13DY4aO4G6IHwjWrgq
o3EOb/oqZAW5NGG7bnSfBAo757UoGjZwjObgLmJ9ctJwQ78jI7TJueZWegBMD05JjXR4hyPtuVo+
7lgBYkQy3dsmHdZBQWu3cOR7EgFNhOapVO7s6b+mj8JUZ+/Qsg9cWbRtL4g9lQ8pjYo1vEIZKZeU
RJrwd915PpD8SZ9e4jEpTk06UppGqymERsukg2MQ7N/ZXxUcLI4/TMjQIG6mJA43vR/AIwAPx8R4
M4h6WBvleHqBLe1MbKWDcjrodnkCTSCPMvsQkHAJ8Nf7emBtmdOMvTRUty0HzV+uejKX7E6osQG/
d2BoZK1i20Va9Gu5KdEsQZtQA1HT/mxEdGJUsr4auf0autRXt6LIMSoF4BZNnm4IBXRhiP4JY4KD
CTZkiQLqQMWacUI0f4TzkSxCtofk0TBpRxwrK1ip8FrpMMEHLVYOehhWsuBk0TK7pRxlluLHF94R
xVyFw1Bo5p3orY5Spek+gjPM/FEcCkVROxUPrMbGiB69AU9a764jxFNmAuRbBvlZlaDSYW5pqzJC
2Uq1Arg+ZYwrl3N2mQ76wYVaqHTTpVKOLZSRv6pQNhc6NsZOvui9jK5erJ8HZaqt50NhccaWHV4a
n4bOIC7mOZQNauG74xJvKTmBS9uz5kIgZ0UpZPosFKloGVQUZ3I9rGiMWne68cp0HSe3fBhz7dBM
VHv3HVh7fyoehMd6apAWhT6GuIkjr97Pi7mxsWIaEhABdBezvB6YlGixrUVKqlejizO+sAC8IB6o
FFIf/GeLaIeRrp2yP2VJD6Goy9lH6XTyBU2ZLP4fiMfbH8UsrdZ/loZ/rwz//f8X7dj9S+24auWP
+A9aM9//m3ZsGPavls2s39EtNl6Oaf+XdmwY4ld0W5eKC9c3fN/8l3Zs/6oLG/oDDwiDkbiBoPsP
7Zj/g9vJ832dJfHXD/y/0o6dPyrHvmHNZ2OwNJwgPMsTaOS/V44npemRMPp8L933xM026CPfc9yO
OIj9hyaG6cpKzFlAEF2aLvjpIMdL4etzJdxLXgLAmCZ1Gf3k7Xfv3z807t9r2v/2afmebzrE1+Y3
4Y9PK8+iNA+CON9rtTxSrM21Pj/aPrkmLVGrv/5ds0b/e/V8fg9cfhdvqyN0/Al/Us9dXytGX9ez
eZfy4bCzXZjN+D3rcopr41W1C4ti79lzearLri4e1BZ+z/qvn8S/ecF/eA7+H1+w5rDxGpkdz6H/
aumnJpNH75aOHCoM2In99S/jYPyrF+zqf/xlWFSjLK2MbB9F/fdBlRdZa++R3ENi+cwYb/71b5uP
8D//OsghvmkJ0wXzLObHfzedKGs2zRGJlH2jB88RqDtzMPGYBj5IGryykXPLhn7VqwFjI2ReFQQD
B1x2Ih/34SR6Db0vpKFP+9nZdBqaDmNMDZWGjOFn5f30OxngOAkRH0zrybSS4LeT3W9zoH9zLNr6
n8YrHCAmPUMm6QPL5fOi/+mPo/BQhBGA9l1I5wpeO2KtSELLskHBZX6xG2zKFykfztf4A4mZmare
py0FDXaB9NzhaL7kNCVHKfD6Ph5u7CSOjixcErZtrC993X9kZA5cqUhpf8HvvzD5BFpWnKPOdiHC
YLTs8MER1BpuWaDXj0AD0JTq8A7AOfZKD6IQuxYTjqgQt0A5Lk52gGta7nv4IXTgAlUIzQ9mzOWF
6u70iXHtlQo4yGF6cGtT5eR7ak86brhgonmdd2S05YjaFzvsPad2po2N+fSMJzTeF5BalkJSUkVp
bnksDHp3kmk4yAjDR2mY6qafqOlqc2ltih5nVoZNAkhgynrU3guqRgAvu6RWwo5Vvzdz+Ua47uod
hnewcNP6TacsvbPLfucY+afwTGLIgXqbIqHoUjRypIOFDMIeJs6+AI1ejXZ2Erb8THvVbYRTvRW4
OWgenYiJ0I2z6HPrkmHlPKWxFsF1ec2imc4u643eQbU1LSru0AQ1paIrvJBiKXF2QZiW90KZfOId
6FkaKq5I5Y7c4qsupz2lI8smFmsNMOU2G2twI+hDHCZQsOwKIyPeUGXH7KyAm24Gd9flPpK+G5gM
TwTeBPVID0K7xF17Hgj6Lek8a7fEiao7neJJaZUMf5pg1TitenJbCgimGAwcggDrTc3zV1NIyHJi
/d7Wd2xmAHV7/nKy53l5dZKtHxA1T1+roaOvYNm4XoCiGoO8Z5PvOZ9RVV6yeqdnhM3c57Js+s2o
929RDsCbp0OcPOs2Q8BqenD02YtwNzXB3LlHxgEpTV+UdDpZZrqpBqI1vFp369LEq2aQXUugTNo9
/4uCrJWbDGvPiZ8j1Y3LRvZvlBc5UCCaFzjZLe+Y/8lrGheaTU5Jlgp53Rzwj1M81OPJQr2EhQNm
N2GXzBBtxZDuFo6mWOWifSAbcutVFBKJYfp0EhR8w8QrMYhqB16gag7tTBEtCuZDOrXRnTQoA5or
upnyngI+BPM1rwyR+Qg555z6rNw8DZP9CPNiLWvqbIg2ZCAe8Ne/gfV84SR98aiVDjUlSDHVxgJj
MQSAOScN+W+BSvtehtlzYvTfS6WrZaYeQthF8AvWDEVYBTRE3E9dFaTLVBGwQeqkVH3Kg6Ps7asV
0QYv7P/D3ZntSIqs2fqJ2AIDY7h18DncY84YblDGxDyDMTx9f+RutWpXn96tI52rc1NSKbMqPBww
zNa/1rfcbp0DfhTDUNzkoFeJvo9PN3qiW3d1+PLH7NYI45rUau0wbWCK9eI3ic0XqxDaxgXxs/Ea
RqSzGiHZZu+E/56XllLQOvZIY7F4mp17IhT2mETUH5uWBhy2jF5rzINOTPMjdyFGM8bIHRWrbU5p
pxGlGy/F+UTIf1MjzPWd8zLR64O1ewpwmVtHo8N1mJmABmJXf52tL717jUtHvkHH13YkXrey7Chm
q5DizckK4P2xLCXlU2SUDxxjEes9CVcTz4VekiqgxbWloF7goFfE8hacn/QbqB61BKseuydKpTE3
a0bxLvvlQhsfdOfBeMMue7WSkbs1qeOLqzH7k1xXiOdi2ZfTEu1LY7B2WuNcdTsc9jQ/gPQYo+a5
3+LjI/g0JNcqNEo037XZKkudK4lirOy6Aimq9GOfFMUD/KRw69mhH9aCJWPU67uYii5qnMfPBbT+
lTQUnCTeR6ahfjwzAnMXiV1iWPhTVXTXwXMlBpt4B1rUTi1fwClKeODqFGhMRGFYYFdU28WtBjcs
m394FSZ+HZkW1XawjGbNtDYd24agzbubpYDrwr0PuXhs4sAwta2WaAWzAIbUssmSQLCmcRhq7vH7
AQcvPXebN/AerGPrQjmTGD/PplsgNc2hGVSJdjHT8mAXl1CkzYOepvolz5bfdtg9ukRSAUooMOBr
+w0L4BIt4G56Z5vnZzMurLult58jlryjW9a+15KZ6ELPuSKtEjff0PGVwv0L78MK7WGiMG6DGoaK
0ExBCtbGjxmpUCXzq9Qid69rqCFYhCnf6WNePxWnUHX1kFJOw6ydzczrAiQU4IClvCd/9WCriOgV
lLZqeS0njmwZ5U5bQgIPTQfqOoQ12k/io3cd5NBUYuxW/aOeYlwzejqwq9eyrm95bXl7tJHAGUKY
/uO0akpHIzduPXT6wOwK4ugWLG1z2Ik6ye90VOqG2B7wsrq+MXLE2G7GGEQRw2o2FNijNUX7MTG8
LDTWrvZiWgtjX11MlhKS+qYvatoKOtKEm7iqOaQ7K92gq/l/sE9Ty41l9cyEGhcI3/La2Wl6KNnF
9TUvjMiK9YAMkaUpxBe35e3UOC919LOIuNjKyftd1OBRneU25PB51NvsHC7GzkrH73+/3TON/77f
s7CbOmTEhGmzov1tv8esickQaGiehLUWVscJ0JjhQ5IaO7C34l6ChNn0cLsMl0qd3oJgtA6KklBc
yQHe4g8o/BiI32VI4Va03gC1jZWSc3x2lY27tWzjrbNjcddYzmPInS5CxEfhzt0NxO6zw7h8Y4mI
t23HFDAy16GpYXHuN71qV2lqF7rpGhwq/YUJTguYnEqlaMeNsjUkU90wdB7LOTpUxHoNHiYkjCN4
qPFgmmKmuqN7cTq2LPHQfDnVawgbllF9Dsif1rpzZiuqsPX05BDV2Y2N9hR50neZ5wXYF3IfLvIL
GcrAHZOPGdDEKqjUAcvVnVkaj0VUHUJbAi1t957ufuedhNlZrqhl2g4BXkg1dFtTFcwhmIGO2YMp
ytsVxnsUuvfbFfmFhARM+xSHTx4T/cl4h1ndeKcRzLRQXklvHXuokniFMTAko/tJANG5pX8LhE5x
MKP20q9vYqKw9MMsh1JP0sOwQDjX9Om47sNoXtvLqNwPWjPt5gkKu0s97lih9qQY8jQraRiLWT/2
2D7ELq0TBlptVNF9S86OFGlXH9ivkkvQtY1qrIC75RLlbMgGgWjmyosZItvB/CWVXM3+2Fh4gu21
jzddUz0H2IBaod7XH5PV1llBnqb89WA77LIp5akx83im98nrApamTN+7Jnsfe/yiMJKD4pZBEjGH
1RWZh2ybDH4DsJ3YYaLXcNIPsk+uTR29mot+ozrZbsDv4FPGHiOzr4XmWWKVJ9fo4UTaL2XSXPF9
5psmxmUTKec+9+wDSLJnHNA6JgAhl3ZTweZnhifve0ftKakutm0xf4yUX2wyG8SxMWIZbvgCTA2O
ZlGyGoo5fQe4lcGEPsvcfdbD7gOaY7ozSv2DvMI1ingiQuXkGx7vA2AwbS81xgM6nl3AG7dgwmuO
AlgitmVWfXJqco527CQb3n8f5pB+UUZc+lNsc7UhAAO9A0GKSZ3w54ZUDCx2z/pOsfTwq/EWkfPg
h7j2A8v4zLh4kWG017Fqn7QFl7Ouij6YYu9oV8tDCbNpk66o/r64s2yb5r/I1H0S7vdS4dwoceDs
G1sdUZDzZy16YQMgnCS+4ZzIGL0Yt4JMi09y1qePlKlGJKRfjMkdW1Obq8wHHaP0GnX23Vyg2ddi
hCffhUT2Ma/Sd3EJvfQ6dfxWCZR8P5feKzbzB1R0xmsx46SMP2oBNHLfdo9YJR7YuQ83+bQGKZwR
W6lcQ5naO9wY4Mfiu2ySH7MryVZRteeTL3rLMDoTMeGJhB/H3PSo6zXmU3BpNuF/oNxMBeeEqo7C
6zdmnXw4BUVWVm1CgT1PTGmDjmMJ7q2npUyTgMwanXcUY8BS4vjPXFvVHGbKk2bVnBt6MvxtE+jY
YPe2yj5JNuxl48ntn4X7/60j9P8nUc9C98Ay+z8YQv3fxUeF9fWvst76X/ynrKc7/7CF4xg2ohEu
s1VU+qcl1NDFP0yT1KFt4v70WJn+yxKK4GdjE/U8C0soA3QbYeY/ZT1D/wd6HzqUlIaN7uc4/zey
3h997C+GUHc1nLqIhOguqOmADf5VckGqgxk1qf5QNAq3JS41RiFPkzOlN0NrVcdhdFj6Qgqx3Jip
WDT06P81wCSlV4e2ke6BHj3ehO5Y0MtZIU10UbSjA4FBIoA57sSK1ySOxmFBUAc4i8WDo5Zflctr
NWX980DW5ozquZ2tyTuPWcRxynVs/oKCU5zaDTY1cnFOnewtgzWLbVi+tzrkRS/uX4YW/HIojd1f
LuD/Ucn5VyVq/VqcVYj1XCH5duQqjP1FiRoUWZmkifGi6PJKnLI5JAj5gQ7LAbmFYUvOQI4jmdXi
hHLl+c93VekzEXZDJfssaV6Zb5wivb7l9a6tqaDcL/rqJRmh8nR5e6qTCc8qc/5p1o1rr0za7KTH
E20wMp8y4z7uQyLvgDKo7e2SvWga4Vc9w6CC68haEZdMb8Zkb6r5Y27dacf08VV5Wn7j6eqGKekq
RR4jK2GgKACM9tH3olFlSHPUsQC/YTtLdtNPzj8Xh/9RBBN/0wz/fHWSiAd3tPBMZqx/++raiiRM
5LQHy3PkGUw5BoaGbRoOMIvL6JswD4i79tRkYhTbLSsVHipnqYnfZp7ojPzVxXDw87SRevbCMboi
MrFB6zY8R7Sp2fzOjJXzgLb6yucf7larqH5jLGIEPU3v/4vqu2p2//qESMvlybAwwFlI86sg+5db
IdeHVEx4kA68CJK9jTW0sVst0Ilv7dvC+FVEYNYLmR+KVhnXf38frvL933+4hMzJNsThece1/a8/
vBfD0Dta3UNFWZEsUyFORZ8/leuF/3PjzMurSnEy0j/PnCtJoWP21BAgjDWHseQsyAU4ZmLa4Q9S
F0JHQOORxg7/y+dcZfa/fUnSNh0bwKRpYL/42+cMU+Z75cLn5ItafYjacowHjc4Om80TOa547QB3
3Jnr3GIiN4ricbY4pf77j2Ea5n//IExQkOaZqiMWSAcv/V+vFlk4i8IwEGVTlJ9gZGGUxzvasqEb
mE/giyvvQlsACBumk21YqwGo/W6V5DRrSIha/WOUwTBPUXlhBhr2IVNh0AicWnbavpbOETTjznTm
95jqeWCUNfGndtwVq5NAU6/aaN72mX2jMBpsEpd5Gp0aMC3FiSDYCOnCim+m8llfQnmu14KCrrZ3
BSlQSOImePHJcI60o73YCmcJlu84IOT9DMes3aVpP57CNhvXfON4ArWKh9Rtui0b/6bY1gvTc4fd
ORv+LOii3u/0YqVdNGOQOraBT4tKG7PIzBch6XSJQPOkIxPoWcT5tlmw2XfrEYHQutwk0ZqKii2M
11JXhFZhxK6dT3PRnR0cwPcePSS/SMBsM159GL5sKk4H96KW/gdx/9Gy4Yewzh8z3bqf7ejOHJaC
ITVhtlSv34qWcHqJ8znXI7mTH9iCswBPKNklEAFYQTQN/I0GasnQ4iCtNCxcMcTEPjOSA9XwJn3d
AEZrq4HRxhwY4sR2muhyLzrz4sb1cZkpI0jBjW5ErVHPDHNgk8YeKLAOeSeS7mPRih+LyfSm8iIc
O/07L7Z0Pzk9zosh3Fg5Zw5Pmh8prL2C/jI14s6e4aXpoXaf8NtxopxD7x631aNjzv0+16sRlwTh
54IeR93K5kvPz9dyA1IHOaQJggH5c/DuYfcyp+Aa0rH91pvhd+d4+FHy4UismYhBXctVysEFFeK7
KI3oCh4nCRrbopFqz8HSu6YRIBrHa/AVi/ZK+rLe9oX2aEF7RKtnR7l4rLXGs4C3stQQhvIag/dH
KOTvwvPgTMJ3CaJYnEWorq13bIv4tpAzUjre+aLHtGEPAMOXEbspVbIzndkXoqS/XXNy9hTIvWvU
QMzU77Xk70mS3RkAwGOtfcMd3vu6RmAE6fdZ1uOwp0VCK+MbFG6as73cOebd+zCjdSIc8RbzOA9k
1gPidepThVBsqbXrMLPQr1wuPaUlS3jhH9XZKWM0CO1dH+vI1wW1dGHcxXfYt619aErmASbQDuxI
ximMx/cRq+YthgzsM0wlB7vUDxG1Whuvm9/nxFQ7LUKFoSoDW24q7xpwko7xpXiPkqTQFh4I5zLG
+FqbCllBNDgaByPPd5lltIcs57hgmbS+uJ28jdoxR8kE0QQTeI9d9Srxpt6s7TOqAfq4CGPtEZt/
TXKA76dVl7Dgc3k4RDYC0WVTo79YCp8iSw/xFUUwko9ER5i62oV31qc8IpqZB5hnb8NIM/3BayGJ
DwhNZf9BxUez61ImngSHqQU6Unx3RLnzZVQxH0rC9kBi0JjkrxgI185S9WcaV980PE2PBktVHnMw
b3GeyKkijtBTC6ARH61tqd61o91VB3qbhyNEYBmIqF2BG8bbZOj4tqL0V+blPwwVZl9ZzLcGtzvY
M8iDkRQCH4ojmIvtNQzD9iXT29c4Rd2aBEeUgk5ByhsuGqFOM9aLbULVnN97SX2lpuBtYi4kxDJ+
9U2cb4pKv7exPFNIYWDKt4YXVY8GtkTItW4nLiHIf/q1s4OTtjdty33Tv+bMwoIEujD9dDFgPEsI
rqBqyOHSMW0qHLdplb2nbGNLDvr3Ir96M3XJcCW2E4Uz2XKv622+LRqCerNYWdoL46Q2A2yzGOGh
d1KaCkuQMGanvqpQX8UFxt2V8z4VR5yOr908aqxqehVIQhcdUvChju4Ts3zAr/HsGMm1S74jiG0Z
Jt29Sky5jchHCCpPAZK1azcV4i1YrTt6sPDXiBaD4ZQQL3ULZhZPFbzyrVjifgu9cAc+yeBr/WTr
yYinqkj+J5BQe2pwcaWREmZYrbk9CgYMBg3+wBT1Lm9G50KVL33MuIN1OdfARsx2b+jpuctANoXC
4in1hmvqUINmpNgSbTojiI/IIE53ynbpH8vwdaFKv0xew+oZNa/RFhrudGLE6TCQ0VSr+1pNfcTS
ZqcwJ5rMfAocHelY0phD/kt3nEenDh8LL/zdtFeAPukhXOz3zPGOXunld7wbtp3qusDAMASLrVjp
2ni5b/EY8mDCY3RrHPp5X7xRFUpUbwp9EmceMzVmX1nsDugh3ree9tQq4d0SwOr2WG2gC9VLMJiM
kCe3OdwVDZFrz+VmUyc50ko30zpdZ9Yvjaqxgxflt6aDlb2pRbFxtf5J2v0lhiiGlh6+NhBL3NK8
TFWvn52enES9paRe0kwjjJ1WiqPRyKdeK3DBRRYK61geNeU8WnQxMjuo7rL5s68153WRiOuG1EC+
d0sQk0rtluTLTBnbOmKpgUnFF0Z87c514gd04fYq3EBiQtrJjpL2ujRQ6NJ42JGVUX4r525rS8Z3
BhTGmpSQ7Nq9VepzgMNh3xtje2p3XmUKWoQMf5ri5Vl1EKKZoTs1wW0L/A9ydlRc8NYyAGZ3F3AD
9McKvhbD9WLfTpU4pw399UVkr4voflRCbrApu74iNjMR57sZFRK3HGwurYVyIYoBDOK4WDfDXL4n
9ZLcxDiJYWp1+xq0/h7FPgwS+JZBMZhH1vVPL5Y0QbvhvtC5Y8vItc9ez65pnOrP3BHbDHFoQ/1Y
JYwfLV5cP9VwfbeWc4SyUMFeG57dEUyb6zT5VuLaJPOSESQZ5ODXVXpA3+R+XOhWc6gXYTb4Aypw
vsls+91M8+MgktgPE0INLmyHrZeXZI3d6lKXMU3qOSfkevyZG+POFevsFJWmdd6NacC5SEVZVM/7
FrgHFkxuWehT+9zIJFm6uftFa9F7FzPohod/k6Q0K1RAgfcriiSfrF1Vp4+2l/2mfgDbNsdk3LTx
c4sfFVu1/lXz9IwSVPMCtCCadfAawHu0fOsVk07fnDjU09nJ9QfKlAiRhBN1xzJ6g/B6ItcS4LV4
otAiyNcGqrblkfQcAiWoizahMsqLouS4xLMMSoeeMxo1f0UcAXxKM+6ZS/Moza8pG5W552LUP64y
X1qqD32AkeAEF5qiTGNDJ9Jdoze3sSve8Zy9UWT/VCVfmTd8G1b41nvmyCvLrHFAJs2JcejXshCk
aEzOjTjAoRFZu6l9JcUBVJfudT8Tpb6Fpv+jFe2nPvRvGSSHzZ93xBz3J0qRx00fz9tcSgyaNvL8
gJuejP5Vw221HRtGzND2fswmvqXh5jtcbjVjJHw6fBT0XAfagD0WjJC+ugWNDTNqzv0FjvYy/dV4
51iVz31KZNEqLR/O0ydn/tlFt83XYqQpQ+vLEURtbiyiHJx8PO9ckXQzNB2C64R3QaLaQ6LQ7K48
SmUnmAya7iyX7FZv8ipAMQ1EBYyubh9gaIHgyobHJoFDo4mvRTUBQyMszcMz2O7XabEYYdKNwW6R
fpluMnaSLQZgHU8DkYONhJy+XiNkF5bLbEwzzkNFNzJv62sSeXeGV5DkLCpKs3N5F4dEVCbnBpPR
R6ib22TSH3Nr/MChdlILxROwP09NEXLYsOXJ4Ai8qebMBAGA6pvMOVuctVbZ0HXHX2G40ZC+9QU0
uMG7cUz3YqTmne2FLA8Vr1GegR/2pFj2h+aS2dYdBidq0DVGn2V2AxTNBQA43kYaneaF67zJmWNP
WjP3FjhTgVjhlO1hM+A740cp8TwQkNp2Ol5REfUam3H1WC82kJOJHBhMB0qwuvKpo7qa8hujexis
8eJ1pCsmAgm+6mkaFyRPml50ftKZ8cEbgfR2rNYUErgZ06FqhoVU9FYAUoJCwrJgZGmUYD+9T5q7
zEP5NdPyAJ4FzJmefteZzjFptPcFz84G2ndJi5pG017sHiVD/gbm1WX26GEt6ZwybZtcgnfsUjqZ
7Rn3+0jZeCUwnc26e+r5s106kyFUtcLEsWzXYV5cQ1uJXHfrSrgs1kg3VGsa/sB9XzdFtyss54fE
6BlivctDkJOQKjXcI/VyaDkemNHwOEfNS1bHcBqw1mAzvO2d8lXMT7jAGbHk/UkoNkZ6lX4ly5Zq
rS8IrXS9S1qq+joRflb1e1dKOhQHYpJGTjZFWvsqVPlNbnr+UMOz478+0Tt68iIasqr8GnkCP/WS
EWGwIEpVy/JBHOML3XQ/Ay+NBoZ6izGeWRoBNi78v7OV1ex0PRXALux6A5YbHqU+IUGSGdgYclfm
m5KRwTxSTOzA/nOnhRaNFUgy0wk0qgd8+stdccIbzTvFS/wIFNWpzLDqzfjFFFnpBrq9AVkMLKJk
u6zITrJ8LRhnRdVTuTJM19U5fKJOgKi8TRo9MfqVUU4eokC2N5viKw1na8clPNpmRDXHeKPJ5lky
y868R5MRLkCTiyPsLgAoeWTN4w9ixFOFU77VnZNBShBI4x1H7QcaxJddIuU2hzzwaGrYyEMRDdA0
0R4SBuEPZSmmB3p5tEoxW1RlvvfEH3647I5e5SL95VO2dSpY2hHrSgvldUfRRn0mfVRzAG47H2NH
eSD2UN9NFTOHluiF5SZneppOYz0S4tRtm4YuHQeIjO+ycRUVFobtBEIDUivwW+Za0NaDMw+4zUGL
acke9WqXTpyzNlRi7VvIqzTckJw01xnOYPF+G0xmMJhYeCAmZn2D+dnmrJuZ0dc712gvBVHnQzwU
0NuKYs9sV/kQ8B4KFQNZHF2WcYa2LflyhAVOvkLc1rp6yqvXyovDe6If5WZI0pHuiekRnMoV4VYP
bHOOoKMnUGxc7EBCOQ+mod/o7qqy9fk+meWFcfXkD0lEMQbT3GHk8M+K4vkOIsd2adUOoYbKxpGt
ME0tL/bE+jfxAhqQBn0zYZwH6ZnTjLFHKyeOkLg+zIGjVnDJZCIiLn+4HeGfbjAR0DfafpU6M6mi
b3etqd0URrOfp+nTKeH4aQAgZzd1gyd7pnWtzZ2ed2E17FyBw6tdfqyWDowEl4EyC75dXinU/hD9
sShRjEx27HmpvQu9uUeRTjZxDau46NIp8BYSzjxbTyKiXo2ZOEFTlFlKy1DKNoYhHmlMCncJfsx6
gAtcVEToo6Z+jpkr7tsG+35Y04UD04m3TPjeIoYTxXVPInHI6iV0ucJFM0N7CAB2kil22gSLhoIt
Kp/hgNJAqFM5ic7zxIz/zEmG1bRHKevWOugQM0RX655vOVq7tbFVbIqcr5jFnm0sQvFmaixAO5R8
mCozt6RLfnkKHFDswc/ty6Fi7s44I9bGxyVKg0Jml0Q1aEqK7RXHNV4n5jHXs/w0xaTIqUK5GHjk
mTI7lm+NzW1ZEvhz13ev2+n7EJ+Pbxv5NWu/aa4gfoSmxJRw180GYn1yl3aoN9HoOJtwqX+bn5bO
3YHD/rh45Wmi65Jfl1inpTUDu4hCxy5lv8Xm0kIozt6VoCnaqQDSOmgzmG4w+JIvp4+l6Y8A/iIc
PO5WcDPcpCMkxhjuFX14aqvVpIOsOoRfHRaAmth3llVychIiWHH91ngQoCsdK0l1Gmo93JZwnjcw
OGhnvHpDzkwGJyxny+X30JN0bigP4AXegV3FoQep6amYtKCP1O8kL5hjmnG34bzk8biRaB5E+YNd
CJqgMu8LTkIBYpna1IX32fRriWgMbyd0dQbItbubrbXy60EZ7WtkUVDYj/OveDFZJB6KmQy/0ujO
jZrkaDljtSN88WzQ5cbg3fosdPFY5lB4cXD8yOpchfMdGJ3LaEbYKLGckcxawycLSXB2eVAJvGtj
z499bjOA1+TJJHwaVHg9fN6/+jw0W73OPYoKoxNP7zU2qFruK/3DbUcOBDn83Ijfz5a8qTw2GcGc
mhWxmWwTcxBsete6Qlo7Wtmyaqoze1Uag1JSWclI12VTFJ+4wr2dTdnJJi57a+exl9gs7a4s1i0s
TSa53R2mxrloSx/YSc98F321rEJefwfsBmywa14jZY0orOZ2JytVB0JuPSrc93NzT1M3+FXBPVhr
4qmR4aNorNtpyb4peWUp0Phj4yHEgk92r6GtrBUDe5hkawzOkwVWFweXc1iog3fp8+kqubMFHYKx
DAHz7YqO83Gf5gjD4wJ/Vupys9iEmGYgsc3iPkMIJMU34fEUsbguJpe59DTvVs3px+ggvnY2lmAx
4WN2xvktm2IctFaLfFbcg329n1CC4Gkx464pbNZHJltYDtxYIwrKTy1ZfsMhnJGtvAmdJ23xYcZP
0pTsQ2YQogXIlLg1yE+v2OGoPMBH7Ng8RQN7AK6bxkkpwyXte70z85zQjeP2+hv3jmTMGUasMKhy
B9fM8kMdk5DPJgy2XrYBgsDLuUyjvVGagdnPx87sKBWOeM1gWeSUhGBX2URhKyfFxeGMl0paC6TM
ARdXw+myyOmun7hZ/TgqH9SoFVuHrrZd10WYRKHdlnYHW3bMf0fYZnzZhzRdOjhHKuuhsOWz4NS2
ZaOBrh8PdO0BeCG+qFXrftSmIIgQGjuRzmELA9F/bG1OCUm4rzUN3ZQjHsyI7pBIXLAsjg8lYSQE
82+C8Fd3UjcaKLhCcUrptXsTgP9qOHvsy8j2B9Pk+26yzzk6jQXVq4dkMNiI4aXp4/Rqy/4bZaGi
1HGmEWHq6odBnPEbJGjw7LoWAi3bAUis37GphSuLItv3FAMtd3kRpOBz+GYKOrqGBZezAMCBZc3s
O36mdCjRVmTzpYMlyjCfnSj59BxF7w3e23o6QH2YWq9CgfNQLuBmbnKKivw2dAvq6fyBHQ2ifv5t
i3Dj5dV3ws5s38ZdvnE3dms9uF0NJCjGXFPpkwjkyUv7e1W1hl93bGsMOwvU4CIMmCU4B50OWI2O
4la/r8SsjtNiE+V30yVwVQpsYamPHQ6jvd3qKJLOvRHODxpd1xSowp3ts2E6NNyR80jvebJGkBku
BgMuU4Ymh8hSOxPcejUk+4g7UHgaHfXL3qGU6zLoLldOf6YRpQoIE9RbEzeIE0GnSElhYA1+jEi3
NlrJVkVTsBFgBW4F04uFOeGWtXTahda2q2l3x/C8EQO3bpaqg2639+baswedfT6K8gHZltlC1qjt
xN2kIEEyc+DOD70WVHVPpE6lw1PbeiZ+U7xMqOwYDPm8zZQnO3tO7+eFpGqb2fdG4nwTeb6t3Ij9
6Gi/pe20NftRHUxzPNFkg7Aftpt+zmWgM9oyGvshtJKX0EacmtzzAsvzDFCQY10/gI+txcGdmoc0
GhYmUmyuCbddO9qs0qrpyAoaa1FSXm0FdkEgvsHQdu2GhUz5PBn9TlsoaWQyTdRAQ9N0yjmoHHoY
ofCwt+qCSSKKoGYxI5uAIBZN85zTwOilXyBTvUCNZh3kngKXo+U6U7ti2IQ6v4MaifEz5mQKNFO9
FNKJc2C+8K68dH6UoNuQfw4qhcbe1iWEjlbAhGNf0rbzL1P3brnJ8Qi1rM021hx/yJmQFjltycAa
Nz0PDgZwituVIy68HuAteIfaYFtpsQqG+MIhKrL626FO248DIDHs/WFy2FpZ3MFF4W5LQRObJ+70
mKpkx5kxxmVeEPaA+RipGIHmiiEAYR4Fhu34/cQXXmsJC6uroNLkDR8pfTI5ygQJJwWzycetUxwS
Rlq7bNRvB+NXCcnLTxiH+2VqBEuYDrgEyWI3FoILN4Jjl6/99JUbQALpy3wps+GuHoqfaWpp/cW1
TmlN9GupmnLNeALuoXUlL9rmlGfGo/Da+7SkYGd6KosK6klnnwZX6Scd9duxRg3fSPRU4QuWQ/PN
VhhPMw1PjlXdJSYDMMoSiPukkOGHAWjnMJqngmuDQ72wt84cvzrjcqIfRIMMihLQyyzdjeBQDvqC
LY/9/pFwbkFh+mpBayh/5vzil4n73JpHMxwU1lLszGQdVFZRE9pQOmiMj1gdgtLr7jtUywSjGFs8
iR0BlcBYqnsbpL8jmPlheEaZLCQAmWXaJXH2FE+OYPONbubIEUKxQHmFVTUYGmUvnIop/9p3EF2m
ttu5WDFvogYLrN6gv4Yyxu+I3Fmkd1HLQaI19iYJkF9oSRSZkmpITPL5vXWgvog5kwakQ6Tit27M
l7mCymN2L0p17F6d0cdHy2CgtiMEPEgPYV5UfH4+dzYNzUZnt/iy7uhEyBtvHNoLgICaXyhOyKvm
5fO49s+VxZOMB6oukuZxjBgQMQcjwG2rbTF4T3k3kslK+/OSlFueOR4Uwql+2dvn3iQaofMGMSgF
ge8wsBFNwveyKCVPL5pNiUm6VXP1psVvXk5xgeVlr+D4eW6dOPXrobwAupb75E8NnhTggEWOEUmL
X916+ax6dK2JfK3psmjVxq+CWHngJrif59dxcJmpjO2XrkU3ouz03cImhIi52rG31s5KmAx+mIHY
3hFED2eTkW2xgNdL4DDemZrAWEAm29ejBfhJCN7a+EHsrE/efGsY6M1lbV1Cc8HzbkNQsCNMkR11
5ZYyL3Hxmmj5KZrJs+UEZkjPoxAq8wMYFhU7GBltpj1+7Y6HJPfoTyaVBeDGO/KmNoNUeG92535I
0wm6rn+xEEj0HodhI9W+SkOCLMb0y5s1f651TqZYzDYZx/kICXIOQwaJ7Qs9trsoV5eqt5hjil7Q
dYC6MU6LOkwdsps2cM8OwKCoAxHt3hYaXstq2M5GqN/OmJcje6wudC2xU59vK8lLnv2t5uCEMUoD
cap/aIR3Amg+c6NbaGCyerAI7h2AaFk7YMmvyUDioo367OD1D/04ZliF6bIl9//Y0JlHGf1IcKMm
fxBZfjxFPD7FROUGtWubQU1wkop+G+qvXqYIPGmZQtcKI79tzbdMpHBihtxmTttxvkxxQsS17ziQ
l+yG7Z2JYAL457R0bOgGiPU4kNKY8TPTfzI1Gt2O+qi2IXb4EU6yqotkS/oFExPiPulWN3A62tRE
RVoohFAEXR82W2ghUTjJCc2W5hpDmXurnwhpxFQCT5H+HSOa4J4eoUklM36ysHmbwms7p2/16J47
vXtwXNRj0WA8GQlnqzb22QaWwSBtw6/IAklOX+hlzbg1E8Csqce/0my1c6bh96LzFyv2DkMUp4Hh
Gf/B3pksOY5kWfZXWmqPECigmBa9IQnOpNEGN3fzDcR8wjxPCnx9H9BFqiMsh5CsdeUiUjLS3WgA
AdWn7917ru6HskiBeK2iiP4oqNOMtMqchV892rgYj7M9MB3P4zeeAnNtOWNFAtS0MTER7ube/Uxu
ME0UabTZY0inlyObeQ4tP5bNY5FGn+3oe9ahE49ixqBa/pK4MEMC7CnVFuH0xpbL0mqkHtM+jS0U
DCWjLP1TzmB93c3ueNajq6cKskqncstZvD15JDY1Qfg+MAGBgTEtKYbTUx+ZOxVYjyrmKpTPDOQi
veg1eRr6Sj1F6hPAE1Tuk8fwmu13ZVVGA2BnMKF/RWcPZsVaOOq1Mxiyu0NOkZDC905w6+E8K9ct
qXdRRZWnY+5dlWb0PkMjA1K0GTue+tilMvYQMuYYRFryKXXQjatQg73iLJF1TfFSF53n2ymX2xDt
3Ukj2FtUCC0GhILOg6/KhGC3BuGVliN7GrXhtYhK5OpjQDiMrCGtM6DVOcKR7xkcsobThItlry1a
eYg16VtTs5u8Zfer9c+hEjTdbW8bg5vwE6PAgzgg7BaBuKEV/BkkGQMFDGrYhKLtMIofoEkZhuT4
JQLgFkwQaSzNU3gq4F9rbvmYdgMvN/4Ri4PGto1xNHUoaMqMF5+UH/LteFMi53Wm5DUH1eMHLEpq
R4AyBHgMGxHr30q934k8gdEDox8RFAd6BBqV3iXIlJOto5Po1jp0HJzC3RZYrFaN0Xa7FkUGBLi1
qY/9OaelV4bMbEwajH33QyeNcVOBbabRRZpnx+iMoyP3E+J4mJQsw6S1cETJ/FLcWrtRiK60clPq
+tG6K5zKSAAFcdEgQD0XVv01j8haK6iMYkvt+66cUZWU594EOGooGrQEyTBy4GlKQ6YnERCYorAv
mt0NpzT9OiUsGU1Ppk2dOERmE7TSOPoj+R5nIF+C0cEQbSSK7AOiUc4+MB5U/9McHBDsPZ5D0LDb
0BFEgzk9E6+4vWmS55zqYepxtFRFdskKUgPauNqrlNhURdfHROlyIp9qo1RymFKz28ORtfi2h2fP
HrA6jLl+LuerxIoAlmdJR4Or4qCNJ9sa0I/p/cJ36g+x+MlruJonOEtmmGon6GGQdb3dIFFXIgV4
C1220DrPcGfB1eOUYUdkH+uzsSSpVqw9yXeX7CVGwuwooMZXmYWbCmbTNUhxJGdzmjP1BXhEthUm
g+8Zz/1Ozj1aKjuM9rP1jEoh23gFaRp5Te/Cy9coOb46dSx27EhgE92CjoodfjU7eDrsiHQCB792
mTm3glznCcCrS/SMLwFuIXzwgkdCFJ2xwfwcACoaMcCBS/E+EVzCBF7CFPEG5o+4WoKwoOfJS8ez
98nr4FkT4qStiU+mQrYdhlqgLdEpFtRsev4mCFPX0/zHHIztvm0IKCuuzZh38FEy6nuY03VUvjS5
U+IcICQHk6J1SAlsUkr8KqaHVi9sxL90W6FwOH4QTeiCm06uRtg452Lgczyq/jYle2rUPIQfXUnY
sd6uHNI7Ns5XzWTQOUmcRPowvlC+XxgomKs3iliJ2k7sPGUVaw3P3aTyTUoGOIw4OKs0PHngYP1o
LLxkRHGODk38s5Xtt1ryEJDVuKImC9dQUDGXueig+ibg/lAnzs4gdulhzOJP7Pf7rjXMS6Iz0wOj
tsXwyVZQtHutg/Kg3OFYVTLzzdaoFpPn12msphW5TWw48vuQpNi38wgwG6QSkb4Hk0qP7hy+mbCu
NxYTxrhI99RidMPnghwg5AGcCvxowjCs2+rLSJMDTXT+HTaauUrjAuvD+N6RDspGRYGh05bycySc
YXtIXLAz/QB9b0TbsmqN8H2vW/LNdBS0Bichm9xmnD10ZPBqzZZRTQjZMfm+kJR3PM0b/M2hv2hN
VuM0AwCMMVxVJRWQR+oUcCymDhbyOzZtpBA5cYMzKqOmSpe0LSagUZG9c9Q8kA4b7JssPmlDgYrL
RuRkTqgbmBbQ7cHsE7aPaoSD6YUow6RGsghJZc9wY3wm3USkzbBAEb+t5Jg9U8m5Fy/1TRdu2jyJ
I9X7W5AQigu/joGO6PsjB8WQpCG6a78yCSu00PVH26MljFT3jZHnxhnC5NnEX6mnzVPc4Hgrnfoz
rNbMp6N3ANrJ3j/4jEH7VQdk6oUyd4MAZSccjIUMu8ArufGFeA9zy/25iFCjebQUNdLFiRh43UiS
YAOvoM5/xsP07nnlgTEA0myn/uWVAUHq0Q6Ms8Pt0APs8+kXJ9CQLqCZZ+rFev6TVutzMwbvaEIu
wABaAizYZyAqv8YqmHaViN8iXRztPEfnlKNmczTDj0gc3BoBR5VYRp+cqn4ntQEqwtx8G8v4FVhe
tiPCC8uxqT3Mxg7425thzydZ5Z/7iUg/BUdKRTRqTOsHc0P06tWucQTTXJ3TZmZHnPxbNlrXtl7d
Pbmbkveiueqw/V0jf80mEW5LDqI8VqQMGoZYMbnYNmnX7ZyclmLJUiDzGAtqK/YkK1gbFXe7cULT
U1rW90mGZ1qYirClmU4YSb2+ZM9tp+AbfG1jNzfel4oY71Xt5dlrUByCViVYhgwHxGPy2RsoBjjo
DX4WuMCQYbWarsfANEHSp/H/9ea718YIy8r6q4i/KcB6qyilCwefwMxyEyASfxGu3Gr2lHa1SYR0
hvZTh7FjBSuy2AJ32eHa4F11cQXnhvupCx2e13R+kozuWEsZeGCvb1rx2jV7s2h3eQTzWhkca+0G
9zlBez2ohxSHw5bXOLEjcF7dskRwDCqMYJ3g8QgrJh+xxQnUHJN8obRCAUm3fd2X+4gwExu3ZV8b
zboOAC6kAsZw4px6EW1hd8LUeyejQ0eVxFo6qvh9IttwT1w7k1UjRpeDrCawOEZWmOiSzCv8dFgE
09GOtpqF4UU5K/4l8iEDGDjKDwXgOdOS42BWDz1zQ9eLonOuAw3JoviUCBK+AtLFR0ZklT5G6zIH
8VJVwc94jqFHo/7Emg6pvKLbq48kyEBXRg4LVICliWBXL8gewDODVfMY2YUlJxEHFLOhU5m2NqOt
Ai1CESFG0i40UYaTyNyFu8jUPWY2iqyLKBGDsg+JMc2N4kgG03djCX5K2nnpgQUHoMrKd2b9XeXR
2gZHtQrD8E03O4HdsibL1I5BGluKM8Y8cQTWvSV9EPcnIbzQAc2CLrbnsN4HNANlHT81erQfqBjQ
0kKaK3v7fTJJMhyakzm+mI2RnF1rRBspEbvbJJlskAwUfY5yoyF+XYojfJAIe3SSs1TQbipltCg2
8s86avoNo74cDKx5ZI1Gf2VqDZEgLlfZZIWPpgqZGI3BYI4Hv4QluEV4yeIkw2ciHEqglh6ylcF7
aGqUyrVODFXWUoOR7rtB4xWcGJb/mgHF3I0jXq3gJSfWQyarDgQ80eSM68dNFBBoXpRdcmqw8xrR
TtMt47G7hHkvrk78K5st8JwkVlmD8aKVpgUqtF+WwB5BABnGiAmhZnrWqsuM/NKY1UsdL57x0SA8
JSw5XKed9dITg+OlR75mEobYmEIcqp1hNgw+OH72UXm5/9n7bxow0DwZETqmQTJHi3kzECytwj4t
D0xFwDWwB2yQzMGlVmgpIhQD3XgxWhThtVLjYfDCp4hn7+yqfpe3jnbQCCy8e5SkAsKMZls/edHx
nkKiDzzJix3LQdqwrucoIb8NA3UXtYdGTD9wkXpHbeTkJJ3CbwqEUVohne3dr4U5FLGZEX62l953
3EMp9qDN+XlKVwtNMkX55LTnPASwWVPAsxMjPC8uZfjC35K7CMEjNU4yPzd5cfmSYlK5DlFSMAUh
Gabr4mSRhHHZIe1W8g8RhiePehY/5X2sdvQ6GVTSe0S6RynT5oE8o20rYKG163JS7qZE8gmLMKdI
ivqb6MQnz5afnCTPdpo6mUrZF6jLla/GpPFb0cxrQ8K7U0Neb5jfG+tq+EJ2VwGIobG27Zh8B0Rw
7mszegZ08FXj/HXCGXHQ8+Q5JXf0lMNdeFxyPTZk4NyqpgNN6XTVMQ1yhASxfnUsOiOlrCRh3+HB
M9uMAK3AY/gpD1ZdyWsAtrPXeoPyDvYjZxK/0PFM3H1vBaltLX/8UoBo97o2BU89h1901EXCTDZJ
xxpUQUctCy7bbqzikLvjFnQVcSK9qDeh9JKdgbjuVBg66twSTrVOXKZApFEyNuxR96MfIiEymhil
Zd24AfRQ7Lh5Hk7a5l3R+B89mn6NzvdBwdPJdj40s8Wb2nYQdl3zKrpub8W6fdSseNErZt1Wh6qX
Cc+hAMp0dn4LSDjiklVMYM1Ww8GPiJh2MAdKMgcYEq7Kzvw512RG58VICOHi+ZssRmqdIQ+16hGj
aKbtT56q3hoLHW+cMeOsWT7BY5YI1hEB8/py9LP8wrNzv1tuKIAcnGdWZZKtMny9e7ruiQtaEh7b
mR0mkUH41DfpDoldfKjNBJsD3syNU/fVIdFvrJeIYixW31LgyZbC+n7/wYo8Bg7lJVlsolJ+h4WN
6HKPFGX47AS9Zt9Tm1KSjMmYRgICsHwe4bxMvBGxDPKNaap9hvFyBR2pZKQKmIXzeK/N9rmMyeKK
mT4KukYHFJeAn+1BwdwWx9KCUi0XeySYETRyU8pSAnDyEKrAp9fxNCTUzXX8jnUxfbKMkmwpjpth
0GV+WzfqVgC4YStH8yubJ69k2n+3MJJYuzQiw33TsB67Xb4ldoyUxbbj+X4oaen7kyohIxpJudfq
6qyzD68tsx5O8MNrmnAe7sLQ2gv0yUnOvEzrE/51rKZzYI/b2Y6ZYGbpk63JfG1FSl/EQhPsm0Fc
Jf3RMjT6q90zvo9TeaXV64vMdh55jo/h0sWbBiRWKiFRNaiTHyQkghFfnq7Za+UqGgJ7o1V5f3Ay
773LxlsOFOUaipAmWYYkvJLm9v4w1koijI4M/4fGQ3fqeyKMShIDAGE8WSMNHSd+LRNSPDQtilYa
WbfrMOtvTmsZZ9l0zIqRxmgjEsQxHK1jNtanOGH8iCitXUuPJyRotXHfJJHOsUg9xCYqi87N5dat
pxdzar+VacEJMHhLmUr/NsT9r1P7X0X3SNym/9qp/dzE/+f8XqR/tWrzV35iCSCjR/zh/jZi44L+
7dF2vD9s3IyubrjWb/v2f3u0vT9I+XEcUnsc23ERl/1/j7b1B4xGi56aSR/GE473H3m0jcWz+Cdz
pcSnC6NI1w1dmgbxQR+wg6yJ4MqVpnyvJDwPs9zeGCIJixqRa09Xhz5CupxVohc3oKnMFrlBlyDX
RTrYfqp527ROvZ1q0194mSwOQA91Gb0t/7svG2PdREZzbDmhGlp1+9Ptvf3+Hf9MZ5QfzMDLry5M
w6GVvJhzCTz9qx0ztSl56dwpP/cGYz2FgiCEfklsJq5+MTQXecjLSlTGam4lFgL6aUjjXyurod7t
qwWdnb00tOJ2hsehwWYAsdcrdquq598FwU/Y/OoWa3GxG2fMV8v1G33NyDTtVsxhSUlZ4taa1IIU
zImQ6f242FYMVLZpWW3tzOGWPgcz4pvc6owNmS6oGjX1Nc/DZ6ODi9YvrfTlfi8MoyIfb6KF5Y6C
wPgb96rxAe34+2Zh9tWxtXoIKhdv65+cxm1bAOo2egUJGbHQkDrPMKGSw9h0L6OtK/T140kDGPC7
oqy8+DoyztkEy68CVQVVyP2WRs6n0J5+QXEGgLdsedbEHxCd9qt033BJyz2anu80aO31kBPGSovE
Wv377934YJq+X4rHr8J/xD/xz6cJIxqtM0c/SbD3z84R5Hz3NOi5t5tzjS/KoL2f92UIrC7ZU6k5
u6LKh8cG4N7ipoZxQ/hOkW5Q+tmbpibbQIJlwr9C/yTdFHmUEAE9GXu0oChnwDlHHKuFBryZ4Cp/
cBxC3fsg+pvrEv/kKzKR2YIHoMVKs/YjLiFtXbtr8L3aFWmWHBzo6IFx4qmLKEAEDlrme8ZZ1FN6
1qA/gTOscEDZ+r6R+sRgkq+jG5JhB67xb5gFaAyXT//LQkFjF0KsZMliwTK8D2+bSBLV2uzHoCUn
e2vl/REJ0HSICxfjsL1rxzB7Vc68B04sNkmbfI1SYDsUXfUhNDPxjaNnuq/j+CIjWqlOkXm7pkHM
yQnvUkjvSL3QPrSJRUBn6T7YPQNvEVuvTdvhP6qIX9DT6ClPBt6rMTzmwa0Kw+HaV+bZkmP7mEED
tIzwwbQ0Z0NxU246B6Ydii5vG7mInJzxc5WP3wqb8XXeJNTCZWDsW4s6aRQTVM0xLleOG8dXk0MN
VvL8Z26h5xPmMIMeGiBd1R6zJKY6Dga4Ev2lyL8NMZVYlnniOItfTe8ARXAIDAmbaU0NSuaVHZNK
plzm/qbkKCgbonj7wlxLlaNJqTo/xwxAP50Tlp1V095eRBK1NjvkV4bfwp7du+Fzy1yuaatqhwJg
16ZD2LGeVeHPdV3detG/02O4tZkWwyvLfyY90wUndmGno3sAYoWWp8gvhYpzMgtRHiwsiSEkKwCr
xZewF8YepvtzVM8T+ZmcGHvgCl5nbNmA9HXlmSfwj96D6Q2/vwDEv8+G3lb+2D5ZWsOugItidPld
E8iPTOaYAWgDSyOPUnTkh2jE01SH+3GHE7i7oV96ju3uiTAduSPGSO7SGRSoCnZR7wb7uSNkp27Q
raVVi1pIamQQ0njcopppVgH59ahpxycaXf7kSHlOsNoeMROjpFIhAdrDl9FqhmveCbB0y/MT1tcx
/IJJJH4UnA0pvYKTOtxfLdY8PHddRaA5GnI1B3RCiYX0lccoL5Avc5xTng8DM35ilQdD3caYgBip
L46XigWiG1W+i8z+LYvzd7uwyvVcTKhTl+vUapJT+dPLsay3ZYLTMYRgGIu9U41qjSMreEyrZmeQ
4AFoFsf4/Xdy4p77R9qzOXfVvq0aLqOxYZlP2nzS8HNmOYFwWLk0v3GcnwYpQTiEJvPCKG0HbVz/
1pqEnBLFhvK8aY4ODd/XJMKgORlqOGlEqTTleExrDlQmaUxrMjXGs60wf5Hs3e30JaKytfRfMt05
GqeCqcc1QiYUFpOuR98PGxbvGSRFG8hhjlIyGwOmPLHWbqpuVpe8QqQxZUMDb5EDum5rl75q8fI3
GDTjqmt3MCXL7TikyS4dEOSnUsLexBd/Jr4TdEnOEH0q7TNfrLoZefi1ysV8EjTH0LRM7zKXTObK
9GUK47epCeVB67lnc5j2GPQ67D+yp51W54wBsJMlRT3ilUJzkpCJDC19+KwSbdy63G1gDW7xMKsf
sps2nWsaB7hJ9BCS6fv9eeXHvXiy74jiYCFG/Mf6sxzbkUZw+NcHyFydtw5Kng06MawRvBWiZF7g
qmrb+0MEHaGEPkBnfHkQZ6bzetO+xAm/dAj3LBmD5b/LBwCe0PIaGhqYwlj3ycO4YUOYkbGwoQeH
gdBr5ArzrmyqF50skFOnOOfrTX8ug+g0V80LNk0yqYeiXychruf7bzyHZH8NJQgxiAXHfmy74xiV
r5Kgz4fYqx6WANWVjUEfjY76pIPmv9jOLeNJApznfec3s9e2VYqN6kd3HatCHhxjrNF+5c8VBc9W
NAh1LT0ZTsxU1jlf8yUi8xFTcLXjH8iFkadOdMWkO3bbIedsB4rs00jvwaxH4ytgx20KnOAkLMM8
IPn4iu02Ym8eqbbGqtqOy8aejNNuzGvteL/vWW23fuxBXKxQhyY6SeZ3NgjC4WobarG17kP7cv8K
qnoZYOTBtevraqu8mImkaJMtcxWHORkqiYC4IZodfeJ9ToNS7BmhLgAEtI45E4CdstDJ2f0Xujh3
uOijVjGxN0YPtqVuPt5vshuRP1e3Ed8WtWCGHh0tVuSc2UWRWXAsoOkdUoI6w6EjTO5mtOIpyTuT
r4gGCeqAdUipvwpV2V3LEnLZ3GMrDy1ZXaYkLnixSKiqoOugxiAxoaAtupcl3nEtJhC8who09+GW
eMxiP5e6uxHoyRF2qmuoim9d5i4ilLx4D+IflhBIvAuB+G5OurXTgLFsCS3eBqSWPTHie0AWH3/B
jXHobRxXSRtqW7hr89XIaQ4n5D2i15hwPQxUtjV6LN05CGAwT7SxB/BlM3OXpRGFGuop65zqaNXD
U6pFexor8gGTN5p9I693mddGzOYshYKp/uGaPMbObE6QoCDuIUe/v2QM8WjhoKl6LYzx4iQpNIm0
eck63OVCmTqZOhT1YuR/EvzVn81p+BxZsf2WxtEFZCBjuLr5UeZM5vDB7zTDVp9bQJRmNo8vI20T
BGz1O1jG+JXv0fSrMn4J3SLeWcE0PrSNhregmd0r7Ap9ndlfjUlLvsMBrtHtM5Qa5xZoecXqY9XJ
rm+4Xw6S163ZybdYMVxM8vySkBxCOFj+gp5f7I0mKHZu6L0bc2qdmjrGqaDb3uuMwVzx7udpmL7a
FgiGucwvFdbEk1HQUTcqDcJA1e2iokh3HjvEpmWB46giz7KrvF3bgMDrC56yPMY55vIM97kVPIYD
ir68baotX7NzoOsieN2b8hSx/3aQPTDDW7seYsa1q+sBphPBprq9HgfGTNr8FjIMPgVIRVhduUim
fhwVDZLu7NxutlIOtz7rj7GJKDXNz/d3VRn9e0cutW/joN4PXcICp23oRMwHFUOpiGfEY5q1JKY0
xSPETNzeqHJ56N1HNq5tmZLAGI5VAJzUOdGi5TjqFA9TMrBSRSzl7MIQbmLthr+XqTzadNauapsZ
FaGlUfV67xZ6Vn9pQrjmHWcRqUXswq7ztTZtDbB9dB21oNiEcIw7OZoHjUAp2qHt8V5soapZcsCL
Q92T+RmqGjn6MB1kxD7VOY8Fk/oDqX4OZ8qlJk9L30rNHp90+03zynOFux1nXbGyzQZRAr1N++SU
zvzoGRLYglY3SEzwusI1246s7Y9FLmCB1NmvcqoX5m90Citr2/PyPpeR9eD2WQGYi/jx+/pmTTpi
16lyLpiB3+wCfiog6mjrdaJ4dOvmoVh+eDJVNt+oqK+azafS8gb3ULqfrKQ0NqnlBusiKCR27Gl4
6Nt5F3QV8nNqwV0gmgd7YE5d4rZb16ODPaMz4A62yOdcGvN+GeVyZQomoNS7hWisE53Jo419fZ8N
dM+gBnRPWWI1G83bNBUAD9Opb6FZLwhyBGZwnpt2II98RvHsBK89qtmHtJPHqbOvoU7HAGooeGKH
ISpTKAbIU/uD8gMs9MzaMov68zyV4iUl7pAB01NjKXmsBgIsLdT9u8rTWXnFWyakyUzQpTwxdGgW
lRb4umsdvFaEm9AeeGyMVIBR7rXHMob7I8NXRr4sIbL/okvkXJXuanAbtLNJItE2s7QQP5cEZlRW
xY45Ni4UshJ1OXGGWHaWQAwTcI9AbSMl9XVZh7GvgEKjw88+AQfSwsCPaj28KIOhNg4Gey9nDWd6
S6qMUfCXswBOO43jIcHbziQorPRLW4HaLaS1SvBsQWeRVJgRk+lBHOqsEVgauU7aET70Z3yLMMAt
TrP3lyCMbZqsLm3rYTlFMLsFgxTHAJWaPnwgv/wgg7R5Rou1L2b4O2GFs0s3UyacRIL6ojOGnXS1
x6Lt6pN0v5VDvh9Ian42u+AypXp+64xLxqRrVS9nH0mss+6NydGSGaRq2zzaE3orB+d7bGTxVY3h
pnVH54BjY1Wl1RUbpwSQ7ro0Yl+6ps13BAlznkitT9B93T2ChOxokBdmmxk9c7s6RCJ/wkb2WW/b
T0rVyTWAFF5l8U/qBcs38uElJoXvMZ/jL80coZlNs4uoAekHmpyx7PMjLITIK6+M51MIfhdno2Xu
nYzwAlKvvjOfcDDStQ+N6Trn0fsFh0Csm5JUp7I33UNWpG+z1Ptj3gGYxQq661SDDmVM4t9dn/sR
snQdTGyJDvUIV0lawhTBzuZeeLd2vX0sQ5ts1ywx0S1D/NdnVCfk2H4bMBUEumuugiSwn/GkPoYy
kz52r3I7IEo890Cq1rH+vRFSvQ3kCKyaQqhFRzJtgToSnM2kZc0k2kGCF9FsIvVzO5aK4LmGKTdk
2q/3Pk6cSH+WbnvB0eK3EYkDQ896FXVUKsIwz4Id8nxvirQhRx7BOBdciHsWPMRsOTWrNtPR2SXF
S7lvdQ+gosUjGcQTFuBa6vvUbMd1wxx4y2HUoCc98F7YBC93Bfn0nceITT5ZeeE89LYPzDHdaIML
+LzGdh3UCMqiFARuL3kPlAwJVhiw39TCRCebxqKghAl43Drz0ZjqZi+blBypALAJUp3bZBDJXMxy
46ZYc9w4j9f2/VyPVc3NUMUw7LGPLcdKNkrpCOYOwWPWzakvZoL0pKKqH0di9gx6FKPFqFW4WXU0
6uiNH7YtaS9tDUXNYXWUUGDNb5NGneopSno7QpYtGevMert3tS7bONIQANioZssE4xi5h3jzgrp6
C5Y/n3XiUHRV76dzeOtyOC6pzg5tud0zs5Gbi8gdGQ7nDSMYq63ehU8BJGL0jPjBld3rq9JKPt0L
XSd9Myro7b8L0jKr/TF8BK9bES7I2LCzqR6DmSkyAxLqM/o5yMZZ0anrPdApyS+lBaf7aRVH+meb
9uQD68hrnhJ1ca99C+DuKx68EnpwAGcYcvNGS3TrWS+YarZpOkNVmt51x0MUPhek1qB4x6N0rvQe
yW7UbfNuKA90f/KVKYEPcP2k2gIDFSGDa/R036rBg1ajZ/B53eHE5aAYDhsSPqPhJwSYe/0O0iqD
mAdAaD9GiYkGkkx2Iyl2df+sTVG9IdqUBDG62qvf66i97P0Q34pnrW3sU1tX/RXmvL7LOxLns+bz
3KfqyQFP/ZTmEIBILHTXVaudjM6m9jebLmLgwgEpizyC1YhOQyA3TlebaRKng8XDo8LkZpYi3wl0
L2RO9wyH8bj68Till3D5R0t+A/Jkqft9RJjn2EqggHdhLOAkSqsEU7quwmo9G61G3Kipn6MwEmeH
XT+1Tf2S0wa46TBkIkhsO2aWNdiOOri6sN6vUYJTceQEieBrwTXpU4et2yB+IrDx2OILxYZRM++z
zYMqtf7UtbNftoQHxgKk4v0LGiQygDawMkI3nNi3S/s2tPPPsc+CG6UFsDUjRGpZ5xgxe5IsHKs7
j+M20KL4imKOE48xA+Wo83h7f3cLu0h8zWnhm9GLVyDq1utDqtyHQLGZB+5Peom/CL51Ny399lVZ
RfVWlx6ddCAR90uT4y0IrfxXZpr7CtX4jeRfejBebAOpehRywAOtvJaEEqTxa2J+0fiBub/1dHsX
VXx2TtS6DrthY0kWMIXuFVkHxsxKODgZCPmxiBa5uSXkLM6Xm7q4uEiPrxpxNo/04KMdBco1Hfnt
prbS12qkwRpqxo1ZCjF3y4ZfTFa/x15/pIOjsRRMxeF+MyWSCOL3sp/lPJ6y3hH4GJGf1uIFGQtj
dAudG97oPSVnsE3g+a2nFHKpBY7zLbOvo9KLSxo1TyTEYs6a3CXrZ0KtYXUCRwSvkxIEmphurc6m
Njzexw1O0B+jmLo/W7qbFUSUOh/GPesFY9+FeoDy6BcYf1B3WvVoVVaxgcVv78MW9VKZK5sjfvcz
wb62TQKkvASJp8dJZuvYIubQDZhttDQgNtiSCfdm9M2lXFniGRko2e+gs2HVrLYJ8NVEFNNnepDW
oHfrpcLZWsq4wsOpTqFLFIVK+2jf1q3cEVUP6aYyw00VzgP6TMbThvN2P6dzaLkZTfJDH2kYg/cL
fGKRgjVxIJiFlyZyFNNjaxA/kOLpNA90WU5hAuYPPUx8JZGOiBw32pDhOiFKHwLACODHUKGGlJDo
wzz6BPfRxP+ORP/lSJQpwb8eia6juPjrOJQ//nscKkz5h8OBy9EdKps/k6sd8w/i1mwbNDJDL2m7
TCSLkkX2//6XZf7B4NOTDmhqRCwGo8//Jle7fwhbWCbwasexlknrf0Ku/ojGJeCIwStIXksa/FMu
xO0/T8uyIiMIyaKdUpbSnd/02e7Mt5jfkrCBUUZ2qa2cjCLtCc+Y47B0JJTkYkt6mEbqTRKYZn3B
96573/WScuhNpqIZ3+qAh5XmjvRKgQHSqhLUf/PMOw7ubGSt/Bu68IeBEnNjXdrcaWnZlvRM98NV
mDTtOfIV9YM99sTXNPovGrMwTJHMN532+qev9p+NY/86H/r9YYbpWCa3Du43k++/3DLEF1kfpPnF
rgv7UNeuvW2Xve3ff8pHZvH9kv70KR+mUFYiuqLkKh56RP1UK9EqxA7uG6YnNrKyzk0ZeUgxa+/4
7z93+bl/mn5xdUKn8AaLTvAhFfByq/80PvVircrSSJMPcrAopMfUrIaViy8r/pvv7J98kEBd53po
qHkDPn5nUDOsWuWD+WArMoxkPr/jqFd/g1T+MMvjakyEA5Y0mSs4rm18GPp7FVBrIH3RrS5CuvJ1
MzCbDvV9G9rV3wye//Gj0Msbrmt7DgRnPMJ/vXF0E0M1tXiPdGXLbW9AE4tBbGGA17y/uap/fNwt
x7AMtBSuSdlufriqKMvjMWV0Rk7VBF9KhNkjJtXhRvxBi+oH8um/fyb+2aVZrgGwiogZ3rQPn9dZ
nMtFYBlcWkiIkEedIAYES02CZfjff9Q/Xho30Ra6qeOf5uI+PPaqzgyvs5rspGfWSZ/hG8Ff/dH3
ERJGxJ9/c2EfhBU8Hn/9tA8P+0D0hSnInLkFQfHGWBS5Y5NJlLAcVrMZC+dQx/+Dj7R1gW3Qchx6
Xh/uZZWUaNv7LLxNvaalfpCFoUmHIxhPcZT0n40qhQlC22lM/uPnkz4KJH592W9c0/nwfDqFCKIg
HLKbG3Xpr2BMyQy0BqxnA0eEv3lA//HddmCtG0gwLEPy5Hy4yAwt6lT/P9LOazdyJOvWT0SAJuhu
UymvzFSpfN0QM13T9N7z6c9H/TgzyiCRRFYDjWp0F6CtCO6I2GbttazBf60jHZqZEDIBoxqNx8u+
svL1hGo7pu5wBuiZSL7iNqWn1iKMaXnmJOJK0z3kg/ubGv54a4W1f+ho/G1gcbZsSh5DOhqXUJL6
r2oLpdAYoho9WmP5qHely2A0TEydasCPe3mli/00VWIHV4P7TePZN6RvVygJVX3Pi04+8xrP3KrR
v9QePoYNF1kszgQdxddyQGPhJfKVDN2AloK+SE5QxqJDxo3pRYw6CRP5drgF6yjc2M3FacfgnKAi
EqFbwlal3cxsPTYmi7k89CsYa++g/7UKv9xlmfvbKOIvV+/imTXJKzN3gEo5GZLT6FjQ7tVUgm/T
XoOG6bKd+eecPaEsCLwOK9JMghL5DmuCvjXUoKoOdeT97tviNa7z19bvHvRW+y5i75syjUST/w03
V2KSlY08MyltJHN4XjeGZnga/cH65PuzEk861HMxrsv/Gtva8/fXWyQ+wCt1dHIY7Dh/7gp1ahSH
5vJLZb5Ndp7dMXrZvRZRkVOQtaqNTychodAPUY2P1uYD8iEqIZoMjYoxzlMoYqZKW6jXbmBgoAVB
fPfoFJCgeCp8YEi9UQceBBq1l5e78gsInQCZsIg7x5T1K6oCvog8jguau9+93HmG56cBgeceeKf/
0/tFz7hv+pentxs36cqHRQl3BkC6xvwsSmg2ZvPNKDPb/CS4v/eObb70nvsNqXe4EET+cnmR8y5K
jntmTPqmRizKWoHP6JT7kQuKZDTe3ss+l60soglTFbr9fkZ4hgihz78l1doeBluAABQzmDgekJJS
uq9VY/3BaoB8EhAzqAsgT1pNV9rj1HVVCkMmnHh931CFpzi28Qit7dlHK9JqoGLOG7cJ81MrRliD
vaqFKsea9L+u3zRDtwgxhQsW1JHMRAUk7GMqaA6qhvhBpMno3xAlXxxUMvfXmxKCWAHQEq+NK90l
wDqDDFoapNvGofbpj6JJ9wBaOx/vva6gwn7Z3MqjA9CRSMwUDnmHI5ljtpepJUb9X8iGD55j/XIS
m/Jeh26gXR4iaBA31jdv1bmXI2wCllYDG8oa5UAdmngmyoUFBq/r+ruy1Lx7SErq+8vLWh7cGUQ4
J/COyW8uh1uVNlmjpWV0GIOppfzu1tnT2DPdp8KL9kMwwLAFq1xuJBZJ3IRtkwU6muTvzWTChAb/
MeoGQUMZNdSeeH2bfV/Q93UqER6F2/VfLy9zeZiBSFoOmkOaQ1lCfsEDsIeVNcI/55nZzxQxZ8b1
UbBjbm94vmxp5bOdWZJeb8VRc4ChITk+0xE01OmTNVq4ZWXlsxFkGRZ5DghQxtPOLyfNaCqdk1yd
jK77VjHDxvQ1UnGTxojhUPraRra93D6yKXLT+ZtpqO3Mi/7wrmUBbWxhFdkptMvmV5xBfab6YfKm
NZumllHJHGBRblJVnmvHmF+4D6YIBoRhAQ2Cgyr1n62UeR5KKSjxmhCnmek0foKGChqiZtiSKF1Z
pK2B9p1TfTJW+e3kehRdYI/FqffT/uB3hXcys7zbJ8WwJTO1dBLyYdJ8JIs4B5pczrK7xNNaF2x+
X0L2jMyj0ohdl7ejtrvWG9lEw6H8Q6azLJMkIALCppyKU94BmHB6eBojJ872l60sd476IBaYjXDV
Wd71/JvZreYwfZBHJ3sq8hczZmq5VZvuSYPMfuMaXjq+aVFUwAmJyUmpJMcPgr4ustjPjwzQgAEc
Qf7ritfe1nXUPUCZkm8ENmtL+2hP8nweOtpwUMKdxrHVb+dyHRp/GjPz8dvlPVxZGJVXclEVyBfJ
hmSoCRsGIG3HO3lG97lMy5e8VL7B/uhDw9ONd9cb4xVTXeTGuEZUqRAZwNvcIKatn0rPpKPEK51H
5htMpIzJxv6vq405FDBInmydQoJ8eUyhBmeL12qncoqg3jXpCoBq/EuYPZybWlZslS5WPhn23ovS
UP/hJOfemFUUbNAh005GjAqLHXVvesNdb1fwZVy/MqIdKB0hjZ7vxnNLAIx9uzEC/URL+W9gXr/V
DErOaVK+aSjb7i4bWy7LotxECdymJodgofSwNC4ka7VXQc6pC2ovcRAyG0Fbyyp3TZ7C1vGPzMlX
FHOZDQcwFifaiMWNTgIDoYD2w0ryasMZVxdmAL2cY22Nd+Z8FyNhBKTzlnECZhA9WNrkAffjxUQx
Lbu9vKjlIUPmTTCeZHF1UAWVTBleEqkortknwO60mocQOh1Q+/B4DDAtVluX1TLUsTSkEUnHiLC4
hqVP5gZ5EhvI4lGQHBP/RtOC8S8Gbh2gVH0DMTUkZki8D0W/VSFZWSc1eW58QyDMyGGQthTIrN3G
KUroIUJiYQd4PP2rNWO4+VzqFldv6pmx+Zf58GJnZWlXqNNrp55q2gPcpOoLaM2ROXCE4QZrc3Rq
6S82E3JzFKIC86S1cW7PRQTHGLTcPtFQL08j/Eu3fVSWnwvSm6tvf0zRv0KSlD9tIX1AnrMpN90R
UyFsJg6/zXcHzjjGg03l5+VdnH/UebhP8GEyi0ZZmUac7JpN25hGDc/fqbQt2AIcheF8WsEtCAMw
2PVr2pvuK6yO0CbZqd2JjQhv3rSFeQqUCNEy60TCcb6pRUS7q+vgfERawUWSzQPhpmwGCku/nCOs
/1mRXKWIPNcfncQ59VYSfe4ZO7kJSy976AfLuIEks9+IFlZchTI9A/4ubTCbManzVQ2a2ZVT4lkn
D9qQne6E0yFVjF9I0Bhvlz/f8qjPyvZ0VObuCjBL/dxSYvhp4U26c4I7ydBunVavfrTNJNDAyt7R
VEVkHJA8n/5ghYymmmRv84CqkHa0A4sYM/TYH2pmWp5VK3tN9blSX1N5ubzCtW/30ZK8lyEnO44Y
O6r7JtrXZnL0Kkfbo9oCMZ/YyKLWPhwJBy0AUm3iZGk7mSLNmTWv3FMaW/FXP4loBSA2Bqo8q++u
Xpdu0E2kz8ETbsnlecNphYOI0nTwggja06T7MfYhPFPMtOwMgeb5ZXMrKzszJ32wqmz5VTrVOaml
W9yUAYOCXqHVB6Pqg+9/YoqXh1ks3GMRnuhAAIsahI8oGveJcePkQQdJguBI6d9eNrVye+mGAQRU
swSPuJxfDwgOhZrwy5OIbA9sHKMOcOUkr4gRuA+BYZbPNmXRO80o1KvLZyQ4HyzLbgmS3EMFzznV
cDA9xFkfnaZWq98ur2/lekTsZHb/GSMBAOH8eDNO4/aD4dnMIITGzzRRoBQbVMUb9pftrByyOTzB
H8kOeQuk1Rgxb5qVtt6pRceuYDza8cfbBr7xCtWGuH9TFPBkGx65XBtLsnm70HUxGTeUkgFNb6PQ
aGMKTfzdnTclDI61yni4dmWOQ2ZI8QzIiMN5O9/BSoyDS6VOf4pnjhBdjYZn4dfRKVHoXRp93j1c
trc8Z+f2pBsksz0zLjSvOiEmC4cxwydIYaRVSmddgxNp4xJZXv/EWjYvjcM4Lrso+YfiAj5URqeD
GhcWjNaow50eoW72XnKPBg2CIxFvltIW3jIPJWvM6YBZpSFmSt4SmAiiwqfCnvpltxuz/rOwpr9b
BYIAgFanyxu6cJNzY5b0ATXQEVVQeM4xdGP9c9sE4V3d5VuN9cVGcgFzf4BWpI2xhFsUba2HY8EM
WG+5B6sGclFbwWkklt/rU3skc329elmmoMBIHQ2jiwe0augQx7kzFyHT6EcsEkb8zFzf8P6FN87g
pQ9WpC/VoE6k1zVIQpEnw5d2RNs29HwmFxSkvTY8f7mFgmeMA00nSBWLUK7KRpuJ19J88tEGYDTC
ehlnfMA7HiJkD5M46zaurUXbia7oR5PSo2Y0U102o9ofy3TIX/Q41r7Fdq0iIcakjAoYeD9oSrVP
GCP5OTnwsV3+hvPunQWvlMmFSXtPcDvTgJJOH4h7x21FG55KoL5wzOWvacqKy7o8ED+TGHRovoiN
ssbik84lNfJIYEgOXB1ywcblaYUEo86fAeL7j6oXcaul9fgz6qgBXF6fbAouPwcHdWyVq5PSkHT0
BpehjRrlzGM9usaNChFqvPPVSD8wC4fo5WVj7zfxx918t6bP3CMkrsukx7Ayo9DaJjt6bu3fCmMc
GRFKPAZV4iJ5g8+dCeIUHRk1gZQCpTX9QSPSsP5gzbzsNvVY4NQUuc/fi4I5oyYcCNg9H3VqPdLG
27xq869ZhsbwH6z4oy3pdE6Q4AYd5FFHqyrSY6gwuHUT5nM/JG7rtoe1cqy0m95sYBKOjQ5p1Tht
lWcbIYV24yGRb9l5811uCvB6VIYNQ/rUWqs0cC7G7iFsquLvvLbcm1Bp1a+XVyxfEbIV+XGckIFS
vSk/hiL8PTrB79gGItV25UHTGXXsDO/bZYMry6L0h/Il8ZNLpiSdUARikj5MI/dl7jPcDYOYdhrU
ZbeXrcw+IXnumRXJZ7SiM+1UlOnRM1oXyH+V8+TWwtR/xgnSyrsirbIfV5rkjdINCnJAX/BWW3Kd
pkNXXunQQUMgZtzXSgCcHsUBbybpcYNqo4u7WCDWQMCqgGApYvKv80PBIbT1kiHs43tfn1GbkLl2
V32CKDl5ripEty+vbvHZsEfmMIeigEgXoWFjFVXRAVU/5k4NNUuOUikCf70ebqWx64as98oAc+WW
9OWMqRzE6IjhKW+RzPJcu4fCYfNwLe7R9+X8z4r0sbS2ClxtoAs4VuV0ZEKuv6cfBCH04PRXPknG
3NDHH1Twvhp4X8nhNTXIakjhq6PlDWiJdaoFE6obxsykzUDclnoHovXO7aA2cGde/morXuKSM8Nk
rFIeM+RWNQx39B8D1z7pQ6Q9hQ5e4tcc913WJc2j4UbFl8sGV77emUFpX6eEkVLFjVjsJGY+Ccaw
jTC5Fq1Hp5/nSAXRTCcBOQPZShm1ThG7zTEsLP0OVtRe2XUQpm4hfpdewp7NLzs3MXhzGZARMf7o
m26bPTuBYzxxUTuPOm3JXdFwNV7euMU9TG0YALPL9QELFMnD+Xmeghjx68ArjmVWPIvQLm7SsDo4
dfZaqd63DsHhq12DdiN1du5gKtOLJoIKyeP8lGcn1536R29IgJ20vbdvhya6L3HjK48BdxRYNo4B
/GiWrslQPSXseketuuTY1iNsvHqc7Mie7vreR2giE2+MUj3Nr91124pVvF8nLCPbpIIrHT4T8BzT
71l+ZLbl4Hnt59z0fjtJ/uonc51RpYF32aB84maD9IAEiCv6Tfo72deHEviQDTr84b0ClxIMtZan
Jc/QixS3OdX2UxFEV3dn3g3aOtMaOtqcixq4AVHBEFQFeIYReobagdXFr03jZuyvBVthiaIHDSzg
q3xDVzp1Sqi1DLOF2Usspty/Hbs0DFDMnaz8ysf73BBUe+dnIZlKunkx7LZOzxSB8Mhd4sr5rU8I
BhYFd9jlTybfWbM52PUAklGtAnIgrStorFSdqDscfSuOUEnjAW3URtvw/xXHYGCGCwv/n4c+JCtu
TiNyKhys2AatXUot960R5A9+aPv7qs+DT1evik6r7sIgSM+Cz3a+iRMkzIzWFc2JoZLqxaH4fU+s
p23AOFf27syKdL6GCth4PaUpIH7D2Nd6lT1FhD0bNeA1KzgdHTtYzthCyUqH7Ktvc66ggwGO/sIt
GvWflEgLtsjU5AsfV+AmVHkoqaIQm0qeV4VtjAackh7bYQqyPTSH/lcdAaO/e7feApksHWLmSKQJ
6cwFExqR5x+oginW9js9Osal1cMxQVYM80WHDJzV39tO4Ww44HJt2LPJGvE/BiOWKLKx6AxU545p
4KLC2YbJ+JduMJ94M5jciBuHSn7PBB1cthFUi026uihfZrHnEsWN8bGFOInpduc1FeKXVdORQAeq
2UUzec5lj19dIDk/4GzB3JoleXzg+3AWKGZ1zCP/ezjUAMIpb3QehYfrDVFgoMyBmL1qyh0e1AAD
IxH039EUr5E7oqiqPMEE0naPUZ0kxkZosEjD5710qEcZruuArpEbgloS9l7YoZyuZiL6F81U8yhC
33tAyI2xk9gUiDWjaKKPuXJT9bpxyi3F+oM1AxuiusHFTzNG2lyjIDhFryo91hRtOYd6f1trk3Fv
+Obb5d1dHnYD7AsBF9UU2zFkdIMZJU5bq0VJoNAweBsK34w/ZzBMFd/+kSH5sEM3YMej6yRHlHOr
8g7xUKTXbKbv1Y0PuHLSddXCU4hEuFTkk9f0VGy7oUuPVppXaEVT54srpb61qtK8UZTNk766gzYT
2fyDIo9cn+2awoTTxkiPeqnGCqPBfuF8NmMznr5e3sG1hcHPQluJW8wx5ZiuGqA9qvKQyDEKfuVe
8kUkRB5ABEOAKNVGKLdyvGmXUQTi1iXAklcVMGc+dlofH+Opr170wI4/QbKJLnYIN/Plda1cXgBS
yXIdIvKZyvT8aoYor4J7zjYPVpqgP8KtBRNHFv/tJ0zBc804B6XQxR9sJicd/LLLMMsCsA/reGF3
cR0frbI+6GqFEtgQf7FEeRhqiAcur3BtMwXhDhO+QEYBY52vcCIa7YZE9w74fFvuBZf1genx8jPS
7shN/DNj0t0x1FWftWWFEnGPbKAaMr7fNoV2r41jtPHIrbk+iZrh4oz0ceU3oIgUeo+6PwHTMKJD
3XO2+sHcqkhuWZn//kOQP3mZ04SKGR2R5rCQ8KLDTk9pa2BlzQsZEGb0jtSdV1v6RlrI4H8apfDA
+95vIRSNXhljfmWGFnsaZ99c0pk/+FBkXcCEeGgWOdpQJHSFKys++hUpS2tAtKt2g/7JrEZ3w9Ta
1UGjEeim0Awmj6QjZsa+YCbET4459QgIKmCh37UJRXPkFcSPunL0u+vXRvmYmjlVM5to//yb0TWI
iiDQgqNo6LbXGhDz0Uys28KIp43Qe+3DUVoCRw9kfy6YSaZ4wmJPI3+x4oyHJRzUUnPfJTL7E6wh
ERJwrqi1WyghBrTH/mCd0JXNjTN3Bk6cGw/cptDjiDzbcwXarDNE1RkmB10EVnzZ1MoxoCwtOGga
cfPCQZuEZj9zBMlBNQtYYZXSfwxK5Mb+mRXpw2XwPTd168BTOkX9jxKlwcdeM6eNFGPlm3HGIH3k
eYG4XJcO26CgFZvx+NNt9H7krsErI576SDzZE5oMaRFvNVdWDgAjCIwu8pVcenTSHaK0SQGJuxce
VVSzKkhGRh+kOSUYCCGZgKsgBY+vdw3DpqIFkO2djmH+lT5cW007OSKzzPDoxPQ1KL+AJnaqqvvU
MFb8B/vpUF7ShSvA58kxa5H0rvo+6ppGo498jfLNY8YPybLiKetgyXPr5voDTol67nbOgzILoFA2
TgXChnl8DCcyDgvNrlt4+pC/pJ6w4fgrrydhFRkAyGmyN3k+QKv80m2NJn7PNFQVcFxeQHM1EWj9
wSej2UcfiNuESX3J+YPIt0AWuywqaPzbuKZqS47j7BpwBhv7J3duiT3ApRLiYw8AvzxFFbhGGwRJ
RIGu6mCgqvvYPfZz3dGHf/Op7MPpOProBnhe05wyPW42NnXtNiGSfJ+L1lixdHENKlx4Y5fEx7qp
UAyay5Aaoh1/4JdkLzZfjmqC8c70/uEMZCpXpm96nHNHPHlWXENQI/4zNs1nPeQZh3R1A5W05itc
jSYY1Xfou/QF7WJw4XmwyqPf2eLOj30dCZNau39P2S7flGt32EdT0pXStKKH0nUeL6/A+8I0u1eV
7HWe3zVtGLjUYitOnj/Jxy4bLsPtTxWZoJUzJ4OLkxLG06mtjJNorcf37gLJQH4XuzM7WJM/JYWO
uI0KYeTlhW7ZlS6ywMk7Bp10Akp4NL6mKpg51/umMtn1I9W8vL83LZ9JHXAeerrxGs0/erFkChpU
oywYKWX/gQ3ZV4eu4OiPthpwhwZedSNqkTAIrk3FTwVhV+vh8nJXbYJZ1e15cI3yxvm9reTdFJRQ
PBzzJPkSm651Qz75qXWopQRGvnFAVo4hw65gf+dE3yL2PDeWaRFEuPpclvKq7qYeyFMVgoiNL7hy
KngWwCzx8FEcklGdrhcLs3XgiGyB/xrfmKjvzBtUkf0OXu5A6N8v7+DKyRC0wEA+miTgi2u0agiK
/JjXffTRFh+H6nEUZb9L/fwpbp0DVbPflw2ufTIor+irCF53VU5WJ89IGuZsWV/dKDd9BO24H7i/
44Fuh5mZGwCUtQoRYEsKpFQvBdR30iXDXHkTVbHCrYZy3B1Ue3M0TZHqe2lyg/qNEtxoIzzOQ5aL
3+U4JSinln9QYCRt4OmggUXPUR7nZNiFyNPK6qNlcK36sWrs9YhxGwXOjusv1fmZIpJh/GvZax86
pl3K1ByeQKKhTRnnxoSUYJ68iTgdtyK1tRPxwZhc5YAnR4XkpaiPUHN6934qnEfLzrbC3LUTQaGQ
yXlGv4iopcu7iCvYHZpMP8RxqcJaFdUIknJz18wdXvbNtcMAMwfVPGCejJtLzkKzyPPAYJbHegh+
lSOGRq39TJ72vZj/I3O2BhpWDM4znMQWNPShWJEMFkWUpU41lkdV9Zvo1vH98pAXFmyNI80dZd8T
c6c70wqKvy+vdGVP5w6nBpiAaUSAU+d3WeUwNYHeugBLMOvF9EjICteH971ApOCyqZUDf2ZKWqNR
+YNnjylqFmni3lEg7m/e4a1hxvySqlXeBgZz1d4MMyXeBe4pXzCFapVl6LgFCpCF+kB57sHKENWL
p+w1oGiwu7y6tS/IXJtgQhB/oZt6vpFNPHo9ZGnlext1zowcu1dvw0g9uaX5CxXprchi7ctBxEN6
STEYZpfFl0PQu0Qn7mDFJWLZHs0YV60OWXs1VRTv6Uz5819L0odrBgdtTNUuj4jxtc+lkYc74mP3
Rhsg5bl+F6kGMMKPhhDNRmlRiurlOgKO+IhAi8JJNPuNqgQsol6gvuV2HXw3INb+dtnoyu1FMZGu
GRE9mjDyrQzcJHBSxa2PHgyu9+lkavtsVPovl62sJA9EuOgQgRJEs1bOUwoTLfs0retj3swD/E5e
3/m95p3UFBnBHuFnVHgNRKtaNckfBrX3N5KHlYjQBHw5vzu07xbkBVOn5w7UPPURNfUKteDKuffG
afxZ51n1Yo5Jeuf71B7hn95KdFf2l9l7Xvk5Q4PecD6oHxIKo1eMwFUBRulT3d6lYTwdkFtQN1xn
ZX28DDpTfPAoaoveO/MofV6P0DwXhfXU+A5il3EudlYj7F06VJ8oez4Fm/Qqy1MIzgazhLr0rBdJ
fFSNExQ9KX3XoIGvhtzjy3vUOaVDtNFIXt4wsym67xAjkvstAsKg8XSnrsAhWrA4WUN1aGmEoiJc
HdAafUAmZqNIt7Y2yiBzx5/EZdFUc+NEdJ0xYDCzfr2POojRg+9Xcbb6d8urmnYrTHTgg8AsLTzE
9XRYxBOUqUqVYYC4sIpDTBh1E0RajDxCU/778llcWxmhteoyOgI40NTOPTIYYXucuwnM3bgxYiNN
9uRoLI0h1Pztsqml879T7P3XlHx5JmURJGMAakln5h4S413pmv7uspG1/QNvwkUNGwSHXDIC8TiI
aldkx34smse6rt0nNWaOIrdBo0CX6Vx/ZYKV/2BwXvWHI92Y8FA3Kv2znIoIrTq/2imOH21cWSse
T6AH3gvnI2aWw0qzCkLPyHOwBp2rftUDCL6ijnLLmAbhf8YBxWwIrgtva5p7ZTcBstH4AaZEj1V+
D5pcVTt7JvinNeijUg7sACpzZVfqzWelAXd2+eOteMiMg4Juy0UsZVFvGQoB03uLudKq/FNdltZ/
CieZNnqDK4viASc7BkhBaUe+PSotV1BDqZKjHs9oA6rve0ZneQi6vtlrI+M3V6/qnd0LoB7pHdjA
cw8xILrWK/gzj04B7EXP9O9wiyUbW7dyjs+MzIv+4IZKKxR0skdEvmszKNGTsm3/tk2E9u8A3RNr
oyGz4o7c37wucExyEcvDj6YhfNAMenbM9ZxzrDZpE9zlWQtjexOHfbC3Eo0/mWcq640DvrLQM9PS
QuG6R9ddZAr0c8TO+lhbL3Qd+tsh6cKNxHH5jpJZ0eCaDx14LznL0lL4FstETQjT6/JUNq7a70qo
V25y1yxufM7pTTIF9HxtipzX+sy5aWmVUetBoNkbzqE0R//RR6EcEaHN5G553uCVpBQHRI/y5hJV
pOhBDeQmODpNrcOp5ES3Oud7YxuX542YecY1z+MoVHGkSLbKc6uuuX5fah+ePq9Rutc+QYKjNOPs
hy22mTzWlkXEPAeXpHOLvq7J4HSHulp5jFGTTHf0MYR5Q7ckuj7xAHP+wZB0sm3fTYdmTJQD/Jjd
XrTxl7RuP9sexYzL7rB0egwxAcG8Emj6BVC0M6aESaTUexnT1r9NSTz2bVuYCP7Rdf1npuZD8eEi
gXcCWcvJVw4xEKFPtReGt7UR5ohh5VtUbGvfCQADTKozrwav27mpwo21Xm9anxI0bKMqj/OhCur+
7vKClnfVe+A2Pyn/N3NxbsUMHaVLMz84jgOVJo8UlF3+lffdV10rD5M1/cHHmvNQ4imgm3SQpbM7
k5xGedSOz6oNdk1kIE6ImI0bO7bDjULCyg11Zkr6WFXc2YkSFOE7DMSibu+M/vc5Hs7R4aE8bO86
Z5MKeuU8k9YT9TAgzqDVIt0uJqUuM4GiWWGmDBxpCep7VvjcZ3l/Z4tiawhymS5So/xgTwrp3EBX
okhxgmNNJ3fY5RojcyXh453nRL+90B0/5SM87GNJ+VDl2tzY47XlgmSG9Ejn+V7McLu83Z2C0MMh
LVGO04n/gVJAotPtI3WMN57xtQ/KbQnMnptypps5d9aM0dg6RWj1kOfFax5q5a4OUPTpe/GmRMo3
H6U1Wr7VhtWVg0iqgWQx7Ncz1Z3kRoHSWFyao3soG927rycAgW6LwN3lg7i2kRxCSkN0iHkGpHfA
HXuIFNrR42aprNfcQB9uF9qBfRqzIXibplT9cdng2rKY7oQLAiQwSmHSQcyKXPeDMXMP9Uj0avUw
BEECrG6Edyt38xwbQ3c9C1njqOefrFLKLut6Nq8tofoay/YhbezXISvN/eXlrBiiiwx0H2AKqGV5
bLuJesC+aj286AhZ75EFVu6cAmrWLFTbjU+1YUouGAZ+priGYs9TEIqG1Llb7X20XnaRr2zhHddN
kc/DODQPpEu+FwWZ4hsB743QUCIeJ+sX4qTKYxVlf13evhX3m/ltiXeoONH7kI6W4WW13Q6td/AZ
kVR2cL6TEKZaGUa3CTJTn+zK1bS7P7FJusa9MA/sSIvrQKZmLgqyp6TI9PsgUt9ilWqejdzxLShZ
dSM2XrkpWeL/N7eoGRa53/fGFM4nTPeg76C9mtbTdJNbojiE3hgou5Tmz0Oaw9hWdW3w5fJy174l
YyxUnhhDnRU3zo9Co8TemI3COoWg9e7ikUchyMISnoYk/4OdpXRHrZo20ow1PjeFHrcHYWYNEDHw
o2emjb29rg3lYzhm/q3hKuFGxrO2NAGQlD4kMwWujBVEfXKabPjvXpnQLPdqz6sa52TCyjA2G+d8
JWBhgvp/pqSlIRBEjky9/kCd6NmxeO1oWv97TrntAAVlncbE9Z8NXknKIuDT5ybk+V5SFFJqFZGP
w4hoX7MP41m33svpRZDz+FuA+JX+I/SBkObQNAajC8z53FwRNL1rlol9yCCE6NLoFRaRL0wVg2ty
aEa0NXR/VuVmr3E+/ph1Ci6vduUe4EkAkTNnB7iq9AxVSpKojAJqJJCMPzk5OAA/DKZX3QGvktAw
3/DUFc9hT0E+zzwp3NySvQF+iMYIwQczfDveUvvy7t2sCncFdcANz1lbGm1/qsszMTuf9HxnkYeO
ddSD9cNY0nxkPiX5XfptfdSayNhlIDbfLm/liqdSQJ+58VgcsiqSvcmsbD9vAv3wPsCpRvYbhD4/
S7hudgRJR4Y5rs/+weoKC6dhUsRkLvd8hVo+gG2iv3rSE6d/aRX9rkV26wb89dZc2era/mdJBvzT
o4CZyPT1Q5klb7EXVYiR91+dJKx2M0imydjSy7s5n+tztMhcPqfVyhs/k3JJjhJAYJJUKuQIIFP9
R4aIlOdC2+Q2W/ERZwbEQ23PY2vJJT2zS+s0twft/5plM+V63YAzGDrnNWppd15e09ouku/gynAZ
8iJIHhLkljU4io7zB/Wh7a1fcz8wDBi1gdT+c5Zt3mXvRRl5FyGDIZukkDiP6p17SAZWhEw5NQ/1
YFc/SrWKHtrS9CD3Nt3PQEYAWFRef8ozZXrjIrLumLPQDq7jg7cCPveYUZX4JJIsHK8Psok7eKmY
UyEccOd74kNizZwizNWicA55rKKdjuTifirwpssbvvJ5z6xIG65YdqB4CZm0ZafDsw4zX504Dz6D
vTs1+JPPS5kWbgaKIMiryrhUu6uKKmFC4eAIgrfaFuVnoGT1NzXQ/a9KWxW3pJDpxlM8f0HpC8/A
P43va/Kz5Vp40hP+9tmECmtuBbDPFtUt+A9xF9c0L7yo1R8GpWd4vqqun8Lj0EALCHPrexwuvcyT
3fpjOSGo3YbjuPObMr8bE+IN2s6IOrvBFpf7ytNxZk/6mHYyKRNhM1XASunva16unW6n+UtWwqR9
2W9WLh8WRoOGEIDZZzm5iNQuIXCuksPI+ORjLNC0GdVxC1C5YUXOK7I4bIrKa+1DnkQu0+t1c9LG
LUrk5a4BtgPvw4AqxfZFcbrQ3V7VihnZCBdU3kF941VJt9fQfr28Z8vL7dyQ9Hkyd2pHxFbMAzQo
5X3ogJkaQy7sNtX6m0Zp/Ucbltr7y0aXB5y72yHdZMyD6rt8f1duD89+nJuHcGjMG12JAZwz/E+r
FMZ4Jd9YomYsDhuFb9il4cqbeaHkXr0x0+PRDbcP8G8Ozz5Src8lN3euin5fhrl363ReFjMganWP
MVz8d5MBCDAsuRMsAW1lpk0bx39lA3hMCG+I4uYYUjqEStMj+VkY1kE1ghg4hD7tUMFNOI5ptHNc
ZQs/uuJO3Nq0ichoKLbJvY4mosdsh37MZWqKH7Ebx3cW0OM9EgfR8fK3XXGoM1OSQ0Hoi5jUqFiH
Xunp5aUZnB+llbQvpAPKG6GD/tzVfzAKO/c2OPR8aNiGZWDukGdZDxdWefDNlpKMlVTMa6aIj1a7
OTHfCgmW1/c7t8l7NXZuIUmLhJowyWpVSV7bCpqRPhHKkxu0wb7QBvWmEmZ5n7th/RomydZIw5Zl
KTQIBG0+U/fNQ+5BlMTMb2rCaOk0w7+CyHlVvRSF6BaGxis/KtUu4Nwgh6hDkxlLYZ3RZpZfcZU/
z1KHVpXCwRUQ9vit8WzXw1c72WyjLjwWiw6ND1rFvFWLHW58EcWlO1XPdaKPYB0dZkjzckSF3qq3
oBhbtqQ9NUqly/xuHFFZTqZx5/lxCfw/g5xmcKetrtji6M8Lg6ecDHxuS8uX0aR2MG6bxfjsm0q/
VyflG/P2v+YyfmehbHz5u60bA06mMUkNuaq0skqLh7AHi/9cwwJ4N2oIjngW9JOgspp413il+H3Z
4OJxfF/dfw3Kj6NiZxOcXf2IVF6QhvcWpYVxZzPLPe4vG1qubIY3qzOrFiN19OXOI9HCA4EliqQA
04ngL9Cr/Jdqw6k5JsMI6qkxNxruSx85syfTT1UWSu55Uo3PPMjGjeUX4PJK/ued4m8i2LZsSa+D
RvNNxAouomb5X7Eq6qdZfGFINwVb1gzB3QInKQpvy3fYjGwrApuA45caspQKvR1TePphUjN9owOx
bgqkAhz09FsWnHZpWnkaPb+DVxlgilWwXKHvmPexN2wAq1Y8Y34EbEZq4IaGU/zcM7IORuOsaPUD
8qvFzVjC6dq31bCrO+egzVPGlx1xZWFn5iRHrIoA7EyZD899wDh4OBDVol8E8jwdt6RTVlfGCAZh
E+NKi4FwZVYV1QtKWjkh6G3rWfbOz+BRiUf7d4Ni3c/LK1ue5fep83lcmhIlndvzjRxbW/XaqByf
x9S1dn4/9Ds3g3LnspXloij3gqCcsSwAnhZwwiLqWu51/Zl5aVqbSY9CpPfNnwZrF4n0r6uNMQ7I
tC+DogSCsheaNnWC2OzMl9QOf7O+E2oTxQ2EZa+GjXTvZWNLzyBw/2BM8owi1XIrNVv9WQwIw+lW
1PwSCUlWMLRb4x5rpmaqSAgzCEyALZ9/qkYvC932AuO5FlZyr5fG97ilJ1xG+RZJ45qlOb+CnYPy
1YLLOFCGyukKXX+2hvA3LhrfqBpE4Tyh13s7XvfBkn6+Jq2ztSYETfbse7O0cgB2sK/Hf+XkrTdd
v8WbtVwX88sQ2AP7IRldYO4Cs7bKwC6TmcaqD27+H2lnuhs3krTrKyLANUn+JWuRSlWSLW/d/kPY
4zZ3MrkvV/89VAMHFqsgjuYAPT2APaMUc4mMjHiXtJ70cKfLWZd3roVk7dtb43rTvx5tHeFLrSyN
Wh3OgZWL+xcwpkiq7hxqVD0k/LG7t8e7/jpyDgxDib+oC18VOYGv2EOrjMU5iOLyONTp5DtNOt1H
UzJv5P83hoLdvtDFAARQml4t2wgrWmlzqzh3AQXiLk7FvR4lwX60+nDjTr4OUFwkNoh5zjIYhfUz
0gUxaMdlJs9m107fSlr6e9Ntk41RrteKUZBlQWWBdO0K0CfjUJhtHsqzahcFZNCIfnZYfAgT9iHw
6A/vXikgMrzUljsZTto6aAD5HGgMVedALfODOffuWdRCHOaZwtDbQ92avj+GWudqrotw/Ty42Vkv
i2AvegOkRVqPG8ipW/sBJD4YbmreEJhWW73tgtY2FxG1TmsHy4ceUt4FIAnVPbqA1lYb6Or1CUSG
7JMGAhAjCDCr3VfPSZybY1ScKysLH6zOUuH6jD3epw79CpgOwlTSr3D8N9KbG+NC9YGShoYPrPpr
STUJnm6O6zNvGc0jG/0wRdZ3sIvfB8v92vfv9m9esAAL8wzWGc1SfJFeR8dCdFZBl6k5Y9jQ+1U/
Ow+us2kCc71FcKGg2svjmpkBs/t6FKPN3Ua6U/uESph7ji2n+S5pGW5UQ5af8qoYCgn6j1HWbYpa
dJ0IwF2ey0CcF3KrHuGYVerf8Jz8Oxvh24xbdMWrLjNVECQLgURSWyM0rqavxv/InNOmfmwMJS4+
tJGU1YexBYUxHhy6JaFfBlX0Ge+UMv9PMggttHa1mAcrP7x9CK+Ox+oXWaLPHxV1C9UDpxHFdJno
9h9iSejP2uakBcZ7A8sCsiKIkTkCv7siwSV9BYc2baeLszRf4YDDAbA+F22xhYi7OgoMhPbrAlJA
KoCFff1FblHaqeOM0wU9Z7EPFwm+yRraJ13Ryh33TbUgZozovcFs8TFZRoSvdcPM0wq1XGAbOqHv
YwfSmyg5u35vgwPy316wq+uAgSgmcvigLICPW33eqBqhm+bMo144n0WJ1xmGWp/6Wpyp828hoq/O
H10W8PLLLQcb5Urr0rJLy2lxFLlMEUyKoYHCmrmbgr03Pgk6GB5uqMwu4r2rPagZwH/KeswugUE1
yymq+VgGrXoQxuyixroJLrzxVXgCAK9YSjvX5GTq2tDTlEleHHuh8jWheqcMm5jJGydL0KWivgql
jhlcHfHESVJM2cPyaarpWU8mfdzlGS1S+93dcYzw/hxpNX9jpJCnpmF3KZFUuEPVtt2/aMPQ+Nxy
cbvxUeSotDfYTAj/rcWia9HwT6w3j0O5aDnPyfhjknF8sPuh2ojKN3bFq6FWsV/i1oM4lwEvqePF
Xjo0brqWHV46PKYB6WzBBm/EDbqrvJgEjTx0TVYHS+ZjYRtd1SIFxkMwVoqveY6+HzYDp3ExcYAS
tiWEeusTAVItGpE8ZlClWIUqV69rJ4KrAdS08CoNpxQ/kBOlsaZzI2NvV3q8ZXNzawX/HHM1rWNW
oQYTtRRu1eRXmuTycx+p7a7Vgi1Q360JhSSy9MgRnLpK+mfNrYNo5Dp9KRfEOnViMYTjsZGEEVFN
2bex2pQDvnG2l0rxoqWFpgJgkdWU5mU5NcMMuzRJ3PQ41dzud1EvO2Mjr7yxdq8GMl4PlLg5+WsZ
yIuYQIMNlLJ8GmrBLh5NRJanaguCfWPdFvwuqk8oZxGSVx+mAQRDbzhSL6qpYAJGm11kfjfFcXRQ
RnfY8tfcGm51GnAXVieUraqL2evKQ4xyxSHNVfkNdEX65d032lINWeyNgdtdZegoKlatgjwCPmo5
wj6ZOA9FLveZkj6DPv327sGwgyRrpYLwomiwWrbaNcK5N5tLGyr3CgYC+87IEx/u1uAn4CreHu3G
buTFxjuC5hDeXGsbMAtRWReYd3MJDRB24AqNXamW79aBIGrBr6FLAa9y2R+vv2nMWokzhjKe1DKz
dzmpyKV1oJn9F9306zP9eqhVxEqaArM9W8FMIkbxpoOxsSDmXxTyypg6TDZsyaNcb8TFXQ9xb+Td
qJitJQUMmSVx45bQfUepHPQeZcaObOeEB+tWKfB6tV70ShbYOKnqlVN5kFrRoEWZOLlDX51fpHMX
ecx3J8KvR1kFYCtHEqQbXedc9SOCL1Pbq3SGp1SzPmZNGm1x4K/jlEk85DFv0TejQ7kaTsqgqtLY
XfBsVrlzZPQ9KLQnUQr1NDrF17f3+8Zg6z5dj11OmM7COetj/+mFU1wF0B076/6/UPC/sTMwHaLK
jgWRQQK02out2mZdEHXsxcIxjl2CT1U+oz82L0SKt7/rxs7AGoucgITxhZby+oS54axXVd2hjkDt
yfBUGTWOb0mjjDay+1vfBFEUXjsmAbySVkc5SRNEVzU1u9iVEu2Rd3kyFGO6E+b87sgEC2ORPaHw
TQdrXecxHaUD79+VDzOz5w8K1ec5Mou7t+ft1uf8Mcq6xJOYPGW5fPNLavbDYbC0EPRf0nr4tmzp
c1y/qPkg1E5gYOCmd7XPIbR0iaZE4aWSSfu1TcfkOBQ0YMJC746BXRfSc0wg1JABx7vC2Ez3b0TG
P8dfb31N7VNCtJldqijTf6YmHZJJo2OWWso4e9ZUVIcWxZbd+yeYhgz0DLSxyclXWcFYpEqvNGZw
yek59oe8DHXnrizrOLtXyH/ajeLqEixeVUqWUufCQSQgEybXOFxJL7DMnCC/hG6YPOph6/golbS/
EdXA39iw0o9p24zeaP4PySQjA5OlVAIMQFvXaPo+63NZTsUlrk25Qy2+XUxdiiPSs8YxVxmTUL0x
uTdOPb2nl6yEWvI1cztzR/wXkvISz9BGY0Tcd7O+qbV/a05f2DVQqRGKXL87tCRq3AHY3cWZXI5H
ULBHi0rcOzJAdCJMJr9JJa4/Y00d7O3dcyNcoy8DVc9caglXKMBIKcsu6frigvTLsIfQEHkohN+V
hjXs0GXZGO3WdFLzWriKNrFlLQhbpPkizxrIxafXfo47UAfW4Hx5+5NuHEPrz0GWX+KPelYxuIEq
hym/vBhzDBmOypQ1/oHz+agGMjomhbJx592IcYu9BFj4peV7jU2Zh3oSRlVcTPDO3gRa+ACWsTzI
AD782x93YwaXEjascZRfwBqtTjsPUDtXhyG+YN+ph95g20Pg23jlxLu3B7rxTa8GWmX/rtUMOdEy
vWAqgHdMit0PCmfh/ayxHd8e6sYepIC8oPrJT5Yq72rBcEyM1KyJL43hXtQkeer6Nt7lkfrEWr5b
BY+J4z6CSg0Yb+Ftvx4simar0fo5vuSp4n4YDCM7IptoXWxNbtmB3JhCFAvpACy9cqQSVnlXIXTp
dPjNX/KY8s+LuO1oSp8S7/e3J/DmQKSh2LLTFL3iRsz0N4qmkfKiB3MMyg1X47zF2DuKEGV4e6jr
OxZGLtKTSIstZnHOalsoYnBlViAMoreo+kWq/UF15sZfEj3RYb02OBZdKmi6hb71krreJq+HXm0T
aaeuNaVGeAlj+SEfF5PXRS8qs+uLNW+aat4aDQUNywauybyuAfBREFRJrOnK2bHAR0WTdkz18CkI
i+5QW1uftvzqry9VbnCb/JLCLkFk/bK3skooUovDS55U88dmTpx9zHW3sXbX2wRXrUX8hJtswaWs
Yoc2NDaUuV45K6Xbelba4x6j9o0fqZSQ394m1zGYoTQ0hWiKLvn5aq1qpwE1VY3KucFLHDxp4Zpf
YmCC9wOG31+WyHZSyk3E3o010+EXI7RCdgAWYfWBkpp5HvE4vaSNdcpT7SmwK8d35PAFmsAWP/3G
mr0abHUSMquKTSNkzdK2i45p25Ld5oW+kW7dWLMlcnBVAtHldlnFkGTOajcYCuVcxiZTmMWI0XdT
/0FR3HlLce7GFwHJp6S1MAJZudX0Ka1RDLaRBmfMrtuveg4lvB+iLeDqjUWi+AJL7qX+fvXswLU7
nTV4Dk85oIOdWckPCOglHl3NZCeN5ufbG3FjtPWeV4okb83cCc5hB01NGMzflKXPeY2M3rxZzb21
WgutYeHlMYXrRC4xI6enkKWcQ6m552ZcEHomzIbWBoPwP3wYfi2kbWQCpP6v7zG7M6y6D6v4sZLc
zxSJQ8/p3K9Ti1OBK7cqFjfO85L3/7/RVpsdj4fe7SqHb8ridIdz3ud0MRNaUAgvI3aFupEq3ppK
zC+XxIDihbHe+IVuBYGqGME50KfiL8SnuqPIU0xhKY9uve1vbRIqxQuWE0ojULPXc+nKSf4b65t4
wDqAwriBel3eytjLkk0fkGsywMLxQVAF1BnARzgwr4erzTTRWksqmGplnzuhdtVHfXkk74TZNf3F
piNa7cZcmYaTqZeD+TQKYzSe87Cy5INRxLSGm2kBi8lKtluVxGteKb+dA+2DxSbmXDX8IhpxVVYG
XLO9buxSDSunUmC0MdFQ3bd6bni4F9qoXiLaNkFQRi8u2XJzuLEguEXAraOsyYPvCrGhzqING0fl
JZ3P6kezD8LxMkSQ0vyO2FQ/zjko++O7TxTq+RQPaHNSPVi/bO1pHp2519ULjZ/80KnwMVI1eqqa
QJ7cbotec+sTqeHT9qFiQR16tecQNtFE6cwqojcmby2nU7UfsYtcf2lK+7luLf294nvE24XTSopI
cLqqE5DrNFYdK/U57K2HJuE8mcP8W7HCdv/2PN44ua8GWsUKYBaR3WjufGlydCmDAjHRtEFaSlsK
t28PpS26eqvEyaFVt4jcLqXNNVW3zdM4M2p9vrxIwNojoqh52CS+0gbhnV7KgKDYzh9UdZbfmtFy
fdRAq0/psElLvBEgwbfRueboLM6Qy3L/8eh060FPxrA3L2GOaUwoxTlI5NeuKB/0PM4PmN++FxPG
cv454Cox0LRG0SvXZpYHYX7pRvNbFae1X45ath9m+W6kFsNB14fevgSHq6jQ1paQSWPOF1x45tHX
Y1V2p8w1cud/2D14ZWDfC++UdHg9kaYxNKNo5stkRuVRqKN6btB//wvWd7B7e/fcyHcc0KpLpooK
DziH12tWUxXnIsd9QY1Seq9CdgepGelGmfXWcfhzlNVBt9symGUdqxeWM7sbzMg9BAqPs9bstxRZ
b8SU5YAjZr3cnLAQX38QEDdn6GURP+roQR1K2xl2gUkDu6Gt7ffq+3V8KVr9Md7awEWJOsCjNvrZ
YGKqTw39mJ9p0P5lQEjYWKobz07IsQBQllz4WgGkaFGqDsAKXnA7Q7woq1GzbUox/NPpCOCGdt3+
p+7m1DeRUNoR14yNbOTG8f5j/CtJkKx3Zj0IJ3gJfV8ds8q6j239mxr18y4YROjN2Vap7Ma2WWoG
dM95DoIMWG0bVwtyuFAj1hw9AQUNh2A31NLcJ23313uPAUhFSi/AWImlVxXdvm/HLhuM8dLFTfud
lEWeFOyxDm+Psuy915EaACamRQirAATggfF6b1qWC8xelfPF6LSfs3YWsf40mSiwidr4Z2ryH838
9e0Rl5+4HtHQeL5TFicmr1/wRqiJ3FEEeKxkFD86ugDfKIpv6XBc7wxwZoveB2VRUIrrezwzEPSp
MlBfaqz/zrP+Ezv0uazM52jo7/ooL7auvCUqrT8L9QYWjCRlkX17PZEwF23NpcR+wZ+p3uVupZ67
kdZ1AJP1yZ2g4qtdPRzMIGrvX5j5LS9wfyGg3mmNgwf627N86/vtBSpM7qzTeV7F66INLdFb44gO
SPBreXNPbhbscyAXWj9OnqFuKdtfHQzSZqqEFBUciDzgPF5/v6vPWpUj8ItkWi1/h7EDwyZHnUPV
Ny+95Ue9murVUKt4arS2tJo0ns9lb51eVPsD0/j+0r6qHXpYb8/kjdFexMNgOAJcuYox4xxAmo9D
4zxlvOiqxv3glBTSFsWaCEnmtwe7MYtAI/HFRE2Cl9162dCviAWoLVQ/NQR+1b4/TAYQ+e3m/fV7
gnuImL1INYAXvso7o5GWjQO49TzVvasdy2nEe66Y5c6UqEVAxW/QZ/uMkAR+PeOQQZotHKsXT2Y/
5VuV5quQsPpd1mdnNDQGDRDrQLhWv9On1tF9egVZvHFKbwwEIZC0fkEHmBzX15u0n7W+DMraPU8B
L//O4ulkQ/w6vL2IV7fii3ogFB/STqrMa1kQxRR1Yk2WczbdZM735UAKd9Bb1YGnQg8+8FokLDCu
GmJxLyTEc5vsNN/41KvAzi8B7pyUEOLlddEtMmOziAYcXfSRjngVhuUxnYwo98tqDlzqOovrqqaX
H7Kq3sr/t8ZerWcCATNLc9M+i6r8W0eZALGZ76oSfI0z+8NiwCTV+N3aOXzvvxxClIEWiZTXS2vZ
RSJdazDOdLKcfZgF4VHNc8X7LzSPrmIrjBKuFPoUYIdoz63vzNyhIleWvCHUPkB0rAicsvCcbKjS
0IsUwuQxbuJMHo1pHLuNcHS9hV8Pvoqz2jj1jqJN6M3qavAk4LccArMrN3bPdRzSQTnAGMPYief+
ulA8z5Gs+Ov5X1pQPLNcTYEssJKG722SMJlL0REh/8XbbY20pLqeJEGrjWdUxywFcH8IyH1oBey4
rB8DeXz7bF4/TZfxeGsjsmIbDLiShI8zRx/aUR3P4IlO+Nl8RRL4N9Xvk5qLJ47Gtynq9o0+/ran
+C5ThNhYvxsziyIs5axFLhvTktXZKOxq0IcZtxK9S8UxVOZ2ZzpV9A0puS1u161vfTXWaqNSwRmp
+ObjedHbXOBgUOdrL6D4+uJzUzXVZREqclGNzTSo+9vllOtI8KLCZNNWgPplrLMiYxa9E+ttcM4S
092B49V3Ja2dh9gu6/2kTP39iPXOvWNOGyDQG9PsLG4GC7TqxUrvdTiYkz6qnYyB0zD8ZszznTUW
d4slzNvbaWuY1WnsYwymhrEPzg3Np2U+kSw51mP06e1h1jkIRrSUFUwSOuSVaMOsFnIueCkjZb24
TySFVw6o5sVt+ZCGTnzvNuLz26OtPwqrBI4HdGK4sFR610KHc5n2bSh62mpZ2cEtwNQxDklWbXf+
/f830mr6sjyXDp4d80lYofkchwuEsJHK/ajl+Ts7NnwU1+FCwlr8uK4IS+gapXludsODmFT9W5kU
eu+lThN9rlIEZzbC5zpIrwZbAyq4N2KpJOl8ylEGqA4dBUx6sPrcBRvh7MZSLdVYbnqKwtcc6RGA
MS4viX4KFBA/XS7PAUJ/e+ghG+fpegdC21x0GwmdzOPVe6rotWyEqMMmz+JDaId3c+feoRVBx7KL
fr29LW5MHzgmHi5oYPE6XUeNWq9hAgydfmrMya7oDBnaTxGZW4Ki63ucM4VSBFc4YRi43bqcHU3k
ZaTx5snEZbbSMGct7f5j7BjfgRWdLXtTLOV6tRZVCiTw+DrQ92tq3mhEgseLy7YA4zp4gVolEArS
bO78pC3GrZbe1fdRQEC9jMI5T0CarKvTFWUBVtmlMp9KbgG/qsC/dPP8FBdF4sOyaXdZSd/t7aW7
+kQBbJE2ylKMBDS1brVFoZYkZqI5J1GZ037ZkBUvhl3kbDb1rnbkMhJ3+CJBQKVwnfAlVW8I9F+d
U6BrT4O0z0EDrKLjrbLT5uLv938WyAoYxUAyr2VusjjPrFra4vRiXQoSSN03bqo/1gmUnreHuvVd
8BEW3Djw2StDDasvsKXr1fESC+0pzoWzm6r86/JyNyrUdd8e7NZy/TnYaovQbC4bPZnFqRwpZwFi
qg65bJvHWg3cjUbHC8P2z2c7CmvQOamaQe1a0ubVWHWUWGahZ/YJ28A++RTkGMaHsxsPd+ZQZNVu
6Ca72DWLcG8ptUXapG6OutpUi9xYmMd3baXoyf8wAaj0wZUlG6KWvkrHZiOG/E7sPJlDMjmTlwfo
b/n5EAj5T11NypZdyvWEU2ejgggZmW17BZq3RRlNQi/1pxizzzj3BdRZ51TNWZFKr+37rt6oc1/F
0qWw98eAqw+UMnekqGflFFZmts/x1vGDdLA2btd1nkduBwiUdjesRIDWa60OUJChVQztYrCJnFBQ
QqmLTe0bM3CO5+4xrNEULbeKJdcnZaECLM8UCon8AqsNpeB/bsXBmDzI2B3a+z5BBOUjxJ9a/6vq
zTnwkNGf7I2r/dag3AtQR/Czhw6+ms8ktGPhZnnxMEeiPmODmVuPk5YNgIrh/2ipZ9VldXj7lG6N
uazxH10szLk0O6SN8IAPre5X5lA/TAW6PCEc7J6+76Y3zI1duvAIqRvS6lnouq8HzKAXFkgxZg/p
wCNTrSD94Jka7zhE7z+AC6+PAgX8Prz51hUvvCSaWbgkFjl0bjhiwb++Y0W4peOxrsqwRZc6OjGc
gsjSsXj9TdFgDaYSxBKEocSG0jzhAXAOU+UrBuaIqILP0EwqE5Ze7t5evRuT+Wrg1erZ1eLwC/n/
pKf6U0tG4htu9Zva0Za72o2B6IZA2EWGFX2J9XnondENnTy1TiIYhucgNfKLiIB0ocX8XtEmAAiA
npa2ASVE7qrV0ZNZFrlVWZgnoMM819V59haOVhHIrRvqOn4tIy1JJ1XKG3IGc1I79B7N02SToDXh
EDy1Y9x9e3uNrk8YKD/SJd47gFCpi77eHL3W1gO7HB901Nm8PLG/dxHQncZ2v0ZmY23EkKuH+TJ9
C6Br+W+akOtsOtLULkmQDz5Rvwurz3oGN/IZn+Qk9jMNDy2qSQAxtH2uJ078NWx1ae/mtrQ/5WUx
PyZoL7gb18T13uHnLVAElnSB2yx//0eIabOEZ9/CsCKpEwezsp6TcVT3wOe2uFxbI622juZCO0mH
XJwaBZJV2EbfRTPgXdGZ/7x7TV8C9CI8B9B3XcNKOnjBll6Jk2p19TkHdKgdmiVu+jH5d7TvtULW
G2f9xj5CSQFxQoG8wTVYJaMemOMRw7kIgOxD+Mb9PWMKlUIVHt2Rrdhy43SQTC2VM3y8rhmas1W4
FqY/PGHGhVve9dDv8P78+fZMXj8kSNl486HqBL3kSnKR7kHcDaqVn9QCpfCuIZcPjcC9w2nuV9E5
v1pns5y7NeTqBopEaefLW/RUFfKhcacfqhLVnjMbJysuv9KBbTbO5K2VW7KJfxuuNFJfH4BxqN0W
X13ztDTMAuwz/HLo/ppqkFRFtXUX3Vo2mpPItPB0R5ViNVgkgw42XpU9xnaNEGkdKc6jJjB4eP+6
QVijlQR+boE/vv4mu50UtS2obQbKqO9DJWxUz3Ra94wpiZv70xwMz2NXbQnf3ZzKP4ZdrZ1FRTfC
bJZNmdnDl2lIYv1gmr0pvbm0gx+ZY6fN7u0v5ZNujIr8AUHVQdMBlaTVnGZSTSZ1TlUcrsOIuqLT
1p3XYHB/DtVkTj2c2ItTorbRkf9ovj0M0+QLLDWPYwEy33TdRHi5GMVHgW/KvRRT9yt3AbCjoBM/
9gEt6m6YxGnUiujvF583HEfajGrc6IT7bArl7yo2uvxeVJ38bSZ5Fu7SSda2H3d6a99Td87+dsY0
e46bsRr9YOjLfB/EojgGAIgPOfIdP1QEcWe0+0Kz95CVVD6FutJX2GzhZa+OVfe3yCflUsWjfWeF
aEjoRqJ8C6Zy/BHqsMFFMPf3BahJ6cVjZ9/BzjVTlnyJf/2YDYd8Dp3eG/qkCXZmjLvBYeC4D54+
dSoeuvQl71CCqcj03Kxt/TKe+o9Fagzg3qUaeCxl+p+gm4ZnuxGUFMJQfo+hQFJlXezadTP8alAS
/QYhbth3amWC1LQD80tgJtVBq5RM91LRTvedFhoPhTFUd7E1iDMy07DG9DFF1JX2Rrwzm5qGWKgU
2LuEBUI0IfSaO7XUkXpDV89qPUeb9Hkf2kAyS2w8IC+q8ejLEnrbNFnG84tmYI+aanw0U8jrlTST
n6reg1JB9WO8o2Kt/wdT9Ogj+E0jOVKFie4gRaLhz+M78jsjzp60tNf3OX17Em8L69M8mvWDmyhz
tnft5XE6p13mTQktPLPUsdeUeXwoa6r5eqqU6hElZ5KIQNUmzl3eVZ/UJLQ+zxGkHdXihzh4l3Pj
D3P3q1S75oPbYc+Z2yL91Uvh3KdTKSjb96hOqABTfWNW4nvsD2Iq9p12TNxsOuWVI0gqZ/eTwNNB
+hLr410V8Hs7VdPqe0VmrTdmo/0fTHMaQs08l98DhWeEjvr6p8gw+g+VVKddXcrm4HSO/tGZp+y5
ywLsDNVczoOvF/Yo/BiVrPJu2VahR/RQ/GjqUFbg9fGIDJ/TePxFnfl9i1B80RH8/Kpw1FNilyQv
Otan38u+hoLomK14NLspucig1b+FgdrYXjAZdvQgCITfJ9Ue0AVq6EFXY9j+DO00POD9457nFrwU
BIyRUnQQBne1mQy5Twmo+KlMQXiK+075Rx87a5cACfFnBamHaWqlstMcjDRzCdDyEa0jFwm10RDe
NNXR3/HUGp0nkpLrRc8x9kGj09rFqH97g6Ia9ykEslOn9eLHC+aYpFruKcUOvjMUHDMrJxd1kgHr
01AZfsgMZ/FYwkYJKPVlXk1vAg3EVs4f83qW8kteNorKOaK8MqXq7A+o0VRebmKK1pAzXlxjYLn1
1lA/Ek361ne0RHJBUPmpKuwdOHfSr+CvPkfuVN1PVofEhQiiky0dBMk75AofI8Tjdrmt508yrNVz
DsrtyRji8qdog6b1bWtQHlTFHZ7QeQr9etCNJzws43NaWVG/V9q5/itgsoYdw7SXtICjQXTpjnYe
jk9GQKbh9Qo23zzzEUWuyFQRlYyM0gvFGEREBWlE/iALRL6rkBYPlVzlAbPW7JtQC2x30iB/Wlyx
Ds6IVI2Zz/ZzI6cp85sBJVZdsTHqzOzsIQ4jflDVWPD28F1TvdQdsw+Jptd/6bkWXrjetE+yZxrq
OS0PGMqlfuHg4eWkxeTXFk+F3FxWNJb47c59N3hdN8Q7xZkJA4hdMUsc4Mdu7uuHsMLPYSg78YNH
SOjnoEFO40xrXLTdtJsClPbcWejdvlNcMfi5G9uo/Fn8Dyo4Xr+7dgB9PVt5E+30LpN3rUIAfRDR
FJ3NIAmexaBrrZc2FOw9OhXZV5707NTWkfFwHwxjiTjc2AyT10dufSZzGJ293ttmf98rydgc3WqW
aXDoStVqG6/O4uZCV7UMH1Nllj0mMV0l+qegGp3kaaxrA5uP2pw76RVOEgfnjoyVClNYa2F676ja
qJ2rlp6sHyuBZuzT2EmMg+JUXelFdq3gj9DOwzGQtpFcpq5AfMep0sz1utZ0h1NZG86Pqovy/xQI
9jte44ru1zwUrY16pJskn7KxyIt9jVCQdlcIrdDuYi4DuQvCgZ8taWiJ/WzYyr2e99V0is04S3dD
qkvNn5qknY6BJVvuG1WtS9RbLGX2qtKovnZ93D4DcU8vfdN2H3AunyIAFiL4YsvJoDqrOf19ZjSO
7dm4WXSeDHO724uW/28B/DL3Ai2wbQ/fFsP1oNXKeVfZTiV2Kh3vybfBu7i/JcNYfiGLweAHYDuE
kpcaF8e0Kat+D6lOTDt7DEblo4p3TrEf2rBqzlxDztkoTREfnHkUwT3T1seeGPop3hkNaLCn0IMr
Z06eWcZqtFf0iYuhLfsMkog7gPiO5jJM7pQyDd1jrE52fBBBGf0KozGIfcMYsZ5HNUJ0moeXQfml
Cyv3wSonrh7SOseim9sM1SlryFC60gzEKdNDU3hpYkWhx1FMK6/TmuU2GhMRPVY1iPB9mmV1vFt+
5e7i5mmt+h1d+KdSZqXj1c3QAc/utfGnE1lJdi/LqsSYoLGL8gM+9eqpJ5iGpxwErUIFpenlnhqq
Oh5g8mvmYyAwo/ZzEfDnpBhZyaTHBIambSJ1l8Z57/q5ncnuMoxTLHYat3H2bbFqoAvfF22y70Se
gxeXc6r7ed2oT3KU3acQejRER2KkF7Risu4FFJ/Rs4KI7x3isE0qv83GqrjHDkumd+XE3j5UnUvm
lYI2T09p0wvbKysePYcsLzF0Ji+t5YOpjjr+47AmAf0Tz1rIk8r0oZTwew/T7Eb/gPNw+53TWsOM
JHHc5UdnKshXOhDSPyiShuOX2RrjfsfN5oyeWdVhfg9MNnEOkzoWf1FipqZND2GI9rrZ8msHEyW+
Ozxtmh+xIC33NGqZlhfPplN68+SYPfihhC8LLcf6pKoyq/ZdN+G92oDzCajZW11wFyRhrHjCaqlg
z4pdq+yqOvlhQtl9CGigOH5oWXm+yx3IGndO0dbiY4JLgLLXVQVEZOlid3FstWK0PaNuUnVfcyGH
3gieofseo3UaP6RlIruj2tQ1lhGJzF0f8Q0uCANtXJKTMGNOScOJhcOiB3w01B6OiIjjRPpNJBuO
EgYBmTfnQ3bu0ApzzqMuWohmchh/BkmlqPflSA/gULWq+NFy8xbMYCU/O1rLDtAx4QPlO45J75Ek
m92OrgB3uZoYSec7sUzGXVk7wz/EzPCXVTVx/3FSnWTBNiiGF5FON36FLjaAloHX1y5IKCM/lIql
zdC1qFtTVOUpHThmNfvmEKmGNxjx+LkeSV4+Oqlkc4TQNPKjSGqtgERck84lssW3NDUsNmUlLcTx
+oYstU5trYHe5g6dX6E1Tu197IZnNbbmX3Mz6MJvjEK0mLPrdenJLirCxX2e6ahDCGZHLICMeZ/3
M91C9MhIZkvMmEFW9iOHkI3NvydLpY4CuoaEKTW0Wt33kd1HJyuCGbTT6ykcPZzFeAwFI64THwHX
Txr4j4iER62jAkBILazAR3dEtE/CqkmHQim5S1kBK/NNPeeTA12g0zEQoJw7B4mw2Yu5nKd9n4Ss
ldmn/Ek4lcvst46beePUaP/EnGnda5w2+VFweTFSjCDEIdTL8NdA1yL16qJgoH/bofMsOxpRhlkN
zwMnIjhGMc1mJFD67NkMGs3xpjhIPwbUIrJ9aEqZ3JewIi4ahy89KKkr/inpBHxWS1xFdiJ1K7pZ
qIpMHqeEPLZC+iDzhqEIf5HeIqwpCzXmPQGicR92elx/nJP/I+m8miTFtSD8i4jACPdKUa57pu34
F2KsAOGFEPDr78fefdqYnd6uAplzMvNkemN9NTwnN2P2d3RPRbzx860fd9VHRj3ZmpUw/F+2LV7d
jONSg3wi9rn3GH7JrAqi6e9W9923Kek4ba2c1O9mtfGQu1IApSfSiPNo2/1ju46ca2S78VznIU3q
i19Y3vzMiTBShM/spIo9HmWE1O/DRZMr+NjzGBWxP639S5E1f5GJ32PjUxzm8mwr6WTxWLvjyeIp
Tg9o4Apeg7nsfyHyM9PT4MyM6lVjyy5zkwEJxK5k/V4pQ6Hl08f85L33NiN8x81og5v71q5wbk0c
LOODWhCC3Yy/+EWOq6CITr6PAD4T3iDEVQSuvmjVi4umwGTPJoJuwUb+ZR5m+gfgRLh8Y31T53Jm
Wi6PBh22WRvQJZ9cFfMVIqR0+rTV7LscAj2MM1gB02a2C2faU3/Dho+KgbEQrXgzsL1ONOSSK4lI
R7ehUGvnMf5MJmH9S3uO+ktmYNE9hlUXpCdBERnexMrPfN62evzOgDXnlwbUCs7zXs5BJl0kzDfp
r+zGflFUia7d++ZBEt/b8kAK/SU1wbGtVgeJalskTYGxRB13j8shk3Hn/97aHMOyRamcP1Ikht6T
i89enGFK3f+SSuomx7OT3yyCkt82Iscq7ji4OT8iAgd/MqZP7udaBt8L2tufqnRFmR9zAn9ZZiDD
iHPpdJO95DJuIxk2GZ0eSy0pjnaee27azvVGGNW5qr09BlDWQ/tbxJYbCq8burdqoAp9tf1Qf9Pt
uH3lZIrkyQ8mbkuz7VjSg5oQkgnPdOwj0BSTkzoRfLcBw3iZDUcWERU7k3hJTQxSZsZm9zPZukA8
LhROQ/zjjsgsIHKjPVdBoT7jrcVQQeUZLjFcHvtn4QAIXSnZ5y9b7fH7Td+k/WWagML6pGS7mqQu
o1vZ6eO31V6FaA3conkug5Yvga1QkTBVtggPC8+O3+87pgle/dTER9Tz0qf30LP+16Rb5+60l/3O
bdkk0/A1nSsSlUghjV6LWgniTtaJbdYW0dhcrIhpaNPQpPkeHIPC08owOdgxhUCfTsqcFED8m4Qb
SbLCCWpxJlPsCBZNxoku0LitzDAZZGUXlAUDhrq19rKiBD/NKrtxnSFO4pXaOOYdxb2Uyz0p6no9
GbuL6ZLYeDKPZivtN39vxZ9qWsQfd3b87+0azM8lW3EBPlh9fatnjHs/FQiOO1ANKIWMU5J/b4uj
RTGi9dWNtC7zAX6DN2mxH5izKozi36VN3E9TuhznOEM7Uw68zBaJooJJBF9pKghp4/JrJGsuF0qF
VeX0EZxwyiELrw4g6PH79Mf3YKmLKlNMjjsZHkcsxHGMtX/ia6UTadsD5x2ZXuWaETlQPEs79SL3
nVLsuWxSpS9THOwrXWdUJM+VsO6St9GCHCHT3rr+8tBQB6/7pDnONIDQ9EGFiTWfFclDOH/6xJDZ
pCjL02YKe+VlciccFlIiVWzkgQZeN7aymeu4XDebs7ufknLm1UWmYHZXN0GG+870DXtRea4LFp8m
Kulv1K5V7vfCv/D3plzr8kfSMkxl9y45M0LYXvBSKDOxmOSqxdI90C51Z0LEmu9G9NE90GHyLaq6
6EyipwQwiO1VSCYhSskk27CM8XctTPlqYxCRrfHUq+h0/6OdoOsWDweGBUQkJ4J0OHM8csVZp7tO
gezvupzGG2dtcJ2bDeFalejtUqazf9rner7HDQdHqJ3wOmtwDNVHwWnempEgSBrosOM/FBEZeNzp
6bscqhoHSQFkUWHZ4ceUP0xpIY83xOQUzHpfd79kbeHXmBUtd6803ljyZpwabGhOH/TWS47KCUHi
GJEJvilUP9rVydWBO/+sorA590FCB+E18qIcMnFpvqOHRcwc2Y6P7RhtR5Vrn1V1VM5f5oj6PzKu
eqDkDx4GnBbO4wYEFx3t8rIBO9rq0D8G6XwS2gfGIVL+XW8et8v/XZeTcfsNJT9eoGWjrAgQPmRj
AStCdl77bmoso5IQXNhWnrfmVUCarB3C5ormUf3D2RZfJ7u6fE0GW7OuO6xo1mG8+GMcOw9jGkb7
BZtAiXXwESGDDQRnWtnY+PeIh0hDG7GyrVwzu95JlEv52rld+ZrUqwXGMNEPXEnH733ZubcIUACw
gsH51hILjDlMSNMIBqh5nzKLHOBGpO59blosWiUP8oloxvR94/x+79tuf+mrpLnaSfAR6eU+/fcG
ab+8h8lH32/Y++9UZv2jY9zyK4Me9pMwdPQpG/Vz2vicJFWBh+/MkOUHWeOZOtb8CAiqS5GblA+a
fy6jg/hT7K3/VOEH+TRq8TdRyZ/I652TxOLoMTJ7fWVpRSez+PGNARF5D7rud+/MYz46u/q8SQ81
mEV4RrtUU/CBuKPxW2+IDll0bmvds10IvMbEbCNwzyzhk2oX99zxUp7E4gY4gfrL11g6I5qgw26D
lfBuIzOchWKgcl/hosSMrdxSQ6wrz0mydTjmLpKy7SkcxRJmdk9whQ3IgubnAG5mBjDsBJJ4YI5X
2GFOQPTMFy7jmT9ciQTyI3+5S3+of1IIlK9Vkx7l2qq9K6B1kieKnBOCQQBGWo6iotycu+h3FqXj
6y+mlsVLSWjpSzdzxvjxznjkEEZfawe/u2q0hBdP3Zc1TRpAjtl8l2nX5VsVrrc2aQwQlWFg2czO
CbWvBBuv1+eKTX8TTcsVUfEpAI7Gd7nV82+zVuP3wVoWu1wCA2A0NJ+oIPbrEkP5oIuQ97Q1VXwK
NkqVXY/4KPgVwyHkm9jq4jcMvhofZLNa2e5WcPDPwxCd+607ih8LAtZ1wp4JYJ2fE7zzAEccmySZ
B/xz6QXK5NRjYZrB34HwxTHAVCbiEyahy30j2AlXEbU+Nz0Dvboc9z+oQoClO7N9n2YyLNSGsYGc
iwHmLQUckA4e4IwC2atvVz5ah0PxFhnmHQBW4KlVe1GcBE8Ma4LH+czoF8qT91W00wmgYex4J4X9
uZBIe1Or1W8uxAYQYBva6zRO5VXL9rcZWo7niYl0fLpBhFpfXAZJQFPEpMUFJIblFiZTziBm+NgR
L59P3oK1l+i2r3ILcXtwmnHMS7ot7yTXxPupJfsqM90WfyfYsB+y1DkMKxTiRKGWIk/t2p0dCUpe
caSek5QTwrgLRY7DNZuBa8jzFmLkrTpMXlRPFlwxsV10VdO3Seigdxy33RtQj3uuFJjwGGOMYEmK
v1vL7EsS4j5RpO1xyjXqYqJEfe5F5/7AuzegsaQNbqM6yKpjEDAJC/+1aLsYO8t5vP03ifmfPX+h
yz9Rw7yyajgaPQbA2C/4UuOc+5UJ945rbxIAB6wq/3C20oaQ2tYbKNB1HF6BudMbmbz9VSdBculi
jp4xQrOUeEcMYzuz2KzW+4sO2MKuSir+jHDb3vric1QziC2xMkEYBzVh+8X+TcJ0w2fc946k5QOW
9Wb2v8StUmMw+hGUVn7su5FKQDrz9E1P5Ckx6UGDvDNs9VRTod72RVWXZbZOVqjY/SSpOVouUHDS
bJub9smv/OK6tbQsOM9Hf+1+GET+Z06TdqrMHUctb0xvgONKz/KmtZR/KjJKaZiFJvV4iDBcHIDh
rV+Zx3YYF3Vd4wkcaQQiGQmvADk9FM2DM/cfwy36pboq/DRi3fsEFkKf6i9lRhnPlYsVCeg0pymZ
PJoGu+e+HNERgQGJioPIZ8/9/3VvvJ+qZJsUQ9tekrlvMf6a5zDbggazwqCgAiCn6yI6rHbGhN2B
lrWigyur8eRgcu5kMHGBlzWj26CmjfrcKVhlbY1Qfm84O4Amt/ddROE77w1calXU8iPWFTezATXu
KYSC6Jv1U5ta6iMxooC49H6vLyl7jhk3BYhCsQG40bnij6wocHc4qfXaqNSJH7CmHLzbrvb9o1MP
1d0lQQHebVevve7II2aEZTiZjtqo2Cb71sfOyux15+CtLesDV/Adsbxsu1i+4Q02eScrq/QP6loP
lM5EX9tj89lGrz8E8y4Zp2d6qWonvEugvneAPLNfEIz1n6sIToy8lpSx3ULVINKGipmanZkkeuTm
6u4hx95hHiPvlYMJDI7YI38lSmb407YMI+dBN7r8qlTjjVtmBDulD73lyUjTnd0In2nJWMVrN8HL
ab/TL8WWMBw/ppDJgGAAW5c4ZOOvaqG600uafGRpV5kwLfump0S7YNBUft8c61824PS/+0K5kvHr
Fvu8wSB6l2pK5HcdhptLXBVFgxuVe0OO7Mg2ara9zWblcRIi2yjW3Ehf3lG/cwDRmDVffdmOD9tC
oNtD4bECkAuBo1jLifrcdTE9plO3YFDhSM3QVNxQ7KXyEyNU+s2CnpuscSkmexQV/OeDo+qU9yBX
j309u+kXQuaTZycs3Ytu8bZ08Su9x6R0nJplkwDkxTy/hzKu15upo367EfgdvbSAmCOtOmCRpK05
3mE1NY+b9Zc2L3Dv7nO3m53pxaZjOT5UbgAeSmc/6Ue8+/c418NBo7W8ZK7mAZh08bbGPwW0vv2p
7wAibmOZ6qE6+XSm6qooAOvnZHIlAFbTdQ9VTXQfHAqZgcLduTkZI+W7zEf7i4tFe6miJoROR0gI
xpkO9HyuD9XAgxDi/1VcUc3t/Mz2TOJ7v1P62rSzFxlspXf2a4QuFChp8aD7cP0wonveTj1kPFjd
bhpATXwUrOic4MN/LFqMFenzFB1kXFJH/K2kjkMq+r6nfBpHMH7TzOQOdoH8rPyi/g385Omr8XsE
JzKIZPtxCwyXx8HQqWY117mk8vagg3KGhjFPaBMEFfQDRXKxsgnSu4ib+c7q8LYPat24sNM26c5F
4ej+OgSJ/pKseOu2YmaceJ6W26AWaP0oaVL/FJY6Hj5uIO93lHHB27bpMF+9eFanEJfVa1JyfXQb
x9N9nyjbc1vsPzXTTrlX1I44JSUVPlxJTHvrb9CWbYFyw7Vu/XVE5/KoRS3+TWVZv48b0XZhxPWn
O1Z4LjoumMJnLDMnXGr+xDxn+N7gDXAGTO/HU4eR25dWiCI916Wq9zMZ3lt8XRqGAEnbQdZBnQuM
CbWAx1KrytfY1PMzAXAcSs4oaMyadmLzdn6aPC0jl83oc+DFUcOrqJYo+YzaL33C/R2ypbc9xKcv
qav8ksffpyb94CYIwLONnL6XhNTwIfPjEb27rKkSzYQdmx+w4xEo1uFdlMI6H00PMjD3Vl8BguWp
6A5mZZwbVh3Txvvj5tbxd1sP+4sSTsuCAI0xqPpaIN+o/6FT0f/4b4fujawe+FA793nP3Kzbcz0p
JGzehRy48NYnpnto3RLQXc34H7LqTX8bw1F824BNEEbwoVuPJ311CbZqb8zzSKolj1ZiQCfWl05w
ktOBG8mtM32uAmr0Ikl5omOd2kc3mY7zkwb/R0X73p9Ev9BTxxP/w7XbHsS8lp9U4nPsjpJIPGKj
yxelsTfj2W48YUVsbgIPQk/Yxi2gtnShRLNo1+1G55rGS1YsbTKf5B6UXy2eQ/Hj6JvYPW1Hhq/v
Tt4XP0Xj2e9thYRu4oIrOln99VWp+AI+5WNSuZxr/dKJ+gTHIncseZcRHmTxqke7pAUQ5byZ77Yr
fH2tVpX+c6MxgbKvU30qfHqIBL7pNUm42rm4uEi7gShhVexRjk1Ch50AG/FsD9/TNe5smU2BDfvH
KJgkM/nK4EB8K3bwnhvzMBTsgK4VQ+yZC8L+e5yo6DO+9nHLM0A3QfR6vdtwMhbzhKzFNuOHdtT+
j8STTRUTvueC+fTtULpP1YKN//kY49yu2+KC/0TGrj+LTU/bRaO1DYCVbKOci8SU+BFdEGsdTJ4U
RPC4HujyYJgpk2h9jCYI5kUt+CNmPjC/ZWk0TkVzuoT2ta/lOl/TsA0/1eAbY1YWuwFEqwH+biGf
yM393eHIZ/Ba/2zLQHyr59791stCpXk0Rv+RNpJq/Fifwcny/lBgAPxMsKWRUX8qyQH/yx+i1b3s
oa0/+k1r5bckWpu3Nqh6fXNrr/5ZrN4GWIuzw+dR9Z68tkM9NTkJe+sXftQjwskZxzSTii4srzpd
RTev9OggF4QJW953JPsqWp8uj+be/8G4dNd/HO3sDh+0a1ZwzWryhufNgxI+KHKUP2IW61NbQ8G+
j7Jx3lwEEw3h9mr+odZ+aLMO87QhHxczuNfKDNqcVqX2V8uD3TPEQ86ah3AUGMnOS/HJzrtcyMxz
G1gClnOb9evW/AjLRroPop15YJw30a8eSf1yI9dd1+fKdJC7w0w0kFyb3Xvwmmb4Rww0LwE7VTrZ
WRTddisgCM1pS4L4t3Ft9QGdrEP4NQkCSVZ5jCX9CudwobkL4Lz8UbXO8+B49J3FuIG3svTURcRd
Wp5EIdPlvDeIgE7VsKVfRooddBxC2fWKBAR5lxusU/FALBglpJgrewrBh7aTCoHLcgBkULs1tjH8
mdR0pBbGqnoxJAkkH5LWspT6AquBk887xfjfmmW/kjwQ+LRGAwuqDZVszjGGw/Tyulyq8xKlAxBp
Ivrfpa/Y7Ei91A9VzdSJczhul1165fTaw0FEyODKQ9NkgcLe3EmHyF0mkb5EQ1lNF5aHB4AiJo4J
Oe0QVrJYfQRpw+I/4UAgxK03W4OsZHapuot4HT/ExeRxynCqbjfgwv/2yYSRYoEk7h6ttq0vUOjm
0YcHo4LgflfnCflceHbHg0us1i0qzxRmYPWihj471/W0S1isZPpmEcHtJ2wCZfjQiYnNQRcb/dxm
bhLKP57QV69seYqV1qvIdemjnxKjg0EwzB3XSkS4UXHFB3Ed7v8vitjDBxEt1sDPuQCgaHFJwcpy
8su3MZHwho6owapgyNpnf1hsjQIkpsQMvX5S52o7kHUoTSou19uj7osnpPM1Kf2xfvNSV0agD0Zh
5bKqsH0vpo63CBUMbeBGEtVmW8ll4k+K/VF0YvYvpZtyRFkAmvRCKwXObWcf1VERBE7yXmwQ0DdZ
gS/dA6/s7QdmF0qqBVCo6IMsaj/GQHLnJOIYrs363Ko57l903ITJHV1f0z3IoGNZC5eomw20G6x3
yTheKY9bgYztOrpL/8FqDyGrSyzOTU9o4M5WRlX/7sqAXYSyc37WdeuYu6l6561fFg6a3nD7gmaP
tHgKu4pZZv4e9c1VlCHWYG2P06Tbl3wCyCnUADg5cxI4xgccWlOht2/gx1v/WjQHCyaIsia5mn5C
XKHzSpfCQK/9q+lS7z1hjb8WFvHAZUxZHmcxWNpHt3In/45alBVQJHyz17oIKAbGaP4KF7c3t06W
R5NGIfNv312Ua4VbqDJbE6rKPEnJn81EyfWQSWbAku8iKqFLm42h9c/p4gRhpma5FifThCrKCLJF
Ydub2QsLZDeicb/4Mgn0evb9ZnzwR5O4kOOwcOIjjDAMge87rB8s4eirCqXoHZHQm3H4Wc1FUeS4
mjXIpPbNoWYn2FJsUV7ia9Sfk34fnuiXkHiowlX9O1R50DyjZF20e4qSyi5XIY4nZiCJ7lopOItq
3NL23LaH1iKrXMbb7oap5BcvhYBOTIV1S9wVbNykoy45t1y++qxisxnIPS56e5aaJoi7dufU+aLC
CeJLxElbvZAwB6coY5qic+QkUfdY4XuFzOmQHbYQ1wqVAJcGVEc7/CuGJdD5CKgLp2K3Kf6zEZmx
XtE4FtOvsTs4o4Kf0bmadphJLCy0l3fKmB9inBF5Dl6cYE29zf1PnxClLZN6VtuHJmkksVf9Lv44
dQmGB5pH2dXGhVoJdF1X/ebTeyZ5V8bhcF7Wo8S2gzfXL2ocO3Uf9wAp3OLATv/1pNMgtSJK98HD
rGfasyAoKPDS1NrkXAaL8lqoflfQSKXJxmVfULJEm3WCB8jnZaTLmpr4CobJZ9jjdohOBV4b4tT2
iJFeergoGMORNlFNig+7tVZ/9nVSKHDs0XfPioJswZoDu9jz1uz021CYs851DIj3OOHAZtkQLeRo
CF7sY+Zx0PgrXSToqp32p6GI+eLOPtFFshnVD2PBK84WN5U282y3erkMKFWhdSJiOuQgQJ1b1wze
hXldCo7IbRL5KBzIJRrQfprv5bIMGFloixSi9RZnPLlr76ToI71kewpRixb3waBmzpuuRtjp+QOi
b6xEk+Q7ul/ZnhcDQ/2QrMJtrsXahslb6pBFnidTmz5YlIRVxmBX/RNLHXCm1Ue5+uZ6QFNIvsqu
05ka0jq9iXbBXKDZFepSN0WtDMHqN9FFj7LzWGZh8ZVmUY15pMfROaFzQDgaedP0t0SHUedldehO
dU2LfiOCpqWMLpcDa6ED+hwgTALLGGTDEqwxtvxYY8tqsLs1XEAuoqYoQ+sMelkVXWweZSlTkiL7
HvHQBqHs34hFEME5KExcfWARImeogwM3qdqOUlmPvFgYAs7dOk159DxPOje3TvTPdLYkn2KMQYjK
sMK9nJTvlculpm+j4m/Aux98CjekNP/90FKXVP/W4ElsM2RuwXxGBMVWWzmRkywM41l8TFRpP8Kg
V85pW3cghCrQQ3NVEtV1TT96cCHVvfA6A7rvcD6fm250MExNPNbOQhjCt3E4JDguw+1eNnkweEh7
UJt+KREf0Mn0ZZK1jJNMWU28/VPbhxz78U4tx+ePa+9UpocmoVBSzVeD0PneAcptJz8+BGwbMBPC
ArF7f9uyilAU45WScUTpt7HYg/ZULjX1aU/JzMptBQVTWbobbK9xYz/zGC/5aGR0sPqU+0yTbWQu
oIi00Q8kLhTAYEY7YHePbkMjXeL+1kP0kwneKThRcsDThNA/DhCRpbOAHTxcd/dpDV+cfW2bzOvY
0h+quh49eKoUIe9p2ZtUv8+ubBG/2CKmf1tCh3UTLoXYinOs5sZ9D7eycZ6rId3XSxW2hfmhKaDs
G13p5r1xrtSRzuK1mdhnarL9GTMSr/8jFKOFdHzBwpaWVmy07I4U6PYntNQ+GnzOTZENkzEmL3Au
29AKbsjIGJ2Ig+Kxj9wh/ZgEM1hqA8rlvUBXbvKXL1FzZDGFwvRGqaH8HBxujJ4RiSD+STRd2aMT
m3794ncr2NEguyWxGf5VQfONEJrG/5bS1dj7YsHfnusAvdtVR85cXcRaxJpWd/JbyPMlYb6DfPCd
OoQI4aoLm08TylJ92wbkmb8mtP7+36oNwTqidRPHUqA617dudcLx24RiYUEeOjT2EzBBk9zkISLO
FPJO8zCgZ3MeQg9t6A9IrzY49KQNKtWsKDRinXpwm/SX3Yc0uHT9FI9Pi9t48a3vKj1c404eArlW
zxQ8IUgh4t8YXQU1QkFXxMzgOv2khHTw7vGHsfmEl0qR4F9kUJjPaRNUP2aJ3+fvYgQeXE9u6zrb
v9bTjspFm84IxhY/WiEwmMMDgXZM1cbZoG2y5RUQtv/qu60GrlPINf/GAJu8aRVJVWKg1dZB94DR
Tzmh1Fo2joKKeUrnLYAp97J2K0XxeZhB3T5Suhr9wWOY1D1N8Pf1cmrEckhmoyhcax9FPOMa5Vsa
JpsZYSkASX+3CRtIOlHRNOdl2lzLJWl9p+KcNIXjB5kuV4E8qdllP3xJKm+LP0391otnJAnVgkYg
IbZYngCYkfehEPJwybtOpujTf0HPmM962sOtpuUWdHDbv2HBtpq50nEMTIInI94u8BvUQ1uYkRU7
DV6uONBHeqQi7peHJAZQZ+QO/mrQI3MXCe/kQ+UatXyh5Zr673GyR/HV6h4J2KloFpjBrOvNujxS
VzddlO+uH9aoQUbGHZpcjX1IUVDvsRw+lnNqEz6hO8tpQbqi0/ZeRjMiv2uzuHHiE2AJVm5wGvd2
AKYevx4tMsdbpF+fUmx2fKjjcDG/vN1JgubCqKKzV5exkGL6SV9RqffKlFP7DLDm7J+ZtNiDNQ9k
WMk3VSAO+L560V40J/c4BCpmJfdxAmrbVbT8iIo5Ut9cB9kHrFnFWMw1ZnKTUeOdnn0CKpZcdK9t
3Y/xL4Z3dfRczV61z48INjsfaR2XopOhKwq8lUreeMGbEI2JxoeiaFgnl0Y1ifeadEElt8xuNOTO
2eEdJNslHNe9Cm6r6SDkH4o5Jmf5eIYRx3hXVb67nyFAiiI6R40TLjZzaHSWb8jRZRdnXQ3z+89B
vL782sKZuhQGWqf6dw+1LsMvJL8F0BZ1LCAMTkOY6pYz3QtMk3DMzvzNfCqchvtKNGnh9Jlvtz54
ggcRfndGt08x9hGLikr7DwHFLOrusKDv9r7Lslu0ZvtLV8YnG/vMdwHo4CcevUxxKocPi6xN5d0K
9Cf6q/HdBeDMn8tk/mV2C/kym1ZH6uYlzqCrS+0nslJXX5sJcf/aYwK35aJedkaVQX6tXXOLkYXn
3G2Dx6w9B1W02DCnzAnLm6NYvTrfJ5mgfeFKictLwsiXwLOOrOLf1ERV/0K3WWnD9SZWpU+xNwJk
nRZAre6TeyQlv6XdriASuKPG9hTQ+o1/S0LVTG5GpTrazv80A6uL08+jzzZOwizwR+FNp20zaVVR
SzYymmCdATbkhRKXj5yv+zpV/wTx4MwnJjY1nPiubneFKrNb+lmdU+Z6Yi+n5E/SOkfSOjfeORRT
rf27g6R2viKrDbp7rawtfISqjKaxEubWi1+rOhB7c6qRVM2ZF4bsyKvXV+WGplAvLvQctitFH2dN
VBWNOjV+ijqd0pPAyOXMjHqZtHkcT6VXXjq0r2ly88bBC7cLaysVw9OYrHFa5EQDrnI47cbdBqAH
Sha7HUqhevkr0bIk4S1tSS/e3t113UzwGFHKblivj03VjI8Fmpt+umBhJtaP/eQ6w35VblSIf4xS
pKH36NQTswq3HsFO2H5kFtkN6/voE91xcat4iRHftavsoRBKcEGL5TLNlhxfUJ3EpWwu/V7ZbjmJ
FdRF5wWPxqK8djeQO3LTMCBllqiuSLQ6TXJp3V9p5XvxE5tlT95oPGoAG7jXaQhy0GevCK57KMoB
WJwUiqV6NYgNETQyM7SfFnx0s2Fean9jxHHjnSOCiJLImbI5XD0ml6PIoyrKKEea2jkk6OlK8OaK
sOPfvuxt2WSzroB2snLrD1DE70ZwDcrceirAASt5nMFs6mAsT9OCzft4BpmV8sVEKGYB4H2giybf
DgaXXnjqku7FUzaNv3Xwpr260v9NbXxyLHZn1w6v6rU6a1rK4ckGheSrGn8J/k7OGEgnQykXrT+Z
dW3ML+ACsYDbpgrHkzxp9s71r+NervOvGCH3+CexVRUwXVnpuEyviuUzCeRRyOEB15FqKHAhXHeG
Ozup8aY8ZmqoGbK48rviKwrtFWo67Jvuu8Tngxkm8LEi9C6bkyYV6Nzgzq9+f0zKCcAohZbcTPEN
xQbsx+Y5i4cCgzAfoDnhMFPyFacN/CcOLiL23yBkGnoOhHX+cc6OKNuZ2ghNoJH2D71t1uvk6m24
4py8JHHONHOla2g32trX2XFF9BOHoDRAv9drU/5y/IJa3NZL+5cSKxoDZCxpGe+P8jjDkz8cCjvn
P44Cfm2vnRULr5SxycT57E2W7wdZyrLnOI33WJ3SabWWWZJIO7xXT2nSozO+zV6+TqoY9l/Q4lO4
X3F4jwImRvbuEAeCg5nSzSYym+JnGv2iXugkUeOFZ3C+peDET4eB5X1Ar8F9dNPhTj7BDHM41b03
3+b/cXZezXFsWXb+Kx33WdmT3iimO0JZHlUAwQJJkHjJIGjSe5+/Xt8u3tGQRQYg6aH7AgRQac45
2661NinHoByof+JNybbGOvhuU1928VxJO0yTv1S5HjFxxA1GAGeAKfJDnVLw1SCXWSWO2wSf4dxm
aDj1NyZ71foOAAdQOWJgHdK2yHKY9j0kVX34FNfw8Q4j+zR/dFnPJViZPTN/8o0ygjc/wN2t3ffY
KjN8ovkSUIdpgxxO4w1EqYhMICvwR0zpMcykQvMcqvD83aV8NIGLSPRGo51chgrLNoyll4CvrINc
u2eEXN+nmwzg4Vytp7G00HxqCCPvipiuV7qBJ6NzqAhjISVjCoIuoKFLQpcwwHIsCi/b6HOKk/Rs
Gqn3ZjBM9k4x9b54VBk9ln7NY8Knh6pcrLpeGaDZp7eAFNq2XGn9YIMMCxHJJY6OAlRSPZ6WcSXN
pugQrj9j2ugtYIHRpF22wFaa8BP0oyT6YGRL0tf70egGuM5WFKxGWr1UDeGwQqzyaR6HtrbK0SBr
QY6lTmTHRMoEEu621pMgussQQCPRHChCwvSK5tr4pMD9CCRh15kR7tt6DMLdbwZold1Gmegc3uBs
gxHsvK1Z3oHRUs6Q+4OpwxT0i7Dsm2HjgFAwIJYMlWPRFsipoX3S+lIh5F/i2k6Dg5M6CzGSRpmp
AmOeo2FKqJQnWT3uJrSsG9KoykNnmT2+eNkxWzK1/6RmZEZB3RneJhI1JaCoIJHAlsf1VEREF2Ng
fBC34qCORXoWwzeAM9gkqw4whJtRmM7cBLuQh9QQoWsB7zgtnpkgTWtMZQd7no9bmme7D61546UM
CHZ3y6Ikt4DzXYqhiQlpyjssQWX06RZfP4EJMA24PPlKmQzP+m4nWuuszBl08F6xDJWiSO6OLSVo
KunjZ82bTMLKjumqjj/MA5HlRs8z04puwG/S3Fu3S9qOJdDk0aw2Gsa2mdfBogRuskKPIUTEgsCs
Ng4ar8vW8Nog0LttHdZG/XWmHh19JiQr3TtlpEdHm3Ty6kEOMlCVkMpfR9HNB4qb6PT8aKRpH5pE
S8NjFNlqB+bJMqbqczOMBaKyQaoU2tuqRqjoPDgl043WlVnNdbIhfDEXd1sC+aWrE7l6AvVbpEwm
a20VIdGen8OtAian1fY0PA9jzGQiKMW9UT/XiYK7JXmY6+pISYOaKKQKA10qOlVgFehdhUUOyjzP
7MiDLNYT1dgUEJM0v9Py3tLcfUovPnlvqFNitv5kKJb+1CUaBR9fneMeXKaVu9TEHSWdwgQBM0gU
j7Rf5i84WZ5kV9f0ix9J75b4Uzy2WBqv7yl9bstxmJBnx7HA3jgsXq/ZD1T6soV6lEdHZ1h7tYYi
46q1y4YRqwgrGEVyInstQGJqHT9095bWIEtcDI3b2+uqsKLUXZURTagDKxnRq0zaMu7P4JunFHKl
TQ3V8A3SuAaSiUNt90x3U1OPpaq3BYjoTo2b4JRjPm2FOLhu6md4cUmpgxAhn563sAXa4Hun8rXp
e/Fswlwx41yx3zC8W6GQpWSLBV5Hs1iMkGKc/g3Gq8Exq3SlKb471C7MT3av9yMEl8jypq+TnYUN
QC4DqgfFmYTKIfwNZK254x4AZHyX6xB49hO0dvrcE3iqqafpA5xO8xlSFbmRb5dmHb4FotVXsz8N
Pf1zJ/Em+90QhcLPiAHATYoPum3SPmalbgDCgPwRetFTPiSqBhnLAffX8Ol5NzmrGWpyfiZxqcrQ
V+l9ZN8yq9M67bZm5NcY+GpY19GzbVd1sM/UbDGfkJKY2CKA29XuoMXELsHdyMIYX6PcNr1+NZhh
07EBSxduxY0LJ8O2Nl2lCc1tGvWChsiQMkkvBHpmmQRTdgGvyqfmmeRfWTKj3bVaJE/Te8C7Cz6p
MGhllSAU0S9x495rvpspDdrFr7jb6mGyBsg1kbMBN5ZQHanfdJGeNbBFhs54n+cu3noTtcHcfwRe
VqGyYdRZV4e7UtEySCnwMKq3TZPN9Q79JzCC02wQV64caB00D6Y5VejGzHF0m5WWIgHXmBUa8PYi
NpZnDp2W3TkeWhkDdAeAMvcmC1l8KjqvRnxhplNrRcARLCYj+JlZ2eFbs6WcAp1lqECWo0/kqoRq
jpboY71BQ4LcCEysrZbgJ1oFfCVmxE1ohqgV3TYLNi1jim862PXRsQsjiReiJXS2zPPLktVglCmT
mPvE8rZEX3BtVeb3ULRP7CI+OX2TuweiPWf2cWcKKqS6BZEmSqWK3KGL6K3QEytgUZcaUZZXFtkt
IZ3OhKEquNWLCryWGqiGufJaUztoAQAcP0nUysLma/atYwJ1p32rAbAEcF/c4/RR9K7pqpfwoxpj
2nRmNm0HRYm+058xYJ45jfqJBKQ9VBD7l7Vbjs4bL7RnoIKWFvtJPpb7tCwXakvg3vs1VfuyWhW0
w2mBk81qq7qaza86IwROg6plH7NWVb2N3pI+vHXzfNBouxkDffXC3U+IP3ybcfs3EH370C+ywb7N
FFf7oqDBkvhSba92JHQqkEhTfxu2dbtlwEe3YjJc9rUi3NpDk5CSZCCsoQbei+19jQdtuPGKNoND
kNT1Hp4NtICKkvKCEXijVqZ7CzOGw6fopnGje8h10O8FOJbTxF+3Qz+daPgZpyKldlzRvPxGztEC
LiPFA+JC0xPiBQ2JBFk5+GdMpgadA1ckWCZIQLURuO9dL1j2ZANU89w8AgM0gntLVrNdKeE6XAbE
bgKlGM/eGC93YZVEe2/UBWCRO8Yb5lapdOO0ZFc1jNxLswFsi5lRn7eZep+vkqE2Nwth3AElYIjP
RG87m0L1Z8abqPsAoNJKKdsG1QG3fbbBDq4p1I07awK9bds1yilEjudc1ZxPALvM9y1GGzoIlhLc
V97r63oCMhOro7YTFdibMpnT2h/KtroL3VHdjkusfkQzDlAO2QEtMVqmyy16a9bRmZD+CPoKM0F5
DRjxGCXHogbHbXbTdLLbflnZ4LW2pt7QxokVpHfoHo7bNvHiY9zJH1JNg+VDeLD4ExiTN2WrGjdj
29CLgfAHK6Ji7E8KU0XasPEN8PEEsZMwe1u6LttLwKghAru7vAfhBRJugECY1Yy5UYSTDWDp7WLC
DypmizwAdFzxgdHqCKaM2gScOYBXw0CI6rFOeO0E1cRvTYOOr+/NcAzQIOgOGYCcpyB0p72LXSbd
zV39E1WQ6d0Ye/EBZmu8VQyoQGOhI3FN+fNh1mb3XeKhfkIpbCn23twoz62n2GsHqvd+rKHqRBHh
iqsQeCm0hVZIZivbfJ7KU2wLCypWy2MBITZfN7RNthSSo7clzoRsjoEb84bWuPfgVZhNprNkuwFq
+AlFFMAUDdyQaUCWBFWZ0vSlC7atF1s9pApSdm5sxw9oL9NerqYheXYt27jpG7RCpsDKHl0Shlt7
0vQjLER0YnP42eYo0wiyVCOFjJJ0Sz09+Vg6kL7yXKWx4qhMmmuImT8FaY17gL/XP1Io9Pa6Nttv
a492bBqq0xMkH5DcAUIkUCmN00UbKgQ/vLJNK71RUVm6HawgvvNgCD0OdRTfxDH0CN2Jp2NaacEb
WivJc9DUDUAwtBBhRc13OiCgz3OgoBnkwoE6OqU0iCh7ZKc8mjOkj5TlqOYBD2zbCckslsrYMfoa
JA6D5a0P1aznD3rdoaqRgtdD52F5CtPZOtoo5W6TSQpeiBPqR2CTDNerAKYma8ZGWredYbtfg0GD
Pa3W/Yk+LrpNxCz2A5K+y7kMCuI01fxYMMLiWLpW83EppvrBxGi8mWjFamtgoubHcAHDiPaSClam
BR9Nw6oBTQ4b0jhWuOz2hMrWtNPDzAaEDeLrI2MXhvvADcFwi5xZSh8BL8+MSvSLF7oaARH0CWX5
7Oi4RXWg+EvNxhg8apepp0ePMyBIfI9Tpk8z0Hlz60Ig/Aj0fDr1ChwhDo8FgZMwFn0sBbK/jYTS
Wu88WoLwYOmgh6DtfLgu0D1LPMiNDqzvNoBqCyjACdd61qmnmSCVagM2IrSBN84x6PzWyNp54wIR
ekOWJ7hVRJFsIshoU1j1fOjpHuHniuk0h0O7cy1YiBPYnRXV4fwuxIdQrAmT5X5BU/9zRO6K0EIW
AwQv3F02CijfKqJdpdlD69cuf5P2LVgE20Dt1KqQGEuZE36DIEam7aHTLzuFopQDBohIwR9AN0Mu
RU34pkqc+BYUoPsuqOC4xZ4RffMML9lECPswYxa/HzWLBg9ujPItmfT8RQFX8jYOLdqHhc5psOIG
mF4EgVFxwdS0rUBk4XiWx1m32tsQZ0O2l6TzF+Ciynaw6mgXmnoM1SPl/SyuY75zC0a8+cx/BZcQ
W3P7vp/14LEeB/2RfMjZOy7wPWrrUDkJpIneRqcBMd1FtnJ7YVFxNuMNzUhv1buhkm4m3QC2Zba0
EU+Mg+1IO5F4ybYBrj1Z11lIG1YDq5+sOyburG3yRaggqmbf1Ei9rBoKU3RsodZJdfox1kJwy4AK
MbYF+hzzqm4IzvGTLsElIlDm14EpI9A47ezYofaxLwbp4g5EzkAnJnf80Fv0aeM0zB/rCPA6nAod
ppZDs04UMgo97Q61pyrUmKhcPhY1dg66JbjI1jTG9x7lmXRdgj96F4AZ/Rj2wEAsdHKA2fVJsLfr
un8cAqwTTN2gvOeZUNplJOCHNs0ByhpVXm7RlUlWJNzBXm2LAsacnuzA+84HHXkIkALLcE/+ZfFT
IavTyzSOcz21YI8D7aG2IAcgCNFBF9WUTww7zt55blR+ZhyH/UZpzPB9Rn32vshL2hCVntJzztkF
cJNT2sMva/P9rg1tytQKBEYcZPZd80qYr0uMOUkLa7mBqOU9mHRQ3taTMxxoT8P8SxGCQhNsCk0f
s1KeX772H0QBGZmhgd2xqGur19dWghwwXTkZN0FNBgRzVMtOLtQmwD/Rcht2JvCe/9crWqpF58um
12Xy1ZX4oZdYAy3eSL9hZvwpD2M4G0knyjhussFwvjIvTN7dr5rqMoOcAouHCCiB5rVuLfS+oreG
6saMwK9QRWRQh78MhC8vP9Xvoq2eCtGD2fEGXsW+Vr1WCFuLysRymVE+vQvBna6pRNv3TMxM/Jcv
9dsjORqTP6kfMpHBxe1dPRJT2/Mm0oH0Q9tevlLu/Loo+ZK9cpXfNsbVVXRe7JfP57gI23/9pf0P
jZZOYjZZeRNMdYBwWVYg32N8o+9zn9jj+/+PRyKZRx+dUYuGefVIA7zE2Cqr8kZHvBRdR4jZRkeQ
9fJVjN80U5G3BshqMiDGYebDtSgzcAEnpyNa3thdVc4YI9os023hxKO1nVN0bhrfqbOcbvFQ48bn
iSLzcKRJYHVvavzokK8YVlson5hTEYz7cYFRXtNEcNPpS+1qZnuAHOzSqEdOLybORdxDceh29DaS
HuMcefF7jQ56vG9DDRzsJnYCWjYwSDRrfFzqNoq+MaqkngCuJGMCx4kgsqFApVlaZHwlRM7MT7MG
qrs5o6cFZD3jOSuwTTHMAALY2uuVfRrZIDm49JJuX35/v+1xx5CRaVTxdTyIa12tktPnCyV0Lb1z
EaTaX+hexPPeXjFenRD3+0r9eqnr3Wczpb2NG0CQXgpqrrfP7myd4wQ8napQOUpUJAxefrrfjxXK
Uxrnl7ESrqFfS7o78FcRxKtJRcwa7nAhGhqw316TCr5WWfcwtQw20ZC1FkUpW87dT+cKuGWVAL7I
bwld1Pdzh4821RwmcIFsATD++dag3rNGW7xFqRib+PJTateTp7m+qVnYQ1NzWc/fzgCiIqXUWo4p
EqTfPIWYZqQ28i6lxAAuNbQPAbC+M/iu4jBOJnTwtAxR4ejCry/fybWB4UZEG13jyAOFZZ74ry+i
GdGIJuXujoDdTnj8YBPnub0Bzn/koL4yned6P10u5jiMp/Q8olrz6q07MekvGmrIkOrKB32hKs+U
P/c2taz4WKHn+ckxCvMVC3q9oa6veeXorL5pp6DmAdVpmB8B98QPBbjL9cuv8Tp44CounkBnkrjN
tjKuXqOijgQWPfo6cR1CU1NVVFXwqZAW3qk6qpsgG98NefHl5av+Nh2Ty3qqbmgqW8mht35lCyIK
3jAxlfKItggFFAdZEbeakluzDbtDZWepH4aktGmXOutgrk4GUn+vmPPf3y9jKllRF2uEuOX1vALY
II5XK0MCSogYF+Hg5C43+vKVJ/3jVZjVwzwSS2N6wNUqTl5VRwXk3+OlLHFRehCpjB9hyn98mf5n
+K28/xGRtP/+T77/UlZzg4Zbd/Xtv3ffyrvP+bf2P+Wv/s9v/fvXb/mjvz90/bn7/Ms39OTibn7b
f2vm87cW8uLlclxefvP/9of/+Hb5lHdz9e1ff30pezTu+LQwLou//v7R4Sv+X0ZB/cfPn//3D+UB
/vUXuLjwH0f5v4f/df7t7759bjs+QjP/yehNg8Oo2g57mBc7fvvxE+OfUN4R/VeZM8CsBvwQoLsu
+tdfuv5Py/LYbzQcGQ+FPvhf/2gByP/4ESAR5sbg2xnvwN7867/u75fX/9/L8Y+iz9H/gJr8r7+u
TxVCZ5pDdMpsPIsim8p1frbSxQxWHASNeoxwv6mL1HLxnIZQ4OxnrT0rhvaKrbi2T9fXk134k1dI
rMIklRvVo5uA7kIYLEzyjRYCbAWc6lXPP63G30/789P98Wo24SMzuvGz13t6gePFgIFePTIIfA0z
yy8pYixqsDFNMBGgz1++3MUY/ByEX57OEa9DJRvYoQQWPz1dOzrM7aWRdDQoUDcqiX3+PVZ3tBBX
CQrYSC+Bi6YEGlp+nTcbAFh+pzxZDcFMb65nE0wTYj+mlZPkFmtlKaBCG2srsvy8PpXtU0UsJ99Z
FmIgJ009p81EP/w2JmCT/6lesVJg6ahwgXtr2SJgcASDuiLddCk46MEmMLUVAYc/Aq4NR/iNyVNb
KRsLeVIkq30bXnBqrJPpTCLLJB9/LogelbNk7WO2yurUJxLzk0JbXf6JT8nmJ7mkAmhvLJ7S1JIP
caqnxVA2oXHWVLRugye9vPyoDSxfLh9xsy+/++tw4/rVXzk+BgDN6eLIRuaasB8b45nx4qvQO49U
Yl0GLAFGe+WaQEZZ0N8X3PRgWuLZOcu/LrhXoPJcwa4/ItIAiZGuhGasq6pYDWhS8cytCats+DSo
9bdW6XbNBPMoXevR7OvRjawx0cuKji6qYLZvsghqxvqzwl56l5AOE/qiZrqDy+TDRPANNV+7YbHq
QhQCatQNbJidIqfEwS1iZTMF+hpxBNqgOpOyTL8ITB+Qyrqaz8mgr+VLs9giseu7quWTfK3iSNnE
trLJSjYB15W/tJ0FUL5JA9tkFwHNZ7XTGQIszdJlYX0p9MvfZkq7UxxEMAF7oQeEpiNQJ/Npgm6K
hh4SXGhIxU+SfwyU6oC8+dxHmj11QF+84bzM+coRQZQGYFLPFu+1VdXle7ME1aBpK+SBAL5zJPge
NgOEY4ToGnMtLyLQn2SfGj13N9Jq34X3oj7JblbVs7zPcQaEd0IaBMZq/MoxN8QovrTqYnZ+OuYz
c/OC0l7Uo1WL3CO3X9WbwNBXspp9mKN6zqOwC7hNN9BWHIi04oRy3pqcoqVxrvNsXVt0M9Vqw6o8
6nq+nbRsT21ibYI9RVOAM/kkbz+cm13nKnsQI/uO7SSmZSyaV8LlPx+f/97IV94/bIzMgzOrHtHR
AwiXb5jgCrjdXKFo6Ldxjyo8Na5AeeWyYhB/f5M4QZWZcMzAuLpsO4+Rhw6mekTVxI8iYPWQ7+PJ
3L1sHC7VnevrUDwj5dbIBkz7KoqrdSXoLYr0xwAclpxVWbVyJvp/6EsdGN6TBTHBUryNmp/6WP4F
c103/llxz1W1W6hdUlMHq95s8rbewK3bVqbpyzHHva48DmXM0WelbfpXowoPFC53qjwnxwkTKkdD
bTDOGpsDdlzHJawhW8dyNuiLD09t+NqSGn/IgCweFRaUrprObxFd2nnR3OT6dAwwhGzFOj2kLu1c
jh/0IoQzYebxGuJ8ndrHweDuuR2eH6bMxRk4KAHHzZO4AXEXHedRzEA+PzlNCpQ/X8vRVPoTgLC1
PHJLz5V5qq9Y2eutSQRuMXKG3J8kyrLdK6daKI3mcdpossyFH6nFKgoKHw8FChD1Mt80n835lbhB
uw4cLtckCCaFov7EQKRfTzjYgo4zN0/HQuMdxMXKBC0aon5bJ/ejsgfYsqILDY2uWIGn9mvco4qj
s+0nAY3aXraX1X15E9vqHzJJizoDYDDYAKQk8qZ+tju1Wpcd1ITjokBEc1nGyVinGowaDeoZW1T+
TXyzeCL4c+hK0RdxMhRREn8Z8ReoHIn9EPsMG4dVKzJkrEBXiV1lBzjQo9ArRm8MuCLGrETdJjNw
IA32uckvH5QvHA/2swGyNUhvOkrUSgNbKkXqPtzJpzkKZ8nEHena5XLTkjOIAeUatgtWDWTnQU6H
rVcbcRZ9XRCTPKXhqaNnLWbfzml08BwmZrBRnjT9oQiAteEw5MZnrT7LR5dsO3nSKOllU84KIAi2
rKFl63B6kt/2OG4MAtmGyFBKVAXaFUEPbMCumLh5LLbKb8lqTmzfwtw1Q7oOCn7Rw1tGzSaJORUL
iHxM90yrNAabAm1g4+CvCDSm1FwXoNKAd0/0A2f8q9zUqJuXII6pxns70uBOGMeydO7Qwtj17gON
J/r1+fqyYh1Rmw0UCt9L1wrlL30rKyV+VoeZ/V+vzc5x0cMK9Y21mC866kF4S+97pU3KBqbJAQ4U
dHMCD7pNesDhzlfwf2i+a1ujaujAsmPrFtRjti7yelNn7F6r3sze+Ogk/Lc9OazYMmGjBnWlKOeZ
u5C9g22Sl9WW39GSoalGz19CWULUGVEyAg/CrEtEK+FLV9SbhhgvmA/QlFZ0ktez+iQLJBYnLcKt
PLyFnVnss2GwPVI8JTBMRpQQCjMQgR3slWwuA0IeDQkzXw8K+65nGshTHGZSg9tJcCKhcDiiOAUg
0vU2NorgYQNQJgw2w6SvKautvExbkemu3O5NXiq+xWZKuF9I4hQSiVGwaxXWCgWEdettuvFu/h45
1W5Sm3PNq2uXJ4wm83B8WSg2mNUaaEfJaQegxAdZzlmWDZyfz4SAFbVPPs8A3vFUgFInXHfnm8Zp
VlGHIFxkgmBBi8I+i5SNy/sj7AKLSizThFvZX6kAMXBP8h7lbMpSURhYSQBAVAPvCeunbBiRtrEy
uDqi81ys1BBsNk/Cid3Jp3ouroy2Z41ejsRoaU9PBYY/5HPe2Jw/yFEGW4NoaO9TqF63RCTyMoEK
b5nMsY7BicvRl8cRL+hSv63t+sy8pdsF0rI1qo9phc6lijBiRBhD7QWlOzY+FG6iyoGBWQcxmU+1
8VbifUlpxOi4LJFt3Fn9N3ps20DnlHbGNtQuvkkCvbkKUQeUGBKrVYfbxGPx2bcS9UypfZDHRebz
IHskznVQwaeeWTLsYnTANg07mn+R0EtcuuPcMsJWrJEYEoXmWXc/A4UwtQ8SmEqwOUS1BFlBHR3k
HsWuOURrskPFBsrfXrwiL4YgHDzek05OI69RtsflhKrdTr6X1IkMjVhBFrLnfoFSg382bmSTycsY
uRZjUFD9IVJnsxhNsO/BSMddukdKzJcA4wCqax3GnCht3zTf5RxJ4Mxkpz3yLKcCidAxfQqX4lwy
ttUavTc9JtvL9ZsZa6i31p3RQtQia6wcLAzhiKyTmC/xCXLixX0vlb6S9ZZ7ThD3KTncEsqI2SNP
2Yg11BfztnGVDUiHyw1l07oKoLc32iMh9mCLiUv2suLyl1ZmrivVezOq9UoLxrUieZc2PYDR30Wa
vlYBboEpP1gJMsBDtqkBhesJeYfVgrXXjsZYnd3GQUiJ8+vqt/I+XGD2Sqm/H5ZzUFh3yZw8Kyr5
ArGWxQNJ3CXxiLPoUGNMvyPoVgHkcWBVJLKKYVuoqa+U/U4SWB3Baz7o4itq9hSZg86CJyiDAUzZ
60yk6OAKjiQWiv602HLuZYEkyZHEGaLtWmcHe6GxzhQdx8ODl+wsFptgXszR2BPj83Zn/ms32kpt
0JRzEZQOHlMWYmJ7y73Lp5gwvFy2sKR68r8QCDIo6Ysrq4z3XRetCAD2kr/rarNZiIh7D39oLIgn
qpd0aEoD6GnWjRVgqrF4sqsqolVIkeK5ClzeEjc7u0fil8AtanbiFAtOSYYUbYlEMNHKTvxMicFC
5MwBwQRQ7xjM5gYAjFy7Z/dKpic5pLzminhCTk1u4FEIF5quhrGSrwCxbxfyEUhEm4KfAaHaTNCa
O3RChHMSz+2OwoC1c7pgLTEEIPUPOKwsCzc9hqA3kamzTtmM6DpvIkrztaw0XPuV1av8KNyK9ZCX
ewk3eVxYogiIs4Dy4nHcL8dZl6Tj52RBgj8UR6XmKhNN9aswKx8HZ+x7YzxKIikBp/g/Vb8xHXGG
mGLqnhux0mJKJRtFG2KdpZ/FxUHk2OCc5adiPzydLeUC2CHwIcEo05PY6Mx8koCaGFZesMRgcJ22
U3cW2B2ZsUYPUo6jGCq0MCx45ayqHA/EsQAcgU7/+42I/xFNuKXtX3kL2nWSe/UWrruvPSP7jByF
1KOY8EhdkSp1EZGR+hyiaQ8X22+m55G0LUVqrHD1DdiXlxfit+qKpzJrkvmmlFA13cUB/RrvhpVd
MNDHJfLH24o9k70YkZ2Ib5KXYwERl03Rp68lHb/NKL9c2wOkQMnWdnT7ahOEiKNEM9q2R8nnxR9O
BqHCfPE6ImZHHcPArMhhVhg0hf7QK09/6aT/ug1N8nFmS5ODkLpeN7D6icGJEKzmY+vyvolevbQ8
GRE6aZ8vGUl0pEJrRkcaWOyxM4eC3gAsHpwQUZxT9Wsr7dZkmr4zP4+dtWK9nBZMOxxdsHLac1cj
yZ9Y4BKfwarjayyIeJshOFfeDT9Gpoa1PQyUz2I25IjXmmeisS8vr/J1BZoXbQFYoMtq2DadsqtF
7tyZcS6pvRzhd0JxOae8VbAykL76dUbGhxzHK2/29zSKK5rSHddV0BJSkP85jaLmn3d0WZajNlmw
5zV5ew4vQInt7cvP5uh81NUaWirEPIQPIERSgfj1UtDX4CZ143zsedeF96xAD/KDjWq0hxz1vzq2
ZVWqSffp4q9UKKmzVeBQrX0dmPuhthDfEl4AN2eR+KrmLsxzRgWxtr21Q9RmXUXWHn20nY67do3q
vpry+xbnqsklUOQBKl8wKoLat5RW5Hsg82uEaO55arvt1/KeFy6a5dn9SS/0gzexJbjdsSVM6XME
lbFRfG2zoyZQC1JHbdvbJGF+ED+63KRUCigUGdBPZL2wbKTlJY8lsMxi4iqFtcsH61B49gGp3teW
1LouJMku0tCUQclVDMX1iwZdUE4hKIbjFKP3LfHg5SVN1q6ynwvYFOQuco7kFRYeioOKteqRaFXL
EN3N5sGuOCbMPyqrLy0/4phJY6LNlY0RZfe1or+NnG4tC8V6oVkWIf3aoReqoQMVjG5NAGQfMsxU
aTwPGOx6MqnID+uuoJSmQRkdbsaqBFOtbLB1u7a2dgrEImPu1whZ3sexuddze+fGzh0o/LsoNN/m
KvmgU7sIULqvnLnfSyrMRTVpLWHXyAIu2/anQsKgArpu42w+ZsHNGPHk2nM9f8zjD7I3FFSNBv21
xs8f/Ilck+UBCsCVzaujAE2uzpBEmo9S7JLQFscpsSnqRZIMSu0ppdkhqQSoTtG4X2vta12CS5f4
+kDqYmeo1psc/qu7MO1otNMqmsnHvxSOiZK1u21hwEkEJVY1Ui2qyD9ORNXQ1yUP4dxmo7XXAFU6
IPPF/cGI2neWtdJy4OKXtQ9prmQ900CcA+azUzS/uu0iRgyCVTXAB1rZ+WXbcsEN/PYojkELkCyQ
JtfVo6CyNFdwb6ejolNpZOtBSGRXYjI4zXKTcv/sVrEctmeR11i7BWsCIhRxS4aAmOfc8dbu5fTT
l0pXHFsLIoyy3MpX45dG+8wXQ+sj/nAxI5TcoBES6lFnkCKOgQXR/VE7D9BHh/JZmohm/QXtHx/1
e8aIZhz/Ms42zJz0jYkyS8AUCA4RXcdXqmO6dA5feh1iin/a00HjWQhnBgQLpI+m1W7M7kSJRl4M
mbxkta6brQcq6pIpyjaTTCEmAZevGzI6iSgYB30JrohY+/QNaF86WUr88PLS/Sm4sCwa+lAWaLyq
1xFmucDhXmqQbSnp0cToMdL+mUqYdGAk+6FtwruFFuV3ifnKi/q9tIk2OABMPBzuD1zdr+8psrOA
PlkwHmsq+gjHm5gg2S1zyqDDsrx/+VHNPznbny93tSy6V4DpCtzxKKFw6F5ydKkuSg2otp6kBkQf
UxqWzP4iLfyRXUlPCJTF5ViicucPZANSc7Qa5yCx7+XVtCdYnpIN0l+UNG0ZHzRlW03vM/UNeX0I
47c4UuSfmXErNQOplkoJMmrA+nc0Up4syKvyr/y2Fr0GXzT+tCM5nkyNUXFJMMJ/fdOq7aIKVNcT
4tTmWgoCReWu5hspEbTdlzGGy9n70kaV7ivMiqVe9ZwRKS6UDuUiMgVTe5JfGHqKXrwSOooSbOod
FbYku2S+GS7YojMh77OHq7YxF9iTJe85yt++vJbOH7cOu0fqzwah8VUlfm6QPUFHZDrqTn9pEqmS
6VcPmWeuLBM3gt2+qLbwNemCHHhxJmIOhnhc94tFRRGiFv4XYXffMp/FyYrZkqJDlO5H1mLpg80y
MPFOJdzQzJ0R6P5knxXysJZYliPd6xa9R3srxgw1wM1IQCLGucG5ymc3Pa0qSo0S+Eh0UyZf5gJI
Q5CeStR9xBZJvMsJ06oPi3eHjRM7JYVcCXatwV6hSnEp7MrvDpW5z3lCCZYQaLocFDfjwVEKTvl3
onAUW1cdT1dzZfnzAj2Dl9/9n3IhC+wPyD0LWWrn0pP8ybyBuSwYiNLOR7NjeKFx9uiIgtUQY55J
yy6RiEtw+C9f17zucEtgZWnQYU0bVLF+jZtWvS7XPaUhC2lOzMfZSNlQmsRSt5OdXC/vId1ealw5
QvYOlXvpPEhVUTawlEpmbpWd23cUC1lnKRLKfxdPO84VAxmKngL6BxfhpyyAYGwiI9D5b7vx7aVY
rVDsk1YApvGS6tEsECCDtHZfflTAZH9wIQQmyACYgAZBm/16YKu8RTk+DOcjAnTbxKGSzMXaWd2K
6UkX60bK/nIjdCua5gSLYaNo9BIHqos1XRe+XwIKOlqJ9FXKjDXaaXQIFteHX3mpgEvTSEEnsMse
pBwtRkHO9xaorcYnSFVT6nIOFSTNoeghzksBD0/VhrVdqVgyBR0rRCgtusSXyvNEQ57KoNyWtItl
FzvOD2dXWZjc6qGhQiu1YDEuYkgHN91Lq1NqjtKakboFkj0HWZSBbNeWvgwFK2l+CIoAkcmd7cIb
z+hC07CG4XViUuxGCrpSBRXfKpeSqE7uGp76TVO6B2R41g7/buo/avNSB6e9qFQ5vW+AI/mPSv6l
zUjxSF6AxVRq5gTfWwq6mM379CbYsT3Qqnqai1OftRupl8rbket2xD3SB5LsnAEbvm6+TaxsLyVX
IKmCEZDatMBNpPQGtM5HboGhC+mawEDZOYQDi4fST2eeJJHpOllUqZsJekFMKG5BaoNSbBSAglS7
qc6YlA4Hi6LYjSdRFT1xWBnN1HySjok0eqUs5M7m2tlnI/zQWj/qKKbJOjL2/lIS6lgJKe822X3G
zhBohLTxbNZNvl7QwqOyhoFyeMUC9pDOqlj+2DF+9Kdiumw0bsX6GwjYy7JJSZONewGAMA97K1tS
vKM8m8BygGagTbTmHMs27pkHGJzlRgwtXHkoJA50gehu5MAsJDaXvSe+UVTnpZcGatgHPbfS4nrz
8sHT/uRXLMv0KDkBKwAo9+u5S2uEzkJ0+47/m7nz2G5b3bb0E+EM5NCpBgOYRIkKtmV3OCTZRs4Z
T1/fgve919Z22VW9OuNYm6IYEP5/xbnm7AZyLpgsBbMhd5YQjiaL7D7sR6ws1kSKL5WbrN0C75K9
SnKl9MVfbAHTsb+zBY5FE5a0Esv3zhZAcWKXrkH1RQn/6cgp5o20CcToSSU5reutWlRbaR8hQ0Qt
1JYWQQemSwLMBThV30gPT6rwZDhSE/yvpIccstaOgseRvEcWtE3HR3oX8Ob68l5puyxBvVVvMYvy
q6zzf7Y0USnUX760iWIFQXhCBtllclyym2k2Mgj7WS6cNB6k2Jik7U6MgKAYOjqYAWU0qaOKLZWe
pdiPpX/p6kcptfWueUTVfnRwzlgoWSgDtkJHyTx2NnDTbPI0/lGRZV1KO1enYl43D4uRHpDTajk5
FnQw2SuNdhVLSCr10OIv3yurEzMqxUsherCbK+KNnAXddKlJD1SGpW+VSlCYbkbLZZel+wy3niXI
NEvTm00tZqBgGReXuv+AH5fWi6DtMoUz9NqduCPxVDYtCin7S7uXJhET8P6YopqCBZTbImu6rSjy
k3DKjZBw9JrbK4WIQq7pAK3mAxyZ/AEmZFgw2I6syKW5g8mW+91ObA/8lJYoeylPmthkqe579A6o
tMCisJFWsIR8QPOXA8kcbsWHmbpiDikxJ87rGCnfS5dJ7LSBh4AwZO1Mouj8ZTG3lXML6HiPyu6j
xqfPXGQ5cEmkpcVY0xVsRwqjnJScCJhlwEkvYhbEuotVTzTrsJha5wEWq61cSSlNUxJAJco6qE6+
ayFMHZDK1vR0T+66YVRwaapCiLi0+yBThVkby0G+24VboigU1TfS6klrYUUMfDezDtJS4SJVGr0A
ICe5S2TAMVy5pplJ+N1BB6XfZJG5kUZtgRhqBqAMaekDEPY9XCtbAVxIg4mOqjTgIJjfL815oJMS
VygweOfdcq6MFcurHFZRogavYe4cXAy4tHkXsxji5SJtm0eHLlb2sN3sVa3cZvXZ6xDCymsYtGhQ
8o6CIxOMQUoFSXIFuYXM71GWozsaQGCscJ2NY9sne4SsV5M+7KXdsxhzAoWwg2UKk0utFIZ9P+SW
CGZPbL90j7sCDhwCmo5G0gS8IOuvW/k7c12+NDyqBsqjyVkuXdnoZzH9CsKUynCWEjcOISXG6mhO
ziRKUEOsZQXvr4zUMWF6YLvtUsJof6x1X/qi0kUVLym4D/FKS0ODrXqFUiLX6Jnig6TnJxAlJME2
ghBIGF5HbreEqpulGMDkS6xsszrLJFqPrgfnIm06is1iPaQx9F8ZSC0+CQEG+hgpq13OPyNKEGCT
oDzkCosvloWjgFmE3Z9YaotuxPZKRLR0inHPsl+oEEkcJdGRmCZ9PEcwproAq/q5XsygOAhpaOpU
Isr5OKa3+mmOrxvTeZg1ZJ/LldvTOsO7N1fNj6kIlJFzGDtOe5rOUfm3nPp3WS6ugl4RUFDHXYpf
P0XnV6PvIwOeipPYsDr1NbC/gouQs6H6IEZeMl3paAsYSxLgmFq79PSpNEj6T0hvOl9ydCZ5JLmy
rD6JphztQcAp2AbQk3X6IlGUGPY+eYFuQ64RrScJ7cS6i72TkkblKPui0E4hACA6FUuwqlJ9+WHe
JJWcyGBKtgXCCxKUyk6RbmJBK0vaatWFkR5If1WoYvDDrF1uihw6+TRHLDm4bGrpwYr5lpSaNR6M
XxuPEnANNAuSRWIYDWa8P0cLS6HwfaHHAWINah5eB915h+VzlCFD91GbT5b5Ok9QFVD9hp38JOU7
xIioU8MqTkFayl/B4K4C6xNy4lBDPZgV2igeJcdWQDdkILxK2iY4jpmn7Zqn+UBJ+uCqhp5ogcLb
xreum9aIsdJUpvCuX4+y5M3GXjNLsZaSuODkJQeUM5by1p/P+F940yUH82QWwEN4C/6HX+OjcBgn
VRSUlz4YKSqQlS+sEsFMmV8IBSTKQ6bu4AEeEt8twGLxRwJNICTRbGwnnk2iYXGa0ijP6QHLDazo
V8rNlOhOPLe46CxBuQvnLqtQnougKvvzGf2u/mwz/agx2GCZRFm/nlAsc7NNDS6/TdA0/C4VALN8
AKutlCaYM3pRlND//JXab7+T8RYTeD7/ez/2FkZTRJCpq6dOte4pyKos/iXGtWhJs8/yoN6JlxZ/
xYKQOEUibEEoiwuJqqNlNxvDTW/GtvuL/TD/3WylR+TQtjAwHzZ9jF8vCCxHkTq3IxeEvEluoWSF
ErjEBnkWAKFlcY82lZB640E9iJNpMuwLt+i/QB4C1gGqKlVMMQOaQyGdhrqkWuJEpbbSpoDRenzN
8B0yaInOJIKcUKsOsCpL2IdvIRGSsxdMqxhsD21KWSIlWf+1zP5y6r9r/zkGtUjuiu6p73czUktQ
k3k041jQsjdjI8WoWVA6AQiSSQ3t9c8L4W9f+C6wDzKT/W3yhSM8xnnwxv9l20qflAqKdLH+/H2/
S25+PkH911vLAGZhtyhbL21cSlEmplrKT1IjKjBRf/62pUbxL+v40/WUlfaTJ4L40royYzxL2z6A
EExi0S6yNnWl+yXocgmkAPXK0+Ti4pjEX3jJ98A7SzsdeIPsd3GdUk6QMP0vR/jbCwJnCq11ai38
+/UIac2kKhSc86mjSSK9C+lXlMZr0bw1lKTFfNdQQYhxDpBFkIVQJndQwIGuazd6Ye2loGiONjJU
MIY4z1HZL20WBCR9qTkGyGJj8ujE/fnItd8AcCm9sT3h4KEM9y8ALkJitpHX3EvxeXN7VGApljxh
KetYd0ziqOFe8m3ZStKElKhGtq5AviQVVFvuBocoNRDcObBGOporwi0J2GeY4CSuFdMtWSaIMkrj
ErfVU7aRt4lB51kx3JJ+yq+S0UiKInkj0TbRgtgBQWQn5EE5eBsBMMhdl3xAgD3MLfkCuxQqfgnK
5jLdC4yB4xFckZWke2TSll6E2A7Z+jEUoshOGw8yt0M8Q1maMoLYDcF6tTpdUvyElO0kVpYvlRK1
vFOek78ZMtNUAHqyiWakDWMuIF8+ciYXW8oTCfkEvTLeJL9eYamTQFxOX1Iksja8npipIrSwyl90
TgGm27+Yo6Uo/6/9w/QWFDlArSFd/HV1QouEButAdCGhm/gIKQTpBlU8qThxZwQdL1gnyfsNOjTL
fcFbwmEid7Uuw3WWZVwyRkKwonJDJTuyww5Lysdwv3DcAgATTJak3ZSZ5NnA5dKRHEia2GUHzfmI
STSidvfnVfxb+/fTCb7bfsGIojYsLvMprVOwXqzN4C2Cp83NaAnSyfur5/1tZ85VPZ32rwqORX/n
7bXUUfOuYcNDobNOYGnOjQKIGxVRt4WqSAEZFyK+qK+k1N+73bpF15pYTIrsgF1ayv15ZO6Wuj3Y
BDWkP02/kRhiJeZaavV/vkQLNcf7ReBqjMajbGZ6UGr8ugjS3MJuKagnttaDeGLJxAXTJnUelUhp
JO2WardUBMVbsl3kDgoISHa81K1l3Qom+89H9rtrSZ6B7J2JyK76r8iJPQ2hZzGClinVTfyo3Jlh
vYoaX0N4vD9xK5n73o5WuwCgY8p1EinUbrKVjjSMlVtBb8AOuNtLZ6ZK6VXEETNmb38+zt+1K2yV
AQpx7JbjqO+2EQP5KDFN9byErGKnlpRlfhCL4mEzBLaXkvqzkf/8zTI0+74PbAPhYchHTDQR5q/3
7jrNfahlOEB2T8ywmUVGRVs67dItFEirue3BDqIdpcnvNKXo+Iirib17C31TB+/TBZR0sYSy4Io+
OC3NfLJlifKl0PXXkOR3ncJfjvkdIimHzTKyULaUlGYaA78G/DdS7xcPWRosczBRFPJlt5LGSOqC
ZPTaHDuApGuBskgrTEA8MS9skF+v4pt6mFeA9eRZCpm7H8lYR4b86vSv6kB6M/1o3Rev/xdhyG/a
RlAQqLh5dDXpWr3bQdVUol1ZmpR0OQXDtNc9AjNIbGzpOJedexCvHqBrJ4gaF7yF7HW5zjHAALn2
VSFNOK43M2EWtsBgWf95obCdJfR6t80hzFFtzzQMU7e894YJYWU7crL51HuNP1rQwlsgldq3aPiK
8NHWylq/Vhpf11p/il4TsAUK4VBV1n6SvWld45fDp3aAkglRPg9xv1LF4U4fURCE53nYwWPmO33n
p/YdavLQlNOqMBofqs9Geu7wTYdOvbXNZtuju+kNlDM9dM50lbo3czVR4dMos+KjKQVWA2VOKuRa
kZ/Z5XqKcj3M9bbXnQ512vjJ0PpwED/JWST6D1RXjCxMYKKISg9U/qkUT0QJei4Jo3SP+ZduMw38
rdAuPaSkfG5rttQSWx8++Z0cZNN6K0g0/I7/Kg0VIY1iEUNXVfGEjvtObCLqL7D1NkyMXpJB4x/v
DpotOq5bOWN515U6o2n2u7yHa4vfvfkTvOsbiPiQjKAflSRHz8KbM3hSdzWVjXktnzjmw265ptRA
TQvtDYlJe/Q7Ad54dLkF/gaH3y6p5cA4YHJbbf4UTB8m6sFcnYoLE3kXL4Kx8HpPgWKv0X6GNNAP
Zo8xZaYax2YbgMOYDKQSeKwrAxW0+NhzWSBK2SEShxRffBxZogb0cgM3yqngNLGqlWf0sBu229mw
9uU07uSxmydndBeeHFI5y+K2cCvyeXiwKKL0DGlp+mkBBaXpUT66VhA+h0S8mhpfGe5zd1obnCiK
M5R+Gn8upl3IRaHrvGfyZ29O6w78oMu1MRPCP3061bzzmqkXi5MZXpLZ2EL2uxz2kF5XjhEdQx25
kP4BpNI6dmvUzlsfMtHnaZgvBiUoRNCwic1Wy5VVpkXnrEiO8jZZYROQ8ms5PCDovjMZXqguIA0o
FrL2mmknhwCT/2o0PbqONdlG4+ctFTeuM5oft2CVfUh72L7N1uAfLnUv16DQHLocfuW0vht0vpaD
nmXNG4V6qch2ex5TMmSM05d3Mtyzkm+zWW4aSy2Oc5j8kMTijsl/i8reQ2d9QcNhg/WEI/M5p3Mk
OlRa8CCbjKwAbNDJZhdBGc0oeL11nqwasvBgD/b63E3ObVWl32skUc3OuZUlGZrmPsye0+TJlCPn
+shf4L3byYJD0A5lmhaW9MaHAYOKO30NZ9jJvZvSleOB3C/QcPxWU1ONO8X37ObRoyBp5enRlbtl
J8cKcWqxN/b0bCgMUFQ7eGlGtdh2g8dZY7yh+INS0O8Reo+Khq1b+7Jm9Xg6ZV7rR216ljOXK6JD
y+xxUZOHvJzvZaOY9atRpkcFiKscVneE93angGeWLiWSppwEj62DVfp1wlwYy8AZL1cdbIQWkngx
Qsb+F/MnQAzk5XygZLKR+zE5it3qRQqgu+Racpy0mFGEeulXGVJIVIz98o45OcpRx92ltJgdd4xb
FdMwsjK9rF4ZLDGk5ahQo83AF3QsDpMlKSepUeOXDdUTeS2GrlbowO9a4xJ8tJCzEruoj9pF3ncd
75283EJjZJpILrHpqXOsFSqQspbIvjchxM/yyQsahH6ynBrC82dZwlHIkXGDM0Z7E/ZiFKl0RpNz
2kLnz1HoQ8WcDIhAbLNYzYyl7mLGm+tMHV1dy3fJ3Tbj9Gxp/WYupwv1J/gR3gwUXye3WWzeaBpY
iOWc5SjkU65VtxyZMbG0MUxy2VAZuY1VrIKvqs3eytut2NkgxdLxCjEMsoV0u9l2WeebWHOxv2KO
YGJfTFTS2PuiHnZ3qMgAgCJXDe7lfo+YNDFrpvXsTclaPrLk0gh+uBgxPfXGoP0oPgDBSbQdTpay
btgSfXQOoX7IRTWHXJUaiWxFa0jPcnURat/ambUXMz9hJMV+IygDABJNHl4ui9L0ppNhjTsxxy73
fRxYVLN1K3cEPRpYJTGyIV0i/VWtyJwy00/LcJfYIV0orF8ynhzkO2JwOBDS+F0wnirWZTNXfmdZ
+yGGeJcLsRxWlcF2uh6o6VnZd7EPc/ZtBvQchkTwBKHVxU7ZHBC9Dc1GTiBj/S6egLWq1sl56sZd
2/Wnhm9oxwodvaN8Maed6/Z2xk+zjxdjpNZsiWYr62s0Wl/2kxgF8eVRHr1YXvswdwa0t48z+6Pk
lsgJ53QmZZkAQV9LCCG3U2yZOLPEtW+jOTmLY5ZjSp3hUtOqCbwRWQiiuj45a2waWYYoTK6MOT4u
GyUG8gW2LFDPi9vrgI+39m2NP5QLWMPyP9EUvBovBYs/rtobYzkph+WUBsPOG6RYPzzMaveEnuel
miyU6MnJuOdo/Ppt3zETiHKzaZwMewfBt5NkvmzpSk/Pdm/vZ+s8OmxRxY4SGEHMdW0F3x0EEgbX
eO47ZOgtegIQ3PhybnKQrcNWwXPaLPqrPl6GPNhjAKj+Qr4fwguj4KVZvUhDX3LeJ25SLrs4eSgv
1+hwHLNQeDetjfUkm1OucGBYtyNh1/JqPjnNMDcMKeMZku5Slek5V0mWMIyp0sMY7u4nsIJEW3Kd
KO8c0uBZzhplgJ3GUchdKLhTsnzEl4tlFU/szdFZTJksX3mNRD0mW0KW+7V09iW3IK5UyMZ9WfUh
5lsWm9iTPEqPshflBMU4xEl6FMeWzj387LSu51e1fCuHklBAdw7xaOwRHVrObiy8WzEzGUZvQSQr
xwFmbkW9HelsamX0Xcu8WwsVyHWQvLltDAcwwisWqB12YJmcdeJvo3+UX6dpOokvM1lD1VCvke+S
lZ3M05Ndrjuj+Ig+766X/cWl4XMUYhb5Uglhw2q8iEMUF4R8CgtRPQX2dEJh69AApZPaCWOuK0jI
z5COUZOeTmJwxN/LTici26pEf7KAy6E/hbWDEOHneph8CQHEhAdNfJZ9E+MgsmTaaijXyd4x8tn3
orsaz4PBtgnR5b7IvZAdVKGtJR+8bEjiES2+ooTUbpFN3g9at1M8Yx8O8VHcTzzkZ/QZN+hzcAXm
kzhHkV7O0A5u8usSiMtnUsXZos0bN9aNLIkJ6OzydkTh7pBau7QTcQ27sY2zs5h1A1vkVthQlNnw
mZM+XWTDy0e1LCtZGkXJx6MhHEbdErGjPEJ5zt4bNdKrWbg38StRAu4x/tBcMTG8HGwGgoRfixze
gy9hcT1ZrXMQ8WM8VZS+yEnKkWnkKn3Tb1IJVfBK4rwRBNmIp+oJdEb6cWr0Ug3uXqnMfXdlkNTT
7tLbGXPmjCZSSIhkebSOufsS7Zdpdq60+JzglMTyLleEJSBBu2nre5oat5I+pdRyJHKS4Euikfw6
gzd5kexGjg2qvXAlkba4MJmkV2mFeyzNGrujuNZnEZ0d9ObWCIh2cEsFyW3fzkjtDcUmROFGcfp0
N6YW8RXdqz5Dv4weq1XAk1Qb1TpG0gX5zmsPMlFxVq0FKMtTUFquXHof2pytvEb7PjR314TPsnV1
Ax83nAJ9gW461DmlV8xw9HcnpYf2vWMeEnWVNnCPjT2RlJkAhdV6Y1HhAzJHHTM4yb4Xtz2zfsRF
SGWa4P4srs3lzMTah1npW8XbRIgsF8czE1TFh4fa62jlNn5mEZgrLSXR6aPmUYLtUkJP9+TBloi1
o0MQDHUBfqR/DvERvUKe1gBNKY1nr7Ke1WB46FoQ7zjcK/fLVoIQBSzVnypMQG566dp2x22S5ycY
1RLuyfhRjnj5ZB3CvupKcma/xXaPglAQfkCBYkcNy7bMfSzT9ywuCYtkN5mErB2GHN49O5ku4vMl
nQg94jAJy9vpozeYz8mMq7DjNbpdF/mY0rokofFRgepz9pKTpxwy2HNWrRp/1zNQSTjNTlb4iGzy
lJANULgJxvChUQ9FZq7V+U4y2ppYS8xuMGGw1PEBZmaXTi6a3x+nLp5o8UZ3XV68STpiSwUBh4FU
E3Cr9GizqNMxOUcAAdqMtTruJIHqsw5k7xexXmKd5dWFau5TsiexUmKx5JNkQ3tEvQkuVpxKaIJ1
zTQo1ynD56Bxle5Jg2IF5Z+P6ti9eKj9imXUiuEJ9oqV5OyZZe/F+kF7f8voO5xe27S9Lpne7KB4
RgonTqCzpt2IsUBTBOoC5B/rkOrdV0NJTk03vbWB+Al9Nyu+Gk8PS3bZXaLuUgbSvkZR1rKfVSlK
4AclkJWkqkvC77KbJdpIKudZN9QLWtnb2NTRxW2y7ajNvkS/RRPedPVzHhOWxsEjNnSvGTrc3iTE
tQLzYV++VTBSx/EnCZwl3uqc7gH503JWd/Cpr8siPmtOdpb4J2/ilzKfL3JHwZPvAsuX7Nk9oAND
Wj99NPjYpHM3o/4x6e3bzB0f2kDZIbXBFQ22rlN9Cif1Ag0qQJl+3XT92pJcibsk/qfXgGFGnS8V
muEayEQtER0+Wv4oTikI0+9G3e+MoI/XM/KzYtSzzNlLIiVZl5gxOqEnfZo+tnDBfpzHAP26+Bi6
xEMUF5a4StmRCA4oiiurMcS1SMadf0OPIGVRtE9emB2RKWB6uvcpDXOzSeXJ2mrSC7kc9niRwFWu
jqwjQQ+EZceUXLWrAiRFiQIkMi+6aWfNKoLR7vMMebyX5OeJJFs8tyipW7CnWSDApovWa6eqiY9y
S8cOtVRZ8CXKykpGkTAiwW3ndWvat1KvqAx7bzkVU/DKsmwl9suIfuwOBgBZdG2lnq4IcL+K17M8
7DIXxVUIHEkIa4L3gDlEFOh8iaLoT5/EFvRV6/+5EPebeWtYilxq2TbIYSYL3tUKRxmQcfoQ22Lm
xGSAUWiMCFQGxWkRG9jQmwUaBRzGrvH/NMcEAsNGUu12J7R3Am4QDJ6gKx0mFaVLJcAYGbsWqJu0
bnrtQ6lt3Wcb2R3Br8sUtYwTazYjxQLDwW9Jm1ywcAIFUBXvaQGb1ZoP4EXwj0DGD6BgXBI++QYZ
Z9SA6v35aui/rZwaug57LiB0Cti/1q/R8K16RAOp8BuMpNHaZL4ATiDGI4qlDiyl3jRYRhSLnpl5
RnekdSOkjTMde413SeFUZZxHYCp/b2gvR/C+bKqBmIU1Ujpk1rv7ZaZlkIx6y/zslQG6mpEH8zU0
+00PV5K07skhhaJpDJV1/iDjoPhyoRQU12P2y+DFn6+Z1Gn/dUDQZeoa43CWar9rNujIxxj26PyY
lJaBXqdZkDsygPnnb9LM33wVdJIe04OaC3TlXcm4y6ypUClALIySCSn3hGgDMm4LjmhmqEVRk61w
pcljrJSo66nKS2UflwP5h/L08uPs3hGnvvv1f+23D9uFJPUnDtW3nxlVP0VJVH77Gr388VXnR//p
jy+4fekP+ffi/WvkWP/7m/8/oWsVFuj/M13rISc+/tZEL79Qtcp7/qFqNbX/wDEG7apFb40GIL2l
H1StnvUfONR0VfqBKt1egw7NP1St1n8ABBgeXUI41kzDktHkf6haFU39DxAwUwa/dZBqDJb8v3C1
Lt//y0IHeaA7Ho0tx3WYyXHfkRJQP9fKrm0R0Auq606d2nSHYLt7LkYl+ecRY+Wra4OoTKwn+cU0
RuXYDvPD8ltWz6TE9UzIbF5dCgGewyOiudDih+KN9ik21FvPUkh/Zu2linUL1cxpekAuHeneq1Y/
Q5z+GvOpX1VGE+AjRhJSCbzNGDTV187rvhvQU33Srskrmnr3ST7190hxKr7S1eOpVyNwKU7v+U1m
jPd6kJASx6X9bAXhx9RBZ3mykaHY6ld1PKU25F210TAkZGTaY5v0D8k8TEDeBoY4FE07zYOtEqm0
D2h0QKPUosjhlyUqHAYpQ9TGYEzVvr5nprq+X54rC/07SinqyZvC29BUw0dUYsPHQEsV2mxBFtJ6
CtHojA1jlydmeF4eKWYd/Xj0P8/9eBRYxqoqEbofLeSskt6bvuTxG7GV92zNY7Ffnm704GbOY88+
Bg1g2sRMz3hkdRfIo0kx/nm0PDchY4SyYOfdpNbFi/vksWEC/wkJxB5DXwWn5dcmI1eLWrPYah7o
mTboP+YRMkCDVgRflkcKfPyff3qUjB+d9nOkk/4E8sO4ps1dWynDGri3A86a51K3+AsXufke6eMy
XQ6Bh84MhU5bfGkS/4RFap2yIRA1rF3ROjAYNF13DhogdgaK6m/B1oCd8K3M83hjjsl8bhqzO1/V
plqjNSzqZXqrGGdKavqHsC2+mlM47W3A70S2poO2be72N3k1IcgWGOXD8iifuuoB3Ut1szzK1fbl
x4py6g4gDlOjlFd6e9gY8bdQz0Zg+EZxb6TTkY3FsIE1ZIc6T+Jnhj9ORg4VRmo6ygXNxA9zWEbP
zRR4OxR4jG2n6tFzNGQT2J+/cte74kF/dmguGByQnrBhwP1h6+972K0yRbGmJdHOSnvy8Tw0YPDl
+n3QSvUUe9VEPd3qPnhF+ViNdUY1JPJkiR8MFN7WOjKu29YahnNoJ+N5eVR7A6Nm6kgrq3ueVLN+
6hvOyg2elUCpdllMEzmYabo6QTL7CO+gijgXh2y2ilulydIbkoFzj9pgk/bsQXsytofQGXV6Hq3x
YQDltnH65hEe+PKzGoenzmzCOyW27EOMhh2KPkX1ECgk5k1lzm+NGa7yOCU9Fc0jtyzaH5/bz/Zd
aXrJ02C2M8y1V/0Ens27L/Rw3VpN9IRSU/RUOdVbF6KwpzFz2fhEbIavWy3VnZLOPZrwxqfSZBpH
jQf9pi8iF/rYpDo45NOo2EfxBsR+fR+lmr692nWxzjWnPTqkGqtleymjW0OX2wMbcLKnMNCavwS8
Lh7h3e3V4bGkN840J/Qu79HiRPHqEI9Bsou0BmmYfBpvHKoZPx7lqHMcJwtoxH8/VeoIBNYxeU4S
BPW5CMuGpi73YTaD7ymKO3f29WuohszNdQZNLT2CEld+9eKuP9RmTxmmcM7XPLDP/ar2JueMNplz
Xp4lnqxR71KL1dA6zZ399erZCfqXWAikJ5s7y75XotI6NEHZHicb4qT18jCDASsFI60x4aDfpPNI
dfmKcl06e1/RtIUKK02np9CJDB/x1v5Yebly66WKAqpBseHyM7etHntf53D66uiVs8q7eGawSLNP
Iwt1x7zrQ4a46gnpOftU06qhP1+aA6h1cjgnSScU7wArFcNU3/coLt67tScqeDwH11tYqs0LA9cI
NQ9u+Ay9QQPGsywew7lC8jf3gruoaM1dVkX1iXkR8zhPhfcXrJXz7zvNQBsM7vB12p5jvt/IWHsk
yoEZ7IqS6Ziqqpu7ItaKQ9w5LzFt8rvlx/J8TBNu/EjE/aC0pvGpG4PgMLq9uelkQRcso1Xl1avl
vkvSU9mG8skLSqoi6pj46JhPX+T5mZHayKM654S1dlvNgXbLFKF6m1WFR1YQUOaTPyzPLX+18lE/
p8wW9LOKMHn51ASBu0GEE4E9Ky1vHX1c61NdHJGSuj4Ulf4119zwFRwnicg4aPddrD0N+ZRvs6t2
tKGYucyUnH78GCj1URDXn5Kp92BeQc+4lpVraafB7JLNUI/uTjUUmIwcGk5urlz95dfYtKaDOjF6
GebdobOi6LXs+g60S5zfVg264WSpLZWBYPrLTSOg+2V/4rVUnjNJJkCAegyuvwuz1LpIYBAx6qOS
zwZJP6JdzTU2T1dqhOdoqLRNnTO9Egd9dBNUqscUracdsMTWo5sZwaGe8gIlumPVaPfVUBofmDFL
b5Oye11+63MzuVXc4TWPr0/haBWfqXbNfUSNkQdJVU9vRed8auKhvARuGp6iMpi3ag5KLgAe6dsU
acJUh0jUG6rjXI0vSlNHRDyBeqxCY3qux8c8V3T6NoPrj30yHqKgnrZOHz9M3Iwb1aDhCJndh0Zz
iHyaBvEwVyvvpmwGaOFgpF3dOozQIz22be3tc7QhgH4bzpExgcnP5utmhvnrnpp8/hT3SrTW7UA9
mHqcP2mJlUAfY7T3PXKV27ov+13c4SdhAmrOJHG4IbtobjNmS560YqZp/3I1bPWhvfbGBzV2N5TM
tIegJrYKOiKUTra23odv+LbyUVVDFZyCUz9myqj7NZ4PXRMv3tuzqd2gz2gfc+hitazKL81kQFkJ
079bZeH52nYxU655ofjREIMqKqzmrkYp+WSG4X3JRtzmw3i9iXW7vkkiGgoIlypH3YQlNtKs7PIj
hB6ZQkqIV6C4lKqYB1tf0YXFOTMr8nPPg0bHAos3DwbKwBa7LaSQ73fKrNyj/euDFB8PekqQG/WO
TX0QRdYT6/p6UmzjeoLujDKtXAVUarJzrg8qTXt5pKIyOAMktXdeXCR7D1uwy0yGbSicT2fke78g
M1vDnZgSZdplxGjb8jsaiKeMCcrlqeWH/uMl45lBdPPGshguq6NxN1b9eIyz6Tuu1Dg5c6He22Oy
X25LDheYX9iq1KOHcMMEnP5YqMTLo2tBOoB22iqLPP2sN90WwcueEgsCemlnKt+uZfwxdCvzMz6Y
Fn4ShAeb0IbeTvvRMWf9q1KCuutqeuNgDxjUGRkkH8Jtqtv9N8REoe+fqhf07MqVQkT8qVaUap2r
zEAmlfsFMavoZMVNdFoe6VF+aqKrs5/tVLsxhgmZx9RVb9wC1ccc0dhkW5UefbbURv/QnvdhMgHR
CDsLYi0SruwE8rOEhawK1mMBmVofjMxCBogGMv0Ku3EvglAwJw2bCv7AD8uvZo9eeZ/PwW1kmZ/N
ygsfi86dVoMxeQdVzYYtCWKwHYtBPUddfHZsq3lYfuj5VduWauStOiv7EEOG8Ta1dIrH9NWZ997V
oAkvHwddJ3Gb1w2rRo+ygnqX+sVJbcY/r6p1UkmcVmWefbYMtb3pKoO0pm7NjdZ3+84yatirojer
LKfnxulL3/bmW1WpiksTQFEwKh42xspu2ikAI1HGX/veqT5cUXn1rXh2jx3swPvcHTQ2KqiBIRvO
o5rBkjvo8zouY1DPddAcdS81P2VNdyiuMH8MdUrv06vD7uDqxSFoUxp5bf1E6ai50+y7PizsfSmO
e/mRKeHnOgLoMyTo5TIUCU6+Ve+XR0EXLJRlcGLZ7YNpG8OdVufGh6vbPwyF2ou2b3HKejXdBUPi
HcN0NBBxT9wt3xw+4Xpm7qc+rqjcpOEGqfr6pqHtkZdT+hrVWDx7nqy7vhBw0pw8aAiIolB6Rdwn
io0PLaHtj1+HIYbKdCbA3gQoOcFuEYbnSE0wKigoGqtc66AEiYlYi6yj+VOiL9gNEJ55BqAgFmGZ
K/PNrSoPNccO1uYS26ObOm9qcRJ2IZPI7VSdl7XlZPDewMJoHqcs36K2jv8Jg29pNYaPatMoO1Sl
KG4rE3iPckiZ0l1yTBZtl9InTq7VU9RF03NpWuFutEyi29myTm4zfBFMYJ0XX8ukC9bZ2NX3QZrR
8sH2dFEx0L1ph/RzlKghjH80E7kt88rWs+J2+RGiCshOBVxsd8Ow6gr4dtq4Te6MDkRnbqr5sz0h
4Gv0+SUUy1na9GGCoPocqF17QBP2dSj74raTH56S8MjTDF5Ptzy+lsHGCnJvF2eMhihm1PqKosSA
E6fk9FPx558S2s/qMLr7a4KKowdWqGqWoRGhAU1/X0/pI5xjjaA0qhw5pUzxnXF2/W5ZhXtnZGMC
7knDLXj1J6eyOojxMw8Oicr8xJ5Hp4HZ9ICGwiMZsPDk8mhIYxS3TDQR7b5+NC3GL9+94n9emxTf
S7sPVs3YERVSb7wpEvWmLa8BOKRuuK//+5FJnP/jucAqX0ojZuJVrt3M6jz+SBHVtvg8m3O5A0ag
nV3HLnexPLIqsBFj+dlO7/Mqun5G+vbUNuX1W5w2x5Kpxy/zZE4rI0bl+2qUpzG8nrzcoQjfSLBa
G8xsdFoniz6xkCSW2E3SQGvokk9ZO5WHq93ntBhT1mIBInwTWE2xC8Mc14sT2RVXVz//b8K+ZMlR
nVv3Xc5cEYhGgsGZuLfTXTr7mhDVgkBCAtE//f3Adf/af56IXRMCk1lZbrC01tct7eYwAzvkAYqc
G3Gp08Bk5jvH3DPlA8i9DcIl+7VFU/TRDPm6C7Q+D86A28/AEu43kVjPldMIc9tWeoYs6yYi9X4M
hnRdVflTM6+Lg0Lpkg9vpDP9pQzC8dEV5XuiIvOh+7xZJy2y+zV8sSt6/x6PuOuVQpyAUwjknKEh
lomD/LdEbmMHnUpZ2ANNI35DIHL8qIf2PK9zLBzzNe/LIl1B2CthrMTXN3DTZl0SjMrVQns3TKDH
lNaYXfEGVOsk0b/PtKX4yHJ/U/ksfWIZYuMTh2BlR6/aG9st3QpiAVPq+jYfRB98xZQf2DVY3awj
5egtnnE5iXeLaxHmwzlgdbioGrxkq7XEaAlBjzU6Gg3lwhKCcHocRIFVinqQ20SWZDs/0jlYMZhY
4gAAwYhXjzinPoCkihWHtG/I0lU5uui+qld57HT7yEgOIUVf7dOeZYcip5gNPIFrLr4h68RAfETz
Up8tmvR1WYOJ6hT9GCIEEXN3UvtMMNbYtuMjVs2VGzbcwr4OQzLggtBQc4InFZ97mWQrJPB9lZa+
uKnjvjA407EaNS687cR8CMdHsrNAC0+mBIRPZ4WS8NT0zhHv/7Wd9kHMTGGIwy++ktFLTpnPyCKk
oljPa3ceDhWyeRACGFPgn8CnqmE3cvfV8+JbXuvghWNM6xZ/FXKqFG9mnzzSYvwo0gb4xlSVFkGO
ETWE6N2I6vMAK/u+HTqLcUxIoOH191pAJ25c/hqAYb/dl9aiaxEQwRet7Ib3qC8UZoeX/hLDqR4w
TPVE48S+TNWAmwzqe1TJJZJxMQkKTx9Cs+Q0P/MStfvGHSIkwCcpPc6H7D9nrNugfyHH+6saA9ad
5oN2xbj1uPnJVFStIA6bFPaTwd8htT7dTxMTHwomKLCdnK1S10maveTXIIL2oc1ru6umTdHTKPXy
dP8HUGTZI8HE0OW8Z6ZKoCnVeHpG+ddMmfD27ws3aLD/7tB4BB9RBPMwslXRVIefOzQr0kKUDXEf
7qtf4uTAkhrNw4WM0vo8hWlgMnioQXzrdOV3xFnXAsmoXmE9iPfxabdJAZt+I5AuVUb5kdVlfuR8
zBEgjzkF02rW9M1w1qXf7Vk4kC0IQ/1YJ6JCHgeUb1xCoJJPLXw9LZR1hf+n6QxSXgc3O6FVXXXT
LdJ0yxgzrxHXxJMTyujrjGEjd6HC0tFZ1HeVg9Ed2PngxG0XSBRJ9nyCpyBTbnZJoMbJAvGY5Nz9
rpP8z4m2HKI9nbeIFIEGIwLCuuQtDV4zANIbXhTVpjQ6eGUq55DzIh1icAV7LfsJsB9SZEmVcbX1
ahoc8jic5BJUvQxx+CMcYN3TFgGwDkdmTJLw9gSRdbLyiT4y9OHrUHr1FiUtqqMsStd1Fddbd3pY
et7Ximu9q1X5kyIjEyqLSKtVii4zN12OoZQVO/45aOlPIXg1Wf25Np/VdLgAOgZS7HIkiocQXfhT
n+KSKN52Qxsui9Dx4VRw6rfSC1/z2o9/xinU80JBYdNxugv8buG5iv/IxhTaCJY6T6CxPwyBaoiT
wH33mg51Vy++NQVNV531o6NGptCeRS17mOtcm+ZLp0LKR9ePFrNuswQGjalrtj5Wlenh3EQn1ndX
qgB0aePmp9J9/FPmLzRo6x9NKiFVruuPLs4RY9KF+AJPByTG4m7wdYJ7CZGFASzr8HiiqaSgc24a
+MON+wlGSFXZdb7UBBG0XoEtc4Rl0K8yCfvXljW/0ObIXzBxqbzzf3WN+DLyJt1VKYhhfNDIzdBV
f5osdyrAwHCSEuiy2zZdygGvHv43dw0wcR8kFtuoRNc5vyBBJN26nkYy6PRywxzB43/5An/i/EN8
gQGMwR8EViDgAEI/ccglLGo1yVP+AGiAbfXohCFW0lasgtAZ12TIdgVrBMyRWDlz8FM82UXE41CW
lBXQ4UT2j5HX/8zgJEZICU12jJXOsyi95zyAs2WCH21vly23/UZRi0J0wkMFlGyrKBdfKkn6O0Q6
/xC6seA8/aN0bOAVKVO02W1ozD6fIOBSO2bBUMw/zNtY1sGPP6R2XFfK+Q6DGIJQkwB+2wZdXjjX
TiApzNrrowJ2UM2vFYv5FXZBMymn5iusH/mVDuWbGxfR4c+lTDhvg2I9xjCi2VbZwMz5/t2o3COK
pYPtCrQUucY8hjE5/TkQ5Nb6hOt8PTmo0gm4hUFVXyrsKhxeYoe732re+fmpDNIPZSLE1/nj70Pj
xnoz9gzlP0sgFppu/BkAHrsOlaDndE8Zc5M9vm7IOLImwfgK4a7qIAUeVzFUWU3+nsr451BV5OuA
Dr7zq60o+vEXSbCETCcDrpBO12c18GERDa66BomABomas5w+oFzLErbhCdF3WHORg0JcI1q6oyTU
OxQO2qz/XArG4lEAoXtsNca2q5g358ql6blgLgCjCSuMz/5Y3goaNUcTBdmthOP8MqC8coK0w6vL
vHgHlRE0O/RrEmT4SjRjLnZMAc2bwWSMXK2O7dwNJSBqYUJ48Acsr9Aed2fNpIIdwfXeUJT9bdzr
J1tayEJ8M1x8MRByMrkYPytAaGu5AYlVHDB7Wx8N5sQ99z7iibzaXt1GgvpqIwWGVveUP/CpDQUK
NaFNcA3H3DsWiFpeD2OHX2wkeC9GQJINNungTE7NsJZj7cD0FayhFuZH5jXpU597+JUUu0mP0bL4
GKBfrWpK923VDxj2h2VgflhPD1N4ThEigmAyp0SoU1oN4jafJVSJm8UdsqQ0vRozldGmSp9C2udX
Z0zXcSgH6LHbLt5UTesvG2HsEWuhj3dU4//Bd/do+sEs5Wh/xB6JniQ3zU6Vim5x8/rLhDN/Vfsu
6Fvd9Min6Yd3VmQEL2/o/rJIBZ+KDHwOnhfCqIpByvAuu59dwCzAaBVPpsUhy20KEEG9dq72f/nu
QYLpSLAk6BN4wPyrMTCssxAdd8g5EuwwVP0cBwXd6TiD1rkE4WnCVTM9WQVNOyIfTXgaoHACb6NX
rFD9KezzL4WE9LcC1nLyKZH7O9fpVgHZDwIjTjA3471TibNLmlajrA76L9P12Ek8VD2Dt8NG/NNO
KGrM0X1N0j+rXPfPIxKjFMBIBXuANzR8GFtgbjNoPR8mYRdg0/ZvTfYnKzCabICSUC1ABOHjrfQ/
p2r2o4sFs3XF4b5sC90azIdy8N4hg8ZLXXu5N5w8vDSqbxdo78QPE6yTpuE/2hT+3L4skUsYVP1+
xh8CWpJdgAwyXXkg61v7WBV+9QgRkDomDC4yaU9emjyjmOVnV2b6SKOKrdosDRGdO1OGJYLIEm+M
r6IW8KFCCWBCYNz3apKwsVsO8AAdlanyY+U5+THtS7GvY0yOwtj5Qwl4x37cAZzBE+2iLSOzSqbN
dt523RCbUJiqZh3YoLArhblWzknPAGRd7qHyhmKaxYBjap2xh0ZD5zy36UHM67PopH0ASfh6X5i8
sbEPdVxdIX6gPkw5IRhxXrs9BhzlyAYLrf/Q+y3Knem9BHBewSDBxGZu4OdD+OX+1uNvjmsMxQVl
KsR7r5Xc5jWxOyR7sZexy85ADDjS2PpNnQbtQrEBYl497RWgtgBSzj23R+JjQ2W1lNgs1v508873
bISOAXbqGjpIDiEtgF6DqMrIOc6HcDqjvZdAuzmhCX6rYZqoIKduIQ05NiH8s6XqDx7mo9Vhh3a1
Q/T6qYzL8Pd+LHtIVkA7oHb3XUkQY4H/hOUP81/mHUW/64ptictXl1Q/K7jDHzJU6qCTAFxEHiv2
asLOZO+c7julE3lfTK7EukM5fjYu3oEleGO7JB42trEp2w0i1lGYmA4LHp/hNlFWwKbjMUZ0Pg7D
UMYPzES/HwaiLxGgKeNt7tUGyA4FdTW1AXMvMF+TZd3s65p/qbs03tOe+peY0woOpvHZmx45dRJc
5rPRRYp5HrQp1o/p12Li/UYx3RTp0X/e+rFsIYQ05bYKEaoK6Vl3bUC9b4c618MmKAwacIE47F4S
tEAs69bMKKR6Tg8dm4AS5rXZzg18hpp5H+b6OdOYVuMV/wDRZ0w9IdARZFUJkjZ1YeUCi30lrkfP
CnTPAoMa5eH+tbA1vlN+A0bLHVaGjPt/ryD/z+KMlQRSUdSRGPeAgO3P81n4pLnSTmUPnus9IOu6
XNYsdV/ms5D49jwCuV6FYG6e6zJwp6mqaHdoyp5lnQ7bUYthhV2KPZcZGJKhg4rc0Q17HiEOvcha
neZ/yrO+Xuqc1u7lLiTBlIls69TNoSta771shmvBTH+S02FuUaqyktsOXc/SwBMk29B7MRiG9TAG
DSxLCXc+wA+B6BhFcEElSa8VwfjcKDX0Q4KlWwkHeaN3MVIclu1bR+Gb0h77QaCmWXilsE+eLoa/
6Bo/xZ5MizRkahjQ4HgOwo+x2aHh/odUp0uDtEJtoA8m9a5ZimiAMKDuWzJlaSell130yAXi5TK5
SNFL7GbQcj54E4/WyQTYC8TW6wq1GJlQpfnQsaY/MYPZdF5TsX3V+Uh0pIzAEtoOB6b8myb9CKuw
WPPSb9JlylW1bwxSw3ZlOML6hTZtm46ErGbk4c/DeWuzo9XLf7+xINr9L2yBh6HDHehvAyxpIVS4
bOL0//FWOJWoah4mHWxGaC4UrTY9ixPwV6G3rjxkcDUm8R6S2rzkDvK4Va/so6MhU2aq1zBAEvvQ
lS6W7OnMjG4F3i7jcLbjYVj4Q7QMsmHlNCEwhtaqbyoX1bt5Vr4/vCc9vsVOq+KtCHJyKiIUY5B1
0Y+uYrtSVt2ijJP4UQBlWtjIilvcIKxZ+9EtyVt3P8aNd0gD9ftsvtZP17LpWtJTtfDyyeJfluKs
wzJALFReoeOo37oAKfoEroZ9A8McZFlBvmqqBGwPOrRTLN1s1YxMfb99+rHT1mAcQHksKgMtQhGH
dp9hlPAZ8jKEqpqxe5bUHxe0KKtvpfa2aS2uxJfDR8ODLYhz/yvLoN4PmRfdlIMK1Ep4lhvdrCGu
tjeSC9iPVQov1/RwPhgabW02/F5pkIkSHmeZGCK8RD+aFYj5eG9U1h6GVERT5MW99cmhdYTTwTfP
iFP1IpM+EJG6Vy/77mai+yl8+rMpcvXW94hurLB/Xw2s91tsqckC3iRnZ4mjl9mkQgR9mcKh0xqw
uq7ENu/9AN3JL6iBfs3QXmWRcYnbC7L8Ltx3um0BwFCgazDg7bE+4cyF4ghkK6Rdug6eWERg6MnF
NweJaGhERXTtmd/uEJeFJb2PTkk02ouYDvAV20sYanKYrs+P5uva7IsRsW+g+dAeJNhAMSKqf04m
dacuVX0BlbyIQVHsOGJg1vPzdFK0vQLfiTUJ5LiLZfk4K6hc3yjIySClmx+GSbiMEYe+rZokR7mD
LXHtNKLdoSjIFvNTyyLbIWamAehcc3UegrTfy4MOgPNCPqK+F2B2zJA7z1UUDwvRhOm6Az6LiAr0
ofNBTqVG0Hd/C0X7v0JECgGiG3ooQSmIFP/T6laPoaa0Jf0GqDTZqTjMD0pFTwUaQrD/7Be0dVtk
pEL7VIhpOpbz0iUEDteuGw4WzsJJJUpptOtbN73MwlFpy1/j3GLlrHicsfzYxOoxjMC+Tx2VB0+/
22TsjBFQEvH8ab4pAgvZmdu5V+0P/dUVlXtF4qO9Ymp9HAKnj4zCrjsgUIx7/ojxnFPRJJvmIe4n
ez1gcH1OJhyD/zDAsi/3cxl5fxGoeZ8F9QC9gcpA4e+DIIME8dMSCECFQGdfyK03niXWmS9jG6UY
mlB15yym+fgqHUxAiqJRX4kukePa+wZFFaQqJSipDTCw8slGvYPYa+utvZL2qwqUJ10op7g6KGNy
P0pOro5ArmOog97GBQSDGwIV8VlMuuWCFOXGOKZfWsrEsQ4n6cYIgGBuumteC0R3ZFMuh/HewI4/
iOjj3/eB4NN7gK4FfAgAKgeRjAHKiYk7/Mc2gGGyfsGV2xy8jeH1U0ZoC941DB6CiYJvxnYB1UKw
ziKkQUKpAwRhfoxyFq/JY+fWY/i9pOFrN+vCS27zTUUtvH25TCngZ7uK4+JbqlP9XPRo5agGfgJU
qjdO/527sKW0VTjAXZqvLXzku9ox7RPu32QhslF9t5jTM6Tqi5Nh0isLCuehx6721Hv5jbCYvLDW
3mmDGEWgXXUhpgcTp5TbGaKvhhqJpjmh+6APF13lRbu5CUy5DDcgNh04aaFmkkaSS/n27+/sXEto
OSS62P/43//BBotcLd9zULn5ToAb/JNdgzc2KhNTuVuHgZf3XYN5sjEcG01zP5muOF1TL7sSjfR/
fl4J+9ZXDB40niBkvW7yFkOJ0H7cmwIT9xzRtTZa1LL7WXel+t5S+eJmjn0Z0v616ihIGDr0z7MA
LWcVKPjA/m3UPKj6/6of8OKYSxmqI3S6gAgwuvC/b5wq4oPCEsT2BHcA9O1YeaFnMEigLR2+xCju
fIk8kvQY1IWPXq+COL6XI3QMk1Gxy/OzS0+pZ7prIuUbxjx4bx7N+p3FYPk1JiDbM2gRCCDtiKy+
zMEqBokfsDEbfxvTcBUEif9LO7fIdMFDic0gHD0QQP8R5DkOzP5+Wb8mnoSVto+678pc0zxmPyB1
6DG4QNglkMN47wZVdGnrXQgI/GI8N7rMVxBGgKqo05N9kl/LZDx3E5WVOAAshSmSCw+NB5Y1g4W5
herAjbtsm06A5CwnJZn2QQF46M0i+a47jblscfv7zITBhkLVe6W54yFGqEZ5nwt5kUGKsI3oEmci
uXh57198t9hPYUVZM74gDKV+rCNVPoaJfh1YDxWiLulCA3aAp5dHalEzKrewIEDzCgHGSVd2WOfz
SmZVZS5toeJjIbLjvESDGBwXWBXEcUjYMdZt+oQy2L9whTqAxA8O6+8SjQh9PHrm4XUWbKhUAn5D
rERe2OZ11PYhbXj6rScMNYOB6ka0Tb7xx+AYQBF6ZK7MjySlA9Lap8dBXT5Hw7TZY0ZxeSZ6UJvC
DcvLED0PZenvnEFAvpRX5Uca2W+QWqSPzCHimtTYwd2RgKIXIlnLlqaboKzbo3En62ihIFuSmJSk
g8ws65Qn21SWFUI0m3Xet/jYCf1F+jh+5k73HDdFvIyh7cDgcse+xXmBceS1/epb0q0gpxgfOO3N
LfD7nz6Jq68+nC+LxJX04o3IERzVyamj9tgnRXeUtOz3sZtgwHHXHdE6JMgVNj6O8+9gUi4PPPsB
WcKhGIR+4ZXfHUSOmzj2W9hoZ33MX9aegH8Wd4ZR6IWAW+g0z4bx4NO6blvdtIhLiPd3OCbXGMsX
izF7hKe8PmjI+ja+5bB7FxLGVaVydMz8x1ydO1B+bZwxcaG8Q7GupHOGUD0/R5B2rWdIe96RO56Z
dTIxCVjKvynfdIdZpGwoMoIArk+hfCBX3CYGSdjU6ZHBkTMjWy0Vjz1r1SnHgMbH0SPLWYQJAYR6
Qg6RTVLocIDR7SF3qm91m1aPzN7mBxR9MIp74R6s1yEEzkvrQw3zHuZ5aneVI9p/VwBFXonEbY4O
crtX4HTZok3hU7njTChR2WKojd41FspcEsPYAhVBuqcy10voGYMn46jyqctXspXV6i4LyTQVSy/r
1XMOEwC2wxhi2S5Sz66N2EMqkwn7QkurKezcObRImCZq/a+g795dhNjvugkVpZpvDezUtxaqT+qN
496lndlVTZFMMuIM+Q6efE+78bX0EnaLSfpOy7A6zoeYS3s/g9YaQU1dCJkfVEzQl/cIjQgJ76bm
kvEVxMUZTP3QFfMK6pm8RPBtIqYC3xRr48e/4oKi9igRQdoYpfbDBJAwgXR6RhFuD3eYPrW8K/cW
sSfjxJrHZKiQAlDCs+yWwiyL2V1SibI9uu5742bg/0RNkFLVoKzHipnTdVyqCLGNTXxoTP44P/pz
YF6LfpF6pb6Eo37IGhotpAfpLFBv/zkgIwqyLjxRFovbGIzezaUEehJsEtbdoo2oLzC+Iu67aPLd
vFzPC3dRZuoSQofG/OxyB7rarC9BA3q3KI8lLDAjffKziceFji/CQrdB58qh1GiBLs9bU879cmUN
SjkiOG7DooAyaxZOJBQhD/d+ttDUuSBBAZmUAW+faunYre2qcY9pTfCZQPXiifSpIKhhi5hBXuUf
M9RZV2XAswX99yZAEsb9xgpDdMGONfXZLcovmELlvhT+eH9UTiqE+WfSf6FgPGDWbQm2MAb9nVsX
4XsSIbJVcSfF+q/oWdB4M0sgoeUKdzxO+IJUzdmdlIRD5DibrG+99fwwxhyD+8NeeO8qa4IbCcnJ
5Zq/4GOxO1lCa0jrIn3vMGxRmPO8ecaYa88RZf2SdU27gbmQLArEPiyjtvPORUPEygdv/iVkfCoZ
EYIo7Ww4t4/M35CCYD7iMHS7BrLm63yovara5mOaLscKhp+mNxHS7Sb5YZYi2C+aeoP5MHcJKlQW
6whmpyzBCMVvEIp7DynncO0FQ3FiNUEW4NQ6lPog+769zJwb4CloLZGKtvRyqIGUEQ2klJpdeDG8
IFnhmhQDxgVj6S8mWtsW9rmkMnyLZXsdNAh5wyt1qFumMU8opavQ0h5fvQFgPBvs9b6CAyXEPtqt
aFB/aNt55TfMjOQyQcjV2JcnXSNyIZvOoumaDmEi8WFLXzkxvPFJz8vTn18mbZZvI/qP3//zCwHT
3xgcIzXmPKyI4hAMm6i81BBAPNoofNXT1gnovV+PRcp3SCVqkTTLowPm3W3nDtXPkAsfhSG5Ikeo
PcBBCDtRWpKj25UpYqtATDlY+M8xsvVOEmkmd65RimLnjqCMc6Oqna7tO7RyKOYBmDVVLb+DjwwX
KlYpAtI08mmmxUf05segrdoNyYLHY/3Tdb418Zj/iNPCwTc+tU8DWKdl2cePPiz/H8q+yQl48MDD
bapEy10zpIegNc0GYSHoPqCM3yqnTM/z+19npAaRKfud8d3vvGq9/Z8NqszoKnagyc964lzcXGf7
qrR2lyHtG2mJeF11A19W5/mAnidZV1bJRzh/hr3VCsUmtJDDEUjMIlZlABYCAPKkYezLcZ3k7Nj3
lYfVVWb4GvnBVWMcx9ll2WY2Ys6qsQCjdk+QE1G2raIlN/7b/AcATIKqHpR198plb9LN1/cPNBy6
cInOc1FI0iIdZVLyuwSmz0K0yKMSzBzSJIPpcxK8xhLRVWAL3WMOFdEr4hyhRPeyp2JCyRwvRvwr
rKnzWaFG53EwOQaSNO6hykdTAsZK4O5uDbIV58dKFdmaBwbQ7PTXf/U66N7jCnTlnS1Ko6ZCCDhK
w7mvaNvoCDkKBSkycVJWdge4wH4kEjmhDM49SETj6mcUQKGRDbI637erLmGQTyJwdq+gnUAqXD68
5x1mFsPm+TgkiiEMUhGQg4jgQFngPEEm2m/6ENJngjbwRChmo0Wu/hIifO0xQUJHC3PXLRAIS5Gj
9yBS1r2Qucnu4IrHGikXpIy8z7rWGpMOKsYrjFGeJIMFQPi96apvleOnmLZpi2MMb/RajX70nEhP
YUqSNDt3yvwYJTRi3JM5prGgHyhDjPU1cJURX5nnTqo3Ae3pN0gA3ghasq++t/Mo+ZXjbn0ayoqi
3oSDr46KlxFegHNZDsiaAzuzh7u4OFNHIAih9sU7Gim4hIvuORnJcIlE+mu+PGCcDSQMvN9402/R
ke8RsInQ1REWPtgMFvDZoCFswq0JBNJ0Ip+sBzh7Dqk16WM6Zr8CQJjhzGH5prg0cFCAhVGYigC1
4hVqrH5XmhyigRQZJfdPRHp8pWzor6PMdxYeR5QR5IWFh/Q6p1kqh8Ef4WTxQ81q8wQ17rNvmv6N
OfGhdt3LnVQvFSocGKnuwvI7LxUx0E1geld8YPRFNbxH6puCQDr1xpXParZ2py+lPxSQYQdtu0k6
uh6T6JdChXllkdA7koLuEn7UXEIJtWQmRvB6vOVIH8I0QrSn2akaXP3a413uRbAkLXiBLfJA0Una
ur2G1OuQldLFiIlu+IX1fYREST9eCu0i4oUr1PzaeS9pVe+Yg2yVqtZkl1AIRzynGWB3U/FqfoXz
wyyqsM/MYiKMoRfIHLGgXjZyhIIC6XTIDlU+OTX+OF7QKR067X13hiGEK8cVp4IlHZR2WPtU7l9Z
iawx4+XImG/bpjzcvz9OjHUAMpD+RQixmRW/tQTNQyZxsRcbB0EsiYK2oKpvgzPFuYDe2c1Gs/ma
3bUy1rf5gs5hTuACuAgZWXQihcWWO4FSWI+KK/JREM9Z12wpCmgrShVDsx3HFfwNoXfXuVZ5aW6i
de6PCBKA70+SIQpzrueZ44BaDEqyymsZPFXwIx3qod/AZOcvB1o3FweWiQPXLNogFjo8DhovL5Q1
xxQrJr9iFV6IdjIEiZ5cTDUg3KqMo2e3csI1LbviWFjc2iNCRLVSCho+wU7zWYp0yPsZJhS0S+RM
awT3pB/SkOGMf+2+1FJ9JK1HkMLk7RAWHy8zlcRPPeCGpQ7H6Gm+lvSYLnWXSTqt1y3/P9gFRVvS
afgJAHgDycqgpxdAs3vbmxVDms85cTeeB/snqSQ6S9/ACskd9WKj9GLbcPzKAqi2ECndr9O2L7HV
T8pcoSoIVhoBtVoSk1d4wJd954/PFXatW1M4ezxD8sqcoT3GFoEbbS2Q2mwpdlcYZkFUe/I6lPAP
gH7pUJ+E3YeXZnf/+affQMADZkSF0Ia16ouA6LkcBP0GIx0CWATlp/lQg7lfzj+Avg3D4aCi9yUc
LzC2UYRkme4R4jnMZdLN8TfbraEBF/FoUbPn8Umw/mEmMjBPIDnVYN4WhuCrJ4KUbee7bL7f8DL0
OuksEi5ZthNlbved05vLIOChj2F7fpe2ujRl9rXv/f6JEtHg7xj6bJoGgXnjWJwsFsFDI6se8Par
JOcZqGhrAD4lDbFhx6fJGicHkj8DL8GqaRFxHIHKg3LyIYW9EM8TEzxL+HZPgEOXpduCD4d8SeLv
T7WoR8Z+4wR9iuilfNzN8Kwk3avifLi2+KgXyCJw16JR9Ro8iofUPluvxXSWTNfms/kagic7aNby
1aCgOqgn1nwWYkXQqezna3Nhk5YdPjnI5napgIqdlEN7jRCNcMgIpL0BqZ2XBnwaKNvsR2PktQsQ
6pMEtYtwQuRA1HAUZjm6IVEhZMh6iJHtfUyGCrzxFXV1sakH7hw8gIWXAHN+puxM/r14rhuEFqsw
Hvezv7VWYw2HAJySM7CWZG+pjOIXTrFdOPn4JXcwAy+nI+b2xSID6OLwDeQ8QD4i+OmO9ILE4OoI
tKo7xtOBZwV+ltUUQvBsSqHPxSErTHxD3xs+Vgh1LHnrYeNEkFHpULnkMMStWdfQjyh3bjkg/Bsk
q+zkd1jQTZvQD1JM9CIg6ZMbTdmfOVwFCMojr6f5WFGqr56EcReW4DfbNbAZQRS6hM6fgb721Q7G
022GpvMXjcnGVjr4NeJETlemH+VhwpZ1NHbHTKC4hycoPZZxR+E2A4qoJ4ewKvpHRZ68jgOpipvw
1iAIFvqK7B1sqdxXzhisMky8eB8bDLAS4FyPkQ9Haw3JwKJKNabQINTtGVrwYpMq7T2Q2A5HF4jr
2iHXwQgMLoA28BEs5Qviu57QdCHirSr1yaLmPM1nfw5VExZ72fonX6j9vXQD7aVeEbJ54QhB+Gn9
eMPGtPoK6NsCsbtwHudrVytxRPGuT2ku+MrxKb0abQ7URw/hkB6RHjP4b+J0ZyASWiDJinzJQPjC
8g03XVT3CDTvilvmIzySo9Dbjoq3Z2LQNIEtfSeQ4ezKSfWFgCz24KYjYEAuF38sIF5NOGzdVb6N
cQeeiZNuxslFNkwmx/kQ9hlWzbjsoINrbmp044uijIJV6gG6yByQIYz1uFnL4tx1qNhQ2WCeweAz
4Kbhqy+C8sNOnZEzdUb4XgdPQrW70Uu3Is/tK40Df5/VDSCoyQBUdsk/rtNM/uwke8ZYgqD7rdCB
idKRmTkZ/f8IO68duZFsi34RAXrzmt6XVZWkF0KW3gQ9+fV3RaSmq6dnMBdoJEhmSerKJMOcs/fa
4hdErxrPSmjve9P7/CFZ9RMdE24g3ilvbaggZu9lUdRHg7XHtpj0kYBbFDiaaox1Oe2wzhp+UeYd
Ycca50iz35IhgEtazn9epvoH0qL+oUGld78cjQ5qJMvsMAcgu3FkY65Fir1FRFltaZ7m1bpLN001
zShE8eOkTmjd39Q6cGlRFIxre64oWkU6meRiIm7Rk0a42kuNawh6PPWLR6ag7DoVI6huzrxco/sc
L29KoKM6FNrUxtfM+5taSl12dWIEsiraa7ZJGbiQ+tYy88K9MJbHKbayXaURJdOGHvI/JxXbXpqm
3GTgw5j7FftF89yQPn2u5Ys6Ui8WloGzAQMifIlkYX8u63Hl2XnwzELM2mciLv5UV1kxmVuUKbI3
1IZfGxefA7qkX0kgblnlD/swZ50WSrVu5KH5Yve23PXULNcf3Jy00kkzKtR4RnEEqTg+jC5WdFHN
4VOsw0oBfPOgXgIWNzvbsxBWIZS+X2vcujvf17zLrP2MY/E2y4YeN+tyMDo2zOq0oxe6NuN5V4IU
wySF8y1v++VQaz02TXap/KuR8ZoFRfB9KlGAy4PhXwfyrdhhH5I77tf//nNxUodfjK7Z6HpKGjw1
8aVxnrAc9++26OHRlll70XI9uLQ97rzKLcrPRp/fRilOtKcko02iTRgw0+pUYFH6nOeHXD51RpD5
GMx2IavGTWz31XtaDPWma93u2PV1/T5mBZaEwKFmptPgbbx6P9pvynyVjIlzsQeUpeo0ZVmHIR5T
mWySD1k0nF3j5e9C7gDdUQmZ7Sni5nyugOCiEosIEiZrTHae1QtykegUdoDyhNyfzkvvn0uaEAjE
PJZb0TS/DDjbVrWUHNV4Yv1i5dut/6i0c3gHzJ1uRo8svObNwI7vHGotWo8FkUbbjzZZzcPedRuk
xl4Zvoloas6ZFMhM9NJPlu5zH2aD9SUAA4fvi+7IQBPH78vyEvSiOnaZT8VOB95iSclAR5pUnAzj
hcwbTCJoOrHDFT8az/9tZZ2/8yEEbgw9zM+L9Kl2Q+9hpa50+gkxodbYcwghD4pnqoUVK7sHqhPB
9h9HcReRgCzfTdURJc9NbWD44GE7q/vPHloNr9PC0kTenUaUkjhQfnXRfJK4QDtFVnta135IXNLI
CFM5lH1urcvYiQ5pNvItNz1JMqMfXJfOqN4teufYtKPXsn+ppHDMkd6WBbbtKdRleob/TE8m3ET1
eE1n9pWrIkdr6Iw+gkM/185dbJ9CF7JXLNUgmR2hSIvrS6q0IVU340YJ0u2SNdWxCvwGK4TUfn+c
p1g017Zm93tjeekGoOjqO4oNvd7ft7btZK79cDhFrjP+kgdt4kzqAAlbeBEmAAUTjNq5KUrmLHmk
XpYloBxQRxd1PaNTQS+hvaq5LAsdd5s7lr/BWdw9Y2/O4e/IMDCNMCArbftfYYsFYTLbHwWNvnWi
197TMMMFtR0mBqtuwocRA9caEUm0HwdD3+WW/XvRdetrO3m/cV/9OUhKizuxeYRohPuooq+jir9u
+Wt0uvBtSJfl0kVlulaXgzaUIcDez8nPsTnNvX3ripC6tzr0p4co0Hd1KFiGSlGw0gPTQWXEjjWw
hwRw4xGOUfSwtiO4Q25z879OwzkfnuaegGVZ9nNmYrDKRd9WiUF6WtFbsHD7pTlqkLzQAlmfDC1q
X9SZ9D9mZcAIp+wu42CWL2Ed1MjJjOlRry1xrKnub+2EjAv8qSSW8aKOOnvgrkmNeTzmqsrmB8Pv
zuufFnLHLmZacDuYaFQjKN1oCRJXICeFefHoldM5ViCEJNWTNYxq4ug8q4RqL+tBWhIYq4aAwWM9
a/N6NgP/SiLucoOqRm1UqpfMojsPRc26JKpOQs5LyELKTUVFd21iQLr/D6o3gurJESELtWiqbpAW
qttYQ+t0ozTexm6Q6/vUcs9tE8/9rybVK6hvw83TTW9vZ7Zx/nhZ+ODESkg4UDAs/jqT0ly2W+FZ
HakXw7TTQxjktwYzwrrMymGr7IsKhaYAaGbXfyprdp73jwwS3YDbRXO21OD1VTaXbJSkbIXcl3qd
mMoa2ViQVjKHJOnW5VbPmlcUii+93y3f2HSlNFgM6xaaQXsDOV3SEEft1Q3CxiibfXe1Pn1eIs+/
VAsB44NPK4re3bjR5QwJi+Hs27UP2YKzWE6knRV5QO/dJyOJBHaNoKwehBmBfJUqcgdRD5j0rljd
9eX15z+q71yDxy9He8LtgFMKHemWkbZ31XwLjGMLJZy5Vl2jxtBpjX3spmw492ZHEoJ8UUfq2uSZ
XEt8as9RcRBe99A3oX1SPYtJdiqWIOZO0cz2oBoXfIKsFm1ToJnhw2RVQwCA/L8x/Lq7MuHs1Rod
5V+NxCec7yv4j3W7WssHHvDoYmrPZugewQy01/skYzqocedVj9/8h16HP5fU9xjRjPf7MNYtnfvd
MuBWLFbwox9dGTueWK9UH+ZtlxEzLqFpwRKyg+ldeHp6uZ1j4GghxIKDESzBPjJd59VprM/qSaHl
Syt8JlknzHVYG3I1penWOpmRbq0bPT00FMYe4mS096lhl9sgDF8C+j2fwr7u91MQGgfCA+cXI0jh
NJp99hXl0G6mza7+/q6IMNk7Ynqsdap1QZjicKit5Iv8CX1efpaAr575mIJNZcz9yYyT9pM1o5uP
MwtVd4vQmfUbQYIGlhU03y91FRmHQjEZmFUhFi9fK90vdzz8x54YsN3MLvvZ8hLEIKkzPvwpatOm
JuSpO6j/qziDeB1P3XxpTIGERRbHx1kCcoL6mGB9S9MG90lMLz/CaiToTpxcQZk8pZc8hOtsEtr3
RYy/hjaP3+YkaLZtA16xX3yLKnqXHNXePJ3MkP23Pq8hh/kSyw6Qxc6MZmPrOshkzADryI3aJ7Nv
m7MoRL2D9FiCuZ2sd10zxZZmHRtXUFPv5F9OlNuUck8J9nye3bUfOW+aFk7bicXdK1Prt1YLuqe8
1z87clXfOvl3LR7ag2H5wRrLqjjXRfBN6a9Tkhj7OZreR79dDdJdDgprOi61Z62WIHcPFkvc+wq9
lct0Z0B6b4bhMR+jeG+nULmHOcxXivUhRGevDWd8Uv+s6PzyhtWNB8PQs72wx+Y16ZGQ2eZD7wXR
OiYEnjWHN32uK5xQWpTf8nxJ1rUD+qWVZTv0P9lVnc6iSM49VLM1M0S0JdQbRtQEC1wZTGKzSvdd
ZJmbsUjDdeFp5c3NL38W4XHWkGFTBQ+CVMSHMqnE3ioJNLRt/BVk10T8Y7BTgjhEqi2EJZAhUTSA
krWD5em8MNW2T1ZDYdIrnZcgTaPT/W+ebJ0sgij4mia++U0etLh/1IE+OulnN69OblbtzME1Py19
UTzLMyXqTQkO0as4fgyZuqFStNGhlcOHWs6qa1jJ6l06FFv1RY9dha0HYCCm7XB/3yNQEvdu1fAK
6gU0uxxP1SYkNNrmkE04ViYrNB7ysVv6X3Yg+LqG2a82lUYiRuFqZIUZ5VO0RBXUp+APN++DoGdU
NrZLn1xuZQVvIsM63GkzTr8T0n24GFqAdrw1Nt6SZ8/qGkovSPkZaIPInpNH6i7PhTW4axHqUktY
L4C2IO7ouQPBP7P7hzFAQ9r5yXA/auRRFtpMmN1gv03NdCvoWH9iaOsPcz2n+7REqXn//OkXfMPc
Lllq9bvr1N4VoU9NS3Op3osJdzuVFjIfbDM7hbMW4ZIs/Rv9jdWERw6lamo/qqN00Z7jcqE/JK9b
i10dvKkwxXcdI8zOpUfBnvRZNflTuz63AjYIIA3r7rXVFhrQTtVp18ZA8eIaC3gDnb52zgIEijpc
pC4v8TvYjg5ojlWDKMcfd74Ufp5dw0qPzMp+2pQjOHToc/OeP9+fozSzbyG9pF3QZR6/Zc3q7f3+
HVgIzvYfVQdGam8zzx3pE/prunjxKo1LSl6GNrDqqJcWYQDdIlmMTLPK3MZ5Wj6qIzTu5ePkd4d0
TJeVEiTQ1pj3Vm3naz9rSMZB4GVc1ZhDrA7VMUgcIOyOqkigagOdl6BRcIwjsNhl3/Y5yymJD7DR
oJ6MVPvhtab709dWbeM0P1neg2dDQbgOtSwFs6HZL1hYmrXvDt6BmqXzMjsWORUKbUQpheZKuexN
vfAv2rBAQ6hgLa48Eczsvaru1Zq7vRpGGvIv7nfGnYrV2BbBJTRL7pvNsLDqnY8GnWo0Y2sZi1Ly
jUD0SEjuSF7HWpFDIskXtWx/PPx5zA3+Gp1h4+oHDTEdsgqYue428BPkOxg192xJD7g9ljWgZcfb
tAh9j04i3oOMgBI3jKet6gS3dsrjn9jUKaTCUxnMWs+IwHmi/+xYNROf4SNNk3YwMhducxM7x2SO
YQl1SXOctGqLe/Mztl8p4tfm56gNb5XeDldG3oi9i9S18GitSnaPVyVwcTsL9LvHRBul5byvczw8
yrdlOvSKUDMZ1It99opE8jyoo1HL5yPcaNiVgfg9wDb/pM+ZeWV39JtmaXK5f16teKXoNBxSei5P
cwgEla6d83Prt93v++emA+8xevenXQxsB/SRMgYlmQDLGfGQQXFQmmh2I8Vh8gCTqlOMEbt7C13v
GcBqN9mor9Zhkbs2IEpcpqqTR9JnMi6zvw7MnkVKG2hrvV1+Z0JHs+2WzWVk77+u+nr+yqjzHkye
t8kaAgSwxiWk++neic+0e64yMT1Ueb6NRWfe7h1Dt7S33Pn6nUGSGQKI0UCOTlp/T0PnuQyt4b3M
2P1qUdV/ocgha55Ur+4slA662ckGkDeiwBubE5qRfV22E9HXPJf39tIkITatAKZsVe1FHUX13F5i
eW2R16Jo/te7WRCu7x0XY3ElmI/fKcggSAwErtcz9he7sutDj/3nNtKy3Oa18JinYC2EreZ+ya3p
1S4n/bcZvHZon19yuujrTqN52pv5u1XABmPjzjMQR9PFUDdRb6OsbjOXfUPoWzdfn8N9DBdsZUt9
r0OKyYWa5boPXMQlWFMZUtTe4VSmcXtJZqu51H8dVaRE4RgkD69+VkLtJXYxcBjPrdQ/tVOnTtQ7
/jASlr5U4qCVZbG3LU4/rCAx1nmkirJFAwkje3JzrdzHs5i2ttD7NzGQsO4YsQWbMR7eEl0MWK8C
2qny3S4gbAzmZHtdyrJ/S+3uNuWx/xh2jYOUkGRuh44/bCGWC1ruTzhGst96lDhvd5MkqtYdljn2
ehB/tvpYBG+16F/LfHYvOnM5CvOdb3aI8TgY9QG8F3uoUeDVcdMuOBgssZ5HkzKt14kHddaO+nio
In9vTsX3DyGJFtK4SJr4ey6LTPiwUaDoZk3FMnlv7bx9j7IATojhJLcmrJsTlpcRPVX4zcQ2DNU8
RF2nW/73OhnXzTSGv+IsIIQF6YKU/pENR7drIXHdsoZ8Z0X2zyp0qq0VNcO6l3XIKWP3pVnC2gKQ
NI54Zn6qP6mclrPZfrvrV5KZCHSzrnxjp+VALiKX5Z+C+qgXBfWZBd46dwoJHwWu8Gg6xo4yFA05
v1ge3DG2b5pwP7FeAFYt1TZ1ubGaIbyp8TIphLtxwp4YzQJocl/w2fqZY7/kssGcY8LIFypifWYX
D9U0aZtgZJOAsa9A8ZvNJ4+2oYx9QsXZbnAhZI9uOBDYYrrkazUZbiJhIP+xC2zvPZm5azOsx/sN
f7+xjW2mL8ZtZpBfpeyIsqufFfWqKzsA1B7a1QSL1Se7XwT6zrj9iUJi5ZdRdBk14W28WizwhQoa
NHK+aTPtUSTd8BR0kNybLq7kdFGf0yEiZCqq6EDM3kNRNNmrup7L64U2E2MQGd42D5KFlf8QHx2j
s1+tunppJegFPbi9Smzv3BnFVnVCk7Cih1qByZVr6KLUXia1qb5vgshmyS6GYfWIqMs3n6nm/PGS
D93fT9Ubc2VlKwcS6KYE1bdR+Cd8GlWMkniuF1SRd0WcO5rBekhJYl2QDR7mMkjWiYzjatqKQqjJ
LS2lBvdhnsTzYUQsqgZXhXoaXzxnGZgKScOx4GzvBj38YwqT0skDlSYCD83YP+RpiE9QIgGMMiEa
yjWHqxo8Pk7Vu+hU/7xrzmTbQFulv2t0VDmS6L0P6+LW1NBpjXCI3pMwzY5DXbQb9e6QE72pjee7
mlqreuPQiV6JbSN771kyezGIeHQ756KQq0Zd/V4sBDN9qtk7CtjpWtU7PsocDpPFymrN8eAL1yFY
2A3WyE70J2znbMopr6mzkTNTFsnUGeU8iJm/EiPtL4opiNk+PoqGyO80m62zGQz5Rk0ItkN9NdKm
F3WdVhth7ZXunU1nNqlhleKJ3f+DZSf1e9JO82kkiWjtyNO0pcmfeu3G7ly0TqWpe6uxmoIHvC/I
ssLuxhNEbyMiEGuA5LXPg2DlyTI3St8W/RIjiRBV84hNTV9NuQ2OrNEat9uOM0hRtZrKrEzbCdEX
oBkS+mlAPWzQkS9x3A7HyYtADmJBfynmvjxWFFN5zMPXpJ7DC+Nb/GKkDvGWVvls20F88lGIn9QR
ea4YlecHxNE0mqWYRssr4BGMgDfDS72Hru5Q5/OLvdquOJfyMZw6/0tb5eljbRY+KqpoE3F/nuu4
6NZ96jUXyyjcVZb61XsiJp+QWhZtqsuhVYCowXfSxTTBYBAx3+792JquGXIDrKAD5DIJXUB6PNBF
E7S4bWYWVars/aQ7srsN+UJqzPWy6q1O1Qtw8pX3llEbd5xr9tdT4oxtviN2CQRv736rak1nzV7b
J0B3zlbrJmt1n5nCzM9vpe+Ic1YKMFcxysWCxbETJFc96U5Elv0o5FRitcA4cRzV5LpOn1vpJmKj
/80hxn5/v9X/LGEaCoah3Ncoda3tifIA12hYZb3z4397F/6LcyGwHaxoEkXisAX6h7EIhZVG3Y7a
Slu+JFpS7T9axEkrpyEvfVSldVvrFhKil3gd6g1FGDa0qm+gOgj/6CVYAYGKd0dVE/usLe2Q9trY
xoe8AVDZ69VNqc3U9bvubCJcnuYN+MiK53xZiKWYWMgNFONvI/GfTpG9wrCyWcXl0ymGj/FKD9Xf
1h6Dc18Mw2udRPPJSQP2hfLdrhOPBBWfFKZOmMt0Ypu1VzsMv7R82q5lvKBGTBptM6E6xEfPHEAS
aILWoV/TYTAOacDg3igMpFVNn8q523mt3+4DuIbjBrHv7c6dEeGCDj9kySicyl1RnESB3RjNkxcN
4/5/f2MKQvBvTjfP9Ewfig9fm4/l6x8+yrQIIsczmmRvmD2dVak2dwbURTaFN1R4xAgpIi7uVHqP
aAagFODs1Ra2vhr22W3VWfVj3b6q8pgo+un4h1IxOYRa9zR/UIGBsAdrwbbi3PtswmecWJ/kboAh
Zf7cZdbvtAHNYNfh+BBUFhSIZG7f8qQmMITq60/aeeu5jVt4NlF0ArT414ZL7brSkUDtxSY9LWVU
E70HFd535xs04vnmDWFtkpunX7WiJLWgmrMraObV/UMPzG7clctMCJfusV3vraBf52UznIvlR1KO
wW8jGx9n0yq+VWY0rpLcSd6quk6IYUFDZTt2saMtNFytJgoOXtYlh//9/QT/THPyPQA/dB1ZJViQ
g/6ZZEXfnxiJigjVAr/EjZ5c/BI0sBVzPZ8YuiQQhDbI16i0bHBPDJpNgMaA+1dK3NXeUBS1tc6s
wUJ3mpGwYttXZuTxFNpJvtacNNq0oelgmiISKm2b5AmJfHcMZ6ByOokjqgCTBRg09RKWqirP1N30
dWxqcmlHg2Cdurd3RLulz9SlJjZFUUcRilP1MndiBQNrePSKHFAFdsTtR6ljlgQVBPXj2e+Q1Kql
4GIIcgjAne00p8/pM7bF3vOEKYX2+aema9/CicW/ZnrFg5BCTXfpiSEhyODdzFlWsNtpb3evkmzY
CEt/hCQMJ0qeqeuQtYjU6PJ+X7JnfnT9aKu8pATc2C+Ua78mZVUcxmoOjF3Ls9yik3rOhPuNcBKE
vnJ6r+EIBgu25zgi5PI7nRf7W9CM/RaXGwOK8Cbsjdrq/7kZpPHrbw+rxBT5aIfwcXsk1vwHkg4z
TQ1tcjBPd7By1jikzlEXf4/C4XNQSYUQaxV2kv3Xe7Unq5c1vXYPd/fsyq77nyO7dp7iMHmvVSVP
5Fa28XX2D5rz2x+a/OTEcHp6HkhQGshwUnpelTvAE4iogdyPkOeto1jPoKFWbnbtJ8JBETEkW0xB
+ldnClednJLyuKIkLjAJdkPunQ27WdNBD8g3pZOxXqoFkRrq9MmxkFfb1kW9gO+yL9jyQFJYQbTJ
05kIorFO+FP5a+GWk1yjdM/WNOtXZPtXtf9CG7pBCZUj71qilUGn8zxB+EG5hs9i8cHRNLOXPYF7
8A+mWcaH1km7Q8UYx4jNVkq91EP+27H94chtV1GlK2oIPinGgc4L0Y3qb41WRZc4NwAFsBzZ6RHi
5qrLcDY6nXb2spqMzWrcFkFrvRWZdhidUnAPB+PK9YDuQ4jyV47BowNjGEpR08QbZMDBt/99pxgy
B+xvt4rvOr5t85/t2XQePBy//27xDSO00JSZtH1eJCGK3fpbj4TuJcrD4NhBptmOUW1+XaYXSsY2
W+EUWr07uztTTONeyfMmUsq9jI1xCKqdiQ/bqCvlfOls//bojK9GNMXncHZ6YM5iFZh6yGYTGfYG
P22yyoqlOsxTeAPt1h00l+gAlSQwOv3CyG/ne/qQ2UpxCSpPIH/1tY0r5U/qJcGItpkqeg2j1jwm
o+7d6Li422TBO4vRKNnf61JWDfrRZY+7NevJPjj0Z79k0a/Sz413v26dU1F6zKEk2VqO7F0jvdiL
wcHbKB9jMiGwIqDnjZJQHIQQxuO92ki7aBMPEQ3wGnDdKWu16x0DjmkR7pPm3HTfT1cDXOIXz9Tk
95zk+2ZyMpRo5ZNCenHnwx2hvEINsa0e2DN0x9bpgYIh7X6ai+LrHd6nRi1j6UmmRWyOxLU9+ElZ
EHTNqYN2fY3pia8wj9/72qD1mnSfcso+1+ZKrteSjrJSvv2o4I6i6k/30tT9l1kwWq+aqMSi1yPr
KcrsazGkBe0qHiLoR/3TJG73ZwiJ6mlpkclS8lqha/AeleB8tEHj6IKF+RCP7v8zx1m++e+zHIZ0
22IBi4DfJLTR11Uc0d9IBm03zV3fa9GxdWnAGqzVXssw8Hc98JetnlvBa+K1wZEKO+VC+a5RiPka
FeE39SYZRu6T6LP7n1Q/0Frsd6AP7ByjDzfq0lLV+DhcC8A9f6EXlNaK7OfgpN7EzzJu4Idj+Zfv
fvzr6t2uNoKjjVl/3ftOfljGPljHNbnQucc9bpQv6qWhV4JUpPDIsucazUIc5VF9yPW4uv+E2fsQ
iEnTuv+p2pyXS9aEnz/+jnHA856YTXEOza568SKE9w2MrJX6kYlwBpQ65c3r3ZfEFGQGy02KrYEk
Ejp9hZJ1PuiH2n4x3MXdMOrZ26HQgM2mgXce49I8WPIIcSXsv77wz3pjGQd7SI9uZ4CiNqwgf0z1
1t0TOWGs1YIj7k2NBalfH4xGR2wldPP4Z+YggWLl0Y44qi2JMIKnYUj7Yy+hSsCJSGJO0nQ3ylPG
+fXQVtpne/zmeOH4zU9baxORa8QU1cynSnhvoIPa8986/2aLWu0hsq35q4kUfKXoFrHpHYRbGpvC
XYx3XN+fFJlCt+D/DNX8PaEEsc4DPBtVGFsscZDfbSyE6LQeyNJmO0s0AmHae7UYKLqWXIaQwXgO
zG1RwCZY8uDUgyv9qg99ufZQ1ODKIhKQ+QN5MTWY7eCffC9J/T39iIT1Uwxr32vfShdQlszQ1aIy
/PuRNoz/ce1vP0eKdt/S/Ji7svyUFPzoCFScZ3SiY+Um59ZtM3J4MXQTq5pJpu94qYQT3FpMZNmV
ZCzon9N0sBEAGysyb7iVqzI/TCg3VyxaUNWM8XDFnSfuqVxmTaM0d93PlecXRIbXLMNz/6jpI429
chbHO86F3syacDxAYYYjLpUlxLsVMYdg/dK16FsKGKSp/WTXp6Zxl0yp/R4Gyc98vghcpIrKXkjL
i41j68PLEGNtQa6ZNdKERMf9ANC+nGrtWNZLtybR++cdZYavx5EVlRAuPRiyj6OoRuLcCX046bIR
6/QacfRk5J2EV+Jxw3GqzYt+gQ6d79juwXH865oHoakt9G/t0Fr7RfeCL7gBBzaxUGwDZkW5PlSL
xDTyWKn2FBP8aj43yTyf1dHHi86e+qiRJ/9xSR25ax4QzJhNDHsW0rx0usbXPwBUT98MC8tt36HF
20FjdNqairBcqMdDrG8i0PZMIWX9zjJLK9+XJK4fuqr6kRVu9R70aXykaj9txIwm2A9nn5saOZwj
6PZP6Sy++F5EAcmeQoZwv3vPyHdV12sA/1tUieSt8JHp4Tvry/ZVneTTOzzv/NZH9aPiVKYaHcsq
KcCC/CXAsYZouV/LOm84aBQCWSnSV4PfGq2sUbR79YRPovly576mFJJW1DiyfYsb6M0LkqfFqPMv
LF9JyQ6cndPwON5dw8pOHHf+rVmmldLoqBdIb5i+gghH3BAbQC3qckeSlo1bWt7zVI5JtY5m41kr
Xap1c/I9m7EMzmGqPQHtjs7ALvIthYr1/V5OteUgBtFDHMGnYJOOMeB1fGUb2j4aYfgOPaC/OVzb
0NvfK0V6TSDM3ko1ZzfIj7c2dZh6BEhNLX2pTHtBnyAdvC6AX615jatgecY46IAfGPlNKEbx2OjH
Vt7yVUxDUT0G6gnIJ/c96+tN5UASW6nVNo0hNquk8CoepmNru66iCV4Wbb0jRzLeZJDI77/KTBKI
1jUnJZXRkK9skJcFG4eszQMyd5aaWe3sCuHBYsLQt/Ez4R1hFe4zjLC/5UGcuPcDXHj3A/VWPGob
k+SGZvxhD2h4P+ThWZ95WBPYSodN0Wz5+EBmqS1z2weMruZAlGnpwXXusxHvAm7/tIjRXcU+tUpC
2bomOYl02nbC9W+qWDBTfT/NE2GwSAH1R6LusN7D6FuU+Vj2SXGM0Q9RIGE7qR5Vc7mExErdRzCY
S/yP65gROVuHRmjuurSm8XgnGlSR6x+nAaOeTg5d4zwaXpH9GR8HA9+GITS0vDzfFPsZftImTV6Y
LNsLTucvgWFK2b1819FNbWsVri2+Az3BvyuHNLfJ/cPA4vtvFoiwJ5FpTNlJYfEkAeVfMJrazMwz
RIyL6TTBw8f1YHSCDTp8jO2NuVOfmI60GGx30ezVKVX2dBWGuXOjckyHOoZ21S/btkeVnUUTRGKY
KSBP5SmJIYeqJBBBvVv4S8qC0d1Tzs726nebzDJ/nCTgeIqWXbB09nEw+3blOlH1y2vZANNaGhcy
TYXhtp/K0vqcp411TNpkre5IF7jVcYApsFK0avdmweR+UsdlV9mnKaDxoit0NT2RZls1mrEu6uWk
9/1Pu8zjo8IwugFzykTV/5ySuk0+cAYFjv8ab5eQ88P/niyGUTS2JqmzFhM6g7DbOzjUt6qUjpSv
2wtJ9Y8H0E/p4D+on1CX1N7ck/B/9QfcpF8uraIqKQYe6VrayglFc+sMSHJzudw90DgbCTFEe3dn
9YpCj09NZWKp0Mzltah0Fl1ZfW0CxKIQ80z9oJYOwrSaaxQ+DlFabFC4ALnJTNc71kFXX8KZenFe
kQyWEyVq+/WqhHW0zqe2YhwWg8vK1CGeILdvS7zQzMyt6AF2VvCSZfWxiMW0M/3GueCSWkEg1746
WRbCvEJSJ2qhofpRkgoC4t/bqjnaxiie1J5GnllTTs6EJZxj41TpFY70sHY6Eh1qFFLbP3yvAG4k
hDWCuVJ3O6S5cfTjyX2xW5tqMs2owWnwRbrsASKjHI+Y97ZZJ/It2ZfBu0jotHu599OrCgIAguDm
hc1vNKZiZywNgMwKT/XkR28d39z3eoav2NdN/zhN8CKRq9b7DucyH0R8U3x7Bb/vSrj19UI8Zu20
R/XXjwQrRF6qfxcV+c41S97HwQveY4wo+4Q29VqhnbIUrW/Z2iMBiLG3GduKqT6xs5VL/tZPPcrX
rRdRPywG+4RFtP0W9jMinEWYLwRTIRCgAL9yarQsasgzlGhDT9mCjhMkC18zTcyVtvvNIy1DCWDU
9amq4lMZJx4TM21IO2v9YxAU7hNt7R5xYsuybnpVv5p6UeqiJA6ugyaMc2yDFsTBr12S3ITVpqdo
L6iPsnrG1TU186MdUFFqQTJQTOni4ORM4lOJEC1c2UW7nDKtoLSZxdnz0E7WxumM9Nlv/4W9sRc8
SvQJ4iytHnSIfWrKNnXq1jaOAkyhclFuk6RiWWh9r4h1X8hokJK7pPNWs0IH+klwVVt0tSkHvdOu
qpksWm0yGEQ0DEsaYEit6YaNsLJ0rxg88Vxr57g2D1QOHpRNg0TMLf197StaXvDQThUy1SaPC3Ta
7UTQ6ZmHrTtGtf7naIEIwrDtVnvU+t/VbV0GeX4T4bQiXg92C/mhD42nLQ8TNdjVncdSs6u4plEX
vTRSVJDUGnoavr4oI1a38vGl/uOIzCNCMI1wL3XtZzeUwq67uCMKJAjKNPaq3N30IYEpgGkIvHtT
N5xuYjrqx0LbZeYQfML0u5FxSixWx98qV8mOp99RNnOFkNSxx1wrnNlAtdnm99IDMbg338zRWMZ9
f7T7tntGbFJDsgnb/2PqvJbj1Nque0VUkcMp0LkldStZ0gklSzJhkdMCrv4ftHZ973+ya8su2xIN
rCfMOeYFJyYh0khyVjRoNQX4WKavXgvqGsNeOjNqi8hYvOitlfM2cOdtA4frRde1166lsiee1R0f
HbaH4ahqy9Uuh+dmjQ7jaE2IEZRRoMVmsi/xQLgHCF5Qewk/0tL5Ps36//6zSGO+z5oeTkZWHm+/
Hv/fbyIcwMKifTIa2t0qWLM2+rPZja2vxc39zRpj9BM9uG7Ix0GAF2nB2R1vLo6hm8WOuN8huBUC
sC/v4ozv6X908huiXEUOyBZvyEJWk59WqQLUIQL8ftaHT5okAajBr8iCOd58cSVSXXAy+tfolaVP
1KV7t7QOmCbH0PABsWhAswy6qWVWNS2dtkVYZL7QTQQ3aAZdoXpoamhFxvB1W5Td/pO0anOPXc6/
wWgkMcz/sf3MVlED4dBsR3klH/Tc1k8KIfWbCQtoMMRRHtQLakgHwNV+jIzk3OZIpzxd6Q5qmt/f
Yk9uP2ZRs6IinHbe2qpSBOxhQAyorXoSCoJRvZhffyesMa8+rX26TVWtQddwTTrjvVfAz1brbNgM
+hNsiu5eFrV2GRbkoDNWgNvdWjSNC462UzaYevG/W3Dkqtn4JkjbhbLADD/FT4Uw4m3SpH5qLIFf
Po7Ua5bbV6jZ/4Wk3iZokRop4e82LorH40CN9v+N7epSo2jvol1luxN4B4YTbi5ei8izzipw962H
IeUXqT8iNUc6GBE9WhtnvTBJZhaCAV+l4vxSQJmWBFdYFLR+Ke0HU/z1hn72EUhj1vYesVFUj2DY
9/Ya8FNWT6nmnftqvk5OrQet3tkBRIDHyWkDe6y8sC2aE0J9bo14OAAsTiFK2PPGkJxJwwT9VyIx
9pSwTllFSXaHEx6ovI+gBrMVInHNDC1IM37m6bZvu95Wi/iOhcodoPc83mY0PPVtBh3TQIY49w+L
7iEbQRu8VZPumgl9j0/f2uqe0IHXzCgoRrEfJpeId/6V8yT4d91CbD13eVJnAuCSxmO8F68RmuY+
l4MVgML/g/b5KpCghuOEXdOWNSnicfldWcSrDDP7r8TDdkjqV0EcN+F/BjOYGZFu2dM6JfOT5fXu
ziv6M55omGe1Q+iBMR2s1iaNCVEhG8A8gDvPuSGhElbsP5JmJmyU+afPw/xcLCiR4qr7W5Fd5ouP
Qf+o2qCsM7HVyymoTee8DCiIGsJB/dgdHV8zde6RCH+c5nxADN47hfpnvV7En7P0TzxSbdSZvotp
i0VhRmlDkdQxxzg4EX/UBI9ktfmdqcKtyq35GQN8vfGqdj14vhqN6bsxnGu7/LJLTvDFzSmb8TRP
TrkHa3BM9PTDbe37rjP9jDtAk8XZMpSC1AyFpfQiPxmb+aAgiBQsyKyaLVS/+UyodGfF9TGdnQvT
gC/Zl3+q1Lk0nbX4LkeVoeX6RuitRKQ+St+z1IvXKkdwtMpdPc6HmCEJxbOGsB29PxCKJmgW56jW
xY9V86hLwwg12/yLzvkpTUor1AZtS3Txs7IUbPXd9Zsy7C2rMACGU6kgSkufylrD1aS9YiuPWawR
3YHpICzq6pJZunZo7rqGsyxboDZNGb4SCs1y8kAYRWw5iczRMEtqUaC47VMupvR+4JXWpfRNuCNC
0AmtPyiYzZL0brWyR2hGfKmZL+XYGoHbGk4wuSgH02olZNFdIFdM3i3FNM8YJRjwOz5y4oIPFXWo
paVf2Kv3rSimU1SnxSbXEgwhHXGUHUGi6EY2vI7/kPXxXhQSpkPLfCAyFAxjwg2zqmvxhnKUp+rw
YeQe+yZGBGOKaRFd2YNmUQj0ffpYIuG5czHtR8pqQXHnwE6bOagQbZTmVzTiBFhSHDGSNTcauLcp
Nc842n6oZMZd68RXkwQn38QWH+hG8tXVTe4P7gqPqoollHU3HPuSFFt3rjdO2x8HUD6hjso1WXKi
FhzFC3T73EuKKoTqP1qDkYwa6GL1iN9Se7h3PSZ8LMeu4FWNkAlp4+dy+SZB9rtnPctlL3DBdssh
bnSCAMnpmGR/mW2QbEWUqNtqqI69Kl55MT/gqZkDJ2XUUbgbEp+oYKrowys6oOZsp/0cSgX3MjbB
XpTIdtSUVsReAkmppfbZn4zpRRj3ZMYm1i6rWxgC+VXR9HcyRSLawfSVWBYnrJKBbRU8ly2By60/
zsaLg9DmJNJsZw9YbodOYUWCaZh93EucLmI/2WFV6aSKaNDKlrZ+LWt6EyXWg1iJv4uE9I4+Jtka
1nhhMjsy76ATk2Wpl28kFzyYg5IFNs/GaCDGS8SwzfW62WGNA7zYibMRv/WRs1kUdwwWkuKDigxD
wKoMoAe6K7IfThXs+q06Ida0Ur4PZyL/p0wfPHhnudZ0YauI+8bl7hfP0tSWl3WFkzQ/Bpy1nUam
WCgS8peGCh9pbKTh0l2SxPrkyrairl6XBVupZQeOKUmeQ1mKreEJdvETn+VwtJPIDNt4mThuis9e
07lO467pma3nyVXyDwyTdsVXol2jND9A+Zo3XZ+8lzW5UZNqvEPBQwAdRW99jMe6Rt8fKERxh50g
ZM4a1bumRXxqqrx72Az5UzygbILYEeq0O37pMkVQAFTAPoR2M6uuuUsJOSRLJcAmv521RfXdsWGi
YC8nASMdNrx8EmyRZDZucX29GjWq0oJKKcRqgn5qVraqnYptkwwj4bZD+iDK5ATWwZeA2EOTlO79
0lygUuqbOe6cIFc6xy+Miduv/bdk4kqM97UdRzaLvS9IVA7hR9zZ3XBF87TP4MoGAITeIsshySX7
1FAJb2o5VCEAfjY1oN1KqTzrmf6m1klOODDp8xoUM6/1BKw151kjVsSXbgx12JPHYaQan2nCR4gr
Z4fr5huDfE8IOiNkhay6xarQCzKIqqL6CZNQ5M76NmV26NcCV4lHvp4t859Jjx9LdcXwNFANcnXU
fNnBtWrsBR6z0TwKOW4GYV9c+hVeQHxaorsqvaaGbl/ldwihD/SvaI66Wg/HOdF9WHdftrWs3IuL
VKG5sSN7HZSyON4zUv2qSuMSOWy0aj4/VsefpaFx75j1hvSGBL/tayo7AIAzkaYR35i94L8gYM6+
y6z3WFdPbTPkG5RhlLa6y7HQnN2E7EGIMFlJLyctlUNwqrdqX96rWoOTT5/3XEverzxEXpeRP87z
XkcC1G8TJ6Fjue/lKvcpVsSfbrjPtoiujrqakyqWQQaNIK48tBHxRQzswUSmIcNlQEaAVrQZadb8
tdTkPEHL7jn7OG2vPINa2JLOgMRG/HO69GlIozJAutr5clHYIafaFCTVdImbd3w11VZJBaTkSR39
ukWiksNYNmNN27RxzXOKvmcTZ3mYoy3GdOMpvmeCU8705a6oi/diIMDaYsoEAe1q9edWe4+jog2l
TpHYYJ1Ie7kR453UJRWPSyefZYlvKC0+iEGr4GkI6g/5ZsgMzSxolTsxdRcAG27o6cMrw6sxXCaM
NjBg3f3c4RzwdEr7eMQhObfkjjFzPwpnnFnLxfjHbeltGAcK5PpQehEuo0odlY0blWOgYh3xvbrA
p7OwsGzKaiujniDaujDxbkhOAi3/2zOSY8sBgshWqo+YC6wp9bOZKjXvdmvw7bXEiaJiR5AKraSR
GBuRAA9eWPh3o/GWds6XWXDrG0ujPpMY3832xlESwZsrPgu9phaojX9p4eHxbAlYSphITmwUQmBW
x5xJJbU4c3mr55OvuISNwU5YGtFVzYZTxRnM7dPJA9ELAqmfWabdYZT1lpTIiqK56x8mIjOJwKM7
Mq23xFSG0IETCA02ZTU1z9hZltepwTJBsieaU572Ubc/Rjc+KkzdAQikP7Q1SDCWGjOux5XzBvOp
yq1nL5nKwPw7YQIJSlvJQtPzLm7Rg4/rqsxnn3fXVyUnc5+HKQKaoFuM1O9GvWI3joFOdsOfkWo8
Jyp7q3U5yZfuT8l5mIPdRrdnleFkNvQmfUF5lAD4UnSmKGKqWFAeEERiVWHfJGi9/Em4GcP6Juwx
cgRarfe8dssmUAtK4tx5bk3ylFHNg6UEPM6D2WVGCtAHXfbUJBf8t8UfEGKEsrwMKOWZwlXWvkKI
ytMy8uP1Izy+Tg1qJX6Ji+otmwGx8LFmes/fF2HATFwkurIOPJTyoGCTCzKzP6TrUC4Qwo1B1iLg
JWruaR8aC24RUgT6pRkvgWuS91t8uxkbKj3vvhlguKfB+LaUqvKdGIYqk7UTBZUMpIkpFDiNHxsF
JQ30rG1tintZavc0xSUCsk7bSVZe0gDn4Q5iCTwWP2Hr8IqP/Vk6J4JKO37RU+7jKfm2veIOkShb
uVS9KgOQrVapUe4N20Wdpb+gpgnZwP8dHKz/xcxdGs3fZlMeOh6F3APrZCGYNWz9jr3eU5k/chTM
fkVZ6BlpdRxZpqtr+B9AoydEd6d4hJbTOqA+Zk++5swuqmo72Ht0Fn+j2AZ0zlB966LIv1uA13UL
yjSdh5W9G/MM9TLguJo6Cod+Y6XOi63qUYBLO+wcfNm6tpJRLAvE4sjduD7Iqiu/Z1nsEVx7e9mD
2LNT/ewMbC0xswRzseAVvs7WzplE/gEh++hgAPQFNc8GY3+LHvK+qRr1Mrbsya3yAKF93rS2R6dX
9fZBMMd6tKt4M49kBC80VkvJadONiubrs0MNW5L5HKFq6aLsJOn5ZogVKN/5txfWGdCX/jSx8uQ1
ng1+g7XhLNsisNEtc6ePsB3d/jQkCoEWneWTFjaGhkrkj+kkqV8AwFqHSc7RAP+3tdPk3ZaMoEh2
unhxTzoLte6m146FY1Z+UZeIf+PoxTPRcJf9m9KB0KlrwsOt9CXKGyUYEX8Bhok/7Np9REgADbru
JvSGRb0dYfT3KFIIUV7uauiyFCUUvknpZFuvZPPZR7z/JaQyBV0WUMH7oo65R9W9mLNo0xsSG2Bi
SL92jT7wmK7C0MGoICLacLSWexWvFN1iE208Sq6SKSufo1ESSWENgRZ5ui8mg7aUl5dnIT7N++YN
cHrjE2bKXph11n4sp0uVRjNkhnF6c5pvXqQcsgUvrI7OzHEnKI+2K8/ShkcQj0QINwm73FHkBzm1
vM5dCdetv1iWbu65Ed5J2iogIm+gVl9EogBe0r7bZWSv7vWkbcQAvHFW+lFW4B3oh8e5zNqjYnN8
Dil2fKcJUi2d7tTk1Z0gNKInZDHsDqFZkBdmpZHjRyOe32lZTr1Ag9vXYgfstyMlPPCSRt3Av90M
Lm0tJxW9peM9NVo1HWLXwiBVuF+TkAOrm6S/AvyC96W8w9nvA9OsKHL7+FDU6ka7E+k8Ap9JIcW2
hc2Wp/yT02v4IkEIsZ7jxRy9O+l606qWGqopzGfiolEv4ezmfbFwDIbo9rNdTiwxPm1Im5VtUoCK
q1dx0lpiaxUIFNGbR/wdVBa2QmxjZzRkB665EPHgHZjBQF0xtX9aYR3rYfichpi1KW1vUOZExiiL
tlXb0g4ILueaAB47IFu3SE3MnFWW4Lde+6+coy8tcihVNfNCFHN+ZG1wlg1kVTE2zsYjdDBgJ23u
UANu4m6Zj3XssMr2un+adaLBdA9J1P9J8+yxVZJugykZtnMT2smkX9Km0X2tsuByFO2XgA8VTBrE
cAXTidH02ZbD9m/HMm1sUbQ6UElKJj6Mi/+VnXRCyvg4sJfmy9O1jZOgAAWScWuDrdaMN/ag/SlS
5nFWDK1hyK2zPaukLDp+BtPPjh1BaRhRAhcKiSTDy5RWoBX0+U1vOh4Ji5wPpcpPxFrYzGmXKxEJ
p9GirKst8a9myHqyHWKzPAtTY6t2xyFK0frgSySJwMPMyyYDCYNCmghaZhTbH7Mui10lITDpENOR
92wBdPq2bqsbBW7DLtKj0zTV11xJICZK9XmciLJxudN9i4QS1q+sC2NRB1Fq/ZBPe8yH19TLvJDs
0ijoUz47xYiCJrZLclhoodGtcD2k+jR2jbF16inzSRHrVUlCt/psgRDdLtaR171gCAV9V4wkBg0e
J7DC2r7jsLX6bbyC2cElfLjqvymjMC3k2PvD7KJulFSsImm9LQGtfjNMP9XYlQEa0vLYJQMpxYnT
Hlakn79Ou3HvUkSiNzKh5OVUKNVKUI2hSI/e/EjQF4XCMpr+kplMDUHJKrr4An9HFZv1gdbXxp7T
AlXJOSqYQGZDfKQNcjZFi/rVm+LPHAVeoA8tt/O47Jo1a8uTDzwpZGUSNhaklvbcIyGSpbKzte5F
j5FSKRoPESyml2QWxDtm6mOZLX+TcekCu0h3ZdbzqtanOBDrPKaCN4pfks8fnrviWIk/JwroFoUx
mEfX6aj2pwmZIKyd5uhI9MqEI3HyeLbEtzc9S8a4tCFf3lhb/uTBzLJaV/fJJiKn56smG44G/Mp8
hy12rO3w90z71s7hRxoa37iNV484ddi3zTq90tNA48grJDMBthOI1TmZfQjgtO/gtwyN/bRWwY7B
V85Rl+4iaZxRQk+nQmtAQcXN2QSj48eRU/kz4/eZUPc6yyDmlEsIpIlkqdk+FL315hULjp4Ybr5n
PDQWo7GpzcKF1C9mb/hI9Cl5RANwqgz3wSikzeTQ+7Sd4alzmgtszlCJWNLBAsAdBUSVl7C3S1AK
b8ZK/Rp0LMkMa2t4UFxlpUw+JsXZMAlgKrxUKN8kUbmIrcNGGfZLhQ4+dxJlo43jk8NOz++bwSAU
AwT8otp4MLts5/bZm7TngnbEmn1C+D6zbmivMLfMduyCGVJuyaCOqYk+bmyXnYBdoE/I5QHVeBcE
ZMsJX6FKlE39YCCZD1yGumfm79DkWvRrwPMCRXjXxVigjsqILAtBHy+8b5gt4TRxtBrITJmrfI1u
PWLLfwEDvVHKVZPWYU+My/SFfNME2xxU0ZaiCzV1uYm8aQmdIBJxFrQrsjT10meNIFOW0owyVJie
FHLMx6jq8Su8jLXBoiKOCTlpLAd1jFA3k4NOHq5DXNByr/KkhbMTP/6yow+Wadm/LI6x0+qmOccj
MROp2mFLbf9irwJK0dgeDpKoDhyOcM1JTCz3+QcQNiwC3kuXI1XXZYPRCGwfEqg24ifIvmfFSk9u
YeybKXuzRD4DT8zfMcHurMVO7mOwTyFZ4ykEW39KElCsY8uYSx7Hasi3VZaVgYFhBfVhMgUalSn+
1CzUm77cGLNHba2Z196BLqxZot0WMv3I2+gd/hFYJRqHFFaEk73OQsPIIiiW5iXZ1u4QEy7UgMR3
ICzSjjJTKQHThZMOuAaUqyC9asCPn754LTe1a9FLFl2ESdmqoCYRmBEPTai5yk+xFJeklvohNXj3
6ZY4AANlnuzFCY99Z27rYkpCdU4ouCr7B64VASqpfLMw7hHNqa6a2hWayzsH4sQ/OPN+TNVPPFco
tV45ZqCXGEb+WNNA+xm1D9E0g/8VxFUBfBAMwnZKlvdbFH+DP7nOjB4fVJGXb6ToimBKxA7ZHLWE
/ke0OTGfaWaHLPcC8F/13mjQvLakpMw21cPAj9qDLQiJ9G5z47XzoEAI9zW16GRAgxfQA9nxCwsp
kRfhPzLeGy6WD799nVO/iBwChZqYWVBHmrVve+0il+m+nGwOtNHSdnnzo6bpoZTN3hp65TGCu70r
iSlZRMS4DZRZGhcbI++nI1XAezzjsi1i5BduXyMZ4jMsF2ZdtRLGwuKLDnvK0Jzsatrj4sKW4Skn
jgk0D7PX86Meej3+gB5D9+W5/9Ta3rdoOstB/+4nd6+L+JgjliX1Tx4XsmTtVq9xjZjZVtfOyUxt
is+t4yKhqZD5V6tDeUOE7PltwXuesMzQEeyrRArHs9dLLNHDzxDW2JR3o2NFOwxka8Fkn6uyIktZ
fqpIukJvzk/EOb0TTBgHi4xFuJTmxdSQhiZmtfgR1sW6YyHFYONvYuuQ5TqXTq82t8KdIkLDAJ1Z
Zo8mWUnZ6OL/N9B21vASlwxPhmCdMSbIOhY1urPc+A/HMTnZ/8YyJ2snZYRQl0uAzVSj5KmYckTL
IxDrjOn2YBOqSpWuW2imbE/4DZkFftuO5qW1oy+XNSiSkJHxCZ0sGZZkKdsJvDu2cqgH2Y5IA+W+
Sd1EoZl8ubIYw5i4Dt5yHTItc/4USQ3rhB9L1n5jIODAPfLCRF5nhrZLiZfbIfS0UHoiOAZmA3wb
zRq1+DnNvBdnLIgO4LIPrWLtkR2xiZVUfjIqt/WpzJloD4gSM3Z0zwXLKDgr3LP0viAWVg4cd/Ew
YINq1f6v6hKBxIjondg7nHBVvCeAIQ6qjpflEomLg17rzGiB7mik+nY2hl2D/1ccg6QgjRjdtNxm
2UAvudSsCJOX3qZIiaHjcdOuz6TnbdJ0vKJDHQM5F0ZozxmYXazu6CGOo6YRdlz1B70UJ5FNpxlB
jLqDEwsuYiB4Va3EE+EcxSSeWlMlpY5j0F4MtmNxf7abyTwsUu5LCz02436GqyCv/UY2W2xUr1Yd
vxD0luEo3pmZ8WPCsA3qeT8CuN4CLWADEOnoojS4ZEjSTB1IF6L7x7JGeABJ42F2WCiBMtnXTM+D
2tHBXjpuYHVlzs0xR3DObccnnYixgtGcjELPfFT4AXluTNJ7+o6ROezUQUmP3JGlyoTIUZdjczSQ
faUzb3W9cvem27zO2vxT/2mSMdqPRkaTJXTH1xuvRKpelnex0x6XlhzUfi0J1fKsdUxwlzgHaACM
wV9I1kORiAqVthe/9WbwLFQJ+UQAi3PU6umtYAoPP0fl6XO/yHG3Wqiomdt8mpP+hSxkW+FI8Ke6
3rlTYe9znYxWd7I2tlMUwLHsnW5Hz1o376NeNYEzsOkTDZA0fBZksJq+Rqptq+ofikfr77rndkgX
BlWSZKrGehFFu5zo874mMqfqFV1vzhJPjFmEmeBbp2/kyuTmDFvxn556XxmhRHwilPeiUO6NhpFq
aZUfDRRUpmcRy6R6OCzDfVU9RgJpsBpvGYHT9DxMgwqKf56IVe+tP0o8/xsallZrrlE42+PZ9Chn
rBqPa5MhwSzqFyJfk5DRykdTsShFD82Q1BILFopPxdKf7Hmm3lMJHCMpgEFv9wT00aZy0KmUjLwI
p+HHcsmLcJMXvCnwDkW895x5xfMCqBy5I42JcYXG/HNMPA9SJOqyMTNfBIIUPJ5v7Bg+q7ZpGZyQ
6UOEvFPuFt+bh3ptWO5II3ixO3TZnjQ3aKiRp6YfVZl+iabdUdL0AXLVBTEL8/9pquZQtwn+toww
Ka6ypHeRZMZvtbk4GdViIsZDH5Yu9iliJhUUGUua1t0haS92ha3uRhsURNSyNGdUxe6e15DJwq43
zKApGT56Xi42lJt+mvBQmBVPXWbz43kFgnRDP409w2M952Xcs7dOGeEz2GzrVeG/VZR0efCMxadp
SU6pVDaF1Be8+cl3x5aYENf1FZ9ykRdGqVDbjI2KOMdIteQ0seyIdTY7maYTOVITYuLZx74aJXxT
61MR9mcha3qKxXxTWm4nwrWNEOWhw2lOwQOMN9b1L2XU3PWofqnWHQbautxv9Cbb0+4eps6IdyVy
DZO6Efur967NDBALvWgu7tTDXFvPnLTGvW0on4RufXq68a80Pw3BfFOXKrJ10T6RcBoqsMw4/weW
4nCIWxY5mCLVejfY7VPkqc2hUdSNEcExb+MTUQDigEaIMafSWkzw3Yo/Fn2nYmJP0MV3rXo/KdOw
Uv1X6ezI58OFsOyh285F/9yrwCpSZeDRigCE258RT+RmFubjktWNT0FzcHUNUl/nPjvL36px/7Kt
tu+It44ATmHNGB7tzCBTGEKmBlnLB0bUqLZfGeNDHoWeDfGI+9PPClenXTTIjOQxYaapz2vA0c5Z
HYAunrvApBgUS59vM6s6Mni+Nr2zkkbVV3VQfup1U9oIPGm0InkQFWxvUBI4oaIo5xalO9GvBuMu
E/HW1H7okG3OlWM2T819ghnkRE5vgYeyszd2z1zF6mPrQj63EZD4W767UXotER3+qzLTZ+Zh3bNc
Jpq444WEXROmS1zIv07jAmvGFZxMxuEW9StXK/LNmey5PExGk7EUcdZEYA1FIQVGJUIxu296PDVo
LenU8BrifEGZ3d4U/q2YtmVD9A1i5/xR6/rfYCpko30A3oPsspVkmLWwb7p82N9YckOMHs9TKBl/
v1wzE+sCTbQEScUbQFH3VR0pu65W9fP//s+N8ndb7dBCrH7wclzie2ZH9yoT5VV6imKCRKKWZG19
JgSM5uNGQ3SceTuVLp4XwkI2N37GPEEYBmIfn29UG1cXgW25KfLj1YpSs6VtcKxQDen6naKgZPxN
Eph0Y2/OmXpXoDocwIPelW6aHlmYEQlsgOYvK9t6EvYDQzEDfZHDCkP0fbkjlPuhrb2JvhNtJGAC
sL2G2R4AAtahQwwEd3wqH+jbq4fZRAh2wyjcfkO38f4JPAMXcBjo4KP22RHWci8s5AnIktXN779D
gLh9p9CKbaTWGg/zgrz3F3LG5k0/JRR3N5TOrKXpM+bp368Yc/EDrn8yY2GjZG66H6JIbsCi51tn
FXTcAsTz7uW/65sqoHyINbtj3vhzwyJjYvv96iZCv2nSSY19TZulpeaECV5mpEp3hfVRJ8rr718j
YfR9FgbmVU1b/tYZ2ZIGR9TTgNQCt4vbneEolSeEhJsZ93RO18TqEUSaXlNqkaNk7oyhA/qrWm8G
uhGBf/+vcDQ8aYl0YKEWcOBMBnq2AhauyWKE2Vr83Xq1cyVrM+OF3o2/ELL11wdhXLpZ/YNR09vc
sDvWKMlQLMpow1ZbfzFaamBpiPdy0LQHxSRAPq1j/YEnN+OcX+b9LSgW7bs4L/U4/RccW0Q1neaN
SjZa47lnbHc/dnN7caKent5Lj9HI7DJ162pzQ1AggS92qSKvDayceNI/VKw+H4s5aUGUEHRDokxF
8BwGkNgrik09tuX25t5fTLWgX9X/1LZ8726SfHUiwEp4yXKKG2WV0iIFNXT+Jqczj6WqZYAIkYvD
SFY2vwr/ltjwy0IlQeYq+xqDrZ5u3NgDJO90IlXvjKwQR47ANBSRe5xXx0pBC6P5+Om49M22XzND
F0h9YGQte89eEYddBlyQ+PROSTBRei3cqJsnN7NXrchCaaFUFnhZxTCODE/VO8S6yWaZa+vV1amp
ink+G6npsZgG5gJ9doyySzbXrovmSlln/RyFkRXPhyw2w1sUDcOak6p6/UkX0tuJslqf4Em5VBZP
utKh/mQpF2MptqiC+5JVt6ru2xl52BSvlU4MhXts0GJRBNdwhQjVMUanDKU3uQHa4fjeSurkDsVL
F1oNuV1sXiKc8bXciyr5JHakund0e9rRcKBNWG32llIHxK0U9/+jkBWz8VOORLXNzJtCN3XaKzi/
V0U3cF7hZTrWbW5vYR2Pz5VKrrYV2cOz9xs4L5MW+Iq9wi904w+er2RLuGS7S9cvUdODhJocsRMS
bObtwYyN7EGHTnFZ3KoLtAY5XbISezUo6Nu6Q1f0+44z/u9rVDP8xKo6YE0ATr2+vjRbrw62g+mq
7trm/HvpZetNJ53EnxuLB+Y6XQor/LtB5JzkRfvo3nLVBSjdPZlJ/25vFEcgcnY8njI80MQqlioZ
FDfeoIuw5a6X43CU3bhNxEw1og1Y3LWMK74M/XM0vo44Mx5+LwWp2P/YZ7LvIWT5iE2A/8scL2jd
uN/feGw3DlttMikyJJqd318jBCLku/R21cTOo+i89gHNlrFxqoY5+kQB0y928YX+IeAdP38Y6ptD
x99nUvUriwgjz/y+mYfsZPmSht68Cm8uNzLLc5ZNLGVuwm1jst71tB1/80yHxH239KKDP2rTSd3S
S4iLzQ6KxXvk9oQqbrnGW+SPBUX0xQEO23uvXWxol186WFeGSBOVw+9LX8p0vjJXlwV4szSUlW7j
X4QtWbdaAfItsUktAiM/58c5VVcRST8fbrYmkljtY20vF97l6P8SglQPvU1XiNNmOXixg3inTscn
7rvf6Ch3tQFWVUNqzXqL5SparDmi7yYHJv7r5dryabT1kx6NHUAqxcImalmb26+n9xnQiM8MY8JG
yfX5UM0sa8hkbA/W2tp7ZmwcXbDV7AA1FdQesRK3MCfK1nJNGV4D3ljYD4aUzBi0HacWWhstm3/f
hXR3w6PqvhsrdjWPobWMMTlck3wux8n4dJlIhGUfTWcZu0yEKYT2/4OitIh20b/BLk1I575lRCmI
JByki5tfe4XbE3uDuK69B5IPyZgoKJmPX3o8e4dmrtUdgi77WraNYIwEprpKPBbh43CV6UCUpBlD
g+YUWbPo7FeMf342Ejb4eyxYKcdYlGcZs5a62wHbyh6mxHq4AeYY35aXbhy/zMTGkbYitWqSxilV
lkF/8JC6bDpSvq8jNnVtxTrf2M5RZ6AfaErn2I3snifm/bcgvRvQYPCyc59xfN++mugBzxmzorJ5
/n+EndeSpEi2Rb8IM8CRr6FlRuqsyhesJFo5mq+/C4++Uz09ZjMvNEFUdWVGgItz9l57toyLT+7y
9ylCw98h8n4QBJZfSaChkL+8kc7JvhKx+NDp0+2bmSSqWNPS9+Vvqj+g/mbhIwWL2mE1jGP83Lva
VRlPNZhQxwQU0UaFW0o0Opse34WG625zz3RA9GQ9mB3SyziGeWhOpD0YZozeljXbYY7Ma7d4qkTK
PseNF33jJPsrfnfYupPvvBcZ+wkju5SMHc94LuVzlc0XNSC6MnOPg9TyjUc5YFt3/OwRSL+lhxY8
ML5rLxAaDnZVTexH5bAkJ/bbcrGO+NDYVraU4dWzvBVps8Vr3dKfz7pcEjjRFq8AvrttwY27E76e
vxZ8AueYFkBieZ80GO0XlSxYTaz2ZzJgemO0XyKdVd1SE7Vmv0Fp3ZVfpvCqj3H9lUSblJ91qLfR
MBBUo+tfixoS3kCx50Er/JNyFtVW8Gb2Un8fO1tsZwbpwA6+RXWF+K+0m1vDAupWgh6QmiDbsG6q
m11m3cYsyurDt9xvOdW/3/V7Ydn9b1sUrya97o+cff1GF/5wLdl7n209F1vQgt327vK7L94gST6G
mg63k1rpIkefX4PEAyLlBv333Jb7uVmYVVNWgZaM5A/XI5kmsOmzgyrC6mbt5raad2oY6UenW0WO
pl/psZT09yEfCDPqtgKRwE55hu3lZa3VGvVtal8oHcKTTwUDn8iSKgFMjbh3gEAkmNNA9xPXOjiV
cVHTiEXRu0nJc1vmFHUoUgqK99/DdBFIK8qNFfYwnMsg2aiX6qDbmnHqfWM4JGU4nvHKZksIFPBW
lnhghdABdn68m9XqQ+ikClC5utJuGr+Yk+fRjKuyq6yq7ELh72uQOJ+jZIOpPN7ulKYHUUQ6OgCu
/XkDV2La0OeuuvEHweAYPNToPIxgzPs2jLZj493uo67IAMPa5Zw8hATcgOy2m4+6jT7S1gp+SbxT
9ojmHhqCTW25rvgaS/9oyTx770hpZvBlXblcd33vmM34aOjyEHjZJ3T1Qspvf8hQDulaAMrlHJff
JkbLtWUG8SOgFeNo2CxDSmJ911O3KPBmuwuhbk9nhx3lK5TkeTfopX4kunxBhjq/O+GwinewFaBg
KoZztgDSZK/ZJ28O6N0tL73KwqswdQOmXGpaVA57HUaZWOhnfm4Vm//ODPL/iQzyLNcWDrAgXWAV
xwb+78ggCfZS66o6P1L1ZAtJLGFDeTyObyFu/V3xrzOP0uv9GgitDdkq8g36/8oPk+BNJ+YCuiSm
bj+y86d7xkWZo8sagCTO7KS21jzKlemkxL+oi6gljeNEzSXWvfFR6+tHna7k+e5z7BDjbnWrtjbU
n7qVXoXF/G4Mj+PCtOzVIUtnFrzotRawpbqeTpO4OpH/6fEvv7ilke6sXseBXQblWTrC2yVGkT9j
8oYYHb9bNsGI3uTmBJFzRheiWA85pJUWySXIx4OC0KpD3KDSDCVgSfXSDHSYtla+LQM6FgqUG+ki
vKozMzLea2yf117vPlIyBB560F1vNJU+BhTZ6JYBa+Tsk/9i6BI/UFt2+yQHP39tB5pgTvNRYirZ
GUaDSXg5BFlsPTiezm/spq9dZ365E35cPMloVXBgg3WmdSTnLPgflB4Dt+A/mFKe54KmoZpFncgA
MPUPVmBKDcYRrEyOBJDFJyT/zTP4oa3DloK7Ula7UjQR/W0O5khH/l54CSgvbIeumE6zyAn6XSKq
C5OeDm4pc281iBE8uxl2mZPLr+VIc2sJ6UFZQEXAd8lL7cz00a9btkNZ6HzxjBsuk/E8zChU64Lo
9sDjaP4r4IkfvNybIvipzIX6TGIk09yN0lnzNI9QAIzaY6M0qqoE1BH8SJEzuXgu/EuyDBooMI/A
MeZPEcCs7KU3PZaG5e6yoHpsMUOuB2Mh8Xd0M3bq9eJp2wVNg/JpKErsKjXKnq5Nqgj0AnT7GIue
8sk2Cf24BijPRb3EGxPuZw1JW1X5zqaSVn3CaUAPKRjRtkchDkad7cSsV1+dHN3ITKzrBTp5cgxa
Dyu6F5QIvowu/obInXy0lCJDSNpF4iQnio22dehHe8bSRXRj7o7lLu0QFiiLs7qGNolYmQBT/OwY
02MmvPAlsmzUHr1MeCZLxqRIb6/UoZ7YaDJi1bbxb++yRb3ahcNwrUnvkaoPpFLNQWycGNWZtCAz
JdwTwXZuRcVxhsi+F23jP9cZosGqbs33+y+SzONnNLb5Yc4NNvwpubhlalnbWYLQh7N0diMSHYbW
JYcgyP46qOtl1pz/XAqK5nJ3x2cemiKMQc02FKTc+7TESZDDLb9xybLYe7P7W1YZXFoD4yUMZtzU
buI/9BBg76tdq633NK7YtgOQAy3po+FZbl1Tm14g8XjHeJz4X2bE81zzsPjrZtcpsOpVaT97S6qm
crDb1m1KsvFHl5WIdqeRDSzbzFObpRh1PaN7sga/u5aDqJHYkX2j3qDtHp1EbY2PrMnci18PpDgk
i4guMCGGqBy13iNVOW/0nSJhJJ3j7QBB6RtWuay1UqoesWXvsSQ6m/vNkNsCL4CD9sLom3AbjwH5
C5Y92DfSO1nLveosx/rnKFrNwK5D9HzhqiRFrxxytnlhd5DVYayM+EW5vFvPRrJdwXBWN3Meo+kh
pvBMlGizR9wkDiwvupfexadmY0Hahx6IHcQRAZv6qSBp0Q8+BLugbtlfRrq1D3t5rbJR++lT/l2e
xB79FIL8dn7TQWBt9WoKd9DqvyjHsWQJcQrM6lO9gopmHpI6hRokpIYvpc32aWQjd9BqwIcat26d
z2e9S/0jAoRubbNkf5pie2cs1RuVy4AOn7Wn/6syGPPVDyskbqUAqNR2HJ32a0cCSTpqjP6NGY9v
pk5bAzyxvEN8Yt2pVp2h08hMpbZGjdfsFOJHvUGdrj0qICfx5RQC+znb29U0YUgqpgcUovDB41GC
8fdH0gr73NnobnslhFxSWA2RdxHMcrWQn5JE0Fv3gm0r32uevHdncJyHzv5VlcN1UsGrywG3NBGs
y0EMk36hC8rUIh8Sfv9NMoRod90l4QJVbnHmyWEjjvGAcv6bSazH8/JKVbbVKypMGzV/GX6pq/cG
xoJ1HEfBvtc68h6Xg9n2SN9SLKZnRLaxM616B56RATf1UIRlusuKfWMm9nnyrU+FFFBwAXw8WLk7
8I1J+zqTD7cehdm8lrBK1/NyNi7X1LthVf1OYeHf+smsXxaFkblAjaCv1C8mWwubVBNN671HNXp1
OioAXTdhfVW9WNVqtA8nl0a5Bx59pTud3EMa/5I7E2rzQc8IfhjTeq/yRCuzsc+gIK4K3kBeVXe1
QnOjhk51wL5BeaAOtG1tdfGR1J7nP2ORPmU4jif3b8PTM57zAtYSoKnMD5s95F0Er76E9W8294/x
/gmqD3MaSGB2+a5mzR9ZA3Jr1Uf15DcsT8/32bUF5rFGwS4+pM+DCfr8qbV18aIDflGX3cDAlJAE
2gXAiAYYq8pX4ayPtwkUydbA7vvmZvovk7Lj1a/ma5Il2dWoon7bEHK/6dTCu6bQgc1rEYnVhHGY
9YfrIipidBRzg14qQFUJ6Sm6E30dInChl1n1xWeLzAxHeS6nrLclqjU7msCnr43ZfCdfnNk7doCI
DUStsy0VlGjleJncyNx6NF+f7j5z8rAeGz/WHnBYdju7b7UH4uvEqij0m0JcxJ4dnsOI6vlIYhWa
a1pm83I2RtTw1Zm6RjD8X++OnRtul9bi5s8fVmdjnHvIJPqFZxEtXtfoSwsG/RBDtd6pbgQ97fWY
dy499QVERf9Ro6eBcW2ibLkMBiIfkVQhqQxQkZu1flUjjMIaRbl7LR0Z7UI7Wfh7iwXhX2fjLIFE
lz2NkXpst3Q6vXoa7n/bMBttd58rsyivD1DzwmsDofKKnw3TlU1jFp1sfCBa6xcfbPMcu2P4VGo/
ScbBzSwqEoSaCVUHcBaks9YALDXV9q0WbtTY9+dnDJlDh9qAg+X02oE+p0N2LXVE1/Hnr3Ic74uk
OsQF5VzrmODSriq0G/TiW+AHMIcczWFTGzagP/pynyTUMNRLdRhRpGx7d2quKLeHWWRfEs8U56DB
1dmACNynM/GI6tdLjTi6thX1bJL0TuoSm7fVveJXzgjTQkklTW9c85ZqhrZFdBNbSUzFOYf7uySW
xbI7hHlDSxu6MHax6oUJh00Z5Q2WYRiqlxlWT8VL6wjyeEiiedd5zE+QvxD/uyFz9R2z0ycDkqSl
7q4Ouc+gjG/nch8ZAvvsEUP6lGXDnnJY/oNPWqyYeUBsVNo39QHH3oCEVWu8lU1x7MH+blqlea5G
4TA28Q3hatDPej99U98eu872WdLE2Uw8sczrXXvVEyTgy+85mJl5s+Y43DVFbeCXmLJoo4k4u6p/
ycvlNaq95BQNqCurWAcMmLjuJbdOmloGeU20d4jD3MRz3H9ZUDVRO0LXLIRYq9u4CDJmKAeamzS2
dREURx3F485qh+k9C5MbrCXEISQV34v1Aa1cvcYAWraDeCjoRSUQkX7kZfMNETDcL5OQXDpd91Zb
UrYGgBYkvctUE0eR8VJSZV1o+0dykQ3Wu671MiXNcxA1SLyWgl5YVxbjUaxvQ9N6Fp3ZmLc4AMx2
TyCgD0xxyd4WQRK+Vjk6tBK5E/cTsI37nVhjldR9WOtT/Jn7eMOZEz5Zn+Zbokrns4ZjhQ4Qpo5q
OXgdTbD7S1RMH55DEpMIWMfcAe0hLoeNqHICMVNpfi2M/JYXlvjdZM26nkbxI6oSVD/zVD4ZOl7v
AnvN4LWxt59boCewXScU20g4ZIEcotXm7BIYcj5UFcbrljIhNXP2+CpxPWN/5XnWVdHcnDJbU5No
L3/KtopaKDCFbu5suHbIw62HkpmdIBk3pRb65QawuNyiZmBDUGvVdxZ5Njn2DAYKfVJKF6kfiJ5T
Q2l8riLjPMaLAJENX3i1RHBN84CASmHZ176Apr0880RshqfcCnd1x8o8FmgDasuJXuyF4MvK8eFe
nUnYtK3C3IfgJwJwJPf62WQju0+pUP/VYspFp+0QNmFINPSPXKM6WmoucvjlDrEbYR7KeP7sqrRb
w4PwDypFSmvErov9+VVwN67DNkZ/PObZ3hO2e7UYmu9nFJ+RZKuKxhiS9LhYOF4aAFpXKZp3QUSH
RAc+XWtSH1TrHI289djRgtlirrfOFt6nm6/Jp/u7NCq7kxc1KEyDBTTpL3hJEopAfNVoJ6y4m849
+Y7nSPT9kmT2qF79uf7nJegaGj6zHlLdmvGaSXVUUbChJzD1Fut2gtooG1Y5qJ34I+pNu/KxQZBm
d8+ORZuZ7+KeYb2ZIPZ4SPnptz+oQ+PMTIpRqIGtMfAG3l8nbXYMMpgJbYmoAvX3GSuvJCKJQ5iW
L044OWdtyp3HtDzoeWUdp9JpuGX96TOKg11VBc27um5FUDer2v6sPVs7TZk2vbq5iVLFfpbt3Bz/
3MeqatWmI6s4DFZF5aW3CZXhEZs30SvenD95kka5gXnqm4QFdK8nzkX4GE10trZEH6dZ/RhY6fTo
zzYWYSMnoEQ7Oh1579GCC6wys3xQZ/qypHcSmGPq3Q6a/FGvmgjeqYEGwqRTPot6wFRUei8YBO+M
wYbqkA5K4iEoggvtNra7cBEOZZQ69fcSZeyjHPSDeionBQjLw5xlPrImtOx85VBr2Gf/7S20PBVO
Xi7qcma6rAgX6F23vGpNlmBQ68UbYDQEa7IITvHCyslS+2gxcz3gaWSsawwftAgP4T3beK4tgWBw
nLcRQUw4TXraQ64F7K47OnDHrqTouddcs580mVRPMZvaURb1WzzYL/eaHrlwiHJGOewa5GNrlSz8
J2P4zxt/rjW1+9yReADhzHevht+dZscrTm5GXsWqWf49G5LT1fTcYTVN9TOIqHbzt2/JC3VqZTTL
l+8sC/rpMWYzehFJexPC3jvOUN/UmBGEVINcq2PFP+LRWk+Ru4fgUt+YAOO1jgWOxjQErXlp0wG4
WuIXU+N5IuFuVZJXeFLXTBx0DzrNHfWmHef+OZ3sH6YFBsglqeE4TaXxOgC+2sWGqW/VS8+VCXyN
gpSJ5V0TruXNM8xblBoGa1OMFfnAXnO07d+9MMUpWciH6iCDX8LmF4uWK95gh9c4Hh8E8RMJzmzH
QWtZ67vNvXB7H8+r4E2a8BNwKTJyBA58Bg+DzU59CBmyPGy52I7u42jl9U8lpqS/PiGAFPfnIgfC
Q8skpCkKn0r1tVF5fFaN8wpANppJq8uD+r1xc9JmTP1LQ7ft/jf7qPW3Sq/iEXSztXGb79XfVy9Z
pHd75PjdmUp4eAit/hxBAb8q6iXu7+LijNN7tXDDQSANO9LmUdr/ufmN6F1OM1wQOsJUM5kPatu0
r3Ehb5oTiEsey9v9Xla3tTpomNfJGPpiGKI/qL9jmPV8nqfut655057+11IBL2rgRk5qJaCn7WiP
Brp+rxkRiAoWq7/mPhJKzxGNiFuIX+c46tpX8l2IhVXXSM1w190wm1v296hOIhkdM6BUSbNgYuQT
YsjiKbuoc3W1ynsYWicVOl2IdhuIDJZK7r2pz8sxWu9UNgOuidDU3uMxe6US5/wk8fqSSH1+wze0
mYmRIfvKDQ5ipmHY1gIqjTl9pnoZ7shQCemtLaMLBn8Ho8eE+wb31pM6qyOUErIN980YNA9WmaNF
nyRR6H5MMbyDjNpLvsBlpYBhxkPMiQJW3WORT23dZX1y1t2m2/tuK3dqpl8m/8rOEY03RHRS2GRa
7olOPTlh/kEP0ZTa8FHNYX4JIx9WxlLvCiQx5EFRnWAXb/4xxKrBNmq6+FKAtcMGKbcVOTrbcdHY
dM1ZjvGM1WJML07pPQROC2w/4fHFX4VPZ/BZ6PekWwdsUVawZ2P2/szCC5g/tLGX3r/VAvfyyfPG
J4nN8nL/H1BiY00b+q/UjK1r1SLrttLgEPIh7VG42U9kQ6lbCaqWdtBC+gf8t0AQCQiACxbZD5AM
DlopnV9RWN/bX6rf1dkzE7JSDmmF3R7UPapWQqkVIPNN0XeaaIX29wIyG+7iNATwtv57N0ZY5j+q
7UBmfd8nm0c4jg4TeQkD+RsTv6ulyNndipNG9Xk7DEWxsaY3t6mSXa+QyIbzO7OTiXoEd68FHZHW
bcbzKorPyYAGFEeUnZflGJGxyVMZEZI8Pdvus2tEkK7ajipZMxnbvmANZaTGlfvnt9vUJMqAYEJ4
68j6bAu/2QJTC7741tZpjENWROUXOqFA3cuiPqUyfS8ar9yqFqUnUsBANRJDWtKQDkAbnHsn2JIN
Wz4k41ijwnDa61znjyHJhj9GThI/8NVJmO47pKF4nAEdUjkeqNujgWciRuCUDqyK/RSpK91kaz0N
Q3NOEH1upgR1UWBnksxKfAQS1gNwlcY4dwFFC41nBems98qH2axSnY0PEY4ElBld/9pH9UOrO0uf
wtNujZfVe1aIN1WWSi1zl2ulfmtDjA3omby1mczFrUHlrwK+RzEWF0u4sDCwy7yZDRu+oScRRlVU
poBwAU10sKI6X2uPpRnl5C+zXIha030pLeqD4UkaltyPRs/SwctLqrKeVX2dA1c/kAnZ7kodJLQ6
C9OMNHXXxH0piLYMkQsdHS31Htvae3DsHKqT7V7iEZEhErdVORlvZVqmn2MIgo39Iw1PG68JeggV
ESTc8GI5JfhVZiumIE0/pWHHRjKd5SPtGhbeWtN8mKL52c5gtkOjbA5DSD3J8RIkmXtfatXLYBJX
zguvql24aNBH/v5Hss7GalB1Ef6j5QtU6NNhrgQ/D1/tfc/q4RVaQmIod3yTKI9e3cj+qHCbvIBm
gRsXT/rDgCP9cc7QHePXLrZe6YudjRfwMGYGFYRlzZrHXXRwAQ6hxF9aFkGqr8xwcFh+kgGaW1h5
EnNobiab77kcEmRUHomzmDv7beYF91KBIUEUesCvVSVEbaRzFCtz2FIJC8JfUywfVUHNJFHqaLCr
3jiSMT3XdBCSdgNuQ092KvJbHfpYo33K3u5YL89nGTvzKm4Lf6VC8HqYbmtcntZevczLJfWyqg5K
0IsEdtskaM6VNGDOppNvaPazrWfhs6bLh86gewbiFDGfPzc3FynHGlENiE9XO0O20XArepD2CuwD
/bEvku5ZjQNFH7FelbOzsq38JzlthDoZtZtR6loavrCAEXeOLlVrn5lF9cEDc8hvSVae6yK1dpPl
uvdFox+U3SERiw+mjCgJBlN94LOvLxGlw61LWT11A/EQOlhP3dphl4tYCzsP1e3DYCA+ROtW4DbF
QIp3LddylkMzJIulolUT6TOs8D5ffDLhcEaHWv+MIN04jJ1GEEbi/FQSij4yAdR0/XRVn1P0KxAO
BTRkQ3wa3Ba0i0zAqBQ1fOQIoJ3GzwyRIulMAFPRhPuvAp9JbLr2saGQsk3GKdzUU+EfciC5Z6ib
6MFCX2BacMx9sbTke2PuYS3QE6mK8peSxGpO7FyXV5UZEgND4QfuVnopFjZy1KWvuI61dzDltwE8
A9YPw7x/rUYFaCEB0n3Vyyp8bbgf/BFStGbk5s5d1oZqgagO2Th+NLWwLmnpsnHAp3TV+2rYmKHl
HoaZO3TutfCuT+un5nvdmNatasTPnJS6o9oNVUzOKwgZeGts74dHOsOhAzTxPzQEEAX/Y9aydJa8
LqFDNo3if/aIW1FXDey3+RTGGF67iNhNfZ7XSkIkaCaus1R8CWCwbWmxmm/EkbqrziPuBGGZdsFm
xGhpxkV0UkuNsZxpKGUQI3wj/bYkZYqlvGYspdnUut3nQdIg543TJNF9r/RnZdl2xbswtENkuEZ+
xrIywqhnuaT2oiAuy60jpnyLdTVAW5HQhKOd8Up35NxPbvV1kh3fhCHQyvfAuKd5iRKImrOX9Pb7
DKBYyZQCoFdUbVnnMSz3K2Po5r3TQCwkQZpwddQtDN2It0zbrNd5N7bP/aLy73M8eSHG/KNPr+zm
Bf2pNKAh6bjenv+chZm/9yROebXpV9v/eyVAvS4cnrfld1vqh//SCNZDVh4iAvFWSjKoFIQdk8/j
FJvPFUrD05yY/pY0ZHffYDRYeQOATKS+mGWrh2Tm7lJKrdCLW/R+EWXGOstfCDNS/7/Us74Vnu4f
1b8YlBZxwJ717ixF13AITz2Iu5PjZ/HG8cr5wNDgk8QRQNv3dfui5rjJmef9HBbgKjrpnQPG7gf1
Roqlp8D+mBPSbUKjUxdLf8IyvRSdYnpd+1BrDDAXdvAwN9wQJc3YL+hawHCRtjqSLkRvKyHKMNLJ
uuAr2AAe1PZR4zzUWULjpzHFm8QDvbb0wj7Wc109lU36CAsaOddY6HTFruMiXFarln45G2szWUdS
s7Y5puf7G4t+MaAz3CwKIkeD+EqsUmNFQKBFle2zpVjCZVLNBZApwFo9zfaDVQ1sMvKJe1Vq/Q+f
oEcAKA4hDrc60FkaQ6ZCQJY8CzggR7UgzUNNrj2MMziTUQIG9vThDHpxVDJBdWiwFOLfHKuvYdyX
RzWj1C5su9Y0uKOSZ73QAOI5dvMMeb05l67zA6hf8yxkagKunex1loz+NuvrYG+FEu1f2l9iM0QQ
acBdCyy/OrW5RjMaM/FK5Nqw7yJ9fJwW1VZclc2+brcquRaE13jSfXvcyNRZoRNxfnraBEtNONaL
3kErtEKt+DBRK+7BgJPz3s7tXtOK9AG7VN/ox9Yayr1GyQb6RSkudmVa72YAmNsdvldFkF4tOgin
+wxOAi5ulh5ObQVl76jmXThf3fG+vIiGX2pNFFuCFJ8p+7T96An8FxamsbKfSjMmdFUT70R4uycv
daxXm/AW9YXSbzeoEUV/Fddpl1Qp+0aq1qrdqBZ5auEnTeJ+evLkcMqAJU/y4NxCJWYDXvTN8f5j
GmY5sHxcptumBUYjh1zuVPNm7Ht7IyxAAqq9EfYucy+iStV3rSsK3L4tp61qys5J7uzc5SUD8IH+
in9FOB2dAxBQ98jpwoweNMTn23JpnLLCrlhsedXXcoKcEKbBr7Ibp2XlzXWTFh0e4vo0d5az1YJJ
rPwxQycOSAZhxrRVK6AJdc7WbL3gGJ8U0zug+wWjII3WqLbqTRZq+s+5Tc19D811UbJGzHHjfFYf
YuMVb3EztRs8JS2GWXa2qr1gEsawTikQrvD9fap/qF5qdyCsdg58hae8BtA5u+XNXPaCRRq/ajWI
2FFvdupPqyVaAa/kngEXethnl4FdNWWN6Ib017zEoIocJ2RlxrK1eO4gz3qNDm4Bn2NSVP7OzTxI
grbGJgLPJ+Vc0d3UQjNJYsbUkS8dogTDDrnn7Y4lR3XKMngONBZBfzoGgy6ahxHim49bU3PLdEuA
JyBi9uv7ocrzk9dPJW15IGGOREJsVLjgGrd7YsPLltlu5NPUGv51gMg46Mlr5xdQd5eMZBPY+T6n
NKRGPPVDuIVIsJb5h5ryFoCLbth4c6jvUnwK58wtsIu1nb7rZYUcGWQwZB1cXqYcUJM2/nBpzM66
FMyy22okvVD1PsPUfC0JcPleTs5rmWbaCybq8DRTPjmWnn5Scc+mgFPDHgJzotFHlyyZ47Vyixnj
PG7HgTGjMcZvdyGazLhxhLz8OYDO7w4AyB8gHVXHYkreSEfqv48hSkYzJz9iiWdsNMvckEdBsWOZ
ND01f/Zs8raeM7BUD/1sXwkdbJwS3VROHW9H3atRDOj6GSzub1U+dWLJbq5CsJUOv3yr0r6bEfVw
T2IEoyzZL/qhRIbL0wMlv6jk2WxnbpCCTdrKE85FTXDlrLNh4ftm0GHzlG49V/c3iTQ2NEXI4Fka
bab2RS1QfIEDspQtJCe2oF6cytfag9Xn2jznXQA3wvJ+W9GY3ypU2anhmgv9LLy6l8HvvQtrivHk
D/ppYhu08j0oH5ltXBG3O0hTEa0Q00zOKow01L2CtJR1YQwfGtvJveeM2codQNxO/EKDDzOIxEfU
HMBJ8WKLDycqy7MpF+lzXTrr1C7NdRfDKZiCmp+Cp2pN/QGVco+UVJWd9Bmj4xw1xWnJD4DbYybb
/17VQCX4H+tDm4fAcVzLsHHJqLzbv1U1oswomXEt79Q3eCg9WI5wLpZmodO/MCsDiSogjstKNHsN
iepBt8r+hRL7Lgr140HZXrxqsM9+/M7t197g2L1YlDbsXH8OKsN8zYIRmTU+2ZNpRcmtgmEXeOXw
jfj4AtPpz6Rr4CnOtTh0nVBRNK8ZuMF7kB6JC/oqjbvvJd6mi17M7a63wOOqQnk5BjUy4SQ/Y1pR
dpI6hWXq+A2CSwJ4Nyr8SZZozoLCDHfqpV0bxVrO/qu6te6LNDKiS4fsmfp+o7F/25GrM8HQYpHm
dijinWqEYe9lOQKJLAVO0WT+a1iZNC4ty7ufRcu1mQzUdciz1I8hWXGjG+5Uc4zK/O+YgDfyK3r+
J6xKWwQaaHxSUOdXclupC3S+gw7BqKkxkL4zA1G7/4tmVa6UN6jo4Z94RuSBrEZbFsnkmwXTgtw+
yOTL2RDXztcOSMFhVlIjJzMu03IQWhdtiAgsjl5mDbTBbPe+NxfpCyJAnZ+Lpn+R5sTFdkX7ZLVh
vM2CpqVo4vZ/tVMiOiR7prlk9ceLZdfg1BpcNPd5mOTezI7SNzRi+ZscN1BvkcFxOlTiLfKJIoge
+hLq9RgAqULnwrC7lBfmaHrDjj8T3oB4oAqrB7MNvK9JUQzrwnah+RqzZGseGCcMsNeZp8xQ0qZ5
0eSoA8kTOlQTE5UogkQ5xd11grUeyiWkFAvADRoamLhltfHfnyH7PwuDrit82/I9Nh8MRf+Ids0D
NwzIXdROvhfhesVK0TiF/mM5EYF5P7ETmX9YXfWNSjHOeKN/yExzPuLXttaWEWUXuwgoY9boJBgG
jwkCgLWw9YtnMQ+rCthUVd0BwMuv+1qKMXtr6718ooweXqeFsgfrZW3bnXxRSyKtWuDKsXyRLqsK
C3g7xqnpfTCT8bv8/5NU69/BCEKDwvpPR5hPLlwqMySO7jJ3aC7qkjqowbrmulUhSPH8JPwfY5Ht
6f8xFnmO74KBFS77Vc7/vcIKlBfHUepm50SOO9VST2i5XWSir1S7/W5MC4GxrvzOrkqW6HO8G4Hv
XKzaN89t9Kb2eLSqip2EDATgptCeIrfxrjLGm0YQ4pOYh+CpmDvjQL+XZInlmjqEFk16EoROksTC
62w44kzrxt7WeTkytsmLQ1ya0bbVTdVW3Sl5nZdXlQbGsUQ9ye5osV/YZuKhg0QKulgyvFbEl2St
qwal2ugGefX1vktMK1t/yicdO3Dh2k+YOjr0PTDWC4QLCCyTMx3N+mGG/4E11U9pU7S8R+aCaU4n
FR+kDk5EpyGJE2R6i4cnRUlokPz1l6Mn9JONS8CmURxV5sw4V9uwc9O32fNPdQvbMptrUqSXPoin
V98a2yie2xYHaam1b8q0U7RpSuoK/kBHA58HeRHaqrZuRcJZaoYbqc6Wd0XufvfKSH5ZLt//wPJH
LauxNkkiakRI5s4w8u6bdIkcLLKifLJRw+3ddjhaxdQ91r1cq0+4D3K4CuyxH6M6f0j6vPu5nMw0
W/eajiF+7ku+5x5ynjJIaV1582jNB0HsXV1RuhB3pm7rFL/NEw1Yi7qR3a9jq78mccNqoOpbFLTQ
78GFrgPPBUaXirM9A+YElyMJgKAkCaQn6DZGIs6Q3n/Ngd1s8jL9TRjJ0R20H4WJ8TALieOw3c+5
A4Ymis5bOYYPCVtssyr/NsdpwqO60cyKBYw0383GOSa1QesYOZIdXiA2/QjxFOyKRXaXO9HPLoEQ
VafByugn/8SjqzGhxXA0411cCzT6I//HymeVYsZ7WVpY0RIUJRZi9XWAfqEPOlq3ubOFQduRq0JO
4oSKvEdtv3GBYbe7Co8zX3n2NvwfYeex3DqWbdt/eX1EANiwjdeh95RI+Q7iWHjv8fV3YPNUZlVW
xL2NZBCUTkoigY291ppzzMa9hwwOdjG86bAjnbWOoNIm3dzop70LPI48J6GV24Z0m8L3YVvAbUT/
Wa3jHpJPrK7itspOLchfUFbjAv0Y9SdxSQYrEPkW42nWVuIfqv0btbVnAwqeh2OHMS1uXpb6G7zA
p7pEBzn4ub43zb3mVO7JrgSZATM1ApjaIXC64dDG2XDA/f5iWbqGjCLsVkZPlgJpOYHfdmsrygbC
GwiPSblJIxfZF3X9UbL3Y22dTkWJ4zGmJVkaPyeDpu6kfhnaE2wF6GjhggIxO6V2vYignG3Hxv7Z
Zi5netQ2O8dzl6AiYKTY0z1xIwQ6AQOsTjP2uT+ipPIhZ5D+0b5MuXkYs5KdCdRjLVN+Vpr2RCbO
AgSwc1W99gwL5GhHaJBUuIdlx/VMmgV9fAVKl+uPBwizR1cJ4VRXiI1Y/LcVVT+UfWdHbQEwYwC3
7wwOKnKuW6eszwxM7mavryc3fa6z3ypKCY+85bDTP6cxtsgug0yBQdA1SKok3afeGbMjUDRzP6gN
To5avfdZMJylen6cn8FVlcJtrUBZKZxEf6vj8UJ/7EeIqfEpdrAVFs5EePekdvco6w99SF9EtHGz
1ub7GF25COIPW0a7a0gEdhsS7vPiuembNzfrL4k2+AfJ95APKNzzY03mbKwmxSWY13im9kD3GRTm
6SXr0mzVTOmWryy4464G8ZUKcM4J4FMqWpvMRa1eeQnXWWMsO6QmHh/ZwNuVokKO4CXP/43dnRKW
2SZbzrG95bZ7Qaq1xP8atXioYS2lRLZmrBUOCZjhV4H5UhPtPmpOtV1sg+KXIaADR5S3V9Xa1c7O
T1CWIVVO1c0w7DtwOYn/MbXQV/yz4t6hZSXhR986MIOoCHF76O4ZAJ4T12uXFhmkTT08jOomrQ4a
UBzhEAWmKgtrerOyFHKd+l5WwfeMhefqxDcnR8nUtoQ64bPs2ZYrN9fJ/KPX0snz1KcI4S20DKI3
tMzZ2K04ieSgDk61mvIhO2YD+6neSH/5LWGXrmcEV3LOqWG+RN+UT2QIYBPfQ3XtSUfpoGwFGRo7
I+7eKwTvE6itW+d5y8BJza2vu90h7j4dEyZc63gvVe2la7o97yNkUb/O0Uwk3WsHx+WctIQJlI59
5OpT92GglttqHm6MU85NQiUQDFT5ztPN6NhqsKkmlpGxqJP9YCnHJiuB0pPj4ZRBuPGDKj9bo3GF
4+k9lxnJMPGPHB2hUq7dRvuGm6RZUyMMi4SJzKZNnpji7wnWMvaJSL/F7nvjwTFxjOYHonqIil3i
Psl+DpivbeNwH46BoiFkOxp6XezIlIA4WQ47y4qDk+rZH7LNRD8V960D800wQj1YZpftpthl+2bk
xjrq9eyW5gUG4KlWaSmiG7Ja3904woiXuYkqE1IY0+DcFhcRAZ6sDXIn5Wvyq36r5CvmfcQA9iJC
bt+fFJeNkWtlxJ/JEryGb7FO6tBY5GHdv9cqIUE26lOKouLz8U9Jrmh3mlaCZfdN7gx5gfceoqJb
u8EOgE66nOZ+jlFAbGGa6e0MaBlWUdhgCPGw66oKA4TA+3ORo0mV07WmVsaNmzqQjUCbrPjIxENb
PMIrWUaqOW1AEtVXhbDknecR1JD1HiZJa8DJpCaQNYcQ50HYnOV7zvCQMnA+zGP0qkD3AAWaVo9e
sPCOVY4oVQfo8+hl/O/bdk2bB/Z5Mvp5tv/5//8f20vNVQ1VtUzXcnDaWP+wz+nsgi1UaMmxgdGx
kNlvjtNYq5gO5jL37eD4mMPJvTuqw13Ncv9WNepngcCX9w7kbT8qxC6TuAvypbt3anPPJlvZmaaF
hoGF9AxakeYjWLtPszZXbdRlb1h2zo9yVeQ/teAmNy94qpmL1VV+dAfVPZYaztYwhdnvKaN3h2EX
b4tCp8lfu3Qz4vbAdIw5NVHjI7Ig5aUZuIgADXwLAOxBnhsddJjqhMKZLNSUJC/WJSfA8E/HStYT
nMoj4Dz3Rz9Z4dycmu6DCqgmh5V/79OVMMvyXbHnmW5qY7loDfE+5fugLO1LEnb106iTvjtDHJIy
ItOmc3h/EOjEg60yEG4tGKFsRrEiOBcxnUmORUZvoAL2IwI3GXxtga2gznbLs2yrV0n5TekBicqZ
ccFdZePa3sQAJiiXFvLrc+s3MEs6p372SgjkY0ghnGlO8L3FpkS0mJuobKRw1RDq88XUPDh1cwEP
UDW+2u2rPYj68miLisRvznFdZdcBRHbSJObdYQB5S81uL+kaY1lDYEwH45Yk+R+16v9x+ln/Ve0Y
uoXxXseqaBj8N0/u/q3zIvqAfVzqIQJ3xn7P7Mo4Jj5U1PnuGzoDwRDgABArMZzCsRGvHOH/OWSK
ohzASWQLpWXn19S08LCNcJBWfv2assNU6vPjBCGcilHaB0I+1lw8XNrGIYpiMJryJuL8ybFT9VkX
VQriKNgr8RC/aGV+UGgU7YTbmRcVtfPK64L+VYXPsUAZ2f9AKYR40grveUvUdqA7E/0GoOe54WE8
xyN+Nc0AoUdWa3cxPxsUcj4qC+xD2VtvkhNA3/0AlzcjaiAl5g1C32C06kmzHXfvZgI9pKGe2vmB
gMP30UMxW+V1/RyPk//UTT8TLrFrT2ojA1pBC1/OqGXT3iW0janaTMikkgW9eEgmv3u4fv52LJJ6
c9BFx7WRl3n9SfjLWQdXvsp8wGUtZMkR5hefhNwMyW1R7FWo1BioxVaarI1Ar69/2yj8cP6DA/tZ
yxIu9//cSyVyCQRprS3IXQ42vRJACoir82Ao0Y2QaX/jae20inWvjZdm04KWTtJp3ynJdhB+f7dn
UxFpILQJNCf5YKup06M74p7NTqOvsrNPG/OcZo16q4z8xXIL49MfyAfGmCXYoMICscNhWMp5pXyA
v0qwhgnn9+/XiAOBK5zpMKkrcpsAv6N/G92RaE6gGktkG+am0ptwJclOQ2+e+0HTL9KQX8PQpdDA
Ra318TlMkf4oMMXOCuCjOknwBRTxqzY2v5ghWT+zyl5Domj/j06M+K8V3SDDkTYMw25ml7iR//OS
QhKi8apqHMouPcl5tilmVwnlJp13LpHWKpQNMTF/Dv0YLq8Gp1409jF3HaQQs5P4r8OSrqRv6Ugj
UmIPI7uxz8H8IJ+NemSzrGkD2SYL+fIEsgLcMCCwKYlvxAmz/TKiZ5nJLR+geiKWCRjMyEOliJTz
/76syGbTf9zUDEPMY35DE4am/1cPhQ5lAxzOc6EHJ866ICzCjob8V2VinSm9moyupKo2maHER2O0
rXOuatoqN53hgzvcxZ2/12rqM7Md4oDg1K5Chv8X2yYr1e9zGKkCuDNWrLsQ+vAU4Vmwm2AmThEz
NvqVt/Znw70fm+n24dsF1pOT8Ykzbx+ZEWdxnPBlcpRzp9QY8HrLrpjT9qpyr7c2keazb/HvB02r
jFWnOsPSsMvkmlepTkoe8P4Op8DVp1kB2bbygyPG9ZN8DWhVuncEtq3KHqsroPtfsv8+4ireTlqr
rzWwD+8uuhyEymS4jUWCCqjh/ubM6aLoV1//819mZYouyIRgOsF32YITjfFaidmTg1/NxcKJUQSk
Nh6zhfxg9bIf9qkWd48zQb4W9Og8MxPmJ/sb4/+AAej/3TyzAK6oqBZNTWckqRr/6EJOta0YIojJ
TqYHtucyiRZRmQUbl/n/UT5QMjIS/fvYwKQS2s03hPzf5UgLBVtySYfwexhY9lXO+hEXxDvTt75n
+kgKm0I4tinoTdLOYa8rG+J8jMcpR7rCumUeDQr1e6uW93jqx68Stv5QAY3NldA7kculcWvAyqXN
SAERek/AHWz0Ysojedif411ySHNjCpHWNg1r48WcPq6vviqZ9WYIdKZSSJCBpmGDzOFDnkqI3cqp
PXxnhL0Jq4D6yCb3Fa3LHDdter/G79CY4hVuMv250uyNJvTqm9n49dKI3OTZtJCsIbOiEwd6QK58
0oNh6Iaz7E3RbR4aYJIFAS0bxg7xK8buXrvJLfRfR/K3mY8sFTG81HX/9bU/vzg+yRiEymIwSRFV
NOJ+5sY0nFoaTyRy3YaeJKcAdP8lwBV+nnQfRDACMHD6UhbWSAWjlBcYhW596FNzoFVm/WwDVB8i
6w4tEiqAOnga5GpbtukqMavuG//yo8cyimQL07c1G2+yrEtOvjL8hnTnPFujfxpIlVjKM1Y+pCpj
qknr6LbVZUdubWqcLISkoKIDvAZmZO5zi+QObqL1sz1PAx4TDt1tjZWV9PUBfRhN0Vn3mgJjIy4U
xR8cJ23tz1lgkh5m+5p/DMD5hLbZnx/tVRFdHAFy1dfJL8vR7b+0Srs2E0W8m2Od4+fBNA5r9+Oh
BVDofJQpZZJjXCI4dwiSLOOzDAbtaSTIYd0KvClBmoZvdhIwaqLmevxDH1Hjdhbbn51JUfbwTXbu
TOXxi++PBYxZLGMQ8ny2Q2ePrwCtXopGUTYDyulVUmWs9xQX3RE1vpZtfPyRXAmzyNTZgpmrKZ8X
OZr8EID9HAuZ/a4t1KPpyPIzSqAf4St4tgeafDaNnmfden/8YLPPSMMIKEd9Ynp26GatO+7t6JAM
QrAbald1pfUHg0b9xg6y38Q1gjAeU0dbPv4HOvoCTCDJ8BQXypsU4AaOB48+7EKmlGh3mFkla7vz
2IzPsHcJDhi9NnpWopK8Vz4fNemg9RkmynTsKxiZ/EvkxIGYbdZvhMCU+ywBLjmE/lb+gsxIumVl
DNNOleQvxBR7mLWBrhIwk5bZk/bXQ1VqL5jQ04Ue5NW+c1T08RNBCZMbhC+ZC/pcGcEx2APL2Krv
PvMqT5/ZICK+io1w02MgWk9eTiBvgYXJN4f0PW9t+LiW6WJg1T9lVrwSEHLKNkBfmFJ8oEUKgvcx
JZsEfd9lnB/MJvvzUOj9nnln30bIcvyYeebMq5IPjtkduyIjFqNDiO2CktmojaNdsjQj1qAhjXUR
uP4vuc9Ics0mXJl7lVsiryHkxlqbXlZyJ5u1ZvODmkzo8UoA5XROl4MXNlvL6MGIJ3RD27TrXkqf
uMrUU7mTzod2Ydq7LLdhWZuFvaxaI9tK6XP59XiLSHh6dUo1PcUJRBMS6pQ1Q2bxUpKKvrAnmOaF
0nqIn1u/eq3eBdlkr+lk392299eF3xfvBkU66pUPbVSDpVz/KxWU1Xw5aDUhy1U4WGt5WAxqsC30
iUsZQ4eoCQaiWRk14AkDpxWvcMtBtBZE9sZ98FJVUY0Ww5rV3ug3honmNyrI9kh8vLNs0kGsYcYE
VHGOOOHSkXuItimOjz9sHMW1nkW7qI5JydWQfc9HQdysoHdMbzm1Tcwk7VCXAZtX9lyoAqSbZ35w
5gfQQSpg+1kTM+NHjFnpEN29ZBh/GsJwF5bAhhPAB6k/Me4kqyoJqhM2JhyNqre17ZL6WQJF49hi
4Kno7Yb911rMojboN/qWBvCvJOa0Nzkl9+h9tUvuBgbXedu/dY33uwQzc37wlzqqYPk+o2/cmPpk
v/ijHx8LRs5Djbwd5e0MOcrUj8TNFrUUtFXNr4d4Bskpcy2fxV1K2riT3ivUrIkfGFcrcruj3cbF
OgHnTGtLrY6eTwUwi1+VQn1X87J6A4DCdrUmctobvzwle9Oq8pV2eL3MZu1enNXvnVsC40DKvwq5
YS7dgON116YhnH/6nqqVl9vO1uzXEKAniFH1Jaor80KJ947x+LMXmYnjC4EuyWI/wHDTN9CNLZZj
/dUubPK3FZqlPb9i3YISbNTAOsKt/eqakKtjfqD/QRmWE16Jhg6qS6rl7NID866XYXEfzcdSpVaV
syzytiX0gU2osKuY0X9snmtwhnt5oirzydsqfn0a0udGr9NzkLM1qufzsLTC9OxzmZMOWkHOS4S5
ZBCDodvPxy8UHEslsTToUJwHQrfA+c4OeFlkPirNJv5utFl9aHTErgWEGZrFWP3lg0OWxRAH24Rc
Qm536J/NzC7QbmPQnAsrKb/SQ2daPU47VHOg6pDQwIgdPwxF7/a5RriRAYt5pZMoupuUGMO0YKfj
Yj556QMvvDShdo9jO33JOy5y+nJo07kdkLJTvFdWXjDPCMH6237xrnoOHICRzCp04jB9QvfJNwG7
5T67YfnM7+n7uAULrFeTqJ0Ug72R8Bo1UHI0BN2vLGbqQ9rLm2bU9LxSBhjEcNGITkoXAxFvtRUR
TQIvotrIeyoW6pWvtQxIscg8qyhf0CX+65laCW33uFVNoiU3OrZeovkt/lsy7LvVhxol1blVxx2u
3uyHo01EflnttyKJ9CORAj3eszQ82FzClyglExHHxHBBQB6i1glWGsgJwDuYOY0W5auFLHKF5iLL
lz4NTARj/ZMGCvM+jKSC2eP4pfUMbJi/u3t15tDJy89LxRbHxLRCntjNIXcAIdn74BbWxfsAS3er
tR6F/ayAn71Kh4AU0AMRBey16lY8+wG8nqp8sdpP5g/iVR6E1Zc5qT9zdNf0KoBowh2yTpbmbK2k
1M+P3d6k/eb6LxZRDLzAnJsO5Tj+WXnLaZ4W4Apby+2V2yjlORDaj1KrwfRN136eYfXUaQtkWoB4
pHiKQWNxxN4GQd0IUfZxkaZ2N27QNgwredhi89w9VqreIDLsXy1AuYGw+n2jp86bKPOWhjVoV4eU
miEpT4pVWTfTKN/lOza2uPuqwClOJGfYt7TJH6+7mWPzOwMj1NqReAbev1JBuaJb2WuOJ+paVtn3
0cy4c9h5/dT63ZdaR9abA8lp7dWqhpm5jQ9hvycgSdnYnm3fKtwuaLdhOtGNXSB8aF8wAYAvNuHS
sBXMl3jsnC/i7Rb0Xdc95p4XFfTWk8jjN+kh8VAz7XrLePXYxW0qi92PlKyEbtrumvkwU6KO31sJ
dw9PC+WJ0iDfHvWVCVwNy4NfXzOfAJ4ipG0nD4m6Y7DcjBV7NKwI6KreAzXUtuio7O2Q+OKtLarD
0JGppw4M/aQCkbrJWeeYPVambJdWtrcEwO/t4eB0xwHz4YJtV70aEC4eFb9hnWmA1PAVjo1ROftp
+w4Ouj+ywpCEM5/b8vT3dSIcRrRah2F25UB8G45i/hb51cJP2idW0bWSVq8FhrwneGnua4HRYYAY
ZDVachlz7GQ0sNJraJq/WrycW2sOBZSyAtvxP70gc5+waFjPcZrdZV+be9A/v8sYCf9BtVidBgM0
GeWZfZ3+epb36p/X/n7mB8SBsqb9+b7ci4uzCPhQhMi2pASSWRPXAUg+6h5wE+W7qXXvbZjGC5Wb
xtkpSdNULCyRflNnHw/BU6YUzxoDXwDl+bsKYWIzdNSOw/iDV9szpu/sUqHt9nvb2mGiZAOc8McQ
nELOibQ5hQl7nDqzEJfOy7tc1Tu/0qAivkYMXY5OXFSsK+mLvCJKj9YZqF3COorCOGZ2ho95LpJ9
s82WMd19LnnQfAOhZ2ydGgxqapo8D13255l8LZhfm+bX5DOiORiJedqCqSeF0QA83B+cdDZfi/dG
Lw9dRI+C6Qvtq9mbxMyrvlqUQRvYP1jnSNA+akZw8AaSgVZkla6cEf0FOuB8Y5ZucG8TVqfHGj0S
Wobls7unszhQlMNXpVrjiWA0cMx0B7dwv62l/OJIoN5qVEZBw5fdFSqK6KeFYpIore84Uu3lhJ3g
0tRde8Qzguo3d5FRFHQNW2OqV6JS66c0KZOtl40GJ/JoHOIMPI7hDckV4b6/NlEZvKhIVLltIxNQ
9fBZ2D0Alz4SK/SD4Xcl+TASN/y0squcRDRtPG78SedPjE3jTuqOe7QSIjCMbk1HlhxQb/qTOKEH
HTnCrVbtJrNCJqGirxt4FoWxeCZ95rcUNkP5FRuW83KBy12cpo7BcmhY30ogp/1ckFcwxRZtCUlN
rT3KlKiO1knZ9Cu52ssHZEzXPvHUvTc2m0fdKs2Nj3ecUBFaxnb45XCzOyTzPeJxo8CHukLB8ICd
BV3DimFj82612YwfzcdRQIBPPsfAqqEafNfDkZ9vOu8jM6UtHPySgKOwPID2mxa+75P8GuXVR9Bj
AfRNx34FgLZIytZfCW1Ijz3W5PceVYwRmuWnSWG0m6LQWePIxBGKWiRCrWZ1+0qpn+Q4BaSFea8m
70YIykDS+7eH4c8PgPgTF74L5t68fC0xKoQfQs+ugrBOaLl1My8v1uYx9JuIrljyY+IVAHPziPix
uzM7uPeF3cG+Ga5cVTdpjDa1vNjiHu835MJF6yHOk4PZJSuTYMYP18Km2GfYs9SRRKAsNZ69hk9n
ku3uRhiXPFLYRM1bG1btjafn9cGb8KGyM+f2pHACl2c2ZbMYnswZJyZ5oKdVNhkK0T/E3J2h64JY
wjm/EBUxP7EPe9GdQGqpahpfuTLDG7euV7svyk+6HhoB8PgdSB0KwXbP/uxg3GoBpsvCahQydnG+
ZH36IvcLUnw/HzWm7h/q2lXX5jjwoeFH/+aF9XOEZ+h3Sy4616EF+gX1saKPMDe14hN4cfvJW+gt
wt7Kn3qVE3BeBpIA3Wznimr9gBhqRve9y+CbMsClBkvd4lMJKTdHuwzIoif7XCEvmh5RuG9VbHNa
R7WXAsl9hpoNODMR0VFxWnowjEc3iYCb7KAa3FL4nBBGjF+2ARA4iWv9EIItPXCezblBs0E2J+uA
cDg2KqJr37vu+0xS32MyVk9IjJOTzn4WGRBu+xLojZazAanEaGwU8nX2cESov0raZMlAWmidDjtc
BsRjuXvfbPRf//kkCOyTB0MCXclcTWppc3Yzei+wpcJDYoZfFj8CEknb3LzGay5Flu2FU3ZbHSvd
2gut+lDo/H2iUOqPyUp2bC2SH6nLTjpQWNQCaMgRN5ztELTt2e9BaE3zs2B+TT6Tr6ERZrapFFy0
6P5WHrS4T6inB7vWsVOa51Lx+BOL5qmtk+pGYsFTUGso1zCmPky2SFFnsEZ/GoUzPaXmuwWqDByT
zyyzRN9i4qz96oR1ddwEDm1J1rZDoPKCwvMu0FyvHIKdASBD3ugilBsSWjmDcC90TmkhmJuhZWFn
rp8c0et3S9gSAg8yMUoCY8Am6sTNFWl4ki0HPnF33WJlfOktIBeeHuItEJq1TJx6opHZ/1tlVOdK
vrGMoiM2kclQ0dY/jMYgzTX3fpmt8dmgcn0LCvtXa2rj0skGIsvn9iGMYFBXGt26JHl8d9hl3wer
Hd5cPC9rrhuAgE59e3g/RkK94tSe9uGc2isvo8YhQ6DCKQJ/rXsxueruhD6AIDDr9Ebxax1SB1xC
jVr8SzffhXjtCbf6hP4c72zk90QKUDLzcuFGyWdpFPEupwJZhkgO99ZP6YVJEj05CXs6kF6T7bF7
dFcBvpxOIdmirlJcerBJ5xrQ7Zxh8bsLtf6ZCBOd3Dj60yw27W6wYpqy87NJPvPDavvoXWQCGV/Q
NmqydGrjdzY04TE3/fxmd5ayl41Tb6qLJbc6mDDEd+/MpKBx6efQwnD0PkpPp9ELzOVw8+Q2VRtL
Z/+44QSaI3Z/PB11oHPra9lvIMKAw22zrN3dsKcZTQWTuzUXYlz8knKYuiFSdaiIiJXaYy/6qp0K
Va6HrCcvHbJQGKUGpBczKEuKZR72wd4H2neUz0iHIBHDnPBJgOBRgx1RhN4LamhnXBoxQb9DVsEO
Xfxp7yRRc/Br8lBQrBr7Tq0xRBJmu0nV3l1EFpzVvgmcYxqGNnEwRfI9nHWIivbdqLKOW6boTy6Z
cVe3RwHz+IJqc0IaJWlErbaKBcj7WJ0ZgmHjLWRZG2Xu25AE00EfyvDMju3DH2pSQ+L8d24V/3gy
JNUuchXvZLSpu5BGPaMq9XXqMMZ3VTXzEKX58bmrYM1BudHILobQXiFbnx80TxTHCiinbzjZElPR
tJU1x2QH/UbvEKjKw2SmA/vw7WtoC0cp+8k6A3PBaNkDbfPMeHxSOBdrMto4pFbWDlqvAhqaX4va
Cm3l3MHSMzy2pRFgN8/YEj6raJLRaXzJ04PM0IGgblwpx5rtOgUwQXHoKpBoYMuxQz50dBO3yMAp
WU2muMgHLyQ0oS5a50jRv/FVRutiniLbiPUe25SOk+bwuFRFDIHVaaJ/4wzKBovpoVz0DJKE7Wic
1szNFNqP9D6q0OjJMgAb82h+sN0bCtc+EcypeO5dzTT/hewMZvh5Q9+PwJGXMLfy7TR3T+RXrS4N
r0mMxVk43dUPanBbmrYnSD3b5dYUPg1QTRGf5AQgZNFb4OfKBU3JSMpO8qHXqnufymjaj4ESb1Lq
yC9Tixe0LIttbhrO1qeqP5T0YRd/d4TKkO7jnAy4cDzoGZkT9+/CLo41d8q3hzOx1AjEw8B5lIsh
INqDnsTJFz0Rg1tVMO4pC67yTMH7aK6FnoyPa1jKEWw/Qk9q6igUnX7LVnnaeTCTdg8bSaGIi66w
U/NCG7qOPgApS8F3zriMLkemFum4QhwC61ZD09BLgVy0Yukpvhrd26Q6gMnHp/XQn7kdvQ5Xp91c
p2n/PvXnMEca9NhQwawj4G9unZM0EK1VF/1rUaGjtIMdwZ8IzQkmWg8tgTFsU4K3+fU5v1wHM/de
hE62nqmi+1JXHl9ry7DC22CFW5PFgjc2JVYiBrRjxdYqrXtKwdB4skRv/PZaNMY4pX6OSVMvBL/y
rEzUV4/fml41OkbGkDIRTRt1OomJrW2QY0BESZSX0GFbgRMVEywJ7J/GYG3CPixetVLBScjMARmd
+a7Aurkp0JOVyDS+Z339zydljs9+JLDKsn9lJqQXBCVIidmWETyv/1SG7HsOzvUDyWPOeG1s7oY+
lWvhgnrKPJTFaZpu/bi2zmGCCiTjrz4rkfHnmT+/Fs5f/ef3pb2Ud71G7Lw2nh15xPN49Sop++DV
yhiTCFB5n7lafCLChEdga+scKlC48OqjSV6CD87TP0Wp0m1Mi43U4OoUfSU1px1WzY7dhbkLmEs9
kczbLq2esELUstScUfuLXfhXWY3wUIpo2LJX9q59RYaVbD7qTMRBSGW03+lFRmUHd7EoyUuxhxvB
MM7CI4T7R4jXqkHZ+AsI1cd8gPK4ODczgb/0GIvWZmHtcLBQUqM92lkxHJgggG/la/o3XaEJEpDw
UQTxcxhl5mdJLhDMWLe6NbFVbBKqGtAOpda+tk4zfZuAjC7CPAuuIzf0i+22QJiQj3+rvRGWQR4u
H/wD6v6rmL0xmZJA6hHBD8Wz4kuP+ubhVyzzhCaA2gZHU5AxL2kFChqrRedk3sWrnfL5QTzs/PSu
zi1ipgLuuQg1AHcc0WRtbmwDz0mpHNs86+MlDdZXXF7xSVOd6JajfH/yEUqphs5cwg9+ewzHryIm
dUdCqBCQr7DTKp8C3d6a+U1zFF7+khghg1W3RAVSaMiINe1VbRO4Lm1UAiKBKE1L51L2XUHxzu29
CjP96MxjWnkoiJW3a9NYiqSor53q1Vf5LKp1yposd4mzLDdZU8/vyvwt8gsxfUlmpcnHMHUkw9S9
taut3FlR3ol3ElsxyNHnOGod5LDefTF7ygC7dZSTHJ4Da0u4bm50KoojbqD0pWtBPtQG5gd5mDiQ
rGxwYUDys3PF/mBOm5yOFiaopT/LFEU/gZLAwbc1k6N0vgILLjFCO0G0N8d2T+FmHTWEx+sMptjC
5Qo9yofErqzHMz7+fKFkqYoX20NgNnVCO5Zd/a+nKpfNwrJ7/lAvO6Sp3p1t7mhreIwKyIqa3w7G
wk/clQu97X72tm282a1/g6WMc9qKIZNGDZkXpTpsEiKjyG5Ju/3YgMCRJp5UpNrRLnQG5rOMsjUc
Yq3KttvLE4ZO9hLnjnKVZ06QodYqPOZvioUhfr6jhyk3SD0XHM5jvtAmeG7I2nLhM3tiH9PcrTDy
9nXfOmv8leJL5LceX/57I5RPqK972VGWDxYqzGWnZ+720WU2U/9adcm+SsBV+1l+K7Av3mrXX8uf
jBZHvRWuspKfpqJ66aaC37J0le5Z1umkClfbsu+Zc1nsOLK6Vs9ZqDGpxnOOPoGyNrOi4kPxmV4r
fSh2WuKS2EUnWChB9zsat43N/g++RHoLoWl86gPTLBNz4F7vJgUk0V7mtRhz/yp2LZhRw17KN+SD
quD+Tws/3DaV2P2ZYU7IXDqahfuq9ucVdHDPcYfgh2gd72ZaLiDztkERFZZfo977vxoN8VBbjF8D
PYK1VrVXFjLxaBoDv8hXhS5IIBloOXUa+T/yLuuNTHqDIn/O+FBOY0RXQAoA/jqkgPJ2SYuttCKU
5hR0GdQ+fVCIxe3PzgCMZgiiFxkEOR/1bhO9OEm2f9zbyFD/7OhU7vMQVZNMPKwm9kBOSR5EQS9s
lcxVrUNe0DGopl9k+jU3M46sczej6XqkADl3gHUo5RN27m2SnEIjEWO4kd8rH/gwSIGKiotZ0VTM
kDrQiSQoBiXW3qDZCIKZo9jMxqe6tqpVGsxS6Li8VPMqrqbWeAnK/qnQJrte9lm0yR2LeAHf/fFv
MXtVS4MLuDg+j/jxW8ufPdpTMxdi6Efiqj8/1lQ/EdoTmRbExRCORsXFj/F1Q9263FtXaCLCuy+h
LKbnfnVYHuRZINU9kkNUDidMp3u5wIdzWwoGFxJB8FS06S8xSh3pA+4aNT12tkX2dcXOUPdF9smA
jyYmtytEErvOrsszGUP42rOe2Ca76lfuqKdPCQ3lpzDQqJz6uFohGVQX8uKgtUDDUh/+HDKN1PdF
ny+0mEo+Yk9G59qde3T8MQn35Cd7ivGM13V0d516i/4xWuuOUmykIDNU1RCYufZBO9jeP94b6IrK
Yx/GCC84UECPiyw3uicl6gdk9f96NtZR/+RDEViPRbx0MdpeZKxbFgcX1EnqEeTUSLcULiA7HmdR
yZl0WJULy2jzJyrz7kJLDjRLWQYWRQGpiWXfTNvM9uJ1nDbaqlTb9MsHjeT69NIUg86t4vwPYee1
3LaybdEvQlUjA6/MUSIpyQovKEfknPH1d6Dpc3zsXXf7hQVQKlsSAfTqteYcs7NvE2BMKlSR7uqp
foLS5R0dqs6l0Y0NrfHylKQ+VZ1PIEzjKG9Jr3818eGrZnqRP6IMo0t6d+JSgSEY9t6uz1z/mGlq
sx/nI8VgRSFEqFjJU/kF+S1kPDR7Kqjg2M9Hv746tzXv/8D9+1oyjsg2ok/gIz7Xh2IxREGwz2nq
kTzNRxH1HZs69qvtzvRyZoD0HHb0I92FZFIZo7UR4eTfkOv3hPHOEAM8zIQy2RfisNqH/1lCeUsp
bloVN99Dv6SOqfs3o7NKBj7g54KUBFAFbuKGnLQ73FnyFYU+Lf+bcxr25IoicozWXZf3Oz3uojsY
POnE053hlTb0Pnq//jHMXRejvZgYAL6RQgUBrml+9l6bMX+NiT98zOd+Wsfw5JWAyc+k2hs/ihJ6
oW+fSTOwlzHGg3WfOi3ai7B47Q2u9ZB+LSxaTukEsK1IJxhqNiymVtS7am7ZdXqXvGhO+0lK7oPJ
+dr31nju9BrWzdzqTrtqgyiZ8bLWsdWUb4osW6u12p/j+Vtc+tHc9ml4jsbu6Hoh1qZ0OHKHp99r
rznGfGh3PVqSwmOwA2Mfxn3xWlblJzSm2YXwzehTmV7lzz0Uwye7q1KEIv5NfnBO6ovHfvKuTHE1
Ytcr7RAVZrYiGdk9NyOdyWBmlptubL+pDSKmuU+ccKtRqKVHJQqKJwWMGxYXZuxZnGgL2Jf6a3aO
Qz+bwxi7vfyfRUSLGifVI4DE4ZM+Uj3H0Y0u63fRC3LJ5p6xl7BBpjaLzr6Ttc9lr+7VqVBx1anP
Q9EHBxmgKtfgAqfUAb49eapzrwbwwLUHSEb/dxbGqVqXcgf32t6a9WY9wtpt1PFbPXmtq70GGgA1
B/EXRGR+1rRFzVgF4RrmBSBE1AxPuTn8kFXnXGKmjT28oKHptiMTGpJltITdDitvoLTREaJlvGDc
oq7McMi2I07Da2Ake7mGyTOL9avVJu1MSh94Jhvmm2lSKMZO/EUQu/PDSc6th7Zs4Sr6pYo858Eo
0xpFnkvGrUvZ6DRk/uk98+ZgJi4Su1NAyPwS0ie6f8OQliGbdwbP//yGSg8ZaA/G/o9vUtRNnCTN
//+v/Ocb5M9R6yksdSc4st2OTj2dYtj6lfI+GFqPpCQQrIpiejJa1J7z+5GlJutUz/Q9WmbjtcWt
Kr/fjpjOQPfKtwyFm+WQa+p6tFX3OkzJVl6RYTjVPxe+nIFLj+yNreO8Txxyi75/Vb5PQqFtilji
FNtVwBpkqUeDqNil7znJicas/NgVs+tgr5IhLk8nwcTMdED6lsBR4gQBWDXPNwateggyW6dFYND0
Jvp9VH3vXtzZjjpusyL9eZomLprrpvk8hh6Wdl+EaFQcf0necPcuHPcVLOTw3SCnvvRolWKZJMG9
pJgKx+FDb0kbITmiWI4mi2Sp5s55dEKP3TC60MxM3ddOmGfY5tU3tbVfRRK5Lxj+oAllDFo0bsZH
IocmuCrobYaEyN0S0/6ybJ3sBs2132TkDp8ChIrHwKvrLX8M89LGMYDhHA2TnC3AwCrt6UMNup3n
Nnf4wX3PZ1vczzbgAwGSxSyM5pPeDsWB2Ot8xS64JiGITZYcKeml7l3ZvfhH9IbxWmaDOvbCL01j
RyRpAeDVJtRK5x+K3ZbtfhhGq8yp0yWPzOCTPGKr7/88YsdN9Q/LoWL3rkzIeAMkvvcoy6knDVgz
6m9ahwQXRXv2aepx9Y3Fxx04gOK6O4vjEBGmkcx9l5FhZFmTPQMV9iJfate5Gzocvc8fUxVS4JA1
i3qgOycLflvpFfZEzhcxqhiL5VctNguK+RBbDdQUNyY0V87CaKMqjWK8hpO3HhUuEzZIpIg6afJo
YNxaxhEEjLSB1DlPObCfhgvbiMSzrwOztNARkXCVr+9IYWPgN0mIAicrbPbHgp5YSrFwY7liL09N
poFLpdWnbToUTzJuTbiWvxAUHKuRmOVFBweECG5g4/JBaFlFCGBL/3lq2iXyqpnHEgrlsxLF8VWY
/MDKSCJMklM6tzpNf7RkFoLYHOo2S8eUK94hirJ2KZ/c4Jr8VWyG9/8gcLWvDuO7s9x1eUCywMha
zLmubeqpZ2OEUihrp4J8rAUqVvwG2WTuCzZZ+3AS1QYEaX28/1AeYpN4oDMqf3aRBt0x/P00yWkw
KjmZakUQfmQ+ggclmoKfR7l7ZhXqrhh6ylXqe92j6ZJy05tFtm9I/HuQfTEDBUFUKsEl1gqFXsH0
5k5afZP1dm5G5DZTR4w+XgGSxv+C/NC0OcPyN7uKq6lC16F9aFjhMMP97tiJoFLkTQWAfjRSPu6o
B95m85SKR9HTgsXdjbAQQwI3nOKAwUCBh391bmAiMWwOpSG+y7N4SOurnxR0CQsBZQmvjyGsPX7p
7FpZREpHzGgAAnsrmS+bufGp0MApe0b+uVDOedAyI2tH/aRQ0HzuPUsnc89unzu6tGubvvMpdNB+
qIW+LkotfG9cUnVn9OXkKsA1lGK4KEprH3wdOxHLk7Ia1ZEnxX8jb/X5SGuTdB2GzcHSbPJsmpJv
9oYQukPTq7tAL7MH/Mb7cM4/V3rf2aDBEUt7XqUnpKWpXgbXzG8x1urDFXygthCtJOfKixhUBX9N
bPl6a7wgnvqMG8T6Fk3atidAhkRGjeRaE/gBkzItOXqY35LQdG9sxbu1aofJMmj7ZJbzA6xtw/FN
McnMs2Pjyth7082cRkw/Wy5J4ypHTWlgbJO04NHUsrXRi5stEGq4UV6unbndtFf1EDGoHCmMke3s
5HjjPk/A6rmI7SCaywqUBvHw0NXcekkNc+ieF5SN+tZHokkXpqSOnidM6vy5Vk67H2hV0tQcYozf
cE3sscUVpKnezULOtWhQrizuda6iZdGW3byzdSBI7Ut2NpfRxoQt+tRbTJOrXZzh2NPP+zb0wYRF
im+InVukooNedLE3LJkBGKs2dG8Jn9RRjkRkt90NwEZMtdvsCnVGy9uAwry029g4wH+YBGMbWR5/
dus6XgaNXd8qK9uFM3yFp6CxSwKzeSrYRixaOfycaZFN0l+QHBVLSPnVtYVUuqUXPu1Vf1IeCPQk
AqoLLxZN7yU2O6xG5FTLYLR76tHIXBNPqyBDu40ZuYTt468jx6luLmt5nbF76WxR3+Lea/fk0xuE
pJiL3qrWLdaprZbG+itMIfQ68YgaT+1eHCTZpp48m5VxkM8iBVz9VgVVSqcRmWuabTLhJQcZD8OA
qsAlklFFG532kpnubP2M6LIFJqGcSX6WL50irHVlVRqd5/+8J4+Mqi2PRhftVcAP58hB7dhkiYU1
wGF88u9uOf0f9LOZ545ZitraFK7zZ8Ru4Vj1xBrmHkEZZut4Fq2wgOgHPRUd2WU03uR7dqOyVdvX
SRv/jyGgoXDexcL4mWxdmCbe2TnK1MbGcyR0Vz0llS5Og/niFI52f6do7LfWI9LKmkfaJaN2f2qy
h6ZPlPVI0t3GQeuxJySqARLGLLssyXaAhdCjmfbZM5EzvKMiVIEb/fvf4h9xw7DtXVN16bZYls0f
449HMcpgsy10Gxvv4F7HrCPv0ClwC8yacLIOV2GpNi9eqhg8LYW4c14HrSAnNRqbfZpn9pKcQVJQ
TcbJWP2nXY1kYCMzNAf6kuBaize74jkGL2tcCAtdqhOaw2M02uEGzsgAPC6INvI9P1XDTeykS8u2
65eMx86IUfjJ8VKX9HSxq9uieMULax0noSF5ymK0mDJNME7z5qjMw6GAaIlINMqBdJHsrBHREgzO
D6k8kqmAVYQAiAF9tM3A8Fy60IoezDFcohsMLvIt+WI0OWnUZj/3kvg2+SK/JQnVfRRN+Um+JQqx
0FHwnqljelo49vARx466aKImfmzzRDyi/aM26XkrJBiW4CTw0Wn2Kmpz3DS+fxKVCRbQivAVzy/G
vGJEWsrGcBB7JvDJnrOPWDdsgW/ve1djxfJ4gjHfj4WzKHrgCZDYlbOCsOvfLw7b+GOdNoWmYSnV
VA1/LSbaP7KoWxxPVTcQi5JmlrOq2NFL6WJND2Bj9L63Y0NjvJaDYBxJmZlF5s/3s9iHcJmb3VYy
exz6ZhRvs+jYSpE968Er0Z2UlfKrrYHSwUhqCk/UgmhYt1Lz02sDmPqE5KSckuVotZFYIP8Jv9a5
gG1AN2LwxCk32vIDxVq9HEpP3yYu48vQjM5ql3d3wofZJ2f9t7PB87PDPUQsG6lziFZTEQbR1JZH
vjHlt3CAWZz1Sn7z56OwQfWUuPZwr5qnKWAl10ZzLycmIcignRGTFDLUKCnAlxJRbJKDnamHwa67
Z/mSgsbzeC5d6Rl2zwR2d4saGiAtp6z8y22tav/kDJi6y/ZKYxirG8L846PrUe72sQPrixYPpe7A
LPWkIAy3HcMmzrRxV0qsGkQ2jQpFbFVtpR44UAGvmTW2D2vyVx3z0W01egX5JgLjhBv+PJWVFgkX
LOZSBSh86EuDYY937QHZXerOUPD42kN4LaOMXLkZGWF1IWr+M/iN/DP+MXuReJb2WCuKw4x1luUD
VbqlwwwhSvx4j61DPNeB/yy1jJPlQa5v8+Fx8p5HBa2fNJYAJK62mQux1UrLd0UPYzKf4QdUqWWv
wsILl5IwQHQYo2lKOpKQSf2RUgYwnCRgEDaxGaGjLqfeTHaUMaCFzLq6YhwtD2nc/PB9rXz0QOe2
pt0+VU7B7arOmLH5tBvD8dSl1sf9DNzwkx6Mn1o21oukD/KtMaV81ilFLBh2Y2vNp1EErLwyU2LQ
5lNMclAAZ+Nm0bOHV61mHl7o9r4shmQbVNxntYgpGXSrg2jPCEwux63b9KccjOjPtnKj7+hijXey
adGH5B6YhE2nAZxRK1Vww7H0ONAlzvTbHkOSELb3MDVVZQqkMtbmIcB8p0Ob3KO1hStfHmxF2//7
Q0Wy538r/k1BdLllE6sqDEP/M1FFt1IRRrbeY/0EvJd5RySQDu3CjVSOC+ZpO2i6uCtnWw/a9OCc
owPm+XCy3Q420qxdzeknrIbSiZ8mMebABvLkyR9QaMqjHJp97mSMCU3o5Zh33c2dVazSK+5pet/F
EE2pBQe7rcOFibnvWuEQgFAWKSvpasUJgJegjvEeGcqOEBAfsh48Cg0PzZchst9he6tPKUTtvQ/k
bFO8/PvfiQ3Rb09fm5x3R5gCRIilOYZu/XkL2x5/mL4Nym1g9ONaDgQHHdi8weUmq5So8oiuY7y7
MII4pJnUsEJ7vTZC+uVZ2+JEWVXOhHzI8Jd327ZwjH5nWtOAiVfpz3WlYH6a/UDD7EQG39Pc8jyj
qz4fSXeyP6gp2YlMj7jy7Ic+RGeqd9kFl271WNL8ufum9PKrWQdvUpCkGN7ZmzoPNiWqefmnNyIi
teCniuUvvbXr5v2qasq52FaI7p6LYQbZxRYBEaZ5H8uOFBWxiSb5EXfCtRTuA9sWRPnmAAhYASqz
mFz3jMLKWEwNtzipZeOmsAlkyeYX0vWoET5HZbmxy7oAm1wCKr7HEIYtiRMlyqu0JbNEdyx/I+qW
LCc1UZeSQ4nSDJ3I/PjUlZysaiBYtUQe5pEHF44QYmYnxuN8NjnlRK8ytRd0C+i2BnTDH9wYWlvg
PEXw2J+Z48ersmqnBy+q7MOU0v+JDFxuiO7DlRxMyRGVOdTpXzbc/wwxImiE1UC1WAgcVdX+oAS0
GMbJN/LKw5ANr+PoEzff64axylDUoK9mYyFdxpGmXBEOLqSHV3Jz+1J8Du0r2gt7I2LWeZzrxkPa
RYO38Usvws8ARvmXQc4pI3MNJDDcsrMIV3UcZu8Esjxo2Na+W2ZEBRe4H2iRnyfVj85ysuIGrFKx
O3zIs6D9cAfTq9YmMkYbAzwEZp5Iar6xe1RSf7nHtH9sBTSCKA2dJ5Jhcm2JP+CjDTpXUxMwzZAu
QRsH8tZxNUbqhpZhuvOAXy/v1nV6LsiN5xRBZqqHXlERZBtGtdJHbIlG1XyyVB0vT6+TQTuzslPK
NCVzM0Bm9uuvTxcbIinfk/vqQZ/CRJ0RA50p2Hw69ytJ6sNlmGH+kyT6wwyvtQRYh9Gh3wvDR4iQ
w1rpqvBUVho8tMiyVoHgjwsDXYrJKYiBNEB+PHa1Y62ioBLrHITZkul88unn0fe7MExXYnANXvFh
BvXwbLkkNnhoteqoND+FSTwrhse3qAiGfUso66SKM9lpP8Q8WSjms4EzqQklQZRkwMA3jxqZpebM
l8eMY64igavAgfu64R5nOG+7Khw55RbVtg9S1CfqZqbF11kx5PDLcvDX3FHmKFaJQktLikclUseg
cXyoOutGqy7em+CV19GomxvHr2g5JEIszV4h70/thxMCoGvYsLUCmTbtp8CGYBMA0HLKGm6dX/Rr
XPSw4TOmRM7wuRVTuVJhwK54OuzwMJHnhrL47FqjujVtpXhvHTNFslAMZyf1ipNDewf367iWkYl2
TDRAOU2Pk0ViDsqFD6R5GvohUZCXgrqfVSKty+2/X7Wa+MdVq9sqLCbdNjQMeo71x6atou3S2jFY
5AKd3arWx6PkuKoh+7KuKMRBt1r7AibvGdLKJlWK8mjNwSA4L7PV3RCoJ4l97op61c92wcGiXuHq
SZ5zAJVhNqzziFacPIoJ/VlOID1RJ+Eqq9JEW2lVgtCM4d0CHKd79mwSpmKR1U82celbJ8ahWAcU
ABu0Dd0idye05fq4ESIqd0SVFGvREcWpT7mOYWiaXj2tAf1R6DO0W8OpTesBinv7IC36v8z6jpLc
MrXqcQR1l8YlMsAwxE2KWeezhmSB213yzZlhmFsnMrdsKPSjFCiLJmC97Eg9YL/r5ADXpXZbph7E
5K6k08ToX9HjRaS02ulOinAUJdjK8J7R7N+4743dEP7MSamGJVIcca9E+TPRzkYzrhFZdqqM4pv8
wToDzdd8prEUIOuZzehWSASaEkfO1iVsYO9bgXthKgjtCVLDgiSdFvOMBkhb8MiU/4o8jYmSY2sU
4n0vy3HTq+lK0GPCpzPQ3hEV7vtFEKN2w5GUM1kX6oMsdHmaNBsshOSezhLeSdeczf0hYDYA53SN
MPA61sY96DP1E+iKjbRCmzgUWYCx38h24xBNJBvSFn9NfKKoZ39RiKJvWU598hBBqN31EYiVCSnX
ZUiJXqa7GnyJeu+tRin2VBgprYLI75QnluyZnqkyNiBuzp8fNGUDNMxLnQ09WIEbWYidEg3WTqny
4OK7irUkuNJ5hy0rBnsv1RcRO8ZictMPb2j1JTVSceGyp2mBEc7r/aNUA7Eq1g+K1X/C+/OWMBw9
5lXogsTKnJ2Zznu/vvP38l7Np2zDGGwRpI1+kRV2k4qVAWP3Jvv6fqKudE0PV5NetDu8Kf2JnaLx
s7Ofu2+j6Y63ScT9iVassRS2P34IIgoyz7Uurfp5jFv3MazJjR8tBGV4Ud1HuNdoZtO28pdGprbr
kbATueDRNv9WWEH0lxXP+b2ohAxFGB7NL83Q570hm/vfW+8MCacST7fNiuJx98bw5hvfavAA20hh
M5BKTeY+6BVMmIaO9OoelBn4L2HopU/m/H713/cJP3sRehTuC3x198Rwt2S3B0MuPcjIcLwqw85I
yfmhzfeEdQKVZQ0zd3KdzT3hgSaGduKm3nWGS3czmdJbh59yYY5j9N4bUUVqjVc+60Ozl2c1M/L7
+4ld6FcTIiqtlexTR+jQvm/MPljPp5mrpFvNGx5CvE4XhbbypcwxU7tBDIJ5fo8gZd5T4M6qVJoF
LSOIahNu2UKwTy28fFyNMRnFfoSmPcgKalBZjhLxrLjlFoOO/aXPGO8QIvDNAQj2+8HUTvd3YLzB
pa7tBYNNZdW3/KqZ3+QnxWgqQjHJAPj35YH+zD83DnSDXEvVQIHZtjovH//DGIxg5wyEYeZbHEuY
2kpSEKrBpl7GUn6TL6S+/FDaqVxC4QwXDfEx0uOCPAGBLtidM0mG+nUCl+L7wcE/EiUXPxStyB+w
uSfwVwSrfY3YuGbwO5VB8RAn7b6c4hL3B5JZprPkAStNuWuKBLuAhLnkzdhthj5XdobN9r11Buxv
QJEWdzVepWdLiYmhG/MTGKOBr13iWIR2SrppXqJggFijv8sjyL76e1CCph+q7mTO69ugjgqGlPBN
egwDtzHOZe3stayv7uTRtCmYLDikS8i+xTQE3gZc6VvJRfgSl3WI26CzlvNbai/0TTZayUZyAGUl
4qsW7MQkXGIVyh6MLsTaq4diPVCxXPQsS0+DZyBqhtm4lC2fSqcU8ezy3gCSb4nhpCrl8OQnAJKy
VPVA5rFxzeYtbNaj1SQaRwdnkolrPZndwbMQnYQz/JiYj/gVm+mbz/znMOkK1NRweHRb23mjS56u
MCXlj6Pj1PtO88uV0mdfQqcCdtEUYiuPMq0X2z7fhYhwdlLo4QTiWUy6g8rMU57Gqt4QojYzuVHG
6xMevhD7LoJ6FD1eJtRN5BszBIXTCEWPncE1Lkf7S01+T1Tm8ekv17KYtya/ugW2q+k2JBbVVBET
Cdt25mv9f67lnpAylfasesiHIHiMC6vdoNB313ZlQ41WhB6fc115aVwleUAfH2BegmgfFH62iCrM
/mPcbwMlzDdFn7aXVs+rJeF2wVev+pqKmmK/UQFsp+EIXtLNaRq7H2rVjBd9fgFHqe7uFy8OXB5h
zSmam7d+10ybwi3UvZm257jtDND/cwVTOeqK8ca3WSCACbM4MLrNryjBueJKggmDSu23UamCqcqB
UBds0PNRfzLMtLoNuCAekJO2dxNmPOJWLDK/33euQeZvWbbbQRBZlqTJq9EU2aacvB88OBExs7Sv
xVBBrabOXRaEVSzSUaECmIE54zgW5ylpHwkd2xeTJV4cSAsHgTX1vnWf3x/BEtOq/1pxK7PDbr6R
Y/eAQt99cmz+lHUF+6mMachHE5fboi9aF0Mgy1nIXhKmavjFqShBAqG809BIN7Eu+r1DlNjST8Lp
2FStt2xdxzmHxTT9lCkSGVLs3aaFlItACGxZ0KSUiF8b2Route5bXofDXxZA+8/a2bToqVhCmBas
DnZ/f9Aim6qqdUUIthzRIHYyRHtMbDCeIoB7Ms9d6kQzd9Zc/Lulxo6oBfbfsN4/Vjnm4rbV3E3c
x9/0qgzuQ2msO9olVHepK7iC6hh6tjLU13pMy6U7gmAEDJmdLaWgezXXRJPbrcs6Kd/syfK3rRWc
A3ap5wl08QqVinb1B2IJovkIyvPVqvJsAQaw/hwN31vuiI97QaZNmfVsj6i6Cnd4a40qPwCRP/lJ
2j+rCAqgpffD3sKS9RokA0zXKDgruQ7Xf/Q+Eys3vvW9UW0iy262AXf9ErhbtpP+HaNjrkGcybYQ
aKzT0lpLGZKioFuXp5ljlscx05NVT3RLyGDpWjfp9VfglNMq7SYvCCiR7wFUUv7S1fhHKcMnqWma
rak2cEbT/XM6UQWDLjzLy7f3HU3u+BMuDY1BipiUg6TUYhmuYboNJNjEPbhpJ/zPUU7bOH/59fVf
R/I7/cG84ULRKCuQHyiB8662PDqKNqG1RWTnqXUCOEZzayLx1DdVwWFmKsAtaj88Ss5hYTAOULxu
eFCjDq1Bbg9LDemL6EwBC8zwgQv5wUktovyEj8bhUlL6XYwDAMEqvkm56qiEqkHbmOM4TZ3RdDPa
wxtlK32YJP7UdK3B+FL9PGRasmbD65wT1WAMR1THDg9KdUHxQGs5RUc+OuWbbPHHMS0Olv5kZ8Ca
Wt+bYcHcr5ZfztN0T9CI/6hQzK96LacGL4J8MZmFek18Lzv26F/X9cxaMKiCKjb5CgkeL4oR7lF1
ZG//vgLIdvCvBcCxTPzhmkWpOg9sVf1PumuaMiRQXDFtwSTSXavS8D5M8MP2Vht2dbjbH6fBPjeQ
2TZlg8lFHbTphmIoW1jQyNwsUvYQt6jgLFKvHuyeDFhk8BodByRamuPfSkfVnqhM+nk0M84v1ZBA
rcqjB3mW+oeo6/orkcf2Y6DbPzSaoTfKg2dIIOYBwRWpHhhXld7jzMF//MeRTFWE7d8tDKcKlnJH
cdeEWxkhc7MfZ7biEIoSctuQg8t6aD5ZpanvQN6DtzuWNkwLz+zqv0z5eOz9tsY6sJzxoZgafWb+
zpauzV//nzXWd83CCXtD38Nzdr/Et07JP+qxbR6GUMtOHay8jQ48YmHBTEyN0PIWfpevAa7ZON1X
srOged2y0JpoL9OMwqqiJZRZ4y53e4TCdpLuhV+ctXkMJ98yzL7YqFAlalDDB6VPnEvXCXVhRaP7
hTSZb/JfRX7tn+w43yhm3h7sIETr0lnai2V1KuIDYz1oAvyN15SruC+Zi7CDXGd240DR4fbERQwT
LY3pMts7ObNiKga6lt3lEiHRdKH99bnjo7+qoU4SdZ9QBlvBPhJcFt00ppc8M3aibaMf7mRyYA07
UyXKTKqQMkXB75b1zVIO9YPceIdWyrVnV5ROORoaJyEABbfAk+nq1kLTg2pjCY3IuyAdn72qeXZm
vYzi5dqiMTLr0OHIWGhz3rVEd8VFTOgPzTaK5il/zaMcCBAefyD19d1Yb2RdcRmbdKlUo3KaSRGy
WWC08a1V3PHRBXC5hgphA/9Cb4ObSD+A5zOeUHt3xHSM350x/pA/cK8UyPjKkrz33P4YvdA8Ni1i
tRnMpQPP21ITI7PyyUbNwKShrqd6wCdV2ZrD/HlGvNtFslTteCMH3VkiPivhAAcCS9Y2ZEy7ntIc
N9bcgUjrSYCdm68kqhbr5gRUa7manwulepO3aDnW7nrKApzQ8o5l5EDmCKMv+dVkTrU24HvGmgIm
ImLK0CnqcA+3nHK0wF6A+782+nerHadqEaNLXWMotNc5j15mJnp/VrdBpH2Xk5Icyx0iwHCbW8F7
h+BlWwc09KohyI5m4n1FWk+EcKw8MCPnX0vMTEdoDfcshwM6/5j4xUW1R9jVvyLmVeZAqZw0JdaY
Dr/0Mnf4YBVEsjdaY3Bd5xFSwtgBvpewD1rM9AIyXcIm1G8/kmjcpE7j4wHEYFcAyMhXilCWnu80
SHtm42BPs7ZMh2hD80LbuE0tlh2NoMdYtdQTToS1tLUYYNK9QTGvLt68gxXzpJbPmDGOt+j/y51V
k26uWCLDNY1rNmh17eLMkco1UJsiMrMP34mjTRsl6l5043TxNfJwNNK/aaZPz1WlFWtVR2U90VTY
k2XPXVaO3iZW1e/mYGYnS6PXgjrtGEYCP46LQFrJjfI9c9xF3iudusTSFT9IT3tQVA4WacINTM1+
cbPxBiTYeIgptXZtZe9tZbRJNiYXPbazcSlb8fJl9CyWoeO/Lzv6n/Nzhz2HxgtBEZowqFl/fyYi
nGyRXHXmnoyud+h4/n5iu/fUTvQJ42lamBbuVU2JmU5Ct1y5kaPu6IQfEIVZD0lueevC06NpC6BM
2/DrT2fXYNWI8h+KNnyRs9hujJ3DfFYAQ5EadcUZvihaYLBBTuRIisE4/l2QPFn49O+/IL/Ib099
xouOIeY7XnctqOnizwxIPKJ+3kxVtLMR+68au6pPjBsXsKHts67oqATmF3kk3xsMNwDzu6j7Qn9R
PPO9S/UOFylndae/V3kZHclI2slZEjG5ycpBPELrNDOfykyt2aZMGUbjUqzump3A4cqeoBaxp8+p
mWd+UYtucOEP7jqv/f8ccfPgXOvCbQaIxh/y9r1Dp8gOcAqPY1xfJ9Mx4GGY07nPoB7OjtR+Nq3K
ozqhKkRSdEWr1q4x0ptbmGD5aztZFR5Nb+Quh3RWJtS7TZAieLfNo50QyNk2znL0HP8hM4rgrNlE
o01J0+0MXZ3WvpO+iK4zv8wHCC3c3eQViKyL/rGe2g5Vkl9comL6mjaJciLBjTA4bsqdBUVwE81i
GVe85WMfvkeJnuxqtSXCOu3XHlLtJ6bBRKzPsNIBE3mH9eoZcQXKxTn1slbsbNtXcDutodCPVW+/
dDOZ3WQksjARD9yTpzFGLkYSz189MnDCCbcG7vjyEJAnvU70wflL04l747fLicaiaZr6PEyjkjAt
FGW/3zBl1QQNUc3lMQ3UYTVpPXqsVNVSLIZ2tpBqVpw6SKFyJv1ZtIT3khHrqKovFh9MX3119BKx
BUnriIeBRcx9clj6F2Dd6M4RfS2avky/0htEO+mvwEvNPZs278YX5yCvQj/woZwSAosdwyaETctP
LbXqiXStYBN4yPVFmyMRZapW5ddQWDyN7imYvYM1K8e3uR9mN5sxZSXoo3Hts5SsXC8PSFI3xWsY
kJaLOPpdq3PYyU30SffxA9dObD82dXu18hjJOqPfG/LPh7JAdj06orxzbMp8MwRde0uMuoYiqJU7
jCbemr0zAu+G0h0kVL/qaqPEtam7Ow0FzlEbwODIXYaqQM+z8nR/b9yHWb+XsDq77Kudn/dfZAPs
rqGdIXaJ1f24bxPBjP8xpfW8LN795HfBMiF+qvFXxB6Tn4Kq3J5V+kZg/Qg2mVc4sNVG7EIz647G
75WhZ7DIyVA8+QELTVAW4iKPovko94o3+hxzCVXvpT41nW2Qrm0mDxpeB+ZoKjSaUF0PGLGCNWD7
H/BZCPfqTZvGHInzbpPAz7SFisBH6nVwO40rqY1jrAgKNYzNZeijHpoCwReY0dIyM42nWBD6MIze
sJIssspQzHWrh9gBWNWXkU+8bWGN/J5Te7wjkScPcN79eaGKbKcoHiQtqaQwBrVYOr0HYsfnA8HS
NZxKnZ9zFBY4JsgY2iwDT6PYhEQXfDheOKAwmKugKP1hu2O1vcdXVxntT5ze1qYf6HPYKTLGrdM+
h7o3UrDNIUlegUDwTvkFCGDdi5MSGNoalLC1MLKkOdhat/v1AYe+Wa0rT+uWshCSJdGgiBJI7f9R
dl7NcRvdFv1FqEJqhNfJiTlJfEGJsoycM379Xd2jT7LpKrvug8eY4Ugih0Dj9Dl7rw2wWNZGhkPC
qC9jjVSpI7cu67r2xcZo6nhvVGa7SecAjM4466coN38etRmEczz3GyWIQX3EBYGWklkc0vuxijCq
5fZRRTWpMSncua/BXF6IQOnvm7HJz96SfLl+DurpFI37ZQ4xLFEzxqKLNjC5gzNe5OqpHsZnfHfo
dsL5EGlzGz3QcaD84oSOU51VCtINk6fqscneisB7UrFDQxWFKxMHzlOLmb41gtPkB+39oEMBWuLK
P14FG+Qn4cKnKa+CdUjrIsGAbl/xh7IM2AN3mM6r4+vYo8ZecByj9NWbzNe0pcLQ3O6lf8rk2HcK
HQ/p1Whs1RRY5MMXLxunW89FFshtVT9WYVLSJ2CBUugT+aBO16SMTEjghNGR3ksp5wuHsKvRwLgh
QWwpQV1UBlANcAaJVeBsrp3G0THii7I3qAc2f8e8L5HasayhKIzSXYYfbiOW3Lr0sjXoEK6lFsAK
cNPpOrXEzwAYmCKFc1cXT+qePOIKJqPPfBBs07mXNPXB5XTfYaKEmxRU3UWPXWwCltAeYbDR5W6n
5llLMFtqI4A9zwwaOB0lTSoH943qmQ/yaVcLgwRgCMUaXeOAnJzBWOyzP4toFzSjsY/V9GTGQB0Z
zXzRJCVIVOI20lo0PsrmSWKhvs6tFkFK3yPwYoG8SSPaf3GNpY3AMPPeyEADuHLLNATDBY8QRrbJ
+kaS0Ls60MrgvdAH68HI2fiznIGRM8jAq5PpBM6TMLM0S7RzGDObVNvIGPXnpdBJUEJ5Tlk/DcSj
lqC33S5dGeUqgeiWrjy+og5+fWnMViJrn8mXkYZMgOARJoYjKLnwrTRqxAmkY/pGkp0YvWhYECxA
jZE1fykG0vEqn3TVfjypbgtiR+c8N7vGvu80rG9y6xjNUQnU1Kg2oz0lG3WukBCWb+vEuwQo0JKI
Eoo94HyxUmO8HYyIJN+uvhuQQ+2v8qjRuEU8btUfCQaI206BSpNR3GdspUeYUBjy8z1TcItAYr61
VTewtqHymaixxOO1J9TP7C1UF6LPqNeboAWUJHsUU47/yKnbYC8Wn7RUTNmb3+xmmwg9dT8VGYKZ
ckApJc92tcziM2rv+tSqtl4zvTQmAZ5F4t+pBwKGvYNHvM5fXkvcNru5ZhNpQ/HKpQiTAlrf9jqP
l59Wrvjsv7+i8uApHsxzWOY3mqah80ad+/Mo1u+XJHROthS/zU7JDg7leoagDAtg+hSSrr22ic69
Gh66DgKEekpwYrHJFmHs4GL2d/UAe05M94GdzvfqyIo4TZyxlqrn9iUaBvtxYSL1SIwNYlG2sYto
xl03TcMmGsOY50FzCrRhgJLHezGdjgCIQc1NDG7UANjxoofKIOKzdZbh/Pv1yCdb6NfrdedWDHpa
2F7N9OTAGd8FWp3u1Pzalk99tnu7qzFNNyY2wQ8BcoF90Rnle/JD/VMmntS9kYppz3BDvgqTlZzf
QbMuWQx0MkWUdLLpr/zHFsT8nNwkDATmnvAc3UF4aOifNlkDKICeUiLZXxVlCACHiwo3SKt5H0TZ
+KWwTUCZs8xLychfYKq7q6taa7acSitZWz/ZTMNWBNH4f4jq1CssQ4BYVixFcpfY4jspiqTLQYH4
VtHzUIStMZ4e6WKUX3p8PABri4c51qe7MJk/lPK8KsRb1ACj68Xg7IUnykNve/kzv6qPMuAcFMJH
HFbn/h2hp82eApMyHQPFnRa3cpw/inEFu8nbz/kUwcKoipsyC25TStxn5lnZeUkt0pqlQCCJwjtA
1tu59QqufxqP6ATNlUOhflJPUWfZuDilUUR+ddKj7rSQO4BuDJrS1R8Dx5bB6AiN245/FCRhPA2S
mk+4Ko6j0btDb0Cn1+di3HWRkdxWtMUhWyYLo99C2zlmkB7UXrrpM7GCQuJu1VO0T0d2P82Tlvjf
Cj2bsEv+PAC0/qElWDR1dplrPmiuoSbOJvim6VNq4rFQK/WSj/caCVIvRrqYh8xB4TFR7X6pU2qR
nPCRtJvTi4MSbLv0uHftOPBfzKC78sJGkw2pj1kNMZF/QTLnEJcQaluZa/4yjFnILkmHmMC5EA5W
+H3oKvKNRTM9sG3OaBuU8bGl+/0fkwfDlSfm35rSPgMHaKeMHnAR6UIaJ/7SMa3oDOQ+hpFD6NTm
rgrol9PIelF3lV/PlGheb/32ZMbTFvFCtyVkwj7Wvj0/zyXWEygjDYX6zVVen6NmpZWD4tDP4Upo
g/mHSwzNTSHKu8jmylwbCNnSmQl2S2ckZjv0nE35gU0ISj0girBx5K7JKlzM+E0sAVmO9qiOUrJF
r0fU2A+hNNMQDr13DRyFafwdRQdGSvmgA8ygs+neJm5VHXxfsNGuindO8e5WSatqp3pvjaK7Va1G
+Uy0qEOLnlhmzYXX1+gh1MRpeLbVDnb0z5ktGFUXWbVzLJviPpC3ZhSJD300VIdxxJJo5E6y6cGM
curLhl83j4iPaiM6qHq2WDxvZdFZi1d2OJjEyPGtDh5REnHy4sn8zCAtrLUajwiNYncUsXk26zpd
CfbWwQ6rJ+ge+dBOi/mq00bKYa83OqACG0oExbvMApI9PfWQEnW9wpRtX6u+bFKp6eRLyRtHQiD2
inD07ylIun0LdosE5LY7Wr3Zmne+buG3iLO3dK6jl2yw7X1VLDWjhSraSi9osJJAz31QNdGTbYfJ
yc26kRH7kByG2Ja69rhZMVPWQdPNzbOAA5P60F9atBeo9AYNBzZOIVVtEmh4tits9TB+dpRqI/NH
iuDrUTCl2Ji9M7XCsrOQg+8jFomvZhhsg6RYXnDoFpdKJx6dj6z+2qTaVsRRvusyDwAVnZZb1YW3
SkJ5rqdWp74FlqqRyBjw1cvQA/VLjTXzw+E+75lgOWUZHKSnEd1cCdoqDVBRZPmtNqIEDUFnjbZs
ZfzHrUT14/56RYJy5i4iO1kmJ6XwPgl5k8KyZ7xT2Tls+/pFF1q+BiMRvqojeo7a9TV1FPpkkXjR
N3W59nVECd549rUmHOXTfLHtFa6En6A35GHQDEPWIkovc/+bGdRPXXrKrfjJnHv7VpW1tjxC2B7g
keVTtICB7zOP0jGYF6ItfRT6EMumLcoJ/aJqVO5ehtff8gF7p4gKcLcgtH9pZu976OZEoct5QWx8
neKZGYJwI8hy0fxoVO2zel0PtQJsUNwfU0S8MDlKZPc+xrlpehoAQzyMbfRYu4P1BkcpOfaxgTU8
GMAZVDMTwcZaWUzZb1SVCgUwmx5+riIxFiUYpwscACWnmcaRbUqiyTMZSL5rIGEatf61aKCKMWNu
dNO5xCW4cFzZu+tULhcggjejJ5q9kxr+qa6TW2WjVYbaOSvbvVG36SY3DbDAERNOPQ+mnZEGl2t3
Q6p6hmJwNzV5tSu/BUAT1L71Vuqxt5uLftg18kezQ2tcZSbs7DpquJUhe1Dah8Gb38RiF+trKyHT
3XfXBV1UelN7Ie2k3iCVwmhOdFA+02PV4u7e0kb9psZguC6tNvrQEbOXVmy9VULG3zTO+xj7FaE3
COC5gHGl9Td9LNPNpphEXH2mq01jtENmWRO6Fbi0corKu7Md21iblgx3/vdz3/p8M+LUd9EC64ZO
IWXbn930Hgs8wDVO/S73pu8LhGW484DCDI7saOT37YzgHEPr1TO89KWIMgsf0giPp4nd9fW3PZaG
uFS2vvFmn3ZEwVHVItJWR9fX5FcL9drf3xfGIbpWLS22edFiacuJ+0mqKr2k7XD37z+q/bkrzw/K
zN+AHAo7wDM+D4MjfWDKALr1jOHBPebuzKa0x0eYt7q/tqaanLkcOrM0r+bw3CsqrmeBkvmil5N2
2wsP8KgPdU8pMeXWI4X8cerH/omGC2oW+VIclvcAHrkYiW2+mW08t0osYQzaiPsPu1ABkiYwCFrF
6upcCCYYL/VI/NLcNDpaf/few3oy2gFeej5lWALFn7PXHQqniJ///QNRhcbflj2XTqyNkMX2BZ6q
z8sehmCyhGd7OlcEH+K+a+hQys5U4E5HzB7aW+N77+00vqsGQeclB6zNjzPA/IdENMbJrfw/VW+W
kWZ8nEAvpbb/Mw/ht1MnL5KC5bSLt1CGnXorKLYO1ozfjz40lbDcC2lyL+SZg77HWe2u1GsknS1n
vOniONWV+cJ5OVgv6vAQFg0bbL8krllOrtSaGvbzMW5j66yAbKijGFmG8XKiN3hxZFdShxWG0jR5
y91p3MaArP794/Rk3fbp43RxROPVQCJk6p8tV0HQaBZZOtrpavqwOz3A4WHk2yIt24MmVx4jsb5A
Zy3vl5qYgatYz7FFdpgJndq0i1ftAO5UTxGRUncRs+uIzOanRD5wj2ZBd940onovlZWeyqZBLmgQ
Trch5wRwueRZBOT/ZfQjb0Kt70/AcbqVLddq3h8sk/6WFnG4683ppLpyzSDEJv5aaRreTKkDiqP2
cYqL4EG0yR8DkrwdtwMBDGIKLoRhONejRh5BEKoOIgUPj46VvbgUYjdC4/dru8ahCOyFqKOi2QaG
/+r7U3bpZYSdDYcRnVoMFzMIb8ZJTn4t4v+Qs5dvbtE5WwOq0T6XT2u7JAXeINASjhVTgMCbtybG
IF0iHcIwC5/kMzWa51cS3rakyGwLqwecLh1sRW945+vi+u+/aHQj//hNI4/VDc8AXmG5/4iBn6iL
RvLcojNvKo8shMvjQA6O7qb+DndFu/MkLQt5T+OPL3qyFG9sTbbsuea3duy+V+V8oVsVIDmdxFMb
pvnWzwiC1Dzu9/MIkyE0R1KbTJ39n2xqXDVKNhW8BnvgKqt2hHHH+pw/04Utz+6QPFZ68JTJC1A9
gHOPboIG6MX1T3edWe59GDw7k4CX9YJG736SD2EqfjZdMKslqzCbaQhItlHFzgi4WHNpItu8DmF6
zNirbmm5jy7pzouqb2QSZKeGzSHGJJtyMjSPc9bahxo3wM9xg16M8YPij2OwubeCcdwXk/joyHnc
xl4XrDWhsWWJLWe6IQt7p67+3rbue4cgkCkO/sj0KjpPNsnXmPvmB3JurrnXpeGcrrcgAsUhgcjJ
PIY47bxYeBmFBYFGH4jKTjUS2orslMmNTFSirCMq77bsyuHZjXwQvKZOr7CygjfUM+tAEvuR6rBL
NsFBmfMS45wtilPgl4AwfsUxBkVsrenLnou6oHawqj0Cub3RIXAq9ApC/3w7A/18XXIfEGIEcwBO
WvhmaHqyD9EzboOujx4Tv/pWLtMusq35vdPaZtOhe5sJcXztomIXj6ND3SVLBM0POInkmVE0Hk45
Oh5fw6KyD6zib4v0Vi1JINb/frL/0/7n6w6UC6YsoB5cCoW/71bNPPboXyAUbSY/eyZmdxX3FWi1
xKhv2PuY71PHT2b0dfpUEm+6qycWXK+NiTabPHebqs19N7Sot3MwtnKiQ+6AVYFQ/w0iaVN0AaYu
yz27PAFBbC6dsgAhw4JTP4zsAwBXQQZ41tA/fFcHZfc8AD57DCF1rMPSSO4tMxJY6RvzoEwe0tEx
4GPb29JXFs229R87B+cfS75vYIZA9uS6/P8fLltqArdeGlc7l4Z/KKruC4oeSMzTokc7Y5RGVPW8
aMnC1np9OlLujBen7167POrPaYw6XS1gIbiiM/mo1vVpI7+qnhrenum88Y5SHEGG4/v3OhEfl6mX
9w9AWN8EBuU0sZu3YCy0vZYENcGsY3wwtFDYB80rnBVeZ6koBsXQ2A42bhEO9/Y9EUbkuDgiDH7E
hf4I1bn4kpdZj/PPpbU7WeKY4IFe98TDDcBRH7QB3hJhSdq3zKy3JBkHP1L+YFQFpEXPRrortCc8
rRZ27Mq51B4BHY7M3rU6Toslyul1le3/9zdgI900kfw7JIPA3XfMv5+eTgCBhAi1CTOBze2BEcVt
5efY2tO+2PddI3Yh+8l1msVP8+LX92aJRdEZD0XaMvAVnfkwVVzBgyVeyxG8RN8SKVPJp6aZz4cw
X7A+VOmxbP3+bRz1NR8YKRqhcWsNmvPVnd1xnRCa+SAzKPcYyhua3UHwc74qdyB4e7u1/THXwrkD
YHHfoNZ5+fVMVby/nk11+3UIw+4+T1rj4FATbpXDCZdVjZwq/zMkJes85cW0KzvLuZiMtY4RkrAj
N6z6BgsilPvaxdkyoRyqXFLwbK0uV2bqoBvJsYIm8/wfMntV1/y17uFXYHsUkUpnSbvrkyia887p
h3whmq/0fyjPvXpQ8azqaCbC3kcpHxeOax+o4sLAmA9eqg+PQ5YNKxWVlBv9psbS8D67Hn3uzulu
iiHWL1kdBeRBsrAtJQ78QSOrimStmSi4yQnP41LD2cHfnxYmXD0z6rdqtmSnwesMfuxWEYZc4b4i
7cKgV/rZhdaPwwAYQUo0k3zk1eF6xE9BGg63VjK46fwYj6Y5IAxMbH0XsgXP2aC9duBuHjQAEY9d
UyfUbHNDmBsavn9fcjlxP9UXQtfZkrm4b0yLi/uzb6GvvMXJw1rsmvKu8MzlzY+CtauE9yp8ijBr
bY/Ysd5YxJQeFdnG8oOvkTdZd6URWa+kss0el6tSGqGObbcKspLr4T7osvZ1EKAHfr8eddpu7ptj
1Dj60wAfehealIyE5WD2Jqvw2ApifZzqqZexwlaaRau4EOMlMt3hOR1xItR5Xu8dbE1QHOuCCAJc
uBBtgnvy1L0bfgh8xCzjB98C7BkxXNg3yC2oTeg3J4yu782i2fHrL9da11THyIqH56FmvkX2wZ36
VzWUiWvCjMzj9alDQ8HAdj3p/fToLtSbKrO2sY9RLcrz6Ff5JpBnBoSl5vqA/aa95DX+uYTxzH3E
8HBdsu95BON68ev61BJaBmzHdiHmjuVyGDHRoKqnQFceUMsLhk1dzWjvMvYXTPoENvggRcQpW5OT
mcYXS1xDGcecdCltQkF8zbcgk7uKzeAmi4PvCnM1ZP49avD2mLfud3XOqq//epZktodTGC5N64Qm
bfhwXPUyE4upqLkajTm+a0fTvBON1AX7jHJCr3JWY1uk+3FG2aNFMSilyvjqCPpoNgF5+zF09a9T
BDKgD79IMxek2pHiJOxITJPhFX6A2yRqzfp2pu9/gEaUrN2qvbdUiNuQMT/GbXFQ740Nex2LOXxs
EueodeV8CsiG3iiB0pRnZ/Zq+QtTgMd2yXB6Wnn6tR1fVV1c+owHgwl1nobnUb4MpCo+0v0ct45X
WYfaRn2riHKweAgOyCwamhYTkMAz9rlZDW//fs3ZnxVIDJJ0BHtYfkntYaD0ScbcgzPMY2cejoIu
wa2ZSGhy4+2t3IrubdWatY053V8VHrEVV1ttSr6odFVN9DQ8CK3bwJSGlaEIEQh4PGyIMgMyJ+ri
fC1TgyvtappaeqL1d0Mk7KHkTSI0teqSCMlCCklAYWJHFKz/LAYSqa49T9Eb5Xasnts0WR6VSGVy
83FNgsR8UNF5BZsh4s/y3ZRZXO65U75VjDalS688xfKpMWaPbovD1plq578kgfbnTRFNE1t3JSPC
M9kHfxY9NomhN1pWFsep7ZYkWeWtcL7/llFU3Geh45EGHC1JRi8lSp9n0KNIkukNjeXoPol40dbh
wrJldGyHimYw7iyGUfTeGYAzkfa2U9r1mIbD13w06kPfi48yNhpro+be6jU/9j7cSvvziqe5zvuK
Obfw5ZXjhYiUT1skeBGrtjTcR7Jqv9g4HbmxA+9BkIZ5tGymGy0Sz5amzQelBsk6DcoHlpttX3jB
zogqd9+RbotdFOhsn+oPahXS4/KW6Vj+hbS4aBtqKcikNq1hUMVwrFJ72Roi67ambVSPPgMQNYhG
++EPaXcDleuV2K/ssOStfTJ7kgF/9VXmqi9+1na9c2DYxkcZBNoH2NQGPRO6IEdHqos6Ycs6zq0y
ghV1UQ+WmyS76xlIDrSzZ0HnPASAmV6KXw/RWG/5aPEyVk4G7rDWvlkToWyKgRZibLpkU3gVBsXT
TM/VDKBtt+ygpIFLDI91qfv3xfARgvp9UGOKJsA123XeaSi1/BajpL+LEFOtaJrp54L7l+rCanAc
T3rryrKFpmyD+2XjdyRFkQ4R44IbNeYESXIRS/JyvSKuF1prhK84A5q9aTDmCfWIHa18UAh95mf0
9On7OGLZK7K++tok34+0yF8ZiKBvcKP/5YvR1J/ZyCQX9VbKa+8/7u//QAjC5nFZynCF2DhTxGdu
CFCZlLgIvTv6mj2Aq6uW9VjOvgFZil2mmo/hc96ridkE/uChyuTK4ywvy8HqlmgfemHyHEbS/Vpa
UHHZsY9ttjz09Ksg+zMm7GHXHVLkfvduZYSbIKzbLwzhX/LChsORvPTBcheXwVFdN0oQoY6ccdnO
vslNPzWxOxtu9TVIH+qi/o+PwPBlXf7XohF1tC9wi1g2hAqftuzf63aKmiSd4VQcr56QynSe+KHo
6oXG+NVvI3pd2RzcOonxU+w9syEJVoaWxnvXukxwVR+IOllucPleCD6I920H7DCoRnNNFdTfDk0t
b4Z8KlptPEFQjd90CCdbSvRVRRIjnLh2NAAfZ/F5bC3ENbmV3nELxS8sv4xpmajNUDNOakQq6ZoT
KoYm05KHJZqbjZ+12S3AHWe3BMPXGM3dJlR7eGGdpziNX3qygWaw2M3KLaLl0sznRjjjs569lU5m
3HlMahEVpczU/LrfuJ3bnwSaHxYRNC5K8kIq3GMoxnjN6uhdsBy6e3UU/ToirShlW2w9Kr2k2lC3
CSqQtErqdW2Y17Hr6DbtgWhr5Aj9H43pICbM9IlgNMSqlJCxt0+HBjeY/yedLa5pv2mCDd7rdq1a
KpFaBpPgwubD3eupqFaqHJomb7no/jc/03/ogwO5082sna4td3qvOdswaoLrEYTcAPWZcLaWWRHW
hcGf1FBnG0EEurN7mV2kJjL/c66RQgw8YOEeEI4TrmHUl2ZeyWVtW0sfee5qBWFj5vlqqRAII08g
9OnQ6AT6kO8GHQQV7ij1uF4afvh8c/dap2WbGnb8TcAZaZxVhG3U+/4LYrZiHdFqPk+m630Y3Glv
7NENj7FvxlsPJfv26jdJ7NxC1I7Oh9M3/j4n300PQdRYL38anU2juuvd9WD67V2Y+wn6gjl7uH6L
qajBZDEi4IdI62GnrEra2EyXInjVxiRHpG22q6EA5TqHUw/AopzvhNFtf49SYe2sRzwg57TZqVdh
432rpjY9q3RusngOyMHtlbew1kkxHZojfn4DXWrY73GpzOffD3CkAb+Y7kSA4WCcmA3iTZlQu561
maHdv1dX4p/Fgc9k1WDC5BpMm6zPe8Sebi/B41l0ErMLh0047A4WSWfVCZjZesCLtiEA0fuWnc86
6du1Wo58K6xWQKyrPf3karfoLnBnaSq6fpJEQqRrCFTdxsrLoJTBIsVZPR+4mK8tzjCMjZ1rVfU6
SwWJlmKZriiaOku89ZJzv8n7ClA8zWn1IJyPihA+OuA9WXDJaJxxYE9U+CnAf/PSzf7yPBNotPLL
UPsh6hutK6yLMWT2WmUoNFn4M0PBcjvGqQlz1XRwcfVGUlk0bNUwwo2s75B+2hdnNt8L7IUnNftV
U+CKwepBQAT2A389c4HfeK5jnRIUBfC/e5qXZTd9S4phl5dT8MPPhvvC0Qr3AK+7uYSBL/CEx7Tk
qfeYRo8yD5H+aQe8Yt8uZbRRb1kMKNRmhTZUTXeSmVGMgWvBGQBYDS3kZmILDyBBjp4eDG+EIv4o
OXO/BPJaqtz4+sfmrjEvTppUxHFNNjowN76KHpTWocpf50BE92rY4OlOt1sEounBgWEtBQxek7Y3
5FfdXCVA+MrZrd8WeVzQhmaeMBr2V3Wl4LMRa2d2jqwYLal2Q4uZsnup7H4ixOvny9eiPdU18Bqr
OjTs14j8v53uz9NWjAWhrlRzqqQramHRyZIeIluUwVpIlpQSLVmi3Wu0TDZFamN4ZsuxHz9+3nr8
1ThXM0MHxg8piTZt0YwHfDDOfVIW66lJ59vETtMNS+gA33tOboO65Z41DUu0rgdTXvZx1a7CBcO4
BEUp5Czqe2Rh7pq9gHfylH59mCEBXK/IKOCCVlSCxJ9Xeab5T5Fp2zcmaryQnuDGrsWws2V4xtKi
DQ7KF4Rtz0qc4NVmdZcVyTPmsQEbOfbMofQsCbwqLw7sy7UBTHLY6JM99LuEaQ26FPfDaorppZi9
cucvWnzKE6Pf41KyXuq+TaD81eLguy76FrGe0r58JBVWw3ioWx8jtknfRBSeaIO2Jcod7VyvVcek
jRG/yM+4EQjNDb32Pwx/tywtdbac6sm/zzbC9qMMhyPZz/b2enPOUwcqkrNUhFiuRs9l6xfZ7sYv
g+QSzML/8Py8PPbSwdKV0V0fGemaoRq4MMSpSgoU1vrOa1nVfL1ujhpNhUZi2NQ3U2StD0hnqXd1
kd72MFdPoxwnUoTR0KUgyRonuZR0qA62VEW5mA7wy/n9AW2DcSw1b+vKZ7/fpuHkWgmzHE6ak1j3
gx9eBJtkon6iH2VbrDCUoH6lt7OaWpoZ6m7jl4V3oyhSjtvck/TbUcKTAAcB7N6Qhr100Yggx4S4
qbAVf8zdyYZPyv4hSY5+2Hv7NigpGuw2Pw4YejZGkXyvPC15bgaXZ9q8VWqIXkpy+hC7J8EVZ7df
iOUNYaqA4SnXswoVS5LmR4UcWILcQ7RKECyD+HZgKWBExS7TcOpdSdbHcUyCAxYCGiwjJ9S+mmnA
twkAj1bju3aNDimGRDyhvN5fPZRDlZUH9X1ko01owzBJMFpAmwGrpvKHYFSnoSIFEDqb7o2BkPr1
+meTJCB3kamRUmV4jVue6r7+mlZ+dwMOKDVEuI9M3I/HQn5zhU4Ko5aI7rWw2w/Yi8ewyPvX2Wz/
97J6w2gdtNJNHq9vH6f6iSn4xUnyWyFZp+qBvMJ83QQ1yclWufeaThw4B0DStOHe7a1umw3NH33C
1DLrabJyLj/q4Velc1b5WqxPxoqrwtoMHV0MJaSdLBNxiFsW++uYuI/idDtmpXFKGCRuEZhVjxnC
4qb0h01VhcZOTTPDvEbJ5ebX0LEyap31lLn9trXuFmPsvjWJeDfmbng2tZobvoPqyhMxGbwd5nwb
202LFWw3pmOzvXqMCSpcay1mGitdDlezz5zNF5UPC41M0DCkExG9TgnypyTO94Tj5OfY0yN+Xzlo
jqRroMTNJLROExO9qOk2CuAZRn8o0F+HIRjmQDFfZgK6rh4VZrvT3jZoX8+6SYVYWNNhDpF5i6qH
Gy7saC20DsuBhQI1w00i0zogx19EZ5fnLCqfQhQ+NblShDSidM8cp9royWD/8EkuvDFkZMtw5ya9
cwxkBRS57XRmRPPak+C7ygZ/fndjdHCOjW3kt0TBaYfgcv0MrjkajtM3aEflWBJnHqnKsInS1MRD
7ZbhAZr0n71hpie1Q8Paxi/Zw3AGZH2vDE/qwbbIRVOv9VJC7/bxLXvt/BoH4BL0e4WWQuidj7Rt
kjXT8BqJJm4kZ9aaY4M3FDOtOKQ4Yb/aSUSWQdP8KQ8sg9pFoelIzNL3Vul5nGELOrOlciH+wxjk
2sY6XSYvmR9pq0JybYwcW0egEQrhp/qrT2PRi0Pnj8qtvs3Yw89T5BflHSjrelXoTr5RWVTqqKjD
L2WuP7KuL2fblpIGCK7vWjSuhflcLTVgw8avVtnk7Nl7DwevdLqTwRRl78JEStazXV/I3/R3XhBR
+1teewfDxqbYCIyzBpp+U1nWuuxc8aK1Vn9DcrS9chdMX9fh9UCs9blt+Mb/YyMKu//vVlZ24p5v
61Thnq/zH7vyv+9ELUR74Ygx7wZKy86ukgSIfVydurGpToN8UE9/P6jXvNhh1czHZh3O1NqrBIzL
ySik9R/S8l9ftPuwPC08IquVh395v3quHupS3PVinHfq7/n9+uJaxWlJJsCKv7+yNO3//sXrX1b0
TnKMzXxlmlXN2miTMiQfujgiCrCzCsoh+XyQz9WL6ulSsgaiyFljMytO8bwUp+zX0UTY79qsO8Dl
v15Tb0GKzL/++92f/vCnp+p96rXff03I/BPha3UcNac+afX882GCAbwqTJtNHmTzE/ZVOHBD46aM
ezgEJMOuIdNqslPV4V/e0JF+tNeDZN/jluKzkm8SOiiXbSp/rMV4g0Z+zB3z4rsMbYLI+8HpgBNn
sMUGdh3QiKPdZHciJp+Q8vIuSxgIdVH1Y/ZsOI1i3udcWSJ+Fl61KYv4LjeFvmoT9ntWGF/0dPih
Uy7HhQ8WHatNXvdb2wnObeflu7nUKlaTul01CdMircXQmwJxcFN0pm67sTqy8Ca3uDSjvR1qRrD6
UsKLxSnsYnNJ55Iw9SX+StrpJi2ZClFEgHZ49fDwMvToonWVG09l1jEn0pjPRyytZm1uLBAxk1a7
G69kAls2yaU15nPmfsDdjHeBmW8ze/gouuK9adKKmcZDmA4oNBf/ZCYwefzhgZABzKoTs3n8AvUU
vpPcGm9tjxxvfUhXwTAYK3I8nvOCZp9ztntRbuYmoE9y9N8cQf5IFNQ3bTkcAx9SibduYvGaduUP
4F2n2L24LtcFMJVnyNormNXPjYdkaY6KYjOMyT3t40uVJdOKu+Y5MdZarP2wqWEskkE2Qx69FNmD
KSfW4lAyjurzpxRwwSnt7Cd0rqT3hDRDF/HDqedHgkpPRh/e22mydXUCQV0CUQiJ3NdEx65tu9x2
urnyAwJP+Fg11lXyoNdJ5ODWa8fjSGujoP3Ra3W4au3h0Y4YPZbL8h7jYoL1GteXItTXfkP2Mmkd
h8SddnnQvHclEWl6vuxFj9mxMep1twSHuS7/j6/zWm5c2bLtFyECLmFe6b0oypX0glA5eO/x9T2Q
VG/tPvfEfUEgQapKokFmrjXnmAGmcb9bmRpiylKxYaUQj1W5V76XKp9MWwM0129U8nwQmnbDQm00
7M3wkD/tTCc1M7+2A2gwn6SDIUl+ml5krURkb1Jc4vQ6D6nTIjUIIJ01fUOKRPkLiAa33PjmReGT
E/hrpA2PIOwHVOPPiFt+m4X2YFafeuzu4vio0sYnn8x6dWyMclm5bymKkGNgZotJ117tOUkh6NDC
G8Wr2ec/uwm0gWkMqEUFWQ3PYY9VTinbZdXlGwPbPZbLcAWUCuCm0ZKjUafDMorDfdhhhbPDP6Cn
BB9r2xve2STra6aVp0oMtyjTPv1Sf4fEQxXHWWa9+m56IQWWRkfZj/J35XXjq5Pm5UKtp3jlhDmN
WX3Z5YALCUh/zzP4gCAHVqMbQIywDkhyMjp54QX1Avk1zXse0tBrEXtG/IpEgGGmcP9kSvXbHFxW
WelYT8vRLRAOUJK2Cx9CSJ9mBfUMLz8Aj9opgzJuqTeWB2R5xWEETJzM9cevsduhgcrnfdZ8b5IH
eW+U9yd59v2AvF/KITO7NtuX8wXSURzv88HXHG6J8j4oL8qDvBfi30c1Lsf/Oo1s4HNsz3ah5Y6j
ibG/yw7yELi9xUc5AbJDRYeKjJZmB22ecuSZfM5/Dv95yv3ReSjP0vu/0IzDAklXupK//vcfkqU9
/8H3n3ifF74vpnXgfT2OBZy/Qr4u8vnfL1MDNHGRDr6/zkO0dgtj/t8J/Evvc4U8+74mhza/Ai7M
f54jH77/9PfT20z8NDGIrouaTt/RmqdpJALq16mchD3EeIQxYb7rdVPfiarJ77NlMIWdV8Ai8Txu
/wPmU4VbWjCvB4JuTBvuifxzcuw38RvMSepsrqgWZk3eE5Rm81FTZ256isFZR4+7ktukGObXF2iy
shSH7fG+BRN/Lub6Z+vbDbz4kDvd6HP7q5piB9AixEhjDZupqKedb47d0p9xPV7ZazfgsqYwxJO8
gl7E4G6SxAd5zSo/VHj8FxG6BKaGkEdnCqds+IQ6IP7Ay9t1OqbxabRx59Kj2RMwP9ZsMBxrqwQR
rH7q7KS9+hMdyCQ5GCZtQKk1CpuSOIVxLPfWvKtKOxTsWE6fLOqApI/6RCLMwjWW82EzvCQgm1/8
YRk8RWzl+Ci/5L4mLh5izIXlJF8aQ6k2lAd5zQX0RPoHL1dp1NxwJl+7x4HdG6tWbZ78/g1SrlHD
jtiVhZ/u09TqnqBpeAe3NSA5FKjyl06oHcsAivMATofgveivqVCTjSIC8Zge3AMcmhqTixt/Mjva
ld/9VOyoXjkkZuN+dtuHYkKwikl+YWSx+5y2tXopTPdJjlQlDZ96ym1ydD9g2yZk1X1U7d59hpbz
meu1dYrMB1WM4jlxHTIca0cFWayI5wYtEvBUspu7eYjHF2hyXImlHCL00k5Bm82bPX1DphIBtZPR
PAo/2phdk3bLEMQHjm/zJv81y6neNU8XZ/lfTYH1uwoCnMdj8KiYOm9uQY4HExqHXAlbEhYTH7pn
9+EPtficT6bEFp90sj9yWoWfEyfYT4f3bFZHpIAokyi0HsqIBGKM4cZ982XOMgn5QD0/YLbGrsmV
Q2PZ+Nwzz4K+G2qnFonNSSavQIk4jobaXPPo2tOReQ2LIL3qk/YqqVYdEMH9qCrRTINftBN7v8E2
jKvtDBNtFPogCKTMq7zW6YV9ABr1Kkdtmq3AcefP0GAvmhYqjyw37Bug4AMgh+wWllCyrMm8EBih
H7qBTOk7GoFLNqy2XR+wghja8IMS4/AWMq2vOiQ2DxSViLy1cS/ZzPAUbdtTmcQR1mryoT3dnNBG
EnWZWJn7lM4fVQp49gN/27PrTo22wmKJNsnmXQPFFFwsUaYIMsIk4Dexwo3vmNZ96HYigLZpHATw
73Pgtcq61EgsDtqGBPa20N7Mmgp27bnKtseUBY4MWZxJo+dzQr5A+dr0H1tbqCc4KoTJzA8UWnik
Gu6+2GaW7SrcQBhsketEQlBXaP3jGCGsVWh1PZtqwOc97S95X4vnrLG153EjH6lTN9t345x54QwP
GkvSSxNb7XPh6s2yV+x4L3Ns3Ahn3RAMCJWGMtileuZT8yzgOyTT18Fz3XDvGEzQ83XqFABaM+tR
dIF1HhB93enZwKiiBSshCBBTZZ0twwCFbvPVu2/lB6e+SMZNO7nxvvc8d8FNcti4cRZvBu7NZ3lo
++S9sksXGlT5dUlerym7Lya/S9cVKYJY2WK6Qaz3qsUI//LUWd2HOmnNDvoE9kNHabRz2L9J7LPZ
lPu6dtqnzkVr1mNBO3fUgm+1cJ/Z5VrviTW6qwoFzUENgvGtRQzK7dN+b9S62fJ5jFjcNbec1OKF
GJriSXcUQGZ5Ro20ss3DvaTi12GyyyXoy/RRK/U2evEmG7b0kcvz95mhtv++JpIeFXVTa3iUMTmu
DGixx7TpxlXeFtQKcu/cWDGdvBBWf4OBAXFBjzG5atOFqSfK6j/CAlXjfwMEc/wMNGRm/rtLG68N
1OEqD6MomrNjTJuGds+182Nr14eWwYoy5ZXT2+w59OJuXTWeeYb6N+6ZiNXd5BjKhQROsaI2SC/Y
nPY6X41nQIg4JuIYPfs8pB0QUzxxmiW6/+6ZCodKbP2cmu5643h/XamwE8mQWI9FbZWXssO2J1/v
IIXxkqrgnFIj1G9eULN25X2ILGC7NDKW1hQIqlhlf8zDpN4E9eg9mejRiK5Oi6PhYnOYsEqOjeo8
AZseoPrqEEWGsHxHugUVG3/rXi2TJ30M0w2wkPAHvYNy0RdDebG60X9t2OMU6hD+MMK6PBJ4Mit7
ivKmKNMnQc43TWut366nQ6mayh9TpysrC9/nhIoVQ3Pt0LJxs1+mVffb7wK3HIYi/ysvycOEf393
BxdFNZQOflGSh60DooHkMZwHxkgylADWIx9yQ26NgeuMWxVWJVFzOrXlcDhJ3V4fA51LyydZrev/
RCaQONtL3FMUk3qrudVK7/3y2Ywbi51lTtIOYDsjtczyp+O0xd4f24tlIUhwB32JFm/4pbDTQvvu
1uwD858NjVH09piSwv4PymJaWmXe0n3Dmioy0z6OEx9cnxz7pLdLcRBp/NArUbEv09dAza343PYB
rRyLeuoCV0wL6H8maIlsvIZ6Hj9oOf3VqsNCgdDBCRVjrWrJuLP7gvKySwUwKso3qpu7WkTscQP9
Ny2b+OrkZXGtnKs0+5JITNTUpCvWFrC52v6Jvdh7psdD9DJo/keJO/db42dbTw0p8In5ppahsqxY
JB3QHCF1mUiS6qZtjBX30P8DHxuMKXxA/iDSIVnbglxoqbYcnUlf1TZCJqmRDOMB8sXUjCh00GL2
Fa5jXAasnTDBLWHC5Z9NNa2kndrySZnP/EF9jggygUJk1fB7RlQPWQM1SXE21szm7pK2WfF5y/bm
PHSj9NNDu/4Qx616CSz3PdKDgwmQ8uzPTmrpAJsv2dQnz0ErfKS91UwhV9xxiZhKO02Jo56gobNC
qSnvIMj8BL2xGfqrFaTmdbIs42rOZ3qfvWtNBHDwn+ul4bYrmmnuslTCXnnyMvEoU2oVn/ALU5/e
7bJDpIn6iN08BLOogzQzJqr3c8z/NpOwf8yRJLLXZgx8r2CQiZUcUk/e62aQHeRIHlJmicWASHo9
oqcqPOwjS+oZ+nbAH8lmlc/12FP5SS1LnJiv8zeyelajWiXPUN2JkS8rKEppO6JyCw2Cz8HPsVSo
MC9T3Ihs0pv1ASqyXmgn8I/Zc5F0EHXzwNnVvZs+VxoZIIoBKtEamk2lKekbkjFiY3JLvREt0B/y
XO3WBBUmr0ql7KuZYyamCeAjwOZ7TzbVjZONDYY2hcjqVV7M6Og4cVeDRsxUlOJu8Qd8PMF8Ns3X
vs/8vp7IB/vf51HioPwY7f7jCbnVg9wbsoPbm/THbVhIuppWqwgRyzmYD/IM65J9zpWPPCE4K8Qh
tSxVw2V33rEK5F3mZSzyboeO7HMWeZ0RbqTPERbSddkN6kYOByNJsRFQGRdRbz7IA/ebT9U01H9d
0ijcPTjooecn2dDeSa4vnC3Zn+my07AZylYanZnmFlkHK1L8feAq7rL2jepgVxmxGkqlXyyS3deW
V9hYOmdaqddb76U2PJeur/51Ica5ZHIWVvzYRW51zRXtLLcv/4wM0Rgv9BzsjW9SSNB1sVCxzeRL
zyb9MYm0cSMVgLGrhY/zo3JXJHdKxUBmi3yGvCafkdXsz5WkWkLvjfdyzwDl86SzB77KPYNuwKEb
Cnif8sE45DtPu3DayUeTCspn6dNVYktab7O+Vl2Kn1Pz4VsjASQVzFzpUKqLytoWpokLdTYspUlW
rayiTvZq0ThnUZBy3IbBDhQOiVxAtNa8De0px5V+Vt2epQEy1Q+zQkxthQ5bISZrNU6GBdr4/Oam
KWVmZbS2LHC0p7bX2ZDTWPzt1uHOHKHrC4+lAByTYsnvZdz4pinruIV6rvc2drLO03cRFaML1/J1
W5j8PWHkAqbLlLMdlw+V3077UeuINXXpwa3CwFGW8tEm+QtqKOdPGMdL6WTjRXjChZKW55spCUvq
fa07XLLJrTZ8N9mENGW45/a/mbpiPNaF/3UwUKLQFomMAVuOgFmeZkffDZzT1PcnW7Lb5DCjfTsZ
46pDf7CsWT0vsdaCpDIb3T7fT8kaIIt00VZhc6qaMhgW5E7mZ3lgsZOfkUv3K7tFDBx2/nIMTOVB
RvpS2tLWYoqDtYz5NRqVYJuZPVBNlfnYZYROTY3+4qeG+TjOCbfap0kHuCHR8Ktb1oGSa2q73XR6
cFNYaD9IJbpqRre0Jtdxmi0Ss3OiV5VH+bjUpQ88252fHQXKsuxb8Wwp59pUVMwl03RhY0peRz/B
BjM7QQaT+dbmZr4z5o4/zW7RrzQdjVEiV5t6kz0kSb2+w2jnL2Q+WGJjtxWNF4N+N4E3sMCQ44BL
/52arX2urKRYhHjtV9ieEFSrpfEqZLReqJAZG5jnSnpqcOCyUYzWia3sSo+sVFy0yRMBfXsxMwbC
bGoOg6W8+5P+omjUK/LxA2w4H0A1TjeEMTU3+RtofETSpGjIzdaMo503f3TXU9aGZVV3NlJajF/D
oPqI1SKDfGKOj359lD8vD9CQy+U9DtVJ3RVKGxZpfj4Y28ZJyoVUjssEwQySxj6o8x+58Bv0+GeV
SWqKyowg00F7dgq7f1REuQYgpVGDt6u1vGRPsfZcK2kGEAQJlV7iyShyxC9VX1MejAthw/lS3TUy
vht8rHQ9VmV6EmJ0zi2E4ZXPLfOzzLKl4qfRb8fP1EVbQyvy01DfZDk7cuLUKHnpcXYt5tBGq8Kj
3fbnb1yXPKPZ260zXOvLrGweuNPEv//PCQWB5H6lB+DjqX63U0Y+SHppKDuJmmJ3RY5sqSi7KOmI
asnKv9b8hZWHljwiusfNRpXfV3mtMZzxUlQ1Nq9cedBsk0CYeU9h9dp49Sl7HD1RP94vdXG211gG
1Bt8+RyT7L6/7ZZeopvHwJniH7Sdy1li3iCpPbLhN1EDon/pgqTcEmaJRncKs+MQFcZbSk+p7UUO
P6McKY0ppD3EATzsIURqryTAnBCShBvdTds1uiADdGCCVc82Qd6nLjTn3n9HGOiv759gKNu7QpCu
JWVFKpLdvRyWY5Zfap2dwdw8nlKnQmxSWat8Bmp+X8OifG6N+NF0crhQuHk1rXRBDlbE2duRTusp
Ovpw4RdST1c5s71Fyn3VaEDMoum/QqmciNth3BeuiG4AI6yLrQwba0rim7w0ZSoTaDBEy4gO/SLG
/n5ssbthmxl/Ooro76MYQ+0mZZW3utNpMkc96MVULEifR+kaV91BArw9NtbHYChu4/wLfxU5h5Ll
vRZZyhGkOgGgQAHkQZIBqA1c6XFPxzrsdncsiDZoArylm6/KWmn3rMGLt9j335MIniqo/OG1i8F9
RsZuhH66kNN/0JZ/EIFlRznqkjSi2x1ulFvnNNNnpcP0T8agO5pVFN26og8W8oG8jpuFUXTmNTKh
gJkIH9ZSF/udMiiH7mSwQWVXvjFsQvNaUe164orfs7paBnN0x6io+Up3le4UdlVyqdueSIKORoJF
t8TszK+z72t9QYp8M1pA3ezgZpNwvammwj8RKBwf9R5NCqJn5ZrCDSNgOJ0OhVopK9NWlvm8idft
yIOKHAd7rXLDxyCBDY2AdFGNkX218kk56znNeSkOSHMiDNQxWzimmaxkBc6S6zQ1dWmkiEzZTTTx
TZXACsTNNmvjND+ztQAoBT9gDdsz3qRuCJe+s5kpRdj9QWDITAwjTxjgjydPHMNS+zp8D0u77Q7M
HOhOFwacO9Mcy0/Cdn/JE6fz/3VSYkGOqRZp4OUfiHRuBjwTGahJvnW+83yv+BitG5xcKgCbvovV
PVEu6f7+3Rdh5l8o0BHkWOX9Go5DcQFIQLAJdXLaSHDqUnJphwoFCnu0lXD610S35uwNVX8pet9d
V/j+75NANg8DqH8bKznb8P/fNaPC0p97f8bG343p5H04ljLh//JXcJjsq69Y2S7WRbbX/bx7aBWH
2Oo6CdmQA0DxFYMc27mEKs8U3xze2ZJmiNA5w9YB/5oa0pKwXpKwXdTKo2gGInIQSlqktC7zqS+P
zRyMFT2mld/f3G607unbYVAUi7jTNSBvanyuPLaPqpveMCGxOEWnhgvHKJK9lBoFdShocExPrVoB
pPYoJ2qip5+dhyy/Ikd59PWlfGbczh9IXXtIMc9/BfPcv56plu2DtkPHNuvCDUUzjwN2EneKnKM6
r5nUxu1OaYQjfyHHaaMgp1LYWg1+9vVw4dvPGAi6vTFjuSXLEg5yNxUPBK+N61Dx7H1MdpRU1Pql
YCMzTVQq24DaGF8uSQyZyt7dJD2bJmm1dVIDRkPfUmfCe5GGzEa6DPewZ3JY4mEi1U02zC6r376Z
fufIWh9aOwrI5NDa3TAxCTY1X9WpJL1YKO2wlrOglCVXM/hfE4LyyFx5agXBwqxrPg3070sipv0H
NTH7g6sYH6yi9GWtBsmlH/ER/bezPNH//Wj+GZgoLe9ZUUPZh4eAnizbFI0ce1oFq2Fqznqa2Be5
KaSH+aIaYfKQhBXfVlII1kT0+KupTfSHJnTCPYXwmgy5RLvmfksEk37z7TB+cYqsX8qzTFRzosM0
naeuOYfzZr+3Q16+dJyWctsvCwDyGv61XRX+KmeDOVEG9TF0tWBhpB03nwhQ6+Ra9ZYMhmlv6n5y
pQ7QLmv8vutmUuJ1aXuUkZSlJA+aswJsSAb3q4C3k9OdjMGt2AjunKYg5H2eBwsT7fAdfJvApVoO
IvzL/zhspbzW0bVipxaGtu9nvKIZWunSrGoEoRK0KC+q6B5Grz+kDcwU+b9X1QgY2vAV1kB4U5MW
GFHRWPSC+K3kIUiaLXc/IuuwFJya0rF2nV1DMIpIZbLu9A0zemr8EIzRTOGg1lHvhI/5nVR3mmeE
g2+J+7GeShUObdd3GezStNq1neoBh8Vowaq3w6PbL9SW0pmXvrj5ZD0QJWTvQQen2yEwrSfaEKuu
MJ6limsiWIuNYPZTaOa4TJMgWWZUiohMYJ7McqN8k2chK4y3vuN+ibaZLNOq89eSQerys5cOpLUj
VW9aXYvzXaDIp8nZTUnarJI5qsvkQx15rvbeW0OF2TzvNtqor+/GyLIJrHVfGTcjo9MxlHWwVnTF
/kF8/YEIq+o33uRfTlj6LzB+7Y1Txsq+tcLs2tp6sWwRyv2ykaUWI6ExMymfflGPjj1pfsizXgcx
hKTwIpc6IsY00lApWo5TnJ5AgY4Lm38S/VYSU/WDv5ybfXBE4ntTW1vZhGbSvpaq9VAYLpk+E3gN
U4B5Hp2Abs3M3waqMpyDMtonpA+AFAfOR/Wtem/bayV5LkMqNsqk+Dt5WRP/9XLfXh2KRqQG5M9d
UoW3WF001KeSJdMICgKLopJFxPMwKcGj20VA/DRVLEvRKq+VZirrlCXlVg6LjFVX15bdUfjZnHIZ
XFvPZmHipdbvBAVGjDjs00yEs6QWHT90TtlA8euNTWQ76vP3c/WUcDkCKjHr6DSbqdXeXSOZ8OoN
dSV9lfF60G+k6eOm5MZPSeEs3JA5Dl1at/wGLQVjRDCmOE5z/wPUaH0q752RaQz3VdZd5MIRZIxx
yLSAjPW67DB/Y55aD6lJH8WQlF93ZNfY225xvOvt27Raur3THf2RObNEh3OQE3Fl4F2aEvQWA2Fo
qq1YH5hpbqiv3RfPDIptguh5l+h+QT+N9ucgBm+VToOOCVprr5Q2FnIRe1/JulO9byOCWuVQCAEJ
PvbVTSC9jMi40nUUUQOKR8N/D4LiREFieCp6VEGdrUKQxsPynmR6sWrZ4B3cILd+2Fc3Eskha9kC
qane3+D9LhUcGd0Sj9hai0eVmAkauqbeYBshJ/hUzx1cMDw6WpnWWNp59FdCrORBvtTC5amjGlzu
ewoCWT9KQ1dYPoB2jVPl8K9ZK45qgtjItxFE4+zofWHRN/Nmy7Idac88DOfucKg7f+XIHwieHczh
UqcG/kr4BOv7t7408MDraf0RwWpZjSmaqJJEn2tpefYVAsEgzKsYJvt+aCzxUthWePy+lDbTMRbQ
oQ01/l1xX5/tidlU63CxrW7dDD7bpTAIVm4qik2jzd8EfGZ0iYy5rz1vdRQYGce2bt9RwlJkTKb+
LDeJteORK5Mo3VnKqFnufT36/Tz5lDop+vtT5AOwQTDhGKV9cQzqMk7XDndBdR8N8WOGEEKuZPKC
AN+vGHc7GraReBvypqGbnpd4BKPqb1il17Gg5R0VJOrldqW+NQlirkkbrKdxSAQULozyThYRKlpk
OUZ/DFlOgKz93ocaGpWciLnEsirs8VwLqzsMxKcsDGuObBajhkJHT1ZyrZkqI8BTC9+sKtKnyhuX
cvWSiCF70uMRDaFgcTlLa5uMCKcqsPV1MRdBqDMbBK2Aclr0k/dolrEPd4AHdFtYB7fM/fu/ZCv9
1xAYXfPUVvHS/eeS/AH5jO+f94OM26tLLLebCXGkw59u+by8kGmJtF1e06223cIozBdIooMba+6X
Eojke0kLf93jFLpzAxIam8bQr6CvtJ+otLOF5878bG+qd43Z+7u8so0nIjgQ+1ix9avoqmNt+sGP
YcSkOBhRclR6f9tZTr+1dIIjphFWE66G9JejzlEorvIj8OmDQBRuN/gKCMBjesLoNGdbyJQLAnqc
RUPwTN4PZC1a/UESDco6SlaECnmHXNeat1Bh8S2pCGhA6FBG3S5R5iiXZHGvKEQHBFrdk29I/ov5
6DWm8YZgL95rvTVvfrJZio9a4F7maAs44MxGO/kW+/Mw7Mwt6TOsJGd5TJPTto4D9yBH8kAabLvE
j5p/lS8My8BclGjFmy3GlUkjZ5XoExN0SSUANOwfbbYnGXFg0Id2/qh9MB6FMf6Upcz/WtSUj4jA
vmiVTQxbODeb+Yob8wGuOQu/xtzKS9/3AjY3K6vVCnJKuD2oDQgMgGAo//rI2Ya+pu5dG31HyUd7
5Rt1/wPy1z4d/ppGr7wa5dAdzDyelnJYKmmxaQkb2sghC7ZiiXRD7NBy1wtoxaA4vPie0RtYpGUJ
LdJXKTw8mEXFM+D64eRNen3T9Eo72yQzNi4KIGIMD9W8k1OSUt/FvdssvTHwTlBkX6UgPzbDcUHe
prULBH7vZTiPpWhfdfxxkY3jERd2ddfrSzOEhI9ChP7XdVNXzgbcWwReSDTyDvJZ6pivciQVGnQV
SAe6CziaLVWE7iyFHfJKWDrmqrXpnJRuR/MoDutlmBoeGyVE8WALVRAs7lcCNd7SjGhU829iD+0y
J1LyBYlpu3SZhO5n8loT1Xv0oQXiyJK6EBzH7cTfd7BMCup+ncAFAOHwDPOrWcRK4fzSMU3ZJnbD
1jYeICcM76gEp6US2/3a0QEjR6YyXFB5oeyDvPFuFRg4w15UR03txSsZfAtz4+ozSdOMCW6yC4vA
t9neZzgqZnxdrFwccED5WCZyrxgv5HkWOhJyDwBWPh3kNXmovbS6eNDPFKJFjYwKeKJZeDBiFnkX
r4lWY2AM18Anwsvxg+FgjOavEbbrUwOY8kDX01j7GvstAhUi3tJFqAT4vB1XcP8wuCOmkyqOctw2
fbrxldLYFmwcLmkMjc+G9gaJ3Z9IVGT4/UA488l5I34F9TQurWTMrnIBKg9FixJZZ0WWFD5yPJb7
uTf5BEO1xbHQjKU/wwh6w29PPRkIcuQ2TINJBNJJznh+6e3N0KWdKj+HilD2KAyaFcbSAOzQ7Bn+
3mLKM6fNqHvpxLTIYYDQvFFS71AhrvAmrT7JwvK9uty30yokAAE0AlhjNwa9TvvjlBGE9kpJD0pA
1NdbIbJieSf4NkG3qxAiMvdoVPsMlyDutBm8SwJ6+X6o0zjZBL46e57mmmrdGZs6CLtbT6Nl9d/O
8tJLEA4N2pdvzCUaYNuU2QuFirnOHQZoZ66+66Dl4SQyGlCEmnqtB5/Gr2/Z+3HG/yVD/xboLVKL
eWRnSEtCbItyNNj6H7ftxk0YluaJWCX1TvIbbfujtqviZlS+eSLZR0XPT73lvkcvUxuKR9NBynAL
xT5Umr6QK9tEBOQLJwPRQEG0MfLa3tla7LyBlLjHRKfzdW2+DvJXS4R5kS94Z1j1qmhHsZL1/MCi
IvzV+SgJeJQvYml6P6tBsb5eZ/nqNp1nrDO1arD3Dn99B7JPH4lo7+is7eWEbPB23YdlREQcxhV9
S2hlThajl2zlFCOHyRCHC+GOWFwBu/8w+45CVsXCZUYWJ2hmiUlQ7GvdIWcq6b18dq3xWzB13URt
GAcl48WRPyC0eRcfvqR1dkqqKtn0MJL2MTXDlyIYHqrOmT5td6YcFC65ALRdHxxrUpj9aXGHdpde
sj4+96ll/J5PFLO8n4zzld4Mz2ASzd8jJ7DqxFPsxu9BqzVLjTCUo5DaAyLyUIraj5PV5s/R2K9o
UOZvpefZpww270KGietpSiW0oNchfygMhob1LXnvHcdty9u6txIz2DeOWZxLrSkpDHbFo4VTdtVT
33vpMraOSGC8jzzXH8ldUP827E4KFEao/hTMI0QqV6Y7HSN/GK+tOmqLDBLWz7iqHtxId14GJfG2
ZlmKbYLqXcCafRFCfdB1I3/UOzV9iUmQ6SjovPlV6F8ssL73YRdd/v9ee+P/pYfZeJp0IUziem1V
/U+0RlWqRRHUkb11A6iog+oSkAl38FXC8bhNiRUbMpwYs5I4NLa52gwo3+ftqa7jV1SxlexlhbyZ
K+R+TQDBS0xHcFcjEXmeMJtKIkZlUkPKetLR3L5YymA/M0ApMSKdWuF5EONCkIxS1Q96qDKbm3Dv
ieuKubGrGX2sdm5QFeVOV4v2KI3vfl2B6cFnuB6ywtgU7uxOnDvqGGV15CqFtualz9cdUfWrxEMm
GM0HefZ9qB2LG6tZsOS0em/l+haMRalXlmrWf50SwbOKWoebbMXHASd3jMxVBcuJfHZjj+bSnrnB
OHWBSBD4MRS2v7Z706W4nNPDzolu7MmZfKzB3y20OZfTzLw/SqCJW9QNNfnt+biO8wJMy9RY5m7E
I7vrBm/aBHFqrqWpWg6ViGGk1VRhHb/ckVdKRSQZLeRZrbuO5g6cJ6hD3bMdoKQlW2/ux3pWcpPu
/WTu3hZuRgWvG5cse+1ZRVUdK0uv+A0S990LiaKu2Ley+WvPWpky6bepd0bw7V6hBcVUO5CDJAOb
Lqyd2/94EIwAosB/fqr3fbLBJ+sxGapXEk+Q8uYBnaZerVZ+HOm7HOTB8d9nIqMDMNOe7n9DgoN6
JcW+/Drq6S4JqfBwru/cSk1GHUQdKhsl8+Otjph2bza1/0To5KsLtKnCrlM+SdgYTMpPUFv5jTna
PLH1V5dV5pYP9zcyb4n6GIKRXjR1yW0eOtSFrLrekjz3dZaryT6gLN8NBlMhC8pzr3v11pjPhvla
bfSnEcITkUZ8HDOnY5KgY3WsB3L+hFZe/NglVikwiltejpz1+eJel6wJtKDCYY/tQjZVIkf0O+DT
D4g1n8duUm+QXplfhh5BAUG7F/IgqxWyQhvH2eRuT0HsAuDGy782KiJ15/AGeYhs6wPTbLOwXFji
XuZe6nx6lTsLKnvTxnXEQ1ro7aNqiJ1s4+f/Z4S4sX2sYnsnkB6mpGi+QNmkbOs56lJGYdTEoi2V
D0dxs12adayQI/QMzM6Mx1L/JBonfRoMb6PQ7f+resomQNm4SJyIQI15+ccK3MB52k/7GLIEmqX5
TauI3FkS1qKd6vlQoZHcZBXeeHkt546z5XMINI3NYycoowYz9CkI/ra6MO4zbCXKEXjc/K+pAZCo
aqjXEduqD48Iq5JIgFcjJp5OXscg1HHTUPqNLBiraAtYceiolikfY55X6alkaEb5amxDxYnO5CAv
bTG1cPXyTpxzfSn7DtHouWwlB+RbspGf5OZwiNph2bL2oZDN/lWfkOf7zkQ/Ywab8AkaDmMTtmQE
Ee0qWXZpKBZh0Xe7O8AKps1yKpT/4ey8uttGsn3/Vc7qd8wFqhDPOjMPjKJkZVvBL1hqyY2cMz79
/QHymRZJX/F6XtSkqVaxCpX23v/g3at95K6o8QL6ngYObPPXd9FbfMq4ieMTSS6nQmoEO0Es89Jr
BEAgpRfksufy/PyjRxsJeYJkU5nm8AUnHUy5prLVfDGo9WDEQqi5/lvqolA9G/SjQL/GbfKt5XXV
e1Z9vpQ2SkMhLK2+tGjabfW4IDs3iOQmVBsdblXpbWaBrfk+y2h9Ccy8ge40HaaZ8V0K/EfrWOEw
6Nznxn1+tyD1GfDdnL4x4siEv5PhSWOz46iBxPlobM1JbnL8RhFMWYSTy2Fi38+KHbP2moopxyoA
Y7KqwlxDWmjzt6TX/EUiLT6hL2sd6VTZGAagV4M4IFAQ1PL/2DPr8WQIZpTYZ5dr3aXTasjE4ntz
XrJHLwl+jQfMEkF7laW/saZPY2MIVsBA2938qdrjPWqU4NID4ZNiMfR4ZyD5Mp8spvTPRMnmTD6+
XLUNJat+1JzlLJIMoDHFCyA12c4VCo3T27gwfwq4eYGSryllP0ajRhaDEG56U7UtGhq8kLmBGBg6
IwkuZOdS2sn1xGxZuqisvRhGhZUeqfkujfDYm3wzJZIj2aoUprloQtBj3U5qmn+rZ1kIdXhIHpEz
Qro1GgZ/S4E9+Tpys0KEqIjX/vQ2cgIUfxP1FfJ28pXL4QAEwVCYNzjbjIX7bbaLm3+oE6tifmVQ
Vzhx9znUY2ayGBZKQ9JUJb0SB0YuFrlDgpvIOyfPMJXa/cvGVfTvahL4y0ayX6l+jv59oDpfJCMI
7h4vHTXdpgW5MmQFx42ia9kqL7L6bv4RN9WPxFW2756fWgMBtFMltpFF/f09y6bgCpgmsf0WjBpl
A2DbNsWHug1XhQqQdFHWGFCCRj8jsO9WuBDL1eed5lbHHPyopYbnAE8GKTkLLiPKcge9lp6KRofi
VufaYGi7qJXD3dBEa20qvZZt2J0R3cE9qWNkOcTwENZGdVZEqKOaSfHs5cGzF1XP/ZB5f04vvBx9
9TIW5bvKH+lFqDIJskFJL7UtcS0IkEkaIutQZ1ccMOrIQVz0dWRfo0oTLkELKrCY0SqTKfud2jje
neHK/KzQ1PGsbvoe7VhdIbSn5j0JpgUCo8S0n9gFtEUoKvLHvIED2yL7/AWZpuzRN7RV6knmHffN
gQvjGeaBzkOm/JjFSkbbuCEXRP6p0L37EEUroFBknivjEQvnjuOxk7uyGmJEuU155gHAfkIRepkr
ef6FPCzo+cHHRacPv4sk6ncIjdqbNE1qkLkFBOFpOsyYO6d/ob5m7Ajxja89dpA4TEC3EBcZ89Ff
NMpdlCVkezT1SVCJOVORtnCGb6FGkZ5fG8QiRH0H9EFzp4Sedkdir1813OHRnW5d7GSnvO1oV8p6
NN3xRlW8F8L24cnHOHBhpNpdhjLag5VDzsbA67Xvvqph/INbsHoTGCZydAopg7lSNbQ6egCZtnRy
oBJohSjJzfyjSkP0Dc0KFWT8qt7R66Xqj2sjQ3ZGwaL4RhmM59muoqWsfOb6db5Wsd/e9mRcl2ZR
ww4bUL39kkyqkWrxp1O5xm6Y5OixglqnbqIAdBuiqwC7tQ+vurGNl4OFENqMQBosHBgtVVdPbNmm
c6hE6ghLoqqIBqlN4Zt1sb9nm4bonQSfVQjmMjjvqVCC1bqCRHDrDci2kQf3fCBvrYQAYdbpeAMB
HCFCzKyAbTVIFkcKnPcmhfoXjM/zqyxQh/dX/r//bf60rwB8//17XpS+khHRLiwHk4deGGAApxR4
0016sgZlgU5RUXALXBRgCd2xilemM6NHVo4De37bZs54ZkLOW81vG9k5KzUI3kiJOMs6wSEHjXm2
8FDgVjSl9tv5LbCbrTa+xTPbIVcm0/AiTLdAgkmSTD+iCiYwxrjQ4uXoL/qpKD77ELbTq6Ky4HdE
QbmZP3BQTVmkuGnvYkFVGCo8pi2Uhb7aZOh3YZlhWza9TXX9WSuDrL9NC1Kwk9Ty36LLs95yqRo4
As7YfS7c56JKm0sSirOCXVe74dqhbLCcwaKaUgluRCSXw6SNdu/mnQLCM5B6CJuFjy2PKAfiRrAl
961X1beYZS1CFU+UpSu7e9PhJBwrL3z/e7OkV0Keavmep9Imtb600OPNoJvRhT9KHGc7lJMtJ0Yh
L/UFIJHKXTdFXLwj7fRqcg5w4p//RjqEyEp61cZCW/CS/PDHH7UPuNOFGDz/e1iSQkt7bjz+WKEb
4CU1gjdozWE1NUlnefl5140kM+rgTk0onATxUukn5L/vlhcKufwHx4iXXoIsc4zcCHVjcFYNKdtF
UnQqghEwHROzCi/Czv4KkE2v1+E0h+ouvkauxMYapahWiindi6Zt3Iv5lUh85UKM1OnAgniozP2M
UxCqqeDDxA91qxp4xYC/m6F3WuqQBjYxlM1Gi+IUW8p6/nRscnweKPmSryRFS0pBfGEKg8FchuPY
v/hW3sPBtOvzuK/kneWWf8ES5qJYp+qqrzhuza56ykD2rAob0m0Cf24nkERc+0P1VCGuuammyU35
NwEMEMcbq4p6chpTOJbZ1JhqJ71SHDV6pKg8e5QhQoChukOaE/N6eRnDGFzpMiye2zw4b+GwIDAO
W+PvwvX8av6BuylBookGRVCxmyP+gqhsuPK7rnjuzcoDsoqysl9V2rmqIMgQ+9bGSr36sYx6d0uM
U25jbeiedBQOZluGplHHFSAyUFq1xDdQRiuwCC5qTohxLnIxYugxEEF9EaS0F+TKRsZCc1d9QXZd
xulD5OQq2KiJNDMzZzI3XbmVgpRpV5kgpTvnbGYPiWy8H2Lb/jJ4TIbNTyUnXAbP7bBC9C7CBqiG
TztHn0mKcpNAknA9a2nh8aetqrLq11SP/V2cag2qdvifzR/0RYLzJBnmazgjiFz60TXqOuWCInP+
HAxhAkg9t8+bvOweNeh+M+mtLckaurYT3upRfD6rgg4Gfmd2RwGuhjuOygBUtnVutMZb2yka2yAp
dUXiGpEi++jCuucMlo/54K7IiRaIovjZkusB12o7lt9ViW5U5E6Hu/Zlqnw3Qp+SS2iaTQiueraB
RJcL5Qy3OHs/UWE5jhe2tEiTk7+J4KSMyYIsiXmBuYSArivNiw7tsDOHm4veCgTphi1q7sZt2eXy
mztQEI6sL25mjOdcMAGKqOM9Lm/5SsIOWZWWCZEX3+ibuMEDG9ejdi20WH2u2KrmIx7tl2bzTtJM
a8daN4NIl6UOVqr2k/zaL5hgOdsUl5X6q6a+317qMtIXxALqpVOZP41U/A5dUSBfGV7zyQVOCcNi
TgCBpLUvpIFhUoLTNkm70oYOn12+m4s4mnLhquKhQjxbzNLmXHOTa8DBMHAqPCyz/H4GjcmyXcrA
zu7FJAxZGk24JLFC9YOCBMn+xv8+K0NKvX7qTJZYptwrpVQeIIVsgLaU6AvY430XsvLVyHt0ZNpe
Fo2D7jXXwHuzi5emGtuXbp71GEsK1pcFQwgmPeL9aeVflAXaNVs7i+DrFxpJZ6l+iTKPhTAo9tIz
uDzja67jvI7Bk+W29Re8mKD3R1eZqTVvYZG8v8jMbFM77iqORHwze40GlXmlhmV8k6ZRsKwbh6Jw
47aE9xMyV5rR1k018dhG+KdUo56ckXYKt5aD+k/MXWwVIbF4OXj41ccVHhNJhzeWEggQgSalrOka
i58bgxAbIxaC/Br7Zr2IHYHni4gvZ0Aagtv1hanA4G5DO7mZfwAHsC40dHTJxkJaGUl9oBFZLKsJ
buQD2oH9gvJmeRvnFmvMUm5isvcLI3FJhSXD3TTZnnE0qpdF6gZ3SlGPm7yyvS+OOoQX3fAoSPBR
Iu7lY1EmCqUIPf8yv50WuzL52retLK91Tcmo79Xl8/xKi62fr+Z/60QOc0z9zpnW3rajBtDQtAro
lPRbtfS/LK9PFkXslTszLOzrwJg4PlOxsK254CayzM6hgvZU/jL2vTSxIDLE6H9qAvipZ1vXTQfJ
IJHZbk6AEFInl7KLF++Whzrst+txEoqt20676dCAX2MnCfPBVgaC7ba8bYUrbgyBxeLgomrhvXmR
itqFqnWA8BVrXY2Wfq/jFL19B2MUoSIxMopBGs0cv7qt0JXWbIL6rKputXB49eJELKFjjiuFEHg1
Z7Jn1kaRtGQsTUvbgaajOOeJWr3IyxGqqltdv2NVKdUKW5wjG2m9FXAqwFG92jl3MnuUzQq4lkot
k6gFRMMzDqHD0wjjY8mJuB2gL5zlngHiY/rOUUzsUXnMUDwLQzcfV7bLSQQQrLjup2pbPtsN9GPy
3XetB5EU2Hr9fdlXk4yNCUqjeaNymn4hIz18iV0rXSsV1FMlrW6KJuHUkQkuawF6B7HUrzSP6wJS
aJusNMl2d926DQadJQ/PbMrsIDvx1SiQinrX8C1HACGpNf7pDjqF+qj9+QM0S4ROJ/9myx7M4iQv
5xTjq+sS+c/7LEEtYrlzDTFr5E2XOOv/598oA21JWQ0eV1ihpTjBPbyWgp6V3Sl6OnxLq/AFZJR4
mV54lEWWPTN7N2ezqmxlCc8ByGRUkOHyHu2xCzxmCd4GXiC7cfsuVBeBosN0g614KMlc5YxPX/nY
XdXNNVag/l/1YP+JxGJ3LsoSEYXJxlv1fGVjI6G5nN9i3erQTT7odPJ10XThpvicX6FrBKoucS7f
U5F9qSzYfDRSovJlvhi2PdIknl1BarY86Ax4Hq2gvFlneoiUowp17YoCyhPRbIEyVgi8D67FzEoB
+/qedXSAOl14uSA974+bWe55Vnr+W/h5foVjmVght/Vugfh/Xvv/9n5kN+85h+pf/8P71ywfqFT5
9cHbf10Gr2VWwaz9n+l/+/ev7f9P/9r+yK5ekh/Vp790eb/5+ukvnK3v1oe/sNcqX+7nl1+91C97
b9YpDJXhtvlRDnc/qiau529IN6ff/P/98L9+zH/l65D/+Ocfr1mT1tNfw1Aj/ePnR7u3f/6hafJD
Smf6+z8/nIbgn3/s0rfg5ej3f7xU9T//cKx/YL2m6aqhCkc4pk3up/sxfWLa/9As5AoxLJZYTopJ
tzDNytr/5x/S+AcJIf4Hfh87SksjAK6yZvrI/AcwL93GzU1aQmpwnf/4337vPd6/H/d/pU1ykwVp
XdERSUc+pJ4sXQWDpqoOtUzo5PilT6mpj17mCcgGWynGbRwpIEI6lNvlvTAGdF8gTaEZtPHH1q8f
1RT1R3Q0W4sMb22Y/Z2m5J6kehFqY3pv6l1hIU1FwkC+BHUeB+RIqLVciVwptRUprxRSSj5QdoqA
ZsLP85GC00EPBEazMk2FKIH7JwQca+0URHMjTu7EbgJwd8Afcx0viIG7SCN5UiCEspwMkcfptxTu
ZImdZtc6Z1yrAhTPoqEF2jbkIryAfFL6L/Bg7GEHpzt1nypqiuM2IDveXKlKP2bPQ+Dl0YbgKCKx
IXK396ATmXl6VdsmldRFWMDu2qkZuLF41Quuc9jZhNJP16wtJ1KXsrbcLlko+E5gQN8jEaNdl1Zd
CEx+6BgERJxnur8mrI78VuphIs6qKquEtagsOKePuSj68c+AhEP17FByNM5t2y5x4s7A3aOW1hpZ
1l0MKOynV65CAIrvFVGduUDY2IsECTrb7J+hWYsYSq9bRW9DZjjlNyNCSvERHgnYuW2JEULwiowL
VLshtXwKPWEUBs4t8ooJUL4Rswb6gDtTEK8VbAU6jPpkJq6QAO6icKmphjbCfnN9390lMhTdQ5Up
fX+DdYNncp8uNTdNl46ZduYrxLEQbh81UqF/1wvs2O90iaT0c2HEQ3ETDXoSrfklA3cLMjoNRaex
GPsHYkmMAoNM8cFFxk6qQRiTLoCPxWCE4Mi6YWjb9dAmWf7gIlKmfUVVN/W+ZT4l/5tINVvuiBKh
TawLIg9YBxVhEtwiRtQ8yeKo+YL5lzmeVzo0yGsKLGq3QbnVahcC0p27jTTZEfP7MjIwHmyxR7i3
IzOxd35gR/V5UWh83UXj6H5/h80tNN3IN2CSftg8fi7S/UV5uCYdG/8CYzYzEqa0Jh/kD2tSiLoo
G5EbaEID+yqZRnqKjyjWdZq1MYb8FdHel66t7ooYiz83X8B+SpZJWPgnMnFTbeTvvDTTUlUtEtPm
tEuQiDOn2sqHLzLAw5ZqBSV4QNv7THXi8KFUPf0Zw+0+PSHkup/zm9qiNSkM9jwiQE09aKsBN4K9
GJkmNGSLxTiprpdrHRxKgffJwi2NhzZxdpDMgxOd3C85vDdsIVZM2lfVSEgfNIx1hEgB6xHTsYu4
Gxu+lIP+kF8/fP5Y92VqLR1QnoYxNQkmEpvcRKfPPwxmKiR6MtierpU00zee0yD9pPU4gcLoAcS4
cCsydJ83efj8piYNFe6BaauwBeyDrjmmD7VbR5NUSQ2Cg/ZPHS0tX2lPjOBxz0z8YUyD/RDR1fmw
3OsZAI0S3K+xzjX/wfFH/4eGmCd6KTL6q4zs8Nvv9oqMsYnVtMEPTcip1x8GsrPYNiM18TcNHKo8
4nrsq1/dPlEb6ji4zd//bnOWwZPTNZsz0tZmA/YPzZGVZLb2vYeg94DtgWPBufLVtzYF6PF5S8fj
iAOXPh3Elik087BjpFjruhsUfxO7pnlmGmjwQyKmh0OJboKnuv0JR/XjBm3dwh3Z5DKhU4A6UE7G
AHBQcBAw1j4sbD1WHhS8b3vVYEhPmUzuOyJOs982dEPw5Cwck6jJ7j80OI8xO4epr+HwLgp1SkRe
qRhecoAUyon5eLiVHLZ10C3U/Fy392tr7ffp2vWSezIzD4ZuKstaNC/kqqCXoFbblVm2+/wJHi84
22A2WHQVDzqqefu9pNyTpVYykC73I3IeAEPHewzvyCL1nCMngGK/eHqGKXVSdtIUlLgP1sGYQPSv
kToBSKhnd/7Q+pcACshBpEZ+IfohOTFbjjrnwLDAMNs2dclaEAc2oVEJTjnzR7TywX6tFJwtzipf
ACsoB+2UJSnj9PHgMQC3mKZgHTBhbEMebFywwpG16ZiYZe+vxy47Q9tvAwP/dx+X43BtoeBq4Wgj
jOma/XEnkbXXkMHloHXQxwifdftbG79+PiMOTxfOMxUgH8VMQ5+QCAcPKeYGmWemb6wNJ1mNBbeu
+O3zFo4fy34L0zT5sD/V6BxhURcZqEoEqKFc1am30IL/qBFDEigIzdGNg5EK8lypQK0Z67h68pS/
3PI20E88jKMdYhopS9hMMk1w5ZgilQ/9oH47xG0/cNmIs+LciJGziPsC0V5NfI3sHO/zTO03n4/d
FN3sz7OpTYIpdiZVshPut4kUsmtbhDPr0LDqld822VJFy7oxzGwRZwi8ocAI8EDzrPXnDf/ioXGk
UBy1uHpoCP7uN5wJ1BAKp9DhWgbUhYJLlGbh/3gnxvRoi3CwxGQj4jbJvmsePjbg8tZY5o2+ztQE
hv+3iJJ04KxFc/N5d37x7DC65cI+XeKEmD3IPzw7HzoAe0ZG6rxa+3pN4kZb2j7Hsb5Nnj9v6hcj
JxwVx2hpsL86sxvAh6ZapwUeErZyTRSwQICIPPWyy88/b+QX/ZFMDJRJOBxNjsb9xyMGVPzSrJMY
rP2o+qkk3uLcRYTaP6hRfWIuHE5CU9UQKgCeJEwbwK91cFwh0VT1I6Hu2rNDvKwGxJXA1g3b3HgK
yhqp5GH1e70zWb+cUAZXDPSlpDEN8YchHAziLBNUx7pwyIIv1XQAcKuXCOBFdidfMheiSYsCiThx
vzncCxlITkXTYmRtQ7Ap7reblq6VOVmN9GRGKKm2SYtUiohPDKc2jdfHRT01Y9ECXrCsLvuwGR6d
6XpZoayQRbKpJFo4dVBvrbC+yczt0CouAu5IxOJhiaDJ0FcwvohRF8JC5uw3oxq+i0V+BTADkIbp
kN7vMhpnldpA0FsVqk5RSF0mKU4EyMnFKRofCvjMxkIbUD1xVP9ipIFNcDkgd68hrnywl6q4gfhg
X30iSEU/73C6XZMC9759Po+OW7G47GumYNWTwDIOOpc7tlpEuuGvk9pEsFpq9S4O1eDP327F0XU8
4nmUwsCcZH8Iu3GUqSBFskZNtAEPV41rSJfW9vdbMbDkmu75GKFbByM2VKVfBCX1Uq3v7Iuuq8NL
14Q++3kr88Vlb25OO6QppM20lCYeovudadW4z92UfDz404UF39glfNcGfzHk5lmCAC0679/zSMNg
qQBNJNawxC6DEKMG5X4od0b6hMnJwqleAtFPqbElw7NOqmapVd/itrh0yuhOhDD9u4DMgLmB9Ims
AXpCcm0a3oneTOv1uDOGzVI2LU7Qg0OsLgNb0SLEWMg0L0rbPFdTFMwRdM1qY9VnP1o13wxFeWJu
H+7NpoFFMc6y6nQ5JFw/aDUtMCk2U9kSSUCWKlAiDILqIciC83To1m4e5ie6+csGLYenZmjT9cTY
f2a5pcXEC6Jdg1RwgYE5dnDWQbGJ7cdYef18ghwtqalzpITJ7ErMGw4vJAWO3lhwAXkOq/CGNP33
XFqPnzcxfd39p0YWGKy1xRy0hDgM+hAZscMRtei1Xll/JbF5VnnppdTa7efNHPdEk0gNCXIeJqmB
w6vH4CdWLdj81o1rgjv1uFiFq8+bmIPG/a7YtjXdLGyOT3LlB6upFjoe7b1br32pXfWiAPkULZvE
WyYlxhSFv5RUNe3O2CJhd+KGcHizokvk6CRVO2GQpxcHTdsgpRVb4BhdlHKB6OemHb1zp//WtN6J
aPb4edES5zRZCMLoo7DLjGB4YPNC7XS4wqKkw0PHxj/mPxhKR0pCPCD07OYHu2wB8DRC+BOd+PZF
rf1tlPwpI2DIeAzmbzoyhlkFXARc5uftHnXOZB1zOcVSlG2EBOD+2ip0FDIxCUU5qCwftS69LnMX
0QG3OdHO0eMypyiMyU5qkQP5cDZqmUhKvXC5nYbedhxth+Q0WkoAZVuopycaO5r6c2MOVxBKNQ7h
xX6nbMhbZeQ6NNalaz0vnlon+81bMBXMKar8dxPTnfLDFc7uNC2kTFKtSRkhzTBswYyhdF0uP388
R8OGWBznOuk9jb0WbPJ+MzIkl4MS5YhcDoUVFPRHYxm3anqPsHt4Z2ZJesrP65ctko+iKgXM8+iO
6EF2CDE0HLe4XlzFkf9XF0DZTarkBa6odeJBHR/H9I+Y1uGKRpZUP0w6l5nSJkk6iRLEXl3U6x45
rbxbCXOI9BuZAnW96QMYEOpSbfCNSZZ1rPdoU2puibtFTx4o2PoWkIy1a1V2eYUJjqVvsDnrzLsG
65h6gyyRPt4gkaHbS4lFSXefp7ICBEA5pv4zUFTDf5Chk4VvaldQV15wIczMdgGzyLVuw0gvlDMw
ALGXLLpWVPkb6giI61QRbtA55hOaGPNNhu7JKP6DZ/9xbA6WZkYOSE/zetzaKP8tVKnrF1Zf5feG
omDmOYLW+XyuTXNpbzN3rAnz70x3ZUbj8DaR1qFFvB+D1LLj4MHAQeFcrxX9tgYJC6M8seUaxWHz
RC+P1irBP0uJlcRtFTv3g5jExMbMdZAE2DZWaa9Tp2/RG5BReGKmHe1zUzPmlEImEGA3nz7/sF6D
JPX8SrUQdy9dTKsG4xyq1ZVXZ91/1JBBko5MvMUusd9QFeJpl1VOt1XK+Nxzig5NxuIOPMmJp/XL
cWOF/m870zr+0CHdakQLL6TbRlFx3hViV+bG5vMJcTxm9hS8CBIYU/2cSvdeE6TOEo96oLXFfaYf
r31YZfWiNdoohK4T9OPvRqcOzRE0sSMAh5XWwV6XAiBFys+0thHy1N8MK9GuRNKeInv8qlPoXhim
TTxIIHzQiiJHfVSj1N5CIxguxeBCwciD8qysA+PERfl4KyXKttTp1GNpkZfeH7/e9AKcEFJnGwpF
JycIAjtYNp2oviIsVq8179RpcTwnKP8Q60qkaKjOHPbNSeJCNzosJDOcTpaOlwosmxt3/fm0+EW3
QK1PWW+N1AV35P1uqaFomsH3ra3WNBEq6H1od8M5mKJCoblWUe5qeGjR7vdbZV7ogqusNPjPfquI
6atWPDbm1kHrduHI+o1QYdxxzZ5ENnR5orlfDSVdE+xLPEAO4P3moi4N+lgi6l2MefiNhBhA/TLt
Vr/fKYPrnlCJfA1m5H4roxqbCElCNK8DJPfxIzLBSenGWz3W+pXat3L7eXvHWzyhjTqF2WTwpihn
vz20bKq4q3J763HNK5aNgIq6sD10KZfxkBjawqtVRPY69O2K394X2Q8nNr3F3ORGc7DPq3XeVTFZ
3m2miTSlZKKUqP/GVqQtSCS65YnN5HiZ00Mao6VpjzxMWoA4AO+q1tYW8eTUu+4hHLv3WJn55s5T
UuG8/O7ATilRbS7QsAaNg10lyRSRFyh7bqPSD8cvrtKo/bmmd2BMgPLkOzQt1PyiAdzbnthkjh+p
QxKbNCxLUZr6IVXH0by49ChibxtYTw7G0rCdv2pFrtLRwmfbUY229P4CzQCl9vNOH4d/ZLd17lhc
scl1QfHcn06orUg/KRyy2wirbVN2wWWd2+E119Zk69hpirOy12/tJEUUI5DKOdsgHgaff4vj7Wgq
h0z1b5ap4PX+lyBHnQK2HNxt3qZwHMJRIHIRdE3/RLyTBMsSRQD99yczlrfcybVpLyKO32+zrTxL
Raja2bqW66y0gkj+HIxIH9x5Cqj4Ez381ThDxSJusig20tOD5voGa57awlopx2A6XPOtPHOJLoST
bjpFJPaDYReKvdUhkkqUXTUXj6wpcn7CGAWy4O+NN0tY1cg5qdKWhCVHFxwz98s0tpxtXYn8kQAF
mobeJTA6RsvH8tVE1PNEk4eLmSZpjvKGM3FTwcPsDzdKhUmGiQaFT9fEWCMbcmOSj42LeJk3cohO
zOvDvd8im8Z0AnAz4QJJYu83Z+ujrTcF7iEgOsarHhbwWpbkuz4fx6M0OekznoJOoZUzGx2Tg6cK
sN3EawY7D33oE3+RkJq/SgNTfwQJm2OsNFQxvFPP+z7gg6cvs9xIxwWSdb5Y2U1gPn/+dQ73kSmZ
x1PVJhQO6ieHxewAmAJqwLGLI9RjI59akVxQi1zksFz96tT6OVyzh40dPFAHQ5Y+1AN3FYbocytk
l9euz8GTJ/AYwrH58/O+Hc2fg74dPNBWbWCttFPfNJxX0yfPeIuGH5+3MQX8H6On9y4RxFDcMUzj
cNIQt9isU8VZBWHzNebqtMBT6loM+VmVBudl6gm0quITSbDjjlkT+IAHxzZsE0Ltz1Tg66VnuCns
xixY4U6yMfLs1erVE1P1aEFQMvrQjHOwzwOUyuD0ZM7KauOq36iZgMSukpc9sfCO56Clgatl5TnU
oeVhURaElpv0XeyRacsztrCghuQ81iWsPs9cty2i+ssMwvAJsMPxbAQNpgtwDiCEp8rc/iimWIbG
OkD6NfmkTG68QWr9El06CUsXftZtbLdJdWJL+8WQ7rU5PdkP4VtcawEcD1NZ1ZbWPeeYyZ3jsmWc
eHC/mB8Twpm8Crg3EGgHE98Vvg9js7dWqL+G92qD4OACUCHOr54bVZefr4BfPD3LAZ1AxQ0UFQO5
3yUPQL0r+sxaaal92cmgB7OK4CxmP4/oHHAmi+ji8xZ/0T3OBBacRXLWII2536LfpHY+jD7gnsI+
A75/Gzt1vRzRtTpxAv+qIWrD4LQptVGPPrg3+4qZa2lsOKsi7HSxQD+vQ3NFegvM6bJT6CkxLae9
rYSsIlU9cAlTals7LA/rTZAEsFbgWUZYgUasgGc/1ORWbYrw21jAB1KbzEUFCpNmrD7U8xSzqG2t
1XeGmcdnY43vAgoSz0WM9yoecqmD8GsXlv4CR7nnBGOvE9vQ0d6HWBbQQ44IijPgoA6eAxLWjjIo
1CEnRYPvSqBeF9GwQdQm+jGE/r3rUp5S1EGc2C6O1hB4eRIsBGka0fxRrQaiUm1aNuXsqmW8dohd
gdkeIrjGJx7/xDbYfyK0xDlNzwg/bfswS44oiyzYCdyV1sb6omq7FPMVYHNIujWbMsQyPms7aoFD
qK4w9sOtCGv15QB9fIX85rg0c0vf/ubcJ0mHRNlEaAC8AI5gf+7HkYpZiFpW+LbEV4Mh740kfI2s
cf15M0djTAwMcAVYLqE3I324qL1MK7MGDawOYzbqHtlTJU/FEUera2qDbf+9qoia0n5XhiSBi9TD
W0YxFM3CKv1ueEO8aNT89fPO/KohmBvknFGimdRo9htKrNEf1cHEfETB05Xh5WJnyGI3phiEft7U
e2r+4yq2iT7JwTBdGDcBrHS/MdvIPL2183jNE6wqfPyKSLNysAYCe7RFhaCkfQ+4Fu4YiJrY2xVx
qntvle2gJ4OSsGwtaxmEXcCom35fmOsGPoETLQ1fVZPrQENR+qrUkcwXuyLUeowJfbtu43AR+HXi
XGhJ63WIkfuGgilLXzc5jvRCy16URoTjdwdRIPt7qsNIe+yZ1c5SU1B2vkcJIIwhqrZ6p6HdzDaF
L3BWhrjC7NoqHRgozN4sRP+tErjum1PqmPUtOU0Q9UgJwWzEdct4QPVBhhXyTuh55valmjkdepTF
0DnKa6nYCKJCHrT9PoAeG8TxlSkHgNidUinlbdd1ioPWGJvIbVtFsYbTFpPne0gCWXKgxH6enA+e
VYmVZZW19Q2AgjXR9kenuSuCPs8WmpYFNXpIlQYKuiVhtkACyIA4kuqk/C7ywR7GxxH2dHk3cOvN
H5swLJzyKstBj/4psSUO0FjBTXsR2KgaQC+3nZewCQfz2g6QKll7jd7jtmZ5wl6ijFa22yARDRRP
FlK4coO0DJY9HB4s5z2gtxpyszjrKRtQ9iLV1noX4A621vAt0/BbrcYSJUZ8k7VyMyJq7uVLaQ6p
OEeDUg7BF2m0fkB1H2lWbyGboXc8BNpcbyT4VFxdL9eF26JNj8OdB7945bmptJDf790w26mupQXZ
Io0HBYFhrR2wUMwtZNAXPHJxB0bMfhZ5W6xLLcP8xjbG7tYXVIuRK8vEHW47jXHe5qqTI8dORiPH
PLe0doliIzs+yDr3z1y9aDWikriOL9Rw8LoVczG8IzXtpJdFYMBKrPF2RolL692qWsbYaddbruRp
bS9EJNIO7qeZh/5rXTYp8gRFUmjrQS9GPDcyiRyK8JKuLFbopKB2vCTD5MlHxj0Cg5Z2UiDIEmfj
Wx55Cegm3arB22CjHOJ5DEl41XRjoKOQRozeLG0ork/wcxSSsWoyvhaIslGpTmLX3eAFbGMs3/Q2
PE1X/EDHLS1WQND7YqXpaYjmnzFUrAhXwZ6uVnDJXACobu2bstHVdF2H+divrCFElSMfWjS6Y5jS
YmnUiGPu7MxMcJut1FRZsP4RSiWp0st1NyaGgeFh3mI4OrpjuPXQF9E2vaYpCBeOsUGgH1ryHn04
ZAfJ4eX50o+Emaw6qKPhzotV49ERTYwlLBxa1JCt1tJRCtSifuU6Y/t/OTvT3biVpNs+EQHOw1/W
wNJsWZJ97D+EZMmcxySTw9N/i25cXIkqVMHuBg7Q6ANlkZnMjIzYsba67y0YndsQ0XxxUUZCdjcx
XW6XAFlb78GSsm3fTC6e2UXZtnO+i2ydFUzXMnZD9kxDKJr7wfkvrIseHJdaTcN9VYXVmz07sPDd
wcynp9Bu+/lSq4dy+g6pFXcXLsCzBhM6m1MRKCm2sy+FYUWji9wGgstXJynDkCR8UXa4UBUzO4+j
FeAdQ2UKs6cCEdm0BUbtpi9OOqbdgSRXfIBErWD/4SnRi91FYGUEpnCx66O0y7NnemRtc6EyJvr1
aHhxhraHgnb421GbIT/wYY7jofQ6tz8MVVFo33OLjOiv1Cw5vn3F6OzwWitnfbhIOlHtXQ3sG4Il
c5/bKhbhMCZd3qkeZfKhDrNkuA0nYLJXUiuH5FqryJv/pFfVlizsYW7RaXcKno7+WMpJuRs8VYoX
SE3N+J+td5ALtNxNgLaZpd65OzesQu+uLbG8uW8V3sSO9vK4x9dzMjHpddo+7XDfrqC84OQFDeqp
BlVKT7TSawh1Y9rWv8eauPcKe7YCckoQRszCfILrD4wmnrQU4nAZDgqgtLLruvKicosIr0iYx8ll
b4+hureculcuOVEgFOuUXvubuILBu+niWIFm4DlQ7GsPa50XTMI4k/AhtQ3syUIYXulBmLJ2Hxug
oG6yca3eYNcn0zEC4ajIxzlQCpsnXnj9C3+GAohEqZL9eKK6aFo7be6V9Av+GkOIhKQIZTHsgXjW
4X9VETX85tqNJO3UnNdeDGQTODUFKU8OaLn0BDH5lWvTrL43bEVkh9GMI/caGlvJEUqmZ95Eg0sH
N0YFxcWIej771suuGkufWZvMoC6EO7zQ5++El8qyp2y7slQs1MeKYe8H6pTRtkg8iG1FlpLpRvwa
Uir17QEM568C7lxymxpSVhd1TjPdl7qHllv5leUq2bUS1hoGWBU9oI9jzHK9LYlcs6saaEt+q+Bm
JhGPlwIkix9BRIlvRCsHG+fdum+uo7mh2cUYpQP+wHFpLcCON6/yXc5y6l5znAGoajoSYmPjYySp
tIeQd1Kqme8knH0ltB5IiTHCo+e6SeMfvVGm8kXqqqPKDVTn1PRzjmOsYqjD51tr1EKx6bAFpvoL
NgC7AZbUtWPwRmnks7P8dz+lWXSvta6CKUE/6Vgmwt63zMepTFTtwKFbJtvIBUTymtq6oEcQtKNJ
flBhUfyO43hUfvMn6hiXc6E4I67btLs+K+08Z5dZ3QNmJZEZard2WixGtVhMyefOSHr1Z5sZ0mbW
kjZ0O79NLczn2FC6Pk43Ap6NdyNLgpzNqOiVDQ6pi0bxNVLNOvqJTj+zE9DDqALEzpkSE86CXpgR
50VNB+fF0u80/1JKTUa/1bLGxtrpW/iNuJYNGfYZE+Cm70njqe6l6fZmm/upnhglxRvDKMZDarhK
JOCXhXmMGSLBJcavvVfbfDMWU/WFmEY1X9RxcKqHXJaWuzW6ooKGOpD2ci5JberOvm2iYRAbfF56
zOLZ7tgb/DrSCafIWUaiOkxzQo17w/Gu9Tf822TebasD45mRp7JeYrjVGNgYrT6+DnVeoB0pI/Kr
nBpwLK37IqKzm3Z6OlrdrXTdWvmWYi0LiNOqXdeHmy77Kw75qdq6dq+LK/ALPz3M5J+iNstiSHK6
0m5nvWVvIgKk2cyP8tiW7T5NiZH2XdoW+c8GqsaYXSqAJHRuoo7LsQP01ylGKKyuPldXLgCQGv9d
Eq68XG2wYxCaHScgcEzuAHowS7edfpQIU+lFNDI1QkZJmNryWUl7crAyGJ2J/yX6ftTaBcwDH8c1
RFirG8UaOwEdR1UnKOwdDBr7exUyd5chbTTqrWaIlhzv0Ff4bXg2mMOHrOwqZkdULf3E7Fp1+erq
Qqb01cYRd26/8oRHBQNQhNB+tqlGYZwFMJoWTjxdzTL3a8MIm4tojgr9JU0rPexwQElYzn7lxlUr
/a6gd3erAzDStwOJbHlfK6kzuFTWgYds++UM+Ar/R3Gvk5J0LyxFR58u7UhVy7e07LMWsKo9ISht
BtzBGvIAY2E/9FmSkUWuG+6/gA8kvRNZ2s/z12RAeXw7p9HkPSrgar0ftjVSrTEJiX5EiW4P32ap
yHRXtG6qPOpdhXtqBF44hbIiUBlsCLxy51uTpa39DaeneP6viXsw+Ns0NG0N9q2XGiCxhm7Sf4lJ
0kqpVex6m3ikWclesAtKFdNBmmpQ+UxVi+8QmNjNtVdA9ztY0pix5Y3VaSgDZanlPaalSpncb2ed
oADtIgDbg96RwrrxaHy13INGBa88GEkayTsN6Oa8cUunBcRjpHVbP4beUmQMvFEb8AviIiiixZhQ
lb4o1NrdzxFwNlpplAZeb913afUffMAuuq1He0ruE3yzkU0qnsay7sIE/DB23e1NLQp20TZsZ3hq
02DpFSqFWO2/wftBCekviRdSBHPTyH1H2XFrY+qCK0AnhtS+maEpqAcqHFZT7L1RFFYOKVnTE9MH
EdDM7Fd1SqHYb9mbsSlqOFEOnIBpfmcrheo9ds5UJF+ryVkWYGS2Yp8g3uDS5NqYarpWKJ8LWJkA
x2M9inZghnN8ZemwicyNlglr3qeypvE/9Bo3vx2jKUqf7JmunGuTPzp/GUritI2MC+U2bbC7DyLV
E82tORKlW34Mhpm5jmUk29+NrajjdV11TreppsYNb7ifwaPWgVgm91xzVavelYh5xNYGdVFZfsop
GhpEBO1Ip6/zP94AsRjwATCkg/pQaH1H2jW0Um7EwiowH7BSMwa2VZkxrsSq0ZpbOFim9Puom6uv
KN8ha/lVIwb5lXgL5CS/ru1Y5RrLcyt0rS+ua9kJ8zdvBbfZbZZp1PFxIDTbqzxeGscNQVvyvdlA
fLiYLTn2lzXBIGd3kjghm2YKjuEiG9Uw+1JXOsTLnRZCRvsCRL0Ang9IfKz2pZvayWUB609cqINa
8kNEniEGT/KmcvYU0xz7uirUaMz9sPesVt96sQpDNo9N7EL8KrNh5yRxpUbbxnTmmuarUGIAMDhl
ulEK6nlcRpUCcbWNYzZdI6KSuS8jY4Kapbc95qL+rORwzeChJPhFb/niSsVcSvslV3UR0zCLo1ZV
zYV20VZMGC4jtpYSGUHWRMa74QgC1gXowNO+i3Yy4v7eNSba+jdmaBvdpYFDF04umDrzZzMKkCr5
hsROHHtLBd5TGlKhErOzLfBSHnurEn90IbL3wnXfSrJh9PLko17Ol7ylSnl082nU70ORjsbd5FqJ
+OXOZhNj4Qyu485p+S+AsbrWbLDhtuoRJ1ddXIMKml01MGYwU7gE2NPk/MQivSRLIjxU6V+tOtdj
jIPkYIjHyMD585GuE13el+DBDJwJmmZ+K2tbbzgFsoQvo+VGySYxsuE+inIBwgPMLqZdO0Yj2n5E
NRB8Kq+Nkwl7FsSaWBpRijCcrTqFrX2F0Yg+XFsF6YzrIWvq8sGEC73cmEeZbxNNa9uSKsZsxbcj
6CKLrhM66h/r2i1aSvSjqpWbDFNney97Bcs34cQ6ZGKkevP3UkGHct0KdwzJN0cVG45diyrx4xE0
LqAEXTjhdxjm8SOWkXMBe6wjNsWnRZqJ/jzFpczuFTRAGJBOnpqou1jTpQ79zhzmvvb7pX8dtmNS
yDZIKBZn04Uuptj6FqXFcl2sdWk9xpMIW/htWe88Nlzxcoj4lmIOW5V6V3tTCiFx9tJ0tLCadge5
o3rMB7JeL/3kuru5GaL5OrbnWt23AyHNnd0U0rvQzCn7PRREcoHKQVLdEeIP3kMeeap6OViR1V1m
TjO3N9RPoyhIp9FNHpssU7xLhejBuQF7Yeb2xu1KXeMCNULuEltcvLU+2fLvuY7i6y59Cnt8z53x
x6iaQgIOhFSeXdiFFrn3sVtVOdBtjmmaHbPIK8sr7CxCMPGqwwecA4qrNVB0jZGoD05s2/Uj7tNz
fK13oq0CWyDR3GNUake/jYTwJJAc+1UEIyxxtcvE4raGPgpnhUbs2skW2peknavFuLPHBI3tPfIU
3Fe4eloCIL7Wq+mbndG2+HsaYDOHfNyGpv0qCefMDV4ccX+FDUeJn4bE9vjVnQh9d/aI+ca1MAaX
GXV0VbRPWWGn6VNInjp5YKKU6VHKAt6Tj8+OGv2YayMzfsW08jgYW5Qlx2smyiK+ajBbjFBz9CWX
LSfpMd/wEzBsfN50GRDgUqEFm/ELPwTDusTdM1Xu8IMFlOYPFOJxojFRXrh3FQ4sZGmI9bog5OhU
39wh75yLUNGc6atsE3HZt4b95k6FrC/hPQGVKucwBL9ayeJ1YMcUF30iE28zq6lH8tmhp4b0i3rZ
2K2h/xpNewpfIaYMxQ99ssD8mU7ZmRf9LEcMlYkYFJY8TejzVsWAzP6lplFD7hDLTUt7rdVSZNCn
VXfiNtMLOnycwUsyiJiRNlArSSLT2NGFx+5hRxW+8FBTXNzNI8sJHT9JZ4m1Gto+0yMi78tQ732T
m7j+Xzpxx172HfvN8QDh084nr7SEpAI3KCnrC7tKB/lKJ7QyXcdaUeQ/iq5qsKpf+C3OJtPMznuZ
zEi3Hhoz6VrTN9ROrRtUdi2wYL+zetHAwF9OL0JK06vc18KYcms/eumMPXqeCIemi56bQdIENIiF
kerbarEgv8q+h6+NWsW2SV7lfZ7lm76xvRH39pIE0ctIDzs5rnCQYGUBkNPngGdVbtnoojEgilPs
nVD9TdmuVmK6Ywi/MYdO/AaHZrMOXG6vDchWsjpATPFDbbl0o66DuL/FkNOzflZ9HzfVuVw7mfRP
mfaF4GQuUlVEGR8z7dOQ5U0sRL4LyU3J9rtIvpXmvdK9uc2dgb7AMs6JfNcFLyrFnNnIJFAWopVe
dzjGdQf2Fwo8GQtzZ4YOPnu6om6Ft9joVfVPxA3thfTSc4WodTVmGZe7Dlov5GZ8yquiD/Fq1lEj
6XbCcnuuVIonf3axOm9OFy+ODePRWOOYNNcs1aWPL9S0mjZyclpf+zi/B/v2TOB7phSzLhYvtXZk
RDRBwZparAE+DhFZIpq0QTOxA598Kb0rkG8m/uX48vmW15x5oHOjrSpMEt4hn4HR7eoo67E80V1K
WU3xJSf+K/2251Z7VRGL/S2/Z3lKAnqq4SotlAguV09ZeKrikXOG0Nz0b7qS4dKFyCtEVxDPZ4qw
6+LWn7FoiaLTCxWK4ayekV2okkYv+t2od1f1AIjfnb5N6vjz9NpYiyWWYTzqWTyVhcBy3SUguhDD
rsjqwQx2ZrfNem223kwPvNWdgzUG+TBMk8pzvgSfPzhULuBtWIy2Sjly9XDkLfMlpOh3itI+Fthr
x7IKKm86CKUAQdbCpDrXUg8bgtl5t6+4KgowVCGIKlE30rakf5w9z+lMEfYjWN9Ot0EDJOS8SDRN
dYTpdF+TI5t9L8zGNL4kK67kz9mf5EdSWRNQQqlWQ+8hboXbe61Df8xou54EANESf1Z95m+UPRN5
1fzJs7S5M/QgI0m/lBwXpGKczrDFozKISEt2Q+Rl4UWrg9P87rjhmFb+MOmpHhN+m7X9U5m12NtH
s1JSrUqmJkckRnuy3CKNHbUdGlAupTZX2lxu+siwW+3QiBbXL25GbdZsCER7cQkpRdrXo5lp4saC
6Zi9lNgcIjhICKcJ/5VWosaZo5x0ED2pA+FQlUbdtZKnhfKUsVWG2RbAbsZNj2uI/p3SpevsXKcb
cbIRIws3mAqliAg9o1DF18nitFIOScPbgm9lo73ZKKEdDTsNTYz9qJQg8A0s280uhyhf2cpVXTi5
CA+05BXzXiO2Wi6KeRx+6UfDKPNrJ1OFg233DOf9R4cPpvFVVYVm9ltZdUZxaB2OCuykS9pIH42s
QznQTbT3YcE6VPX4w80dQVKyTyaCUz8P01HbDqoxokqi3GP/cuJabQMLCwzjChv30Nzqakj3+jhB
S6ioTo5RedMDwZ7rjVdwAr5g94YzndsS5uw4ZvXkbXBHF8dPiHaJwQ/GtPgqplamYcqQTU92Z7kw
RGQS28mTnRoqOZjWMwa45fNg9Am45Tpt6bGEkXUvqTzTehwijTyc/tK1ZX2/X/+0fSwyfzAPdJ4t
fdkf139oUU4wldrcRWmtvOphpl15Uz3viKaThxnpYpBiZ/cV+mhyUFMXS/S6H8UVKR4aTrVenNnE
1zJYd/17Vrupw1mCOwW2zJB5r9W+++Z61Y1Waa+pfqhxR9Vby4/mufLTJD2jtlgdIP8bWkcmBlQO
Ldy65znCfwQNbtEFZEO3+M9WlMD46Ad8mG03vO7HM8fjapddxrM5gXlTKDw+S4Akn24UAnQOwsR5
UuZ8jxUq3PL+dvTE699PMwwUlG/0Z0IpcVavlbY318UCHP66bUP076gzgf0PyOUPm7HC0ZTu303Y
Fk9tM/T+qKVvZD3H29IOzx2Xq7hjeWpeLv9AybggG1b6DC2M0izWtTZo8bjxHWe+FV35dyq1/43h
OMBLnOXVrlW3Ze/mbMxeG+jKtBNm/8jl4VvSN/tidF7wO386/XaPTCQdvY5JPyUql08HVxoOrsXR
0AYmDhFcrYNJaxJSfOGzbo+/T4+lHVmlywmJTGlptPgkpIlLjoIY1VFgm+FXA0vQq0LP8MvTcAAu
KMS5JlcZpcSx1CqukMVfCdCgFay47TTG3zS7O+TSsHyu7U8GHJLTv+7I5CLpZLNyaHtHIrg6wo2u
ckaHWww+Dot54a+0PTPA8gdW29WHAZapeCeptCadZEvCqwbaRdw/PlDNBmypijPf5rlxlll4N07m
ObOZNoyjatJXueCL5IUMw5lLzfFRCOW4M9Bk8Ec9/m4UUvtibuKoXfwavuhcy330EfdDb54Rv54b
ZxXklHYxz16hNIHZaQczmi4NbBIycienZ38dS/FVMzn//3GMjy+tYQ1agErxll6KJKkytdukM8hJ
hprcNgZ4TZYiKQIg1POZdbGKHZcv3uXjM/jkDcLj9cIrhxTDlaRoAywE42004ao9Kjsv00CvZpe5
Ii6dBPnN6ec99imiF6WAahO22uvpi3VT6VtO6SClmZEalJn7ahjdgHDFnqjhksOd/Uwn0Fo3+udB
wXYhTyVIttG5fXzHo8bdf+yWvcaSja/Gw40ixH9gacnl0FSy4f/d67k4iNSSG8sIX+ZquA8pTg9l
f61W8w8yOBa+34ShYoaKIqsbfLy3lg1y+F/ejkOjAQeZZazF8mVKNSbNrCbAuhtTgnsyBX4TP1Ml
zvsfp4c6tu3ANrU00oRsjuuL5kLIYN9RrZ0s1Sj3KdFgAiANLbXOzPixnf79QMuH9u6DxY26mHJs
zdDu5Cn14kL39cWP13Zqv7ZFcPqxjn1PJrw0ngsjY57s42hRbMcKOvWG/jaTbEC0Dadhj0lFXL0q
qh1g8LVFRrI5PeixvWJpQ+Ib4m2aa94QYsFWG4j5glb+t7iYdc5tPv93eoyjr5EHonzN3esTPKpu
wMbXy0YhtEC2GeI4HYupB4Ft0OmBjj0MWgkE6yxgxK2r44IbhZYIVzZB01N1xXygIJGFieiZpX7s
ed4PszotUie144xqbBCOPxMqkClewTnAZUSUZ2bn2JbzfqRVuK66QhsKhZE0b9jM7tfOuCjxiHSy
Nyc5s/qObak2c7PkNugAXPcVOFpjqPgLNUHRj/ckeDbz6GzKqPSFniF7zA9dbvzLdKGLJ7FM2uiT
xjypx9htpoqUpjmlzQ2a2jm/SUVTtq9ZNcnDPywOuhtJxoCLorfx4+eF6LNG2tnhZBI3uKc7/hCj
6lLOzNjRJfhuFP3jKJM3If6RPWcviuAoTsjafnW68l/e3LtRVlsFSoRYr0aeZbZfs/LZipCWRf8w
BrQ+k83c0NkhVu+rn9rJVWciT3W+od2NpDVrgUT8388KofSCOWTHZvv7+L5yNFmzG7YsO/rhhPGg
R0jwsc4+Pcqxxf1+lOVEebeR24mIQa0KdjkwdleprmNXHw2PKGufk954mpEL+Km0wv3pYY1jJxV3
KXKuAHLIKa8OkC6P0aGGBdH71M6bYcwvxkzdaW1xI7Gu2XdWdzF1SrHLU4ei0uT9pufM+IFfHApi
JGgbTZmj76U9vY4ozzBCEhNFA/UVM+AvYSN+96n0M12SNUvuZ6f+7UDkwScL216xSLB9U4cqUiN+
7LXyYCbjy6hGX/U+uYrc+u/6dv4EKuweoB1NlPhM5sc3HNUlZa+0bjC3te4JBmo/EdlXd+iM3el3
euyVYuCwcB3Z4KEAfByIC20zOAOvdOYu68bZDkH2mf398zcMqYJoixwhLXifqKlx2VRshmUdcPvT
8w0eRAsA2FBadJFW3p75Aj4/EBsgCi4yrwb583XglMfzrHhdUwXdaGu+qJwvfSx/nX5pn0+sZQzK
7ATOdL2su6qKmnYnPAGqQDNfpdXsTcMJbJFtGv0v+3pZB4xEgAyRhT4eSucfp8eKdKPGQbUKpN3I
cpvGSXSbCyv56cpIP2dEbHw+HxkNoSf0d0iGn+AHTuOlKVXKKqBTpi0eIAyK4QoHmxkXGcXJ8mUX
TrUDxY/BufISahfcJNN4uIpkPmnIDHCfuqaY0RBssQUqF3Q0RPqmrpM520h0eRTEUwc/cA0txbgT
UVVgLu+lkbUHb15W30KdTpovZjqH9XNT9Kp3C4QuNO8NlIUXw9TLS1zBq/BN0q3a/jCosBnXTUcb
yQ/4d1FyM2kq3oEQHhE4pNFsa1+4rxXjj2rCAeTL6UVwZFl/eFnLQny3CVpVlkn8xapAaT3uZpgu
0DsQ282ZD/ToWns3J8vPeDfMNE/OhCy0CrJ63qiw/WrL2shJ3yBAObOtn3ui5ae8G6os66SqG4Ya
EKgjQ2x2VpK51N6VMxv50W90aYajVYwS3ZoF0VIcRD45V4FeGOiflPxXZ3J9Pz0/5wZZBXt0M9SV
DMcqcIr5PjbaSzM1pn8ZY4FZUFMio7RuMTOdSI162jqDzrGTr/hlhDdOitvT6Sc5Ni8Ivxe6ng4J
al1s7BvRaVZJOUdFZbdrpVG/ug1ZZkTFyes/DPUHakZPrPfp2qnVwnCmMeeBzLfYuYnrbyqmlafH
ODYxpuXRk0gkxJVzdba1UV2khZfxODNG9tOtaZ1J2JwbYDXzaYZ2GFhLFdSYhCHeQXfwD1/K+0dY
5RFAVSdhQwNqQDZtm0w3hY5iSj/zno5OO04ccN8wVILb8fFzNAcgXRJpUqCYv2gSMocA4dO/jAF6
iWwo1Vcm5OMYVTbnwnZLPvn2WxleZdGVbp5Juhx9jHdDrB4jUYRbtjazge7oiwL2K5KEUbaTPpxe
Vp+D0gXMxiFpkM0ibFrNSa5mdOwNFRD20HB/145aIeMtp7s2TdzH2kFR4xdOjFrccDrr6fTYxzZp
rsl095LIAgWwWtI2DCuc2xhbSSxnV8u+8+kYOHhd9ojl0DnxwbE3iswBTC+93dA3VpNmdK4nNZUP
qI9LWq2T6AG62SuS3H+YuYVFiUSZjxXi5sfFgVg3mw13RHNMmU+hbd30smBUz1Wtjj3OcomEpMYW
SoHl4zCD2yWgYpwiKGsR9HixCFt/XlxoTs/RseBmgdstaLsl9b+aozxzafXq3DKwtQJZEcaOKNp3
GGrGU2BpqWHsTbwWi32dV4l3Zkc6tj7ej73akdjSnZikEcbzxtfa7jYOFuqz9nOOzn3PxwbiK6CP
C+APZLXVQ07RXFO8NbDkDpWnWOuRvqc/olwP9Dk//P375HpiQDaiYxOLio/TVmGMiOC3K4NZxSGw
MH11/G8EC1nomExm96cH+/xcSAw4/9AwgZj9lE4RbUgRP7KKIA+fcdXy+zza2gDBepqBTo/0+fBY
RqLyz9lEZL8+0mOkZmjjjSKI6cK7pIEQcyvkleioT49z9IlIKtNjTaz9KR+QFWGHIbNaQCdUn0sb
v1+EzXs8WBD72FW1OT3an2z6x9IP1y/QDHSQLTym9WNV4Yy0QK35lhW5lcKiVrKPuwsZW34jLkes
Vz0N2zruu+cSRUeK5AwNTw24lbnk+lcLRTUrEqJ2VQZpOo9LJ9ktqsvWt7gTuFnzrCN49e0muSDb
faGE3sWsGBus7M9s0Z8//w+/Yk3iAjwzdLbWLlLa2rtzNRluRNLGfCg4R9fmTKMoaIsze86RSV6O
Bf5DgYr9bX32tfWYpKmgUSCaXByF6QaOrKfemoNSbYczK+rzPkpuadEiMMOIEtZVHBtZXQ7kitZY
Lba6bd1hf7pJnLaZNjx6Hp1ZUsu0rVYUtFDgu3jGsOOsC/5Gpsm0xfIwwFsWwLQFR2Wbajh20/mZ
XkehHYLWMJK9nqSd348js3x6TR95XlY0D8o/AOOuD/wEXRXpoDYP+loLQlvupTEdKppATw9zZA4Z
hvMJSjJmgGs5F5WxvMDMNueeZ11bw1vUTZuoVnaLdv30SEe2HkYiYWywpVKwWB743f1Lpo3ejmWV
B63n0U812Z0fz9rfieDIKLAPoOQisMQm55NAchrmQm08tEK5c9cMi8/Es4IR8OknOfrONEoHywKB
Xbz65GXSV15Gq3tA67x3aUrTDZDgzgejxciwNKW3Pz3e0aVAypt0+5IwW9cSk6KuZzrWmCNZD/vM
6PNrWiMNfJ/i5MxJdHSSiCA4h6jyfNKCmLmntGNa5MEYoYGaS3vXZICWTz/P8UFcFhvdlPTXrI5x
L06rutVZ2hYdhT479wW4yXPpns8BMyuBLCr1UOLlT1ksEzdkJ2pEjv7c2KPWuZZWvtEN+qeUgz55
vpIm/zJNSwIcQh3ApfXNT3FJE8FwywNHDuJrVubZfhw8jSBF8x5Ov8GjK+LdUKuICy0STXMlXy1Z
Kuzc+kFVnltrVIM2pHB7eqyjq/3dWKvVDmM49fScsUbHGjclrZXLlNk+6P83J3SfT4/2h+O63nhN
j3sGtSXC2PXioHHBzRut5+My7MG5yxZm3cETQ+MdHFrMt6YtJ+cQtwOdb4VorY6fY9iyfNCKrhGv
7tg49lOWFkizCjOJJkpSLYTASKvLL3KO08sipcU28SOttNurLve84nJITBnvazdp1It8AhxwGCMM
Sm9yZlTZKEZeZm+nH/PYJ0CNXkPlRcz3KQ7DoXbyamvIgrDtfgAD+43J0JlPeQ0t+rMXEsESKaPB
Jw21AtDUJB3HMRmtXaTTCl5a14pl7pCW3mcWLJhY36C59DHiJmhyH1KcB1T63uLqTHrnSGRiv/8V
2sdtP7aGVkUry9WqmtBDdq0fk1NOI/sntJ8fwku2p9/sseVKQhGikLYQtNaBu9UhMQNmmAXYKQua
Zz2wC9dyBJ8ACUFMt3XdcyX6+zGpS5IGoHsVoOPqGVUdxEaeWFnAsWTfw99J921tNt+sxi7o2TO8
M5eTI8/oMh4XoKOOFMDz1C7M8z6YB7d9KBpFbIssopMbY/YvLatud/r5jqxW9lH4gjYSnsVA6uMc
hnHmKj0dB4Ew6YDzDfAAHuXyQRZnBjryYCxX03aJ8yxASKuB2laXXu+EfTDqaf4QI8XcV01f+V3U
VC+TovQXpx/syD6KuHIpWDKYTiz78cGcqKD5KTf7IE+UB7IBN5MY3xxp/Z1mfvkSuZcvIvJFma+u
UxoKuresVMIuyOLh0h3C2ymbLr2+u29q7e9PBm5dmqVSSDwi5pymGKKpYSFUNZzxoEq6mZQ2iQPK
C+LMZB05YT24XcibqHsh41kdDEmHLUEvkj5wo7TBHGEI6nG+iqLyiz4mT0U9fXGM5u+/bpRcxA0s
Ysy11rKXxsuEYaRtF+TGqN2mmVJczzg4/KRgW+1UvTmHJjuyey2CA1zTFlNYa022s6eoa3OkxoEr
M98G9deHbw2Gd2bJB5C0Z97osdEsjrxlkbjERctyfRci54qae4NX9tTDYPxFtGXBEUDojcH8ltyP
5VfTOdPHY5O4IC811gyn0fqFTt7gWHOR9kE2ObekjvxcAd6UfI/iaJOLXyI7d4879oz06yJbIlQn
LFv2mnfPGOX8BvIpGC+m9k81t2hOS036UZMnKv7fUhxxz8Qvx77x9wOuXqqbSBre0r4PaJz7b1b0
30ODClbK9PvpveTY3kUq0UIqv1R91jmIAS6BJDjq6VSlEVjSSzRp9Z1RR5afw2T4l6dCYOhqtOjy
JtcfX92Zg2Myb4nj+nFNh7Fa7fJyPHPVObbzYwX6/4ZZxxDUYPJe1fnG+zl7tHO5hx7zdPq9fZ4f
roQL2RkGPjXg9YGdxN4kw1LtAkG/6t0kGscf21q7UuN/iA0YSsfedNkgF3Lkx7U3d7wgOJVdUBfD
41Tol9qgvJZ9+NzXdXD6qT6vho9DrZZ5zt2jV0CyBFYrZP4H3txtpy4Bx1mL3LzT8Cf+enrIYy+S
7DxlLXZ/yA/6x6czk5jO7JgsM41Zh3j0XN+xph/Si19Pj/N5TeCtTM8eSUS2DOSTH8dBf0BXTlot
QK8nzb7JlJfTf//zDrH8fQJXBPMLWn71wbZ2mZeWwnOknXURSmujQd3gWu+X1ewL40yh+9jTOGSw
lgweLUuf0hIZLhl2z9NUxXRB08VtN9Dbe/qJjiwGjkky1/qfo8tazQzqK71yJr0NNGe+q4ovGuBJ
AZBhVv/S7pJIY6nUcrYvfo2onlcxP+5IWae6wNaACUcbunnFfUrv+gVINFzTB7W4hkl0X5kgAhS7
O2e6sGw6H+9uS2MqiHbyO38kJB9XRiGtxJx0sw1cIQ9NVG/He6W+VY0LWwo/H7iF9MWZDeqI6Jkx
wWuSq4Afij7w45hDGnrkAmNqK6kR7Z2qTrdZlJQXHWwV+ueZlJus8xaUXdk9QbrKHyEfpIHU3PmS
p1D9ejSrLQbeMtCnudy4U+7uoeHpeymFeSFd0BKE4uP29JI4ssg5dvHM47zn56/P3ZTbRFy2UxuE
6mMd3SoZgLUBiJP2y0jO2JQfWeG0hHIjIjNOiWFdYEfj6NL1arXBYGVPkR1+8ypgXacf50+u9+PU
o+SmYoerCJX8TyFu5GYW/fDhFDij+jhDIQogAcS7xJDtxkmNe6Ia2G/G/1F2XstxY2uafZWOusdp
eDPR1Rdw6ei9dIMQKRY8sOHN08/K6jMzYpKhnLpQhBgpcSc2tvntt+wLp4//asZ82glJjK7orcGl
3ihHnEw543l+Pg9JLHN3sS40gmZ/Rxp+sTQi1GzQZZoFK4N8R6a+yHOxb6r8zEn/eXo/DnPc/L8M
g6ZaXdLuLuCQSW95nahBjhLMP45rHgc5toQdu2dIw34cJLayho6WQcDm2hnWd7t/yewzWbzPK5Ih
4CuAZ0EPldP94xDRkOToPKwCeBDlSUoE5ZDCucEoFGx75X6ZrTMDfj4VGRA2NmYnBj238scB9bZK
lSFSqZwzm7DWUDRdIrSqDXKX59yGL5cCKtGkKTjjCUd8HEqNlZYz12D6VnvnWMMdZuYjKjb/+C5h
8og9ED6lt/3TzTgNzTo1uaQHfdw721Efkk1FVeWZBfdloeivhd4nF2Q2oj1iz1Sut+HgreHqjzs9
KPxuU/iFX4V50HhpkAf1bfQt3mh7NUSkya/9KqjDdpMExW3vAXUIxGVzJi7xd0fox1OA4P4vRR0n
8yxFq0QRakZrdlDt7I0WJl7hx0F62YWrNwfItXmtlwSIzJ65BrTjxXY68q/Z/OMu/XUXLoBIE3up
NsVu9PVN77c7XKgg2muhGsiB7mn+sCk3kz8Hi08mbiPzt26nh0rQe7GHzs+ZA/5vM+jjN8KM+cUc
O1neKLsNVkEEejO+yE/qe/e9eewu60ftNf0+b5Pr6pBdiatkW+2tnfC1XXJb7MX3/nt9nd/Xz78/
nb+YnQ9mwSknwq7KuMRd7zZQBnbWoQxQrfDMzfrihPm+2YwH07e88mIIkU70AHsFTZiHcYiguz9v
0mv97hxe64te3o8H2olJ1OScQGk3ik1sUky9mY1d/r1R3Ub3ptQvB7c5V2v6RY744+Y8MRTiXh9q
3F2x0TuUxOw2UXZxPyMruB6l2ierQ4i4je4HSbbC+EihcBER0neEkMWZpfHVSfvLMfH32/plrUpF
Io+JLovNKF3mKQopONnGmPrmmABtO0c+/Op+OlqEFL2i20AH1MedgY1pILbVi02jUe0oHQNClnVm
gX35Oi2KrIkN4vp+cuJQWkvRvzo+UklbvjvN2vhayom91aWxu6IGeNj0ap7cxXaXhsi1VFeW3mln
LvyvLhTqhjC1CbhR8H1y+lhTivxSxZoqmlt7fJWWemuXJJiqc6v33EAnh41WDVWPhhWLt3pvKzod
6OfLhpS+nnPlBZ/DMwTYfnmkk6N+leYUKg8j2WtHu30jb9Wueu2abnYHU3ufauWyM6Sfvz8uvrot
KczDGiALQ5DmZKdgUnVWoUqsmIXO72EuNvXaH7qB2P0/HghHD3l8ulNQ2z/l9Pa6k6lFU4pN22Q3
RtL5qZAPynyOY/nFfvswzHGSf9lvM6qESmYWYhPVBSgZyS+LXZy8qzZt9YC0fv9MX6wNWi8xtgn2
Utd+WqOUtEh3CzMWRFy3hgyd1jy6Q51vRcU/t58YCYgUToRJhcLJ2pjkvotzJBCoZh3TsBHVK8Ld
D2hhP0vmfK5O4IuFCMkSw550N9WHp4HQ1JhRJDNz9tbihF2e+nrxqil08xaBpQ1+8f77WfxiCRIP
ooSa0iGTquCTV6aPEE6AAFtB3U9K2PeavFk0QZm4pq5nTuMvXBcaOH4Z62S5xxJEnLXh0Qz211VV
ihHy9pxvp6SoD+jYF9/NpiivKqVZglpfpLCslDyoUG/wgKrE/prVZCh6q3n4/Rx8sZLocqL6+tjr
ZJOP/7hsexOVR02bjKCOhb1H63/dDaoi3euLM4ZFpRjnJuKzDcVE/DLgyUTMveZYiJRQuryk8WuU
NxJ6bJLko7dCDgaCIp9ojRQAHBi3Bek3ckBVea5E7TjKR7uJb8GFBXHlCAU+TQBrlZ0sYp6ob+5e
VHtyG8AqjvOQSReWjtk23JtGe+bJv1zciEEwy0eq3+nintHhbNIsERtqgR4suZ/9XHSjl/X9QNGP
mPeDqqFbIMbH379h/YtH5bqi+0WlKwX5ko9vmPu6HdIMD0iV1slNUanyenu8/f0gX5x+x01EVpJG
RqQDj5//cvphZMVdojBIp0pp4ZVZnPwlgxJ5qWMCoujY6tVLRHzgH5fXIrJBVAZkId6QfCqRRpC9
qSEX4d0pGLqSibKpGbRyt/390311UBCGpOaHfMJnZFhXgzYxjnakIeG6imocPcXqRJAv87m7+Kv9
iIXDjUiKkuDN8av8MpGRKPIJmdt6s7bCOsSI/z8rbWG8lslcPcZqLv65Nwl555jFIzBJAcaJ4SZr
g0ZsivYLSRfVnpDbfGk3nfPy+wn8ag2S+qSlDGWbI0nz41NltBzlXcbW1kuuGq9texPrG2HZOfz9
QF+9KYJQx/wxOZJPfR6TVsyZAzhms8xoI+2sDNUghMkbaugGLujg96N9+VhH0RWadxn0dPJIsTl9
O/Cy9GWQxEXcLBYHWUlRwD9egDbyLiwHQolEIk8zJG2/si7tUQ9Emb/MS7KXyhWxxH48Y2J/Xn0f
xzlZDauSTfFYWR3yAtlES0bh0L/UGYc0jrpDJ2nJ7vcT+Pl1oW14LAk8BlZp0TxZ7UNEZ+i0Hnsn
GrmXLp1iyeNwMJu+DYaKGrz33w/3+ZTCAOTEoKqbc4p4/MdlqCN5BYMrpo/CadLN3LTabWrUwzvK
X9m3iUsShCKSXGcM0C/8lmN76DEBhcrbUZ/n47ALfBobsWw6EOPspiwkT6AZ6hqV5FP14wlTDnUp
vs6giLhtHp25dk7XqHWcYOVYFIBXRmv7ySsdkkSQ34WlGGnOvBNwU0OAFP/UcjuOguOHgYPddmzr
/PiIE12NsxBjvsH/0nyzTLXLzmqTyyhWun1pqkC7uXM3fUP36j97p3+PTBUe+jUYcbyjjyNLszMp
fVbmm8kukAXMlR9WpV87Bq0+efRAv+M/BLfSX0FlqUbfKi0C9Oyf5gKWojKT+BjhVaT0FvsssLkJ
fv9Mx9n61Tr5ewjrWON3JLfS0vHxmcYlrwWtd8fZLOFIHGXfNWVFOTaXnn4/0qlRchwJPKxBNJFG
3M9GSYUGbjrEGRoponVzUW3ryrKCqNPYCmsgt80rzvY5mvLpPjyOygVHy4NG+Sxx2Y/PJ2jCHi21
yzZOj4rEKPF8GIM3isMZKlc3XSO9/f4xP21Buv50ggakQSi4lpHo+TjiWNfU5jUxoVITxaODSb2U
daDSe5ouHLNe61tNlmvrmXq/ijInVVbb1yTOYohGUyIVZ9TBPr9erBW6xYlG05b2qbS3zq0MBqRt
h70GpGzbzamtbpJ8GJatNPZdfiY1o52e6hx49Fgfy2BJ0JCQPpnuGVkiyhMTOyyG5CJddl1+L2TU
pyUnWAtKTJbVn8cbtbw3QSTo0/s0QtWpEekWN6rRuFJ3q2aW2y7PKN7DhUqh5pQuHR5uhJpxmimX
9LxuU9JaWaselsFw5TgJC1TjDQQayHR5kT1twHOH2rnyw0/xTx6N05x9z8bnuj/Vqm2LZEg1tELD
qqs2SOSHGKdhYyd+Ya4BdtR+SZrnZnYuTSTLwpoewKJuvTFdrlWKUlwEgmBqGCalNtfAZ1Gulj0t
futVJ5AHBR0ngDdmjT41YPOt0h+hPPWZ8/nzy4GQhMopQTPe0adwfpUgpFAlKPhr6rQE0kSvjJ4c
e/qRnY/vZ6k3z6XRPi0/kt6055DmoXaZeN3JXoDCoTeSGpl485YVmqMhE64zkNtML/JCk9TwzN77
NB71imTwscewnjGiT8dbrWIYRt7RAOpOuNS1DO9O2orC1VJRqjv03VUrWM1Ge2kKFFfcrir0GvYQ
hI69yCWwT86kZ8IjlWm9zYIml6OQ1z9uosMtowaLlcSpS3/UqXVA9KikhscwQ6wHC2qFAd8pGCK5
kfY9neLiTGTlk5DecTxaTPC8cV+OkamPZ5LlFHpjlT3R8bHStotZp5sIzbJ9JplaoCcW8lqAzchh
xpZ0cKqlflqjFm+ZqrwnqE5F5fWtkAMJDGhAoh7xr0hOn/F7m3Nv8JMNQccTRhoFH7AYCXCfHCCD
2Qs6A2wrNKZs3qLLWFwBH1JpcCcQdGm0q721IbqAg+o0xDE7Ct+VvruU1o5WLHjL0cEQQvfS9Ug3
+v3q+mJxQc/EhYGc+oXyVpmr8tCYjRVkZWkhIJDqzbsy5KMTJASFjTPGxvGVfLiYj61fv4x2/Da/
eGfaIEs6xdRWGI35DEfDqqLEA3u5vtht9tIPc/xObWR518uS/FwMXZSdSdF+uq+PoQMVa9k+1grS
cfDxC6zcrE1V60YYlSDzUGh1qV1f/XKpgiirNGSRi62VR2dKSz/d18dROTCAjhNF/WSmF3VUOOUS
GWGp74v6zkAs3zIfivovdEHOzPBXQxFlJIVKJSSxzZMZJoWQKFTUmyFJkygr7vI1udbW8iIfwU82
8s/fr56vRsOEo6gAy5+EtPZxOpN6UQmxWTxYbSYw65DLzSTlLZFW7gYsPdeyxRlX+Ks3yOmCF4DL
qDifbDuYJkUm5WbYVsiB18szPZL3lSm/gEfaVsLZ0htzxvr5vEfwdo50WAwu+OOn93+ktegdpqj3
T8gcyz87DQ3Uw2xZeXdFTEWPz5g3n08LQrh4+Vg3xxP19BWasyQ1cSyMkMW4Pk1GO6HoMJyL4H2q
yaH6iPI6UvtoxLH9T6+VVOhjg+C6Ho59Ob1mRtcKL1VmaHSip/IldgGYrpdTpKfPrdzIaePCWFkm
RLznPNCkprt1siG6iqvUuKe7SrwVnUMmuY6L6KbhDK73eYVJ6YpVprbENanhmv5nsf/n2/y/4vf6
5n9Oju6//4uf32qxtGmc9Cc//vfmvb76Ub53/3X8X//3X/33xx/5T//+pf6P/seHH4KqB6N2O7y3
y917B/z07+EY/vgv/38//I/3v3/LwyLe//zjrSazdPxtcVpXf/z7o93PP/9QjknE//z19//7w+MD
/PnHAfTGsnb9j8//6f1H1//5hy3/S8XyPQJ0eV9UzWALTe/HT0znX1hxmOZUaFKv9PcSreq2T/78
Q9f+pWo02x4NYg0r3GJDdfVw/Ehz/oWcB3JIdL1zOR0b8f7Pl/sw9//vXfwHtV83dVr13Z9/EM87
5oN/Od7pYjn2BdCkyNKlvUM9OV3rVYHDZRnJNtPf2rmtfMqHNrPT6246ijHsHP6CM+11Zmn7EtQx
a576o9ek3jj5dJc0KfnVLjd9m7qk+1SxgClVZY9+OzjrNtN6t6/XadtZi+PbKCvCznXe4dX5Eyzj
/UiREiUxlJOZRVg413Vl7+ui6y5Vw0UFyIZR1r9W+IukllZgZK19WBdENof4snMiw21NG1xeNt6a
7RR2VZa4tTnvlkZ7LACbYMZDJovrN1NKK9cceYzIWyLlth4s9IWi2diWdXttmsVt7ojXfuhtf8W7
laV0BDfR5EEv5LtJSoqg6kzNi+HyEG4dX8oWPKcZt/K262aKUtop0FNYIoZykahVFS4yMuPIij/0
WaoAd2q8OuteaE0y9hlAo/tuWGmRMudDqyeOq9sPrY7m82oAdkrr3vCHuCMhZDExvW2GyeI8IYAZ
b7hid5Fi7OPKfsqTUvgASd6alKY7mCHfG779MJvTlk4cfilcl3IwNGTho1vqjN4pV4t2iPb6hWP4
kj1brtxlNgJhhBCKKlk8mUxL0DZk8dQmuyjqRxPMX0AKB/WyrH9JxyXeK6virWacXhf0ZMfTpGxy
2Rlcp4fDnQ0JNM/1FdRvfdHPYtsDMUUCFTSfJCIzkA5SDPBPaw06yA6iQ7NRSLa01dWp9td6oE4w
7im31oNGprYbECwhAHuut3Xc+Ehj9KpYw26dTF/t89cILBVF0yOLbCzgH1u0gmdJ+3OdZ9tLIXQX
mSnt+K4IM2fRw4iDfTvMaWBmVkojrgnflJZ2YxQiMGDHeGoFOVtr2sgzKtSNKbCHc6N30sHUxJ5N
CrNbiQG3RpYInVz6ay7kxkNkqQmmSDxizieHSEsBJVoCCXUQW6UhB7COFI8QpjQPg7f0TF5jyrcO
tV/gYZqtwTEHVLF+MvU5YQqix7lJ3pyxx8SRLWoWDMcHP5Hvk27qLpCnCybL6bZF1Yx7LJ6NAI26
MSvpBepfGlYr6EIBmtaF2xB5mG232sh7HYzxZe2jlQwjUGeamuArjfJ9oqaPStsvNyRVgewssadJ
cC6zyiqgSFKlMlj5jZWz7NUiutTHLMfZTFC+vtOka7bE4LV2agdKTCrWqPZiAsJX6pIOWMdZv4Gr
AYiG/LnbqtXFAF43HJ9LTrVAciiqRzV9V6F+FMCiTV3DqdP9LGUXS9o/z3ao5K2x48BOcGfv4yKL
3BGq6GaeQTopkxqFYy5D/FUQAEiit6jV5a0WO0E6Rf22M/GEs1VM5InpqlxvAB9q++xIUhq66j4B
FO1hybpqv1DHNGhvS6S/p9Miu6ikdaxk1IVU5O+nxnI2KnzvvZ4kKGjVKYDwqD/ktAVk6EffTeKK
IBKZ2trOAm0tRJhNHDDzQt2JddQhbaVXRZGuE1x5d3SiyJOcpA5LqiwoTDEWkLd5BhZVibxBlVwx
RXbQZh3FQ+28VUrpuVf0ObDGNXMNyd4mSaNfTZa4bSnvcfMOlFYyD45XLY1XxhG03NREqgZSesIB
0ip9EC/tvbQ2vjNmk0f1TeSPlRSYhNncXi/f6qy+T1fEtie8bS1ODivsPbei89Rt6I0IOWKzdhku
oeA9lXn/hCU60u/bbgs5fpUmfXKjhVgIlbgHlEP8JiY6H6ndbapCDwVpdrto5nXcS54VIVfRAorx
hkkHdCj0O73Bioc4qIT2Ej+1lb5nluiZbO36WtrR7uGgltxEl03cOB5hOg+mDDRco+pgNIuYlmMe
b7T92MwcYknC8RZReGQatcvKyncOrbsLNmfQllO1BWP3VvbRhdxAhLSSUdmWki57nfgL6Pp9u5QZ
iswoWQyrkvtwr/aCiq5gHqTIa/FHhbTv0rS4UiRm2lDnwpvz9IkQfuJ3cUf4tYbZUsb50Yx29ose
zX6vojNS0Q0hVucQVf1bXwImn7PpllX1PisVEYEpYoXCi1O13s8GU7gYbN/i5sZutAdZE3+pufYM
K43tO+i80wJOrbMhLCkCuhQryqx0olkozLuwVtLt0rhx2RS+EMZWlKMdIjfwwIuQ/VStJ0/Bn943
s+onMGv3lUI7CNxVV0qsdYeGVGD09U41cueCQ/nZXo17GU93w1H6ljYmHVIlX3G5cBYLsipIdDpN
2+d1qId9LHTFrUXqrqb1A129H3Y23xnquN7GuX5rEs1gMmKUcji67TpFuqOUIM9Df9sqMWg4IkTr
7SDUYbceRmQdd6OUrd6Rn21zodNB5duxHTYO5HaAvL0XQWtBW5Miti4DZ4A8JysCsQx3lvJXa+z7
UDjWNbh2ARu9gp8li7cxcvxxMGdvWnp/XFfNn/pqeGgz09kb3RTkSnFbOaC5nTl9hXkb5sPsL0Dl
gpzqhGSYx1Du5OFCEkgn1kUV79pk3h0ncR6qxy51NpMjmlDpmoOVrjuaZFIP0JvtOdqVOQLMhGnl
ydTgeknLe6buncM1LW/kTvrZ2jY1o0X/lKfZa5lF9Qag4/dVauBymhb0gIwi4UiuAi7n1kv170Mp
RReG3T1LvXqhdvTcmysM2IJD3ndmJFuXafB4R7cLxfk7m5stqIvRj4b2u9Tqf+XrGvmqnmheX5qj
LyICgvJo3CbpFKSUCt9gL/6MbbthS3C9zUQU0266kLt+CMu2wWlc+pzeZoC4o2lJ22I27zPVDOR4
XPb2bUxA1lfn9l63c7HtYDTcVMD2EoWQQTIm3/BXkHKZq0PUtN+HfHWoyxe6KzCuwobYk19V3FzC
bJ8RO/nRRuyn1FkvynyqvHLOndCxAW9HbYImV31ooj69muYZXtcSPSpjnHgZ5sPFuqz0iE3TO3mN
DMst0cHTWua+iCpKh1RtW5hURuaNTNchG2zMM7Gru4R6yU6xPXiSmU/gdWens3rZKOp+paXNmMZ4
M49LeqPOjmfNyuq2ev40j0nv90J/rmLp5zLisK+20fISJEo8Yx1eXvqMx9WGhbSiFzP9aHP5Qu/S
yUWyR7mmReae+NfzDDWZtw9v3hzeHAmjBnZAB1IRecMshkJvxpuFaI87QHf2CVYtXg0gOVlRToa9
SkHZnO4dGd3oVsnvOBbuNbsLZjN/hNccYFxSk6B9x0Ll5oE1C9DBuQK+/V5Jdn2wnMtcVecQQ+Sq
trutaNt4I6OR4i4aMZZxNqMDcWKUa4lJpt21TFjO4+WFYJxRCbZqN+otO5DHOPJ0qTJds18fYhl0
X9/nkl8NsuVTKAGGl71rDxpIbkd7zOmd3ErEXwu7CStDXQCmNqYrRY80OqQHbEmIe2npSgMdbH2N
z2E36l2r0oKVwdTjHqVb1KjgVatJ7Pdoi1LiUb4iyNvu16x7BTGdharKLEzTz9Rq8ktDafIHGmeb
aKBuOgllfcWkaUHwEgEtkfqVbpxZtAjRtNpd3B2MdOO0nEK5Prz2Gt4EbgV5zMS4aJz7JGqMm3XJ
7mYcqLCpZ+1CFkq5i+3xXikyDmAIxuFYpntpyaaduWlU9bLPqxrJY6F6g5LerI3bz/2DpnXqRsCk
cR1JlreRhKlLkn0JW6nDJ0r11suEhpWD60QZmWuTzVxBMh7UpF9DkZWdP87a3piecyPXrsbEqoPO
mG+tHrtOK5fpouFPakSxr7e9qx3Dd5VijUSi1xvJbM1N4qxhoqR2OPW6Qv1VJ29iEbPV42GvkXUP
00Ojddi3+fBo6FXnxWCdXLS1njNrnsNU4quNdSRtCmMVl9mMyolUf0O/p9hXzSS70mLlNBDJdzUW
vL/I6Cp2qv6zrjTnwaInV55ycB/2fWVxIzRC3NrtsLq2kSSoVqq3owFhRaHkNZnsy8zszJBGiitV
VpDsy2OfgsrVM0fdHbnbt3lj6F4uDYcJeYKdZIC5r5XvikbyuW0GOejHOtnk63XuKGI/aRxXSTkI
bFFj9rU21Z7tMsbksKs8zKzmVu6c8l7HugbJWu6wRDBAcwnLHB6Ep2AJXctgoK973X5sCue1ixrZ
r9RsvRmEfAXotval6X4k5B0uLVZKCtDbBTPNnEyTi039hqbOtT5jnBSV2I1Z37h2JgYv1hLEp7v2
tTeA3GLBLhiWxbc+wuAf8JfcKI6WHfJM/Z2Wfndap7+05Q1kuZKzMHH8brQBSTnLZZZgzhUCRnCK
U5jhIftKbxVwXC0RSDTUeBaR+E2ao9GfxOqlbTTycy9Xgz/YpMqqTnUhjmOCYiV6jpThxMvLRhXS
uhNOgb0or0eY7RL0RyD72lKYqcfro9K3mQ/ObT9NA5zuXr4olUa4pgqjsscZ9JNxviywSG4zkxCu
NZQzgOzI06oco77MTL9e1sl3hvIxTUXtWVLyPkad6inoEPnTGiVXNJBhk1qS20jGxMm0zG7X6Zja
4Ixdoxgqr0OHY6P14lpY0y4vJU83amsvEg6N1EizreQgXqM2hpfb8kBqEGbrjPZLOEYZOb7OHrYy
0NYERKkfV5rux13b+XHmzC6AlVvTzmhyiGPNAzZdeFEU4SJ2wOfkaL5rVNKbURoPXiT3j0KWn9re
1t01l3YWusy+mgwP4DWfW6fC5aLDERo09dtykbrdXGGKNkE6452rTTUHRcTMSF05hJHW7fXZ5p1E
9btAmWIPziq9HysqGEXxQCN2saUet4F83QN3a+rSkyv7KjYxHpxUo2PMxhxZRwI4xWKG0C0c2kFb
vLpYYKmLDC8JD07GPHTwaeLyUsiZ3xv6YZ7i+14proXT9NtaVrDJDPmw1hf1UiZBdNen0rhpsjT1
lhqj2FyLKyHPm65whNeMPX2mZXeYLPXSmAfrKuUvjXhKVS12VxB4Huy6gvakXIf6mrP/ArqVK18C
0+zOSkJoJDfCvIuqYCJa5K/0rw5Fp/oK/Gvczfy67ek1AAyr7mNkaPBMyFuiat8ESyzqJ9vs3wa1
K6/hce3gpX9fB/jfzhwZx4uJeU/b3kcKWgQLwkl7w36EBW9fHTfRrP6s+04JhjqlzXhcdNItptis
wiY6UPpgSRYvWfFhCafSF7oG9MtUnj7N06aKDcwxPSZxR8gBhfESU04vAzVJLo3xyslNY1vTq+fp
s+hcuVp/aLS1BI0G73rotKe5Kr/NAwYa4QJs/S5FkKfVD9PirK6Wmw8Dti+Cd0pI+P4eVUNnXyxt
MJNo99EAYZe0CSrGVGsFeq4hHjkqa2Co+eRzEe6WSsuu1nwkcpSZV9mabQ1zsLbdEr3SQNxvJasH
8hzP7pxguitdAAz4ZZVreVfFwwHydxtki+rsh6aPAwiLwsszxPWrteQEi7v8UsPNm6PRr5u3Barh
TpRVEkZwod0oGtTrhLq560qL7qvUoua3mn+k1Ezaana/DiYbiQ3kWdrqN4m2vND5BTEtwjFQ1xC5
/jYgpONBiI/2U5fcSK24pzw8c4WdlF7TYSyKNAc8pjdBUg2XQtdoy7Jr4RvpYFzZ88RjKwtYWym/
iqyrpucUIekSuWvvPKrr1jniejpFMi50TdzZ0IGNWTtokfkay4W6lWetJf/fbOtcby8VMVzBO1cw
iJXYUyEje5Zqaoesnd9XNb5XMSmAHY4BZsv73PX13hknAlZlz/LJuPraad6PEY67NSYV7wrHrLEr
OXBE0YVFpr41tFyIqUNnf8RMMbF+LZDZLrUWrN+sfRlKGedm0uygj1J8HpUNqAv6sezGvCTyg5I6
j9CYcee3UXw/FpoSyrkxX5uRdFhVOQni0sc/F0E891QRavNhqVr7worfGpXOiLKvXoYk26aciK0l
8JMsr1XZZVHrS019BYhFOcxJdsAWV1mj0/doyg5OZnm6mewtQZymWJ0bDFxacQeWe+S29ty77Vx7
pT1coErtTVRSeSgW7KtixLdy7poGeLaq2E/c/G9IQ7B2BQ1EguPbJTAs7cxUwfd1yiDLOH6Juop9
mZr6RmtlgmNFz95sodB3iXpINdjyDQDsINXFPpFv4jZd73VSzOM4qFs8yyTMsmgOqdLufQIMdPKk
FVZAN7llttwZ7HiE7E3PzIqrQWf/OR0tuPWaevMYN3h77XaIGtNjD6lbbZEVWp6WR9zDgv4SkvtO
I4WLSUBCT7qUjpY4e7bV9GDn/ISIbecuubL4dbRgsZmNVzlOEjROVPh0cjymySTcqZfetakcLjIy
wvgEP9SY01BKuUukCF+SXuSNVDWX9CsjF7PY0V6W12iftyNBe5inTewoXjEjWmnW9IqPtYPWcAG6
FEp1eWkYIiMULr51VT5dTWWhhFFP7MNODMszVnzZwsT+IZdxgKZdbhsjuazLpLhWIuM5Krn0egdl
zqMl37QXcwzCPc2ixK/K9LHuFNKMR0e9STlPojje1yUhM5F8G/KOgdr4hd6m+9bu3Ao4qZcvJiCp
LLmvMNTdQki1XyyHKGG25SFig0edL0b9IQIWvpOnZU8h+X0jZ4avTs1IAY5SY9TB7WjQbPAtNal4
BJlQOsmGQsrM8EjJcqdZirZmJTA+VpuvrXCHxTEUgF59PKqWecUSX8hqkoY9giq+VP9UrYZfUEiz
19fjXYQiaSCYfi6WyzIZHnULRe+JyrI9ZZw7W8uvelWuPUD08a6MnLvVzrQb6kF38sIDrGNXHCIr
CQgfjW7sTLjlxRBYhagCozVlb0Bjq5xSdV84QF/7Mbqemyq+LcR4LY1S4lOV8DhM/W2PyOSWYvGr
Yi6V0MKrx/HcGVNNdKSJtlO9vqQRZXWFPn9rm14N04ae+9SyiSw10VOtVc+V8dCRiuIFiqdkXTgc
Nf1blzzUKa8wj392A7G5bprNQJm6/RANTlhV/dM4jWzFql8w8NfYLeXoMdLuzeYIUwdiFSjDGrTJ
Go4doVMBpW4vCelHuWiR6xSj4P4QWJNqZrpRYSUX+mBY7ijU2a3T9VaRlAMS1fV34dRPGRrM/oLd
i5swhDjO9l6qgY6gLmJCbk3GfXkMiVc1WaMhNy1XldQFnbKnYpUTYs1LHa7Eaby0t6/LQX/nkrcP
9Nrldzk/2U36vyk6j+U4lSgMPxFVhCZtCZMVLVmWNpSuA9Dk1A08/f1m4/LClmUNdJ/zx+67WifW
BjK3ixIa1UIim+5WPhyUu1+NaZ+eIDQ+c0m2G68DNItVX81wWqjZ9bZ41EZ4P2nkyyjHj3nnDeh1
LAXw21y+ZSXT9DqQsAfNBk1W/FhluZz6bK44om8bbIO/1hb1jR5JY8oz4pJZvpTOxzLuBoQUP2Fz
dV/nO7irdTNeBj/Yo8ox9BO4lRmJcX2Xs/5kkTobK0jgTBQucd/1zdiyNAvJmcQLE0amVgekVRiW
224Ffs1RGRj7ZfaG5mldswOlVve3REpKi/Px7HTOZy/bg7lmP9j63r3RXU5d7JQ2B49dl6ehEls0
qCw/MBfNTNfsyPvUrwdqYlvwgg7trWm8WkxHe+hgXizdY4mVOJoE8Ag9fU5kjmFajQMDthBPA99O
Ikm0aMvmYV852rNKl1GlDM2bb7ISKvMtAFSKhcohHLfln+HuJSSd/LvW2jr7Sl69JWtJDAjxR/jM
MGVp0n0w64usdjtdfIPKnuA/ea/Tsrfmu8/MPKEy5++ary2R/PUSbc+hyjVFS07PPTyZLLRMMYH5
VOv6J5LjL1FtTexM6pcuQw/zB3megWNU586AA/Kb9smq1HRpGaVrMZ3XKWtSd2t0ukqD9uTMeXBs
c4v2bWFy7Kousuu64FkPm2j2tM3/GdSzrWYc3fZ0odDNjLUahheroox6bEAR94zOyrE+FxPidG3r
18nNrrhPvvqGnXewxSuvURvllcmj0MhTPa9QOusYNYbF5qWZ+mQ+cEmJQUS2mwFmF37SruEP9Kvl
CQ4RTkhZR4MPb2wqcRgmlUWadWixwyhcnDGZJhofwQoBgMpz5pIbnNV2Gxf6d0h0+KMnu2/wy/rc
wWDTCA06opDYdl4HXr7xime1i92puPfSl4tC9VIBNEnzd8jKsaxyia2xf8WRebUHBTJE/bPyw+a6
OfmPYWomHsIW1rIEGCB4BFd6GLzxj7xSb8EmBk423H+ZeQOPwq+i7XfJnhY1O8SxEdA6XZX+y1jw
kDUzY42VNwfVu6giW0enU7iuMQPHn9yU//a5GcnEBH2fBSEi/HwSLGVeZA3wXGjEMtKZWfQs/I+d
ubIhSw62WrGGkuinD1istmg2fmFdtPjmtYwrl4WqZWuuIzCf48b39dgM1SPp1Tgc1sJKVNHYMe05
XmwGmxnnndkeoM/+Bkovj+78T9BmXpO+GE95/nsqZax85qhFot9cMsUc7osxDXL3LZ9C6yLc4aUl
3fgkYeK8Jmt5CGA07nchpTneAWwZ5MBXSenUDMlNsSc+MNWFDr9Hf/S2tJrC+Z4v/me369NARZjP
bxK/G0cmvdq82ttiXpcq2K96GYpDnrttVFpedpom56nZrDAdViKGCIkdnxCqzZGVeXDBJNl3tROc
ZyHu47YRcYQeVlVBXRFUtm3zcDJkf6CEXFwAfp8KJ5+PRb+pq3QvfjEEqaD/Pa46xU+o7dMJrvGW
TcGpUxpQqXTBhVgEKetyDzv+6C4bdNwtdwxE+zLq8vC1MMprH44/CI9yb06Yv1RmUSaTSOkV/uv7
nXEQIkMpnIE8AYP4/S7AZVa46FB/c6vPx6HxKFIOCibk+8DQFaAAX5MJYqOXbjxxAj/KgsIqpA5O
6ujffR1IYpBudZX5h9CYPlvjkWKwX74RDGlbbfmj0/4r1zrFP9Zf685/M/dGpe4ikjFAtBrlQJAP
G/SRkjvQNL3m6+CoSG1mmHD4ZZGfG/+t5vK+9ZCf5i7jeRFZUpaFxYvSzUmg2iA1Bv/BE8sYr3bL
qATeYM4mq5yjnux10kd7NBsuQ87ZBSjztKnyzEpRT9Ha/5jZWq+Bk05gNI98T1WcK1C8cocUGiqu
rcB/aS3biXumnDjbVKz67uQZc/dWgiNrR79mbbgevJ6UYlXnD5up4jUyZq0eG2+3o9bNyN11nCqS
FU2fUxWccWltL9MOeHefTod9nONqElZs+stLi8oUAqmi67ZvTvteu6eyoVXAI00Ljtfoz03b1Amg
yQRSzK02tEN5srDeYCWCw/ao4DhD7ktL/DcMXfGGQkJHSvffunJhk5jESLn8JTaqWvuufK7lCDwz
rTrZ7XKPSpaMY679NerzhhNbj2uSAV0dcbn8CqBEYd2al22aRprNDXTnwibV3FN1lHfbfO3LRl1y
+2Pb0WSvpnG1NJqtXVjXdmtxkhT2wVCkTDWL/ZhnNtOiD15s/SJizX6ecp2fRt0AEIDIH/za+iZ6
d4JfmS+VZbNUiDpLbSdaWf1urqfuUc3dFd0daGRRwNa2242Par3eH7C2gMHpzdaMt0qJWAzWRXdh
IljuzgYBEt6YGXEHg81oO5F3ocSF8CYvaXL5Mxhd/4WYG48pMTKMDnrSWn5VQzSsG7j95g/PBSYY
olyXKM+MpFIdpbkBQDoFmsrqqrOduZQBqvqmypL24OEHDsgTUM6aYiR/mXNPpFYjrwNCFd5I5gFh
G3lsuPVLxjMRbcWGmML8AzdjRBawiyIN94nEFO4XQ324o+BN8JtXzxhiIlZlLLcKvL3zv1Sr+Yrd
2EM0OkewTQe0vaXCauFPYU4lamvOvx0U6nk/fIYGd5co9g7tuP+vZ9Etwjz1TeoQ7F2/W7soj03Z
0rCi3+YKChV1MHM2gss4q0Wya26tVjsb6bmk+w95iQuWELt9Yv/Vxcl15RVnzHDuctzBUIZJwOTD
33wBjz7ls28dHa2H2K+NW95WdpyX1VsYbugplA8sX3XxPA0vodWdrJHBcAG8gU1nene2/rMrMBv7
cux5qab3Dm8gdToc+nk94wBgolRV/oTu9cnMPMZtpNnYP+OdFIHKQHg9mewNUg5gbTd/CMBxJEHc
xdZ+a1v8dZC0gBn4cecYKZjNSNFbniVTMxtRETq/mwKCY6wCEFw/8nrxV1X/Wum9DqV+0lLt2Gc5
Y9u++lNUNhqjFfpIgwvkrpkzDxrVSU6cpHmQN5FVW37qh9x0uBhGx+W5NJYLlSxNVA2ghm7rPBRF
8fycYwJhclhFfRVa1Vd6fhgnuc0PJabDOIAci53Ng1qWj3jg+AaPe40gS80ow8j28tKdJ3f2DLCd
sQZei8tOzNgH9EexfTn7hqhlDH9P3RMD73fjjidvEtthrj1NheDePPYFQSdE14IWTf9VqM5SrP5f
tQwvnSG2cwOKIfcZbGpMtF/N56xirjcX/djJ4D+cr9bLoMWrFEEb7cGCkcNtiHSZ9//I7WW3wMSt
BnnZWDZvYTkzEmj5OkzGCzPkkjjm8nvmwd3Wpnr0rTp/FssUm4Uxg5t4VYowVLDqzV5CXuCn1vl4
qct+ed3pIbrYJaWzJol9VwMyJLIX+1sU+Z8iWwy2XqOJwdOa01JaZVLY+u5W6I2INiPzGenio9kU
4TX3rPnUz0ImzSzQ7k1Q1TshVN7mnHK1p0ER4EesVNwB4p15k5bnygNW3P2f1I4YH0A6MtYh4hQm
jndyhmd2zA2+aRfzqWrVcRnq29KHUe9ADvkQjJvM9GUaQuOKVEA77nyxqv1SNNQdGZ0u6VSuUque
g5tB8ixCwLm/9LzaSYjoNSr4PzK1DXNcIm582v3MYvtbET2Sc89Ly1fsenFwjUdj8uxDtTYfmAo9
jDVtmfqFNQKY+9QqD46X0vK1xzlgZ9LH/iyWw8rHzbxkVgmuCjttnfrmbB2GF5n1V9Ehk1KiPwGd
uz9kgINod9Y3sr3fxE5rjVS+Fc8b1FG93Ln+QrO95aOfmi3HTVsw7pLtnAb+9zoNzmMRBodCh5/u
oiVGOoRC2lt/5UPj8DJXeeo2mvLVFsdb1765HMoJk1ge9/USnI2iSETenng90HG0+TUYAn1cnC21
OoCyYt0vYrfnpKIdK0YQFHVFu8PAsDf1Y3YujcI6dVTEXXLQgcPiuP+0dPsDBbYMINjd2LD94+o0
oPpW2slhvYl5VU/OPG+pLJQXbTtPLKZgI17q8Vq2XDpsINwWg2Vw2zphIm3lYGOr8S8Ny22yH30j
I0mw5WVcu2a4WH79sCEA4Ui795J6XsIla10QPM6HAJ15A3cz2PZjWZtjYu2ryeQ+/al3Ozw5qtlu
ox/1ZcBL4YNbZbmtIli2p8rI7Zdah1esrEszOAiuAy6OSaM/agp0POgMq9Wxn4OC09SSjkZDYOcU
jAAzU2V2MSHL9dhsydqFfrKAmV3rxX8NV2t6ywUirxbeMMUXxc4aFvNB0yUcdyLvkRSywgrqO09G
Xv9E0nCbNsuMS52j9NtMdIF86UIWJmCs5cUBYh8esMo/lnQtRXOp4bayRp+y3V2fxwDyUIp7/xym
u3EtPpq8S7d1NR7HeU0bY+mf9UqVduvmJHV42w+6deSt9MHS/XkCyBD8WPTonUb3qZ1lnwY6/Fvl
tZXme5klBeQX3/6pY/5YTFEnoz9WSRhYRoI3wEYqgL1a30tc7WyKglqD0+YEQcw1w545NNTVjx7v
BdObRCtSe/XHYNXDkzm7nH5d9S7yUxm6zXXK5hbphgBKo74qVrmABnPFeVj56JcxL9K59I/EvNTv
jursqK86gCbrUBmrODXqZJvGlmqKqOKimuqkGoMlycfpz+Z5zaUZJVu3r4yExtH8qO1WRk0cELwQ
W2rlFOdyqtZrYbh53Owz0km4d95JxdcgeSXVfYniLS+Bts8G4ViJ8HYde6iDWHF80ATg+95clptj
v5XNHXjeyysFhGXaOE5x81iDOS2a2+zL36OdGamN/jDWAatB1sxnM2TT6oaBnp41Hos5S0Pm7stS
hw+c2HU8rFlzgD9/MgS9xM36w21q8wgcetpcMMxcGmjt2gobrybdGynbGGXBYl3deleXimeDZnfn
Zzav32J2uTDD5aLyZbjCDJmXoGGM3N47iaxxmiEjVFsmft7/7BcTMZHTNWm4e6eyqvTZUXQlV8Y7
odfHRY3tDxp50h3a/YRRzznMaUjr/WlUbA/+Sman5eoE3LtCHVxy52iVjFMXwra/F+NeHqYR8Wa4
E6RtV0EQbwNiPHtCE2Er8tRkt8RDLb+asXnPRe9duKC9i3v/BbHwz86tprTL5odwXngjxkk+5eEx
bEcumV5bMSCmnQye8b3p7GXwZjtZ28o8OCNf3kToKB3gvqCv6rSSVnbNM//mrNMf1oDzqivGjrkC
3LDvgS55+NdRbP+t2hMbaBdS8EDwTrSW3ESNgjIUDAqAmZdwR2I94FdHw4mIzenvD9YCtbIzaAs/
LTOxnFjxMiY4iHEQ09s6E2daW02ZpDOPztmQKIXl4lsIXJw0W5dLXcj8YS2EdRqg/2EtkdHzc289
uM2x4y8GJDYCQCGk1iSjGHW2XJuJ5LB55qqYxiOJH88LnLU1XCtXCNBVN3Zne+SmbYJDoKtrLaRO
LQl+4+/tz22pPsUqtiPvhr5SDTklyL4B/HfvVobWKzyDc8ZUfPNNeLA6yz9DEsW+kGHk3paosKwv
m9M9FJv7ibRuORf6h1nSHuxMqHoRO5FWTM5/JJY/1dwO8VxMZizD3oxwma7HuuXdCLZiudWmeQQV
7H52SjhnZAtLWrIfXtq10gx6EhEFaC1nKntT+BMLH5CiHpdoKprPnPiqHiNMVGkOdrFkGyIB+WZb
812+fhf+mMYlYNgPXOxm5Z1txp5ZduU7O8+MNPJBSP9jcww06t67kkaWrCMgzta2x6D3xGOhyrTO
IaMGlf/na3uImNjaE7IQ+L7aHdN6pPloN+0kQ+X2lSGnR246/wlqUIkeZrz3vPGyShuVXFhiz22y
X2rrL5Vb8PB1IK7e4rQHP6YktyJet/85bByF0n/x23U5aXO1YvYSHKg+92+tZvOuqLIOyP+5wAbE
ZNMVG4sRbeS7RdZW1AdqkB6cGjkwKh/dZD8gFNFVSvQualsS3kzSL6UrIyYgNILg+6tdger5vz2g
vWuTAwfk+YhgLzjWVl2cSGbe+iE7WAAhEQYEJsr+0nKqRaaJNP0uQpva7K1ww99+uKyRuSjuwLlz
ksrPNy5C9s5y2x883Zm8PSpLza5s4s5GoREUJtIYHL3HOXAg+bM6XYPyt+rLKe5F+aRUgF44LOBY
ciZlP0DsBoj5mg/BaUBVqCYkGdaLGC158kI0KQYt3euY3fb6PnMbmE22cDwZw/I7c6w6suYBUDDD
cYKLFzGVNVc3yi5FTEjZF7HBy4l2jz2RQIStGex8Dn7AE4GCse5/7OiKLnYzIUSpD3mARBILZvHE
J0nvGXO3vQ//4XrsEqnfF+GZ9IPknwMhSonCNOOG27uwrT+urDzCnIyJVnnLP4BuPTqy+u475NPC
VC+lssCGMG+mbZhzVdT2o9lmJoKeGV0dAr847Ifm+G0p86yDB6sxnZO1Mu+OMdPSb4WiJ7YX9sWy
lA/DajkRhZ8DQ4F5ID2/uY6ISbJhB/kbrxlVO4YBEqjuHIzXXzoWUqdQiOVXB6NmL/6wFZkH8uKw
/GQTuvkc/kMP8hqQbho72b/VlDNvKQ3fgFN9XI/MZxOYO1kTZJ2yzNwNGDCzSKnpUEDeRlPqZ+5u
82lzxiImhhvJMY2kqBD4lTR4762rqNclFwO1JaVo8yauyuGRskX/rIrKufTdYkXL1meR6Xc/xZL7
V1uuYzyySKDdLDgfPGc4W3X72FgF0lV+Y9sKXBL5KSnU5VM2MbeU813ybhnHyXfZ7MqD6eRdXHNh
pG5nvldZ7RwAdv4Jm25XuT5i232YAn3wnOls0ST6XI0zMGnFT7rRnLkedw6cBTKuXJiPdSc3aNCs
SsoMLmEKviDiw2cj6EkdKY0cWMz2ok4ofcGAs+e/1GrpS6PRhJsD6ukSyULmjv21Wye8RiDPAXU9
u1e/jYD8Bck9P9p0L8L5uGTTj1ntVjKNbnO28z4tPf6E7oBeVxR0payQ3GRHs2Alrs0WnAnHTuWV
7SHIOA0L0nujuc5soABHxrihKkWYGWEeX3k2Gwnk6LOcq+e9hbkV1coyaI3I8ezygVke542N1rrr
jJ1rrJYHoIMJ9DmdNadjHqryQe3G/RoY5c9uFD8sjAIJWAUHdM7dXXT8bbH81EWICsqKLUSLkay7
R75YcTB8Zu9B/VuD5g+gcvNYM8dWZtCQxozqsTTE84wGDpDNeWgczleDS6+8o7fA5wHaami6wDbe
ucO/vXz958zhkgQuK95szPHkrM9735T3XeIzLJpTm7PHkALAVb7omzb7N7u1/uZNOaXW595PUKOl
/1ku5ke+bs11VevPpQTk0ZOlbw0VeyBF4PenoLW/tAFnRxc9BUE4GCovWI/cY8t5bAE2W+tX1jf9
yUHXG+R9kaw+Xqv2RqrPjhzX03RDqZObVTxN/diwf5LKXs2MH5NiB/ZCHhWUC40O3oG6UY5JXq5p
KGNlryNkRMggjJILaHMFHiy/hypkTZ/kL6REsV/YwxXGJ5Zz7id1S1yi0GP/KwuQe6OFefCN8rEi
iy0JGkkhSekB9ITBabf2T3MZzyFPAsfRvqZiCy6rc2+XmjA2gHCvfbPHoGxX32LoGUfvI8AWGGo+
BsJT2qieje6Q49pzczf1p+1r7ZnD6UeNhMs0uG1cXI3CGauX/a2fhoC7f/mHZalh0x+YN8tOobU0
voN5/ulziVEB8Etlzd+x2JzEqswr9NE1ZHWORn++KpzLAWGs/HiL/WjPkxntS8zCY7DuFbVNv4sY
njHXvKwMogeWx5JH0zuHTDDj0rkPradUwizh7d7RXptDubbyo65iRm4609zGvzQLSSTVZB8Kzijw
VvPZN7ynULQXKmT6eO33LC5NBAtVWF3H0CMpUrPv2Ip/FrVjxwF/1y8+tI75KRpEgGBWXE4n1g4z
zfNhhJxdLsOGYhP2Jkg3QXlY6KwPYxl0l9XMPpUTXnwSOGSFg8QjTmCpq0isEATyb++skL1Tl133
4ZWACLSaNkSKdLMvd13DSMt+i6eufW+D+Ygodsc+MjyhhFrifh/sWx3yp/fhDt9iZwlksvjtL7sT
xkla4ZQMC1Rqtf30W0iy1XRBYer2tNY56KDeo3pg0XJQ344KF041wewWgJNzfj8aJ2tEg38bl6FC
+GVX0SKX/ywgxua9lk54VYvzTGDKE4Qe5rQM+Wc49Xmiequ/Zn1fpiLo7HgcmiyVY/VcbrN7YB7l
nzHq6+JiIzHMGWXSZN5cZ3sQdxFrHhgFMk12W5Tt8EKEP6lge14IqYgmnC5JPfvpOkyfyvWXg2Vm
XL3DuVUNUgTXv874nnBfDOtRObBj7rKjD9vc93L1Dqorn5wq6XW//tTLRdd2AznU4bJcF/vobjWv
rY9eD+XqAVMEdox98Q+oSd3IH2UYfZd5IB63PDyYI9k1FjzMuLwZSt+xqpIb0FJYQDBRyZp9fDNe
63w3n90NpFoPd5mC+tMhlI3rQfyT5n1ZGVsD2o/N0RZ7tM6VOCIi+fI0K6G3DBe4m/CETjmMp4zs
uQKvMUTZgGjbp9i5kxiHd3dyDvS1vAI7o4ldgjLF1BbERomSbnT7y2x6n0XOwDSBBMAR8wppLVM+
fi632Arulqk+vFgkpkQNuxsyL6iFWVEiMYRNcQj7w0IawFOP1gTXZZvMuB74JDgPprcKRx2HDLqN
IGc73uF7vLL/4dmbeGjdq1zqGM3j70qVb/zoTnz/BoJn8NgSTSenZpUgawTydBFcMjtw7Adki6l1
xjdD6WWLma3vdZCSAXZyhqJ77Ytihqcvbi4TMWoQN54C5d+3Sxxovfsw59UBOdFHXxpPKGAEMr7B
TFVWMap1TEHM91dZoPPi2o7sIowDEtcnNMkQy8zWL2SpcZiE4zONg/VpQwluanyyq/GrD/YxMesJ
RCzvD+Rs64QDHRlPH23KyH4Ubf8uVuMFmcVlzwwJN8kHnh16kzdWGcah3sW7vxkPrES+xq5ArNXB
99WaGtv4EBijdYLB2l2QLu1AyIu5jMr+tA8oaqb2LmLsjddQVjLuEZAnuF0CGQ8OZIq2RJVWIvvP
8xeElXdBn12cvKAZD42LrrZugv82tuoz3tAOvKH9cIcQncSeqRTy7B7ILMnkLxvzobM+TQ1Degc4
m3KZDjO1fYw2NjC+3M1j36Ioxp/ZuCuBMe2hqbF765LwSo8TF//K9NR4Zez7typQy2tZ522SsR21
wolNN/zwJ3s5dHeAGi0nHMPeYLTMO3mefOJE1x7LpsJqrCdASG+XaTk4MhF3zXbr8IMXRokoWZy6
5YlAv0tX5HPql6OZ7lI70eYBq+Yrokh/dY9eP3wIr/8Mg2x7onbtWhd0iKxDSJJUX98RFv/Ui3Z8
YWP3QNj418uPybIwktbWV8e/frR38S0UE6icSScW6GDcWbw0fvNWNTXNALu5x3WtN2AU6uTmcfxl
zvJtXk1oqN3q0CS+rxkJVi2lHidk1fBDO90Uo2q513+yeaE3sMxn7Oj9TYfo6vzSWNK6ZgfubXyO
o4eWfeu+itaSEVlKAbOWzxPVYdjXVuRPIWRcLh7nBX+5G+5/77tXPZcwbbX4bVR7fqRTlvu0M/9u
U+lx+4POT6ABcTXvW9xmlsLt6SS+qYuD72ycCd5b3kvnmE9nXyCXgA15QkOFflcYUcMyDYAY/COx
4KsLzraf/wdMbR9xRXOZ7947jkHv2htDhbW8eijoy0jvZwp8sfzlFM3ZNCvCMyvHS6wRurcMOT4k
KwkbCRQ7YObDHenzNyTq01Ze5G64kSOX9dijSEH31Txtsgb0FNatxqoEftsdR4P/sGnsNiyF8YII
A6HJ9Be2l1Tc7UbQjH21A+wfxbi8W53hHTDZpdhtgeaUBYWSiwrgbuof3YGZdPD0a4uz+tSY7lGM
AVe7vYKJ5D8tv6BuaYOz6O7W96WonxtQJTvArq4cLJ5ImEW8GhPm6JIPTDgBs0PrelE1y5zpcsdx
iHwAMQyPHKUhjcaqkk974omJiOSkldv6pHMHW+jMoA+eTBm0zxIU1t96HC5riOsfMoVUNP88V8OX
D9/jFfojLMMfprWAYxZY9SXjQNHWXtIqhPWL/yevphhfroVjopYg343mOyIPIUC7MPbMSmuHz4ej
O6jbu0rna6WUJ5owjqE+KSIL21IcIgI6lEjfN6dEXWrGmJtRBkzVelD1qe0scbTDF1u4SWcGv8Bo
cJIHn6q8H+ChGJMi/1zGYE7CeuLbVLBXkduVS2JWw5iIDBbU7t0hRaxdn61Zx1nvT6cwHFrUeNiO
IWePWPrZfNYS8hXKpzJHrB02JhzCDH9UNc4XAyFotPfGrazukrvi0O/2D9UcKnSZJ8PsfuBh/Nj1
fMEPd8NfIg6habw5s7zk/hjV9rgnQLS0TICLISfrL5nRfWUtYaWSSFtrJrGlCDEh8zFzgZiDnSxj
+8/b5phG+TC1M+QTLfDOUREvdXac+q1AjnS07P4f54aP6t7gpkFqkdjOP2J48Y47O6DbOlWJv/iE
Etyt5zSkDP2GQZvVfvyvD21CYGXgR4XAuGTrENKEVLWhmNujCmnAhZBMUWd0p7Xj7t86wVBS5R/B
eArw2B/CZvlT9tZtLve/AYESFoHZ0Y6p+mB6oPNLvUEcE08QN+V8YBb68qDnTqVBiIJgJwrr0Ho0
ltdlDgts8QZULQBMYb43+VwiogYewF9zXAbgr3JDl1j764uc9qvTifZc6YYfFynEQF/Nt2N95i2i
bWNBbe/vZmxoD8EzVTprXTF39IxaxbthLW9EfZWJhUWlhj4B+s08Lj3nllVgUu1mv49ZoQ/7oKY3
aa15TNgZohMvv8ub1ojUZs6Ytq6TovLvhrnpbp8iocPmTAub8mYhO/Sx9KZHzxk/XVEaSbcPRyso
f+HxzJZa3XSD8KDKpHPgndUGT+fkhMgKAjhoF4w77IIoNNU3wMZ/YZ1qr7WwBAseP4ckj5VNaF5j
uxs/EFJMZ70YH3KdReJQwhD3lXXIkRwV63uQ+f+1UJe97ZiPm6oe6AodqY4WyCiaNl03n4OmoQWG
JqDjiAfGcLyWXCK5v7gjelRckBwb2Tkse/MB3Zwv1U9JuBrrbBVy4qBYF87yMHToOhDQ/y6F+88b
A5fxrsYE3o9PJtkcnmPgjPDUA7wCYl5stwJfOit5LMmAjFuz25AnwAPDd+WkxpHnEALCtDWSlMb/
hxJYPbnI5vzRDjC2sYnAxF18FEKji3q9tPe/Mlz+8D+Sh3A1+KkjGslnVI1dwapZYziPpJGb2MCI
SFjGWkRWDxRUKHc5r03zOo5hcZgt3o5wCYHv1oQYheoq7q7CsUGO86sqje7BWNgK7a28cT79XMne
S4Y6/62GUDxUSJiarN6v0+p+zgTGQzpgw3U3fJsLadyJksvfTkKJb6V9Y8H/1YrZj0G/ZGwY/geu
zKHp0G60exDL7kOY7WvOen3hjE8sL1LMtdjj+hRVCmyksRztYnzvx8NWW8js2uZs5I4LfcTYYIf/
M3ceS3IjbZZ9lX6AH785NLCNQGidmtzAMkkmpEM65NP3iZwxG5Jt3WW9m0XRrARZkQjA8Yl7z5Xf
enfyHr5+SdBe6zMjorHt1rhxAkiRDMjyH+R4i8DSQ4sRA+cGsG6K+pqDIMm0xw4477aLoXZkyhUb
9ACPeaSdZ4l7cGCVAtbApGxMtHTZ0IIzsjO1PfyRUyuznmmxeAij5jaSTmwwMlyFOfs3m7nEQcV+
sTJKjY04RRJSIj3oIGJiBbGxxAi1s8O82iXWvdpn/Z3myWtjNPLSu+qnHb7qBHIB6DTRa85oIBJV
4VBOYdO0SLY2ki53YYtEoS8vHkQ/fXLUeqdYuN+z1mbWbmCaNFp32zNzr8vQ35kkODcplUtqyPRW
5nI3K95zMmUwRkbwwdabEN6BEWLiJOuDUVqAWbXeCK346GYGX44eb7GjrUwJK6HUB7QEpVsFnCjd
Ck7mQz20H7zPPTQfWhgds7aMj6mqbMBeAjv3YL4juJd7cwx3IwtPZ4xgqrk23nYh61XGlmKJ4xCs
aUg9MWhlT8E+IiLs2sDuYuKTbRac01iAL/EFpTro2KAsR5x2LKZMuz5FO6xF1d4oui1e/u9FNGM7
g87rUAgsQwK/FozuaF0/oF6XF5ATvP/yjkI0xsI05e9pn3y/7+vxK7NY63hQHqDFAYJmjY4fg9Ey
gQfzasCSDZe1G3CxZtXqzhy+Kzt/NOlTJkyGL/TeARZDTbOORpYGQkfvlZS5FqCsbBjPVofEStpr
HyL6jpuNmZZqN1GPTEShrhSuRvBNrc80yn6J1JsVO5hzoja6DTb/NKQ5DaZI25pJCuTBrJ7up4/Z
nlszfI1kPRxYTZKXMXu/QPwGuLW5L9OBmbljolY0pydN9Qz8XDPbxF54pjE9xw2YIpM6pven+eA6
zVvYTgNKg9Tdpnn4RpRVfaqi7tXEfL2+2xusgiVoIxk1OUaSHRs2JjjD2B0xeGLIdPPxChxJW2SR
d6tz1Sx126Q+NoNKlb88rbbPvPNvU530dFs6h9/UXUI/EasudeeFy/3uzp26aTk+nBiPVm3Wxmpg
A9nhS1s0xK0zyOOdWmla9pKLaQuuwYggAynP7Shu9RuOAgOpJVCXyUuW4EjCfe08Zt4YnkwvvOhV
U2On05JTUmDhLgaZLZO2jJbkPHhsioV3NSBF0s5Tr7PualI0FRmV1NXvuBnucyKjjeyNNMN4r1M8
sw9hs1GzUOykZ12MpMV6MH50pci3HlcREWGHrZGv+BAhPeYukSYigdDYTvFKkqQdWChCezmzsxpV
D1tBm6/VaXTc7KayM6U9N79tzk+xU76bIIFKwHeBWzF3GrO65hD2Yiz++KXD9NMQwJmiogpqHbld
2HT6spS8aEpnkuxUn1htkRvcF3GQIFOK7JPX3a24OhJ2TfjxQZm9dtSr6ZLXobHy5uRBc4qXmoA3
nCxdcR5tNxC++Q12vL+uZ3T8vKp+MXZIT5Y77mbABU2NXMRjEt5n0JPVgHgaYczWn6dfFkXSptDx
Ja8itLwL5GxJMFTQfK2s0YEngXgkyM7L33mN+EtrYmdOiUrHieiXBmmXiDE9hGX1ozO5+QvKyzH3
zwUCV4i5U4ABDqVy0V/nLPdWd/zCCKeO4TP8IL1t0awxOJqqLF1PU/2amfF9VYLIrozEFoEZJYyc
Fly9cQ1kgR+Ad1kQCoOBVGRihA31btVF5WNMwCrDpLZfGRq+hTHcsn3qt50+PyldL27m3XqTRr96
kWobLRxeRruFLhC67Me8hefFCaeZfb0nEy4Ra+al+YZ8e9gqfKPB3LTvAtyzwSO3b++omM5xV7FM
MADA61p3DvU8iLXqgC020P3iykZVno3ROo4ob5Yo8XiQo2Y90lkuop66IBt6bNRO+BpWA18Yagcw
BN1m0NBsJb3kmPR4VblMaR03+ex0R+wgIG3nOL5vDNiclA1jHKqCk8AlXpiBIqZnR9mabBttRpZa
ztyueDs9uO9Q3wQDJTsZgiy/1PoPSGQTAjzN31pT/Y5YU1vOHa/wESUHs+5oD2SOpWKrrsUQuavC
klDx2PVPXXzN++J5sENCFvTxko63jK4KG3O9R3Bf7BJ7nJbVMARhYq2LEToT44WUyW8HFi3fNnjT
ApXf1SQtyxqtz3/ylKWBw8aCnUxv70SKkCNRQDXGavr0GBJVSd4jV7GSra9nx6L44tbEA6JnMEQO
KRKJyXhVaGG9GvVSp1WY9MUoyRG2uVU5TFYsmCZUhG1+ZhVyhQnFLrxzg9FG02ggJzC896wU7qqv
mlNuzRR7FnLjuUFNWsXlsp/yDf6ufO823SceoHiHBPSAVT7di4c6h0nWE/a6TBLnZyeKdGfMzM5g
e2QbrP/Gq09ikiXq+L3V8TLE6pW2WLHIuHeDdRcfEp9GfuTtOg8RT0nt73A4ZEJPlnpnY+PXs2Sl
K0hIgnGRl8B8jsUbcVcXEDoPWXJBLx5vWZlkoIakth2NMYjT3tkZhr10cSIeBgO9X559Y/acrfuZ
T9ShPpnDrlwxKPl0dWATHj7npVWdVTLWazuk8Egddta9a/lUi1SuKi3ZRKgoaA14grxG0Rc6T60B
CSRhDR+0e8KncOH7U4YGLm3WUYNOgKQTA1c10NHQrvpFKKd4GXUmtnaWpI0RCcguzJS9SvqBkbJD
U01OqUhSLQA9ZKpq3PV3tVOogzHppy0uD50noisD0/OXUk91vgvsJNpBVqI8JQ6cCgayGDhKb4lD
ljvZA2NihMmPLNQAT+h5GSQ2qA4miSFgkLZSS4WINUAtWe8npVGS4WEUk8Yp3fKRCU29r7N5k6o6
bJZQphOMeKwU4A4ZFD/IRKIw3dQJo52YWQSiAYZgxfCT5+SX20p50DMU5rGztSK93hoy3PIc/ojN
1FgjAdzwSkLTbLB4qRqWOGVm6kd3QNZgQBqZheks20OtfPVYS/mZ3rluTic+Ipcet5l0pLzQ5q3M
Ab5y1/v47vxT2j76pVK7pkY9B92EIrzU3EXpmeJE6DlzYUTt7C0SjRp63LLfp+KyPYlQrfo+8Cre
wOq89N2EoZG/QXh0IvHWZdrWERWoGPDWiOILr+03OQKaAj5OjPeeakwse90ASVRgHOvYC8iq4NC1
8aP4vbsYWtdddvO8KmbHgfAh+53u4rCL9eMIE3RvFpG+tNEsbAt7/qj62NgkYYM2IHlu2POtassw
VkbHGnNWJVpV90xVoe0NjamTR32/m8x5peJfxdSMH4JYPg9806ItuUDRbJn3svjC9xEuI4ynvNLx
3steDktZFBezqhqgdM4vckKrbQzsLvIV7n8DP7GGrh1gCMvqmG2XdGqd4X5Lt6rrgZcZ+dkCu1WZ
axtKxl2myVIkk28z3uttL7hcWBpQBsXTs16J50FnxjmzETZzpS/4OMyrzRmhVhnv0qE0gkTDP11G
/bHVf2iyB+ViMqeLZoaJbjb/0nDbBvgv6UrJepN13ZHkNIL9sLHvl/1nD9IUB4O9NdDdcxZ/eiGC
dqTXyCpmA3mIoEnWErVEZyfWeVybS+y5+CIowKBhrAwVqg36c28RDthaRQbYxGG3E8CTe+q64ub7
igPVHT/0HqUfa41LR2Tg6l+Nm1aeSwged3T2Vo98FzhaPJ7jBkXOwNgHrRGqU93+SHQ0UIlC0x2X
/m7WoiBWtPWzhSCLbsfmqYreBzdKbqUeMaeY7YfZRPZVdtMhtbqRRoy6sp4cd29HMf/5HaOJ0hMJ
JA62DuEbQ0d3cj48c87WKBk1ViAJ8s77/Cn2Cl59NWVNvx5xxO9zTBMFhNp1HGev89zeNw3+euSG
rSvwUqoJzaWXux6TGlSAwzD3W1qizvpRNvjMk6HAYW89NWRlLHK7B/JVTfH2X5VjZL7Ui2iL55mV
0FQAGERcC+QzQ63GA9iOnFWdNRydcnzCmHmWhgyqKGL6GJefvc3wLMlhedgjsCRhKSwyhX8ywux7
aVMyIIzfydF6zJGQE1mBCx7I4K6hpFlLzXulY76ii/SDKW5yrN/dg+NE+1rYt5nF/YLxDYscvIsq
a8Rauu64lI13ATbwA5sa/gIt/u7EjXlwHLnV2JMHYKCnFbkfmACQxaYgTBesbNkF2NmLcCKkj77Y
5om3tceceylr+Ucp6Iwwx3/KTRnMlLyYb/ESzzNcm7Tg85UopGyx9ehL57JY+Z7xELa5u+oQfNJO
dHspi7cqgtRlFb4MJo9xnnIehMEcB8WJyQdKgW8W07Vl0r8AgqsfZvlSR/Y3EtBDjnutXab2I3lN
8SlH/4Iw744US+/GcHWfneNoNoUWOAxDDYXNJouaV3pbcZDCenKVVuzHAf2R333TkPajezNHROO1
/mC0x3Rs9YXoiks+4i2B2HpBgP8MdcBcjl323qjPNudb09rv5COg+A3ZRCKsAw1cJKcmbW9DXAcM
45gecWKB2rS3AyIADCEJLnn9MrB95qyAnqG9MDRI93anvahmfB4tBiekaGvAdw3yTnEaC2KRpNHY
19hVD0WZn0i8TpCSEsJWwHBa/Qu3baiDY023jQOsAXnah3sfm6e4bhbQMfDYGA7MJfhnekRGXN45
qHpeHKdPYLxRMI0CGo3HnEYfZ1aVmXE3dkcQFhDE6E1nLJ0hhHYw6rxQ/bTZOSI6zlV/DjVDnDvh
Hzw1Pyiz/NZnODkjtTbRtiwY20RMQoplaAzujkVAtbvvuJXSxoeptc+Tz436rzZumX+HRbxlK3oE
2jovEF2h/zMlig7e62wOt6FpsfqZ73rTFBm53R0hpebLFkr56ovY/b8ikm9XD6s/8eN/Esz/W2T5
HwDz0+P66e8/5Q/E+f8vTHMg3/890/xcAiH/j0PZ/Hr/k4TO7/o/UHOg6P92XHzOtmsYZKQa0PeH
X3eouW5Y/9Y9Uikcw2KAY9/J5f8Pak58lDAJESaPTLc8GPq8rr+g5u6/HWp/Vwjb0QEwWtb/Cmr+
d2LFPVPGc30Tg4Ww74x0kOe/JVYA1Uvatq2qq+4Y4c4q44de+sNDjnJNVyMltWecx7aayQOI5bkV
HuQIke1hUjKmYcVx9sQO1PB8f4Uzi8RySE1Oy+FpmHYRkUd+066KSj57eioX2IzRq3nTvLCt6kg1
e0Ov2B+sZHpzpwzcU219n+p4Sy8848kPX5psvI/rpyNvIUjtxnpmsL2yUvE8R9UOGCUetTEuL147
ZkE0Fdc8S2yQNfNV1h1AkbuJvnTkFXUvrVbePoRJZ67HFDlXqsU/wrHBRDXq4z7xGvkP0SNf6RC/
4eI9ri2xGDozpa+0Cvse7fPbtU370hlGZmHXFnhJ4NWU42zaG0R08yaDXRrQTySMyI9poaCWpoQr
N63bwRkbj74F8LaLvZNbhnSgZv9gTYjUKg2HhRPVl6r8WadyhuuJL7OcpuC3u/j/wu//4zfYvf53
JsT9sxvEAN2TL2zTFX+h7kfNmxRao+pamV/MuRLUF2tD+gH9krYhzJUIJIVncsy4Rl5slCNd5Lw/
TDQ8y4Q52g5hzwuksX+KOtT/gvB/XdX7B4L8IHwXGP+fV1WpBCGxW9dX6IzJEpgU7TqsAUa1uGIT
qdYla79DniD90b3oCcf7uAlneJukvBr/8BXzsP2RCMCHIWjlK5BAOKQSW/c0j9++YgcPbFxNeXP1
8EGyz/QQuPVgN/FAPxl05MLumTF5E4GTmMyVYsTooHRNXG6DMG1PTpMVu84hyhiE/nCr6/dhaPD1
l26NCvaRFqwBex1rq6hEU1pl0oZonr/KtrNJ4hrXDeaHXU5biVDC2dmj9qsfxWeLUa4j8xrzwjxu
au0D4a27pIBSgZ06apV76NrMcn6tp5E44TljtT1GL//zLfQVj/zH7Y+jQPh8UbZOrqz1de1+uzZD
nTRW7lbJLZsgaae7aCqfEVTCsfbF2q5ZNhoIlTHtgc1mypIpZ4O8+L2zmT+FG2BxbNH6u324PZVV
drpbC9t+gUXrKCA9yVnecE/8shyGe5lrnOs2evHb6OyI/FTM05rjd+GAR0VkW6wHFX+LQ/1QJ9rT
oBnnrCz30tdOswWi+g7Psp2z7IFZTK6RLJXbvc3OuAqZsfM1dduodUE91KDH5Lqz5A0L+lOdrcu5
2uDZwJsaVNLt/uHm0u/pMr9fQPJLXI54rp1uelih7k/CbxewBQycFpPp3Sg7LU+w3Iox5QuShXBh
IxlHFXkYrQhGbNa4QWMzDEaV1AepiQuk9f4p5envMBwTO7Xl6wLFlmF5sMr//Dik4AH7rj15VaV2
0UEDLpgzh9tOZe/m0KXwmGjgSpAXGGLVq4jDB8Kr0GC1MKYaTbc3IoG40UOvRKmFAsdN/ulsMO8f
4Y8rxkf0HF9YHF0sMt2/zoZBllOUqCG/4gNkMW5BjAkLlB9NVRx6qU9AJ++V6OB7SLJp4FCqbrzR
eI1UJI/4pe1tqFR+anBN1RhcziLptEXY8lQnwn/pjHbtTOlb0xZqDS8cvceYnKWCXKVGisKw1r5b
rbmiMkUkrzLYsw7LIZmIZBX2zJX1fMwvUoMhb2uj+Kcj++/kIA5Ez6OeIBpdUDaYf4UVWU2u2xkj
s2uIW09LMuuchAgvJZ0Ue/xmpVMcr6kJCQs3P1k4Q8AH6XEchn0y1MZCl6ZcQsVGlFURTGLT3rBz
TB//51NB/y93kUF2Ib/ZsnROL138lWoGkxzmgwyTqwrDa5N2J9QO8XHAN7qgWWIHL5mh6LhbjTlv
Vog0v/U9/jDG6z9dCcbYnQTmNpRwCFPB5OChFP/w3N0rsj/vIlB5pD3dX9w+gTPeXzXRKHw+RK4l
V4kJeVkAQdhZ9Wy/heXPWCPBS/RsnW1tYxk0gwvGszAY+ZHgK9aBwFj5nFp8xqiaAARrwxXnow4b
tEzWWoU+1NCeQmf6THrrEwJOtKw1KwMZ+k9BWUz9/sv5wc/B4eETs8RfVCJ/PrCopieDJU56tRWY
vt5mFQ/t+2xomXt2mHlPlSWWoyXGKzavq66xTK9j+RZBjSlEL3eqEOiHJS7boS5ZHDtHK/R4+YRM
1NF0ABpN4CtMWrVvYScvbavBEjSLS4TcpFIOeQsm3s1wdOKD1WWvDAELOOdOs/MMHiDLr1icGUW0
atArDnPpb2ysW/TFyQ8yu78DjGzPsSGfYX2DI+vqtyJ29lPWgOFHCLfgtuhRwPI60DMGd32mbxIN
0dqI0G83WUTiQfc9sXK/gaHHlFBE4znDGKkwWB+dTmdELBr3GD2THhJtXJO5bpgGySjtY5uqMvAZ
VzmKEqvx22/kBLDEbdswiDLk0OWApyuEUL2CqlgcrErfk187qoC0sGtC+4dOt3+q9PtqeJyqdZvo
7IWzdFsXrv0W70fPwqOmouHUAnPyZJ6f7E7/LvrcIUXJwltvIBrXBqqncngRtnliY+7eUspnUEbj
Rk9Z8zRJ+SI7MNBmM/cXq1/HaWWcIuLZWEVDkPAqjBJeAajG1BFRFjSllxYc+IIMxngzszAPaDTY
z2udPPkS0IzLt8p4EyOG5njfOWaKVYU+syyV4ieyznZl1Zs+S0555HtsSsqHzEnbS22wLOkRp096
9dLbHyDXiqOl3zPSUOdc0fcfnaFpl51DjVTX+VJTSfNYdfUp0cR6kjU26IanXqT1uAPQhDvC6owA
wG6HIgKpYNtYH5nb7EbSME+2L1/7ZkC3EBvtxeOdLdIGF6rhfaI9hVlsOwfXBPebzS22uZL/ceVW
EWldFeuBitQmK9LEyonC9ynsgqSI8gsDCvyjpWmv2JyfQ8NE/6G6/NTjUK3KEtO23+rBZIoP8l28
Q4FzGOZ2eJaMATZMErdGiTGoG8tdS6t3K0zzA4jHwrV1edR38ciGLhS9TUhAZDEjIALEcltzr2rr
YvYcL9WsHrkCzxXIxUPbtWffcPtVB5kQ+GEOdenH6McEKAkmmrzP9JXB49f78/hkrvuEP91qs1+q
dX7wk23CHAN5YiIX7eRHIveT0x9kMR3caACdEduXzh2SY2uhgUTAyXA0u7RTuxMsTZzaC3B4I4jx
BTGoGHHAHm3djimFobyD3rD5z21KqdHyFvrEqr7mUi/oYtc+Ag+p4a8bAffu9PmM5HsXF7V7wDPb
QG/DPWv5GvAzZsQrjacYU7YICP2su41JAHYwABYWXKqFN5uwseq9Pwj6DItc7FSTAK28dJPDfyxa
mAXhe2U1/b7U/R+2KaY9XvAEXWO2IRFzWt3jYgIh5S4vQaLFfUwKDKwtHY+nR6jozpfZxZ5NgjfS
fN1VU7fsmRp6E/MUPWmeS1GRgsMIKhfjqU5Nji05fNoDmLqRn8pK+1+cj5z6loV2K3Gf+fPgRApC
sPxLlxj3RUq0zmGJbwytVlipxBvUe7Z7afHYguhWRiI3k0FITPJu10gyhvyuawPGi9CDn8MtoM3H
7uqWWQCCdAuoaIbjaeEhVtomJEAskkZriLB03yQ+IlETY+NObQGiRH8qvIhtgWa26JduycRAOxLJ
W8ToPNCAmgDufGxV9y4QeiWhvPsrgwrLFgs/trrubGVLHR0GEIVF540X1pZAZSjxF7qQ7wTgPpV6
Uq2NKn6D5YykuSaNK4M3VA0mITCjAczRs3fZHSFgM07nvGrfSrI8DCLOFyiEnmgaPeaySzn41qon
MG3Vlt7ZYx4bkLpMCZtch2yvVHlpynmH4EgiM2JJKrA9c2Z6cCJblgMVkhqtdx4pCd0DE/iljs86
qGKodpkcP33NZsIOzNwyuISxhQMmFcnNS/EZm6qFzxG/ZuycYOw0+8zNmgWsapye5p7MNKCcJAM4
ToFNhHPRzyG06zqvzBBFzjCgsR7YmNAiL8TEiC/2BPcXg9sJ06ozYFIWFcRd4bPSzgystob/GkeT
vs9rdHcFo8NRS/bhaOjLwaAo8Hr70ZT+0RjtS49pbDePwHeQYJdBKB0kTxlYOxdyrKkwOmtx8ilH
/0ouM6bNvoIWEGJ3C/01LiKSegOvxDIcxubnNGMDVMCCvbTnxah9LzjXl2juCSXN9X2Ye2Wgd6Qt
9YCD7q5jFsNAjgyXjA5OvAXMUCbXhJuABdMQCiIdNHWY+L25Em7YrVJCRwwzTnE00oV3At/5nFBa
pPFSmc1tkmgi0xrBUDURZQ9FtQ7L52jOnrWOdJwwnS7IH9Ah3JHtqU2yl9yT2My+TMmRpZd6CJkp
CYjACwOvJ1ZM+NkqFxzSYCKSifAQ5aO+72w8tvW8BB8gTs0o+RR2/22U+FLlzFBFn6Y3u+T9OJH8
7s3OA+xCBr9M5lGzDEtoKXvHS6wVivGta5sonljTNtOHD+BBYf12IEMsqNvYPSZyBc8jg7L00SWk
1OBCJsuotoOpdZ+LrGFc8skFN/aVI/1F9xW7ZG66bva3Dt8wAo87ddc29B1Zx/t89Lp93Bv52ve1
+KDd8SNNncw80NZtZqHOovuz4GjD5WWV6xoB8rbGnI2u/BYJRBFf5TrEx+usNT52NWCBxnwmUrxd
A0REthj1I1rjpDl26dXhfHUjb8OICfJ0i1kRVTq2YlwtQ9PVD9FAZk8Wzf1SGn2IrhARSc3V1jA3
Hftq/O72jtxAYgU3UUVvRuQMb0PDm7AdvI9G4aUQWbefh5DrXlEVrkFYQWO9736A5KlHhC/1Gntf
uI5kj/rSGDltkYPdNAdjjFlFF11W2nkohMHNiCymcmLnEqv8RQ6z+ZJSFO4Jopha+oKCl/85Fkpu
qYHnPXIPEL6N9sOpWGg7otfevJrYGQ/NzLm7OzJqhCP0p/Z31RX21uS0TTUe39zHjpd484OhMYQX
hf6gWe7RwaLz4rvY2sn4zjxJ0DcJGYemnG7cvSeaCRqPO0GinIuHxAPj3GnEVSsRM+tR6ynJ2xWf
AT7qfXJaEsYXOB3bvcIBkccD6ay97AWit7ljhP8ZzWa6jiXOrZg+Q59ZZdUMTi2SByCJoFKM2s+B
Q+VhGBBFopfg9g7jl8kHfOAeFdvUHzliYVZ2gF5C7YlWCYJbgfwwRNT6igMeb0JsWTfwhhiYOhIH
6nK++NquSSlDJ4XVpIzdz1z/JC6NSMpkLteg8eOgzLbdTAyJigG+qKjfoCA2DrM2UHTIYT0VpAjZ
6o79KweD0dKIzBcs5TZvHvNqni5+lmBV8Wdvjy3aRjZBIz01oMUndEANCgzcE5a271NORJS/1A46
tgrlpSdW1/0Ft/K0schvuUyDvO9lgpFzaFO5JeFd2h0TPiQbJ6R3pa5An54BNLS0/N0pnBUi9GhV
eXlN+W78MjoLUGQTPqLEQ2Gk9HrtbqesEyfhIjlCjk7OW26OS68TzbVw54OIyuwkFZKUZICVllPL
LwGdsGYv6+nYgezYzwCiSeTLHnrHiJe1yj8LJ4mYUEfRg1XO04KxL8RRo3Y30VwBhrX0c963GG8p
v7qqHHZGZ8NFyJF5Dz3Y3XykK3Yi4+KH6HiItRyfZpuMAGVSagKSh7kDw8Zzx+qcGXJvZ1KHc898
6KufEn38VsfOtEEAGyEL4Lsela69aHPxZMXa2TQ7cdW2YVQOhGFRtUWTj5vJLcmKXtVdvZ3xJDwK
b9wRqQoQwomzfVTqm6KH/OBZ8SmNipORO2IreMLXucsBB2C/PGWx8YxMKgmwxvLyNwkd0fFsLQkr
tcnKQKFkkJB2qQaNDV+rC5DHkOMT6UDGb+act39f7pmDXcyWw8bhDeflwlkbaN4GYxQvbvjDQEN8
wCN46Kq4DcqexIjKLqGqIELb5n2+knaRE/Kjm2vLm+hsp3fesNSOrGA7JJRsswdE9U5UJXt5xxnG
hTutSQMm7s2r1TYZ7McGBA26wI4Ks7Knld7mF4AN5o5XDL8Z3RLr4YtDhGlIu7amsn0frJyhj5o3
dSPPpaze74XrJPFkeyUMYDMJFzpzsUJzzQDjLa8/PcLiB4HKsc21mcSMbWvnO4lXCaLe5MPlAy0o
fH8iWEGUpzDro9nrF7557Pzobb4bwKPEJpDET3bI/QP0EexxJQdlElIk+9guXAUVwFR8Wswt9HeF
szcqowXDLhGk+CxA7o+KIIyyrQTEmeSmvHHaOtjVd4jQmtM4oRFjF9yu4xJ7MPaxmN8n5h86ts7X
rK7WQNjhjsMjuVLTC4DIhN8YJIgGVoaDTg/hh5kWS5oGe2utrN3Y3fkGGW1OV5M3aQ+vVfRztAkT
tUSaH2N9eIXFF+/80XtQhV2schKblncltTaW5Y3zbUlQoXYDl1LGPQLHbti6JoUYuykEuiPqNPD6
h3JqlloG1YVchq/WMHebp56CdZlSg60gS+Hq96x33pT9itHFtNTReRewYWx+4NQod5hOFp0Rs9Ny
8vGAS9BZRdp8LMyakzwPs2PbT4cZnfUD7pYp8FsPw/hQMQjw69cRED/ZwdnWLnpt06uvFDdTe5SK
fFbmWQwLw5pxQBp3Z5nRf1sxAra4jpc9+vtFPNKiOsxplqRQtXtntM6Na5UPcxKlZKn53ir1mxV5
JuHawQK6tGk9L1boAMlAS993on30PDhueu6eYNIQQztCgXEAkO/6rEK32nkPXZr9GtISBIBhT+sZ
ZRX+AHEdkHdtxgkXbkTHhDhxfOjNShLIyqk/pG67juKOFqVGOJZ/n2e33VRVdU97EGLVkqoAB55u
LWrJNGGvXy+sqK7XXkUM3qgV5tVIym+acnXumSFZeW38kLtqfDvoym0PfaTdyJm6KDyKBxuaQNHV
5i5T050CEtEK5Xa4b8zswqgZSWkTf9fqG6t2gr4sGe7sST+raCzPUEjEotWh4tBzN4EX+uh3J0gT
LP/rUzbztGrctkRlo5uz0IwoNd9ip6NVtWoW9Fl6tl3MeygiWyA8VbxJmhw7BW/yaIBZB6uZnigU
0Hhr0b2gQ6mCktoS2wK0hMpNjl+/VG2DCwGCCLN6yANfv9DnhSsMor9ab2wOpubA6svkA+km+oH7
HhBlZT7XKa75MQLwX4E7nAf7xssSdT37oSWxBZj+/aTZ1gnaBS8dLgRs1Hg1yETAAu1tygqsJOXt
WUleqqHJbiXUhv52HzdMUWvtjFqtc5C8xVDZ5z7rUMDPpbMtHLV1ZE1OZq+0tTOm+QF7S40gkReT
MSfTuinb9ibrY8y5Qa4HoFSQisOxsTBdxuwfCNNDnkVIx2aYSM5LZLKq+hRkAzk8eEPrizPZrJLH
sQ2kV5erUh/Ng8BmH8WioONV+pFTTVmmc4iGDIpyN6htDyiHKQCTqt6DD9XiKCj87IhAb01z8fFl
Xv76xUQ+xob40S74DqxfEbjVrDHrG+SWdNVq1ZNC1LZzk1rsEHxt4FC2t5yotzydzLMSr0rh/of4
Da1hggCvALUdopTMDxRb6KhV+arxL1D1hp8cIvIQdhLKeP7TSOr2JIYk5iI1OY0iU9Viw3tz+knw
G2TGgh/OQp4WWHemJ2XZ0qGzB9AbJTvTlb/gqBODFNf5szFhEMZDgPdvLB+1poXHMQvagtkZDrha
8+6sO67PST35R9yk/8neeexorqzZ9V00ZyNoIkgONPm9T+9qQmRVZga990+vxWoB3X3vVQuaa3AO
DlCn0vw08Zm91y7zxr0ZvTeQnTY3QG+dJ5BNKeBLRhBKtxWy6OWQeYGUecVt5r/XYQpEnvQhO3zS
UXlVqGc3buiiVs66h8QS6jSU93VpiAPgOKTOTn/N+UtPsuC2Q2aE67kkOgqt6x569uvIP5bQDGuW
FUfhIEafXPPbkNAW6+XtIkVHcl3W4J/Ul9qiQ/i7GJ1GmHcz8Uqwzspm20WzPjLsYEp5JXxbrOuw
lYeZt5zHamUbBOkZdh6+5gALalqnehdS2ze8Yk/dlGNCxJe2G0NW0QVgA62BrLkW2/Medt7acVW8
7qRJvHVNhI6PxS3JFiVSJ3A1svdYSG6vZEbn67qEGFcM/bsi0/ji5PbOQC/03hcGU32oDRUuiHKi
ic7sgdUQQ/PN6CfvTq3MU8LSEfugyTBYZS9+EOGmBCm1rWfcMYylOOkdUG9lhcgwd4z5MNU7c3Sw
sbryqqV1xZ6JexIvRoxMMCPs0EnsrZ9IJM9ueahK4DA9Gi+zQ7xaJfokmkGv067eguFaqPgw2ms3
f8bIx2pB9CSSLdmcwoNKbQIFM8km2FpRfFKVLzZzbm4YTYoNWbs1WtbmTzwSduYwhAf0YH6EcW5t
63g457W0Do7D4djP6QQdfoKZNFp619nuzfYEfgDXvZd1zTY05BIOtf8JQwdnmiI7ZjCTe6Wst4Km
ZWMrySU0xN1sMknWSQWxZIye6374FNZ0nX2w012MBrjrf4ML4jiemAySk6klhtHe7miCbOc2FuZG
9Wq8CptxdB1umwDaAxwV6H6IzmY72bpdWR/b3ifCCgKMCj3c7ar8EwP9sXrjjZC3tadJ3VBNX+19
R78w5fK33oKQQJvC+Q3wBySbMrpoa8faQNYWvXSsG9ZBwftlsNmHWbV61ZJOPGfiGDssRSpWVoW9
ZttV3AUtL83AvLrTSL5eEdqPXliO2Cr904j680RW+dnwoc4CMEPOiLa2lNHF5+BgAhR/OmWjVm6o
An657uqW+E3doDpgeBrA0xgcjz2Tqcx3nzzTnnd+7sysnetvfyi6HT4HTKvIqpmkVH80YpOtb3c3
TN64zEsEbL4h1AY5ATFvTvJqOK/DkLdnaXCoCC/d0ZPkaCP99ehB0V0440y0ho9Ad4yBcshfuZzy
TQ4Gej11EKHAe4CmtbZjZ5HwJM0G81V78Fr3TE/c7Oa++u4wGxF0gIawn/iaXoCGsXHwgvW8ZRNi
FmHKIPuGpVlV1S/fLm9xZkTbZi4Ia8wfZ6kRSlBvOnNHrIZZMopv0Fi3fvCdZooUGnfnGKA8Qh5E
3PG3lECGdTAssSRgm8lv+HEQUEKfcemzM8qDtsM8Y9s06DoFiD4SmriSFSGxIowxbXe93MQV0Td9
EzcbcKJ3neyeMioUNMYYgIhDvw/TtWhDYO1ZceTeRBMKEZVhChngwjExxI7fYFjPXuPnRwLbiINc
KDoUuWRo2aH45ZFQahT6/q9wN7L6EzNjttKTQ1xtT/Cia+Ybm5fwds7Mn3ixbaucIGaoMfQ01J2L
KaNySeE2aD2ksD4CljQERBLimzsDw4oRw6WuNbIhQgWzY4jRaE2MR0mKQ/rEN9SrcerrXekQgaV0
xx1WYI+XzqNZ8I4sR1WSrzoD7ugh2I3iO0gNY+9TDWowG9vBhT3BYwjq0IREYTo7SFsTYxb3T25r
a9OYZAw2rDVxBM4s2g1mlrmqXABm2Q4Ryo2gSjpys3qqWMbnMhsPXorlq2RLuQoLdbHIrl+bUMUC
k/Ai04ZD5OKH6U4GDHKRZi8JStcV/UEIRot4Mksdnaxhdb9t8qXniqA/F1P4VA1UEIu7jNCLnV81
TNOGrW7thfQgzjlOp9gDqhKqn8rRySEnaAQSGQN2/04RULJa4UTT69oqvV0B/ANh/4c0H5DshTtv
5EuHXsOCIYqiW2uw6AknbFBWiLyYmD4UUVFn7uzR8fdtiDmFZGAYR4NN7nU/XzNDP1WYwQxswe9+
kl6Nv3Nna13lCPETHpfZyfDiQoQh34EXiYnPgOiBPTAqCPca9Hs8gn+Pk+CMGQusQ4gnT1T1DRXv
c6ysfouuMF6HDEvVBOt1JrWHVwd/AzWA4zF9aeCMkUtsURrzUMxPIdAXBo+EGYFSpSVOw+dhzhG5
zvXWwvNVaTY4Ck4Nq3Brb4egZGwsLri+mw0b3xHqOFbJ0uvf56HHUV7ftYZxZlfl+FNIhinJOy5M
tTES5Q6EMkIWrn7rI4KGGzBsQjv5gKbQXEgFGuAUm09IISUsDwCKhq42JIKAgjWa4sLE48XzewcT
rkZqPQDqUSI7BDmQstIbtrYa7pGG+2vI/a89Ru7WQRkWjx14M/tcd+Ums8k28WX4kDzgTb9RIDfA
HYyHItC3EiqUzIqDYAXUN5fBHOjbWwTHeh5hIActNOZ07y/zx4YND4kfqEOSIPuYnLbclU1w8CL/
WiyZRESDUc8KekNBU1HOy0fb4Q/CJ/luw1JntDhsQTOvlQ9KiLfPbPGg2n0Gj2fbaAUQri8PBMus
Iz5laiVn0yfq0bSfuc9RQDfYpoHgn81iIEyx8wlWjQAuGQGSA5qZVWVjYchkuGfFhxSqtb8YvFLW
BsmHX0soVAzZM2mtOmNnq5RjB54Jze6KB8FYQcW7daMEkd83n5598dDZJSw6jVy/k/zZ7m2C2yrT
+ZyUva0zxmNJkrPJjl59IvVWvJ4UVRgVODvZC+pCNNoe2jiBoB9FKGiyB2jTrepvIskwFGYTO9TZ
vFOkSgKcBW6qQXMjHVoHdjGtCiOOwFRNX75mPj0uMSpuWG0NDTLEIPlsmjTvjo7jxKkY1BVxuu6K
k26JUsE1ytRI/FBLE+YcBvhek+aOnBLe4zafe76XeYIqtcSUBiaB68RyKEs91DsCpofHShNKC4ZP
vk0gvfyYh/OzNpuRp3kbJe1TB7UQ76V3MGUBziEBkVAEAN/RkM1zf2R2ukfCNa6S0u9XKPLZALr6
A+H7IafEgSXF/ZOwZ8QYinF54pXpTPnZr5GoGqi8CFJ5U7Gwtiy4+3VVEZFcV8xj8qy9kKsJIL8B
qs3UqOP1vvgcM6CiQIgIneV4oFH4mRaGdDm9wIBGjdUj6NU1qUGSDEh8hI4doMPCx01YTe/Rr1s1
exmAKK92RS4fR+ODR9Iah2/30xvxZdF1xV5vbUGY8FO4MY4Lbe2KRvGSpaleGTFWCSbs74XgcltL
GLlA8yVaLBqsvyOsieuakzEFfOEFBSkEZeQu2StwlFwkpvUAgULdUeQSp2mM22bTpNYRccB8SMLp
UjEKBmgpwFVUm9Yf42UOTQp9g7bKoJCsfOo7g3efsyT75Wwyo3mYD40fWWc7l6cu69hYF1587AfJ
qU7kJAjZhpld+wuwmzqgs13nVNECzwHzCTLPTcn8MsTiRl0lhr3rpG9lNIEyIXPLg7Ery4oWgbY4
zrRaVRV5rL5l98Dmp4PLJMUKcYVno1JIDzvcM4yPjL1lyYvrpv2JHOzuZClRbmuTsaGkDNz4A4zq
hAxdepeiys+yssUOkcCIn4ypbZX5CvNpZz3GtXuD6HkxdHkhJtp7Dys+GnLXw5tkv1L6ZnBxg/jB
I8kVOiTbKrcs+NfMgVB1Z3QS1r4qupoU4wlDdY8HYnZBXULl5zGTpB/2pzoDY+q04jlOuGGLQbHC
Xibh7SLX6BfpTeyufjpNRp+AdiFD55uVB3FjtQlrWCZfsg3YlgGdz2kU92zP+6s2gaFIA6czmT1b
hzl+oRbxzUBOAS5FrBYoiaFe1Lbb3xyPZCqT2WXUNQrnu/2YkFaPCSO6hMoq93QU7IKJZqHYcEgS
iZ3yIFwdU8c/1ywMTPekVOEj1RzvjJZiNp2BdrAAJurEhtOGuQ5OS8MDixN63yKXQWH6U/KlJhI1
eJh2lQNrgfLVhXw301eTWMdElKYdk0pB95j+cqpFOPTctPXvMYawhSDhvpm991wBQuat9eIl/ACR
9ZUG6aNM0MXMoc080Es/zPGFPDfr3BjOCy/CG1g2iftKr9uydZ6COsXUH51dgMuwDqyccIiDW3C1
+sZ61lqdIjadK83jmyTTCWXcsTGNXQZ+1M+n1wp+8rFSf5iTEt40zyhwrSNTXNYNUdjwQmSpPrFt
j2yp9phZHtwCWL8NrttMnWPjs7DFObondiOkBIAvh+bxweWYlWjoQTNQ1U5HlVq/W+DRth99FJga
JTqcqgX0k2hx75vug9Nc4E2z1w9aUB6Bcc36+c2qk0cWDAgTBTbSjl8i6ON3TJ+X3gXgQjD0dWZW
VjVPRTJ02xIh+ZYHJ68r4A+1ucQr8NEOA1pSz/gco/F9ojLPXd7EKK9WwVdakXfnutWRPJRtU8ef
/dTqVWAmz8JdJLKGuUVEzfS4hZ0wbwbNRQhr0mU7egepgV3K+GEeLzb+N7599zFTmFn1EN/BihDc
BvAUijT43RomKAa5bfjlTLjHILrU1QnCN39qubp0yiXtaQ+OVYzM2omES/WwnmG6UydDUWIc/G4v
7ErUTXXErhUvV8vAjFQFACjoUAPu9zWSoI20AUopUYBpyy/sgdKmxyreGUDtmuCUaaYRqflcODxB
yJ7RbBBAtZUjZnqja6nRR/dpHHmBuFe5ztzeX4M//GNbGfKDCt9yMq1bbXwH/ZlGONg5k32f1tTV
GJ/IsDC6+GJ39psyDYjSfQUZDbVJyomyosI6kSN5dhL05hVbznsWuAEkRQhEUU/lFmKeXOFiv2ca
dYks56q0ZCEguR6TLuw9obXEkfgwMP2BN2SL+IHw4JjNW3e1GoifSQXCK53ZiZkRqIi2OAtJKSBJ
AF8b7FRRItX3KXlvXLj8Vw/vbYWDO1wPfL0NP9prQZO0YuPw0A8oEXoilhC+ZLTS3ifkr2rdyP5S
aGVjZUiSdehp9rIDRIb6kptsYjKUz7BrKRSKgsQYOInzvHC/k7nclGS9rXEB2Psw8J7HckQx0uJ6
lW7/w6YhOzNpqGG9WscO8b920Fikfo28OG1hRKMYOzh9ekcg38AwFAtK3jIy86cYrRtv/CJqXixh
viBiu2YktGPPZas5wyxuKrausiVPKdcUMNaHDTOCWPkiIIPb345tFwO2uDahiy9GkzJVfLcZY+mh
YdAQYSKki2c3K/D6LxVyZpxGBxhb6bSnakjudVvfYtvED92b60r+aZLyDknRO66RXYbgjaPKwWYM
lgCopPdeyczbB0DpPA9YTPgwpbQBpAP/rfTvCJj+dOEL7aCI8EN3bGBd9rzuFOTo0ZJv/30Q/ZMp
pu8mdS6tnO9Rbu6sUDr7uEWhxitTrfw/tml9IpHau5WxVTHHr6UeVSq+G5t9CAR0Yw2r6CdvBmqA
qLoRhsxqhdCVrpOcUHo4OUP8MFgSUWCe/+n4ibbZJHcVm2UTnb+M0leA7OvZrawzaedMhbhrZBL8
eK4k7ry0B8BX04d5KRt+7bgXXyq0nsoMN/YEM4IEgw+Pve/adp2Fkj9AtuvRAzrhSkQczH2S/QwO
z0ccDx9YVJAGlcMvihjitASOyprMcMJKbUvTMzOM0YlJFxDJL5nYd5B375Fs/K4VJpeOX8HykF2V
4xdrlvEyxQjOnSG9jR3fo/f23YwMjNy6NergzyaIrB1ItHPVLB2I2gei6Lc1mrAiG7uNUZ91qN9L
B0YDZR+YlulKejqgFOBnU8mkxLMyBofZeOn5FSG2PfW19aU6L6FWLljEDPmbgXaL4cyG8HYgQ3Zw
KnKfFb/k4HMqmT5Z7m8tChhEzJc9GXbHcsRZ2RhoJIqA/aO26YciCQASQSxTtwxVz8BW3ZTqItLy
Ll/i6RLbf5QDsvUkRyxTc7sy3kJaSDNXWzMaBvNVlfqGoLHfs3SXESaynrC2tTbBgIVPtkEzPtsL
nBLmwS4q2Q1CNt+3Ake05bE5iQvnWU1udgowyq7VwB6FSjFi/ossLWHC38HngSiIjp6+1CjHEWpr
Cbo1ogJ1c5fFcpL8pA43ZrhUEmnrrGSPgcsZ83Qb9TxMJVZnEyyiWFYcuVqyf9HL6KabNzin4No7
K6SiiOG98aMhRId41rzc+7f6zW9y+2hFisOzeezxLUez+6eSfrAOHPezCT+d2d5ANbniBs23jpcC
Y02T74aI02nOya1vnvGtsNBXzcmO2nunUV8Jc34qJ73YMRzkTFJ28GNbEFEJ4eHGh2iBcNqFhbbo
XKv2NcVggRAPfm/r4AnPvf4qZ+PX7PoHd+KZH6aceVNqHi1Z7axJgJIFYAyuWS/77hN6dGRx7akA
lIl5t7Z2MnEPUToyvq3ZiCSTs7VmWq9m9HdJ2mVMLLMKr1l8A0oA+TMJSBAs76BVoL7sa4m2Vj8S
QHtgDKBPtZXWQJ+7BRh4crT37g4pTMIFjynhaSWonFYNww3F2Jn3FpI433/uHd7sDdyWscXf1rbf
DPYfitZTpxzF4kNVMvJJWXdSlY2n1I1Ppcmt64T2Ly8hNNXmZQ8nkj3bFF8Ts3hPO9/HrmU8seSk
6XOYUeNB2Rl+MR8GDOVrh7cFzOcBN2AfneaGKSBd75eJmz2MQcqFJKiSEcHOb2YFxgUH/hqNEZyr
ifeuSdB9svA+4/QJgtWfiGF4vPSCScKLw7F+e9Wc7xCIkyWClmKrvWNnulAHDCJ8nZbUCHb766aJ
9kWvv4bAr19zw7ryImXrrA4h2mRj5ATtozh5QSWdbuJlVhS1CAsczehbTv2h9SGsuon8HMkkWlXj
/EIXe11wYch6iOfsQQ+vSGCgsMjY91hjAEXUrdxNltWvsmvmtTDbc2APa88ZfhegVTGbkv2CG7Ok
ZkIRwl6I4bCwsKtX3QJtSE5hiLq49ayXKA4/dWr8nsvkVhAJ6CVhtjYE9E5G+qgsRH6cpfdEHmEJ
ZnAjDNaERZ4+URqx6Sdyrk4dUFjoTBokGKadZ+tA4fCClXEXFMgHTTMa9kknb3nqOttgeuqD6Zlm
7EzA6LSye5q8isSLzbAgX9yAbDFbhAfSeNgmpdFZtECTDJ5hrFmYopCp4uVGDmy8O2lUbKqhfKrt
elcM9e/URbdI1tAA7/gETyjeFC1PsWBOkvO7b9xM/44KF/CaujYKUlwzANeuxdVCPM3WAW3uDPVj
UfhyEzMvTS0GGkTskPpGyiSd70MVun+slLtp4NJx75zAVsGzkayBcJuulGi3dkXH2gr9OiXxKTSL
08TbhYS+gU9V/EZ1uBpCb9poG4igaaXnemTsYBoTV2r5LrKKP3yyWyoTCIxbfHddgBHMIaKQgOc+
YvbCqo8jizATKypX81JTiSkgXpgRLDf0uo2pdrEUbK2BDg32LYOpxAAqHz7KUXJUJS5psMPyK/QK
y6f1VZj1yVV9jTTC6LdtXV9zUXY7tIwvY4UgShifsCNfYn/4Zaf5k1n9duPqp8ZLu2GAdpwr3Hud
ySVye/tNB+LqaN5VXjHujISICtsPgYVU6StTNIJ7670aKjAYIj/w5oI2tPwsU2NqnkKeF/jgUF4V
qsqWO7u1FeYRRSoEm+9oM7mLPagkhKySsb/JBuArjvHLxr6Gi4+uwTAZONhW8N4Kyn2lfWeVmUC2
mcRegVIfzdi4WQ47QBV9DR9VXDCm7/E6NDXXjNwH1URviHTe9TRQ+rl7Xh9YGdttUJOrCCnF8xbI
J3/og1luox2053iT5FA5ZiG+DE430AREarFqRNuBHJbSdR3G6isaSDpEfw4/BYmdULyRHYM4ZXsw
9319NqFGbLqlO4Ym9OzHUDsdv7/3sobO35WXagYKI4S1J97wT4hjYlcD0GZ7eMxJHEOChnK2SKz5
6OZq37ptfc4tKn8dsWJga/4zBvNFiMY5gz6/lSnoSGWNjFgi8Vib7XQ3MFMZsJMeOz3dSHW/r2c0
YOjuFt8FrtogYYXRF9XPPJO+WdD55EzFjsTo6p0YxEtdGLdgtnivhj2wSh7QoXgL+Mr7yJ0L4Al2
vg8tVktouMCJ/2LwRM4A7wP2xOMB4dlqaQ4uVtzfJpEEeysXdN5pdykRgccKOSwxYOtRmvk+0d+O
Wy/bhe5XniKlB7kMT9MdDvOYoCGITBfB5o+sMKQn/adlJfTrRX3PxxjdCKXkYE7MiKVNR1ggZ8nM
QucUkLPJchxrMZidDAkmj46K2W0qusFiQKk7eNExI0oKAsgwhpqREyArZrAIVCZ/1ZoKQZYJzbPC
GmFT6+DvkC7m+Y1hXAK/BZgyTTtBpXZyzA0CP2Bdif0O5WBb8rL9YGP4aSjmaEXAONot/eqMNouS
imVuhPdtirAk8xNNRKcZmMYta1MAQEIPN/79sdjC2fvMkYQ+oZfbKFndDBge22I5JJmxjdiDTooP
yxe0UXYIZ4xZcm7w0gKYNO9s+nU4vfQwIpV7lvrxGcpocJmq6T1FwQynH49G5RPVSA+GLKkcu0Mp
wj9SNP15mCxKK2vYhSr6ZLFzSpPymmu987uu3HnVwi5YrONCdcyduHtGk6+YA4IP7So5GVTbUT48
agQy1PdEyOa6alaG69HpN/NOd3lxhqD37SI12/W29mnDoSP0Qd7uly4zJaXvzNCSmbvl7qJmPoQx
cgrEia8k5L3CRG13gGCHrUipcTtbHQPtDUdvQYcEFndpSgaz3zk+V23pbuNG3OcsIrCWBq8WbRuA
UJ5+hjhI+Ee9TSrcOqQjYUdH+Gtl0X78zjmp9lNIO2H2zqFv+L18lhrY27o/hW03vCZks3Un2m/i
clZTPDsnONLL5A1HrObjL9xWrQgSm89TBvTRr6pxU7lwGpIq/AC5ZW0LHz2hnDPKNaPZQTQSu4al
kGGgEDWK4j6L5H6eQgbX5DoedNK8EwvHYMMNvpAUELakVUDF3JHroOOvDnvYWpVI+VIQu3sxQL93
rBHHdwRr0g6ZtRN/EG4mRxynaBmaL1KT2KOLScBT8vIDJNkPA4N2tKdnrFF7hLtItjK4b6ozpmNu
dQ+1LZJL7wGAMjTJRc1i689DwLAd6/07mEvYMpDFRbYd4J8gHNmBGt+ZY7hfaBDbiiqYzuXvdAcF
ivbGdI9kNjmxlOlxQJvlLaUgCjNjVY8c2TKZjnaTvcIxrPdx13z5CAk8yAKnrGFUwDESbqhowyfF
22lruPdBGjk3lBU08NjpeP50dC4chayB+IB6wIXXMB/pAOhTRQxkzRX4VA30WqtIBzMfUw97QiXm
XeFCWGocotUIvvjV1MY6Z4T+qy4+DRaYgOzPA2DE/egZx3n22PEULjJY5V9rHymrQfqVIOrwOXVI
9p6j5rnUdrQU+8OnFcO2KxZL49T9oUfhVEePBOgCHj+39TqFLm42bXPyopzvkkaoeihM9gkT10an
grWlDf8nIU0JqRQy884EmwzVHEOOgfa5aVfADN2TaXP2yh5Dj1eU+kG9IS9fHI6Tvo8GMjCSFp62
zYMwqCp8dDti2rwhkuzt++baWPBDGqkkCzaOVtQ0T66ITaISXPbtLqi7gKz7++AOnm2wjURQvxJf
/jLB9YpE4j8YZmptExtc+5I701oqurfmt7km+TdnU8CtOM8XRERIzbW+ZC00x0kiqpWeTQ9DLo0j
s/mkR43qAdjfKnakPpsD41Zmy0RMhu1Vxvw8WTK8djUjO0Noi8D0ima3rommYjiSlTC+i4kFLeFO
5KQPxtGGbnSKqRoJb7ROTL31Nh5iUrpHk/ZKfosRxeu8ZBT5NQVsPQXGeYajsel4HrYY3z5hG8J4
Ia0HPH59ii0HP6clivdgwlyUe1eDnXtCvRNj8rzh2FmLWdRPJmGkLLX3XDXEJ755sol1OAy4odeV
HvxtPNobwJ/FeszscGMbw7zJmMJcsW2uWLKLTy7d0ojCXMcosQNCBvx36p5w4VFCJgNC35aVJmZl
YkbJMzmbjnFJwzB7dMptpdJP6dXFZQ4eCZFP9tbU2lvCGaYj4djrkb+Ph8cfdjksmBWRae7b0ICB
LwXiP9g0z6XpPooeyRuuw2ydKZXdiYIAxmlxQk0xH0GAsxZrcHr10XxoNngnaUkyKqYZ/48VXnri
NbbAtSJ0fgu6dZ/FQXGJ36I2OaPsGI9FTvykGc4JrrYGvvBPWvaIcniZ3AwTD6VQwDQ9JKdx523S
quJpXijerUp3Uc0MTNiMrJMF1ygQlIkcIUriW2Qsorrom1cZljYcVexPVcuud3olg1huZOqiMRL2
edTlnoy2+IK2xCYOtOOoq4tD376FwkDIaoOdTcbDvKj66D6/Ricv7qR8E3YlD2whoWN22XZ0iAyF
9fOJbhGNfhUdnS579YsGFYVy5y1+ndtiPZrbVN67fH2BYnHb9cGHN2vcvjlx0VYdntK+DC8sFn2y
MsRZM8nZt3VFAlETHEOvRvxtKJKISY1jbZV7J68bg702cK+Yg9sf80V3jIGBPE2DVA9k2+uaxL+z
m7GZaXwGLVGh0nU/cHj2oeEgu5h++TjKCU2c7yLmtLuR6XFGEuUQuBplhoIdqrpj7LXfML2zLfUe
8NO8AhTHNK7MY3dP8jjTxYOI7U8jL/vd34/Ksri8I6pSVvU5GWZudhU6co/Ljt4QFGqRvSTVx2yx
CbTvjs6Qv8ok9J8QXj4ZwMTwKLvTSwjSO1Il+l+AfQfVyw8E2j03iufv8qwY8UIU9SFfhJK8yVGn
abJvnMBmiMGRde2Xf/39L2RwmpYsK7bJctVF91XlENy5RUyOlPuOtS2QhU5RzEz6vMG72zyavfln
DqknOTtYTFgq3FEVZiD9/XNWefI+MqwfAAH+uRPzcxB7oFASEmFF1cg7L+xATuAqMFG2jXZyaJbr
qMuAaWBZnL0weJ/EVSqS/gikua9DEpOc8S4U1vDclI23bnseHhG2dE1GeYMlnR1Hn8X6OL+Xbpos
Rhu5Z1GSIvAUqJfJGyHeo9gzbY3XaVwCc03pqoI8czZWEXqXwVVg+jlvhMP0Icr5n8yGdszcWXrg
/+mtnHoo7U5dUd3npIJR9WytJiS5ayh+Gzybu2Cgj5AZlOcsdKBCM+krKEwPCB8R07rgeJPxDdxg
eMIO+GCUEVtwXYHg6899j2XdHX1eA6yq1pyiP4Q8bxM+kX8nBIm+TMlYmY4RcXP8FUCO5qzr/V/v
QT+DojxYtmFe56BJ9qNzn7YNoh2T5E/Zl9mJ+JS3zNdAgRdWiWhLZLA2W/yIQ3RjugGwK4t4TU0Q
vUqLbNc6MOFwOHeoMHqVvzSOi4nCnZ7ceoRfXKeowLqKLbVVrYvKpmZwRvM457y2yfs7Gh1bzIm6
dicbIlK9ZDpPj4Zd+CsdTlTrJd18ODVYBGMgFnnWrKUlkNR30UEoTh3EdGTsYGWLLmXi3UESpWDn
Iq5dlwFzjUlqHVpsRjDFuv0D/M8zsd2rrCVqONX36Cv57uB998HUr83cwVWsx4NtxBOXEPJKX9Fl
BZVgNNTIa1QwotuGfsswpO7XQ0/CxBBOjxjILnNkQh2fu2dDM/HJ8TuEsXlXWuGHoYtvYgm/UAmy
CSMUZkotytpA7H0FwlbqocJBPINskM7Nt+XTFEAX5Em6yzSIS1OMP8IjGJZe4y6brWxtj8OHn/gG
C2R539gPJPcV9JvwmDIslip9DxxCyyAtkPc3PyVV8h4RqucQmDC1pSTZ5qL5gO8i8yOaY7VVw3fV
oPEGfbMzdHgs436BYNCxC3+hXv2t6gksWYnZ1scw9v6gcT0k2l0UMC/K9t8Y8RL+HIYMMuBI5clA
OpgRIx1qcpSXivgEcN/UBEHGArMxGTgy0E6U7F7qMCz2czipPTODG6kuZJT0dn1Xs8seLFbS0kNz
ZxBZYQycy0YN1NeeTBxFDWMJXz/nABb2I0XjsRPZY9UYF8WwYW2UE/G5cbH/y5f5/4BCYinbenr8
1lGR/1fUIEyy/zOgcJHK/UtAIX/rPwCFviXgdJvCWyoy/uQ/AIVKSOiDAuAgVC5wS/8bUGh7/6YA
aNkAA82/uCUwP83yrf7n/7Dtf7OEsIWPVdoxXV/5/y+AQvtfUI0gervKcW1fWVL8A4yHwQdRboaB
ZNZR40rWMbKygDpjhFG90rZ/0EVztXILK5KLhKbEXQeUdW2lAIUY8BFNFaOkGmV7S+hlWPOwy4kW
R6nnIdWZ7vitolONinM/4L/ctaP+Yf7QXUNWzXY9PmZBqQ6FHzE1QZK9p3PtyRKGrZKcRH8f+C77
o8Qkjcqfs2to3/7Txbr/d3TVf+Hw/Ytf3xOW47jQGRXUu39ggNVlqFy/rfW9sBZSnFkzf9boqVQX
cMZdi55wUnMmKhFFjHnipcekG6/NBE34w+68E7Dt82jB5BlcAyoBBm7LYPHxf/kp/4m7ZREyBdGc
tEef2+WfKJJVESLgTNP7pIjitZthb3R8hra1OcSnvIpeZFFi6taTAZiWssHP4h3m3h+ChoxtOMyf
ys/qA+Fy1or1fXz6738855+BTtw45FjzGS7/sdzh/xmkxryuqbTVFPfoV6cbrOJi647Db1MsoFfk
2BditfUmwWFGIPV4p9qe9BJSfkqk7CueyuV81FeZKQTMFkzslIlOXDRAXkv9jHaZkX7+7TQcUCHk
CZUSkcUtDWY4HrO933unGm/m2QjIqGt/O23jXQUWl3NO5PZjLelpo2ix8nrCZWxA2lbd6XHNHpLU
G6Ym4DgQuzazlOeBNI2tD/qShan3899/SuY/okAx8EDr8yx3QRlKx/+HWy0L7GYixSe9z+vevLlB
+Ok2fUGNT2nf20uULLAm/DRpdpAECm7YSxSvvkK8gfMa2yUzAMYxOcv9JLgNUUXYVGch8FbG/6Ls
PJbjRrYt+kWIgEuYaVUB5R2NSGmCICkK3nt8/VuA7qAldbTiTRRsSk2igESac/Ze+8GfGXv/fbnq
fDm/sN64XNAeqgFIbAbT/YY7q+Uq0kx6orc81fI9b86ml4wTgAz25SOS0tSTuN9JQZO/1oi6WbW2
95TSzlcSJd+11nNfQIsemuQ4mcwukT/7uDCUD/M9Njr7RdeUyPnvi9b/oJ9psqnL0NlM01A1eRmp
/0D6TZFpF6LBiGdqNM3TjGNKF1n3WtNpO5b+EwQdJ5kk6xg7sAjk1oiemqJ6Iocgu3Sa/VVwYqGP
zP9i8S1H+DkuIU/Bi2iXmIey6kswpdNbj9ZEA0GZoBvAmKefpLHHlC2CYzo/Ww1Bjj/l+RnRouOB
STo1JiOumkaa0KR+ZBr1InIE06c6zBygMSe5NMZ7abJHHSwVNwqBTTXeaGuIpnVnEMX63/fpD8in
pik6+xJNVg2LaMKZf/vPN1aAAwmHtrGuJeC0PYBWbJ4dlj6beOZ+9E1XUToecdbn+zRSu4tfGC+5
PIojfTF1/ZeL+YOjhidKVS1NEciX+fq3JQg6uVRThKuvfoGvyqdV7Bfwi/DcytABkC143qGYr3OM
VGXfS/6X0CB3EkEBvhzJ/Pj/X858V1gQVVZY1uVf701DS7yFc99fRzXjJYRiCeavYiJLZCZcfM1G
Maiogmt1thZnDvHqISddVIs2X20bqf3bHVLnx/HLu6hpzB5QbgW5BewI5mH/j2ENt9rypQJakNqP
D0Ur5xe/nA60/JIu2Eo61kurRkfPmWCtVR31CILVvkbzMI7oKEGVZJ2dIAyN1L9Myt+bOo9Bprtk
Fm+SwqT83ETDqpGQPypBKv62fP0xlWjsVAwBEZWNC896XoT/cfkpI6poypxc1HkC0C3JmYUpJhWn
naihI0QJ3TzFo8xcxIRmajQqqZwDyuie/vvZ/oke5Eow/1usUpalYBj99UoU0fpWTvfrGldGdBJ6
RwAC+GgC5broEgPLgf4Eu5Us2emY4hnVA9Iw88KDimEIwpX0/hq3waaJ+os/wutng83NGyzI+xQE
wiIY9lI0XaggsOWnnbIjvosDJm3w//4gyp8THUNTMzRFo1SnKsvf/+OWch6zAxzj+pUGQbSlpQt/
o4m/T9LA/GWT6e5DbhjBUj5q2hOy6eriezSRIINupjFLn0EHIr73BY6MwkNOYoFL/u9LVP/YtGja
fJs1U8FdrLHH/fVey+QbG6MS6leuYlN5PrVU0kZ2XUnfP071Q4XXWjHyPQjwkBNQQbu2yM7+iFyv
mL5WlT7esTISutPjgqgJ2+lEZm9LxIKnwGdzSeHEWV42tFewAZKMoMBYRZFB8/i/P8o8Kn57/X75
JL+BHlurTLu4D/RrmhqvfhAeFDv6y+5A+9e7ZTE82YSy6v4+MpnMosryLfVKDTW55YFvACBW2NTh
w9/EChCLTsflNwXle49PJLaiz+W7tlTC/spwZfgBBPCub1lipb7eyX4FoJROZ00kuqukxTbyh40/
60U6m5KD0ot8X5jF2/zi7rpQvpR6lB71qKpcNk04GexXDF03Rc6lU2l6iF7SDPuGpD39991V/u32
8i7KLEks27Lx2/RAJ3iyOyPSrrqqNc+RbD8qoYKgrwqxNk4h+1m5kd0Kbxyws+qdOo95aQwS2XN7
pFJtTqgHs0q//vdlaX/sahm/HNhUDmIG27bf9xKSADqLAEu/Ins+lTNEoCEJhB6wKo6FdR8LA9dD
CtkGcmd8K2M0FhwDiTLItC2NfFx3LfAdHx3oA+3NZe9DpfI9MWBFeXUVbsinhKSgoFyzOkIp5teg
D1lVZMUTx64qkdvPm9LIRGarV1q6s6yRfYdB2Elu+vaXyGJz0qS3v3zuf3kcnFVhItuK8S97g0nY
ohdqrVxVOqNuOM4ePbk/NaUcbrUOgWGbKlujxsQIY8NyTUgD2Go621FycSFV1N60BgqToBemo4GQ
tD2omjLSTig8gdOqikpjYbLRXnrZjoYR9dBk+rmeRiX1WTgFJyUrPpY7FlXqMTWl7GKU0Z1mOHbV
wLD+sh36t2WBs6+lc/w17Jnl+utUNVkTdb2Yj5wWX2jxE09uy3SVTLA+JJGguJRE5nZejnc9H76F
rfUxSXJ74kC7KlCqnUMMmsTrEJabB0c/6Z+TSrecbqKGLs8bqY7gQMgD8MoJRYNN4LZFYR3/8tzm
+fS3WcqA+8v+CaYuT3CeYf6xJCSFPelSqajXZdTwtGC9llJ6HKIe75k/yqtlP6dgaF97XlTtK/nB
82BqCqBc8XgjIMtayRWmWBMY6j4jQggvcV67iqY8dKh8V2lbR3O5PjoxJb4ZxIzBPJCYotRmh0uM
nl7HOSQhyZHcdOMvB5I/z0/avNZRLtF0CHma/Ns0Iai2qyXyjitRVOSfTf3RQOu/kVL1A46FtbYM
cxMWY/pzpIqU7MIm+TZOvDND19WH3KJ57XUvY4PifmhFcEYqYt4lsKR/eRT/sr3WDFZnzsP6vHH7
/ajXGcUUoI3iUoteYHTSIWbHGPkHvU6OmATtTe5l3LjUfhwl9DgxHQ36fLuyJAz+v4eFMt+W34eF
aemK4FxkgIyfX/d/DItZcJBUUqay+ZKQCA0EBMuIypRY7L3UPpsQzl1szATX6zE2MBUZThAaOi5W
RAXyVNu7ag6JIITC285NTzPVAeTCefjbhf7bvGNhhaEeCs3eNub5+J8XSv3IlwZKxr7xGhQt2E3U
bO5IF76ZKuu+XOO80aTl0r8gYv0C3dq+tzUSxhzQRlD+feP65xJAhU1R2Lww7GzE0L9ektlWrakN
6nQlhxz1ckKYaukV9raiwL6iwIXjOEBBMxEhRLIt/LFGTpXLUkWgmyNWYQkIwp9Cdav2Wuf+95O1
/twycHVEkxmclDVdpxD4yw0zaSY1Jm2Ea5oAi4TgKEFhlguA3qgBkzbRiMjEFC1sFDZemX80VNPW
Tc+ZNLVS85DUHj1LUp2aFnttrmW2k6KR7XHyIeGglyxmRUnk6ZRO4hcaJsVX0CTKBYpHmFczKmK4
4oaT1nolwJcg8SVilODdfJRZoGqr+Lp8BaqMbYmmAmaJysrx48pkc/oRUHqByoeKh7PlzkwVw9Xj
6qwY9A5+HvYC9QZ+QEIthScm8g0U8xUlSj1uzxCQNbggh3HynpBFeEgNd/LUyi5wCdToYtgsU10J
v+wWBtHd7nrFNYu0oEma0EjOtCeSjTUIvE3iVETOr2HZUwjygbJKRR/tJLRGWLewdHVC2oy58qbA
od2Ui01cMtzlEVvYRXCqqbqjEIcVhWAxalH5f3nMqliG2a+vMFRjKjAGpHFDQ/zz64NOMqClUCr+
N7NPxRBcSnkHhiPcivJbLeR41ZoFIJ7ZrFPAdtpUEspFwFSv1pBi5kiKh6E0HC/yzYuviVfdY1Fv
54OqLLM0wSmFcg3TeaMBEnKU1KSznxWonnrdWIO9DJzxEOpy8GjZdF/oLF+n0P5UNciG7D/xtMEh
XkOjHNZ9qwBpLso3iTy/I/DVVa6eAQv1t1aCjFzpFBQ8MFijOnRHv0lQJJWXJpq6uxT6jtkTjKlg
q6O8CUohiTpl60mgECW75pAW+/YmIC/iHI9lASaYAKdyrgskpiRjIvWkTQrdGvgx2CWZ1I3TUBVO
jCp1Q0twZNNWvocU4NZ9PRSbyky+B2CBV+bsTELbqG77uMvQRyDNJ5vtc1lGVXnsP2Cx+fx7pFVh
CGE2s98B29wSCa1sQkDlENtOVqXGJaMGUAk5PDMlQfpOyaa5aCovki/irVRbvovi6gbgpHZA0OG4
Wy4+pZluDWiVxPgDiN+0s/Two8m6/jwI61Mi6QcjT/acNPKhMfjJdYTkbCnKJaRsZfhMV7ZhYjke
gF35Q382TIlXVU2+N14pbnrpv5hyZ600kpBuS+1CtVtscDJqUlWfk+cC+SntLjOo7lX12tksRxet
az8t9KzbGYPSS+MHYar+3uh1NGIQ+3KKyQ6weFgi5Sx71L1x64dSAeRVihzUKoNryRM2lHpPZ686
pXOPPmdfS+aGclFqCiosm9HaSCe+N0gbSAVc01QVN0GPrBya516OORfOU2s3NcrFsleqP6YfZu67
Xd5tkE90PDGKicu7LiOS29a0BFUo99uePI+1ZvBgEoXDwjzSpbyo+cHABSScEAYHqEuZqCpGsOHN
sLrsmPnAZEJmua4Z4F4m3n2sBpBMSYXxGo0+CZo1+lnSFxz8LEnVm5C7Te6rD/RVj0/+xGa+qO8t
VUc5wTXbKPI5nbcYQ4m2qEmgDqCN0p0gQu42AG8Ev5EXkot7M1kFBByoMmL2oqGA05KBQLEp/VIi
cVoHugcOZeocaPiV0yZksk8Uoi6mTCahgTs9ESbQAg+ZPkUAGvARmPKGKEJ6npajTeCxRNIR6dAo
w4t2s2yCZjEIxFSGgnctjcTD0NTBXsoTSI+1cNNWF0dRyGfqDhS5ZHYIeULCaxADpOAO+Q69ac1c
p3P505apUZqi2VWsI3P4rjiGibxnlCprTIeTKxFO4ChCfskivToOjdU5yygs9LF3PfSiKszbVZzF
3bqwvQisZyo/TE30oAUDKJ/a206GQiL6vK30vQ4wv9WUqDmb8VL0yYmOgnLp7Cu/qntSFf07tBi4
isb0VNomksk9jKXakWzG+Pyxgpp04ManNT6UaN/ERXh2+xJTAFlrc23TJm8dLPEckUXGxGC8EpFB
7ib2NJdX6ur50nnZMer8OmT+BPsBHz5msSzv/EnZL0MNUZu3zWv5GHrQHCKyOjY41MRKU0C1+Om3
vH21BzAMlp/sllOOKpOVGDfBPp8HPspGCRLDPLRNRRs2VtL9sEqEMkjUT2UeHeqo1EjZpcWx7C87
wFIOzg9vWxcKOgpP/RIwNVlS+yXgvZd0mZKQ3ewHQUxnwrxHqaD13EiPt3LDrNsTDbFMdssRL5X9
LbTK9CDV6aVKs3Nfmc9oO4szeYUYTqBXrAM/xNGl3WPyLZJEZayghZirosurOE3FJdVCCZOYZt5L
WdfvdZu9LH/XW3AvetR4JzyI8sZIw89Sjadz1PrHoZDfZxepXOR44GzuAdqR6jGDPonQSNOvWtTI
m+VKs1bSIHFwUJu6dON19XReJlMZ7UrXJOlh+VckSMA0sPqz6YlpHY+tOOpqgeAqEvc4tr+jOqSe
F+WflOKBFmFnIz8RgjCS8IcpEM7yCBLZf0+NvMDwnxZgYj1Ou3PRcqllcmiHp+YDRjK9c2XJI0NH
QV2CFDaNjU/AZNlZzlVEZkjoZLP63+YwCJQzANz4lrWNm1l6CpWJk74dEHjUVCQHVKnyZRmufV7f
Ctx6St6UrwI25DmsTWqLEzzNdByfAZAWzpDi5BVcBJRt45FoZ+PQYYCAzkO2fSB/SaOxOE6distA
BzMIGJ0zOum2e6q2mIhlhPA1/CVwzEernOkEZaIQ25mp40FnRpomGAtRM3zkOagsjVg0NwjTd2qf
vP3zAUcvMUAXie65y1Cc4jeltDD3Bvpx7JoH05/GQ6UT5UK2xcEEZEmqt0X7eJKybY30GhG5Oa6M
NqvcAQX4GhrpI95efwM9pt7AJsdZVVt3NM1HthXVjlvE4jnQIhadgqhGCV5IuWW8BNzKm4jyMzEg
P+pUKIdlk+T1nbmRgEdt1STProRe6qhEl6mZlxuSh6iru8mPYNoA0NH49zgJSArJdf3seeyp0j5K
DmpYcV+7EXQ05jsjn2h7S1K+q+NEcgoRExdf2/lm/tFAQAO3InncLToQCM04vGSe5j/EVYpujbAB
6qX7NCsfEt/XdmHJsMT/krJ6UBWv3r2qss96Zp5CARmtExM79rB10QaxIMo1OeA/GFNz4PvgQecr
Dh3+tKHxSPKILbHuOQ7t8kLsC4VQVE1kxc/nYkaAzPz8UbNhBzbU2ljR9oCi/EtlF8Ry19PG0CRv
VZRhfwujqv9oRkR5s1gbNt8dmwciQCMaDwnCW+g83kaSrZ3enoFnhMcg7ZEZxbACqRPeqhxtODwG
IIzz5KS296yo4tOQE0I2n9hI5YJnN9ltetfT8G1Z5uWyIJUTMqtFHkeBX8ijBXpf3mtOP3sf+N1m
Kdkvr55Bq+wmTRdfH91usNfAt6k1/ZyGWPTm/2r5doF26SxEjiutztmpy2F/lbJgRMc9fC4HjeXV
m8wA+1RdVE5YJ+FOlWdJc/8NL8qMV5j/EBHmrMIJMiXdTERO7ZbZMgg7c69W8t0uOWRppXFRingf
kzRztnycCxi71n6bjwdibS3WaqQReqk4VDfM3WTFymUsle+JDX5P6vXAzXiYYWuMDKWKmVyrPMfA
KYIqCadsgSaU1dUKCJti7//sETljtXbmLgtX2en+dkg5ChQazuHGjzZlwq6QEyDqCkRFdIyWzrPc
NIcQjyXQ+0FB7IHQd4Qd0oZzB2l+nZNolmxMFfZN7D9S5zf0a6hyFvpuuVcKVui13xXlMbH1ctfo
6XND438lM4VuDX8Amlr46TGtO23TpVPLmoOeL6N25Cs9rhP/q9Akupyj3W+YnvSVLNqv7Cc/9IHV
zpubaF7o7YDaiV0jXb06eIqtuptNOsMtLpKbAuhm5RWFdPaTQ5FW7U7FAjSJocAPnqKhFYa6iQ1e
igLYCnEVRAZ7NiGOud1mh2VATQGzUDIBOwIN2aDn2DV9r1zAGh3p0MLEMqj/JUH30ENI203YaYsy
bx5sa4fNg9T5+AVQSweQAYQk1nB6w3rxkHZGes50L3QzYG9YAeL3UnqZFNL3PHrRFxC5axLyLA6g
1g7mL8F6th8c0EzeiWOH7AoAeSX7bKCXxZT6v+QC5HSnuT/LXgS3Ryhxqp9XWtnHmhFIHOY1S/ku
Mknb+bjFVgXYf1cF2S9r2b1rHsuOEOI+7T89xhBZOrOfQbC6E0j0PaedGqAA2OPzqH8e3egSGjEd
MJjFiqOjKNl0Qn1kR4WfKrch2pZDu13q9L3CMKxxibg1SZUdDRSnyFpvy5ZD3mENwhaTA2zrGzEc
hR1vk6bPnSiiKBwCLHqYTPJDJ30qqSoWqG8j3B1xVQPd1FT7Glk2UAZOHwpp5oCi0v6w1B6MCSl/
Xek3OVlQ6PzfI+ERdQmMkxnjcUqmb2kTsgHHpbIGnHTqz8uJYwofQsIotnHgR1wdrjk/9vddNH5K
Y/CZjKm9h17LTKW0PAHIZmRdEYxDYM1oyurPHhVpByiUOZTORYxyk6fdwY+PdU0Jlbv81Y/Ux8jX
X0qu6NLqw6epm08hvcNDwzbGrTP7otuQmCJNltFgGi/lANWB+hyiHE0vuNE52XYoeAsrHJGoB+El
zONm5Xmfso75UpMLGWRd/kURrxVhJLEwdlIFSDPU1Adcsp0be1PxLIXPQUdOQhq+BFoNAcLDmtvQ
XptsUT4su8aa1tmq1+0TAv8GxE8KcUOV0s1yxwVNu0scW5uyzOOfJ/ZAi26iyfSLHNxDu5spm70C
DwyeG32AkUAGdPBNEryT7h5tiekY11Vv0831FRXkHYzJsugDJ9GVnrgYejymh3keR51Yi0rV3UDX
qcWA796WsvbhSUnn4rWYgG7F9ykhxiHMeROaTH1l3wqqaG5sD5b5XYwBEtxhekDdezFBhN5Cxkel
dxNn8lllIuK3cOhxQUtxvF+KD2bfNpsCthhFHUZCmpr4SOFVnLTAQlifhutAti6QB+I7LSggp/KN
Cd1Hqgb3Zxw1DnS17qBAYdcQxMlGwZv0FXVWue5L7lkTFt0B5su7Kir7ShbH9xgPirOcfPtUfsyj
EKYVTMQLR/M5JKWlcFkcmgHYZpIp9S4lgX7rReEjSbRv4ALGS8u5ClNCnXEDKFwvD7DtxTfQUPmd
0IrR8lxJQkgcUjOY85RD/DVzGERGqm93o9vvbYhmFa7Sxl87C8MZFbFm3QPOOPqEKTlEYVGIK0ye
D2Qpjpn5rpnyE3hauoHlUF3D+FJK1vcksuJHtYXUKMNE0Ee8bTQnz+UYKgQ52m+o+Ug0UvJvgUh2
k+G/0XOIn6x+RrOVDrjZhrOAvJK5gRepMY4/188pWkWYWjaYDZXHqBqQKyT2oclqlUKJ8iXX6/c8
nvy7SikD4Zh36dJ0dHTRMxclNQUPnJtvse4dwF+OMwatuNc+mNlONt57vWePpLJyeE33TEme59X1
QNcGfzs2crUBVBiecbaY+zJJKH775bjnYz/6agMBjzTwRzulW+L2weBdSyCOAsza0Zjq7wD+TXT8
34VJHgbrha7HyTdZfq2nblvkmvG9mYy3yrOte25IjjWDZkH/hW7KSwUxLugofCWvlD7tfY46jhkl
eUVxGe+Y61u37RhkUEVyfYiPfZogMo+adpNKqebEik6ejZH2R23Uf75OdS117lD7R6GrNjE84YRJ
sELJngU2YOE74MUAS/egrQLPrZUg3jeITa4RasJVKvfaHrsLpxrON0+ynH2fUJVPzIinxk63Wcod
1YMWJTs+2NVkEXbjT80n7lM+lzdiOfGat3LWiDVWvaeTW568EDlU2TcoOwLbPMCFoPU3JJdJ1X54
wPB2SYMawEpwTAeJfzX7SHHCtk1OZmhHq2SEE1G34/BdLiS2TCZZlV1l7/pe3Xps5BPUDnR0UpVR
8mNKitsYieewFBt9DgtC3O5htH7rSw17oUGgUEmyEDeGVYKSBkYTdsvju0kGEQaYDdL03ahZmkPE
w0HycDSGc3ARFWJQAPpDg77h2kStGyT9a5tjqKVZDLyhbL5mDfhCz0zlM8sT4UijK/JQgYurwCOK
GyqV2O9ZhH2n9WrClSIOz+kQnUeletBrf3C60ubkkycHaNBfopQMRvIGcD7218mfvbxV+Fyq6XOV
6tQfWgIRNO9WNhSjWo3TyhwCJYeXbg6FQmdBPFRlhq5WWQdCGFoHQSiqiR5bnmaso4wu3aQVa2jS
lA5nwxUQnZdREEaVzrFUFX1tWOCoxufIKhD1B10nxCpKVGudDN9qLHcs5DC6JxKvJJKv7DkCy9jI
cyCWTjJWN0dkFbx824zUrGywb2YufVY18QuqgkG1JEUjrRSSsFjANtJEL6xCEr1PZbr+jDSbhK6B
ajFWWlVZU3ln7BJak1JtDedgr46Er4SkLyv14foonMHD+eg61gQhRDI6+zkiTCErDCwY4GTjU+87
zICeshngUq68OWDMImkMJppgi4RRPmRTFlnKYe6mJxy60BFUHGwILCtILkNEuiPTwVhLTD3YuApM
F8ScyeSdeVCc90hQf5RzFBpw825D+sIaI5x5nEr9EeoQRTwTT1xi0pGU4YJ4ORUpRH3pthMDSJX0
6lt7hP+oFM2V3RDM1pDQRh7D5JCdqzsD5J05xM3K+6fUsn9QJaRkVb+STcvzmJPfOObt6wGaa9mT
CpcQD4eVDgGaQgSGZ3kvPJ4cSPT4JML4bcIsA4yLZ9xK3dVnY89p1c0YOmtbAh9Yzul0oAA2rJeP
da3/iM3qLSDGzu9qMLfk2gXAjKI56S6ybyr/cpXPGXghYXgditZVTZDbJq0C1+7Fq9EIgDiyqiGH
rqydBbFnFUjQFpM5a+/Bh4zPkpPdSg9wQ4QJqo/lZNuokrcZX9lJdC5OwWRbgwEzvPjRn4iYHoPx
lbAZVu6MXRnkDMlRG2UVXEI2po6wII+GQn8GJZxR5sEJ1lf1Z4IxBkQMtMm6+WF0XbbDAHOWbA8b
VpQfBiN/llNj2kwpH8okPrFXrdglwOJuEV9ozjmGA27oGmg6obqchlTE4ZYe78HQh4zhcnSCKdoS
AkWMBgXiQy4ZH0oQdQeGwpvelmd4YAQbRVuTRtGWTKOtsDtw+sTxYOt1Y6rgKx/yHO8/YStS2G5J
cIzlTWSTEcQB1vFVo9k0Rt6uJ4MwNtvySeLjUxXFpYlVfQ9but7R8V5RY3MNCShdIUOqCuf0SOC0
XwderY2nG0cpk7Bcem22i+xHaeg5+swplCWx1kh/2SvUe0kNr53MgZ2bSUA3EUpdIK6Gj/YkIdzS
SNvjOAf+Re9loH4QC0djDgNPPYdiKsEnlLTEAPw3pL79VCY5pHaR2GsbFt0Ka15yT0rrMCrd11hT
40sP8R3hWaQc8hxULtxMGnAt7jeRHyIqFHarVlvAJh7hJk1/k+i55FT2aiCP2JDa4TJJ3jmSiHlJ
kpwJq2AUcy/IzcIEvPLIAXLAYfrrwk8UFm/tezB0HvahgB1CEQEYQw5Qq9Kj6BvyFlVmT0gZ6pm8
xYOhldZO0kN0ZGNinaBAvA9Snl4UGQOz8dFIZXyuQf7S+TmYSpeQ7lSUhNlaDcnxqC0KTv6xSRIW
jNg9ELhgWwsR7CCT4XLI+5Wl0VwgazBHONOHmygV5i2wAvQ/g0yhu/oKe36KMIp5yeyYAEKTWdZ9
+aMYyLttA112bTOzf34Px9YniAZxWL5VQT/YhN0ES0YtxGn5w+TMfmpwPSKA90y3hyFwwFD+LYKg
f6IcS0wFRZGNMdDZy3Sd1CPRSJziyhmm29Ptm8FLiPipC8F/cvUBWo2ZI5OfSwXh5FHg5pxMZ6N7
D/S2e6LbZvfxg5/k0nHRx8bK2DuDZD/4zfiIunI/ewXwqxnQvGkH9lL6wweycgx85jR7vImpAemZ
D29VhSat8Au6khzIRq3vz5L6SGYcjDqVKvZS+V8E17Xc2DuNI4tEYTZuCb0qtfAF+52rkaxaatYu
C0WxLmNkSVbdvCth6ShVXkBEKoBYR+Zw1mcYMeoCyqc1PJLASe2s+wKVR/FBsOT9WN3bCLjQ/Bso
NT7aBRJPS0ioDg0B3Q5qhlnHo5tH5OHmFrJvkOuR2tdXtarfW1F1hw6EC9A+dOBCu7RZv08LSiu6
yJ8W7Vfh2Tton3SZ598x9NKnaRFCKne4cGOP2WMmIC6yY/Rh2lmWQfuq1CiOtopHpjLeUqmTqOqP
B09WbzrYt2PTZxPp9RyFsjbIwc7hHpgluBqtlCYQxeOICn3FTwJSOtf7/JBu8BgP3zI6Vhub0s8h
A6RIUy8vV76NZ81LrO5k2PxYOMiEJXNC3cQj/G4hqcrKkurHKCZggC+SbaloksuBi7Y8DbJ2Mo+i
pVlF0Y/Y36rBeo1wE928rpUHWJJ08skjxffvaHNn2yDACmT7iw2R9xqRedGaLTSeEh2ZYTWMm/lj
pY0o9n6rGCdh2ZfeRjEYZjPlSs/ZpxttvEHsA32lg95cMiZQ58raRsr1O7vqxF26NYUVv9bI/1bE
RohHKZdYw+ujbnnsOxtdPmQZO3gDp/S2HemT9wGem3R0e88gVqnvDwaZqccEohZQLnYymf2z5ukP
VrfxEmJE/NSKL1XZAjILDc/tAeRpStvt8U3QjzH6x9Tq2HHVMAH1cS5Uzi0LnyO8Wh8BLHZHUztb
ZAZqilkelBxsFcfgwEXJkZ8Ds3yCHULhtg0elSFzyVnUT/iAr9xRohcJiF7jiAeUo8WfetBUbuPn
UOPmm+ebarOa2lRsh0D37z/vXoCHFJPpTZ44ihVhpD1DtNn1cxUXv8UlcEnAVFloRHkKM7P4Su89
OEqlvu9FWxyHmGpGo/c94Jla33kNAgCdMA0TvKETegbn5+RnRbco0WXJ3nOZ9F/An9r08jgPz2Mn
q/KrVgyfYycPJ7VElx5535bZhoQ26xjCIZUnzyfsNAKXVpCIUbUKhhOvo1Jbp6491Cd689jEiTCx
G7+5i8JHDtsEpFmTERSV1DeGTQajh0yC6ZuVj89RzGObTZyHYkSPtZQKVPbj90bxHPa+84TnT4lK
7YzEy1HnQMurRxE8zEnabRN9cNDgoNKUzbs3e646g8JKLW0S+TRSznGXVtho5tpRiZKXYXY5MQ0I
EiVpR1ZJDSVWTulHzqLcUOD47eUO7zjvqhKV4jiJyg08xCplrbpwh6x9MHMJTaSKAzq9x4D4xzzr
4zNqWFJ4wPysJmGgIEhBXiao+Jy6MS1e5knbLhV5SgnpjorXamlKlaX8QsuidhftXs/eYDXlpNks
w4RijwUI12u3EjMz/bch2oIS+Yik/IuRaq+GAli3bMAiSWZxUCnzglsffnZCzTyn+eCVDVEEoeL4
CR+eQ/aK0eqwh5jetKQgTxjZjW2UxlY1R1hg86eOUgh6y69Psow8Ot/7JkkI0OYBAqoEMMNkFycO
jji37aH4aiaoP3yQNS1blsdRoMwc2weN0+YuBqC5HoLKdLAtvTfcxWOhTjy2Qa4B6add96RwNlvE
gGaogLSVq2ueeYGzzImMU8zlocb5P6JHo2Mnk4p83uoaN7Orvi8FLX1Kx7XvgRHwQZSu1EL21rIl
wwWftRgl5oe9rKUap62bSR1r7fkTBNbGpy8wv4ljpM1l1KesrgT0BjskpLvkLkxl5Zqz6DfQxtQV
aeq73Eqa2gyP2bZWoxwehmNOdgSAZxUSIoW1ja7Q7AW4gI5CAMCVOlgwfJyjqJUdTeOeTkJKtQhC
HVMqJBxPsSnkbvg8noUei8gg9UlKi5Mnuv1y6eDHcUF3wbjFBZU7RHOjE6gwOqkiVDZm+cz6RUiY
T8c8EP5eUChlCwUks5N6p5hFLj5M9LhTlV2kwqqRlJ/KZuQIHwY5rdeGwurS1AkV9ZtEeWEzp5rM
r12yDxVpAAeYsc0LrcvyayGsvUwl4GmfsjE6rawjYUs6qSgVZngDxG6EYS5FbTJQaIvvoTqscekQ
tAPI27dImcKMRL2jbJ5BAFxrqkZHu7YiiPL5rQ1kUu10/QaFMo6s/KUtph+KVlPfSI3+o8uGj6YV
8YkW0Wp5hacqRbMTlx+DEetbmzbELUKoexIFLVpo0SFgKyaueG9DwlpCO6UCOhzlBfocMTzznx0u
TOcnyz+j9SKrtzIQV0feujTbEWCwZVzD2aC+DJZO1eV7zeuBp7N8qtobyjuST7MjZbL6ipoNEpwD
woqZ2AP6f0pYNj0bVuRUpu22EqApWrA9/0fdme3GjXRb+lV+9D0LZATJIIHT5yLnQanULFs3hGzL
nOeZT98f03+jy7KPdQo4N30joGBVKjNJRuzYe61vLXBbODtbIxejFR2Xn11x2yIW/so14mTmTN4u
8fVrLS5f7LiumHrXWxyMuzlp/ejU8HE4iF0LTzXLPGi7bTiaGzIdk22e9M4GxeS0QWZeLzw4d3el
ML6qVNQrXpdYMuZ+yzCu1Y5MoVtk7d8j301v9Ir+qyVsxljheNMX4kvvJCDgaoQl5KDrV/A9qDQu
UpY8Te4QquXIciILkUkvJ8LNev3amH+Q0Gkvgjugg921EwfkALJh+D7JlO2ssB+8svg8TmS/impy
HiZOtobTRs8MMeS6HRCHGDyya+RI5X1QgThxXI59NU9vFHwSQOhWtZ1yXp5XqqGskuXohclKaXxB
DYAGQqHGLQ7oYpeX1lYWJNYllLh7TAZrlM3wEeW4Gxr+FpirH6rsqP6a9i2RGi1TEuiw0V4lhxLN
2M7yI2s1ODVQdolOxs8J70xyMLc+G8sq9dxs4QSmtRVA9TQLeuFQKGj/A7UoSsCjI0A/Bzj3pIjk
Ui8cWp+EXqIKqYi5q58uW5HwOuD7fmJDQxx32TQ4p7hYE83OvER/Cs2CMYdX73vi4TlZUNMajXXK
IwCNedcBMco7ckZy8UreITjbQc8PbTVeD1N3JCXP/LHGIQxjyCnDb1rYObd2RjBbEmj1te05r8Q9
njvfchjihs9jQKwkKtTjKM1jlHs3fNAYRZS3LNrauKa5SCopJR+TdkYJHHbXEcdwUovVbcPnX04x
bC20vHu4q6CD00bwCHLRa+7Ba7csrGNV1uCnfRoiPv7WNgfbFFo5xr4s3jPuQzalqUduVuggEnN7
lxdzJUcJiU+NKXFKQIkelDHFqLxvpKbvRStXuR1dpxlpTnZDg6SLjXKL4ObrVHrI/fNDmaqCOUb5
dJnBBpKEpQJAxwZUDJrDrNb2JD0SS4Ro82BT7i7pmnKuvMgrQAEciUlJyyG4NwMLMsi0hc7lcoad
Do7hPku904+XDazLdGrrvNrbo/PjT12KaTePrhANldsiBRtPXDglEFeWmT3KGq3ZGVPLkETsM882
j4mOGASJ0LV6uRzgZjp7khIKpIOEvix59BNgXI6Qn7XJO3R2xbGZVd7sxBNESLjgYHVWNHiCJTGI
6Q5UzAC+OZ8PJ7dl3nlH29deDBdwszSy7tESvrEoic/elb3BaaPQ7WWb8rCElp3SquQ0kObRQEgm
kNB5O/EcW98OCqAK3Mp2p+UKMJNlKjxwhGfkWrKx06QiviVueCI5kSZWDfLRgPnB1YNeZ/M8zGqv
yNHCvY2ZYFZJaRtf757r+fR1KZJLNek7aZ0IGsbP6zQCIQcg19Y1IyyLdOQoulylwnVilfUyIgkz
l4SrIka+q0qR7aO2R8/SMW+EYZj3T43hE4HiBONasfz1edNc9S0nuaRspkUReOmmLxP/xC1kwu5H
NWZdeYMHTNDsr6YBqVLnsDixQNd+FnE2sQjcJcsk0Vygya7Ar0pVaRpQkYkroWjVM5MziRndhjqI
Y89vtlzeLciDgxWW/jGIom9xVJOAZTbDGYmKHzMSyu3gq184yQpUjXMIoJmoWOqHqKxp8hbVyR/E
ldaN89fgffYMg87IALPa7rJXOxi+TYK8b9MlbHskdc/36NFb9bWn9GpB1AA0xNL/DMaKrF8bcL6r
0l06cWe3NqB+HrUf9mkfmTXnM/rVJdLBEvDJmpksSg+EpHqxTTFXXdPYRBVh3sBuItZ4Fni6Ne4i
mxmuac0Sm6B48kGnHYdhJHrY6RmyGaQzj+RhwBxH+RYAXbfxogoKiF0omK+gTrm6KCC8QUvXl83W
QEy2c3uvWvmlNfKuyF5ipGYA7TYYyEl6OTGRdnbb3rPnIFHGKE9jAgByEu2jmWY8eC+ZbEnvFhxX
RAFEWkKxJfmr93Oem2loNrZIok0lijNnV5duhxGTCxts8agcMUG/eGXgrf7sHfiN4wkHjSIuwDGk
BfjjnaS8bKhsiDEGUTgrDuPI9866EWGjPHQJYtOm4+Dm6DQkSoMTMKBugDOoDowqVlsnofHce0Dr
KyZiWW0duaALU/nFsz2K5xYe2F2jhwbesYxGDBOziCI9lh8YRn73GbBE60papm1I9d4w0g4VnZ4C
3JguJoW4XWUbO8yLk19y+pkauF/wFNoAtaxXdPmpjqJ23VVBzmFlMHfSI1oJht3wuSZ5YL9zRkZP
SvO+tyQTenA4XiGkFQuYiMHz2OXEQUTRB9J+Y/aV/Szsh70CEUYoVxk4zd8xFsLK7bvW05wfli2y
7fKVV3mcTYGVsym4LidkVJ54FmbSPggGr2rMRWwWHzrMf/XgK9cxbAgVEm8blK2fLQYEqHRRkfra
+XI61DKzesoYDI0y68iozUokHEA3AQUSrRZTBaTGQEeF4+rRUQNTiwHBqTFvoT5S7ap6SciSdWJ7
mJVB0MVnyRfMAWdREt5g6VZ9/+f7Wf72/VumPhvfDCHFO5cTZ3X6PM2knQtZkMDZ+GevIEbDEQO4
p7ngoLezCpAP04Vg8XQDTVtfTvkk7jGFq9RBs6xvfqGvh6w2n/WKEkasAjcrnrOWrI9MPbsVwY5j
75HTE3jAx+opXnkFq1QW5RlqQiNb9yh3934e+WhIVbeqooZTS+Z8AK35Fc0BxZlmC0YI28HLLme/
/d+cUl5iZXavSvPMBIgzHyrja1ich2k+CF9qvctF9KDq0Dgw9nHp1GsXJt8GtdBFaZcxP163/bSX
eRAdMxfTRYxytM+CN9v6djmP6I2T7z+4SL9yABzeta4M6dCgdc13iw6dTJEAmJfnCkrAugzDlcqx
zaMzvZfMbhZeg5raku7WF8QJRGlUr3uNiVkSIh0b7aeL8GPkV6HIMqe0TODOJkarvb+9HOYqC4VP
PWtLLA+Mnzt7Ri7HytqAF6lCwfSH0C4KHuAw8/nVUpW25sz5off9t58UXIPu4iolle+dNSs3Gb0H
gOfONYv80goRU43F9E1EJdyKbpKcjLCFRlBPHQCgumb2G98YklVt5cTggFLd6kNPm4VFD12sKgk9
oQi6iFnp8porN0a0lTCnbJmBfHCVfl2UuEoWeAQMLTaf4N3dJQWpxpmGnxrP9pWehzQZqzBZJiMY
lJY4Hmh+0N5ANmfrhrCgtR+pJeRHDuqzidDP2xXJE+EG6Yx1FdXJ0kmpaz3mbigT56ChRN5Nqfm5
KMrvSKssZnW4CjM82BtM/nJxuftKE79YjvOm7t3DpQj984f8jZnU0eHkQV/UpWXBGfj5EZoJH+T5
hAL5d0O3ZSrbz0YS+2scVA1DX9M7mt1K+AeyIpwbIHSfYiisOeO7bU4swjIluPhQNZYFzTR89KMx
JsAFhXPWOsMHW/VvNgmH6zAvajw8UunvnhpN7wwmIbi/woRHGCystcAMB0g2IEiRVbs4aCa7nSjH
lvWOYbhrZcmKdMx8+cGX9qsdknfiWBaxYmxY6Ap//tJ6QWKh1iX40AzEc8EQfm/cWp7kpqhJvbYS
w8GHNtV7GdLEZrR0jNmQy3R/Wf7t2tGIHYBY+ud3JX5d+h0dcyZ3q9Bd17TffT84snB4ZKwqRJsB
kZhlxgiVyQabdkjvSa+aHzUjIxyDwzeVZ1+C9CCraGsx8x2D6lveYnHE3xevcq0FvUC2DSS34SSI
TNnmuvMdyzp2EeqQDyoY4zdfqIFdm6s6Y0ls/d2uRZGXW3pf2+dZ749s99DpyO/dAp/b5WlyOk4G
JY5r5s7uW8402ChC80drNanb+3z2yie5/s/rEsKXlMKBNRcm8v0Gg5ebUJchts6Xh1EoyJq5Mr4P
E9GvssG3Yc5Yk0IjlffCvLkcyoyMw/8H1/Y36yj7uaVTqOquZNv7+Y7TKkN359HLOZmicSs1dtxI
7kk3JHudc9qCE9q4KRhfD1NMlT+XqDnVHKGAhPN4ulo7gMfZrwuAc3N8V+RZIIRHSPRzp8IqezaR
XJ3MWvkfvfXfXVuIRsqyDXAHhv3u2kpwgNQitn22zVIcVdk/J0TGOaQPVZiAqDEANDGKCtKv2aAH
R8/BnFP3gh4C0CUNTcNt1sPk/+GoGU0TAh4hZogmzV3cfkpFbmLK8vp1XRr3mcvhVYta/TB72/75
NeCLt0zuT8Fa+b60KkyZar5UoEWhYYL007qHtrbvLtVTFqTPvROcyZ8wz+Yotowf1CbWmRblJ7Jz
jePlJP2Dk5R3O2I+TdjLOPOG6/6oMLf0Q+zd/fkdXxbvn8tqh9OxgpYEL2nWvP181zRDbtJCb63z
RSzZWWgjzZh+UT0Sz0HAFnkp9lccCh7GpfR8uXl13zylFn0xR7Zy6epjdG2G8Z4ZZ7z+87uTv6J7
wKoZrKKmMF0Hpf/P765ti9yeIjO8uWg1c4+BJOoBwjIT/rw7ct4aFNIcW+Xlqgr7+zILdpfVAKbs
ExPE/tSCXbgvbONZoPUBkEu6Ml19iNPaVV1YA/hXAmtIvdIaaHv8qR/jPrDv6zq2xltNaVjmre3F
ABO7zVdKWaDWcUwklxeve9KDQ6N19moW1f35w/+GjDCTLmc7s8Nx5xcaQWL1pjYUTUTTmv1Bd+CX
4rSkYyBMgh/QPAR6++hUfnB0JuHtL8OPJDbdGz/6gO/CQssX/e42cVzbhgSleD8UGD9fCFSwvTnV
Iri51FU+3fF9kcLyyHO4shkcKprNFXGdAZGi5zojHJHdJZiDN05D4WBMwgrT2QZ8Pn32RZKNmzef
PZ5FtLO3RVuGSD+GVVvqT0lh92sbYeHm8mOSCOWMOXOT8oJxWRPeZSbNXEWq85Whdc5yDFUMV3t+
jEYyQ0mrrbdxIR/kLM6u59SyyR6BomHZacOO3jxB5oGuGlx1dBx0hjIDSx70a/yW+kpY01NKoNZl
Lcns+DUJSUwPK+OU1LlxHfjpSpatRtxbLXGrkLgYt0dl5K9tx2muZQKwuHRRdJj7QVR+cm3yxroQ
FS3phqQvB6l9O/TqiXYK8sno7DdD+i0zk7OGEpfDUk2PNbvCIilv/czZXJT8UYPTNjLLlYXp8zgx
wqVFNvlXqXLu/I4YIosrxxgDSXKKSRkm72hgEi5I9CrN75ZewWj0OIi6wbcw662rf36fgpCcfdMg
6XTz/c6MkyPGh8d9eunAGql7nZo2xWsgvjn6gLopHmnSGNDvL/PkyxritHW17xALfPBefrNguNSo
AqShsFmB39WqvsvUlpE6CYU+gQRGNtrri3e/6PUDPqJud3kLF5TLG1Fg+pYDa7msYmPvptPDQDt3
VdXNhqRTWsNGPH1wYPgNYQTdoUDpbs8gsl+6GJ1Vy6wnixB1KuEhI4eAtBafqxTbYluU1ZMxeetg
QE6fQoTcyQl1eMB+W5ghXCDGlMvCkV+CBgtHkBfGso2CveqiD4uaC8Xn5+fdnfk+AhoZtCnpvFt4
x85zu7z3k5vA1q6QleRX2vxDGeNNrdvo3XjcSivnzZqVdgyQb2DlKJfC7Mghdkd1wuiH/9UYyYwh
6M1tgTdeCqTLDX05aGrggojLAP2ho+i0xhrsRNKKZzX15kli0bu1gCnGrr7KRWGvfZvIOXsMy4Wb
hU+pmzpHVVff3Ey+GezrW53guXVxY3f3EinKuvAm/5TY4mGQHH/7grOGqdWItsm+RH3EzTHSzEwW
Vahh66xMZy9RVC8N5NZ7HvgkbIu93TZPF+V9YeJY1UofcU6HeKCMHo2cYWSMwxr5c1WcKivfKun2
MPcrAwh20tEDbLBkFYV3pAH/BvUh2FbRkG+YeTNVCezqFJT9NU57voShye9ygbBUuBHEywL/Mch7
xJqDPPU1/S0NUOtNy9Rnm2hjsZlYolezmXFIml1W3FS6PRwcdO6rqMyu+hw5cBJhWJxckmzbfpyu
zTQ+Vk3TEsDURRuTP7GIBmU8X5rIRRebp8K66Qgw2ISqrveGNb4kNSrLYaY+pEXdLKo0pp1MLibH
hUAenMq9HfXsMEa0ncekvL0MO4ZeftZFyyA08R9G8kd0D5JP7B4br8N8Skk8MHvf09XaXszGOeKc
VcmokUSBfu1b04jNnDBYG50OUxePSBbf/iZC9HDTR6Rg8evhnYaiAWTWAVs4t0V/3tP8PjeZXSf5
jR9odMJlbB51MXJONK8G5hyHJigtsm/MI8MIcc59Uu6KnCTc1rT9DZEOjIWrWGzJ+aG00+7dyVsy
EZu2ITKFFaiyheqZLn6wwP1aKoMa0zlYCuhv8BPedRzsJimnRIvKGzq6DY324qoEZXQcjRE1owFz
2UJ6tyyzED0C6mWzINBi3qXQpEKyqx4J6pWPYxg8/vl9yblO/GnBYMQCdIr8WeoPKoV3C0aAJjRJ
mQvfgjlEpubUJFG61cautQOzbDRdbnujxfni8jx1ccXEU2CUnPsgF1qRSoqdbRbPCevIRp9JKxxT
iW3V/fp4+S20XOkOilqAQGBGCJHKtG5jxs9JihnQNzcIK0LmtQKARljd2Z0JI8FGhuQl5aaB1oMo
ZbxI141rIgepFz3akwaApw8OAYaaN5m/fxcm4zMFe5pOBOXSL8WSYs5fWO3Yni+Ns0vxX4zWjvM8
GWx9t3bKEXh+k39qGzQjS9pezpVfMOe6mOWzFOVFrcLblnwi47Zh1XVD+ykIkh+NuIkW6iFw/fOl
FNPNTzlRmrvL4hp4zGmNknXAi2qiIsjiW/jKGg4NVfAKD056yl97InYu5WxnBQznVIXWmvROsjuC
ASMuInAL8dWh8dITCMFty8jsnlIOL2QEgXJsyFTDPqWId8TAnTU71Kz2ddfb/opk3K+9GIf7Uain
C3Vl1F/6rrlCC+guU6tlxp3kn4U0v0oLrx/oQnJ442ktcp9I1Bl5EqmGRogcMGx01GppSw4BwoWV
qxhlBtJ5qHwkixL54HJ0RrQKjtzWpCS4xcHQxJLzoP54uT9St8xIGo4e55DCuHONfRiaJfo3bpLL
oMA2NdJ4aut0qfTGoUKB01ZXii5dXIyMGwN1y5Aw2fEBwg3BnwxrypOuUI7X1SjXeRK+aerBl/JQ
IySBsyTV7WVanNckmpnmOmtAtdoZqddWGQcbhSOOk3QN1dNF1k8uw0IExbL3e3muax9Mm41ILu7i
jTPzXS6vUgry57AXl+fLhxo9qkZCITQcCTksF+7+rhHlfQitbD6iGejSqEenAtPD8Iq3qVj7DWoa
UaXuAhj0Etl9uL/IKkyHKCt8RY5+ndclew3FGxpdxCzDmFyZ4Kx3ehjcDyow9tCtAd2IG2G05lZV
zV3bVrvLOTWw7AcBWfyhC99QbOgbJ7XNPRZR3DQZz7PfXmlmDjNvyM7k5OUATpKrDK8bAYsfNYje
H1How5rKgBYubThkv3TMLbfPxsio9LPX9sGuVmBPpxg1Y20FMc8dnmIZ1NeVAaOQLarfEW5k/ijv
/mcTHx6CkFCL1+rtX5xWqtevzX/Mr/81L8Yq9IPmP//jp/863W8e3v/CT79f/+fln/23fPXavP70
H9xhYTPetm8VYQ11m/x47X//5n/3H//1dnmVh7F4+9//6+t/Ff0gZlLpH6IfXrN/nV6rMMv/nhdx
+Z/+nfwg/mKxNDjuwjxmG5n7FP83+eEvjhQWSz7JC4KsLnbEfyc/mPIvmpiu4TAHESZVNZsOGQlz
8gP/RHHNXiMsGnO0DM1/kvzwfkXnjTquO3en5qWde38+dvxtitREFk33Ht2zm2eIR8bgGMEEVPYX
CKCHXiE4SjFVpRF0NDfuOFm+Ad9AxoHSebADwjgbasfO2tKD5FCSrMwIjBxrGY3YkEDQIbpKqzdV
6uvWLZ5L1/1aKkLYCU3NzWwnqboWivS1lc7Ie8jyr6n/2tvl18DFwlTF9yM2toUQrr+smfo3sY2L
y0aN4KBKHQyNQr0JgF+RrDqD7gTJYEpTJFdOOxojBJDp6jsjE7zCbrqjaYo/yuFtj5sY8zsZ7AqL
ctq9hJqxcx9sPz0NPiYhpFyLpNa3pRtuxvra7dujqOwNOAH4OhJBrlXc2p5YqVD/0Rj5n33Ktm/5
9Wv6Vr9/dv5/fLjoef/p4Tq+Tq8xLKbXd2Es/E8/Hi5H/SUNW82tNKIxaJ5TNP54uEz7L/IVXMWj
Qi2MDJMa+d8Pl2X9ZUqDcQGLKrkeIHD+38Ol/0VHAfrrPAbnkbXkP3m4xLtyiXIWfi4bJw+qbnA0
ftf9dcD1JdJJhw33lfEcFYRsmsSz6+nnbNqQhG5vJkxI+BHDRULI7LYDfLNOgMLWhT/++IGzjkGT
bq0mCfSUcSLqknIicgTJa+0QEiHlsmq88TwGE443JeWNJ4uPZrbzgeFvdR8fhDWMoxcrhbIlAMKf
V4mAtLNJ7zVwbgKTUtB78sTYUp66trP3qdPcam3ZkLOLxSDpjWnvRMN+qHHMKn3tzb0wn6Btur5S
27VeduJwAVEw6eO9Jr0BFscYgzcrlgmZCKfcv0s4bFx1AKFMop9Wg99hGZWBdR8V1nTyEXXGyjJw
jJviSo76R0km1nxZ3n9a5A+6y4ia9vH7FsFQyzTXBogyTAvMLZh3fzUJxP38SLD8MRaM8BEw2M+H
pXBjfCHj4C8bzgFdTPg5BF4AVYRRrurRKBf9oNvEP46IAJpQkv4X5deaF2BMNSJjB21mWMcTHf+J
wBlvNNAzx4bx4KVTvTLSKd/i43X6CSjT/EONOqr8BI4U9aQ60YIgQCdrl6E71Wd9IvNTN5In9Fz6
OrYG7Zy39rnsa0LhYg3aTTrIHZHL7jKus3JnuPFAds3sgXbQb45TdmhIwQ0m+1rVzgeHB/XuUCqZ
IwOKo5xlWxMkrLw73xWmzvRUJvEmnDlaiV0Bx9MwNNY6X1IC7WjRjcaefLmI7eWb1NOMdMa0XVdl
82ThXtnbmOJXflMdlTnSx4jGbJOMdc4ZaSRXiBTgRmFZqLO6wC7soF70wruq0ysOGli2yo5P3u3z
bizOhg22ydTTZm9Fo7WocAPgmg2mE4LMK2d4DFzaHA6qhF1omovayW9zg0MMsaQmD6q7Yvc4NR4G
yigrjZWBVWNbYGPXRtKpcar2Rytrv5Ata2zQKhPD3jeEoNeN/SXqXiJNgX5hQnMLZI44+SZwt4YM
/F2RNM9+YHcP3PjGbpKTWJhW8ZQWHrpIXYOIqg/ysRkshUGo1jZ/W1hvftzdf89AuqxFf7vppSUM
qhPWShZGVsb3j7ivJlq8agLwHuFrKee5R55TznO/9mvNNsFtqqUmY+dKEV+3lUb95qmkpsvNdNUK
/G6b2jSgpgnEB0nEx8LHpN60ZrmGn8EVMUdjG1Z9g7HJzK7f7Kh5KPU0Wno11MpSoCPIekRPIIUB
7BQJXeUMPRmKx0+UFOJ1BK9lW773Fncc+vRzxFQBcxTOvsTLyqtxqAUcj+7rhIKkqx3vgxWQssic
D/p//4YcZrvogPgX1AKGMt8NlKxRgz8GpAWRdcKBA5TzoaNXuRR18zkc+Ow9ASYnr94Am6ZkQkwL
ejBcSI4pQwm0I2+6N6iemzZM1E3uLyYmXyhKuc6cQbVlU9jfKmkVCxJ3wcbHw5eghKkZoSkmxblp
CfOjzRssaZnXt0GK6jXWBqaXGqhKA3syM/ZyTZrfd3Lf9SheE7tIu8nABRvXvQ+jbboj7u4Q+KO8
zrR+aeKxxbdcPFcQI1UxH6WDdOPR51yMvt5sOvxkDToOkFDlTnZwJVrJCdpklCpiQsAcldyZYXqe
7AyVRghXc2B93HMOW5Py3a514TtLMmIfurJkgmkhnUAlptgXBLf9Yyyg2tit+XVAp6l6uz34UHeC
UgzbXA5L02qKdW07AA/RarGhZJu8g4mk6cNBZ99n9pE8N+B7Fykur7UH8tdxM0rKqftsRF6AY/ut
FzDnhd099zpJO8Ddl14HFSuu9Ad2umQxmsVtxsqzqthbIWoirLfcAFVokZ2xWdsrt3E+O+AN4TNN
dJ7AvfZfPTRIC6/qP/MSO5q/BFNnwDoqeshyVN4OI6E6tcb4VcC1yMSrLDPvEOHtQhXRvZA2Y4OP
5/2ZaYI4uKf510/Lqmw7vB69tiVfJl209KGetWpVxOHT2LbqVS/7lxT678pCDtPhm16n0ElW8TSh
7VUNPFxg3rAbdh6jQjgHzYo+VbcLM5JXfWycC+SFyE2D6cYqYVEYOML2SJ1Bk8nPbVfrtGFtIqvD
tDn4rrmqs67ZVkP/LVYEsPRyoxRCK0qUbd+PT7Ybgx5BLVHFkbdumITsraxbuCGt/tqp0dNPfO99
XNh0FRHJ0vLc68paR5jTd1mXmiRxLTHNWxsRMv6D4eMf2vHFmXr4amBk+64kdA6DOfaTIFoxwzKX
wgnvq46K3xTJyY+gzhkByjH8YoKiB8M6gYpbbgK1VTlIZz90eLG6eUoa87t0em9bxIjIy76z8GUC
8BxLmE5ACbaxU5QYfb2TxBKzbL2OQM0tFrL0GpNq5Bn5UmouQK1IP8rKzXYuqN/JfbPbJ8czAat1
bgtTR0OMhauBFOEBxRpt4ML2GRuvXb38LAK33kYuzwumHkv33zJ6KSiThxe4O9WW5SHdQtnkGgU0
u6b889xsXGVOi+1ZgxFLjG/q98Eqw1uxIH/NXw8o0dsYUGFnZMeOXOQQCGfk0ldrJRfP/qQyJ//E
9iIWdChHxAaNjo73NgrLkjzT7DtTtCsVWPS4jRpnTHNjTlaxarB0HdmqCNgwkjs67aK160dRtQ+d
6997fvvNj2RxJXKWuoaJ5BLXyMqXU7YdLcu6jgRYqx5eiHBeIhf3eG6GBLEHgb+G8i2vwhlGndvZ
FgRNBORVA4JinW3NbpdGKUDU5PFIADUVQRj1ATHdScD8wBuvxrRRG9fqnnJvPIRTJbc+2TCrpIXz
4FcY1lXgnlThNNiuNWeVmmdPadjvbOaxhQZjQooHzP6PRgH2XoG1X0hZvbUy9XAf4fGOPUst5RRX
yxQj4VREyX2tSfcx6pZ2FyYbYmLTZSUc4CEiv3UtDaiF1pCTrJggsAgvvULc1q6/4T1Yi2n+xtH9
KXTEPSTemom2iE/DZD0U0DY2EAAhoaQMR8qk8FBkEiUOFKyDkqH1nbyG0WrdVgPPszf7DJC1VJgZ
jIgs7DS9Cg333DaMKlrluqhc7BdTm+ytVBC7Jyley+nMNMlc+WD4DnFyD8ruzXNK7XFAd86AOllr
KPHWkfjutqW1xOqnQ5QcVmLQhpM8N+UsIfCqh5YPt0rFbTbIT3VIxa232nZs3XGlGVjVCneRdMa9
cCvmWRA8pNdDTFM3XkFCT4uOIDCa9iHVuaKEAX8f8sHZ4D3FC8+KDeTrNcsNtTLBGywzOWztjuOM
IrdiOw6iYP/uwIsP47qvAVMX3ktDxjoacytaItUmoLYx3UWZpck1VWyNIz956zNHLVFqWXuMqnd1
Z2B+spPHSj5jjHgx9UBeUTB+Q9fxmENoWLbDmz1I8IQTzrNQvVIXfbEbzKl2Hh1Z3cnFzQ3rkAVs
ayMkHpzq/XOlQft1c+12SM2Ah848podAxYRKJNTPHqXlY9hXLygnu5XMhYa3unW2ho+5t6hPomb6
5rm2xGRagoSpyW92zRFw6ycEiuM2nLjIXW4iL4Yw7QZedjME7C7Ku3OUPjzaHRHCNneDzS2xKlsI
Jm0Tzu2ReCP08Qh8CQWFe9u3IHGIgsf66ppLz6zIBnP0VcHvLmUb7cg5iG9LDhooGcdDm9I8bXx1
C6zoi+kZghW62WcNCsLGZ47RwWA/SAO/TB33Jc0auLRGOwJpS4v+6GeTvQJMI5fet2wy+kVvdv1M
BKe/H6+pjqlvUuiVjWB849jLmBL6YE1HDzrxNFY3mgnEB6k07mmwuqrMOoIxhnapj7ysA8+l4YuZ
BubWuVc8kGj+Mhqpw8ptGrsEWBNeLDffGLSksbeKkx/jhMnNdtxv8nCAEBmOZFkE7Awa3aBCdnPp
UjNLtIYv7hTk+y5uC8p/RiaB+KwZFCx+NIcmE0wFwzpYtn43g2iLZZRTyZWqW+RhDMhuAo6I6GED
+uFNOkzUpzpIFtEER4IlOFx6ez+zr8qxKe+cjDonibmjWh84Quy2J/CqzAbrnBaSp7DhJ+AASAtc
9q4O9ggbm9AokXRNRGeUABtASTABRAmzDTusOY32YeqUfTDmH/CEcLAn+UvVGF/8KP8ma1iajDei
Zfokul6dmiqdAyWncOPVjzWGsaXlI0sn63hRTFG/SxSebmDve2iXQB374trkK8coK3y2FErhdRUG
+s7hKISV+Mns6nGRMMbae5O9M2SeAgEx1aLgm0pNsNRw/BZKBPaCpPYFUR63aTHmW/g17Op6727F
wI4bYBq+hn1DeilYoK3rtMYRn2iCmxQMUZH75k4fsl2gRQjogwLYr3LwS+MxErXnbfL+KpmYfJS1
xSUhRzHo0pyUWY0WyAieOOO4t4xhb67L/OB59bAtm+yMqCY4sD4/9xlr40QLQsKmsM282TtTeKyM
zCHkx8gXiYy6nYJis6ZgLHFKP7BSteB9R7aVSjwWIvH2YtJXAw0Tbi7u7lRINu2pwWAq9GBRw1Ya
4uEIkzIA/xu8wg46tqMTLWTqFqtYlu7Wxn7aOUl5HpB72klG+HM0YEY1TdiSLfYBNWRPEY2IXd5t
Gq+iiwB6jLCm5FHRaSEz1Q/Wxpg/UNIJ8kaoB4YBOUHGQjCWDfhbOcAedocvbFLqwehOVavL62jK
6yU+gAWRt6T9wadNevvA6qrTYwLLLgSe37wh2Rd6ySoTyMSagD9Hh5eNzayqrVdhfw+y9Glg7F7H
4i6NYLSlftnvGNOsTadKd0N7zk2180S1Uk4BQL/lJVwHYo3xuTP68UrQpUq0trjRswEgSW0Bj2gk
T2mqPQV1fK2ZdJPxTq4vXmr81NGpKJ0tBm3CRjvE+iAN+51rGSHq/xzeXkngSPJpyHsGctr/4ei8
lttGoiD6RagaZOCVADMpUVnyC0pyQE6DOPP1e7gvW7a31itRCHf6dp8mGW9v3J4bXlocZwNfZUcZ
Bp8BIdVtnqbkv6jWpCAE51U2Mx2t5vC6+sDNuDnKfWdmtJcuaBJpOv8MQZ7scsv9o7053Vfz8MbG
rTvwwGZdaQ8/+EkgP2BSP+BBIowQPFWam94pjKvPie7R4f1pj6sCs2Qy04CgpmxjfmqSxD+YBZ9F
50ZQOMx9VoEj7Czr4Y+wRzsa+xkkIs0Qp0ZYPxYQrS0Rhu9xMWcYft4MhcNpTsIZLyyBbukivaNL
UWyb+OsROouz99z1OWmsfqdkSER6clibM79EyKNPvktDiDdjweFLmx97+LSwANO4MuCSNtrft9ah
b6WKkfFmzoeZEQUVzy3lYl74/x8+ZCvWp/x1uie6iN/Q6uiWCcuB40fb6pOEAYvrbOvQ9kcyq9sm
gq6jGQkoXNZX03DQR4o7yzUt7khVA5KNW2Vb5LdNM2Rin8DZ4gTb5VELjH1jt+p7EW+VlZMPMEb7
VOMUswHd7+bSfpKWpK6aKcVdOVPNvaRIAqLCne9nwj+G/zLK/BUjNxgpVqqhbj/sLjviO3zwi6Q7
E3XNY4d+nv9/oaQoYw78ajN7nO7c2S1jn0O9a0BKWkNq+TTevBq6M07JJt/O8+jx+ZQfqJN3qNfj
2nYE4bGi96lRxYu7BvEkwXbkpbIek0K/1mH1qrUV7MdqtVD6jO4kG+ZiQu8fLuyiYGzW7ZolDt3b
1mmFx3Sax2hItHHWRUK0ciwjp9fdiWoUTp5ufp5wfe7EDMLa0Vb15kwstrUTiwK86SY2wvBdrXBm
XHjau8LQO9VTtmCYd1ivphphYQIJR9ASNmek4FC27inAyEuGOAxjYUzmLcPYNhkwMBGLtqyu6k2a
d38XU6RXC3SMTubihBL0h1pPL6SHqBsHe1fy+Afw2Da7Mu+mZ03261EaVSQXKfZCM1CbTgYH036u
G70vQJpdArNKb4XoDsyWBE1WO2Ql/kE1Wxm1d5AnyZgKA39xmgKIzACkI4LisSrW/FrzwrhM5rXt
+plF7YLLACWzoCzqwV7s79kvx6PN+75tekRF6FZ+sTiHu1XCUYITT0pzTGcrUGu54GiNILJ6TfPQ
pZRY5wkIFDiH205MIeiRR8332uF2AAKb//N89bGYPnOhE171ICoMRMuLzq0H0ZNPrZ+gcpH3Rb87
kNlhfl3hH6VTCAJznWhQuBscWM8T5ZbFflmd6ixVVp///5W9zNW5r5hhjfyWuA3qe48Rpy3ep3mJ
sFFXMFtEw5ihkIRNf+skSIshJ2wP39lFOcZ5pcmcpRW8rPmuJjXfElDB1jEpFumN9dGvvhwZvOA4
/Yv4NLspZ+gQqCSpYzKrqqCG1UP7xP16dUAmWT53Gzdr5IXm3yqtvsOCuzoZfoSiKmAKxkcpfA7K
rXfwVphtzKZRTthiMDDv58t8zOc/U5k+grYbY+ipWE+H6jgR/Ym8gpumyfhwoHN/dQDwDHxoDy6k
gn72r8yIh2wcnkz2jKjyTE1pW7/ai/aI3aDU+I3amjNb+tRwqfzOwvW8Sv9jDi0qeg0DS5brHCAZ
GJx1Wf9kBxffJKjODCz4UO+lpTCntTZMDmDGFlWXbd3/hT/hwnkDSGpjLbA0zA4xvRO7NmJvWGGi
qeSl8sN/tC/geVuIXbuzhfpib7WTcijWdRcLhwG30/JoW0YaFQ5aSVJUO1g2/I1UyzcFafrxvtF3
Db4gv352pIMqL7mstD6nenwAkjpt6oA52hnFH2EuhwRTxQYkvKXJk1cKVa8dOVMirvIeTd3ttBnr
maYA3sSr7l9CJc/z+gpFV8GMoW1EgPmVhNc3QT7Skp0kcd1Wb7Qh7KiVdCgyyw6cw8ZNPxFANiA3
BnrjjfrsS9eHsNuhIvor+JzZOdWdYBWbTjaPiRwdWMivVOlyl9btT+7qU+5rJ1rVvTDKVRew8LGe
DfOizX8tQPt4mVcu23pfhqt/Fl7eXVrRXejDwtPXWb8mMAPjKI3Iq8zv2ZA9Qe953ZLfZgirLesW
qkFxVnr1Gsjz89fEXAq2b93ImWPKKGYsKQsOyyDJL3rODmEG02PminSKbuTJ2fqRuzAPZWX63KcN
7Cj7uXR9dfIBr0UJd1cs2P2il8I4JBduxh7JE4bo0YjHYV1iX88ouKqLvDuaqxhwz1H/UQLbQzPr
vs0MVE+ZDr+GEEiA4//prZlipLGaOHHAaZJNnx/MNXywJse81K2sYoCEPQMuj/PcP5OmLp5kV4Pl
0FTo8vB9QvirqUINzWg2gs8BZ8ZDqykBs2tHnlMnDzeG2zEl2iBwB+fIJlSDfPGsQ2qm/9c2DjzU
DuP9Ap3CAn63dcgkw940uPattsydKNoXM8nHqBIdzqiw4RRcrU5cj1jLkVjfPDt/cTPKPV3LuMpM
0iOR18dFWukRfkJ6SVIm0cEji2uQcdqZs/nFCsc45cUhwApwaoXxulgwfWzMbdQi0i+4zjk7wXaM
Z79KN9kdLgcR4l77QxMDoQCQET8Yvt+7tlagKIyzQ9T1QgFZhYtJF9XR7peFpqYMAxGfFIN0+05z
u3thQ7vLnfqk1jp7EM3IeLYuv2bSa4kxfHnF3KOBhLeODeSR/dSXSgfqz4b0krX9sun7AQ5dlqzb
afxGeYPzADQly8zzOzN1xf2APpeFwc4Zut95Xf4hMJnuF6/clkHZsuQjgrosH0LV+Ps5VTW2l4GC
7l9Fvbwo0scbY6b0yJGKfiuR/6b9gFNdrTnnO1kYGQloVYpEkbinY65WmqtxnW4cRpWNWy8lXw5F
GfPUn3luTockbP2TEqcEAQC0rflvdOxml1gL6SD4FUttgAhWV6dz9EZBBdiPoqX5hq84ReqHZicf
faeeeRp1gkJICa7b8fQ2KVUdjw6KblAGjH1DCu7GY9SAubyjVWQLHimnQIQhovVZFilv2ct6WR4k
V/IGIMa4N3q8YS7jP3g4muYpveHgPtiHzveNU02q6DQPzpXtA8tklJ/UZdFjvq8mxzGqKl/l7FlH
WDOfi+N8g/z+LXoJw6W+Ob3/zGLLPLYDRFMh2f6lYvG3o8bUlnE+4+LzeSrX/XwNm7eWbewz/PeN
Wld9zOA6nYphAYDeJm9CjdYl8WHJ9YWBuMIc7nL9b1fqHqLVEN0WHqezGf03m3aiXVDpa8LzYzvk
JUF9Y/xKJVtIu8/TQ9/fVy9uDDRkjUadApebOs5DzEARORv/NNaPFktzYJeqOaQIofzhl0UrE2Tk
pKBprXHHa+KVh55uz0gL93kIg1cHhkRU2AAprRwvbhBWYF2hlZTI+yVzfsKVO0kcet0kgWIkRVSZ
F7uuJwBQHchO2B48umla9BXciwVcGduUeawi5lr7QvLp7C69fQVRx0cHiHrq/GMImCVyNejSxpqe
cC6h0rWIYAkY6thdsovRibe85P09ZeMKCaMZo9WcDQIxi7lRASPyCBZnY2I+ZIZCoMSn5tV9d8b6
Pz44s0Xfuusivfg0lawDCG15Jx2kyR+JU3KD9eOZslv4OJn7bpsxtk7WCMgv+7GpN7mbdJFsJHCg
/K2Ff0yf62rt8OwjNql/S7fgovcC5HMLdLjNdm9nlgGpGZNRD3gM25L+O0RAQlOymQRrHNuloTFd
pnvM/Dc9Cwy4AyXUKZjQnRzS7GFOmu2EBftcdCoqiqJlbgh/lf54MCZmpgB4C/EgcR1HzqUocFEn
hh9N7xkkQ6uJ7fyta2e9t0q6tx3rPE5pH4++cRslx/PC8+VGkfLa5hXPWinlJatgDc1piY98dMad
6+olotAq3+KxIoxNayvaHAhbF4uT5S96M4Tdu7MweRRzLeKk/YBc9p4PNFkatGi5GcShFCvsRned
vWkllwH12youLB+alWCxpD4RJBtVzQ8se3eQErtTGGC6zrW1NRIiUQUcZlACY37Qlfe2Kk5LeQHU
3m6GN+8+/PQO3c8ofFmfyqNjokn1g/jLNbPLa7e+Tl5fP0Lvz0WiqbnhYb8gBSQtb4QQGvUmUQmE
56C6ELix4RTPT3CAv6ZF9NvCNpbHzmccmZdantzaBUwpr5ZHenuU2oC7bn8ESu8BZ51siE0gbYDi
wZu8TvDhRotEH+agnDDDVrM43BsjpzR6ETakmoBelCaT4vI5lsETc99vjBLluRXDtB/xVke2AHVb
i/CJtsQPZyaH2qXDl2m2w6MeTRx0itdw14R8Vm66WawFL/cdkWRh7CjwBMaEJIvz6NHJMXnepz0+
BgksaOpzgMN8LLKEeJ+Y8oDhzd/kqfNCb80MgrQHH1tidFtnxCDfWQtSYADtrOzOK1dsowBxpKbx
6Rc9VRSF+bRQBANjXTyHlZ9dnFrjYDfYX4YmlVVkZG5VyPax9d35ZEr3mU4YtpnTG4BWyj6VdfKG
+VgO4neCBo7iTsHXncqTs0fAcKtMcAVRfpd9qiHcelb/3eQoBCXMcNv5GjNo+0Du3k3HuOaoRKnX
/V3T4sMb2KZysNAMp0l6MlaOtfTonZbuY2w9Tq9LK/c9bBZVvFGvYD94vvMwJH5zoAHgKR3022r7
dwe0Ea+r4TwkrUkkC1aESGhqxFNywoTgow8hoUmLgiyDBWDcd3DVGrpaORTywq4yfM0ohW0RVm88
Ap5zo2bB49tiT1vqw9h4x4VEwYnsDGcqe0ojhHLIbu38nBH549OtHuD6nTGGcJP6My0H6Js4SfJt
Zjlvc0byUsqu+mKApEoNIYdiGRGXGRijLEcCxCv6xra5P0u32qlA3i3beud4zkTuHOdD1WTsmcIZ
F4y1/qpXHnDA7MMsa3FXmj+mvE40o7yqEhs1wsFmnfB/JYqttbD9mQZDUjeFJrKewwKFNm6iqhrY
I1o7Yudmncw1dY+uTngH1uogw+qp9WzIdJgGDNnk53Qh1h1QF8BlN24JPqr4XtW01Cy8dJkhLrGs
6ho/PQQjz2b8v0QVXZNFq4qSkQRiqtG5kjS9cdnb98fHhy3hMNXyMWjH13Z6pAoj3dlDLi6NH7zm
AhMYkMPhkFdZeawyTABh8pokC/XpWS22KrvztXB+ah5REbjlLOZ2/zYsAvx2kbXxXe3ezwWFFKMu
tpJDOsNjhdKA86k0JpKNtMiwywfcPXnqoPuUxXYlinhisp0wWtnsM7AmJaaB4ObxRFlX+yF3rGcX
4S4WouWVw1rDbG3Etu6EWPsbMW/kPN/D/luYo4OWMtoENpuTI3LX7j2QaSIOWsPHMjyHNu06KMbX
vi1+QspCNtP0Uangl9O0Wey+zDPyq5F6K9/POSzAmevaHu8L2q/eSf4mg+b/H/A8sasN74x+7ybZ
cRgWL1Ym2iwUR+tavwP7esZmwguntMNNB6OcR3z7oRxGA3pPYIatSRpTPhIg6WZPxYpzd6Y2dGMV
2b8hBNSQ9Aw61udUr09IjeHW4K7LOOxY+7Ivib/40qN56n4QCoZ+D5vYiXvzE7FGxGqYjs39CAYi
9I5ArLNDkAY/hWRND4730sqFLFIA/2QYuzeLlM+2rOZw13mnmeKoh7RCzJ/pKRolghD1wLhtdb/H
7LHH/nl1c6UIpxXjTpN9wcVV7eE6EPVfjDjAdDBquJ50txGNZR1/u8+Mpt3/HnE2xGNXhtFC9JgU
mwHbml247dE0tmTNq8uA3gXOcMtX/YfUYZRMKY0Zuf87tajQsJSWe2Yzf5fARKu4YRM7N9nCmPWj
3Q/N1rVsgkipyuKwVnO0CnCsve9tvcz8tnK22dqq3V1ZBR8OCL9FVm2MN4NNPqnZTTk+2zCJ9jpt
L6MNj04PU8K+3oRQkWXTyS2fOxUcuzYpHgRgQOBJ6MxiNwWglFoXFCvLjwhyKFsEwR8BrI2oyOqO
HILpHjB6JOna33i9ro/g3uJkUH+Ij3GbBsGnWhCQh/xkjX1x7BNgfmKtDkm9vg7WfKM1loWEDoqt
TzTDKOd32zOnp6BJwZ1MHIn4XNOJJ4I5Gd62M5N+h/rKNis9KltNp2WEKpQGA8UoXKAwMPNotGty
hG0Ab6nHH7AO7sKxA6iugO85FGUV2eqvreatCSSIpsG12rtENeGzZ/meFdoXM/1PH3bW1RE2XaMm
UlWVM+RyEAofl8FvwKGUaHKT1ZwSt5aRk67lsXAmoiUkIhPQh8IKx4cid60YwgztB7392+lRdMww
l2eDpqeI4q353UViYJgBFmJ4LKXWbP7JoeZDOGX7LrY2NzBxI8h9TnZcen1pm/Vt6sHzTsw7u74b
aTuh96iABEms33kAWwyhVyWIosP6Fpj3+qjyy9ecsoNym6VkNul13LPsf6vxvzM0K0qdqncZzHBM
Ha/f+4mJ7WBYtlNHdSsp4z3rwCSmIB1C34/DgYmmsoStRZ7zzRcGbcxhdpkUgdpxxuxj1scKqATm
ijHuPVAjCCjZ1i8Xj2cXNWZQlHEVrCwxNKnCjZligvGbsto3jZs+pB5vI1FZY9S0k8LvhjJPjegd
xVFtW5JLFJh6PJUz6rekqliZ8LWNLthWry8BSq6Y3IIpjQtMN6fauT8Igp8wDQUiHOYcr6ivi2hv
mTvWNy+b/9GUJM2lwtOVbdSoWTKHPT2aPMZpdR5/GRwfdjR2M7MNC5heSG+HtcIqzMzw1t37v9rp
Hj0f2n+ThS2Jgnq9F2ZDUIEHMFy+gn7AtG2fC4Nhndn7cwDlGtV39GxRGCDaQUZXufHi6BVPW7Zg
vW4kPxdWOTud63Hfrc60UaazSezkbk2rWckb4bdlKWhzabND1iBCKSGkovGcDLW66ErfGIK+jbyd
L6mXZZt1QSStoVobHXgqOTnsHVakWRjUeltp47sKy7985vriFRvS1LQRIaRVsKVOnlk+eAYSqEvf
kyUNWrpZEfQjtbOIEVfyhocVEypLGsB1q5md/EKPUYCFxEpWKPoOU+Tidr+KvmWnPoTv4cibJe1R
ty3ElLhN6e9cBYdbolHvHVuAEoquNyIoNep5Iri66y2k85GKTgBk00NXAPPEGtNsA0nhS+dy9qNw
uzoOqcHwZbG+onS6nMRhzt3iYqzNtDF6e+uK3IuNO43AC2re0PUt9ZjbwgbmgOqG5sQU3RQDNYS2
QQ/rui4PYmjPk3bO7IEg4TvTzNjP8QdbKEcCc/6ep1Sf2Ghja+abw4wG6ZsuJuZwGGCBkhEQXLox
g5r+iXQxd3iutnZdupGSiiVk4XKS7fKLt6gYyEq8DgbHqpSo9YxfYu29fEcM71mkq4MlsjmOYzbv
xMnE5LHhvelvYca9yNo3Dqr+51cGleGmUXyFjXzj6Y9VwGTpmGbLP7a5MFMW7znL74UV+AQu41r/
dbHB7tdVvI85B0XSnZ6jUC05O2xsa3nkMz5RsiqPnUzdqC7ma43Ot/drBD93Hb4zy3hUhf7xnfmp
cnLjWlrispjWybDSxxC4WtQ7CgpNYKUxva0He4lSbZpfffiVzxxzR11acVNU+lw7uxDPNXbzjjyn
7reJx6WO5e4ZaPWpUtUfc2DRLJxba1ivgEmDQ2cSTfWqTyMoY7OHnqjWy2KhthQBZ1yWJit1IvBf
QIvuhAWaHmQTywoEho45ZCOC9maK9aVa6Tc0K/b+oygXApkg1QMvxBc1W29jh00RC4UL0v53Wie/
Ax+/qOzLEEefd2Eo73dWA3nS2teVs3A+wEqXk1gw3Xm34HGELLGtJno75F31lZ/EJAdyCbvJvZ9p
ELJiORmK5XPyjvkSMcj9oSvjtanv8iDPhU4G7l5Xlcmqck6xfrsElvCWb0ir4PnJ0uvY4Y0anEOu
MjhFCEIXN2xegxbOidnJaJY2GqSXRGqe/vZWkN7cFGExNe8ujC6DyLvy7wcz3E2yHK+QcJlZrPKU
M+54fdsd4EbxbrV/+Un+VolJx6VRf2IE5qVWlO8AjJ+C6W2pAVqBRMQvERwxG/D3ziI813w9sQGm
K7YmnrabIMh+CbSz/URpa1R5yoiAHnyGKRVCJhIZT09htVcvnx5LKrs2yx2D4gcj+2QzedZwkzc2
S39QRPQ1Ti1VXD5jZxByDuZSZbSs22YPl2Hd2M5s74aByFbFsygv9EeSdCYzC40pZZ98MwkxQovS
ps09FVGdi+8wYZNZy/JrkQ62ZpSrIpwRoPEH4hpC06djaOuQtEGygJ1ZzHDpnRwdbFrFtV++63S8
hSO3t2xeZc6ARA8V3QpBw2fCM9E25alfw4/SB/MAtP5eYUbIu11wYWZhvhxLZz3mFF5s6qQ6D3L6
6xj+xcIhvqWIik6+dIjMtNbxXFH8oWxx9JPZ3fFf8J7k/UohQQY+JkmhOhS3osubC/1tuNjyn5z1
DaeH8RKGHi//7HvxkXzEUn3C2oM8V4wHm7LsvGjE85zl7YtcLYq7C9wsyL+j6vB2d1unr8Ot0NkK
jhV0zgqnMmWAZLP5xuZPbt38lrGheWbxh3e6qB9YbFyEotvYgCVyBPLMm13ObP34OXh+/7Ss9dla
MdphCkSObtPbaAVzJM3gsTewZ0qK4IaAXHMFGMbz1ss08egdmsreigKBhaMQWZn2FcwqnoB7aTXj
Z+OTm/HkT0qo4HEM/oHCTqNw6fvYr1lWNtS1q2RGm6WGLlqddYjI8gNpXvLHMn+sRywnKdjkrRW4
TyKXA+9ifl6Y8NmZI5dTzHGYeb/aDdgNNOVm31mqj3omsDPk44dpGvTN9pKbUfzy1eRf2jv9f4K6
cVhhOlBExnE8CexDxmWJQuuum6ILx2th08Y9JffiZcvBddFR5TGZ9D1lNCCmX6WVzgfQjPSGhV+k
LJMfIaB9cGLSZs73mfjeOQhNlqxeX3yZbI+ige0kDlb9NcjMfZtZdK41UW/DJIPdJMc6DegjmAF5
Zrx9Xd+b3ho76yMzKJK3JQjoKjaN8T1NPWNT5OKA2ts89kDR9lMl95A+1Sbji59gYJxX+E2dlRnw
axzjZlrrqXHMe884wjY2rWep+zGql0RgIyJoPbneoxhCfSqFz11Qu8VxEnXNLoafD4GEqOIHbzlm
esHWVCIFz0N2re87YcOdNtJJeV3cf6fm4T4WMb9MCTpMKoIttwWLozV4tLDpnLsWLGFw3yG6zy4l
lcelnjGNtVby5i75ZyeBIs2G3/HDNumUC8pnbAFFNNec/kPzZgYE4Kom+LZRRg9Gwq6nk4l9lB7Z
oXooEHsTadDDUmB6MT0+ENEWu6F0+hf0ss9J+m3kGmJCE5TzUaXK4SEMCzyVDorfpaeaxHTL5M0Y
y/NCz/VJTO732GENKdzxsSRicpzRATEurjdM/S7q+eqekkVgWemHBQxd+Kbcpj8ZCCJRMDjOHjHW
2SvFmMWc/L50eEczHOudM3y3ah0OfjF/sTnBUUr7IbzXC1tkccynCraCmE699jmg5oBrJ29ar2KQ
OS+Qrtq1AhpY62j8VdaxDtfkzZYeLOk8vZiiNu569SZfVPJaYB/AUFOM234RlD3k0roMi/lLmP4/
MQ/1Y0IqDG1kiRSj/nki4nG2hq7b0Bz/TFNU9rSWiGCFWTyT6WFaR4m+TGtVw3sPTmHIftPrcvvT
7bK/Xafrm5T2X6vqiQxsp5Qav3V0h/c+W2PXvNvMi/w6dALj/5RdS+qjpEfrte1TzJmNuYoMn9sQ
GfsCmrs0XWoIKqwsWZXXD8441A///wpDKhzkFhAL8kcVLd1sPPOOyQ+p5vmgpXju+hUmFxSUIxpz
cfB08r20ithDWCL4m/b9KEKnpMmRNMkdBI18rfdJy3GG6lMrhlWzDxPUenNwL3qskYgp9ygA9jAQ
YjwNKucjGSUiRdZ/zzVUb9aSLkEWPuHUN2GJ8/pYy/FXmuFC8SnQYkOEkSZMu0hxri91PJaoOhUl
kXvfuBaaKj+/qb2IGXGN58L246kYzq3CFV2viiWKTN5pcREH7c7BNQhnYAz2RHlQmZRHyPJfBXu2
w5j+1E1X7wcftKGbUhHuH0Y3uffXdyBCU6jiobroxJ4OTlmetJpmvD7VfKphj0Q10hBM/4h5YDdy
5vs1oWDZd0G+4mz5ZMlV43Fz7Ji0w4cdYvQCWK9PIjN2MN+LAxEefQKe9LxW8siJ4QPjN27kVX+N
SgY3YU0DJsO8v7ZTdkKpCqPOoow0I52IWNkzHQY0V0mPZF5GtSdNpSzDYMn2mdmcprxjs2gnnMen
rL7KbuBJ1enmQHxebCRL7g9ZeQeVm9/aLnhS5Y95EtZXhQ57BYsjzjDLUUwUaz0MQ7uMSeEmUHG3
zeB1kXC40bCx+rgTcNcuw/ziVMQnye6u17JcODLwsaA14bRJO1IGspvlvipwJpiJ5toobkla/xtc
tqqckoxQnJQRIglXf7pEKKqLxjweJkILE+p4kFNOV3CloFO79blg0NtY5nCsJ9oNXQt8yZgXe/Zv
r2FYo35Zyrn2XuBcGY3jSY3ZRTVn7MeYV4TKqbgnQWWvBGklL+OdidsfC36KlwXXIbCOkMoLgo5T
lcaKBsFNblv9ycVZuRH5vYqQ6z5SDPpsRDj2pPBfozxv41KSyVBuiSGqdZ5ZsvP9+4Co5nT5zdqP
2ruahuU1/73Q+Bs1SJXoO3rZNWP4mQuKwXS3TA+Dh5pI99fpf2Vu7fS0CxaiEMQsX2v/tdD+cJ56
JiVej0xnCagPJCWZJsbhXs2o6dKIK9NNKEuc6QgrfDQpAPb3mY9SpEJf6nL4tFCw3jnY7yecO9QF
ZUeDYMDeRn+eAupEwB7pFKuKJnY63E1o/fDHY09T7nThFfCVcaLzKbzRvYEnY20YZOsFjs+sw4NX
LCVdQypqdUtHiU2606/C20RNCihGNgl8/CxwqTxVg1M/Teoh87lrHXyRutB/ldLbYR5PFnYXECNO
f6jn4bjkLK0L/62CgHlqTX1Cibyj1st9CmJn463Bi+5C2sBGfrShbetb1havvJ7rTRtOxlYz04Y5
xbKc/AHZVzY9WguDp5szNlaW+WyVpEFkk/LmkebenHhoU/aztfD9xRzZebt2yXUQgm7bpXy0OCMe
4DB8LpP9keRuT28mRyFa5hn/mIRkMptnVb2MNH6JqibnE9pH0+/2rYvSUQnVbvzU69+8loiC26vq
EKZ0YM1AdajDOYfGuh4wQvzxJHWwA9hy3lici5ZsolwLyFjXCKKifvlBguPRIvuCDB78JUxEgBkV
paFl6eg3ZAur/Ne85O0DMT6A9OY9bCDaX2yk232r5s9h7V8D9H/Pn+cHJ2BSMi3Ba5q2VpkTAMIc
JZCOppOcJr0PTKhiDGJnN7FeSjnxosSWevB42RuKzmI/Vd+GI9LL7BevaW/jgeqJUFesGnCDVw9F
o2/MVH/zLPk9eWZxzJrOjQs2p9RU38OL/vyCiIqsQD0NDRh4opMxPJpDBhJWQAKAM7ifgikePQpv
nOvMgQfXHd70uQ+wfFIErFNuYZPoHC/uLspckdHgFv4NdVmf9bS+eEbhb4o2TPa2S9SAurggHtbs
FfiYerQI1dH2Uz7VSXPo15TRtnaa/dJynIFxeahz47Ua7xRJmuwOw+hsAu2V10rm4175toywCpLY
K1nQ8cFHfpAiXQlOFWZVnFOLo2BnUHwpC/eiMt9/0MviP2TeKPeNUckNrFUfw0//C6udYn+3POlJ
VScOWb+nvUs+agBoxGy0a5uQC13bBw7S9Zm87bGpEPgXjlt95YU3jQE0643woeBne+umMaJOsrnY
JOJd1q5kSVgSCfMyGAhYXmg8iqbITxhNnwJ9h7TVNj0ivaA2Gj49jjqLfIcRuRbVXCVd3PthJk5T
Mmod8G19t1OFZ9xevzOzewFmbuFzRh8KyvnvoKm0RnXP9t5aBnFjjnccUr41aEg8+QagI2UmDO8l
Ii9znyjkehDK964cMI6Zfz82L7L7DKvJ3YqZGcms3O4zq+VTOOMDzvP+Y7aKmyy9eS/BABiIUxYx
c+B9/tkd79eEa39PrDggNlW3uTGvodP0zwROfhfVSsHRkCgMHOwg9c7WeIOcJHPjtp0+VMi9SCL7
QhHz3YqDy5Jnal6UJDF0oHDM6PDRReLY1B6fWTb7L/T4ORcDY7/L3R5D2Jtx9k7lG9p/pkuFJ9in
+ZLbxxaFt4GvaMeNHKqLkvz1TSKqbXf/reea1aXHUoRxVIGQ+4+nM1uOU2mX6BMRAcVQcNvz3GoN
luQbwpZt5rGAAp7+LPTvODcdsvYOW+oGqiq/zJVzWJ2sydIHtuk7Twp/W0XWsHNm/x27OiJMmyfb
oBG8tUtYKRTC2EiqZ7FuCbugZXIsrK1S3WfP9GA1hT6b0njJi1UFo3Z2S3tcAa/SQZgB5u2udW8d
40wWr6Bdf9W9qXZ2nLCzxvEp6t7beIGfYoD1kk3T8RhhDUxfTDutL8FcPOwQdGlmOoe+ptbSLY0H
aUnSmthuCozeXWSUR+qRPmeOV649tpuPAYzruvSGewaXcJN5WfwcwWwGiZ9l1Mpjuty6rmXt4ppB
HEaWbl1rYsEpVyYExmHX4Otm/MF2Cssd0+/xgaIRpHCeYuICKuEKnIl+UewW71SfUDZhxwwa+3E9
yYSKDX6k1VLzZAc0AhJwVRsooRLNS795FFqzdyb247k5Pb0BopyIsf9E97HJkhtLo94jZqMFKp6a
ycBeAOKtDomh+OXPKvkD/kI8RIicTSV7V2PilUngEdfgXBeY5Fmjz8FBdxWuQSUv9weznxx1dnBe
g0LgZg1L457nzcb3y9854PotY8HJz9FEh/530DAOmUvs0eloX4Y+g5tHkfycxsuQE/hdirVh8Nru
nlaK7lREeN+IxZFo1o/MpWpBkYscmpoyeC8AqWwHm055DJYq3ex9zGCDGk+5zW4HFhBljYZxmojZ
IvhSfilYUEQ+TOeyyZ5jc7ioXvt7M54P6aCqg1lPrw5PVlTOzUxX7KVw7D1unflpiFmdHYKbh3zg
MS9wegVqLJ4Kftwrrcs3xw6xfLr6BwSQ+Z6WS+c8hSvHyqtLOhtxgRoRn4Vm8n9vs+TdHOoJcnaB
ohwlqHq23gdV6+Dtypxd4k/33KDHzfD4Pd1p4iEcUjDZV46AUmcVWNhLyt+1hVenqJ8QUD7rrIUu
EOp0O5vqJRf+v7wju4/JVmwMMIYckbMZqVY9TzX19hHGfMYiib0xgxk4ZpvJE/4pDyNKgfahaauV
5c0YwQ7YlX9OBzM7xyq+Oe3CeqnZp9fS2iLkiKnKfhozhWl1FGHSHZAYx9amCBRDAFPAfWHTqsUz
d+3Gebxry49K9ue6h5MOrRRjExV9Mdc+9nzaFURVOI+afukqJUYNJR+RfmOid2zsHvkbqwPl6YJ/
XYf4DOXQv7mua8McpIJNiqTb8F7Zh3IMBcscv7lFV+QmiSkzphv4y492JIStdaqTN9vEWpBjpUXW
SGvifXTVpmi0Jbu3NfXN6oweMKEU1nc/PWequU8sAPBW6n+9z77YD5mAesVn5RXUNRScljdZE3Ea
GAu5Ahf6VzYIvcozpn1o/nWt4cRMJThXagnQgeRyqh0B1+TGucjJl5k35GUjg2hOiWvkleG+N7vP
Nhn/9H2VohK2e9QVlLa0ix6GRcSfZkhGsi5bRdJwVrufDNPmpgIbuywdIbv0wxgC3salXj0T3x43
YyqJv/OGYPFwL45QzZXb7+pbaCKcdjvCQvLhpUn55ZCUj8qh/+jdAM6skvNaTjlPIIySJ5eimVM+
whCh14PpWF0wO9DeWtACHXmUbCtXQpbouft4qAL1c0y5EUlyNG2y4cPs/SOVq3+NMWPWNMdPIZrK
XjGVI1xak7q2bU8e+00yETUZpuD3KHCMBvb0DsXIutt19G5xU7EXFXB8Y6yNUx9ycUbzbySZRyKp
ETDjAMN4zhhh7Js7KF8seZwNRNAXuzYwMkjVc73HXMEptM1+WU02PqBBt4eBVOdmZEgvf7AeWquC
WeimDIf6JrJFf3IVv7/Z/5oN2R8ENzl5QAGiNGBObfrBNiuYPcDYFRLzptmzkytM9rZdfPUsQ+16
VNr9vLhsrOVF+q1NQysGsj7nUksCjmk+9BBOID1j56wyX5X1ZfctIUrCOtqxjKekUPdkkStTTCIH
v18QwEPw6RZht407HCSAg4t1pcXyBkAWmHn2sYiLUwJ2uaPLumUT0ydXmFsVCzgxT4DzMxgBaxMn
bFyTQVT3uPLuhQ+1pTXsG7mog2XoEC5E/cdLqGGT3bGff8VuuoNWIZ5kDCFiCI1sXdKLRrKKUUCR
bt2GSy0iH7nuChiiRcbgIS8qHkJZ3O+DKP2cH8UQVrss4hHdIfibcnqZnLnfW0jlaztkOejpQGqY
rAHvqFY1Z0U3a8UZSzf+pLTMz4SjdhZleds+Ro8mY+vthezpGnSJV0Md2Cm/9s61VmTYeGBVmiM6
bkGOY/RClpn93LmNeSjc4Cc8lwHIgG2s3CrGyBu67tlZmS2ZqMLyCMCExY0Al7XCZHcCQDzs6oGL
vXFVszLLguhD+27E8XSktuAYIcnhsOLYKSTxhNmWXBrG4k2Un23DeD3SxzyUaw5UNESMjnEazaYl
S83n50EDssy9kQrgFYFb7ukG+zN3yNBh4P4z28Uf82HC4fipxtfE9vgYHXUkWuHjs5TYsqbBPk4Y
PzeJS0ZvcnpG+jO+Bts6QApI15lnz/vOBn06VASTkir3yPKKYmOW8c2j32Y1DSkWQv7N3bh08zJO
rN8tSW+y4lHhiIISrmbMT8ANxa4iI/fmjyNNuCgraTRdOt+5scZUXMVtd3CVZ3JzIKhmr1TDtocZ
x86FvqfSSaZbRAU3ubmUhtmeOurUai4YmoYTLZ54ZbxfcmkSdA3Z7GaX6E0um2uHOZIzMGs+A1IE
/MkQqzJrObtTYrcKlsARf6t3KA1qcXkyXWw1PFUpp+pGj88Fjk9oWAnbWALFWaMjTJDwMCZ2/Gyi
LahScY1DMVWUC1rPXLDJEwptvw2KiJbJLiT574AKgNstT98v2LH+zpMD19drVgMsHSgb15igLYYi
fPyTYW8dWUUbqdO7TMmUODaLwFRasDGUsnjY8IKzKNjICZ+0paCNdfJYhGN3RzuHHVJgdCGl6Bzh
66cLrwUfRDZ/Zhr3bIfz1RKVfRC2fzSHaDynGBBDG4NPryg01YJOPFuoIwAo962b8Py4so12mfQ8
oG0+LeWTzjF6tXemDjSolcwDwwJmB9OR7AJtt6KkCvf10HpX8usfnqMgQrZVe6gASmISFKdZ2tnG
DBU2vWg44RPhfQ8jWmwmZT/Tj5WySIngYyEL6D655MlEiMdSb3lzapUPXc1hGjSM9cvUi2er8os3
GRH9ZUHHp6coQR2K+aE03X4Ztp6qYTzhD5bLQhPpzzGvmHPgc689DDCK8gs71wcMqHOPvdoajQe0
2ICyg/Tn2Bfkv80kOwxMWkZrfskrmutN1vmi7gEO6J6pdqg/sH3395AxOUv+Kuaz/ZsKMhJ1vVQR
+MxLE/QSO52pr3Ardatno2VUTCd3GdrMQmV0KbNaHrysmrac5PBoYoRZcCrdOe+TZ7+T/XPthwoy
CekBml6SdZlouii64B+nYWNrmdx/5O2eYG+tlBhdJAQMxY4T/zE9abCVHwnCJIrprlMFj5pa2lMT
dxhVRZD+LvaUuUYHa4TUZE88kvvRk9tmYEM9RN7Dqv1/PbwUbn8OcZHdhCdPM/urG9JNYzXgGaLY
WkCOZ96rqn025JDyGlTamtQaJtDhdwtVnY769mC3Vv+Ud8K8DXO3GvoyvYaVOujeN45GGpfrmVHc
tk4J/XRFegR5vUpbq77Vvstzlc75e215/F8FSo/PdK8vnT8UzE8XU7j3vgz6c2LYhEZnOFKKX4+l
/jIM9DtPZfb+RWLpqWFUfhSQsZvGCymS6z8nr5V7DNTOtUteW2wrHGk9kwAmgkMbuL/AYJt477Me
71IdslTVetdqnuWJ/M1QuNvanvqcOpylEWcpn9RAR2L06vSsa43m8aI9+N8eXg220d22iAV2mHGB
VtsNsd5efmI1ZZA/lYTp0vwxJYG5Rvl3XwxlHWzL2I/SVW+1hMElXrB+sc+xQYc4uFoxcJ7jrvF+
eP6xKFD081b+C7qsPNrz5/cGfaoedWalZzrVonXWMSausrS+Tq3Ozq6sN7X+yihKvIU576BLdOw4
RObXMLv5bfp0UqCntmPt4U1pIKx4kSn3+ZcytSRY+FdJbz73y1xpWPLMKLqb0Cvfq3RZpc2/iBgB
maMG1zITJBlhuzU02mXamnrDvVUyaIhLKDKfnHajnQ97LLa76gWXKM5N13wN/Lx++f4Wx658JnI7
GDifFD2dQZE0GxwhuOOXhKNhfMycV3emxAiE/3nnhHNwdGi2PMhq3MB1kFdPxA1CW3MpLD1vohAs
RRCnziUR70Zo9GdS6cOZDfwKLZlgRwkSKx5ixIc8x8zKAHaoYihCSt7CMpPXMXuZo7q5eDOT0Crl
jU1UF65VLsp1YPHMlYbov8+FV9MlFuLBneFw+BlO/dmWZvFWdlTcKmKCgp3loegD4+gHBgnDwJ63
SRlB7eh4a31fiW1uZuifS3IfKabdyin8rRufbD0UTUGX5qFq7V9jCQ1imm2qUfDjzKp+r53pKyDi
eemLLrglorxqd7qFtcu1FEGUiyd66syOUcNkwdqIaUv0xu5lcBy1zSCqXXD4XYYWE08eKhyOTmSQ
JhXKOxfNkcLAkGntJ9lccaW/w9lYM7HboTM/LDXZOxFw3Kj71MHfOhWXmr1F1xycsr1UzaxOTAPU
KaH4fqMdjWiTJ+2x7bKTUWq2YWl4BAamCEiB3SwmLhjTyn4pS3bbyfDXOqbB2J/gCzdD9+p37rxU
N67HgeVtzMHtQTMCWGPmDFY0oRuJ1Wvg0oG5c5jbut75zmgRuEm+4jAcHtUDXliyTZOR9oOArACE
WaJ2NP4x1EcRAMQZGP+IpWC8j7pTE/YH+tecPSSR/mT5AwIsHjZMZfh6PEAE3UK5Mxq5LWyrufcM
V/FGHJw5eonaroZN3mDJ8000ewWHwSboevp+qfuMe0l7RP4VcLuQY1s3DFwgAguRRHFoa1jsA6gP
Fw1yWQMwzcbGXiJRENo7WH75apY5J8o8JZXSyx0WIp7DZvE3Kbn2OOJGAA52aN4pw9dMP2xCDVeX
+mMvXN6iiMyC7366BLshw8HKzJGl0h685pw0vxNYzOsKHwXnP7U27Vgy07OmkzkGbypxx4sfUAzR
cZSY5zt/c0eevWPX2v/73iCFocMpiI8lozmWM5RxMzm52hSTEHkrg3DjivyXyKtzrhCIIt56whAe
laQc6n1n5nZNP4axdy/fL1nH/BXd/72O5h8D7D42UfkBXqLcKEEwx3ez4oD2x7zIiF/9qSdCV0bj
BdMOamb+xFjuxuMnPqneCFdjXBjAc9tdNnBqIKn3WaQ4zfRu7EB/1llH0UBf9ktulPSEUNdaUjEC
HoDd+tSA19P6ntvtzxC+4iYZURtq06D5Ohs8PBTLS1Cm5n9fVYW5Cjqz2wjyzFvAMX8JqYSrhnEM
Cr5j7HVLzLcR6ixm98jycexxFfC+jfm9cMUZQiYGQE5vO+Fav1zRlWQqGnXCX9nTohPUO2dAAEQI
6TatK55TAQ6wr+imJGK+gkHWnGyAJat4jjVoASiPpkW4PrJxytFycw0puCLJh5uh4jz1/YNjQibU
7LrE6obgGFrNriztH5r+1h0XhDpZEY9iZUfJxkSEgriomgOx/xfdhntl0Y1T0W1dpxWU4jT+2Ypp
P3Gx4Vl4tykKOn0vFZyEamyYsjj6wtg1fZkcgtIiVx9jOsG6x3gD9ssuSiwG8zVKE8EpW6L097P1
NRvlhtKh8RQ5AZuycDjPOqkPad+j1gQVqToaYlk6CnnMyzwAIWZhSMPg8FMhemEL0fmWZGW1DRwj
2Wrzo4Q3dStqOsAMcBMHZKT6UpR0z+KeBTjnXDBaEwwfOeLYLh1HMbuWA4c7Cz7ItqLF9ewFpvmE
tC1Wihn078YFYNhiBEvi5ieS5qbPXQaEJv5zkyK9C0nCZok49D9Cwl3Yu7kDRXhiFlcT/sg4F9c1
WBIIeHtHOfO1wSeTaSaspuE0n4N7N7X9wnrivXmtk+8LhmJHbdfiWfuLfmpDO6mUnq61T5S4aLxf
PZC6VUsioe/ccQ+MiFmq8RrQu0PW3KB8XhXpj1oM74Ge1DWiz3QNyynlwx3Nc++NfDVrE8kCPHEw
P2dpGr77PqgOLUb6vSH0GGN4EEWMc5f299U0h/M5wby5zQNbQAd1K1iZQAqSYkQpS+YvYFz/9Jgb
L6ohSVh45rbo4hZvhalfCkoEV6m7+PNpq2kG4b2HTkciJfDlYluQd+ychCPitcwz+SXrk8Mg+XfU
x/66rQp9Q1Pyz9aEIU2pJvmosnOQpYf8nhgKdFZ0w6fKYIL62cLDFCOH+Bhqwvycwvou/2ptQEFe
nojtHFvEuLruCk5AH1U8vo0Su3Ycs2ZVIVFSc4720rXMSyu7jMNc/GWWU/sOQqnagPD270Ez5IeU
xQwrS//QYMMvfZo9OEv9I/a6hL8+GpdmXGcshtto+LvWqEOMcF2/bwB6HlLqQKNhCL48rB60reHJ
6Ed8Dz0I61U7+eK9RhNeNaC14eyYNMOo8QYNAehr2lzhQb0SBe6PnZemhy5VdKKncjp6pnxvYmQe
R5jqreBwbM3a+Sfi6mG1XfQLst248hIm1G1t5xjqRflwF8JWY4l85XJ8vuTyxKFAHiTGjlOA4kLb
XJgfBj+E9VWXfzygGDvXSOynzujw1EjlvmDJ7dbaiLP3RGL9cOiZ/TkXzQ+2Lc5O4O86qawmw8le
jDarAXGiqv9WsfzkoBV9hpA61nVHZm5qCzbG4DCtwV/IV1F9MQC7XeyQaLMuTfd1aqjltgqP8zd7
KTm+904O8oiW3BjrCi7wXQOj5SdGzRszxPLs0SyzVwVuTNHDxciTT8q8sOnjLIZvvvgbuJvTZEru
TupuB6+q/rrc1pPzkiRW/Nt3GlgOLdTvnuywN8qWEz54POrM7HvG2QAG2TbaKnbiL6rr5MbNhPVk
Kv9BUIOpje21b0Dh4hWT/GHdpIxkYMGhPzfybzhgLA55WhlF29zgEuDPLKKnJq5B8mE/ZCLVgfig
K0/V/ZHRccmPTf+Oz3haWUSB2mn8Gd+DQgJTCrkPHTw/XwmJWjG+isG1v8iA3Aykia+kebObCEm/
cT5F/Va3kD5kZ7tX/N31HfQRCbcJoBXzhZz8UAaBx2rLs4Fi+J4utOfA9l85Wopdyo25bnvzNzVo
7jtBeIBHUG44c/JHRXZ2hSeluYjEcN5RtVBbAuMtc2BzObmol/0KKFD8Du86pht6SY6FM4x07zs+
5lvjoRA2MHArqt8yRVLA6YnqOGkiANFhtaaIJzybJTvYqIvat7Eb3sNiKXKITvx4jGipnHmBlTs9
4ogyCIsAexf2JER63ueJ6ckzawao+j5/+99LdIgY4L7KhcI21Pju2r5+uH2DZxKQsBgcY2sihvpR
oO9/bUPGb1R7sv3BVnpCQ0rfKrwRm6ybjH2z/JEkUAbZmKmAhuuzH8mOwFRw04NjmA3lQMs/g9Hp
JLAc0QVkyKc4LBD2Y5O1I8MXrWQKiGMa737W3b//1KrWeybTvP7+Uy1TXCyNkZ08YuAcM/r1zG6a
TusiugYK6a7xdPGudDPuY/ZHnOzD4l06GYlrr1Sn7/9qV/YzYIBqJVTenpzKKhhlkzJN4bA6qsmh
jE0MUSKMkwwXAURF2cbvulcvgU3fdeGT58jgLNrqWndMt3qD4Vg3AB4sQpwggsT2mQyTvR0NQCvt
0jfm4LukbmNRupA6wQov2J16k1fjbjJSCrhL2njGjIAIx+JH7bVqn0feRUMi5JnPE9FI570x14ew
EfExn3EhYd7d9mi9qyFJ/o2WT+Zh9G0yBeIUJOVws5aVhZ9g5fFb4tpOQ/J0/ovMXOeln6iNpolh
sgg45GaEQu4G/xyoF2uDYvdtC16JyAdbDxntzZL5EPgJzQI8dct2fG+3eX9ps4bWkczaworzd+y1
xEnOOWqVfuPAMjO1yqiKaBYH3dzfEps+n5kR7HN5nFLGvWMIPxleA7R8npMH5aa/ZJUk+6YCdpg4
5sHyzD/CoL+wmIno6Ll8s6qJnqtRauRwBUUlwnOArW5AAgLoEocrrXW2L2PPvMq2wVpFkqhw8A/B
yhmOKFyAlZM22aQOgZeWhmIIMvygmWuF26zkhIqVQft5ecgSDJdIbWun9Rh0utgiYSX2GL622WhV
d+TBV34zb9878w5AkPv4fpnrxUqKzHxSpkeAyiaJLMYKGuHXwF6MVK07bwI3cnFCTevO0AiNrRXv
YqO+sPamKCyccW0+FHzJ27a26qepSZ8NzOtkWJhGtUuiaTBNWuqjNj8jS2uejp7AmGPXmyqHa1p1
THww2XC/6wQi4pzKg6lOzMvqU5sPLkiS4aX1Q73jbTJZ4UZ6Z5T9qxRyPBd6Gs/KbU+W3etjO/0G
sjBdQnjL4XJsVl3QHCzW6SdlpyNs3wgpV1PbBXvgasNmPRYeM0Z9YWjEkbcdfgC5UdsKB6xuin+D
F9WHyYnfsQtAxJgEZ3ayJw0hOjwvrNZPzHTgUmJbYw+9fNPNwcJac8yUuE7e+zzxj31mw/D4/5d0
NvZW0ju7WCZ/kjTRGD9Yxs88yi9gvH3cGk5aYAh3q42Mydw0NETszYROjhW2kFdT+8OprsBFAFRP
Du3kdk8yCtLDTA8q2emsfyrKEMJMPCC4SqKD6HVn2erm3pmhZL6VyCWVjIlqQCE0/V/S1/2pl/2l
dmzzAZiLIWenwEh5VxGm3vn7T02rmfTI+XMa8x+GnxQrI2zTDbar5pYGAN3cuvmsHSYdiKZkUzhu
X3qnhRlAMkam0cy3PG9TqPK99nDS1ORA0jQxbsoJX6Ic7HFdimFbJ43x5NZF8KQ4WWQS3bwRO61V
8IIy652ngnhKodOfPdbma+1o514H470gX7Kn2g6Ooz/p84wtmgIMf1c67t+2qr5STeJXu7M+Du7s
kztu2AhhEFl1ZjOddS1rLIFmtCmS2H7V5qQvhkopuJykfwC5Ry4Fyg8bdfxr8xKaE/fC8MkqwJRb
dZ1/c9AX38oUAG+b2YIJg2dt02iEeqGqV2lX7m4aguzsVMMnbRYB+AyOg3lRwpE2UXV1nJHl9sd7
Z1QrayTG7NrVl55b+SyS/icju2QdxTCcM5Ld1rh4++YU7xxw3qhkO6Xy/tYYhBGSBhiSMDkQpQpw
beQ0O8moPM9mHqN5evPD8nXgkL7K66G8AnEMoMHJP8Fk3mx+o6Pjco6rmvTy/cJj8L+vUL8h12FM
JoTO90ojpIJ+it5Dq54eXmx8CsK0K6qAy62ypvERjVV74YT4lw/2B89Zujl82d9zrIOKTln4Heea
pW+DSqB/dm4Bri5+dvOpvnW5Hs55VlQb5p7dT7gzL0p2LzUm/otgB42aVOArLOAsDL6O7pXEhVDa
C6ZMh+LYBdGbidJyt8fmUjmcXqoho8ab67JgtrEek97HoUS2jtRD3c278jOYnOxi6t+OxRFXFd4r
iol3MklNQqAmM9ARaCSNc+t9aOAUT7j6Agw5ucL2iK9B63fHbDYOTuS9tmSTtz6P2kc2giu2mIms
JwN0ttcN7gF2UoZy5n2OXYwrz0hK7EXDe9/OeHYoPsEIlGvCFnxMWYqZjZM2cAjhZNfvl6pv420T
zfk6ZVzw3/dQYltkvgnm1CKkcjSc6AKB3Ghwu+fpfAo9/Se3k/oHsgTOzar8o6TauZZ35FCO9S9B
jZ668E3K0AeO3WH0UCOXWGPfg9yxn0an3UQK8oAfYcalVIen7fIim1zvM6vW25x4O755kD9ZrrDe
BrjKetveSPzq5hwk1+8XBbMfWcq9tamaH23JGMkFIUnSujRzvG5zBGxDmpANWZE+hhalH43EuRlK
Zm898LHv7y9fFC46Us/k+zoPTMD7Otsgz4fHwJqG1QgCAGCLfmHebh+/MWMVI+Cd0fhq0wQf2pXk
tgjBHpJaA6qMF6CkDYK+y556xkZbrOxq1biA6Xyjda9zEYaXZnikhk3oq+GkhyTy143dQ5Av20Bc
rG2ggh3QZX8bWk56VVXlrly4Cujf7dVfzN1BTqgeQstnVCfDKkm49lvf2w9eg+4Jt4Buhp951JPm
XF58YQJ4ZxXJihy2sd11+9RJwGtKYb+YcX3VWVadh+yTd9JagcTkIWPJ9yyTBxfUOVeH91T5EYJe
amASwPCr7KncFwo/RsDEi50IQ/O+YHAUctxd6A8Mb/1/DKoIZcaa1HmXvBH0LFjK6awdcd/Hdg4h
0Ctw1BO2swswzuZMpyaFDN55mFhCKu5qbNDWrjPkl59K51J3uBZVFULMC/1DOnre2Rxt4xTAjMgq
jCj4EZtnZ3mpbXKizqvp94xEBu7SFOFrX7OHv0+NQbwnbfCNhcTfyHoGKzXb4XaJUlpDmGyTPkT/
LsGOVa3qifz0PTvYjTDQ9XAPdmd0M70lPA3VY3JASLoFqJUuPgOOoNK2QEdeChUGPFsXoO7QV4zx
LachC4wJYeLBqIi8iDC/0QOEWoXGt44i8QLl7gf6IJvVosh4wuYf7P/TV3DEX8o2v3yXmpZoMU8a
KT9aYchHCCn8rLqM44Y3vqdTh/IjW/clJm6SVZxRBTm6HQ9gG9vdqjeYEqShfeiYBntEQLOIbhuN
ROwJfFmRi1ReyjcrbO2FqT7sJzzhZ6toDpkThXtfUwCRs6f53nYBI8t4F6dixzPhM8ErcI5jHPND
oa4yYfYfFKPeciYOVnpYjJkOE+Midpcg45K/g3uCfHdGh/e3mg+RrUMVQAxu9cm21m7uUUOyQLvi
zq4uXuhmqOc5T4Ok+8wFaDAlSdmlXVVv3dbEVqXaE15TRrS+izuQ1mmz8BmOP7Wa/1Ibi3msb2g5
oaiH43xLqUtuAyoKrY8h8Bh1RyxBngAa0yX+ZgasRwtH/SBbpvbROLjYFtAtCHEYp2x5KXX+34vq
SsUgx4m2IiYyV8Gj3dqQmKmiAVTnFhwuksD54dt0J6p6KeNKI3EQbXQl1KKvKa0iFAOf2fDigeqE
vojJ+siC2tzY5OWYPLpbt/KCgxs5LuWtz1YdNyc+ngmfV3gecxMyeNcVz8lEpt6TZylFfs7K4iqS
yScelustMniLnSuoAD8jVFMiLylm7X9aOGNPMynKawK2uWJwSFZHwy3sf0CYrzeBEzbxFlwYxhXG
HFBGzDcSa9u8CIOnoaI8vAs5/jXCfUuacT5EwpI7A0LLupNxxkqQ8jwW9ml0SnXTjQemvkN0aJxo
F9UtKdVCnbMIukeZ67/SMcdLlA4jZgH2+1KWz5ZbEOfymctIT7o4GIN941P5247Nj4aPn+C1egrK
+UBCwz9aWR5v/FS8ujk6SuFZxOoDrHOwh7jWyCL/7yVu7mo5AjDHZLj2Iaz0b2dxssYZ4a86gTFG
Ws+RIDI+BguIMK8J42PuZPByZSKKhc9JYMMnPbZ+nv0rJBMp3OHi+oN/+f4qY5TuMREfi25buQRV
rYxCwMwIHsmA37YHFL7hmOUj9k3VlsT8QgrjMYBPkWXAw5NS8waJgDO34++KfDojsI07Jn3hESrb
L5zyz3bAwMkzvb8288b1IDucKjFNXyGX47tZj8cSiqIZeP1zWxfpXXGuCTd2rI3XMAiN55o3PRPB
X9NM0BfZRhDkh+g029MbzqX69P1iD05NdI/4PrzOU4EmHiYmhk3MQzrCkaEKo9s7bpkQ4kAjab1g
VdhQdXn4Pc0+zkh3Ge2DPReb1A5PIEm46+Ik47ys/bdUfiSTRw1wAS1CwcMlKlic1BS2NAPBvUqq
+MhzaY/u9+IkWKVm2QnY3sEnN2D2wMn/Hhj9SXYp29YJvk+HYYKeXJLYo7yqECQU2U6LVA9OuBkI
59xz6dSMn6GI2iCKp0acsMn+rvVEmiCppyPgU4pZcopLbI2/GVVpJtI964eo3ip/eJJj15xqKz94
8aKX90b+ogqqnQjYbi3AEDy+aLFzCkXFT9x1l5ZEZrcqZMomjYuJ8FMnMYVF5MrR9M5DS3QtsYa+
QSIrDdDKkYcFJK7vHF0SnHJETzsyHVJxPGkBGI32g6M+D2cQAZ67WE7yaVwbJs+9VgfpVo3tk2e7
mzEE5q0n/xJ3mB5h2jyQ2ffdKiHFdAkb7uC4ybt1RPbtNHr5v9iu32bLpDsIRhpWbOFuR3f4BQKi
33qFT+jBsc7KcF7dEW4C5r9yh/ZZr5ZZGw4S/iZHQ2zByl0GXX73+gWaSteVWUlv1eF2gjpTXKN2
oEosxvObGgZMkTB+da0AIloCZNFdEnnUS41XXcFLVhXYQoSm+txQvCKYAlPONshbZfxKEB/OtHWQ
/mWDudJlW53DSUc/pGYpnhKcWMJhwhD7YGv+j6XzWpKTSbfoExGBJ7mtorxpq3Y3xC91C+8yMQlP
Pwudc9MT0sy0ygD5mb3Xnky2gUlx8INWXoqsQb1AqEwctcC2qeCVH0Hm2fpW/ZnTZu/jBkGKl5sU
uRqVZxszuePguiYSJdjA2JnrankEv/VTt3EDijphppwhS0Znv3GHwLtkjZtHshUsFTQolST7EPKn
1Yqzb7KqDRNuGjUJXcamHmSpU95aJ0Gh7iBR50hViPmriMW3IvGdvl2BQ/K0zC+mE2xdlzmNXcFj
ocR5xPs8kzewPHkL0klfVs982c2+TqG9VevVVy42FIKifag5HI/s7fDZIQ/cqKD8Ww74GcbJgNOb
ShKfNAG7upaXBAXgxnVKda9ZVD7wAcSsyiscp5BaWhMx+iTB8cgRRUsPfSYtx7cgCZBgxCEWv66f
gPZUM5OMLCMMZGjuBPjos5d5DNdNzGWIKfYW273OFeCUK9CvLnvaxGM9SEglnvp58q+hP4O95Ynt
omsmtacQ4O8Dkm4McRlRGEZYPctoXPFj/TqykOel5Xu27el5gtA0cu1tBhdYubkUX1ZJFJMw/mDl
k2eyj5pLnWTAkKeGfcYnBD8sM3CjoFtzUrpGb3xkWn3zm5+oZZMXHNk/3pKMbzIY3xvfPGBEQPBr
VQydRs/bj1q+1i0DuCzEVq+lZOtMXkUUyCqyDNbSNf0Lj3T3PPHhXFJd55HNhIwmLzwSz7ivuvbJ
XoL0rvjO8vA0jdjNES4NYBsr44b+7nGOESp47C6GzaQpQ1DHyCNWHHdbLxVZH3XA75yLWxZrZEcL
srLJFSDiTDUcJGk9RxRs4NiJ4uyR3etaZOei6H+LSSPNivMk6qcxiqNmGcczLrkP5IbGARYJcG/M
nmA1pvklYVm4s+ARbKZmnPdat+0ZbBPkft08TiO2yIZ+fMe2fI9oWx90mT2GA7ijEKuMtuHZkr3h
XkKzxXE518ieoFdf//0gwixyita+gjvDzvirVr3xjDgbg3M9rqDV4dRWTA5pJVfQFJDdpf/F+Tse
Yw/NrSf+o0Brz1Db88cKQw7GEgSS7c3owVSgHid8dOT6CgqIZLMJ98b242u1gKDN+/Lmuy3QS1va
qNJ9ebPZ0+JHMAjG9BTygL9zbNVRhRqDPqT7yqdWH2HsqVu9EKeSw2s+wGkXgJRPdoWjD+p8ELvT
iztqhiXgAwpXeAfOCxy2Eo06eJlDIE0yWwn+aQoW0a2ihfFkdmO8ap6a5QPeZ3e3SufvKF98cgy+
WpdvPk4ho4KOpZTOYusy5nAv+9Ck5K6A2ixGYZ/cxI6y7HGiXGAEjvxmsI1jORkaS97CJkfnR6Ze
FSFw4YK9S+wIbNWwv9mqAwDIMNjNwx0AvrCnFNGVsvatXvdlLOOcij2ZWSf+UU2E9ISc8bA7ENKU
PnMpjJ7BrTBAMQ5UGru2is1Hcyafw0jhHJkJ4qg0CQMiaAFqliFvs7NHxJLxeMpTtBw4Ivyt1R54
trA39ashKliN/5/YdvQ1yMOlxGPtVyyDBDxW21jnGcQh2GVxmE1UL6Eyz22SRkhhx8d/6sQWiUjm
TBfKfIiAo8U+WdbeZcg0vVNF87ksufXgT6Z9SStwByVT12ZBeCGMobqVwq1uLQmt0UK84saOjRej
JlgIJsWekLfqCV074g+0DKLCAA/tPAEISFmhSffZStdPXyQt66Ex4AI0Pu0OWmxxoELo0nupEYCx
tQj2pvLVzRqmc5/77iFg5njox/TeKQ9GX+IaV2C/287uT/YskjOU3O+4TtArJfnNDdi41yM3AwcB
hes0H9mROcSpDW7kGIyQSsbOY0f8DNcrMki2g36S+hfGXncxum++0wTMzOcDmYQvOmGilRb1Nu9b
ct2y5DHECMpgDjejR+jTAvX7xQ2WR232oKfmNL4qfIRSyCVa2gTZo4911baGF8cjY0Kaa3ANDs3I
N2Nn55+IT/VvHlrRoZb1uQ7L++hJjVb0Ja5CvMtJ3R+rcNy5TgOSe3Z+x4KwyCkVX12DSjBV4SHI
ciDqs38LvR4pmUV0hUye87y/Ln7SPxDWRZ40MTZ5eRxMJActJrluntH6KLwYKdZGlmioHydTHGNZ
odtcPGrJVwPj9D5hh7UhgJS7wPIo+d2RiTPTXFIwGLwXAkML4UXZbeBXNZKhMFl5RfTvkZbiy+Vd
Bsd29oNziXN+U6ZIcHUOfVYSE75RpT7An6EMytOPAsoJGCXzZkknfch5yRpZ7zYpbXQJyGeRqyYf
tjE+rS42x4AFXf3KtMOgs3XO5EwOUTrkeuuaDoA9k5QkS/FKggpNp4tEOC6v4acavOYYx75gNB+f
PLkuFVvrG4XS3lqA5dkGxXwmfWxMbNuy3D9jbbwzmTdPpiEEQzbFMigM8b0Z9p829tQ50A5rC75a
JpMO4zjKo84/EA994hm9p+q5CYIyi25e7mbg27i4w9+tHi86qdv/jEYwNDbuociQYST1A+5Gc0uU
KpxvSdAQFRHIaFGfLbMbIlr7fLt0fhTUU19vRN0H53+Pfbu23G1m6RfL774aCstb7Tl0JHJsdn+M
oe0u5ks49WqnXQE9EwLd1cqMa9gm/VOw/piCFGEYUzqUSKcMo08QlixzcLlt4hqzB8wBXGI88+hS
Zq6b8k/oFPKWCcCHi6hOsUfnPlnvdYaVgpxCtVNGklzZxG5qTd2iJOksMSuTAG8hDKhxWRPJEvRH
TsjsBqPpQebDAjbQeqhI8jrzGh+Cdp7vE7Kee1cVxW7OGIaYDvwgpitXexJfrO95ejvjbYaeBbY8
PXUmCTUVHO3ImjAaomhrttMYgtSp5ytH7CntC+B4YzuQqe3oizfhEskrtgy1E5MHa5HE7lrnvl+g
n6HtxqJ/YTX53U9pf3bxWWEMqj4HSahpndtfPurIFGJWO3OCNi4dGsUpyW8ermC4e0diXkdUavku
s6unJunSY1l6Hxg64oNHnoNdV8gkzJJZAWEQH40LgG6gtWkYtjgI20Jie7UV9ZSiiC7sDerN6i5D
AqSWwL7ZlDoxQ8iwnvAOE6hiwqrmpXvLobPiN1uiOWVgd1RKE3FiIXxKKBrqgWw9pIe8lZHr6QJY
IWSa6L0vje1eg7ilievjz7IR2S7A2rwtaKNYdwbOmRAOd5cG44syUnoSJsHcLzgIigDXwFKbWNjV
dAMi4a7rlrOfTf2ph350sxIz2wd1+P/v9d8bDrKmvemEy2CGzQxuFIPC+gr+/UiCHnpe5crXtsN+
mtqEWuAWZ4klOHK8odmTVKIfjGbN0ho6ntSinu9zAEpAz/DV//1xWK8cw4sHju1VhLv+cdZYl5Ha
b0l/An01EmXfGEu+n3uffb7hg2W3k6DZ2YioJpV4V8PBENjq8mhQBB6WpnxTBSQVII5ocSrzlmXf
fVoYkB07qv9heuvitooGC+JeMyMH4Kp/tSZxDCY8YUsGfGEiXnpbk+Ku1ycgAWNPlcmexGPXS+je
ch1wvWZujnxBL3pbl/VyD4og37I4Gw/mjJG3NCH4qrphLmyB066adtvW0y2Oi24v2aARINWWN8dJ
sI16eO/Cxb6yr2crM08K7wPUjrph0m/kgN9961aVVFxlKDCRUyhMlpDPAeA9pHVQ0XBK7k36ssKI
zVsrGQ0Av7uE9I2XKj76g5HuiB6jpk5J/c0kVF+uhK1usU4Y5txxgCE2a2LG0pO/PPPl/PKBoR0n
g+Q6t+TisYoxqvk7igH7YPckQudBf3As57U22o8BuTwarDqSFc/qHBYAnGtAzMKnyhNGd7GDngQG
HN0e+TSwkYJ6L1gJbDyR/8k8wviMqhY310OZHZgmIrGavUnfnAkF+41e5lEPVR31MYrvDkDIQCbx
Y041R7FFwkmVyMc+TBy2d03xgvRfHWez/J6U8YS22NpXOYcnHPgKjd10DtBzP+uW9OQsCG5t29xJ
rNmPsu+YI1vzHrnY0XP6nywR/S8oUhyms86jMWC2Bus4PFauYpQq5JuLeW1bNYJwrIwo8X7NlUjR
UUXoxyk5PU3TrYvxklhkIPYdz2XWl9tkndz7Q8WMOgiBTE0UMK79lLo0Iwm5IOeJc5OtCxD1lnlX
2kDBcDFFHxLnhamJ9+JZjXnwppo4S/5JAEOO2otgXvdUtnV0pft3atzpYC3x86wrmHeFX79KJBMY
hjoUN/fCrvKnOsvTDQ618PDvJBrplkgPbIlEy35aMT/rUwqs5ooDKhol4m+3qHqCz17ERLgjWsbR
YzPYfJX5tC8dFA0sjk4hwVcHD/tHPgbL1WDTKpS458N//hKeQ5YAUVY1H14Bj6qSv2oXDURexcRc
DOkV+N9dUPBvMsD0Ccg/e73fqhVLKGp1AJb+A5Kq3qdzecGD30Uz1pxoYMpY+i+pZnWQVaTaxhG8
g3fBIyiSZAJsFnFvssnZup3+bw6S3xpQI/4lNMW93f2l+noiDZ3uefIzWGPLSq92UXjPJQIH89KF
Q34yW5YoLRVFj+3rnKRvGWEENy6KjdWg0c87l7vX5FAYlfcxVoYmPEVTsRgBEbeWOkNm2TdEkp/b
zjphp4TAkyXZri1a5IcE2XkZy5bUZfSAwwyEQpoZu5Ekz5GxME8WsgJnAaGyWbgp8LmfbE3KtL9O
TfrgE9/lhuOAI42QVsL38ohynAIc/esUz49FSuIarfeblSnoommGmpKt2VYRU4aZAvi1MdrD1u0R
tsY8YZPafDKn4h6TMiEK1qH4EYq9j7pyPajN1e3dwzhwmOfnFf5Lr7TRYoYG8HSaxxoQZuq1exkD
CuJOkMwYxnWE+Wjl5DxQg8zbmVC7TQi8xVonAcaiL3UzfkuNFr0qc2j0QspHxl0v9dQuHFoTDCQT
zRU4qC8puOUVi1DkyVzNPOrFFL6Ogy1uNSoGlMLs+RsCVCw7rK8hz8S0BR5qNwWVgyTZVTPsVQ7a
o8BBIEMowdFOhLOrHeoL29oYCvHY7EGO7MzhauZomLhvTtq3P8eWNGpRgRAFz9Ec4hHevIdh0kFW
jcLubnlrnKIHJGnBRYpvNlQHli/ZUciB/bDLTrAro27xjl1p4zEFxnK11A9CCqpG70kmuO+kS0pO
juEmbMmTMS39TQFWEIXUs7hvyoOG/4GmxebGR1hXwEsH1C6fyT2f8PzaiIIOwUC8ApuKiKL5ezRx
TlAdOhsHopx2KP1j2LxMWL6cki2HQsIJrVM0qKF9PtMKwOXE6K9OAEl4kiOsDy2msUis2mNKOvd6
wbcbhBhY33oXendpYIMiNuyQoJadm+wQuAFJKD08FpKidlNrhqdFi/Dybhkm2cZz+OjgT4U5trwZ
RuWc4J08N45B5AAwTb9jvDc5qJon7w+gc2uX5pT3MxutzsCm6eBkoo1BrOhkAuQDJ0kTMN1ocU+Z
OaYJI8ATnJXJt1gQFs799J5JsohR9SU7bybzGA/3Hu09ehn3jUK12TarBj/0iBgbyx9XY2kILqHG
X6XwF+9jOX9ZLhMfYVZA090Qo13xPvLkgDCDhwX0yBaToofzmG7eFnh+w/aZaXISEUNNjsASviJB
Qn+OnWtaiHK3q1V/alyqHh9tkY+oR4LjMBJBj7aBBYXFvsrUsDBHZoHeM5rqNQiW4FBjZqOGH5U9
J7Wm3zY+9pKKwQ42A4rF6ghw9D9e/R8W0M0dvQM5144D827NNmdet6C8wJWHij0h+WrGvrXeRO3O
n3p0S+w7tabUshQbJ4moENx/+0owxxBZVuHuLKNCd7RMKCOSlStXLtXZs3+RaAqczFDmp4ViIUeY
sEnbDivbGVoxOM1+ufmN/2wiPntY/C45ha37F24R97VTy105efTIPtnEZI49OfyzYKs4gFLzmQSf
7q1FW1arPyxTsWGkzx0BGBs1zP5O2PHrYGFpRFNirMuALSof/chcDndcDhoOTfOpWPk/1fqjntRp
tsv8aCMMYqEZR4gT/tr+KZ3Y+Xsd68KsR7DcYr3q8ZIHE2YRlip1y3gmZkxAk8A20QjAjtnJcByc
/K80Z3QAePMrdu9RfxzJtiG82UfpSDKAGmhV66T6ao3iCLMjwygwvWo0Btu4pZWS8/AHBs1PgOQQ
beb4yLL5pGBabbtFEGxUyf0wh9VVldV7WmLuqasZr2DN7Hiu7R9rrnF62t+dpwPMesN+WildVdCl
5wz0ZMOo/hwOPD7Bs2WcFy4VbCm7A6dkdq1hxZYTfN42iG9lk75RN3Ja+aF9rZvs72TgNGlT92kt
QC0yWw5OBtyFHq3A929v3D729rLgAd/p8ZCssrd8ZObI/xRdxZA2CLy9A8lKr+Vc7PtRXMja7k9k
t/DRYzl10vV+glkXtqq4OX5KyFPlYamBhIR3rUcA5rOd3jQK9VAQQrKZymSvvUFRx9lgpgz1KAZ5
CmVh3YgwYFMKL62e6MWNys75K7iBqpXf1aJ/7E6DJLEcJhxtVRx9NM2z9J1tE7Zt5M5oK6clfvWG
n5Jx1AbgF+EUqT74nVrOk4LxP/CPU+nqjhGe15yK3rt56Uoew1oQpc0fFyrrtU/3CSxtwbDwEQn6
TqSmzQqOu2EIi+DJYR98CysMtf4vSK3u0TUJL8QhvkBXYA4RKxZuBtneDD8RaRYYhueQiXzOYCda
1ubO8OxXJb115+8fqQrbCDMx0u6heovTkXVmYLwrbdRH948ZquSoZBdEIz4gFk/er7D5W5rOFTU8
zEw8/duJVYBVyz2DTQTNkC5h1sTso/zpZRz1p/K4LWPG7TsQS+Vp7lU0NYoU5faZbrzdETHASnUg
FbScT/3dbuO/rXpWfsFOI+UuMAO3PzahPtRo8/aFP33aXvxaGcuJrLo1inXAVkue0K4u0jdBRh5+
IFkTXB501zGed1UId9FGTpc6iDyalL17qDoi45olPffWa9ZzG4/xZJzUKnRzk/5GZw+vqbEQQNn8
XrAjJAXYHySvnvnMtpXsiSrG4ueDiiQDrIIcglaHO5BgZBMU8gCy0+oyJn1e9l1bjkmUevn0bw21
FuqS92G0xhuXW3G23f9SE0U0rd2LO6WMnYVfP/MQ3BZmn9CKckwaaFdQIRq7fmKfn1UPBGi52zxV
zlZKoO6u7USlWzp7FIopQDCx8ZXwjrmdJizOYMTP2OYRoTJUZ96zKyRqJ6vGBFwxm8KMmhOhBgrk
VrKx8/DS6an7K0QYHsscgy6fGJt/oqqZwFnfOb7zJNYfTal1lA/jtyWYNbLYP9hT8Uh60GvNAnhr
wqHYBJ6mFLWsx6WFesAYHVPlakTsqknsFEmjG75ljacQRaxpZX/XU2lv4z+OlEcja3oYYxBGIiMh
mXVH8WyDxh/+DCTNJ0XvcycpcBWD7R5APZ0G37soOrGDWXRbb7DZdsSlZJTBVd5y5G6KEqXP2itB
K10/55TjCMoEg3yf8IjhUqczJXZZOece5Ugp8Vl4Aw+m0IPdEQDlgzhLThSTW4x8zEXeMx/Gk1z+
4RdaNLTpeO6Vu6dKVsewI6cyiSGxKBFcJYPvE5Oek61gjnYe4wosfNW9dtpD0Bs5r8Gxroi2ohJ3
+DqTwCRmqGNW8ahzwOiAEejO/Wy9Fs4pNBusQFZ4yLTtP/VUdkc7hRTC4juoXaTsBkAdrhk+Si+7
DtnnkAM1VMENEfOEOsLU2xXN6ql9J8OURNgCxjEDmWsf2m9ODU46ROeuM1lfK/1uQgN/UMTknJDT
f7jMP05lHm6zK5bAmFyiZI7MlAPN6qjWXVTPC6XhkXOFycZoP9qxtbGJsoDbbW6Um+KypULDzlQf
G8tILp3rervMoFOhWTWPucGsslrSbbdC7pq6/7JLRIvXcW4OI5hBRlkho2ub8UcTGPXdbGR99/cz
682U0OwHKIHDpoNrANCWlI6YRxyqIFCFaqCmahLzCMhBb3roXUChPLEx7da49Lq5jyl0L8i+d3i5
X2kDY6sh+0D3mUOEHmtxU5MIHRikhrrEi44pBT5zXnXEW6M5qhHKxVpCmgpI6v6H/iuIda1AQZ36
1Z6wyruRmZH+PpKdNFRojfyKal/4rXeoxCsiED4fA+j6Aru+bKzzzNh1lxApMo0+gr602FUN26EW
YovZTsUVht6G5ZF7TjzpgvlLyTd31SVYPdaw/3d+3vXIwcW7IfV+jDgSiKD11xRe8ASdGjh8Wc0h
7R13dq64Wyx8+W2dPBteJ1FQZleHEU9PKfLQLM9hJnQETpWUW1pLq6m8TSgX+WjqZDoSbsDSkMiG
YSQJqGkUNytyLCkQi06rWZn1SX0kZCZAO2rEe9sM+gdLVQiWM3Lb0pn40W5IKoZ2Q7kdnC/AA2SJ
qop1WS9emCYzxwe2z6sRYscb+cFG5CLqWLvcNQ8g96i7ZxsoN3ugbawk/GodDtzI3kEgtdO1CUKv
HPpT3KQ09RjKhDfA+3VZYwXNi10K78zs3QPeq0kqYpSWuC4DF7VWjciQGO9KebAMoqlVwjXVjcO6
wCjIVmsot8d5MZ5i4hg3wVc8m6xLcw+GLM4ww4WX4L8GDXpS5TNQoWY2lrB4RQx9MQNi1p2w/W0p
FooDoPoHNxprtNbU+X9yX54QMMDktgYdDSOoJOk0N0RBzdYafrycPnqAhrJJSgKDCv8Yr4jJLscO
UGEAx8VhFv6rKDK9H6xvms0zbiZxrOY8Qs3Zn7IGLn0S7/06bT5yxz+pEWlyz9iRGanAG0FAXl7S
l3dm/LKsrWCZTIjdCbg/5KbBkCZE0SQY16DlLcJPO6an7+aoh9lCuHV6dDxzeaYgx5Nt+4qlwfRm
Oi+WBW+nMYx34oTlDVzptgtYFcwlxgMDs1S2qgErFsadkbAUTtL6E+56v6WmE7G9nNDVwdijV6S+
Lz45UMSl1KV/9nlW1y66jqXFf410IVI8XD77Jd7NRcDONUUA0OVuecZDfGlKmSAPougfWBM2fbsO
7l20lsEYHBJFfoJp+ucF+paerfY85B5ZJOsyo2MtqDuFojGG6joamifa4qKwNrGLMabfKezdIJdg
XpDLxRgUmW5Ur7Mjjo7N0MpXoHLLbcIeEC+IbdHAvzgFiZkL24o5nX5aM393Hdc59eP8nmb2pWjd
+F46r2EZkCtfmMh0VK6wNIcnB/wqnVlTXlvZ4LXj8mf6Yoe7pShv4WTNjxCkv0QjApKv/isAkPP1
Lf0zsvSrnYTxbhK0kTLEL+l5I+qbdeZYtvJcATFiLQHWLm1hA23SvzU2zWumIb2Zzt/c4MxoC/od
m/LvPC0BNHVRYf7x/f7S4bDcOfzX+2EsggMqFvrBDqoQBCXuEfOau9OD78QjTvjQvHoIKyP0nBwU
3bgr8XlBM3rXYVvsp8JjOB1KAABBgSfRDNFTgHGvW46IgYX9ZpYVkEeElNDCo75LwauVjRP5Ddtn
afb1NlshI7JtcD/7ZKx3NXsYkfb0KslzAJiHkm/dg3O8kuRDVkfSql0HU3DXmPWHyS7nmNl4bYMQ
Mw5yMiOaxiW7xGXPSE3Y1qtKu3sv5zOD9elXowgTn5tqb5aorop50c9cOFfDcw5pyBDJCqzxqueR
fuUQdG8ybJvfTULSQkycw8LY95CEo39TDkSm0dEPCTFyZ0y/sAPSjRLm8FyJFLKRdt1NQ+eeCOak
CPhwUAckq2b+m/DSbbsmSyLdfUARzfcZB9Wu8UkFmZS+1SafWeBf6tAKf3UdKGR0R8DlGf0AZXlg
7kayl5ccBzSpUV37e8P9WAa8PwS9bEFJkKlUoKYxG6Mk2r7PVlTsf0bmXvuhkycNJvAUDs4JgB1E
CUKMtqwObS/3UEvK5NSajK1jT4rjUAdPORHEvIWhO7Ed9N0s+eytg2E41YcZW+GZ/vYn9N3HDpbd
a+P2Oz/ubITmZrG38uqAyA/2qOcR2znZHX9fTkAjQ/OCQ40pjZDi2vX9S+PY00a3ZFGUTfBW0wHt
RDj9104L0lFUIZq0yFPb/bankVHwVJUXhkO7sXbUiWGGc5kK8QNkHv1mqJ/bBvBJaby7FglWvpDn
uAviqFCsaKF942338VGy/j4WM+o1BX6BPHbBw0EjIKM4SzHoxctuyd5c0QdP6apXpkLKMXlg2a9A
Yg6yFADp1R228bceBmdjLNN/Tsg2ZlJ+xvK9Po5J/SvDZ09+K+vedNw5BYK40C3kcww14dlUdJie
c5/LweFOHvJfqHg5uDzE60BJ0DWGd5xV2wUEwE0u5UNgkLLApOv53w9Dqu9C0XoR7oLAiWqaVHcW
8+3wURBmv88FA/y+xBcSW1l9R3hYRXhXIV26CpIVmjlkks15TOs9VEuYjkAOHmxGqncilsCDp6TU
hR47G7mYzNVyCzlX20ONDQnH6v/aPdupIiCLJsTLOLXqg1Ja7RweCkinuMQR5C1UYqE8qNIHA9Ag
Cme6+lvXbJ1YWvhbh/gq0WR3tuxs6ajmd2ZVxAg13PhmA8Rc+tLYw6Q4hNYqooGYs5vjNa1UuwTe
jsjVRZmolSpTnYtuJLI5XnP2Ep3sbbf5abukBkzfr1lYyjlnal7pTLRS3Y4wCvvcxHxDBBxDY2Ad
bTLxSlSPUqEZhj3KQCwoAg9bGhftE0yvQ1jbn/SYPdQsfz6Fj0a6vFBjMBhLKsC+hIlw4VPotB5h
QyTatVlm7B3H/wyHW5sBnNWa117WFj2836z9ezCwHiNVJfbaKKm4kjWf7zm03psy0wdXju898KYJ
lxVHOg/mzmN6brn9xZiIkVpsj44WUjDDFcrCdL3+mwneFaWaGzp7DgT1lI4e/WIOS5p5Q4T9wX/h
8IECYbXHbJVzK9ohpr1oKZFH+buqW4cGizVuyKbPd8iNvX2ZyG9VB3eXJOlHOKRbYKa9TL1nc5Dd
w4Qaq1niPyVu54MnBnfTaW0ffGin1G0TbD7bxnHc4i0DVZz73m0MA+/dWTLz4BhZsJt7BhIBBuMD
Sm2wujY4DJqCbUGQCSK99hPdq/WYivgVabR7pJEF3TjX8zun/iM7lXOMNZKOE3y4UYHtALmjfYIA
xJffLU9dHBxSqWFjOQGdN/EtD1laEd/TecluSBzidzv2OolTPE0+Hxyv/ZwaHqxvc2b9kJ3asDMh
q8viCekOnIxJZYd2CpF8tZDs/fX/iJaQOcaxm+LLbJkX+EghAgn74svRPQljxLKsAjZtU/DUGpW5
bRCnQSPrlnvmweannst2ytv5/OdJleq9XDA0jorQwGop/6y8yLPVdsYD/miga1bpguvskRxgEdt6
vmPv4aay1bbuVGHJQ1Bbzb4iKorNMwvqlaw9CozJ0uE5FAbuf6IjHs5e9a8yXWg/nXB6dNcf5CMw
t7CfSa0qSc2QgqD6PJFnYIAPrb0wSCjThIZlZtsAmmivIF8edSL2/epNWOzBPKWuiQIpV86mc1uC
NPCzuKgRUL4JbpSQ/E8QBh2VCMvZuWEm7I8TBN34KJM1WdK0yc9w2vxojgyPO841OYgXK+DgavpD
R0t3CoxAnWujQzSWoSBBXzpf/v2wyYPfUI14eFDQlqVITlaPNp+QDrb/RsKFZHNqI47duYETwq6j
iU2cvI7iEux3+V5SLcO0cqj/LJYSfI86ClNfbeJyHDcBoEvWlMU7qfXgZsrvJZQ4gGihHhNOVZhR
ayYvHQMWtL2d2uqJOGmUeT20xp7LkLbSfs0lLRiQTDBpZEjFFZMH/4Qb5MCwpXvqu2q4c7REhCCZ
V0NU1nUJmRyVRX2AsELv+GCmnUSWhHMHI+khzPXIFxtXLyFGS+KuCaGxHAsHXNvsnQDeXaaW5t5Y
FqllMiyvuEAvM4ONe1C9kEc3vbMrp0vpRviBeXHvkyk9zER/EU+C4Uy0Zo8aKZFbpwXFJ+dLalH8
5BDaJv0C7Sf+Jkr3iCR8hfBAJrFAP2Ifot40NY+qeslOhf+7SpR7kXmybxyLbrhz0NRqhknl37yc
63tOa3iB63OocbheZ1V+g1lBhWhxAfGiiW+tcpQobrjNpXwZAU3nW4mrygQXS6GP69Bb8BORA4FD
itN1awiePR0ZQJiBeqAK6w8xk6bhgtVjSFd4hfMgdfnbCL9KpyDjeGnL51S092VWLyLWxatnAZkw
Ax5KOkRbZsDQl6gAD5PTPS1+ad09iB7M3aFqLlV+FuT9cZnFkMVDuPF+X0RNrh4wzf0wr2WrOOPv
X90Ulk0wvZCrnSsprk2+tKfRfO5nNPtL6kSgWFFjjfo3DZ9zJYmUbdiamlE4zXSYvQVJYiAvPKic
s6HuGrMUSdX5r8Zol9Oy/sm1pk+ranjS5cZ3jT/kyFrKcRA0gbv8UmIiFFhUv5NS+KynB3EMp+GX
j6ruqWRxS4/1J87U2YNFExmM5A7OTHKa5Z6azKGUbYD1DbHqdh3CjAI0DBR7qKPVNFCow+GZOY63
jmFYuGFAX/iZ2C0Ea7Gdt+0LCpePgA2CnC30/CBfoqG3JNgV/WoNiUIqydZWhcxjh5S9Dsm0yb62
zlZMSkA6QWf3HLBhfsdKIhMMH8musY914DF+Ip0EsM8RhWqwRWJ8YXmRbFsprB2SuEs+h+WDW/Ex
DgyRlhI3GUTCjO0Nnuykyk5VXe28kuFblZr+QZnJsDXxAvD7eBDl2MZmscaagxVkJPtLm9DrjR4d
KtLVXQbQyGHz/proLgH62gCgHqq/wFVQfxHVgpyi3RLRAezfSP3riB/OlqjA/5lpwkJSFpQQDnDj
M/lMNB5/POP3oPkfVee1G7cWJdEvInCYydfuJtm51crSC2HJMnM+jF8/i7oYDOZFsGzZVmiSZ9eu
WsV2CwjG0S1XWBTWkCU1iAfC1GFn8UdpgEfNVW8944+DmQc7W1W0mDZb344lO9WWsPY44Rpv3C9j
YMIjYHeBoMbc7LDqDN8Zg2+piTDPuHuM4xDgwPJW68pLxd+lAUL9tyT0N48uvZHZQO2NLFYhOpl3
vWbfC+TPazaCaS4fFAhpAa5RElLxZPH4XouHZnZDNQLbFD+ng1Wjk1CI4SQVWABympUJZDLTOjUw
3OWfEGFy6FnDYvOzcFUS2ijmj8biTiF1+FNqgulODIS/CK2zpFxprbL/44oEB3pcs66JR9YvvXm1
0/mVPIZzM+wixZlWrcUgaWAJ/diU7aVPqTSJ0efthp5lLfqGP8RYjka4ZT14brliDDqfeCQoEG86
kwO1O/iJXHVqraUcHFvzurcklqr5vXDHbb1mcy4zkyz7L01skM/wOXWnicXrbgz7i+hx6DpF96UB
mOzS9UvqGUsNcg9cBofawIc5cfgdJaxrSal0ZUnnZFjmW9r24YEZGmwkM+eoT9HJKlgZmLw8AgVx
YalsqttUMgy1TtxebUl/Glyz/mhabzhr9XM5aeouw29Qm/o5jKv8AXsWWRzLJPU5ys1SqgxB1C6F
Kt77LmZeBGGgbJPIejGkPu1pVOvqkbgFZrTK0L7nBllVh9gdOr16oj7oeag5m2TnvhpSVsMmub+O
Ei+Ncj8DHY5IUOwtddv5XpVa5DFLwoZgLEMY1kLmyAZdw7EeDjYWHHa8xDHWYwKROf6bNWaEuZBF
91DBcTdoJacGHJSHyupmXFcDEGyny0Q8uM4MWAp5NbN+WfIncykUThjNEx2ydM66DNFR+62H/WPu
3Oe6QRvNWOTjJuGQZOy0fBYIAa70Haq/93OTtZ6gQoOb2QNukzLoquapzxTjas9CDXhU+DX5jJ26
NnmkDcdiTvTIquzvtQ6cdTHGW8cm2+cM9Lj1K1ZME2BOrk0P7QaKutzgFcXmOFvdXTdRgvXuqsVt
eiupVHCeZp79pxkZDHvCUASZrbpeIzDjl9CsAsyME/zA0dyVBSxAVQCJCqnDYlm6FpxTALSAT2C7
Oiera4I2yBXB0rGHWubxgX0ifp1w4RNHIoyMjRxn62RqxACRqNpXUqCyQu52KQbwCnrzwLKmoDYa
dthCKPZOGeRXP7RVYKEN1ZFF8FYu3dYk2JvEy0bQHdvI9g//owl5xPluF0nxj1qfRNr9Y6U67fK2
Z2wx8Cyrq/2mfNOLKr72cXIADvrM9xtjRdR4JV/TIbVHH9dhoAyDeF7x4h1Cv2eqPAfaSqb7LE/O
sxhfYo1i+irkOBj3TPAUWs2fZdLfl0jrPRtoEIU3rMMN0qNB/uUWdJtrBusNGeMMBdR1HWqVFTki
RPdXTqW7V9zG2HY0oLvZJ5DTt97W3nsssxO3p908oyybIcZfmhrIUHqzamJY76IdnDSak6mlqjsK
EuoW3LCRu7tY0rnQW+sCjrvNLnQwQynaB1M2Mx3rCl2Qe3UMDSpjZZjnUmf9kHbKCyVSj4neJ5uI
3dZhCGmHWzTliJ6KxosoteU7Btxjma5ZQgVJi/GsQkVdWQutw2bENEA/lfQT7yORYq/rAkNOw83C
Bryjw6b0DcBUJ9xBXq/gvoA24+kRYeFhFfIicnsNK+G5a4OpZjUT9zXuFaCfT7lalVvbzLB2DEPu
M3kI35zbdAuUaa9PIxyJdGrwYoB04uF06GcNEgrGJTYZ/9KQU2klaaMrzGTlevBY0SsSDLxKbk0N
XWcOSayVAzCvGmN+nOnzs3CR0Fl5ugDoLxZC4yswGV56Br1x4GKDQaN+N2LfFOQWd3lEzRfWWzTV
OYY8NEAXHrEbNpwNKopEKeLaJIAfrlhHcAa1SNsoF+NTbCqnkGDgobSmm0YMmUAwT2WpF+yJXYvc
Rx4fl9aEYBB/LXQBZAWKmwnGk/XQ8NhHqCYmggz+lZdpSLAK1AtppFbyxeX5eDWhUdy10byMZYla
Og6gQobmVIf931mBzcDRx9oYuIsiiSBt1C7u6nGcDjhl651N5VO05Wo1LrllfifY9bIOXZ85LDok
YXYkFtYcyF0TSTQNgs/zjxEjbk7ctIk/UN5D0VZEj4ugC0vw4J9kzeKNtYNv1+Lb4jh8V8mvQ9an
71uJpbpTTKM4ZKKf/TYqaj8vJvfAfGuuARUOlY4z76so4Zwh5YsZAxfhdScsd3iPibkdidSTNQm7
QDZOfieOQzbBcP4wJXw4MVYPQXT9rBQE/XTRPdlihboZOvm+HIgnPImuFtkBh1l7MCO2wjUQsA3G
uxs7MNJqDukgWGQwd3khKXrMSqMQzJW2ebBUtX6kTR3niopEFGbk5NV5Ie2DyO41lfO4GPOXZZkf
w4LPozVHfMKlPE5jbsLEpua9SAzPwvVaEVva6EP7LzSLt5FN835Si5stEtYFjYa+3yZvcOwVqAJe
+thN5ejNFRRbkxdYCskGEUFLdlr81Y3cFxrBA07MzEWiclifjXyAlODE4rc5UXDPSPmDwWyzyEhg
taDO3jCKGZRA9uBmcm9aHI9dPeGvS5IJvOhiTPxbiRONWb2evNDCSI/sAPJxA6Umh14h95nbfrBe
3hGjw+vhZu9lo2z1du42kzaL13zk8+NFE2RhIBwcsxMbs4+4DC+GiM9W3Ls7OLEcdIzUusDELINs
7v6J5Wzm6njBd3+Nk1oP6iHh0UB4vl2s4hsTElGYzqIIsEGlD6WZQSRLnE08SRRBk3gsNXNsG4F0
nwlBbq3Gse7joGBqtci3SCDTwWgpBD7bnBiqy7ESCzbkoKQSrEK4D5Q2G5AWCZBjS7eit3n4Oo7y
xMHkYtngCEahcntX2px1QURgZ7KA/ITZsBUh4RYARW9T2PDoqSHLKMv3En8Y+uDrjmivKf//VnfV
d8oAwjwRj44SfytYnBbqOjeM6J0PgeOtzuv4WVblHxNKQanPaAqt5pM4woMM4NTvDL28O7LEJDGK
m8k/tKXsCKCHY7/K52TCl8MAjfkpbu95oSU/4cjsUZqsSJL+u10VQmSVR1PRX0atvRpNxobPZHJI
krxnDo/OcQVn6/cN5ezuNuzphGyg/RRx5YdLSL3X1EZA4EtzL9hn4GcX+yqlUZv9IsY2blRxriCk
NrJnHmuvdlLKp6LW+WJngzxkZPp191QU5Ry0E0DGkB1o0FcFCreJ+rBD9+S+KBGuSmozwE28QtWE
UgMXB+FwxQeAjcU4/+H04L27TH9b4tprNdvyZopIgSmNafMMWwc5PTa+nJDlbz1aT6Us/ySRholA
aZ4T1jpgbXoWQHaj7+3pFSH+0jvhnkAQK/VHywkibRT7JuyeE3a3G7vL3i8NIYV751qfXAD+lDif
GD/f5rLoERnrY9jbb5HFTUyp1r4lK/vhHy98S1fWZoNY92dGQOiub1FrErVpWSxx1NjJ1efWbBPq
STbkKY8J4mrp+MJgZNLr2mE7hnEoChe4AesbUo2srPWvuLJmL7frV0ZaazeOlMewH9hyCxquWISK
DUV519ogkmuo6naE97Uz4sfJVYHBLSq+MJLHaBHhLgIfkkwDZhr5E6ogsJbUQf0DgOLlzPms7+Ho
Lz2SPXJ+X4cHy3Y8qTtakMXJkwXwx7HgeNjUzqIqxxudIN0Mw5CHds4aOiZmG3Wx19lF7UGXGQg+
zujmcXxVLU47xvBM+80a1Ox0LzG5W0jrW6MBIZ5YKxgG3sxBQdcvZQgLzDKOMjKxtw4RMbLoaRlo
z7PPTlM6jGUV/PkhCRBXflq6S320LmqcWHlTnLfvJiAW0sRnL2Di0kFkcxID7y/MdxOaeDXSrceI
hY+rr97GQX2h7yMWA5vzCG9BCHa04jd5Mh8dCdGWLxP/cw/FZlQeMjNMdzYS2AZlISHmAaLSYRSi
0S97z0LstWNvH+doOLbk892iS/xigfITFby2Db2XPia0f8WY82icsJSkw4XSXF5KbGg2o0Z7aoNG
58XlbLObx3qTIpwarYlo0hLW7VWsZTVQ8qjGQppn7c3qBvwt1MbuMoYTr5uXVfNHwsytiUAOnbqL
BiRiqsqnUTWKXcpkukOMOnY8d/igyqJqqPwcZ3oEBE+YvozAUZr/Buhle+lgRY3IG4C/fmtKhpFE
9MYWlwKxIQsvw67JDIy2j3msspd3qPfp4uE+qmMfGKQWtqlQ32nB0M4ZnWdNa05biVd3Q6tNqA/s
M9ntAnJhCG/sb9q3GUZW7BFkKIZJbV78TtBQMbuUkOhmfnd7+9MelGVLv/dznTCo9JMdTIteBEVW
oFiDvaHylZkhnPXVCaZ6BtLtrllT6vYS31E3mKxpB2wJeBVr6XPPHDAy+sFrNDGbhs9xXjyXrY5b
oJHMErX+p1jIKiZm5fWufYOpFrAZOqhfEMpKmABG5qOgxrvJDHAuRVRMVGv/QHPOI/HG1ARi3Vmf
VhOXoxZC9dERGqQXmSbF9fJPFS9Xy1SvQ2TbOzo0AQ65zF/kELZ9+J6q6iWLlgrM7btB6sxjV/EI
2fapMzVI7sa8AyFOfWsN0Y/DqNFn8qCAzpid6ToNJvLZvHcVhHuOEuPGZi3LkLofpixwhPJals4U
AAJ6U9v2zRySDYKCbxQUVrV2fdE0juR8xyNPaHxvER3gdVsjFfOD/dDqdHjZs4qLGPePm5bvshiP
pfmsZKXuNZgw+djmA9IsRdFrX+m1KTEs0fuym8biaOVRuqEQBm3DjzPjGy9RbJr3PFwhTEj7Wp1t
XDhNJmSdvDy3ECpMi7J00YvmEHcoKRzZL/hqYQNtsnDEQYKnPaFOwGsFpzZZEIHgHLq4a+nR+K5L
9dMAHn8g9Qk6ajpFEZdPMk9/85xBzOmyax7P2+xlVZVWVsKOts2PGTldmRLAYSFoVxYgr4z5r324
MecvV/R6YM/pTWOpuzHVmWrXUVfwn+zyhzLFrFvUPNbGiuOC861mojzlo8uO0Im9NXe/MY1+8tUS
P6AaddeQpXDNHWcL1JANRIadUkbLrRj3Ru+6flvb2h6SnvCbEPdvRv0fi945Obpppz1AiyI+646C
8IDD5x99ttghA8ykq5OlcG99aF4KMEn7nBagPXHzcyOouigi/F1zUp+dhW/y3EF3RG9Y0ckUoaJR
+CwOChJ0jQf+idtErHCx8VrzB+RzjTJWJkiMCHRLLICvyFq0jXXJ3KHAJE9yl99mj9bc+wwXbTGB
ymkrOIgTC4yNVZNWJ0JwIHhr0MetdWcmlhejLKszqf2XumVDsWaRcTt7ozjVpJYD+iD+pXXxrNno
FPwkj4NVvcxhnK6CbIsi4MnSMoBUdyGVVRM3Mzl7kz2/OB33E7p+Ux9pPfO5WsgMgULfqfr8OOj1
yy/kzOKAxv2sxCyxks5AN1V+0iKkjCkAylHVvlqMv9sCHMxVG5yQu3HUshLmuB/rmhLEGe0lDQ5s
DzDxCYvZ7EFN3PRzYZKoQRnjJ7RlZuu+9fXwDk2EKJGqPjUKNofUxf6tgL8D2/1A7PSnczQ7YFVM
Jiz6UaKYfm5zqNYdGh0KdfEzqhEw6Aa8Kjc7d5/E2pMoqRUpmbqGJpz2M9KC5JzNCzAlL+iS0Y0w
Vx7GyZHHcRT/BGoHxx3Gdjq4XvPZ1U5KLjHeudvJTJYjNXV/m0RjX0noXgHGNE3wIpxIIAIds7lt
t1KUnM5AOdmEKIQwvK4i5ojMNu+FblzEONcXF8BJr+U85tTEfnBYjz3EpfJZR/1AUdtY3LoUF3Ya
7xKMTyhf7ffSIkMkTWEeweqsBbB46zpXL32JoLOVS/SH1+aBE8iwL/PsHNUVO0pglB6LV2KyCyaa
Zqp4imlNwmi+mvnAZ7GtnAFna3I42VP7NoIZ9N3aQuKS9fPI42trx8ZmptZ+0xCpJE+fxqcEvmpu
4rFqq4MKKctT6CDRRsqiWRc3QxTt9TCCeo0zrDcNyGCT8i/WQg1pyNL26gKvd2EO3uq0+26JM+QX
loL5ZexmHrgFAlEC3nPRKKOv8e+lCvImVvtJU84mLmZdJWMDExc/SMQ+jjPRET2tPue6TespL2TW
oNKT6XCrM+tvm5D6YwqglXshwFRH4cWMKKPViM+zDRuIpmRrgCcHDaII4vvLOI2+Zk1/S7+hoPWs
TZR4qEPHZnbIiOZwevUwCFZFfKPjboOPRz5UWSzwMqOXpW4lH0TVndOydH0tBU00pC1n7UnQsVJ8
zWmcY9KJvDzk34Y9ebEh+GOAo4BrsDg9Flb21Su2Rh/k9EYMxdiTBToCtNkpPd3glsNaO3bM9FIo
FZ1WIxBNB4oiORY2HQ3noRmHyUCNUCmN9My2499SYXBNNNkcGuboeRoQb9BVuYAu0BOurjb+bQZb
vZZx+6CG2oNsLONKxq7x2sa4lFYpvZRKMDBdSk+3oDYESl080gYiDobFKGjspDGutC7c9bwoT3FC
NBCcO3wrsqMbTILRLteDGQ7/BTOEk46P0VClvmNwOgOqZmxyxuNIYo8GXEdsdNCJF+jpNRlc44aD
cE8RUr8v7OmiE/s+LoX5VRtkIPvRfpEJ1bmaASaWRfHEbYdUHYJuq0o6uUBCl3RrH3q72iesYreV
zslKqcRDIXCDQzKB5N7z42kQZuNBCWhyk0e1Y7QfW8aDX0QCEO7Z77vwQ9EZo5e1JrBmx35qy8Qn
SlhtRjwe3tqQgu5WwjPACME5VHkzaSERvfmmpZRDZFRHcEk+iZCvt8w5I/X0SmZqvo9gywVT1WD3
pVYCdTBCJScsvS2zqgkSPmP6r0qBddrdd6lbXvvxaVgvyiLuRDCkTvGwpNbnkrV1oDmoRQzFg29C
6b8IIU8YLil2zRe6+QTXWIX4skCWZbfS6s6VNRJ34lpeft/rq/XOFI4MoKO4zuDDt0WI/36lN0Vg
ojdpL+ZLotcqRgpD9dAaBuyaSAdhgs91rGz65grM/nNzCVkVb+Omtl4XB0ItcdTYraKzayzypRU0
wMycYrQQyk4DCpPgZ1/75AOUY7uYvjZMyXFc6cSp3YMoVrmZUl99nGej9nWtYv1TAcdJ08m8WP3G
SvXyYqY1rSjSgDM1e+HffLBuLA7NO/xw6zKbSaDy5L+4GacNk5rlbaVyTSVFEqSSwa40o9V4nP0z
CUseNJKVK53TIViKURCIAcVksCwVE2i/2Xm1GhYno445eJjGZdBVLqVWCC+i6lWb38p44qDeIY3a
Mj8r8aSjmVZnkUUnm2fiEzt20M/xmxrO6Z9WJD+SZENUq8m14MB9boMCsM12UXPMfrNKXXOJD4ZM
wAb6APtdTbt0ERmXXKY/PIGiPfrOX51VtAfHx95QGKceRY0NZBiBXY0xIc20gvhvVA7zCZ3ZO8w9
p7qm/n0eMVYTI7Rwew/hWeZmeP79FUm3lxS1jB+TFRBYwPGeLwqZDAqluFKnbZ6Kpw4kWUCyjLXg
yJBiYXR4du1S+HWv4uGvOqI2+AB3zvRG9qPZluXU7jWM96woSe7ZSIwb6bDP4ZvojKb0i7BAb59c
CHZ4nRNX3hOCKadEQugKGaApY1SH6wBaIEXOPRA6emnr/tXocO/P9viia/Cn8yLV7wbHvmQt6ZLa
tBydZr34eXjwaAH90LfqSzGWcJ9z5P+aTwSax2Ds+J7R6uWmtu/UpDpwydhIaSRcu9XiifJGlfBr
zkiXtggXatECW2jCT2rtWNIIWIPbavkKa2A7jUNjoZvM2abFu1WJghI72hz3E5hvp2nSk5nS40fh
1lGmyx/S2tV9UhJ4UFrhZ9J2bqlXObNys7UUUbOnvFdxS1o/qU7nG7FQ0RVXn/CRbRBUBPcskni7
CR4s7dBkGh2zOdtF5UmZQnPJeGoVhpEdTOrMjg585dOSlNO+EePeNVT7Ye4Wn2UQF+Eca8GkmfcR
iAdTWx7MZXoPY0kSxyhdVN2GRSM0CfYzk/B7YgB2NxV+mnARoomHJzD6zq7uQRjaFZJK1lnsvbEo
b5cyGgO7Gu9hWs5kNGW+k2W7bNkJyV2YtsTrPZXb3nsN78ALW8faO4UYPwY1ADytv2NHNA72IAic
KoVBfwdDbIwjrMHp4JW9gj1SH5yHLrKdB3ekLROB9GNhLT7FRfHw+2ZYf0WVB0blFJB6xjkJmDF9
y7U9EJKqqdBZxIo8Ykvt0Xxwj/uEfIZD9jLUCHeryc6dv0RiYj1Hb1/GkWdffxkjALcaPVd858YL
JbArLpgMuXR9Qg3dLl3AJFQhNqoExIOChmnVn73D3Rn00Cbn0A0QLCmDSLjnRJnUvWb0AatUZ1dW
FuU3SnooKmO6DsmyVpIX9ItFX24m3uKM6thlAl/F0oj9QUby3sq+gS7MXpua44mZ44xSMD4m4pcK
dGiTlFfWZHyAHlz8RBx7mh526GfP04RlFyMqaUxKjg2FA7YTK9wtKM18oHULN3tm7TBA2SsuZi38
LASZkcE+6O5q8OmxsLCvJpBSDl4yxxXSALWps3Bm3+Gyp0DPwFxTDmdNNW4adM2NpqNVEqVYCC82
AWUra/C1gI/OmqZcJIQ1/Ykn/OSlbXhLi37wyBuYLJqIFg1MnWgyswoYqt1Lgw28HkLCBoFODZ1k
ERLBu9lOrTlfpIUHp60EkpbuPnbJ7AM8b/xcWtUhnGc2e3WO97APMO60XLOYjWNHvTtIW4Gm24jT
DnZ6DQjd2Dlf9Wykd/RZnp+xyxLFXtdcruuZQhwLFCGLG94WuXre41Ak0jFWN8XI5odhKZutnaFm
hbabMe0Z2MAbhvpkqP44bgemGttvQIIlDVIdEKMO4rl255vlcpyeOcxz/ubpTL6tx6QKq8jsE7zU
DYVR/ZjsjSYpgtrqvcSaf/sv+v1gOvQIq4kBWaunPnaQ3yAWdJwnDqCDtvHsusennyd3OEzDvqev
0E2Abi1N/yebUgwVg5qcfn9Fq/tzaPcdFhoHbu0AI7SpdI/4WHNMi2XEN3Gu9Xjf6T305b4/RGX4
1FjlJ6oGQdkxfF70zivMTL5ThTsdcK5wVB/VnT5VkgMNw32H7+reayGmoTrWHlREW08Mls+hfQz6
bJkPtGMJYB3msxnBsI24Ci0bYoFjTZ84/HatKpRv6JkE3Noxf5xMKHmaau+kKSkzNfoQv6hubskR
QwogwCPtVXXJ3OjTUMI3he7Wx7gdFsDsKxEQxhbN2ubTuMjuCvnjZORNtWuTFtBV1oXXTtPCa7O+
ifo6Orqscs1K3YPVLe6ri3LiWzdgoszB1gedwnm8drUl4NMMkR3zdYIl3rEEubp2J1rdNbEUuiPU
uvB/3y3lIK9YE9NTxA7GLwzxOInBxdF+LdREOxdDZ/LPxL0vMrpvR0oEMeqq7LFmOZzrOeGrVQba
dVy2SSnEw740D1rab2xGKoS0ybiqcev43JhAoYyyIdrPm0KolzCfuwOC6T9Wq7TJ4fBS6eB9sJWE
RiEBVmCkouxqZNXzXGu2N2nFsmuHjIV63A9Ple2QFrV4GajzjxlhhGqzL3MYYprPOntXqMgNlNPh
tknU9xaFyZlTG3NsQS9Qy2ErXsMeYau9w6tlVVRrzT4fEARrQj2dCXdH6ygEpBZW+JaNsRwMtE4Y
btEezDKnbLKsybOOFKKivL1PVf3iVFN31+qOqhbsmwgRWqCm9H0soPsGyG9EXOIMOzZbI5hcBJg1
bW9ZSnirAAg/c7eJoGKMdsC6pNlKh/Jms5HjnV0w6mi17PuZFRsSYfSAk/aHitGt1FLjU1FBOMcg
7w7g+cxXXgf+3A/iYS3mZmXfk6zM42rHIiZ6jbNZDXKZRB7Usug1NeWaBOuw2LsRkYUkfB0JZj7m
OecsDc1PI0OjlMSwhgb9OLEb64NJ17ZTyrvm5O4KBfJmlOBtQ1Rx+vRNsmWj/IT/mXhp+jY5GQ8V
I+e7R9bkxrPvLbXt55CICWahIQ1clPKXAmUb940uH3EYR97UOZsM/+VOISqIjOq2VwK37qTbt9DF
R5dMJP6iIXFuv2+YoCFP/7bnzePFiF1CZVUIkLZXX1LIVn1EPqQe8ttvd4uhEx/VFtPxIK6w6OlU
1296egUiOtK8rNUoceyAtzX5z4Kl04eHEaHR2UG9WBehU6zAkvbDFdqZUuEPZeqN16GlwwrTEqTG
rhhPOjmPnVmVu8WO2heul6A0WT1IQ/nBLb2tVaL5ed/fsWI8WFoK8dIidhs23buWOgy/NZGTpSsu
FvAeuJkrY5QaqipazFPcaFi/lUie5didWkv5iQZr8BgO+Y7ZoX4lpYLvr7pOrdCvJoyqKzi0vXQb
1snxwnN+3GYZMKah7E68wvbtMpUXwqXX3gZe4M4M0BKTDPvaot8z9WW+UXKKx+CheAVJsA1H/Jig
n3jJVh7VkNbYPUHq75zSUh9UhyLzmrsgfYhkoidLdKzz3fSYuCHajMooa3X6uXNTomOiMT7TdVXb
yDcsr9lnhpvP0ZBtitYu93QfqjzdiTFN/zrSj9sEEDgeAOWAGvjRKbSONHUy33BWkbXkxzJZ2us0
pS9zI7o9UuNywCJ/CMmLBaq52Fco/RZdABmElNh9qEz3qdZpG+sIqXjVG1nx8jmJ4+SSTPV3mmTC
nzgW7kJSIHcUnp7km/5ij+yHWr7gx4T164IkQuYEPJPjWBgmnWlfT+pHNtF29Yn3bb6P5fAnz6RC
0VXSbFuaqvzfYpyywQ+oJP3eoDubQI+dbQe1eah917WOBj+fcn7XeTAiDnRPCff9bTf08lmkWw24
5pWqjQzoSIdXAQkJYxnnm8xS9BtJfdL0IbqpXdBtuUwsWGCD/J1+u5LrtTbZZVr0UhfG5QjLNRwl
dIMY4W9oGRiWKaPSLDRodYnB3JtOfTTXN+qy+JREboxEQBDr55y1IA57rADRUS8pJRddP/IATT8n
WxtOhdN0RzwxHNIUsUtXRKBErjpMTncL06E4xa4JyWK2eYjYOpoe2VVBxjzAKn4SLcvipscmZ0eC
xl6yOI8y4sFKm240r+jQhHWhFZtvtl3VgcviZq+14X1q+vmaL9Mz+X+KLY3P+NiW6hqxia17anK/
jt2gycIFYz18lbTSX2uw9VSV9kmkPhQZn2/IsLvTFO0UJWhvCfv7aHbSG5E2mtbHqn8eOEOJongr
4Bi9ji4n6pmnjM1h593qwRiNFotGNwxCFtOHluaTRX8aFrAt5NMuKVvHm2Mp11rtE6IWTDFL/1ws
6vuCF9hnBQ1xQc7tib2r77IqoMVW08jHzO7WKGIqBSCVsnuoqlNEROtqlHhWU9Cxvo0TG7euwYRN
h2PAkMo4iEQO9DVtS0+ttjlFMpw1Rv3JwuDmWarEkw/VcFPZ0/AOzCXZDq6GrE4Dgm1kw0f6qVT6
tzPPxS3sU+tm2uFLNL9GUdt8aI2b7CK1Q/VjzthJuvwCfWK+UTo67apSrKDnbwWEKVlGp6BScuYa
okvWHMPp/M/We/ETrUZnt2M/k0y2ftHj6iJtyoAr1Ump98geahgaZok7MA3Z05IhDpRwHm78XZMT
bBseOr28SXPF8ZX5KohktDvVEWZg/KI7DrYYMDjWMnQzW8lMoxAHDZhc0FEzZ/2xUK2nCXCGNsTN
i9T7GEcV+AY3dY8OK99NZCkDDhrWt4w8z/2gj8HCg+c8rW8ymCT+vMT/FKj5wKCJtcje8qys+0Jm
xFVe0I7MhcMyMVLZkSo61IePpbTGa4Eaty36Ggo0Ia+o5Gcr1TCiN4+VDnVom04t3EurwvEtoPN4
6VdlI3W2ZbgvYl0NwBP/aGijNDMUr52w/yjpmrUZuSRyTMElH3ThPmx6du70m5yIINZQaMed1lk+
W3Fh1Cwiw1zD9jgdU9W+YlX+svOJ3IWawTTJKW/meLdtO+4gyfLVRPQH87THMEIiXssBeC16D2KM
fyedehCq62qKGP/WyjLY9MPoFxVn8kEInPnJM24V5Hh9qrf2GOg9ER68HI/0LmEhjZazba+NjY37
Aknm223f63qYULM42w44K0gbBZZ5Q1dmQ59T44EkD0Bw+Zs3/GjVyDkNBHs3oypgzavJsRF/ZKPT
DthOn2L6prM83CQ8mrf4rn8GwYmyUP8lYn3cW7yxh5xww/Qd1Txb4gwuyAyYc+hus2hKDzordUNL
+W5wc+DlowweZ/7RsOudlKAPevqzo4qToa4DFlcavjEyR22Kor91OxIDgzQK3P+h45ECoGt92a7S
R0Iaug7dXRhOciUb3cm34M7gpXcX0ahBxsh2OGDTe0G8PtpG6YHgK8r/73uxCg3YWuQlXZ+/FRJ9
xkbgpLiFedEKdU9L73Q0YtTK398KF8Q0kKRxGESN/P79A23906GjlQS9lb8GrYKcUSMEyg/vwi38
pNzd8ekJRdRN6/6E2C5P//eulNVaxKF0UBFZINDLK4EdWCAwi//+0u/HZ+V1xoz8YJG/P7Kr/NuC
DbhTfNrd//9vifW3jP/9qN/3fj80rtr//iJBAA1BPSdhCLblKcyJ0bENbPCx866Di+U0mtm///7w
9yNC489oaHR7Msg+yXzajwSFkczc+dQrKWPWDFmzov/1TxhxW6XLa6vNXfQYavKVY+D4SK/hKXWw
XYPoxolFtuV/mDqP5caVbYl+UUXAFNyU3lOiXLcmiFb3aXjvCvj6twDdd++ZIEhClCgSBHbtnbkS
0OFEdpM1Z7s5yTP9Q++pIq7gjXz0tD5CcrOeA8nMlqFTguOVYwMSx5cyHNJSCr0+1lzmtpackmtY
sHCWVBA78rjOaAuDz54B1bp29N9IifWr5s6Zj3BO1mFtpw/DSce16w416XicclVv3J1RqdcuKp/c
gkFSUukmJADXvoel9h7VrMRonx90G6wtJtrqiE+TLIosea+bnKFXI04e8+Kd5zhMSBCpPiqrw44v
f7GW4FRKfhb9DQZK3dTDKlLOa6YTzVRY5c212oo3MsGgJMWx6jpF11kqmi3hSO4Yd6XSzLWDU4w0
hzu6s/Jn7g/ZAa3utHLl9CstvPZBgAbne3oFRAoQUy+x5HQhNE/L/8ceopuZps7rzE894jPqO3hP
K4d3YTM3zHZIb7MMhZ9itOdx6QP0OTrUvKmqapyqglIZbsuyAez5lyuYfq0D8TNC/HRG4o2GPUgj
lsF4tkCj0jyxwyy/a3XmvVg5nZ6wuFD7wam1CufkRh7547o4W+BpV3qWEW+ssaicpSbR2GQvtt5v
LUztOTKdU4cL0Ggixg1dcRwTNG2wQMnUGaZjAxfDruGLhZHffYC0d/YDK0dGX/ymoTCTnUt3/1Yy
xLo1HiQL28j6HaJXxJ4hU7G12TCIhBdHn6dFl9WXBS8D1s2hHVFYRqXdPLzip514+2FoWIA1uNpt
C55sGKbbwQGhuKpwVII3RjSXhGibsSnW1yLEwyA19wI2DmB3YeSQXdLiCpjdQcbOJDOb2xDGcx+k
yfV717w/9UDFZpO8elwvN2iI4pVldACowv5HHBTjI2wQKJXOtLYtwIay1eCBMolb95BrdsqMP4RI
p6+JT14jysoW09XLiiMKVGNnycK5mm619iIpmT8CAKNhoxDhNwOUJ6M/VJN2a/N4uCxPXh5fbi2P
wYEyDykAIJITjHBHWEt8pnnT8vUF7DPpLt3xEZZHE9zAuulXtOKfeHYtBJje+PBltK5Fbb8uD3XT
RDuwGZ+Xe5NJhvvAnDIYerTTgiH6q5Chpl8s7JMdhJ8fbiLfc0J4Aio1rNZj+xc31e+i7csPoMnX
nveHgdpY3Dm9REeZt9MhCUYPOKWLnj5BZi9Sr/w5fyTrgGodYnX9bmMquYY6qBhvqgVTKzSy2JQV
Gd9RARJJVevBjMjVcJBuG4ZjoEKNKT2Lalsk0ly3KCJOQSfND4eANtLmq22X+2St4Ku8WlEumSpV
JYhPSnJf1N5l2aCaBxUgPHEVhgh/abXev1Dgu+uBy8cqbIsEriYdAoMO7mPQe3MFuO3niBWfdxqq
ueda1PuGOrqNhp/GmVD3utk/inXJhTn6F27y9qW2KWXK+Br6HSF4he+uhYiCF2VGGvzV3n5DLVFN
+pfTMWxMOpz8Q9kXtyDJ3mKFmqiX/njP5SRQ7TjYbzxkSh5kohGoIv3U5qzNEYqTKKuT3vziBM68
Bo0Zi7bGTPZap6trXAw2DmmC1wMu9XA/cv0oLXUfsty5J0yecjqPzBpTPPcJiFgPpKJNC/++qYMu
4wCL6/LAOyTOAl/BuSp65hP92Vfj7zpOahynHDSEayFGlzp+AO8q6w/MudkzGj1F0xQSiONlNTPQ
YHjQHEGPN1XFobCyPZqPm2to/s2eN8QyRSfTKtWBAmcFyLEhGrWUZyabwQtUjS9NDATrmfjszEBu
horOAS3f5uwUnw69wBNhtttmqsTLYJQPd9SdRxsTees6mdj3ngvtle5GE0cd4RD2VvoOHl2z4xsR
8wV8XjYekLQV8DEnyaO7DFjoE2vzPkzWl0UZ/eKmhX0QAmH5Oi6Y1C9X/OWqnnTOOoekcR+ZDqwD
SIZcBelc9sosOJ+xSgAUnjscznQXly9tUMhbDaZgv9ybdGbxpAGFc1c1fXeLtll79lSdTDGm72ms
UCkLIyUagb15CRIboO7KVrhwc9MWd1v24k4SQ7CvOoyb5fxY5en2JW2KIyzu6VjZmNPA18PriBkl
4fafLln3MrHsPMZ9+GqhA/CcurrAasQHOcJStPAT7OKa4CCb8vmD4wPswOwcyoOJ6U3FkSrztYGB
6Ty5eDlaX/evRR22yIY4shVKMaxgQ/SZWc1LrQ/hy0AjZ89o7jgIT7+OMOGIV5+KjyTgukPvod3a
BfK+lBH1pZQmK7EmAtOYUoHrxlRsKTmtl4hhbu5V4XNQBfeAkecRU21BZUE3PsnFwRek2JsWwdWo
x6x9HuXluXW6fyBp68c0N4erstQDoKp9aK1aUhhTr4dhaR7awH3DvGhvLTQSc76hd2dO78Kayvjv
oki/xKq4FpXKjoXmnCgu3UsW13/Rg2Frrum5gyDubvVI6FbiZPYFoj4y0RBzndUZIzJm8EkZYS+3
3I7XTcQI07Rsjw8hJl6mh0pRkXVdzcWkqjJGcgIuhQ7sAeTQU7M83KYpTZX6MU+LDgaHyVugv/ei
qy+54/1hYCt34yBr6hUogAWDlm7VIaJZy9R+R9SScXIC/Qfq/ry8E549m3vCH2MbtNBwI/2VpTrR
ZJ6r1vVsswWeJ1/zeTCNZzr9cP30Z3zzsLOyzGCm5TnnXHMR+QTMeFwvCnZeopPEVoEQF5J/ISVo
A+xcPd6WjU+eAGwiRKu1dkTLpb4S0b9D2mu+WA96xVfVoKlrAiPfaSHaNbosT56sjEuEhGGXBJG2
tSM1k2NZzwH9QEIctmuwZfqz8vrw4pLOt26ycHjXAXUAnIy89JoPY0iKbv2M8Bz3nZ2Ah1Sutps8
78uGSHvP0wzRajxRJ+BWMfreX1Et1rAzp/riZ9ReDazbPTrXx3IPHf9XBxrygcRhbcLWaG5TbRRP
IieuwdL96IJZFPse3vxTW+X5D5rRYLyctzDvhrdspAsZ5vSzwfFQT4IQcOfGTBOM+LqqCPoLZJOs
KT9tRSBE3TbBEadW8aPHC7s8njc2WKWssfddyxxUZxYAIrtn/XyqhqjYt3YO5sQT1U+9/BnbofcZ
9xFIKVNzDyS7Zx96MGztqiqeet9DOjngZdE0hLSc8gAqwsnceVzd38uufosK0f7xnOROcKzx4aTk
SZumr58oDDYdtcS29XPj1c+1/jSlYO7KmbWUkspy18zwiiTH6NZ59Qy5Tpx1z/hhMUFk0Wub90Bv
/9CiLI/LQ+b8+HJL6BcDOS3aIXGx8yh8oCAIrxLMy3IvcZzuqri6wKu2nS9RtuKsdGM8jqw60gKb
HBcPC7tQvPHcXv6WrjrGCuFEA6n2UGCDAgkUXigxjLNet/RAcChqFhbKpqu9g+aibWxG6+a2mvmp
NHhVhEke3S5vnz08yWumWtMK6QU2W+nqZzq6SLgESIlgpG1bWO80Fewb+OLfZgrFWempfxU9sXia
yehUhfTBcwVUoFFEMXTzhiQvI6D/Y2n1fnSa/pVz1L5S0jsWQUevOUJlwqTNtPa6qZ5LCy5P2dub
Cl+5GO3kCYup8WaVzg1NQwrsvzXe5n3LPbTL72XIIepqRrMfgqFc51YDS3reBCJp97VZ07+wkQON
Y6p2IvHdE9jtL5fkzm1lodGj2YRwZqW56Xgy5k0MGUmzKYiXhxKn2gkIoZcgI/K2jkL7HhjKOIS4
V1bL3VhXuQMeQL8ahF2il6mxYavaw1MIFO7eaOJnUvXmsea0c3ceSOTbRz2iL3QNrmjpfHd5LEkD
Ej1s/55wgD3sLm9OaQUckihjkGa0Xjj3PJuxYV3naLWrMW8G5obEFFRYqOYd5qwjXm5BxdrT8cPx
Mjk4kketVBdMKerStbSWIfBzfZ8fi0MX4IqM8Iv3UY59To/+OIFod0466EdFpCwfMT4uKZDS+4po
7+7n4Hv1cxiX+yKPxbWb7/33oTEAEgK0mijvJY+pDyP+8xTTOFfaU+9N+XGsKDAmWJJjB1USqk82
jMyISZb4fqRSabXTesbZooObauv5XVQs0h1l6ffSykg4IGCFyE1/21dhzqxXIT/FknuSnpa9Fung
7qYytjetK/nlCZkWIbG+N3/Wgw31bJ9xI3z8Pfr1PstRv+tR+Lxsht9RV1lPSrThc86B5mMxOnhN
/LUchE2IfrkIsi/bhXSLEckmX3ygklLJ0+jEO1lYDTYHoz9BpXxWTCYuRlsgauvNnNwszQNVx1Jz
MsuInFb/eT42t0GMCkvYsbO1LdaZJHQcJ4tZlrCmX2aQz56HZtxnnbt28sLbuJlR/kwNeByth93L
sTCY+O2tqcruNvUawzlhTJtU98lCBljRaXJ69ejJsqh4W+74/ZMghuoF6PbGw3h0D1lbfq9cukrL
N8Ug/YOy8meFcmtjEyOeYMyEVuxHJuYNwoECyXVj2eSlV1/odoQrW3en3UIr9EcAhmOi/obONmeR
81TWMjlodc/BVWKaXHt0185CFdmDUF3vqa2lBkw982/kavZbgr0hPKlYXhm7ufu0Kn/z8/XB1vRX
F6j/eTktFYlNHUJeYZ27w7UYfYCBAbA0hRf46nuOfSogtdRZnm+LWhvPaMdnJj5mer5uzkc+8n82
VAlOQkStlZAbgTSJiF1n3Uso2HEoL6LsvH1eavqRaf9eB6j4s64gN9uY2c6w7WALJaO/0y10HnDs
kSV7zUPjW08urOaeVyQ2zPEfU/mzNirx4emIRjpvuAeDr+3tud7u2qy5u4p0GSRrD0oZoma8O3UT
BFRAFmt6tKtpdKLnkIi7p0oH7OKNztWdl9jkplrQX5GJfbiyycvNYMUExsB5Js1KuCBKncrBmlgr
ba6jUeL7gb2L5uRFe34+FgpOYVzMKLPhOsEgS18hwo1rZ0r0V4FQjqT0Hn6+O+K/9DT/SSJs2GKt
hPGHln0ajGqXTyYNT2nyQuKRtzT26POiGm/OzbwBedeckU/jJMCmsKEJMUMwzPSp6xjthaS3nVhE
ww9FR2dGsXwK7STeekVlbcxqMk5V2PyIqk4+seIhKq8HKvqokc5u4RY9Ai3fWUloHjpsHZR0QW5c
TfItSXYhzR6M4aZhBEvOl/jjM6V6CsCsPoUdRg3TQUZGP5WPW+V3+iyYY+K632GAo/3cM2uURupd
Sq0zn9rGDVb4YTXJkHvt6q7aDSNdAtjil3LeBGYW4hDIM1RqGA+nivdbm2fUWNmB+VZOf6kbGe5S
S4lzaY3lJdALZ+sljXa1AS1YSeXfeiNA+0Gi7XZZLy6PLRuNKNYjgbafDq3eS0+HICeE4BXm35yx
nnT/VNojbesAHKEgVDeKqwfiEn2fkfJ75KI33En5/gpGeuTWiMwi6qLxh0MWuu77+rsacFJRTeNu
9qfPCVDztaWePUaMZ7dmZFU/Ywy4AOj8p4ru5pPO6ApnccCgLYphkuWDdmpHXNzziBv6tVXxVQnD
qyC0+qp890whcuh13Tn4XTU8BT2bboi7fSANH5xI95ridDoVjGq4VDZ5sBlDPklXX4FqjDZlXsqX
FiIBwLp8BV6KshqLqH1qW2b0K6T0FgoGfCTt2KlzZYIRzVN5XzauZ7/lmdVdQjJ/IwfPoelyHAYj
BDBSuQZY11JK+u3zph7MhgW8+dceneLszhvOVsWuHLFvWIVZ0XHENg8LKiJSW/wBfms9UYh6O6pN
NIVYsDJb1Q/IFPO4go50MRnXmvTci+tHODBqpoI1VL99WBEuQdWbX5xciLdpoHE02P5wTatfvajr
iyQ08WgUyM5QSf0mPU7b+WZVHocJDAJVT3Rp5NCu3Qm6QhuPzn3ZuJHQVxXXyrgByNNMPVLShpJB
gAjvexNPJbjAaCLUk8brJ5Lg4WLlmbra6OtAR5EPyxwY1+0PlQ7jjzL9cvhyPpVybEhdTT/Nuk6f
M6+IaZtNfbfndASVKUC9STwG8Au/nxwwMjZtGw0W+zG3StI63IHXPrcbARIyfLEBVnBCTg7/60OO
Chq67DtxzYN2DzwFAq/VQHy2nfAFyhDZzJGYyX7RD4dVxSotYbQbreFcl1uqVW9hR1pZjgFuMwk7
PRNXaT5SQ345LEl+ARmRdHuSEXmdY19FDfnMgrtXEVv9AAVVPISUv0fGsuflIUNyHce3tUYwYoO3
EB3di65+hrX9kuZx+mMsUo+4u15ubWIyfpQj1o0p774Mz6KQctDNSUdTD2QEFbyWcHjJDATuFUKM
17LysKw6dvcGq2nvo0haa07aYAKU4kWbYyFzZDnYWD0spiyMtvHQYH/o8esNQAvpgEwCLV3UI9qg
K5j0XXc1EDbeJ1XgqqNoho9DVzFrO/2WhfmjLcr6GIMEuzIsCW7LLY9V37oKgbyESH5pcGhBcUyH
zubs6IpD0FvlOlPGW8Ys+p2/WB6k2TsbvnjyPXLaP8wzyZerPX2XSwiFOrBEsAg9eAPjmujFdM2L
+g2jo3lh5deu4yF1fgZhRXJRBFy04xvaF0RKNzRktnWdl1vLaYsDc26HRhwTbzjaT+lov7Rogk78
+WGDvTn+WY1w7d0JlEGu3UJ46fQWimRHsa+v4GdaCA/cE/3PgJVyCNRVtO+5b+GOR0/YRX6xdwt4
B26M/m7AVZByoL678PC248AIptE5gZkG6vLYGz4p5eg04lYosjQ4eAC934nRQxjUXMIYaKnVus2Z
PtMnop1x1yZEegVJg+KnzlDLo2pxe7DErML+trl8YA5pdgBGk0eK3KqgnbwvkYSj+yesMNZYlCVi
iB58oegbpGV3NMyAdjWUCYS1w0YTEO4ih1NnLDLUBFDEmviGwAoPPt2YtSUmeJc1pXtdjU9NQ7Rq
ZxOPVpaUvBA55ZalzMeQx8lxWNB5CklrOV47eos4uUZgEjLi6oPb0CrI2uraHvNh8dsPiuHSp8MX
XgHs2XNGZZH+Df00PyeOXtL8YYOyZIO5oj51LEQYkM5C73kYgRuj2pPF+gFS/pIYmnkY7fpYFN54
FLJ1LqxtgvOcKdK6cyiGTVuirJARiOoLa64gwQRXkEEgOOZB2zw5xpx/oKEJGJbEkhDb/QSzxWzk
NenteTELWsYhACebk3lh1Bb4RE2dCac/2peulxyks0g1tBhVOUC1t3RtCR/L3wLZJFvPdLlSvlhF
bV6mNNG2ilC3gTSPtaYT15jGTbGH5pPcZdfeIt8Se5lY+MdLfOi13UakyIicthBWVlNTOPITBbTP
4KJq1n1wxBCBg6RwoKNoE61ZLPLHKkTCkRbuhKHXMPe5o8WXAjqInRDiPXdxmYvC7dRnUJg2HQiG
s96CuXk6x5Ie5FD9o4NA3VZkm2Pe1YmZCcYAejxotxLSHBRJdRx0k95NErpnPRLyw4fdN/qxv6sc
Vgd9JaJXur0vpY4btqzowNdBFL+ZsG0rCIlM/KJrMpCQ2PeRfqaoijP5XEX9b0aB5jYpfKI/I+3T
dvPgWHSJwuSf4Y+Ji/rZc+YKKCblJnLr7JqP4zWnq3ROCyPd9g2xWKXl5/vJxA3kZIpWlEYRiX1g
75dKnWUX9bvRV1fZ2k915j/q9E9XTMWGHR1dDwjRcRs8kQ5U7hNYevgG5bQqAX5VuQG2pzD3nmZd
S4c80pqSFVTKRcXEcEsNAbExi7KZNbyilaCXWwlCXMeqJ0oGLz8TOZgnE4oiA33KGMFQ7DQfr1Aa
nyrylHeaQ8Ymfg0yXzODZQ+Oo6LXxIWUoe1QVk+6KMM/euf9GAi1gHKevhgIjjzN/FPLCsqHaQ5M
v/JTm5GmMdjvvihvbedzY6SHlmy8GlQXNtm0U/BwolGCyxjoU9pvnpvTM/XeoTw2hx7V2QbgcfRU
aFZK4EfzPtpW89FMLus1CLt5S+Wa9jTVB6bfBrFp98nJGQGoYdNH416b36nSqvzXPlTvvjs1h5ou
JCZ9gv+ahGyTVsGHtGh+h+lwwwDzbE7mr67WQGj54xd5xQR/1KLYCF8+RukRvNMHv40mgPZn7wm7
czgFjck5g94waL9r5KXnIYvbTY/DbYrnLMRiVXhFQeeiWCnBSYbVNykVVcHEdKj/0ACTxcMdEIqo
GPSJEf0JoiS7oKel68K1Nh5T8DYN2tL6kEVuA9gcr0mLrq6CjLBqDMzMRTgieOwRNnsgRpKpFHTv
JFnYgMs2sXtIjNh6djlOWFa2ZKLRRJhM08HOpD2BWxgOmUVWYQrVUotDZNIajJJIRPFZCQvN+/xY
lLbvugbb3+50MRLq0+cnQxTk75QT3dsVACyVHVyyUE9t3pOjS6hFfhqYd0wopND7rrrl9vITy7OX
H1juLre+n2XOz/r+Xcujy+ZfDw4tYXj/+VXfv2B5OcvNfz1teca/Hvx+2r9e2PdL+n7YD4ewOX8/
8n37f6/qX3+6W/60Hrrjf/7P/702lCj//+C//gYq+1n0+69XvPze7weWJ//rh7///PLnvv/Q983/
vWfLExRSlk0L3Rjbr7pNOkJ/x5/lxzoFqfXcuPVZmiPfFMM/aqOOMAB8fx9g66CM9bP3iKjeHZLT
WymaX3nuvGBOB2tUZucRdUBUuh5ToHYtrPBv6IocPBeRyn1kvZqTvtZ9kBbGGCUM4UKbaCgY7boT
HkVHigwmrdCObRqxGO0D07slde1e6npc10E4Hpyw/asL1Is1xhQCZy2HTNf6zW8VhgwiR7HEUIBu
4kgbSI/MoLjrLd83F2pEMJGghKqANSwDuSGxMd/oe8OtPlt/pKOnFSFqxazubkpARNJW0ipRT3s4
Mgg2cm+jBLpY9TcgTuEdzAX9zykJDml9MLGc8U7I6GrH/gp6lX3TKqjAQwZhOCET6BZo8/VpvrXs
jUGpMe0nymUsxLpOzAHHlVvuekKC1z6otm2O+3gd9ajks0yQP+KWuHdFp9TBTLN/poB4DpJQNkMP
jzXIaONMlZEBvy6e9ciSN22M6Vc3fFiu1oX75TGntlEJBqSvyUpDjC77FrNg7FyL5gGU2vp+fRiH
gZPOd0maV3QBSR5f7tKnXllaE19Bsds32brMMsm9AECPF77u8L2XsCGtjox4Fc7C3o5xZkkaytAL
+GxE9N2MygzOhcpOHpOrm2KIdrAxbSMpQq6p1+lRow/Y4VO8MW3FaIPW1ppfCZ49c+fDtOUq2TFo
HAglUDjqg57Ers5s/Z2nNPzO8xytqI23PL8ryzUPSwUXNo5Gr4+CrITNs3O7NrxkHCJD1pcrpkkD
/wKTuH4k73J5n5ZNL82JoenQbJe7MUzzNfkc4Y5RKxN4a0TJLPBwlHyRuNZT0xa45VjdBizMLS6E
uwBFOUXWJZ4PF6ISd5MC11f5HLXzG9gV9YshJp9DFdRJTn/nTivnp1TBKWgT8nitoMWlRHLyOGL0
bYqeCheO0D419equJUULxbH4pJJjNOR73krQQ2ckwwdk2+kmn+nqBuaKFfME4N29dxzWvlZVT9oI
z7OwKQOhW9LEi8Q5x+iISgSezVKK0zKrmBFSGkNBQVqZG2+COtC36rflzjSshT8V33eiaaMNYfqm
hZrxRsBLxvLmPz+GcAXr4euyp6dnQMDv6/ILMqAErm1870m6p2jwxldj+QX1S9Zb/fcev38vDL35
fk5lfYrgD7F2zmP5HcXwh/C29JXrQrVjGUc9zcjFrYduNw15gocrWUEq85863H9ruC7j3p+DLPQK
GCJ44z80P8UGjbF1HgkNvOT0j7uqipBivmv0Me81Hi+GIlF3dZLxlElnlVdhdIq5bq3sYRrfDPzs
2fx6SiMb37A/7FqsPY/vfVGCEwSE4rKvhgHkhWH/tOzLXMqlUDcQYfA8H0WuX+bi9r2vUZ8G2Wa3
Zd+kdX/THIP+sk8fgN7CTnEvy068jlS7RZZ/380qwtCMsh/P33sNdG1NHPun5a70ocUnnVt9303t
sUf+W8jjsjfVACWyxoD0Pr+kYOooLwl4PvznuSBuE0D6h+VlBNTbG1evp/333jgstglQhP2ytw+w
F1kKG+uyF/FcvNMaP90te4XK1K4sSKb/3isKJkYeyJdlr0lm2z4sM3+z7DWbEIteAGJ5uZs7xnBQ
GYrY5S7Shug4Rq6zhqGn3sYYBW6VMF5b9tpWnJ/MRBDaMf9Ho5bZp8rGive91+066CMNAPp5r5X0
0UWw1vj+XC2ddU0Pj+R7b1Sl7dVOrOB7r9sU8S2o7F/LU1VS2jezbN6HQd68dpjeyxofxyxTfZFj
jHk1/p3HOA7CNBereHCbvbDqkUGz2FRVGXyE/8R5DPeim6y97cfdZdmEqu0uIEf+xCJHsJUnt8YB
hq4jMgtyZFdZbH1wxZQgdnoY3vIDJ2P3Kl33ryipYSFVR69l13rbToTaBb8GvpuZVZ0P9ZmVbPJM
U02sx4ZYKD2noab3KI+NRH1K72cphPWXuf2rU9rGj2Tq3bXsrOEJdylyvg4sNG74T2d4pEGZHBxh
HKlbtd3IlYh8ita+a5YXE0s97XxH/yfQ+OzDmW1jm28+wZW4Wib/szXTO3RRXJOyUPcAEbXOxSkR
ZHYoq/4kwe0lmHL077bz3HZ8FHA5XdTEiAyGtuG3ofg56Z0Fv6LWJREcA3k3uv/muuVw9WYtvgr7
6kDH39xaLLt6t3Sxzf1j5/PfqTzjBLjV+mU7IFYoQs6q0dsnq8u5jiauuE8+wF0EelTdqcU3Kii9
U+o4AIlg1d4NZfpMqLTutfMy0og57BinBw83WLJYxxPUNu1V+ZpCLFG9pcwrVv40FVhoCWPLWJU6
JbkOsDgu2B0igmI5aTOkiq+Bighine/WOPCABuCJePV7MzvQZ/uIGhUe9NxJrxneaC9V7kmVBfbm
aPQuzDAtWgVVYaEq13+XEmLa5GON8H3s7BkMeBgKQhibITcvJHH+8vSYCx4S1w2GT+8CqYJPlmd3
okQS6AZnLWFO3i3ogv9uDLPHrh2Y4WbMKm/VejFajjrZ6raLAMCdHhOct4MRULL9bxM4sQlM3YLK
OP+TmIJ+SCLnCSA0JpiY9FyUbgDbryB3XZrOn45tNhxBiTfXXJDoafluSCcZ3zTpgdpFs8MBSlML
+dmlPxGOEUuY+anLhlBDuH1I+BHOT7/Kyrm7uY9+3auGdYpV/5LQ3r1k86azwSHUoTrQg+s5AQRg
ILHZ4Oww1VY6OZ3WWejbEvlFqvf3zeSYeskpiRn7Z3r60cZq7VRDciacKb2qGa0R9sy9NXBBvXTt
fZT695Jx0Vm12r4cfffAF0E7N9KKTi2DwaxoQ9Aut8oKzTPBdWyWW//duGqYp6TB30UVlsyLqVbk
CvYO9rbUn+DNM9W0acYTv7MMEiMVZHTpg22LBfM8hCI8d/MmaVtCPFsayLGNySIB/7frfZigJXnb
0AAqmqVt6K6ToTm6VlmvmTJmoPyCfdmx1FWJ/5botTo1HUK9RDN2TTztidaRJwz58BPnW5Ypx2NX
IPND1D1p+RX9A2cNvGDAIJkdK4QJq9Hqob7GjOscgbMEd8QpAzUO6sSs/NPgVAdDKYcCrb31JLee
OXJ+VaH1KxDhHIYdb3WDNvpEu6uxYhAemVHfA5oBaEdp/YaRvq+7wnyOlPcFwW3cks4qEYzCi+Bz
LPxRHOLIpd1D8jhTr3jbxLARuoKptjIIFlkrBwxgjHcEDCDxi5oLGTEzW7UvZJE8p8ZgwmMn06ya
79J9x8rQUbxbEkYZnradcsBtVMyzNzIVnL82orFeKz35kJJBfF+BzZQu/ZgK3GNTiGvS0m/1Wnvj
aPBRGvJrz0WQbAJswCfMD8u72xF3QacCZhtsLJqacbUd56QqkCMfk4WMZO5iyE7+HCocYJIocZDM
K6Lcgi12QVEXVEQ41DfkS2jH5EXzyt8O/uNnOy06tMUEZqCZlhcytFn7OwCRTEjQVfo6QzEiGXhI
kPBPuU0JKV/gmwhciIHdGjHn8FNaaDh9CEyrgm4aCyJP37gV9YE3aU+B8PAMEC6DYxz5TzeMDB1t
gr5ISZVfNsUCotKNdMPp7NO35EQnb7amRTilWJnppY6oThAeaIF970utPE81JUAcGcEnnNqv1oyK
mwe5GcS3vMqmp1Qmv+EziJj3OVk+PRn1SAQ0SvEVk/cVcI/q7OMr57Iy9cTF/VEojp4SlXQ7CCnd
pvew3qnOu6ow+RgJcHptyHSbu6XZCaFO0LvV0VYuUmFSBrArkotXBZLxYD+SkAf48yUOLVheE0FY
3WTvGuW3565J9pFmOi+gcFLa5wIGl6Bemxq9AvXnJqxkq9mhAl2ptMezMmbYs9PNR5aAeX2ZMkIj
88S5aoFmPjPZ0Z6b7XI7ZYVgoyu7SdNlcKHT3JGp8WzLIL7jhmTcRK7NfKOaul8s4bVnpEbaMy62
WcTpkS4qCKKzqXr7Oa02XhX51JxIm21PmEoY7ORwNoyZSJDiQjnJ+VZAIjWh7U9pS2jeqk9w4QSt
P5wsFPZ6AqALeg7TSbeYUTLIVIwg3MWGep/H5luV6n8TrrQnVKIpXF5gIq07EMPilERoaz7oNwjw
9UkwU6WBDYFF85uBYq5tD0rpW8fOzV2M5GA7dO69Rt63zSRxbCHM+TVNcnyPTSqfic2xVyFC7x3D
dry2iXYC/s2VrSarIIex13YFciK+LhSuycWLWXg1nJZaelBmniElJ5FONxDlwHFPkStEEIgB9Vld
+MyIglW70c2VgEdgG2NY2sP/x9h5LUeOZFv2V9rqedDXoYGxW/0AEZIiGGRS5AuMSeHQWn/9LGR1
35m+YzY29RBWTDKZIQD34+fsvbZgzs1lFSEB0EzIlVyHt7oKV34ckg/Mf/HOUn6pkWMfHbE+VFa2
7sb9Sjfi1E/AdAzuH6SxhHRHOhZY41eLCetI0RsMnY7XaOPAzGv5oGD3JCIFDfw0uCSEL+/zPI07
m1RLIuWiI3pQl2HBvx7cMVsOfU5jtDQ/cJX3u42o2Nvn3w+MvezDajmgAQvl/PthXCOH+6Sz0N+6
+aUAEMa8OELdVgjjYIIw/ctzMg4Ey49bW75MGfqZKwWNAs67aHVx89f/juXmZUG5H3LHSILsJgX0
Cd8mfy071pF9wuHb3BSOkjPxSC5gw3OAWtFCeHSB4wkPnldItuW2BSMDgNoOf/+F35C3jEXOI3a1
pZgeKrKneFAsNyFct7TjU7ydAV3b8kfoIIDB+W7a3uC/bs8sYjjb4hWC4GQDtXJyk4UsBiWeEqGC
iwps0fC68N6c/3qgM/nX/zUYKcntqGt/2f6swyFxKog9UbHqn38/QNrI/vq/319Wdv5donbfie39
tWuX2ey45YxWJQjdbTMXkUjPv/f23w9x5HSBqbmQbrbfROP9NOracbRmPaxo1pwjYkK3RjPJMgNo
ZD13ytPY9RWu6w7uAa8/cGKgS7CP9IDw8097MBswbWi7GLNoPjZzY99E7kOJRIVMGgpdSfymr+Qj
FVzxr4dF0UFNdcX/+WeRccrTJD1JsNS6nxIEdWL91zhSdi8T+vIQS1R3AN6wzyaYfYnWYNELFMvS
f7npXc9Z9T3Kv1LdbG7BHV5G1tXboaprAKqAS5Iud86OAW6rbsrvph9dWirjVcsKbmtjPgfFsBBL
01YeWnzSBWxdBHgdU5dPo9LNxzUtTlpFbVK65a+sib9hXxa7sSs/atUZQqOf2LIMpqKWm+7HeflF
tIhy5vXU0OwE4XQyvRTGfE0rrB0tNTdD5Str9pPiamhCSRkqxq2gYDqfZs+cq64d5deNYMy0q4Eu
bhJTfSJLGmOq2JoaffwN1R6rJcJdD9/qvkVH6prR65A2AbF6NzBbf/X1xsIW+T02lU2g4njTqL4i
u7zpRvdsOAjFnbplgNlcFqIwc7P4mVfgpCKcgRpp7NMLbysD2hKN5oztJO0wmQaE/JT3jZkajCPC
O9TNCK1c6q7BOeowf/y43TDXevdUxFgWAdC4ifmFzb4fZvW6INP20nX0agg0YM38JoGhokDiPERG
kYcIqhJ0PdN6v4pGQbbNgDuZhkDY1ERjqw6elqBCVyZ5HIs2valjK9RR9ntmO+NJxkQSOIJkBxLh
zWdnsoOk6d7NOP+2RAaIaDVTn/HrJWM0hh02xfSCcfpgG9VNy+5NNhunUAGlzu/hsN5ZRil8zrDa
oeWUEbVL/hnFmeqNuYwe+mxyDuBE9H2XKh8Wgri9k5e554L7xSeq/LRlCRuwmtZda7cP8I8Ip2sH
6CsWnC+jT8vHqEimC90ARqPXyl31p98PDXpcRz/m9Df5JtRutrmo0Cm2Vq5J7Ib6fiZ0BS4m0zuj
gPzApKzyUlfSuSZnya+Z7UA0NfhUSIeYK3cLhGRpYo+hqm+epS2fOLM6v+XdXjOtHnGp4JvRFIai
YWtrXbae3LjUIMb8xV5QKbg0kNdBnv7423/84z//42P+n/KrulQ5mMey+8d/8vUH8v822czo//7l
Pw7hNfz9N/7rJ/7bD+y/qrv34qv7f/7Q7ePu6b//wPY0/uuX8s/+82kF7/37v30RkgbULw/DV7tc
v7oh738/AV7A9pP/v9/829fv3wJA5+vPPz7o4IAgvH7JpCr/+Oe3jp9//qHqzu936K83aPv9//zm
9gr//OPmver+rx//eu96/qaw/265tuA3mIbrCMP+42/T11/fEX8Xri5M09ZMwbZj/fE3TpV9/Ocf
mvZ3UwCrceCcO0gNTP71Dig+31L1v7sqt4Lr2AZ/0TaNP/71sv/tc/vfn+PfyqG4VGQfdH/+gRSJ
XwXCavuAtxdms7TBLBS2qWqqpdmqIfj+x/s1KSU/r/4Pp9QqXYL0Ogor+upc44Jv/pgMHUzRbUBq
SnjlatT7wrHpt0d42iFDkB3LyrRiwunIDrM2KUWE6F0Yt3VPVEu9SED+fQNnrER/PGx9OGXFloZW
k5Axs2ZerNzztJ4hxusheIAzULzCn9J8Dt36YKU9Zz03XR6zePx5JESYSdCCTDSbTWqcRPEVkaeY
ZAqknUq+8cAwlk+TXoNlc3CWp5+FOgRlA9lgJlqC0hnXr0nPpdO7IEkhEdpQOJxyYcNljVWZ6Gx+
rMQH0dvvaF5vPJCu9VQklYI6WxRtFVqxzQZdNV3QixFNCAmGvb5ZAwiEcufmulq1dsj64bggS4dt
N6ZnEiuHukdFkuUv9UByC5kM3cIIfcQ1Q0opPBN9Omn9Fv/dzmE8WW8YYYE499q9SOwvQjMekgxd
lrmkDzVqDrgf9kF3aFjpw+Zfh3GE5Ht6WnrWE9eFRCBbyO2gcmsqEN2zU2Y1mQMIXC2v6B2Wo5aw
uKxW+5CmI1F/FAiyZeoh8oytk/SsCHV/J/pwiMafvDkchdGeAlsbe+x4lMDK49gxTHAkEwgjYsm2
1jo0HMjQVow2Oo4OTjMvt9m6L/JaPRs8XwOzz5pGZ1SRwEinQz8RsqrrVqAvGMGpVPfoTg9dNszE
OfJUI/wAVPjLNbEfzJbs6nZIlb1G1qQ9prZfVVv+Bxs0VYo1HhXloZuGxa+ID8Z3Xe6HAdmJpSpb
EjyyK2dUfdq5D/3NxJocVJZheMKA4tCMbObsK1iq0oUshyivvmwklbGZfxUq9pth9csEtRJKDWIh
BWyKmczU/dSybFf5KVKXQ5k5N5HNy5LJx6rqPyx7vElHai3NtFVctOOCehU+fW9/CqAZ3EFDj3xd
ZbTf8n5fwA9nN3ECcBRvwxnj0+AvlmaGi4EmAVh5sus1xmNdfTUguR0qsnF9gtK+uji9swCtgNwQ
e+Mwkt7MYUU02Uev6zCIFFp9HIge8cOhzVIe8hF1SjTHe2gnN7NKYlisfq1Y89uyv8Ym5thR7Q40
uaAEYBf1kwRgAqPrPY4L5NedfVKwr9G1cchtrzQS0+RJK10yJAGjAUBefnMqQ6KdfmSddbXHCDou
EFi5Nivo8vy9sAg+aHPKKLLfScxZYJNNShFKWV7BUnd+niOobYFe+MvC4bqEFHCX2WAeqXAfwG/C
pR0AlhHigkq5XTkic+lq/XIUpc4+mWK8NrnyV5XDmoqWRrWbu4xj32FI7EOh0OvpXSjIqC/R2b21
MUIDstFxTMYkLSFpn5jbbZSKjG2dQSun0HKrW7k7OJTbxdZTH5eUI7V5MmxiIbGrEuiI1LuIaZ/Z
hF7gugzdmDm00W7W25ooHEAEeVee+7EYGfrmD8KoHrpYaXeZmuy4DN4itSM6TduSm0yeop0Xv1K7
ie6VNOq353EXz65Nayer/HZ1fmgL8K7FcoLRBIJOuDzJNyn/bN4N2X7VNipQdOCo8NpW5s7Wul9U
EoyzC/sAMuCIxfCpnNMwM60BEtRIP3RZXE9cB1zBeJBYnPHwfTEOu08U+dQXJok0icqI1xV+oiGg
hycbKSFDzzowCa9BYN+3fifrz8KRQNsdev/yaymhUptJ/0QnEgeufVvnVrftD3bDeJscLXp/aECg
Zu9sXJhe3QLwbOzqoynQlI8J0FdBvmWxsDQ1RgMLxDg2kDnuVCU9GNytSWdX/lyTPre4WCRRtRKw
2TYysNsp6CrxS6qNfWPO21UuTwQeEh+yDJvjG/GCxBchyPaMFPMUt/Gwp7nyaCvu3WDMwAhGYC3Y
Xg+gCFJiTABPGM16O7ni4s7nwmi+q7wzwsE0HiHEfsQpMuvcNX5MrV7tJh0qPCoAGKUQ42L92pvG
zrTE8xY74TMxJ4nkatl22E8QSzOUQfngcja1xEC/Q/nohdis8bQtrcl80AxQwNHYfKebeSCaG9cf
YnIPEpfmOsPm92KWoau4T+R29aSYdcfGac9xzReulnw7sJuUqQxBO/Bh1ERQLjOoJ7u4TCU9fDD5
pK7dZpjwWYeS+2oVCEIxxDix+aq0mnJU0QkQxFYkzOPs1t5ha/gw7eTFWrlmWjFCU9tOxJIMq6jH
3rT2N9UKqITEs6VdbxdUQqGTNJZfyZTxV1+99XTSOe0wNpdG/WLW2s5t24PazbDy7Jd8YIvIqUUZ
qvaccK2vuMBFsFQz6CnMVl1PSuUoznRieTuc/ktdnBCBEuAB4VWO8zlABsIjjBxKwWwxJ3kwKbrt
uzkbeZspHxnbUoKpcLs2f44ElUSV9c0lMIOi+ibThI4uupJNyLfL2vF7LH4mOlSguh1TfyO6+KuL
l1MjcdxA6xoZ7iGv18abS0feWZxrBViNABEq6QTS+qY5vBI3yM6u1StzuvpYLO4eOfZzXVgv0/Kz
kznEhExC2DPviWVvwmJTWuvIyHqGCDv4ZkZIlBhHukJ5duxK8craJp9KtI8Y0iELY0kkl+GMPweX
S9IJdtz8zhbivArakGq97BtnAJRkT2jMCGZLdJe3H1GrS8+4cBZrp2KQVIqSkML1Z5yx0pDMey/l
X8IIhF6VanhGql4chV5Bkkg4F45FviVXpl0aA/Z1wlQH/ZFpCNtLNKC3scV9aijkozSZn6aMaoqO
Yk4YoOLKMqu9HFpBr9j0dFTbBIrJwF2NP/QNJVab+Y+KGR3vAZdnXiFF2sCQQAzc0Mn7T5VesJWP
X43T/eC7ozdrES1sveDEn9CnZosb1vzGGCClgM2zAOiZO08v5nnvGPo7MpeLM8NP7iZYRJ2VgX/k
jLoq9NbcDLaiSpBqyidCCiLFaKYqz3QY39xUkYFRJ8zK1Ia90KrAHHQezfA+cFftZ6FrL1ONk9KG
78ZAKp6BugKd3OIEFWV4amr32mvuoREuECXcJV5JqzZy12PiDHh8xXVSlJTBVXfosBYMS3aTmtp9
areooEuwxLlB8PgWUbSUZE4b7hUCF9mMDuKN7FPoE+jIBhGlawNPL7r01Ec0gcibwvtqjDfqJO+r
gt6a7U6njEQ5PhU12xvr8L3FBHSgGdEF03rTgPeq1nhrKMuFXgfZ0536MiARUOWbXiAHLPNBBGqd
v8F9C0vskMBSwFpPDJ9Qq9h0NBaaWTt9i0RYdQg/gt6e0QJFymotGMUHY24O4SsJ90TLIPFR5Rgq
CylZeaq+DzV3JmWmB3cBkwgjC/ILiAgQThbW7dIGYkFHmInW58LTeOc3tisjWBouB4C7lLw5s4eU
8WzSvUSTya7ZQ/HKNZLjC4QyqZO+jj2q5HQYgPFLeow9dZwBMTmuS1xJgwxbfaCysQ+yhc+mZ+1O
kmK8A9vZ9cfRAD6bYxBIMgp0vFMjJwowB+nKtbS6H1aZ3wm8UnsoQeSXGricUYJqHt3aDCg8IrrK
NTPQsu0PI2sYmUVcEq7P0IjhaEPTBGPsmdUrnOtyvhnr/mxZBlqtJMsxfdfXvEwe+hllp1mO2oHD
xUXH1K8XQG5mKBdBPao7BrrfdW9qPvbebtcIzAh1RZk8FF9Qn3OSZwFzduZJkdygpgJLqe1+WFi9
Z3fChKvcqV3XBulmANMIPeocIqFdAQGBOTI8YOfDnBDBulUSWKXlhhaYAUNYlIzCurMJ037Dc2ab
xZlo3570P6MLZoTQgWGMO0nwWDmUN3nNhF8Y02bc0ECK2AyHmkdRF/I+RwEDSmxKg4jmF6FkIJXb
5lPieolUPjdjyvfs9V/g+DxpNPTsV1r2BXJBzgLUlGWB1bV5W+ZC7pOJPXWctF3Kma1q2TGXHKHp
Up1j8ovbjtZ9RURSJJkvUI1Ud/TJbwsd4tsM7OoU5S6SAdgzgy72CylGcPOFZ6biw6YBToWaGyjv
3F+tekLxnUBe6W6rTDvKLH0v51GGWrReJ5ciPM6XKQR+8xYn3TkZypcFmTmafJp4CmCY3F5eyHU5
pAAemOhiI+Rs4C3q+rUS9REsFqeIAbaTE80vtYMwAYosXZ08YjCoUjSpJhpcdZMquRArFkxNc2ud
DcNKwq7rnzRCjuJ64BDSq/1Rww6msm8bxP0QZOSQuyFjQrOmbD4ACqpZTyWtpMR5nmQfCnwnd86Y
NtiRrO1QxhjT6TMzNAkykLkon7q6/+qZuVOkcMFAk/FSPdsioF6HGtuekPpPs5CnBprccGpFckCJ
pRCJZ3Y+nN+DWRld2Di4fJbMvrj1tBtVzGk4TZFwdIe+Kl4tygu/WYbTDFb/3OEe8ibCKf2meIO1
oPkEXTy3ibAI5WEJJ6msClf4IJob/ah1JuLTtjDqBF1nS/GQbsUCU+uGA6rXYDQek2knXD6+0SVe
xmKv9dWtSNILZder4O/sG1WpP6sp13wabw+6PVe+YozHihZ/5x7GBUW9miwXVHPPDWo0rUrOue0O
vgIsBi2NuWvmN4v//EFmL4AzPk0l1jzEK7ANVfCWi3rIUviaGmrzDL44qVTQONP7DHqjn6sLTYKp
u0CvR3VZGE+KuqVd7daq5YDA1kqpclWJMPI4Lnwm+mVEJ+25YTxMh8VAqUJ4+LcqbYoKminMj+I3
pqVHomGZkjRoTsjzDExH/YJTE+QE0+9KpXhyphpQFk/tpOZNuXcnyfGnF3TEnxJdYM4aqjEAaII6
uLEOclqJtnJdtT/FiAode9wCR5wd9mWw9ZXCDjF3uyLr1xNyKvLjc5CJ5VJ9xwz7Q8R4TmC26Ng7
NSKtfXtACczMTWMaBQcWu+6h7RRiZHO9PsJLirymgrzEMYgDYB4kivWmjc1eIkPwOLhkYT67L+08
3zhJjsTcJn4ys18MSwlqXbBh47sXOJUp0agKhS0Y4EeO7yT1hxozsl3qq1UZE4nEovEa8oDwgSCp
M8zorodKEgnQmpNbPkyxS+616+z6CIJ8g0gIV7xxYOZFiB9jnXlesZgozPwbAhNdRX4nJ7RYxskm
LKyc2U2Fqj53cW2cmpa4WTfTDo6W/iDFBAKmplNf2vMHc7NftmHR87IQMko5bF5hfphaVK853kZE
gJKhFaRwfkgqdG8IiR+OblU+g1sl1nZ2fjj1OyDVI/Y8QYIvwFc+XKtV7tFgfcwQZXKpSVgdDC/d
LS2d5UCtZXcgLI0MFDIoIHj0xOHp53Wyrw7OlgW6fj1SpE9d4uu6TM6TFEAZshRjHsmutK28uevU
8zZRa0Z8xmUDZpckC8sia6qzmVyI8lk3h6tAb8EHn7T7qhvvFjd9oYSW/oaRcJNkDMRAQppSOT+Y
LWscdC9aPkX3SC6PKAbQcisJV/7kviUO8ws8vtTE4E3ASRXDXm106EorM42aLdpTHM6kjsql2qba
q63JydNdNsGuGO+swTVDNCKe0lnzr6bqhc+cerq3IKh4esXWMpp7xCSNT6+WQQ6ej5vR0fC2bGE5
pkKc3hYBEcF+XoeEiQCplnWw2GX8veTroylXKo8xucRO86QrVD9YzNpNdFLtlPKIOXi40cAwcfJr
d+PQtPCTtpFK5QSL0F6a9aT25ssyKFmo2Ei7sw2mwIHsukrZ+HCSGIim1p4xaXNnd1aoMT+mO7gl
XpPDgzx64uxJ5Ak4YYQcVgGoXCc1sBrQbmgjPg5oViyJdYgD4zufRmLry5R6TSc5p7FuZtgl52Xm
YBGH6DBjz6imhzU1R8YjdLY0R3AwmpBq9Vnc7bK8q4M58se53GHAXf22WsvbDcDnijXxjBrtTLKQ
27cQJcxu4pWG+pIS6oy+wgQIOOgmtVWT36Lnv+vREAp6AuBiAf3X5QEMWYnsFDJPC0N0kvJnOW44
qIlQaoclxsvSfbNwVcxggYAGENSZIZWmDEeqaxfm96rNdahMzcksLQypNYao3D26Cvtmj4kmAFR+
HjgYeTQWtwYt/1TWimBxtlY4HwMygJTx8YYCSS2H4wkVnV6kDKNzckRT4KfrGuEoTK4m2kS0eZaf
r25Es6I/tzBltDXdIqhpW4vVOE2yIlZbTnw02SO1+jNE4S+3IWNuXShv17ze16VsyADkVuE3s95F
82OdrB+Tm7/FA2IIZ6bGQ6B0gvfgcMrND7yyyBtH9AmrhhAWtC4DYdDMETNQEumcI/hvX8067VSk
HNEE7jA2PO72ZWUDVyey2ls1PiV1/nM1ey8diP9of9aNclMo09vasfJC5WceVzU4m+TXMLRmwKYH
c4KSzsV/gMrPz0kTNBeFGN6IzLWixHSWDUC+Dd45nZ0e2yxdSuvN6pYxnPE/c7oxr3pPQjce2pdo
eJi0yAoinedkl8BX230jxCFVQG6NICv3yixeKLL1sB6N41ysNQ5vmwjMWl7bSOEQphkcod5ZZj5G
EpZ2NnNEJKssonV9LgeG6S4El12hZWGis8RPnXy2yFPbsj9UiuTsrWmnMK9LLSRPB+5Iux63yOGV
/MpYwdcS2yUxY8aAO7vnA9PRtlnTQe3XkhMTiZn6KOk0yAwyz/waNxPcT67JjRmHmg6VZy+JbFUQ
ZI35UO4nd+WAl9HGLg1S760IlwiKkCYCbj0vYKKgA+4J9WQKIdkNxVrjUYY4nt0YCTVBu6CmU+bh
Vm02RWUQTw496TY3jonG4ayiiLO0mX6kVr9ubCfCZ0IrHd60tn7pItyxlXvp9LTDRXlNFSxpRcJ6
qLPIuKAlISKWe1wBuBpG50mgSyOAl09DQ9KdxFqQEGI4tBq9XQRMN8OQPeN5v8snjbq5QUaWWHMU
lDXhgHOPk87u3F2uUWdVTDBmx5lJYGTt5JTf7mJsv0pSJWHZTW+O1G+zFlC/YgF4ju5HiJhMoMuD
mebPhe7cN2NUbOqMHaQvCS/AL7ua9i2dRexw66PmrgcE8q3PPbwrcH5wUvrVYl3QueL2Kocab2E5
3Gbbo87V6dgRLCKFzdnpmbp3mtg7TrGcC3N5Z4hG0WARrT3AfW35bOtYu06QoCmY47M25EqgEfpn
uXgPMuh2cAuI3GIk4Y7qPUNWFECFiDB52yyD2qMVq+fcyhsySxVsU+nwouGx8BajsRndjpduHs4d
V+eJfyZUdEym4yVXdbZBhScCm8j2+nU1vB6epieValtwwrSDYCRxTCM7rolBsVtEM8peRwoRjdml
KTOJRTa7YxkQYZHH9Lv14bnKBWmKSXbfVphDJ3Nsw7I4rjodGVOdDcJEFZzL04BWpYReJJL2bFuc
4kxLeR8aezkaq0pjzMWVXTU+4/330WS0PyoLXWaCu+nrvOc6lyJNrrO5do8aqzYhqbvcwBplqu4x
nTS/I9yPDS45L3rdo62cOQtiyPWwaO/XIn+eSzPdT8byVarFOWdOEOS9S5FBfB81heLXFjV8/VLV
AEN7BO84kgmrJ4AKJLwR2mv+nHZIrdfiQweduprTcmp07S4lELF4FSmwxxIllFfgEggz2aY7VDXO
bkrlqcUhBg+RiGTFZVBmpQ+WhhTAbrSfUIGLwwCZw24uVcnnJ/Xlq1AaE64D7Zcsu5D+QAnSgZJY
VCopQyI3MVPlTQy13NXL9jFWBRrYQnDFYP6yN5B3SVQTJHqIIhYd0Cjdq3Ga021Rj2icWQDpMokF
qZXV3Ss1ukjbqB+wfxvoy7ofs44vtS2JrUWFxeKpfOC7/kgQ1/52etM5gd7JsXn1Ft0fdLs4albx
rBOv0+nqvlnl/ZhEI8EpS7MXWHo9EtvnUOiMv6QKJgvUiUEJK2F/z0q2m8+qChiFA0bDLUX0q6NX
3OPxQfB+UEUk6y7XXdQ1w0ezkhvZDB2gXJ0JCRiuXOnCyC0WsnqKK8U6HSviUtrlzalG+solbkBB
1uWgGUFGYoBdvGsrqLdikT45kaYXNyTzJmn7TCKI0KEuSudkjAWzmG3fI3ApNBECc9Z5WEpAYvQM
meFZTogi3NnqrZ+QjjB+exWD+H2fJt9UY0d8mvs61Tnq1axpFaG33pLMZFxQg0eb/220P6cyOqbC
vB2s9aky98RYqD6J4rgjZTAM1nTs7UfESZ6xwI+wgMJm2YpMcak9xSpWDOHwYLEHcTsn1nVz3RZp
gQq6LxAyty/qmILrJx7PR5t2XFze8GKIXQ99PiG9vNvESpzUNDd3oGuDrDGsAOghv4zjMzj8p6io
SF1caAjXGf3HJaimtH9iedsSQ0MIJH5CzHBY4jjo3KyEt9EkAFWyz9ySwtPJQvKjkua9TtdFMOyr
oAIhW4oftLlB7FI9rP1MJzbCP+cIK6Dz+Blzq+1wWlC/TFRBLD9qXKzUEwsfWf2mOuRuyWTUmSU0
Tw7QfzkVAo5vYPXEL2h45ypNgX+oMm4cajpoBpWwRxlp0wtc9nFksjUv/Y+YMAITYDU1fVKZ6AMc
LJjdDbFaMjS0Id7NDNxQAfQHlReDPiF9SUn/8Aj/cZAW/GwrhwtLTKSRRCPAPPdky3U5ZVt7MyX0
ShmMAO0cLmjiDJSngcJWJGEeY9qeK47pFe9ECeiybDqmXW3BzFKYgXWaJ6ZnUQuq3wbszcCEvnLa
Yj10aA4xgunrflu+pouGnRNlgJEVt3ZPR0dHcwT9Bi10LFXfNbFUoqKt2NTMLmrwrKCXbLdWhuEQ
z2AyHbOmnvDtWH9yrfmVJdQIRcsANa4Flwqj0xQSwT6RgMlYlBGSFjMrKW1vSHgICyLYN2xseezc
IvcsvK6r3pqqSk91woxH1+uzzBmTgMi2iZbxGmV8l5omwt5qfkl7vB1l8YG+ndRndZurqF5dxM+V
xCBiK9OnicGFgCcaCChFkIVwhYzrdnBiPKivN6VgjdPHkojdFSnHwlLbph8tcUSBlGZ33D6kJpIn
065RNY0kotI4iQ5pVsT+ajR3QxzzOmztjYRJiYCOipxY8WGjHREQP8HGxkaWwtcc6ybhVsJar9/H
Ik98tanpKxJt6muTZu5U2sKOwzzDbcWbYkUXy1nvVkX9KFv7Q5fKfZ8T2hI39EXtRH9fdbXcceus
SfEM1U4L2hlprjWRNsNWFK52/6BoMHuqJTaPlRI9LHP0AnWxDIapfe2U4p4D/iPKVDdAYrizcIP6
fd1+6BPVNxib18rg1o0zuvUWfiNJOo2WcWUTVcRbsCKf1LmlA9PkqGDO+nUGH+qvHRn2SDpTZODt
A034+xHtvCT4khtaXjLC1cgSMb3MM2dOJk3iloF8Zi7+GY8Y0tx44cXlnJYQx5W7GOqix7jouho0
EfF5BUPWdfivWP5ALz3pghmimWVkMpUzmummPUhJCRrpdAVmIsi1skuZChfw2bTBCCPTueTZpG3L
06M+4x02+qfZGL8smOo+0GCChIrm4jrK6wLsoWvK5NGMU8aMiHiwXzIIlmXgpPqudZbvGCt37KI5
HEaTjOeYU6CNqjsnLVcFqtfGmQxE8jznXP9Zw1DNUufDsG3TmbG+4m9iWFL63EvlcxSTfT61dXIe
zUw9til1TguOHr0MPeVlsX6Rf8sxFVarLzua9/QQt3PiRrNZ5r1qRK9WMyvQbIYnMRr3JvlCZofC
PRK1vdO2GAwnalbS5OLWY7T6jI/m2W0nBEoqx6XutNLAFIynkFRRr2x6USy/+UpNqMbXvBof5m3A
kcZ0oGbNDfIyRgrtCAJQIWUsI6c4NDJZB057WjITBMp8GpBX4c8YuLhphJpdw20hX8xYoRXGcVSz
NvH/xeIK2GhvgUp0NYvhogQpdW6ek+eo5d1N1Bn2ztWje/xonFWrW7aZaFMPzbQ/fxSSgNQiFc0+
dbcmdCZftWQ+Vj1/LKvW3EFnZCpwtpnJByXYRjzcxc1gNAzFtwd90u+EJn9tXY6cJ58kKmHjyxqo
+fxzLCqN10RSI7ZRGO+HqFBf1oaqyFLYjYbldRIuOocaiCaig0NnIJhsakAzMhsQsArzZLeodHpJ
wmxkJWBU6Ny2tnZvCHIyo8BxyJIZbOQEs0b3MyHfoxhAXxoqGVmWcqq09JNrcD0s0JscBfEQhdu8
s/v5NOLSdSq12hFtM3s6SbqqO35qffVDm9HAwmNPbrs02rJ+5uHo5KsPlO2maue7aaI9VhFDk5SE
3Csq061VWJpHHB18rinCGtecHWZscyz0K3duUCA784sxC3t7nY51J66JJS8J9Ej6F9F4knV/0C02
66wRp66QhA5zBuFkS1NUl+teyBp3fQJ1wNioprV1tCpxBz66ATSn3nGCJVt5BTGuOyuTquwsnI5s
Nil+lk59l+bNl1lK6tFoZLVBk8Us6mCTQMkut/p9SvPayaTBEI+od+a6OFCKdR93o+33HG+8Wlzz
HBhiUmc7DGXtIVnLD7cwxG3ONThtuuxmdgA7xZ/mgg4Lm+GbZryk2LB3Zo+cCNgE1ML8PXam1l/B
dgMysQ+JUj0pYtHoH8w9Gcm9yyZnPDVle3a2qOF8hu+a5QWCCvM+V2vjxsICvqf40YAs+SszRLq2
3aeuZeYpR1bpp8Q6MIxIbqcEcM3Im2YTaMkxEFvKGFWsYZKgEFEtkEAXmkfSLS9mo5shEBWsVmhJ
hjbxI6tpg6yuzpY8TDl/mFi4o6Jx34J/oXUC+qdP6iQwQIX6RWNaJA+YdyO07APChAx0Ni7fLGG0
Rl2IdyKQ6eCG0sI0Zq7Ds0KCixTagbwFeXAqcw5IBisYkBNB5qc1tDrltu3iLojcihAC1UY58784
Oo/l1nEoiH4Rqwgwb0UqS7acw4bl9AjmHL9+Dmc59cZJooAbuk9LgjdBfiH7XqKfVpKGRkasbzU4
z0jfCrcEpO0WpcMLWx5DywCONnp/KsrhbtIfDz3z9rTi/LBKi2011OLC8uINd+bTODVv+NSfSkOY
PnqGbCNNEiqSOjR8djZnpNHTrra8Z3w4815WzSldHxIHVcHsuF+Ty355zsBvmt7yEg9tv21NdrMV
8XrJlHwkODK7gvEQWX58n2bCx7I1iFHg01RNgU78XxBXkHv5CzlJQawi6Sbap7dfkdMQLxLutHEm
RZhTFc8/jYBrVnsli0NscXJUqf0pIFJHSm93Rhe9OaM4oBr7pgn9WrSSeDdyqdjtSqQ0TJwzUgh1
UyDCQ2/BQdvfGYwsfIBxCERWAoORPzCOaLdoVjXWgyxgZ2zRqKLyTd4P80Mxo8olwcYb6PiWNXG1
d9A6Jc5LPuJB11anBmX5S+b1GHt146tNOXTDMuuOOe46P2FcktF9uTZ2JCSXtH1T6/pt3e0iC7TB
1EqWldil5qnlkgDCSVeQ3LfYo7mxtObiIZlCkx/xoxB6uLgvKr14b1q+pNUltfXSVHA5KsZ5DH3Q
N2xnTqG9N3UftWz6DSkTwjeSER0QXCmmKrnaqCpm2GT0X/XIGJsS1dHurCgEwyN7YlnHrrzrujxI
jeFhxqoCs2XOmxe71aFUwfGcidztwqjjR/btjivwYgjP8Iumc1EjOc9tKc/SdX/a2b5NUGRNDO1H
qB4uUwWXP1b/mnRqElkVv0j3yPe21Q9jphivaHhOxNZoeOKMaXRJxl2frZCQ+NqgDUPLa7JRwdKh
mEwQcBJeYmk/F4poKH52qapTGk7meXIrMlNa5F9dfBu8daodkfVeMfRjfKwd6rWOVlTneI/VwVh+
UoGojOCY+IAgYUBejDXcsFAMIukbmWmiNqsW/ncwNB21YAyGM+N3GhwCNLpJP8eCTa2Mi++6gXMQ
s/wJs5hupubznJCr7kT3iSRKk4Ek43otB6BUN2gc3PQbqrP0F+fkVPcqpTbl+lWOx6EkkA1YHT+0
CusvUpgRbRihBOlarJIHdNuNvJ8S915YM3ZhUnlCTrjAkAy7tVoco6l6h0iGd4PblWyBbE/2Lgpm
zfWRJMFDFhtTmxqWlRT2JHRs23D6KUKoxtaATCCuEdhUtPQ1tVYzE5uk6vBR6knhI19aHXpI+xCF
z8LaK2h3FhEyPvGap0i6X8po31uPusme9qkbBRO+lBg2PMfNGHAYUNkO6r3Cxo0zE76tY3HrIpDG
Dx7p/thTHbQj4Lom6zCyh/Qwg31a7PaLo+hEtfc9tAgOy7b4ZfXGZbxEZ/D62dbIUY0ygWZWmS/P
WUih2bQM6uwOBQeBTvGxzboHpNP8JGIIkMYTXTn2PYrZPApEjkyqFatZ2X2v++duhGleZQSFsg75
syvrmFnNmjsoA4mmFvE7zC5jlnyhS3tokiZutQjnooVBlHGVyjN3Wcvm3kDggA+yR+VbnKjimH6K
/KviCGrnaIveGP4BwldTS6MjqazMANu/nqgiVWIONPTHheYLHknxxP7z7Aq4zaIZGCiVdRh4Rn+I
e8TLUCEX6odHL+nxFQcrPIVBBKsZMucWf5xJY61Nc9uIrgfzJ/eLiS6CuBUSYtfK4rE00wO+npju
uBpalmVU5XBmvZ4Qe5vHQdEkLvbWG7Pvaiyf0Mg8sM3ICk7LSiZPkuQs/+blctpOVp2iASDK0jo6
kah2MTiBUVvDVcHPKbQ9kzlSfKTK2VvFwtLOlYeyHym4TaZTzRtGxJcum4msZmDmtxNUHop7z+og
M5rzu1dGmt/TZPgpJWSXJt3R1jBrdtM9obDVQZnaT1G2Khij/LK4zoXnM9wwhSZ5EfdqPK8DBVe/
KQFYVC39VpN1vk/qi9HWHukLAwDviLnPgCYnG+iIo1aNwBbiah8XDxaunA2CDfImlpHJ2xS/pQkZ
z9gNiyHErDqjJ/TjzmEj0fWn/xczZoKTCpH/kcATa+Piu93ygTNRbPh9bzCuz5NftySAp7jTRBmf
8HmXDXt1Coq1dbafe0flB0FnQ5eJlNUhL8iV5QgNUVnoy08tl8N9GrILFDURg3OFt0LG8yEq4Hfb
etL6U1cOkP/jNxjFPZIs5HmkX6cbr9S+aRwQJbaggeo5/7TjPOB0h+iNfQwii7lHBpHSulSc3UlN
GfZVZSzkE9aV2MoKxEVY/YttazPuwVF3sEyjO6jU/kkm8WTqKLQNVFbcrz9MM8FsPiakr1js+A1q
KZo/cVYwp06tVfxlZkdKsUHybtjPJXXDqjTH1uXzJ3AClf0FXW15QIR+cKoQ24XHNr8dFncT1gk1
L8HSlpEeJ4eHkRj4JHBDFHd16sB0eKnYxrBS+ZU2sdq6aadXN/uONPHR2aQluTYKEgsEc9DL+onr
eksIz4vDIvAYhf07tpLbxCwmTwW+0jzVD7VkbVymkPMaVFXOav+Chk+1u5mbTkMlyYuB+8zobFgK
I0I5rw0dUtgVi7nsa87dAM9ze3Ddgmm0TjNbKQQdqDLuWnQW69/xTxiAsZoi2yVikJuJNOCNYwJt
tOSK/oVDYTfiGo9zwOBN59iiSVwGSGokQ/pTCcUR2x08VPZcVNMfSwUwuyBGfcjMfZvqn7KS6N6t
wdt5sBc2GqOpYDhoAs6Ktbp/7WEMMBgdBQkjfVzg8InqErT1h2GGkID0K7Jug9t9/HTdkI7fy3BE
4vfIluVcxAlMzvmbdOxjujCmARRAHDxPRDKY8oh+DqmjxiWShEiDTEwAS3vzwtHcTb3+21TZeK4M
7bHSkGcWBZx8tV5BZeB4qbGzlppBVvrAxp8TMHSjCyBa9DKg/i3WPnkVfdaLNAn3Li/6gG+Y7nZr
IT9cww1YIXvDn8Mjv2RatUNt/UOUC3KN3K8RJOzMBS+UNLJtN4+7GThyPtZuULXq2S6qA+8xhZcH
YjOl5hLkte/siGdzLNotu6HIaZ9U1t9C5ho+uO1oo5Mo59NNfqWzlACTrCKYGnJniQqZzpmm5UFk
ZRf+Ku5bHUXRLMG+5/UIcnnkfl8OA2+ZkygwGwPk+spZI/UIKokIXdIUxh19BFY1VsWdU/1qdfLd
we7Ayn8/s8zCgNlh8V4OWZ7i+sy5cwZx7afE2GLE4/nNjIM7pE+hkzPyTt+Ig/N8QlB/NYpD14pv
kYr3Nn/zhnd6DsQcaZxA4EzHhBk4dDpzW/NRc9mWeoJdZ9fxi5eJiW8q5j3HSQdlrBIPicM/yqir
7kvvU3b1g85mnlRZbDpOdReCWdnoRJ1vGOVUfJaYvRQ9GgHRouLXoQ1m3kxXKtkmd59FnxqkZrC9
C9N/ORUYdnEP3Iflo8cE4Fq8sMKK0gmtgmcam1ctzCBBZ6m28TsL4dP66w8uLPGlg9iAzl+7wmxC
zDfyZxYN7JVIMx970lPHWdN26CV1v3T3rsXhAiv0czCec30kFQBpQQTjw0CtYLgtoveVZ+5O7bua
+b3b2SS5O7O2tRF/jvAu4d9MGysbKBSFONZdfkcWCdWkh1YOvZRmoAuaw7pmwGojV39MOTX9pLUv
Q6QhwfLZymFON52MWRlelz5HGZ+vqe7dwKKPHmpp55PWh59EEGqbXAx/QLdQvPGlHYDUoO3k66SX
j7agyyQSM1AWXZz+zKCwYxvhYOZaEA8msS0Zs2rPeHcRX6ArLsb6qUDbFelY8EwCfY0MI69gi44A
6ggeeliBISky5vtmgSxJa4sLx2E2wrzwWtjqnENHYpNDhpsnMFqMw4Yl6Z+Yu4up4yfr+nsT0A4L
h8j5x+OLATdpPuiaeKpW3UZKF0kGyfNgEo+StsaD0ohBHUAPs7sqKRscDhNqgVOlC3vrZNZaDDBJ
7puWeGClfpOMF1kfm2fQUf/CVVQiZzbM5KW+D3ZSXWU7Yhns6HBraJEz/k+qE/vSg8PrwMUH4i92
6mYv0uxfZau7YhEC+2F/DfM22qOUM1ViEEqiH0gXA7em0bS4uyrnXXLGGgF0wTByGJHV8ASkcvgl
5PJB19owIMJ9NzAQGUeuY2dOzkOvLUFXWmcISgRvjKNvpMIIuj5/qtqypIxm220P7AmsEQWnyI5Z
vDz3CIdFj4KIT94DYB12Prg9DKVjx2r2EJPvcGkPu6qx5k0Jqe0wxeMTVGm5TyRL49GNJAg5zV+K
8WbEESSjhUkLMvaDKJPXhZ+3wVE0wo3KdgtQ5E1tld6hqRAFEN9FcKc2+oWXp9uWiWJUM942W/3e
A7vY6QnNFxkhxdA9OFZ7gZBOBcbsjT0xigJWKpXrHRSl9K7CS4SjWt/Vmtf4HMM5zQ7iGKto37Fo
PVayyRAyc+2a7XGu4PewdRu2XLovQ3TvKE+x7qHaj+OeuBV+NzHm7xEfPzTH5hsiNWefWMll6it2
gtBEiFqDaUG7EvWdOMbkNOJ4eJUTEo7OZcwvtbe+jikfZjkdJu/BxJNeJiWpNHW2L+we+hEinE3T
WYhlmTJz2yBNYBSWpWx2jHFml1GgLWc3e/I667xUzLxVxV809R0TCZWfyMljDwKNRJ/SrdkjUXRr
uYld5qpTp7m7WHTA1IbPcrEe0QSygzd3+kSmuTU9gA7vr3waCbdTWxiHN6dwX1untoOBYTpVkfds
W91VZTYmXPR+mzkUYjca841jR7vweK7afrQ1NWWlVcIgy1aUU8ENjDoxKN2vhn58416KkKw7GrcE
A3BQWzocWTriS2z2NssiEnC6nH5Xr6ub9mBSGrEQAMlT44jk/I22ccHhM+nqWtTua5HKG1EW8dad
QgjD8boP76cLeBzm9tWZIQDTpSF6CFMmBcZE3Z475kKh1j6IfiwOePKIVyGWaUPE6blLvL/CzbEn
uOd5MeMghCTAJIFLY5IIOLueSwML82Jwe2Q2W2tEMzxs/R1ZumPHWcWBOO3jQ9XR7CQkWe0Jpnym
FcW3AyE5I1+uKtWN6q0OhI0/0DPAh2EVmNsWzzJn7JCGT+D9n1Wfw/I30fOME9RLnvqlKR6cMQOB
TI+uBVia0K1mDPd58GmEAzNtsqCKIwH7ZjqpGUZ73HXLFow+TIasQ2+Qlf+qFj6uB3oX5wPKO2v5
GTh0kOpFyN6N9ByRh7dpy+w3x6mn99zjhOVQWpPiE0VwkJcS/cFUaEDovV/4z+xyI6IqmmTesI67
RPgIM8GL60V7JzOsGwwaJivJiyuLab+kpcWQ3bgaKLADZxq9reFQe2CB2kmXNr7juxTZlTgVLoRa
+wNLS1j7zEd0VOy4JfrAfWaBcrVdYqhKs3jOjDW+wBF3JL9Y13LSHooBb2IlzG8uaggY2U21sP3f
WokDC+natDdIg7PaaBuFujyTMLOh0jQPuc0hwZyZOjUf9xkpIdgMy89sMo6WzefPcZmoSrO+1pME
y46XDGHqzMzgvqoFIwlLZL43NSgnQyZ/tuieWg0AhUjgwGQr2owpZEVRKoCxEJarWeE3Vw8mAHTB
SDIZnwgZU8oLrkGmmn4xd02AQthivZ/iUQyh+yGUjhy5B2z/vLCkDAe+YgyFInhNjLe507dg61r0
rQ7irkY8b/E7JMCUubJBN2aK+NY0uxCsxD4wXItlPi8s+POLE+eZ7+bGl1NW5xVwhUhd+Dw9LqPJ
odgt80bkJqNGNhDAXoHRJgc3odOJ8hmSbWr6E+NIS2enkVnVKbNV9OC6pLTPuXZUeBp9sahomzTq
zsUFG5AvyLs5QknUMzfQ0hS6o7gQbbMbxpIQceCPWSM/OviPemOiS1nwxAzsF+dU/eH2Pgpr0jAi
Cg7AXBvQJoTf4cQgJU7tJ07EgYYcnUDId97UtvmI9tk5xXbtDxHE8mnM3lurfhwa0j3gKfAI2whu
WWsDXTB8fuBWOvOjS5+HHJhyTZDTUaK3Jr/uIx0WIrC15S8qxGFV/NzlmFTvyE/oUa2y3OniRwoM
xCwaE+emtb5Cqox5xtYil7u8wyBApqbcCL17zRMebyOrbr0Txqchmm6rxnpSZiCmzNg5n7HXo+cu
+ju3zInsrB1WMFhbMwtjro4Xc7H4Xy2ArRaxuF2Nl3rIsasq2J1L+IpHGiB/RW6CQyRcFO9dua6h
jb9mnUS1SHxZys+vqdR8ZuZAf0R5zyySWcKQ7SrscOw3WOiPcHcEmheWHOBHcG46i3HHFhuKIkdg
OBRHzGTU8tCvhUo5kk8EWEMQ7spj1zVP6Kf+kcQAJnb+wMWDLqTv/zRsFZs0L4nljEqGZ+KhMcKv
LE0wgcXR6yp2le305WGvGdP5PbEgU8Vmd5+U3B3D+NVBe9ig2mJBUmG8qBHsU19g79SxGFbA5uPn
Dn3npoPVHDgiSZAXgARM7eTaZTCMcmfRfFPh/guNkyEbmGK1d5NSemct6RHuSgBWKRotZEjr1hTQ
ZxECPOMlc1OEu1F+Thf2UmaNzqzgEFYNe6EutrYLSxGfYCI8OYYBi0YyMY0QiEpOpTTt19E65cwM
pJyJn766a2JKr4ViB1jSp0STNMHs0SfwyIlGOKf6ZmkK2dArUIAYz0uy5Gt0CVmhmDJZs+DT191p
Q7wzmSxtd5WjbR8YHRoi+clK5EVpJe9Sm0lwQ7gkttgA9RYpvy0TMwnO0SNqhSZn5IZ1WyK0C50x
8Yz3SLfiJxOhFlP5ln1FZxPiwIo6SmW76xoHx07YBsoFVsGGY0e7tgJEwRFnJOiumO5pEPk9IoVr
5FGgM3HD4AUNldbzh2QKsaGR/uVIzXUeq5AXlgk1hKwGc1hFKIxOTEsc4552HZ352RD+zkqgA4Wl
qJr3zlseq0XeptLb/s+fcrpQ9xfbgK7Ulpu6Tn+dcfoJc1vzMXN9V9CFOUMZQ07ZubRKJ9AqPkeV
Wi6WS6fAKcvKmZGKgQLCypZ8Z2WvfaLh/E6p/pv0bgyrY5StkRaenl8ALlBGzllgIfyRhcb9JMSX
KU0K9IaJjz71h3bSvhy0YWap/0So7/DAjiwaIBDS8NyR30gKEgej1S5PGRwLFoMWkUCNRJkxshNz
2GdzxdgvTeVO2ybs/7HQCYMhacGayOSMFX9LCYHKpE+vtVs8AQSCMJuGz87AaK4Z2NVQfBGcYmQk
+YhMo+t04kD3cu/YN9HdWMfuCYU+kAqXbGPcc2XL81sWJDEQjLcBvyCvUV3VbHw5CqYabV5lxBjP
4LltvZj/nNzCOhpocuBIRHeLem4SGH4Ot2Foajuj1tEOxK82RgwfWglUCRbPllG4O8lMju/4D2R7
xX5fHy959J3k1ikpzIhes/aZHiI7nxVjm1cCcZ/t0nupxKJDmmuZqHPpD93az7lYbLqkvF/UA0Nb
3YeEB0DxOVLLTQNCcbGwVqAhTn5qvUwZoxYeZxgrXbeavrnswVdRCo4DotDKVCi35HSaMFfhMEZi
hjLi1SvrObBdG31m8wPwgRABnfk6bjROx2jHuL8Cw1Q+DxkyETTp3LfKfuwtjCWjLr0dEG4nstaA
1NqB3Md3HWOGoVAyTsbM+Fi3eWFKYNe2GmTQ1vxXqm6m5e0SRhXg/KnGqYJex3nC9+8xrUM8huva
+6hrJzqTz2KFOZ9/jNtQaxjrxQvRCo7RBWwq0By0FPMdkIQBRR4+OAND3TaysLihxxwreQLPPR0Q
olZ71uf2rO1RCjIk9OYnfSxfLSxMuhu94q5hN6EPeQBsl5rBVR+1VogLVZhyKF1RaV8mjUNMK18m
xHq+w2T9NLLk2oPu5ajIEPfDHorS9N7RYoPzgGW1mDRzjwhk2IyUDH5pu5sEEcA+5oQZ0+QmxuLc
WOz+x1HALWyLt5md7pV6ItvipytfCvfgxTizabTw9oca+G14V8hvNzWtAg7Faz8j4cnkMm/RJwVD
pYZ9IYdH1XSfouLP8YroZjTMhsGR5VtnfMIhzi+wtA9MePg8ASSKhpR9lJfgOhPnpByZhWr2x2Sy
E0bgBokRYQu8fbWVEcNrnYzwhTAnXlxmnhpG9mVRNuZKFSDRUuQZM6Rxy3Rfd4DC50a/WqPNUpqn
UDNabuUs0Kvqy2iy7WLpz8YarOTOnYINMvxlcfc1Wyj7DZU2uDjqQ8ZeJlhIY+c6UZ3+QcQFhJDQ
PDtyCPeQe18rlFoeVsHNaHgJ2dDhHUACVtqF2JthtJM1TiaIrefK9Mad1n+jgWXniwOUKodnRGUa
psk+YaHMNcblwtp7qIO0sEnFzSnlspzqkjnbXg3N3o1+9La0tx1CPt/It2S4gLZGVYVvPyUXh+zj
oMKBjB8Yb3ONOK2fR3iFWTX4da4uJd8NU0VzQuNu8mt56c4qrPuOjWVXv1K9blWqne1Koxw0+gis
r3mghBxx6DEDTWuUY2V1ohEf9vlkPDghj5Uiwcwv+vgD6knIZyAGyW2VRzeyvIMhTd5WjLATSjGt
jlZDUpgTs4mzPIXfC5MD2wq2r9c8Vd4JfS4UgKQ8Onrx5FRmvPb7d4uN7pZIordkvLqcaCfTZUU8
JeVdaUDao6/lJGYrq8vZ8ae2L2BCuueFVQcKT+KZyx6fXmaO4JPVSUwE5mWRg3zWIzHJQvW+jJh4
2np2feUGMZNBi2lqVGG7J/wWEg65GE0jEDONCqUMrI2+jWFfxBGWO4sGWCtYUMYF0ue6PS5N9EYm
A+FZObseimaQrSETHm/dLTM4RZ7uvUDK3kVd8tyycsbKCvvVa8prPseAVMJwpHtZrsDuhxNzdWZq
CUgIfFv28DukDKUzrTiMdAhz06fHjj27oHBi9Lj8sMdgWkgnalVf4VByjgrGzzw995y+8cEZg8q7
ELl70geiGABKnAFzfNtS7JIxbbYuGKCur8273Kgv01wetV6c5NA/rPcQPMzFZ1Pxoho8aVJ11QH6
6smT0dFGgbybMK/64zTAgrTSvaTZ3ddQrIOIIONDOCTXAV8NRCNdopdKqW9aOj5Ci3hddXHVouTH
qX9CCpqbru2aKYYnzohjM+h1d4kySYrkZKJfTZ7MUP3x6eJzMrVfk/DihzQ2DpWYWw4HznlnPMCE
fJ8QOvGjf+mC6/M0YM+PO7Z5nVteZwv3c8WVFzBDSLCTTZ+Yd/PVsZ6w7jtUlcnWsvySdplDLZ2Y
jA/iqdDReOha9lWG+lPq2X9lmWKHmDNrk3VEsyp6QZQACIfQdA1oA/bFqpKqSDhIMNKDdLN3uosi
onPabxvGo6zS9yUhdgeFsDZpK2c3Czp8wsc8B65RzPfSsUPEaSh+EUNiJhr1q656AEuRdbblYwJo
g3/AZFu7yBL19HcYtVesbxFLCiZZFsiZheEjEohwFd8f8c+nxkxqxlxioy4GsEJUO+zSYxt9HcwI
N+hL9t1sgawt4cSMY4oPDdf4Lh6sV5RqVh8f1FKeO4Oa2JWwsVyNqSH22e0cW2/rzBPxt36ngQkb
UOVwWVwZJcRHdFTHKaNF6CkleSJJRiXYdHXWFW9fSBwvwsCnQcJ0ATvA+efqZb9b51RjO9F1eng8
+oYJRay72QWKWwuT2z0OCPr9ophtDEO8K2X4aIITAQvUhR+I96pjLG5F6+UQl2nmovrP/n+f5oCm
Rv+JO9KNojhwpQEH3DuE1upYLyx4LgQduzK6NxkM20jy4nXhEbWC3Zzy7mdXNXgj099xsnGy4WqP
i/lTJupPk+PFEnvcHXQbKwssbx7SFtfubNu/pde/CvU35jFc9ni0t7WZPyrBvT8K9TJmOGowFjPI
HtCdSDywTgXApyayZ1uuKJWW9xBV3qYPaWorV4OKKeNnLB3QZUzY9xOdm1vQSmgZF83gVYDyGU4m
U1+/sBAPxgobiKaSm110r7Meo0+O2F+x7nyYePBQDqcffTbB8XG8TWhhMBN1w1gFj8/QvVVTGpN/
Q/0zm18Y3K8IrHgz53+ghm6zGn50I3p2IuPodQzg88r4Z3karkj2kwUWij5p7iGW7kYn/pGi/xrD
6QUf1QvhuQ+ahtCManznAMREtxPtkxhSTDN+GE2072vSDeauQshO/hovHmPGeBvb9naBIRpGBJdl
gg9ASG1jr1AM7AWtJU8Zu1KDkVVEieSYNj1LDxIDxyLsD/U0AlE0Pbj1dez8m9mWLtfFkvtUU1SD
XsYoQf90dOOvkNmPmaGPJh7xXDuuE9hx+Gu5Grxl8FA1QibdOLWdZ/sjy6nRYZ2CiJ9Ti/43jl2K
kx837t80u3QQXzhwbyRGHJxgfH7htcyV2upVig2vFW9tIU/znLMGRgSJgQ6M11SRQiXVe4rBnxvn
kHLIywf+jJGfE5OJpVsIrmyNbVidHVjev0hW83aonRnbnBLU/jsAen/NFH1Q6xPCnp7NoXgSHk1F
6xlvrj79/x6kZkw5h0ka+YdcXX1FKgpcqrcu6v/FTv6+sksIeB7ecxKaJ6QFQmGCH/RT3Y53E6Hr
luofAIS1PoCM2HSjvWi9Dyt2kO5gDICru3C7muNGqN8xRTWtISfsexr3BbqPNSEdxgTo1S9JP26s
kVLI0ynBMC5g707sdURs3LPdvzc4mXnzPDm+KFtebBVIWuedlqAqm1B3Dx7DroIljg3tr2e+kvGC
wmLbN/PD+py25gClgZIYQOlrUxr0hTnj6dhozo3S7j37FdrT4LueobEz48ppVPLPAIzB5glBGenh
5rqWXbT0qJtcUg6LUV3lxxkxVcBsFAk0/vQxNfeDQQHay/YyiOkSp/Nb0prYNEw0EhCnnu0UdXG8
cEa2mYRc85ooAI+O2ya0j6xWddRNIZR4FubhbYabrES1nZHbNelw7XUBGtdL/glneahcGMQtQJre
SXeaTssnl/AL6yoKSSJAfTQRexGpQ5FlJ4tNcJCmw4TTp2PPQTg9Xem81xrvxVXiYYD+vRneJ934
TOT80IjiIeZYrLzyUU3pIUH3vUFBJ5j6E1CrraLoHL3JBufYdZjwEcfzdCun7Bq6woBXbDaB6+mB
laefELtw23e89HyGpo2g2Clc96KQOXu5jlZ0LO7ouKmVRmDnmEaIiaDhMayDYRgzfIXmxgb7wt4w
DuUV6+Db3I6XziRM0xBnd8vkrkLvJNlTlPWeQ2VFx2Q5to/6eRm4oInuhTlBJT0s2X1Y4WDP8Ofr
jeOc7D76coR9kpXzTAoCbAlqVmEbQOnci13rd2VnfS1SPnltJ4AZpGxi8ZAQkKofDNOCeQDQlbET
9edInQdw3sfXPWxNjp0Armmg4hrkNIjPfaPrL1Yz300Oq5rF/NfTQe9noSaYRViIlf7SZvEhKXb4
Ep67Qe/2TQt/yK7OpmM0AUJM0wRj6GXjq7CtZjujxd7YOvm7Weu4vhPuqmTB97iALFYDQn0UFvBK
QS6mrEgYLmyUNqBXWUipYKSNS3/fkbGMMsjYw43mw5jlpzI2X+zxb1rEixn3Bxw/2Q4/8KvRhXc9
uIfLopGiZCSvckaqb7aJu7ft5QRkffC1uEjvhaFB02TrVGkXHYHalgFtivuseG91BkHa4g5BkZiQ
d6RE+e/VX95Ac5fD6hRL5Ius4U+onM8MMN5er7MXhoAtFCHrX9a7SEa6QjsZVYiRZMxhtvG95yS/
g0JwTUyyQUPkz9FMe7Vacc598uxoTbetGT2BjRB8ZfflppAOGbQ9MdY4L/jHTgyyVC3w5RHR6C8J
QkgPPzAeS+/aczE1QAPt2SSCNyd9mUwZhGb2ewOYPQJ+xZ6JBCL8Rh+rPj+1sz/JB2djGshO8Eiw
tIWHqiu5b8ziKTuw9ByC2r3Ol2TBVtmYD148lu9zQvXVS3sOFkxOYXEcDEJGofbkA+yk1mNnav1C
YNHui2G+SmaFvtT7l3aY1E7XtcdyRGWfR5CvXY8AC2aaYcL2hJBxVmPx0yzypyQZpkdoo4FG+zzV
JwwD+JmEq45xVSCPtwRYx4jk1I4OvxwV3WfOSL5LBXJUoxHbVDFAZ0IR7/RQXRfG25u0/27HKH12
mucREwM7LcHNl97bNtb6mvEW7k1ePShzyxGb42MMc3urignFG4MPkDvZt+ViRnQqtRMsV5xKH54i
hDxbgDjlbo5ILs/B9ZQMw3wJWd5dNz5dOtcshc0Pq6rIGDcImEoQpzFB2MSpxykBFNhpU/Tmtnlk
q+tuAmeVzEeoSYK41/94XFCVmHzaeN93eIN3rDkDfBU31CzAR3rPryYkoulq/Zlm907vW5ZBLWoi
E7ExV4xxrBSJT/liXKQ9+bGLfzZRcM3EgtIeTuVGQxgA9/qn48GR1Z5gchRiAPvmr5Glw/PUcyYi
s9ghHSIHzI4yQhB/ptSSx0VjE+7le6snm9boxTMDmsTHwzL78WB7mzwr0L5E3sM8QsPjhbHJkiI4
u1/Dh8Kb6d65evpG16QdZz4ETqMcnzkPfVAc4WNFGULEK+LJqKlupte/waqNN4QS+Kj/D6oZ7jt6
uB3OPIZrKvZrjbSLNMbtsdQpJ0X2HSMV2g6sMMfR2kGUPQ3SOCXEva66a+MWp8NXXveWD/Z9k0Fy
PBhphQQ1QkWU9o+xm3a3XBA8ZWKTI9YLXGZ5ImrO3QEBvWE+qTddMmX+mufrA0qFTz/mYr6k7K4s
aqhKPcIvJHGecA9OyFvrZA/Y3zAY9eosKvspw3M3jX19VJhtlOe8wxD1di5UQ4f9zLx4mGxEdUB1
TUQcnoM+JUCvoECxbaPmopY/k+41UDYsqj14KzZawl0pvzRhIZhvzHwz9zdt6c2vZvhg8vXZggd6
Q6G4pyiALFcO3+F/7J3ZctvKlqZfpV8AFUgMCaAvOVOiJEoiLZs3CHkg5nnG09eXcHX13vuccEXf
982Oc2xZJIBE5lr/+geN83dqSoQ40QR30srXwKk28BB5ogTIoRHpYvcBf85aX9dwSR9bEK0pLjlI
cOvfmMVbFaBG8yNxashD25HKwGxaww0IdeEpoYtPcfvcZS00Nxk2xyRoSqRGFhrfNt3GbfsVL+9N
0rQBDLLgIx+LHEA6uOY68gUjrO4NvEjl4lPyGdg/W81MOnaHvE34hCGTPT1M4UNu9gx+Qetj5xth
HKHyP56PmU2tVmb40kRYDEA8bNEft7UGEu6wFbbAzCOuNT6yF7xrN7UNaT/2SPvmzPgKmFk8O65/
hYgsL0Noz7TmiTikyJqx5kXTnyEo6EqJl03dguUGTHBzJciKsNMbS9Gus1J/ApO7y8B6ys30OMIf
es4075143EenwBx3mSzUtkt8uCyear2ib3+1+jl6LF0LPndUY5tZzs/la+V1Ol9uCI9SEVW1OPQO
WpID+PyK+uwJPJp4tbBMjgXupEwJxrdAC77YsxceKml+iSrco2END4CL+vfQD7eF7jvHCM+3fDSD
U5ehX4YwAVdJ2TkbJ08FRphQEZEA9m99KtztJFrjDC7+EMeYiE2t3JW6477n8HY2g6R0qbvZ4MQC
l3EcmhXawy3qpHjned1TkPTxNSpD1AAHotmaNy36UXlaewbcWhe+OGCngoyqI6rDZGfqe8wBIqf7
0vhZtg29cr5A0sgAXJMTFvi0DhXyu3mKPwwmn0Y/ZdvSSPO1kpCPOq1giRHmHsdoNIjylTQI41HH
BQlHUGM3zP4Lumv/sSmms1Z48hF0Qfl21JioZu0TCdzzpgs8eGIkLdlNOF+9AAATi846rN19mGMm
UUOBMHC73KLDAQ9roflDxym2ZR0T7mTZb+OcnG3T3XMWAqemVreqkAzv41ae0DZpRzc3cb2QPpOm
7geGMOFLCD3OF82jFuZYong92ttDo2PDLMxfiDznQ+wAnWXVfJY9B7Dw84Op6c0jlIBP2KsmsjnZ
HnUNcj/c6WHn4nqD4DohFZNjd5MOpc2R272IEgOvoWp+FTme4HNjd1hLYRpcSVchhBjVyJSOOMuu
BdIDz0x7AE08DuTsod0aq7WO5XTOBBVCnP0RdVq3S93uEd9g87WexFY6qMKq0nyUkZlvCMEg68I+
FEatrAXajCKr884jMeGtFpS70hNMxWJcaXVkmKu+4OsQv8Q/zL3tPLQHhNvFEVVdYzPgbUv9Myja
eh8LDhfNZypNHsgON7D45JgexkWuZIIfSdRsjvM8dGhJC5oBx/ARSRJz46OIzcukPlInv8Oqz/aD
mzPILeUhbHk2UYt23Ysa7Lv65M10a0zGe/MYDBpoSVIG+9ZRlt+8nCnJT44dHmx/xgupimpgpvwn
7kyMGuLhAzil2pk26Vx5jjC8c18JQ0wPgu6Q5tLL32N8csNvMSfQTi+Qp4YI2KpUS+ABKCWy8zrb
TrJPlKwi1vDw9lqKJQs0Z4zykeEQ+k8IqkBhAgsvmZ+mjn0Eu8U7di4jxr8Asd3gbomtc7au4iMx
KKSq7tK9QBSy8lvycTBZ2+hD5xPxbAD4BNhgtTNGZ1Ft0z6G1aOVAavXAROWMqoe3EbRuMnYnslt
q5XzYylspBWY1jjRswA549LEQUvdeeOWtX+aO/8qZ71+/2k5TfMe6PRSMWT/PaS497H2y0OPOhZ/
d9vYlvLUBoRzjoaANouHND5Xc9JeijFxHt3KP8zzKIkUSJ9il4ijoSDaYCjYdrAkAxv0GfoUA2zb
OrTfkgmmtDClt6mrpjlMxPJUzfwmy+p1gPCIQg+jwDrYZm1xi4jg2aeYq3rKwzMTACF1O33Dsuk7
3th8rzly9la4bcrGYYOaUywog4bl0RE8mQ2EQhH3bYrpCTCadKguMl4F+YXYhYALJ8G73+Jf4Tm3
Pio9nhSHa+eqeNqsPZmmQW5nemgKgZ8v7jfuSFPkDt4689y7cAUQQqxgAzoLtH48/n3TougbCH+H
8wW/r44R7/o/Ir5VWZnu0U+T62Clt3jCBj2H5AOAXX8YpnXWkLIgpdHeBcpKlO/QpZP6wHrYzCi8
GGfmm4rNdUbwBc+F6SVxfOdI8D9imOaH+Mn23M8SXci+L8Zpk3bBnlq+WVdy3uq5jF/DvHh145GX
GTuHE/xd4GwKupSpJqJwa+9DbfAFg5mwJjjYj5+aMvY2DEQBrc2uQNZUQ/qaJKnxgu1XdTTAG2tT
Ol8iMww4gw5NfolCnNIMlDRta6EuznQ8LUzwlopmeG2LGXIypl9Wfgvom3EXbkxGoOk9TBwiLBHX
bIeN7EAr4QO+5rpRQwToaLxAcaHLMxmKCoUwRdHRp6ylEs68N6HO89a5xiHeXBiaPEeQA8aMMY9y
ByTmPt+1+VsTVpQKVb0tu/CniUi/54YwmJRYHZB6MWP3/einzhtfKznMA4QV3Iiy2gK7iPG1ci3M
cELxcphhjR080x5gsCszp5RjX0JE0vXss6jcU+tU0NvieWd14OLBVFXb2PwWCHj4+IRCS66w2YAc
3VKDBGIrQAEAhSb0XpAWsZohDINZMcwVg1Hu0zyO9S5vCKaC9vmQhhknZ86Qy9ef43wkQRVbUtP+
YvngnPnVNkyWM+JcA12hwJKkE1gjDVSJUhAtFQ/QGm28EBoJwIujf97g8lbrcLQN4xg5nJHOPH6U
0A/XxBp8ayybNUpaZdPr/iqswWtCeaqZVxrIl3fkcA2HqgQA0h1krvR+PF9z4wHvrCzZ/3J5cvDh
ZkbvEM+Zj8BV5EyMKgf/3wI+Lk0nHvL4VlChNtuc+NCNX8GqWP4TJA0WtqF3A0oGXYMolvVOvW9J
nFmF4mtdFgQjYDM3m4x7Wuzzd7itqNn5yOGoG5JLsADpZjI6kW1WMKn9r2XT7i3YCmvbASHL2+5H
3QLUhFVz0m2kum4OLSae6i0J6m/UDFuUeOXK1GQK5DPjvYW/JsKy9Dj0FjoOAwf7oMVRxB+CQw8L
d1cO/bSWDeTLkUpAp9TWiPd08Z7EmAmf43AQX3zbuVlMzSC3YAFSJdeRGV3ionwc4hK1b5r8ogaE
+FCF4YEzYTeNNJdxYv2c2vmlMpTmaCRXY46jr0AqFWFhBqsAfuU697V7aeM/xcYFV9IXO/8RiMfb
pu5XrDssepLgOJeu/S2jEyxDRqeoNsPHkuoC+Xe5zSJM0eau/Tbk9POwfZgUKB9504MMXgSYJWKE
vrbDeW0iH88EPMAudVt2EWteuzqiAY88iFITJ8HNF4n/OcTZeBosQkwDxqxB7xDR0df9sUx/9Xp/
6HT7rtyCNrLndYOQyy/kj6jHVP4I4za07CtnSuH1i/o7nn2oW3qz2sUznOgBB5AUsSF1LeFlPu+d
hsElNYjWbxw05LxjRWNo27oECzS0cYcfPkwXv2qVldAPY9I+KHFTimAoEGECt7tES7pvjfQpxfCV
SWvM1MBLvrpphpselIp+Kr5hB7eK2JVWWYYGRUT+DZOsGGPYLqFoJ/qlgeWUtZIOAgtPBpHOZoLd
ZcUtCid80A2hXdwOInvrQPztyUTk6H63Qk75LLv06mvMXnINonCLuwwco3Pf1U/C55GnIzRjDC/x
RkL65xc19DAG8tuxDdBkKHcOjXEM/ByoPPEAfGk2H2ORfp05/TrD+sQriBkeAiJoDAfMUEgIRm2w
jkjmdVzpf6EcLnTcNQiuPRu1uQ1dFdeMGiqg3kD81mmka04YRnnP2uj0+wAGZSu0MwPLDRx0sR4d
e9gBeK+CERwpDLGxsqedyGxYdi04gDS4IMU/L/XqFb8GJKs67gyhVEKadh9jIFkyBR3E8I6dxL5L
YII5Y9rv+vDd8FEcVyYye/fazxhxtVm6qUfon3nJ1jKX83GeXQa+yIkODeTA3TwgtYs9TTvIYX4w
tfhrhVfsNuujZNMRwsbom30bF7uVHzG3ChGMb4m/KM61s61qxr+YWeFbB3ukw0inLLW9Tv/dukwt
SMt5yDLYbYzOLlH+VXhM6hLxnmR19WCYw76iU15Nymxz8IMvDRN+quZa/yDW8J6RKZgUWvjBjGTX
jD91glCREMtXs7IeXHC9ifh4fD4FHxwjFq8h6hoR7AX9JcSLayezg1Glw7YCgasriaaoTkm2Kas1
jAi2ViJuwg6aOPNmYDfMhn3X6DYF3GY253zaOhMGvb3jTLv/ny/3x3w5V/wpXm73WRe//hcS8090
6X/NmVP/7HfMnCb/w7Btaeo65Y8hPd0y/0/OnOYQQGd4Hg295+CbLSwi4P4raE4a/2F6An6JZ0jH
dlxh/HfQnBTqr1zp2p4wdf77/xY0x8f/JWbOtmzCOQxp8R0ZWDme6/H3f4mZk4iupLRSLAqrGcUp
5UQzS9R3QfuhFZhm4wxEKxpV6ASU0L6jcMnhB1gggUWJIhCbM7khPxL+PeoLO7MYTOaQRpEM4X52
QuR5LtUIsgvHz3hE5WkE5Taw9BQVDhzLsRx3ltXF695FvycD/P5hJXW/EE+8Tk1yDwfYe+j8mfxl
T5rJPzOd6ow3m0uzzVFRexevphzJiFWEQ9QfKz29Ecn8gJLxo/OKo2GgShLmvnKxDmLz4nindBud
8FurM1f0g/wmkuJG2ZuAnHgXwnTMpn76y7L4r3i/v8b5uSqsr/jvMD91l21bOEiQPUsS82TyOP96
l/GZaZuoK3DTTOIjxFiY6kH+6bkgobNmXsfCQAEgz0k4kbGOgSvERebyWDJEuXsuCnqpaI4/6a+h
r9baio570RgSkT5DaJ5wGX2jRkBMmiRHiohT6Oin2gbKgUr4ViojBWI2HSF+tRYfCR0LrcJ8Shx8
xnOIsSED8i6Kvtme/yPzwu1Qh4o+R3aW12cvI7bVs9x3UMj7YMSrQhCel32GWtetmO8RdKA9yCT7
zBNq5mT85WjiOqfGBfBwY0fQNCdlesGuinHNyBBW9Ac8m4MVFK4vFZZ98wyaRa30OfO9MOejYXei
o/oYAwWh1jU/yVvOydgW01rI8afrYrgVNjNXLxlW/flRCd3+N8/KdEyBWRbRi7waf39W3DYjmiOG
MVTZKE+zT3WbWiqe0i/CreNeB3y/ukLc0LYTxRMzXWoAIJJietLL8aJ+2pt5SKOZYEGShkcPAiS8
1ls0MBFLHeM6V+3GFvovzUk+peNuhWZ9Bjm3vI8sGP4Jd0vUOru484q9yKdZWFfD468TrAKiKv+O
052zKpCElsWngEG0gpXwbjvppyPxtRW4cbamc6TP+ZZK1pBXcffGsNFozwF/Rg+Fnb9pDJa/43MD
SbjE+Ns6Djm31PCxVhKGASOEcYzTQwG1z4bLlS5/M0fFK/K9M13qqYizcNvGwK4Gpd0ga9U1c80B
RtrU8tAOWIV5Ic64fq8Dz2W6hrmMhV2EhrEd/YI8G9MEnDpje+DsUTkhK1JXoIOz4a5KzRg0yY62
jkgmBCUzTDqdpCL2H+yYbeO7M6gNKDbmXaVDgSNdgsYOWoptdd02KZNvdZo8/3l5GGrn/cerTMdI
yqdr6+zCjk066F9f5byO0IuAHTLkYDcCsTiZ7pDsfAZS+E4J/Mn8knSZiSiA0FJSDWQ8hCRbPtxS
kkgvaleLPbbJiOadajp/0CvjI8ccbqVFPGDm92JwL06lYZtjP7VTiLGQUksjgr82Wca7zb+Dj4Jl
PnDbDOa8mc0KkIiE9aqDxhOykdtA236GycbyLUst/ZHOHxIrn5605bj3L13kXIW7nwYYTCIEgyja
r0YbXP3KxbplTnAIp3AmC+2a2OdOp2Fs4jldVwwrPc8E2iBVG71ts0MxP2zghdO+hUQqmD3GsrQp
z3XJjLQLjCdhY+6ZnbPYZ0VAw/JUuiBczpXRciEW4yh4CdkjUDTuVLwYlnUIR/cLqgn4Mp57IYP3
JjB4BNnJbyQIszOhSR+zVXI0R6y9Gzf76JSUMo25llqO6SqxCRpAp7wyQWLwVGaVUB+imX5rbb67
l9D/2O6tK4Knwihe0CGeCU+58Ir8ghx/yQEejLG4NINiCFg8mblA4qMnfKMh4/64aLYJHDyqH260
/DmYWeEjN37XF85lJApdC6Pzcj7itnqr3HCPV/OPoMnPQsZ3nflzUXqEYeKP3AHO0xcxRHUjUtWs
4C5hHxDfyYcpa3hXA6byRoSirDJ1QqFoPxsppTJ7KIRxpuTp8N2eHDwSIw+aqisOs1XcZYPrLUKT
+5QXB2D9a62uBua2jfqQOWT90Zj4rzqBs5fwaOma3rImuUUu3QASsbWuI8fSBNeNAdfXyRZPzLoZ
VwfRvRLJqbPppJPordfDr5r/3kj0a3Gm39UFaBEUG0v1J22g35mMYJIK84L4dH01NcG9KmnnzLZ7
Z9K3ofejZbKsYtfU8WMKarqd7PGcZGJdqmTYRNMA7PrhqQqK92Xt9wa3xqRPRkiA31f5CC3lc7m6
0U5uf37fnb/H8P4+uaFLeHS6nmvpy2nxl/pIx4su0Cod+yqH1zqPTpXtnhk8nTGOQmXYFd9dk/NM
Z+zRBjn22dW4Ww7ZgjMs4EUt0bdKQ1xTDvwi0aGjcAKLiFO3JQGCjN5r6wZbW3dOelJ8qp/sctS+
45R9ohnlPumcCXi2BPFAq9aln2VrXaPJuEaDB3HeORc2akY9bM6M6Nk7GUGuO4jUbN4Rvqfi2hv6
yQw5kJAJ8KrlZDQWpkbvVG3HgU9q+2uymEpkEMK13IX5/YV/hyaJvGPsnccDWOUKadXRMXJ+rUrr
DEkoGQbnCJMfwQ2nXyv4T6+A+JzhUVRrjPA4xjSSfyfZHULKGEmBg1ToKlpx/fND8v7dQyIpWViq
vnaEYf19T55yreFKauwDmYJtEUmRFSSeGQmdeyf/hHT2WRqcK+0EexmS1lpYnD+R8Zg1TAd4fhzj
ZvqpKjH182Km92/1fJdVacWIk5cqGtzvPmxx2DxA+DqFFeNEGODzKcAhSw8+AJDfPDwTVuoYlhl5
Bcsz0PzkW1GNb+pZqQIvCPHkHO230rfPcSJOsieAEyqjurtFxL8q5HBNPPvaqWqpFda5JacBTcaq
n/ZT1T5FklQy3aLkUDVklxw0LF0MCoRwoEAo1NLg1+Z4feV42LlULwKEGRIiFA/o9IBP1Giwon7l
hPess5QGnTjUquDgIUyAyivqb5rlAbQE/VNbo6nwJ2xegOi/Dch3aCEe1fNrcnlWBZpTgPdaXbnq
XP1aU9uOBeUbToEQZ4z+lLr2tQ6GYv1a9SzAPz91y/nXo9i2XY93FN8PyyUQ6e+PnRsYDJ7QxJr4
1vPMJEGvslszQ1bI4IgbwbUOPXvdawVnQMbQT9vK8kp+7QOcmZPfldBSy7Ppu08x5GudvWasQzxj
qvbqR0fDwxvCyMqtE9nY1rXv7HTZOs+CCQhl2gbhQ6G3n3GVn0APz9T17NveW6wTShTcC+lhkMPm
W1V8A2Ke73kd3K0x5uw1wE6QEcMM56JWIerhNc7fTCas+py4EEjbcCCEDNPADc6ZBfZjmDp1xYVA
PrKQ3eigEzq2/r2bG+WXZPT2RlO+aJAb2sBKWBovZks3ZKE0xaouF0w0VOWILDrDtHZIDjr+xJ0F
FkKC182wixPy6+1yzlked6FUqTGwJLe4DbibAigVYUsDnE5R0NJEEMl3mSMOudGq91YSXHHF+dFp
H6O0ieAgMRcvb956atSpwzW/IABunVBRbbKY8BVk6BgQdPJh8gbmbU6wHUZ1yDj5ScJODbt9bedn
+goO7QodGbYdyzns99QgJtrWqhx/wC1b9zpqKtCltTVyKS7Ti3UDHRjjNOI3TXhrFkctpSuOW2bI
b2tVyVQV/O6QMLUZmR4aXwJKQ8ibnE5LNVJmxcHuHRTalCaTxn/MtHjXGuaLM0pXqPtq2aiVhEyM
9WKw5lh7bpnf5MjJ6nYMA1uT2DY7uY8zBaKBagjlxaUPnIe4C54EWbmEgJ/gKXMYxrjQJrfAT24i
y+7tqGoX2Gd1En5AemhWY9B8zaR97Iinaafoh9Zim2ZRSHkYemC7IdD3xbeo54NU8bJ02nPiKrtk
CkXp7Ke7N2GapzFt2WSSimAiPhINtT9j/hu+xHV2lxH5LL2LjiOP36jelCCdVl4PxVOCyyL4uyTJ
UUMatnylIrQvI/KEWCvWQw6fIa65EsManBUHOE+bFIxB3tIsu9XSuViaBZs2uPs834ETbIq0pzz6
SZbUmWEJe016gvS/g8W+jbuYVI7uTorNnVBbyH7ia9xmH+hKLst6gAu7Q6lM1d2lFC7zuXPxR1XV
AH6MUNJ5NOaQfcElk0lUCA+1BtVuMW7bpBovcmQ/BhbRRDzxqAjIfsvst6GLP9qaayYfmCUC9yqd
xFdVCC3rTRXsyIjexyn5XqsfUxXfZBKrhxg9c4sTDo83EtrgRrgXrCUv0Kk7I3+LwMMLzd26Cpuw
fR5rXYVvEIrXI3mw9LfczVmV3m35xdHxQx+ygENcfu8bcUc0cwhi/mGVqSRZdhen5edV1R5a6BWm
GeaiumivXpWRfIQRVSIx3Glm8qXwvEvhJ6eaRmHZInAimHdNmt9GdYEjJNfJkTT4HGqY279HDvaU
yCjvCCvwYpki5AmU5ksJmkTJe9tht9ZQdfZReoPmR0kO8WUFb/5QTD/Kpvki+gIOhw4G5HwUwWOE
t4v6OPD98+DgMObiJkSxfUGtT8gPlnSZxotS84wHfnXQ2YKEgdnYes54WHzptQ7BFBAOcxgYN6Ou
nWOb0K9S/R+Q+1XKO8yLcXcn7VIH0YOotRKSEfR+PwY4drR3hQFVNAuVW+EqMUGX5fI9VjmGF1RI
ZvYYJ3BJGF6JjGU2chqvK/V06zm8K0SIKC8FIL94ys1aTm8JKek4rtFpZVA7KvZBa8pvZVScu7o6
2xP81uzceMEWww0sRfJz0wM7EbqpVqxallqdnwm+u2uwhbGTcA94GjEWLfkkfgerOJmDs3DSq2r9
iEeNVsxwP/oKsbjQPIfZknkOjfRzLDtnhR2BuzF67W7L6QXP4mRjmBz+Qd/8HFet+naN6tdc8tXx
ZuThtMb252hFVP8+Qdxu6j7LmcdO7lFKUhwxBKQOpS0V36xzk9xa/1E4Ji7VurHF9RkLjEPvexvP
qklMB+aWpeo1eKS+2qTV4kBvCND3BCXk994RieQ2dIIzo7QOnsHt7SLvotbkxBmhVkxDjtDGZlK1
grvjJTfjuz0Qt6d2iuUhG9AjIbwEvwHsH+P/Dn4V/waIM51/6d4RDtG8O5blwBP7J9ypm0NAbwvm
rjqpZS/H3GTtWuJ3YwfM8rMeHZJX4vsCf/YWisJePgeG/uJ2xu+jaBjwxJH9Y9lwtBpRCuOcdYnh
TsGSmjsHko59iNURYuHqibLxbvFD5jCKNV7ctXo46j5k7XgqfNdau9grjp51U+v0zzWS8e/ALM+m
KrZBeQ3wx7+XSLkJCWTWsV8kSpOaBT1zUmF3mRAHWqAP9crdUqoQWnPTh+SWZQSOwGXZ28PMUEht
Ql3h7Cu/+1IHSYaFfRtBw19bqim2VfSMxmvZQvFdBdV+CoFW/3wBpqvwlH9Ap+Atuu1Jz5QE2ito
9S8NGCSTLAlCya1Tx0QS/+xDZ2epU9XmpXPUtrBAC3XoX3ruezNZBzJGb3EX3dUprF5BVXzNgRjI
4BzwgXIpDlQBUPECqyc9Cf/B8uxjnVZnqodzBf2xohlXaIsXefDaNwbR1YFAmu3gC8OYPlha8eVA
Ini16p68gHMJbe/FjDkaMDbBYIuP8XT3i13iP4AloKo6TVstGVSksVe9pTI7hzZO/gH8hrnepzV1
yOT6F2a3JkbltmeDwBY0/0ZvPcWt/SKneMBniMNOFZdFyf+Ivwfwdw0PDc2CvqfSfiSm5rb8peaC
kxDQpwe8g5OentQ3VpfluCihxxousaSFq+yeV31kc6gL+RzCS122QitibFcn+Z4wHhdzPzUZNt/G
QNUSddng9cI2xUGCi81DlE179dovB3fQ8XFNCg/PicGKkfrqIAL+TL1L3M8m8+qHpabLqO4xAWm2
w4S7pq9F9wYQbxUazXZ08KVpDCj/1ewQosjoU529QFT4ZKCDJ72eJeCU5bszjlD62f47XGSgEgdr
wlwfojY4BhNwnGwMaD2GeFRvuzpDVXkBSz6csIljJwrC/qnIvqs3QNXptjGec8qpEd/o3wVPFvBy
q+82t/w6BULFwBorsZqTV9nNmHIAPu2jOj16nDeIiYC5EsA+oR51AXECUzSQ0Ryd82zfGQL6LRqg
BUzyMDlRxaQBSLQAddLiy+px+y2zshOdCmUdBTUJnK80qAeQg2EzV+oD1JupzgodEv2GFNrBD3/4
CjKSfbCHdbQJQu2yVPNLoeq9lViYWJ2JEVywc1PtcYqKK5IgJDRGfGfRP0NDVu9C40soYcxKez7G
R0OV9Yf/+3vwIDpJWX/zXfcQeKqy5pmYM+uJ1wbO6S+4C0Y3PqDsv9hkvQrngjPQ5XclzY+SVHZj
lXylO5oVWLVAZD1GY3mQntXvUlUsMiJAKxuhvnwxTYb+nRzw0/AxTymDYS0H+1iSDIFRHXAfaxm+
0blLw5ciz5/SObyBfp1TTfVj3D91PEFuJPZAnVr4VKl8mQIfZ898TlMAKRTBGIg4P+LWocYKVkSt
UhpMjLHRAJPbwHtI3CafpOAzTe93s+n+VGWr+mgt5g7CtQfnIRkdnGdEX804SUeSX4zmtFY9kTpq
SskPNjBmJf0TEcnKU7b5muvdZjlEMzaopbpaKg2oiJ69MSqQip4Ewd9I83KeyLEmtkudLPPUwbhP
wn2m+jvVhMSc9VbVPsME32Rd/L13vntg+G5QE4OWk0Qd333VFr0CEfEv0vyk0EGyPS7qHg3TcKDr
uakTuMXFcFWwh2IS/SJmyBJUKYEZ3RM2rHzKvzOPfy8MBA6N/lZHdsTL6EeHZYamai9sgU7F46Cm
FEuBhSL+G1YgOMazQEtRP84p5nHAmKps0tzi08GUb7mVnY9JuN32++Vq55pCJ1DvqYm74VD9svya
14Nr1efm3cvfUI/xgqvGKxfpy2ykxa52gyfsNiglnHLnLW+DVtZrLA4b1dosjxJ6Cz1ZrJNk7J9V
zVcwghiR62AYcf/z+WXo6oT95/llmSBTbKkOGQiqIvnL+YVo1Mq9mnGSbswnGTfIKpt8pxn61WrB
pVJmJVra7MakvlTj6yzABO2ZWU0wuAg6G4NSUA0CFXpUkBqOyGKjkCM/886+/omF34iLEeVfN7a4
xM2QFfjbVJKZ1cd4TDHNouzWJBZK7mbBeWZhoeDwnLM5unu/e5716Sn2GBGJAd6jJQFwFuAxB99R
KGxlt692BWhZ5hZZjAR7B8zEBKjSMqlS867I4LL8hv/EERpak8c8GuY1aSFDJZwCA9y0uQRhi0DO
7BgwwoV0UfSk9k5t9a674XswKP+Opjjao3MLW7hOCYBd5T47LQuHkDni1fD+ibtjn+r3oBTvaGTg
L9c70+zu6Z74arkn6ZOoRq3+OvUAfLaESek4KDxN9fXxBYu5PCwS3XOocqzwPrmq8d3k9++a+UVN
RfFtxbfQJohNdD+ppLkqwpZ/Q4QEYu5gBMNGUmhZ0fLnY+HC/mxAZYxi4yIQ83LkbU3EpRRVfM3t
J6N9S5PxUd0kp20x9pLnnrhVm5Bvw8x+Lghja+/73jn6Uct+EXfu1uqBkcIRPRduAZB/7YOChVtm
rsizdgrzVatBG81rFIhrBLd/yq9B4X+r3Bd4lDjLEk+LyrREv6FRHskWf19MoIljuRSu6LbEVv+U
UHd4kLZRfEZtsm+c/EUherjWHgs0+k1VoBnBX2ZEJYRnD68fY+JcGZCxQPrkubQ/isz+SG3WHkhO
gdeoffbM+j3E56bqueENov2kqF+XuaKm0EU/4vamOs+mKvUrxmOnRDHMEjWllKZHlwDWvUDJY3+B
PMguKbnXeYc3e5H+YgKC+Dxn3wBkLRZEV8HOkU2YeG/tx4xNh2WXSpqlniZxeS9iyz5a1bD+83tt
/7uy1KVT89QrzST9H2VpxlxAx3uPXJOMozBMz2KmBEF5Ql0sNMUC/eF02jqH5hbVd+llp/GiCBG1
Yx2kwhrlAgb6l1pD7ZhCgUXHTldHAUiZtsAdqgRd6h31J0jSjpE2PZc6u5ild48y7Y5V7hxklaEs
Y6ikSrzWi0+aQekeGS4e0UlEdIt4USeSlmSb2qmItGecErj2RZ2SS5/rqG+Dhd5ey8zjUtgvJ1Fs
Og+wL149T/uVeXzon2+gpTD5f+yLDvwXCwM2KehQ/jFmj6x0mLuG07A1LOSuWxR9Ec0Ge4iarhDy
+dXLvmEDwV4V03eBLUs1rIZgdkAluFnGKGpIWgYtwkYW4WS8T1JD2jNftZq5Rjbo7EcdkhX1qmqK
caBAe8lIednOFFKvRi6sjTlNfioIPuqgPDQjBmax3x+wpWEOkOAZX8O/LJIEvlg4wYNlEbsN6/LP
d8T8l5PCstGNQegRnu1CGVFL7q8nxYCq29EId/H9KT2aNiZIGlWIUZy6guqBaQC8cO2CnoRxc9+9
l874+hsaVSiTmDBT1ayTqqLYFjtiL0N6dmfrufKgq1Jxijh9XQhzMzPcKjrBC3imXlsGdRiwoYCz
3uu2f54jCLmdapLClDWFIt+v0jXaZjUVhXrBIOZ/WAzLgOZvi8GyHR2OFCwZF67MPwc4Xa3+1OSw
0XNeINWgSGd6a0bEUaB1xDLQo1jiqocHhCVeWr8Gg3kwpw7CJ5uROtgXAE41B6qYqbP4xQ8IMXYI
ua+fwiK5e1n6P/TW4l96a/WleUzcRM+A3POPqVOk44xVTFieuUP8XWjVBc4DwE4BNR9qYU6z0zuM
XmwinCG8p334lgRUinaoMgJluAvIXPzzEhLevxCN+E6Gy58zhPIcoMO/r6G4oxgmuEwgAM1uXlKc
lrZCIequOa57kgCXBk3RFjJK5KV9W3DqUQYvXvDWl+3XIoK/oGDWYpIXc6rOUYTif7BOCiFQYOds
yJfCJYmDHQ9zSdIrNcJoInilv7vgNLoLogCDfMb1Mjzq4zIo99UqVf98cqfXTn5f0OSlO1noEL1m
PIDEbvxSu6ieiKDHm6cAR7Vjqj/A2AmOh08EIzYJzWppyyQMiLSg8o4s/9K2FILCbZ48zXnOcNog
2xzgL8txiN7ZEx6sC2CTxsMnkwtKIFaVuiTVRy3bKpLro0qGtsAuF8h1aU86aPirzMR5fPnIZZ6i
uqum2AXCyjeqNcSK4TYTORDy5q56hUrD2145rv65EA5SJbMrvG9q2BDMoABqzIJE9ZXW54VsPppF
b/gWMwNP6KyY1olH3DR23iAPMd4eXa39J3Nnths5kmXbXynUO6tJGkegq4Dr8+yapYgXQhGSOM+k
cfj6u8wjq7syu1HVDdyH++JIZUgulztpduycvdfeVzKAyD3u7LSlbPbWIkbFy1vkqA/q1rwsODKq
AXgyQdyN9H2IBdRRbbSJVC7KQ/HdcXaMQHdGB6aoiCCHqeaJieSvDyxayWqiwThRtXhdsiKIyRqy
LxGWXzaRxhFn+07M114jOw29yO2iAe9B00NEL1PUHlU7XylkizY9h3r+VZjDg+lZ2Js4tqs+q6VD
2c7qS0WPWo17bieXSaSfVmz9alYPGAjzALS70+W8UdZyiKIvsFx0wfXkfSzMhswNlsJSbYJ1EJyj
CqlzHtabCkzfr85aPpvfe51G/qw2RENpTOopQ5C4l9Fv4hmXc36kJgb13O3QsPyLcbSl/5cuIyNJ
3TIMUziWZRrGH2p+OqVELtAUJ+GxPCUYjm7dRn69On2rpoM63qvZC6Z7WxsONkMSE3+brYmnLCpO
U5beRVwnY1GgCSxOapLVd+81Vm6bxjNxE8gfWedrg/FfBuRWDY7U0EK1k9W9ogZTqvlV6cEV+zTj
UDVjIlOR0KSkwaBJcHOn30dBQ6wwT9Sts6T6VFfOwJyqnx9V4xbi05canKpX4LXmE4pOtQfc7lts
JQH3tnq6r1/9NCf6AdQS+7lj8lErtVOUMB0i33w1RXSt2wIfaQc+L01gYqaMh4K2gK1MnnhFngXX
REFo1E3pJCkMb/8RTlfNAEwTN98tent47VXHr/iurmLCC1Wjhbz4qT3cWmKqBxHERED0OATVtxCW
yr5BFZWibMAI/jDYLBy3T95U+4xTPfqMqBc1eTmrl086ohScak6g+njqFvdEdUe+x92UIamckgU8
inYxlMl3tTiFUbkBJ7C+LVLqU+sLDlaxuxYgqkmbIkFsl83ZvXQnc626IBoX4O2KcGn7cFE/4sVa
0Q940gf4vmrcd2sZ3ZbEibTVxEtJ8POz7y6s9thMHsFVs2Kpb9S8/iCLlABAnVmrOrZG6SX1q33b
eJeEW1Udkm+LMRr2HfyRU67qPipxOhIpHFXa8o+M65i0MJlQvS8zT949YKmqB+Yz1LqNEg01SsTI
/8iNV1AGL13VUlF/vOn5Ft63pfpTAnBZ6P3pCDu6dbVAxqaqHed64XdUz/zTsdXaq+azNP4aRteM
8bgxihAJGq4Y9d4lmhpIsKzxPqlt5yY7NibjSuIxFZxSGt/eodtoUjWIkkT7NGCQmS0+iVrNA7ku
1KWMk+mh8R9Vra1e3NwxPoMiw3kqOXLIfPEYz6hbRCBkckZ9VRXGz2rgb1PigY4hXTWRVhw+3gTD
aQvMr+G0BmCVPylTf5fO9w7l8VfryqQlCLQQrgYveujc56aRtGztb5anfyc/lwGLywZpx4zbSutB
dQ/1gVAd/ed/Vm6u1xNrpP381du0Q5zxZ/XySUbgklfvK7RNA5UFPguWURSgpzHkBpjsJ6TWN5l1
OoNVtrTtr4kh8xQ1b0m97N5qoJHABWMQz0mDglAHeIsobva0Yz1iyaeJeruiDIbpM7WSGsyqCVan
dr3b5LIDR2XoyR57468xsGp+KXVE0AvcQ0W9VpLGW6/GEd09mVKNe1DNMbUhqDGR+n69oibgGDKz
3w7JUxNgIVEysoRuN5ho8PdqS1etLHUxq/Gix4dXFMH61iQf6FwzYa2c6rvqNt56ceARv6uttlBn
fbD0c3JJ23E1xxF4I4NGlbpzWjLW8v48yfmZaomIq+5qNIxKO0SGPKmqNNUTJw2/tAN8yVqt9i41
uXbGokMVD4dIrRXqjQvUJXzrIN1ai70wD8Lkp27az9Gs3pz6EZ4g3eH3okw3ofSPH7Zdk2OjhnTF
LHbShamQK+qMUtITKvBjHHnizkIbwb09Fs5TxROWEzdgxbzFcWiAc22AC+VVxoWxkgNRYXQnOeoR
nEyIOFJIeowJxEUReff5TUeqRrSVjD6AoFcVT6l29pbiSL2XoAE3eWo9GZq3u1Wf//a76Vr7t3/n
659lNTXA1ro/fPm33fph/e/qJ/7jO37//X/bfpaX9/yz/affdH7cPP3xG373pPza317W6r17/90X
TLpplNz3n8308NkSenR7AYwH1Xf+T//xT5+3Z3ma/qk7xLD/qT3k/P7zvfzT4/95+EdryO1nfnlD
aG38Bc8uWnPr706OPw2fbffXP9/+xYQOw4bqW8jQOSr+5gwxzb+Yhms4nqfj1hCIEv/DGcI/Gbrv
qaXX812LYdmf//633/06bP36tP77Uan/e2eIC3RLcCynfrFNU/Ai1b//w3G0kiQqOk4oj7MzrkUe
AQIPn9KkIfgtBduhLRvMpmyCIB9yIlE//PobpMhlEMlrFD6ZbUMXfd+nj8V8jBh+ZRsDib/0WzRU
l6jhcOafWyFU1uS2TGk+p+2RAwih3Fsu3RViBoYa+OnxcRIEs9VclkVbrNj5Fj2eAjedDooihmxn
6efmp+G7NP+D/WRoa6tqT+Rg+YyaCDQ2JGZvTkT1DOayv4/x82q0+t3qq2wJzdyRcwOb3lpGQ7qq
kBEz4iaQiWiRaIu4rXDKVxqJn2BTEDg7Cwm8W7eCVy88VtkPIQWIsrukqDa5nv9gNfiWEqVBXtqi
gRRaSv1oMFMAH0yGRbhs3eEw6i7Z7OfWH//F4e8Ps97bB+YwURGeS5/ZoMz6/QfGmtZJo0/kMUYb
qIXvmXwzwvBHHU64yCaiy82JpJKgL1kUtk3wGienlNDh+n0w5bgLnQ88hhwpFvpwh1zYDlQBiPiG
9cYZvpgk/otDP/4XXtB/nvp/e8Gm7lEmM939L96jOZNFVVc2Dpbhmc6FO98p30lmXNouXuHcX3QA
KOr31PoeQtiNCZyAQbYkzHMJTX+ZtbRLzXlF5gOf2aXTX/18j1sO2HQOBhRES6U9tkF5NiArUD0j
kqxbICT3WHxsLV8Q17bIuRx5p/JyYsQKSOgpcRIayK+J/xwMJ2s8Bdb3WpAuVXxUA4MohW5+D7NH
28fhUJ/UNRF+5mkMXAr4qg1UcDj047MBZFkPkXVrcMHBQWvZW+H/dIJd1lwgjooG6tmzC1hWk29h
AwGfjAkLpDuQ2pC0vSLcRONdBxiORt1i5rQ1cZV3tF2CBEMoLzGc45U7fJXWqjCek6rEKUHeRVwz
1nFIeMSV7Wkr5ylOVlZ1McHVZH37hJoF4yenYNrull3jPaTcI5ZEBhzSpopGekV+RL5JPnrI4f4z
ykL2PnYaWHXT0Nzhe9/rooCTiEofIlNWj6dMdoirXof4omsMuTn0t9rKAucVt/aqV2m00bx22nYJ
MnGby7s+Sd66QW5rnRZCOT90/TYZy52LVgbsLJjNlU4CRFfIx66dBKKCZFkaySJNKOTTYBtZFdKf
fKtlzAc6TjO0o2YCqgWGWLvaKE7GXDMiotcHOWARIS6ywDYw/THS3/Sn/2+3u9c4javPj/j9j9vZ
77bI/26/+903XN7lvvgq//gk/1/uibTB/u3v+47ac3/bS9Wu/9c/n8uCTn38/vstkR/5+5bo/4We
MA45GoE65is22F9bouf+xbV8biGH1U3tbfzMb1uizb5nW3SSTZyUCF0sjtt4lrror3+2jL/YjusI
ZbHEzIXk53+zJXrC/H2PlmGRSVeNX+UpVZ6l3/RF/7ApNsSa+yQv5OekpLNfD/S8ypgguQKXkkCY
Atq4+qh7UnqTZt6bbmpca5988qCA+9aJL+KwprWBIfFbP1acHDrG9gO3S1fE/ZUqXjuWgyTuGuG/
bGEQltprkxrjXYtdi3CcadVkpXZKGwS7RpYivhStvM5OfD9ZEUmO1kzgwAiVTus0mrva+OAW8ClM
03U3KHbLu8lv7zsgzPiH5/rUiMp6sGj36VZuPeVOpqOocIOdHIBHuQZhJe6cgZVvBczXmjS4AOqB
ma/lNPb7xrHix9rt95rnJlsCakuW4wgrR61dSdDhdOiXZEFFq7F23UdC5tzHeMiYyNPnPQqfqd5k
WxeZ2cHBG0g50bR4ftC0EYY0dFpGs/UeJSf0k9Jq74K0w+Cg/ksjhgyTER0p1yoOESDnUDObuwFJ
54bzLYd9Iow3LSBiUhL1+b7ghL8FlX0qivF9zJvusYoB/5RzvO9qzIoeeHMhC3C4Q/wQwva/p4OQ
VVn8cPs/UADjTexE8BlzYmOMQzUa0+NU6OK+60iIrclCY3KD6yCJyAVvsUzYUezf+25XLgNbt/E0
md79VHXFWYTTJUqzAzlSUErYt5ahkcb3Ao7nUpNasIUTHnT2vZlp7r0mc3GyGv8Kph1vTAAjpkZY
e19aubEjtAcqrPoySTPnPq8dMocQbiIrgtzZVKioSa331rk9u0wQJuss1AMLNJ/pXFjrdi6ts2Ho
ZFZkHi31QSOeqX0QveMgKdbFGbO5OEehnmy0soRlj4DnXKsHl1wEm/HyqvJngtX9Kj1zJWTsJpSE
DKT6M1Dx/nz7r1ISQhDCeV3dvpyx7hpzDUfSmZleeDU5E3AFUBLsqhHcTGcwgBX1i+YnwzUnUYpQ
mFnzz14bDwxDqnI5TU7L24OGqe6bCzoae2kKvwR4IsXaqHt/QTzFKQRfdU+8BQZRMgw3XtEFG3fQ
n8xqao+1wXSTvm18lb48JaFlX6eJBim9iwsjXm6fyTxoeAIA6a/LiVS2yEuYmsDu9MyGXDcAuPQp
yEdLQKcc/HSwjvkx7+LigEHU2yYV2IRU5kcuVAIcozikp6YjSIJkCPOJG0jPtO8iyzq8Nb2zmocq
Xwe+jFem1fRXzCrTrvEBjeoF9mmnQbAS+1p00nbMq/fTOPm7KUPhm1cNMl+h//bQNtkCkkv84NnR
/ZAOEkQ/KxHZs7AWBRkIzTQc5Vy5+d5R/0nx06A3jq0ZaQwilyPMv+EYVqSypUFzCAzl5hT7Pica
rPd18wIGRCwMZyCXoLDLs5/i29PsqMERxj+MA4G/hakSvAwyWSjDzkYROkDAded8+xJlS703s/q5
khCWNM37OdBq6CNrvAK+S54ghzx1qDbPXCHpkyEmm4MG6SZdF7j0sYFXO7UrDkYMocVOoxarSm8S
ZoM3T2CucYaXyPKcbeMN+8zIxdZxFTZNYAdNB0GSnx34Sx3fN7beSR6DkgdUBl+5h2uvd0S5xuo2
E9g3NbDrgToKQuT0ibzEvCl18qCImkgEymgxAd3qwJQEfnyqUi+mTMwSwhM7grVSM+ak3hbnqtYP
YZm6VKcZKdzQjzBZ6N+x+8utaVOQk79VrDOusXOkReYZLHR17tTxPptpn0Vnj2dFssA1w0f4iG6t
2uNmmdYYb3dwT7CllJF4MliC4A6oCHIDWIfX7wDUZK+ZZueAawTRR0l7KqcifZ0Q46T2pkXXuYuM
GkDPUG9gfaZXjzAxa2bNzODSbiCKtLj2XdSE/ZS+kNm3Jiy82Q7GGDKlmKoVuS/tssHc3C1S16hw
kfMwmo63a0x7n3ZZeUwnvCgDoNxCl/do78IcH5yQh45r7NdDJMD381pfiCG976vqDleteyidfGkk
o//QNftYMAiKOn9DMEVzf/vKH7OfdpLLswQZwF0R6cfCKdKl0JrowFC1R5Zod2gh+30/hYekw4Rr
9QzkCE5OX5oxFLjQR/tod/rLDJ72ChIHQWIKzD2075gLfTP0kzeRxubWNFcKuyqOsK856Zr1NzB7
zTrX2NgGbhWUKJ571GX30xakCpRaLIk5d9JDKeg/+rlu8ybqz0GRVrsK6MzS6cKALZhDhFeKmhg9
vFijqO+KwLhUac2wJxjQ72AtWsa5lZy5aNctQDSG1tZXVzeQMv25I4+a8B+npIMeDSbCtdjfkkRs
fDP9Dpw8ERHs4eh6M24SH7I3YqB5PcieM/dofZtMIhJBNl5S3dSOZoHaJ8PYP4nGRxvIzlwY+b6g
Mtuy+rtHwt120qTMCXzzZaqGEeycq6MUSbxzH7oQh3XqES+qr5V5S3MYPvwiKC5WnDyOvUbEEhXU
/dwooCGKzW3tJ/5uVoBU234ieeuA+D85CeUx8aOK3NNI2BtghwDFbRvTArNgFFk+TMTOFwYwymox
iO5HT6yvWZrd1U8iKNcCPU3fm7wk9aBp9Q/T7qx12AAfNJ88z+y3kynRR5EbeASi+jJ6TryhpbbN
2cCJQ4/Hb4NZPfhdw0TMI9+UGBxG4bLemBYN8SzJ5mOum2d/9vutV/v+oU9ca1MmCRAlu75kpYf1
E7ISq9MojJNMI+fNrr1dEQXjxhzseKsbfI6NBl0i6zxGG+TKUD8UTGML6ZdvaIzgL+QrwUJ5PwxN
uOotl4NPVecXPwWYD8gvAhPy5BujtzYRrJuTjDaUz/I+tYMNJE6i1F1IXxSkmIp7a2OjtyXsK0bU
1Y3EEWXg6mxQvtwDBPo15MFN6BwWAGYblsYKALieVZc2hQJkjSlstJpIxQ6q57Lx43EjKbMSN852
UQ1qFpi6RnbZCYvQZmhZ75MaAEietO3KGcxiIXSw0slUrJ1OZmAWF1Oe6Ftj7lDLaHh8RgDiDOUS
JnMhfgwHDa1jluVbCzuqhrRo+tXObgYbZz2lWhrFayex8GgGkXkhhctfttWUXCNXywGXDQg6dbvf
DRBsLww2iLzlhIEByuqPUs7fOhcUiSjyMxwvwPJ9pKwmjsKFO28l1HwEtQ2S4ToikC0V2tl0URt1
OmxJ0hvdY6UeylBse9v8YeTkowIlcBhBD+b32UF4JIIDZ0t8clQpuxH92NIwpvnOrCN754pJLhKT
hAwnJpfVSxFWeHkwH5vSMLZY7DKgEmxxWjSuanCiLGfISlzpf8unkHAYFOt5UF/F5D5oJaf4cZ78
syuNR4eIlT1x9qCT6cidTILw3JgU2bGjJS87I1n2LdhlLY5vCb4fDNa3EgMKMNBUR13aOhA/Geam
oTwFQVRzmZjW2okS/RB49Bh02622SBLz9ZQ31P1muQ7w+T4IOb4TNGEuHYxuOPNRbASoip/cYkbv
lUb3ftKnx4zZyKs2j5vAq4gpsrvnevLje6QJj15A2iz68mkfN0l4Hub2CIJ/OgQH3yyOPN90r/XI
zSaiZXe5PxZHfZ6+VYxbl4YZ18e6yrvN3M7pIR1ltM7hV63gALsri7rj3Nvea1Pl0VKG7fBhQOgz
9Y+xBiddNeUBtmdxatUDlGKieznvLAMm8OfMjl9BqgpG8WTtmEl7FtAAl2YVRwSIN/URc9i5Nbpn
i4X321SHr5JC9KFySXDtRXLotEG+1jlpHJUJ/qYtG/CxnMSaOGleHBwTlqnvRzzZVLLU8wXoMAeN
3Z01BA/xlB17043XHQUBedXRvmzzEFKxCn6NzEM6R+WJDKnyNNgiOph6swo16R9uD5qIX9hJiq0W
j9VpzmNj14CBiIaYDpj0s00cjvExrYN5mdVNBweML+sAclsih5FwW705eCZqglKtkIDyJGDcQ9nY
3rqzMVGnJf4fWx8Peh4dcGeGJ0OG8q7EDUcRCO/abcs1siyqcEtXzTKXCNlq3jScT/aha3yKeJg/
rfwNkFF30CY2jQAicAKRP7By/b7rifI0SgsYdWtdnC4i8L0xLwZ+k9NAN4/suA83bKyN0yQGYBMm
qo6OOXVy8noXwRTEzeJgrWeEJSDGFNlzIg25qNzaXeuaQCjmkHmr6Q8Eid77kYa6wIaR5SXIyLOM
WlcOckOokThGY/7c9128bbXozqxy/RiljnXoHWZLJC8AZojMeifZIHGlCheTrdsdEXsI+nsi2QS1
7rIUJCEgbU6Sgf+YEcmziuORczppAQfigR+1Rvua3Qlee9FTPHWp5W21eb7LMis/TpAttm09nOK6
mw8NyNblGFFl6s0A2n387SHOneHQVuJ5YvC7Gad5FWHHJrarwecx5rZ+wLeuH/KK1l5ihdOmxybK
1p0fpR8fHKN/Mcqm++ZXcNEIRKV92aKyIJaL3PLpUKFKzYZO37BI0nKzmdsa0bXNojv6b/ORQEN4
GwQMymQ5jwC4I5CmvIWddQxiRHQbySH/R4KTbFE5fMplU0L1IKecSL3xqDXlgMcEyKKAuImb6Frm
erqJKxVgM0/RvsmnNxYkFuuxQw/SUxbkehUdbcN/mXwOkpPWEt8BPH8thPSOCFVgT/rLugpbmJMk
c2ZdspVg5hclRB6S9Oqz7tATTWIq5Zzuwtpt3JzdpwU31Bv5dydv2qXvjwQtptleYhs9S1+hL7iV
o2EYv1X1k6tX05sdg2QEHLspoERuavgAD9WQXKQ+fCCWKx8MZOHHISaxGjMtE2J2QZigFNkzQtq8
gNDtxw9TNL+WOgYC23cJIoNt2MdZ/TZXk0dF4YOK8cN5mzZBuZXTqyWmzZjZSnxM0ocZzdGKAHqm
mmMNnh09gwQBc6eFMzycyBnQnjFx1AzKts76irusghw6fKnQo3kkqCcNJCJ4E61AChM9KWj5FoPK
/GpeNFcf1laMc9ErnfpSpruitlBa5bl56ImXuSeGwDuMGR5v9ZU5uNo6MBMCJKQYr17jIuv1rXOb
cqmxvrU4EhLmyI75LarKB6RPWIfKZMauNeabVgYmVBZmnKERWksbANG5gFM/Biq9B3PQNhzrB7uh
WnR9+9IByjtOJejhiagkNyPyoimS4cRxLF9OmEgRSUQaoQzliHcteotfEArFW0cg/usLx12NRUOX
uMzJF8O11DI2D71+PpLPx0uRLgxYsce0WZ+dtiDIgwuV404nj4OrO4vBHvMVpF7YmQU3rE4X/nR7
cOnoJQlE5Dp3Ac5nXX2BloLTo66msxjDfu87/X2dlD/DgAydsNc6FUw3r+SU6WfpzrRRRih/FUnN
RnDX9a1/EeHKs1vtVNqyPk8OCWpwLPfmINyTPV4QVEeHpqab1o6EIs8BaZh6BzlGjxA5Ys3r1zTH
1uZIMk3sO6cy74drlUpK/CB9ziBDr+oBM4gtpjtpDq9ZzQnaF/m8p0vnrIaOw407DHLtdwAIVGev
bMQm6jmTSIxnu9ivnrCwZGyiNtwAh5RnRobRKTGM1YgI6FuaogbB7VQsE9MHxOEFzpPvz1vPQq7Q
lO02DJttJazyodHC/FrUZ3dwHkOZdi+lJzkiO5m998W88cz0y4kssQYACWxnHQcFISdpnB2didon
1/dD2ayo2jNsxXW7CbqhQbVTWefIAz2SIzUqRyRocTW8hc78EVFykInRgtPuqe1ZybDeRAITejIs
CmcmkrzWQCi56H/HPjugHsjq3gb3WqrsEH9HAUmEaD9Z61hoOcj9nOs/fenL4a7TbTLPhumFtfZn
R74H3FDShWNOouRMwFEa8h9eiuCj46okcTUMH2qy6KCfPetCsw6ZoTqxING3KBugOCf6ySQx4KT7
cucSub3pK5tUBbvZOVP04Ok6GS1GY9NscBA0FRil8+bFtEMN7kbCuIWFcJ68T6dL7YtI23e+IbUI
ZEFJUi7b1m7Owk79ragcYz8P+gE5b7qOmAMt+xRyfdK795XDQZBzcfmUmN1jXr/oZmb8JC6aK76I
iFTIyOmTo/tzcng1VlCylfvVA170YT9a3TqY0+ZczOlSG6yzI43i6oXBuxwgZiY0/hEs0SdBh10c
iV+enco5CND5XHJseMVoauQGlWSWkANoZhG9lXyd+OH0WhdbcJtQw/NHJpGOotAsk8C8GzJCLKha
km1fv0wjoyAjsea11uYbo6qaVe+1QIMnqz00k/bVYI4rycB6DO3tPLjyCIWaOGr84GbSHCL1gMbj
Gyz+bDNSnh9lna0Hw+sInQjlvi8IC7P88Gz5xGcPdgCtWuopB2U+cHS+YmH2MWHWnm6igCOYy6UZ
eIQGuJ/QEe+iySnWacdMasw0QPcli0s5Jruw77YT3Yulk5FcbvfMuFqbhMa8JSlqnDveogkzaN61
RzeXW63EXEaZk29K7WIYGaDc0V0F6EJ22dRZe9frjha5Pwj0iHGdZ6JeW686jJUbg4PPE461Xrqs
8+whznJtm84UoEglF70h7BX5VEIa8THTgC3B2962sAjZxgwyY0YnOtZDG9MljNe1bwmmgERgVmWO
ylrfW5KJtw5VkXNOP9IzxwwtQrIFyrRNDmmkbMO9dUkrCz9mZozrwXSsbayJH6ab+BtiYt6zhNww
R++HjY8TDMW7tkQWI5aTaYbHLEws2hsMTWLYWg2RjrhqNnPu0iXWiXDDzfpIejjZ7RbjlyZyNJTH
MMIbVAJ5hJEeh2PZtT2R6LvJSZJL5/X3mWxObByqnzkeZogD2yDrX0WcsP6IeVqRSEnDs7dh57Vi
IbPkqer79jnzp++lo20dTIFngrhZv2zjitw7xt3fuyeXnIUFCGF7z+IB3IIFkepiL4nHXLhuMm7c
HNh36gUYV+y3WcbDvphRmZF1nW7nuvte2lW6Hpayb0n/iSKNwvjLm7UXWnH2xjGDZe1q4dYucwuZ
JYs7ogV3EXP6XTsNhBnAddWxkWD5NUwjLFeBd7D0xlmKOKQF1OmE6SzS2M+OBDjYWxez6XVIOzjO
YXONbBAlFGdLvKDdupmYUwxWuqGdYK4gWY4LZ8LZb/Zv0mFsW1qjpbpeE9kdhNTZ9qkiYtIRRngp
EObjrYCLEITlcGqtkOQFAjp3YQNluQeEEQnHPaNNoPQ02bMIH8x5C6EuSAIhEEaxBoWHSTAMn6aG
PdOdVjVkJOTznUmwV/OAOwu/X53OQHUaf2t7730A0YzBG/GiLeGymeslK03H3RLVzYajPipbe6Qi
kRwxBrbljENTFDYHOGz8nIWYIEDTR6bNetQ7D0jI0hbCIzhKkmtU6tZCy91rC+9rQ35gtCCsGvfh
nDGblmc7MM59q/ajIhjZFzsSsGaVxNMCWMst1gt/BoWYn+ay7NehaK+W05AoaB0GmbPJhPSbNAKL
2jp7mU0O0L1ufAat5ewGm3oE0l2zNmPw7LhNDV4NRkmDTX+Yw53Vmi+V+nD7hD+2RyWDeqjYsNLL
heYoQY0HOpigiJr0prtGDNUuzIp8nfVo/O/ImU7uxqlfGUWm3aWG/VPr/bWhR2SyFtUXDAoYKn4l
EaTVPV1DaNlRiBE+5YUaUdRskFn/ILII2vJIamXo40XU/YTqUKPCDsN2FdUI4/Ef6wRJbdK8mqi/
tpDWe0J6bjQCukZOcZ+81AWFGrLEF9J3xVqzrFtQBBMrSe/Lj96MfDgQhGPRJs16wmhpGHSVJMKL
PpPjyvYQIzk1bS5tUaVPplO/j2YQUrfMpDw0cuPoyifpZWtNKwkqKVJ6cUEDy9swOSQzjQJ/1yGz
dEnjWYS5s0pd74dGxncfO2+MJr/mGn10NF9sXNsbAg3AmqBmXlp1Fh9sOS2j2n4Zcu3Zd8jPIh7U
Ryh16bhNznac3Jdxhmer/AqUvGOazYkIJiquvM33pF6mC8GOxvkte/KTRh7YJ36oc5FulNo5NK0P
Iqu1XSbcq8CYtshS+4V1Uyc8F/iRB1nXBO/NIZf4MY+RalK79XNklVfaKUvCFfNLOQYfQapjSvNj
EJZxJlcqOjcpNO86es/mVM47oyq2mUHv3E9ld4zdkfKAifg+jR1mi7G2zogY3naUzujz7bc68X+6
Te7da/lbWFEO1+mdDNA+YlkgKi93Ti4BkPTYy8+gN+tD7NHiTohRFXlztXVvJP1nUuVkTMM4dz8I
ingzywA5ykSelPKe0ApMtjGVPKoSlzjOKpRb2YXglgLpoOmKMR9mpjjJor7LfcPclCNnzoTUDwAn
hjdR36YQPnIm64VULGHCoRdtkMKxSYjLzbNm1wXpo5xpeUwjJ9DyUk1UjXNgktpKJoSkLhdtUZHj
Wew4xrdLewgGyPgUIuSPL13QA0sOZWCHWB+XPmR3z/dhb7XBXm9reYwSmpCVqXMCKWgCKTRR7zBa
JaPT5Vy4Stxm5dL92uZhqm3zsq2XeUIlauSj/MaGQYAe818dDuG5rUjm8WiZRnnwkgfQ3VlfsUsb
mxZHCxNlpk+Gi1JAlLB2427+Zow5jvKEiISZ7huZt326FWb64BB4mPh2+tJpxj51TPMQBkW+M9z+
FI7TuC4JEeNwWbvLHGbPUjd6qG6Fd2o9Pngyx5k8NNcgLdNff2ztNZe2zN5ccF5by2booGOzzke8
IrnHvCqPGY2XhOkMfszHwrnwMAwYBgr8RiuXjj622GrvjFV8icPgglW62hATbyxiBiWKnZWgrkg+
vUYmh1LrOZHKp6rgd7Xa8BAHNg7ID5jJ9R0sBEhgmVjXCEgWluOKZcXQirI++WzVwFRjpDBkjLic
CNQJYz/2xVJHqCDZWqy6cng/rUtV+xgZaOoxCeZtxbDcM0ShgWUWOJo/5jSgszG67a7t+DUhKTmU
tONAoKONT26Amu32hNdEvQaUXT5F87Az+6A8ofxTH3O/zngvQyqzCc/P3tYv9DhoaE38OJi9euXW
JBRahAt4zQAe3vKQeuPsLCeKxIjYklXUGpdxti6undX3oT7hiNfMteUgIC9T6qNxtF140Um2JzyV
c4Zo75uak6ugrQK8asx2Yoh/5p3uruqEFpfm9s3KGs3XQMySaABSNmHY+4uksQhibTK5TtxkNztJ
sB9a7chdqV9A/K9AiHrXIoSnOgLIi+pi7xT+HbMDlNG6VW/byT7kEUFqmn0t9HGAjGDhOzITfZP6
03x1iqnekyP50dmxuY3+L0lnthw3jgXRL2IECRJcXmvfqyRZtuQXhmW7uW8AuH79nPK8KLp7etp2
LSDuzcyTTzTmwIr3ZvGyxr1dPNrn30F5w09XvuHpYiVgjfriFgkKHPvIutDxls92tA5SejYtI1i9
hXb9MjtZs7Hq6LPP2P1Fzxq/+EnhSbzZ3aJLfXA57OFENtRrRGwTGQemi9NzB9A0u1P2TKdfUEb6
t6d+wtxGp/IEuwoxVncvG19Gz12DJ11+W1YBITOttlbdt9dmaqIXnglvoZ2siyFoeBxkyT6dGlqI
J/YyIvqYwnHn0L/00nrw/zUVof9+JNXgnOz4typshxthK04q/6Bp0TqqAVcgd8T/Ehf5Q7UHJS2Y
yDJ0aSKYk7NSFaJ2ne09nm0r3/rP4gpykE2vtwUO9Hgoq3uXPdxeeXvBZqoGEOj8B6mZBkqeySdn
jKuNY9R4llSB16F8BiD6netxabYACUwRYocw17aGI5A0tYIDT0o0pTJS4meQInyEY79QhwJ8raZf
ch0oKNOFjrZBV2e7wBl+eVhz6JcIrnY+RJvStW5MPU9sB8V9HOprv+s+pXYvkMazgzIkRyIpj7wC
/iCCfe1af8MpY0JKFzJyBn0JyWmdlcI/uxhityQ0uNwVejjkFuldEzPuC9u7xpSpowC51drGZPCo
3O9p5cer3iribzhN9xWdxesYbfqymEtXDcy3RDKuc4YbKoX8aneqvHkpWzQ66baVmzqfXvaq2J+t
RdezqtRoXpOrg5VfSe9HRJ94ZC0XiuaWN00BacX5fSly/aubF3tdWkl24MPpk+7Kf0/V0x6pOCdi
T5x0LEkNKoQNhETvQB8LedbS9FsM4WrNVsQcSPzXa5xwaKG59B8ZngAwi/VxSuvxjdsQ1VJV8tE7
tdgFvZ0/OtMTkJEP343bj2icj4vHzt4FcrUrUHLfbXJzo67iTehlcj/bfvHRBfV7VLEC7u2aoT50
3PNCL85Gdt6wa4DrHBdQoGqM9Kdf0ZSGOYHXz0Ix1+4i6bgAEtp443srPQqvA0m17xR6Lwva50rk
Y3n0QucbEDeNZJtPW/x0+IPoJLoP/vBLzqj3Yu7ELdK3DmjTjfiic1usZJPrKDhq6lQ6CwJ7XPXL
2jNhvRZYHs552U6HpqoOFNd6l0ziJOhTSLXe83/sfSwLc5jw25/wiyXS7Eybf/VD172gDOMtfCGV
R7Yjyp9pMJlz78R+kY5PqgkN0dfC7S9lwJxePHcEg+u8JPni7VWbwNlPQOnT97RJ27S7TrjIJy6F
29qtkQnbIL27YClxRi3zdn7O/Szcgks9fw1W90/Mq+98lFcUNHA8S3fvxGxVy6r/EcWRvJROC2sW
q6CiQXPPnJG/wYk98hU4jV6XnGBBJoeGUqass8MPl7bWbVhisTdteuWFdfZqQpIaS54sU2ZLdu8x
iMMmL/atlSYnPFuajRYFLVbmfAuMu1scnH+Wv4NgCB8WHoeWIWbmoJ+hkAt5fiZno8ZM6yITyU8W
dqcIS5Ny4vS70ct3O2hx5iz9Qlabhc4TqlflKrsODlOisaFjtMQ7m0HzHfGz5QiCGrPyk3eRJ6Y6
oB6rFzKJCXgSj6sAQ7bYOaww143t8D72HgS6JUU15fJWcmNMwsj6xsfRw5zFMriq5E9L00epl/J7
tXdtPrsY5jNC+8coMdY1Y7mAL6CFVy+lOdjDSGV7ioYcizo8lh7kXysOv1fLmILaj9q1CAvqI5kw
2HaYhDneayPAGLN77d2Bfkv7pet1yHKKjVY1jw+FQevoN/rUuUP32kowjciIq9Hu2j29ZiD7Dn24
lkZidG/wqxU95yV0MXmPFCVh7VB5+K3S6T7SA7QOJRvOf3/rZ5BQV8B42tWiT/RqOvv/79+fS/hK
pc1JR+Kb27HWILTHA1JNx+jZpjtiCMGFlL9OrJCBphLmaIuMK8JYUM+QxOGhS/KjY1H1FVr1F0AU
6+jE8/Hfvuj/P4o+v5iSwRxC6H6m4GY7s/u9GeGhOebBcQjzXa/JN/S2pnXO9mP84jnuK3b1lz5f
Iq6mQj7CeK4opKC/KMtrmLpTnNNvoX7aMk/esc0qOXxObD3/0/V+mckQFS6+BNcU7Kf6nYcGWwJn
+lUtP3sf9aRp25z8oOVv0sRt+JYJ1hZqMCepjL70dvk6G27H6Rw4j8CSw4by3Gij6yzZtJBJ/BTv
eCTC9E7Jjqx6kL5jh4190JcssOZfoKKQ0JbzWIc1NZNVt2rIFSBYTjBUmwZjQ+u5J1qB5UGnVzP5
igytfsU42nNIqQWPhlg7xWL/oGQpx7hHOgCBdDyAttI72CEbvrE0wlequk1V7x1sZ4AL1FKBVgm3
2y/RSOFW3P3IZroSM4egXkU9+bZwm+onyvGFlal+y6079b3+uWxZ9dezZWOoYmR98ngqszQvWqfx
FZWC9s5KRjfS1i56GLJUVItp3zs8SQt8wbek5e2bOsv+udCSTLdfMd+njKjDqG45p9gqKAgQW9CM
8GyEYOPKDESRSZ2jp4roIMY5uWUeonXoyzsLnebALxetYU/fYumtsIqqj4Eb+6Gjc3sX28YB1vwn
aK1Doa3qTbdheMrq/stX1c9Q6xBUerx1Y8pM06YyexrH5mM9mXqrhvA65GPxPqQ4HWiiqZ7vIz4r
6+y7Mj/16RWfiQAlcy3SIryyfo/ApS7XLOiAL0fldZhGG73wIXqn2KU+BXSSukbJTGa89rcZONvm
3qMRw+qca84OZXJhAjCdDS95n/tb29F/0J99lsMx/x9KZjjnsv7g9eEdQX2fyJCjwL1NswO6GP4C
PCrCrYvJ+l3eLNNlttvpwm6Vq2ZewEOFYEvIYf4bWJ14LKDsJ6d/tDKLT21h/3bSgVZJZN1V4eTL
iwPS8RBoQMr//jYq3eiAeZAvCujEa4NjhKQqv1htjmzLcPP4x9DnmenWrfdcx0JkHU1+ADv5Xaco
skXRRKsIDlIoLn7jvxXYSo8SRe/QheIDY+8OmsJyFQptxXCp3dqwSwhrcS+cBuG/sX/FYYrOupv4
2ht4I3Od/K4109cI+CGu+RiXbVDu0AePMkf+dSCjrwPnWxwE46sOIli6z6JTNS4sXVQsziaa5l1M
IHI7qtCj7N5SxwnFnhR5vjbKBxiUgRfqeqoIbQPeCqGb3LXDme7YyTYA4Co4f/b8pvSRtcJBgd+5
JvFSXSW3qB6U40DR3EaOwPSJ1e6bpM8uPSHsrA/kNZgljY0ikruB53LNAv04UC6e0MVWDHV1TjAv
DTnPlJEaom0T1jNW22oT9WZgisHJX4y3UMtryvXiLIz+TfHXxaZ4YQsgDbPP4FC6yTKfHtf2a5w0
r4aQNJiZjY1H8oGdo9wUkUUBplWsRd4abpN1hquREKc9+8DksSKrOPhpqvQ9SVPxYko+g9riUI8d
Rv2m0tmPDpP9UuTBV+hwvWZtzP08x0JPLG07z1yyM8FMUrC4v6va33Im2Ru8vvUhaqsfThKuw8km
lWToE3mSFQSRB1uER5YOOE6dmEffMGcPw6+/kbOctyUGg4fJQnFapKGbXbTXys25wjugN1NqnNmE
vdjPq5zuudz5pgx3vHaMMHWCoXNOGRNDGgWtId9Uz/fDXuR+HNvuwHuM+bGP6UtlNFmN2E12fDej
vU87CZlh55ZQanJcKrs+zhJWbRAvp7ZBtc0NY1mFjrRB/L/PFS+gcUx/XvKPIK71rbHDP8XAPx2H
lltb2RlcChORLfIbW0cZ+vos/MJBHBywgFOiEX0n++jSSL3ggH1a3TNBErCq23XnS4LC6Bges2tz
DX18wWnef6PI2OwX5s7al+O7qeJ6G8VetrdQijeU+o1U17BMCxeyzMiKCo227jn9LTtt9hZqR9T5
e19YWF6x6fybETlcenBoLBly1VwN6Y2E+WagIJEWc6TUHxGWbVf3+meYNeVuoa3ggNXwMyvmD+z0
qNy5dWABm3M2lOmagJ9zwl9U7wrOncNz/T5K/cim6U+Q9p+RSONjRg/JiL58ctCJEg/RTld3bPH+
oe3yL8lI8hopp9l2i3raDZrtvz9tNOKBavXQgkWx4RHrJn7keI+i0Zkfy2TZW1OjgVEpmPLY9bZR
1wTv0VBRKF39zErabFs/TfDPVAQ4wGfP9UBbdoaeydYl2NmR+puHndh5+iAQXG5ZtcucOdkuufPi
wytfY5aLu657GyI06KKmYZST8rOzBv2CPSvfSl3ae3o5dk6/TO8QMIBje1vclNMZ6r3+ZtnxuAnU
F2ZxEoQOO7oext1+bPRw4VO8kUX1s2KX8Ct5XucKL1nZfeycRgdHKLagz4Y7+1fekxUE5Jq9NrjL
+ob+zTp47ou5jnH7CxHCFWpuxUXnWerXAOQFq2H5pGIi1DDahE6J9DmfBq6gQeuMm18pMh6Anx4m
9WDE3moXiiHayHDLDn2I9d1MB27MLA6WjMQBmgJNRDQTD5hJlqB/YMTjVlFvmdlwmbEbOsgR0cJ5
+pdzIpVEG60XJnIKBGS8oYSSgNDUzdfYK/8o7uFrJy0DfF/ao24NLwv7CVKCMXT50m1PjfR/W8+4
DmcYJTUe9cSkpMKpxxdeNUdaLGqmUVaLnfs28T5dsacnF6Z10G/xOrI14tJoyp2KzY+AUO4+APul
QEps0RZuloOrnT0XoQF+pHmHbcSfUfhzLBC6eCo+hXI3yinc+1iuMZDrU5y5L8XsXavSzHS26KY/
ZZ34VTqfNiTfuyhRuPqA3hu5YO/m4fKMVQYjyw+qOoMpg5ZK8EP9l4WZ/iZnylNiPVvronIVHnb7
Y7CHtyQcfQyaDW5zIuA8SlI+bqlAYBX1/LOTTYHPurourduerb7tzlNA8hQDSDa7Z0eUI1qKgEjj
8ynrIjxYg3KtddM37GjTVCHIyU+/IQYy17AqpSTg/3SnSCtA8YgacQyqW5vH1elZIOo7F97f98kb
wz2b0KMwqTjZbqNuPIF3DjdGcmQReEE2XDQfkxGCP67vSVXva898ae0prqmW9TLMi/VCMxw8B+JV
+ZNdLzSuYpbe45nm5I5l1nWZ451Mg2ob5D4kh6DN6OKdKyA0hGTibC542oMKHnsWU9yiIEm40XL/
94PgNClZNdKPLvE/t7ixnFOaW/STs/c3ns/loMjDS4ldkPCsoWKeLEKRdHyVo3S42BNgEhWk1w57
ikp74A49GWbpXtBPCYwb0e0GzRpUt960LSs+9LAk5WaKjXgdA//3PHdnMCPN0a+cADdxkJwiZ95Z
VjB9lM/fKYNVEc/T6tk8nbfjRfRvdu6OhGda7icDHAkbV0MS0sOHLJatW4ywcvFGOHRo0gz0C/PV
sOzNxId4JM4Wzg6HvIlTcB4zFuwsJggiuFTjVcrRG+XQrm2LDF4J54gwbeC/hb0dHVvMByiK5jQB
tBmJCp0kOXhWRiW2ImIrq/iZRJKuMsdxHnaj8QOacHS4skSOBULIrxAD2arVXbFDQELd8O36VGnn
lSbVQ8Dq3fX4p3VsluvkdBytT7u4GQloRdFtwfaz96xgRfSiPna5+9VHmf899iPur9O8KeJYXWrU
mbUJkuxcd9EZBk7Kx5bMyiirdwvH+vPql2w0otPWmgv+wzjLTrPEcFIHfMSZtBvuIPY2Va55K3k7
eEreK2hhDQrmzrXN64x/7mZZ8GF1iPPPDjIi0e1w5nkAzH8all2CQYa9oU/dFH/23LWxKI3RKcS9
fq9V9S1Rtjmy29C3iV4kmTX1sXnK5wjkMuqg5S7zCY2geXp56bxOpmm/FMFPhzlhTXiLMERLOH0M
C49nvluSMBqhoqdoV0XrHOci+y8hKSSs2IaLk2+1CxufIDXcxyxal6JfLmPT0sgbkld6IgldA/Jx
qW0M0E620f03JVP3rDrbPdce6BenHrOtDgLrVGTEXeIsPAyFxg5SaFodn3YT3C/UmqA1zlLVW7N4
v5AYsQ7lmF3CCoLgvKib1TriDvQpxNfuU9JNzBRkpzCj9dKOO5usdg+0NYqq6NCjye9Dzs0VsPb6
Vcn+NRhY5VZl2oIi1tEDvt3FFe3nwCOrgX9/ttxpvNcWv13JObLLecChFOLuubQ5xKovfjFzGIsM
A/3My0WT+Bbz3DK03Jj1tCu7cHhYNrCcgvXrCoYqtknfONdAU8crIm+hwZ1D2cSYDfmsp5ex57GD
eSjYxlpBDHbFuHGysDqEU42IDfekJM9/8vECdlWOGpC8M6NFq7SR0wmM9n6cWrN2WlT8KDcXC2Pg
LrHxZyOHn3pV/yUwm2+Xyb5Z/mQoA74XiCy7Mmefk6KCUbW75l4JDD7z3noJeCmPu+JeNswweWxS
rGKvTRVARsWVQuc6K58qJcuvh4YYJ41s+xqZC4q9WtEKme7avn2tw0DsR4MZubFdf513c7bBDouP
VoyvxZXqLCL3LH1PnWUd2SF6mGsBjyPDiodHK91mGHa56dsXSYSsHHW/H1uwAYvgtGcY98kTAEh1
4S0D8QUyHJXO6yK/t/gx+LrYe5rLVjHDE08LXNkDCZR7Olfcdsv+xZ6TBzN8cSK/P6+Mjl+WcTjm
YtR31qPmTrpM3zUsAlxIwW4/ih/FGNTXVLRINEgATR6DF0oqNmCCamLTNe2hHtpP00Xq6rgi2Q89
skOrK6ISZkiOpdPDOw/Etugze29Hz6KILnpE+bQAg1c3ZqqdCeFzRnn3UgXox77j4i6RxMHkiLii
UzbvyGj7ofDoz659nteOD1Oksr5HLhYksZDzNXpKmNxAzCZldHRLtO1WBleCh4A3bfnp8iRGX1E4
IWVxbNA8m6XitYtZZXtJnhywbuDHYL8XjemxC4MnC3gLbw51trxz7Vy3GW99EY24dzEyMZWzgMsO
Q2M9C+So1cur39z3txE61DwO3TpMOEvYGG79ii7Ywp+OnqaPF9rHNwpPiBKJBAQZRu26ICZQiZlq
Cj5+CWTcaOnHQ+x7P6uwvjWNl6xbr5RMTT0gPb52Bdcw5j+zyX1AcJMwe3uSLsdY42x1S/EDNbAu
61o32luzGd6nYnmddeKsXNF7m3EsP2k/nzh5FnenJCa1MncZslk+hSwDKhrWk/7bEDvLXuAy5UuY
rpcFTtrUEDouLYJ8fKDzdDgmaFJWJU9NwC59AIPBobEcrIm0gWapuYNZu25ibBzG+NEeafjqw/tc
h1W+7MdO1TveeJ5fBEBxaXT/WQGJXt9vCKoWDd0H1cNl/ESPk9PaWMu1xnwjSGtya2Mgx/TCM6M4
22X/0emg3/oou7nfcseRP3vCjOuYxmflXqwEVTWesl0X/7UKwSzusJu26rfGlH9Q/H6gEMiQJnr8
9a8ATs5doSc0A/a5WWxIWJg/Us8zJzxoLT8miuUwoKvSus+IMfyLLoMRIC9AFlAkvaqi5y1yXvo6
bY/VXL1M3GMREEJuerO14H2crX26JMinIn5PimA92hSeS8W/kAlO+Ge9cBO0H56pv0rGLip1l/9A
WRL9Hil5zTB0TO7yLW3SY1EsPbItsHdZYkfniz9bN0w1n3Wy8IEx7jZP1JHSsQPEtHevJawYs3p/
EmUrOML1MAoQ8+73KY7fysI+Z2zQoLEeLFnvwEZhEs03RkQ/VF+261EUOBaSJCaYlH2Aqh62Gk5e
ZyUcuTCuZlHNG4Jx31JyYaumzllVQ3GGmTpx+THBMXf88uY+Xy7PwjUHh+5Blk+/O4N+C/AO3hF2
zXvvcWpXwYRLLOzXAbM1SHfIy8xF3EltpCdjFkxGrg3+qgoxu46nYeolcF3wePr5IwL+B/w6pMhC
0vjQLmcrcuTW71lMdFHtn4P1MHB1X0SSsALGdKZy2yZoQNpC+suw6VKyyj3Dol1wjxV8ywxlDzcm
mexWuHl264X/u++58MRcetcKIvlt8o05dJ38nINkPmRAzWoOUZz94370rPKyjGW7m5KmYT2EdoY9
jAgpixWmVHObB9ZIrh+/Yvb4EGZqjxITOWs0xBfYiF95Z4gVwwoIOuHuQi8HTjvTWIH6z3RTn0xU
frdEqfDD+fnB76ffc6uug6VnWnqIvhS6d6C74hDg3o6P8dmiFaq/xrFv9P7W29YJ8DlkIj0XPsJC
RPicjoaQo8A4HFp++mm5rnsMu3K4RW3K7XLiZpU+PanjBVN2f52AyiBteIQ0E9wmWIzw/KgSEZwM
ht2kZ5fs4VHp//49mpuR/Pls/M+yK/3Tvx9hbndrO6ObKZeS3HrsEuGtRwoznK2x/Y8smPnVBrbq
RAfPRNSn87+/ylL8cG43JLAQav1w8LislZ3h/SjYsHIU/s3cLj7VDL8dmYdjK9KRYcp/A1HA1VMw
p3FP3XGgPb1wwjsHaCnwg7DlB/67PfDxqkUGmzMgO6ja8jOsoltnkaH0CvXVZNz2AF2jOrSwLEIc
C0KSzc+Hap8W0ANiBfIwUbmk2Y6bGSz/dJe3HWDYZYCDUAGDFs/MDvbd537C3WelL25FQRDXk0W7
jwpEg6QNXqFC+K85HodtPyFpuIl4jVOAHjXz0wK+z/XZWjoV/oPuwm5UEvuDteQ69H57TPSqyJet
QzyFz0KeYl+Lbu1Q66Od4bYZo2PKvID0dG1QHA/AW3iaVmxHHEvxFa/YiVnWCRU3wso4vQW8oTxz
RchH0Waqm+Lwkj9/jGTz2OZjiSrrhT4Bp/tsIQwp0NWSSDQR/gzL68IzJpLBd490JiRg/jQTO+i1
mrpvDiiVk+uYR57S2gHdf9e5fO+dNHlIu0vXcKkOYwZulRSozyNFwdMGDrFByAnZIQbYFfGqb9iT
7UtslMepk/eyxzpTE+RaeVls7TLBRxPiwQ2Sy5SIZc9sXtHjDhNsQgnDNt3fphFGVbIwcTNdrDyP
jx5KvbDH4QWKFBFv7yWDEH1HmsEkCddcYRs4Oso7ys7f1dZY3IYaiKJxsOKwQOaK71v4aHW8t34R
iWr3IYqPqfH2cQ0aEFF7ix4J3z3zZ3+fwCeNblisGtcPf5l63JeExi+Bpuo1wyyf4kUMPXyD7LXI
zAX8warBP0x6PKhEQD1Lka686C9eJntnZpyeRdzHd2HjA6e716zbrz53/ddCVtlbqieyYDpCQnj+
bcEC6zRFzD5eVG7bQC/XZraoWo2TAs4BbtXebuA/OL9VGRQHv81nHDHq6UJJn0nxkuywvy0nGe5m
2/qkWWFbz/hyrKgmetiQV6sUGcKFAxZu3vdoDvHfiaE7OLP7qr0Ya59OpoNCtxUlSfGkpoMiTPEs
2ZrqplxsZq4AVzn+dkcnOSViCk4VJtjcZ6JKbC8G1BbNx5TIazuP6DU42aMTHqzo9O+vdFO/2kHg
7+BygBxX7rCLM/pvRKhhurivUQCkscK4hVaOAFN2wuyoFRmYC5ttYMfFa1UDmQtYu3YWRVv20D6G
JCOZH5XFPkn175Jb/2FuqwRPHZd9xra52AZh+25652/oqOalicvoXMn6PY3EwNrd/pM3OubsLoqX
IuA51/Fa42acyNXgP2P7eNAtq35EDdmofM++KdiOvQ/cJ+uOUZQQsJ4y3l96vFzeWHYqE8u6MuSR
l4ckJvzgRLImWHUj05BUQD2WGZ9cbAZiUqEPy9KN3W1ked1r3rPCN5ogs/rqXI/SHOrlXiySy1Wd
fLOx3G1U1REBwlNKuj4k7FhW5zBvqtfn4AnMjUlsFKdastYUqVavpNXOS4bRl/xkTGGIBP02hB9B
5DkQhZ9qv9jWzwx755ij33HJ4JSPL8riqrUwASppqzfdgwWTs++t/HAqcHkRB8vjKLgI7Zwmv7uw
XHQBnShBPto5BuStTrZMNovd4TILu/+6xNFnQBKw15q/A5+lO0Fv2qc60pBJcERw74/DWEMSpJsE
3oV99Rx6DcFmW6dBmatipgFnPRN9k4AG6UhPWZhbmxijyBuhbpijVRut+AqvSqg0ONf7BKTAR0hX
26sZermrVPRnjtQ5auv+xCxSbCzN3dhv8rclH9yD1+YujBoOlAKlGsdTtfdaYvBpmnn357YndvLf
dRgDaeG0J7lZgXXLo5uOZHyJVf7JtsS+9iCl0yYM8fCEbLs6foxzvMZnqA750NN6RIGVsqO3HFvp
qQ7a7z082IA4y072AU0jJIOPqILO0woesWcmTeDzrcvL9Ido+noDq+e96Sp9wviMK16YU1LfJV5O
seQv1kjzGQiClTRO8BZJtrpMXG9+jTEk6Cms9If2YEV2d5iibt8EfnKLOpc6J665MwLwZuI0XXtt
MG1FHqtN2ZMvsZLUvljqzFTwwDfWU/yWbPtq5qy2ub9k4c2rWUlynXfWPdYPyK+Jvbambc1D6EYq
sN3bS/NfJkJCo7HRW5+5quvMD2sso0u11EQviRKv0VKbtTMS9S3oghELkUaZuBsnNcUpdL10P6vh
vX76a2v6zlbcaf3N1Fa4CmIaomS/xA+BUBWGtcdF74rwNB0HllKeHqv9WLdvcUWaZKgzTEIyxqAa
4Tgerdc4HF9xQaWHUNY4Chz8spPiqp+71d4wA97tVttH2y49gndNeE2HHLJez3OJZPu5c+nUm10M
kqJRFFtOcDv67vS7msg9CQd+HvqWZHsx+r6zF8lwYsEII4QQZ+IIPFqGibFuOrhRgPAnjK+LCeM1
mZZ8kzVdfZ5H+14SAt6bwL41CdblOGSQcLVcPgj1NCvUChCZgRRbZfcFG4XfQSHsWzjxYDK9BOre
VfTLq+VAgxKb0YIwWB1Wx0W52O9y/w8Z+mEVGGFvk6H/4NY3HDTr1Etgr9NUe/uYjqdVVXsffhG+
8Azneggg4ZHZvOtm/E4ZZPgSqm7vU4l5lEnxh5rYbLcEmNTJPavURvmdx2tAey6wYnHzxk7s3dQW
73V55a2odyYe/kJPfUgTa2o7DPjhMJjPTjhRR9uFfxOf1fFY26yoLKdd56r81RNzPzQioBSCl52Z
nNlhabLTwrUrUrU8d84oz3N0iiF1bsnbZKuu4xPqsKtcc129sbK4+UA5tnFjxxccSyxtu67aCPJu
Z+VTaSaXPNmmS5Fd/impvre8tO1MnLMsXyto0Hs6vNKrxZNzt9T5X2epok3rs0qveuL/rZtfEp/M
+tNImUXzK/aRLS/KOmohOAHK4APfBG9pRZP0ZOJ76XZUQScy+xFikD5Ulg0EFgJ7PRprZym97FlT
PpCT/IM9wVtV+Jq8pjmXog3QgfGJNzmPGFo51wVIqmMcZ/a3IvWeyaIvFdf+gdvkvJ0yUJSBqD0K
bu5p2odHX0Mm6APmGTmAswyyfj7bzWTw/mMDSLAvx677yNvKOqVc77ejF0xkbGXxEkcuSMumIfzK
Xr/0GUpUhCCT4LKi100nl4kyB7Ab3I1x9R9HQ4imLWbkm4B9fpb/wrLcsOUlyAVQA2LCu4oHb4Nb
ebPoZ82C0D+xdSAIhnOzTYuXNvXbhyDgRC6cBoUEMOezDyzR+XLx6p1WY3tfij66i8R5xYrcH2X/
XSsTXYij6NZ5pDhNH3HdvUHfnMnxTl/gqZ1NF7q/vLo0x2zsWkJKbOb6gANQFWCifKd+8byBDpC9
MrwZ2q8tHp0BOmOQnH1spcgqdDVA2B+4affsWW1NUNXYY7C285KZpLYerab/WRYDoLGoYveZggBu
x/Sb8tSb43lfYV1mZ9OTQPEWtjS9O+mtHdjfrSEcjmUufI7ppXpj13AQ/MnOIk3fxrjYe70VfhYl
UKPM/5PGVHxNtTjD45rfJ73zybhEHLgv3Mi6dY5jeA0Qmz1h5Pw3+Hm09UY8IEWHET2skt8kmUlj
TxgZpvQqWdGf57ks974CFFUFaXH592MceYMk2/SVUbsyMdVL6GCoK2xpX9y2Jn2T2m8LVuUt64bg
op7YLsyiAWXxw3vrzfHhnwBRKY5t2PMl/4mrY4dvUd96j6KKz7ARlq3r2cPGzUe2KroGwuhhEzDW
AV9iCFqMqT5Um6nvAtYw6T2QC/ch/CTrugaIMyuStYkJD3g6FjwdxWUq8QYw7OxTGgsbjGL7yqXw
ZESSPOMO4aizGMEhAzghqA9J8HeqncNT0mzTqEMq7ygPoOsInQa75aJwEaj0Q1SIwWogDaDT7MQE
ER3CCOKv6dnLG5ekKAVml6ljh6dqOt2GsMFlheEJDNNTDRNldcpTg6dzXhX/I+k8tuRGriD6RXkO
Eh7b8qar2htyg9Mkh7AJn0gAX68LaiGK1Iw4nCqYfPEibgh60kp+U+NDTcSq9TnlSMlIavgrg5Wd
llooy/lXOPXWtTVcYcLp6ZktivZQoc2t2EjNjuvRSl9Uz1ErtAd3k/cD5KAqfF88smPFVGA6q94w
vb42cPVsRlVWXj7IYG6HdmBbEeDVhvVLtya1UPEQ4CJseBZrl5VgLV/TNPxUbgDxOHHem2jLOZL8
WI4z1uEovGEYBD3/wLNt/kM/Em5D8vfVFkezRxRDhywJsFxmpj6kDQRexEx3Y4/FdcCGsSGwvWbV
QjizrTvvKa3AMNA5z5zTCNVCAUl2Zkr/6yvsT2S7zZQlB+og0CdxMnPRTduworh07Nl68Tj9b4bN
v+4zmctea0TwWIS/GIgPo193aLU0PE5tc8n0awrjCiM00KEsVRSENTsZIS4WE864IkH9tXinT7QT
PqjIHbZdqxBORY0FklLjha3fs7Wy6Y2uYnyp8qlgOXWoZCR3Q7fV48ymDvvyDhrWDiZJfZ20jB/9
rJw2FvI4wZXygSTUdg7QCtvA/xxEfFnwzD5HaBX7BDLeIWitnWzrK8w2eo+Tprk0unipjXvvDSfF
aQjNcWySt2lIIJgS5npzvB7IjWvvdKkZ4JjX2LTWWB5We280uP/Fce09i8QKHghVyG05FHcuhQXX
TI03SxKFpf6927dOY+0JWuHisvNqlwu7I86B3821ZL4v5l+z3cYPva/OUeVQzjhb8mk9H6Gxf5tl
aglOSrlffHhPY0lUV7r2LcxoPR36DDj4wgvDMJ8Aw7SfC000rOCOIFkEc4MG3DuuZoJFE9cJw+qf
nEfwppzsHzZndRI5UBGy9I7kWNznIUQ2iKQ4qGQxe6/wKQ521WtiGEICHCYvTi/uiam+86UiN0qn
B8qxf4y45ffB6GI2R3U+8vj9tCndvJccWI7kTnnzlPw5w+nsjNFMWIyHgjH4VtqqOXPWCQGKVZj2
ZgQATvz51bH0sK3YdW6I6R69Lql/Zm/gZKez3VPeYyLypSP0bUpCriNOngzM9guzwKYdPB6sIZSx
JKvgteErgHVB4ZQBaFOUEttvltxKQrBteYnIiNxaF+d+oZ/rSqxFRFxQQ1e9Wlm21kin1imlqT5r
rBd2wnwhBnS16YAY2F1+VzN4n2Bprq220Mw99uGtQKfUrOWbpa0IAG1QOZlSOHfYLBzYafAqlryN
250TTP4B5SRm2WRiNrJD9BxVEoE8x0kM2pBAILr6lo7H6JiTU2qNpU/OtHyD3BH70WYrnlbsgS1O
odyFNlEqa4JBCEgkCSaHcYa1TtEwMaDJRRzHk9j+GSy+PCSBFdxceHI7vZKn7OpnPXqSOC62Ruz1
ulgwVwmruEUeLR9B771V/peLbeeapBiwcJnYj8Ivnrtwke8J/5IJS91rV6wPIjBsn7xD0EfVyYr8
X31mn5NYeTc3lvKAKPYvID08asYBHGYi3rk2YHon0MuL17/4FRxvhaGZL57Mb+v3x392kazj2+xm
7hbRTuu6eWEGoaQrDVpFDCNwtoNX8hKtm2PSVj/6kbj/2Gmm2AWmRdBA6gN3uIOacxlSPcFz+cUk
8HdwCuJPGIkgVkR4xUdBXfrvpUkmyt1Cf2+m+luMGjWqTVty+kWCockDhWhzqqeGgA7OtRUaC9Tr
oNGqo7h8GqIafPqIFxsXpWA5snS7qI/be5utRkagf0SmehT9ZNcWCaHThIWLZWO+SBX091ni/mEm
w/sCHMGqzaFSpX+YBvEzkkAcab6hvQzq48bnKH2Unnkql6g8xmCKhMGEG2ljb/q5/hGbPPpi9Uqm
0buLgIxY3yG7RDh455BGVWgunfz2ikk/VsSksMBFrFlGKhQK+VT6y3dathycimGn5zyFPxMQjwkf
M5ABhHRqsbdadaI1uDqqcMj3ukz6nxN9Vt7BOIX1Yyb/s4tm5zxnuGSk0u8O0dstisoaF4tvUcAC
AUk0vNJr8hYKzDfaLN7ZZhlDDrUMOcaxJ63oJlKVDpB9QG9h8+8xgrkkZm2y32RXcXy0r6zDI5YN
IZ/fYLG4dXhn6IbzeIc/DgpMYLH/Ip3yhIFguS7dtluc+hpqiqo8U5/A6jr3nmQjMYB3kaWf8Qjg
p8RFeJ1Q7hFvDYMuxi89uS3szZk1VGhDvsdetl3CklqwsrIOiV3hQYMMGaX4k3OxN86SfGfpd1s6
X4G0zUWO86li/QwS9K/FzHbrkOKyMGBmKNwdEqO99xMHoIAhYhHBncO+4OPsOBX4UjC1ld+jnv5y
f0zn2TePOCZZ4Et8ToSVAAj2HvaARF9Lz77Fc1UeirnzNoI012syeOdZ4P2a8zfZDOBq5hD0WJDt
hrzhXAI7Z5siKAJtPBGmxm27xqP/hZamySXD3uOE8xLs/MgNPFM9EW4LLA+P3bA45zrN3q3ce4v6
qrxaXohEWHZ4QxERsUUBNEoE1mhyrFciWs1WuM17pZi8dZb6h85Nvc0YmuRxzFRK0Vbsb6JkYs0g
2BWETIIakPltUONnbIb54FnUAljNok6eYu8RN7St4uO7TrNxtxjFWJBOXXORpdVcnPUHsBqgEQT/
4DD6s4xOdZdNDiYLwlut421KCt0iuvjssvXnI6OeY8iK1xxtv8ItfVlqBwJYqYdnO59POFV6PqmR
uFJJp7pf/Oo42bDS6bdg060DFdVbf5bj+Z906a76ZaTULuva6ATLwL0w6lUHSBo/PcWagXwQNTu2
m90ynSaHmcrkhmVN2PX5TWesA1iW8If3+u65VcV48jsP2JO+E3FtCIpgpFI2Cy+MynDXnITOvN5G
ZmYHOXaYCzybI4zj9D9L13P2o5bpDnpvhoaRvKmp/mxsUx7nAOO/5Mbc9CuHW6fOr9kf8g3qnjpU
7vfU9K9IqxiNWgfk59DzD8UtzVtXdvg9v+sKebnUICYtAJwvRo96nxOKprGs2iAAjY+hJ14ziwdw
DWhxZ3pAj6bYt5qndAq37MLL8GcyElI3NyuN1aNMmu6xz+FU2PbI0jbzHgfPQWOv/QutlTPjnPyF
Y6nDFquTR2hjBA+z/NYU5M17SWodQqw6YnSN+K6KiY5F87qkETri+tt0wd9RcjZP2oAG1YDzVd+P
h5H6N7BGYYf/gMNJoYon5WNZ8NfEXKID8cDK8yNosLHAuH8cW6+7dNgtSIjKwwQ9+UrPM8ZR/GaQ
FsjiGTLATpd0J9zwEOJXU+S/n82aV2EFTP+fZUwoJISKhxV3i38clhAmrCUKtGdq1Xo8FbzrvZD9
mv9LjPF8CNu+4azLFQ4zHEAwi4GpnLvjmLJhn+fmhBvv6AyOZOoDlGKaWTPrsJzCHO/w1N+2uU9g
satWsZIsBtlOuGJBZfaVhdUvgdd++fdDE6Vy7wTL79orX2cOXncBVBM/ENp6mhd/4NGyVAK27hQZ
Sb/FSZhx5rfElzjcwu6MItGcpyivzl1IMK0ar46nrFNJs9+RS/LJWyno/36wOntuNv9+ClgWEbS3
2HAX8RdkQmxxln2aWrh7ir3UxpDG3hVdQyLOS6yjrZDeIEBFZI1UunOT5Nlz5keMo88JXKQjSVC2
Qxb47CTEtLIKdfkSthdSWjCseq6WualucWU9WR5XZTUTpsds1GN5UXxosZNiNLXrzULq0QVeMdGm
90pooKHVp/vFcew5C/OjiuyHeaSPurMKSVGd+fDhaISLCneRFyExufVu1NW3y0fHJYVDJhBX5SZ3
ifV7F9qGUplFHyVRyI1vCn3t8BFe3fVnAQ0zXabEKVhdlv/8ll3IYztV5DVWF9TR79lUTD1Kby/t
cJfn5igJp9yTKPlhaeDMHqeCRcd/TB88rf8ZA1wRNVV6AO2QXwQnh6l96vI5QeFjmzXa6cO0utsY
B1JSQuykEj46PABGY0ujdm9LVfMxb3jpWlFwxQP6e8xnQe0JzyOENA7eteSvzc9Of9XKNefUQxgc
RpobY1ZXy7JQV56B61l/iFHVjiQWrkQNJtYCS7hTKRIrggYHzyDZLkXvn+ew83ku49hIglTeOf5i
4G9hmjcGKaLIivcl9gni9JIwZtFOZ3buBI1y/cBqAPhGCtO8xr6SNAQeB5ld2COYrWyxDClcGH7+
QAzmzXagfhX13O/kHN9A9X2NhALPCwzBdvn0anMc6I44AHaWm0X11UOlovV5Mb8hZ6oHkj7DcyrZ
5I4T9BwlMObhI8IHll8an9c9Muzewy+IrQheTNnj8MrGC7dufjYORJBWATAOUmxxhMbZyq83f8VA
06qrn3DkQzg6Zyzj0TrCfkeDeX8NB8CuRckNVFBqSh2p3VVn1XEWx2/xSLAGxQsRFT2KVZ1dsjsO
y8+oTBjGEuuGfeGtznEeJQJAjxad/2Z8zhp9uMRcWUG59Tr/0Uyah3uD5TgcbtNyC+wyOjgt81n5
EeeDubiZzfZ9RX7G7i/H4rVPjud7QCDaBoq5ANsu/M9ZFo9ZRGHVQDdONUnnVExLAxgB7kQ6xl/W
HL64Dv5n1GOCofn80wZhsNe+yzBEHy9by/JrMDZsGw/RH//mxIrZIYcVwazyKrAwrfLOvZ1ON7Cz
aK4ZClgKDWkLB4u7E3/EYaYyIhfdfEq9or4AXCPBbvUsnQkLHpr6D1VMsL8ynEUaXvrOjl1UaNQ7
q0Ev6vRawoTusm9HJIFgpPmkccLLbJv/6prZ0I0OrgMiEzfGHqGMxJIkdpEtXYDpqSu2afEVEbU6
2Mv6LIvmO4vL8UIHBQ1guXWZDKwiPBkn6AQuROSEJk3lXoL1VyH5o1PrTvfQ51U9+X61HtLOwMvM
88JsvBla/Ib4vg5zkDXL5hgYBRI4TU9qvc3aaKkoIXXSfUWzwiPgMiAFTkeaiX0Xr677JA3PBF70
y5Fmmccl0BjL2hYvPHmYc19zhbVBw+/eYTgql3MsayY62r72oT0GG7vM77YIh61usOy6ciRfH1V3
H6gKhmqGRACkD82YiZ00aXaiduSzm6tX7qkvzg/yuefgqqvk1qTen8bmGLpignyR9Y9GWOYcjfoN
3n29GWYc6rIl0WMF5YnG9X2ZJUCV8/RgdW13G8b+g1U2dgyyPmw+Y9L0Iwc9d9c3fEiTw7k28b/0
AocmJSzB2ZnDxyxfJ9ExDSNzPOPrKvy9F7O7lpOl93GZ/tGKdNro8b6U5i2Y04IsjaOPCDgJWPNw
eMYksM9lO9IGstA+i7x9XMT4mvvJJWdQ4CiWviV2yIstbb/8FJukDWwjZ5lC/Ztlpy3rDBUcPtMR
Fh6N8ZPBoc39N9M7tSs5Ed3N8EM5MeFKzGZbpSOPj9qj4AQmvUxyyjHZqRwH+JVHPdn/jZMaD/Pq
xy6IwO9Tz0rAWWEZcDVedMXjPcjJUQ3pwUD339JePd6trv6ZB7LeKEGCqrV0tuWLlG/hAIiVyoLz
opvx1ZrJFcVl3W+WSIMgphACcR+Y5YkH8vywJM/s1a+Jdr6WLEsPk1ExjLD90FJqma5T3GhRBlZL
HyFmdI7Y6P9TnrxZ4GTBezg+NG3pXwEfoW7yOMT9zesBdEE378axrG/5ADt59ijmU87vGHH8Tvns
1rNIH9WuA/orwUpepN27bY2kTkf1gYRM/yr6MoFSvFaEBcIqCGE426ekJjMZB1HEsBhepwwW68wy
YDusxrGqCcSmFKHZ48dOSJNR72U5q3sLeqzNrLUbB/CVxyIcmws4+CJKjjO7FIxtw4dFIASEbzHv
rIxTWay5Nrvmc3CtJ/4lxR7jPDwoR9yUGr59+HsHNy+TbZbFcm8JEFC5R99uN7cnSIstAocujwtH
VCxUlLFlyaUaQr7OcWWBSMZlCiS+gp4Ln73330UlH7Y7ciQWFKxxaT9obDv8Oy773qQ/3KZxAELW
x3QYvx1FdkBkDNWq1j/SpTfHRHvuta/8Qz+0LyLBhjP32T2ZsLdHAaqt5X5XffVD9uYedepMWNG+
J0PEVR6TIRv7/5acwgc3LUF08tBiawf62kKboV6ha7oMpI3hGLdmxWJP3ZRx0m3dADWEuEL97nHy
DYluGXyJFdiXYJTYjlFECjECc4lB6uRkKc2NdSYuAhzEvqNzeT9n9UMmlvJQKmTBEgi2qEn663BF
d8GlBnvpPzp5kZ8HD1iWkjiUbE9i6FrpMhJM4tEU/Vvb+tauGFgkoxpiAx/D9qkOm69C4rnIrQkL
gu9hDsLFCSP255iAtmlhJhyAzYGIXAHCWSlJJnJXqXFQ0DeHcusnEQ/EkfvIqvC2CkURJRxCTDhx
dQbJzuMbemnd0e3BHLBTRM+2JUh8Xk7Mcf5YCA4cEHf7XN/oKMCXaOE8sawH7DkVtko/JZVpDuzo
kAR0s/bNsb+ghgLHLfoLdg9unMKgwlreEV2dSIA13oDqOZcAw+hKPI1QdzFisHLvnPzYk/1pRPWj
LdVy7YsYyaVeQD3O/X6Ke29dnUJ1NUxP0uD0zJJHjnXBW//eruXAEUUHhdHmKcGsyQHd0htEERB3
lsb4ErVsNTEe6ih4djRwk8EDydjG0uDauGDV4ERdeN8QTx9GjhvIU8OBpIohE5f+tejFJbA24cdZ
XuqydyGl2GDa6bkgYl9Yd8mDVezyFhN8UdhfcWzZ28aZPgoNxGXOqYOwwz9V3f9cQANuU5eIGJPk
1iNrsXXiIgQwO+3KDnKiiCdOmXtVmZzzgXK2ecaU4/NObHxUG2SpFRbkT9vSm6oD1K0TEoE6kKPk
cu+ZqJJIb804/lSTIPfAIneXaaDlVFUMTfEjNPyWRXSrKvcXiGTnqZ90eFU9g0Ua1NvBp6KAdpWn
Rg/vSeNtMHL8dZyvl2bCVJz4wRNyabIKnlfEKfDNsJRmRfPPkFP4M0x4kkier16flf9TnqGSUOqo
lo+IGD+x/RLLTM96K4A2b89PjLLFDtOI2OrwA2OUxKvn47VbCye7CSnGz7zDkn9CWEaPdOdfYU4/
2r8fsM8o5r36Krs8P8f+tBvXt0iWZ39H12JxnnUW29UOarr97nq8peNMPbeRKVDcmFmyCjNAG+EI
VOPIMqpPht3Ug44NXD0d0X5xANLRCQ8h/5m6fXPUfrut3XyfOvz72fRic5TR6SuVChFa5Kb+951m
FY/UYJq3oehHll91cTYtY8uELdhgYqdhh4RrCZy46/SboOghSbnMA6sgXRjzepF52x4S+IzbkQyd
iMiTJRzNS00RWp2rX141/DAtSeUWCOGt4B2yTMHPMaf7wtH407wqJsgaRXvWE6A+LeY0ANrS3Q9i
r/pG7Bm1sn1Ty1NmTeszES5I1mLeJ6I9L8CokNoORZaxjhUh786CP041zb/VQIa0dctL6XTxRnYh
pgu4mSiq8142LMCXaPpgmTJjQuLzIS7S8MwgeglI1o/kdurxZZSQjeFQHYEuKeDwQINN1ckTF4o5
1E5MaYe/2ISZWgQJ/soD8PJf3Bwv8wy9xe9/VdHQwoNS3MXhgmcOdjJLiT2kGWuD+eTTJHy6+NyI
DfCpALdJHnXt0clOtvzYhJDdeIW/x5j+rkBfsBfLgbsWa1SxS8fgHXn/MFccIXwLyhBMKkYMDrxl
H+wVuDecaazPBU4m7yeQOW5+7wsglv0JyPgGZ/NRWoR+q0X8mXlWZRFWHj5ss7GjRdHBiW6dsYCm
uwxQl8Xi2+K3skggKVLitdc/+uGCvBzbf+eQEEKTtmdn6FvwRKPYuFF2b30MJxHbnLlmUVcoPKjA
UqtN4+0qhLDGfA+CcHSQJhGJdSdj4xl/LRPp5kbYbyPtYEd2C4GvxAu8W+xMwXOJbLxF6kyxfKoH
fNt/Qo0bjZXLM93E3peVZ95GapIFTOAlfKmFTEP9mxBb+VTGQKNKR+7M0tVbkyU2PWm3Kher6poi
eQ/hQpMtm4G8zen9K9gRoU4FIzloT/KS6UvKyCX3LX/CrGNBahRqmayr09AzZXncs5tFcOAlfTB5
JNgySh/uU+P+EnWaH1SsqFg0GV4ZQS34yDUMlktRlRMPiG/inTts4rAsd0F0B0gqb1RubPx8kfci
aK8qrWgb6+icojHtFmEo2ceYjCGs8YBFosTtj+auJqrJK3fnG+9X24B/lxLKj6zUg/TS5taMYbFT
zvvY8cZh7wyCDo4WT9F5a1tWd1qcmQR6ND/4pitOo5OxeivbAEs7RCX+23Jd64CufEjq6IfdFZcu
Z8jUtU73kYbU0PLJGyEgJfSY9U376r40wuUfIAwLL986IMmqSwbn4NrQTNEVU35MJI98Ec+0xnpS
77MFt07auXRGIIKpruXYsXphOqwevKyJn/n4WEudfEmnO8vCsENYllOo8Vt7jPRNwRMySNyPDPBZ
ndVUA2AeOequ5KVC8pyXamh2Vp2TrUqir5bEWkayWtiVg1GAdscGEsVJ+Ih2IXabk0vEksWOR3Vk
RPMZCgGlPoyrdUmGtnJPvLrgdoDrn8nPMN3fhrYJbqj0zbGKuBMs0TzbFh+bDXwZ8IrfwMfKfg7Z
Ch4PrU+2FVQzErWjk8cOj2jwAc1NAq6fyQFuyuWVrrd9ZLLlHSLOQ8ANd+SITilTgwsC5E9gXYVT
q0sVQcUm8Q9ToaTQngqZeB7YVtL68OGZ6CE1+L0IDAd5Rani6P+gk8rexrlFDESvuVaMhnZc3qbM
i/ZBamOOHc9D0LLJoq8s5GGxp/RFR5J1hCkf8iz7z/dsIld+eevoIdw1JO23li2IZza1xUs7fiCe
yCFqls2hTreh4WDawH48G989DeTm6xzWG17f/tQEQULAIXly47QiJguvhKDUVuBXv+pS/M5bFiQt
toMNB3H2k9J7TlUHKCbDuxkzS0ftw1w7chu2wOmdmgdbvjTtselmXt/ONN4C6eKDT+JT7gKd9XgE
2DnMu3QwQOpYNSjXAW9WLdmzNqydfcqxyYYBLeQEQ/3g2Pw0q9koIpBa6JiAOg2vB3fxKFioTtJu
g12ZCiKMBjYdLLd/DakmiEYC9bzYhVQkyJqUvmMnbDFWJu2jX7MCcNoHO2cyMaIgA1npUzUFv5sC
wDQg8I12OevjTFqOMgUEGUF94eREDmC24l8yJhBJoy5m6mHqoCmFF3a97wza5Ski+ci2EhmnQ5PQ
ncEB4OXyE+dgfTC2+A67xjvhgwZSSjcl2rKhCgWhCSOawo+I+DQ4+m/RpGdnYhAPgAZxJPqB58y6
exhVNl3RUzlSVHcSGSewsD6XiGMdWVUTqUraO9nRC3VAD1IFy7M9VJc5hJyZtaw2ffRxLt8Z1dZP
bpODK1Lidz8lwXBSs/+tXP587jQduDUe64bZZ8nnr3xqjxrXZqPIDaRqoq21Aa3HC+OHyJevMuHo
ZbfMOMtIQMVL7R6ZqMz2OfQBVi/VNukQeYsxRRWrPfsqUk0jKANIXcAMatOo2CaIEal235zld7lY
9GoQVTAW4Z8mNyi3/ryzRwlz+a1zYw2IjNZRgQRzGYbyiMBDDddUcskNb9kaBSy0e7akQcK16g47
4s+haNiL1d1hwU3Sazu6JgIPhayXy4wtBaH7tKjB7GncAWEaD4cx5vtxZ+46S2S0ejnTq9Nbf6dJ
mLe8kC/Sws2cBPLL0068TcCn7WaCmrwOBmfnzMJlN+STduISqNr800bJipzUYHza6WvPmejUyuaW
uaHBh1cVoPo6qC/5M02I6YPfDPrsrFbPDOcS3l33Ak8U23fs/q6DPN4T0UHyi46qlwCfZhxgEVmC
bDeu4dEFOOQdyryD02TDlw6PJUbWNJFgK1GuG4tAnrzoI4PVdCZLMx6wijDqIc3wcC7/y9tm3cqB
HgFJjiBL0pLE8Bit7uZ3IZ1XvFnEliZN6BkbbeS3085qJcdw3/ZOs+m/Ah/NCKz1puun4o0cU4OY
aqbEnH0vt9kdQ3QbLC1YTC9sh7Gu0FQeXt1Bvjk1qKo6QoiK5+7RbfqDN4XqzR9i2OY2oydHavb1
AAXHGptFsISI5qr9SKhU3MVUBt7zaTgYCKbnZJ7qjajly4A6/gKaiW18CcMBcMlReYYtXEWMlVdj
9FxYFJiGRDsWhzXLMur2JWBxO03Mj76P1ULRL7YPkvq5tC3Ac8xkqx+FTAdut9z0v+cettSMtfZE
NyIv0TIMH+y6oREn/Vh4pTzigPmTBMQPqsjOX81E76AfF+di8p6SOC2Oxm45R1dswUan0Q8uXxG5
mO7qkpIJtT5oZOv30rH2o1Uz4lb1UwGD+MqKRaMCvhm8ibcyitENBi9lY2kfQu0Gp3YMWaZn0WFu
07/0HVn4n4Xe6oVJn5PRZzeCSEF7eyoMByql+ZQZENhMcPzj7/TuAXnDXe18xyCkD07gcVMILMNZ
njuvbF6H/VLM9VmQcoQYk/Ha0HDwM2a7wg/FzvEE9B1Jd1FEaD8bWeCJAheeX3v7GFPaQdbUvrDC
+etXbDyz1L2MC+ujyE0A4he/kNBprvWjuyw5pLBxviEg+7vQN7jnf/cOVYVdVBwmTuNhdHTxe7+n
7A3OJUH+TeZ9qKJ3XyK6NzZ9ascHsmywKzwIOr7rfmFHPXeWbR2CkLIICoa5k+jc6N32acixVNhO
T6pQvqmyrIm0NfxfITbzJdVQmhTAX+oeOKjYELyjadwvQj06RQDZYFnl39kF4527EFftl+hZxwWE
Sp190AgLey5lfGYUvMB1S/e4rLqXKas/0KA/00njBup4nRr1ZvnROqQI1sAAILihUWpAFlDKQ/mP
Q4GBcfrX2C+rQ+DAm8U3zna/hQmkeczMZcbNE9BvCCMq5JC4mIuvg5uayvVLJg0Ttg0OKkG4bPD1
Q9c2KbZI66wH0NS9u2yG4mNAjQff2R8ypxhOQsTfnRPmW9AAGCddUloN7oV9aD5nihm3iKr2Pg3R
sePmzTIi/CznlRoOk43nPWuUBp/JbqbCpRstthB2cRVEsJFWxM3Vs3dl1yivRSXOVVTR0j1hLYoD
969D8O3ee2QQuYSKN2fwLg6Jo12a3Sqbsch0cFtFS5OlYX4kY/XDVkn+wYtAD+bclpH/BYyVlKCX
spFy/8OC2Z6Svosfx678LJhlI2xlfIMpeQTuryvQaCwYVL7pxH2iBg4NIFjMSQr9XSzQwgyYa44o
/XBTlKHcNOUiW4Z+4jsLentfeW9hTS/CQvnZEKVPS72yWDT4hbFn9CQAT1MSNKe6Ko72HD9ORel+
RkF6MmvvTERhzdzB0etY8PJLDyVduRWGBhD9o9OnB298LD2Yz1ZFUAjL++rVxX4bZg4M46NTOtCg
Glrx7ADEUqNtCC8hfsyWLmpL+ay9WwKUeYm9OeVAFiWYchu8tT5rBZmZZiMW9J2lKwQi6/jUVfZF
5VQMSw3WnyKyhL8ZvHJpkFrBXpF27y3SktTp7bFHyWPUJb8MlaJdh86If17Enb4vdfTu4uln+4Uv
IHAnJKCcgd+pqPK0yBy7883wcMSzTAsblT8dZTJtNuxsi4BVOPDQ4fU4+1GwyXSndrPdNVdMwioD
Pu/ZzQlQcPaRAwPMI4J6LJvEI0MOqTNI5iF6F0vl6AEnOAOgW2O37jpkdyN+pETlNg0KwyHM3mgo
wKM3OO+QcMC2BgYihYP4UHkvzpoLDUbUOtLeBXJq1O5aamWboG8uQ5MdY5qLDlEQPNMnWm4FW7Et
qwskB8l7wJqw4Qvm8CTl5siyW5vK4OY37ZPVIsj4C+cygPOUomPtR4cEuEMh5RnTDN9gmaT7cKZh
uWZxDYTDKhGFSOL7ZHpPmNlwoUwXdv9UFxTesrLvM9xqLTMMxuExtKgahUnER1rs5iPjIRTc9YeA
8kpm+/Wnc+dUy1Yg3eecp09xPVaXaZ4hm6fFG3Qe9QCz5wXTuY954x+rB9hwUhbtK/NVfFGRwCTZ
/QioBYKg7/enwiZmAr7oCDSmOATL/Hdi/Xu3nNacSby+ZwEWkNqXmCfYVRsi2mM2IPUAVUZK8siS
kbOar/nMS7tPxuvY4O1z4t8wec22qFLsmZxLTmgqgDOhnRMtOAp3MNcaWzbzRQxYq8Qsk6dAfpCf
0m0U22pnFWVzdaexwLvOUpqv2n70epwauhku9HQ6//+hsqVzwfrIcvTf//jv12lNIWJaQFhdF5ap
3+f7ybOA3SoOmjM5mZNLehS3dnatxzi7/vuZndNsZw/v+ZRnVw7kMDjmegAEbJi1eZdtYqS2V4Wf
fqthaJMhX9DUDXxtpw3ZNZRHiwmpUPSRY18Cl+t7z7VHkxIElk3lcwZDORxIxowVzUDZUyur7Mlv
XkU6VnuXEmdo6/7NwH449SstSQQFF8kUXmzPZp/B9V2F4jVyi+5lcekbXJoB7cf2MOWOxcmuxera
L/W9qxW+mgnqFtVnPGaMpEuA8uANW5RyI5uF/kAb8EUrcpRB40N+XMjcATPv9pUAnZOJWxSvJhC2
Xf0K//Q4U96D/Nfih93JWtOQwxy8ipYVsK9IJLejWC1O01MIPBOgeEJRRkld/Mz9ESwR2JzO1FT1
+O9G+czaqfMwl179piJ2YUORf7NT9AiXT/4T87//NKMSHUbL2k9zGrJo1bTKrkwIV7DPbgAmNdaj
syic3F7OaCubNX+5bAvPt9/8yqZIy8PeL3hC3buAxwbHCsBRNn6R4bFNB+8zYAMGqS/fNRWMeP7m
kkE6mc9tL/44668WSJjG7f/H2HktyY1lWfZX0vJ5UA11Ido668G1DncPQfECIyNIaK3x9bMuglNV
ZJqx5wXmIoL0gANXnLP32kfPlNW7MX5T1bD54gXVlyy+OEVdbgei7jatIkc94Q4oCO/QgtOrnKxr
Nf7UKQGBGpdEdeGat+NjXpgNzu7wEwtyjIWugj6+onpdM9goELh2VsywEoWguAojO7uWvs+zpD5m
aB51n/xqFwQaRYCc0LlEwAyFRFfXEbMrSSpDv1Mbrs0xZY3ShINFlzT/4ovBfpqkhHVUR20z1aSz
uiYVBCqjr0CWpqdYh0+i+cMzMltkyAif6ZI1q1AxIKqlLcyiyP44aDWrl8jeknHsgJl6oU6jrcDa
FrQ2UJ0ayFgXKhwOekT6FurLvRzx9ZV6uGf9cnM7PGpRZrwhq8PU3bbxDaeHKQVW0Co0sY3ZBV5K
k+8VURUJuRCCRy819l7wkHSTuKQ+xTpb5lHlWkDeTMyAEuauuWyQBQfQoD/gajk1mlNuKeou8nZo
7p1Ib7DNm23NXv+AYDva2qYCdI+dQqzjj28G3O4QoiFGssjT3ZB5Qe50VX/cVaYFakZIHdtgJaem
hkY0evXOG6FHlHGH7l3P/JOVvYVsU5dGo5VrujiyDaBdx8weFwP6zRVBbJQ7PaNdd0EEodJkZQJG
Bh0H9vBmnL6BmlvaseGtdfrAkQLsUe4f9e5UKFcvN/wHzpBKcN5dR7Gzsqg7rHP/2ni9dVGqIFlF
uNCWnprWO4oaWwztOtcVNg5kg9HDfNDGmoDzijp/gjcBwVmx95yb5qLStKaQEAokFdzFsDo7VAH4
JdSDUzcHtxmcc07RFpnEsUCPPOHrOtZRExx9x2NSAOHIWNivBoFAox3e2kavTgT4bSni7It6gF1L
EAt1SCBcToRFv4usvca+b6212AYqQl2qwQqA4Th4ReC+7MRIzNJQ2p+E5yrXsIh2TFj6fcqUI1CV
/t73+sQSz6y2BklkK9+A8IJirNx6LpcDSAaUC+gnaIlQCOvY+6YCewVtWF2f7mY9YpfzGJsqfbQ+
V1yHZtdET316Ji69OsAeWSgVqAkIKtnBaSDTpEr/6OnjBKpSj04gr1Y5izR6VSY8CchUeRiNN8/k
lg1YCybxUL4g/lKYdJzuEhSmeGCKgJ0knyLaopATIvmiDfY2BnCiDKcVh/mRnk3DvnYOhf7RZsA/
t6ALRR4az71LCebZU3Rqa6Y3PhidLJpEX9TU7BgMELj1rok7BtoGIzNtkH1DVfta5wUhHo0tSPlh
m03Bxj8aLsFzQyfu1RBn31sk+FFIWg/MJmIb0uFTWY7pgxuCFx4wXzUDtqQMSatlPRHXu7CTvl2T
gOcAdQcqEDJ7UcvASJyzpTSLcDqyiMQRlGMB6OzktSncjwTaIC1USOepiJMIogV9xIK8xTx7LcON
TkqMoTv4a2AQbnpbsCMr+2wrkMbAdQSupSaQeIbBO/eGVm0iM6d4H1URMSscIHYsSzBw2mQes6bH
kEiMFBKz4LkuYJe4GvgadFaHrnY+6znkPRYexsIY8a3nafUYSzzLOLTqkk1RvGSKOY7q5B0CCceJ
fAHkYlR2Lah5NtTt3u+DS9EE+BcMUZ7rEHNjT8YR+1IFAZerjqcoCjw6Es11THKbQiZOXIXm0Nkx
vPME8WRvtzeFwgbQvUtd8V1rsaDT3jUWN6zmgkWZsrPgBOzBht+ASFi4uuvhAI7pRRcgmVTQM/oE
ODAmGwoaZf3ANnlZizp8svUWTqBO8y8j4jxSEpJ2ibRQ4uTKnJxc4VYsu0ytDxnBJ0INGsje9Ap8
H79MmYI1qlTQZJOoXuuoVDcBbVWiiEF1QPI5iZXP1vUIBwsgForoda1EnM32Ru9yPGINa04AqXRW
kURTKYAQz4mCMlMzexBSMr/dgM+5EiU4I13v7U2loutAf5udJ+oz1Nc8ituqe21ZbW/ngEec+iWo
zfweuWG2C+02PlsBQedkamxhNuRHz10qltHuiBjbCO8VAYt5IAoYWvzE7HRsQCMeCuoUWqP3p0YG
K6PTzjboDYjQAyV+VOdDan8esNFt7ML1jvNhCnqFoQOVTskEvQq/Iufw93kdftRaL7oKY3hz6Jii
mcRcOA6yJu4H+npIQbFlXVqfFZsNHgDTbewZT5mKc99GwzSwRYL5gv4PN45GOh290ZRKuAHGWiAx
ryJGX8IVkuN8wCeWHKGG0PKeH84vmv7wGbAQTIIZowRQ6ehiHDzq+j6YLOJK5BNPvjz/QNCscie3
yRfLQ4dCqgQXwHA9jvTGjmODFKcIrae0SfLjfErnRywj2b3MzzOvSqm3sUBqEY2kqDTGusuIE6lp
tIYYrZbOZO7aGoqBDyIS6KvU6iV194nC6CsUdKJWnOS7RuDCDrDNrpLepGCsUKrbzkfV0/sj9w7L
4kK+MT+3K6xNZczJT8tiOKYSaVWV+sm2lHFHI5GFUScI0nbjXaQiw9bG9HmM3Zsn42xGcuvo89Xn
oqpOOhywvVcp9TmmKbMmIC1bUqorLyGZDKIo0nWu5TelQhVDoaaE2FPZX3S2ALsi7p+ckgcuCgaN
VuiZvzBHr4KnIyIwZ05dfY9eLTwYHdC3N4wIrFNi58BtWBzJIwK0YfI1TMWtaOpqB2VhHKxuJ4CT
DYPIt30FzFx+Xe4OJVV0TOSPz7/TDrAWl/NDI46NA2U12GHZdECZC/3F7/SdjQwvNUJqFUyS7CXa
pzAOASYFx65koibOVQFFwqNR6vlxdNCSlsLv+RBY+o9Haoc9q7NLWRnxDjrtOyDcdLU90+BqZQZH
EccbaV3ewxiWBGknxCWpxngwmzdVUqkSK0FAR/V+QVTeIWXZtgsGFusAA3aEJONDMbNWo7teoQdA
lolNizCfhRs2+jrsYQdqFAXpONvUtAwrDy9TBuMiQgn5H685BrE67NyJSS5ok7O3A1pDuy5IECJ4
aeac/32wKxYsE8uXtZUkL1bXU2tK3HNvd0hi5KP5MMqnCPWq0CjeX8HejDYLa9+Cjfqtzq1tR50d
veNGuH2+N0sj3HB+COaxwq2RVSBt5f+EdGvCaWdzHm2nfpokSyil3w4MDvXyYv5/qsw8tKqIj9zb
JBQis6kBWKPWrpVzYqVvhdEB9peiPRYRvqTFZ3u/+15V9bNewm0byuSrOpj70X1C2a18niwqQgRt
PVruyO60d15rC36g0YTth9gqK1R9ofNIBU5fqVb7AkmjOya9A6/XKutbVmr3NCXM1AzrANCM3i26
ADdrb+Fj7N2qPBBGOO0z0dVHu48xqyYJPtd8T+7pcJGM24Ol9Lid2FkaY1IRLva9o2C9c6RTCE4b
Mvw8UC+9izquyTODQqSZb1wjg5HIKMgI2KTJTpYJQtujvNNsdOI8ocTZCr1/CFEaZ/+i35UKRrGX
4NmC5hBy9vo0ObIBEVsC72lYeYm/U9walEnlLZVM/ZR9TPvoW5qRKtQ7MCBbajiLtkCki3kW7nsx
5ltzCG6aYeSg6zoNHQ06i5H/N+x7B+aYbi5ytXBBbeL8V8sYhV0DOE7tPbw4E7h0K+mfYlJW8DU8
6uXYP5W98kZd22F84q1OCiM9GvJriFb7sorHJ9WZwh2dB3J6LWN4YsUWk+Wevvoi8jZlGUMnZGtz
s1RpQq+SbaYCTvFpRDKzcqjiPETtHilb1GDqLZOHFi7TYmizBM1FMLJeom2lGtV3rdesdamR2zuF
16a2y+voNsVtPoCxRgabjQ/zszjzudg99c7SF9cHEL1tbYk3Pwp6Bo8UGE/a15J99CTM3D6X7mif
50fzgXUlDmvNvv77dZXxeiAV/hRMbPEIgmzZf5RofGznrIfZZ8LGMLfIG6Zs9YlRhThDkhOTi065
ec/26JIn2C51j4ZbGSb9US95YBblYT7QFMGU3JYRAPtqogYp3SSaqnHq9XabZm+0F8cTdiLKMI7W
eQcTrCRdrODMQBOtG93ECYXacVW0uONC5Zs+RuISGEiMMKzvdXZDJ1WFIN1aOP0AqQfnfKIQp5kl
UqoioGFsDmIZyzecYc1m5uo4g06N2nwcAWxsLfXAgj5bOQHRxZkRP4J3Ay2lo7nR6y8u99JqaImu
VA367JZd1ijH+hYTIdAr0ykOthd+LVySpsgD6o9od/tjF6pvg51Th5/Ge1xnaGWUrrcohNPlKBrC
WCyrqna1atGDbh0TDxXBJmMe5BgWJqs4CfJ3TmZgmtTqmEhdajexqbM6ZSrymwqgiywXzofAMX48
mp82lNAwJKjGMktBnLOOxWpmi3xXYENeuT6gYNh5G89S3xq3VvbUbqIVqX+b0QF1AIDoi2JhhPbQ
UqSTufjzj//65//81+vw3/63/IpKgIDF+p//w/NXltcQVYPml6f/3K3v6/k3/vUTP//8P7ff8ssX
QrR++0Pnx83Trz8gP8a//lH+2x8fa/Wl+fLTk3XWhM14a79V4/1b3SbN/AH4A+RP/v+++ce3+V95
Gotvf/35Cieskf+aD5b9zx9v7d/++lOz7fkMvZ8g+e//eFP+hX/9ecmr/sv4t1/49qVu/vrT0P6h
0rq0HBf+Li4Xy/zzj/6bfMf8Bw5t0BiqK+MjdVXT//yDxNgm+OtPW/uHxi+orkPAgUkjlV8iNkK+
Jex/uDZtXJtOJspJR3f+/H9/+E/f3L+/yT+yNr3m4Itq/hJ+/I/i/RuWf5mF1x9poKoKy5afxHYt
3n/9cgejIH/8/9itYaReXgDcdbvP1gSZeKVvdcAEBg0msntw3A1U/B8mfErg2Cg02366cQhCPQUl
Nr7Bmh7UKjOeLbDDdMZoJiHU0d+fTgQDrrNiTA8FC6AbtLgYJ+6QrCZTXA1ML1c2ExdTpw0D0MVj
y0+CEdWyjzr9x8OEjJZwCO0UaED9TCzJV6cmPrnPSrr88rcdFeo9RvroxUCVx6zN6ERziYk1rI9x
o0bYBKhvh2n1ZDmsHKTdcdd0JtCrNA2SNTaP+uaQqYJfQ7IljIFgQjV4VGUv0S2iRUtV9RHwO0Ae
2KcrogJh4UVT+lop7dbrivZDYnyh3cz+stKiU64OOAGjr+EY5JcsQhqmOzQXBHbGS+tO96HycR6m
5qkvhPpopsrJ0aZN4U34Y+QBe8ABsg8fD50ORWrqDs6aYtokc4yYpi05FzRyLgAbYx6l+N0dik9m
UC/LBnpc5RNo41PeJ+uBjpH8HlDK2ntHyzoap8NDlaO+IvmxhWQ1fUdHCaXeBlZRyu85avWl0VXx
2iuq4BH9Mbz60F4WWBzPGYqPbdLedS7N3YS2hHxbZcJlDtdG13XlWrLi2EQQzE5Ym/V96zvBPlca
f/kfd9aPC/inC1Yz/nbB2lyvcL8109BtQ1V/vmDVSTaNx0CsULGLc1vSEsbtUh+j1Mo/JI57QFW6
0BwT+vv8RQdWom48fcIwGTrlyoxN7TgfJlrbRy1GEFPBEdi5Y/XSYjg4EbMRnUwrM5/poY/NN8hg
EXM14/8C5BbxA7BwYM15lqTrAP+ZHMySyOYcQK2SM1LAqDtqXkI2SlnVD91rkdTaqWPxscfuf9OC
yb3WOsxUzk6GzLcrsbbxNE8A8/lBHS/wQ7UrqiPefppw2QDajdzDfIF46jhxp6TlJzudlBNCx3wH
WrHasduj0tFJE62MWsnzTltBrMfX4dZi1dq9w4KIuzSkQIC7d+3EwEMRRAGlmr/73G30nWgrIG1I
ig3mHgO0Dp/oOtbBqsXdcqrlgaR6Cfch2GjQDHjAg/8yVIqNIr+gJh1WwQu9KRKz3E1CBFnMxRWz
AXYOXW6cNAQQGm3VDOYmuo+VPxIK7cplAJ/KN1pj5wZ+/JTp7oPPPmtdmONwrecvsaCfjgp99J4I
6VqSuXDnfqOMV4TrwNPKS1vlLuYRFP8EIe49U338/WWn6+6vl53GMK7bwlLJZlPxG/182aEEyADB
I+qEE/g6D4uW00QrawoytIOq2PWaUBYWUvZrhB8St6bxPGog1o0GGCsUyIx8XzmYERogLUrWqZHn
c36JjSPKGpeCtshU43lyMVpr6tM8joqEyLeF7bJfL8UNxHlzb5yOXAZ7REBhGBYB7aFd3YwkFDJu
/QP2veFsuG25RVjGdrYMdyHa+mVR5s3dakITFqMTnPIKlXM6RogrKdM1qcKpzkJQS4DgNy3IqCtU
+HuNMmipju6tq2GmJ2klAJ3Le8suaOwA2ErocvnGcxNLSUFyHm1U+KyGG+xinnb3JusSCYN0Gyd5
DajiTgMF0fePjp6xX/YEYiXCnDB+yYFsqPFg+MN3lsHuC/LyYvn+9UMr95dAGKkOs08+KAqRFjWp
q5GTXuErEW7v+sWa2enlx+iJfWRX0Uw8FvKAU8eGj1roO7OA5hiF0YOmhazv2+yqp7HxoUqKi81A
ae4nAZ15voXgu2Ftx4sSDuFwN7DB2U0QnOcDft7d+60p/635n1CIAF+nVkVfucounVO8WQ6iVLLO
7YvSGaq1jYZB26rmRPO0s9UzbAriHS3tKY7tZO04YG/gKbBFU8n1GATSrhG7R9prTMdyIG8DAEKZ
VO7FE5OegGWM3ss/lno/YN7skpXm6cEDQTj4NcKXcqjEI+MPKUKmzRgSjBOpYRmkLsKzVVzRYsXd
iStHjmZJCzlTbynTN1VJHAKL7mExoUhb5wPqbz+S1HDK5drUf1V7ncmmaz8GLOGRQI36tYDfjaHB
K7YycL1b4KB7SvuQkAuuIVo7upSPSnGjHZ4o0EyXKiTQDBnQuJviLLvS4nHXiVu+iMJ+SEzXP2dV
NOxDpb+930c0/3Cd9NXJ76Ng7Q22vQE15y3x89pbUZAS/D7WzxeRT8d426Yeawq17N+SzID5rIh0
Udmd8cHwCSeG/ADsrVuGBR4c9pTMn4pi9TtTK6sNTYB+Z0QZ5B7utjW/30PhE5BmYpgdhk3VdxRZ
AGKg+tAV0igl7wBj1F5ae3QuukAFIXgW0wnlswqPRq7WkKrdTxr7eQ4qCdWUItgM/36UMuUg9NNi
TlNtx1Ady3Qd13BcVpT/uZgz0Q4gQx+8FVJ8+D4GhhZ7VKPNPJKQ8vjj6XxSbZ1hM4lJAScNEYGF
vUmG8ovn2AVtO/nawNmBQCBpfTPsE0PJeGiJ6CrcoqDv67flsakm0kCVpCBskKeIwaJl0pQKteqv
JeDGM1GOzEo2xEZ//NwO0zGNK+MBUd2hGKrm7nTJM+GIDaMiaOuq7pEgVAn7GG+k4EQVF2N3QSRk
6AQ09O0qv3gTxazfnzYW3X8/b4DdGdfR95kWcrefz5sTWEMm6I3SiqnhUCkGavgShb09NOh2LVoN
frVpsfuTFyb0T1YWix0SOe9iVQ6BUyFdQl2HyOa0CXesEa3KyuHC8vIGKX/dOytlANTTFSXqTiKJ
F7rrfQOsxowdUTZ51Ewsi7Zlao9+Htpb0B7GDhreg6rn7jU101NMH/3aBzjX+oBk0oqCOcvffR42
xcMY+AAutLomdTSm3jO09YNJy+ngG4V4/+Y1PziqiuQAy1lJPjNr173qE7HuXXwVaMmOVgHGfzbX
y4NW2G9R1uUb1DxEWGsj4Cc5QKPEvbLecM5D3lnbVq5pBsbI1fznz2dkPtBoe0hD1qJOW5IwpMYT
mcofKWgVR8Q22KjkGdbkQckxUvdYdHuj/Fiy7L8Ba6toDZF77Pp18zgBc8qDKycbWJs8pAJmiBcR
2tjlFNI85gG1rUJsO+PNcV39SD4HM/FYly4eEEdQVCIYEtvD17Yook0XYZLLcwNKX6qSb4DkzBMi
f3SdpHg0TGrrFRSF4/yaVmMuZtCfFvO7rU+kYphhylDy6CVry4paKUMf1KJIWbROwi4lLFHRKJpC
Cnwlhzh2PWrcNKvS4JfR/WsoUtOCVSLyDlJTS6isDIB0kw9cXJd5U9OVYftg5O4FtUL3ZMP+jl0S
EfrWM5Y+paYrNrjh+r6sIKdoeihhMQDmF+G1hYK0c6f8gXQxyVecbpW8HEg57B4y1x2uYWqh1UZI
s3Ywr1N3MoIrXeofh5idUFlO4UmMaYX2Ph4gOaT1rczZaRgGU4S8fmCptisBDWo3DyuTE3ypFOXc
R6l7Z0MV0TbPT5Xq6M/Q0XVi3TvBos9oj8pAeaS0VH8DqjS9KtrLvP9qbNrhec8E3uTkW1ic+mP3
r0fza43dKZsg1D68v4naaKgItVF1mFK+3tcPI8lUe2UkizKcNPOeiNe+DLInlTycQ95FrwmQoN3k
Im9LuWsL66vjKQGYfeytkABrY9XXBIoLv0pRZqCRFa6R4o2Gea9obbdpUi1f+X0YYxhB9IEmIXgc
jQ8F+bJ9+ZJPnX2ev7rI8R9pQELAlbOluoSNjajHE2+oCu09AP6vpHEBsXACBy1iSvlJsNJ/X7u7
SfClKPwUIVmcXdus8te22n8DaIDtgy1dG7bZU52oSGsL4xYm+TVqw5Gk2ZJGBOKDFfau7lJJhZDn
jwfXQlxlSanQ/LppYgvN2gZEt9WLXTNlLLlQG5PFql/xlOLz9BX8MKJGgRzb6VOP2WGvVgJUoUIz
9H1dVRfByNKjrm4jOJgNpiJMJbUQTwUm7sRjDdk2lbtSIIrdAt0lBMjubp3nsjy1u5QFCilJUaxG
h1iyuVVDqe/zo4wQkgOYNWLEy4CFZWM13VJ1iNFbkI+sb6uKXemkTuDXc9cel1Wa+M+Or9yK/NWQ
GzoMuT8OegGypG0Qo8u9/fxZ2c5pJDbLMaC6eUFJ+K9db2IrJoKkSN/kA0Sn1S5Ie1bqgDRRY2Ve
u0YfRnxs0zawz/IbmynvlpkYOsnMM2iYON6tcjPl1kAFZCu4qrBHnbywn45OMhtMu3zFLYS9NQ1H
Rs1KP8WKtY9ICzr5Ss2lapnRzonEXZErsskG/Rg7dQk+NJV9gN7ay4/mpQnsGslk+/chEOyCLAVq
x/xaF2vbIM1PQCLrnWXh9GELN2IvsUCFwS14qLTSegQotu9AfVwIefZQ3bbDOfvUG2DSuiSMD6Mv
SjoqJTD2WPOuwvkahZ9Yd4eEEUzty/sjS1uEY5w+mWICWFpGzcatmnrfEGMNJ42N53xobVLUpCA1
qbP9vG+1IEMt31fMRQLxet5ZiinB3aAZ1lUIzhJx14+YGkGL4uijjQtEtMFxSomDbyWx7PhqW0TK
6EFqXsycaERgCfiCEv0hZsBlNx1hsbSKW9R35l3j8hq1lFuH0nxaFZjuJ49Jjg7z/CjH0I+9W+48
eqLHVqmtYAsK2YIyPh1rhwI8fY4RwEgwYaNHeZt38WMeKfbGFjZEKgyKFYrlQWMkraT8D2kY/hH7
GVWqf2pZOkJvtciiagt3k1cVkvl6RCIVCtCPQ8lKQF79OMMeGxiE8VlVfONAMhmosMq8DdiqUIYB
2wujqjuYOX0O1nwPhHd3x/fz6LaIlKJg1Mj6I90Y3Jh2LbQ82bq9E2C2Km6+OVUnUYqz7flP0Fu9
23yAt3WDZtGddPkS8Y5YrWmJbYCerYOo7+/vBSfRDvwzemSfdTlR9yW1nIk+59K2hge7NFuUoQ0r
jJSE7KzNv5plj/rSUkGepWIkFDtO4Dy+VxMq27aI9XA6b5Oa5J40ciOsIdzYJGBSF5iL5WbGFydF
8beMpM4RbLX+XLTl9+ALi3JlZ1JWp5XkI5ZXcrNZh4X22BO9d4AKmQMJ6Rhi/PJAhC4g3izLSYep
BDYpt9rZGQbItHCBRqZedNQGGC9+OoKB+KpANzvPB1s1npIqMvdFELHdlgU7UwOWQimBCK/4c4gi
51PY9KB/gawsKFFZu8iNs5sRVh8VrWFrnQbWMYUCyVwWqqvfL1Et8csKVdaILWybwrW5V4T5S9WL
9JVSxFRxEFzskZp1B1d7y9CdKTD7OxuiaO2vGe1rSoxxJ4UQJNGGyo9apynocUHIvRrW8A16yHiF
PVccTIfoREOF3DJ67WOqZdlJFRnpQf24dzGpLjvVFFsfN+xjGjcPfZt4ezR2w1knU3S0cF+Q9jIZ
26otkOTP9YhiVN+LRXPFCCslNunR1uhCRp96bQBYWWb5Caz7B9ACbKaqEulNNVDUlIe6yp3tmA1v
lE5B2+gN5LkSW5OW0ULyuE2W7NqIzgAmdgkNYzt/91NY3onucZba5LDESlq9PcdEX1yEb3obS5a0
fv9daNqv2wU4LlitXNV12TPYmvilZk5DDF5JCxQQt3R/nHqzYoKx+yMwzWUaFS+dwuzfmCA4lChl
9Sb3xFEv4Xf+kF8seXGx3JbIGuTfDAG3yipIiI/c8/umQISfjfl6d9hyniJapRai24Ly4u59W42E
euvVenGytJxikaSxZ34QbxwAlruBJTVunBA2x6glyBUswmL1McDXm4gR5Q7r+/nQU7hek4u9FA0q
/7lCb1SKS7xe6WwTFKnWYGPNkYEUdT88ga2k8G+go2Rd0m9LIx7g5FLhnMd8lXrPOqMSvrFjM9rb
VhuvyNhTT4RTIovAln0ITe/pfexS4u6Jume+KFDT7vrGZsvSwZ97HzgyHG+AIfiYQwMQF0w4qGP5
1CQG4seFVlnNWyYrZtDmfS5ICiSJfBprxgNDubUPEqt+rnR1hTh6+FhrfrPHBbR4H9typ1tZmaro
C9E546FAm+X4prqnh9KzEeM26gzc04NXFp80GMb7gKUTU4BWMMQmINo7cUYn9jKv7+m1GviFFMpX
c6VFszpj3zE0uR7CxkUNhXCrecFXkrk+tNNIMI0aZNfI+PC/XJY6TaFfdv+aJXAvCdU2TQ173c+7
WCXIWUkTdAqEohoPqZTeEtCV71GbXOHmfivNLKWiV6S71IDbFpTdRCMmrY61psZ7BpXqqPrsP53C
OoeAeLET1B2xPiiXcKFwOKpaaL8/NNNJXb9vakQkXoYg9La6YOVRyiJLkIFMKfJPaur3l2bwyyup
GyW2FH38nOq3CbjNMo40mO4RWxwEgebWSIsCXL6ubMGzU1Sft0VtScLPNOIibnUFo/MgQ1soY+Ze
bOwnm5BQ0kVf88ow92blaPiBsi2J9vpiLiIRsYjKYcjMvYgKcQsF5mCLIL8hLh3rMBqeibXOwX0p
GjKH4+HW90enFt4RsM99Xj7W+pReYrA8tkNX2WeKu0Q9baF5pujG1tu4CLlXbq4lz++zxxicg7IA
JoE1m1x6ejqhOq1MjY3Ne/kbTwY6AHlhGc6l7zR/GZHuspln9/ngaE69hgJ0961Y3/SJ3R4itUp2
QyQB7xHgjbwtqKWM/PW5jztJbYPw0a93mTy7Adty0esakGGLuyES2YHoWa7YqXyoAKV9xN0whG7x
iWDl7EXJGv/uxc8V6xQFfT1gwIe5cFgXyGp/f30K7W+Xp06rk2aj0GzLxln98+VJ2KSdlLUgooTA
d0SRMKvsuMwPob2a2zU1q+kjtYKvk+oMx5FO2VnUwccsNl24kMCUo/JhPqPzoQduZXapc3IK6FwO
wQHA6frgYT4EhR1QZKKFQU9wWnR4w4+UxlKs/AXg9/lh7uk49OTuovVnpo6hA8nWG3R1lEXnelUR
9C4scg8pOl/UusqZUJQ2w3FSHamVq+t3MYbsx7U6sYSBXkpHugk8KwzZ3o82KyanOv7+RJp/a9lC
OmIGYu5xhWOr9i/TT2P6Jc7TPFmPjXdXOsruJVrOM9zE5BzW7TeochT/5Uvzm8IlRzLqTcQz/6pA
zo9qt2SLQeST3ze0aTJPBmE2zqoNvIsmV6fzQaQUC1SMWa3qsKPMUuVsVKGxrTVjWWgiPytEoNWe
BzW0y4BZiMylrNIrYu8Q5rAcG015aT0f6ECdAM41rT27PfWGDgkZPf3DWwwzcEWBNL0Djp9Wvd10
9z6wupU2Kdr/chH+vY1jyFa3Sl9dGI7pym78f1ZIXd/ypsa0WLWPhAMyO8ZmIVBfZ+Zjh5QK0akX
n9/HDK11H2jxfE8VqYerRPeEyw6uIqTgBcI+1IRldMnwNx/VDoftgvkYnLWKUgWm6doO6ZYaxZdU
C5SPgTaeNR005FwcHoVrrvNW//z760KX3/tP1V9DM5EayMWJppv63Or/z1Y+mxNYQrZ4b5z19iTo
A1NuGOmO0pamUvBtCu/0kM3vwkxfBsoIQVRsBSF+Nysy+hPKyCtxqpoYlbspDPE41saO6Lv+IbLs
4dBY09cxcdCQJzH9X7aKhLESZfj7P8P+dZxgfrVVCtm2bLcR1PnLVxSLQWprlGjzvnCySQB+iAbS
eKIBGsvsuvv3wWt0IEnel0LrvZPoTPtJI8yyqlYE+KXSMGOySUElLT0nWSOhAurz0MHmVBUGvN6k
DujVDu5wQqt3iu5mu8LJxotuOdEO2SlJFcU4XnoPsizWUnaQgXuOJ23YTY5ymc/cvG4qtRreqart
9cAsHWTzg73ysC2gKYjtvV4g/VXiHblR+UMXdz1FbXKr+iwpXjFrTBsF/8VRDVv9UAHDk0+i1nEJ
XcGag87/jGHQPc0bRlRcNIC9xFrZCB1PTWqf3lsfuaOZG1XViCDR9Vd9BFw21g6AIkinNCEx/19+
/z05vzYbKEi7BugPh1Q5VsPOL1sSUw8ASxFbu9HNNt/WropJpTIDC9EEQCqbJaXjQE8Jx5TcDjsV
8EwWddkFW4K+jI2Lae8wDzd6i9VZTQz3yTUIVkDEfNeG0n2KPPujVajeeX4vC0ZCWMZtwkl20f1/
rqORjUuZp8cBZTqSRsjPc0UMpDdaaGNa5xM2wVSrsyuBODBAOxyN5F3UDxFg8OX8tb8vBfLStB4Z
wUn27YJDbMZkLmotm4nA8oJLPBb0w+tW2c4FJLAXDdk30c3JVIgUc3v6feFnEjZ+iKZWevsi/Wyz
EN6TupIuRSGOXEHdnvDpftt7KvUT69BPxRuoDfdoOPlpXhOKEG7stSGiHQOheqTIom4ERaJPyDUE
O+Q61fXn9HHeANMD7bDmUVqOjHIxT9qaFmTbwoQ7Cmj0+++/7b+1SHCmq5qN7EI4lqUav+55nE4b
3CQrLaTMzStrS+/RpImw9zDKL4iCUP4vZWe2HLUSbdsvUoSalJR6rb51gw02vCgwG9T3vb7+DGVx
zt6YGxD3pcJlCIxVUmauteYckygCq33K3M046E69HnpzRDLtQ3DjXzuRbSX3QurFqi6a5tGtjfrR
gYazHU33iEUy+1CDx905duFs7GiWBDFUANaXwbYoZ/LflgNTmupyg9ZoxbbTvBiNs1c9I1mF2aJs
BCYHy6RAiCpPoEHyQ0HzZi1TMZ+IUXSOy6x5ITgxDGe9G6k+PC1HcWHHPZICqhRyXHzOJK31T8IG
9/DnC/h+cV6uH5NxnQO6bjrwPX7deJARh1rmuJgBDciks09vASk8w5xssteZ9+3PP+03WZf6cVSo
pkDhRe/g3USLQZyZF2YIDUQNILu0+BYR/konUdg73xLz/TDd55PmPLte9DgnTrDxiQ+ErU9MEE9u
5TMzbiLOwn1cXpIi+y49upV1DnfFbSQy6wZv3vJuseXYkhnJFFrjAz7Q6QFpQYPa3+3Wf/6t5PsK
x7MNg91bmCjgyD0U5q8XMckd0QpyLta36YeTLgV3RYqZH8b9bTpRCfb10CZRz4bI+yCayUdPPmzb
Oc1P2SgeI4fmdEJqYBF64qhuLFu4w6GoIfilEn34ROjKOqpkdG/OFiGVGpj5mVZwmNbBJ1pgGSRy
ge5l+YrkH4fAnibZZdUYPonc3o56c5wJlH4YJAE2aEMAwDCdAy4fYW6lLdqnhndgBlPtQiCZuwYa
HLH1xj4havLeyR77yNU/NKRz+abh3A2ZvUk1k0EHvluyw6+NDN+awKv2LT6RXQjzrx287BngPYkS
LTK4pd9um8a0Lp1e21SLAoJP8jKjQN9gs7j2WlcDodbeCPYbj0nFVEsNh7Qh685DkNF9xNCcxGR2
qaKmRnCHosop7huizg3/S4TO9a4cErn58+f728mWzxcOuJSYVj0Wmvfz67D1py4VUQtoHqtItPSa
8hl/w0qdY4DGYA8Ogm+hHZOvOIvqBMqecyZwnn3eh9u4LspNn0rjZOlYzjii1W7CGNyFO4gu+Iqa
hd5fOmgfR05B5ySR7mc+lk0RmwR1yA6qwixg4BTTFzfsWwzPsXVsWI/Rx9Bl0EqD7JnEIVmvpL9W
YFvb3B4BGo5r05A2R4YhfejS+p8RFswCJtTiyn9mZ2/hVWnEeCxvI1IL/zL5t6zfigJOfDwbBssM
5iyu3a+PRmNMHKjbUG7DrNmrFpNtIIyxocYhZudCaoLYQQFJCWsWyi/RP1bL40sXAIN4nul0gYJo
S1pH+1gkGex593XubLr/HbHBoyjmHX316dpQjC1TQB4umiFRzlEpXsxAC56Iau6OsvJ7VcUQeio2
Qrvrf8rw1FavT0G6ERUoSeRbjJxMIXbkXqIzrW0c24AOb4cZKx7NncJhmf5MB8Hw993kyY0pqmzv
Q3M61e6hr93yQJ3aEnbMOapxBHSGRdrpoAoTFbFjiE7m/gDZ4WKl2QHxJvC9tqcnE5Pit0wc7/NW
ZI+sCe7PAe2QDcUrxiRYF8tUUDQaIisjwCdvBhbFVuD8aIYq+6YzB9Nw7bs1y0VUWB/L2ADzszDi
M+Li+Jx7FpkoMw/5aG6bLHAuoycvOjnJF41kCpyT0ZObj2SXx5twUYtODA+24UAGwL+6sFzPHt0q
mkktQOZXaGcAoOXnMs+6dSbk7t/pcg/izWdKb19xNwTbPh0m5DmASDWKwKCh1Ri0ZXgNPB01Z2Zs
CzJ7toVDf54MlnxnGIDyXSTvCIGApVAfewdaZJAs8ASv8QjqG52jx4N6sQIb5JOUd/9+C1cuUOLe
Sg5tG1q3vyZjTN2iivV1zJligyONtNpkvMpKGLtwBD6Z6P18B99j5QIq2ImynF4h6JxrKKXPtj03
B832Ov6JaaNFc/RkwIpcR13aHYW7VWKE0J7ozBkJAATkv89tW9DkuarRkhqRm0isfw4OGBInG00P
7oaK+Ih2WSEl9T5+j8lSvIuDN2I9MZuZOBxHF1ucI0Tkxnz6mjHsTS0JdpRI2OqtAbHH5KfrekjQ
bkXuw1imzqHS8/hQDci//CL67mbjeNUnlBPziM06b62Tv0ivoj7udw0s+nMzuj/ywJbEaTbcBMtw
yi/Af/QivkQYnM6z+BIufUJ/MrOHqZ2+SqKdNgPJtHslbFMvFtD+A/LbB/LCHvUBzVTXQnnT0Lvt
8yhF6QChGJZH1hR7HqfgTYvHj4zXojeGRCtP16fPmK6uWq7R3SpAUaifpn6ueoG0fuH4FexvbdOh
hzDEaP6ICVXclVGZ3XFyEGBbAUVhjag+O2kIwQw49CrotQAnXiDuCydksPmxap3m6vR6TDFg4oC0
aPWp3qxrdt/hBmGUpt44crI8kUky2TQS6EUnXT7hdya7xhzLS+NhAw21peXmaHs7MtOPy2/U+27/
5HvBVz1Iorc67q9aWA4nruzbEOKALIMhuYAITVe97QF/W0oCfTa7HRBsmHiDsSMLOAbYTkpjnobm
hoc2PN0mHK2VOuSRi+BqZRJVvFJn5zZRW2pq66J7PbWdwQcnQrxfOWznJMOAXWbPowMtDVt+uMNn
ExJ8Qle2aWsf9GARrTDadPg2ENgcjKHcurm7nPBbUrhCAsbWE/PFtQEjZi1A2VQrvSdstLTfQAoz
oC/LnR6YFR7xInuuMzlcrNnf5WU+fIq9ftzq84eMDOH1v/M79RWeu2MsBAEBuv5qIMffitiSl9h0
PlBmTk99DsZby+rmgO49/0vf6lYj/NKggI1iWw4yK8N0THMxPPy3+VK0YVGMiAa2t+Nb4QZfeqXT
QxO2QpBa7Sqr7FfYpA13Fcfkiun9cKnY8ldQn5KNGLTuRN4mBzNgaDrtfOasKSMMh5RTqZcv44hB
gWjN7jRr3U4dGtSL0sRqhl3v05aQgAiamQX4+1ubRSenlM5LPETxthhimJXGDCoubT9waa3H23YE
Kzp6sefZ2jleEWEzrIrPNNcz3Q8+W7OX8N9cVF10urhP25/Na71v930lvUtSJR+dlK6EvUyfx6ny
z2x1xdaq0qOlh2tw/2cLtpWFc+DU9UR0O4u7IiNV8ewTp6iF7mCvONFUW2BbEFssy71TL7PF+Hko
i25toixAZTbH1n5sISDnHbpe/au6b5uwD66pG3zUOv9eS7PmXAxd+AzZ6cHX5i+3z2LGvfIxGHHk
sqmmwFNDGoPfLYlcLAWfKUuXxUHPIe3Obf/RsUS0dxM/XuUDMNK1N058DF377bZhUnPURCox7pvi
cob1bjFRl9mXkToM2qkHEctvjYuYjH4tMgP0ADcuojhklGP8PNU+RqlB/GPRhzrMWI93noaIcYSN
v+qaUXsrRkj6eIjv7MnG6+Z0Xy3a/48imed7x8VAapV0czoGMSGsY4BsWkYemu5ru7FwPw6D5fzU
CRupOT2hwbnGbkBcUtgZR43ogFWTd+axZWC5DexO0gYY75XWGJ9x/sASsq2kgZfSNPODGlQzZ+rQ
+C2xW2l0b4iWZHVTpHv0iw8RY3h6pI2/LXEBn26ag4royI1Wz8aFpvw/Ju2t5zQoim3ADbbCgTbf
8Z98TSuDCBd7SM/qB/hRnx/cDAakM45gafFBg46FCAnk4zkVwaV1yvBrkggcA7KxzjKKP1UAW+7o
rbyoq6ve8SG8lijOz96MP9bV5uTYsYJCEoXHxcASIVUc1ascHjb6j+iLi5XQCqX2yRk0fzeZ2EEr
u9M+URUIAnerT00GmqMk2nFaMw05537AeZE0EjXlj3K+jSya8Ici8o+VDgmRc6X+meXjlQaV+5jQ
oW9ss70Y3dBcxUNWI7sqZtvYeUoPjdLxn9t0uevmzzko+TeMwmDro7dGctppRYUmgkR5QpkXhUFZ
O9NldC3roTBqzkAlsgv1lnTLeA2mN9/XUXZCA+j8k4zhi2sgb7Hc0tkS/jCub70cObqXCWHHnZ5I
a6U1ebO7HdMSB4RDug4Rc2LyDqoz4MafX6nvuXEZrG/dIytD+YaxMdyajt9A7DW6D7c/sXOXjM3l
RAAf0zzcxp5QPLE1JH3ukBy4AUAXwje/mT6bZcTQtHP0c+WMI+2cSPIdl7PoAvBowffWuD9PWkFY
hzr75iWQXBVLrr5i0o5lOdHluqE3vqXp1uwtNyjh9YgR3DDkA6od/IZq73Xz5Hq7EK1tE0xg0xdh
418Zlr4eOgfhmPUl8FP/3IX1ybJL1z9PkLkg1PMMJ5FGn8aGFWcus2PsEB5doVCHN6u1D2aX0lqg
wQImlTb2wc+IAlhqVLymDqpDmX+T3JJ21mdbpcNQziYOl/n+tvnOBPiu24HEBmKlPzAxHK9V1lHc
meLkmdK4c5MJQkky0RqAF4CCXj+axGb+dObYEzdkFeEja6MAY8qy1ltD+0WdrR1ZSmIWyYJVGrZi
GF/VUfIvde7S7Hm3EVoCpTZLhc24VrxvcY+EUkX9lHPwc4C49l71aAfWQPKZZ70kXnccaW5uxypE
17noGKOJT8cc4jMD9uYirkMZvAy9zQMw+6+uHVc7DhjtcXknjSFfh0GPfh/aHaf3NuVslzr2SrIu
FHVH0LrZURQC0PY5P3TZSZhRS4LbCEfYDd/mKf1ghWzImuhetR7Y5lBgIU3Brl4CL6iZhRaPf74e
v48GTQZZgra/y0wGmPm74hWpfmPmVUAaeLMkqXQk+aj9OSiNbedG1WcN2BQsQF07CZo+SywBwd0t
iiQ5hkT9Ave4x9GY3mOuSe9ZAdmNMuKX1R+o7xllADdnkZ5V2iw2amOUJYVNldfnzPqRsBgjmgix
htvhBEFzyUAPo34bGFW7UlW+39qUcqrCHKK+W7czkZzE18S7uhjT3e0hzpoMfL+F5gu2o9hGWkB6
2GDb20wLDl1tkJQ7wc+JFo1nVRak2ywl3Z8vp/X+9kKAbboOLUCHzcqT789ZiYE4xu11SF9O/V3d
4NCDn7JCzpcq7eD32nq7d0t/ONv1M9VUayTpDm98tisc5qh9QngD3nx4qCV6DsCT6WMWVANR6cEu
tvwB11J4yMO2u/eMyDm5A57uEmLIpz4aHwWZAV4Z7M0hL0hM64P6b72O37RQ/HrooOjK0Ts2xPtB
cqpVE7E32bTxEOkt+makL8Q7mthJ1C+rp/M/Zk/zHaTvibAOcfAibd4jh+6ofMd+5Qo/v4vs+O1W
1pA+mK5k2WGD5IiKFNjHstR6lM63T3vMZqCyjFfSBncsPUebPjcbbS8/YTuajuBvMKUuG456icg0
fPBr4mL/v9tjaI5ov9Nqw/fIjOzd+TmaQ3peQ9ZurGTWrkGYjo8MIj9CUplepW1pu5l2YIj2sjSS
F1psh660+kcnTz/cBEZmBhY52tVtNz+Vmhlx41cp9Kb6s/KU0hNzmSKXkggpxb6uH9NIPNMl6g4B
y6/qGwIeI2SRysHSqT1v+zLhnbB5l+tiBhGrsYZSctGoI1LtYTa+tB1a5racX7zaJ5owfEJtGz4B
0WE0XyJ2OwxlZuw0QTH25ydBLaS/LrSQMD3b1HHsUXG8X2hT8glJsiHo6yasqiXoqBZ90qrrPI9B
tPOGjxJ8bjcZx7bDS1cPDgYAogBSdCfIfpB26rYYcIdGER6F6btd4qR0I4mVFr6sg2pm6yVxSAJd
IMlYLp2nYeJUDkuhfXYGkJvMRzye/9QdelI/ya1aTBNGGggaCiTgrHwCoy+hS6VdgWDCghTZp7Kb
kX/GowRrMENOaMfSvM+mjKwhIEqpabt/Gboa9vvWum1CjxI6rUOD0a4h34mHHJsQXk3oSrCKKDbW
+LFZ9zVIZbQ1NEfcqxfdTe17yzNfjYEOXKR/DnuDp9xIXOeg+9GTJD7uODfL5iWz9jH2SNEx9XFt
5WH+OZbED/BUh8fGcbdFU3aPodE+IQKJ3pKcOEl6v4ebjt4XcItypsvAhPIPS6QnBIf5oAy1Nd6u
s6MVwLmwNfqW2zxClZH7MPHEJtBn41rFRkho4fw4OA0Wukri3F7OcoJ0qc6Z9A9FFoLKy+uTEkMK
k3iXfoGRqpcmBGOlheYX366mI5RRcoYrnZwFrFBwZ0BnLo4wb4bDivwv3yCZ+zbo9QBJoy4f6jKu
VoHzz+2sEo34oay++1BT5heY43fBmMpTQTlSxUAju/Q4ytq7NDZU5rnU5uYOlzJ5MYs3VB2ioU0u
0hWC4qa8Pk5txE2wODkGRBr+rOPf/j+lBnE169uPLdzWvYC7KK63ezNqhpcWlP/GA0ezQz+afJS4
pKVPuewTT3Q1c9YGR8+Ts/QYKLD4ZrS6bBTYynzOwD+5XcKAyUDUas6F2bR10OdQX42aie2IpeSp
6vXk4NQwostQJofcys1NKAmPnU3N3vvk96yGjpNvVoIIXAG27jasvRGupn0YMdn4V06TN/46KQ3z
jt/VXqPpnAkWoGkHNRZvdPyBXTdd1RgIEdkBltQCsprzAcELp67XENeJrJnLSP5BeqYcSdVbdJv/
/Hl9Ucawd+uLZduM2IAxCJ6dd1KcqZqmfuoRTrs6ILbOpc/vuDlCQJQKYjEmMDLKQU5m/Uq9Dd1S
JzE0hf9cyqXVUTrOpZkG2sOLsxsSG2fsoNPu8pr808C1yA1Ngm5dGO1e2GXxwKmCUAEPcV4x5fph
XETzA6o2urFEGnclwSiweSzQfXZNVdb2PumC5LB4Se1clbGjqVlmkZ+mPi7THvYl8kirrcaD5hMV
zT+sbu+eJX2jSZOIbFc0oLznq6p0B9c5V/YEMdwza/wh2Sc/SgSooZSOH95lfPYOrk8S3pIRjDnp
GT2NBRMZZ+tX07moU2fdzHr5udJ6fdVqZbie+vmhNS3/b0uavgjKfv1wiC1wXTDTi1b3tyWtnYoq
5YiH1xNwxblYxHhKF5gsEBkdeOAWy7aOtWDCq+dZfrVhipGvcxrNgBYXrVSQ4faJuHEvDqGte9DF
cMbqCFNZEgn34nR4hUPS8+rcjjl9kxvvEjvGUvacZpl+VtIQzbPnPSJ+Rkf1FJE/HjibdNEnE3pX
gelisC2LWZ5JzCoxPzUviUQ6GtsXNWZJp/apCvw7WiXWzkL9vw6rTjyoerYbvO4y+/bZhUuotpXG
YH4A+yrYicVua01Oug+SsYYJsbiwaRvihuMMzGfeY2TH7uCHhMGbbjUfS35rtCNokxtIFUqRp7sX
vhHfl4ZMWUurRyWNVS8gsQw8FS+VAzNdKbuRfhQnrbnIDJRGN4fOR3YGNNHEAazCIEOHbNIvd70F
16aP2kVriV5n2OttDMcAf+/CsN3Dgv+g+ZTyXZsmzxFWWljsk/zqpMkx09vTCExfd2fxzGyQfPc4
Hsmlhwqvvsqlufvz8y3fHzWZ1nNucCwO0ejGOEX82rFEyRXUmcbE5NbYaqLKp5sOaMI3HkkqiD8x
kbWPeLTIrIu0+pF5JJWax0hCyHDYj1Zt3Hz+M2A2/pfoXtX3nIQOmbr2dsqyxXCyp9lb1PQIwS2U
dZWci9jy3ky9lnhnjX5HbaxtcKV1h0yLccsMWXbREn/R6BobnKQsA23W3Dujvs/xnVzoe7GVgPga
ZPLfF21G6NB2pUs6pTYfMRBORGiHrxjRuGFu3e1IfHOy7LsSd7eLwlvD5koXP7mfsF6QvkpRXxP+
pGohyZB8nyXd8AQnZEWG05lfHygaY7D9FNdbGYEejTvTf3QnPKuIeFs+06a74tk/K5kvZmPyfuYM
OmHdHlucklidrPqhmSdgt+RJ9gLOZ13A1if3pH3U81zu27ZJ/nZafD9D9SzUga5uYxBG42K8FwfG
sho7R0Kdudk6myU/d3GjqwVDfaVe8om/AiJ4WpktKabLcPXfVrPlN2Ll+k29nZASXgYnKTboTO4Z
uATXmSijlU1awr5loKRWztJ2rJ/MF2tuPyh/YDXAvG0Eh3GDbiLQ9HM7WRAIyW8+hDNo42UUlPRO
8omWKKfXcrDPpJ4+GiOlchu6cmWnHmXojP6joBH52Dlmi1cZI9LybnKM7P7PD8rvJadlGcbCZTGl
DQzwvT8l6K15WfvEeo7NgmzuDu2hg3DbCbJ9ikDvoS+g3LVRtXcSrQGd879aLPJ3dn7rtY+qxRm3
vf5GVlVwghlcXHWy9y6GXzTgBU1xlzTZHZCPEwN067JE64Kr8eAv57toMYFKr70gBJbHaoRV9udf
UL5XJSJNkCwClmQ1sgkpercSOAQdtCGG+LXU2+ipzCjwzCbM77s51s6EK7/RNyP/25/hJnZyp83F
fBbRFB3G3n2trbYk0sgtzmhEMRJYo3momtwD405bas7ZYJlbY0WYzgoIYgdtvW3lvVPJ7L6sLAzR
qeazhYUop1HJQczWCGI1iSAKhwgsQpU8hBPRstFoM9VAoDYUvvalsMJvog6CA1pgepRymUW66Y/A
9YtT6sLxIaz1Dl65+WymfrXWJGOUtigfCdh5Sses2+JfgB5tO6h8wKqQ3yK+DkP+JR+m9t7NSg4r
WUbBFERkD4CzIJ63BJcmkbbg9SScTtBbPAOVfZsSS4DrSLQtO7bENOsHd+VYhMxj+cqkJ7s1ieha
d2WPhKDyHybR16e59/pN3HMGWT5eK6ue/vyh2r898LRH+Ch1k14cq/t7x4TVYCaN54LrZs7u6mba
n0QabZBLbwfOahvTqcTLNLc2ui3Rbauw6c+21tpPSTHBPzGih8EK7SeUNPPGhXXNVCr31nFaU2Yv
TfKwp6faWhNdtqWFDkPgs5TTeK/+sAlIQNPiT7EgpEMLZ55ujZyDJCTt2tOSguEwnH79Nc2+qyZo
B6qRuqnTt4bZxyvPcxbFZYSCIO/wz4lwAvCtleehIBkjdnE+Cm90X+3MOOMk4q9a7j17ftTP8q6w
8F9hm7a+5H21p07pvhfu/FzOjIr/fJV/lw5Sf9vwmsjmW3p871U92oRG0ArJ5Lwtq5BOqqvbYcj2
5+YcJl/tNmevWl4i9glATtWSrULoGmCl0xzV0SlkTrpKU228p71J49awra1FFP1hmD3mKA1XG7s9
1jNbmJcUuOWdJhsitScUpz4Rrk7c3CMPyK6h5R1Zf0bOXY7+0auxjMYGDJEeR/o2khpkAfBe2Pjm
Ty7arzu/mO44/YRvOcZk1FUTy+s8k6VF+hPTP3b9IDQudvDSMCV/6GQc/6U1avw/ZLacYll5OAqh
jKKd8esRRFp9yyjXKcnmXTguMZyNXah/s0odW1WFptHonEcvtYimXPzNwci8zDU432GvbDiklFIc
rdrVd6VloGWp4V2p3UpWgNKSuaJVH3GqVetOJTFK3H4O2VuwldxOIkOtiZ/TfDyVqPWVKkfBXCYk
MIWeo9XyyjudqOFr2Wp8poBWOjIDwZYjS42qneJG/VvQqq/IXTw0ruvxQsctnalKuXkIylPcjBLe
6QrSi3OT6+qyqO9y86skiWCnDeWIQ6Ppn5NuDgAFML3oa2/eZSkRSTd0B9Uv9Ei2zawEI998uI04
oWwn11y63QO6ENJEbHrcXjaTIrCQSEYXxbSewm/rxuUMd7M3RrI4qHrIJLOGEfSV0mG8dnN9UAfk
AkXLw82+b89UwcoJBwKfh7KGD96MKBZ0uXd1HXkONTYHY7L5Vk6B7UdNx9TFiOzsamC2zurOffQ1
dOWUVC+Vke0dI/GvlLa+UBpV4nAKzE3+0Gj7MZ/oPwwDooGyMb7fTm7OZx4z50oANffIQFTmoGY1
MPZB9dvLlKato7U6Y9SLvmciDFz9ejS4xyN6iR/pVFew6H7QKIPuMpn6AftNcEWiY62Vxy2cmoYi
YiYJz4+ndZBbtwOuppXmdjbsEdvyFK1Djxtro24q9aJETeroy7Lab29eTRdex6nE8qvLaNd2NiKN
ZuGQkp2xDFoNj8WwGjwGZMBbxyB275SfHwuevkYFIHfRsTpg3+YazDZoAa0vvk7EzJKUizSzjofs
qHaOqdK+hhXt7duMp4dfSgm+fPqFth1xH68D1ld42sk+gAR4oUVm7o25Iezjbz1cdYb8b1Hquqah
Lw1sQYzgYup99zhnNVgoICHbW+ez6nDqLcrRXnwEl0eqbJU7p4aeJVS7rvw4pKSQ4tN2X6CY35M0
sE7LyjjHy0sXtwacgw+ZyZmwimLrI2ZeZ02cpPpMY/xHZ6oDXGquM3nr4EKAGfAh2QP36EMmRNih
rX23DMCU8TGo3ein8L0LzAZRH1AFrXSphtOAptS4JLWyvkPBSCfzoLwszejcWzkDvrIkfaKRk3M3
RTPWnthnFW91H+xpzIOm/sQn2WIbePgERDR/anvM6jLnMH6oZ7DwhtZ8zxahjUJSqa8INcTwn7pA
dWX39udtyVDNmfcfhUXcguQIIIWhL0e+//hlrGiQhW4Kf5sM0lx5RR/e+b0d3snlxSXyI88JflHf
D604ukuTBg5AAA8EWzkpTkVKzPJsJGfL9pODYj4iFfzBaCI8BME4bEI9rzZqsa0nD2OGk6DWz9Mk
YMUL9O2UGI/+WBGVlE3yiyrMG/HlNoAFLQKAIjOgMhWMWOkq2js9G370rZ6dJSv5nRUwlPOSdKMn
oBnDvpafzHBNgk350oFk3wT24FHya2fVUZ1hzkh7cu+c0N42DMc2iWZxUp4JTL8B3TC/EJv02tcd
5lvD90EVlMVJYHsI2Wi9tuuNQ+44m9mSa73/p7eHiVT2/M4i4uNO7SO3XmHWfs5nCM6ZaqtQ3nxX
f4hceNgpnZt6icc8u4mvu4w8kN7Wm63ntEtfMcGGt8wH8iTDwaiNGPFNnPUhEqobfI1gJiLH/GI7
+UAcckG6r9/M2I2pHKGNLr1FsNnFngrR2xqt35wCQxAO32QVaA6Ch4SVEBe3qM2ICgfgVELznhPs
XtD3l6HPtAX56N2TDxqsCCAgKzYu4NwXw65p9GGtGmFG7Ne726rryZ4gJCPeh9XkP+U9AAGcz3uS
C7AVO/CNGPHhXmB1Iq2UJpTmBQnCmQnJyCK00ALNeL0JjZrZRB0xTuOWeLzqfnLd4RRXJNEoO6I5
olhTHKFmcj+gS0yPQkPR7oSJsbKiRvuWEkQCwpr48gUuFlaGzfmqHnYMl/+58Yl0oEJ/wWeZin34
y4MkHSlcFjQyA12Wr3drWtenPqDHdtqFBNAp3U9mEZDBfCc85qH1CkDCOfrpDFcyxVeqRQSsldpP
HJVPlW+QW3a0F3MGGofx2ls8aMxqnK/mDz9LNrgcxI+5MK61XkRfZm7R1dwnZ7vw4qPu5lAFDFgY
YU/yXMYZ6S7OiBKFlgCnfHmrQRVcFQ45GHKRXIg2GE63e5Xp8XiY1B5ZFjb3fW17TCgy8MpRmm6U
vaQDK3AMFRqmCeW4n7Hz74quI7i8QUbsB4HxwS7bjs0v18+G5YqzFUK8rgjowe+PVEImDiwni4yK
q8bc99g1UfNgEJLptnq/x8uPq3nhtYhheDPSpH3QvRoVwAx9axkT66NNV93Wn505659pnUHFZvrA
HMvpnqsOyXGs591dWEQwcshPciBG0SLq9gr4SSBjuE0qppeq1dgnYLH+PXrouX2DTmmJwyqz9HoQ
GganpXB7KGvIkxlS90M2QoEy50k+UDpuy0wUKN1Zqal/wqv6qq20ckfrYWIjQlp6ezDaDmXa0i2q
07rB668j+R5pW7lG8gRYKl6RXfHDY8KOZVnHYFp1xXZmq8Mvp6Eyr80HtEfb2AQYHHq5c/Wjr80c
ls851srOHZk5JqCW03764pdxS7SEGa2UzrwP8EV1deHx+M42l5HyUTm/ohJt0e2zd3oaUdGQyl0/
erD4F2OY7uGnvv3fbQffS+d3D4aGARCMM9CbOH8Ax0WMuEF4XV4WP88eTWLJA+Z6Ll0TcuxorQtd
ASYWJB/u1dUxhlhsoCVXK0QB0EPSgt1eATMEdIf14JMcOszOgCi5FSv0SPE/MT1pXGLbtOsJ46z9
ZMsmEa96YuIPlMTu6XaopUyXJLs48fdAlG9mWRInew1IHjNWWVBSDC1MkxFdjS8z46L4j6Yh6k1f
kQur3jJaIE5niI7YXPZR0F1Vf48tXbt2NZO6xj4rvXQaTeICpuJKjwZ911KL2FF9tFsCtKeQpza2
+gcEdT+zYVSQiXqhcxkSkyGDZbCKPou7uFl3MQSwqokFzlrCvJTQq7HCRx0SDZ0S0srAOJ5tcmA2
lTN+uC17YjTv50KkJ8X3yMJCXP58JvitVIV/jU0DDCDFFkP29x1ASsG48I2YYske3KOijd20neMs
yMIta2N7Q5DFk72JhQ97WC1rk3bxjAkx2Cz8s4nV68wZS8+g0anvNMWskwdz1DkPPukiDDbI2Had
8LgkKLvU9D3RCPYJxqkAQd9V9V3YTiQgqMOa1Kv4SPP00IySEDJrGJK7otSJgYnpmetdbG89EVar
gSn4y1Bb9SV07O6qRgJjWK+MzAhoyIjuzcd6kRvwbAic4xyQV8Nfiv3ffCie4NBuCQp9ngmH1e7X
QxWBqyP8QtGuA+KQ4cl4+NzCH3okul1ZuhTZSbwEHODer2fS4r3c7++tkfxgf0o0yKh1u+rkOL2i
gSUr2ivkQb01hbsL0ahu7Xbwz5ZrXkMR7ZTjRKGbWGEoPP63GRrA4H+eierY2VZ6mXNP0nNzezZD
Mi3rqn0IYwe+sNNAyAj0ZGPhZvnL+Em8Hx0wcLJQOy+sA8YXvzWTMWDlCXL3mTzYjlCXvHVP6sX+
v6/UW4GCNoePk/k7fxQPfu8PCwFpfMBwMq8ibD07gNdwj/X0+Ta1K4jnnRsHrgcJU9wxUXmcqQ0a
oxzOqk2kXuqZzEQagbfVLARC8qEnkHnNxye3t28WpkX6awWreaTZvKs5kLD30UP0adE1hviYB6ds
kY4uKr4whfc8V+6L5afZ5s+P3W/6Lxrv2Jc8TmqSz5Cr9utNk1SajamnYTSKCPDWnkBsRdyefgzc
sLxHlZfvmtwq7we7RJ0V1x+HWPcxeWdDCG/Jg7FNsLs1euVGqmI7p50IsY9KPgr607DMjku7Hjf0
IeOdB553uwD2DzrU11fsdgfMBsTLASfdN6kNqtqNlhRbXowSRjroYXAEFkLPrJ1uW9o8Et+ZG+Kp
XqgahQ9QhCt5q5Fvh7mwNZi0OYzsAt2iSyV0AomGJyMJ+Ws6wCq1U/75SrpLN+i/RzHQREysloIG
J52OgerXKzlDKJibzCKSnFCBkzINaNxDKNSxD0AO1DcATO1bq0imG3Du3gNtS4DgLBQbmkP+4kjp
92yzLTs2bwujGg5Z6mCFX2BDmjNO+1lA7FZvIV0QdlFWGvMOoPNAi0HZacteMwrzR9RVzVn7H8LO
bLltJNuiX4QIzMMr51mkREm2XhCSbGMeEkiMX38XIHe7uupG9wtMghAtkUAi85y9104RLjg21G9B
i2pqDntfd0V9LIHuG1hKZrO1UWzn67lTjGPVV0zYhf1soZShFNQ5t1Chx2wGIfaRCdAzb5Lg/es2
6nGWWkVKU1xi9J/PgE5ErxpG8l1gf2ijSmjnDKRVis8wGdVtZSliM4N4v/q9bq7ZSy1BUFFPJNtm
2iDtF0SB/evRUP8PT7A+ndf/8W0xCuiMDyroWVagM/XrLytQlWt8UBpagcSNAg+fZP9VXeW0Zrns
C8+Frd8FzmboHbLO6gSTS1ZRp1YbbWsNTC4ymw6e1gIf7/Oa+qVx7JMB0NKgMhpmSXZrauh1LUOs
N9VNs8LQ/wcF4J8sLH59oiOYgSNkRQjxN92QR8C1ZUWw3ufaiuV0HeU/tbi0pUOKQZr7L7Ij19Rn
wvAwquQ4CxW7dtDXw6nKVAfhSIQaWLrGkjK92LmKoJ9aC+2seXm7do3df79A9H8My/y+rkN4AJw5
1Fl//32rGCQRoXdymeVMjyJJ/ULzzl2vE0E0Pem7zH6oBgmvL8f0LMWwVmsX/36UYMXwCqwXmbEt
PD+hMUIy17xxVSM9hLgj5tmuFWWYJdrBXisRAW/pEMVwbXztf7Sk9H+0pPhTPJZcDJkwTcy/19VJ
BS4dHIn1Mk2Mm4OXeCGmZYTR6u9WEjy4xKj6fotaviRSPdHU7jnQmHrFQZx90iWDLJR9jHi1Vk1D
TSNOPG0fS/ppc61GsTUYyIRV//fP3/nH528CqEaFbamUs22UKv85QAVF7Xr0HzooY/CfaKhRex/b
Z41V8KMVqEucNNyPdTCbMxw2rsZu3xLttMApQy0nuyMo8m+K7S+cUVt2ikY0ieQb9InTabVEHrJK
ysP8aN6Yla9t2ybOlm5ea/uA+vR53pS29/tRZNOyhFGs3cnVidNwH6cO4T2yMAkB85i79pm4alnT
7G0nRKzYQs4fPXJrB+Gqy5p26FfoglTDs0IOLuEJVbKROgWxwAxfrElTMQsrlGQxpYAELUYL7kGI
YvKeW2wNTN4Z/a3mRe9JyQxw61ZEvX3dRdpe0xcknMVrC23lUndYxqoWC6u0jr31oBcKEc41ym53
UB6KZrhhU/OIQiKo+79/c9ON+B/CYubFNtVLS4d790+RoJ4NNhl26JG+0CwkpFOy7QO6lsT+aYT0
LEh4jV5DO95lpLfQyQspdAdA79rUeyYp1LVonmaJoJjlRoi5RRAtws5WdnNjPfbSfvmVn1G14juJ
tztW0MUlk95HaeXxzTT5dOuxLu99wyrEL5JkX1vxT7X35S5BU7/pmuIzZ4bx4OfJp0FG8YWQDUaV
ML5ZVXsZIzX8cDIzpDKeHHCR3R14iSvNJMtNrmqYQRtgfeFNLxpl2Yd6+YoAIUAixALNqqbID5y9
dFeVLFxmdeAcCys91nbmXU3BHRIJKPXr9j1BZPAMd7q7to56b5zgprVF+VyaQidYPSe0z3coOzrl
oosy6ytlx3JZTWDkz9cYU59n8Q+O7mTpVoRL4K+ceW7wW80HGIAkNEA8tIukPNGLdR/NNHhNhqx8
ggp3DUSDHD0qEPZMTu2iQ8IJTmOZcimsaUXn98zSlKMo6VX78J6XTeFn1CqwvSsmChXPYTiw/are
aCJ0D7muU67yGncxDMA0Vg2zALXHdGair14lk+y3d5QQXQj4cdI3NdRGenlFOqOtSyUUWzdh3mm0
jr5qvMC6I/WyFlHkFW++7T6Nul3/MooH/L7aUDkfGn/ZMkVsOhErxQ5NTw3IgyvHmw2Sg+5eWdzS
pUrz62yXyE3UtZQqMP7pNKqKMiyxZgH+3okEiWostbVQMoNYIUd96KkFY2IhAdgBU1dGWX+yRlbH
vfkpRk78RWgCHJ0M6kA12lPB9G03ygZbVI21hrmmXToX8ihRyRnkuGpTcWN+yod8TJUUl9n0kc+7
OumvHKlEB88R4imP6jtws/HNwVawKuucWAoC4paxRkS12Q/aDoQkI/jUi6pit1uEqfvTm5aT8wpy
3nBlv0NGPnY6mMc5KiRJuYAKB8NrriVnJ5L81c7Uritq8LvTr2KXJlxGKjOIzqiF/dkkSnhnsVmv
fBe695ckk1QI90Ts9u9WuF/5IOLnpX4eu0DkzG5Ym2lts9yEipxTLlsTex8/OoN3jJOufI0UW1+T
X+Q+IFV/UELMZ4QNZ3dXSxeD35LiF9SR9dVVV0pjGeWO8WAWaA1nfYwlq3ZrmmWMVd1SPuiLIo+Y
VUaxXr2MMJFuc9/Nc3vmen7un5J0jJZcQ0DsC/thTinpM+PqSf8IoYkSivDCp1BBhms0hY6cKHry
IXO+an0HVNb+rfC31Sp4mMXFIIOYJznFsNNErKChDcUm0qzsauZ1vON2jo63AxVYD3XywNoLYvVo
Pim4qF9s0TzM2VAiM2gFDqNBoUf2V3w39sVy4M3IUQCMjYN24Tdl8ZKpJZDcRHyPRROuCqHUoN0B
bodU3n/nu6TJEG5xkMWnuB/RkCMbhI7zQ0li48mH50C1hKxBddiPrtV8YgH4gQzF+UYWSbBkua0c
cU1nEESn9MIebSMBX8ljUgpiST15n9Egf0oWKfQc0PgN0MSWYHjtOwkX1eKrzsTsm2IFhux51i9H
MmrmRwmFSMtB6tFG1bBxdE6LrI17f2MlAiVY0LUXvbDCBbWvtYJu6a0yYg0OBV3bJhD0FGWnvPi8
2NWOd8hHDz2mJjTqVoZ6Er54+nJmxtxl94iQj8NE9R5SFHBRa0uKp0p0lG72vYgTgvyaxFh0hmye
Wfl+GpUHhSbyg9/OPWIMAHOfuRt3J5LGkU+EAe0tCodBWW/yIO/uisk5SdiMsjBgnK5M0nJ/4DUS
O0k6M1adFOL/RFFp4kBb1qYFgn6sw40z4Yw4BZp1omLPnlebCZeO2Wnl2qiyt84kqFelrHeubFwz
vQRKUzrZwRlr566W0a9+cGFJ9k25nmnEuR13mxZQzRLVrPFKUSBfTGuVk89UmrTDaX0eb2SgPGtf
bjp0rJ8tFqpjkgsG19Iiz63XXXR5wSUGfkoSLIEgsOGqdVSR2eTGxk8zSbAn5gxcQaEChpgcG2CR
gt1sTmLZXHLrVp5t12WuBSTmnBppfFCI9NENK75lwMVKGvHHL9QGSuhPel6AJaf36fiKjphK0QJ4
kkDVYIxWnu/u7Vq3f7h9+9rHOlcOmomRfsktQmaA0AZcU0Pt7KCkXXAIuuz1yyYFPJtCGFOeucWW
0pSC2qwTySujJPsc4dyqvoeo0PSetEnsbSjFKcPrnNdjd2auKS+V7kF0TU/zfx8xiVSETstETslM
oFYu8+CTGEOA6dFczkNMF2q/ctpKwLwosIHO5Wun7akRBdq/+Gpj3mPvl6WMIEgnjIoS0RuVQJGW
bjmEJ6ZqBUggfKPT0JqDpvHNh64Tm4CknY1AKUzgY7JMi3tuS/fousEyG0nALPR+0/XRJxRhMEwE
uWoAEHY+PjUH7OBe08OFFlfO2qR5uirdqX1aQRWG/8vUGNRA/atJ6JWPSvW9S8Ui8WLyVG0V3YFL
nqqVjD9Hld94NLHAWtBppKrTK0pgq9Y0UEjSZS0REpLW5yfhgUKqNUdbD9m0fugQ2QwGNAmdAhC1
Ng2hm9DCVY8/fRW0BRFeyF4j6wznfFs2XYzqjCJBWIdQM7og2AqChmGpEHRNk1+Svkm1Sdn7trM0
TP9lbEW3gLHuLZQfVUIhP2HqvemjdoEp7z3Nioe8y34qDUbP6j2wg2se0aNv+p1HRodSmg8gD4Qi
3m34lGrZ/SydnJVOctWc4Og5W2S8+4ZUQw/TW2OHd9MdrHU3yo8xAe+TjUy0dJnes3xc+rmWoq9F
nZ8LsDlahhYTrwfj2yH1eEU82tiECWwlhOCkBGiDfLiCqoUHCHFG3pCKVPQOt4Pu0mukPTkVAS1V
ai56+4dPFWgpPR9L8ET1d8cJhlGkKBeA9qjpsBkclsM5nlCztg6IDIOV0wNRc00DfaCJ2yLL1acw
W2aNGax1HMNbUAI/+lrfw4CBSzla7WOajjcNjVVphycI1d+VXEDoD7axnUAyQhkUctKMiRwZfZtr
SJKh0qsvfVs89IQIEKyx91oPn1vJAr4Q0E6aU0SOriGTfaBqBztxvg+GoJbG3+/7FJOGadHPxA2F
n/eTMKclYxWroIZ7U2yQcVflvJVM30yVePUwUejv1gnUHj4xf9Sxgy+rkLq2ECb54vlrz585KN7J
UcWPkVARD8XzAiCACr4tfBFaITammexG7OJLY6gDGj8OXwuBHmradEvplMTKDDfb1V9jQ15EHLh3
K8zeiVEnLV7iy/dQMSzoB6MKaW8GJnH4dIj29F0ti71a5KtuEunbaPYrYwwoOLGWcKkwlylCh8xM
TuXVMMsnxycmoOF2Mobe3SzaarFHfzngtL3EYMnPmaRmYKRphYsXMwHUm63UzRASXTlJALR3lzA9
aXZiFep+s0BoFizh5zLcdt6vtrEB7DecfZ12a3P9B4mNr2lz8KxHHUk1KFGm0SXBIqCy0RDQYoW/
qiBQwOZdTylG5blrM33RQuyGPULqjq6WyVqLqnJXB/IUKsqwLRT1rZ2plx5AOhz8jGYAaMoLdG8u
pfKFQNBbk8efumbpy1ariaUfjolCwA6DAqXXsOgXgjlL37TPZR2kS0u3P+JYJdREPdJrEbCWjAN+
ui6DWzJSXYwbPtCszODslA+O2fD9D3DtS6lfYU89Bp7+nRTAZDHG1tnXAp9TgQjOGqKk31zqlOgK
BO3RRk0IaLeR+XR+f/QdHS+X16sbL4yGtdaNwM7b7pm8MhUvVfQzChXaofZCK/090oy9pB6JKzqR
aC/KFzsecJJaZP8EiU3ZkxBnB/tvOZy6Xg0XlSV0ikDxKaQAPJ0LFcUEJ7xkw5qg4W1ZAenQRfLh
iPi1LbONBodrSQZyuk6L+JqkQ7hr7PJuJBFRB/2Txp+7HprJ5h8p5GcQvaaoBn9wSIyppewqEf+y
Qu8bNA7K9ciMaeGvPGCmq9TE024DUiqgrsJn+CVRnS0DMBIoNoS39eLyiX/HbTIW4dQcvY9E5aQW
tRSai8sxhF2EifqUWakAhLARbuquUmYszCJQpvjZuB91ufRxgBNiWRzcQsOfaPh0s12v3wTpkwrL
PdSr8CA5VrXSgQHdcZEcDacW3TmCUix5xiAuluWuS8y/q9BAhC7C8rkYizXB1h2SMdzsnvWpm4m+
tiIiM5F3KQftU1RwbqTlxHtfs5xlwzJ+Yfi49U1BodCorLuiEmkdsYDaFX66ypWDapNEiWwJUxwO
isLvMk7gyDiPRvRqD8A2mYHmu9aOmm0jtH5FFyU8VPfESu/gsvNnWxnuccjIAkc8WvZMiAxptVtu
/HtLSz5rrxvO6dD99GwuUkl8zjLSOLCFyWciteNUye11Z9mrAYHPAWY4zV3Zjkv0sA1ePExvLFWW
cYwlxg1ZLDg2Ag8+9WLh6hHoWS0C+5r73HMMsdS9ZOD/L9G68cdkKLdXeGRo6HpoO0F2rZUYvrUp
fmEJyEiVSdG/N7Aa+aomVbqzKPzWPMAaom8YF7s+UhxCLrSlh01mWrXTr1AlIq02hbvZlMCpsUYj
jYEmBg+EEFJ1i5QkPcJGWHlaUu8yG2yaD5fArZPyTLORrAz1I8QdTiZNsaRU9Muygs/RU5aD2dw7
oZ4sJSNusT9bMnweUoeiW/+Y1fodUTWDnxlugZJAz9CzR8xTKR1WtIWdaexZnQ3LuEv1d53mqavH
ynNnMwiDojvorp8faqzFS9tG8D7m1ls0yGwdop3e6Elwq3szeIV+TC0EgT5R2OPGLsRbxi+zwcv9
QbdxXfHrI60xy0VGU8PWBwqh4Qnj70coCflL+qfGB+/dln25yoeWC67/xrKxOIk85JP37h6ytAuz
Cmc1ZOTmlBoYNFNTlogOGgzZJSvh/Fs35u5j27bxodLMmJJI2NNx0+OLPm0SqFSrUeWqYHT0zl7p
hodWhKiCeDZSL27jqNs3YezsVE7bgOU3nBtmI3au6Tu/a6Hv8Zl6DgMQ6501QpZ8r0RReiS9b8gg
NrlOfc59m9BHhnpS6tQVcllC/Erto41csWqcdKt1ZCHKBnNGE9pv0ko/pNcdPbVENxg6Gziquig+
xzgJAHR0ycL0pgw3ZSJkIBHrE3U3BN2uI6N+hUN1Z3o5eUMWayEts6KNUOv6XIX1fXalg9SOtnmu
6BtjMqmPY7kmy2wZ+qX1zNJPO5syZF1mxPZzIwdxrlxUIfOrlVUHZytASWxDOXhOSBVmtWcYh8C1
e3zXlfVu6/4h8FvxohAXskMZEW0DUmm/VZWypJRvvVPGZ1gDZnjyRjW89cx7FtX0Qm4Fv/I0Gx7N
BDduZObJet4/NlfqgT1sYVxxNt01Kur9T5d4l2PnK5IamW0urZSOYIqj5mgQHswN0fcm0kLhggtk
klfZ5TP4pfpqi/oF+k77KqMy3ycemrtwLNtX061IOuDusi+mV7NaPFWd4lxRDJn3uoYGO+0eCTs6
6Q73rPmHiCZqKCkztx+QU5B31YW3dsyqS6wqK8jl4Q2Xe3ib94/xu6KPlED/vQfYyoMrm+Tk6X5C
ZcDVGAbKjHQzeuqL0AjG27yxZfoL1UoP5r3+vUvXxYMDeOD0dcC0P6Lz6o6pc/mzSwHRG8niqGC1
ZBbcfCczylgSpFzs9DGVe1t1Kn79gXxZMPys7jU6pWr+odtQloFjRefWdfOHIZ6AkwxeH7kTnFKA
AC+qhGVHsp6Jrc0fXzTsDfMBSt8kS5mVa91IlHMmVBVcKuaGtlXra9gq41LRA+et8KwtcaHNdigy
lVUAUMimG63ziAn1FVgqvLoMqXWNhLE2aVN5qfrqAJXYUuTxwDEB0bBKDReP5YPBH2W5YRUjWT9C
k7XyzAVkmci7V9vGNVDTbeOrWMPzmqxfYziGnqe+MRoa1Psq+4CdQbvrHtKFab9eUGEY4z495p2W
3T2pPPDWNYt0XD2ZX2fLvozG72Nc3esiiChCe5sY/0KwiMaBizxI3oOhNRdm6UoIo0WylnoF68nt
WrIpW1SHzPK7yfdpKNRtYsZIyhiZPONnVDaKQ8Cga6UAPZq4Q2eFeAxcTLVPKLiezLzkvM5G8aOO
7cWoG8ovXToXoerDSaoAi/2OSotM/YraDZCDVJPek1XZzUoTiFBL09S2jkeWalQplCXVpsST5Xb7
rrCcUxr2/abQ3OhmKb2+aOxKf+hDr7kERiMW8AHyb32KUqRoB2tbyLL41mjiydLrt6ppdqXTaPdR
1ZRFKobkYNbTZypzsjorJ9vMr0aZuzFJDqI8gcI29Npm5bah98Qtvl8GtMVe4J+Yi5H8tF09jN7S
d11ICw1V80aUmwHv1CurO+HIj6oWzjSEGseIueQV3Siyv+kFaB+EbGvWM+s1a5UH41VHFbNttdZ9
bpPqyuvaR6J07UIRUXWrKFIfKOj067yy5FuuQb2cjqAY5iwTqLjnTrFN4rfGcZO8+IHMbsNg16RL
IXYyKXQBb2TpR/RIogfBrYiIgVSQQpyzESR6rSnXOpE+LeTixext40FuhjirQtaUcbkbzequd5k3
XBorSDclfDzkWK6yzSyGKtyXJ0hVClMFV+Mv4amvhoTbdVPyq0Lzcpsn47f5hRyz6zAYRHMSk3xS
po0pLeU4byQnXb3IXXeaW2btShkklBjG7m6y++ZO/nujTMZfNKAehkAtSQ4GMvD5kNkW/Oe4eV8j
syMpFtlLhdOFjLORFAv/vcYggtYAybA+mFS7I9pweUFvyFPFHiO9/kMa+WObq+LDHYsfimtVl4H8
kFXiD6vKLBVmEpQ5OGvbU7dlwQd8bHocFXbLfWx6WMZpgIkqGAhzzaFezTsNw6CuTAxTGztAmzvV
BhdUQg6aH1YYt06h+WYJmJBhA1K6cMTVSTtxdeVkfdWrX2LaNXoWKswyMR4HVw+P8xHzseBEky0W
lXAJmkop14VkWQoB6tLG0l1wIumrAj3ipsGgcCi5o176os5XpVaFby3ftM5k5adRwDN0gu6Fsgq9
D2x6p1QFbGS2OvhmIhi/Kd74MB8KReOSl6n8Njac53ZkVWcSp5yVYeDiby2qhRnmpG85b51wQ/rs
SfpFGeR5j6w3CAeVJL/XfRzcy4Au2XwI2Wen1ImMV2Lc3TV9QeQIWas+DGVVL6c3Qjfqv2DbPKq1
Yz63oLP3CWC7jYyd/L08wbGR76kVRhufOJF93VHNbcP8bE/7+zw3lsboEjSuYBC2aup3MVhX2iZ8
KsR5DkvHlP06wZ6+HuqCD3jaNBSCE+KhHjBNGY+RcPpd8O6rUUsWNidNXivFndp0cZcGeYGe9TQ/
6WscTOQpv7mlJvYDChjsynEE8r/AlzI/nDeYy6IjfoyF1dv0ZgItPc8b6fq/H81PoeVvzdxLDmlp
A4aG+859zaCPEeOFW3Rm3j6ziPCWRSCwj+ZJviS3x2COoYDmYwr9ncumWASDazwo01oHQsuNrkK/
oGxHLjPFk4OqFSxhO5leHbFmocoFImmnIq1L631Q19p13nSxb7HA7eNV7CU63OA0Ck+5oG7Wwt81
Le99zCz1MG/onFLxmTaG1WPtmndKx+03lgye/hwyP5qPm38CH9C/Dp6f/+3l+em8aagjrkud0MBW
jMWV5bM4BzLaFLVfXP2ujz3WsXjbRABmIZt2zq8ID2CcZjWn+dm8f/55nA/DwtbBU81PYyJ/r3ZD
0SqNqud5158fSGM4QEKCqp73KUb/lJUYTrkL8oGr1XUsKDxnobFW4bju8ZhBhQva5yyi+N/27Y8m
ccQ3szExx5WIfT3vuZSQfUtmPui8h0sgVGMFfnAgDdv4UbU1zAd3QMKcTNhISywjYX50Y5Uysvv6
MU1S/6nvagOw85T8Dgn3KTVbbuk1UAeWMp6MqichdPHE6qOhXAbndH4ajf6jh3EJ9OFkMfPz9snG
pxr6NEFJvtBWiYnLo2qUE2HaP7pAP+p+EX96NEEXuYWenNDcYleDKIIHEVU7EhLix3Ik+6tj/fxM
Dsr3CKmW01f+NxN471b6frONijH73kc5NqokfZcIgdfAfQPw9irrtkwPn/2iu6h0pd8dHUE/SFkW
e5C+r0o+Cn7N8R1nt/aU1PqjrAbmq5KseZm8abGw3yJfK8hoBaZYFkjRlEFp71YfZhvVQJIz54aN
wvIPFcbDyVWnrqqUm2er4maaAGDo1svj/CxRSYe2KLvbk25s3oUCY9zUhXgQLRUDqmXFrRvs/EYW
sLZxu8pYhpNZMveyvRpRho4MKDyyCKdm4PSQOhvQI1NgjvTcH82QB5+NU36r6HHfU9ZMu0FznC2e
vvQZh+HzfIA70VOjriieBq6TPY7NYDuUivbiZt657/XgM67sekHZyL0FOvDkthryTRAWzH8MKkjT
f2IngtPb2rg15YIqtezrUOtAPAzkD0rnFzcQlOmyTuPk2RHQ53ABHOdNqBu4LGT6Pe97csP6aTFT
UePDdZUqkCbxSa8dMcXj6PBf62h45r6WPHlpDQEKlICWD4Sa6neoB910feZc/kOzN8Jp2E+4LdW9
UJ6HsONsiIPoR4MJetBHfOsu0oJQ07dZ2WbPXYHP06NElpATRj2KdaPhfRKyxm2qBhNSm/YR95jP
lCED/DfK76ENzywlg3ATeUb9PdGUwwjd/i7dMj0X9si5O+1nRfrkoUbAjlU+ZHnwe9PjTF9E6eBt
MEQQlCqVBiCnHB7mDSkGaLphaQK2E/saZexjjGnqURTXmnkAMJb0rRWWdwPrRiJY5vxKdOnd5g1e
8W6Dbjte/dlH9ukBqMsd7gMdoMKmzW/3zd53xwsZySzwdJQKTpI7G49Ov6L32TWUHmdUqdwpTGwr
1QQ4a5hiyap02FlV862q1fASpsQ+A8diHmBkybmVrPrb8JNbRk05dagv8yNtehR1WJYst9dWQa88
Bo7sL56M+4tPy+IyP43apqJcUbymhNQsyCTpHix6Ag91Rma7DQJ5NbRtyvfB03lfXym/NM+GukBJ
y8rJV5yJHk5fW2eM/ofaEv4tMyp7T2fVXHIaQqZX3OZcEOOLe7TyJgZMuQ9GErYHrErYobjnK04X
n9SmoYcF6pVSdUgUQMk6VdFjg5neGN/KvLBWnSk/vSTILtXQ/0zjOHqmOMYaKJco2kfxocFhXxKc
VFaNdil964mZtsu7F6NPrd8yl4YIiFoPYbav8HnkS9U3zVXaN4RGpsoOmEt+bsrur5tKjG8tvEmh
aSSiKKZwwKXiEKyHgPDL1LDE+evhMPruiZzuslF5AR76E7h168gvf6wzhW+rtfpHNekIn1PdXyAh
8gweHGyKpq3GbR6aBWU8ArYlBT4pCppCFIHINWajQIY6QCHuFibN9tX8wrxPshDlU55eng+UgYrn
Y37uGylxqpQebohw+l0Z5PpZJ8SWPqTRc973+nneZ2M3//1o2teltbeoM9NYYwY0GV+mnX+OKVjL
qZWmHv68wde7TIfBxe0PWkYz5s+Pzq/Om2RotLXXgnb628/+eQMat93C76MGtDa/1f93nN55y8rH
HPH1U9NhKu4FQkEIJANKMXz9LWiyugU0sX5pidrbmLUwzxK3/pbZzYMVKN0ho11CnqPSGUfHR2wV
sPTdaYZvr/O+6UiAMOW+0inm08ZCyjnayaEPaqLq6gIKFLyscZyIowVjja84AGyS6oVFlRMW1DdH
SV6xuCG7/mg85bU1I6QMcQphqy9jf1M1bXsBG4iZsY8Oo6/5GnYNBNO6lUVbLoaBRbQ1rDP/Zzuo
+oNKusRt3ph4LKVoxMkWFs2dcDXoQftIAy4/hbr3Urlq8+g5sjsbnsRG3n1affymYBjc4b3UrklF
aqKJxVnLDPvoNCZUIuTWWBdPjHXRt6Yp3YOemfHKHRKxNr0xmtJOV0Q8IKXorUNdF9Wa0c5Yanqd
PkxcwKrERFrI1uH/a29oFcUSsKzOLLyxL1ne3P0R0F6jmS/p2PI9VVJ7deLnmLgDZLCIk5BpljAs
9yzst3o9kCGoUSI11WElx6DYoN5aOj3yKdwA9cKBpaOb0PozGCWZMbSPoF8IGk2pkyS6q9wd0nC2
aWPWK0+UASLXwjygq7FZK/NqWRXE9In8WzQ9qxJoyakXrOfXmshFnoe/jjpCDwS0NsafumHgs5+f
6vM2YeQ9zJu/PCeBhcF+eqVF5H7489R2Yocs9OkV3+yzlQFpctnCjnkEaR0+liZ/UBHVV7CT4WM6
pv2J5e3Xa/NRqPBH12ovPnq3r03g683Kb0KiB/+9b36EKLQ75VX3l/1eg8XXmTeKL2nf6hUtiH+9
U9QHGTMziwhpnU6hXwbiFrQoT6Iu10C0q8UxfzVA1a/nM68VIrp1HUDdrH9Ao+S/h/XraJgt8xDK
56PhWCurp7kNSrtYUwOhhQlyDEl/+RhRFd0PffzTcKA8EgV+86Hg3uI+wFtlpxufSdYiqIfhRmtv
oG7ZhFtM/8ki64Zt7ZY5cCuuSXBhIJCN1r1mQ+Sey5KgkKbKjqLIH0YswCcnqsiTjntE0AYqXqco
ZLqad6qD+vtlO40xKShhaBHm46/nV/9s5reB6BWDoLyrAFZA1hOLwR1vO+hNtHXLcPyO4ID1qEMt
w4brVgWhi86D/XFM01fxAW8ZZoQCkWzFUwzHZAy054yUkC0eLO5hEGakniaLQND91buhXahlii23
pTHh5WI8ODT5SNq5NnqurweNSnYRaMNrTzFuMcrOoAmVD2Rmb8lWcF50Bxn6gBiZAFiOAlBob7Gz
4BqenkY47HEytN2Rb/FDS/R64/lK/aL0FB8ldkeZ9+f6ozfU/hs2sOBodXDEMkezv0nbAHmF9uRE
8p/5DPljhQde7qiYlFvEud7O9+J+USDXD+llufWuKxwUJkk7WU4HgxmWRgNi2mQiWGOMDI5+pfze
5XYavPv85FlZqS66kWw9MXZPEtXHvsGwjPTL83J6/0YM94a1NQINjvmzSUVSrZMJJ1BaQjs4vgoP
0pu3Kl55xvdp97zgnDeWxhQz8TF2eEZQ4YLuSJdPGv010HEERxGcGFOPq1c6XPNuUkqZM4DVjyaW
dGQr9gbWKHqq6SkSzeRhBkpbdEtpQ9TXv+3PMxP6wV8PT1CcUC6tDnmcjkd0ueNxfuQNoWQFlKJ1
GrKjD+71a38XG/2ROMgyUj4oRxLdbQQ/SbD9AKCH2iZLXuwWimdYusY6jmOfG0e8090mfq3T7ltc
wxZxy1GeGQcluT988PMj1S566so9JYW2KY5ZL0kiCwIac4ZykHqEJ7AhXQILIYr4joHfZH5EjQ+L
qIhcOrGBx76wCNEt883FoZoetUwlymx+OMb2BYJbxnCxG5h6UNosCNPEPQNch5G8LdujajOIMdTv
a2UiEdj/x9Z5LDeubFn0ixABb6Yk6I1I+dIEIalUcAmb8F/fC9DreD3oCa4oXZUkAkicPGfvtW3x
oNc9NxG7nV4Xn0GstRvhyeehJ7gMswzTfdrix8zOthR02iGOwuHcqeVwXj5aDsP88vdzRU9IdADZ
G5MXTSGow96Zvf1/DoZovLOAd8AoVWyrrjqLDLLYjAeyAwc3YIWzGbfDATz0v2R+tXw+z+AiaoC3
goRH60hWQeYZF9WZvE3bYl4sqiLYU/kSVpIxGVCx2h9JFCBGaFgZej7d8rL9t7jwB5M32agn7xAn
43M1Zu4JE9sfSkFTMwz2+p+witJDYunvsEvE2bIauAv6yOXkdYcMdX2lKuqhFvEuLZAc00I/Frjp
jqUZvIG8xRjnGtomli6z594uQB+1DOC9BkYMziINKftqtqLnJsPKus7RecTwahQY/ofI+Zto4VNU
q8MhU+j0Jfq4d/RVkcTSTyItXlut/tV3yVOfuPAkYxwXUjkYEueyWapnrot9XejXzOXZll09ZtxI
ergUO7VGkkMS9HayMX5qZCVNxvRQacrMFx6uSpbg1w48fT3auoZk76ugDgRtdm9y0Z2IYS0SslJ7
HJ8EgEe+nlIg5O5hTGvpD8VzX4L+n2yJjcQKf9K6aA5JEskV+eFy1YRQRnCOr1rYm6vEzT+9uvJH
VPgj91MSOtkqiuxnNRycTRv2uxbIgC90YqKy3jtEPU9thSygdUhBPKb0nnuGKO7gvgqrkGs1y26E
7YLNj6W9NuIk9iXVEZwU4orA8p6nBKO55yY8EgPvBCeWFp/WmyxrvAEFkeBenF9kYlgrvXglPqnf
6rBRspzma5LFuW+XMCHSktF7TfxnbIdrskAeC3TKPgf+Rss4DkOHY3YM7U3SedZrnr646twDR8V9
wfzd3oewhedtblIDWKdLohdmvndXNvlbydSRSi1LGe3zErzgY4M2/hL9xdeiH9AmEa1jHjA2PA3Y
WGDsbOLKa98SiXGKsec6yxBFZo46MC9WL5aXh4eSiESDyG17omEw5Dqlch02+zBy7FUiKV1JwW0T
huneJLEuq67OYAGFq6A1M+ZA8T0Hv2rWklmrIY4TvUlSQY7UFUPXo4jbs5rQ/e/qzG8qtvWu0t/b
Rr4YYVGtq3QArZoyC2DihZaVUcQJw/N6JCgpi6U4VpH51wlJDaIkz+k1Av5Bq7zDr6+n7Q8t8MMA
Eioc1EteBP9UhjSrgvH/rrGHjdTo6gAlhUjMoDiGV4ucL9XWiKUHVSJ8h1xd4Qzo6Vn0qL7LAhm+
ao7PzWDUJ9pXKxOTlk0xi22ozP2EUFuK4P61jjzFH4JkT3Smck0MOm/Wag4YqRzccRLvXuvyQI4V
SERmpyTIi8N77XrK1kA+CH2aJ1JrdHujaRiHueTGI2soHvk9Yu+pGD17XVbd6Hcx+yHHRROWyL0e
TvXDaANPJbBsYMxw0DpP7LHEPNEmY/ZrbosIKUwHOnlUmEKC6BWrxGw+Zia5MSRXe7KtkwIDvEe0
d85zCxxUjy6lRBEYWCQjK7TOAqkEPoXgM9vfa2CN+Nf7tj23ajUeg9hbyyJnBw5x84x1BQ5w4h1A
N34SCw8zZZgx4Ygck5idPslxhPUFbb4VqtPtLFP7yhmuXLyeP2giQGmbmp14prKNVWRc3lYy6FlF
lVROOMSuE4vxQ8wYMBArr6Wb2iiiuIukzh+YAq7hGm5yBhEPosCbo9Vw9WFJrPKy8WihtJbvNlR4
daNPpKQnn4wLm4tVDXJrKgZS7Gh8aWy6OkaWTP7wZHBZzILN8RxnxXQekghUyX9fLx91U6r4KW3X
3y/0CvrlxkgqWOCN5texSqTdJA+aEe9kXU8+2g8A8FJbaQhvrwFLxdklv8qm1XVUWhuLlGfuNFo4
hwyxALrbVTakMCMUxqF6qD2P6JTL1o1XrPGZILKn7TB5Z8I5BKnKeJ5n/WbkYbTSvAprFINV+NTb
IvbmAY2NWAnjgnS2btd7RxMM3eIoyGv3u5K4Pu3YjVZBmQL6jAZflIHCGhAEQOFGRBj93B9LK6ZW
NcyXgFikOk9yIGx1ffN0YfjBbNtTAE8RRChuBSIn5BRSXidteqjj2lqFA6SlXFHMs+6CyFdC2rx1
dJAxa6Bqe/EflvedMdXYeDRudaN671TuD+ZUCNNbJmXouHdm1OzBM5QX0QFAJAQHoxayLJlxJ1cz
8yRwtPohSORl5P/ap7O2IxMxeCC380vW/Yk+ONJ0CUsbb5YmhccSGbL4oowUJrmOuMS3dmu9S7SD
aGvaAo85Mp+WCcJvr2aYum5TV+wRQMlXZwtTwVlXg29MU+gkjJC9WmQ+R5YYdoySUIDyNGWuZ7OY
sIakyLcV6qAJEVCTHZVBuxJequ869OiZkn9rWMK3EFhBIoXoQOmTI/RtLyn24mPhfZSMGrd0KHjL
hI7Olu3SsVXKv0GQOexJvIbpluddJyv/abX+MtLYv9OtR8Q5E1VaElv8LBjER9NYj241JntCsTg1
Rm08sqjV6zzQxD4ib/5usG8LPfsWW+XdjGoYZYGuwIpBxlNqgn67SrrBKAkPnF/ZdV89NEPsIBnh
LqhDMN2dItGFRw7qpQoqpuNAxGpCtkMi2lX6+NAWwrgsh7rujItSl+W61bxsg3XoP1+wGbUxE5j/
x9Est4FDlbv8z//93uUjo6KRmhjQx/+/b41ApyBczwvssZZxwc+EOva/P9jp9Gtlg05Zvvn//Eju
fv0Yu7Yvq/AnzvN+Q8GwCcmu+oTFkq50BBrvjQebRsISnC257nrQe/MRg2O80SIzu+md3mzbSaW/
EoJ2g/8wy7LkC5L44aSqKyjI+HlG562PHZf1LqOnM6qrIGfWh0/iih6I4kOL6oeI26Ax1ehYmRnE
SiGyP1kOC8tCg3jSq4QGVucwMIDAFE1PoyrozjS9daxK9YQLznsoe1V/ZkirIpStlePysrQ9z8cB
Ge2Wl5WtgPSvcbWhHRj26iz4DDGPnu06+2E+3z/ThdcfrWxXRI9j6ornfj6UdvrPlUp3Xj4lDbXZ
4FEWW8cK7xUAx8yWGS2+7h80pUNLbMVaVKFYlc1fJyATNCxnX0GcE4DX9KqvtM1NVr1zxPm9Nopa
uytweUXRYkfLeYDZlcxuyYV09tx3vXjYEenp3qMQ7kWVK3OmFxapCBQNMdFfYY8NIU3Kbld0FGdd
vSMrdhNW+kev1QX7dG6bvjGvomy2wiEyXgUlsgqzcgfVBaPwwZX2p4tdcGU74asTUFOSIIecMWA8
jVayKkmxzRzrDzbydVS7e0OP2gcRNv3LbIFuHYaY6PujnXCm/dSmJI4Uve5XJeaBuqf0Dyh638hw
vZnKzI7UkaEXl9zMHpkUPWRtvRumin1zt0/ayk9wKBXpdGy06M2WwYemUQFphXIoCm/dy/4KlVdL
HDTMYypXNd4Q8FlbXL23pIbDY6n3yrRfKq+41eHjRPNUwgpfT4L0CicGZ13IBzcUd10/ttzOoMn+
wc06cPq+WgrkrDbqVeGxlkibnaHc53SARG9gbrhh292qpXIUNTmu06OWTyRdlwcn8PEMg7sbcJ+N
DMfTAKVU1N1RjlAP0KpvOImTflYeUbyi2MN7kmakl8penI2RrYF6iTN824Vb7hPd/qwgrJBO8FSQ
M7NirIQYt7MJ4Mi34J6v4C5uFR1JT0wfYUNO9nfWl+wWrD+W8WgP+d6OdUTuhc0tp7Gx0tbmgI7I
aWCR2vUq67xvdbogVz9UQn9BavzWxnBlMbdsiwzxXCv+hJZ507rhyHj71WTBnDcniHzOcTzP7aot
ISebClutq8gbhHBbQsvyHvtmFbb5uVScu+14N0dXDvRS5hgB+pMWtCnv0JVjQR95YApnNw/4PNyh
vOcA871+eIpNWhTqiDcvoJSvABEot56l31R39KXxRjoTzgVx7OPypafmwu65OeXC/FEG+8hNfuyI
hCBj4EFNmFJFJOHgfGJQHWfvBYUz4qqnTlSUXB07fVfjUdOrBzelFSAV66MyGS2YBEygFQMKV/F4
YVw5S58j2mVOpb46OSPjZm4Gzu8XXSC5EtxWq0I1/2J4BnPxmWcEqlY5ojeb1YfB8kbJ2SAMDYp8
yty+kf1KxPJzVL1DpsUbiwqwjwHDzCLV9WCj1qKySVgTU1seS6y2Gfv2UIAE8CiHPf3WE3Fhgdfo
Aw0MT4r7JAyO7kc/2AeGAIo9PU5e9iXN4XUIrQMquHUKhXYYzQuGxU3JCDxsGX2RMc3J9D2r3SHf
3cajzWTCZO5T+8Q077MRB3OvQtAd7qpDd72PaJkY2LjbZx4iBPAFUFs/mNBOa6mya411ELXptHe7
5AsL4CY1YQhIvuqUFoIVGq9YnljOJ7+I7E3digdu8++sZeESjNPiiFFdchFqfHe4XBybBL6WzKLQ
e+8GYPsx29e8uO1bdWUZ9WEwunNbmQdNU/aFnpwd98Lu6WD1TbF20jnRo/nM7cw4afrfUvmwUAru
S421se40X9cVgNTfja59VW7K3glv5SS2KEQfLUuSpDFiuuy6k2eLP0wrEFkaIcL96DLY6jN19tbW
wJfKJGGHjOI/VoY/U4u3S0drRNP4HeFRyA2bfyFHP5Q2N21Vo710mI0bCKKJpJyFhphAV4716ugo
NcIo5yqYnlu3+EIZpuFRgdrHqW/+jNZ4rLGEFV5xsr6xEW3Dsr9qPJhwfmUiwknBfTkoDcqjc5EP
jBQU32xIqtLT/n2sJjShBSlA3hUfzc0qgXWx00NykuxgVoCNQT+QTccw3Gb9dLUDM8ZKlnIiomPe
WGe1wo3ghDwkwB7E7YpBxjMp1+w8mVb27nc0RW9GmFwnj87r8C+nUgKIt27qN2QV7SkPwx89CLbp
MHP+tBAA9HC1IInBjMkHG20E11tDa6OrWgwC1cVk++oqGkb+bDNdyw5VuI1KAnkwQcfcKhYNCitt
sFCH7knr+k+2LAhNtGbTTEHhN1FyMwvl2BtEEoJCnp82ahq8a0rjuxnWGEd9HU0cRw6dO1tAXeTZ
soP5fw31FBucUr93Eo6i84xc664OmretjIe0s74MsqmtDlhCwxVbRim+j/pPIYJ7YlNCIOLYGBLA
mYfof9LRMZmZ/IDPfS1RxOHrFxsdj7TC0w760orGwSEn1G8yPs3A+mv3NXZK6TwWNFy0AeUdyP53
XQwjzDFBwEtD48q0boPZ/0EMQLeQ1lmky8fR1N6t/Mwm2F1h6Q5xn2R7Y+Jq6miKxAy7nSK9mrZ1
QxixKfL+hHAN+3oD/IZOr17QGITS85XsYCvsaipb6qryQ3HT9zuRE2TyKBrbLuSHTqeavjR5cLmu
+Ezxd9Iru2JPfa3z/N8UxDcXAOWKTQaVgGG/mDU255xsvkqa9cqB55DH11hlatixT6wLb1MPg7YH
m+6PRErvLOHu2KYEvtfoVz0HARhYKb3G9CeP5IvqAOEzIjo1FFQ4aa5qbMQ4KaadbaufahkCqtI3
qA3XMXYZi2I8ZFoRpCtb0UnYwjb6xyK4wEKhaPQ0UlKk0RAWxq7aaJrYdn23xpBggLgFQ7JVRnUj
h2gnY7ltE4atGKNSJ9wkcbpFOmyKbco/m/APTTC4jDryIyk2rZ5u0zo5EEPsZyYt8XEtI9T8GsNw
8pYkY/fUcph4QOySGSrwBilLvqNbnU4AlEwesLL0Uf9tol7zsfDuDJMMVtHsW8fYSMJFZXpMJn2H
1nWrFcEucr5y9k4xGmgbWfRQ9Ac9J8TWIFQvfuFnn1PJL510W1UZgV2Fd1bG41jwdwOeCnt7F2jG
Dn4OK6a+lf24HVzEtrGzLZNiG7L3Lclw0nmcSdc3inGTFsMBtvFe4NztaGNkiXZv+emaYW4j9AE4
2Xwxu9drZS8t5DvyOaeXO/L4CNCm0xQ+hGnHmJ/mTqOeYEhsC8PZ9Ckb3iHeM0vYqIWJYDTehOW1
YwoS9MmhUcG9TdohmBsNeAdC3Bts87bC9ZBR9OgtVDTgnEDGjSH/AllHGolSud1vYz0+lKCQertE
ItbtNKfxzWTcKrG9zmGJRDmMaC7wkUZUTdfAqR7IjdoNFXB2R91gb9qOaC8s9spAwHwpHZrCcOdI
3h3qYQ8+Y1vrCCoKd1cQDKsE7gZsT2lNB0/DoklSVkKLxUmucSY3E6CUQrdRGTt7pSWeNtH5L8Zk
mKw5Eina0xiap42psgETgL3DmFo93nSyR++hPrkkW85fLxzFf1RiAED5GmvOQSgYnsXol4q4pIFz
YAO3K2wHb/X0HLb+bOXWjJPaGPvZhDurpjp//n2cKNkzVNybyP2i1tylZXEwgZqkDcL8ydqHhNOx
QT92jtiOMgbWtc4Nfd8Afy26gh2DPIVmdk4781SU8X4GmMJW/y7YW2lcvJE67lrL2tli8KkZ52iv
Ea63dDepovpxGF0lvVroDoQ3q3sX2mylHLLO8VXrO01HPy3JiFWsY+rldP3cA/ev36t7qdTHmf6f
8u64A2Wdu0qNv8OsaRHtNqfqLHrbTzHqgld7k4U8424Oq48BYnLOeTNUbZNNygYJOo4pxYf1wDn1
6t1s2KBHPlmSk97i84bcy/R/PuCi3CuFYNDVoZud46iSJosOJbsuwqOicMeM64O5hwlvolQ3kGKc
i20STdkwQ700SPJcpE7AzALExIlzqa3xsZfdH4ZGOGzmNJ4Ff/7Ltdes7QLhaJQpOgucIjJLy/e+
39ctXX6B2n+h/zZMak6Thc6jLYUDIBuqd4SjCn9ATmtVqxT2umN9N7GoreKg1o61kU/XIT/p2Se6
PUxlBXTjbgzSoyWmL8yF4wfNeuXBjbzC11QgCITU4TehB3DIIoWNTtN/FUAxknCAUehdozm1IJkP
o85fhdcE6yvk6D/w0ivWe089qwAGzmYXvlV9abxYtLURKru+poeko5utel7iBBa67/LSRMo4F4rf
jVS0FROm4V1o47NlTjVjK6HmW7u5MAqVJCnPmc5LUDTd12lLwfh3yY4OBzvlGiJpVdD2Z8fTZWcz
jtQjRG2Px0VLRyaLdhSbw1ZhlfIXLA0xS9GeBWqzkCzzHJAkSAcK8CLO16w+8OA16AULc9eBU0Jr
f46hQrDEIwcI5vzHLhBBGvxr6Qj/l+ojIzVFqxqkO7bgD6XC/gY3QrvDjGiyVDDED2jZ//5bQge5
m3nVmi0+xoNmCKgdOOA4RofdMYxnqRaAbECVkkahEHrwv4e8JzYrcMSQvomeTXzRZIs5O30KMxgy
Y7tvQpiAptGJ+WEnGVaDafOVoHXXQokoVmaWcN848iFXeer//kJjRykeNcdAG3+irLSuCcbLzsXa
NPdsokNDmOGCB18CF5aPlkNTNVhwbDnAgwDFt+o7cuKIdj7oXt0+/L4xQ+3+WM6L2xJ6O5pKQiXD
wbyzq+8uugj30EiC03IYxio45U78OcSQkRttph/F81f1q0oz72rZiE+WQ2OyTDB7OS6vqlnAVOb2
1cRzul8Qt8pMJyrRde4CGX42Qq8M//5LvohG7U/lOQXPawjR2qQqDMNSk70TP6lefuh/f6Xf126r
piS6DeF2+cryO0EivQPki+lnMOa5dSNVR1hKl5jbZrxiqP3pXKfej70xT0pV1PIks6CQ9FRlY8/Y
tQUfVlXisR6i7rC8skPzO6qqHkdfM2AYNCq/nplYnWm+1Lw5+zgevXNnV38zUsN3y6vlYGlkofnL
h1jKK18tatBrI9aApDTeCCwii2/Qd64VdndTv/f1oF89i1ErMCISXmEfngu9rHBahlDDaeMvn+d3
P6gBVsGBtrU2JuND1NVIUNG3L+/v8k5zbbKL1REi4m7Axmvr9XYMPNvE726iIJoPvRkyo2gSC6UX
Mhhcw0HjR5VurJIB18JyqHqsCjrqUj9LiFjRNIM1IKjohWdTk/g2gBeYV7VFOSPjxyINn9M8elaa
aAvrVt939MJ3yG/xX5Yz02defOoU8ZXT0YcjnZsbFSD9fv63Ueh0h8DrGPx4w54WQ/xSE3bP4iFv
vxzb1JpqrDu0h1renBtT0WRrQv4i6Y0/Pg7Q0rvJVzyf6UmLxysRYMUVw/auLLTsMZ8QDZRdqOBu
KKRvBKQTuC0Q8bmXqw+JeWF6Y1xMdfg7O/Dpm/XPUYMR1aZU37c9HIFad2gsl8tV+UIepr5lQEQL
H57dKI1+Vypt0JCdw4KBj4rU1ug1iEwX4XvyqOndsdWm8RgbGZd9lWfo5xPvGHTpQ8yG/WDNhl9j
PvRVyDY7qfRpZZEN4ZNTg+V0rmw8NYdVUOD6HiZ+iJFG2NTjWPtNVOkzk2k/YiK42Cd9STHN18hy
omGnzbm6BKmskdQ5p19Clq0LAnvqlj1HndNXU/vgWbY2yZbaOCAmjmG/zbDpduzsfRNnbx4CZXXm
4Rk6Y9jOTMSrEbnQ8le1PcUXbNLVJeciv0hsV6e0QZoiC7W40HMxfJOG6irzynMVgcsD363uZh3d
uWy3adzotFaQnDoRt6pp1A09In2INvgNPOwVIuOUI/872pXiznv86lv6rYH+wVkYQG6K4N+tzX/V
CD6FvJnkIWlC0FP15DyIduBPz3jbdmpu5qdSlt5L65ZnWzO8Z4ctUmhA1dcdQ903CCD93gMW5VlO
6tedMNCa2u5O1bRmnQ94VZOmU7/wbtx4uxJ6byiDlfQWQzicQvngmfIeqlZ7RLLVISUy0cvNL3Me
0RedFplDBaSWt7EfnMP8GyflJhrrCDEa/AO9MulLGskTjxvUdrJRCmZO0tm5fqEXzoEATvcSz098
QzFoeFOboYh28bqLJjymUHmW7EY4pL7B9mjubHGVCPfTdYqfUXpyt5yPVohi38HLorWZRAcQi+0+
kZwCHXmLDFAmL2cx0mqGMHNzaky+tL6hjp//uTABhmiUUXfhaiRlkYSho67i9kDwIM6/Jwsacn4k
qA3QdNBvhz49hqkbHKwlW8YuCY0egUKs7GGeXU8VcmdMvqflI+k1jAUZOOp6169UqRC4WqdZdSwa
47iUK8uhnMd0YRa/me18ZXuxt9O75qlAYoZzP6cBWrn2Pc4CY2VlbbPPEX4FzGVg/OXjwVGZIi7l
iik83JiMNATF4HqhsWqdZjJSHXeOcBK0ZQTmapWdYpgEUlk69k+CSxFLGzgtiwniXCP0duAezT4E
EzY+BqX2Ng518qCW6hY0KmT90CCUuAlHhy1St1+AV27haB9E46yuoK4rQlycaEvU33kgyvPYtjrq
KocMESy9KBhdHfZPFMSPjUldyYwC/TbuuindE9OA+DW7LYclBGmWLMzXqKfH30LT0BIQJ73D+jle
K0EyxbII/y6oauoBWBLoRZb1dADWp+g9srq+Hn+v597ysh25g3i+9f4/kQjACX+UBseUIlXj4s0H
BIj52emU7tYTc7JbloZfDltpIyxDbWLcxizmzynghlR6Yd6Wz2XZqB/SkKGlW90W7AE5acT8Lh8q
pdVdNGLCZZ1etdoiZTPGsgST3H70TAdIQWzlxzoZ7McgQBzAGneDAE2jya3EXhOZfg2xTuGn9Yy3
cGwjptvvFTfHUwdIIiPgeCsEUn+Lec+mTYBzpHRZ/QkZ304bUzKZi/awRF+lzKX3wzofvS80YeGT
mvfx3U4K5IfA1yGNhas2I7NvFZICfgEUaJ/GHo3JTGlwelqUiAcgyyeKd1k+5wEZvAyJMPZFZD0v
5VsEppnNOIU1oIJ9wjJC+sN4XU5bHQu06DZtQbb1RX3MUhlcbcNwrtj1Ztxp5Orvmasa+6WECUH0
qEFCPgotqgeVsnJrJjXibLPro41FeCQWcAYUHamo//vJmg6Pvou7FADIsnJZ82dqhZxgC2PHfckM
bxKGlFaENIuRINIVUYT+b+U9M7yHwNVOjv28LEHLoY1tbz1UDMDiUQMYBzHh0Ni6c6wVLSKxtaYZ
59BIcbIa6Qiezefa+sbR02y6aVZnzJE6EP3US5em6yWaFmJsujImshat2Rh1WH7M8hWyCTPkjMdW
x5a1qqDj8aCtgqMWM3obSuJ7PEV9UkmLPOlxYt6cRvuJYkYI+96ckynYYtzQEOPQHy4Ln43SBhyj
G8id1eiPvTYEO3NEUL+EEcFpag9sNWzX77NEZX5YmAf6Qvel+IgtrFQd8fObqLKOIb64j7RQyKp0
+vye0fDYTiOqSnVOYkaey1RiXr6avq+3IdogPH9Vi2wJPs80IuRxvXD07VRUfkYBROupEq/tgHO4
KgvnpltozfTBI1bebW1gJ/BYiK+HSRvBbLG+4jEqrg2jhQM20QeEwPF1WR7MMvpeTl5U0/ptIjPc
Uoh6NyV9r9OCwadNMdyI5sRU/hWYDTuIsLpZumLedDjtEyCVmWU60pK3xBIQNv/CuS60UwUwBEQg
fTi7z+lyda8LZc9JtNOo9wIPV1yfcjV4NuZ3G7jvuqTytuNQu9lT+RWy2zzbqie2RoRyl4sDYg4I
J24NDkVDPkUjk/g3zoZI6jvo+XZnVkQgwPTZ6oV2cxKctL/nZ6gRSGd2fQeUrG4tLYL1qrQEXsQA
8fQG7WjuEEzT8RShKhevhMXHL301TSRJda+1HSTPgLD531VYyj02gpx8Xtwkyj2MvqP5VyV/LTtG
SXnCAaFezUkovhZpwQWVJVhIUtbFL/G2wFmlhZeikwnjDst9DdP+joJleowSy89CYM4sGm2hPi2b
YBLEXLo8mbq2SjSKqI3GD1vVBI25OD/Jdo6FN1PfMXvxGprkdxWvVLfaHwMDFSYVJmVKvffs1KKX
79bnwa5fVMMriGQYxz2OsDejyt6M2PPbmRipIMBcJckEtzxkpi7RAPw2B9xK4+lpyHs8r23LAocb
g7BZuglrEi20S5gTuDf0A01vRRd+RikM0jPbEg+xlxp3AWHqkY+G/Mgjz+oxinQfEzqEva7B4gbv
itKPrMjlVd7W0dHAeitgEFzdpKFVZjm3wWscHnEBFv4iUL+yyMT90Wdn2TTmU/PciYG4kqzKb06Z
rNMGUo3+NLRhAfqvKi5dxxK8fKPMHLiu87KY2RFAB51TUUWTeg0qsqKF26HRg/zgh7ryR1E7qCXh
e6RqnHANX04Gjoc45Tg42GWgHSLXzvlrowCuFwctZyqXjyIsQQs4qPaD9CnLLesR9Yz9KIsMrNMA
NiKfn18oWo+BS1gcjJ3voorjF9dL3VuZmHtE0fFLovVzVUeJxkOQ2V5kvYLnnIfl1p/lVe6WBjRQ
V5JEyxctzY7XVUmvzTNz3C+IjkICOf/PSqtihMeoPByWcDWvnr5a0F7C+BFR+1i0qI6G8tuc+dfU
HTB0GKacuwl6DVtXrGGYufflCNiYPh19fKrmaMRGtkT/TIyDPPj3FfkhSAvbxGdY3G5DK1IePe7W
pd5pwvrDGz3jUQLG2HjM2DbLS6HnEu4pUz6ATt4u9rI3obq3KqvGC/eF9TxM3lcypvWlTctoM0Ke
3tm1y8nDSXEaUQvvzSYhO6wLjaPVjc9ISjKm1uyM8L7OGKGYAXgozjIe5MYOc+wyU1fs6u6lHkR5
Bl9wgidT79K5HTRa3ywJPHsEjqcsVMQ1nhHzg9Jda83bW1am7Xl6M/SzaL5bcfQcJFZ2T4XxbvVl
gJLXCQ+q4oxvbsTcyWXqHOhjvbbmdmRgNvoZETC4VaXbm4mhr6ZgRA1njXxTsq/1ZsNMBp1+tOv7
TpB2JX/4hd07BspsV0VpsYktJK/LAh46uvrFhNaBS21Dh6YrjBRYBd0t9Kw6sDjTZByz9DxhE9oZ
SYNaWZZzfK1ebHX6b/tMVwr601KiFkE1CxA4PrIYVoAisvhIKTTQMnhILPIhEw9baotix65j4w29
MW7UuVDs3JjwA4kOmLHLT1F2eyGb7jalGUDjlnkK2ypnXSuiOuh9wmRHGNc2ik7GRI29XBeaDZZ4
yZoCcrupJ4tkctrZCJ2jxzD6SexE3xVqkO903jz8e+BpIFTH60y3/sliLE7llNf7KSDJR8/HV7Mx
xD0HE7PVoPOA3zFPQ0jKck4D2Ax1Hg8BOMk2yFC3GObdKJ0UPRR0u9gwPyks6nM+1fK8fKTYSceg
QdXXTsRlkxCGufNmWzmiW/zQ6gPfO2ns+kixK9dROU1XszmbyhuUvY07lfplKYRtp8OCR4dWnzdt
xrwddYc0gQRMP0h18ulF6pRnv0uHafGmhtDnmJ2Eby5dhFUe6szSMvVnaVjastq3+HvpJ1fMGxtC
v3sqnKZH6BLYnBJpKbt+gAtR91PilzEgoCFRCFMXhnSPWHha4VVvQFuNI3yum9EAN1/A3/0MCc80
vUbVPrhkL+PydJEQXXtA6ptOzYJ1bknQNEVLtmETteuefY3c9joJA8uuwiicYju1VoKSsk9OSpsn
bLeZLNIZRSnMsjukabfhHvlpR+97IcEbEshYplJITg6pacFr4Zpw8VUn2dXY0GJQ3xuV+F0gg0N0
QmjynwMB1DFTlfArzwny0aG93XL8KngRuhR2JPVBnNHDzhkY+VaFynapjdnE/A9X57XctrJt0S9C
FVIjvDJHUcmSrBeUI3JoZODr70DT5+jWeWGRtLe3RALdvdaac0z6DRUofFj0h3TAxegbDUy0pGeH
a7PnOHJAB4PYV/vtmNe/ker3BE4ZaKQbO9h3IYR3UXdoq2vYBUlnQsMjkrDbDFoZbXyGUWuzsOpb
BhqEQQYhoJ5/QYDKPmdWSdJsvRLlAtErDScYFuy6KftD2I2XVhMXRggcu63+OZTua41oHD6ed+lV
3A3lsUDO6Rxs+Su1XSCZfoknlFXTQA4/ol7JqWV1R8Ah6M0RpMdTNIzM6er+ibPfu+oZOPhuD/bQ
v3iIgQa+3Uer8obn1NT2M6ktbxzim02bDdSsPmGu6gGjrAd5kMhlx7P2dpYYr4Lu1Mlejm91UR4c
2y+3csa8YZjxC2ns8ihbXKjYlNr7PcDVw9quW85a/YtWapMwPpl/7u0Ccyw/srjnHD0WI2DfuQCo
iMzGbJ3hrZDRY8Vg92SWKSxIjnnbINGZZFQx3sK5PGdu9qN3F8ClzJdJZhccY9EAzTLr56Rt48ew
xvy0lKAVsZOHlg7DShtq2LQedmCpaUxRHQrxQAvjE/0G48lodd6r6ivhb/oJ1txaHfT60muPDpT/
eqzFC95eFJuxtRq7YgkJa376BfkBNfaLpif0MwFcwQC1Gq6N5dEecm1xgNbJuCGvt8xGgk8glj8j
Tj6GwYjED8t3is0/GVvtappn6zTFo/UQJtaj3cbNKTUSbyttKgMYb4hzl+PuLLsLrWLrmww05yHJ
nlAcdysy9LTHbKZfU2sIcY0KK09REShvElT94BAm6zniW2t4c4/1o3gxcjPdRG4ff6QuRTbAQO/k
tTh9JxCgkVuV63szKcrRgguPZpVZEwMdEKZ50LMkPPo+8+yo7xYXB66MeTB+MVzNXw1NK69dKLx9
KIvhSI7Ztk2Jz470qHgEioNUJMY13Rq4pm321QDVnmeUn2aRx8/3/ydCvK1e+nBQ4fueI1gTN87f
6bcFlWiWxVWdlI00Axc5EgPTZ5t4RLyg6Vg5VXVTFnW71SzdY3pDL9ONNdR4lGUb9bLp7Fvapb+d
HFCn52rOtZ2b9gkp5V//KDda35acsLP2zVTkbwhF2Bvsd8DSoBCWJ6CgCZyYL21qaVejtPwZeQRj
oTZyIM9RMYY/3WWsoG6HMJcZ/IWlMWeVBTaL1He/Fbn+iR3W+Y3+BUqU8F7dqRE7ZJMT6fa0stVD
DQYbpqQ7rHIBuw+5Qme+zwURNzPIiuc8G49dyOlMBMOHujqNKGXKREj3Xq3ZadvUHG2n6v4S7ih9
ygo8NvmvMOwx7PDpvFpJsLU7TOqpN7zzbyZkydb0+1kvT1Gc/CCbol0TdmHsoqU215cEXA7+7Ur4
otzD25ybB9uOqalJR/CL6FpTk96kFdNBc8bfSWWKM9LQ6CX1q4EgJBi2mvYcd1H9C3bYs9YP9a+J
JwMpt+smBnBSVKRuQ/dl7Om0O9+Z6VqM88oSrfWNwS16OUfnPa0dATcNG6OjLkOSpdoVoqXym/Hd
r71hNs6GTX9CPeMjJLUlLn5KVgE6IChCvmbGQ1pUWLAgAOlSjJtJ5Fj+a3IxolCh/aLHSWgloxaQ
8nWKEqtIccguLTjVfUtGVDmrxp5HbC+kr1awIZYgIeeggXk9T61egLkXNJ8nOuelZr90YHS3NXZU
RK6apOE1PIfLDVIJSbIhovJDMlVYLA0y4ciotc52MOaHCbsAJHVmsw7lu7o1q6ouFq2Kj49O9BeY
UfDI2IKHSwUZ3HCcc2OZWNd04/x1dalBCeGAt7ryYlCRZcDiZGdc5rDG1/jA4k1cVUSLxsn4Z3BY
eVT1zFnRW1FbyX2XGsVOx+KzifwXgFrWr/gVwZL47WGWikkxEGbi7L1U2C8OfI+zWbVwo5eKGApx
uUNF7uNxw8yNXQOpqprBgWM6Gkn1B+tn/arrxppZkvekXrHdzEAbgOOpl3NDWw+Alb5FBNcD36b5
A4yoecI6Ig7CoS0diqQne8cm9Dn2OwsgFXmn/93b1DNm7NgB1II4EiutOlOqR8WJsr10Q3V/S72f
IqJat11PHoOjueevByetUMg38p1jdcQvzCv1h53+Q8zf1cFFL0Lw6L6W4BSyg5OqUPFHx+caJagq
VUHi4ZHlnL4xoTBfiiCXu7RPi5eq7GnGcyHYR8uI+7UaeX09xGmzySLA/0LnvAaFd9XpZvxRSZAH
jY4pPW1N+zY2psC/EP/C62eQoS5ARVnWPmg9UlY1DIZUJst3DbQ5gu0RmdvI0W8pOMd3ffCaIwDF
DXLtCd20B+2qHevHJBrbWx8/fr2j3p4HrFLlyMZIZ7/fWDFztNqg5GAigqjZEvbBGTp9Z1e+ffDR
Zm1S0YKIcBEEWPh4NnB+oDyWCUS5bjDym/HELLXhZ+G4XS/PalfmN+clLWz3SvYsNr7S3BQYj1G8
oDymSWZfIw24TeI482fpcD4ORROcLI1cNbU1KIUEeTMpW0KWS/o3bisPBpX3wY/d+gmHdLEb8zDZ
cKkhYknCdj9nHn2RLuTcEAVglZbLui4je+NEjrWjSyheGptrRtrhT/+bulVsokiMHSt5iE6dxHit
yMsnT1TrUkBEVztm6zHhLV3wcsSM4Msckqs2+O2ToZXyjdV+gtO5Ghs6AbawxEsl6OYB6QHy5eiC
QXw5VowPe+9iprkHjJFMnq+XcQU9lrgAYw17iVAddYu3ZNUclepA8lufYEg9gDKrL00yVhdE/vNA
onUCQrIkHobmycCXHkWZQT+1a26qcHP9sf/hljpH+dZ/GK0OZ/iy2HTL4tM5qGH7pmJ8FjggV6WD
V1WULiNMkTzj4YIg2pZo1nnlyACcZ3hWS1Wj/onlIaMFiJcNzqT6g4nJCeZZPfozWixP9BbaTVsW
Cf/ssiEWmCJZtbnTey/A8C4K7GNe++aZXc7sBNtWXVrPMIFpBCUzevAlIJkU033hzN0lFTR9Mpfp
3EzXiqMFA0ujp8xvmi55KJld4u7EGwwbiGMXoInoZgY5JV/UQMFG9/nVBs/i+XvZfpc2n2C9BH3o
U/WJSmk8Z4lor0EX0IZLkZLRHCBbq9aXCMz2LYxoJYX9QzKW+atu6gghYkjlVHtw/4Vxi2M9eZYo
Rfx8euqSKTsQ/sT4OzZRtVF2XUu3SU5G6MitHzbmzTb792hIcLzkfXXt8vTFca0ZDeBzsgxy6CPK
W3FDHO3zK9MDQOF9vmumlmNSCfeaNNPvrYmYS7RkPkVqFRWW/OHieK8j06E7S8rrmCCPt8wGp3lV
flvaiaUbjq+MB/v11Bg/UYigF1EL1YhEaES07gF1k6TDyO6F8xWsxtk+Jn3whyDK+F5hBoTpALFD
lR+yuSjFV0g270LYsa9z2wN+SxknaJOHiYxpaOEgX/DaJN7bswz5UeyXfwcu5mZ5syA6lr/Gdtvu
iprpOQjO8Xpf8AvDTZ/GZK6OJmGXqyArs6O9MAxUz7rCZE3wYxqv1Xvm8itPM2PPwRDeTnXwtRxD
WaRNnKGlQUOfJbZuHX2f1N09jE4Vnpz1c2xTlbb1dcRxA3r/ZyOkKQGOBWKHC9pdmvnPrNQg5Hc0
uwJ0ov2SQjvPITTDPG639lI1zU1kntWzLOtmplWFvpFMVy49bYvYag+t4XAXGCI2Dj3S6CKrbsEy
n1E9Fv6mxxQ+IZQKGmjArNxMH/KyelHXnQmYfRWGQ7fKlugvCssDd8JAhcWrIOqI9qiAoCoRSBh4
5T6N5zfdrcsH3Wpw95RVhZg8zcCRpQw0DMYWCRjYVaD0LC52TPWssvALB5a/JznEwV1a2Qev0Dk1
9uKhlO78jCZhW5nTFbJxvIaTUr3X+Pt3gZ0jlg9ywAluMRHIh1xDPcSOYUC3m63N13sRTmTXnjZq
SkGQtssSq8/w5I1AJyc8Y8DUzBodjqBOCGIjcVP9gXrpBzRJOBMpBZ8PuZh1AA9HL044OmEPLQ8e
o6T7M/XSsfLvIBT8/df7QeSk62TWsv3UYmLHsUxiowPwoWUbsgFKneE+UwWQTnA1+qxaTyL9JDq0
fVB31vJKEJh3di2yGxcZ1LQosZzKZ8XXANhqY5TChZ/DK3ao8AAN8rWdRBFtggjB8ow7Je7R5TsM
yi6MaeRZLdsNETNrAxQhXphlDezN4Ru3VHUIGaIiveT/uB+w2e+U8LCR3Ol7UC9yKwu7fhqNUxPE
9lr9U0HK9DlsUgSIbnhzRyJG+D7jKeveMAVUZ6/wDqr6cL0XO+kr4vfEC9Rh6yzcLHx02i66IHm2
V1Vl99CEggT/GoFllYXwoKk7GDVp+rtPQCgDuBEwYGE8L2OQOMSiArxjOHa01c+Vgf81gm2+mgTR
w9AyCzqQPBSlb5x62um5Nz6rZQQQzXOC5jmG13n1ZMDkL7RSyA1xGe7uMcC1FxMhZKJmraheWrpq
7Wuc+vFFHVrDCYxC4hvrMZDVd83HB1NxXUwoUq+V1e/DqPLAOF9Ds/ZfVS6Unep/u+VGbklKOQZ1
j1jbLtpD4tjpXpix99y6g51eZ5uj7DhW1dW0tQrMheF+jlX4DvX5pi5irfVvSIbS1ThcgyidPryi
MI/JjAl0CF39Oz/VG/qd33Xs4XD3QwSKXBtfD1niDPgvbKLVIhrJXTx9THH2R32Vjizpq2Z2c9Dj
wLlpQs9g/knvBPpbrGkcTGdmMLgRNyAoyqeirBcOkYGXcuiIQuNcQ2SH/GkGc/GjH17pDho/MclT
PKdOSo8omR9EHgGhpRx7IFslOKh7S7ewDngNSVjqpVhO7pDFnqbABCJDIsrKNoboNuYkcK56UmTO
GVs22dHuPoIlvoKQxY6ZVb+XJw2IiUdWk3jldqk8NCQcr8kWmnHgEb1XxvGx0UPtj/fLsxP0LoP2
Z3lPoLxZObaIX9AyH1L2iCcbkOaS9rvEGpDSENTcgOqr7CxiGhLb/ssJrwDX8icEE7QqHoOI3vg6
i0eOJKANNqUT/RrdXHwPioI9DkQA5Ix+f48Pa0R+k46Be7nlk/aqjvmRl+5imcKDsXBUGRFr/sCV
Cc4YQ5Q2XM1gkSCFAyxBJjUndHwxUI+Rhk0eoaTXSnFKBrc7Vb7EvQRYxjf5IaVIiBiW8i0wW0QK
eEmZhaTXhvvuJqogYCxu/WFd6A5x6WLxWsaAmWm4WMIjbic7OVJJeQ+Y6fSN0NLiucfF2C16A7W5
qr5GBcFoa4Af4uvX6uNsD08amT/dvZqB6CSzRP8MTEu7NZp104zU35pezUyOyiwrp/5HlU+FST+k
LX4MuVgyf3RRPrM+mPdTuAs04mI4ggy54HdYJW8hzpRTZNEj5AjWPiFDLJabf/5BRlKxym1Gb3Ec
/I0wMb8E4zKjcNiSlYyHukIJpGd8cFddG7HgNWSfTaj9aHlb76XnT9vBgVWnsqk5L+MBYfexRbkm
WcJ5Deh6P97LJbtPpkePOXOIBGqyV/BJnf0cMpr1IsvakgnGIlQGCI5KGIutgV02rBghaYbp37p5
nfiUVpI1bDV4/fTet2G1h7SKN74dzbXahkhUTZjl/+dBbVIuMjI9aq6apEWrddGwMzTYYSvTC/3z
fQmHMRTfhcHwhPHNTWD0UxlepzEmKy4kWUa1KwCIIRq3sJIszQs1NUMM+umnldjfVcZOXh59DQiw
EYFlYQKY7p04jtAs2L/7qWtPOQmnKx8wXsU4hrwROxa7oORQQ9O6e4Q7hNWUQdnD/XIGYRDv5xRl
U5F44q0e0Nq5ejQdVNGTs+qvyg6bdkGKRkka7RsOjHQdxWRVpxo5OUhwSQgiF8tYThyyBebmoPZe
Mm+pSKE4bQqZGOvEa7ojZYOz8j0dYnbhY+kMn+5lAj8S+Xp0/B/Rt4SP0Q+1siZ1uuQrM791UZg8
DnMUbLKFbNbns3tCvsbCp6EUcHr8aLVSdMkcuPNMrutK92nZu45onvGRereAxA0LzVRv0+ZjDDqT
blsxI/AAjMBQSqxvpCA8RlS78CNckk3yYcFPuaDjkHjRcVJfB0Zne18SUnKXgvey32p62e7qudGf
k+XXZa6d1+iTmYOm7sWUG+nhPMWecRatTC+EgB8BtgYHYVi/2jmSWPJGvN10APqLHlGjPXtR+ljF
Rk3YRIQplqQcqyq9SzJ12TWIW50aPK0+YxIzMq8gizQaPtWvuRj5byTo7NJWTuv7d8s4xK5mZNZR
Tyt4aV+1E7W3V5FWEcTeh9/a+UeiFwfXJi9KBp2+uX9Cd/W37WfgxzwNo6LdIfPT6EWNSpdjFvVa
DZPMZaKknv3PS7/lJyew9BNAJKgfTyTYKkyr2KoZXhaRn+TadKu+FNLaIkMna5Kw7kFeR8pG8vxM
CbzD07gM+E61OBI30yHWeTnwOylxZL0/YXUpgmqbA93YCAP3tbs8VEn33kiJPdwi3Bq/QnFiSLOm
jYhPAB/H/Yj2PxvyWAGq2HatXu9cI+v2fRGL4/0Tue8SY8NZYvkcOSs8daLOznjRr5o2pq/hFD8D
u57eh6H6lTMN9qP+pVxGEnIIFncuYTM2FjwlDwKr7j4GM/5lSDWkBS+SodAOQoyk2ff/cX8wxU73
kji2Iunq+2lxXhxag+UgHLIelaRYR34CvwcTzuBn3bqahY3W+FkVwIkvD66AnQF74paCub/ZrfDX
BREGjCHkkxkkyYX8PWKR46okjgZgQ2NjUVHHPsMisRbgPcAo5Y3RTAzJlVf/NFNZgkHtmMzZfrMp
53TmMNa5XF6ah7KiPg5zlu97gYPL9cAQZyYy42UAZToITB2L02tSWhquNyA6oIkJByvtZyjJ7cPU
0RtoOLsVRMQlaY5RWE+B7C4+mnurvgq9rdB7zm+E9l0m0ZAZUf3QqiB/DmxdXIaFTT4wz/3XO4tr
hkBdNYNAkTERuKxda6XRtvPA3bMuWcdx5Gub3UK8YOvwN3lmDbu15o1kOI8i/5WQjV2DLm3LRn+w
cJSDlAvpmGm1bDeqLwm7YBuwKzGsRvS9Uo3Jfr56qAPSK11GVFPSR6c/ZJTvi/KTQdyaTvm26Nl/
DVk9l9Iyr9LJvhNrU31njoaix0H91zToR9OMw6vrtc+Uv/qnP1/Rui+yLcC3ah91kq55ZpFLs+FX
GeDbDYuues/HhrvaKPxDWhjB+b5yIVj8iNP50dE4etHuACtlaue2gykN/ABl2pjvRw6azskayA6h
TlU2nr7HjDNOZr7uU1bwXWMxYbdL3SQyFc8Ag9u/rtZdfdFOTySOEuo3Rd+iYTJO6NvTa6Etvg+j
BrW5tNhl79jUF+N3uxjxn/slbbgc3fJqhmiOPk2AzHbSZjtgiVo7y02tOeO0n+muYJrmZdrkF8DI
uNDB01xGDPNrm1klg2WmkQ6ozUc9gCBAZDf/5lJ5dMue+uHWM7GorgfjRhKU2c3xL2aUAET++xao
pvMAXxOVW52TDxIM9K8kkankbh3v9UcESSjpmQJnLpRlNVNIZjQITNoKm9Z61fsI4hgANxBICjB7
GP8qrfYuTRT/9VngX+eATLUaHHGJ2v21TLMTR4bwpO7+ZFioIT2RAkbtvjZoi0/3GwRRD0p7yi4w
gKe5zNxX1RCBSUEwW/wyRKyVBskuRNo1dM+FDgN/jIf93Nrxo+bqwe0+tR7tRByURWLmzAfE0LYJ
4tGZSxZ6uHO0Orm3B7ylR/A/jQLKkKd7vzKyXO+IDOFmz0PwpB74++5eEgIFZnjAnqbmaj3X/UpZ
+rh34lUO+Obk53/VILnp2Z5r7OGy53oZivYEBJ7p0jjUW7ksn2lsvER6mR68JCngjjYTeNLpqI4b
Np4EOLsoMYOEmJzCZx0oKLMzTlHg5Yb6viWrlr564EqT5EdzKFTHDUHKGTclk7Z7Z3vUhsc+hNqF
JVkMixFBR6WOQ3/cKtvduqf0Y/zS/SQc+k0n8Xm20/6SjXlD/uiwh6y4ukt/nIKduMejP1WEYEIx
eGNKh9dpmR3iVbMAkpVMdpZ5Yji77arR8XzhAvsoIqe/DhLZrVaSOmw3GkcQwNoAB8ZpRDYeR1t9
+c7UQ5Ny1qSXDhlnud4DzYofgdNGdMKYWgGIYuwUWMkqWypPo9eqixYcWaLcE0ZQ96SeqQffGP+9
NHwNJvnyp+q9qiTQ160af1PUUYblHYb16d6rcnvQvrZekJK13FjIyDB3F3iaied0TkkVnefKxu8x
MO9MWgQ71uQa+8bwEsjZKKzuMyCRZ0jrXQPKTqL/wnt4LxK0LJMPRdZe1NqWuRvEcCSnmCSjFi3H
vz6APhin6JbvT9uEoqKFNbPpI+0gOkBCXw/QaSjQdawpVt5LthcXfyKVyGh5n/D4WQ5CI/5EYNId
mzYj2jcQxgauzljuC/cozFff7KefrI5JmLAT0JGj5DJIifP1dFe6bXJ1SSbZcHidflrDxmnGHyFb
60EpKr7GWrOLNCT2kfsHLeBm3ee+RqvVvzdEaszo1p4bjp0vdZQTMJv4h/v50yFnCNN8H16VJtYq
m5cyZE9PF09eDoDhXmAQdITrYBHR+qGrbWUHd2Mwu6faHPDH6VQ0fokiNqBZuJp7K9lXwOzVSLa3
+Ua6lNSuuUxozdKz3s6mGZ5jG/OWejYuLyfaqYfItw7qfbz/AXGdbP5klFvGHqXUQBME+ktVms1F
HeHLnB62UzSb+9k2KWdJqA7GeP4LFw+e/x9L8NLeNvKjlvfbystTpJz001R7rbAZOCQz9j6+Hc7u
0FnBkKBxTkrn8353ZD52UnIS1M2lbrPEtshwzmJGJXzkBw7pNLfp5KyLdLAunJCveezUTElHOnHk
+Imrk3wYSDgwb6MdDuHBegCiv2owExRkFoj+GE/1H8wN006ZbLE6AHZYDg+9VSZrNX+vYuHfYvI8
GGab6VqvxAuE+RhHLVpTFVvSQtu5kDP/QI+rCwHegN1GnKoddMrmbdojDzLJAce0Rw1Ct4gcOXBN
qmfneNlP7FbV0WYOsifeiRmqmrQ0LsGFVjCuxmyYPliT332PiWamzWTBZaTY6H3ubGY34rc2FnXU
fR9AP/2ijMZq28EbyqGbA4ljkbyrJoxq3hhMoidcox4Yq8NCd2qjfqpi8w0jeXpsZmkehxHDWhg2
xU21ZBCKSU7v09UCJ/dp2aistMKLXnqmiLukFj0IhEXbkY8YXd2mf819wPC+TRXYN/IxFERV8t00
18CLSMhJJQyl1C23KIKatdD6kghzwJwEwiLQw3ICVa/zxukjIZ9z+WZWLM+MCjuP4MwmItzT6I9N
1k+foRn98hM/v1hFem8bf3WGRdvTVHMCSRQrni0K7hn29yvCsIMc++gKwwrZPxPcdT0W1TsQT8CV
uH72owupF0cUqi7dxgcCn8lrZtLU04T9vvSOoSarx9Qe4WMXePL9up1R++C3+lf+0gjYabrR72eB
Bo7TB5NBr14VedK+Frm5MRKjOuHzyB/LjPL8foab8pkvkdFmYfly70x2tQma9EdJ4C0cQC1/tB2L
by1uOSh6GvnCDadxF7TAs4AnwYGEVoW6keyklJvRKohJwwDx2uYNAekMZsB40MII5fBbWuAgVC+w
0p0PmVAFoRCYix26wbUGveDSGMh4Q7Prd8JB6aFelq1hI4ZKVm3M0V4NZeesdJ+WPHpVh6PzwSxp
Gg9qn59TOM4MTdEtULkbBEVki062jfJxw6oLcQzpCOER/a6VHSQHKUikbsLkYi96vtxuuoMxM9Lb
GOFGieoGKTr8AqV1aaYRYYA9jY+xWREFVHxqvlYe5LLqwBh0r0oIHC3LkdbBQMTf+UO971/gDdUw
btENOlgGFtc/tUC2LjxxsnKUSeoDJUmswaNcH2zkOP9O2FP4YoagsaMMP6eMJu06xS1CpJa00Kvr
ji5cpobKAd7+tiJZ7aLm52qcLsupXbvUGmA2GVU2HtBppIz90axsDIgiE2C6DJBcy4+uxoNqJU3d
5l0v3FcnipuLnncRw40So7k/trvSccbnctIrcsXC6vsorH/P7u+NdrSLTFMA2p2nc8Ghyk18HGYI
RpgofXLThxugl+55GBHPhHr4cT/YjWXRLNlv4yZiq7iQhdBv44j5Q7OMJTwyWvYJi916hPxJt23R
tpV+bq1Vx8Lrw5lDTRSiwgveyYnKvvVo8l079z5wrQBgEWCQh7qxroLUv5Uh8/BlkUNDk6t+wPOJ
boxJ9LcQ3zBaSBOJ4yhfvTTBo14BhaHBeG59xnSAsldBSbiXvwAJ+qgOTnx/e40m/VWjCQEYowXR
UiFa/O9DFXv/Xoboc3ZIHsyNTl+ZEDUikXoXBp7aUIwuGLc0DIu1j/1sK1NIWfjNZ/fghmgllWHG
A8TJIuCC262dZ/yyda6/qLlFEmK6Rz2y6QzIsEtm4rUpO1ff0ONewshtjF5WF73MZuiv7qb4xkRD
OU401xILQG3uvSD8Hei6xhyoch9b41C73RVq+egm1l7LSF3Lin4ZBcDw20s8QutpEZoN0vfv3I6y
rl8w3BO2VkmK7IU5QO2RPucjYiMkDv48gOWktaUemsU8PJkOdoHFjUu/VuLGbcPtvTXEGfYE1pyD
8JgIHCsWMlv10hPNdHizYpSaSq6OJG0lbVAd91rCjYZ671G28i0N5Vl2xacvnavagvve/4l4XBxb
yiKsnemOzxVd4RgNqA2IOVIHI3UeUs/cnH19GL1+ZTXtqjW/e3T2P31aWdtJ68Sx03PyXGLQgiSu
1DtuGno9PhC2GZ8jgl2IJ9PwrjZcdSG7kZtvyZCJVykhksw0TftH5VGUJvPTYJlnqo38tZpm9yLc
/JdTt9GVmXi0lZ6AGWm1PQDobM3oKCQksmdRKheUTUAYbY1CSjBIXu7zomp+appHy2p5VXsSRXyW
dLsOlCd2/oDCZXGPs5Zty0oclfKBeUn8ZtGsWoca3O7GQ1dJBXGeSYi5d4YyXmG3NWH5He6wEDqA
DtkdpPl4NUksS9s1dTzvoe3+qB6heihFeE1IXENTWOXHUo+rc9LPNYiM/oc6NPqO1ZyrQfwKuAnX
9yMo6y9DapwpawKZnQfa/1uSERcfaViCreAGU8++Hkzs4iQjYW3Sisl6bKGHrckE9HbxIgxuDAb2
OHBHml3/OVaKuTW/WTNV8Ph3CIrpSYMbc4g9ndSlpnjX+x52KPXxxRIAYObcKM9t7H4b6t48ZTnR
7YFJdYP09zumI6pM3fgdRXTE44YxhUUQ2dElOv4ZR9VRW+ic2LdJ4ZAxLTggDKswnflClmlLqNOC
Va4dxwWxxrRAf+6nsnz0fHutXuV0mi6BYVYHte44BW1wWwJUwpf8wAe+n2VlHlUTarTqf7QA9bI7
3a8NA42bsotKAhY27UQHapy4lbe932Wb0BMYR+NIksGsVd8Jd7A3Pjvjsc+JJA59zDv3fQY1/NtX
rU/ETylXsS1/90jN9rWFIS03wz9ycbaqhygZ9ZMaQGK1R5oEQTOptW9j1ke7zgQG24pxOxiN96Qj
CqYrUmX/hMulrq003/G/V3ZMqyeugu+Dqx+NsgGH18SXGlr8t278cZ/e6YgQytlp/zbAx3WftrVW
VdqVSB7kysbk3Jr4TR3kII1HB5dMppUcHB/HfnqobQSrktYVDAtYbnm+Vp07Vk8aVEuoNjW6P7A2
dzpJgkUeglJI2MXyLtvqAxrKZXQvlipDkVTmEW7gbIM9aFO0hqGdIklQd5v0trbhf4/ToYLTOxjb
cazH/YD27BoGuX8lappJJbgnV5oSw00dnjOEIBTl6FFCMx+Oyq3BoknGiUXjweII4g/5Rz1U1jdX
VkctNJ332HUvYWCJ39iZL0XTkctkups+TOrNmL9Dnd7Y+Miu+vIzRS6IFZF6DJ2Wl6neL5qnjRpK
+m2LlA975cXT5hbuRDYd6b8L6ZTfaosJXzN0jyaJZPjGHO/elGlTVEexQVcN2SoUnf/Mp1V3XA2p
6Alvo0g/EstVgRI3wAhofrW/1xCOyZUWk65+kKZpoX5bbNmUPCtlciXewiR5hU82jxDG/xtM0LbA
P5cWj73t19tIkLV5v+TLct6jHIXjs4jQYmEVD07NXHryiVlc2r/swfy6Jaalob5BEASlQxzcQ6ZX
7cFdFMX5ObRc+MqLsNhJNXbQGKNMsKhDBNnypJZMdLSzwTO3wEg5ctYm+tteMr+ZLQiskQ/kjoQl
2VMOQzcYARTbZu1cjLo9GbSfDkqu/KVeTqVOX8azYzZJKwn5rANvc/9otGFAZO0mZMpHQ3f2q9bY
3Y9BzgQmhalUdijFEpA0TgUuOr/VXjjKNOv/N8slOZs0Ppos6IrDszka9k09SDGh+DZgtquXPd6u
3HGqy6RIJJzyyNNI3PdgrrA7t4hHD4X9WOmmvf9qSKhnFRa5lTGhKVOdXjUz0KmA5Mj/T8kxR2qb
7f3Epzl6sv76e1kK6yJw86O6VqKUH70xiICpweg0AbJv20rTV6k5mzbmjNmwyUO7ozmu04l7V8/S
tq/xFBJgNCyG8Ek3UDq6lvWoHqweVGtWBIH4iI0s3GiZkzE9rN7xqYO6sY0kuvRxG12G1P6bgcQy
Nl2m12cdX8Pa57z1RIal9arGHp5En8NScpZeVu5KUZjnpF0iGujH0Sox30UUtd/SNKZkGWPzNW3G
127RINKG6rdpOFDGEEIfrT0NGF/ZhPLsycj31nnqQSD3EN4aVfi8+MEfGP/lr0nxXDSg1wsz6D8G
C6XoBHnr/ky9R6e2Xw3Le/dneroZDPDFsF0T0mMv9ykqolaiNumQUUQnAWWI2RN8HwfXuhf2itwy
Msy1sLs0o/faQPo5tmZkQBr/j9NWPRMEtXKsBChrkr4URl3/0hCO+ihieX/lWIVcUylNEzIX9jrE
Hyl4UtU5rBts45OJBEeVQLLlvmGEEmzUdWpPJcfO5e9cSmMstAyZuvbgJxIcZotCCOH4H711i7cG
VTU1UjcxDZ3+GIWEu7W4x7sAJkc7c7KXPcZHeB4JraC52lTp/D776NkRyFXPeoQ8IkqIKXXpdjB1
RSnNVDjc1SPqNtcKmZ8tS4TbWJ+tujzY9cHFzZCKV3EbNjgROLXVpBBYDQNBJQFMQgRLah9vLLs4
FaD7IfPOZX7AeIeVli3YBpBztOzcce9YFCxfsFEs86MdRMXsfKFzQ6LkL04cZ1iSDqY3Wqf7xxJ2
TAo4AU+7XMImNFpp7ubQlt4qEbZ4qP+Pq/NabluJsugXoQo5vII5iJIoybb0grKka+Sc8fWzuuEZ
V83DZZH0dRAJdJ8+Z++1qy/8QDGTmDZ+qsSz1iNYws59K9T0vRzhzEBifKGDuxpaYGy7BMHFn7oZ
kD9aNfGp4mCL3pEwGlUtuJUXWNeJMxyynPzYNgbJ/48q1yiTg98CpyF5m0w9wtMgcoabOUkvBbJV
Gsc9/6p2+WTuSkepiaZfKdEI0ZSc1hVgJTPoOMgpaqGeadi893EPAJMp3xtb2Lwtq065DZNmHVLH
3bFNCt4WSln5kCf4RVo47iez+dWWnPhM0exyQ5v8YHlEpM7hZBJVhHCX84fg8DVEEm6y2c23+v9N
GqI0KjdLGjmHqtYxxtaWCbm7npjc9G+Rob0riTM92aP9zRrm88vTC8dChnMRoTAt0S2hEk4variY
Z8Ip7hV9i8vgDM9yGFuLPCn5LK0PzAZwRmE3H1wVkV+kXOSsOp6taJOQVrR2M8hhPZbJaMFDAcY0
Fi0Fx7jAU09rqGHMjIU6Szf67kG+8sgWRBstVEyYPo3N6BUFbDCH8lWc+IrOJbwinPfMZZ/G2ane
YzO0yU4iOMkyWSel5jnUBphIxMyleUp6iRy2uI7nXXXDvQKDKT9s1SSbJwQ9XZs6uHX6m6dQwDFt
tfmp29ioV8pionzIzl1LTx+slbKRhbY+W8lT2dNvGPtb0Uftd6W3N5UB2y/NRaDrJhs5qazUtDrW
TPXYZ+kHT4k2bQOh1k+c2PS1wniojZDWjGkmFSBavX00cvc4uRZHvjD5XpUnYLhgDiTteZXbe/VX
T/rmbWpOsaJE13+sNbA445VbyDt4y/RCndsSzUeoemmVDJdaDZ+dHoYUp5BqZs0hb5y3/r2f6tc5
9uo9zaJpZ+lE3Cq0zbcuEsrvqlPTExPe8agl2c8yXOx7TNLQTu8zpF/UDwG3G6VtqwfuOz1XuLtD
7L7j40X+1VCezslLm47LQeuA6+oMt4HMuKdyQXGgJeqFYT6o+X7q7rITnMABY/60iZnvPCwuKIHY
ofhVbL6EKqM2dDQBj3emH0UE+UYgUXqtGpjnwgHF4BDiPuuWl4Ev+SnS7B2hDctLFPBWJURA4YL5
HDBQw3bbxNeQ9fz4/56NEykCYyVIY12kMm7EU9VjRr8kEWHFmU2jrVUH5ypK9La2+z9Mew+0EkmB
w2q4NycHTyUov5+qjvSmxgPxNXru3khi5cMpkhkiDlezN9NP7ksOVXMPmMXWbPM8YmXyUTrVj72l
Wpt6LElfl2PlRTUxIgqlTqfRAYqC1DrKlkE0Oa8V6r3NoDf9abHs8cEBJDd27qdR0NfjvjNDL9im
MLMvUQOHtlJw4NUBCns1/0HSwq92dG7uMH3J80Nfkm+dF7OQE1L0IrIQDO6G4Sq33y2b4ZH/37LV
21xcpFXUG1cjGaNLguqlbYZ2kyjo1xXk6nLwhz8iP43Op4WtlsgS3TyHNV1gRy8s4J+2AW4GFIUc
Xubs8gxcLhjI7y4F1ypJgZJlodnuhoMSwZyqvErdhuNYv5vULAwl3lQ3ay5yyUSjlBCr5g676Lfn
oOOWTfwUhMquihDD4jNiVmIqD4TBB+lmpjmwH5Ku3hoI+O+aaXTo1kvtrZh7pOJIj+HHVaFOengy
mY9mQ9O6GKzUT8cM0wH9ZwwaNLGa7IVLwjrhDW6f5i0JMx7wBnDWGW5/5qXeAVj4ym0MQ7gK3Km/
mjk1MGnHWJPYVpHZDT9GYzGe3N6AplGm2Hf4PWvVS8ocKYX8aPJl79bDGcnZRTHjACO8/S6XT9m2
MERKUl0fFiDfGPCgdQY15wTD1Kt9R+Sgb5r2KZ0rgig0jx6gaP/JgtZyOB32NJPkvCzXtO/JK619
H7g3qSCOy/kXRg/nOYrx5gq4wjB3nD+ieZ3PQ1lFZJN3b30aiv52rK2f/dBof4vQeIBvHObTz/Iq
rwtA6o+V6xRbB1v2q6409ygc/ksTS0AkqcUohjowD/kXreB++ljyESTwn3wM9p3dO6zl5a2JSAii
w+N7bQqOoddqSPBiUe09+2XUy2dL1mEQFohRisSqD/slLoIb09kYT4GBUSZ20kNmKkf3ZXFSBTD7
1H5P9YilpdOY2ZapkYKMUt6soX+NMz04uV0PDMxKYGbLOsNMOVNz1kD3Tl2DKlh7kA9a3wZ0gTPC
Q9Nw+a748x7MzBlPUR9+z/1skWDH8dsI5/wL9LnV5MQdxExQNBwZwEhDBMhuXhwbQ/8PMVN/+/e+
fIm5961QUmAiQjolH8x0+TGXprK+Fdidsak68qnCschItC6yvRl2dMlHxYoPwABQ/dPxjJwSiDsF
hxyxRb+JvT/nsUsvS1Z+VPXW1UwtGqWQGcPyl0EC2EH020bb6kCZm4Irx7MRHMSJ4hOzNeYzAjHQ
yDTdgKs1hkxR9J96nnLZlFp41Of513rulZt2aRrlNgznn6Xu1J9kPMqiR6tM4iOWGQa6ONS3EXAN
uwXoRXaIvufy61aT/r/DW5I4wb5ti4d6maqLXTgXDOqnoQcCqSk0ieAFMEUbFKIXR5Z5LHf0OJo6
K7deFd1R9zcPqmi8m2i2tJTGyeCGBsuMTj5AYX936fTO3oFdxoOtK2861YqXB41cFyjMaOCkHxZa
Voomj69eaN89wE2p96dl/CamOt3dg3yCIj06Gm6iiJCZ5FWp4yc1aiZsbS3SAVWZrwOpnb6sOIYB
7S2oODpUPVUv/rD8xLit3NDt1vaFrqlb26P9tNTUHuqsWIfEyecrUqytDTfhhoLkBydNxLKhCMrk
8ItwClvHEVJbvVFtyuK+td7NehzFMk+khKPSPpcORnXUu1upYmLvNNLDWdheEIgzFqtyupQCq+Bi
ffY53v9CLYoRf3icyX4ijgyMLDg8d0eAzvRSDt46WMOocEoI6DzhPY+3UO1soWgpoYuglF1MBcP1
zETE8sLbQOvwZNQNe+voaEd85eFxlfvStDr2M7l6couKF06BGlDWYwZLF2Zqmt37Ynk2eh2jX4ap
Lyn0R53u+IVRMb4Ui0SxVLM/21iPcdCxc8lB3Bio+qUzs8vYmLtV0TRWdHCG2JpuhdbY28BGHVsR
zyELvLhxN7U9dT+CLDvrUeUcvLGat7JA5/y5GQ0s6Fxf3642PRSFsXzT9i0/29D40zF4u8gpBpIO
41xNdukrRIP5bTx+eb1g3OjVc027/kEKDgOwzcgpuukp0UhylwOAqQBMpCGY3JoGbNWoK48BV6A0
v7gYP86wCaB3GPYInjsx9qF4Vqjcw1IynqGx3fSe4x0nK4ufC5tOljg0oex+laykhvFFYRXZBbyc
5atpbBLsZGWnuDGrY1Y5xP40RKmuDRrKjE2pmQTglGq+l3vunKDYxsNjQggIVRakxN6qLd5TN0Y4
EObAMgmvfmLvifBnq8NZ+rFQOaIzi6HIm65zgGMcfQ6JuqB6H9vDHAws/o7e/8ea8OhUJWKxqCh2
uQKJ898igPQU2cuyBNsSM8/OJRnjGBuQ4rEkzB8zvTfTwnOENkPfpVytD4XXVL410PLmOk1O6mB0
foC47ahjL2KmJDC4I+LymuKZ2jziVAFgSMrnSjtsL6sQdkYz33eEj9E8Mu8tRxBOiN3HMrMmbNQA
6XkD4f/A1cqZRolofKDcuWYiADAiN+5q1xkTjImsLvHKCGBV2Q7p9piJnkqjjT7nbnB9rGTd2SuX
h9WZHuYfgC7w05Jp9Fea3aT6Y96QRTg581lPCYEzpGBKGaf6RUkMHTVe0z+taF3Zu9AQlTd4mQ/G
kPc09bXsBTv3c1loZC81+ktvdhRDwjoxAllOBM+G84rKnVvys8iX4kE+68FU7WIFjV1UaOmzUhiu
z0+QfOfdp97W0YXNA0FF1dDJyYL06jR9g31DKLqIx/lhoRfexYYarh+vUYSb9dOtvWC6hcGtHhhP
JGU1Ag5HqKINE2rFMnkrIhVcBsQbLRzQlIhxhCROojmk+AzJIhKG/SZi/BxXk7NqIZkFl+eh6H7J
71LTahEGjfDRd7j/jyG7M54HzlSLu9jjNkHwzeWGE5p9cbO+Z6JHbJCiPNpANCQgPjvRZg32Q1VF
r2Nm5P4cJP+RkRe/Dr1K91lFuL+rw+hjPf4R4Rvs+LOOZplq+I+YEQ/hiKNHnq4U+4q1BcTmSCyP
M3CnbxK1PlQdaXutpQcX2jDFK9BVotUDLIhFnFyjngwzHesuw5R6vhDD8IieamEKBQ77r6u6J6J1
qTzjTLsCj7FJe9/t0r864lRLD62YbYY41bYW8V8b2S5be2bQuQCAMEbW8RD2Spj7XZN0BA3yoCR5
cEXEd7SF1ky+tSTLN1AEDWlW+ii3M6atyZN8lUGSXcduqHzGda5ZhSGDZxGBIY0edck0tMjmktsA
66DV001N2kC9y3GSaof/GZESH5ugtG9ZHuoYvvhBc3t48RzE5vrww00N7ya1sSwJ3mM2jD+rCrct
Jl/PX/VsdI+sa6tcg6BaVkH135a8t/SXErUEPcol++oq7cDoK3tQpqC/DoN1n0hX+c+EkhN0wyt3
ODKJeniHXFQclhFCV5QWB6WZ2BT4dn191NPnubJnsrTso9xe5cMYJyhqKlyfafl77rTGl2UEgiNU
l1JPnXCVSVGqmmGHJ2/XHTdNh/ZOyh34DpmfUvr5UaxBERNNTvkgv0RNowdYqVpNXhx+6iHWAM5I
jkLWo4mTQF35oE8edvSkfB/NFOaqkNY4iCgItZgpCDBfKGqO1SmJ4f4rcbyfCrpD0rALpY6cE3kU
d9Sk3tKji9P5vE7aaBETF4PMuoQItApBoi7DOwxonlOVQG8LLLl8cIi3gmJOO3Couj+hIP0kUaKQ
0DbPe0+Qfsql+4qMrVVaLc4OxPsWQOOdw14Ics2Ndm5NRyjvwHnATOQf2njONbbInuuqgqN8mMaf
S7u81YcwbbPfZd9+MYSofi9Bdeu9/6S2ZOzi7GLmsQANeto1cULOM4qHiXgV+FRzsTXwqFxCJbce
lDcpUZAPUtJC4CniVofouxK87jaZQ/eZZj1WY3K+sYSxt6OKfiGqcmGnmLndS+9STllMyrV6JVvF
/FFn4ddoh49G7HZXlTb2KV6mbyk3l+e1iLg0X0fLcJKikdYobUw1/bBtYNVL/RKCheCQAFXyYydM
PkOCZpH0CogNnLE6Qxph9dvUJsnSUJbrmKTGUzioC0ac/AulonUpw/xBujqW/C4byCljPTX4yeI6
H9rOVK+aw65YGXmx9jG1gKSa1KInLvsDHpoZ5AO0XqlUQVGx9raQfray2jfSSj2UB9r584uuO+DQ
Yufe58Oxr7zwrtVacB77KIeGVMY7w5sbLi4iQPKRU1w4j78R+4OZUerfUxpekrEGrSAm9uVsacRB
UuHLoqmgW+ujou8QTxEXterK9Mq9y7mMaWK8gRDEcNaqfA219zXslwwvuFDktDgritQ0rxWdkoOb
1DhV5CAlVLuL3g30eMFkkBGVxcdirO0NLSONuLLJOk8LeWSYHYAN5Cxb9YzwHgWdCAKak+eFIRtO
79Y5tSJoo/Ywt/vyaSiCZvLBpJOTE0/kq3nyycZCr4fYoiYgVYilQflhmj1H95HeonwZu3zCDlGK
tqjFqRjQjl/lD4jQ6TsL5mQ3oPZarXemoMutHVGyq4ftaBFz5ajzYxCY4ieKkoAwZKBjsrbINODU
c422DwqZm2vXUGlBQOqRsUfDm+5kPdoRlRqALvI92utHeTmWE82W9W9ZnEbbueTlig51oqTBs7Yg
gbZt+ysnQ+I5UpZWWDe8LUl73m5o04XP3UDvV1ePc1ZilTGXY4z469h6agnWj8CrUEdx5g24COWD
iy52ffbvPUf8ajpiyqggSW3//QL4qiM5jZdumku8AvZ9lNqBOKMOEC/legwU0yCI1mZxxDp/A9pX
uvjJWeob1/g9GIVy1+BG+YWmMmy08ifIUiBAc2oVxbaoVSf8x6XI/CkSFSFGXL8t4vyKWEkV+FGE
+uKlxmGhcZOGbm4901EmdAd66CbsSVPQl+qLcnzch3mb/kAplwJFTIEOlLrCYAuk+Lwfj/bc1N+p
0Lho6Gh89Jt7SHHWr0KHnyibOk6fN/slQ6RSzSaKWiqLY9R1y1uGm/Zr6DpaKYGHtRWjUxJp7X0Z
YobKoNHPOsr4TaQzVvfIQMCQZaOIpLh6qKez7BQCp9avZW7/kO3MoG2/y8BxRBoV07NqCJ5Kl61s
aDhZmFPjnPI5J8SI/l3khkAeFmt6ggxZn9s4zXzFgEJPK+Y5zfl4wd+ctE73GaoN75YKMjuYmwHl
LIA7uYJQMBrXAK3Qcw9P0W/6zuUgzRhULk1dyagqS6P7vxlPNbLljEo67UM7nR6sCMXPoKeroEkk
qDyqUEjNbuqRLXvTYemdt9pV+sNq+8Pj/jAg4H0czeqSVU3wIh/A69yRHkc3+UqBJQBuEhBS5yXK
Sw1u5a+q006S3tc6x3musL4rmVe953hs/t6LJdjQlriumm0qHNE+cuko5CWJfadhAJm4oLg0gHnb
DG/fx1SDbOwItc57Z///cAtNhxBzFY+BVfhIwHu96gQBt6Y6/12VclJe/+kZ5DM6AXXpXS2LmBU1
gVwf9nHz0mow9poZUU5T6/VL4mFFrjzlVXVN957DkhR6uLomw9HERLO2hRF8tvuB6nRLAJkgynba
YYmT49Lq3keogEXkuF34ld6MAD+Fo7OJ42Xf1GgSiCvEXq3WDkZuVTvmRdFzYgoKBtpFdPB6b7q5
NChRf8fUWcIrthQiaoscrMwcu8WPuRd9o2mzQxEhuM2pjREICbsRrbsRrUU0+6Chq0ekLNSUwI0l
8HhymAL3LY4vlKZlsZm/zKqZ71kw3QmueVmFbD1pwFU93gE4EJE2MqImkflu0+h6Vjp6V2tvPjU7
UqYDq7uoYfFDV1w6K5ZTbPIRvZuTh+Yu4rz4DBs5hESmEMLqdjkZWvx918hpfltzUxzkK9VT6eDk
GR1Y+XogOHHbQ8vc0KObr/KXTWzllpDFz1dncaxDzGwzyfNjFZvHYTkREQleWvN0d78ETbqVZXPf
KtuosPagveFq6XO4jcDLnlKPqKfZeHQGxh6ceLP60uN5k6djOe3+9yDfG6EjgOZu7vL9UkwK2mpR
znrLuSvrGbHU7pDuWpNJgB/1NrZ+D9rp+jpPxq+pTf8EBWlta0XEv/LVdnr9HJV2cy7qOrqS7MF5
pq9MHOJGvG2N/gfLnf5i2elHg//Mz7HNXaUg3zBQ1if/Sxy0IrpY9gLAVlhidcv9LvWFhG6GGNso
MCDsUiS+rsXpUHGVLoF9UO0c4Deu7LMRGO0twxyyBUoUEc+k9mQshtZ2QdZ6ifuM4N2ULNS18REq
DQd2PbV9tvKv3hve5zpLd5YReABru1tIlNeLs8TuYVTJGCAE+Bxqmv2TII9TYubGwwiO5Z+RRVXg
Sk/5fRRZHgsjPf6rbowc8aHImiJIsLK6GKYsYfT0FFCkuoYcQ+qKQsLoptjYmFlFSJfr/GTLVFam
4D99DuJjtol+yZExiLvG6UlbMUP4rrZTf0ODo/wxlUXfSGDR+v90IA0xk1W7sQaJzUDB+Gk4ET6L
0Nl3rmE8ZvUV6oMPwz2hOCZZrfMHo+qv61MVJqWvnUKXE9eqANDtPOB7FZNeFTe4nLcGg+KcaceA
iKWB6BiKt/dcOjkyJMWDpnds09heX9oiMwWWLY5vrLo7J0/esw5t5MGAxHOU0EgErfTUZY6LVRsv
rjIr1wlawx3+w2cjjQ8i1Rw7w8mZhs0qQiUnYSHeFxEeYwbUTwS6VftE5TzEaJUqpZuijTSZ6UaI
Z0g+TSpl2xPudZsH0OPgzYGYSnFx8LE2rJqGKBGYP4/BNADQMcPyjrStvNEzPMlXi3grCbnawqC8
lNbwX8Qe3Jm0/MTJrnKqzK+1SeefYzOtrMhCyYfIgrKFX4NQE/kQuFjHibGydv/eoyedkk6BN2Rw
rXLbIxA7tvQIdus5rA6ZKo4WUs1aAz1Vph/S0TfWmb1pHfDdBUKhhyJfcDQgKX4rEH8kdvQ0aY/r
LopO5JDq6XRbpp6pe51ntzQBOM/HdNbmzt0Xy5KfLdR+J4PEZ+mjRRZBPiOAeWgnYm2eEyU+EJDN
pNT03EfPQIAZeSEXpvCzFhn8Ec8KzLO5WCzTaksTQOhdo1BZtlZKABxXxrcZkEUiryKkP5esb+1d
GUzk0ArPsFaKDG4763E7p8h+C9076xoHNLPxWjJbU3Un8Ki0xjR0SeJZuZjXJK+0XVZBzaA3rT8h
/gVLCKzRn5nNvsdF/pQ700HeV2U86yiRhbpODTgpIPNgu4QLkyjjq2Hn6nMc0nviUl609INASmcb
zTYYeuNbCqoRce37GhNeZYQGfDRBWJjM8SlxsJxIILfnYdRNlGvW4nxe71G+jN6XlX5ADPXFnsnC
rqec5Gx6sYMVx5/J1KECTffkUjyGQEAOqzy/yTCVFeNtchvvgUF+eQNUewP8WT4pNLx3/54pY4eA
3oRgtcpaPJ05rdfXhIBXhnqYbLJFpair1tHxrgtUlokMejuyrm7vwLn0DPs8c2p6stClMZGx7olX
dk+0hLunAFDIKWOt8x2KPanocIB3HdHbOLui7Ka12KOhCUZ48WJiXlQiei3rG3wcO87YB0+9Ub4q
SW1xoM/nY6kuvwAb1PsaoRYJukW4cwOWFEUDQiFNYUGbI4zzIKdUebEPMxzxZPbdvCX5GY6x8oyx
OT9ElTrfDA3aMBaCTwfbq4/AmYsVpwZ+SZazAQvzHD2pdfrNRoVQwZqtV5Dr44bmbwZDW7FeR9/4
bZfFmxzKW6rbHVgrg0NXt6yU8MWPOVOk/drhQYbO7CbzjvA2p3ctNl9au6pSclXRp9QxjUH072mx
kKekTcoOyuF0AVoN12dpH/Pwg2ZMc5ATBU9/wS8GHU3n3CHbuw6JMZ05MFVrBuOhoV4hx5Xb86Ij
B6j/Hm1CJ/xTuHn+WGL0s0eNgEMMXnimzTFeTSIut6jXhPu896yHDjTCc2VCm4QB/GNdTuKQhBNh
o5AX9VgjGmBoVR9rl4BCFKsGvz0aL8SW5JtUZBiMHK/IUp7vlaEwKxETSI3J+LnjMyRMhtM4Q4js
4Nltih/G6y7xWCNvGBxa6QuMJi6A5DBCe0QHSqxyJALtOVhFCnnQffMUxsq7KxQ3BYOxvbOE1TFN
ck7W4zJc5BGs/qzAkG08sRKz7lgvSopsRWtMj9yTmiznRWdeaffNRs8wzLTl0mP2zfAcu93YPjBq
bqEUFbQOjJN8Id/mNKjt6wHInyP6HnJkr2kK8ltswvKt2KifpwWD00R6xKkLoETY1qUoYE/aFcrZ
USgA/z3ogMp8Rm/5wTSFnAdqxUm27HKwYPu2Ho1NSKiEjzSM/LKgCh4py/pr1OV7xuIa2aS6tbUC
EkNV0QBLRf5EB04V4SoogWEh5JRErP2qNjY1RFCz+6Ha8Xhcd2tyezDnBo9WpEI65Jy8lX87MTlo
DeRdJVtEioXqTWIMCp1gn7qbNVig5WvZ12PI50tis/SF/jVGNEm40ezFpNwPgbh6RIxyxsChNRiq
/b9YGhMMBA4YHTO79VqULLPy4qK1JcjCCBuJTZo3rNLZszm5d7oVyquoLSlJ/UowbIgTrein8rMr
w1Q9ymf1gvDIHA9dqjWrt0cafDrIHbC1618r9pWiPKHor+ZfeoqmjJbHHsSg9hRCuPD5nfNXhBFz
7dPzpdRT9FItvbInCdPHGr4oBvcvM52XMBwop6cr5ofpuQu1AGv1wjVfitBs4pDkR+a5ZN5JGAcz
aTId4aLA+RzCwyS8oA6elhOrAuXSHOS+4E2cVYr3IWuV21ptTLQXJ3wWQ0fQpxTjyQcNPv0eHhZu
mFa1z72igQKY7ei9birEALX3V2Set1HzmGfqvEUv6exoFZ/QDMPo64EfAAfIOLooBJ6Itxwv7pk3
iGGcMhnDU5lzc6DAjU8gh6CP0GavIpKT6WM9yM57ZAE/WC+vWLFnASoutsuk2qSwQjGgVQVmwaO1
/UCqs6G0d4r85mzbw5+1F6YpprfPrtBqVB/kKZzXoE/+s4pG97vONW+4IM2bEVTEtk3EIkqTo2Nm
n6nWJeg+x4Cj//ipQQa+F0SkhD5WnBmJLP3joiaLQYsXGDclgnutx48kXWyGMvw1BDNCg39leH/5
U8HA9gIEaiO7twSjUo0hrT1IJtxs2x7tuaKkF8uKDT44Rmg2FAc5K6feAmop7xiFumn9E1IR9zTU
DG1cPMqcXXT3SVPAL0r1juTfwnh8i0T3XiUHZWWn5A3SwMklZK0Z5tfacAQhMXVJhZPnBKHRnRcD
VZSc6s+07W/JQvk2QgAuS/dRzk/sBslpbCcIIcRMJXaGe8Hh66J1rn6oPVP3eTveJpTr6T4h43eT
e9qrUVvBQ2f0+SvhioDHvfE+wEvDbcIMX8q4Fo5ZpAYtT23SUVy2+XQM1Dm5hal5l8uh7uKqoEsC
7kbUOL2ikllK3u424ID+QGpgzz33TO3n7KPK1i4ZDp0LXQLMKvLTw6N01EWMksehgQVCg4Ja6RdX
qSsfyWAjou2Y9Jfj76klEJ7b5Um2iFvAwLgyAdDUyi6drBKrQVOfY22griaegYCkAVSg2xr3KcxG
pF/DgxPh9A1MHVP1mGNgWVWmXjk9EhWghJrzpAcIJ3pC3c9xUkILH7Kb6sDvaXRjYQY9lVtF+aMg
/CIGzvpcV4wOSpL41tN911fhlfPmcQ7N8DRaDMJkigaB4sOq4EqFSoVP2FzjlwPlq2e2/9Y0zgOy
5/45dBf1rfZ+BPSRTuv3T9R3cFjbusOYHeW6qwHqvBCNHG0bx7G3cu2VAd9DNV5kI8jGt+oP43up
Z9Hei+32vKghHBJwfRuFpv8d8hEolLxwtvKlN5HOzsi85rNMAFiL71IeG+GSzIecough21T4Z9/R
C8enCg3OzgqM/EVdFjA6nk6Ah+Vu5aABI/AJBTV246qA2wQZfmMLZ3azmNNJMs60RQXkkzav/WRD
1ZgY4sVu83OpNeNhpgpCCnqz0IEcIClPvnwpHxQT+F6CGELP5vnkgLs6RLU778HwgtCo59wvKy35
tjkOhnM3vqukHzHFeCxmYqQnUagO4sGxk+msV8PPWBSwSxEF1wH/hvV/hinpnzKdmFklosa4KrJn
hhe/ZbtPWzoBbveuNAntY6GOzjFmTLgvSnK/mxlnSewsd8eo2GfAkkiHkV05j7HGGXfxOAbL3rpq
TkR3yn2vS+lx2jPcz65ml4Dy4Yfv9Fk927cjNRb5K7D+UFb+zCdwZTXk7L0eI8gnFDQ0bfNW0s/Y
t3SshZK52sSNci3pj3/3ffkyRR6QsSqG/m8ScZPrcKhiPAdxUFS3LgppaRmuffV0PbhDwLyTHJV/
aUv5M96us3xCY3Bklu8e0vlnlHvGTY/t2a9E7tuiWsMGTM5HEs71Vk7pXQX7fGeE967lwsu05Tem
wmo7RS5BrVOmb9ctWdfiYCcnk+lAQkUfo+sSc0pvNqZH6LF+QxLPphaOOvLB81MnX4bTTyOiSzyL
9SkDgIwFtlcOoZnAvPaak7T+pvh8/Tr3lpuyVDsykN/zEpcoaUEfC8rnuIvvaj88AqzRkflReNiM
bUUIVfiQt0wbSdxu9zJYYTBSUsnDHNiURzANsxLtEvVJdXTM8jLYoX4ya3ywgvpVZ0CeSGXRz9a8
+LZtGn/SpHmWGlk4IXAtC8c7FY4NyivT1UeM2eTMYSNNWWuPMuqlaACed1Gh7pEXa75BIKqvSe0A
ye3VoXRCMhGrmu1+XnZNO9j7MTa2sk6uTRrUIMst1Et0ysDhvnnQNnxbyWumOz2VSYgEC2AVXLHQ
msnKS2n9W7xv0cW0G615HltIOq2VQNABn70l66o7GVTqSZqiDclpBpcWrXZPyZ89QyG1y3AZ/aoR
KY0OWXe60FZPw0Dsu3g5B0FKABjFDq2Hpjk1SVlurdhGIO++NnFGF1FDkyeSW5XeRTdRBREDEyf6
tAn0qAJgwH1Hx1y6hS2ihDYl3n/hBDXMoLyTA4p2PgRwqRHC9jOjmD6qAf0jhGDhTzuikhSMzrCF
O1rMZGZNNphSuLHJMTUt/DwQI5XNUPYa+xRn5iruTuLqL5OUqc9saLdMaQirCzHGJ+Ho7SEpd/tZ
qb5HzbwFA8lH8DSwAgWQL33NIRumcDAl5MNE6dVDaWtemrZzt+uscQUu4rDKkHNPxRmEzbw3nequ
jGbMv2hJ6D1H3Sadyfuw+QdvTYwhu6GeFu5CVCMeobLbdbtxtKJ6c5vgWljMi+xsgUohgK2YzSPf
XFLlPcrLfbKYzitwoekUTIjgepNrQHN1YnYT0YZMXpreMU74tw6t0Pe6ZgDKsjSiba1yPqCBQz4U
op6HCO/uOQzzXxI3NBX8H41TkIUqZCH1bNENmFjIWIauagNBZKDoWGnImdOl+8LzSMi0VeR741tg
mWLW1tePWE7yjxT8hRzRRmYy7yXJUGUgBswMWb7tVbTi9Rh3iVb1G8/mzxdcHKxu/kIWildAJ5Pz
6bZuhnOemeIAMzXncqiSfVEv9PbLHAkvOmkbudcT7ezsyinrtyQuoRs1fTtuqEULYyROcvyMkvyw
LIn70ACKuQwll9Csjv3drGEeQQMMjm1MXuWQhYEv7zIrCo1NZ8WVr5b2T3yB9jel3ElRlt9M6lFb
EFB+amrD3RUCIK2k6dZqlofKUgkLcif9FCFS3tRO/t9gDvob4hPsKg0T0SEkRs5uMopHIVDPC5Z4
DPkfq5Jx6DlIkR3x2HbTwzr0RCPa74LJ27Z5EJ2LeO43iCn2cvXMM/3TWaJbObbWK0y14tABbN7K
l0k/grUFP+R3LvMXL3H5PASWRI488W+GwM1NDnNWnBz0iQFi2YQmMJiou9BQJB2IRNfn0Mgvxagg
JRGv4qor+YFJqQRdZ+iqiBcUGBc3GG926SD88qyX2QjVZ2lLSxVOu3Gy5F8K0u8BoAfJ7w8ykhbc
7vLA7BxbObeGm/Xtm3zWTubyFC2sXaYz975SdMomtr8SYwkPtj1XpGSJmf1ckPAuC1lm6jK6qgPh
cwTeRvgbavudnrakKZs6jZTWGXdh2jlHT0uWFwSydyMap9uoZ3hUcvPsMBx/qP6HtDNbbhzJ0vSr
lOX1oBpw7GNdfUGCIiVRu2K9gSmWxL7vePr5nJHdE4Ro5FSOWVVYRkakHHC4Hz9+zr+ojkZiJHt5
I4z73S+bZvobUbFitYJ4wzXPEyOK8j5LZRtSxxniEDMpuXCBT5aU2DCAVUyICLLPkjcYwwV9l9yC
JYDpLcy9rboPAcSWxyCeKzpsOprdJuoih1Ua43Wx4S7/ocJP4CZNwQjjQ9zc2ar+yp6kbdIO33D4
057LEKw/cFkLu2RkANB3jPgGY62qH5A46DYH7AL6JcGV3uaDFxWlc+eTP6OA1Me3Nv5acUMj/HAu
lIp/Y86IvgYDJGobw7F1nuqPOnronzv7Vg0HdCcQU7nxo+pbJlUSB9CWZn9DX65Hhe/esQfuuboQ
rO5Z8WzKtFe/IIt13XAw9vF10qCMLf8hUAvaJtPwSB5nkEEbOCh29n0yorfdVu59AavQU8KRZLuk
xXcL044GAxeCVXNQLVKcipLlPHpFimfPgYWE+liL8I2zR5BU2h7DVTpgBKuaHsOh/qdoWXZjWGq4
shV1/qA1KaaQyp3aPThWX9xUVDnuiwnoPSIZ61jkw4fDP4E4AyIzIkiUaFq0H+rx6RdORonVbJ9n
IQQb1YkfFCXfBq3eE1/z5EH2edRZKvlMtlVdpZCA1r2SgaosvdrMh+9OEWL84Ust9GZkwznjUzxD
XvL1wFpTpku2UTX5L4gDbH61Kn0Q531/l1Ra94VQqmxp46Ro/zr3RFlQ3UNe7lDeoG0ZBNeHFLZR
KRT5nPXbaHJvkf0VdAxpU+k5hUESR4W0toYhMGD2fuChjoibkr+IX5phqGK/9KKV+GftUSQk8NIP
TkUxE5yK27dc2xH4KzucTDs7eqFwmGyMAlJV15Yv2HjrfyrUvvh/joVaSoNZSYxHBZfxlXCM8ksZ
2unGQbv4+lDk5/BBycREAcduSUUNs3qysBj2skNnhhAwcuUNHn0r+DhKdTBUkut1jTzsgKzMdWPh
QaRUQluVQKgOEmaTtBDTDasBOyC8Zqp9r+xz4O2d/fwrYykQllPwCUmAIt85zpcu5kf29RShU0lV
cu4QZuBAjVZRxu3Khjn4MpFHktLNb1SGTDhFOHrIouved+1o1SjZdFNJyr/MCW7UZnozSwv2HO4W
h9LA0NrNQ9pw4ekbA9V5mQk7cZHfo1HsoQhGLdqMxK1izyWATNDYMQ6M7MX5pbWM+iGnJeZhhDtv
qp4KWlF+MU2wS5nQDC9q2/TRbF4haiLrUTUTbDCaEq6oPyi03bY1TjiJ0wMB7/O9Pan+TYgL2koY
Ts3KQGT8QNjInbT59dt4fo7xNHn8JV2RB+6m82OARY226aT4vQwLYV+QxE7Ol2hyGkC12uApfRaA
965vqUwod2netc+FDZLO6oM9/BN128/TD0oqagplQHaFfpEmZMKXtHl2Mya6/zDU9Y2jr+k1ZckK
gGfTteKtiqqPnVTAqvrhtjE1+6XyS9DK1m6YSprxsk2faunWh1G4bvS+2idOXd7SMXWusDdQNy1q
PMATxmbvd0O77iUdVUMXGrkuT5vy+JNmaR9d2k/fu9EFwoF8YJ6a+0hWcQL5izPh2KjkwitCMLSl
0xgPdciocxJ8RZXI2v6KdpDt2201oFxAGSKVKozxMwlA1jXqLgOfAKec4q6dRfoHA6OHFYjxfS/V
9+ySQuNh5dn6p9nOn3wnrVA+l3UMyJZU1LMSBQPJEAtq1byJbOU+0T5QxrAfD0ITgwpFpcnIh0al
brZUE4HTHdrkaobqdZ+v8WhJtonEpMQ/bZjiV2MPJfjXEFaEpdY455RQpaNwnxvdLvHrzweBsZ6C
MGqs+bgpB70CpNkjSmaVQN+kRl0VhSq6SvoOfGD9pKBNu1HKZgIDhOjuL72qIgWmXqW3UOu7XVAj
SOIa9Sfg6EDqIN4judlRaagGDi3DSHaN6X4MuuzngXamCR1nBqcwKUC5lPgDQKSheK58rJVtBYQ6
naoOUVFwcI6Jm4ZfJvldqjmfhGJ9O6Ar68y5qkD/VYDhris6IZSaTffhECdAy7YeCLWMzkpO+RjM
CLE0f9UNnKjjiua0vDzOgDN+6SqmVlBSb0MvqlVgX4AfOVBhh0FazmUAiuq2fUOrD+c/3O5/yR2B
OqHlAIU100e6kPIKKn/RlHBtsRc/+oa9Su+CRrPfbIUTtEtqYIBw2lcCRqq+SgMClyrQg61Cffpc
t9qnmafLFYho2hUsmvnuVynaNp3gmSWS/aVxTr/ckTI5xjcVuCmXGUlIFY29DrA4vBN1RSdX7/Zq
pG0rmD4t0EQR0eZq3HVItjhOnzVz1Fd//OM//us/v4//O/hZoN43BUX+j7xDyC/K2+Zff1j2H/8o
f/3r6x/81nUdF6VfQ9WE0DEtcjT+/Pvbc5QH/G3tf3FemUzE3EO7lITqsOyQNKLzu5pqo38+/KKM
ONzXQOt2h9/CqJ4fc/FxmK8Pmqd04aMXqe3Afmix78YhPm8w4mzU8P7wy+DWBhwbNfMMXan2xUgf
0slsFz8Tw0K+U/5iuv0KddsccZraf/pVpwQGN/9iKbEvs3WdVN2V1rTuphHGgBRLmK6SCLZJUcXR
iuJ7/TVRqzskZW7zwmjuwc6Wn7Ti3lbn7KM1P+JAMTx2uXw/qSM3VwPHlNYVt3mJJdooF5WgauQp
Nd7IB/x8E4Sojc41VHTZXQcKfRVyW9hPSdOA1E9GFGGbndYW1+c/ymHSFx9FmDqqUbrjwl22nOOP
EqAyRzdZ8rJnE8PrxO53fq+JXYtZZtNNr+MQuqjvkuNmH0lCqd+SAj/Nttg5paU+hgmqtimaS0x3
+NFQ5+DaUBwqpm7RbNXaGjYd5Ll1a9Nlc20bJ8pwGJ4r3EEiv3ceD7/jLMmuexW9cD38SBNAhxVY
GHeHf6I4oK7HpAOaHzrVfuDO0GILxFVOXB3I+I0GdDUJJ8cbB6AHFm7kaKscKpx9VGe3LkS2pAyL
55z9W5SjeGwQcTKdaNgMui7udLSGrgOt8PoaAgmZaEX7cLg+VIjGFox62Wu3h96+PTnWenbbN3cW
zbPdfu3p8XgjDgn3AdRx6jM5RhYjrXc43PO1kyDsAHTxoSvVj4cfZ+ppu5rYe4HrFteg6KpHFVfB
j4cv+h9H+6w57LvvRTlBNA3bxW//a/uzuH/Lfjb/Kf+r//lbx//Nf929XL2e/Qu7zfNm+ReOfiDD
/vVY3lv7dvSbDUKLKKV3P0Hg/Wy6tP3vQCH/5v/rH/7j5+GnvE7lz3/98R1kbSt/WhAV+R9//ZEM
LJpl/rbm5c//6w/lFPzrj7u39EfU/2ze/Sc/35r2X3/Y+j9tS9V0zdFNV7f5UcPPw78X/7RcwZJ0
VVNwKOpsDEyI2pD/5J8anteEM9W2ZSCz+SPEueQfKeo/bVUzVdc1BZcV9pMq/vjvV/8rRv76WKdj
pqYexUzbYHyD4XkUWi2ubVnH27MJZ6DvWaR6ujNv2+IJeS2Pui+0Ts5gfAULyCjlzsRb6rc5OhGs
NfmD/29c+DWwrmqao/KWln14sN+CNcbTY5X3eHZ0xmdUpTYqtx6J2EtcgDYwlSVAsbQ4m51oHXKx
UOgraDalQVxTqCRuE/fmwhOdmgo0JQhSqskUy1n//fjIVWQa6gZhHr4OpJF2naOzOYf6Te6DQhgU
T4A/bkA0ZY/nRxYnRzaEoWm2hSChWHwENyqb0piZC1HALBI3XWbvxlbZiKl4gyfwwVf+dDTzDkzE
HVyYDXYz9ERp5pTtbSmCz7Yx3U3AmlVgriN1Otc7/3zuiU9lIJKgY8Np6ZazeDxFd/s8DDBAcQir
44tOlTGLxJ1aKahJ5PtOiehM1BdO85Mr01T5HpKHK1RTPtVvC6RM7MGepe1K4ozrOoOz3febYnpM
jc9F3SNFhk+suYUNeHv+bS8NbMmv9dvAlouvbK/2Kve6eTuLskM/vn1I7c+WCaMk6tZDOd7TwH0d
3XBzfux3m8LR5CRzJRAEBUvIDOe3oUVcpL0KGcKLjHgtKBq0Rbv2ccJoCuXq/2+oxWq32ko4cctQ
dWuuiiCioIVTQK1cxdpw4VMS4463Om/FnhHQ0RxLRpzjt+pLlRY/ubw3UuvCG3jXZpmX6un+/Btp
Mr87CinH4ziLD+f0ne5GZqB64Cgxao2oPEL4hbo348YeiHGVg5nNg3rdAU0zDPfl/PjvtokcnjuD
YdimacGZOn5N0zDgk9aYWzra1kGWniYqjYJgG1gjPk/BiiC6zhxjd35UTZx669+GXcxuSD+PumNB
8LhJtXHFLd8rVp1qQqs2Vy0aOqIsVoZmrMsIJOKlzSJf6t2c6yrijMQHXTcXc27FujKYAKw93/6M
oMnaEvqunWTxU9kEmrIprRtfyd+cjKthYLW7qZmpMDXXNtvXsFPMxbrbNrgUyk9+CsM2XMukXaS5
y6diOdKTYSU0zbe+xgkKOJGtGDsKfki2zDfVeK2pPtVfnaY2ZSrXMG46vN3R4EbRKnsEJXsXb5UI
xUT9w4XvdfLZOMF1DnBLN5dxDZ0UcEAhJ678UjrdxU/od3hWOdGuNmW3mMvi1rcplKPRC+N6PftY
hhXDymXKIqq5WFdu5h9SmfH8k4lTK4kamctDCdKP5ZFMxW20HZ1jaJI3fL/fqPZEZeVjUIp14cCA
FXBDdOeVRY1e9nRHcRhRtFyW3uH0B5m5mwTFctv5QGsUz9t5pmfy755FbDJdFRqcE5dqzHK9YYA5
Y1+UqV6dKhu7oenlIHruBpsa3qycJTsh5zYuLSjjxDI3SMY0Q3UOCdjx3rZM6JtolCM3VFMVxEAc
TNNLQVmBniDO5vleuP0maMKbzoarW833/cBjuP7H+NLaPrV8MD4Wqmoi5mG48kl/OyIsYNpmgRII
ikj1jjrLNuJqbvlgIh3texS9YW6sMO75pfH+TGTaLVfnZDI4mmySzqNRM1jkNT1h8HJIfGOtppf+
q0tUzTgZ/YACHQrbgDquwqZ9uDD0qVVpqzZJgK7aLs3Q46H7FExRrLm0Mufwc99BE55eZ7QXnIno
Qle8j8eV1VxbVY6tI0Fl8i/si5MR1tZsx3KEkNnyIrBXVuL4dgg5yMn7W9vBJj6btoqIng2Mrjrg
JONtjeS8HD15mFzl84UZOLX4bNhZVDZsEmVtMQNpFKZl5jA+ahe79nr6CF531xbuasTsEz3ve9cZ
H3w6MRTB6EqX+0gBJprXl76EjJrLWG+bLpcPVyN2LZeeEVZ03KEyerixbZEuu6G3tLNnZY/q17NS
+PsmTfdumO3HOrg0B/qpsR1dY8/rQhf2IqKXtjqYXckppxSorQDV8RGEMHpPGN1tAoHS9WswhN0G
j3FahrL6cR2Djz7/JU7tPdvVDZNzhYLGcik6qFWoOYhSLx7CzZBh+eyImyig2WJNW40ncZAUyUfv
/KjHZS1uSuw9roIoNbDdERo0jzeAmpvj4NIX9qrc38icVKjKps7SnbyLAJG4kBhq8uctPzPVGo1r
ocZtxFws9zDWQoFbHklo0K4jKvBGtrPb2wIdPFwyXxG6dlRzm2u0MMs159ueTskrMIhHvbz0KKcy
Osd0bIMPT9Bb3k7BC+DG5mozZUcsD9yMlsljU4o7IOjPGdwmlTZrl7wm9GhR17g+P+/aqTXnsOAF
Bw6/qtbxxGvprIxpYc14+Dhe2Edb3TKunew7AqhPlRi/Qx/c+/UEvGXGvVJ5m+L+G2KJF57ixK5j
6zvc9FkFhuXIp/wt4NMx6MbZNEZPqbzYQq7axQ2myjwaGytMnwHhmoCBx22uZqsLQ8sXXKyEo6EX
gadO8CGeMtJX6LcbmdJChAP+220t/1Fy1sRsopoS3EVahIPit7LtXhGi2JYRTfHYfaF8fmlBnNiB
TIVQSbE1G/jW4hxKHJEH6pD8dUEa4xsUYXd1bdzlfCZfc16azLqz3ODGTujFRKAgoYE1hnKFGhTu
IN1WgmVyjWfrudsPF5PxUx8LEVHECoC9CctaPF+sYASQ2TxfUw1XkwMatE09FpKXuOGfEtXfY7My
XPndxUPi5MgOQ+o65SbOyuNlgst3EOR1zmKtw2crwY6h9eGUNLfJZN3Y8Jt8u13/OdbN9/OL5FTW
aHAi8Fmg95qmsXhlEUZWZKT41isZtzsRreuwvxpKKOuYN4yxhWJa/GRyfpsViqh0oYP+oZlATOBp
HanyEv8nzZF7hZbw3CvPOpRr/Du4Fpx/zlOnuEkdjs2sU1zjn44nSHEHbrydPzFBkIPreZW7yUqt
tK/4lH0BRxfRpGBwbXodkF4zbLRzxkvr98TyNVXdxmkJtJQ8So+fYYYbm6QGaVRrMB9qthuT6KnP
/Z0/dTtnyjzfF/ivRJfSV/kNFhsZXJAcUFMNJKAWG1lLAW6XFkkjLbWtCK0r9a3RDKyMBIUkYw0R
aEuZEp9BZeVO/hqJz0u5w4lYSklNpo8uyfu781tvmsE3Q3SYfZhDFfK+Q5Y8uRVMNlDJ03ArDNS3
4VPUlr6Dl4e6d/QsBU/OLwJx8jFQ1aESq9uYPixCuihQ3XIdCIQjmEAD/yVLMzexVgM9w8l47czT
B7sCpuWyf+LgrcFRObWRACz7W0eLv3ZBsNWQbULKwcPLJVXdHwCIVNppOGFMNNWn6kLKceo0luVe
PLZtiqX03I+XjElxNk90leWiBy+VO+wb09yYdJ1XJfLNVjLdKfOHOMmD1YhJE4rT2xD2fmJkt7EO
DNFan5/B93VbKo0Qk3UV0ITGJWTxPLGZRINGnxY3zH49ADJ1LLiGSSJWvVaNqxY1FkSubqWuMSDa
dOWM+VdUe4AacntNjbs2D6gDNX9nhbO6DDa4ZpArLT7sEFdcGcE+eXEkHV0Mun4RDV+kX8BdkrFg
8LNqeUjIX0+oBaycINmBZ/7zwuycyJ0oN5jEYBTzqDwscqekUIepwigKfYtsV+nZ3tHLRzt3Xy2/
v0pfwFVmABB7sPLlW5w4L/Qf926iX6d98Hk0L8U8Odpy2wsK+9wd6I4ay9Mo7SJfuAmnj424rIUE
XjY7P0JMAwRIAxluqkL9fn4GTg2pc0eWxWyqxcsh2wa8ViJmqXRFsRy3Jlm1zQB5xdrWwLWeJ7r0
6U8kiTQYLebdEeTJh7LgbwlSjQywDiuTA0izP+PEsQExuAvacNuU3NODGuFb5Qm2VbwamP3GCS5t
Ubnkl9OscwaapqNSa7IXVVscXWetlepeTe6UqyQJPo0gaTR5W06UvW0mO8OKngojXEEvoyaISqOk
j1va0/jl/OyfOl9oCzmqJQuu7zZnUWiin/DCwJUBuoULHLe/ze30aXbuXYxHVMejqHQpJzs1/xQ8
NQ2woyzMLNa8iMSkwDIBQ0T+JWmoMNav8RVc6ZX9p2NGK5M8SA1BS/rj9vz7noxGlgrlgesYKN53
V3OXLiGQ78mLHeBWfw4mll9tf9u0A3r15i7E2MmmU0LHhEwMb6C2eghbY1eA/R9157ZUHi880KnJ
sEzTNrm36TzU4oQPXKvOB1ejlN7HN2ofPtPLfTAExIy0fpD+4nTo0eDJrnORwCaY78+P/34BcE2k
kySbhpaNM/XxaRHHgzqWAfNRoO2K9W8+pzdm4L/4Q/jlLUHYPyp350c8kVcxpKMi3QdwwH33xqkV
OsAbxYTbWPMm6GMiY3Xt5tZtPelc1G7MMrgSjgJxV7+lKgzy6WLu+z694UbA7uOQFDod00XwdygB
dYivThQm9J2MvPr4achaT5bJQHKi29U8jNA2UUHAFgIIQOpdmIT3eYW8k1iGcGihcggtTkXANACu
S+oQVOO2Mtm1h/b6V1032ckbmlFmu/kmL39AkV9lFibOiNCcf4j3dQKhktWYtI1sAtGyRper9jyr
0NE8JKh3eC3R1UmeItBLTTkB9uwvhD05qcdRT6Auw72YqoRscMul+FvY7ZJBQ3OCy6F8XWdMofeN
ANSslUZ54vybXRjKWGyqXi2CsC4ZSsR8wJnDpHxs82itmsOlYHbqQ7oGVQ9b8hnMZX25wMrEbARD
oWPHsq2fnMm+6nGHWuUVpwclEQC4TblSAnqhsSgCrzC/Qp5DW9f/ev6tT+1lF3l/nK9Y21R+jieY
akJGXmjTPIpw5nCb63p2XkNH3CFQ3X8FjrtRk4s1vhNbieRJpcrLZY6a5yKANEVjj3Najh4KxOCs
WUh6sEE3dg+nY4PyzVXdRrte+VSyfFWAevnkfzj/2u8zCEIJzRGLRJM4qi7WVcEtHe0sc/S6jYXH
dEzOGCafB/Gp5fhypotvfOKLC05t8jVqqyAgzONpNmCAIBQRYcoRZl5uhzd24b/AyClRX6GloRiY
FdvYubowjywHg838GWLphb174lvz1txHeGFaacvWC9RuS8enA7Mr+Kgq/DfkSW+NNEYSCjFo7LbM
KfpCb+3u/FyfCBkETM2RnSiSp2Uyn1ddO+pxNXgm5RCdPmFVmoBZO7Q/8pUFX+v8cKfekroIZwQz
btnLUgECl/7UuOPgTU7qRVw40Q7adJbpJRorKbst6NlqQCPPj3qiLyxkBgyOh6YRpcRF+JjzkhJF
jOhcT8+oG1+tMV7PIOFJ1nJ7pYLcD9Rn1HBAMP6NICm496qOS9nBtZb1KtfOjLYpjMGzIrJtke5R
sl51mG0bYXKh/X1qck3CsMQOcD9b9hXR+nPR+fKRJ87jdaGn2IEZd6oaXTfzeBUX/iYcrF0Xjhcy
jhNVUsxvhQotQHN5y2VtoXbxbixce/Bc46cPBUc0yVVVVXjiFV8jmgGF/aZHPRoGwTbM3JdBA8+i
Oa/nv/GpoAFiQsYsGhPvkpC5AnVuFAJrxzTchoW56k39DtXUlV/3YOqUTWtdKqqcnG8DSIPcsXLP
HscNoL0oBmS890DqG9CbLWHmJN1TbGBzh6CujSpq2l04CU+uZQ543aBC77C0FvF5sEJ9oBE/eJqb
Yazp47uiNTsw+V6iAMHmppuU6yBw97jUBtgINtf//kRbZJjkfCwxrJKO3xpFt8ZKBBON7MNOXZcc
S1KqK28Dz7odB/3C3j0VoKgrguoVYCvexcVZN5sWADEBSlJlQ/wKYgFj6UOYUZSh4XL+5U60OYWw
TObW4uij6b9IJC0zdFRUndiuqNs6lb2rfiIK9EYNt5tGWL0kOe7TYIkLJ/271YshrMlRz9J1Vci9
y0mNCtpWBYijWtPWVWStc9hYk9HeWjg0IxCwoe/1777pYUgUGgVza3BhPP6OprTo0KtJ9YBFlCuR
1VulgMNXoHxAj6GE0+1Xc+1VIyoj03gJKqO9+64MTzTk3i67W5w9x8PjPqCG1kB5QFGr9SDiL9W9
67aYRHEYr0sr+3Mam2+u4zyiOplkyidfTX4Ylba2dWT33Mm8jdLxk+j9CwfU4Xp2lNTK5yL1cMFW
gnhbli9gwUNBKwQYHuH+CFMcJ7st1Hpcz31k5RWcHkbRTp4WldYKJei1Fq9zET/AzHZWn0IkitKP
aZ/uHUSR0GP8jh5mBjuiRcRT30W08HyVk252daksbNzo8bwNfRuHBozvLftS/+bUJGNrx0emDqNp
7iJCdQHaNmkLaKGJB7D/oEay2cub4WpUU89EJOXCmjo9ni2rbzKdWl7DWqOGdaDWqhcjWVfVw1U0
v8ELk91y2STNteZa77HQSF9TpOdGR6LmBw+dTgDewSvQ8Y+ppV3IcN7XT/mi5M4q2Q3tTFXIMP7b
NSWIpsbuRiYhUV8rKQB0JeJsL9loEVq6AvGfoLsyCv3GAheeIxxTdRsNjOX6wuS8SzPlc+g08Lmc
A2lcBm6lN7Gp8WmeI3e61wYB7SW78/3mG8EUJcUJha/+1jWjL03nfOgbkDap6lXZhfAtZDa7XOBg
GFSHMgFojuW+19uuHzRTYjn19Bbz9XVVxHtzuioRKl0JLfjQDcFz5NY3LbyWrFSeSotzm0K8P/Wb
dqRPwwUExLln2e5zz60f8Z7nIZju3uLZ/1CbtFF650JmI+TtefHQEvvAGcv0vUefmGNWlkrE3FFH
wMG2H/GtNT+ERvSpbhopJZyvAxuXlZ4m7dqiMx7FLkYeRnMdktO3CrCAEYXzEo8M/rAuum9pN+I6
g2RMPfvpCv05BGQ4PKmqX/jsMpAtHp26BJUJNgXQzmVhINDL0jFSGoKGA5+8cr7Y2kbRyjuztVY6
TgtFLq7LoVgj9onTnfqKh9LHf/sRbBX4roQOUJ7ggnG8A6YqwYy+cGR9TvkgWg5sVFF83DayYfjW
pFiJJPtB3495dEvrI2nDSwVaOcDxHJCXUSYgnGpUoZcZotULVLp0OoTRZLw4oO3mfG9C6E6GT46a
bpqCXHX0jNj6cf7N3x+rjMvmJ0HT5GJfnHFtaCN33PPioTDumpZOZKjsE+tbawZcJDNPny5CUE++
KqAsSrC69R6mgh57BcMtpsEXiu+tGPdOpT4ZPoZQU/GlVNfFPDzAS95NFu4v59/2fSGOA0uOy3Ij
6ENpPf7OflD6E9hAnGwD/0fL2WWozbqokmqNhLm7BrjcdeI6DpMnfeAUbdsfXIbfLjzEyQmQ6BHb
tvnUy8VWxUk3OJk7eeVYrTAKhRuX7qfWfTbvUHTcNEl7XeAtnjyfH1d+yuUS45ADHKPZYLSWXbJJ
0RSkdu3J62qiKG3FVtibzH4DCnB1fqT3OaLMC4DGmPKuw3iLZG3CBC9VZR958AGT2g34D9stv+XG
Q4GwTYvdd6940LC/5H305fzY7w9YhnbJvEnaWF7LSnvgJ+3YzmykwEy9SaeH3pJWaH8iKcm92dqd
H02ejO/m1OU0B3XEybnctoopXOTWCPEG6CZJR6goWWcNVt2jv5etPFK7u+5So/jUpiVeUdNnCb+/
yen4K87azKaN/YLeq/Y9V8Sbk+IrYH4sfc1r0OEdms/hmO6sUZFGGpt2AI429iRYT0LD2aTFJ6pT
3Qv769Tku9yuaTXpdECXVYREgUtqJAP4ARoMw9A+DIPYpdW9Sf7cdZfKUqcmH1QFh51F8YAs+Xgz
h70+RWNOH82GLAbyhzT9rvTLq8JVdoCVVokK4xTcy/lPfiqG0NTlRiAkhJ2S/vGwI6tZVRVWmGXE
NzOyNkoReuM0YiBmSvKH82mMfWyqkb+tZuhlbUI9P7qwmU9tMRAspEskKXKnLV4+o0dX+S0ShMjp
vZhZ8LMOvmpT+JRNyHfqV2oebpLYwr7QEt8vTMCJeacKaBK9qOSjPbUIolNMoaZBtMwzomQ99Ehc
jON2hAXVID7i6ihtjd+SFP8TWgl+ln4tqvbniCiE1bp8o3kfokkRDObeGh8lPefC073rLkkQAMUd
4Auaq3NZPP48BbijOXdZgwDAduhZDn3ys+eEk3IlD6Nd4taorIQFGdfMJ9AtbnTh3nhiE4De0Lkk
02wDk7g4UtVaNLgKwJZsMvU+s50fQ0J/fb7inIVBrVxYCCeiOic3hQ4gByqI+cVqRKpsNHQirBcY
1gcTRakUiWkl1r4iM3ypjCU/7CLa0T6imCPDK8yBxVghAOeh0Rir1R5LPdxLoCXSuTcl3l+FBbp5
xvE7tddh/QHYpZNcypJOLTz4cMgg65D/AI8df9q4jIqsCbhbNpWxCylzI7y0RfcOtnvlJc143yKR
S5/h/Io68T0FI1omMAFB02Px1gZ2NX2Eji2UaTSA5mjTdvgzowRW4gMTgWU/P9yJlxQg6KkUUrwC
z7rY2KPjRI6CsC3UaMj2KHSaL7oSXLnBcDuKL36XrMfZvXB7OBVNDtQ6mij8792aVZDxmpqqG/G0
Cu46xBCCUHlFFeOuzm5aRCG1ZysFWplH+epvvC1sASrdHBfuko9u5UPf1yG9JH2c1nP3eSxv5hyd
t8DYlXm4CiFN/L0UlGo3bBx4HKT7y/wEy1IdyVkWUoCbSjJjsBniONdvNKO+TjAQ+tTNyhouw4VP
e+LcRtVDgszYP5xZi8gwaHWrl3nByTHEN6Gu3+gU08vZedFmhNsTLKcM88L8nv6yAC4cyaWhwLFo
3WhWlkX12E9eIuIbXw22jPca5fpaB3pYtxD3YuNKj34kevh0/tOefNvfRl687airmVJaBOKYC2g8
f3Lo0BXVuknN7Thh2uxfApmc2qjcY9C1g/RikeIehwfE6jLfwruGTs1AFaW7wS72ypzrq9jiYNIv
pPEnAi81fQcQAaAKIJOLfRpNtRaptkS0mOa6QOqzAtM5Ko9+023PT+RhOS7iLmVAB2ag4/Ahlz2h
aAzNXMAm8lo12qrhNK/hus2oU8bbsY4GT62nG19DtREL4r1pj2tLETeVifFKiIqW1pV/juW8MssC
T+ipdLxi/rebZOTAIAZBuxEmCZWLqe9NLcnNicmIhX5D/r0Ffb71KZfADb6CK/o3rsuIV0hqtAmK
GGmN40/dx/japBJOFMTBVWRm+1nFwWfIv2JzMlo0ZkN8Zz/OqGFe2E+nFjXdZs4ebm5oaCyyC+Fk
lV2EERkuNuuyDI2ZwyaaATNYFVaew1UDz+r85z91IJjML1BMg/KIu3zX2TGQAoJ5qvfDSkxAYsqt
ndOHxd5oLCmYzLsMsub5QU+9pwXtHKqmRql3WRcIUIyZTEArGJQgpOKkSCiWD6mOhKHw10433tt8
4PNDngxVEqhEFcgy3pew6qqt/cpk/7YJqOgEOiJ1FqWjGDN+0oJmNaKT29sYlZTOhaFPTTHgLHC/
1Nm5Vy2+6px3cWAgNkOYSrZWC07VlO0xAz85NM7iz3OFmZt5oaNxKoDQQ4Evh6wAxcZlfCybHkUO
Bu1LtD4p/JJdrTDQ9P5Gi5Xlw00F6umBtLhMYca5i7sUqy5vwDdFgKjKzXkVUGsRjX8h6p+cSgai
wABFEsTh8c5M6wG/kokNIqECKrzRshtu5U10Uts1k8/XCz5P+qU0+NStTHDp/J9xxfG4QZmpc6pw
KdHjfVp8UXDVmVRnhVXaZLBtMqCl+e0E3Td7kPzD80v35G7RqZ6jqwMndHklbGNdxXiMAnXVZ3s3
HjbI1uyTuMBf9lnMNBbotJ4f8fRmAfwhmWYnYAl9j4Jy33G69hOszlKLtkoSoEmB3xkGAqGtX8PQ
3zR+/lUv/1a6SPEavIC8dhCVjid7Thqh2Mi1eSFi3nV8VYTWtsznbXKdOem6w3A4voNoeuFq955G
IZcx3RqAw/Cc3hWKdQWLnzAHQVbqYuUg/eJNs43Hko6PUnWn+Aqd9U7cmZn4btKtCMLuekSPSXYu
pi6vV83kb/shvRvG0HOGJl5xV8Ltz0YDUdf8K6O7xMQ9tS7gJVFYZVnAeVnMU4insECpaPRse96W
gbpFNM7rMQKK6vzRtD0koS8cFidHpGsocdU2jdrlNgDN7rqdGKUN15U2+5scNn1LJmD2Xw0Gz6NL
tIVTWRcVc5cPQ7OdA+N4LTTIuvmh1RA7YV4atXqvNZlnT/ZrGGk7/+IiOPmCCLKooL5AES57RI6h
z8NgDNTCI/Oma7trt873fYriLZbSySawqgt53sn3Y4cxFq0x+DvH71e3MwKDKe+HA1Dtu2uBnZ8U
Z8jnhxRD+fPb+lT0JKFE30Sq3ryD6FO8jqECsWBCPCFqrb2uiWOx9dYgI+yUD2pmX5napYP31KBy
ccpGNw2k5eng+20aB13NFzShpYvgOawjT0VGXfPVTZG7mKiIJwUa0r//rriYSSwobQ+C2PHEmj5t
R4w0EEqZok1UJU8KkJdwmLaSJZ8n6VeIJVifXQjVJw8KoGyEEnotNPkWx+48YWCNI8noRZ1Yl80m
Dr6l84smYAzCUv8/nJ3XbtxItK6fiABzuCXZ3eq2LNuyLNu6IcaJOWc+/flKg7O3xOYRjweDGQxg
wNUsFlet8AfIi0w9hsxyA7Pxuuk/pFUOCZWu06uhvl89M6q9aVLIXMTVzxHB/FEPCQUOPWqwkxg+
FtMeK3/r3TqAQhjVM9q9mjdXyDarnR7wtIBuG4lcI0GgV3lfy9oll75MqeVOxn9Kz2lFyVRFnCtz
nT0C34AHHQLLxDnpnKhQXEAZ5yUU0CjzF7k/J1n2pNi/8yX7+xkymfKLpcXn/GKWneZtJ80DO7zA
B0pnt+VTnWdsB4NDZqW8bfOgo5NDHqSFZ7SRDwnUu7cP9jUASWTrJOugBmH/XAlG2cagymGk8fjy
wjI4CAX5mXLbekoFw4LMtvnSLeFHaZd9vZkW0IAX9CMhVbVOKme96aCJgQxFCDote9RNpseml7/W
TX0GkHEpgAQ7Jep7hM+vO48tIv26THXA1DNNRMjuGhlUKSQGSwj0A/XcYi4+CnaRSP1COcDB9yvz
3A9J5AXar2mJPT7PX3Pcwkdods7AxhVBpBbYq+ce2jo7mdvISLEYAAptMIVoGczkxW0RBje1k3kx
M/qq3sNgbeTyLElKJGZrUCfFT3px6mRHrWuwKyTYQv8xDW6dvnC7u6Rob3Y2WVw3q02m+QmFREyc
5CuhhSzsHSdv6NTJFlRRRIxlaJr4SLgLkiehVJ3UqfZNxA2yPtnZ12sYI3mXbIITEXMnmnarqz52
JMhZlcJT6oFX58YF6Jk7dZexkn9Pk42n268yDs+ZHd2DlvrUDdUxsH+8vQGbO00TRKCihMbJ6vvG
OltZ6HIBvlaibwjqONn7ckjvdEn78/ZCm6dIzGjR1dC5G1f3RJfbijSZxLBSDwZXoiErDw5uCHPq
t11CiwXHPs0EQPj2suuALWAQIr3hvwJrvb4Vs0bBD2xWB+RC5JPobgQmuJdsOOgWHkhKcpoRbpJJ
sd5e9upa/Hddi6m8hazTlUhRLhu9rScyahFdfAgFXz7GLqKOXXzffcNEXqd+kE4tsP4YknTUGnuH
ax09xA9AI5YDBnST63l1uBp5hBc5IOJt5sC5y7sSQXRJir0UtSgjeTDPRZ26Sg1CKyWiK6lrZ59M
UARv78P6rT//Cn4B6E0O2FWrrYkxRbNjRDNqZDMlUMIZV0SDVVDbjmelNo41nZe3l7yK2c9rQoyx
TUopKqrVk49a0jqokA+I1wv9a57O8JQ0fMccycvkGzv5wnvB4vNvE7B/13VoY/EZyXA5XgetZW4Y
Uqrs+ISQhbbgK9dRMSLibSHHLsT8bESoqJVObz/v+gt+XhbmFYfcpImmiC/gRawcgzosLBCbvtoY
FyFniKr1h679EfXq3lhDPMHLYCmWohEBs5OVrlssKv7cGhaEqL6oue8ouDX31QnZhQdBOS3VX+Uo
v8tTVJuQ+NbG9hbJ2Z2H3Xy5z8R/hbNNJFltstSlTaPN4+gXv8J0vBELNyi8wgB6UPvPaoVdDTqr
iK6+vclXsfr50WlRMq/SyOmNVfjimOpx0YAKDlPMptLcHbOaQV12K3ffl8Q5MS7wZAQcDebnZjMc
aJV61Ac7X/VWNKMy/J9fsYrWqWoPUaK2uEVDqn9mM9TLqUzHc1kmfggkQ4j2CejcztOvb8nnp6c9
QSpIrn0VvFM435U2NaMvomcKEFXohjUTMrm4M5d5+o4ZlxtJ00nOip1Dt/HIGgNSOntMIa57I3Il
tWNqANo0MKdsOpQxYw9bO+3GMR8MzHVJXHZ6QWITV6ecFQWOCwgXILZV8rFYbUpGGI1+NgOqWvT3
Y09NJWHN4RyseC9cba6GwpCpsKTurAvwnuRPCiqmDkIUcUKbPNLR7Chua/mxcvbIq5ubCRoUPTMC
IwSc17Gij9UqCkNCY6/2Z1HC1F14mKzYA4SA/Cdyp0H9zc7+Vo2R40M6R+JOfYqK2DqLVkqbGV4t
cQuA0E0V49yWCi+u3/k6toID+A3ReAaag1jSajiXSEpnLbI5+Hoa4q8LLQMFndqKL2lCYWqADDM6
r5EkHlnauXU2dxaZJh3MwAbPKJiTpaxS59/gH/RPQiAqK/NbOGs5D5va8AjiPUHNjduVCQa3PMIe
9O/Wc1cJnesB8N/oC9Y7vORLFz9YZn+G1ySws85/yiqEJBp1Pmp9cJtW7eicbLYMmnT0sQc5GLie
CThYHZcfk+m2009VpJyEqGfMTW+lPQkWIpTlTVFbOxOrzSd/8TtW18BkR3FKL/Bf1kRRfNOmx0gJ
j0n3OBU4fO+OfbWtmPA8VjCQerjqAyZFQ6KOkw2p0/RO9AExwfEElDvFHNH4WCJ/3+GRm+jgSpGl
CpoM4yd173xv3L/AuZk7C5mDa6DaUI2hAVdk8LEPPOFYcwhsw4sK86CWkr8YhRsk0iEmu0a4uIaI
1P+HbJofAP8IYC/mQevQSEoLb2YgncMvykNkHQEOiu/Wk5WvMZKxmMa6WI+6b98+W5+WgNKD/hEN
tXX0sKtQr4ulH3xN6TxREEZUDPZp1lg9Bzz8Ph2XvTRj63whkA0ky0CdkkzydaBc1LqVk4Fbh/Hk
x7mkFmtu6gQH7Hh0g+Fhaj7TzvcytPAy64wKnyub0wlNiENk2W7YvLebxYektHPqrzohIpBqMFTJ
pkHdAld7/bPwyAaGGRs48/QQC+xzrX7ok3f6MLgV3kkTFY38JBiNQhPp7ZewuSH/u/KaDy2XiZKZ
McmtmJoKknsd/g7iH5H6FNLgk5rd+mUj5eAFMPp2mNEbV7dwVCgxsi8T9Uus32gYpaA71o+UT+PB
6aL7YP6K1ovb53v0ya37mF6TLuSSTMEWer3FehbGY5MPgx/1ILiR1BIgj5iUqgm6eyUNjm/v6+Zy
po5CE1+0qJNeLxf0yaSOUzfQUDQ8Teo9PFt9R/1kFJlb9Xv98M3VoPziJy5S+TVUOg2bXO2R8vTz
JDpJHXpkhnpBfwrwMMmH4ty//XBbX644q0B2xX/W4cKa61Kdc2EkNTB9hngrZhlz9x3CgCvBmwgN
1AWrvf775lcC+F+EKYIkceP1niZ920jGqAxgvY6h9oBPoxz9ciKDMhfn3d5DYe8k66epdXamRZsJ
iMH8DrINtOqreUOPhQwKdHyfo0zfXdFvkgA9OLoNSxLcak9T2/h6p3u1vScisPF5kpbTLwNDiui1
vMp8yG90vLBQAgzVwk0N6SAhDNvKNQAHxe1a/SIYAG+/3I2zxDulCU5JICS2xZX5ou606y7G7hia
raHUXg9zSMXpJepuU8kUPjw78WfjKAGC5uYFXwZGdh2Qi1Cf2q4wer+QGMJFwv2O9CIxPaGTpZ0Y
lnm9ku084uai6NpQcKGrQpL++hGtPs1nB7SX/96yugNGnfjQLX5IKd9MKBNK9fHX23u6dYAYiT3P
MhjI0Ul4vSImQctEZjOAKToP5g8B+Y24SrQIL1LtIZEfems8gfb6L8tC7WWMAs/gKtgGoT7grswX
Iw9EIKbgAtQQjNntlHyVsncMq1wxesSG+G97+9xo6D0yQFJsuEJX+qY4OHZSZxORFHXBrwQb3cBX
x+FE++A8J7e2g/3s926oT126RzbYihPUHUL2nltevoq9KEfbSyHzeoVyjUhmhxRbWO0rjrEHGPZw
0yYqzYcEFCHqpH8f+HUaKbRDLRWw1xqpKXXapDZ6Sihu0oOiFRdu2HeIKQ8qEJl0T6Rn82DRfbWh
VQim5Ppas9PQSaYIT5wJRnEVOr4dgtiGEaUsH5L0F8QOJZ5Py7jLbxYndlVNi4m9JW4cQ/CNX59o
Yx7GEI4vbPxSOjghbhu4XqZA2IA2uMzshZ63EAIUQcpCxe0/nGwwuOCgAF/x/Ku7gJ7FZEpNw8nW
DHzETS8eQXyRwBvRVzAmSO4ZKEaGB8iSO22ErZaR/nJpEbNfBEi1MNlwIKm+EAqNms5z7O9jX7pG
i6xyV18m+WyCsrPLY0+Go/XvdDh7O48vspWr3UeDkTuJuAIt7fVvmJ2+rnU955QhR4Ub8aHE23GI
jzoi2nocg+vxo/wiECZmYl7M2v7Sl8HZLvcGtVuRVAhpo/pBK55O5evfoUD/Giq97P0sGT6V1nC0
qRun+cZ2Fk/IN8c1phNStff4G0kksHo6AdDr6dqtC+RJ09KscLoeKUD1Inux3MP7/VO2ha87mK3w
2ctRd17SvTAusrbVtnPUaf4bQriA1sfrxwXalIJT63s/6Y2bToM4AYG0Nj+HoXkTx27Hmf8nNztv
arObXN7rCG997K+WX508rSuVOjGx1ZlT4yJXgKOhkThA8OTm6Iwf5p5LrG/dGtTa3583VhaTJNEf
1tYInbRyrGpsaZjFAA8qTIpbLsoFrgiu3oiixSk6rZJ0BLR2iKuH8XMufZKWPVa4OEzr3RezHprh
kFY49a93P4uHeGmSoPen5B/b/hNlppfjyrsfXcQ+Xi2kCol0ujAMEVf7jOGWnDrS1PsSr1mIwwdB
fGkRaFKtyBUflcFntrPDW0dLgSylgl3ma1qjsqWikclIksF3quhgTIYrpGVggN8Ms/0wfps8q4nc
QnfHJLkhf/u8s/zGF4XkikYdTs3iXBnz2CnavlnGh5xK4wG993B27suyheGMASR+v67d8D+SNnuj
ubv4RhQB4EK2AMGBsnxdTzQIq2UYEvfgAqNvUTsceyn5PsXFJ6t27gV6uEuLw7AEriwVHwOs4PPc
uVUayw0XhXa1gadF9y7CrtHT+ntE+/bCzXVKTA8OkglkBFHRXZ2HOtTHoQla3+Q12LpnoVeatjjX
4pfQR5G76MbnoSueggBujWl/xsqIP/tZZctdF0qPIvwyYtkpSq4PKWmzEFtiRASVcH0FyFC9c8yM
W78pv/cEgTEajygShfmTaqWXBGPSnSOyuSDYUXAqoim5pkiMM2fUUaZWyB/Eynfr89AarkA2GsWn
QfWERB3Jh7+4YO1dZsAoYImB8OAm8U0fAqXgftz5SfrVhypKh//9Sevrh3F2HIxj61etDinYdHW1
p/ZFfqA2XBt/q7ytz5T+9yFGE+a3JEIRBFBDZuY3O7/k+vsBNCya4dwBjOyuAIXpolRmpzSIYRhu
gnx1i1l8UvArWjRXYiR9yurcBvGBIHrcWfs6FRNra2BcRTHDv6/jYlcsptR12DNmxQdD/tgPtygS
KPaxiRVyA8TVotsi/i05ezTx688WBWp6OSSe0NSvGngh6G89W7rGd5wEx+rCbUq6Yw3PP3yohWNQ
SCk37lUW18eQVRnXcR0xdrjyVgMDZiqtnje+Hf/rrdblIF2BhY/aMdVujGBxLR0vHk7B/yUdjAg6
aE7r2QPhvIaIEEYHrdu7njawAbQHBGse4BaoyzUEUpcl+GpB2PgSyWed00yOcELHNmkacKCn8DEJ
62Jdq0xvnqc01vedo3D9QVDAgKaC1U2YuprLz51kzGrsQPIF1hV38CwuCTIl5ZP4KTmyF4OSIjlj
uAGdfJEnCWiXVOzqpIkK+vUNagBzxX6OwERybqwSJSdturGttcZPZMaq7UOT/YPgNQPW2u2EKHjo
doSszwl+3M53Ts/b23Adr1mdiCikIggQa2STKvcZDrt240cmwDIam6iJTs2dpRVuDFTi7cWecQdX
z4oMOBcYkC7gRq8/v0xOw2qO45aj3zzzMUqdSRToNTucT+L1O8pFet+EtDUa1LSzG0yXb9FR3wuG
1+mRATlRgBRoyjHjXP0O25j1spzhHz5F6fJRgtZbouDQWACbUewUTkMCReDAjxIpjIWG8xBIhyFj
mNX7f3Y2ReRiq03hV9A/EohV3G5WB8AujDwN0rD2NTraQJHd9k4BJppnj3b426pS7GlrN6NarM5h
j4h+76pusmv6cZ1UsSUvfoWIJS9KtXGQuH9n6o+2v52zFITu0zDfczI/N0jqFp8aG6inZPiSnvj5
0O4cw434KKhvADiwW0EAQ3ysL1afi0BZBsWqYHQ3nmj56BHOXIzR8tjwVDSdSfiOgfrl7a3fXFVn
iGciO0VHTezJi1XzOUyKsjMqP4pP2YTSDi9fiIAJR58GgqOEZG1j7kzzN4pi2i00tlhQzLHWsCS7
GiTwCcQ+2/pW34Q/4tSPo4szzG7cVAiP/Zqrm3TBZhz1ZMXa2eitTxA0GK0I7iOIz+vyhPvHCCWt
4va1QYBRl0wPhv4krgBRD84t07sKm5PsaWQQP5vIvQolc4q2t7d+cxc464D+iMLXN8AIaDzWkqx5
BtKIIV43eAW3MLwTT6gHC5CYuCDFIA8deb9CIzNp9hrlz93E9ccHv4ZBks6NdCUQlThZYTpT3Pil
omPhdakAsABkLj5WyQcLMr8Z3FjjzzKVXHCaqNE+pmnr5fNd92RK3qhZbh0/VNkE8GXvTW1c3qTS
wt8D1C9BatW3mPQ8k2wo1L7DYKJdntTTYiuMOZ9IWxsU0Hbex8ZFIBJEQQgkT+Eqev0tMELHMFop
a38c6g+pszCekIEWZ431Q531n8tiYOb47x0tcoScm6hVC8qN6SCl1m1eziRVAV2TUdn7aRsJ4zO5
mT2ktKCqeP3TCrur5HxSa7/RltM44ibJNyoa31JMw7QMXb2DhDO4o7nHJb/SMYOMxMlgdeAujHvX
eYrS19YyqUtNZ79zl4ekhMBXcRPQpZ2RcxOF56QLWbnEc+hoiMOatOjrReG5qO53XtHGPog2rcgT
ADtQ/77eh8mZQVrWZuXP4XQYs89LO7mZol5sfb7rQ3p7oI/iurg1jT3C6BVPin0QEwf0mYVIwxXt
qClnLKE64rNqZT58ZBQhLxlOSBEGGEANhGmqjDEtFiO+AO/Q6PasElzNdK+Z6cEkybTQqu5/SCHe
29nwrqlHl+7RXlDZuNeJKIIXRUopdNFf7xDpbatClKt8B7ILMy5Xa0c3CkEE2B+7XjrMOs43UunL
8d1gNud5hjAf0wjFIzRhYjTr2l4HdCPLfPWLxBX04oox4wld8NnmioHR69D7wbLEzi6F82RS/XTQ
qETAE3vFZz2bTy3Jp1L+l3MMCQi8IHguyu71OW7kJNeCmNu9a74t1Sep89PhSWjgtUSSaeg8cZLF
WxNQ3FrKsMYhD4poYyh7JdjWO6IrhaIK5xio0iquyWOQp4kc1X6np9y6zpeGpDfJiruy/4AHzVme
4q/il8yD4fXxk8DR2EHxbGUgOJfhbn9cfDarKwDKLHcxgRbyztpIYjbiMVrKlG8cgeAu9nIbFkum
BsxBTgjDIfuNnK75ZzCd2K1wptmp0jbiPC1yqjNCL2XIupvVk34rY8ZXLRSEB11nJGy4NVQPpG4P
eqr50S5Pauvy5WJBno62sA4BUtQkL05lq5umtGha9ex47Fj/WGHrCcjuiFFU1ZieXWVoLNyOUXm0
lfrMbnpNs0NWfm4FrfYdbocIKXyq17F1yJcGDVKn9CsZ0ntyivrEr915IZQCv2vNhwaGDUMBLzVJ
y/T+IADEQuMhSDCdjH9VeX9Wgm7vttn4YvlZgnGCq8m11m7LbBPiacgXW3TnzvpCt/GCwD4+J9yG
Dt09uhRdFftT/2XQ1WfaE/Mcdz/obr0lgbvhUAoEwRVjvkGYZpLSpvIxQfW0rvMkKz+1p7lJb0q9
O1T9fQXUpsDVK8VSKmbWvudBvlWn8xMYT3JY8DjTVgdFXcqJZD+rfF0d3KbIb0SmtmBSO9VoUcEx
M2OJulQ6xk1/J+yWK4gMb197G/GCNicsTPJ0MU8Qf/7irDol7c6qiCtfLgUSpX/2pZ+k1lPnPYzb
xqf4aqlVoqGVgxVYGUs5/dcmDN8LwI2QP3bG8FCEBMTl698+Gx4OTD75DIAU0hN7/Wyp2lsz1M3S
F20wQQNVFemIijjmejtf2/UuipVE/Ic6LIA2r1eKB13OB8son20qAGeK+R9sb09K9j6gzZWeVdcp
5qCcrI+MVKVp2fWlXxBEIlW9zAu4f7rz+rjXvNiY8vBUooPEfAuNrrVJZ6ZXetYWc+mPaGuSj7VT
eLKN7FIBRwu4NMRAl1m+W1qS+/ab2116dSzNKUZyph9Lv22bZwbvUtJ8b8DHyf8Yk+62WuaWiuOF
hIydpcUxfB04eWoYLcKXDPctY7XDdWUkylBXJY7jdXvsZtpVVu3mE3Dmd1biHBT7buxOaTPcGZih
C1yTHec3eU63ESfJnetrI0QwzxSwbe4wIOprJwdZAt80YtDqA9boJnSlu/xWik89quSiotQryc8M
ZFUEvKrGuHp3HCSaNevtoJkskGrQCficXh/ttMw6O+gDPqLps0Pzup75YrlBkvRBjzOgsAyHoCdW
RKux31Nv2Trt+F+Jq1QcwzUox4j0ssrRpPablC9YJyWmTqWb6Mp8YDvvXbzX9YOCWidxEmB5xvmr
B00jZ1RBY6JnTbnMqZfai+AztRh/05URiWSA4nOjEK1sT6EimpIdMMHV46oaeEDqMMGAoTxdhZGZ
KwBSFVCcdAgPEZssGgeM8BUKgLef9qorJlZCAAB7DFjy2rpFZ2ZWX2qJWfitIZ+wJvmoh3j7qHsQ
hasWEMsItRRQIQo6Q+t2iDwxrJtylpkmZpVRcY5N28tQrhpk51aAYmq0w7RkD/N4XViKdekDISqK
q/jV3T62YRXVrVX4uaRfzENZtUyIey82pUNE6i3Rdldx9KmzxEOG6TJG/Tsy+EOk9jhx703Lr+49
8WNgzaP+Cf4SfZ7XB0uKoJGZklT4RfjRgSVWEKzDAhVxN88//X+kWFvv9uV6q2tvyClUQifg4dt7
BDddm88TxIRfB/NJTnlqPlWr7VwnPzzXtWIwFsUHJz1o5c4xu06yeHba36Aj4A9wClZ3fq2VJfqu
xHEj0V1hxlIUrK51ySdlXkr8y7Iba85ulgxqSDUoH+chepfJ6OWXyZ7W6dbHZRDTacRy7jkZr19D
kzQF7ShuzoSKtS3ig7CxjfjWh1LfeeydpdZtf7Avs45ob8nRxqWjTbyeAZTodSe7+cCVW5wtdhi0
No9Ef/tqXF8XiDslbVPSO0AfLscMhoPVFcU/8owggl58jtP6nsCCla32mFmd7QXf0nn+loPuXyLJ
s8xop/9/dYGKX4QrK50CgU6yVzdGpASOsRRcWbJkeAKa1PfJ97m3fi0l1upYPL0dyrbPGFMP0ekU
OiOr9fqoLZJ+SLgkVD7zPj5UHYLMOLShaXCouTjGki43Z89xPhd9eBhM9IX24KPXFzVPjQAX3RuQ
fqSbq+sjhoBjBiZpgyQ9CaZV0BzbaXFFFLcRGjJRUwrywg2NW2NCXkH5vLMLV+0rZNwYvkJNQmL4
2sO0TePSwKayBIPcnyuUSKbWCtylTADhBXd68KFnCNYEmh9Gy+Pba1+3ecFVImGDVhWLMw4V38OL
IkJljCKVQ5D7bfMT1xhal2T2oCXmcDyq0nBMBFdI7o8ZJCXBkKIZA/T+IKiMxdCDBmMaxIdI9+tm
qJ/y0HTL8ffbv/Eai/n8G9G8Az4tDuZqBpLSoJ4KDAF80eIUqqCyA9MQPInU0omXdE+YuQrerm6k
WN7shYSt82EhMiss30FR83283qNsKWu77dijKf6CNZQrmpzC+i1Z+mMKu0FFfA+x81MYRCfZ/iQ1
+fHtHRCfwav8hg1gCEQWSaVCxNBe/4AuSue0Mix+gFZ7zCQ/6Vgnatg3vb3M5oO+XGe10eoch3In
1qHHUC0jSk2QakbGC2NA0zD1WgeP7Nh1MoK8aDcoe/ft5qsWrQ9GoCa+1GsSogbiIYoqnTkL4736
UGaHXjt26Px1NukczeQo/zWai2vme07CG4GfSRcUaYikbPMahVh3hj4YeOpR1ypHeYxustTwO/KQ
okl3ep8bWQXzdeSchYImU4XVN4fY9WwSkojrsfxBtOxDOidUaHzuXPe0M+JiZ8Xny3p9gmy6SQL6
hgaQunqzS7DMVlRjpaPWpYeOMV3X1LMGhGnQVkyAvqq0VsWcWVfwLA4DGifxRUDKQT2LEX+so2uu
79RrGykm+/C/P2oV/Rc9KimAOG4BXaR26r12foj4pCd8YZ5hp6jlO/XOotf1KR/Ty1VXu6+lVW4s
YitKuXANG8AR5fjyVcm/pcHswoF1k6Vy7W5H2nh7XTJJNHroGF2he9IiVbAFRnKglp8KxbgxKUEF
XUAfMYVlMBHoj4MdwXnZw5Rsxnj4Lkgu0vwH0bHaZ7PRezOUWHlhhh6ywQUW2fgvBOTSjgKrmCDe
jZ1nzaj1yBQTjeJ1ydmEUvVcNsEDHiL9xgD60MYDAqx0xRlcvB18rrzQyYb48v/3V67ei6p3Sapr
kjA9/IepXinfqJNKlwA9tRgcBEOkwFD97qzOpZunMjPPRy+cImSGgkNgSQK8Okl/yvydOLOCp7wk
O9nRVsLGT9RRq6BHzIxYfNgvLstqhvbYG3HhV8LGjc1cQMvaqfrexARUlNMxSJU+y3wBFBJeLwLB
NE98WRpfHgOiIpZ26s7/x7YJaUt6DMyLV9uW6znOdnZa+PYXDLZPusnYAujlSEYJkkr8QPFpy9pw
xMxLDmo/g/+3yFzXZnSisegKjl5Ym15j3NVG+r2zaVaOcnBQu50vT/yS1zHIwvyJ04/hj2gLrGKQ
XGm1lZpaTKpxS3vZ1/XyqGu/dGePmnMdX1kIkWvoTooQhl+9ploqpgkX2Ni3MhlZ3t6XcdyLEnQx
G4YGizcG1s7h3TgZQgmf8RGtFp5uTb40EtPumZRg4mPm72Nge7Fq+kNUn8J6jt3ACh6TSr+z4/5z
2hSfHNohXTHeyHXkSQ9zoeD7s0fn2wj5ovGHxQ1NEVRm1iQStWijKUpzfpLFMG+WD2kVnealerQH
/VM2STemnN5kEXJNCO0oqtsqzT9BFH4OVflnqLrBTIvO3su1N14N7QTUObj2wBmtJ7U1kjvlqI0x
fN3YjbAL7OXcU6b7ru58Iz/o0t6Cm29GYFwpYnk9YM9ff7P9YE19MiSxT3CB8be4uY3DJn0/LL/M
BDRREtDiiE4DOKfOMg66aI+axvALBDmNj1A7KuF7axz2cq3rnA7lQQMFeCFKQBm4Cso9pYSkGlKE
bEZ1kVv9a6LIP4f6axcWhzLpHuK6Psp5ecH5NJzH3+BxvzsoI+Gx8BOp4Ldj79YmCfNGYeIoEBVr
VDxIoBbFT8pJeeFkRs1dLrUnDnTn5hgcR5WnVzb3Ypp6pvL1S52U50VNZLdNmDZEdnGicNwDhm4E
NqhPiGvTgEHqkl7Q6sUxYRnRD0Y+tBzOmYzGrFDvq9WvTYqQS5eGfNt5A2i0U91ovtWH5Zvu4H5T
KsVBSvrz2AQfWv3cavajSTndyICpJY26GvYDPc9UBe28B8DfON7guynphVczwIDVSx0GeZKH0OY3
V9ptj8f9UC9fZiW4jCqA9Fj7Wc/WRcm1P44efcrq7Eb7hHTnu64pGMbPv7q2ybxyHiOYbsZp5x1v
HDh+GwAniHwUM89ZwovLK+67Lk8RR/CHQLktY/X9fS2rd2k4fYGk8lVzoD6hBoXXmq9OWD0k8fdc
P49y/Rvp5L3W+FVnmv6ekCRCUJfRGei21+82QwYzllpk45bM+RK30T0KnY/CIK1tP1iNdisnGSL6
iPnJwb2AWu1shfjrVzfR87kCUwfE9SoBV43MkYsqwQlBzn1EiZBEYsKs4rLB8DCN/1go58QRt6aS
HOc6pO5Jbxu7+9Eb0R5r/7r2ZyfoIloGdQcFyKrjR3MVBkkXIluLagI6zreD3Z1bM7pPluKjrNMC
cKI7O6LzVszS484+iL/8ah8cZkQC40oCsaorQ6BUMhMK1PuQh7KwiBeI01bFHSLtj2RiEd4fc/MQ
G6dC03ZewsanAupbB18oTGSupvtYbiamlFsDfGCqujC7XcrRdQp8W5L5MEJEbHct4jeqSyp4+giw
6enp6us+Il3uSi5RjvcnmgZCFyUt8ILEAFoNZ7d24LFaR9HN4FTe5NLOA29U16wOQEkkuRZuPqu0
pNdz8183VwdDF9cOqgaWgzW4Q4+Ybz/ji9abSO3iTaHI9T9yLsQiCub/804kuC67RB8DT3N6TQJt
sgqsQ5tMkpGbo28H5UegLp/GqPPloDiEdnNR6b4B8wTwbzQ7t8w1VoqvnsEF4wQBcaHEff3V08HR
Glmyx2eg02KTYqblocrfp3R1Qyw6QLT8aaP4s9qTlZrOfbegZmowvIm630WlelKYeUWrxnwKA/6w
yWOdDT8MbboTolpvfxpbp9PBnlDITAq5oFUgV6S6X2zJwde4oSYiOoxxchkQlMgwWkXX00jSnZh4
3Xplc16suMpTgKNoDbALZLR0AL503npWDc2fNqBwkY7/9fNxdwLkoJ0GyXjd9jM7U5riHKHFBLfD
UtUvpY5/Zu7C8T4ppnOrE4vfXnHr+D8jy5loU6xcuQp3Sb6MSoduZ9j+0BBDGlKFqz2G3jlc8icl
JO3K1A9WVb4b9PKeudmft3+A2MBVsAPGzWgY1RZcFmTxAl7cf7YEn1stUNRcyvhCbvYuNADvWNVN
ZpXHt5faOD0UiSCnYHyBKV5P+vO6aJdsRhncKhNPKC5gUXXoTclPm/ojzgNNvIca3qjxIdBizkbu
RpeQXPf108nqtETDxO46MJYyRkJWfS5Su/CGEE1HVNmV0Lgpyx9hmnakGNLjhDSbh3OLywl3J7q9
S4WDR2xqtFZ7N8h149CUYeeG9u+/3xwEe0hEREv1asAXFXNfoewy+hbWFhyUG2XQ3te0HsI2vVj0
2nNn14xy4+Mij4TToKEooF4NiMPBySXJJPJU+nKiZL6tO/1STambBtkx0veUoDeGmLwNoDmi8GLJ
NbM8kjssfouBBEN7LBLrWKjdeVS7o4YyVDkPd/HZGL+YuVcWspfha61IsjvHFN4w0Hei7tal90ys
pnMuRD/X/i1dZcvoXWcT0swJOtTlXaY9tmH2abLPWFKATlUPtW6dHKn7gbHM39f8ZDdkm+Zzs3NN
JMBwyghLiwyjVJKLkOVYJPx6m7Pe7hElnrUs19/3sx41uCyyb2s1JKymIS5bIUVspcVHp57eNaZ+
aOzmi2h2SPZwVJ3kPlHiG22Kzmo5vK+68IPBDaunxzIrH6w2uGshoHXJr0rOdlBGWwfwxY+zV3cu
0M6oKIIRKd0xPkR2fwziGFStBGIeBf8i2UkrxfW03gtbGBYiW0yCveZ1VmVJn6pGayaXkme8aGDp
HqTznebTVkil3QHmAhFZKEOrjCZpsqpuJyQD6brNls4spmNeCgSD8ezbQWNvpdXLRb4hypOObFFw
RQULzDFxUTaQtjZ2tm4rdr94pvUAOA2pCcaKlYYSPjqKYqOCKK82AOagswYnf0a59e2H2xiD4lwh
GlWi/IZ3twreel4xmUzRbhP4FdHBK9XEM5T+mKjOqYZDYP+Z5md9yWIGRMPdXO/JvGyeGPojQoqX
9uZaF2mMydmcBDkmEYFDIOmT0h/23aS2vgPIAv+zzOrE9H1ZdHgvw1Cn79xHv/v0ETwUPdRjvDtM
2shzhbYI1FLUSQFUr765Jg+jobPQyxEzDgHGtxgaZbV0lLT3XTczzw0QHfl7PVSQIiSNaNco8Gmv
uFNOj8bANKBaE+fDOx2vWrGb/dy/0+LiSYo73wkLTxr0izrYDzsHaWN7gY4T/wBK8M86C4ACHzRB
bPLIQlQCLgFDSkFxHTLcOfsv6CTdJ9WfJs0+tc74Nbf0HpqOO8bTb0ma39GReoz09Fuk2ju1z8ar
IM2kuySgcNdy9ehcW3UxUXBnDNgKZ/5kS7cZsgt1Yjxgu20lgdvWw87dc32kBXialFpBboL6WmzW
i4QvDXq6MAkiVKozHHXrUSXWz8Xfzw0ZJsFWoy6EsYaOyetVjESeAknXe+CO9/1473TIDspfU31n
gnf9ZlkGJCznSdSv6zb/LGmgfVWl90EkuK3UuFX5k1FsNb2vq71H2hhViTYgMccUZSqgttfPVNpK
NdpLjUr2nNzJWUN+2N9OToCo4a/eonFWOm4XP6oAN94+wNdhnoXp3CMOQKsWxbLXCxeaVU/BgCBQ
XwWuKQGzWhxXz47ZbntxYz+FwahDasIyynqmP8iFGg4qYiSlck6mAEDgt7b8xGCsyfOdc3h9o2DW
gyQq8EAx9ltjcZuyABu+ONTYqQPb55eW48s9Sq7d38R5jW3WntLK1oKYjyOwQGcFaInY5RcHnwa7
2i4pC07pkx1+mMzvYeRDVBT+Nsnj229s66yoiBPzWM/0K3kFkdOcRcf4ye7QKP721ASfnP5X3l3S
9FjjnookW//97QWvQwkHkq4FER1SCDKcrx8ukjJSb8BQvl7/iqf7HqkqGa+A4CYo4IVHf9pgJ8n5
P5ydV2/kyJqmfxGx9GYxmAsm00gp76qkG6JMF733/PX7hM4sTiUzIeLMRTeQqOoOMhjmM6+5sFIE
0UBsBE0kVuKB/prN2OjbNDMDpJrihs48wuajwCr5e22+go369dtdCAXQXkCXnyqtpRM0L7ZeNUlO
WdZIfynYKOdOss/NCCn1+mBmJHXxzh+puBvGdjbsYxZ1d+Ntrz/8b54BwjVRnUCzLs+aNpPtTA2Q
kQmjp6G96Ud/H2by3or8vaFm7uwkO7m0dvKUHGuXHo66BpC4cAxAuaRPKKpUKBEsFrAuUYes47jz
6jx3q/RnW76F1dNMT/PrN730acVi4p4gO6JXdvppc73WlMqfUZ6q7U3QZFe19qqYyS7Li13RPH89
2IUEBegiHxVkC/XHM5iZP+bRaGQaCjW1tVGhCgbK4+iP7tw8mtVDNmsobL8XNkWJ4B3mcT5n2yEf
tqr9S+ULDIfBedfVaOXEvZAe8lScukgGCY75MkpKBiPvEszevNH4rRTDE7SLXRb8thPr6DsjOqPN
cYYFLNlvE5W4r6fkwkF1MvZi/odgakpl4hBOc9GObPdW39CfflXacjfC9AjSNfTH5RHRHKU8Q4N4
ye/yrbmsOp+WMA6qbk23iPzdjQp0Y/sbo8HCvZBXJvjyiKBokfVA+2oZWGu1bvcOxFBPD4c9H3ju
XnGV3fcIJGfIavjjP1/P6YXzkTn993iLA2SK47oxa+TF5pSTotc2mMkB0ZvRYY63xe+Qyv6Y//h6
zEuXAOVkDDaR9VEIURZnZEvQO0OF5bhX8RPTfmaldiX7ycaof0mathtMNBNnwCPqYWVgsUJOE11E
XEWoLQQqBY72dAfrKdB/CZVITyWElIEQjaUM9epPOtB1LxGaSnsavhxRqYVL5lp149K31T7riSJr
OsOMqU3axJSJGb2MXTN9y5XX0PkGjLVN72Jtbe1eqCrxshQUIZUgWASK4vRl87q3rVzNO68v7x20
QAaS+0b5CLVtWlxl497PeVkz3Kj995oq/l5L7ibtamXGL60vvjW68ghyEiAuZnxItFiG2dF51vhQ
q8omaiKch+G7vSWqjxWW7snlk2kidt27qS+LB4KBoyA7Vrrmwe5qN4Ahl00ry/7SlYH0GC0Nno3O
62JuUvxIA78kDImUF5FZJHFHr1oBr7omOX7xxIT6jngwoTiR/yKvVEIpyHtamDi8/or+CJg+Uttx
AjOTajoNu6L1MvlpHFaSuwslXj4/MQF4XeqY6Beffn4nUptoDLgVw37TFfhbcnjAIDqow1VuXnfv
3S8D/Fqxl+QPSoxFtCNOcV4cOvjydWh6azmdenHKidOFSA/B2LKHUEeJYeZ6ROYTX+e94irBAxQ7
jIReBv+tUW8AObqphgPKoW9f5+EjkHZd9d0vbjHo7OTHsnt864vMHcedme3lsnW16E6fVuuCFzcp
BWfwJkjJElidTpsEaUhCZ7Tz1Ow4Bh7y0l0x4z4Q3qS5fIisBxVqVOP8NJ1518NyTu1jgzSbj0Ug
oqTlzl5FW4gRzw4tapQKFFYy4mXu0ZJf6YgLEd6I3vKg3ZhjdTNyXOPq1rh5nF3J8l2gvNbgZGIj
c2Mpu07T1DVnZ+UCvhhusoRF3orkCfrJp5PThKqZkrIwOQGKk0HjycFAH+4pCTM3LxoXq2bPkJKN
zVXZKbWrXZfBys49C8KoUqJnzF0sBG/JOk8fAb91GkPZ1Hq2roN7YNycE0NPNjIdgpUs+vx9xWCI
OVGL4LDA7eR0sClom6BCb8zLQ0+iiKZ8c5p/Kv/amVwl3TZg00LXwhpapxUmr0z251V/8t0Xg2un
g6uYyweYkPCmynUXPb5YiSsI3rU3hM+zdTuHG0q2m5rZlnYoEETy7WBvy9TV0kfZ3syHSY3xmn1v
42FjBa6lkmD56NYWm/ynmoSbyI5hOCoHyB07NXwo5/uqfUmcx05O3U5Hu7lS3b54kbXMxaljg4nz
Jg/TjTaXG2V6VLJtYG1T+13vZLci1DbQQBw0N8BqDjuByjXDHYTvoP+NkZVrJBbKT6jxuF1M7/DQ
ZvcN6KCv75qzq4b54owVhHOYSGdlCFwFMinK2xZLi1fBhBIqwfnkgSWgVY42BOdcZm6/HvO8TQnZ
mFCCRj0xFIyDxQpJJamLYwk5QFGhFGh/IboEQsMtwW9SLyuSjxgxkyl4D42VxOvC+9Kb4o3pjaOh
6SyGzrPEmZzC/hRHVLRAMP1154+k6a61oWfRJWtwJXFTLRbkyYCLBSnnNYl75DReQSQRwSA3W+zQ
oAjn/A4kHC3YFlh6CxG+lWk+OwPFNKMRKuo9RBHy4hJ10iDnHuVdSyNyreCYFaaLMO1GALKFtpys
/kmZfMNMPWVAhU8IT43DtlqLZy7O+V/PsUhBanksnULjOfwZWC8mnhpSb+XQbycZcSFpxNd09sqV
I+8Tu7aceEAgIgFxuDyXZ97UaHKVR2br9dV72zzXzqFNXvx0M+nPkr23u396wleyr7iNPGPf+K5f
bZVxl1R7YNqCIGatFanOb3M+CEUVAcylZsRNuTicnHJ2UNugaDTulPpgWQdnOpo1Mhffy4M0c8m7
SeBChaRinrWeZt/VsldErv2t0G6MvTUgTrWpfhvDxvGftPTq6/XymYaezdi/H+8zA/mrClPUeBj0
EWWfOPSqeWtkO3zW6oc43dT39YQux26strHNvrzJbmQwNI3Ojj3OxWHOr27yxk00JBS9Vt6GCgiA
zQEAgDM8KtbK+fEJqz17UM4qdAOBVcGfPJ3HLI5Tf1aYR2XStzazFiIWBWPmDS/F33EA594esytH
xgLQUjz6k9txUK9Spyug2tTfkbtzsTdxO/9PHSf7ufyGrta26on0Dek+Mf8YMkQF65DSRjVvy6ii
h+9Fsn2wh+JgpKjSo5hHJoDlgerscj8/ACC6soxHYoCNpH60/Uwv5Dtaik35mlT6QyTLO+BuCdam
UZceWkn5gemp0LZXhUvhW5x41WQew+41zl9M8yoOCeOMWz3bo93uJtJNKFXbDty7Lz8E8p9Oe4hY
yOA7Eqy0U/Ei1XVBYlJY82tYJLtUq6+0FCAPwstcSF8vE/PSsaJ8BslAL6hoLI5Qw/GDcSxUrgzx
lLvmR3CsHo1hV6INxe14jLvDDNYXKp16UExgbXRmtsO40QMkXjYwMir1Wmk2TvdwhfuJHCduqKBv
lf9mgW8NYxcRdNdX7D7tUbltP7Ld1HI2bR2u5z/mjX8jSXdweOJxU+vooHgUe1RjX8bHsr337R3K
aOmTclftnIewBGXcvcFV7+P9yiScRbxiKwP4JrIV+MblXtEraQi0Sm+9qSu2+fcuf7DRSvwZ3Evv
Dbuks7BU/eFTWRpZVI+ZfVTqK0Xf6umhAgvS3VntlWG+hcX31NlVUQu3bdM0nj6WbknzutpL+XYK
1E2dU8ZogXBcOeG9ClV7VjzimVnfwZjGIOEtNHZWo7kI5gbPYEuMeyv+PQzHvLsLnE32mpXvqjNs
EqXaVcGd4WNXlXAE0goCsXKv+fsR1T81CLyi+w2A8SYK1toNlyYKdAZAVKSIKR8s6oyTrBa+rQ5E
g5CxqMixJYOtMCFw8+YDDPHKpXdpONpgxNr0o0iaFplIkmlKLFk5petw3HK5F515EBYHifVHi+mL
JWvgd+PC/Q7aCVob7S+akovo3umTUBrktPVKyHxT+SHkWoTS7dfrbW2UxYk34t9R0XmkChJy+ujO
zTx+TEq9FqycpZusaiIjeKoUWs4LDxkafUGZCqhi91rC/nfg/swcoyOlaSUZj9n84gT3vSCgc40r
E6SlcbgD5LHVaxK5dq1jfilSpJ5LhIjIBayWpaK3A0U2NnLEs8nCOVwG1b6WUEHN7Z9p/D3sVY+k
MvAVr3KUjd8+fj3p5yU3tB+4ZmhMCNYJZ93pPeMTNJthrFFzGCpXxG4CpSiI+ar/xwckkYbIqgEn
KOrnr0e+EDFR/wFKjvEmAj3LRdUNTtbHMYVaOyIMRmRQRV8m0fKNCTm1+O14RrfWyb34sjSZ2Dl8
ZQqNiyWWTF1GHBU3UIewcw1fBStM+IWIWFVoHYpyF1sA+7V2ZXFf+spUDijac6DKBq3e03mO7GKW
cQjgdZNvpfE7ldypeRXzbMUvcntvh7C6JDCUOKtJyVrx+EJu/AnSBRiCQsCZA445GeZIgR4RYsd3
k/4+FVUmFAKN/sOwqrVXvZAOQLulwoRD5qf48+mrlig/20kMASAGem/V2UGtdoYyYwt9Lwh2TYOK
ogU7Ff3Vr5fUpe8rTH4IPXEtoFu6iMLTxHKGzrFqD6Wpjdl/CFV4S2DAwzcOk0+lHOVDCOWsjCvC
gUWwdjLuIlzAi1jtYEySgSM1P9S/W/1GGfaO8YH1quvPeOYy71G2ETy+AKuIr4e/cHAKaSv6T5xn
9NsXOVA7KPVQUBGlB21etZN+KId3f4zWXlKs0OVLooVEMq0LntGSCJYnUc4p0nJS6G9T92RQEU3I
YMM493q92+H9szORT1bbe6EtngfBrh1t15Sfvn7bC7UXgBjsIXq3ZJ1UTk+XVypBTFEm9PxMygox
8jw66pJG/a0gWrebR1F06w23dtA6t8nDDMkb1qRjz88uHgGXCMH5IDJatuINvyis1NZLTzCpNEQT
BQmgyiBDRsR9aF50ZXQ9pyvU3/NdfDrqIszAMbhOIiFPmpbZAQMD5ArQVdcP4JRvqjJ/WJnn820s
WN6AUSiDczl81q//SpUUO8myMIHp6WMrjymxW9fKpm9g+KU2PgqbusFFCnfkkPBqZWjtbKkRbQqc
CjRnWhVLFSSjGxtOK9qFs3NtoqoVA7xCN6FTs5u8RC1ZmF+DK9NZgjGITKEjbs5rrsnnYdbJQyy3
VVJGZRgbYe3JcoAVJUq4kXGQofOo+K77M/ivNS/D884MPAqkabBPQDSFOqbY6X9NedVXba4pU+VV
SrFNAkCDpuzFWntlVdJWiF+VQphXwubC0N1ClbxuyB/aND2EGEhqazzlC7m8YH6i8spKF23OxbFG
3DMkdThWXm+E9CMKt+1j72cKujdH6yxoABmSHgfIaBv9Tjg/iXtU6AWbWNnh/ONl2f0ArKhDN9ge
0X4wNYCW90WHzVvpgmT1qBN9vXQ+xdxPTykeFaw0UvuoOlLvO53CbLDtSZla1E/HeAtHD4UNCOsU
HoQAvWNDztQDt0aSRrW7bTB3bio/CL+I6CrvfujzXceVYbcvY4+FYncdByiBQG0Q1Zs6DK/NBFdA
tbqS7HrteBXH1tmD04wTaAnyiKVqeYWjpNpbqKTmyYdPNG+icTcgBI1EqxCuMJv9jHLnwHOl3VpM
fGGrUzu3ZbI9IZW1vDdRw+9MSatYd5xjIggU8i3JbGzKcq9mKDto2BLm3c5sVo60S4f5yciLJYYX
YUc7t668aMJCB00BIYgihGPE6JZ+bWe8PVEovyLMeFQo/Nbvr5fMeSNOdE8EYBZg/wW1os7Uaqmt
+9LTBqhjIh0A5Jk7w67okoNMMVGnlt4m0z5BvcJ4WRn9fO4ZHf8wYDICar0kefRJkRdWrHKqS+au
mQ/GgzQLP814Eye3nX/AVm/flP3u62HPD7fTUcVl/9dJkzYQM81JKekh8JW72+YftohiNFdpkXid
tQJbvxD9ng63ONiABY9aqfGSsxq6wGXcKUQcBU949HB7JHlZZ0L/M0j4zP6rwC19/bqXv/Fn2AKP
3QQZdfq+VZzPmGjLSL2Suzbxixrs5CTz0tTewOcOjfTTnrZX/BuZqvHK4GIyT7c2b//X4Iscq42m
GHbizAKj26KApkBfIdNuHZ/ediZRJeE0F58Z34DrtNEPYYbmOJacebV2PF6IkHkU4GAWJFGImsvy
rBXgeNy3k5DLTjagw7v5tZh7pPHywxAJq/WXMGs4CtcgUudZN3AOFZ13OFP0eJfmsfRaADXOKILN
QbWv53/m0HErQJnwhFZKvBdWNqmdSKfRNBTx6umXDq0CcdS4RQsMuyE1qjdTpWNTTter3FPYvE7m
nyuf9/zk5oJEZoi+MMEKMmSnI5qlFVRYFBSQCsadQRwCQXM/9ncjfrjmVLvGSB2MRnq4K3r79evB
L7ytwNZScyIcPpesz2pfyQAt5B5mP4cy7W5D30VhKcS3eiiiP2P9z9fjXVjKtJT4kLTrYUIte0uZ
rqaBltm5JxP9yhPSRkG9coV/fqHFdgEuCM0FGV3Qg2fQEK6E2M7Rs5P0cTdpqEHHxm2YG7eQ+nZT
+g0VlAOS3tBb7Vchzmpm9nM0NtQmi5+O3v+ukmCm9WTqnp+YXuDgDmbfBXbynhgIEXTzbgqdF3/o
f3YYw2yaKj4YRl+7NpKMHjicXRRLAcIb6mMf/vp69s4FEjQ6gqL2RKCHEOSSPKhhVA2FDIk2CVDR
3GaH0A+e6yq6Nof+WKf309C7toJq8JjdCAaMOBShqewbsz2W5BeW2qzM9rlfiXgk4O3sS7RdKSme
rt4YLW6AeajWTQHLldJ1OhJpT7mrDdzCqKNB+kLPgS5WnAPxL1whmJhN6j6QV23dLtyFJ8+ySO18
PVRDBdYRGh7EuSMBWxG+N6gamGF6Y/rtMeBUjHCGt4NVOM6llS0YK+xg/g2w73QeCFuRGkijwmuR
B5uyYKfnw27AiKeUDqJjLJyU9PciMIhytc8jOh/L3SwHax9EhDzL5U9DDyilQq3JNBZ3ZTHC4Z2n
KQcZBYnRONLipHSeoGxlfKqolWbvzqZMPQELEUSLxvGwskovPQFnmY6aocBSLMHDwZwq89gUCOXJ
9xa5vILmkxDPn9CiRd5j42OzYIzBNrWCvXow8Hv4+gEuXBacLDD9BL0c5KT4VH8FJ0qmR4aWGOzG
kOaxBqce78uYXKGNy5WhLi5/Ek1UG4Uy6JkoYCjFeWcNWY5FkImMV79VnZuypLFGnE0nQ2Q0jd5u
WjmiE5a6o/EA9tYd1B//6StTwgG+oqPz/EmzPH3loZbKFlWl3PNV+cqyw72DGLvWBNxiK+vrvHaB
IC6VE6FZAa10WQOdSzm22hj+jK/LbjrZd1DKbh3rd+ofG9QpZS1+GPrsPwfMMCrXv6Fg44P24OKO
5Lqm3dYqaNXZcIv1cT+H1ZEmUiZdd1l07eT1Jnf6fZxnW7+NbjXJuIq6YeXVLxy/rCYg+EIKBjrX
Mr8uksDK+xmqpDQqXpf/jhvjinQI73Nplxs1nUR2+/RkK+mVNidb5J4kRd539owQ2Hwoouzb11/9
QjgGf5kdBlePBhL4gdPPnqP5LeUy6iFO010TZHho4sBJ1D8r0k2NYxJiaZaBQtgk778e+3yTMbSw
aBTCIdxEi7M2murCKmcVmATLe1CIUpwHqwqRaosevh7p0opjc8HvRH0HDzRx3Py1nZtSC3C6pDUW
hc0Vegjfcmv6g2Wy1zW95LaWHW2HuVjr4V6e27+G1U6HpVMXyonQgAQPU1GlKK8zNbkb7DoBflB7
vdPc+HJwHGyd5Tbuvn7nc9ksDi7aKUSgAqN/ls7HhhqrRo1eW9leVW15lU3FT4D7O8nPf4X9dDBY
5PFtoobvCo5sFPaOdVHfzKbiTm5afnRF9vT1E51HioIqb4vQA6Ec7vvT6YjTplamiJM8HOtrZTo6
HfJAKW4olKZ7ueCKMVbO1ovf/a8RxZ//9d2LoTHMqgSIo1Z3qMO+SFb6JtW/Bh+IdRrfBjWRj/W/
2lH/HnRZtesm0F7FzGs2phdBh4+yaT8lNH+nYC9Z5aaPol0bh7e2E6y87uVPzkLnzqRZyvV1+r59
khiW34fgf9JxbxbQLpr2pspAmUQ2Pj/mdZLlu1StN01ZYEpqu5Y1eVr5BmbjN+71d2Qtz1phrBy9
n5qcp/GEUEZmm9Nc5AhebnTbGBNf8uHYjYZ0E0R96CagU33zISidclPmTb6fI6AiBer2hH9R5VxV
/k0N18tRA2+ug29RYGJv7hct6Wvx2sydiZtTeoXa1+85ljaT2txDIfp6uV64mD8FnWnVCTIALgyn
s2lXiY6RPL16B4j0aL+Wndva+wDcrZXR3Bl+lmN7ZyloNh4TzC1jGrRp6PxceYrz3O70KRb3Vpi0
BVRU8iuYW1u+l/u9efQNsMoJtCq0Za1o3sZ6eicH8doJcumAFpUKeLh0NNBzPp2AxBrttCqwAqjc
pqj3aWD86eSJBmVQ3AddejVozm6Q7a0cNBQtxm++7OxC5SA1r4oGhS1fOT8unqfi6sR4Wkh6L6vB
o5I3gPRRsq1T4HYMlibAnNUs3FcBp5dTvqS18zB0dkjTJfxP2XOiNIYKAVIoNlauy5xw0iPHDDtC
wkCe9rUtS65eNtez0e6cpLnT7CJciRUuHZdoESiUkYVt5lI2TpUHS6ttjd7WqN1j1LUrzO7ZN4xb
PAMP0jQ9NUF+9fViExnGcqP+PeTiRgYvolkTVX70Vdl7cbjrlGwT5NYWJZMdqkcrU3qhKCfKjfCp
hUGvQ8pzusBofI9l4yhU4QPjClFvd0bAV+6VY0hgD3qs9pKmcHGH+VNjcZxMKSC0cFhL9/XzpA/J
djoM0GdZ6Wd9xVabhkzFucQz0LxMtW5vSfFtXwCiHszokGokgV1GXJa+dW10iMvwfdK6b5RT8Y+k
+xdKyq9Kplge0Q7za73ykioF/m7Pb1Za7SyttfEViL7HxvdRBUlUdrt+Gr7n2ggfObPBgurTTWkB
RLOa8CVNYw2UUk7HZ6xv4ljfp9mw0cr0YJTGA6rGo/v1Rz9Xs4KBIwr+3MzcGmcicj5ugMMwpiIB
CT9uo9l6s+NsbzYOEuiy3bmWD7zNnt7jvj0qwXBIOnXbq8FVE6YzuG+92cRPZZshAkNU5SvV5pAN
wUEeh5V48fxABr4gC0oMH4qvtLze/GguVSlRYm/Spn0jN6hKJU9zqN2neQ39WG6+5z8lpdqGWfIn
mKqfphb8mLBamqM1c4+zvSmeBGUErgViZoLY04UbpV2r2yVPYg2OV9XdVaup9+giu3JXbao5uW58
f+UWPdubYkjYnVzrZDHcSadDqr4f9n1uxZ4P94N8wC/qXda3u8SOD6azNteXXhCEiiCTImsI2P50
tFi15zzq5dhLlI+MBuhYtXQd35z2vv8xtCslPXGPnBw7vBrqLlw0DCWwMaeD9UhVV1GFyrGmvulz
gE1c60pFs/16nZ9fH2IYWhwodvFWWMKeDtMYg2Jg/ZV4k9VcJ20LkhPIEzwdLe2fcrzVYhVK0pzc
NoryvDL22VXK2HQEeUFOclLQRexbh61cZRMQ1FDD+TiejrGaXI+p9T3KlXvDyG5tqCtkQ8epsDeS
wIpryW019vdkqYfQ8ulwht3afrr4UPT7KKNikkF0djohap8FtdSEiZfG6XXU3E2AKeQeNdLO3sY+
fKy5u8r96mbSHdeRBjd1qIRO40Mqz5BLphLkmrUiWnPeJhETBcKPJU6yxn17+kxWk6WhKUk4UMvN
NjbrG0kd97ZGVyA0H2aYp5Yvb8jj0e2fjyhQrVUAz9cidWUUz6BhUtDmMjwdPy8Vg1SxjL2RBnMx
l1vJfzAGeWUtns88nAHBwieYgW+pLUYZJ8co1ZFetly+deVTaZOFzrcY4uxW1t3Z1UZZAxwDpzCg
GaA5i3Un15IeokoYYXVYuDVd5kx6qwfftbEigfLebq2H1g9XRj0/PBhUiCMb3OnCyep0Dgulj41C
tiIvNwGJN41QwXRlKTugDHbMdMuV/ZVYSczX6QnCiDBrQIZCsj+roU25FslFEHEeV/OVaN5Kavmo
+vMuM6PbrPdXrswLRwlgJ+IOEhr28xkDvkHLsDBSPwb2LlISlOZN+YhH2kM1WNuJLdQ61dbR6wCM
hPG28k3FFli+LFqqQgRftLOWJmEz6pNdUpsx+oO+lwFa1335Xk7oXlfzTWirQJibna7Nx0hN3Lnq
QFJ2yco+PcusWVdCbQB+D2vrjK4sR30e5DLPEE6VW3PhTXb3bKfmnRXZW9x+fibO+JjUKwHjpVEh
z5GJCPwsg58urLTmD+SaOxDqEXyb2a1G9RtmcM9taHtlKD9k2fzW+3++nvCLoxoESLjZ2ucmnUWn
aiFnRuw1+R/Dr7dRPr4p6vgYZzZ+v+MTdsh34Sr94sJHBhPL0cB9dU4ZC8GgGrbPBHe1vVNSxxv7
+c0mEc0kPqzevVrxz69f8xwJwQUlVGwBXZlweZbXQegkhN0VIB5qt9dJ59yi6xyLewdlB/1Ka/uX
SW72AxSfIPnTy8QgSjg85vX/4g5AT13h5U3atDzRIi1AyjIL2xiOYIamky6Pj/Vs/jaL5FbShsew
l7Ey1u9Y7K+jEv8YnTWTrgt3EOObAklPmZba6OJ0Vu2GuGggupuTcmMY88YoDkjf7Hq38v19WeI4
ibywiTsYSNe1o0W83GJ3EwsJv1AaYuftgMxx4hr6LJEXUcqQjI9lcuNgAhmZ6a0SaPdKZO8yNfTa
ztqyL29lv3HR4dhJ4aqihjinzx6FVJtlT+p7ZhdkSEZphcVEvC1PBzQH8zI8UHa6UxEbrrXmKulk
YHn2Nsyrm6Bw3mbAxCXZ4tfr8pwuzrq0AFuyC9DZ5h473fVNiHp8EAq977neaun0gE2eV6KJKLx6
k2g6NNn8nPjmu1bZoIr7alebx9LeaFXg6QU2G/IvI5U/dDVHqd/QNgn/i26eV86mzyb7crYIzuEg
C6sGbr/Tx5yqKEO7zQ89s3Luq8h4jLLhoVHNuz4Y70JQi8mgBqDZQ8/IFRmjTgNbexohbuHUv+xG
BpVSHAke8fksm/teKu+GqHyKs/w2d5odrjrbaeRr3zut/yQpxT9651vuNGVHxUSCxQb5moX6i8md
u5W65C5XKwpVtNDsyFmz1LtwwdOnRc+elgFw7uWrKtRVS7PFikDgQIsBWHFQbQ08reoaKn/ktoCO
v14EFy54rlk4J6jBOTBPFnFMgGNAnttk5F3xz1QkjyYnU1XHT2QTD8NsrdRBzts0YslBq8bbCPIs
Kl6n3zLVhySBMovxRqA99mnzw3JGr527Q6H1CPXDQIs7fd9C0QiwsCum/GVsVdgLlQJDGWnUhJVZ
45Xx9SRcuIiomvM0ggVD5LGYhKjwi9i2sANJFIn185Fk5bWU1duuQv2rr7c+5MF6jYR1cfvBkkAC
kAqJyL5P50KVwrQescnxmmi4lkr/D8LXwC6z731m1nz16aPTZlcdzevaznatP27a0NxmeC0EbXcQ
/2iJDue5Uk0BKaS3Sce4wPlK8r6eHk08yXIHUiylhMPDnus4DHnbhBQOI6+f7mRreLDpTTuxX2/8
SZGPWvpBBfPVrtrmtq18WJS18zpZCGLWBuybzoGmGkjoyCalZzkv49yF27CTfIAtEX9HhnlUWPDE
Iw2elYTOfG4LoUs8GBJfy66dOYYe2c6/rWzaTbl6KKpvX7/fpV3nQCsQcsMA7ZdM4ypKagVtZPYA
7xZyNXhGMn/Ts+wt6YojTG8uy8HcfT3opVCX3uC/R11UArBvr7SmGCMPajvmWg8Iz1+D1PPHcjM4
6HLg7GiVK2fppTvw7zEXSy6W5hj1KUQjJjm9jRKJCk6wEsCKHXy2VgzKKCKMJeJZXCroyTeVHfBa
Chorgap8FG22sf38yW/rtQvswuEleqxoAKCdh8DsYqy8qbtEmsgp56m+mcLxcfKlYz3kCSze1N7O
5fxgq5W9q2r5hx449xqqL5rhJmmy64rx4Gjlk4Y5CX5SqrbFeOMxtKpoUxVOv5ULdV83xVt93aOl
EHu4RWl6uPICpwtPsFg05MaRFaNoIlr2i3OnyKdpqlqSyIiL5jmSnnGGguOubAgdNnZsrexj4zTu
OB9PnIN/te363DfK0fYpv2YNFNT5FQT1zRCUlEtBlalSBYhzPspzlLuOD9g7L/ons4RY7kMqj3Cr
CuTgqZfDR41MHqnbfRy8Dt3kjejNCLX+GM+0LgS2FYaAaiYPtzZr7re+1h/tEv+IGNz4rAJ1sp+D
8dtk1d/MMXyP79pW9jpp2EdB+j7o7V1mtopXNKhfmHL/0g+6jx05OV+T1z86oPpdjf1kZl5npL19
w9P23ZpqoX72bZDCJirCaBAAHtfx4qaakQGBu+1EnpM7u7IKd1Y0eADyETDa5NY9E7Ud5x7mc30s
Q+Um1PS7lxZcQzeU94OMqXhuda+GPOHEmz2OAabqJOdVTDIZalBfzecymO5jzEKj2tV3ODZvOoWK
GX2Bafwzcetn0jGU8tuwrY+Kn99qmIhNk3PEe8dTKtlrSmtfFVc90vSw/A7DpOwm9TBq00oF4HQ/
s2aEw7PgD5KPg+RY1m30MdY7R2LNBDNgywAJuukxk3/b3e+vz8NFtfxfA9Ff/ewKCp2mxXmoYTrV
JyqlhrmBhHGtK9YmxOfGyptdKUdPznQzqfZ9i+dHbTvPppR8OJCPP0b7Tuq9NEsxYNCuK9/W3EJD
vGRQgNitWTAsKuX//yEJljgmkWdYFourpNXNeUxIz8Fty3H7zWyq5yylbDeiF6z7kBHM1NW7uwkB
SGC+ebLz5fLOl6oVYP8ievifJxF+rAjjgCxanrN1oWaA6nORPPuERsNtltfPs1R/q+LhdijmG7Wz
rsfAuZbs8qEfqidDUe81tdhM2jMoBVcd1B2WHleZXd7GunqjjuG1osAF+vqzLq65/3lO59NGgoIG
KJHTM8c0Usmi30vaNd1G+rVi/6zr68q66ox/OkBJhPVh//L1mJ/OWP++g87HXGQMWhlIYyfGlHOi
2ai8ywtj7/xKi2InS/0t+GQctUo1P6Yc6VFagQUq78L5aVZuR8AEaorHja/skgLecHRbo17T6H+M
REXncHyArvH1437WlRaPS3WN4ApNZsoDy7oTWLAgL3w+ZVWND5Je7Rp6vUb5POjlP5lsHEtHv9Pz
4MqCPTBNmisoHJC79tpgX2Wddtu1H+n8Vgw1WgPWnTYp37CK6SZ1o/Tdda+3KGqpR2J/sogW8n2H
NlBCJ/JDLox3Vese5CTYmEG20UYHckawt4PpoNbmnR6l7kxYXkleYb/Xw6aRILUq0tbo8EZIymtj
Sj3xG1T7VsneJFvCdVrZqgP1wmCn1SVyXp2nIHcGUGivNcmjXNdPVVc9CnbZPFjv6tw/BEP4Hkzp
cxEjmqANH06/lnWc3XuQn0WDGdctYc24bDHbeuLXk8l6qIYZO/QbR9rMwF6HbqtVNxFU6GJ+iDME
Kl7kAhGd/F9H6P/5Nf7f4J/i4V+fsvnv/+L3r6Kc6igI28XP/97/U9z9yP5p/kv8V/+PsTNZjlxH
uvSr/Hb3LOM8LOpfkEHGrNCcmdrAcpAIkCAIgCBB4un7xLXqoarN2nqTdm9KKSkUJOF+/Ph3/tdn
/fu/+e/rS/P6//yEQ/1c/+cn/NsXxLf914+1+2l+/tv/1MIwsz3Nn3p7/pxmbv7+5ngB98/8//3g
f33+/VVeN/n5z79+j7Mw96/WslH89a8PHf/88y94z/6PW+D+9f/1wfuv4J9/PXzKn/z/+vzPn5P5
5195/g9gxlCIg48Oke5vYd1+/v0R/x9QISFVYKZ6x9/+9V9i1Ib+86/I/8edtYd5YQosDbDGKGum
cb5/KEz/cTdDwtAOq0lwR8X+9T9f9b+9bf/7bfwvMQ+PI5hRE74wfLL/Ud2G8HFGePLf5XAMU/5z
Q3WKFcFkmemDjtCsYfNlL9ydHe/gL8whlVpmLvclH9kFy6FNh9tIgudEA86SOPurDyZTCjuYe0GA
u9yEe2SV0lJBZi9FOl/aLr0vT7CbyJekQRjsV4xdwZMfHbmOSbOydxIarMZGy4X78Vi5DhmRbCEK
+gtdysjlv2eKtdgA5pZdvLF8L738gC2GSqvlu5tUjJzW7LfeQiDC0+A2t3oqBz8G4d3qqA6M/2aS
jpVYBLyAI/lMe6z+Wjbfuo5+0jX4NsQ62QlrrlFyjII/TvRmD8bfNUNSDnCi0Tmk2DFjdhobuzSm
uEHew5gCg4M47ACYVx5IKlp8LMt2YbOuQlts78Eo63Hi38dOfQu89Yts/VBLGj1GXraXFGPZECbK
a+wlf2iIxMGWFbvC2+DixMfKld7XFykf9oOTEoxBfx9rf4PNgvwgajvcoQHVxOMWZDAD81jRPnVB
AS2LjpVP56g0s1BnE7BfMBDchGP9zh83UuUxucbRpqt2nh+90QZNbE4oQ5czsxTNxSxv/iav/TaM
Z9pnw+uUwl6+YrVVb1uA/UJUrWaa3gssU7Y6CsBa8Ees3rW7FKWCTwcFaA+2KQcM3MpxuH/bOX2e
XLqe0hlD/7XolwMqXI4D0h0R7/1gg6t0U1uNC//eMVItK6gtvUmgwCXPLE3lPnYzHPwRa5CKqK/4
UnMDebltpjBEglvmqtZH6Tg4/oo5C46H2K+DYPmBkct1AqCh7MDJ3trJNSbQcEnLuB6yVUMW1lOV
O+8jydE3bHBjJJKJC5/YW9wOCns4iBAKEJ0Kzdo7ZermbKtOk+UPvMtwgOrlCYJn5e5t7bpG1YK1
wJpPs76peX3KNu4fvY2Ndeq6qJQxbEaiz74vQTSWkWGPmFjcuN/p8xxFF9bBOj1Na1EKDa3Ky1Bg
ozNRBCzJuP2Ck1efJAfUFS/Ibwi8bAWgOhTotKqQoas2c/OY/aT5Op1mr7jkeqxbGevXTAMeERbr
RY3dmxUoh1YETiH4Xu56SOML1MlT7qZLEXQtlqvoTcPHVg/z6pe2MAKXGIzEgfjeUvY7ZMQ8YDFx
j7Jc7AnNH9N5Q5hcsv5iadHuBxsGZZT+FMMMQv8CbBZWqzzsmWMtZtVAe+HHu+SLbbTIHr1O8kYu
9Et13ikgyG5w1AcSrTekjFPWNXGrOshWgPh6XXimA72Nmdp2WSQBV1osIGHKFE0Iq6rN++CSB+Pe
xGRtCs/Zg8GKisqwnrnSYDpkeeMhbbFKGQF60MSQwyzAjrmVazm5zDWYIqndBrhGzHx7DsMhrPI2
eouBftxp++jlmTxKDPAqsWafCOubYMlEr7hgJLt6QEZumoIkMG1hM/DpaDRubgkTI2yj7CYxNa45
0lUhPIP1hq6zzNJfnUC1unhLXk5WvnvmsM64aRNkZ1ZuDmEb09MVxY7/GXQUzb/5jkEzO3bmyFql
SkKG5KiCyZYL7o8O72EvumS3Gvi/kPVZ+n04NNCP8fJANipoQK+bl2bYCCCNHYfvKbw7jVq7lyQT
BZZkzILOYjxv03a3p1Uk8voLmD2PwoTfcfe89xjfPFlw6IINnStJz/k4k/dtyN4E8J1GdAe2hsmO
59DJ53UfUuVOkUVaQz8AxO+v+j1NEMRE1vkKE845xK//ktVWIkKnUJDdzHAtetRr/ZrETVho5AEu
RR23OchrM3R4rELKo9fpW0gpeoOh7dDFv6sBpM6C6nAXGDM3YJ36b3HQfeDqyyKrHzTGrE9TO5Tj
BFUv1LZ9Jb6qEqUG4NthRBJL19ZImcWxgSclIsTku2TZLpuSvg6SJa/EFrcNHlgJtRyFaaxLej92
vBhrT45iotP13W3t73Mf+xNWXoBDe3Ckhr6tlRkajOSuDHrxFXtClceSAYyPgKKlA4kAF+DFWrZV
i+ftsWr6utnujQ8Fcl3zBJItTgQwZiszAEtZcMACA5nDPLaxc0aAFwgkjGfpXJjSqDjC4rp3JEBR
n3lW8IpqbBF2IC0IkwSl6/n7NKIFX7AxIJf5MWiNt89hgYL8dERlCYKNL0v8ZE+gGGClYcZhED+v
Ppbhl8K9ruJcKDo/IPbiMuf7tG/7KylOIeyNT4XkI5zLCtNl4Eur+381YTu8gHwWwK1ddDuJAjVD
IWrjj86ZEyuwLU4Nbr4B6HOFFGRU983SefmFHZdN5TXuJbSXRCpkRng9Hr7x3udZeNUbngcRc9NB
D0EVblMGMQUrIckU3rA3v5Y9nbv9Fjof+c0Uj68Nl1y/AID30CPvC3fMdvTi8ayDLj5u9wPIUuS/
B3NQ+ykzFRyHyc72+TEYcQeZUa0QNELklC0Jdv/97mES0VSbHmGxQTzJ0qYcMJEJDpNQVjPFwlOh
eFzDFDkDMbHuyDCD46jRbSWFfEsdHtHCFxapDSS7hhNMMqPtn6NOvdmWwYWGxe293HoAR+W4lMGs
4EMvnrtkS09qTHzE17YfcNLcGJk+kfBDDlz3d0kwAeRBYTvVU/sNz2TQ1Yak2RjQ1LrAXKHD+t6B
J22TdDzbu9SCNJAgdQ7XZ5UZ74+c7DWeJuQD9/qd+RH6iOIx4vRZJCcdw5gIEK/vr2tF2ZBDu8iW
S6dxYQa+vd51s5EBQciVgywOfpjL5W8gGuDUdy6/5OmS73pE3lZLP4O+grsgMupzY6LYA8ulYFU9
GbDVVoLYE9ZGBUaWuhysGY+rWLFlvaHQyWHaQSpi1rTLUq4LMBqYd8IVleCvFU43/T5jwnREys4T
bwc8asNFNCsSvat1xcgf2ZO7doC0kRWiZtQD3Ad5DqFMRM2Ri1jGcY5RGStqpX6QNkQIgAP9Lg7l
7xHcxHYt8jMCAr0KZwxqYYZvCuHe7/mvMOy6ejPHGERdvnFcLJupFgT9lEWAUmjR9+mix8AkdP4B
hmwPYNmK+3jwAu36jgfZQa75+JCo6K7pAr43wfg5bdAqBiWnXSpGCVrMW7YBl2hVgIuDZ7y0edWx
VsNNiTzFGczDsgjn2p8p3mDmA6FLChBxR5seMQAbS5sgzj4NwcrtA7+Ow+k5WPSNran6GTBZKnoq
DLBzPQdwsxOUnPEkWqq2RUkJU53u7Ql9w9ku2jaDYZ+GJXh/UhTlBuJN6fV9Wrc6uAFgR85LkMtj
3m2Hdj1ylFpNQRwD/D79NJ0/4H45e7T19nqAO9aT4RPpwuE6plBX4UAhv0ReDj0UAFpuhQbAPO5f
Wz2UgYvaXZDbhoaqFtxHbuWQ/+AmCg4zSdt9khW/BO6Eo9IYcQRhlyK+N82OIg7ffWuGkuuN1Vh0
0GU4tcGZ3H9CgcDhTUt6o4o0ywTJLR4D/+KKe9kjGGauwDZiWF0NPKLIpeBZ1fe4DmesqpTjHf7l
jaPGw2BGYPySPOTS9vWCp9B+YNFTB3La0WNFBc1+O+Bk4nD41eCY95WLiu6CfcULTlQChR7XUxh7
Ftu7/gFUPr5vqfgdUJwKw/S1jPKDxlWX4rgbIh4fAzP84EuLBYYCAoSGH4vcRY24TV4UduBw2kI1
BslquPl4hS8dcK6S/8gWlK94eU9e1vG9CNwP0vf66IngJ4v52HRGfLQ9fCI97U49PWx+ZA/ctUkz
ACu5R975TDk9g2sLlAzTTR+bft+v4aeN8+NIU1dFWIzCozb/3bGgL008y+uyYvNXQYHL4p8on5Km
G43d6ZTwJ5iByG4DYrcHQkOv2CbyPAywkxyxkNuZeTOp5gUU3hRv137gpL8B1wI8drR+GTo8xVzy
u478wfr14Fr+rB3/Gp0IamdZsis2lGpUPhnNH1dwA1ZGgGzYUCRIl1WDQ9k1L9ljIqNfrdWveaCu
GZCzx7bFWczT7DWMFgcKTPe8cPo9dxHHzMx7z5hXvKp9zOFjlClJ0ZXiudppehI+SlNwiU4ha0HQ
dIlqlnQHPzBIsoBnuiF+yYJtOtgOLqSMJx7csQxY03zoDnN2QA5MW9ohTfdjDPj36AG7kEuuH5Cx
cKS+RXGJpfgi6mjVqf7kRQyCVef2CeSLOkcnOTO1iwW8gDwojkQlwTEg8Xn2hX9aMly70XDR4nGE
p71kkH6v3GK7KPYRXWjpCUtl03Fh6t0VxVjm2fglpSVwagKguSXbHrMVaORb1u3Zxucyn9nxbrs4
mvTknEBi3oSiOc+he0HW2B4Sg5KcFf5xirfGy+llhRxyjTZM4guyECxW6fFxXcU+8u+jgY2nh45j
ZXua+qCh2Z8YE9WnEF0zmKybOIXh6NdkwTYBzuqzntesNOEE+Cg8NVzN0AtZSMqtc99yiiPGQ0+H
trnClmRewTHUfxuZ35Wtn6eo6Tu/mlYZVdLEK2yGSYbY3fBr7XnUeHN76hG1WM1djrOqwNp9X2DD
rSMGjP6YHZDQDI5nC6gnLzRaREdQOLHcO9CV4rBA4imS7Rx4qUJVPvGmWkjx0WcRMKoryYFghbnC
yC1ttvwtWtujlPhn85i3D1NqUXtTP4YPMG7ou6IOMGFdckgIH3xFr5jZP54fWuw24GhIQyGugZ7V
mSz9vZpkZ2U3h1wJTvbOoErFedfh9PUf/C1ydctHZG/BfrGb09KNiT4juA04JkfOm7TRU4ra/5xT
fBIWc/rYmjroezTUFF1DiHiC+ykvrMwu+Sj6C5DpcCKPtrKYtDatA+KgjdNzGzF+wNn5s4cN+Ki6
D2Ol1xArqllbXGryw6WpQGcZH/ssG98LjFCNaRBc4e4GHeSPG7oLfP5NSfa2RAgk9533w52LpL2k
7hRP49vSwaGTDfoHAQE5Se3PIVHm0hkFVF2adw2foB2hWEepGWHaPH2ACtI2WNRyQFAy0yQ9fUNR
c1wiK3fTOACrVKbF6DAHxe7RFABkSzY5lZhmJrUQLNgFizutk8eByJVpzaO3PhjozsbZN83schRM
PVKwZPOAHfUAbw4e0gzjEkQJyFFXkOLJLTSqdJmaTnl+ZZNmx3xAJqEX9+K4WuRHeXikOzB7qq7r
HkaH2LetD9BG57x7oMUG0svcXTI30OoeZ4rlc3fFEOBzirr3cEnzHeMy2vUtpkk9NaWfLf2LIgC8
5S2mioJ50X4g9oPFWaU2SCUSndyRzLwcCLutsEs+q2L8NeF5Q+7VxTCpQxvw7/nK0f2uSP+UDGVx
GCM1iLS9PWslP3CXj7uZuW8REBQ7ChsHpg4kAgJyS8p4RV0f9vLSwUHRYCa9Zzr3jnHhZDnNy4pn
oXsTcY4EKGRPpcuUPpk5xOxQozkBERAD2z6B9TfAO5LmWy1VHpZi+71NK3+iRfBUcHGZYpKXggTR
YWz3wva/BsrDiyDrI7Jbzmmf7q0mYc0Uwe14SIJlO0Vz8OmshisDWYIoLwdANP30SMYBqxEpwGhY
YjkLGR+XHhq/QdNoEj5U09zpqouXAxmy9hACwlrZDkAUPuc7Szx3WLccQxbe4V3u7EnEIjnOw5rX
cB6DMIg716c+kjDnk03F41yQHE1+b65ABodCI1dsmR6yZbglhcMvN4ZhJJdwO08ICT8VU4HSad14
jQttrLRhGBb3h0LQ4rIsYEwpkIcgqT5RH0qrjb308LktdtnHBMG+VhQVKkp3IF1hKsSKnRJUKTuJ
6UZJovE1zrhA/vLAHxTt63WyZ5mm9oFZTHqtpmqH+qaNUSpv+c1TiapIsp6ttOopNTeZrLj3h9/C
M+HjPK3HHlymk6UxHlvDk+iTEJ1V+nPIKRAg/gqGfQGC8pKhhR1Y0J7d8ITxLEyR0OxSaHTobhBt
n3X3yiFZVdmLsdhjyYhiQapvoi6BAEeBXc44Haou2+dIcL8akcHVGzxb6aI6Wed3bxnjC1AUL92S
yXqDBg8wrEzqRLW2Uvqtj7FQCnT6lvLgsng4NuQUqcP6y0R6aJQPsJpWs3zyQR2PCf3h2Sg7wAwC
9FpgT1uKdERIouyGgOVy5uPjAtJV0A/tkVBRnPYtEnNveTfVWd/Rl4ShnsHsVk4pZtnc/xZPa7fv
4lsu+xBS4HEM03EftxhadTh6DO6XnZqitpLhT1jCvUfussOmtFeRwO9OqsiQtWMir5zkCsfGorEB
LS324NCbnvAkwWYsRvPou++p5mGKJsCXsBCggaWFX8/Q6Wcgw+quzcLKOIZezcdS4EqzvSeDYhfF
I6uh0mFRcoCopYIX3sv1hrdVlZYD0OPW4aotiji35dnz4NCfIsM2cgE5Y0/ke7TFyQHhnY8zKXDi
vUjK8t/YrLmqbgmPU85Ro9ont+TDYVg1uNqj05Dm2w+iJpAqsOBLFscB0gJgC/ZhNK4E3FkvjGSp
jUj3WRc999m057FbL/2C/VU/2FOa+A3cbc++Rr3R2Wkq+aS+on5+JbNGDWUKhUnCACkbj8QBaAKs
DzdmBKZcbv5SRVOwW+TJp2o7yl945XafSwngFZZnNoE0OmBLeM2S9Ruk9hJXIGRrMACqgHHbcMS3
k5wOtYfLqxyM+05yaJEMaS5oDUWVLRDphrmVBxr+1JDFDgMmt3ieAw6Op9lJ0lQ+igL4BE8hUBBy
UbuNjwWC0XAddNDbI4L8zwAZj0RYV0vANmq7tK4aoxbYIOrGYz7na2l95AG0Zrws3LtMYxugT0i6
Q6bjYNep4al3BLkJKL8aFnn2ZvxgOY8svCGW91VGqd6LGKDEVKDnTCfAdOwujO9gQXHJqEAAy7yG
e0OSM1wS4MSS4RcSMdTZtfdpDUkUZgLFvhVubZYIp9cYeO250PRh0FOELpe/raHtH2KsFGC34fEe
uHfC2OF7OLALThVganp0Q/FafLJUrntsnxcXVXxpUcg9uKG4IwvVXdZ5OTqRBpe//0jycTwoBI4N
cAGU4+KSJiG2g6qpZD3FHj1iQbbKBRhtUf5jXGlybIftmqgRZV7WYzNpc0VNjTqZgT1KZKmAFfjh
6+8gUKWIGowrCMyiBljZ7EYvPMCgGGI1w2/cUMQnliwLJPHZg/Uvm3ctKmkNFefWDVyCPTTKfYuZ
dI+RFyfhzkw6u8i++Ap8cXJisxUWvn6uvZLAyU1/Ejkhk67QxXFG6Zf61DxE2K5aGLRklkYfS07j
hhd3urQAU6adh64xQ8treP3yna8mdUK+XVRhj/o8uvbAWx+IdZa9rJo+yaI7FXO+HG06+i8wl34f
2bbUuVYPeEzBoO7Rh4zOv8PFf54iOtxmTMkAXPqF9/Uz79fpGCUsxvVtfiRRp3FbZDmqwZ9/S7eU
QuXIpVLI3Alwu4pcIj7euKPPhGiC1H4lU/SOQaR/kFC1YkawFd+tGWqpXx2FDp+05HOGAIpxoN4i
dRooQqBg8dvB5k4AekFcc4T3ChchgjgA5QZqms4HO7WPQ4sVyn5GfIRi8KfAU4vItTV7JhMkzCED
r9N60c6jWuwArlKnqL/YscXOY6oNaqVmHeiLz+kVIud6kCkFQn1cTsANvPjg9GKJOPBLSJnFGelf
kDzI1HjL/DvHAvXdToESgmP7juJM2Vw47ucBuBtBKBwMKOtrfoddLq18YHtNt0c6Z1eQGskBENQg
Xw26AuTpjMfMBEvl27A7bBIJ4LAaMN+74RKfyy1L0qZnBt7oLTqEUi37IRC0dtsaNc75L9N9OoZJ
wGiwNgTS1jXgKdtJBenH+THGLy75qUuMZiEOz+axi8b3FIfAQ3hnhhIKAD+e2mCVG9ygSfA1QhBb
U8RVOOV7BxWtD4JEMRIaPQfhCu3sNpdWt0jgcMuzB6+Uv4aXIpYYMoYQ0PMNet0YpbUUyfJcjMPH
HMNgjIXg3dg5B5Ukd5WT2Ws/2RhjmOCwaKertc+/UQPzYW/y4hL0869YQdvKEwa1HetzhzYRUZVP
4R+O46z0EWDN0UKjuUYgj52w0zxR5sPbiLi5Aksfmb13YU7UCls+kMz3eeK7GiIYOs5CPwPb7tVk
BmY72TASGmeHKmNi7GbS6X1INAzw9iXDVb6TcQtVRr/QwpgDX+dnslR4IREK6O2LJircpUUHq2WA
IhiiR7n6M3mwnFR6DZ87/PqQIKUQ6X7P/VBA82/qMdDBHhHfeg2+ph1CNZ6YRoM0hc+jxBVjaHaQ
PoYJXTujwZyzyiUW0oebvsIBgpPJ2JEEEwLIKKDzPmqocdAPCgZlDNOwJufIeBkLkcLMr597cfDt
Pe1EHKMCYLAwdedF0SfXLV+x5/2xXLz6UwC5ncsnr1Ov430qniZKVM5LrgN/0xLe7ERnX8rSiz+s
7gCChMv9vplWnOR+fs0Bduv6+YeHBqeE/PpNLyGomHx3T29zGKr1If+RU4UolGH5CGx2jkaE1RTY
NYvEdNTyPgPDyt/OILET+8/VGKrfUqLnI0NKzlhHAC8NM6ktvswcwWspw1kRAjckMYA32wXaKazg
+QNK72uGWMAy6qfTQOBlwt5ig4Q5oK37Y8uxY79AIFgJQfhXay5m0VVeDO/RXGD9a1sgMLBvWhjc
pPiCFCbIrchPU4zhYmjpVM5rcV7c8BtIi7JdVFLLDqMWjEWbbl72keAfyJr54+FqBYMSecgkhC4L
c3gAGm1ZTHhrZFGoMvOmX8GydhUungxogp7XvNW2Tg3AqT3ECUiYEChSffCBDkt6wAJBzWtl9DlG
8bIDyPWcoU6tPBjjMAi2eTmbb4PAFh2l3jN6Z3gckE9bgpFZDbpFDeS0hwDEP1vwMCGYFOpi9Mhh
mkPMW04Q4tU9Ms89T727tGvyHIVEwPpJb9A7XyH8NHHRzXsCE3ufP+YTedIBbxvXhu88zx6WKHrF
m4N6ZNz+RLhsaz9rL9Sa29Dxo1cMDSD6ae2+DGLzdpKoPer8HVYmvs1xBiNArJ6sAc2IBlVKfA+n
QSgqG+IKFy55jewfH5HgARPQDd+Nab95M4QgCFQBJoHYFTJwQMP8fE17ch4nH8VTT9C/Q6xpQecR
BFcKQ7Gwz+BRrXwdcoy60x8+jQ5ZwejeWReWwMCgdAegjYzybZzET2nptdPABcO+uxwigpEqwELR
z6Hgv+eIjE85eXIUHG9/m/71x5AY+AVCjrWGNT6SXv3KbfwjIEPcSN5DrEc+Kh7vcERM/WlJUH36
MHQfRyn9PZlbmMyKWF2wvoQ2e/AuS2fSi0mkRKSdX0W895t22vCk9SK0VcjZ8bdhgNOpR0Cy6L8h
Ov3Ykvw5tx3WFQyy77IczYss1gWZVelQu9EDecZojKK64jt0VrAosPkRdH2d8SnZUT/APb6Zb5iy
TzCbbHvIHCGEe6yGttBtBsXRUUqzYkEjrOO8OxqrMEiP8o+OCY43H3EPC/0bvhwcNNzBZ5L9kIs+
h2qJdzRZsvMsrsOEeXaX2VKs+XRwWDnAratxmvqlP2bJTidL0fQG7b/pySdsbt/nAvfPiD4I8zXc
gcgdYLUn26zyYIxGyl57Fr57JgkqKy/7mGLWlS7k6UV5HkNEGNhAVOp3grcxcJt78Ml668CA2ME4
2+O5PGIZvb/FTPQgj4dNwLqxWQT8Ooj+yUAYWliKUNPpSqj95No8RvhBMpt/i6V4go0XRJ2g/xPO
82eq4VceL7jbUxiU9DeoZxcmA4ylw98zX18iPIQRXKZLyeES8kHMRGuJ7nbWPQbp/kMkIRuNQh9C
NOBbv91aNiOkAJ5o2DtaP6tD4p/AHx6AMOJ/KB7n8PbTGs4bDBZHDMFmhuiTDXY1nGLmEc8skDjN
flD6VRr/KV0wZwZXKapmmZ5Tm34DYPZ7nr3BFQ4sIKw/nfwKgmuBaCLejihYBvzVkD+1ARbmfBM0
wbpv8/nZZB4sX+XZ4JFezkN8xR69KVke1BPPPBQTaCFUI1A9LTigTBoc4w5Op/SXTud2vyUE1kyA
ZX1ivsceRBtNvvN5OiZan70h/0x9748K5h9xgWlZGBYCuxXyhONldWuA08B/pbF4v19NwuaI5lsZ
HOYezv8tfl2ZRBOfX4ON3pPYPTyjwaeq7NDeLAzqwQxwFoTAxsf4DxnIJ7TfcDng94K1dowX91hy
3xsPdMh46mDLZj08J2rd0BRmvMqC+HbP/hx0fyGwlKWY2+mw5XtZIKCpFz8Ad0xGGlUjpqEAC6R4
rRgBh1zvpgyceDFipEVTgNFHfZ0I8iUH/H461r9ibPzTxAO6XLE8YlKwwyp+UwxmLlECpIqesVEF
bwrihCjrP9NV7rNZ8VItmGRMz3PGzy3lEfzqkFthv4M7ZsZgZ/zdk+0cJyisRYY9G+L8X9pbGs8r
ytm7BWKbq7ngB9teuohf/MR7xu/9OXHqHOTjTSDSnsZhnU/zfoZBKeESTut7dleUn+agynpNGuwS
wWOtEPdcLAxztfu803G8xBlI7ozHZyv4hWYMVec27hcg9MpFwbxmU9nAWVKJAS4IDxIlYj/T1wGY
lArdUjl60pVtqDdMOnG2EX/Kbvna0ybByojLcFD66IEyHr4jNtDtECUCDSIwGNbCKtRKlN09aP8u
Hkzlqzk6GuxrLvZeFtB62Siqbb12bz5CbWt1n+RSW9RgHIjPeY5/bOy+rzwNtC6ceIvkwh9i6NMn
RgECAK0Gszh3RYnw0uJzDryDh+GV6L47tx4mecOMx2R0XyrBN7xkjKHt6uarycVTj3rfo6gaqZzy
OuvYg+ep/nA/f9SGSVlsnYcxXb48qalYDzxfHlWknrmvzXeWKcwVh2A7aNsTxHoH4AMVsOB50Te4
4zZgY8bHtvC9o5wn9ImBVEeYOg9QgM2lz/yfrQZHmGLHvo4y7CQnqnMPhZ3IqUu9sXGz778F4fYz
7+X0nIr+j0TVVrf3R+Qm+t+YNr8AugJBcA0eQNjHLBrbs/Do8ONgv7xhmPeIqC0gIadgiW20Cja8
AcOCgVbiqbc+LXOCOwqrRzDyoZuM4BMqFSdXJYMmb4PoiF0I/0zWBW/Q6j2J0AKOm/HlpAVP4BIb
n2O7TXtEWr97wmSQT0/AoIqHRCi9K1CdL63SL1LjttDZ/KUtFhUy9CX/g7kzW5IUSbP0E5HDoqBw
axi2uZm7hy/h4XGDxJbsOygKT98fkTXTGdk5nVJzMdI3VVKVGWEbKKrnP+c7QDryu3LLzXZxVbJg
lqcBH1Zo1dTWWWl9NIbODys0sbYwz50oV0q0gLuktC+ccNEtJX4uJ6Atw7JZJDj6J5dWeu8dbTWf
ltHsD6ZYX/zeQPutVuMqg+pboquX3Iqbp5Y5Vsvl+MFenrxKm2FllfHD0Bicq9DQ7/LAtkNu343d
bjnUNHaPGo8AI5rs5hnDzcdKGs2auFDaCm4c3BgIOh+U4eHR6EsrUm2LHapjsOCkGcYt1uGqruuw
8Fe5iyWlY33WHARTkktuPtYYw1EOsa+D9y6aq5B43esCb1FKDe7MoTFTxG6ReONDnVLMwVYZGcZ/
0QberaTmB+2j2tPcw3mSnHFLH9K2vJlTsJdTu4Z9m4k9+1RGWu6hdapbt6g3r1/vnNHcYdMp9hZx
fZ53XmRAxseDUOwo5iDwyvww5Bt/LqXzjmWA87vhbSXLI8MG6jiCACBU8pEwqBm2Pl8F6MdPtrNS
RruYN39AdRgNeeFHf+tXazMJkZ1Vw4NfZmo/qfU0tcC3apZPZqZHXPDkt52Hxvudgc65GBUPPNb1
vBOfSuYV58wWhK4sjHTFV7NfoTw6+Ew77WLaqnniJf1dvMZt6FVxwvlmDe4oWpguchpCyJwI28lQ
HxyF0ynuKQ3GLie66uLa+i3LyHnOzfZ+czs4WptPQ9sj7jpW4IN01bc4dhntDjw2RjcJhVnJfelx
xKiE6iKZUDzQFqciyOQpb4ogrMuGoGxrp7c2+KEDZzxCmO73k98sBwyAQaV3brw0kUxX3HBxUd3z
OQifLiUHWJwbOBTHFWts+yFzqX3E1sVKTAnK0nsfDMvArpLEPeDYkthWMN/b9viBm55yXD99Iex5
cDv3ipOOQVB53zK42zGO4SN5waXG18D+xsN9sKrndmI+nU/zt4mQOhPRcpaM/9WrOa0/4lqczB5B
QBnJj7yZmStz9FI082BmsfdVMMgdeyN913i74sdUK++YtewKcg70xIqjICkeugIGv+NGRspW2Zbx
yUmoqGK1vmnpX5QdpUn6JfBzBg6GLbArzago+coIll0ZPiZbzLiS3jVwyEuu2JSunUpOi+c+snUV
bCemULXDa5/FLNoe+Y8pF492Pjn7Plce1ATPf65ynu1VqdEBOs7hpjGo1w6i27WtwZJaBjcckOZn
1U9ZVCzfxqovw05hxumpmB0SFwGv8tnRG8s56PNDPvvttbCH76WlXqQUnLWHItgzI4ksSfy/WQmw
cAFFjvYYMeMHi3qILSWXXUm0CWAo3TWDKPZ94THwaThVtDSKM4udotkMVMisMD/ohXY6HgMeRwMW
yXhFaEzlB4UDc5l5/vauaA9KqzCTTcc4dY7ofj76Jptf9gI7kdOKK6f5nY36aeSlJWLjESmz2S5E
I6RiHXOWWarbgO+H57LfYifu6ChpeuD2MyVbyDYo68INdgOE7t5dLpTU4HpixL0swjvPOPvJQqKA
z8V5mi6LM35i3CH3fbWwCUtrfJBOdl4wNBXKxqxd0LOSzRzlfdm9VKB7LuPiteFgDtx1RXMCKfSK
Dngw8UUycG4fG86MZWrfm40HmarnnjEsTA2jZCiz+ToqRKFDg+PTJIexc5JKhJSI7SQw+ysoj4ci
y8u98j8qg8QBKWeIckF3suY0v+L1lwHqB9XS3XF0ykvsLvnZLQbAeLK9NtV31IA4dIpuCYvFOOJL
mC5W7N/iconvDayCTOnDMbg51XQvbMRnzFOPIp0eDZw0JxslS9pyxVBWGNHYCPc6zTyyK7qiI1eV
11xkxs2Rvb3jXMm4OlWXEmcJAYRqvneap6Uqg12SqPQ2ze5wpxc2yEtbzW9VNltRw3go0tCjmynI
d1q2v6utXiar3dc1p0+mDKAVuMn4lCpBwtZjhJOygWxUjDnpOSffyERWIq8OeGe3Eav0rxgLYoa3
y2uL3XrIOaGa2UmaejgZlfXo5OM1GEbGInGzg377YATmh7JvP+TafM42fywtOp/o4JsylMCmmD6b
LavRhCM96Rvs9LN8nbR1WIWBMOsT53DmT0gi+Z1lx8aTWznPfRcj6HUjnsN27J4mbx8HPBrIyzP2
ojp56rDdj5h8GRltM+10P/QBZilqksv4PW+b6+CMWyxkyiPVfwrwVGCUtR6HIFX7FhLlzsS6fYQ+
Mx1Lhz3pYgysrDlj7HT0kyft1K8KvR5jR/5gB+VjGZfwrPq7MauXaGn1vSrZI6oej6khOda5bJFX
pvZh3NqS7RTJmBbHzVhAeMNQXjGFDlGInizbfi1n/cozaDiivSqK5C4Fx7NGsMFTNz1g2corPHTY
sdVJ6c9jFaxhto5nbxpxRbjTd7JzGEjT/sOQxVGpk3trgjZiNyQikHLf8+yzbjn65PFgcIx170s5
Xe0+dhlcpEdaKjLU5oSHV6U4XLGMz2g1l7bJvLPvstvvX5n6nZSyuZ8YNxrNV6twoh4TWyRmpwm/
TBQ31/V4mSueHjNkElNSLjGM3RT52Zw/ZapEEfNBkgyzH/V9eq0cx7u4soz37mSjc2m2C7aqzqup
rmoU5aX0XA55ckZV9PC9djVe5SntXPYu6L1Ju+Gji/rOrFoXdPXMliRG907L+YFtMPfqWJ+FAUTH
r7yjMSp52iJH2KZR8mZOxJm9ksH1hnvDdnkwL9+7ANWo7vSJOSCuH+I7IWHjH471sRvUCAtiyu8D
9YynpcW2TL9j5tjMZ1t950KKECUOIgMBMGPTtaPi8c0Z4s/S8L6PZptGfu04e9U1BzfAzy635r7Z
XBH8+xcT7hL+pfVQE6A9510iWMH6S1DGztVJP6IQjYl6GSb5tLhjeqsC99HHVlAHtYXzjZm3Nz92
JgP1eq7JvnMDO/UiObM5H3s1xAcQ61HT98XRdWp+G0f7d6IqHxTFCmzZ48+aMz2++IUdKO8InmYd
LsZdly+PCbR6LFRUUGPdy45NY1i4DDKJnJ0/bNOsEyS0IGzMVEWFOV+AAmFDr+4YaRxhfqwob81z
72clXnm5y8R5QovZ+3nyLg1j2Hlz/9r0cXdo84khkxnVdOcwWbSdvTD4aivVvNtWG++hQw84FT2H
yPLV62ZuT74AVZhP7NbfGotDYMYJzDLJfacq56fC7rTEFkf/RJ+EQAzWmxG0kPd116URuNN3vEic
DApkzTq5Na2JT55DYDrNyCyZ9yUtyb/IrOvCYMSFnyDH8cxcAL5Mzbjl4PNH9H4UXLfY21lxbjVz
3x4Pzesw6d/7TtXHzvf2LgEar3X9U4efAKWiTbmm/O6Qd5rFvhvLUykQsp0GE4/l3yOOO48t2bV2
hCzV9jSe2S2W1FZiASuYo4ixNhFh8o7yE/M+880vXd9OZ5V8c7C6XRIqIMPeSgnIdhbBZf37kORN
WCmnOHQwW4+CsO6pRqf4yiwxeepzDicsuGnNuD5gtT1K2DJhjudEyyp7abt6uTQuv0XSPfvEXY6e
Gi/GS+tVTZTRyLE3DAO/hk9CNeHSm7P3qazu4VSE23/jdGpx8NTG3UITESFbnjN68DiYrg/YKvMD
m6P+acIiT8YFiNqRrRub15lzdrkekcbe/QA9nkGnyc7Push+5BTC5hdrIPiGuTajmXGNWb5YJb3f
BJ2GqOxrzHYenjgwUcCY9PZzMb3f+04bEPB1prAe4QQsDMAX5Y2PvpndrQYb9SzWEcdEPJBwYnZs
UjljtfN8GXz/PbGC/lJrbDLep65tDb5+qzmksKl2S3bOSGuGbbI6YBavLVGAK563vd8l1tmuGf5K
E9wMZFE6/0hA7JJ1Qblf0qfU7q+dSfpQuONl7AYyOyZb/tWE0B6skRfn0zVNLOtUzuOLMUsdVnnt
7LBfvvtEKiMr8cyd5eT+nQshM0ZLOjmquLGMeggDqXvyV5ddXFDMYbv59FTsMqcvLtVIBIdBkht6
fQYYJ6hP+ZAxVy++Zm4W+dCX74SVkaCQbxOgAEmuhIhZ8s5kTCH9uFfLKKojPlnk/JncHYA0vQbL
Hq/ryFOX/icvT7LbLBpgEqg5mPK9JTTiH2lBBdvPUO6/8sG/5F//TyD5r7Hlvwsc/xJg/n/ONf9P
jC1vlQL/638HhP9LbPnxS5EN45dfk87bH/kjuSzlb4AMaWQNYKn9klz2zN8oLob/jHv7P1PL8jeT
cqZA2hZPWbpL/pRadn4DaAZRF6aSJAnte/9Oaln8GlmmAZH+R3B70DtMgZK1/fM/QV9I4RfSaxpB
doTKHZI4bOz/uFJ+ybf/ORj9l1T09hKWZeGXhTGLyeBnavpPL1ER5xJzN4nIn5pIjGyBIRw+raXz
8qfv+18X5D++Dp8EAydRbvuv/MApnWqm+rETLdNwU04r7+OGsGSiveQfoNB/+4lwZIEzNvG+2ts/
/9Mnmptx6aGIuNGEUzbxKKPVrySe/oGt8k+v8hfGzJTgtZ6LRfCMv4n446h4WNWn//47+5ufn/o4
uYEP+eJgvP36SUaGHHlZjyJyjfowxQby0fIPP/9//xKW+Rdyi+sYQz4iGPDMYF6DsuWDVPi3P4UD
DRz4H7/HVmX666fwM79bYo/DJCv6qR59RDr/Hz7FX0glfEOgmqWHb5m+ULBsf21laNM58bRCMiHo
0zh75Al6ZeY5/TJ5rdx1bN6vsmHIluMX21HiiLJX9/E/ELr+5pL45U385ZIw2kqXU4Yds4rf5pJZ
xTf0zP/+u7S2L+s/eSM/P+hP5JTgfmVR2JawP1/cuAUqiEKEu5dAPLtV/Ggk2YfeW++Z2ocNm6Sh
/Jylr0F7xUOEwYohqHxEqAzncrpK07snBjMBjNLzP7DD/u6NcTgH8wDHIaCQ4tc35lZ1VlnYaCPZ
FtWXtRnSN1F43ae+SNfQCzovzAbd3PtL4byYlfD+zbr17QoIPB8EnA0r3aZA4dfXDxRn6GkAgFkR
w0ib7FE3j+Og/qH/5G9ulz+/yl8ZEkrGjt9lqRtlyXwfC/nMaO7ffgkP0o5rekB9QLPLv3yQmpSc
IyYWFk4u0RaEYR/+D3ek/V8qrYFwBJaHLuxBLhAgkX79tnKIm+z/3PmYjo2BQVh4zQ1Ylu9d6qbE
2Wf0Pv12pbtJ2WIpjY/mwiPkLZUeo/+87mbzw1QbyX28mMyEU8YDy4OVxmb2OKlscVGkSDW/DHC3
4s2vuCX9qRgkfjmZW1yrWH07ZA+8hRARZ4PpMU6301CbKSOLpmE2B4hMk1FxqppaItOxs9L7QCSw
eGowQZMzgU3kvHuJhf4XBBmGRZGXpYVOGaR4EtJViKc4mDAXjxQA1VFtWhwukjpBnptaV+S3nNZM
8XnmIPaxni3V3A2WHVTH2iUG/VbrxqlC0jdBeykLj2BgHS95c1FWu7YcL8zYPy8xDZ8HJy4MQhtF
uiyXoUBOY29nIRMwuG/worT9MMLAWGOTqjpgqEvAZbPWM5UWLFrfK6tTwTUJRhJppIPq/iG3bXs4
4An0rX3RtlO9nzq/iA95uUzFi9kVrSIV5C1ybzNShG7Ye53zbODa6u51BR6v3/MbpesbHhQXzGRH
CUtkNAieT5WVOdnFGbh7Tr1bkxIaYzTJj6ohhxcWJPunnVERJ3sgeuO8jolk/jgzP+DXC9j1R3Zb
F/oGnT/51K2NDKK8q7sayRr/WaR85LnTiMr5e1bKmuR939Tew2hT1HYYavorD1UfWLAvplnMbMH7
3I3lQ+rElY1a7RqPa0a9IOiTTnO06gujCguZoND55PKzWzENnEVLDjDy5i6EjU6Wy/v/gJVfZ88e
kI9XI+4VfITKm3CjxQ2HLcfJZmasRp7WAIstkmoc8YLiYq24U976OaU4Mq2QCCM3cAnKMCAp40Pa
ON34CYaB/2p1Zf+++qAbjqRFfHGfBVp801kzmZG3bClLQYQ+QkPTyV2TD2v3MV+5t45u1dkGJ8nR
beYP09yty9VNZWLvY9PrkktJFtW9NhTYIkE0HlKYGWxqj4sdDGe/1c359vfrCXHThXTczytlDCP8
gOxIhWxJrD4oB3KLbboycClLJNxlkwqIj0hkf6QVAmUY70R6UvNqircKJngRSm9zRKTKpk5UL705
R8UY5N4T7XZDeV9sIeC7zJsn2wpF0PY+N1Qh6weeRUb8Ufussfjq7LH8mHbtGH+JXTOZ96BmNouF
TQDx0KRxs37faCCgUdohaJPn1VrW/OxYyOOm5ILc07vs+Wc7xgu/y0yn1V8EUH75OSMxgsuUn4vy
FylTpM10smzS8oL4+YNCN0++diLQCzoBLGzjIbB51c+JrGYEzcb1nqp5gmpMIVbJsJ0fKfQwZZd8
oU0yH93WRxDf2bXRZh+cXrf6Hx7Pf1B+//R8BsTrg6liq2M57HXAhPy6sBqOW9sm0byo8eflZmMR
I+E/5n15ShfZdcdsKhrn0iucAjuEBKs/aTdJGDIFrdKX2uji5MUxYUvueJr19QdpDtP4RfM51ZmB
h8HsZ5h1djdPU18/47KY/OvAnTdfOT+DeHZdd4kfkRgC/TF1g8zHG8w0o96tgx6Q1nGRb/WVOY/R
m25YzhYgNtY47j2BWrf50ErcPEyjnJOJVu6/pPxTY0sCF5kAE9SL7rJYXKqHTBQUB6a5HX/JmGAw
r9OFPHVJW9XMZs0heyfBmdvPWtv8MjvfqOzgeRB6davIGwI7+zxkSRDs53kcwJMJufb89Dblpw8Z
GQh5l8yxwnfdukHgPjAeDcaPlSnt9fui/YRgQYt8+VBv4bvYzrRDKizhqpKxu67nFmhYI9BVy3je
rzV+nx/0FyvJM40yHGOKKhNF+gmGC3UiiackUg8qqI+WNVV8X2dWIuYhqjUT85o4oreghFRpfm/p
uhZ3LeEK7xKIvGaw28pGDEWoajtQhFESoOSSRlIjcd5oegLVRG6AnwLIVJqQZBiJhSXfms5eOowf
POjQsf2pJhRoD12J6Q5vdRF0+4Air4rKeclq9jHBoG+irUwBl9cukQP2ftsb4/5x8By8+9x1qx11
doPxDDsqrbACVQIvsdZoEc4q9cBmMOgeJi+3YPD0aztEaWdPZK6Hub5WAU61Oy9YS3EQqyp0OBmL
27Mokf7eVXa53ixlkpmdM+UMe4Q6jWWv3SKvsgzUy2ykRf/q1yv9fq2h6COm0FTQtVd0cthbOBbx
i86eYUSY7gFmKTWYJIeYi44EwMDJ7MzZGnDAO0tn3ypPQ68gv0jnMtL98omsEmaAtKtH8mZeOi77
PnCX5pD5yjCjfmzH9bMR9HF88jXomB06a89Da3YJOIt20v2rtvjCd4a7gqUawED6O+zbdn92RFku
D8KZsD91KgZKIvyhXvatm8fZNW6E/lAlSnY83tLCYgDUDEj8bSl+jPCdzINKsLkcfH8lG6AdiDmJ
zWqGspzv/SAb4LFDM1yPtsoKuChtnJM9Sxrtn0EwK/9ZTSMDOqZA1Qxlw+496kCW2TvJfHJdkK3s
D25ek7IP8qHDiFBYTvajXSdMzLalvia13z2tuljnQ14bc3xB5WRYhzBh4zhSWi6nhcFs+qZUtubW
Lq082BGt7v3vnlqT595pjLeRgRMMgGyxcQo56FfZQcFmYLZPk5dB/Y3RmpX36pjkP0gfmf38oOFe
qEP+x3IdV2tBB7Ql0QvTFlfsPqsqa/iWD3r17wqnHMQOYJzxzXTZXN7VnMb8q5muBNWHIF+xZbOL
m7+wXWUp8RnoLsfs5wMldhaU8aSoE+e0EMThm7IJX1UHvK1D9Rr/hE+YQG36C/ARnlWFObL+7qGJ
1PrOsOLYPNlxVaS4neMkNiP/58Ov/vkg7Evk/bfpjwekWA2xN2pdjuRvtodoO2TpvGF8a6a+Azvb
qJjdGVHTyOfl7OQsCad5jvsBb0G8TFGdSEkrHKcg9gncF0aEI97BNzeBgjlWmcTeazm1AeV76mrv
ULLLZCsQJ9ZyVROwrCe/M8YhQhcJvAcyH+wgKNRa49d8zCRmOEXtSbjG+XqRP3cdILfYgQBAcb/V
DflEophjqg9lZjUKgAQhp/vE9ZCVyc1YDJ5GAGr3FVVZWWiuOcvV6KSwpOJspGYnHVyr0Iifa2U8
F70Et+/KibiAbZcljnKO70BZ2Ul1YGvRkcKCDXBxka0NVEgSPj2zUyxc0sFVae68njR4ZGejZALe
SMskQjgxME47s3mJMXPSlrhWZicu9eCWlDaKFc9Y1ejkZUxYNsiBLtQYiXKszn4/UH7ZtlrCAFjY
9+zixWOysMZ9N+wQk3FT+KNrl2irbW8desOp4Jl4rXFPNwgG/KLQDsXQgsFPqMa0bR5NcC8MezNj
mzjU1NjcglHNE9USve6OHKHz5UC02JJnf6Cfi32xttqXNMfZ9OwSMcZfNK35HUdghcA7+OK9dWI/
Ztid+mtkzNNqQRa2xzfLHpo65OHVm6jFVrN0hw5nemCbLJ0edj8cEpk1vhVTBkrByhujYqCZxt3J
ZXBdRwNYc/noegDobuzRsKAqngwrbo2AZbtVfqvPrW0bxs52xjb9upATVNhL5585fJzU48kbyfhJ
aM/dpL5yBGmqa7KsW+ZMMyoMc6gM73rIgPBiu12c+yEHr7gvVybrO0t6a3/HaZhqceEAcdrnNqnT
XeJLqY9sXRRuGOKquH+BakLBYlQ62T/aYOj7k2pZxk5ZIBod9UbbkulnyiWjbnVIpVdBtYiLloUv
rpBR5uDDZLAlxe/uMFuafDmpwxSg1+4HU9Rf18UFDwWod8wPDu0NRZRa5mbKihfct3a+VOPVyRc/
OSmWL73HnDcypqAeMLsvyyxof5jCFcURAooY3xsb5sN2tOpCISa93qrCLLunZnIRjoiRtZBFjVoc
DdB0b0Za58fU105/mIxh1DtPJD23qSisDpd31Wf7ztfGcOmlab80LEXyhbOqTp4Q/ac5TPhbype6
TjyGz9QS4PouRPcQQ3ICSGh7BklUAvTeM3PUWN8v7djYb1ziY/q22G1iP8yDV1l4zj0d0zgtswdu
/7U4U5XFAGFte7JtCNFwdzoSsiHgBBWfyTHa6hUYPqi+HbaYhgRS4aa3tJzi/g4XBkgvAahD7wdo
LmTu9KTHDxCDhupzyXER1yv3m/vodLpeH6del5j708oMvpZa6PqF/CuWdHxBSzFiFuLuPk3LmE6R
qLUzVkCBrLp+t0VcNY9Mp0QW9Tnuu28xgMTguz2LLPUftJ2AZNlz9KpsGQkcTeu1whJCUqTrs2X6
5hIF3Vz0uRxC0+UOC1PPUDMTFmfIRPfcYY12yl1dS1yTFzZA4GnZ5celcz8xSidVY8VSFhgibBWP
es8eeQa9rWaRn4xystd7Dl9WHC4qzrlt8tkcT60Vu/5OKDfGS+NNLslojCA8yPa9dB5JhSRBuI44
zT5KorB+u1ezx3rTyawn0Ifw5X4f0kBPv68xmK4QgCDB+gkOTXldAEnAd+nFVFlPbqvX5a3Js6p/
WUo8xnsKqFO2AEZifEnXodbRZu7jg889TcWOagXpp6lSK/iersdRo9NuoAU1LuyOSdsq/cfc3do6
VyTYzbE7OcFD0BfBeKiDzgQlk6lEQr7mgPpJ2Uj0+0zH3aVVQzoe+6yCuLFvexvzeAw+YAk7u+px
tCRV/MkCv2uFwPyHH2ZpgD3H3VY7e0JZCdTiBehxxJkG22drjWt1o0HI1BgzGfJFglUTvxNjtmyb
tW5wAWJ/HOoSsafkiPOEzPtIiByPqlVn+F48jfd4XzJ2yaPOX1X5IYm7GZr8PGFGx6mbqNp5XiFK
boUiULyxtBOtxzE2M0wrY9lQScS4FPYO5wHjK8dmA41+HkS/Z47cl+wtJrO6OH7ppxcBe4D0nN2a
6uRVrk53PHghUShRya+6WfRKg3FtBKfVzbzvMQRx+zRYAxapqE/swn9uAfHUwz7okVFS4VvDYQIR
27+SrwZHzLDJMMn/+/bY7pi9UFOB747T/JwU5NmrjPrrG7MfG9+P1MHBawvLuei8mLlS4rQZVORJ
lwQiwoWUYeDqatmnSR+/Z7Yioj9Xbf+JxVp6VwQGAuZs4I8FsPp856/oA6HUY5ZffMtJ3CfS3Dwl
Qmolef5kcTKu+4zkMC9kUBH0knb4Vr42TTwXXxyWGKM69qPndGA8uU73AAUoCVJjLnH9B3QMYuCn
2PlSLj42M0MasfiStPZonhrlwuwpbJuctiXMwQQyGevgJrrtzD/EK46+EYsC10MNsrQ0t/m/NS6f
uIE5hYmsgmNHlUn8Ltr+S96pglOSNzinzC942RZ0un1Ymf7AGVq1+iiWOGl2pSBvfcAaBoxLNCaR
KkuPNX7fKuEAPowSrllPJAf4gDV1ERqNWT/NloPvJmM9IV2lWVcIiPde/3vSUzi7wzW1JozFArw9
MYhW+5xq3YorZ5pUstSW01dUaYs4i2U3HY9lO2b+3/nghAGUcMsM9laQVTomw/kOJavGLOv58YFC
NbshN2V09m4wAxzA4Mz66Q8t4v/PCPh/4IT3p4j9f5/wPmd18gXozI8/w6l//pk/RrwMUH+jXlIy
IvjJmTYZUPwBp7ZM5zc3oDkXi69vmtJnBvYvPLX1G2BIoNSBR9ur8H0TOWfAFgme2vrNglkN73r7
T8+2HevfGvR6f5ks+EyZkeIlTw1K5lyGO78KR1WRuV1GGeVxXtf7GIu26hvkGIJrrcKyKAu8KJAC
Dl7fdjtdkuLWfvvsN+sdW1D4XxgMHffUGQCthxqCwrQnDYOb2R2pqTCAaIiDD6zoSHLi5DXl77WB
+Ud3bpiqbm9ovBhCe4dc5uxIvPLaSHFaLXJw2YzewD4270hi+SUsftMFhQY4huobnVEIGvCc6NeD
BeexM4poa56q+meqonZFW332afQkV29zwAS0kRruKaj889B/lb53vxjQPluT3X+i9nXyLfc4jRQ8
hGYSSkvWkvglzc7g5zCKJ4J6HxyCrnXtwtOSBxs2wfZWtzfTdZypYhD27nhTAqCvDzgGocnni3ST
vbuOYUxH3FLVYabFUdXig+u2n7yyea4RPQgbTXtRwJOe68ft7zJgMSMefVatd+rML77EyUyCvQDP
k8Tq5i1fxw4uhgG5Rk/7Ort3A+Bg8hXfS+I8jca49ys0jfFp3OLYXqhteTbJOTT4T7R4ctz4Uqan
zlrv7BRyPfzmY0cKdWcoUZ4X+JYuLErKrnD4AeHYfl1/ehyT/NgQAq6AbYG83689jJ5mycSutsnU
4G/Ouvqa5qrfLXP7PkxfG/NrwTeFAZg4BiQj58kMkCEqL+Rdbu+c6U1oCaxGvRsKQ5zcHOjLWD8u
y9P2f20/zfYHoXZh7hFHayij7c0Q2sSc553HLvnu5QBS4+HT9u/jeb91wvi0afduN962glUi2JiO
+U1XM4783N6Nhk89FJIkA5SIN+kRUFhmrM4cLDPzqZye6ubJ5NrbfohFc/TmD9NkenClEdYvQeYC
VrOPHqSFvEjvtvvEpih4JvItJ+/ABiuch+5IyUImIZ1zxUxE/FLNNVyFbMp3rAQHDIuhzu3Ig1/p
Bmev/769fF+7R5KIRAhKNEp08oJ7kOs9IZtfm7xGzxVGX2xfRgDiQg7AO4gBCb7mqnBPja4eR8u7
r3N166b6s1irK170E0S3FytL7+gL2gt5R/j45zVRdMlh64lrpP7IiCfarg8czDfBsZkrHmUoQpiJ
+j4+On5yl5T88gAwGwkLaWmMi2mUR7o9wxqYgjdW1xXNf+eM+sbChToLvRLvVunzWWt5zwHgCLko
3D5lEMfRVPiQK4dP2y+Khxnp0DnOwBNmFo9uMGALqdt2x7TTtN9+h60ITJZEYnXE3DBUvjyXhndA
M71ikYt0mx6WRJwoVD8DHwDrGk32dv3459gnJYCKNGF6783pxoEvsoTxrQq43pmWh40w0E++bbu4
mrHwdu3wP5uV8c/05CwTwn56xwP4kCYESdW5krD+ehQ02jYyFncMwOj8mScbbgZvhmG5BDDZqh0e
OuTNXH6Op3Y60l18zYeT8MT3IVbpgQX56gUciKtmOVZNU+4xYu7LoGIGyp8J+oSqd5mSfoXk6dhl
tgcJWnOV9gf0oG22UYZlM6UHnv73xBt02KeEnYOFekF2utvmPDQsUHlx2z7YtJRuQsXJ7uavanXO
LUQLKC38u7GVDZDvsxcyu48povrxP5g7s+W2lS3bfhEq0Dev7EmRVN++ICTLRt83mcDX10h6V1xb
+1w76uXGPQ8KyT7eIgkgM9dac46pQ5fZ0Fo5dWZAi9qwYA82zsoRzL+ixDxVBuhoVsMlY7CSGV7E
Uo/bQMjUhUBl06lG5EBO4W7sigmELbxIlG7roqbZ4nEgIlaFY596k5fX2TtE74AujdFUeopxaxQu
jvWx/AEyRzXMzVNO7thOo4SMOJZZflGurJgJbee4i9Rx2G5wMvhuXW/Ay8Ak6sutCRl0lbTxqxJ9
MonBzyXCH2KEahFbJtaAUtuNhA5w4hIfNBUtEhNK+IIyXKUdrCSQHM5SG+Zvxty763KOnqeRPQ2T
4kowYlknftmsLYffxrm5buxVjfC2ooDIW9TYWf4NZfi+IFd8LsOXOo/WVSGPusJeIwYl+C5s0r1G
k/Qv8gy1S/8y/vm5i5M+Ra60HpB48WUXh34dALwSNNY0bzM1LLmsIF6FwY3VZC7N23wqFx6NW7AH
oReuNVwkf34JSh7w9RW46ILJzODtE4P1+zlilHGXF/TGt4LZPHpoE3xQXPN45GvPPjBl//jz77tM
tL7+Qk9X3GjqG8dzvihSGPSMQzT7WGQq7zwkHYEKzoIj7k4Q84Sq7damBFswlqY9tFVLSZlpAKw5
PITW7Z9fi9Ld/evNe4QcEssIL+dfwV9BF9mln0Adk2O5vCze7OvEL9yI3llOQ7RRMdiZz5rrHrTk
Po+1w5wddat/onw4pmjeGUwunRyeermo/H1QfU4lJwixETWLlWEs7Phb61hbV2jrvM62oSCwwDur
0kYaNllR7QEQRM+otpXuviGQY2GCCIvcfOnYHxrgZZctquNJMyd7OcLWslxn2zGSnQUSZhBcVAlu
idLU/rBkQ315UEeRSKUZ8BbU2eXPHxlDgv/wmVncJxZ1pq076vT7q6LIKph+5UwltxTu2wK9Qx0C
6xxqfxND174c3zju5OF7Vn+qYxdjxA1RhPiZWvOUWem77RhPzFJutbqyFlosn0R+WwuqP8cRMWbz
YQGB8bu51Vz6oI5h4ZEyiemINqzyXtrceLQRXRDmxeydExJE1S9huLvUi4cRwq86XOJO4CSi9tBo
1g4j54YZaKDa+dVzRfd+jYpxi43rPhv9Bz7pgu6e/tzn/h7d4VKyTCK23ZcoUCaymMbyTbCJuR3r
IXZJm32xNlEH9wCVYffVY3SVIlxpgXPjcdz5YBLVzx5wBt1/V7dBypaZyruWC+eWuGlFiQvRg4JH
w2FctcMHA4KtgaWzGoobN3URMd8JdUbn9OAV5s9biSsfhvlR+AAIRHUf+NkPrYbop06WhoZx4IA6
8hx04oyte4OX11HMLU3ucJdL3IjBGbjasi20NSSWH0Jfz4GFAMPeqZ5eJbccPPeQnqZTXxAz5tDV
ZxQFOth7ED0rkZ/+SKKyXyPw4AYLCCCZn9S5u6Hhqw4/MufwlmDsd8K1eisth8khX6PUWatPyqFc
YEUZfexQbvnRFcWx70rySGYaOh/V7Jw130Eb7v9lgbP+00MeOKZHyeZxlDG+JISVOIPiUa/gUnGs
y0OuVVxj+8d3EESLsX7mdYr8A6D2Rn2y4XaIXvBirGgFQK3l420/uHI4m9f4Iy/HOYaNO7UuD5HG
AZVTnmlvpI/Jqdh2L40tV8OEcSyez4JBdU3rSv3iTCPzGY2Q5tvbCV/snx/Li1zt66oKypPikj6Y
ZV0iDn8VsQaRntkDGwk3s6o45GRjMyDSFqA9yQ5LwIibHK9FSmk2lMU6Door0/nwMc5l8cfCD8qb
1Oih2d3pNB/BeZE6wbVjObwsOjWu+OhKVVA5KEi/2NdTeJAjlD7nBPJqL30HBPKwAjoGh/hvi85F
gvuvd+daOg33wDK8r8GEVq0lpXAk63Saf5Bm40w2lip9nSA8ImTR3Vd2eOA8ywTyQ93Q3FBkzlmZ
cY1JZ92kPKOM2MIaqDp8qhHeQ8OSqp7CSqql1Luqm2Lz50ty2cj+/aIRzTk0hnVyqb4slHkDSzDq
eNE8yKrEk8xNEC4tRUEGBRvtVDJvoh3MAIieGv4UWMI4F9H1ni2PpyI/0/omnYGBTPoyJGwZg3vy
r1uCZR7DsGF1Z2Wl0kptVhRIGCQpqf1K1fIii09hGz9VLIMTHTTozUtZAlhiG3IpQGdrR+eSmQcl
HQ6GLPE2PTdpxASM/LzNVHUvav/48yfyJceQVgo9i8CzbJ0UZDbGy9//cpPm7hxmVpFXW/UpqHJA
HctNrgLSxoXa73D1Yd3lQC+Es2zxbSJnJmqc9Z23qFevIn1U+6sPkMAe3SUWsL9sb6ZaDP510TzX
twkZ41jmf4lpBTjUt5PBS6yleylHOMfAMftQZaGqQWs+RVUDTRJ7KVCmyzmNmtNyrqR8a7iEl3aA
w8bNEqxNS1UkSY/yEFXRnz/Oy13/+2u1dVpAHmMHBwmz/mUnnvnkxnDmqbDiq7m37qoOnQpX1Gsp
tFi9hcLg62D0va3ha2jOyoUVDid1KMj6M/HcK6sp/7La/ofjHS+Kq4uiiddm2ubvd71ocJpOrcNd
zybKG1+qT67wtDUqvVUUFWtVb3O3qoXzODNfRd1G7rL7N1WsevP/+nB+eR1fVv3GjGTRGBztMtB6
M3pF23e2Ecwozb/jegoiYKr0mzoSlKRJqf1L3Yg+yODuFnrC2gLJlQG+VPfbkAyrdn6rsmPRoelg
4C5P3MsHr/uQQkHSDrX7oZ4lH/4BUoht08dLoljOYYtrkEdQvVmYXPQ7srfBGZ4uN8L/m87tbw6f
/xRK+P9ja9ekivm/t3Yf4vckfy8/f+vsqn/yP51d57+4PS00315gKnn2/3R2A++/LJsqzPUtQ2fV
Vn/zT2fXJHhQtW9Vy9WzWNO5r//p7PJf41bXAxZ5bCr4eOz/VWf36wrkgpC38MT6tCIsD5/N7w8Q
8+Q6mCXZV7GWg7hIBKi5Ee9eqGXVmTrwDML3Thpleu30OdwNkhAXDJZTSBOh+8Qg5hQR11lltf4m
e0JUUO5tILTGe6FpwDycLtnpw/jYJ4lxHHpbP/pTy+lwThWSUlVCg9g2WtC8Zfd4PccHsy/gMPmt
rR9mU/oQeKqVLGN5Ss26OmQyPVix2V3P+cT0pE3Rg/TOJsnsaJfAiP7lOt78fHx/NQWZX89yyj2F
5pPmOqJ9tlUu6q/Fh5PV8Vjmcb+rRJocB3eQp7IGMK9rpyYekQGj4ThAfJkA+pXbHiUhxzlWm6yH
zuHYYtgELeAMFed2oTfcx+RGbRzR+5uf7zMly2/lCz86tVjwtgy8wdXA+qcOkCnHI03cl5GZktql
vuuq8G/rp3oHv65bFMQm+6MywJiAb78q7b1qHDwQHJzGZ7547lijVSAVpw617awnz2iK69c5d64q
jaGz6+BldzjQrrEAz1gHrejk+EW7JUPNwsvsmldJEP34X14FD/cMnASa4dz5JoOO369CFgSTWTLU
ogTMWFw9JlidHLrrKsrHY43Qnkq2v3bHBAgOb2YZmkYMbKF/by0CtltlhaUjjM9G/V8BRNz4bhM8
wplfdi06sW7K83Wa0f4NcppiyPGnm17qzb6iq0h1ZCykNvtrfwqGTerm9l+6ApbqQPx+CRybManP
MgDvn8vx+9tjqOo7k6nT2iVoz1ghz7UQiUM3bdskv+8GSA+pFxE/Y2jtXYmG4ayDajw5ha4vSwOz
h9el856dN0HjN35OqVFcwYSG42EW9dnsuWM9lNl3Wt5tZEXyG3EgFlUm4tWMmuQEGsElFUhW2Ub2
VXBFRE55EyXUIn+5jl+XGk+NotikA1UzkNvMiOvXp8lsArILZTluh47Zp5Po07ZR+e7D7BbfZngY
S1Qbc9Rd6zVKKqAw/dYuC3ny5/i+HTbTVR9YpIt0enHb51G8m4MI7JsxHxDXgSKWrXPv1Umz//PL
tr5u7eplM2HD4UZoOwLqL+ce4cStOcT6sC0ZNMHjYk+OtPEYOl6wKhpai5o/tI+xKw6mns+3YOWf
WlmiznTKjxA57yol5PyIKgtu7ETiVkWnXldR3o4mTpVNqEpTkjriRt0to/J64wAbVmrUJ3Nqi2/Q
5ZcsyjtDGwzk/nO1DhvjL1fGUE/Qb7ega7JD+aZuOAE50V+PdlFjO2blZyNcfxosEYyDxorv0zZN
7ofKmIEECXpMIZ0eOexIPn0BS5p8DrN3PZhN8TzrNe0IRZtB2WCR2DJqhziBFfLnK3GJQP/yMh2T
4aNH75La8+tiZQSl5dp1M2ytyBDr2pg4K0dyXAOUajaX1dmNTSbjcW6zCmhp/wZ9bidaFuMUhMtN
JP0PMjSTw8/Ft5yIQINYTgFI27eZ8rNGvMztwEyyKcR8j+FGLgkUSjaXFbqThvm3M7W65X9/R2zg
Lp84U1wbI+WXDYagMWCq0wAn67LtNUtSiazHoDjRXzfu+FfdespKhn5TV+4v/fI+IJFsinxQ/hN6
x9InGyY3HuGE/fnD/urBYs7Lh2wSIaLj6LMd/cuyVBK+BSZEb7ds9vZeFDlEX7Twh9gccOaUmQUn
uN5bpPntoqkkSsSqX2QLDEJKWMy5T5weRntiJ17//MKsfy8jDicpwpg9/keB9+XIH7mBYQyQzrdS
QP/GDNDddrJ0FliQHfw/wMKq4zQLmkqVCcKPjDA4QjpcFc+7rSB4XGFGmWEJBPO7Z0Bgys1gNZUK
n+BM7VFv/BYeQDsv46Iq18NYuFckeZ6n2JI3MOTKPY7UYZVqumSimnuftn2N3WcRmrM8xW6ub/78
dn1uhq83SeAFiOcs22ardv91CokF8w/Lr0YUL9pqEKvJmw5JxQQJNSrsrzBfjI68j2vSnMTgKhbd
9ISsOEICV+zdGFKgTZcvaMedjYydHjHk89oMyFHUy3VVweQym5SAwXF6Mg33JbZ79pqIjUU0/qZr
HWZWBawNXQ0+GqQ9yyT2PBSxyT0YTx2cdPTdZpC3EARTLGgis4qb9D4o2aBcY+pcdbhq8YakJ9qN
d0ze06Wpq0EnrHKgyc1znNxMFmGQMtZwO7BTI4xfW3ndL4VdfjoksKXesKvM4Bq+nEAWEB8RrMIM
bXWHNkujLbCjOUfgKEwUTQhQRN/EiFWhVWh93C6SOMlXql/k5fANgyS6iUd+tVN0n0GvXUM+ppUp
zGVuf7pWFa8C+QxrPjqOxGMmnoBEOt8gXF7CdOsASGQTJGCtXtA4tbZ+bNxI7RDdIZ++Fi1ZPQ0d
o2FKwn1iFleMSEnIkkiGRlJAkiqo1y65J/nBi6p5NbsjpI8QnF9cgKtvCRaJPfZrqzWvysladJXL
WSfC55bGMx0dvAMjYxo+tERfjpzVSi19TLqRti7NwiFA3AjzL4kNQlGtZNyWqagIIn0PWwN5GQ3T
MvHqjVVy9VL9xGGO1ov2qDvBR2+km6H6jiiNstlECiGnZoUW6Tl1obxVoz0v7Dr4lkt0izwwi5bF
kW4mt1xGkAFC9EffC8l5qgbshK3GrNTRf+A4eNKR7e20iNDTTMm9TdEgXcxiOPOpvq94cOKpfEqV
gLa2r/BwPOiKxt4MN+hGQXcPTP+R6b0DDT244Itm0sPzZdfZajBpLY0I6JcZcQv7SXjySp95ozA3
9qRu+hxkdzS8mR00cNcar7w8m6lINrSkiE2M3XLB89rBXlkkaVpuugA9p6E9dPYApqMm6CvEw4kd
0lgmTAKNmJyrKL6dJiaKNEjsBZEtb+gmV9WIiDDuwNZUQNHWBp7ipdu0dCrlM+YCW3bfbBtMp+W0
zw2LEdEoBEL1xxYJyAoQ1WNjRG/V6D2107ynFFvTWi42NfGti7rfN1X9EWVMWQo5PEe5Tv++93cu
OvNV2Qz2wskhsQYgShqhCZJPVPO36HFUExXDeQlxWIABoOPk3GM7KBJi4oYwPMe8goOUV0Yyo5Fx
9Yc8GmKVb9oz18RSORvtwq+CZeH3427qefk4VzOcrnm9I0VBT+pzWnnltjNZHwZ3fvExBD24xRNB
yDjcEcAzrWXsELyUWvLs2A6ISSo4yDpURp37jROpBHgSnWBF3vRaiOhNBNOdZ+S7pq6cJzuRzKzm
bptUUb+WueG9FycdFfvHUJQVJtwZSCxH5SO9ywMqWG2pCQTJPXrevdHq3a4MNf2m6cxp2ZW689AR
BcxJV18OUd8y/uKwmLXug6EWItYN7d5OwMgyZ/M+9ZjRuZsmH428DdskXbmCyO7Mqt0XB1OWbaKN
TUzjyrereRkIwnfGRDbLGN7dMTRG+2lwBCESiCSMPiGNBKnuDjiOto4gVL8CRjpqQxo/NFPsHa2+
apYSK+ur3jQ88C0+2XTW8quOpKoJVeO175HTEwbt7URS85Wvdc8dqS5HrKAvdZMZyDts/c6LG3sp
BfRgGV55SWSeY1N015qjTxsUmI+UCSjg1ac3GdN7wHDl2mZ0cAOMzaF4T55I3axf8wiNIZu8gPWU
grTz8m8IO4GPdckxmyCOs59mB0cwLYVhZt7CF1s3XDuQpv20Rhur7bPQ+Kid4kB+p/MgHJJ/VImB
VtnCizRni442sBu29WHUhvY4Cbs9olKyUkHda9p3E8vvfdeN1rqQFvHd1cqpkBVkmVc8NFaX3rZZ
u0Znlm3wMYBrtX3tQbPpSOrmY+X7+8Gt5H6CVb6ykC4+9yK5Y5/vv2uGtxN1F5KprDLBzILeBpUt
Ay/XOs1WXG99Q1Y7c8jbgxly64sctPxgh+7NLJtqN2JLXHLLscnFWfGQ+caTXxvxh5MY0wIPg1R4
r+wYVWSCwpQsGXt5WNZD8zB1rAzYx2gyYxN5pmw+5h6rKWbr+rYvy+oQTOAmg9LWtz27G84CsHhm
Ub5PnZkTbacNZMj06UOpaXeXPwc7NqIVGsxVE0ckg+hhd00eZ3ctYClvqyQG2RrMXHxy3I6eFmyH
2OpvTBOdE2d0dCqAUm+E+rOG88BBT6xnEjbFMq8rZZmO/HOuvly+QzKRWfYvf9DOGtoZ20MLNSc+
KUi1qfKc0mvSu/75AklQrHlIDOjS/AXALpJ6qlwqwfR05H6fjqbdNsOigh1pAEoD5M6f9Tz+P//2
//yISxmjoahPWgCPvzNuMHQYN6SyGDfQtkDPT0O/TzNbJ4tLtJwF8Mmk4Dsup+giNajZanTeJFI4
58xp7j0seshWumMVJ166LPKkprUjomUT4RDWKlldixikvS/N5DaoBOedooi3WQURrDXa21pjT7qc
aSWp2peqwGuK+NT12gm9ev2qgVvJ5tImgY8bERdSuhZeqG/54C2XyT3eG+h6Y+bNbx4O2cUwF94D
PNQFLqVhp8H7Wxa6Xz6SUzVMY3lj2I9t1XW3tuPM55TYdU6IjE8lUDxfT08/f0LdU+5IJ3zsC/JV
FpprcZ/7prvXerb90XNJLqmc6BAzw7Diqbniqckh4PrgKJO6bXGkVM3V5cvlr4m+5UccTIeolmx5
bG4YgsEo83lEcZZ8q8IWJBe9hBt8gM+CmcOVSFOPM037vYiFf91UJedu17kPkUQj98gJbbykowWR
9Wj6RNJHU3SfTUo7Pv9ciSp7kjchM4RN6dnRiVMyUM2CGaE5uuajzvSm1BiEuEGMS9yyasjJjfUN
hfWKvO7yrgT5SPOcIy7e1D4D/2hm3GcZcyrHTO9gCugM33pqmKA1KaGlucLy390a0nsUbsQoD6vu
VV5a4tQOj/OlfCB4knaDNcT3VqV0MpqKeCEMYX1ZbsIq+c75l17ZYJAbmzb3VR20R/Bd2ypXtTyj
CQikbBFpbsG3KwR9TbCj/WoisxOtdTPu9a5/tIEC31S9/t02mh/jYGXX05goWaYdnn1BoILsgvh6
QGUIgdrSD1VQ5feGbb5FaVrt7LJPdu5o3fcijl+02iLrszXuENuaK1mPRFsDNf75uxvDag+iIps1
0l3CxaQYnsvsmoTt6GCBtONQ7qd3IsTwW+dUDpcfx6h4/PnPrZJ030x9Zhi1hzXJX/B4B3fkfJlO
wE7rinzN5JNmHgQI9RMjynmdyBKrrKaLFQZlzul9HmBukNoG/oO1Ksqhv0vD4k43BvI3mv6qM3BV
qHyDYp/bS3eSyUvpfjp6OIMyhPDNsTG5iX2yXq1+3WlDfDM61mLOkuTU2qOxNqthfIDgP0K5TSyI
k6F/pkXwTwetKQJE2pb7aZNE7bk5hz5Y2sYKCKJ+vpWJK+/gYexdtT+klguZ/HLV9AK6vHAxTGJq
dq+NSY+XpL9xYczn2TUBjjoM44FX2ue+B8IQl/Sz1IY6BkUZwuGzHkbgBPvSQSJbN6J+snN50xXI
yuyxJIs6w8w326TkZnu7NFDlZPouS+QChIt4HLW0OwEInPC88cCIKA93CV7Su46cL3+Mg6PglO/1
cXy6fIEecvOznYD3cYOhWR3UWbecWL9O2gKgIJy//dQ47ykjft4X5MeRXs7SGIz2iixLNztlyagf
BrqO+64JPrW+PcTDSyssXPOhm++cGKOw17SfeTM517MkBcWJfCjl4XTPmT4/5XYOzsTTCYPh+mem
/sMUp9rrzSfljD7jOVBWyXx1aS9zirMW+gBSOM+aV89Ipp0RwxBKsbTToi3FwbGlszFljK2nNcNN
xCK/Asvd3nLuQHzTCWd/+fFye17+zJg1e28hwkIvEsp9aGnzCppfx7lDjs+I2PlMZPBSFxspQKCi
hUO4IGrrseKZ/vljW/VKaZXfCiHwAocif/hP39HueXSwrl5d9mBr8I1dgPvpSvKxm0lMokd1cjCO
LqOMSASnCeL7+tpShy88uyipWuz4E6dTMjkp9iIElSdYGI+ppVk3MiC/hy4G8VsmyvdK8+xHqZVA
8pPRfhQV6PKuSP757vK3p59rc95kEM+tkUlxahWHn/3jrM4kqaczRn1cikwn8TVtatvhCKImENPY
+ItmyJJ1jjgPDXRRwGrcJgWHjBxk2REfpXEkaftZoOHeWb3pnYq6805jn817LFYnL7ZGFZWTVggo
h282ewW9Ukrhk4mOftCrs9EwXyLeEFMo2Orz5c/MofUPGQEr3QTqJ52a14LhE48T7OtGqwhX7COo
/Gr4MhuUIKVFYFaWEFphFE154xDBtWtGqpCashlSg2Uc6fZ1d6QUvlESi0PedswwAhVy40RnACrS
d6dzOIh/vpCMR3tA9ck5T9gn3Zm+X/rk5dymW4k2LuDEfS9Zq1ZFl6VbHdMSnvbprQRBilFN3eHU
jLdlL4ieZNC/4ijgH6jE08KtnivMvOes0b7rRDIutMzXT5OTYEKtAP9MMdMTqXvFJkptY1E1cc7N
0TFRkc6wKoRFLjmmh53GiAtGZ0f0SuX2a1OJeRcRvYZNqsfJKu+D+SHIrdsmuwWS8ZkVE7ANtXVl
oz0eyHRvYdagPJKUh+lU6wf8EvGpdEND6VQs8s8Qy+YdLslReNUxt2PoTpd5BOY5Vut5Dq5z8k62
Uzw6i4ZO93lmWOLbrkQ6W9W7dNC8F3v8PkLaeij9+HoGabAtsjbbIHieN6Aj2CYNtkIE36ppqaHp
7S/zLoGrXilWwErrMRfUxLIHE4RaPgLJRXTrlZ8G5XVu9OVBp7m7uJwVIq/yIE6nN62T++yDZD0Z
YoSEBEnhLS+jRVfkh6yvnMe0lcl6tsoVnI3+iHm4O+G51arog/YB8pixPxIpTb+QgN70ZnBIXiIM
+4NNkFiMLjhXTVKufbXcaL2Wr/QczVXN/Qg4vxw5ulU8kKN6qZkc73+O8Mx4VZYuYCgfS/UMcIFl
iOFTYVZkefb2tBa0dkke0NZcHvORy/ldixznvhT5lmOocbBbnbLeSgZU5mm4x8bMdnf5tHQxi2OL
yJ6Q3+n+curUZ59Y7JkstyJDOmq0nGgBqqd3zJBVbE4+b9JR5ZCoGyIsy7fLByhm0nrLHomvMNLy
QLuzW//cfucEykoWyLvaQ3dWFM24ni9daJOIsaQZyYjLYpJ8Da/KuP+7fWq6wYnu+lNZ9RlzUPmh
Q+67M0gDP0LquIv9iLDXdmwJMqWSdQDgHYrZ/zGqn2bakAtgLQTM0YI4BCFXHifwfmw7bPJ6/hka
9OHm2JAHeblMl5Hfz1snrCS5FHVLYIf6T4Ehphgd/HAX2db0ht0mWMmgJ/TVlPpr72qbKYr0Qz7G
A4nPyQG6YfasohiLNCvvw8q6G0XcbgkUjDeYiK3nqU+v4slXGOXgoQjngylykmEHIa4wnWtPoV1e
k0yR346uPq0DpDCLrquyKxseFf2OtH3OfmSAj9gQKYNJfvto4jA9xBHojagq/KVUnddLbUELakJz
Tl6An7OKllphbWvzuXIpFoXhNnc419NdXkQPYCqSDTgN54CnvsIyxdvqSvcgJtAyl+9K35v3eCXw
CqjvoONg8e9mKOM6/a8mm9o7SVzcMuTSbkcdxyFtnY6Fh/2Hkq1gOiVI5nlMLPXLmf6ASidu0u0S
WmnR3B1E707HYBARz2ypiydCYYw9QMiB7uZ7EhIR5oRJu8eQnYDvB1hflbmOjYUaysWfrBLWHIgL
8vEyYyXl9OayBV2+iIzf1Bf1ae7QNVaZdYxmF/Z3R4dWlAMlOL3yc9OjQXVLbWNean/84AEZh1Qx
lCs+SoJN6wHATzrf2ufQT8jRdK4RgrZ0dMo3PkXrWhszsMYmYedRnLqvmu1jcEqD+DhjCFgLkjFT
tchb3BEbxZzwkCH8rPmGEWrvIPPvfoKRgGauRtMg9TcNHDLMIShQIwqJJ4huJawzPBJExGuVl/7z
XWQggUPGvK49Ux5UzOe6ZjN6C6g8sbyOH8D8X50k8fGUWj9wGejQtuPuCJN8JehFnYs8JcIyxm+U
RhIAHvwiFGyHJAmLhZECSTam4rm2yaNPfH9c+oPq7ntBvEps41DlRMJkrSwWwcaDUL+i36nMuxR3
dmsSBSweItFezdbwxCL37qWktbAN0brR4x0mwDsfkBMzBrqsJVGr9Ov7pbOL7ZYGp9ADQAhQyR2J
r8hNItx0uL4Ni0I0jkCIj7RL+gAHc2G9a2WrfOThPlMNDYtgTOIe8m+zXR4MkjR8eC+IRQfyS+CJ
LTToFWbuo1uExXDVojup4p1ekoIRdC6FFYP1hU20FXaCrRd0GEj4aYGA+VpqE8HltETZvSOMt4IA
Cb2OYgLVSf4wYoOGWzKtmzr8XvNqibVCFy6hwuOf22VG6y9B1CTk3k1w5uKYqYC8FxYUOtzmBwOJ
bTiG1Fq+uXJ68gd0ZiCidlakcmAFGDjUBvw3Ezg1VDEsTqTQFBrN2wn2stt3+Y7b9h1OWbY0tchY
9Z+G3pn7wUk2fdd5V0AD25CJAofAliQYjLwhEWGhQU8q87LNpG8xsIGs0lEXA3oi6i+hs5J64ZLo
nJHjBnl19PD38jOfdFhPTEdkYpZrrwXhEDO34o5ftBoxkemODssTqUJklzVLZyBvxcjmuyHyOHOZ
/iN1AgbxGYsLzI2trAqgrwidF/7YPXqoJPRAamehoPFxSMgSKDyMMc0hybzlZDcM4JIPit63sEva
7Ui4o8aOpKfuEewxIa65S3gm/46ya1xD1kLzMqXPY2LycZIct9HKfRsU+VPDYGGht8FLS5Nm20/h
h4N/2XYSmtz4cBZJa8jdbEfH2nG+kdjGpC/pt0HmE7o4dmC5zTpZFLT6S9CYVk2ASj2ZGxObO2/E
QFmnuOWBR/5IVD91Xb2Jov7cwWLcz3s995+KxME6UBBZAkFK24I9chcRZ7jAyXdU3Z9TXO4mWXUr
xrNHpy6eLQJgJ3N6pRFXGTGB47FcGXZCstmUPYXF8GEkIxRur3tP7fjRUo1zjIHhxgemVgEAQ5Bf
5JtENw6NkbymMpy21jQzqeOjx4vebQttPI1p/MFMC97nd/WsDGyIfqjha7GyF5bMEC996mPfTLY1
7VrS235EucdoqGv28Ti9i6T+3keCkIugZy4HumUx9ChSzUjTVmEZnMDFEX3sJ0zwZIq5kAXNLaZt
KlCfj4n9MKJ1IlxpWDtt/apjN+lnHD1Unc9p29ZQRdo7uwj2/hil91NJWp0TvDZhT4y6rt8WdgW3
fPzhVhuv9vC0G4gqpONk6gSa4q/LX/WJI5GfWpswIwQWwERklPeA0BcchqJlkpfzKqRwMarw3tHg
CIYRG9UkMmW8U72YuHhsWgByfmW8aam/jQQpJF2eXLlpTH6ROe8Du3z3o4bwZotJXxXZvaonPFid
4d7062Zr5sUd9Xu57lVmVjZRnks6ORs+HgaenhPhK7BXbFD91uiLbzze8LAhkPgj0YI0kt0lNIlr
25P5HhfM6743o3fI8g11MBI3rUmA5utYkzHizVDDjEa1VhhQLb3wHemvWGkdgX7g6b6NZuetukp/
6YWbkPVVr6tcY+9ikBZrZUSwYbazpXc06eKsuiR9NTM3O8Rl+d7p+9jKoaelWUe37HMw4VRIUeOV
6zwGZSQo9gn2laAneNQ0OTd1Y7cbdfrhg7WxIiZgdItsCtQEN1v2qB/G3DKIKyv2Q5k1646J0YLw
W4IFUV0wSCoFB/v0Oq4xyUUWC1OSjeiU1XSOviTebHEfMlZagTLdzjAfUc7eSYddtLbNbaZn2C/Z
kzHupKZN43Z6mGCLLhAh43/4RuAdWJPShovQNNdRmxBkRB9pVZPD3erKLVqI9tilMFWL2Em2IyLN
NWEC3AZicq/T4Npo7R86XnVspA6fzEAe26CRsVg2D0Vn7Su8ajgoeNeUm2fl79btbpd51afjp28l
QeuvMobuQNFMdlE2HcqIiPIuHTU8WdQbaew8oighAJhgTSh1zToQgq4AveMm8Nahqz2ykUCLM0as
ST0VTNvt6qrWbkXLAMbPdJ1BWyLRpPuviTS1VROpvAMmwx7pCF6Tvom4b7CGJzTA9drY9rH9RhzR
kvRSjjw8FdJ12e1oxLoIpqp5It9YkEseBcwkGV2Ktt3GZsmoc+R1cLL7b47OYzlyXAuiX8QIerOt
YrG8vO0NQy2pCXrQE/j6OTWbF2+cWlKRwDWZJ++kgX1DQ9lebBz1UYbJ3Srqb59B5NBhKiYaQG0D
htXrlL/12B1EaOstoKvPviASpnfSfUQXqRmJs8LGWmeS8lIEzi8m9124wpKUUAkTR4ttZ5Bti/n1
IUPtuXWju7xazIuA8bljDICgIfL2XZASAm6A1JqNuM/74Wx6Xbgbx3Vvjt0B0GF0roz66svKuVfr
uNdcgYyNhwfmbEe++2kryIVOSETaFYYgm0euv5M17OY5vDjl0hxpGkVcGqm1Td3igkjqsSBjj1LX
2s/ZfINDS4d4nT9A1eazzsJrxLduzmV26Ml1M0B0wPJgZFcrrKsg/S7j2OpEeOshaIgQqwRy7W78
A/lzk3r0m05QsRmJgLlktX3KswqCbAeZccke3RBPRR/4ZwyrIhllfyHWqtytqN02/N637YrVTE+Y
UI1y+SnseBEGE52cYNPGny6LV4CsM/+wEQWaA3V740xRMhSy2zhRpY41EeIYd4pEd8XDakdqY7ry
5BW9f8iimbGG+betHLICJdM5XbFltWf0Xk5NkNsQvQ2aXwTB6X+bgfmEhcCwNAjkJRU7UR1EE1Ku
tjrqHuubUEar7BylmLkJKMF1ktV8voHaTYv1s2CQSqLZvEQF2T/VkP+aqfVQGqaxd1r21aKg8HPH
lBbn5mjszPc1ohxwFY8qsJxBmy7qRUq+ntUtQMX0qDs0OERqs04Z7gYBVKmYeg5dqbhgARsbMI8P
CzcghnRuld63Pt1GHLnV00OXa/IZKf0lrTA+C/mCWvrS6ojkJqpBsGGUNrh4WI9sROgojI5Gti3Z
1MWG/ZPJ8iu04TyNSAfR3TMhUjRKcwHdk3g3YCpznQx0/bANzTe5mAAeovySTfjCozno4xVqLJny
ZbP35TrBVHgFsL0+NS9M6N4A/Fyh5GYjdX/qPY4CZ6dPN+0qmxsUCz1yja8Qazcn5XAuIE6KYDL3
Yc/UHz9xbZkWdlL7tQdzy3a1oMS0OXrRogK2IcaTLFLAmlg46w/bqF+ynFy0kZRsT3yjH3qnpkcw
tSOL6uLeRIdu7laPFswEdKdB+m7PTb+XlQIasMjN4I7Iwur8U/lEMt8w7KfWWB8zj9bDh1eAm1/E
TKHakCsH6J+5G2m74hsSGdd+C3V//VKWleSRUyG606R7uxBI3Ym/bFKAgIiDt1C8AE7TaRQL8c5c
kQeKUspXc3iqqvRsZPVnJe/Ncfw0mMNhjNMj7QFmucqzGbDQjDq3sqblvN0PFikzVZCfspF8vqzH
J1IHIwUGpMZmXBkwLwOyJb9lKs9zUGRDvmOf1x3s4W+o7RnyMbjIa9cSDFNYxEXVAbpNlra3JZlz
sl0NY6LI9n6Q0rRITM5DAGbYGYjJ63zgjUN4NHzv02Zjuy3ZBsUrOa7wHD5MhzTBcV7vparLzVqv
5AakFe2F7/KAgHMWOddI7mCsl+LF5pK9XTdMTL2nhkfp0C08kIxFP/y2dBMnBdhZeO1TL9yFGRIc
Kh88w+w9rbY3b8mcqQ/coQk58HFrqvuiKRPDW9rr6s+X1UpNcump62hOAIbZTHA0BIp0CsRt8MUG
WAbzQeQjUTEWMW/EQYw0HfPVqZnTz/27pUiyx242SHGO0FGTvrtADFCwMiy8uE3AhcDGSI8GXDCR
7fphfB9dUpiG8G9uR591hpwkKCLy6TN7S8RTzzp3OXh9LrdRjk/baqCszc7fiWjQUo8pk1NFt2lU
p6z+YLrmXJ1h5hkEBE1YF45+Ye0dTtOrN3ZXL7o3+lSeRtv953UvJVXrocfmww2Ih7VJmQNNvko6
2xuOMKzyLdmiJDjFQRaiY4JuyPx+SYxiJTWzGczEMrLL1Ew/LtabTf5VtnjxOIKW2JPWmx3mCTZP
2MlQ6Iq0G1kpwvywjJXrsCGr1MY2VUXVGDdHT5WAgwv2WB2vHhUGWVkI3BFeRRqVl/haAY8lk730
m05OWLfZamrEfXnnIABzCfgcTe+fYaEL9eZVbaa1CeLb30Iwe4jMX+no+ZjdMg4tf4UkUVQH7rf1
4jnZX/Yp8BBb+yLc74F8l012+3q2yohhssA9uKmzBWG/1dAHt+ZQcEiSfYqSyHmoQ0i6C4ISdi/z
Z5r14ryMntyNq2BDZPIIIOBgulds56EjArTiXxxqBAsdSdAq2nmXfqzsJHXAiXZksrap8W9mg7Il
oYEzFK7aaV7KD3Nln9VTdoK70/dl6f7AeLYSc2LY3AlxKEen3sDK+F0L6pdQEr4dpct2VPUregZi
kgf/r+FB9F6sN+8WVRyZ0ru954D4CyMOG3CG47K3hImjjj+fqyg7iNvoWdic8+4a1bE5UfTmFdWo
jTU0yPJ67yyKHcJi87o2T6rAlhs1RkyHyKnfDReS9fi38/Xb8qg0l4wkgAhZOXXfJ0LSbgtDkyOO
X75ZGdT+K+t5TkAyZye5jInpmEaS2w6DGNkec+tjmiHpABTD/+U0JNt3XMja+AOWrdtEHQDk//+H
vED025DodujH+MiAJXo5Th8QATx6UoJfr2vkLpaH9JAdgmSs7fnzL0p9WKkW+Vi8ozxMpMr1sj94
47IcHDQtt4pqA0z6Qk3GYcVoI5jA7plwz3zWhF2kGDzp9Z1pPHMd+ziYXObtQEm6NCqxB39JGOqV
S0Yda9V90iwFYyELYJ4FXwhZCfsHBuy28zwpyVbuUOfhGwpCI/BNZsp3422jDwMzp8AZTzrq+RKF
2yepde2J7Wtuh3dTEHM4pQRu5Z0Jmi5KuQ1qC4p9TeTVTS7ZG1y/LSZnRNR/Wjj4O7fvs7gtyAQI
eO8WkV4IK/xqIMVuBPueG7VxA/+KD8lgHHtchHXfhi468iLfNbSYW8nbZi7m3vR0CckxeDJtqdEc
670jrVvJxgXqmkDYJvHjWLegcdG9Ts2TZk6cMIUDlF+TIO1Vb/nU3pHfIGK0lq+e6cVzraIndA00
PEtxVC5azhIkHhMODK19a46UNtQU8NvCR99R+2XXVw5dsSPmpKnbf0W3Ogxm1gCJ5x8Jn4a4wnbb
9cRdcm5QPtXUYJi0AmD5Ez0Xid1j81KMh46t+BPRA2/EU7nbVKAGnALCX1OmeUCyt5ZDOlPeBMHm
1gGS4VtdLW2+sgud93Y/otrK3P1azXZcjCyaZ3y37BEpADG9501LUeEj7fL1bmXFta2njBCBVcWd
MZFeF4VfLKRLZR8KIIwwuqKHqOL/GFoB483KC/pOdjuFjH09URnDrG+oYm3s6Moznns5yB1hGg9G
L9+h5nCOrnYZt23xp04FocEOrB5dHWSafg/F3Yy2fLOSj01GL7sFxGX5zGNXVdO5smsBL8N6JYnk
X7QQNbmG4aauoCGOrRU33B2uY19UDfB15o4KswL3dS6jjYyCP8Y4wvzIng2xjBdbMHedcvsxmxkG
u5a6GqFyE6NHOpXO05EndMAOH1QHWtVgR9RKlXUwhjkXd6CZIfuZn9MCXdiDfLotm/UizHLa2/jo
5l7sioDE99XjgpHdYz/oJ20DMu+G4WA7Pj2JGlmPCe8JrgMmqJQCf3FcBoMtSaxr68xUjestIrDi
7mRaTGruQYLPP5tIPHUlwRBPH4qJ2ZSRA9H5l6EjKBnx8wp1I5UHhWEHG7W1FyaARi8YhuffQJv9
M4uV10j2KVSjUMeBYR3sYGSLmN9NCLvOneW9Dj26yYHyO67DWzptwag8704DjaNXR3mMDPdc9B7p
xOyNbvYPuUtd299Zy5TuaYVixAoQt5aAqROUrr3DRTxkLItbXQQsN8Ndmds2DB4m587g/NOTF4KA
RBAjKfSLEm5lKbMHlZMcCDuU8Vs0gu427KRyfbIHPBIx1uBxyVzBXNgoTzkXLqeDkZSYgRJPfJbo
zI2oebYjtD9p5lSHYQof28aOXY9GTkZTl4zF8m5WpBtMY/NjQdbb+hDyEUWLA9UhfRcGlikwDg3f
y14sBjUrIp+jG7K/mMunNIeBVYw99/04QtcEA7eGXPDFGNTsFy2kSGUPhdpAWM6oTgdIkSQitrZi
SK+q8I5tRGIq3nsnROwa2FV5qeo6KcrIQZ0GR6IdcH7Q2n8NGcU94oixmdtjE04Ht0sxGasmXlpv
2iJJYV5ZSLXvImbhk5FJZtJkbixTRNomOAi8FBzl3sFVjMj8KmwYMyjnjD702TDtXZGWziNlw5kF
MuEdvffe1gEp6Tp8rWxUtYav6SQY8cLon0/ZZH3Mdf1a+VyOPTCw3g+zbdGu2c4c+HbI2FAbN59/
RTdl+LBhwXvKO1eYCuJOdioOPdSYIfu7xOwxNmlRTOSAMmByR+9LE7V7xpN/6AJDUVxbD8ioGJeS
kU1Isv9Lst5TFPEJlQsbIQwjuTGcK7mJKKLvq2D59pHhI+V0zt08oYXlo+mD3NkTW0DCdWUsO0I5
9kqXD6nrPY0BRKnKXNsdPxUCtA7CLtJ8BkjNDUBFAsIgelpWtkJpluMZF/q16gFgzVnEvFjouDfr
ESOqTf/v37ROkY+UUj1MRJ+cV01WdmQnVjD4TAUa+yxa/1FPyxZtwrKnT8iTCBJZZ8M8cGYF6ged
K9qNdyqo+SEKkA1IDtfSQggPpFq/jCl2dk6Wt2V2wLHg/ketZsYkl3g7mVoHc0FLHxnjQ1Z8lxUt
mT8fCimOopyLV0ToV+kxx++KdkeYob2fiMA4DhOwHRqNkHAwHtQOO/SzHv2kBByyKebmxKjafqA6
IcOmmp9chrnYO/Xynvv2RUch1W2TyvNcX9vVyUjgrvfSTINjngok/BBhkG7FBeU7N6PzxqMk8Dln
bwuIFZk7a9wIWR6X3px3BV9j+c0qdnxZKaJDQBgCCN9FsHaYzE33WEp9x4tq3nchL6c36/xcRY+D
2T1jhKZb6jlHhvIuZKvLHChTZ8C8z6of7DukMceAqWk+mv8oIa4KEjFnnuXGEFjLjasyC6dHP57A
OWIEWQA72ezQosDaTmFpHVbhMcqxhP8Shulr1mDM1uP6Qf5xlvDQs6Efzdgw24MiyycdrY7Mj2Az
9YaxnbASt9nRzJfhjKftsfGYmQSlqY+NQBg7FMFnS4npzMbjqgAOUxAkdWul+6zg3XYHjfBE8OYI
SbC46rZYov5RFkTx4EUvPYp52qPoLbSbjK81xY7RfaR2w1BwdJLSQRehdHechqCMVySwTH5XEMoA
XwzAc15DqT2WoZEYSOIBFlM4EJIuhY+UQQYUbkZMk56fsfls3di/heXScYA6qGFmkp2NPjAin0FO
AN/1gEgYodxWtPPf0J9JDTAYhzqye+dx/jPMn2wE3C89PTi9W6Oc8eyztL+IzlUJJiZ2T4F3YZjY
x5QK3wFk4Q3bmp8ZnQNaFBqEJjOfQ0seEMLQQAV+uTG5IWfIR9FESLpNAHRfd8e1bH9k6T43TPDO
hhcmY1A9usTUPwzT1UXOFbOzfqzB+G++F9WrS7UCiduQzddvRQqzL3cqzDe5eIDQBSVlztoTGKNl
jgi7RbXmux5fKn9aWZyyx2FJvRbzeKuM2CNAK/TX4csnY/DBWOjLdGnzn1b0TF4yAbISgbR2vqj+
qq7cg/fml2d00IQEARs9Hf2QEjqc9fM95lYeO4pnzX47U8M7YoIHvx7ExvOQmXS0jydQ8/T7OkQK
PmMGzBfjiHH3vVV3k2wJ+XGJR/Fl8JXaFQLr/E+b+o+YdjiAVrxDdNxq68ii2AaNfmGVmp1y8s2U
kUOT8Ww0o39z3yv3VTPxGLNlSCIP1CviiJeu/LqZo24qekfub1unbKy+cbofq/FWEdUg8nvMQX4O
drAWPHKLdC5VF1zIBHeOwBg26TBLRh+DSDCt3RV+i+MtbOytq8ItD7O3r8bxAd1SHMo24bu0EieE
MUjNnihr/c2Qe8AYzM3zhl8Q86LChxA0lIciHScE6RH+POzYeMfPAeiXnS8lcxX3U/oj4dSyLZnM
1ntKg2zruIYVKzvYE7PQJq7s0GKU7fy8duUtUjWpBmbD6C3/tjlrkWiU6oCLbGBFI55c0gqOVo5B
PM+4CxUX3HZ28nuwErGbs/6ejWezNIuXwfgykB5vyCq5RksAXXINHGLfKnqhltgcc5pggLX8AbUy
uR+r6a7UisUG69xtY5ri6N2yeNK1O3Eq4kSI82JewULUz33+rEMWLnbN+kKPbBmj6NxktQEDCt6k
ZRpPjLJE4pjTK1lPAwt6dXWHyrgnZZ19etLMXO7lcmBhwq6nAUDE+k6wm+gGQolWJ2o/jOLJ0TYP
0V0fXot8YlR2dMALRwwp9q7NU4ig0HPWW8Y70hWKg1+oBqDikVEEhNOIKucyra2TGPwPEEZsmet5
Fyh3plOnSsYOlpXh1TPY1JlFmMVecTOjk3AYt8GXYar2RD7LeeqD56hUbezK8SutrBPKM70LjX7c
zcWLHRYeWiGHHyIKtsQopC+9yq+6qO96jYdlWGo+XmQyzdgYp3pCBc8D/g980nAmxu21DoW3h4nx
x0agERuWxk1d6yQlMonQnK8ADPy2LVxktWY4M8ph1y2W5oParqSPByFTSONyW3zbDvoTpnj3MmBB
QUzGyRsYfTuKpZ5bvLEYowXS83Jhxn43Gf4bE5oqYYFO3W69BsuvRFHqV/UpJCZxM9HV7yczu8uy
g6dIYK0skwiOgfDt8KbYrQwEYgTRi7LiB0IopumJaDD4EZxEKDtEyyOmI6ZdOpJI9zsvGN9YK+ZJ
Ken1FXmAAHkEEUuiG8c9p8gzaLTQzw6ju77SU8Uw8BeMgyRkFJ71byyDC1u0O6dXrwSrmHurZWmC
RZAnHoBoQ1LILuUt3EbosqGwb12h200/0v97rmMeBgbHc5cx7XAloKrVfIZa8eXP6q5qg4vCEU2m
48aWIadO7r04hXcKpuzLQk50CipOQ0OOQKSr+6iU+7GgcjFnZsQIhF78okLG2TE3MdsO9iJ3gkHu
yy7audZ5clu5J9Hq4rjOe15ZV2L+llldZCcf9ERGTd8DEtPFLtUCNLMqHuChZrvKru7EBNeuAkkF
evDiwTtmYseC3jDQ5SpEo5Yt/gzomzvQKkjq6fHZBF1zPT9Mq9vsYXyg04VupT2irfx1HXZUgPzs
GmFvvjIvjtonwBYsT5tHlPqP4O//FG+Fyb9tZvoxyIPX0l/VfpXdAUpAfTI1CJcIXXUcmMVJwkud
ZbQv8XVhkcWNa2fhlx5tSR60VTLMg31mh892oB9VVPybIRCABJyvuTB3EUADH0GrMMIHuwh0XISs
a1NfYK4uGZcbZhU3/dvNt9yBwtkwc+AN6NyX0q2cTU5gG0+eep+s9TLi65kcL0N3biO14AIn63Oj
W/Dit0wSKA0xZyCv51ocW1iFbGLGXWDQWLr1cBhE8Q+BCJkuQpPKOeCR7sy3DkeycPqz0WDxRAxH
8VRkbzCkmCgPE6LE+XtQjyBn9x7r7Ik9cGn6jE8af1cIQiOYTxMQheOyFSC66vhWtuKBfRX2rDf9
m2OvZARa981ow9q3MrWRHVbZ6CbmmVE1MXZ6/fZXfgxTd/xgqseR1HksxdTWFj95iHNIYA1mPsez
IOlEzSH6JOkh22vShoIWDpWYHhc3RZMygfJRJ5up44jgKw31fpDjR1ExniX278Or+39m9hCEC/3A
SKipLROr9OLKRbsUlf7jMMyv5Wq9e6DuN0tf0b7l5w6xhJGnH2GQ/TZe5yW8eic8nucpQJDYR69t
mhMuyNQFpNhtUZ9GzNtQzdr3pr18NzneYcaYdWe8tyvXoZky/kboiD8/R/VuQQHKNC5afjVOWIhd
R15cngfnmUsZva5167XLAJ1L/670t8hBjxPMSt0sRzalKD64huHm+/gjAFZ+EXICHK9KL10f/PSw
l2LXXM+L5+dJL4rvJjR/GVz9KaLqyLZYEHKLukGu1zTJW/dfm6E8Z/3OOjV94u6VqHplx5gRCVDf
7N3Wu9b4TUfPviWXbErfH7b05yyIMX4ZGSuSyKZPDnaFKnYN2zb31jzrEpftyGifKMj9sHyWeYNG
U2f7EMH9NlNj0rMfjm8fgdPZr5k9v07F8OXW2Tc6pGQu+vusFdFNjHzwI2YG0vmXjhlzwMw5hmv6
fHtKi85/mNU/AA3IxMboqqmFFXBRovJgH8/j+2rgXAdCBkbZ5tbjkKxW3hWvZDDfVTscvo8+JHES
XPJyQ1TfW1CIB7wDyGiwHTdIfV7dfgLRzPQ58IuVsSyud1IiGSsptY1wrbBEyl+6EHEl2woC96pw
M9g20wSf6YEmcIoEGgzCzIY3SzkTGoSChiE4YjxLvOYWuFdK96c5X/zdSh7c0Ra/DFPetO//kInH
hpNxGibdbYo8kz0KuAR1mYLiF2Htn8ZmlLPCBG2m8kdzs21NEd2TOyt2focv9ZZxhROLVDoh7vni
9+HiQ4lOK5Kpaccci58gy+O82hk3A+fM0KRr1MZzh9+uECdNvDPijMc8oAdYouxPmvqv7qMbmTfC
5d8An+le5wB7XDc6FtU6xH4OkbQWmPm7WWCu92371uJsqP0Yg1jpP80SOZGGDyXTrS/AUSP5PiPY
jIcCaUIKU4AdLmLCAXLsoDgrZ+PaK+DGWgNsbew7OAQQXXPvfRpZqEfG7UpEtzFhv+Kha8/k7+aH
6sH3MJ6ncmHJBR4V3vwiLY9lAcWXQ35YnDscxgSPZHHaUs1O8z5Q7aFylLVhcSNFeZyBzzYy42dq
VkAhEYmMoHniBX30apY/XUdDbHetwfHrJYH9hJDAO1tiugsW88o/6NjfDT0SlIxYrNK8TwkBkEWt
KKTnKtZA9EfS/uDI8wnXH3BaGI0Nf62wJ7iPSjwBKBF303RuPdqrhddnT/bEHfmG9iE3i7geuZ9r
VXkbCm8XhLr/K1Pz2TKqr5bDmv2Y9bxgk9o4PiTstG2/Oul+RM1B9mDOchJz4sJb/0A6AS0zog1R
KZobAFFXVd9mfyXpEZau+7OnA3gS7JFy8yMIlsMQqaTKEMXQeR6sTBaPbjF/FaSqAkYUv6kuntvC
cdm6Ose+Nkfm4TMyLqTYG7Pe20vaPhjed2BV3+HoXGfHiM1bFKVVIvy1bL1HFxqclif67esiS9I1
GiXi2kjhPmc1UQx0AVbATdFBDUwkO7lgnk61bcoDXrF8h/b91VqgOwyOf3Tm6TaLPimGMo3TXaap
c+8i9L0lbu9dYFuJZGems+Zs4aDimE5PXXRhphm1Mj+Udn3fO3zz9TCENMLDFw8gfooqAdb27Xm9
YlZG8zra5bGVzNo7kLglY9jIn386Ym9YrLNZ4WhnY3AKlHVlOM7+VeUsQfsW+xCZ8KOLGzjT1Utl
Fwnyotd6pu8o5xm/NAnKu3qMtgLTM0udIDs6dv6uzGN+2673wvQ2N8/NRuYZ6xujMjdFR/caEhA6
G8gjgctlG8tary7HP2q09SsX2cViQlI64dYYEPkQfkqApENANNk6xFuv7bkTp9pdsr2ccLkoR94+
6YZAJdM/qwGws2WTblc0mHq9iTxdZzW3eKPuvBBhLlMDeSqXa63ad9M3zBMS2zugO+DfPPnsE3V3
XExUqsyiMBupNxGwOEWAuuymnLAoUpQIdLxlBxdriW4MXTUa1XOUedEh99ojEfNpjGE3jcl4/MxN
VMxOZgi2uN6jGlnLpC3R4V33oOVtqM7X3YweWPCQkj+QCPjy0jh7ZYXSqnubui+/8e4nnH3JNMCA
zsPh5IJpQB+WX1w9wvBybGengvqeCZNBjWKiVWPcEUt04YcJgABNGOsBTazr4q5bDdmEnek3CoF9
GPZyT2OM2rDGydT4c+IOPS8yHk38F2IT2brg5DVescRxomVi2Vq4I3cBiW8jFAlElGenw5PppRkj
7Mba11m1rev0ju6xSNKAZM6Oe7+ybwaVNt1Dtzqzmx4Jslg/7aLFlXUS49QRyoWRiSHW1ncsQSTM
+FVZ86/ZEBfOoUd7qdQL0V47FBqErpQxnxDXvNs9Wql70r157Ufqz6gt9zjaCS1eHb4prDmmZqh1
09KukoXG7EOaINvp6uCd4CgebnWGX8Qyk7hWSxC6hv9ZMkBgKGUidS/OtyxjBH7RvQRihIKiezRI
A9s75XOwznQ/jFJ36CMebDlDFPG7P70enwiumtnfrSgPtdrNyuTnda4+oYpMHwqJgIT5gDVenTUk
D7eFF9Sbh5nUr9cJpPkun7W+cpO+LyF5h7NPwuIaVWdvwayheLG1EPu2JI6usKlSuF6QOLnuXi/t
tA0Nvrgoy/uqRWCXVhw/iARXiVsl9FxFRLOTbTP5qoy6ROoVXUggRT8cEpDZWBcVik+jR9Hqmvw4
WOJahjNU3bxaYV2/caw+B0PvbBQf5eptykLLvaAlYftGuch/VkL101HBYDPfrSmK0GB17pwh241B
jmwhcMa40DW6QQqglFRliBQ8IgxZe3KwzkX0CVCO/jUaHWoX/gSy7d/MkL0alMsydjN2PcNDGUAH
CwQ7TYZ3ydCnNycGbw/MwdOaZ+nWE3B2tOqCU5jhKWvDy3qDY84eu8tF+E9hM4J4rDqq4rR98ZZJ
IjyHCt5Ty6+RE25mazlG/jf+Iuzs0JniII/eGIrf/KILirQe90hHgPo6hwwcquHRzjF6hJH+a90k
yl3XRzxPhKnqHI4cW3+ILK64tJn10L1xlFdUXbnF6fbItLe9XwNCyk3mSBYXFHGYPKOszve54sUr
8lcLMFS3nEOFatseeyyolJKN65/S6e9gRMtFWSEpw/4/Sh8W904DO0r6x1Dyi1ESo9Bkl2+9sC9V
aDDyvTnkzP6kxAu0wOwO/TTvDT7eVWBKQNyO5okQT6AU/OU4wHfPZl7QrJvt69yGEPjIFWpxvtA5
FhuzL+0jCKcka/CSgnW444iNjjIMciYpFT4ZaqaNXzLIJfx5Qj9T0raEwctQi2DTEwGDdORq+5o9
gJHtoGUXEA0G4B0cYUM6/RtkuO6IxXwNDYQVFbJZ/nDFs+dBwwGmZOz9QT+nEPIi16KSrO5yBG8x
VUCNkIMG2GvN7xCJ07gaX7OJqjJc+i7G6khxa33Bjuo2fmtf/QZTtGxuZgr246Ii2nxN5ZG9wlB6
1OTFbYdUvfmVrumreTGkYg60Ms5ACMd9pC9Z5xdb6bUBc5Pz3AzIbFuNkj7r/ho1lJxwWb/hkf4w
k0YU5bjbcEzNrQaQeVLwPyJtPkhs8LnZflhWx5Guk84NfkoDwSrSrRYW3sI0HAWA3dYDxdVpqifO
ypS0OFQxes5/qjUFWzynf0Mn4m/g2nancd4wgL5yNtX3LIDjUbqAm8rmDl0D/QTryCzEWaf5pQ09
9Y2BmDhJ02kryVzHJ9qQ7b3CwTKt7NlXwj44Nz9OHw4GdlJGOqSVINUBE7rpQC5ZpZltse+z+E3p
yOG4Ddhnma3qne4Q0Oc7Z/H9QzCM1zQtvV1uUhOX3fjkGx0lheIMXtwHwEPkionfMCzeZZR46wK3
YhMEYKDKn95snwsxVowKqt9iGdaNkZp3vlfg1/dOPJ77qLUfpnb4GhlxqOZPySZqXcvd2I538zy/
3JD5+Aku1A4PTbZ8lGhDp8lkFujfh7N9JO+airULrtktma/Ln29mnLaiWTYqHHLt7CPwlNuwmT58
B8NObdSf62oxzQjCb9voYpR0JDBnpwz1jdFViSi7uDY1ehZcc1ZvXIQ9rltCCJ6t+W+38IrlYs82
9qMcjMcShaDNFNptXyHyHxFFUkeSP6Fa58QqOl7yrCVAxws2Vd2cRgsREI20UWs6LKh8woYmWtVl
nDGIpTkmbcSoDUyB0b0bmifPjH6s1USvr9+N2+pD9a4+emNwxzh8n5KivbE6aoCgYhiB5Gk/GhN/
XAQRy+zq6oB1j7JgqjsidfUvWbfrxFaClRy9G+sve22OdZB1e3WL9MwUJkWroG7zLPKSaRaWQQ9x
Y1X9IQx2QORJERKWFa+l+zdyhsdADWBY2Q/yYnXyKYN/5cI7aZnc8YhTKTkt+kJEXUy03JjHJtGr
mA5UZCoeh23YEzXb98egbKsj4HzipNdhjk13DLZkkX802j6FQbjzb8Dl0IXlUswXI/WuzmSv0DWf
nXKKLq0bPXcT9Ra5G89EHl3smfK3tPjoZ6sBgdnbn2uL8DhLxyRbs4FhPVmSCwM9blb1WJlMrYII
viEZKbFbE/MdWVEcud7GK1A6y1bfBZU8ESH+mrrddQxnZC/YeRg7bpqpJQTHHTjPO0Ysvc9H5djR
YylK2iU/21mZcet7f6dsvmRmv5wnc4UAFTFV+44YVcUQYDMSUBLP9S+w6IdESgS25spOyFLio/Fs
HAba/o+j81hyHMmC4BfBDEAm1JVaFkt2iQusJLRIiIT4+nHMYdd2Zru72CSY4kWEB7kmeqfrcP7t
QQ8jftG5y38wdrT5c4GSzlZX9DvboeuL0tydJxLFE2dP1NkyFwmIKy7j7DEYiHhKSunQnDtH/TJS
+GwY5189L9kiHH5jJfrLFDTNogr2TvtLK/m/1p2y7dQ2j7B6CAbXNbVIBGDVFdrUPWsTVx2Hu3g/
HHrVnJOOQ3Md6TXhsOeyxeFD+UMaD+d8Bq0zodKQbkAHQSUFrRli2LcusSYTQJn6L9XCuEyKdMLx
R1l5j9nGBTvF+dZ8psQiBgMXzbuG1qC9b+A2RyxlQNt+c5w0N8MiQFP/HTBuf2ewCSyRfxEPMRNZ
TjCRs6D7+vYShna20h9hzDpJSru++vmYrnKPVKFZmfGugLVju7y8znrrYw6pRIJXgR9QwmCeaGwt
txGLvEso5ohh5A7mGtDHKKdGj7NAMJTxnZGoizErY+fXGMf8dNjYmA/IwdCuW8tXNwQ1xA8X5gvp
P713yx2DGhQ+uABI51+JJs0o/SRZWQ4G6gFvUJm1l7y3q92Qy1NH9Tx25C0EIxMtaSWMxqSiBc0j
tylWs1jny7mfL0PUnnrEwSsNjquIk+naTADn0iLPnXMiG0wCpqqia8/5gLvNazvqYZO1KaBwYuIg
ABPkxzk9qsnepzFz6op7/Toy5LRpN0JHHCeN6MPBlDMU6HxEODYZL1G3GMWJiyATznm+lzVPCPVd
xJOYAfJl2Q+dvc+bmARWkU0MK9j0kpDMp7YOBUPuHXQxooQ44g04DmpoH+tmOvquAY0la/fxBAuH
fE9gDVjaRvdqxMFrwH0N1i7Fbm4nnytU+TnDiukaZLaSZiC/gDdnsTl6LfSbdGbkE0/1Kxfsndsl
Lzogq808hQaGkXVV2Ucb7Zb8E789TVjm+sKJ0dIxkeEO6IOGgFgessryLdDzSLDN8fQ+sZ/isawP
MrVect9mEuSCgxpL95rQqgQLzhU08OWbzMVN2WnB15ovQNKDN7RaHNBNemwtBpzaRDZnVolxlHcI
WxY5ugwDxKybtczShZqlP0NnOtDR9poq4usMhzmtheGl6gOyZ5LoXGrvw6bgpOExrQkyXAMj+B88
TMVzWgqmUVbHQdk+BG3e7jWhd9i/byIf9LV1vouB4zK57BQDLhX3DyOSJq5Z76lUQh14M7Z5Ind5
xXcBs+a4a6wIDhifPzexR9PCU1TM5X4Kx880nzxuH+9WxEPrzMMHxovrFNegVef23pP2i4xQCYgG
/dC8y7yAUFjVMDHoAqBjpQ85SNeooSkdnZO/8TFT7NArXlo5fXi06+Cb6h7b3EIhtmNn5UcmJr0i
34dmPK1jzVSjHGRE82/6mvJ66E4CYAE+4lEzycSgypsQ0wjhKni3KKw0dngXZV9KXBfbeB4k2tgi
6JYzBmeOem183w/VrQiMq2OrxerPFLHCrZBH3pa/6oL2tC7u2DTbWsjfjts5nlFg9rHns9qAT98E
MSMb2rBvbtgH67ArkMtpnUQRAi5vpavRSn1uAjgTa9DDGw+HZVvPhyz5rEY6lXvJMubzi01cFdiS
oicoWoi4EgHU9LzfNIu8A4e1VZ6y5rh+gNEt8E9cm1ZWpA4DjqM9Hy+w9BHxDXvTYhSiKz6dKVRH
umUg3TymI3pATE/lKskwp3iUdEg53rlE5/EwEWIqwnGnovyJ9ZJy7XYkWdEvJZuxvRiQTu6ASbcp
uBWEWZluYgt8tDI1pwDMSCg4gh9fw551QsSDeO5vqoxq5Pt+3pp2mi1payDbHa43Qh1FE8hVAGMB
V2ZekcO0+dv6WwBFbyoLX8bU9/Arx1jHRHkYrAn7XCOKjbbaU1YZt36kjJ5ItDoASV9ZjI02NSj7
VX1IFuit7WI6syx4LzVjm9Lj2tPpGJm/JPjWuCBFkmhjQuKs3Ybhj1efUGn2WeS6e0y+aHdOcG0j
eq0N96kLlM04nr3X0bhpQ4Hq68fZY+Daj4y8CfSk4ANEUrHw4IvEbFql4X3MAZBMumofwpolt65s
vYqjXF1Gf3qiqT1Z9aO2OVf3DK0Ncz/1cGMNnDMEso6Gi1WtKayd77bhxor41Vz+6oUMQtcXd+/r
XPib1pz3fUC9Kqe4hzo1IMiUBJxEiuivGMmFt8lMqmcu0n7BlVxlIzw1PEFyCqsTU0EmdpC+N+5U
0JpVfrgmrSm5OwExak6OCFwuD3W+U2MCmXvu70ztvCNqPRLwTtdVoGKyXbwndv6R+lV3bAjAJFn0
oyfCz2yYu9xi6Spi/6gnCpLTFpt2BWJvHaZUH89/Wcl01mHyv1LGEQ0fLbMMv0wFLKpPQbiY7qOg
6WBda32NQ3zEMexGSkU3pofHtaJ/c0sfKF6VDFOWeg4brmZeHbMPmEgargMVIH0O7e6I4nqzADZj
LK2QgAl7oYWkt3LwYDvHE6SLKeRahnTTOVbIuS39wiEaXfAmxQr8ed66CHLE9SEu7fs0ISjuflgE
ere1TOdlZH3gqBmsWrcpoXMZ/6Joor4Z1fbIDHRTL6lyE5vBavBAQpvDL9DQeOvjdRkScTe6yVWk
JCABjq4kVxOOpalPpMEO8ImKbR053HrHNFg3znQtWhDDrJQ/8NT/SXemY1iT8bOa+VLWQJJjR+I0
8OSbgWVk68XZn+9hEQLupqjsPTEdaKGSWjAhRHSM3LpBt+MBEowpI5fBqqyZmtFKNyThvYAc12Tk
uxH8qbtwikvlOICffXEKMiCD5qJbaBobWH69lFk4a0Wb6/qzy+XGJN5EQnxbZ8VTZJMvyQfsv17y
a3ftbqINgKn2qS1TnBsNxR5Zmb0XEgGiE3esksMWO/Hz3A3fdmLtXB8bsxTACmYnvKsrLQ5twXMT
+91bY4JPq6nFWIgEGYs1RhkFCcQnoIywSPawdgyYZDg2jClc00H7FI4DmF+LOYPftIAv+5ulGYc2
JcQ+J+u+hIKBJOunjvzHai4s7MVc44AyYJoy7gMcuOumgYmc5uVJAqkoWNE5slfYlNlvRfTHeo/b
venLe4Cnm14Uz4Rn1oVtjCdPV7D34gVflVkrMNiE5nhJWoEg1X7HiCQGpxg4EHzJapYRDvI69R5r
n+hD2T/IgZFGkDFKsQbqDfMs47KdogFZ0Pkoc5WNcSh867XGCk7DLhRDcnjgqIKYL0fRFGh+JDmD
yb3LC3wDygV/e+tdgupBnoavDKnAqoLvm6BU5Ji5Mk0sBQfbKm2YSDA2eJGUgYhIg+HtCaEaVCbi
d2OU3MAH4Te5sCa3yjC+8ePeOfH8PSguoXhW7U2GK5hKQBcTdn0uA+8PbxbbkSz7rS//tQRfNnHp
fFVZiHXaMXdhQ9ikZSGztXktsvApG9WX49VE1doVAuJL49yBSMY3XvP1ITx90xns0c5Kgl1fn2RF
HhVBah1P8CSSQt15E+4JU4c3XRp4avL0bKXg/XL/PplrXC9+/JDyl2UOOu3LxQzFPRMqpUjYhIS7
GDoOKvbTja6i52iqaO+Vr4zQK3pG+2pmeuCzPVZiXic1YT1IAi/FNHT7IaApoNFMxyRT440TZh8j
uaC1TJlbacKOnrcgU+OErDOIiLXEM3EnO8I+NCc76NQ3MkoZgzQOB6RH+1L9jF3dciBH2nCvY8V+
PITJRzd2yJv6aHDV7Fv57uu/jqkh4h91iizWXjLVa7lEvWIB+0fX1i2zjC+43Ks4IOYH3v1jIDk5
L9CLboa47TiHqB/ObGhSD2rT2hPcw7gmeTnhIuwqOi649GGpTObzzPWym9u1x/SI7r2TLZpfcgXP
Dt6Ffsq+a89efjOrU+yHGaiL4Jr19sRAWKy1Cj9aQUCXi8hfH1EXZPjiXjnkNCoL05HXLowUBVW1
BgsxF09e4XZHB8bYKnoLHX4FlYq4s/3qOUyI4FEBvkPcvDmoCgJshltDxPHs9B/4CO6CtxaM20aG
chPj02AOCOtFVBCBooPH/7MiKOdgAGC60MtfRoMa1YXAxs+UqXvKnBlRRtatyGqCXENGVXx8LURx
HkwStW2jMBOpu7LgoAcGaVfrDqg/vhuVBCbDkenSVvGXwWytICKLE/ic2c+1LADUYTTSNcEHlMlV
FIXvxUSZG3buS1THt5AXGmLoMJoRszflNSn7f0ysdIOPcg1STm8KCmFwUqcP7kKAcDDHZkBecsmi
0lMkyXHDusFreAV1jtAUdV8lu0A315ROmtd2aH5nLvCpOyw9sCrgQ3F/gyn9CVISUcTl4ScFjJGd
8KsS7d0UmDuslycN1jUo9NucjgkUYvY5a2e7PhXXHUHlbvJoPaeMGtRAAyFlvG/M+lrVJW990zDv
LR7xBgCHURxV43Cf8Rxux3S4J85zr2JWyKaxDAoYHBL09CYQIfVMzMzMs1BzeC4ZeFOdTn13F3eS
CwASoLs35BJC08kbp6FbmTO1ZFt7Dnv/Ja1Hc1ubU7glT0FZk3/SiXmU8z9r6o954MdcVDiTmDYT
2Hk1WcxV4hyGkItDEcT+PUeYBycZmeh6XEqm4dgC2BtVA1TfO9uWfUsIACTTgt4XzXMxddfaKL+Y
Hj/Y3bkI8pdQNacwD9DhGfVAcsNL/DpQYZ4Y4tCpcdcppIvO3s0NzQ+8DAya16Zw/2gl5IRJ/j9J
hs+51tegx+7SyW0u5ucS/oWcMI+ZFoQHx9mWdsYcKP4OjPE1BDJvWgY/zOGihufbLh9H1rYpeyD4
cWR6ORTVpq4WjYZ63jZOrkbfccUIccWgahnTLm3nU587L7zjLykz39Ggb7mGr7YWRfrPxdQBpYX1
w6vfRwo0N2y/0KpmCS+3G187ph4QQrm/pjOmSvKQym/HjUFkcQiObttucO5uigj8W8nX1Bxxb8/E
VBygq0jsy4szG0KrfXBVobeOZkb+MmLE6ZN5S33/zR29jzCIOLUmw2+Zl19W74+bNEpupnofYR9Q
HrIuWv+QtYVYOzaWaO28eZpCZwVFTlJPZJXyDPplg9rwGuhm09gJwsdhcOfdFA4vYVHdJ+l40ARt
3M6p8H/Vb6Qccb+KN/BS18qMvklwLuuus0eG5ESLOoAtqdkghIpq/Khnvo9mezVRfnjO+BVDjKbi
RZ/LdQrJzoEBRjRyxgkwsVhZxkeggMAONpSHvqrIy6mGvc3dJnmzNXFTsSYeWx/MBQagODYeixS2
O77yU1rMHFAy69Uwhvf/33CNUI0fC4trBn1DpugE9rJcNDh4bMZQZAUR9V8airRKAnGeeUj6vxka
S5RWT1LlMPdW6UBqc4xh7UqPsdvAEtCToWYl3hjDfGnijtkMWWIRp8dUo/otn/RQJB/ZGL9oLlir
uiOA1N/F3bcNNYn4DWWOafXPkvpg+mQQJBYRE5F00w82ADNVn+yifOyrlBJk7xDpYS1Gwd6tniTX
eG7kvr0rTPMrxFSFC1fQcDp2OwcV86rEeMGxhEdYOQMD6OKhqmBxkybFxCCNLRASpHQyPDUuLaWm
+7AviLvm0TXuht0UAIGpA+PFSBFMPSmRqvC5plRVTtNxbuqbBDzJKa7fuRLnxP8TjqEr3k0ZbuNY
3DkhVjLmele0nq8+4AswVG8talPR9x4UoCCFW28BN8inZySt1G//RY4Gpe9F//xFCGoEHEyK9zAM
3nuJuyeQOK60mLZx2JM1+J8uJ7GEjkcVuQ9pPGWUAK6FE/xGLV+YSjXJ2vflt9HAOGBG8JJxdVm3
aK0ZsEbRX2Pbp1Kjwf0tRHrntrumISszeuFTDU6GGTIXqDj8oVoNE/iZWzE9K/a6UeMB+emqCih3
Sfww5E2+McrxtXxuXRq8uSq0PUSLujXPLNkwlasC9h9lEsgy2aeRlw+l66qDlz56VfkwmBQrzHsn
lVc5+l+DD85ulAT85QflxIwCJ55oR+AX5IEtx/I5t6g1tRpgLRmVAGasNnVnvSinQIatIU/QlXNy
DJTPuATji28Y/471XCtrOLsuoj4kxWkjCg5tfL0xJlSJOAlKXJmy6nfd10cfpy9EWOplUHqCow2f
YLZn0CZgkVeW5mBVmPLP7nh7IHZaFwyhqzKYzs2EOwZKkrtKHXGAV3SxxfCJ/YrzZtz81tNzMKZM
8xlmYa7o/twsApNdaSTop46pzjo24/aMTcRU9o9jjEc82miCY6uwsNW/CoPk4oal45rbQ86d3ON1
YJC3EEqKpd+Pmbz//6g5vmLPV4dktp7tdox2mlSm3dxYlnHWx5wWm68YNX3Tsp1tO6bfa5J5H+1M
5Io0ZyCj4KB9DqdkWEM96nXehxdXwEjofZYL7uXQI+J9nsNepugqZTnEl5WHf7HkkcByuJpGZprR
gD4WZoyo3eaUNY0DhAl4zGQbT1PX3GlHGXs284d0Srax59wM1eitZRgfs87P0HzfHA7apCuVx3Xd
u8KRXUq3oOjVe+kP10E4pJGK9hwO/SXwcUy2TUsGgijpKkdOnwdzR1cBZ4rc/priiI0D4xPWjXyV
cLJYl2U/Hr1SXCtF3w/K6oFPIDO5KkorPXXI6rhm8NxZ4Bf9LrE3c3LwXL1nxcxXymsIMgJnSszw
z6uLbmUjpu0tg7tTM1kHx/QAt7QGgW3JCEsqz70z53PQY3mPp2QjBMQInip+Bp4mTkgmUU58Y5x/
38vU+q2FnZ8LMdAzE6drwTR/VblEr9HKTpNpzHtOfZSvmDWRa2w90mswP6eS6R9IJGzZCA7WfBnZ
Myhc6kncrhuK4q/YIDEUoXgBQ2CkwT5DYcu69Tv3yjH9pHxaFAK34wl3hs/YtJ+7jlyUaPLFFL+w
KW+CLPrJsznwm86AJOMPM5m97t4cxpGxjNduIOD/tdO4qyLuhqKSR4Sum/bsJx58C5iwRUK6KJ7g
gnxVlrmHDMFgqfDGbc9GumpTPzkQDUUf6O6g8XAYNWHckeK6+cbNNEP4oJN16efoS7T5XVsPKbYx
ijoRttdThrQBuvRb4piQxqFvKTgi48JoOb3veh6vuYnbdeIE58Tk0l8PS52XK/+EOb64Cfo81xMs
083RIKC7cvPK3Nd+fNZTfiQWsW5to70bQ71rmAJzEKXjuGd1iHLMOiWn06pVTGvLUDIVIJgsx+oV
yqjet1ROoWchLUYGBoOm9jeibG6kBZ5b3+BMMiCnpjJut1V8T5wSbcDE528IzadeA+3lkcYPtqLD
CweSdN5607nz5psmYUePh0o3ffxoews4iuk3Zxe9lQiEdNJYcAvgWzu9uoV5MbOhjUfCIhVOQcNY
z+fMYFQQZsM67YAfdLkzofEa35jKKa5zP2IQNlu5WARdiUO9QDZInC4/+lD/aJ9AEp1gQa6NvH7s
IXvBAaGJLW1Lfj17OBEzDjra9V5TAfajHFu502F8Y3by5ChPrKe9qfyXBJPcWoOppHxUYWsmtsDZ
AIfPoLyNGeTwbwDeh0pgccAD0QQt+HICCfU4EOdy83gHBJAWjQXSahgsjcCKg8JKt6ZFBjiv7vJ2
wH3reR9M1G2yoBnnHtmVDJ+RiJzKB0sEUWdwLqLt40OKb20VY6ONJyJxdGBlRNXVo2sDqKNF0UoJ
WtWld6lri/ROwMwgQMkYsuLB9km1VY7+rHDNLlmk8zTML35nP/SzgpER7rrWb/d0Bv5NOroNk2bB
7t+Q0R+soQPd5nTrcBLl3rcp9IVuDAGf724QpSeN/2kgTBvGzWM1BK84aWEy6liu6zWancdgGCoN
7ApMOZX+IUvAYAz13g3oyMMkJXkOjDWHuow/Lgh26LR0gRE3nly4nWQWpA/X00PUDx6lwpIfs9Ji
FHcQWWfjz/bVp/A4UCdhg/lSHCy7fdHsURstu5uOQ4ZoDP+HdiDQ21gk06JfEuM4jZLPTsBrYW+E
9xN1zxzzf1C09o5KT2M73CvauqCUZd8odLwb8tfLi1vReQolaP7EWxjtDG7pgM3SJNkEEEUfnBDl
rokOuT/+OFY07KUZv1oJ725s/DNrBZ/bCdazhj/WQDxbCWXonRuUXBRJ/K4WB6dyku/W7B5KQ1DG
TPS9cxn14Ljy8Ip6BEuqgDi8a39oIzw3LU9XhOaJBU+89UT1ohy+pshwzSh0w1XCuAhn7fiELwii
7j7gpo381858NGx4LTJ7PQXsOhjz0VtOf9z5/hlLhFoZ73M2PrLkUIkWItVMgrzmyAzH5ofn2GLc
KORk4qtf1zU+2Tohm9rfzewMu86SfCvseI/d9K1kgFBYWLJKo4eVwRqnHPikTv8iuxl+CDJnGL1b
YfusJVc2j5WBYDTW7iT/bVUOsp43qskAg3Hjf2kgwYR+8vFSQTdfBR5OO6wJ703i9vAZkm1XLEOf
EQhU5BbHWt6rmi9XM/r7ElAqA6KO2WjKckAmEDnm2UzU2Qk6b9MHHBtUEe1cUURrzw8/Zc0jQ2fU
n4twz8dSnDgXiwBuqz1woyPwwnWGvZ1H4h5yQsOsXuKfBTPVl9wkjGxcF2I+Rj4OVl0MwS4H9TUt
tyDFHM5z6g/XG6i880JWiDDc65nYMYZHzrxsLtCfmWvMMxb7OL4rU6/YMGOBrWjRYjjK7I1CJj6Z
CTm47sdbZ6LDOz77I5XZL1aI3DSxj6zIv/5ZkmoXJyEkTj5gHe8bb3pyo3Ef95gLptlHmXqIuYTu
6HnDQCHTT9tEMJrr5H1emHpM/nhIYRAUSXZxvJ7JOl+VEidj4esjQtVTM1CkJ3V1n3oK92d1FwhM
tIhfJKbNn5A1bLBA3cxuhnnXp6yLvttL1tY8t8mhB9pzKr6JkLyLnhhs6i0SAZogCMY53LEEuskd
5SDHxmaIyzCeYWql3xauO0L/iiXh2QNHzeGBAV3EESILkTl07S6uiWCHr+7GxW+vCvc+zwEahDxl
wxyCSpeE9TTevv8vvD415oi9jJwMpoR2/1WM8VHVHZTOOjg07jBu4ScuIEUGOSgofNS6XFOV9d3n
NtQsJgSgw+z3TAuJ4+Mjyax557ekqFT3XiXNd7DsQLGYBeDY+azyjxyNio4u9kaPyfAWJ9SNoO0o
+g3OXSAfinYZW/5EwsKb4ed3YXSmcoaSqnlGkbfbfQo73+JPQRZxjhZTzh1A9V+RHJscf4adMQo3
bQcuSTecrO5x4uFk5saLTVce32mu617BpGnmZhK399jVz+4Mg7u3LRIPnC0TIhRMuO2viosXX5q+
Y35TRJe2pJI3bx0SHkUBLM/APuwV40MtYIvkUgJw6ThuRSR/FYci2L9AWxdBFvtkzFqyBtiSEhLj
Q8N/K1I+O8MbsHkllzGI3d0wfpuCwLuRLuNPwcEwcA10dYe1aJL5Sy2G92YecUj709qPB2xUIzXs
OV4TPIAcHQkGwr5LaMkYHSxLbXcpsyTaTnb5SmR842KtWfeveN5fSwgg8P/GeNNHzXlyEWsgf4E/
VD04bkRnnnW0duWRFYCWSUomx7wA2mM/e3Bt9HJz4lpohpCw/YCZe59C/808eaiaaYt/NV9Po11s
WK340Q3G3IoYUSfrQ8PQhqMpDxXMsqFJtsVQPzpQcKwsuo/j6jNVGee2pv6GkDXLwNk6ZvqPCPV8
IWy2yW1uIHRXw1GhrmFKsbT0TifWpsG0XVZUfNbRW0Pf5m3EX267xmPb6B9y4vMOra/bdPKOSuhi
M0zRJzORf07wM2tYq0OIOS4ypabyhOzBGBr3nok4Z3GQEqJ7Mc3mcXBi7ntLlswO9fuyaMgCSuAU
e095mt7cqPg2YvNnBry4EhmCFnJS56Gph73dM4t7tTSDshxMcJgMLzZB/M2opoPK1U8OymxbiurR
a/KP3k8chqYZzEK6tjaZU761o3ABlrVfDkNdHHQR+yMnLYfpgV++Wl7cbnyXDJPG6j1NLxSIjRyh
smM8flqsw0mpH8j9vWENPIXLTL6xq8+w4CvRSPefdka2J8OnIJMbSep4p6h9tRdH+FSNHjhK5kyL
zIb02a2Bk6SXDEu3OZevZQC9kSPJV2GrU1oi6tohopXPZ2Savr3mq0j3LI8pTb2Fmd5ltLYw+WTY
osktORUoe27Zw5yUWMVBukiRPIqAMVxr5Z9jPN2NbZGu6Jzj7jp7S3Ar24YdKVWRYWNSLmtiFbU7
mbo/FBWV+5hI3FR0h8mH8jq1JEWY85P9eE4E9EVdfcsCLlhlkchQ+MC83txQAQHpotRPDqwRdEj/
MRy6t5bJPRgcD2Pg2qkTj0sHTyKG/2StOrPYYlMPxy5YMTL9qynxzEpdU0fCN5uDdbfSKNpwygXv
VvJdcirEKl/xpzfNofWApyImmmn5abc0T2j6PRLjp82h6jAh2VouUlxVayKEFRQhj7hlOwzfDhS9
//9hiB18og1QuLF0mJvSCxDJ+l7iXgHGjA80qS+V4MqfTexm4axfKWPcutoi46oULl9eWgZofc95
HLE+39cl3n5D+F9YujZpy4hJeFxHGDiN8AKIKKEUcu1AgxLzF52Va3xaUDmC5l8DJtlu29+5Q91f
XqisSaJFWf3hcETYzJJ11ijDbVCJa9Oi3uPSN3yTkTYpZsuD85gx28vx7UOIw52+vGBT+ocKHD/x
B4vfndX3GRJ9bp/isPs3LT85slSxtR3D23h6A4Vgpe35qSLSA70OXZSH4lSA1pqIiG9VYj3G3CEI
JB8dAd+MxGxA/kfshUOLT1T/utwcV+7Aa0g9ElhOfc4nsoXesLFGdmVO4bhKgnxt1vLfgD2eEeFw
8xt0k+auG6MPMp4Q4qT41vSjzCX4prBwcLWM/SsgmC1MMTZchnhG2Iq9TaVk2CxURaRpM+Jeaaga
76gkvhra4ZnJFsnUAUxkaUTIGYjH7F0DI13sru3aXCIOoV/eKKBh1kufQ57RLqmX4p2EJOgOa//K
m7naci4y2HycixJr25Q1Aj5O7jCqECpTprQIiWJnRPZfIKYD8yYIAn0sd2iW5LLh5wQIiQ7QW8YJ
FiRf8gitTP4xF0ouSu+H0nqehcbf1I1PTuVu+jAX+6AJCnZfuG0jYL2oJCnq1pBTnOxklmO+djjQ
Slb0TcIwcx/MN9dw6A3nyg6SHNAo8YHVSKMPiBQ+5SDhMCxl+co0YroDFTSumvmjqYZ6R3SyYWa7
TJCXT6rIX4MBc3/YLQolWR2ydqNcE5L6g73LzTgV22ZE26mqd+FXx9CkRJj9ZBN1vLqIwglmZvgG
IsgqcFcZx4M2wgnJ7RMr5z6wTjTcweOggAg2fCrWs9lsTIh2qy4h4WqzDECleRcy1GvN3Nnpee8t
r3ut/NwE4s3RpbEZBNjzFyW0tymd1cbsBYRo5E5DTSzS4x9epa+4VIy9x5g6CAZUneKVBpSPUXRE
FdJaEpQbx+iolHzMUvppmWVSxkWSC5eGQ+o7pruqKedPcDTOzhooR5HDb20O9SHCRVSZM9wZqY4M
mUqedUKiJaYiPEXNV4uOtbLmoNyxpmsDX52IuiueIYhEKG1ozslE/2g+dGf+x5UpFS40yNfsPXd1
vW0y0v+x7CUwCzZtQKTYfIqIA9tZ+QzEZEXCIFSFgby2mI1yi0+b6X2CYXcVLIIE9UTPovzr+tJB
raadKKbKDy8gZPBxS8xy3nlNgOoKngpKkrvux5lMBd+kNTVXwzYRXFUCdjF2KG+vwpeByajoQYQk
L6L3W4RY+WRj9hI63vYlhh6msq+5Kp+4l+CG5V2gW2qcvIV1sfs/t5ZSdTLVMA6INeCT7a1LEuOP
dkbW8trhPOwydeestRvniCcz8O4Ly9rSysu4jdj92rAZ4ZrWy1yYu9Qt6kMhBDQr7ay6ms51dNpp
FXVnqnbx+iWvfcLNYg5/S7vl/NCtBXm/C8OXV3dB+VvkclZzV30zIf2q9OIgtcFdUxFYkAXYYeDu
czzgyZJ30yOCPddxEk7taspRuNAn/IHvZ8R1AKs9LdxgCsj9oA9aS9RqzgxGVWlyy1OYyjYJ5bXH
7YHr2lDCYG+tRzXYP4XkG+gXEx04c6LuhZt7B3MmEObWJMit1unOfiDUPRG5RyMlOetW6FVlGqLQ
UuDQK4jnxcSiM7HiuBOiMtHuF0bpw0Zn2t/3UQCYLkw+qb/612i/f45m5IrOt292WOnnrs8yvl44
eHEwHrkJ6leUvXPfGR2TLjd5SrHo2vmkeS8HuG+zj5LQAIxUtr0nnTx+UGFbb/OWEQklvO/hUp02
eL08OkADeGihwRJzPGdu2t6cqWXYqJeAxQxI4WS66Yc19+lPk5p3Ad1Rr+U0/wQjitLWcbiNefgb
XiJXL0Ov7jHwR3CJeQITtdZ1sxVG52zKEJArtV3iRCyhfpyREzwPpdfy468w0xy2wDY88hf7XDps
A9sMj+hSSFIpJbZIp+mlwv17iafpvdIzzQeq849TmQbuyRBnfylL/P+/LBm9tf+XshHHxerqdtE1
saGVDRMH8niO0EwC6QCp8wwmmWY/I7O9WYPfkoQBehAWjHVwpDOwsejlDGu0zTSptrFTFHtfD7+a
acLBmEV0tQywIo0kRpwrcMTLv8psw9iDuHxSlBGfm7HIzqXDgBqLaM438SH0m0NozeQ4ermXFrVR
TlWdQkVF1eTC3TIkrEbbpMLQU4Z8YAF0HmzPDtZRktg7algzAPFFs5XupO/yMtB3KfBNQG4hZ/th
KRKMxXLi+P+j4YRR73mUvF2Pe/8oLSpvVetGgtkjbOAwr8JzDbeFEB53/f8rlMsIAl7J79vR1ljf
hRMo5/k/xs5suXEkzdKvkhbXg2o4AMfS1lkXJMGdkqhdcQPTFth3x/r08yGyprur2qxtLsoqI6VU
UCTg+JdzvoPfZJ06avmWDGW2zR4da2i8IR8p/ihsVuUWnNS/3vTZsKbTb42M6TjpjUcQiJyiaV8p
bf87CbQpSN1OjR6ftZPQZnrRZZA26PflnyxrBp6WqgJX3QR+WkBFIkfjOY0italNPTyJwV4eSBng
XccgDsCJ8VWTjLoX2YJYWAKLzSXHk4/GPEd8ADsJk4eZvXR4QqevPJiSw2hr81WHC7mPLQ2lEMPN
ULg0qA2C3AkaIvudpHicpBc+5vf18kBrDeKysEp1L7PEtOYQS293LyIca5MecisILkcAwln4Oy4t
NKL01LaII5eAzRCe2SZvEuugA1KFo4FQXFF4HU2VI1TR2rC+s9LpWVlFcFR/Xbv54k1ZLuoUR9++
8qyH0E7HixWTQGcvVy6yleQ8yUS7ycbmGWn0dJfkbXxx3JTthDnFHwMbllVcodtBBFju+7htTgUU
O5wG/NypBxmbYysZKFMBRZtgNRj9UXgk0favex86Ckh7gQ6JyXDCsaazNg37y18vEapT4P+OjRRG
WK0SxALbsEQIBNL/K8+M6WWCHaFXI/5bDz1Mi1/k8vtCbGSDOMgS+Z67uUflOSYH9lAMk+wZrIvV
YY0siy8tUZzyemQ9/tc/FWGKaGV517ghSCoLF/CJUar90NZfTmTafk4801rwW3pYCM48awvSSJt6
PWOA3EdN6B6l+GSJMV4ms8pPOXgss5TtbWQYD78/IyA3i+uayQOpFeV51nX5mNoI2KJKvPVOqTaZ
ThsZIwG01IkrosSc6QSH5CnpG8snQYLPy0oIPEdEuDL0Qj6Oipg/C9IsovWAUZQCNxXlxtrGFX1L
2AJDEcirrlkfG2int3lH9eF69RWTyj2Fun1X2o56qmlBo7zazKJh3yzZ0MFRbc7S1bMz4VDgi6Yt
0mTAn+NUP9ikmdZa9RF73vRa67bOqmUg7cLp/LgNGfRnY3qSZs0AxmqTq+PVN0bveb7Qg/LK/BNv
ALG0m7Bd3g1vxheph+C86XbXiKOGCz5SDc8DOcV4lKP7ZnCvTU9WV9UO95AB7QMtO+KsdKhe8vFX
EM2+BatkxHvxEAaefLAtl4ZFJj+BX+nrRKMFDlV94wrs95YF88lSZ0iv2m3BmbmETrHTTwygN5Yo
zkEVIKiFqHEDK1S/CzFOU/jP5gpsVh9siR66YdxBRyJqpwLQ/jkUZnQYG8xKlY1XsQ/JbrLxc9OP
wsHTnXD6iaOE0jZqdqULC65vHN+YmvxzyKDagrwSF1MUJMqM9QtWPwCQCYzBUCLPTxjJPoD4IAJA
y5Mvdge7aYyOjarspxp17VpB27ob0u66qFP9tB8qKE/Y9Z2yJFEzh1/z+7YYjDQ+B9OsnwdNH1nX
EBMIrJ+Lpre8+3ij4T0Cye6mN8yqiJdsZHyWUUZuowtxsJlIJMxMi+5jcE6lRQ2N/z4/KoYtR3NC
TBM96ozJQCLbzXquh/rgSKfZFRXEW1lYJQcl6jKQ0jt2hXI/p67ry5BgJgxkl07Q3CSR4JjHPJi4
CaToHqJibowEwTIQGAD9RUV/O6JsBKGKVCZOCobzlkcuK4c64kXtxsTYI810DTf7khLIvc+IAUFY
VALR0M8958VOqUGH5znfmno5cBui24xZlvpomLmZBkgAwziDUPGcdd0QxNuSSOyPBv4tG7dZojV3
TgpS3kWCC4IYUoPq9hG6drCK9w14CXgrw2YAonFGw+XtU56jZMwRWoJWnfTLGL8HT9QYmuhwdqGU
AgzP0k3OCsvKGsJwjJyZCMRVRjgRSbaVszdIIC3HhqI2d2mF+uCpc3PfDYLl6RR8aE0+LygthmVd
68+1vG9ML9wZtidXXmXsnKJ19irT3wrDeqaOyCldK3c9uwgEPQNSr8mtgTMFgGyf7nMuxiIJxSUe
SXSZUOuzTHMRdOonzraSvgx5UaHF7zlPKNmii3IFZX3f5jubi9JPOiV2ZVaij4nf2IPFKw51PEoY
LiFPP3S59jNezr+pNe96DnEGq/XtlNqXaGKhr0f6vDF7/dlkWrVGnb5ov5wU0uIZ5fH4zMthK4ha
pyT5YoLdSbqSdecUE7QF+0hXwwbG4oeOED8WcwyTIgSDuHqsLZ6DTRhZ6SHjyC1w3ji59qvU4BYK
WQMBGTLll2AARoUS1Iwzckv68Dj28VtFoY44GqIBZoansSrhzs8EBqbzr1HkDnGV/LU8nbbwLIIN
ot2LbmAlWxAfxIdFh1gf8BTO29IZaNtZO611a2SFVzvLRGZtBUlz8sh9Hg2Mja5e39emeaHgLblr
mq+Gcb2TSaZqKJEqW8NKzbdJGbkkW+fOYRYu8tb61SqDWyWGr2DARNq29k+Pxi115YlPVO0CK92L
0UT+7UzPgLCIDE2HW63o60OsCK/sl22lygXzWhTBDYNgJUnbSHrcB2DLI7r99kmo0vXhNpfEv1J2
2aI6u64b7XqpE6fKegRuDFpYkwVFa6ZMOat8Q0NPtMTyQ1U9Po+mRpOcCYu3oCmJnSOEnMzNxjL3
c1HhmCmTnZmpLwUiax2G97k9qvMYW9WGNc7ZKgsSIAYWRpp96lNo3f18m+dI/BsxHSvWrjsvbZ8n
wzj+fiHpDGeGeIbVlcJFvwSFyDeWJOSRNFCOiVWcYe5nJEsOeNtfnZR3WXMbSJRoAvK6v2LGzzbY
s4/EFD0LYBArswd3jouUEMVJf0jM6a3lIt6oxbfiJAgZXQZiSAzTt7qjNlpiVGRqofaPrlOpD292
guCl+EwkU8A+hbjlzBiVbf2Qav0zCWLP9sTzMr64ALABgVdwuSZy2jiJl6fvK5sA5sKLZnuOAX3r
xUnVyWfrQBmbxNYasGtYmvfckVG2rzjUEM+zCqkRbERddE3m7sNqGGqR5pdtcAm/FdLBJJaLO3vS
n2wNGSqNFBOfMvuJ2NH2iQeUTXcoqA5WdclAqDSYXQUg3FwpEUC7DNXhOQJtSxjeJst2eK8FzWeL
kySc5DuJ8xBT2t/vnysFyuy43nomzrOW3zWtagZSDvgv9i6/b7Kyqa/sUOB4zDnJErweL9IPRYGu
WebTkVlscB8yO1J2/F1Z9BBeHz5WsHKILqcHsUodsR9Brz/++Le//8e/fY7/Hn6XdyXemLJo//4f
/PmzrKYGwJ76lz/+/fKwffz9X/znd/zz9/9979/7/+s37L7Lm/f8u/3Xb1pexn/+UP7af7yszbt6
/6c/+IUiT+nafTfT/XfbZer3C+AXWL7z//eLf3z//iloDr7//PFZdoVafloYl8WPf3zp8PXnD8Nw
f79Df71By8//xxeXX+DPH48kT6Zxq97/53/0/d6qP3848m/CpDmybFtHBi1N8eOP4Xv5iu38zXQd
wa7YJKnFsl3+ogLIefTnD0v8TbcMw9KFZbiGYdj2jz/aslu+ZNp/sx1LWLpn6oKawRU//t8v/0+f
3n99mn8UXX5XxoVq//whnR9/VH99yMsv5/ACPEADROfq8Ox17GR8/fP9HoAl3y3+T+NQ+DiUv4yo
SV6IWgDbmggQ7KdPdTx257JPKyqML5PkypKcK1ZMBPqGobceo8QC5kU/rrgHLCdAZ2hIJlcpHEvS
evJm2kxhUBybfsssjOKQ9dlYaeOFPBD4CUWkIXWkz+0D84NRIuk0LeA8ErtCbvLAjNcENuKpmmzn
CKimW5tFPa5LezgVrVhOO7K+RAgjgOChK8DB91E1kpxdFOOhwok3MdTWKK0PkNj3ERT1p1DID4yk
FeuuOmSiST4nPk6M+6M5E3uUvv63C+Ef7/V/f28t6f3ru+sJE1Ippa3lOLrhuN4/v7sizca+jAyx
k7nLIZeLF5bv/Rp47atRWl9W35jrrMf8EIQSiVm30XMnugBuw36OAK4hvaIRLeZ4F/MkLrxNZPfG
kWqpBdXxE83bpavsyC8rPYRPjRF3jmDGAZynS8G0HqXVfWoU1no282/2PYi5jWlXeSRtKacZ1tlj
OeBTCGbzxkHUAr6xbA8Q8Nm/m8+sHSFAO5iQidDZuCO+eI9ne5HjXPA6oup0/dtDnBo5jXbTivl9
UGG8r8jQxe2OEC+j/LRNjIymKo/FzHMfbU9+DNOUErWvd9pMBRVZ6H5rK7mRA1mrIgOcP6o23NVk
/zlzq+E3De21HXloK4GgzO5k7vBpcK0EUb7DQs+uTp8eZ90uniuDAQYOn3EzJjrtYYX1FU0t0yDx
khO7e5sjs8C5sQVjB9vVA0ZN6QMcAAFlQuyAFdXHPIWvRkQnbd2GSs/0Bdvfle0u+2QEBDwEsk07
4b6k+dirEStpaYWPadHNh9ia7b2msW8EuoBSW3qPEC0aP2yIYUIBwocAfCUJEV0OJmueLMPKq4dM
Rth8JC2Xp9He6OxgkCi3XBYBy0hkfAyAM+diuK9kDvFsqWXHmrh9MV39LXCl+5yK0odTEOALq03f
SNzmGKMPWtPUzc8S8qYd4b9pGeygzcYwVrThxQbr1RnUpXNRnl2PW5fKuszygK27WCxLxlEzQHoH
AfJYwz6UM8bc3MCRiT+VbDbiRQ4eIJN9m8BVIIv9wQlY4wJU9MIS7PI03Dlzc0+iW4E7puiY3bk3
auqfWG7327xN0oONXpBHF2QTFXuUh3XyhLBzr9XQUlO3a25GmT93htoxZRmpfqx5h6YJcXL+nC2V
cDTLnigTnQWPXiW7WVg/C2cINpSMMMkCvIR9Km8i6T3jlFmZDgHlhsWnZMCAgZJH5jxSyIlgp3Ya
WHNFNewGL1nXCJKAHy6QPvvM/wGm12Gx1DWBjmKqNmbS3qiUwTBN/X1TWlcb8ISCZ7nWpjLe95rL
bLEgabTqBGB2LicchGo3mWZzicz7rpbNkdUlM7P5aDdICTSEI2RwjMlO09t7a0rfgmbs9hAOUSfZ
gLQlG0YnMuyNroUvsTVGu1pG5smQzCdopHmBznw2gsRcYWvPNyEb6jJOumNdI+4IhWj8KLOgWLWo
RJQOGN2zXbDKDrp1ZfpMIwhLHvSj00YC5jfEqEST2pZ2+sbDCbrVbU+tKpYX7jzgTWzDACk5thI8
SDutSv0Qwt8uLiXcJ+H5ytGeU0JsqNex+7flz1HGt0mDpDczjV2BrEVZjDddlwRyqy4fSdWoqeGc
fO2mSEo8+SalS1xJEcfHcsnuzbVVS2j71YGFp0UuI24tsJlzwFezCJ4TeRAzas7YRidzymmSHT3Z
ByuONUQBTVGeLLdYRfZSR4baTz3pEvIMGhYTBtZdCXjHdkeUL+DhfZN1/NprHNbc3nyfazGmjNL8
toMYsE5gPOtp9TRoMdNYI4k2rsKOHGI/OucrQC9sUwmQT3IMaPWMgwq1k4+aAq4alaFNjkAhM22T
t9nFyyBSB/J7NGLU+3ULEmhi55VaSLXVt5DzoQWo5yH7Zqi9z5LQgfaZHiD63rDQ1XzmXJ+JzroO
vg0m8Oib3oldV5SrKxJjwpoRqW9tBLzrkVAWMAtA/ZzS+QQklW5SM1I7vaMLcAzeK+AGv6I61TZ2
kxyUEXa+BiMQTbZ5rIfsopEAta4a4dLDLr4Ej0h2p1yBE4rgT7Wvo9Ljm4SYISALrAwLYyC/mFOt
Suh9sm43hxVTJzpWL+eYTx3CKxc3RZBrxK1H95ER/cr06Hm2gBxRqdw3DFPOei/LjREf8gI7lLBg
s3jVexbpLWdfxR6c/hzlDGFWDvVFhCCyF2Z2ZLq8Q1I8XMpSMFQ2gKWOVsfWK4TfOjca0mEAVCZi
SoOWjfAxTujEPYzo4mi8rFcip1C2ttYhyOGpQ8wqcMTqNY9CzvAnwj2hVWuadS4oRlE+V92W+UTA
MLlU8FJWgS6zfRGSlVwJIl9A14BYsqxbY+5IIHPN/oXmqqprtYdIydDIIhEOZZC6koS0PDMRFkeX
dFjGhg1kKmwEPzvduA1z1o+Z5twBGRxvkoT1Hezs42BJLuHFo8uquz1mmX1AImcdyBfmxfW48ps8
OiM3RVKd41z0xulnZXlPy/80GF7rrEIgWY7GYzUZX2CeSAvJh89hcF+6Tj2Xo4c42tuMLQ/uODTK
oy3xQKVgfXxG/ng3C/U213goiPRZJZ6ottTH09B1ZwdS0KpFzo6Hnne6G4gxYmIUtJiuZwMbT2zO
qM0a6Osk1HDKYD9IIadQ9cHEKMHHs/s3Zu3TYzOy6ie5F9ESxTX0uBAN+6tstEcCelDY9TSgqiOl
uZMe42bJxaXokQibcZivKETp8XzvuJ16lIyyvAQIp6pr1rAu85e+u7SLJi1VkFtUCJkjTVioVmN9
pCqPr7aYvkegV5Ise2QW5nNJqsSO0OcjBr9FFI6VrpXk2ZMEI3xil+8wbmAGEIvvICe0KG1SUs4H
7rPQFW8dQxJIvbhFbYB24MVfJJgBPpb5ro3s4dgMCMxaxeiuiAnkmlV2KvD8snx+DcLqkY12f5yj
4WCV0Y1A0rMxkM/ieOcwy1tUVUYKTXIktT3uvWs+Wh+phyzCRpEV90bqO/BIWmPM7spuiRLQpjvT
0PuHmTAM02ieXKu5TErP1hrggiIoakyoPpNZjORDcGxTzAekwAJddqyaqMJ3jtsGY71m+gw82fry
hEC2rlNGl6/jTJta6TnigVqOfi4zcRkScTe27Ys+MO2uMJBRgdX6PAC4gLLmkoxaZch1+wr9EJUk
dXTMucmHFjF2OMMJDxKyN5z20bTHehdZ/Ysp2pmgu9QXsPrW2RRZEL/RaVUuoheLH6Y1HP/UJ0BY
GA8NgfES2SPSAM4jPxtHEOMFnb0LlG55+GlrJG6/Sgd/ectNtbNntZ1AjAJabG/y7LOJuvR5KnHy
QT/a1K612BX66BKaNoVN2GIaLsjwKHDz2Frhl0C8Mawshw/7C5xaHgoFT9/VqVAHT6Rf7WSO2wh6
Lbg++Mpj/rNBxiYlM11KYpj9bvQ4OCPuxokNF5HjCHLn9jeMbhfaFidtUL+6VEpsAvmg2xo3P9lS
9QaH1GMRvYNi4rk2DTdFoMVHQhDq8tjURX6MRH8be9aJ0VF6lHxsJTSTncyoiFt9b1nuESlLDOK1
u+dpZe51d3qL83ETxGaxhqXOmIxLuzLbnY79cWi+DNskON76LhAd720zBDvGW9pXOj4sR+V3ysM0
BDsSBbKT74bOGkBERo+oaft10llfIG7bi1vh/seqni72XiaRilqcMfDaTKKYQzRBFlXb6RWt94nD
C82lHNOzS5RNqmq5MaiGNvZjYzrsDdy426ZhT/SQ4RxoGB5MSFNHV5b7IC9S31hAeRUJ2zIfvlM+
/ltXdL/i5Ll2R5YzBVsX7dUxTYhrOpZbAnfyNQrceENCI95KQ9wsy69dGCHjHMJfTsmKSSIY38Rj
e0/KDS0D7Lb1RFW/yA2fQysE40dZek5ymDLTNDd4HWjXLCFWniDymwUR+nITJ3M7HocSdlzOohwY
XXljdOFDRMd1k3pgM2cCX/yqpq11eTRt4qKrTokBb2mgFZwcrz8KVGsS0qJoALtKA/BLMq2TMeP1
NDNxAea0Lfmb0Degt3OsqrrmVgG2pAeCGZyTfn6oJHqRNpuJbyaQfGAs1iRAq86l28GEDrUz+Xzh
DYAtbnEqqn1oT3d93M3H2pl3mmNGR6qWeY2aETYhFG5MRiUOprR4G7yaQNkQcevgPpWdpqN2VBx7
E6q6mfKa0cyMEJ0UoWxmxl5U/SNB5ETKuEg79Mz2jrU2MDyYNfOIToLDAhRYpnWkQHq3HfTeJtMA
3afkEgVEYfQJw3Okg5FWn4iW8Fm4+0R2aH7s6H4sGnXMRtVtWCY+RMEAztXy7goZ3DYZydCEPHP1
6pw/XSYAOlZYDT0PtTohxmsG0dhTh4arsM6hxeOVaEzjps8erVpaYOQZlESA1dJgWIoDOC1FSsiP
Godk03gSadp7AL/ar/TKgW4DKsU2rL0Z9owr7NTecQfUG+wg93E2QGs15bgh115fmUSZrZtPqVz9
VFnGq+5V+tZlverDz+OMCernUTg7lk+EJiBW1WOdEQ5bjMAVP1XnIaIO2gN77XgLnkrfkYuQrHgC
qR5uuc0Yd27Y5S6q0aqNM/LDIaEuP7hGKbahh74xbIe9CTllmMrcFz7PbKvSFIC5hpkjDbYm5+gu
IRH0kI+PkFVZXRJ05RRWtuRNXuKw83adld5zsyPInFhGW3PxZqjwZxq+GNhX9sZcYeXAgYA8TG6G
8LvmsRqNc/yQtjGRJBoslDwybtU0v5lhcBcIwmSAarVkR8Yt/AmKPKzWiR8K+64uo4p5irfgeXy0
cAHPI0PH3Vq0rIH1TeUiKwSY70jSUK28/Ax6o/RbE6SnG0wnQ9/raAt5XmM8byg6jm2HPNIpr6SK
LgCN7mJUjcvzrEgReSbJ1swJOIwDbW2LiDTMRjRXguOBmWd1v6ceOUnGUaDw1IVSbj2qHm5CO+6n
OgJGEjwhl+Yg7fJnRZ4mkKJyX1UCX4ecrpPsBABX/n607tpA98RNpvsLkgnGV3XWGJSF+IBOcAue
Zmei1ctg4Qap9ivvKM3K0k63s4TMQczwkUZHO2UDP5v5G4OaPg+Yq2mIUvlVQYcisFuEghYWNLRP
/GgMGv5sBsF1dp1HE8QCkPBRO9h5j2ysdfELlV8O8LhD74XoGGvU7VrrAUdX6YciQp6VQTVv2Q0j
feHHjhzF3jLfc1ySMxBMUZfjYCj6XTk35UZpOpwmb6BBJVaekz2BS77OTk5scYQVhAZ0nUzP3Vgx
qozL8zh/pB1mhkC1zKp0xodlXoldhTK5KIyI6FN6d60Kj56oX2PBy3AYL/l5+UQaSnKGObPBvl37
leGC6K7RXOqDRuHljc4q9ySw4JZiC7kB/oPvOQ+u8EtNhBztxmtq8gjlNOxtjE3Czn7aMGsBoMIZ
X2QDUeE+a0Iiv9K4JVhBZoXzLIXcjuTRrNBfAPw3OckLUjaRu0L8kLSNVuStOns8qW5uSCfJ4wdj
4tiokvY1w7wPd0ycxspl3kUAEUGd8NXas2WjE8JZMfiqJRIghGGf12gU7Vq9DhptZ2MIk47GTf0q
n+7h1aS+O6Le0x3Lp+B3CQSpPhw7uzKdvmW1J/dVRz09B+JKbURIFoppeGltk32GHC65wxZrrs2n
oQF+0oRIofN+a8b46XQTsWoCF8UwzmZCgFRq2qdg6kDOd7oAp1F/DFToiLKok+P2wr16rKZbo9c5
TxremARCTDbNxNT1iGW9b73EdpkS18Ojshn2hTmzQAtnnCRujE+F5ZWPj7p/iN0AzmnjRZso7u71
2BV3GmO+VZPhXCihSk0a5MoUT2DtxP1WZeiwMrPcmV3OUK387JsaHzuQLKNHAN4540fgqRwvRXVV
bfDoLDRxQaey0gZ8rp7HptRUgdpljse8zkYWDqg7jxBAD8wrUIDFap1S8aezAbXZBdfuBVA2PLP/
lRdAJkkDJk+SVqL/Zcpq9Ft9pBquazBYWJM6G7sHc00mXOn8jQSxWnsmYW5hgRtKiU+0+v050UDe
D6WB7SU66OaMDDxnwuksK09zSN9Lnum4oKYnQv6IGaAebdqqxLdY5fvBTF4x2hLU1NZIvRLMRMam
dZHFT+Q9bQiQXoOCFBsv6bwj02agZ1G08yys2JZVsoC08k83C4lRMe1vagmkTkVxGxDszRxsJNhg
6rizmojmupa3bJxNX5WYJklMg6mPtrOcmvGji75nJu+eijzafUrZCAPvUdXeTe/Wbxzw3YGlCdjJ
nhlC3j/V5qJolaWxa5TxYdeCohUJ3XLjxsc+EmfDMYiTznsGljRnpDcwsHIcGvyWphBUX+dSGRRd
zSYWST05J8maPSBHRIEyoupjpH1HwmZ60jOQzZsDb5em2pvGXEI1bcAtTU0VS9JEViGLr/iT0Vc/
c+niIQr0dou8ZZ82Mex2KOp+goWJnDlTv1ScKf2E3Yw3CMl+GV1zduXHaDa+utToWIva4Xbm/Wkn
2AORA14Kt8hHKjGHN3n+q1GeekC/60421zAYtaIB9N8rcc4GKDmTDgW7NKS8bxndZZqL6UOpT8zb
e4l/YW9E9p4eceW2ORKsvvguBvXl6HQS3u/zUaB/DM1kly1GcJZFnKRdvUaqGBMVLPFL9B42Vn2C
EhxkLHImjTYgiOAT81AmEqWGDITzUVUQ9VrCiIxob+vJlkqqZG+A9h1o9GepEVnbZnV41GooqHaO
umUCzp23dXnJThZV86kQCa64yFvGsDjI6B4hLFOSLWOGkaYp1rPxANrmGBj1OopDbBOIRQE+Mq3o
PaQOtRHqiwW7PoTSoIADyw8plyOrZyrTJaOxHSoOeYPra6u7fbribut8/ZAYxrhRTI223WQ/CuGx
1+bwdmYVbkaKIWdeesxQ99Ya4eGgFqAIjmNdbweNi4LQ2YJ1+jZ3219mUhFE0qWEg8/Gi96k6bbJ
UvSDmLkKW54Ch/GLkdsHZQ3wmHJtnzVk5iGdRIkf3wrGyq6n3y4BSqAQSp+Hk4Hyfx0iV/KNTgZ8
OCJeE1Sjp7V30IcQRCPi8MQzThrhrKcAYOJ68RAcjEi9KMF5qdfRO0OTXcQ3vYhKpDtzpirt9QJM
T2x/DY4tSHJ3bF8gt/Dio7LkyZzy6OA23S8jltmRpn9HCgkz1ZrxloV9GHSZ6w9Vc4GSgOXYcN/N
iTGkYNrX4ZyLAQLCg7lzxji7qWa0/yn3nb+Ev0ZRu5upAWFrlQLiR8CtQvI2JQinImtRP0qCfpVg
JtqMpAMA50QgFGudD/721Ak5/rJ7mt2MGfKs5+zNkMVhzGAaMsv4a1bVknxM591mXF5MpPaW0RHa
IuCVkvNyS2zGth4YMuPBArdO7zXPNR3BkiAyXutcjJQNAedN8TQN2i3ub/QuCS+osm3fVc2d5QI8
VDm5AgvevydhiF6EhA3Gye8BLv19roMQaMRnlt0qSX4TuzPJBKbEPekxsNTnYLoULOJKh5VrBXrr
4IybFv7f5LZQN8N0PzRMc3QiqtZNlewN0qEPsch+5Q6RSs5A5jfa4JVVoi2u57HbUSVB1kbHayr3
pW3Kdhf1Ce+vQT4JOaIN13pHHtMkoCdZZ4Qu+Y3hoUYgVIg6hfBwuyZdRJWCuEPG2mCUfFIIGXtH
pTrqjI96Wb3LJvA2Jqq+fWXrryRdKanzXBjlHcNu8lwmnG0L5nmS7X2oDc9oWRaY7rflEWzTMSG+
9mJ+nITZ76dgb2rM3VXQ9n7MLGVNyPPDkmUIVtIkl4Q12GZI+PjMBlJKODEyKqdxFRKay8lozXsI
7+sUou+WdJmXuUqhMBuEaBlt+5GYZnjKpG7tPbApphs4lPDqjtDpyseoMhHth+62cm7MWVTH3hy2
Wll91nqZnLgflEr1HQQeSA5A32CoY1zI3Oy9wU7OTECmLMjGiiVhUUCKK5uO1FaoAcwUhAZffGZw
SOTSgkzUkB5Pe0/DcFKz2zDLcBuq4YAkNLnMU/BFVVSA7Z+8LUkBbxPsAX3oipsmmEHwO8WzN8f3
skuJ2M71WzKHtHOi5/FJEx51RMcGL5KXxFL7uCewPYtDb8UitILju+I45MHV0Dc0S1hCFhYsrlAW
QQn91ZSVbyKx34pWEW/nsu9n6bPYv8zP2C7fZ3x3xLiy7+zSG1bv6bW+6DOtGGRJPpN8BpZD6R60
4JPQdU1Wbu55XJj75ZG7mdLw3MHGY9vITu4Q2A64TAsPe8c0MSZAqxG8Ye04cCSgvzKKIj52ViFR
dQaokIS3bdtc3fVapa11pQPqMKol9vu1EtK9U1W/8A4xKubDAsMsIEwnpE9fdB7FK8MNbolODS6V
/QDvlnS2ycUTPWOq8kZy8CxxbRcZQRcYLRcCWnx9L7Q2e460jFkzArlN0KKdtLA3Tc5gUNYVOGjz
8Ogyxb8yJaCqxdCN/Fr30TXeZhYinrlG0ixq4+qxmr2pVfk9uJtRer1fD0Biqjy+yuwRraY4y+R+
VNmM+iDxe5vNuZ226VmjYNjAEgPPnww4RXXg6+3wgtd34c+Hbyw7HYSINo2G3bx23jTD4oQr2dBk
EbUMBSC8BRqOjpT95IqPeX6sKgQchmREkxAKNJLrMbXad1S2+m5o5uGUpsRPiEjdWDvTax6duAkP
GDcO3TyDNWxxpum1GV5DwRbFsl/10XmeGv5tlCcBxSyjrLjPz2jx1MGsOMvx6ceOau8iWZ+qjMoK
pSS7CUEMQBACkzUqeSZ60XNq8IQm103y2DTuZxguwsAprXzG+4zLLTZ4VoHdAceMyeRWuVvsOdn6
qsjIBuRqQM2BZBX38OSm7B2mZUsh3x3EEjSO/6G87T7ESBqih5hsJQccsSSLrvJwFls9iH52M0Kw
qamOwxE8THPR8BeXYwDKtSSq0aMY5FGPCRaw3MrqWJR1ScdwjYdrr5X9PsC0vSKzESEgkXqs7vMa
fBPqODkCzBrs7MkYg8PABPA4Dub7SMbRKlaV9BNon+cWice5CGFmgB1qP8LSuSdbCgdU6QBxEkPj
G8ANdly/vhTRXs1dgOm8+Egsu9oJEW7w67D1JlhoLYyE87PX6C2dfIs5lxUo1H+NzuaK6EEiMlW7
ZR3LY4WqQ6b0W3hakhabfqg7P1lku9wy4lfQVPfexAYr6IFIuWlJHm5dYIkMOmfhty1AWpf7LJqW
OODXZhq++oacQy6R+AVXWuyhSlFJBzMNQYA504KhGXF8hlrgUWu57kIcb93/Ze48litXsiv6RdkB
JPz0ekdz6ckJgqaY8B5IAF+vheoIqRXSpDXSpKLisV6RRQKZx+y9dsQ6CdnKeBZZCQYYDSRcNr2U
J1e/lpQ7zXDIveymZP7CLBFgKz5seoVBBWccYehmdIH4xFd3kzs8sh4g3S6XzOdQyh7cKnrycuWv
+hCvWVbTmpaonw+VSHnsg+I7ZD2XWONGt/3OmFF/RhzjQF78h7+/oLR+nxanF/5hh96qOKJZsk/B
uCNe5bks9V5zTcDJmivkvIql6mpmQWlToJ1Kq3oYzFf2D1D98y7dlEwxlf+KO5hawybspuznN1U6
zV6PKQt/c0bIKckfKTUqqqJzk92U2hzTg/rFeemARhfZLR5ORu2VoA80PCSgINuvwid7L4tad2vX
1qnhSY7xz52cqKGzjHsmWeYY7CohngjPXmsZtheP1dKqm10wuGLgjPKHD6fLzxHLoskf973TVBsT
uN9O2c6NkWGyB7lT7LjDkRsK77G2iy+dluZqGXCdqqVirPdmpK197sV32E09Zukq2ZQ109Gu9Y/N
nMiVRVDxPhPvIR8mrdg/QB5I1kxMf+cA038qR9RgQ4HJrXqTqaXxHQ7zFUmBy/pN6o1l3TlzPl1q
gVQhtHmH6hTfvDs3u6btfmIDcM0g2ovjOGeNkTOL2YUaKTsZp3k0VXqXu5xC3ZLQGQbRl+k9HbUa
xy3l9rxjHd0zf9mGRjSs/UDiuOq3pQO83I2y14bZi5fVx9kiwAXPk1wz3xlJOiSE3dfOmTQNprRN
tfemLiIJ8C6sie1OTDi++Ik4yqyQHJmFgDVDJ6njGT8lnbMd4Pgjtp7DoxQtClMm2UWKb78In5t4
Qj4HbXMdkRK9tobiyMAo2leQ/wD+g0qT0zmPhMnEP6Mld22WjAhXiPYLNw7WYoRu/dtwMfWgb+zQ
pIlf9qZZsU+8lDnj6KlT78Gewsy3cRkVrtDsNbPx1LjdTR1l085BXrROyeVF0hQ2SP1J8RLNC0g4
eGdI8GMecoyEaPwxkK0dFzZ1WwTfA3uoVeuRzuRy3xWmMe8Cz3jBuhui5xB0Z776NgqTulehd8nF
H9QYX37N6Swnm5GL4TGNDX1iHEzWTsvvIsPfIfYSZ18Fb0HH5k29DbE9rIumP5tCMx7GrEXuapzt
0rq6ZZlziENrXwwGdCjHnkB7zi1Pj/Uo3IsJnmhrKCx6OKZlWp2tuQRDp3KOa/sI16nbNz1NuoLt
d0iKG56IRx+t+Z0dZ+BzCpwjvNV+aw33QWLedvV0TeIcnUwuvuZZB+e6IFDDdsb62rmtSyfdrIvA
bB6HLI3wzrNdLhJIoYoorA4OUE4bg7cj9G7wzx8JYZiO/aD2gTHgyUCB9eBblbXuA8Y4yPB9bsPI
BFGDDgn/7J5Y9Tt81ZcAjf6lor8yW8IoxRKbHIyfTIU193aLP1iyWaeqAgMWs3+1y/cqTuoVKw3g
FA4P+Ew6gRc54b6sgIxr+9c0JlC6LeU8Owv/WKPqkcajXxFwZuvS2dQX1iSEAsG5UmYod32Peijy
TND0iWT7ID4U+57tqMrv3mJjMGA2i9R4z5uzeFmy+Kyb6WLUyf3kzwdFPXC6YEapnvOCWr4NmYeU
k29u3DFoN5FyfwaLlE5MdviK7ekEI4lnqefq86p7A4PuAf7eASJOtPb2ravHK4ELD6prgb4GSQAb
dVKnxmAwrby82aARUtvWecimVLynag8KXWykmRyKMn0Zh+k8UpRcGhanBzMUT3UY2nuZ1cF2Nvei
joo71w1uS5e5Lubjp3C4ipiModLtMfAz7UVrmIFqb5807SzykTd8SerdQxXYDq9OXr2iTfsIRAM5
YnLFDk0Y16z7bIXUkmTl3Tv4LNi/wGgRlQGwzm2mm7GzscdPCJwcGCcAc6vxtnb7vavaYDso5xwk
SbPzOB0Ws/zGCYzPuYFy3+BnJJUQgIQI/KchTKlTbNNdtzEcFR6rB7aO5DP01oMqYmc9NDljvhAp
Qlw/t8abclLcES04rMZeKEJLiqqRElWRst/qJuozcTsvEXo5Qb9plrBhMF8ltLpdYoYKSYyjb1Oj
17d2PT4pJ7kaQUqZOzu7BUZytiPC7Wo5Uj2jqxfSPhNY/BaGRIUNpIDdVWhtGPGSYAWtlZlz/Djh
3NqgW90Kwz+NoXQOsTLMbRvQNRFb0u9xPH8zF/XY2APAbTYWP+N9XkJDDCSJC7XJ/F5zFxQN1I6m
xB7dFdMBqCeutKUu9Ax5KjKpYEeav61lpBcc2GgDaxo1P4Ftk3MLsFi4HQPIbtBe7QSiZUAEQGKY
Dw4yAkYZkzjbjhh4b0JWuGV6nhnoVBKWMrOxjSmMjeHpZXBLjIvS8wEJEF0UqBi+Pe2GMTEqO/wE
ueIWs4jiXndj8jO6IaxuEof59Nvcx7eBGHxTCoZRuJJuA7dFR5qH/cVshjenjUk7Yg66tZYcC43g
b8pGi6QFhs+DeWdmzlthL/lqEZD4ChDVuu+RwPU+Uj+/eA+axNkEMS7EGnEGcnXSB5lG5rUfgelB
p80k8twQOr1O09DeFlXwkxvhFeCOeTSq/HUmQGkTT1ATRBZeM7+r1oUXVHtfgoDJgp5SKvL30mJn
NFr1Oa01kYzugZHsXdULZ9ty0uC+NE+Be839UB39RJJNhH61BJ9QsslRM8YtYt1vU6Iw9k3DoHmA
Eijy/h3gKuWEXWHlpPnYOWn6XAysMkWKTR4Xj3XGKWKde5p2ysP4EgTzH13xkqeOJuGASHQqTyg9
gy2dXSAhmyRty5JoIlWgKiBkjupFdyaaadrOW9v+LoHa3rm+vQ6qyl5Zso9of5r6jp9Nc/f3dzry
rlnUP1mVJ7ZTH4Hqd77YUXhEQA1n1qs7Bmr27d9fcvs7r1goZUiLtuESlY2hn3kmkQ0IybxzR47s
EzS+/MCwWWDiZdTgBXA7GlJmtmNGLz31TXvDj4BDEQWM6453diRYWqBDUG7oX8qsmG/rII1PqOfY
gi5eq968Tpazg35IZINbFLcQxtnoRMxs0eQh1kDV0ZPdtalSvmcI4/dAaurDbOPKX5FF8aAbRmfu
kh2MWfsBEtHGmv3hloyMw5C41U1llO46tiEp1l5C84oyGNa8RJzb7ysHxdM8odQombBQGDF79OCQ
rHsp38gkMvcRheth6BJGEBrttFX3FFgmW4/I4EwLC8KdSDjKKEKBtLJYbw3UsWORJ2cAsJthJB9K
afGCV1nU4g1jJOx57DV8KrgiluuTIsFwUrsTMdMVSEFtkhZMFKRVh8ewZwzYL5jxyTyHKat8K6jg
JMph3KByoe8262fLowqakeNtGis0Lp3L9g6CtNw1Xu7sZsaRGDMJiyiZI5t+qa/eqHiAa9qvwjF2
Xmit7c5olkkejPy3NjSe5NKu+ZqfGstZMOnEiOxtknMVpfrGMGS1aW3UCJGbmltPU2G0KRQzXXjv
QQRhhTtTvuUZ1AER8YSE8b0qTSKMmXXzKRdQokHQDdQUIOQJrbgT1gR/SiIi8I7eRN49b3LwNGbk
4rVVjMBcsA8BBBhgPt6WKjvmCj2FYVOPjEs7BPtzr3CuUQnQa1kw8Je/f6xvgrK7dMmMK6mijSC/
+JKl9XfjKn1EuBpvJIuPdVMi9bMxxQAuoaJ1W2QOHanFGADtfTIrUBQqoC6HQZMP1H7aYuOhs9+G
vfom7x9rXuGDzMPXZi5+4pnkXKesbrus+iJs9gmkordnQn/0+4HDIWD+p78FvizCNIHps8TDcmEd
U/ZvGKHnTyzX8M1hLWdNzAxO2O15Gh1BpofP3yOqt6ge7BMiAVg8NSQMlrTGNkwpvkWtCMecqced
0syPwEiXOdx0j9dUdPlFibzatoomX8jsJkk70Ilz5O2mun0lGSQjdGCjYURutYDWkrLOlrLfF0QM
3tRvGrrVxTXkfLGIjj63s7uebZE8WBMemKwrD9iSvgkIPNU5nXiaWemp8dU2RQZBwggCAJ2Yp7kK
hyOO40voxERZ5Wz2+0jGa9CO8YGR0jUiO/kwh9mvDH04UdoztxCt9iNp0xtcnawGA+bFneNvfYZH
A3LbM18srUsi3X3V4/vRhkXYJ+ypgTqTNqQ4RXRnQZzVKOX4MlKRf4eTz4pF+0/TtKD6Ikw7DOF+
MhEnZ1V9FKHpHMWUrszOMK8zE9ZzOia/YwKHlknSZgQStCOy56lVS8sa81mzqNzk/mA/BPys42ej
sZJHAz4bvSsJ6YRwbuM8eUpLHyh8OZ4csyNPQhJbaHaMGaEknwbJGLU0kWdXjW2s44hmwbPOzpjA
SqRrKDK180q6JlRbDGhSTowyswLIY11wtCwfoDMRRNuqlS8q0uPJdOs9EwToPH3RbN0WMfkqRgTG
btGwtxNGHimXqPUatdiMeCKWVGpMjp6mvjtPxn0Agha7DC+sqN23OWOTmyJjWCMdiJhQDYiYmBEh
JAIXnhw6FTyO44zCMtcByUqwkfmDLlwbCeI0uOReNT+2Q8w1TPo7U/10eGuq4tuP0OcKGasDye7m
U5u7sF+yI9dpfisAGvONJzYaWw2oEP/D74t7KMsfatTuGi+TD8Sk/UE0kQLLwEOU1IwCy5oHquiM
8C5uF1cqge0SRiteqJtiMtuL6Uw06glIHSrWGYjYnCzoC+6FlOm825KRLc4EBLmPhfT5E0nMoHoS
OURQZnvUbkhHrGrcB6OD7xJH6RZi2bAkIU4xB1hSCUYQJTcytfFDOfPNASvw6UPlgpVowwhrF+6A
O7Hv/4j6JnyeIOeQfXg1S5o8K5IF0+RMnIi6W/sZg/MCU/AMXrksdLidh4loLPloQ6DbKIiv66yR
HN/FXxGRQXgbMWdwCZqNAxfozMC4C9wUCnAw7c2ye61dR6xj5f2JZXm1lfvREQbCXKbV0W1golua
C/S1FtLPwfrJhXrylbc0f8mbJedpbXmVJIugn8+jichjtpOWKW0JfpVU2oWaefZ9dtOE00FoYzaa
etCZumnapZ3X7SWuIoT1xrS3/qb2cpNycs/0ou0Nr1kJ7SR5t0u6zZnU+62r5jvPjo+Wl86HoJ4+
64HlsYqqCpXj7G6SjCLPbtJP3+W6HkpF3dRreMfU/3PrwriIypfoeWKKvsFg57w5/mVGU7DmzUPb
7Mlvbi6yPLp6l6DM/qjhwzEzJHBhnk+5dsXGVK++aOML/TOgNstlwdmm+bNhoq2FOc++kYAZee+i
q2T2bcXnHpv0aD1x/KIUrqwd4AWKelQ2LHTp5IihsBcZD6cNnUW0QVBM7hwsgbOws7ugqPJPLEho
2tIyvRW19SRtr93oXD91PiZnEaQ4H1jgVC35DohKjw2tXW0OxcHzYDyLoIz3cRc3a9MVWzkV+GKm
ej+zUMCsUhaHSUb8JMafKMiIP52xdFs48EXQYIj0nr1aDvsqDD8bRITbKP0ep+kGhmv53Sn1YXf+
tmC1/DJGIPZEy8RKB5Vz2+VMvBGq1JppJMlni5Cfu6h3XU6/dGnQS+dkYfbBPsL7JSmsdfOeogVw
3dSjsc0RmerZ2LtgyGgYiZKknr3yXDDFj9wf8RemUipn15QoabPcfAir+UEQGIq/j+xFnOEcIe25
KZFeMEPpVqpC/I50mcHA5Ji7Fn2FlWvzwR7oOCYJMndIy3v2xf1aAzS8xnA5wPFna17j5BF6C3pv
31nV7LEaiEIE0Cd7WfnGoaTmTTisYgU9wDSQ2Jn9FwOg3y7Tj2nmhRtGL2DG8qzZ0SpWD8a0jL8C
RGQFe0MTcvO5ve8kLCwZozpBuVsevM790JNJCIMtyvtQ9WdM5xo0PwJjYtezp9gQd2YQow33ZrVr
cmqhsexcfkJgkQZamu3wAZApOpMluqoiWR2diPQl34TqwMD/UjXUP/AwKembNrnxLNYfBfMKdATa
HrKzVeDqmxhBPTa4/5qI91d3JJLOZkliColg4RSXb5FFOQEiVp+GguQYrwdrWxFP78xmsodmVm3d
nHiirPIZuigD7smvThHwFPYUkDGq34IR8JqwnDu3stWfgl0oQzu0sWbwIqLJuoy2fyYW5SqNsv5g
qbakTxCo3do1wTeMWFeZgjqfEJHx7I2f2qMDRl7pnmpa8IdZz+qWIJlLj3LHGBnnNsaJoOc8SIZz
EfmvjgiDXZQYNuXbcCqddDyUeeGeKSwmVDhnf+jBcpT9x+hb5Y1tSZaedZDskXhkD2X45Sj0QDH7
VIp64IE0uknEdsrDZ7vSGpW6mYBSlfgBN3HG35SyZG5AnJgCxJMPsdx26hNVONgPv04OrZV9Ikv3
DzahJ3grJ/bIVC4ioJhpcSefguV3KQH2/HXoYiZ5i/EtRmsGpS4Y7ihNxG3Vjs+gXLIjwm/AxfxY
8Ez0b4qT6Fh1TE8dolP4muJuE2bGa5uqO4tYeiYl3A9F8puapBXKFhRNNWCdTp/cLAj2xA7esvqB
bxkDTkhmgowV3330Ng1OLE59w4sD0stmZyvqgVygIdjIAC8KdPZnT0K2lthK9jyVCPdE6GX3tVBX
QCfBzrISzlpaJ5RM896eWkXOweZMZJZpWnsv916nsLLXsT/4x8WYqtIMjFHXKEwoNVxuFMkElb2S
De5c/v7SORw6dSF/x1HEi5zifYj6gZGhPW7dazilBqCRkpWHv0266HuucnVXn3WX8SPuf8hJcfZV
VYG3HNkrLdAw5IpOSxsws1ywbkCOgTwtGScNxnOD/WczD5DQSY9EfdgZajfpRLCCoY/xkNqVrnqC
w5mtG0am25CmWzNnOWQhOCWiE2CtN9UjNMvPYbIZJ5ZoKtppHtdySvArxiZYeQgsrmYR2EHfOpfa
Y/ANuYPIpW+zhvlr+c3OaWDDyDYBOunsUzTmetT1mtBtlsXg3kvzTpfDTcxpSAGYU8RxBdlRI8la
tIlspi2uCA7vW5mspM10Bh0mQ1s97jDURtuso+TrUqx3FaJWx2V/laSRu2l9tIAtWky29oRWOBUW
AVxY9J/4HSHgLZmbDh0aIE7ESiF1iyvsP1kZT1tL59Uuj8prGLTTPh6xhKfCZOCGM1aT98ar4x/Y
dzaow4BGy7zHElj5NyHFIxayfg+Z6A8oAx/kSlURDfJusfU4kFHGGQ0xC48pUCKrIlG2A5PpGfVO
CP83z80OoWiAzNNljV65rckEqgZqyE+DYMNtaVKOZSIHqeIbN+VUQXmZ9MsS8waNZF0uFki/XNYk
LGVjjcKh9aa7whouU0LNAE8g3JX5dFU4X0vSQcAHYxZox7/CyFU+K2s7DsgoZWlll7z3jkZHLrmn
myfDYaXiVEQEGECTU6yTN142Pkgo/yBU0mMR2d1euER00XisdPyeLbtokAHWSiAMov2P9lKkUM6y
9mT4ufF39bG27GJPKk9BlEI3rpcsBRn037mN0zzsJupURAqzSoY9U/dVpYjbaGfjJ2mwT6KWxsuq
rU1d8yaMXezvYvy19NUE+YD+bLT7quoI+lEj9wym0DRnQLgGT4PYXVCPQVclZ5ZkTPn0WGygEZ7s
KiYLMB3PExX63himpyyHETnraFolRcud2BWvQTlO26E2R8QZb0Zd0RaiwbAxomyslPmKRolK5ANm
4NxCM4cym/XAWFxhCCp8u2DrtPKOgSYOml0E2qbqYkmCS9AH46hheSEQcsgh/0hIpmDlADqcb5By
ymDVyJ7zOWHXCBIMX4oCTJ1N8W06mbdRTiebrAapFtI4hQAWj6PjLPbfkNC8NuofPEx9vjPwCreH
Nr2XTnySfGHJCAbLw3ZmmN1TUr6h0n6UIM22viqRWJDMuY3Tl2qBz4D2rfzc3abW2czzay6jt9nI
2RCVPeyVckTr17P6g0y0UxLBHnvkamtrlH2W2kYdUKC2z/Va29xQmrOaKgRaEyhI9oAs/joTtHMO
ntKxEPimhHEzIcS5upMeXmLTPYQJAZpeU1zzFp5BSeK7bAeAPxYzABOWdcu0GwgRhwJv2da0xs/e
rNBTVwgJCuw4VYIXO5+9B07FgrCqaUENRwfOTrfxWE2rsdlUZHg4satOkuVWPJoMtKXB1qz2yN0l
oXrrJrRvYMqonfrotjSQf6G55LXfuDWH+HzTVYAH2vKHk13f0Ie+Jcvj34lZQ/tg3ZPG8PAywmO7
ZE/LpveoXsW2YUs7jew1DCvy9qNrfSiEsLd4PnZhhBAmQ2S18Sbro6iiHXUxSfcIBzb9KS8zfzNn
KAqbYRlL49rdN2DuHH/auAScscllyiAyXKQFeuWRm9Ps8TkF6gUp2bAdWv/H89lDY4a4I4SLtv3d
H6djVPdMHfmBrjnoL91g37Ve1Kx5vC92UTwGTrZj1vpRJfLYteZLEHbUh7XxLYQVLqJRD5qW84N1
AESCw9Z6M+cjgSf4dS+MczDdEgEJAX2rdfmNqkhlyK4r7CeVV9wQxYKHxrxtEZhL6s6uhP+GL8TC
PMNoql8lDK6ZtdfxZkD/CsHdurd8+5DTfTmUUBgCSOp2keQOKj4ay3dgaAkKGKhdCt4iN+dpyKUN
iKXLrxStQLbSn7xBGGilyVPucOT3Wn3opgDAiAgwzuNb7fuPso8Jv4goRrvx4CzIPluQJx6gY0iy
RxNmGegPfWPG9d5oFjUD/0C5ZGGh54rhhGg2YdjwV9DtD+SmoWUybQ52K2RZOCH0WVLYkHPz5ggs
5vkuKyPzME7FG53FRg8wluqKzFTMopPhsdDN7Ftff2lrNk5Rbr9YqMEHGHObNoFyxOCLzOQMtY+e
50Ma4fYj4ho7GoMAy2OfPo9zdB819bMNpIplI46UniFz9oIl3T1payTcyqoPNb55RtlFvB5A2CXk
Erat/9IB9L14Rkn/I0IOddI+DJ8Ytt7ezlZyXwziQHLHn5j1x7p2M0IngtygfEJvH+ryWBvtERXa
eQ5mPj7JZY7EzDslxSEp82uYcuBAQjGmgIUvju/EhV+Osg9iCv0+cDp+aTecKywDn6K+JKnAuS9a
a5kk23g7UvJsK+B9hUzeGp2/2OnYs3m3bdJUIMfH2UG45ZtZolOHfUeDOE8kGNXBc54czcF99OgC
nAywtafwqWtMEam3GNWJV686bODIYh76QN8ni024j7xni1qNGgl9Gs5QJOASEQ8Ra6D8WpwPYj5I
NqFMXMiiH+YNpfwD+i3wNGP3q/RX0l29xnxyuoIC0rCvYZW7vOG4VIoYP29u/+1SMtYaXgY6KIM9
yJ1/X5Xt2pfWhcs5ZBlH/mlvGU9BDmrcc4++Q8q6glXHl2zmbLOrkS463ImcqzJmFJvSq+CoZKVl
ZlxbI2Ek4Ad3tXT9vejQN46gyBWShFaQOkDm4daOMnlMAlKW/v53VpM8wwhzp7F6hbZOmN1YswRB
eNGV77qvUb9EDZtWlb9iMlgncX9puSLXJu4VFoJds0kDgvbs5tWzxI2OQ8UyK/9wSq7SzKIFLP1w
zWAs2WWDF+9cAlwaZ9uzXds1jBI3fao/aJNv2syH7tpgCzX8jj9G/Ty679xr1BzJ+NmSiAHZd0do
wEF4VYqqywmOIPla0/ysY7GpRYK8W3BSRjyGIuWAJIm6MAU5GsUCxqVxiMMKBVnO6tbFfd6YkAjj
EdpB6JFhmg7viWKskwEAZQFir+VDPeLc7ciA2RW+PPiqviAMphPJ0udShweRc2IOBYZbvsFyNkfU
3wtWhwqOx+UjJ56A7EXyRpu6f5xNEiPZ5v1Bq3BMc3/HphxjcQlSv6qSZz7zqiJ6i30Hu3OxgFgI
k4FlQXlotkeLKbwXcq5ATaHgtzaodsdtLag7vISfrM4svtLWuDdL9yiteqZO9XkokKus2OzynZso
Zg0mHzFakVgXj3+/6K7wmc2xGRpS/dVyr5L9xAM7ixe3Hz9CAmpYUv/9YD1ZR6+Gs4Juk6L2uwF4
EhBTuubFYmzVW0xpmh1Yj5PB0LwEBb3CE/eAmeg2iweegB5IBuJR2iUcznx467sdemmz+Kqn/lMW
2ZNHUyGWe51ikKNNiZM9mOSfuvGpcVg82353ySa0/UXpf029gIpUALDiBSjKalEzTdQGEWxkoIbb
wXcxk0f2Jg/He8V0l01kh1qM/pqLB4XUn4XbAtdPvQND5P5BTg6L4bWUoApMK9rlGWlkaFD9dePN
b+kit2U0uBhb1jMXwdDcF4J8jSDxX8Yse0M8mqftsMSSrhooUGYRsGWZP/zZ+5lc8n5i+iWARvNS
Jn0mOYrFLP9sp+mts3nHGXoSfSd5idD7l3Z5F2tmCYFAp4KShQiWtc0IDzgL8Sy4+FZxC2ewmkMC
yuPo1AU2PUtLLnnjQbLN5aKbCQ6NHqpV77O3FoBuyBVyVm6XgxLNEKC5m6DWv6KLrtywP447ImlO
Z7R/XFuiuxun8HYOgODyYH07Xfjt+uYrMel/4hEMYbegVCM+DXdFGN32SXoD14fFqR2/N0QdWHX7
HLto4oOKACxyQtZcAw33Wf3tKf9GR0m7lmP/VEIP1rbkdUNjasv03Y2xvEsnWgd9+ckUi010jf2d
R5P00XhbovNddOdfhDpaa8gur4NvjxuBOmhHucR03GpWLWuJBQxArim3C/MPZ/QFI26cmz0VMPOd
7kFWKcXhZHHu+fMfP+suabh8KOh2tg30IcwASI214lgddtplnO8axGMiflvIGwXnEAJbcFRfEwhx
pIpTdUyJ805KrJ5ukl/NriFgLWCPP+YsLALECVmOy0XWJXtmWz3MzG4cyTWBbm4F/oEP+cVDYjuo
YJsrM17YIhnW+DS2z7ULhl1peBhGcEUktudUXjIUGhyOHId1WSDIYyfQ4pc7wibfJXOGHL2AZ+bK
jqxwhJqIg7eZ4F1xmcdgSQcZMC1BfgU9BeiRa9e7v5nOzsnQl3uAbufJ/nGCdouI/sdkgbBWI//P
hE0TZpWpDtZzOTCZqWOc/oPZgi4g/rAenGMeeHdJRQS23/esMMx4F1X2KyMsc+/51V1WdD9WMTVY
08WHj0etgB2xw+X8GA2Qk51f1irMvXkalwculP5t3KO7bKcL3+JpGhA9TKC7cDKRGzbve5chNxwH
C3PbEUoG5ub8bWS/ApXvt2+MHFBl/uNN6cugZiZTE4EhrDaBBE3q6CXZZ2qDlY6zhKEc3J29kwx/
Zs+5drXxVbvTR0+na7dyN2D4xlM4v+bLU12ig1bmbK/Vpsyd15JDhO1EvnUpOXedGorVYqwLa70g
cxeBXjPfYmUF1JGgzYKNlSZZfkbOdszsojsz52IgaWPIyiuamiHilhuvZA5ATIh7G+Nkhv12jncE
Bhx8Jjp9aUL+H/9In2FUUTKD8CjTs+W7Xvek4Vhm80bMz75zsHCzRSGSd+asnYp3HlI0ojn5lxEc
9PB76Jacjw6bczE6p1Fmt8ph/4Xh/MPxPELsSvLiCZ2JHj2GKwOKh+0QFZjbbwwVvfz9s6PNQMSx
OCo6WiAcAvOxRhiIMOABsFiz6wPj223ihRMH+M6N4WCEdntM4Ml2drvYo9nY11H7m5doE4vaPaAN
bYghZGM440Fbkq8kHBdxwabxEAh8msXihxs63QM5H/tdkpH6lNn3DXwmbBz9la0mFJ22d3aAgwnC
YX1gk33MVTfu/Zb5VTSeOk0ZaqpTkmR63adQWMSokfFMaG6a8hBjm1nnxQSJSYHEDi1S5snphZXF
Q2+T31cZiw6e2gEoeO3qt3og5qxlDMXxyUk/cbk1IwAKwNdcr8KJUc92PJZo2P59Hun/GTf6r7TR
/5Vq+v+QR0qL8y8Yyv/BI8Vw/fkn+1eA6d//4Z8sUsv5B7scMINwKQ2fSCWIo/9kkVr2P0A42OYC
qYT+Y5nyP1mklvUPSdUZeBR3NKGe+18sUhn8ww5MgAkGlEuQab7177BIPdMAh/kvMFJyMKQLTNx0
bAnvK3Ds/47LzMltL5SN+ViYRAZsinron5DYyQems+NbKIyBdYNJrNKapYIEzTAN3mVQtfcxjbIb
0U5UzGmpDbt7wF89I3Yx3tqVMX75VkweNDBmnISoda0sM5xNwphlV9WK3XDUBIQrgQI4YYygd+24
QZ2dH5bVOy4feCjlWHEdsDBF6ku+wK8xcR5uh7J2kn3Jjo9tONJ4ZHtJgesZ45S/ERrRH27E4pB3
kk06GbUbz4yT1yApxdVVVXPku5N8WnaiP2mo0sXpLNS5C1L7BJAjPKVyOcMnAJZEjg4WI4tJhzB5
6t7+wxScQq92x+FrtPN5WHlDwQLEGZwOc4pwsQSKzOWSs5Llqis7XVq/mFzAPkemiwI0R0zUX8YQ
MsZBzait1zlwfLWK2mX0LaYpMXC0VhjZp7HjbHJnR2T7qCos5zh0gpEmoMdkaypjvsFL62z4x+gH
FbIMXGVu+w3jmEI99OG1NyNdIS46xvkYaMAIVf69j1FoDZmMePNIF+DzRoQMbpDuyKXS2M1Hid/C
jCBBFBHwRlSswUtclsZdFjQZk7O+47BBz5H9uhmJQSKdFCMn3DeUQWb1wHzU3zSVqzYAI/haRxYJ
71U6WObKcIhFWGdpKh+KNDGAX5Xy5JGJyFNlg9PPNNlD0veep3J29nMbp/xqJKj4sYxFl4YY103s
Am0hCRXd8TCNhyKxmB9EzilcKBmZ/OO04W+Xi7vOwoJsZwo350CHak7eTZ+IJTwxenBt2LkFMiYe
yT8qyS+4x5j4gL9YJ7b4yvKYf6bM9gX8QvxeSftAi4Q32gXsKACLWq2Lxppw8YOlObIDUjh6lQ97
pFpsB8xp+mO0vf+AQRSFbJ2k+9bI6ytNgHdX/AdzZ7YjN7Jl2V9p1DuzjUaakQSq+iF8niI8JoWk
F0Ij53nm1/eiZ1ZBw0VmNRpoNHAhXCmlcHc6aWbnnL3XTjS9WjTy1naeA9oHvpEPFxg+8lHNAf1g
RHxO24qzbtL8uXTbpzyzOYRYcfzYeHl/1vj+m5RM+DInjyU2JfERUVSepjQicz3sx4gqXUYAJyjG
DMm1dVtanTxUX5Ki5G8kDnZXvMbcnktKbBe85RGuykjGX13iWlcx1fOaNYxUYDv57FOeW6qzUB5b
Zw9FJqgwkuNEOTyjt3kROeqhqZX0ezWyt2S09WExjK9NqGvHInCKVd9mpEfBQmaYP2CB7BkUV1jI
+a2zPDsSKJRzL5jw+a08x7BcVmmsv9DlO0LRYiLl1Z8aTRdLJ+2ZWNGL7tAFgqq4uqQxbPIgAk+e
OsnTgKCS02n+hq3mSYqyQDIdFFtX14DvRiPeJAqHgTvS1fBLfGQknCP6yyXQvtz/AED9gK4O2r0D
zJZG7ucsUZ/yaTTXCQY0TgMkJMl0Fs/KRco0eOM75U96caFoiLroWel9A9iFdLGZJaGuSG8wjlKZ
3ynygHdiWSPKbHDuhsyjrLIne2VbIxbKMe9WlF0wmoRfnhAYJVv0pSZPNWkKHr6kbWi1GWRG/QBz
q7jXw1S/9W0xPhRxxBFoTN6HEf0mSkDS27itwbPJ8SM59PXWxNUJnQ06+iq3WLVc2hdrCdvui+wx
Dt41MfcZBWhmfY2Xw3kMKnFTxeBckM58yGDionAjCSjFUEp46sRI0S+st4HIlCsraIljMEuQMS4z
+9wSK76x/JxNPWrBGMh6rPpsAy8mPRPoY2+UgUV5zcigXtGxdB+rqtK7fLb1pQui7LtjdPkJ2oP3
1SwESjBfDaDuukLTdMsvbQbO3bDy53hC9NA73T1TPNggves8YZzx1wIgMNjkDE5PYX8oOzdA3B/O
K0IAAdPJzqLyjIMDQGTW7FLHBB6OQ8r3VABpsgFVIOX8gi2Iy79MnDTjYewudOvGUD97XTsftBQY
wqhSeTa5cwBcGC20iApPAj3ooAVykIQgYKYNSpVnH2YWBnT6+tPeUA9d+kDSGSBBmsazt617Rgb1
SzF/bjGUICB14i+gSvHFkFaMPq5BCeFsK/t7KT8V831XvnXk76K1dsHA0lGV7S7RzoE1v13De13X
BLWVSfdads0ljXKCmDRCbO/i1s/jnF+G7jx7z7V/MKt3U7sN6kcL5jLffVA8I/rczBkwuWy+F7Z5
YPLW0MdheugTIwXqtCrfsK4IarFdpY9h8DKAoDrT42G001VQFyi38DQskaHt93A0vwcqf9ULQiw0
iUItjEvgi0ftYZL8YumVgE8PwC1xatpY7RfXXNDwd5qOFjgPd+bwcEnzfrkmRjDfdSVtpOzA7JuE
FPBfzUlGz0Yy4/+H+WEl+3CqjnjSFizvwOApJDCkCT5BdFlMlKupwJ3KMKfHuKC8zwHRnCICQF1D
Ts+XH7882xbYJBoakJYx5amMVpD1Ma0oFh2wLhxs8G4wrGYqe+8lXPIYlWl1zYR7j7bMm4u9svqd
NL9KNUSrpuSXyWhWDdhXVOXX0WWttXdalyvXMlvoYfYu1MG+HCGaNlRfHaNH2tYgJVh+xNScWuGs
VPI+Ud9gWMXuFxlfQ/sjJeBdzTc4D+/LCLRGkjLA8N3xDvdQjEFm/JQYH2eQtpPz5nlHE0NrYVR0
7l8mvc1RJEaMgpvyQHqB6h46WiFFRMYBiXQ9DO3CfkqidyQToeLftckFQpQZDfd10VzMxvzow2GY
1UcbF6BO5T2e2LfABUKCsXMh2pLceu8Z9y4HRCN9Bd29FrI4m315MOLnwv1gl9BnWb38VYNZ6ELD
s0YNCtimmE9DdkkXxXP4rrTOc00FTjDHzQdPF1RqlIDAUJgsyn2HrKweN6VJ9YR9xS02hhMQNkax
HtkPs0nuzJhwr+UvuUlXe2ge1cQ8cgK3M9nBOTAZOSLFOgFp2wRh8iA4842O8yzb+MrB6sW12JGY
tL7WXfo0lAZh79G5me0L404mkRC7yiJWxHQNIQuaIKVFu4gn43et1NFOTDwsJmfWFVEzG8hJm8SJ
eDc02EUdJCvpd3tmeNcsmT9qkAiR5sznDNPXpCO6WkjmpXbmMKExMrS7D6juDGcjTaLmx3qyuzWe
X7Zvmkp3iDGiAI+IcB5VrpG6dtEcYTFEZk3VTrzmajJRuWdhZzE5ZPAuSqOm11faj4g56mNqeu06
sGp5wGHXGy9FVypJY9h5MypzroDAAGBgcDIkJx8pFlSuuvtmdFVIT9CrwU1E7Ont1UYMhTauLDRJ
oq43bFWPx/J5dFNUJNisiNgiMMnOgn2QpSF7ylQXabqzGZLih/GsGe9cWHj2qkIq/hQU2XAahsDt
No4PreNdFlqciO/6WrnMRmTnJQ5RZXEvCbAm2G5Vpmn3wt483TuFh7PfoJZKVv8Pi9z/D2tYaf1t
DfvyKRo+/ZynsfyDP2tYU8o/BDWtS7VqKyWc/6phTdP9Q2JQUrZ2lPTkksYAsWwJzZCaqA3lEnzn
CeGiPSaE4688DWn+QW3rWB7FL4WsxX/6P8jTMJdEhx9KWKprgjzIenEpl8nv0Ly7H/M0xix3Ztma
yYW2N7oouNGkh9m7JhPf2iJV22HEbRw2dnmXUeJeRjSfK/xgLPLtgpBxAUdXfvSY9JSSdqFONhOD
tSS33PToZv3QGeDgs0S5/BhQYS5v5pc360iTGIPlakn+9/ObFWkZl34RJRcrHYJXp0MAg4fpPXJY
ir5GUoFZ3jPSp+9WkTDO7H2qxrKpNh4tfruq37BcBrCEAGZ15UAq6Bg86X48/8O75Gv79V16mngS
SjDT07ZcugY/RJSUwziOOA6LixeS5ZsFQ3edJFqNkA6rHfjTsRm8TaoFbhYyp9FRJeEuKnE9siPs
pWzFXjsX2ueWdRyF4Z3+4e0tF+nni4iCQmnTJZLFtG2L9siPb08xNdZELceXSPW4f2PCl4ycjvBA
e0wk8Rqcw3TOwOevBqGrdZByPp6m9N1giH+6Ukt/5Le3orVNXqspaZ/8cqUGBDMeQYMxaOI2vLrh
Eq0pktcB0swb47SJGHgOY7B/xwJEa6UQjrjs/nk/RBcMEV975F+7v788zvLxf3pPtpSmZxJjI6BG
CvXLPYbqyYT30nIJ6tg+1PFTqJLpoR6xLbddeXYGA1t5AEA50j5Gf1RbU49ECFd5lkQvhILam5Hc
y02SH1qjY1jiVqTjmu2++mTYcjoUHmnaYqgthoOZeVD7tKnLrdYMHzRno0uRRM+xOpgizGhXkwFN
oLDa1/JzMu4C4br3vTU9RIWH/YTHGrolSZGD7JCjzgnezjCCPz99uL00FSyo8wZgoq5xEBWtfQrM
buKZTm10/90TENR2F1k2+nuJRQfcQ79ZpAv2oYnd+CEC8HNn1sUpByi7oEQknkpJoelDuI/r700/
3d/eok/24dZz8UCH7tnQXb5OsOhf3BA8utvKFNh0sP/778mT6pcvypOMN03talfhX9Hyl6yaCGlj
4VOunWeMuqvay5DLOS1xYL4EwZaUpAUAr6pMF/yGM3+1SOE8AUvlYpBLA89AIvGkJK485oIAOjuk
245cQxcouIj7omY+h0QCgqdOQIeMuc25mkDqDIXBAyfgtikVaaS0pUlh9Da0l1kf5Yps9Wjf1ao+
dO5I5CD3GEBjUWzLMgSfWGa45Jc7gDQ/arBLab/GvkTUTCzbIt/NXgO8TMd2JB94UOn19rrAe7Lz
pHNmqREBwoggwRPabYebY6yfK8OLHrMQfuMMczVlkkZTIdhnEWKANPLSJy7ephtR+eW336FIOmdV
+8hp7chaym3Z0YkMwwc3hz/sBQqFl9TGgZHEhJqBGLg59V8Y9o9bqkOwJ+8KVTBcmlIHsClpPlna
k75ntV+NcXYejbjJdyM5AAXQuo3IRvfazP57cyjJpk8ndZImYz6rU2s1PwdoE1d2T64uClQYOtPo
rqWGRT+QMrUNAia4AXi0VtLRNyv3Mk4uiq1s+J7YtbcDvozdErXuu1qJ4ZAIAsyFifvSLweyG7Aq
EM0JgS8HH0nLEOhNCkjW4wIvGurpjK1smxJhiBDDV+90ODwHRezhki3EQbrYUztaR7tKySd6icFJ
xwShNPX7iqrv0AbTe2TsLJJEyKz45JRSFbkQ9Bl3pmGQKuPwWIMAcZkFctP5GbcOvRvQwv7d7Y9T
zXpmxUvx1jnqdPuzNneiuzG0kK5jXn7w8JoyU7HPCKnuvAlMYBmi94gr6/F2vRyCBtYDRITVZzW4
eAca64LoLjiKBZHdUjLUJcHynR8cI3cYaJiG5ibldloPDnLzbhmTVRb3VZNnNfGW9gYzHNasImSU
WfiKYz59pTjHgmrZ9TYuy2pddr21D/qJkaGtayw5/LUQfArTrD4NNXQjJMH8s5QKA3KdbfbZysZx
urutc/28HSKjYMaWjNtpsvpNQ7YeLrUAObeegbnPHjK4sOxfjTQiLxE8XRdnJ3uMa7ZwZ7hzlBtt
o1ZdnZZXA+YCIMIUBnPC+IQ4EGzz7J7MuS9wt0JakNI4MZojEDqb7kdgAIhbo3fcHx7jSyTwsRy/
h0Ii1cyBdZVg5A+5yshUyoNyNTSZve/CgIwcaDCMFgnb8Wun3eQj/ZJMZ8dp7rot1OmvBEqRXGAk
n2+P/YhkG5UwqimVoOIMIVzgWQdtbpVHMzLHa5d6V0JKwGBGuFqKkrvZH/pTxBjtQMsQs2TxDCdJ
1S+6seh314azK5T53cUSacDu/Fwj2DZ6Xz8oidFBFKxfo5cWz/TwQfNmqypOvU3tLKb+nvjiRDgP
fXOoCHJtpIkgcnkcK3GDgETL4IBbFF7ki5HK97cvCjHNSfUQAMZJs2QF2OTHapr3vQ6+dJUMj/Zs
o2wUSpzMxu7OteUd6V9cPJk7+8qVh87wslUCQn/jz/Zj7Jv1yXKCM85XWMjZQEazKIKX3v5Edqh8
1oBtwJabaHBtZC8O+opwcJxLGLVQkFpvV8QODJ3R5SyXvxIOjUyyp2uEUNvepXDX0sL+niEUzGEU
WURvnozB95Bk6NM4Y/ibYcMcc+0DPTHaZ99kN0St/FKOb7NbGJuS0coGZBC9CmG9GvkDUmC1CYTC
soSd9KQSA2H5oDFvL0906efgdUxn2/qo5OFmj5teZN7OBtS55kAfrH11rXkmsHjk5bbLLTJaJMwZ
Ujz4iV2YniKFo64L6CUYUwO9MkXvMLdaQJoeoi3V8EhS4xqnmbs1Ghv0Qjrso4E7kQSNcmuy7SLI
ysJNY8M3Ge30sUBgGLlZw4wn1hsSyHxI0D25pbzf25u+LTAl8VSrNLJfQmQlmht6WyGtJEWmD4kt
IBl9yDHkdno8ocDqd80Ip0TZxfbpdoek5pdIRBxZCousIyankLydK+IJ4EVjYDP25Vttk6cIG8H2
djKgVcsmWDBexR1trm0n2pXkHLiLUT50k3JLKQs6uGOIPk0T5FrjhG4VPVHFvoM8BKbR8nnr2qb5
6NM0izHtr+e6ZospQfDQo5kMbmUqlH1cIsaSHjS95af7oh23DFT2U0BLs5cR2B9o2JA/Ymuby+ar
UCzXacsRh8LoIacQb5fue5PA6k9ILqBRWO5Co902/YD6zYujg+GBC8Ge7o8OmQumTzTFcs3a1nUX
wTFr7+AdgKVsET7Wj7MvX6Jz2or84DJXQigZyHPAkZYIXwJnspLU3XTVFGl/WTBmR7PJYF1O1hVd
yarIjEeCScUDPiZiU7oGw4UML307OhtlwdRyhdp3dnVCJVgciwauXUaME/FAgEP9XS+G+6Hm4NrF
Yme3BXurq7vXptkXA2vCFI+41bLkfaowcQFh3IZOvrZl6uFx0oJ+DJMONopF/OoUZx+Nftk7xEmg
0628jxEuK0iU0WeX3sR+Xg6/vLS7c/rwJSzJH0+Io1ql9lSs7steWIe2QE85Eda6u/1ljuDtPoYJ
3OuCmshONIF8zoNByo/XcBKhfjxUnWMdYmMzE/FwzB3rrfZdkqiEIcm29l+ypmOjVdI6IEjW7JlY
wQb9lAwuXFvPh6zSIRXBgp7xbBF1RJTOmDWPhAfgmg2Nh25xGaQ9MasuMoDzlEOntopwxwRRHEvV
Vmtsr9g/BOiXIEOr2pvECxqdnnYVeSXHpI9ymCfzKiA25xM86sowNyPu0X1MilDPKO61BE8c2CTA
CisvXkQAwLyor6V04m0VuBKBthNuaP1/n4g1oAtU2xdVjI+Lz3ErgzzdpbX5mDs+Ut6wDVDUoKbK
zPRdP+wFAU6nhJIBQGj6MJr9qcLtvYuAdR5HVU70+5Z8oak7Jl1a7mKRPsXo3BjZWOEr3EmDU4cx
IY69FTkup0PIsuG91bJ/Tss2kjDXwFmcQw4ox34TxjyTAzrKrpw+VhaLN3zRHAJMNGxnA3wXXclm
b7rlEZ3SdKZF+9ZYzhqUSopRkS+bHr3DYRDPGkhmvGxJzCBMu6cxCSRYVWmtQ6Nu1nE2VJwCgS7P
jX8uI2Xf5dwdu7L3qK8aIst8xcS09iIecjc9JEOi7lLSDtcI9nIsLeZ4PwLKN9OU6iRP0XOlp24p
w9yAboGrOQ1Rc6MknGMGXYJFN7EUKMtkfiQ0HI9z4+10Z2rQeOABpgQhe0uUX22Ib1OU+Lt4HK4m
gDOIbZ1/Kvr2lC5lopTNc8uJ7VFg4rI7TqXLcfa2st/W+LqPSB3WBukSM3D0zjfeJ1H2ifjVhZ3a
QHrDC3c7zo7hhDBuZvhHjsK0metPXibfZQ18abuBLTABoHBzsTT4Km83Xjxm/Pc5CzBcGwrBZRdq
stzieL7AJHrI8yWplMyZ4xOehW1p+urBZKrRZvUla6Z7Ju88ZviVTVF1xJ8bCPWW7wRrANuMUR5F
9jG3VfJUee7TAKCahcf5jNJH7ApCmPZq8B4TO94yKfLeXBY3N9EQfdrmIXON/NkI9MEotpAzCaVK
3fxZBWBIYqbTu9nnmNtpYjCsSSnGsXa4meYvc/eQDznhE3nwPWYyGIz2U5BjcyrpR60jf9m/lks+
tDR90s6FKzMJA/AuaoN4dhL4VhwgEuY0BlJNmFtsVbk7U4Chsl4npuuiQS2R32cWI+kYrXvrzM1a
QK86WRYSRj9y3ltW6+xyjW7JtCcK+Yk8MAiVQKUaSpLb65t2cEhsOt8hZTJKQWpQMB9QnAGJ7ZAb
leAYeMFewEzytYlS/9UCm/kF8/Gu8LEV5EK6r/k3ZaC0tLNpH9gOCeM2v112Ldj1LayUr1YdWVCY
zGkb4EbcKpm/uzUbOFJvqZaOkDGu2aht2EbtxVs24QQWsBiYRhNOeqqSgBu6pQ5vwuFTwpj0oPF9
ZR66q7Zx3jhjMbOLdXHJRoPkj0hcc/KrVgb2ymec/zjtPUaKwJ8+kTFxvK3e+PImyG60BuLiW9qb
+jAyhu7HEJK0SRVuu6CrwyUo2h/xjtQzIqvJGa+SkRUY6Y62xoiFWrRUfYOgRgxLoiKCCUuM7Oqt
AVDz1r7wG1B4fvwBtSSUU7y5O4xBjl9Q+C03QFdwOuCcXG7HgQd8aDicON1VhY/1jPF5KNj0sArT
uLJinodQXofC4STfJfvbD7HTnhuFXEAmZP2VC3bEkufBrnKyTRLXwL6Sx6mlhjdxrqzIfzf5cczP
Rru9M+KetJUO6rPhLrZhLjvt+/C+jRSO0kBDwHCtlWpb6+wm/tsQ68eiQFf79z2QW6vu516V7Qn6
t8pSSmvr1/5ZnZWDj9lJnLviqpW1axIdwc5lEWqS9M+mVKXbKxncPT4uYwTC0r/Sl43ubz0IQzlk
wuSOsRqWxUTVw7xLy+EBY4XHnGZbYWG9ux0SyyVuRrBSt4zei8T62CVpsIZSFG/iWhA8Gn6/HcNu
Z76oNPa2HU6vPsi0rP1TQPdnXDU1z29N4F9EV65t86E9l+k/Si6Txg99oR/aqwBxa2X7/nxuM8rv
zpHZypyqD2S3fe+d6S0GmrDJM2vaiOQjkWjf//6a/9bc5dWVQDnGfYCvZMnA/vHViRJp2zlp57MT
G3uZ9uHOnZhkZ0iGoBD7O3tpAvz9S5q/tUmX1zTpJgNOsmHo/CIzG0phQ0rN+cSTfhMFsZYN4hOC
R+BVKBqQBcqkinD0gxck5Cy4voFRuOEAQGtyhW4eS5s6/sN7+r1NqjC52wqSm/Y89et1yFprcNIw
ms7M2+EfwuFilUoJJ4u/Jinow6USH32Hc3G6NLw4zGPPPmUy3UyqJBqsyLFueciL4rn8+A/v7bcO
t62QDfKuhMmE5DZx+fE7mutUunYkzXO/LBGpD3i2rLqj29hHuDiMgGv7vWRoEdagCUTvbQefZcsV
/9SjlP/iIjkLCYspzjLDubUwf7hVc1llULYJ+mjHgDWV1CP88iFFtCFh41T2S4DrfZcByyBsTVjr
rurejyioyTEhNylFYsb4MoDUGL8aTbJOuUEY7b4YSOFXTUcXkVnyfTbi/WhIBiZSBRiqDp6qyOu3
f39NlynVL21x5douUQ6e1sLUYunG/vBRBC1gMQLyO+cdntZ2RNg1V85bMsPAx/V9ZFAVrpdnsKYt
cjeSh0Jo3oUmAU7UxrUOuM3dkmzb1DFBpy0nMjK3cXIY9kd2Lk3MTUdWCo732SkAFkhn23CqrUsx
McIZdqmHH9RuGcV7YcfiLoNo5WYxCmpC4WYwUCOU1GBo/OcUD+GaFs6RTuihmBjJ3o4y1lKoWToi
yM+Oy/1t3yDMlbYrRGnqPc5srYkEz3KHq1+HODeX93hb1LySMvm220wmuCiLfAErDL5mFlk9Fa6L
HWXC8qmIKbwna4EONJQXzaT2AJYPsfsY1Ce/9jmlkTZQMwNezwXoR79AZNRN+dGtUg4LwDn4lOdU
1v8w8Pm1T84hktvPEgShmBj2nV9Wj0jTwPH6cT4vN4ud0EuZlob57fP9w03y2z3iYLNXSHVZmxHm
MrT88R4hMj6yp8TLL/1yqLQ4e79jhI8Xxb+KAAuXzuT1719R/rYZsABJrRw0wqiAGVX//JJOLVFR
Ob6iN4ShlCYJGWTxZ2Rie2VyNrs14xrXVKfbZ751HG5nGNB13q502u1yZCDY9msIYOjokG5s0F3F
P7eEhYh6/fdvd1El//QUMbPARsIMk6vkmKb9yxVirQvcvi6ms46gyATtDIxmWQIkztLDuA+CQp5I
E5yx2dT7Ww3hax6e/8Z3Zf16W/AVKXZPy3VZwLGKLhvdjw+07dsD2hjrTD92ZJIA9ZrRWiHGmRAJ
bGW3R0J38XeRQgKm0EEGja50abbk+lPc9tD9TDYZAA3WoV46IMaEWMFI0CjN0Bb2DjaFzkfiNE4F
eTIt57TWnO9mmmi5JzJqNIfpnpUYkKuqd7dCtMcUuk49oMtBlL/H3/jX4WGRDATfir9OD81tHv6F
Da+OgrD95bf/a/etuP+EVurffxIa/Pxv/qW4/if1/b/S8P/0A3nZv97Wonn/6TebvI3a6bH7Vk9P
3whgbv9zgL/8zf/uf/wf324/5WUqv/3Hv30piJxcfhqSr1+ECDwR//PHn//Xv1suwX/820tXJ9m3
PCLv+Pd/9qd+QetFg890VqNy97TrcCP9qcFX8g8bTYNEnO8ylGey+V/6BVv+4Xg0Bh3WO0vhW+RB
+Eu/gKaf+x4BPgc4odHi6/8b/QLiCW5ix2PHXw6Dv02zq4G5hlC+t5lq8jyaCfIy/d4MnyVNHj/O
8ReOF4mxdD9RjwJqhiABhhbd5+x362Eyto1VYhCrWZZFr2fEbBCcqXO/VowO9j9c3H9xdpW/7KK3
d8t6xWSEMQVHp2V9+OGhK92Z8oMm4UYrnwcmt92118idrs0G2Jc0WQiCD73CiN1JnL4jMNAzoY0n
7SvUAihAt9LVI9bQIdnXU/RaTamEspPR8ehotE5D/hJ7pX6N7YSpC961kXPXlO37wrsST4N5qM+C
y99/KPu3D8USZJoSLYrJ5Nwxl1PQDx8qccVE4uqAN7BjDzeHxaZPoP3HYFTpjvzB+hxPJSJMyzJX
pYzsI8pyPwNVFL2NZENsI+LoU3TNcjiMJZ2lwW9O5KJ+wt5MnDCZ4vdhaiAiyxPwqUmX710Jg4aw
X++qI+NNR3V3jCUVILqLk2pnKEksNsQ2MZot+iWbANPiXigGTmOxIG3hMnR5lK3NmcR6kemjFzO7
iUz1UkOLxQNQjdD8nPJEw9F0JiSz0vvgpHbxD9uBcuQvGwJDZ7EUb7bicMi5yrJ+vnZlJnqz9mSz
nZnJE0aAiNXIMJsHYKMaeNZ75DSAqyhuN5ZThs9+jY18cjL3vcytD+lQTN9ipUluTpnfGao7u/rU
1Mo5mxl+wpQYq8EkicEOpmwjXIoDU0ToTIxnxszmykfBm3DGtPJoN3cNnuk7u7PfYbkk0K2nR1N5
QcsQxT+1xHltsSWD5ukYL5puc7SG/jXpxo2VedOaj+cum0fBHVZ+iNzltfcFjXg2FQCBICezDZo+
55Atf6a6kmWwJVK7OS5yvrHLhysRWCWQKs5PTNzE0SO3ULuEsedJB5WlGt5N1bwhYRQjtU+QZGE1
GC7S+dSnzHdcXAbMSBBDk3nIlswgX43yDvx/sze65T5qO2pV9U2HSU1wIdNGFTqUbNOFDham1+jk
V0+iZMBoRrT+Eqv4Vlr84KBzwm3kkWCqZc9kXTVPXTjQAy37xYxKmB+NzmOctbQSomLbun0Ezwvw
OGllq4LJTh523+0QTSX01MIDK5O7mCBFBM6PZ9id9SHIIaTgxruzWYIhPArcO2aF5TaxwbmouSKr
yK7WXS7FNsf/nil/OA8h4VgmVQ3MNnKMQzC+cIUYDV4VGtIVw0wqmgrWklc4Ym1Hxc73u2c1VRUy
BkLx2uQFMRQt8BbpLfbHoGUOOUlzz566ihf3fl2puybJkRpE1YcAN0kfJv7G0shuB4Fv2aZ3tgon
E/9h7YyPTmSoQ6k8xNvB0a/IdpFQnLCMT8PebY3+PglnFulZ3GVjJ7mpRMTQTOELgD4YpMa7aaSq
CUzGrsqZ3xqCHfesytdosk/x4I9709YVgtz+CZDfCaYA01H4fkxMDk0LP41WcHsnGFnuQgcnpxIg
cdE9Hi21k2NdnyN3pB80y6cGrsqGyIJ8SybaYV5E2AFOA3rTZAs3eKsY9WpouiHaUwe7QZj15rEc
DUaPXffRV4J7M2jEcXDCeJ+2RPc5rXPJRfAhm8txX7VRfD8XmX+q03jdO3Ww80eU4QClK/pDAZJ3
j/HLuqoB+47+jEAoSLeygoxE1DCqFgcCwmxtUUXsnCju2BLcdAu0LtjB8FtZMwCTGmvpGlLwgYNa
cYqzMaGwBR8dMYitygE+DrCsNl6STuu02JOnFdCNjhL7vhgd2IKV8+JY/ltZW+79wET2bu6BnyQz
9Zmd+ZR3yGI3nsvtYRpVdJBB8YWydbxvSt0fusF97qym2/ut9ebBQjnRk6R8K9ZpawHtqbAJF3IR
IQ8EvbvsGuvFJrafLMCK0Jqv0JaW+VaztYFR7RG/4ksJgx1eO0A0zbUuaC+1+tWIxnRTh2G6j2hu
LIkZUDZ6sC6l5b5PO4EJvPIvRnKOCCbddT1UvWBKnHVjTifH96O1HwINb40JN7khtkbJ4M5aDEmZ
5y25eIh6OIIi8kU+ARWFWU0H6JKKLWZGEdc7qKIhQJlTToLEGnvLh0mmYBKKaF8GZEEKe3wtYB/c
VbhMeofgAG+uvlBAY7syCGHL0InZjjN9MPLoEyAhNBRuOO3dDExNwfsR0DiuHTNEZM7A31ndh5OT
TmfOWxhQSuxtltF8l2JJACqb/QR+ZJ/79UCCAD8dcER0T/BBdVfMGWhInYt7xjXkCyB87pysJM/J
w6fLX5BRY74zehMRMkEcTW1OlxIICjp4VqoQ2LKZqWGHA4egxAqHVNK2KQIS2OEYAssdKDqGrkQ+
9/5wsJj5Y+kGqElRu8nCeV43BsL/uJ/yc7j80lBRiGjJp5iH4TwiYT1qaOAt8SraNP2L1ZDOizXw
DjgPZTHyiX28qBQiR74mYz0/FuloXsFQfXZmzHBtlkxHwGLOFlOTtY1zI3ofqWqD8fMiLEtdR8sq
HtCMdneNx8zSpdv82NcDc3SVzA8ji/Z90FYU50GChSFXgMnJi/KMq93QwAaUdG4YEF86z34P8RfI
0MCPLHKA6P/5y4Q7OcbovAW6lq19c5EQdfb3yTPsF3NGJrDEJ23DerZfZgc4zVz3LMTJQGQm9qlV
OwX9/RCrR02A0UtqNljdpPJPVTDi/GSTUENp7qb8FGVBu54NkW0QmvuXBC3fRi0UK1LgQFwnPCZj
WqW4BaoJw1t9CDgeXurGPeel+SWwQGIEU/COCUF+qUx7jw4nYPyAn6UOPnGf5acYNBNPUsJYbuUI
/QWLSQb5tvnYVTtcptbFndQXkRpEonZpdQwsyZxz+X+3Xxh4hluWwVelmPM5Wa3FRqIn6oWAjWyD
QLHRzY2x6+3LFt/akrLI2a5KNtjmrDc3aB8HgyCuzJSvXlEQCuWFuODLYRum0TvP9j+oIev3LgcU
vGL6ePslC1N9LMJeEY1GUldXkZThCTii4BqLt75qvrlEGTzkcd/gnzg6VQoSJiQApuwJUyAOYiw5
FPU+R1IOoZuxI6MbFhppsaGZb+YKsksotzNgf5FX8aXFmXrXdBNxSAq+ST2W4RlmF9FV6rXKxMUZ
EfcPPnz3KqOOxdSE1ixOzwTWzwTmnohocU+ZN+arsoK+Bd0ruzQN0TlO6J/6mRFkuDyXDX/cznlz
tQzjjVPrRC97PsdN8UnYM2qHgRDBpAU+qhlOZCYjoXlQw3YMog9YABesTzghb4odwM6U2+04zfCY
+FbDOp7WSLuuY8vw2TQTtVF9SvCOd5ZwcFbU6u4+MvFpGb3DyQh9tA14lgwta61FV6+bZN7FEYuZ
6UbR3RLjtyliFKZxw9VzAOgtND/vbhFYFAuszZjJzrbEuOHY97+JOo8lt5F2iT4RIuAL2NKBnmzH
lnqDaJmBNwWgUACe/h7qLv5Nx0xrRqLYRNVnMk++uxYAbCyde8THBPfC81iJ8qfXs23DxPir6BNi
PpqYzGiiCUCYx3+WYobGBFu7d1iozOP8ZyKCZssiHpwZIcPs+wmEorO8IEtpVjFVzXpE+rZVoiGn
O+uv5IjN0ZwBEsEkEZyETjlZQTTW2HBWIsTgp4lusv3x6ZE2hgiYza6aK3kns6TZlTjtrk8xV4S0
pj5PQBkOrPgIEc2Y0FmI2+ulMddznePGGMgWA4Oy7TBH8xZigJIDNQfeRjqdZ0afws+hvYPX+seq
jItbn//tciNZA06ARUffM3k2XP0gu+TkASeTA8I+1x9NCg7YtoDOBUhGr0RlrXHnfUM2d1+WrPvp
9rsSquPHF6EmyV4azYOhM4kcAh/sPLjtCa3a7yoNjG2VQC8ohZTwPdx4k8JAiSmkDnOJGggYIldT
0PR/huBlcYBEWbl3acVEBxY/2MavAAETiiiTvWWiY6uIAkYmyLOKpUuI59Gd+ZDmvEsozHRf+LY6
1ZPPATBp/NcOGBirwSSn2ZqGfRZcgtb9r2Amy7hH3YaelWfqcZvVCGvx37ywiS1fevdatfxsplGX
oEH0ByfjKIjfplslzAmeotA27QUCyGjYu9bOJHzhoJ2h25sJGTDzCMS0psNPCTHIu+Eya2Xi0NM1
D62pGP7bxJ90A+7M0WCPaf9BTSa2HKuUJsU4bZF5BqQwKaCsLdVIDGt/NbtzdVbFci7bmTc17K56
EvaqsLnIlhmmHlZqXj3JZJO+NC1wtRyGekrumNcH4GVQsoHEbAlhO+qU9iZP3fcWF3hUJ6jcE3iq
fs9geFLsvklyOeWIkHZWpzijps656WSIltz77D1VQid37tmAVYybsoPHEWnToGUQ06qnxuKYq8l2
yenIwuqAhIKlnKq+krklkWynPflrbgJUJRIxmM45lfp7YmlCDXl7cWlUwdnzaXk6ILI7vOTuZX5+
WQDY0DQZ/I0JPJ7aUGwmG22mqBhFmFXzCaIt2evCwOZXann/9wUhC/KS1ro9i6Rqsp7EVWhzQ/uS
4Ke79Is6VYSh+QPcdWYQszf/pVHFWD4NBK4n1gdJSB/oF7JbGYz2Km2Q3RWmexvcpxmwUs0Ds9bG
yW5z6gbvSmfWKewcWjzUaUllWL8mmh0XU97PQacBiefmZ+PziGOuC64OjeRGh3X4Jck3E60l/uQD
1lmgeh+WMdMXzw6HaflsYkdp3c1nIie8yfy3m8H4GfcuyKNo4J6A4cbh3XX5SQTjyE0H+6vG2rPq
x4UwkARJ3pA4dFyTNM88OScpqvk4BuN3bPtPkQkBm+lQwMavlkcgRwCKdYsy1x3j2+iW3/Gmy3xj
HQ+dOufqLqu0XVMJE7aCNPhk5anNimdBV+CRBDWwQXt3cM0Dp2MJQTWzGZcayLbREdC8jPV2cGxn
N82u/14sXo5csvw7BNaPhJHRZ2Xm0xaK6xJ5s0JyZOtkb9T4PXMv+NQwtnYakdRuzuaItL/hzbUK
YGc+KQQ9qtkjNzcrvD6eb6iEIZEKeVAD0nvhNCEYGVoB8ENkHfhz/MPR8Y2fChQgCdCsnATvF9i+
fQ8pHEt62jTDezhl4VUiIw1w1uKBnj7A5FDk2Nk+aMcIdkC3nrNnFp/Wb3pcJoIG1VqmRf/wR2DU
6AKY75MeWWuxR6fVbHFe+rnlfxKfQo4ZFr0dm3D4T44OL1UcghvoLkNnLa/aFQa8C/WY8ys/G+Oz
YZWxA0ye7kWVWTzxBIL4CY02qv+3WaJujDOdEoy1nI2CM9Jhuc4DL4ydG4KymxvX/ISC0JFv0pzG
sTc3vjhLxhm7eJE2KdPIBAbfaw7J6F8z6dh31wDFXZvGd5GmDiie9gaeqCLDoCBBlsLAMKkCUJEk
xOY9hKuPgUE14aMx/PLY9y4YHn5XAeEQYdsuzBYU0FSPgKapaoddztjv3R0Fc41SklSaFO5Gt3Ox
rhwy1gZiWdaFRXjHEnf2g+jQj6UfBNLB/BFrUVzT3vzFhWJsEhcHd2BYycdSD1h1udkPaQHHeDbg
6BsZxsl6gM1dgWv4MKfjPAkCmBJfX0HbN69VYh4UENY+CD98NzDeDO7oSo38mza8VxjDW5dMYFWl
9ccgB3URrLFX1rLk5M9gWY6zIN8ykio+s5KjWIpZHv79qmOaLHAC4/rvF2dx9lMjfwCeg+fqDGfX
8M6mkUyPUXrDRc8mQR5i0Y+Y5/nYCmthyse/TtIHI1qSLDF80uLNn4AqscDaNkxSrgkKV+hdllG+
OWAYX7GsXv79V07cPsOqKj4OGEo/iR2ZEdxCXf/3P/UOmZ+G8DhSiGnA7vD//1WoZHAqRo9ICh+J
ebw4Dx1Mv2q57NOxbR+u7h/aR7FmipBonNHe1oivW6KY4VuDh6vNcWMj9DuWme1gK5EfkxjiKCSF
hzKKqrZVPMwuQ5LMvlFlMvRLUTgWiHpXyjSnjenH9lbUwOmcmFJB2MzNGJHFhzlI92nDlBbsBsyZ
eMrs+2LGJMjPBRe3jSbHKAl0jhPf3Y0BqepOs3ZjaeyCEtFznVfrjK5rpQlfHDyIh0FYxGtCQEAK
KBelKlu1XoCkzEDBbAgThPhrPbNO+UzbReCjpxojs0HKCynEOg04pZeuKCAhywuQzUdOjHw0khdI
5d0ZWwUrd8gBpYvQRjaE89wzM+eOptxauR4gtGeK0+AgSvclBY3dFRdkO5QVmODu5dx/LWibYEQ3
HynK8KjgR4ofHig4NRt76MVZLn2C/ihuzmbe/0zdRO7s3vxSgo82jhlnM3QdDpIpblcDTx6eBvyS
hjfu4KaRWqiMXdKrQ5kv0MWPlsbhztIyPvnpX2Pw/5hSjutOLTFKUYdgxPilUH6FSrA55HESM3Lq
9mDIzJOTFtUR7Ni2Gf183y4VOHGcLmlNmR6qPn7pCPfbPE1Y2Y6hz4s9HXptVRG7dVKJsksaPDMj
FKigRBXJyUC3ns8kgZjEQW16u6N4sL6rViCxVeVpoKDZ2PiU1iDWmnXwtCHn2DJXcYoHufWo95bl
PVepA34reTAHgdOCFHgu47+iJx1mYiIX8DxwdxpPNQq6ugpJ805BEYBLUVyJEWYiATVoM1ucS7N3
bYrka2jTnz1L3JafukGFybDUv0GZRXxPRuKTJdifl6K6NkGN/FBbr5J5UO3F+RnE8rCd/Wx4z2zj
Hgw/gRU7xAPN22FsbGaXuXNa/u0eqwZ5clmh3fd/2KjIQTzmTID8EcW33bnb1psweASSSGbvm0Gn
3hkJDojWbqMGSv1q6vCWdgMx4Imf/YWjbGyehWfK+AcVB/ZSsubQPZDRVVtHp6BkmBzmxJw4w8VJ
l10+zN2p7O0YZSZAzG6ucH3b/XAoCwoBYHVwYojHRNS81L51NoI837VQV+hm3GO5zDBNCLzMPITQ
sDPexgxpLKvSS1cM/Lg8zFOLxkLeMGlaTahGuoTUNsJBgfRWfrEqnnb+rLXem4AFOXPu25DqaZUb
xOXmfrswEndO7jD9ZVpFZq0td/gMWZUvn5nfvTaOSUj83PunsQ1OM1XdyhTlL8ywH4lltVESLl+s
ip8TLSym8c6yPnKbfPAJp+EaaYCxoWrkIiGHiGLQDfgcxfaqEecEXhveAWa0TYznR9ei29F5wPWF
OBxvGJ5yoeUIaIqsPeumJVPLoX3tAamWbrlJgSYTYdwB8eD3C+w0Oxq0fblzgFx9zN2BSDme+plR
LHqQ5Ec4zt52cuD9umKicLEm5DPBbrHdae8vA59qozykDhkaMYk1upuOATtdQuA2HafqieSNSZ8D
QIRQsRegG9a4H9wnqgaSFien43CTkb1T92I4qxriRKh575hH2Ijqj7rT487SxYu2iuHIjvbmhWER
Ze6QnOJ8mUn32EqnrE/YgeqDx4lZ9jVOBzV+EDZjErNhPEoGiefFDnicIF/R7QQPh4haggvTveHc
PCYOhwZBCIfRnL13jHZhPN3CWFXXUFevyFCwULUkFfJqv1qOh60WU3MYuzfgK/NHm6i7UUGPbayk
21WADmxVmNv0+S0vV8zXuIq4zMOELOB/NZCFiXiIY/2meKP4dIwvZNexrWC7cGwoM3TWlq/T4M9r
FA8nMwx9WjfaIK+1vtFqlOvaGqqIH9XRIolqhSV4l8bswxKX7aDpO78sRrXrLrVQUvlNfJCAXf1u
oWG2URzVBZ4jp+juE/xzf2Rpg6WzPfgSRWTsaLwxQz8SpIf3LwyDvyiAD3os9LYLqQg1mnjCUaZ8
sS9qpgP0Y+ZAcs4BQrniC8K6uBpPlK5Z29mqnR4UT93Nr0LC2wTVBCp042Lo9HNU7tnV4bhxrDLn
9yMlJEkAmYLQ3Hdu9XcyrGviND8H7LE7sgo20A69o3xmvned8x3UgBS1vMUg3YGYtRtHy99pJyPt
wuaXLdPmgGN4LZ/+574BzVN3l8Vf7khDAZ4NVbit0LpadS0/hMKUGqvfHpEw+KlUvwYW1a/UoJzj
7DkXz8S+1tc6qiW53VAh4q2QDE+M6RXZPaHgwxIlxfLGDonLsGlhjFbcqZOv3zIrDU6MqfV2bJe9
pzD+dHOCopcT13VHioBAXwKPTQ692gL1kTUQOykrleJsh1PBBVC9TW4jtmP1Y0RKftNIlcva2sgp
rnFuuBVpCPBdgXVhRemx2k0mSDH0WVFekdS3xAayXMhMqGcaoHIK751RjOPb4jK1y1yNH2Q4twIl
nc6ZwS4gZ3CIkdviWUwuuUkWFIlWTiaHpyZmZ435FpK914H83asEUmisSC6dlltfjZRpZkEdMvm4
JdhcNeRVMYNiQNdva1buiM8ruw4OfcaAFrPEvrD8a/Kkyk+WSghhK+uNqc17WdmkjAw2xyxNopch
Xw+81GB7hiNULe7fStZ/Rj94N0aGvrZFrNYYXltbU0H4FRE/rCtBiQmSzBjSO8McVa7x3jmAPXHp
7vrpGVGONi2rWgbype/g5Icy5jYG9j2lI9+9IraXxA2iAwg9JkX+u+z6EsJRgTFgZD5jaNmgxidn
2ibHcHAwbWbV/DOUPa7NYFPOjnpL7O6KdI3ARlH/dcWSH32LloeKwWLm3x8Mg2EtT3AX5Vbw7ulu
3oaE1bk+RmVeztNTJTzjmRsEWbrovzIC6HhhYzSxKyNIbUJstBivvP6HGWQPo8h/poyL8G6MLzSE
beQpkxSGmHFkyboy9Iq9kaavo/8UwU5kB5ge4j9/8lBVSGOvnd/KhfKMtGiPN5JZXo6feHSbQzcP
+3lu5Z7FUn0CCHPP5ZNUN7cvbCsit8/Xog2rLTm8rMVC3e+8ZfwuGkfsiI1sV2Fm9+uWfn7vAgUs
M6DHJR5b6bhBBOhi2cS5t62aYteRbw+SHIO5V+otF39H6d5newPITy4wCfplW+xVYPM/o/Scxyl8
lyJkHdy0UachcWsoItBqioLsugJxdsERkFPKdYOHwcz5sBoLyu7YfKMVSV6oYX/oJUxeUyfxSQto
d4Guw4sxMczygp3lXVKDaY4rgJvalXU0DIn0AH8eB3t/8Rw/pX0nyygNgvswEgkdiFpu4MTsPLsg
/ztZfDw6DHUL9TJ7sO+VTWaoqSpmUmxGVukCDy9dmCvnRlee4sz/6OFwj/h01napBONfmOu9E+MB
UcxNU3RiHgvABAp7w+Tl4dBocEAecBsRjFkW9b6b4JAZUCDWYytIDXWHnPmyy5Zd0H17evqa3Gm6
KMyE2+avzIhyfS6I/TYorsyixWo2nDIye8sAC9n30bKk8yGHNHu3yIiFpqv6raCLPKTCvmUStoGQ
w3pBhLN/gihPfE5RN1fM3NlhKh27G2sCbdBY7z3LyUgl9XsgsleEVvjfoYdTtm8UCt1NrBSz/d8+
geCUgW1DDVT9MpD9dJPod6wbSBS23UfP4nOFlTWFEkJee2Ce8xSvXk3ML9FLWMIbBotUKt+SZe9h
1sGPprDSbZCPJs4X8k1BU6UT8ROg++4dN/Z+DEGKltNZj4O9nznJXJc1DdrNc6l7tQlGmqHBcS4w
hPwD42UJ203pvWc/TfDPHKEurEl7jU2gYvuxEPmFEb23Nf3OXpVdAhQ5FAdvHNJd4JKyjHJM3cNY
RmhdlluecAMyNa5Upl+gW/dbZ2S5Ndfxf5nFAN7GfcS+4UHVRkHYwQw1AFdnSocRHtsULop94E6t
1kw3l21S+lvRGGOUjelIjb8QZCDqV3Fg4yEv0MZPCIzJz+BjUrkn4slRAbl3Do1LUGZDFBZGs+1h
eLLOaI0TmXq7SaGGLSsTi1DM+N3YlDJJj9T1IRwuYZ+stoEuGpT8APT8ZXtRMEz2qVlKwWA2YzGb
buXcpHvHbu8tAIJtXgkgYfgtibtJocb5Ls+soXcVOJNV1mCvWXoEUl02HtuZIzxoCdcLq1hcVM+l
XmGGp14c1nCpW7KGsEX9Zk77y0kcj+89P1E2JSR69Wuecf87yqx4/3YktHtnKZ4leeVnlAWwegwg
/Etro+Ooh02VitcmC9Nd6T+xyH32pgP/oYg3ZoPCsFNVrsIk2+0Dz+ewdyZvleXyBzZSfoYacmOW
k4BWUO0XgGQBbJk7NRNua83WvnhOpfu6pUQUfREN2dJdTafprpXf/GdP6QiujTdLOvm4GSisMix1
55Lw6FffsvduoX9zGfLZyuPvILbC1WwyKUnLiQkWO31/3VuS7fzzTwKojs8N6PqUTFFfGsZB1aC4
5j74pb3nnLG3FZwTmlId3nuDpUKooolY37qumIB1OQkRM13c8kns0Feip7/EGir8uOnOmnDZ53YT
kiZlzKfcmN+XhezcQZeXCVwvHNrnn8Rpts5y/6wch1QTblqyZdyPCRfQuohXqVLZbZD9YUm8cc81
5m8E4RuVO+GxzuPhoBScUrVBHE1i2aDGlT+uWRDjAdBswglgvad+0EepZb8uHpmJAExBSYb+nwoB
/HqM0x/GUhqn+Bkv0mUU0NZz/JObK2n4cMeU4B0u+7cCzhGSKt4taSwkRzvnntTHmbnqpmyfacPc
tbuyJnhBTNnfeJ7t58AaLHEd7qee6SxmMIokhEhu5q5LDnP0uSXblGcaiQmv7NDmIAVz2WxkARWg
hlNPnnSWr+0WWFxot+9ZjLS8lfSSCXSDw4jRHr6JS8YoWJneZOnCwxCNQ63eU/eWcC1kQz4dCczJ
j7QbkBvn9iR8tHfg4SlKLB7qPBRbYcuvlLdmVaTeq98zf3LL/CpE5kejGeuIkM07ldyt7vwhim22
8FWS3D05nhqBv1p4SXfrsVkgvfEjLVFQ0FWMj15BwYWPIa/40Hdui8yQwf1Pm83LSjE/wfb8/FZ+
LkKAU02d8eja/ptVO0bUsP5IXEJ4m9a5C07EhAZn5Q9zv9XWn4DwMsLJFYFgFK/c7h0+xfygB/sg
NHOV2LEwAywsbIrR+ky8tnijIH7xY3qnyWoOvZ2jskj79B6J2eBaJgjZz0eHhjSIsLbGR/y7H0XQ
wI+Tv8f56WTtAaQw9167VYblp+nfZzuU/P4BcWdODAIVhRPrnoKYVSTfU53fCs1m0rLR7rhZ5qCq
yP8k7RivRJ4jp+ujppHjWSLRQo+6boaLWy7BGvAXGbkL6iZ6caYbpUNsOMtuFf7x07k/Drb/aJfE
PWti7EIm2SIB6c7+4ZwzhV37PfT20Qjl2iXbo63qivit/sMRWDnVYr7CjTCjitVVwsVYAHFhGAPF
MshQRqBS8y4DLRfucTNfCdhIW/r234xfGfUVtyKty4dLKbqq7RMO2+I9H+QbXp9tAk56Py8XM0us
Q7aMPwyIvCeP3Yw1PbO8svwwOMP7zDIx6pmc1BMMhsDMd7M79TvHGfcJ/KqbF9jiyLL+l7DiHVmm
SGIAQqyVrj+Huj2FDXCX56vNloIuYiHyLSnJ3K2anAMqixwCmWeot9sK4sJ6BuXE3q/8KLJQXMCH
wg+l5BU1MyOrRr4qqgIsbtLDK9IO4fJ6nk5ykiCKnFhu8IyhPHh+aYkeWQ2m9aT55cD4W34sZlGk
p7AUycnEVjIV2RQ19ZzACmyH/ZSoaJB+TWdEKEkm7bPsK3aLMdsuV7VfvNTg+ejbowr2scS2XGj3
ZAjuVywKnwM31y73HfNEEvV/ooUz4VuMNNCZ/deinDmBZWtP6vklaKrd/FSItFkjDmMb/e8JX2xU
NoxLDEYXNQFvOzC61sluuVUsVRywQKBuXKo/szTZQnbZZbb+5GbDdnwK7yMCkNP/vsxT/hKQrxDx
LvuHkOg7SYnKT7F5FLj1qP9A+rNkyE6jTxLK7MczggEXlUKW/9c6s7kd45mhhuOIbQn80tBiQST2
vDhdeTQTVJ0kjgmiclys1hYc63JsN2ledJum41wRz1RLGFZbFcbjNk4QcCMuOlh9cpR8trak5Bms
R4U+c4jdazXJPQYaCv5ucjf4UyrmHTXzyjn+OXjNH20x+Ehhr+9iE693RxiuUSS7TA1vZq6eubyM
nKucvHuwkescRc7a6RERt6I4BWaN/pOisfF7TPDJb6kcMArCfrVocja12R4lucdrs0ULo+QXr79a
Q0Nh9pMvH97cPcWhCZPI3HrtXB/mkF0hocv6dmPMaQZn226vmqUg8wgI3s3IjZjXzW165mbuiL9s
f8nGJLLV+BaV8P7mAUL2JDM3cV+KA2HWzSEgNnGTj95b16nptXC5wZ03y6Iqm3sb5nLad9C0/Oq3
YlFVG4DgpumvXTbXMfsZNuONWSvjZcfRe5ddxq4LY6AvVfXJWqC7yM6CbEz4ex03/qebpRdZgtuG
Q2Gc5856vnHkOSuW5RtL9DLqShAtVZkfF0lstJl0V8epb0/M+F2uhRRY4GeG9C0ptasOcg3z0KJE
0zQ4rBpKb8P4n4ymxNPoOq3sommG+PuAHswaJ+pqWoiSDYkdp5ves/yLNTw3Z3UCYxTB1CkLqXKU
xoLWoy9vrPDbG/w7FAz/gGTgbAdAblhhA0l3ik1QTfHKdOhHFwshsG/1ekd4cblNJsk4OkmKTR50
FfTU/KUDIbozlqo5Gj07ARU3EwSbLt0kjQ438PhKyHMz0fSuQVLPSEPFYPh7srV9MjJ5b0MnfnNJ
ZGKn+GC07VzlYKQHrN2I58et5TLoWxi376sF3NszFjPAQvTqzeEMMQ9NA1L6GxSVHzKU6BrsLuG4
xEBv6qnYTSwN4eTe8qzUV9MrvoK08T9SjYN6rM3fDqwl3GPOIy6JD+GNB9s8FFFRq/Ac+1ADfGuC
8uGTAM7UHqmsh1GIEWUY8YIBbrv8Ko4Vk4uDpSUJB1zmNmsIBUQu6hLP2BCw6+2HkAyQ4AkvH/vc
RIYdAMt3NbRDXVbRvOSbxe+IdWoQmojiR+C/oWMFwtd8dOZ8w1Wm9yPD3E732SkQggCsDXOMZOO0
Xbr2+uQs48Vm48Hg3UqSjWE+swOSHlnShIAshHkf6yo+urqESRLC1Uw4O49M8XFg+YyAGoPhMH08
iy6yhtvWJvg9kcbGG4pPJ7ZkxCPig/cvxNkd3zrSWU71voCsvu5HRQOWdAEiDKARUBKmNWnq0xlS
wLq3l/6IYbGFGs+XeRZR2gE66hbHWglo5AafkHNokx3Nw3NoHIDMU/AEMBIhZK5S4OOBx+smMvHc
F3hrU96Vi7IeYw3zsHI7coBye4d5YViPlTHdZcdxrNCMk5hHSE4aa65jRrt0WC52fFHv8NyRzjx3
wIYGOeOLwReHKj+zx/Sawi8qWnjiSwvTxkaGkWGyYyZBWN1SWlvDSo1rGBrLMSUgoZjkOhyd6fbv
i3j+kxaHyQ/rLTQBeAENhSr6wHDXN+iBk0mMkRgE9rNM37zZ7S7zODyV2GtbdulXW6CGTkeJo1VT
F0+clSvbUMnXYoUHVKYxEr8g3mWj75wlnt4xqHn428X5Fap448Rw3NE5HNntP48YkEtTA/3FjJOb
GHT3mPLDmBHAyornp4NiHWmehsBo0bWozvFP6JXueEKyfU3K1drNgubYsyIjS/CjDMz0vWjhRTYj
H5DW/yk0HBb01czQdQpulJX2ySXbI7MQ5lslEyTCfuS5N1pyjohsdEZ0rUrNnzWvkyTb0rnGZBbf
WwIP2eLjmGSgT1OUbdhdFnfKHCJxcQyinwyXLUaxj7ju0qtm/IvIYnxjnpNt7K7xkSK6UQM+8MN8
opRT3RdPDFp8xcoTIfduLwhJdgNbP7V8gnJQ1ywIqg9mpB37RdjR2CTrj8RVDS1URUHlege77CfG
s/GHbfSMBnASsfznsE07QjtDQO5J67unflYa0IU/bj2ngz0nExgUg728D3wn98PjxKp4I2i2Ni7J
BLvYXhhPd+nDCvRDYSZ/60T1e9FotqSqy1tqhT8qejbBMvi175DYM+cG60/yqu8PPzlY5cZZhgEV
Td5Grkof+H0YxbYhuWMd+HMLGMzamj1jG+rgpagTeFaxPe/60civSXccUqp5mbBFWybWSmSMtBFX
EfFiU6wvfhmzQ2EbllrcrR1W5oI86Z9Dgk5CzSfFlnzjmPgjepNcsNZL9E/BgJf4tfoE9c2GPdV2
2xiB0dbqJaRARJ9nd4jbTZYl9h6YZ+++NkbuvSboHXegp6hCbGOVVot5ydDYrUnN6g6cbYhhxiA9
4NxAp5AkUSMsXDxjMm9x2PNuON5CY8m6xG2QCJrIirvM83ZjH1RgZs+K5TdUmeybDcXCk6Wtm5mO
2bFyqmUHe8Yj7v0DCQtbp0X9rhPEUuUyvXtNJqIWvWioUwcij9++c5+eFG/avk2hDa2SXDIu5jFs
M/6mNCfD/d8Xy5XVPl0QERgTkD0jV/427qRzShy4+MUEgj3IqcDNwc1+NKogpBw5CF6fQ9DqD5WX
/aXPZTRasTomFpV4DxCLj1yb3CDQfFXZYBzBJoeXUNpHqvfytXp+QYEFwd0uvlqK0IW7kqdt/MVo
LD5CS0B4RPfUB7OPFdx6YOmkfrZmqGks8+eksAh+Zmrf2JKnY2rtG/F0Nbz+fQ9EjSzTRaybsHUP
EBKxgMwBlcuUfmiQwtsxmx4kaVeHfgqqfYY+88UoWixEHdaScgpPoZvYD1nckrA398uI7oV0n+vi
6/IWY9t70dWs6WCsAYEyisFBmlnkkg5cF/706en+jd8MqVT2lprmJ/iBZhOgpLsbGDNJJvU4vur6
YDEYoE0zrmkcjy9KLeNL2/wAE8QIx8FbhiJiPg5+8h91aEa+nWlFJURGqioBsSpkM5JNcXCuAD+e
cjZt57TKLnU80/kaQfIyWlPykgQOKqZl0DcdEn9gLQHCG7mI8TI4L17jUEijXob7QmOHeu3I8Kff
FoZ4b5vU46kAKOM7R+XA59E2Cd42C7j7vy+FSxuj6FdX/qyPM0kq7zVRiS9Go7ZzS8hvIGWMpwoI
HUCa4CUueaTiuD27HjMt6AjpKqb0vpqj6T5UrLd5q/OjILZuZQ1mhXx2jBJYwncEZswZMUGealZG
5LWaWza4/h6UNKmAz12giOuX1nbINospRxja2icJ72pjefxlOuSAxNZN3Btw5E4tYzI2qpa3qV1h
X+pmV0D295+Vd8FpMtBFfJPgcmrnaqG+tJh8LKwYkXauK5xdoKWQCDXBh/+si6hSSYev7WnLk2sf
ykT4iDnDn2aRuLfRGXwkrmxjjQJWEHsKoEa4MiLTT6YTcaMPp1TGJZ8JIwjUIUPocF20M19nOyA7
03KONoPyQzEjItMLD27VYFHNSMe9sY0eb0SaBMwVDCsCK1Zd0tj8cnAv4v0rfE4XR1/ybidkCy2x
mIM7roCogfO5zWD1ktfI6IrwcvtQ0MmeRotNXZ9ly97vMxUpYV05VusvaYoLIEZ167UUhxxT5krN
0ttJ3602VZCEt8THLZgOLewJWumRZFUml9OfuBni7WQbxBSQVo84W3xmm8Jm7JIgEd0E9WycgNvs
piWmx3VIhFfEnKLahSlHntIn5lX+hoZ1cWqPfWC1LPc+LZZ17DrmVzbHe+Zr43dVeh4KLLlt0Rjy
oPs8DTHAsGIjG+CDWJUQLSD0zueebyrv02/yPQCLzdTr93EM56ttDf19VsEHZAlm4rIi66etvaNf
uBr5cCgPblfxSe0m/4Lqjj/J1wgKes/dsZpN91lpmhi6aAy82exfJ/JVTUbBvxEhvDmUgVCr04ZW
owm2DZMw11FUbnroz3bRyUOWcZTGs9q5jc3eq67ubXvNVfGfTgxxnEr/4tpqI7Pc+dDlmG079d0n
jJftWl7xuAK3jv+PufNYbqRZk+y7zD6vRWak3EIrAiAIUG3SKFPrSPn0fcBu63tHtFnPrGbDEn/9
xSKIDOGf+/G4ILnmN2vz7u3VSVuBrncYKHYlzGM7WKLk6TNhcE5yPSKzKdeLdzcH5gf4tDlJrRUn
6C/tjNv1i4dO/BkQqJ1VVEc8SbdJtrTE330c+bNkPDyjT3k4uYZYWoOFYTSdsMQYyj7drSd57yZP
qk9+284ID6VqoVb9/VS5WngYooJxFucS7AXpKqd9ahcRZHmgfzBiVtI+Wha2j9aEagfz4aFwJ3EM
Rzlup/FuV+jmXB6nC6TD+AFDNOlKzcRYU7uPtUThNdukmw8Wf9LOR+8QFOrmoVAvxp7oUuIdqgJp
IizeYqHso9NRBGJnqbfzSyiEshJPWa0b88ZOvMe/D0FHYq6e21lUvFqwnFZ9ZvpbVg3tUQ/vaL8i
1j5Vasx0e+TCzTC6L40t1xH3EZiiIIhrPti5bbzpWWfywLXmJgv9a5eH5SEM/UvlTtfEMP0nQxTZ
fNCGAWeOtJZO06rHbsBV7bLPwts9w9xaBaQQtiRt8GJg6AHoBiWAr7HPIowXcXJDx9aXthXXs8rn
5SsnYT4oLpQzpfxzkpMyQSoDMulZwxqX3AriXHMSdW0+muo2hHFdzKhrfoeBylMcRPGtjdjYjJgq
Occ1KVCXIjlgRNQXsQXu1mvPo6nFF2iQySXQ0vc8scw1ktxJZgBH7Rdmkg2JGjtfQ0EtrjybYsGr
qK8qMI1coDvjBhSZaXJlWVeb68h9GV0FsmbGQNnHrWgeuwhInB/6D4Ul6HmViJAjiPdXDnRbrMTt
U4h1niLRtDnK1vqoHV97yPJuONkDkyL4LfYOAAQSmAN6uxW1/655J8IfT3ZebixBOtcymu44xZX2
jKMUxx9aNHIQddpDXi6sZmJJZrcAdE3kPZyi55g7ECBMpMg0q7ZGU2bHiH5fMyurmSbkIfDRtovc
yPb0JB0mkvNn06PuvY0vrrtqCMG8eVixKqn/eJPjHvgiDqge6UOpa8xy+TCThi+OFCVYR7uy8Iea
FQ50LmG6HRdPJQqNqnqxMeop2BGKKA9/2BjsEGqFQ8A7/30QXWbggt4SWTbJJB4agSbRCkpw2DxR
Z1HZHrCGTgsdBwpX2+xY0qXcjTJ7sMj3roCg2hsRjc8j3pw1BUrBsuJWykGV9byMDIYzVXUmY75p
S8d8oNXCephMhmWRwX1Mz0xvrTdoO9Dms2XXqmg3OtOBswe8NJ7FXarlTG4LdwXh+NZyp9pqnZFd
S9dZO2U3ItwyKC4hz+1qU2IFlXdhM29oRJqoS2u7tUc2YF0bFBBVfuOAIvidOt3aSh0HCuQvUhW2
YegLxwvcWdPbFaR1ro2icpg7cVpe+0FugWKCWzAO9vBZgaOrmFbJZjJ2riPtTWb2uFcCe4fzRs31
OiMAReETTK9TUPewVsNmyxSouJhOsmYNjXDgyvI0esY4yxFfZhRdK6zORnilNHXf4tecMzoKV6Ts
jYNMTTUveG9xkyXQaJnqaSwotfUyAIHMO91jnejVpbDtJytvw3Msxmc1CPuUU5aJVs4gJb9Ll75g
Ql5bRXZp4uwLNKnLHmLGm7rtUKHxnOAVqY9aVb2Se5ObUpbJEdXg5IaAhRzUuJWwe3VVCopkGIlw
ERrQ7DOrqPcU128HBjlrLUm1nRu12s6+f6i8kpPcPSKOJfww2al+8BEnVWTYO+Hj8+kcAMFjoh0t
1flH/hsoV+ib0QAmz3flEdpktfHwmjbGoPZ/H3TuhfspwaEiSh7upIhW5JRSNhxsRiWTiQcQjfZD
31kRyRSUz8pVNsftextWgQMjzVt1UXFDQLqHGA85X9BTNIIrsRNaiRlIEjFVV6OJeMdrsrxnptQ1
wxON/2hkiK97y6AzfYbU1pguGA1Wq2JyJeK4JbeDMZ7TAeGE9ney3YUz7mvQlBurcp6mQksPsd4/
B75er9OQt1auWzfBWPbgRPV/fDDuv6y1djNVrbYpMofN4y/0qIXoi26enxrG/+AS5sBF3XfPbddF
ee5cSZSBrwXSeflCn+XGL/Hk1gz9UH08MFuKyabWgv8Ngu/UggPcMld1sk7C6UQbQjFBRPbIWjvX
HLk9MSO+1tHU582Ii0SH7BLVncUSUVKxrKIXZRgb7jXzIfF/6aZv56rJkwWX8+XfH0GlwpxZZT/J
c0U5AVRcCJR92bKBXBLptg9axQSQoE0/D0MLTP890DqU17jPnkeGm9ym3DmJiHJWtLgzSJrP3Byb
7GjYGz9wV5Xmf939aCaFb1QLvrlFcLLvMR1tyJaRSf6ysL2XSJ+WhCfJL41jDRZhemvb6jBiCd9G
KEbItekyDXncKF+Us443zTFCKsjZrPCmzBsVvhICPEkD2JqpOOgEnCSrpVLWhtrD967ybm1tPyDs
7Zq+XMTot5wF12ONigVt8Dd01RPBqrecKQuKxh33oF19p7wMwtj4HcULuvTbdapjyu51a9kxTcJO
eqOjIGRtJTAvn01ffwjH/opei4TofLuVP2wDyyhnZdZz1y8jcpLYD5dmbvOzLsepb7633aPT2x+y
Qwupq6CbGUz+cbcRYqNKcDGYBz1pkXOsC8DjrQKDbQEUwKt50ILws5t4oqachGFN43WPCDCzKgOX
ymtTN59pknbL3iJ+rftbntBg5tvRlwEiyKSVcyy9YW2ZJger0LnpISevwQ1OMtBOfU/ttuGXGB2M
j9jp30K0a65ErALsIjuqJ16ijsE7Xgw+wV1tq9GMVoU/fuU0k24dRjgL28wTxk4NZ/2hO0PYmlYs
3Sc7hVGcJ6XYdcloghOIX1VMSl3cuyhZhosFoG68sMxcSfvplyQpfzw7ZiqQe2edBlUG2pxqEq4q
sYiKp0mEAGKWoCeDRy6MDKiYu77RGDUs5ND69BWIZ2aiwYYJbkKpQrCI0ja9K3O8paKMK3RltTAR
3EM6EFfv6obqHWArUa6/l2rnmJygg6DkxUH9Zu5DryalNjOrC5mAR+2LFrQLwe4AJ5jr7QSypHXM
c5YHK09Pv9F6CBXb4y9VZB+EBtkO+F3u14yx8jttoTvFIYe/+2/QwoO108Qa5fNgpX/X6A63CzyC
nyzKXi2YCKRO9rwL54nwMMoaHNVqHFDFeKNn6WlEGqgYxrQVTX9cq4woeDFGxKE6JTIsZ8Q6tklV
PAHUeAKuMA8wp/YCwxOuyBc2deYXCBLjr2jlAX7EzTSHLVattYW99O+vCEvu2lEOQhv7/MiPFXWd
99D1b2jVuxHslCuDK07vK30Wv6nhrJmWcgMvmNC0xDMzCoY9SnvnZUjcvxHOMol87nWghw2LTXD6
9pvqwowlnVt2E87yV70a36MJ47AhnTdD1/apqa0o69kOlf9WVgagkxwYgpedDbLFM+geP8AQXgwV
wy/XCe6PnzbnTI6mxtbsMkj2DJgyHSb4pEDhavIzTo0Pre2/y8i8cBrmxlpdXS7ziGkdK6jmbqTV
vqfusJd1cmwsv5mnlvbWN87Wk4E7NyyLfE0QXUkkcc0qIenk6aoJ9A/+vtb74b73A9zmIpHb0euX
XnVfomlrmKnQu0EGOLMrL91eHKvAYdl0V6nLkwqOAeH+CfoT5A9z4fjJPtWsm61r336Zv7dGcQQZ
heynQztKdgPWLLu0PvMiv8rwnUDBHgPpzS/Nbz/sXsxQW6WZIvPZHAMkdkTQLRfWbS1T7rGGgBXi
DG+Jb/+GwAq48NabqY83yNtiEYY0eEy62luD92yqe8KZi2ZRA8O4F0hOgKfnIUeyKPVOPNbfUcBI
djT7NWUBJ/c4SQIOOck+utNyj3pObvrIYzN3SLCF8HCZTnq2qJlup/LgcmKc/f21YWxshazwatsK
y0NefE/lY5cVDmCY6rcYxq8i2nqpXlNNQ+DZd5qHFsALTLFgPgYO1+d8Z7pPqrZmoVDV3bb6S9T4
xFHn4sejhg9bvClaT5JiRfXbEZTQK9QNPAntMnZHBJ+QuX69bum2GCKH66bAOcv5O9/GpdpnhUbW
Xq3jJthPFtxfS541a5dX+YELF5wOBLHwta7fNH9a4ORdCu5ksW2fasJrPrz2OnEPZtotoJVmpcGs
f7wZihXEk8Vr86z17dEWzFlimyyPk+4ZcIVzt6aImf0MrJOxLVx2pcJq1Mxy0zcFxHXKmA5U0zeJ
OgQDKw6XUH++3Mm4oVJ+1gWVH8P9bp1SwoypEZ2gIQ0ASARzk3cO8arPkiykQdsOrzndKbIEIRGr
tcZs1h0hyCPeVg7slZKAptuQm7cp5erbbKeb2UecsayrlO5icbUA+CMMFLofzLwKpAQ+/Mudo8yr
lAttA4DombzROIs994N6Tr2O1VyagHBrhuIzDHQftC2nXTILe/n0nYh+5wxgTuLxLRDyCGtGzVzm
z0PPlNAUZL8GEnNUWClMiqXOUv4HcZgXFiH7VGxSS73LvL5Fdfxpj1gWJE6txoieNHrWBq/59R3v
Q0w472tnIVJ1Y25w9rLyVMfFixMdIbctqAHgx/RV4kl+xvh1qh3iv4VzVEI9lSRHVO2zDMbvYdlB
ewj3aQTKTU8utG5ie+P2YqrmySUzs7DKmxX2Zxs3J5nC6yBpFM26k2ESbA2UvHDs+TSAq2Sq4sEe
n0oY4TLE9Da8E6AMiA6vqzR/nzJ6kCM8eHMnr7cxyIAq7VyeMO+JM9MNnYz9RXpsP1Rwur54UuZI
nky/NhhtfG36ssLknGTTGjbNuxfrN0OHCIYCZDdcqWiX4bQnusdx4ppkDW+1YfHeSP3X/jH2zGvl
Wd8SM9cs6iTra7IeKvllWycZxlsZ5F8iwJ7ZN3XN5WzcYd4nJFOgkY8552ThmVCYVDBvUTo0w/hx
rQH4GfoaHaTDhwjnpejekEkwCLrmd1E90274yDp1tTL9QVk8iE5+bQfnefK7Z6Sad30Uu0YfNyUq
98y00SyBnndN9GtJqm6NMH3s3IwDy/0JquVb0MyiCJWRE8lMTsNHaFgbrwMsUxjBYxiANhH8CxON
hgD1PmrgI4RWvfvaoZO40XwDvJ8TlaeM8YGttFfy07SyEPqnZyyZTQ5N6sP9nUyP4V4XUPCz6IuA
AGdC7YtR+KNaG27zDieedJJ3KXm3aGwwkwiIRNR4jnHntE76oiNI9ho7juVgLg264OQNzdmmqqMe
yi1Vr29G5qBZed01lPbCoALOhgHF2Mp4bmxe+hq2QGl7eDcRtBr8FT3gHLQeHslATEv0YYYWBPpB
jMTESAyG3c0NAeRDs9RHXRHel+JzwkRGC81vq3HU7idc4ow+1hgqWa1qGuFQWGbRkL3knvkV59a3
rtkPgsVkGPtjzXWaN412rmJrTrEBEc2kfCAAOa+7ck82ZGe21a2vhs/AqlZtTL7OnbA1qIJvkOLA
bzGbzUzUFpwCF1qdHxCML1FKeJkS2Fk+QfJA2jEnFfDHcJoG2W9duUQEJaZKLhcNO3mQ5a/QnDmN
WmQuRdIe0i5d10rn6EsDvCCyPkdGBR6oz6sc3T+rXQ6ksvy0rJySEyFnXED4jif1tvegw1WYsRll
lPdSuK8EZlMPWGk2ovuCIeFKo5zuS3fWcKk5pGneb4q9ZuYXPBjCgS/U/nhlxnMZa6e41xdh7vII
g1iYifY7FJhE6Mj4YNp3b8utNg3Brrwl4qQbwb171CH5RUJd0/nO2+23fveho+PQOZ8nlzHnyyDI
PZKDF9fR7X5Dgz/XkQ6CUOGuh14NszwOqbqeeGX61N6HKaXWeGim+zJx/8yD1xKr1Z76kLioP1nf
yv91O9amCYMHeXFiXnVrMQMkohiY/Q6DxHVISFtmA5nrMpPfWpOiQg5LDR/aTNbFq1eAli7+jJuT
mMVmY/IXh49+W10w1A+84HyqHm8SanuixHj/bn/6sjxOvvvhOc/MFN4U8HTmq1j1dNwzUktDrJqC
LHoM5zI6WtPdhS5OKZmihRHQb9BuRMewynRxDVpai47PL3B++Fl6b3hvgcxg+MEz5Br6PlLiU8+D
iz/WOOa4KVRhtsVCEM/ykJIXeFKPBUtCaPcXrWyeaXDgLTk4WDpepOZhNlracfDkVwPe4cw7aOxM
JH92RjE+g6hbUXJMqyKYB4CUptXeqolPrY/ds8L5ISwaFRId9ncssrcBk7rqwDx0+WupFfGcu4yc
jfRmkuDmSTXKPf6Nz9AixZm1Pjw0TlOdSt/T0HmwnZ8yHg6tl/1Wg7wQE39t2+6aJNU5sMid+x7g
4g3dJgmyF+bUzjzXUXYde7w4eUm0b+RNMVrPOZqcr57jMjwanPADe00otQrss42v9l6bhWhyb3yf
cLEm3RVbyY+wIQa6kXt0W58njfwhcZbSY9DIZJNEq2bg8s0pCdPifTxFj4aDN7B8lSFvzcKKSW8q
MEleODMwbs1IlkccVwZ9DoER2yvXo2Z6Tvz0mbzyGFw1/vXK8C5gsWL860xHA3dR4hXFV71oR5aD
0VXM1luGdd8R8BYn7lbC4IHMRqzDlLrnVgjhod2Z4xYWIE5w4HlkNDlDO8+N674NRvJE5gj3oNVu
HcM+uzFDH3xkQJ967zNi2ekshecengDYvvzDMdV71/W8YdKDcoaHqfeOrTNudBoZifM+8mLuE9gz
KGnqNQmrq52qc5BsG3nVbHniiPBleEU4I5HLPuKbhyT9tSduI2HzbrkUqpS8M7wKVDSD2hRiDNiH
k9UWH0WKMRLb4syX9Vo3eUysnH6vUCdrnkrrobEkS5KNBm80W4CGCerR4GMWJInbSYCCgRNt6uJG
4OSlLuL8nmDamwbfhUbBHspibTVawHEsVZcLyq7WGGouRm4/eCUBhAomfd3Mx4QkDBaZVrQvECif
fd06xTSfkCDbM6g4DENF4s5PfrCOikhfeoWLlOFsbTCnEd6iMSzPRGLfsQ9SjTcumy4+iFY8Ve64
Nu9xpHgjBvrd4aX5erEmGTRL7twUPmVEzVxEEQUlD8T0jDOFmW5S3AbimpxQNs6QbwdS4xBtD6j7
b0nFhte0rFXuJSr5aZftXU4zjsxNnHEJENRGmzPsqWZSThrsQHtnDxFRIQy3PlH8PrOehnr4xNyy
twxCCIqmUDBT48wto6PHCjXatUTdklhEwkWaYEFV97dwoGDY9WQxBXb3+XRfqWAGs+o519SJaG6W
rIWDTYtZ7/4KTFis2WxNIsbFPQqYMY1lzSutLgBFrGwJNKmWiP2ouQzNuhDEwxuTc23+97tFzy5r
+/ugJlcDWOFVjjQrt4ppYknqVLtHazEJkni1k1dDNFsPT85opx+1x0baVNnvNOrPyENgAD77xD0m
fb6znPoRNsK6T69hOm6M6j5Ihhqi+zup4hsvYcgDZl5bh0U8DeU2crWjGl97kb7IzL1g7DuYevAM
9mkVB8UxztVHFjDY0br2XfdJH/qVP3dt1INtWNKp4UPta2X8E9bao5n275HwV0V3H4jVslr4EQ5h
Ct1FhBwSSU4EYeR+tcXGzhV+ieaikxuzvdXdujxpLa509UKhUTXrNf01aadNYfjLOoveRGFe3Uz7
tAzzJ87F2S6qR1XeqVXMTxt9Hdiju2ROR7uTs+KIu57cQc0UN90w1LONGzVEzZtd9CcNlfMwMb8k
31W6oz9N3aVeWD/7tnWkJPZcJ99FE5xAP03oeDyik2m+YiXsA+wLmJh6qAb9rOqCYDUAcaOmfj1m
3gKpalW6A9tBhRBOPIVhen1NfZu1ArYUuGKSPyI+tX17q8kccbFrznnX0tD5RsDz1MfEY4dqlwXp
ElobRZCIruSEAAWU6sXGOU1yHEjKgHEMtqREhjjoQwLwLtPWTKcolNS0sxLNN4aQ+chdoMnTnZe7
K9sJnmJzvFKclV6TtjhEgVhR8fcBL3TWue7Wd9/qtnlOqEZBoQFfoDn+cwynqUzFb3nnYEjKcan5
qp48fU945S232e+z/NOkVILxQ7jrgU9gUYL/bOOkCbhoD+fiDH3lIZz0R5AjL3Ujjp4yz23y5lN1
FzRqPxQFuiHT5kgfHmN2JNtmy1QMu8cJHzk34puHgJ/mw1fCGGXm87diO5GoMdkliydCuCL5Hfpy
YzvVJvE52gr/xVPxQ9f4+4zxuhYjjSCgGdL88kLtPBJZMtL0gUeXY7S8RaQRYks7THH86/Q9euon
Q4sfoSD9ZveXAwWbJdI653Q9ofRXz5GxHO8946CziKjXw2+xYV9/gTvzEkFIHVt93TUdUvG47Cy0
CPuCYWaXGj+0BW6trKacIH6UTFgHqI6mP5zzgVwYtyYLXXVuloCQCipSZ00x/N4nKtLNvip4JSCv
OFSlYb2y6kaBCiGfC0/yIOOvVnNucVx8tKZ8CPvu/j34qAiFFsCuehwOuq35rG+sJLhX0UDTYt90
1CzFIAEDUf9ajvYyEV5Jy2E1gB0CdPGE0HABm/wGqFpU2UEl+ksUoFpqmnz1KJ/T7Je+tk+Gam+A
mooZJfFwIv2dY7T2urXvHDaXd7431Ok5j77LhtwwcKjxEOlxTJ44XOVJSj83eggDNfmbWxWhsHFY
e7VT37DD/bQ+3nWNQNeh7BSlhUXxHt/rz8of9gOmfJWJwZwGGATkrt9rTIdWHNYbWAUlzVJaknBu
t+Lr1BEAT3s4aHp4YXpQrrTsM2wDbRN3HVNtx+EeBEKoSLLr4PrVZpDBvLz3oYlar486Svk8AI3J
tb+rw3pdR2CO0qw1lr7cxCZvG0/HFsAbdvf3IctS499/pisvXRY+xqmaNrUdu0G16wPOnIp/ylx4
9TTvM552ToyDQ1QJK/lQLUwt1PbG/QPeBnqS2QvnckzsOZa0dl8PSbf/+xn6Jpg6gyLYYaDgSiuU
szPfTWA1+6a8K3yBEY8rgikfusEyJDxt5Q1jRebCqfZBV1Z7P00J0v/z1xV0ooUbQgdqqP21R+sc
RoDA0+7gtsmp1/0XAWoHO/esY9yG8biB7FxMzkxSE9eQfZjiXpsZEwuVjS1LxBis9AR/sON891pA
U/DwJs2sBfxL993Yjvi3J3WyoJiTk8El5OHVQrJS4cmH9GPJJNkjMBJutjEtpoOcF2nir4RXHZJB
vARB+EFWFiW2Fs+t4T07CliUZz3hwUqxDhHVNUT+koF0ZOhMUNLw7l7vUH+Im08fwMTCq6OEe539
U5o7vJJigxM3QRIAmQrPjHbAT0tzhnmBLXEWV7/kacSyz+QjHX1PAkpqpMN5auGg5PrcVNTZ6XFD
X6m5BLHezx3NWo2Tqoh78NCak/aNpe6TN07D0aVY4RlpNyosgXd0OpJRdz+2l7DbHGaPubSPE1sJ
J7tPPPBPUOZfewl1EbrVu03jYjq2V3LXGLR7AXUqZyOkRLm0Md+aA1e1WMc+z+gR+SjaMgL8aqr2
7CpGSLIf2vlS2e5eYEUIwa5CCnmkbZn5C3HemMgvZPO3suG5vbNrIvrZeEKRfQykpFxcsDVnJIm2
hgw+IXCnC1tDAp3w/5Av9/c+TVA2Ie3V3/dVFy2ZWzc96GX+VCQTssIOZoYLIQRGiQq/Q48O21Fp
mwqf/iTrla9xE4UhiuOVdkAMWTNzHA/UHTXMZuqhekFFp9r2QfMth4S8fqjYPMkVcbYh7om/8j4g
pCzO8oMrZX/dTHf8nbCGZ8CL1SxuEAkj7zlv7GvZ92966t8AtqRLQyvWoeLlm1rOgBQhrQVqLkIV
4+kQRUTz2/c6+HEnqIa6F79UTe4s7AGrbc/JcBbRQ7xoQB8xctqSW0WZC423VJqcYKBVJ2Y+92E/
LLS6fk0FX1xJaLh9S5MRDGi8D4sSraBRv4XWxwu9EytlVBwis6kkShc8UMJrQ5p04Nkt6Z7uOahq
C7RNtXDKnxgOIDdtAidlxmuJah/5+tJEOOeyxrZYVdGmRRqZC9IVBBEDwkeKc7TQHvxwOtv5LQ7B
z03Dyu8wnNGJRpCdV2HBBp8tBHwc/HvdSqkeT2kKY6j0668ySJZ9FeyBIdm7pFpycX2J+47rL1hf
TEDJFhvfVcfINKckeoiZrSZEtmH/bOKUoJdJzqOwGaYIP1uZRhwvnElSJxo6SKq4grdFGB5cM96T
en5qMhjpkBTgQwvub07KZC5yGL7iGXIBWuZe8YZ9857d9xcc0L5KT325ZYvAWOUQn4Y9I0ENZhPS
j+uYm9gotj25LDCdzOHRxRUT7fsUgIWbLAxWBjJU8ouoPW3RDtAruuaxuAzetOqUWCGYUONgeSQw
mrxGC3jQxhwGDKbKN+wXc1vq0U22b0S6m810P8Fjg1rHlAstwxTaFhrQErhwsjO86cspYrGKh3ya
06wZLUxcGd2sGWWwcpsz4Bym03FKqSNHjYWGW4ZDcwYKBtuER3XKHKNTsxow8s6SvKJnXWXBEW0P
S5YTUJvgFZi7A8iGsp3WRjTFW0cLb81UmA9pLMh+CrnHoMb6mdnrjJzJcqgofjDvDJABkW05tn/i
hQuUUSQLPRg/tTDp3sZiUzc5ZDbGsrKw2QPoX9hoyTjccyvPNMxn8zg3xz30e31f5Pn7yIh3b7fW
VxxXOGI17nSdg+s62FCj1sxbwyBJ6vrB2pNtBf+ATZVdTy5KQS+7iFq6ynI9v/fj5JRXGxmKaIYR
9P5Lu4/1ha3sx/9x7xf6j6qj/14D0/+pO+l/Klf6f65o+v+xgcmkWeu/bmC6TZ8/SfS/9S/d/6d/
719y5D+QoA1HuLrhuS4S23/2L1n/AJJlUyhm6fxnz/2X/iXrHzY2Gk8YDslTzxbeP/uXnH/ce5IM
KFf2vZDG/r/qX2JsfO8s+5cSUmnbjnRsS4eD6fGp3P+lGdBOC6ycJJ1IkVGekmr9LgEcU5gUlcsu
YUjSETaNAqeYV24lMRWx0pI/SlchiTjG0/mmSIaAHu22nXEpq7HYN4AfAg+zoD2iGyF0HLGmajkT
piLCeY/uBjh5iAgPhTngp2GXCghJtHWUFNxUL6FlDmvym6i7/qgWnstuSNUSjIocCqVhfFTdfQwe
xx3xs3Tp94ZcWsw24amE55TsExflkfxoJB9lgJeine7GWHQy6QAQShWwZ8/P4C8FiX/KEHXcxDoA
dMHtl2+UejPwZ5IviTjSyoYeYS0P58ob/EUuQeekhf/jsf/wJHrjXhUBTgT1FdVDeuGWmKx7yX1N
t8LyobX6d1fpwToKVbuXGEW4TO3Jow9cXLpdFAtzzy3EWxWhyxwi7mDtAHQUYuf77rDzd4aVHXLp
BceqKAnWW42N0VLRuhh85lLIW1kRM9Zt5ooCLhwheIhPTULpNSTZ6l2v5SOO231sOvJQ10DCnY7N
BuHStvLwZ6Kx3RrM+EtH6XB487J/6umxjKBYE5Jm6FrMokz4GxuS2ZKgRryOizIkAdbMKQkoXt0O
GV0JWh6o/ylejZpsELF6Ig2FdA8io5xD1vfaBO1p8krAW2DJ9jQ248qAgAJOwM+M+IHhebPUPUKT
9miUB4GDy9NSf5aCiNrG0kZZr8N9/85Rrl2mdaYWqptshkCay3bHlK8s+QdFY3j2qyq79lpBY7jS
0CNEB4C/Ks/9AEMOS8R7AUSGvCv7sTUa1bK5lJXLy8MpuPZcbZPQS4uiM5aX0qzrFQa5lMhvQAK1
Gp9cmf7Kcvg0RLqNgyY8FnEUbEptLktXbII6idfdMIFOIyaMV29W0Q/YJ5Qwty1fbkzkduhF/2hN
7CF9Upwn9p2V1cmUHa7XL6pizDeij+E2pJK6ZFzVtKgsTcF0B68eOePCmrUU5lCtF8y0crrEaaZf
mqLb0adjrcjwuIs4tL97i1htw/zx0Ue7cwSDH9pRBfdv5Kdx8m2iFv7G7+u3Wmj6DqYPkz/GizSY
7wyjNlZZ73BWBMgvR4u3Sk+9iuGGpzbDtg0tizqO8K57IiQXdWk9W8pdtgGJyjwvvsZxfIiSr7wf
5FINOL0Gr1urwOcmDsW4A8R9R9TqLQPrJBHf8D5Xtc4KgoZzD/5Uaznm+othk5BQwE0DvwBk4KTJ
yi4kOymDuErKrUcUZt9XxIfKIE3XViaeCzVeDQ1GUTxaV8pBkyMY1glthKlgYKWnidz6Hstqs4K8
47fEOXsZMXskFC9D31w7DnjGUho7rzNXHI67Q5rcMstDeA7i/UiqeXU3SNH8VFR0LuuE3lSS3YjX
exg3EZJX4HSig0FQpLc1Wl+nCQ+qta0LMpiO2753BZcet0+Qv40vYeQQfF3eGAREhiqwXie/mRbR
jWFT8Sw4hvt4EPq2t9Z9wXS1sRQyqR1+yJaueV3RA1PYKQ6pTq/AO4wfWH+nDZ25eNimEytIs7QK
1wWlFhDsCosHv6ge6h4OeP2Xb4V/76LZrf2Up138G0fntRwpEgXRLyICV1C8NtBeann3QoxGI7yn
cF+/h33ZmN2Y1YzUUOZm5slKR9i1ugVDK71prdqXPeNifLHuzmjWS6FzG8eyR47ezvqTQehoR3Pr
elmtzAy7Ylz8tWNmgO9yp0T0nNU/GPX4sm26oz4Sq6Kp3VHFDNTPn0brazHKR2b3/zpHEAxntKkJ
bzkolE5mMz5ZO8Q94XTBnBZ20HLaEpW9+XlchPkqQr1csdyZmv1s9frNnhiFjqt2Ikr85hUe8BTP
IfmBUdhOoGmbNcdKQmD4p0fuI130Wn4xr9+q2mjSWBMGxR5C6kFLta8Y3Qw3onhqauStvNEIkKcc
wHiN3eNcIlYgAESzcHkIGygjWzB+aQp1ShYCkzgBNx0eEdeJF+fZ0y6200ffBRIQYiHLTgYxVZA7
IE82LcWLGPSLmwE5Gvnx0Kxrh5M1n2j8YanWols8bJes1Y3C3m2ZqRFa8hFxf3T41Mw/GcpBrPsi
TfwwJPILUgrXQ51duDUaoB5leR+ZGC9L5yEaLOMltlisvAQpEybjXzPPxw/2M8UpPW0OlduszwDn
rmNsHgDRMKqawddFMVkzsq8z0FDtOemOswRUBZ+W9g4wbZOHSJA1aLpLUS67qHU+WgE2FuGeAgHt
gSvjxZnjl8yUGy2QsGZkjbxxHaqggB49OHaIY55XQHEX3lXd0IV275HdyvqDbdszCq39ppm4nTsN
o+7YmPQBY5sKcRWwM1k25F/LIVzQJPtOpGDN0uLMRI09tQyNCHWaYzC0bNSpnU0txHk2hgwB16wO
tjE8QJg/53nhntOe+W9auPw/0L1XOEtrZ2XPyaskvUqXgf2UJzWzen7uXYyUtI7RyzRqGKxgLE4Z
Q6Vszn6R0Y2LPujGY4Qg7La8+1r9lWtpdhki82dO4FLPeKL8dJIv3iL1U6aVf9k7Wi7HuBsKxCaR
2dVZ4YZ1HBLao85sR/GnlpkJJUmzuJ4muJpcFvNoEDJsdedaOcjDU0/OVEQk6yealPnWW3+Jil8v
cdmh3OURnkN6LOmWZ7SWjEyD0vhaUxy1NNEINASkZsdfIys7jSNejEHOAqteMhRFGDgTCftL6GW7
2qAZbRGbXrm+SZT2QlPdeh1Bll+dr84ZjDsF5G3K05okiPVYu2TXSO9qARGz1lTvDR/0fqznbbxU
3emapsLJ6ZtwzeqrwFhQEV43ZpSnHhtxJwsIf1Gp9qZiL8rdChyEjs27xsPFUMy2ARg0H9SmwHSb
6Yojqt1fwAC4AUS3I0VtFU5a809vwQGaI/uEx5BCuFTZIZjcoP4tqJsJJdaafbKsp9FEHooUVCvR
fRdZd0+0gwrrtfqxyui9m5roWKlnq52NALzYrz5BgChGClTALvqFir1wjNPT4ln2ARTwebGiOXAH
bGsAaYA91jNR15Jrf7PhzFv4bSfE7b8S413fRGUoiBb7iaaoROvvcvpXdy7GFiXwMtrIaVly9By7
IdrW9qESzHhiRV2IqznhAMXKLDgLeaADGMJbrNml95K6D9xES6peWMAisU1w64whY4J18f+vPy3R
EniYvbQKN6Ljwd8CixcUhXUy9cH8kMla+WPlfnKycUNnyrcNiIhzZxtLuOpgt7WZ7cKaYM9EiJ0z
7yPc5qL0yzpiTyysl/IPbDGW74FlQ0aABCqh79e8rQLJJMkEffVI3AH5UAKtHmV+691SAKBRQDcc
HDIQJnWg7ST+bRdTa2K0r9kSRbuFmwFBsD7D6oTQbS/GBQHb15TE22y1EbCBFZvp99rIzmeDYGWY
WDFciBQ2g3bKbTCAJlllsGhpHwmon3jS3tRcBqQNgok+u0tHf1owYg1EdbTyW9t2Hlma5ti2Fipc
Z/9lLEN1VDoDguxxWwwimY9tPRkHlYuPsWeUXUGx8iuGs7tlSdW+Fs501jkN6XFrQgme0zAtC2bl
7uK3Oqn7CXj3XZaoo73K8V7PzQCyy5NLGmmHarv41jg80UrGhoUDrzmuPexmc+HI4boaMYklAWWB
EqEPGTgO+Bscvcr7zlbrJZ0xuWeZQVQQiiyAXaeXaFOWXKCmYTsUDUAqHaOqg697wTXtjd14pB+j
v/Mc9p4KJxIJ9TLyazvBU9qwTqCildQe0AbTGu5FDkCETG3AaGAi1RCS7sNSF9ZBVT/mkon7//8x
TLi1qvki48iFTPY3Hbv5LtMTDJbV9FJn3mNlGe2NoVx3+/9XnWEkhyQdiMPBUYyx29zi+qdOekBC
g0Ft1Ay6nhE7t0yHAqNx2DWcRFDMPbGHCYd1T4jiKAcglbVRiMOMZQ+DWnYtYy6EJHcvvP5g5Uvi
CDSiOKHRl69tgqWrthuoURqLAyvQpzcW5a3tqpveVjSt4dMFMmseBuaSPFEqCRV1xSaYGCY1J+k8
9vDiz4DnaTrDLEmT/G1OnSOoA1KqVnsxLO0k50Ri8vQU2pC3w9DXHHKJNSsCGbFAj9nrDL8CXuV3
A5/PqdKjx7rxfhj122FPjxSXZaWDO6RetZUJQO14DzxcOyRtY/Jc1o+JrEVA3Oozgq4+KAzetVoT
n3o/2G9mnAZidT/ILkFyWEA3mhZ1BG4XujmzVUWQgNj1tlmPHzkBZqg9FD60Iy0OqGsc3TOwTpKK
RTuiman9A44LrE1V/mSobn4VCxhmivnXiMPJ8PKeF4sqyHYYg2SiIKMqjX2OnALJ3QhK4OMBniTy
CNpxmOv8QoHwSQhtPEUcrDhDMPLPdeMJCxGGJmbX/cwV2Gte8H/192WxyzVcmAOsZoSd1WCgG+VX
K7d/0Zzig6Ob5yJjaA6RzttA3sdqNXosS/HmWu1p7cucQKQTk86KFx7EowZiiONn5K4oyHCzlr+F
E4+HPAWI6/BShwN99ccOgt9oV2Gr9Akaa/qs27rhF0a7HwzG/26ZpreyoSFM9eVH1sTiQmsZY3cU
aHvSucLMyQVn9R54M9Q3G/WznV8yXU33EV4StF8uAMZiVeQx3rMio24MP9J+oZg2uv8fk6Jyy7zf
Kob38VgGLV2SbJy262PVFaxfHySsXqMhSt5VVwYalknqO6ynyobkLlf11KXYKlLbcOh4x+cUefJF
MiHFY0PAdsHZHNie/icu1sAxOP83RtPtwcRcRAx1OM2mw0DO/t4gt8McmBOfl0pi3Vj47lawobz9
UPUGDz59F5kPmYUJTVZvg04yDH4GWVKt42HQmy/KFN6lfCdPR8ynTz5L56PubRi6ECbLBjtxTZBs
mheCZOnIqIbg0WrJF2o+dxQQ3XdxX900eVCKUu60LcVmWn3F1GAdB1V0VyPjlD2XbypmrUWJY8LD
MoAvry+ea9cCxBL3XQDPjQ10cGPQgC05I40atNwbnvRWzo/VieEtA6B2PsrckEdNf4A0CADZKWAV
kQiajTH3laWjG8fOj8CZHVSLNIIu2p4qF+KTtNfm9WMaG3y3tXGUdfEAUO1aOiq9eLoOjE5bHjKa
V5RncFAw2r82aztzqeQPfdFmGONfH5RkrjUU1l7iPi4bfQnS+zhRIshXDUe+NJ8Xi1zjJE+2wvee
TAhocef+Ign6FnmOA0OavWuOHuOfnJLKlhSRbX4CWJ8ZobUMB0wOdgIA3351ximY4+8uLYjtgQ0J
jIFzVdJ4V1tvrmZb3mKroQko5zjCHhJEktvm4BFuc63GQsalVECyp/vDGDPjb5YTgfeT5wDMLUib
7XpAsET0oN0vBOpNFAdVcMIoPaN7lqIj+d6j7Yq5feRU6KIYTh6neu07ZSB17tvlUWbGvdtb40MG
c0JILnlbYMNlOnBbk/E5re40d0iPzHDaUGnRcLBn+6TcmCGZVd7UXF3QXfLO3RoBuWLG7tVZrWct
X/sb4XHYgiM9VyyLBxoOjnKs7vNZ0j6zrOy1DA381eovKrVpJChiltF7N/Y+VOyAJ9blPsojiXZu
yPP/v4oAuxsLEofbjrzwXfVdEK7ZPpYVydgfqug7x91DqRsWRMok39xoWPew0AN9ADm1Mm1gzXP+
Og6nIPBisFkXwsOoICFXxYO0QQXEMe5ONJUJgl6AiKbj3+LlgX8276GQYv1YXsaVsY2RMtzBe1RG
682gt+1MNaKD476g1Aro8TSZwTzhDHDPiRrVR4FEpTWRx6TEmE8UCNhQL3naV2EESzpf5onohbGh
gnQtObi4T4uCe0ayckaliwx8+YYhK7eWxX4hvUIX4iTgRNlJAhXGpvC2Naf3fLXsvQvoxxkEmCNk
xNDinM/aqQ/4TW8ahU3BYuXNQSdo6S6VAOo/vpZ2P4espqY/ijndbnqkmPHqm+k7JocttKVCaoXu
PWBF/sBxFTL3jn0ZwSqe5/CIMd/zkm9gTjP5XNFedBCkdvcM+zPy85RdjJKGF1uwdifNcG1hqFbZ
9EMmsNs3MAQ8G3dbo0FntNdyuZrWrZ7NKTA6w8GgO66PRm5NBJObj3qsqLifxz2tsxLNbP01ra3T
CY3xCOOTLezT7O34ADmPjiZJQWBkk9gy8arUSYqXXItxhU7WgQ6bFRJ2wnmOJCKFlo1dfdMM9Ywl
rAzpr6ooQ83gcVviTu+zdT/QWovrBOxdTrnZUF7mAbeiZjCPTJJyTy5kwqpUD9eImK7H2lktNhF0
fMlhEaGM0qOqzpUGqVHa56ReHCypfbNznXF+pAwoP1BDxuqTMiqM45ZukoxGUWxgvxSEGX7mxJRQ
eujdLEAcPFubR7Ud1vPUx/2B+NGV4QrzkEz9GwfRBw4MOVrUsNOKnvFznsjPKB/XS74RY1Ul7lKi
oB4thJwvzLeGKs7rGrknfm9zl/6pxMayHq33BMz+BU5XMGfx32blksABPtljLHkazGQ8JY7RYNtv
KFNqUjh1WqwHeb/5FRMaB7WewZGwaMRtCGCmKydqgPA/ibn+awX1WY7WnKiYYnSKfb7SJWWFFteP
vh9vXRL9NmY9QQViFBU3m9ndmNTOao+dNkD7Wshf6hvpwGYOue3BQTaBYYfar1Hws9JC5zSQjsdi
2ouOMXJii19TWH8bzprcJdUdZ4YJzRK7Z0rvKAeS8c2ydw2NAHeucSKYsgQ2hgBstNn6GG2+83ZZ
w0Kk4sBR9jAtVCRUPS9Y5RCFB6J5nOFN16al35domW7kfnve65Q7wB3MvV0NLczD1QacmnzETtGf
IIS/p8PsJxZekhE6rcP0OC4m4yS6EFjHN+v+HwxwvGlgBJpYgsjtLY9c3cbe2WVRBvBx8PCsSldd
E/FIS8RHxejXtlMOkVb3eXFg5oc67WIOD+Q1x/67dESBdQ74BeHXbQZb0ChEa/PC5IlsLxI5+aed
ZcBOrITbv1gLXOXMtV+jFuZ2UYirNCOHqmYDO9EK56DT0mCV08s6Ja92s18K5vedoKAeLtMR1Ivf
GdgyYgdmo5t9LXPzZ224ypEfnwOztjkTgK3P3fkxWer5NLQT6awoPfTA6PwiHqik11/nJickliUX
syU36TpPAlPJfcyFPoVIenTM0mRmO32piiEHnDMaFpYNroHxn4WI3cbj8fGAePNa/8sagyHJ9NMX
Tb3X1+M4pu+OzhppaAl42mqojzJjotJpI12pOgGQiKNCBH4PYgTtVRp1SsUiQUR5wzf9Cqpblztj
JtvG20GO2BfzTGVYYsPNQeHzTaqV2oH6qYrRPesyJ0vqU3/xuqwH16te1iZ1T6WxJAcj6jhJ9nTX
OJ3yOUz+Vim7SM9kBn9MvgQJTTN+xQ0n6qrhoqbuyx27czuaiFHMeP0cgkigkS7PUP9nmVBQjYiN
j+i6TEB5Cv090uvnns+N/ss92vlzmSf7BNcTUIhrhDDFiBnetesYz5aZSA73HdvqzDZusy30EMqZ
rVgTsd7yJDcrutfgQdCxtHicC09GsxWSU/PiM5zo6MrBNE2BEe2gko51sGlyCOL4s/bsLlixF+G3
iLAxxIcp1T54xQLLe6xrg/bQ4dgm3byXXF6AkutbFVsG4ieIsDPuze0ONeYEVQfIHIsEzTV4X15R
TdCHOdHNaJt9k72jyOi7raGvQRniQk8RUTYIzFR82FzCf8qRv05VOIGWRrx5Y3bK7YXUQa09u8n0
LheLPGn7tQLDS6n45TKcX+euPWde8UeBEYblQ1eSw5DHnyl0rrNlhpwZwEh8ThAhTLp1d4zj4lEy
dN1qQvoRsKjkG6bhwnPQVmOaXxI741c9TekrH6GyYBpBbMVUiEszUgk+KXJM1jJZe92lqyP14rcF
woZvdfi0dHFwI686NuRSbJzhOw068X0RYzTzRi4otk4KzO2qcKaYYR936tWQA+DfSJiXleD2NWmR
7Pp/hQYBpEiedJ19xSJT7VumVR9mrKbNkppYestg1OubUYyEzzqDQ2efOTu2rTOmIXLxCpaPJ427
dlN87QxSV+LNR/50mD05n+yqQ7qkh/VkOsWHaonhGckA/dQuQPS3+RER27n0q/M60rbGSqRMhojZ
t52f3VJ+uZ78rQoBNmGwNfJL5Q4ez20cOljs+skGyouY6rw41nJzdIqvY2UHWURAU4+sxZe2Kag2
YM60lKXD1mT9m/AA7TI21YPmOH/nlG+4str7gblGgg2Tm6m418yYXVAgCzNSzESq7Vf+HntyL7Dq
su4LT9r4UjAuasqSKVUKbCGOt+en05or4IgHXWvUZfwYzY5W0boxAOmPbPgki44ekiCy1OtAfXco
JE8N8dMXmDEfQuc2QSQbu15JYqegP3tXueULC8cjq+4pH+Z1S8VtvZPmH8a+JN315UsvxpoiP+0N
3QpQDnVbdtUhWtP22BBdW1rPwHEMfzTPqU+A3nQTTvPpNu27pCDIzha1Q8LVzmPfWzsnhcRXJfQI
lo55rtTN9Owj8VR2f28lb0gDeksnGE+8ysLYYAzd1j8eBi4iyiSJJic5aV0D2g/2M8883qNA9jRT
GMJ7p8jEIrxGLxNzZUQB9SRdhu8pnPelvxXO1hKYNmFF+wj8vX0lqJBfJ7rNeoihTqcDVOqz+8Rs
+LGklPWOcAF7JWtcQJ8aBX/wseDLiNq4O+mYMULDFuSMjfwd90h9XpmYncpSflf/pyskDC4HLrUg
DAmaQ1wLO/qeacIJO8vLsECBYeC0Kj3MviSxrCF5HioybXqrS+Ru3FdkK2YLMpSwANRyedc64xiv
3Z10qdSmAAmlEgh5YX9UwsNUbL52drQfOms92JQDT3GgRxomdaAV9pps4K1XZ5P5AeBbUb5lRxh+
2TEdX0VP5kGuXdDM2gejkpoR6okLbHFUXveg4fjnyJE8Zj0ZW40Tux6qUvrVUjPsTlzu/PyEamLW
U5TzeGetHoKZtIMh926W274rjpeyEXdLIm2+vdYNPFYjA/PfFaQwd2vWTHcxqid0DRzpSLdmzbjW
0z34Z+XwmLtMGONlbYKCplrwSPSBNCW0voKE2JQPp8jFh84XP0K7e8nW6a/FhHtNty5g+66tumfi
hNw8kqKghsGsgtxajvqb7kCaVPzMto7yCl4eXAbTtm9RQ3yppJ5p5FplY9FE9uJNMB04A1bjnU1J
FneuTMfH7TtNWQiuDIshFVODzrhe6c5n1onmHGfdHUhNiaRmpiF945Blh+xJi0sQVTORsmSwcBFY
8DHBoFnU+q3p0ekAGahp9I6uas/upNpL1rpfRD/tA5bMnVZu2rDUIsTQEsjyZPzyQG5Z1h9CUPTV
LAhAxD/0BxognyYIFDvLjq8r10m6AdPLZm7BtPACtoVTSZf7a+ztAUGKe4BkdUVBTMOylI2gCbh/
k66fZriNzMAHjTFRg32KSQHItVpzSyBZOEvM+Y3c+VQDGp+dfb6IVwcmKTopGaeW0OJBSY7SunAv
NYwFZstw0PToHusAF622/yxpih9knQZlT2c7wbGHuDFoTEKLKFc+ZTvaqBF4SncswXcuG0bG1nwm
oZDuil4rULhrP1sGAZITgDJmXBa92vS1BqllYiR2iXCV82Ww1CQ6DX9Z3974Bh8SDrgXV7wkzT9z
7L6HhHBwr4iQqOZa9gbdUjFJt3RsKGkhw1cVqoW6WBK/XknmIecRcY1vCc1Nk04D78jdxM+d8W3J
xSE3mC9ZtU0e0q0+aFRm2IQhhBQCtx4e7Vo36bSGmFSpnjsjXRxuPh7gB1F3Q/8i41Rvl4voazX5
3RowTICYT441R5fWmukE+8dBELMs85id6YRjDRpNUxFuE3k2cvmJcac+N9p419otDnf+c9iWICZG
l7XALLnvaL0e8hYsJJfpaGlJaC6fjETvqnSmVBRqrt+Y44NVTPap9agR8PILg0CQDA0O02xxG3a+
6uxozk10+oPn9nR89gX9lazuMQa2c2PAOMtzP6EB5d2AFZ+24oARimsP1PQ2su9mGmdUJ06JN6VB
kXrVvq2rRwiRDxRPGzTo6n6Gm4sfuqg5a60OPtUp4Uagp+QI+ksSW+jQo8l4Y7mMS28FPC7/cnxS
JFtxhnVvXqb9kSlWndRsAflI7CuLo37bvpU+7VQvFZ2DO/JHBZaAjarL1K1oYFtp7vgFqTUEbfhd
Dlw2V4fpjphQoXR9829b7yMjgmvRC3SChB2cluKBoc1kGVjLYvcMKWpT5PONTdoBIVw/C08eRepg
vipxr+KgT3GfM3if7wzm19SYbGatxgVlhg/QCZK4Yovr28sAhionNPUBNefBSOM/WjSeYwFOKFPg
KdaJyWiPZoAyw+mFwO4OouZr1TIucjycX+OAl45MNND+OoBUzRIR5V5AM8pRaA5Hftwj/sp7bDth
nrEtuMyKTAxiR3JpHxyfqJVq1QmyLG4/AECxnLfDqVZRi2l+DZ5x7CbQ/9XN1qLpWuoq35i1b8m8
lJdM6e996n7qTQ+D6zOh3iK0KuMfj9eLaaurphPv79qtd4ZzS6X3nyNNy/5gzQ/YqnxP1KiKg6cC
N55/jSn/ow/eq6DXYEc5yGak4lAa18KPZrg3pW6Zd8CsaSExH/JsMcJ+ovFDYJzm5FneL7L86cbf
WJYLqmiR7HOqLsyWKJRr+OASCjo239Ka8U+crCZXHT68BCk3AKj+HI9R+taBo9lNKbjkZl3Z6HqP
ClttxxfL9lz9wbVvw6O6hQxVmOldbXTJQWzWcb0aIeYO+cOQqockwgBPHd2XdEwea6qWq5UhxiRM
39O2sDZ+fr/vZLnvsczNUdSfJZi93Vx4B2czfOsq2aVTDSDGMQ5WDLG1E+VJjasRjFH/XIFZPNih
0XfOs2Wb/I4a0UC/F3JFIZjpLmPYdGFjONIoKffVBNBumo2Js9iHx3Vp8wsmqbPh6/OEd7lBdJLK
exjkVxYxviqbKA+o2lnIkdn6fT9QdFE40Iizcmq3lA+hwW4ITRwfD67VnwZJfUbp3kVUUN0L8xg3
1a9e0KtcxMsrtycVSoD+fqPB46amFbQZVzSOoASv0XXxCtywB11U2TR7EllISREeJX6hG2N7ak1Y
M+PqTDuGlujIXAcuEiWhRF/atbWiZjzJrTOy98NkMZhNB0DuC+GxCNpkk+N3bPFx1eYW5/WoqI8L
+3E4EuZI/ERQXQlUbqAJPMWzI7Hhi01lSXT1VwKnCKgveys7veNWxp0EUWoOF51jkB39erB5/LnN
Lk085CEJHeNgZltKGg4wA2rjx4IYii2Le9aUQhBvtuQxx/Y4Ni7RuvzO3UUjD3KhvTLQ9bW8TPq6
N02QDd1sgIxIsztLdZAWzIiC0yr6u4IOB99u8hZgAbozR/0ENqyby4NLs5k/ETvccaullDqezHv0
XEyg6ALJSIZ+I7HUdU8Yx8CH10z3HGRxNqTVcCxIyh248fzY3vKqlpVlHXuULLPPKEmNgyZfSzlu
K2fafSvgDQM7PDt7eou35PrS7bmWgAebDe8MqqV5ht2sDYmH8pYQoeoZdAyUYRcGMxjN4S6mYcaA
PIk0WFPgNjukfsyhxV3jUJbbxfPflF4l+jhRkrsBrGca33WD++PoGJZqT9K9+Ly6g3pZCFzElneM
Uyd52m5f4ziPvu1WzF5SmtoGPb8R8AC3Phd/TYXSItiJlNalh3xyKUh0SQDrajtpVnjXlrzXd3HO
DaDsqa/viy2YDTZjVTxTo1rmXTHGPxApXjnsQMrdzKokIEnSxPRQ47PeOKxz00Z7/BqM/CmPrqND
Cvt6pxrjkBbdcoks72/XyjzsiXQ53XSNM2YmkClgDoyLCkQW31ZJ7G0uo+eltee9i5JvZ0BD0R+W
Ld2i65upuVSXqPH49PkPqYeIS/BjZ7pA2wcMVrDHAB84lHEeU/exWZrGV7J58ypyLyBsFWJmRnoG
lbCsgi7rzoYef650azFqdHtsvVl/9iLb74lnIThNP4prqh9lXfE1rlaQ9CBpllTruGUxW1jIIB5H
IYCXxFH8PZPZ4CuEUuTifhnrA0EQx3ctmMt99daqkoRK5r731PDihNxRSfgKHbhBZEp8Io/lkXYy
juaYAaTGn4nMnGrFS5ykK+4RjokGgZMdZ+swn+pP6eF171eKkXrvjZ7kmNMOzOeFbh3sTRP2aEnc
UWYqBFVhIfaqmnVDP3hLoq5lRVAmwuB2yFEPuTswFioGDiNC/Wj/48V4XU92j6eIEKC287JnePsK
rqn1idHwbu2c/Ex+hqjTjSr0+EuM0cdo4I6eE+1atqMFnWDlxmNfYw+4rW2zo3f5BMwiXR+yVYmn
PmbVZyyOtxDHOdN38whSyCduiFUvHnHOecvZLqLLJLX+3aj+NauYwklnIN04zaXMpQrXrZxjiggI
iwfzhYokPFrdv4x+n12jOGHXbffaRII2GI93YTD0y8I7EEKX4exlUMgcz4+k1XSKeiC1VVJiADeM
v60GIr+Z0giVsiJeU1CoodI0GNI7PYZbMQ0Vam8v3kY2Y75k/cXMtXpOKBspEtm/mpetxXqoVwiy
lffYgPAvWoRa+qCIig3rp1OVWKOLlZP/CK81Wvrj2GjfOGv+VOv6CLavuozzvywlKAWqirz/pqyv
ZXL06lLgPPvQnOJ1sRnvUcnW57F1P8b5c1KnKL7K1M8eeGz6yJE35AiIlfwjV1Cwj23zNPY8N2Cv
lrADStQ2y3NcLaGm2+3BWHIa8BgkUPzGNVZRqlkYdzZ32nCqZ7nvhvYX8uRe4s56ydc52bGWMcad
HkwKIFAx081tO9zRRvg8CSwhs/K4MebRQZeTw3TRAhRXQI61mxdnxvCiyfo1s1bovEQumzFrj6Cu
6ZHJVq5VVbJ35LJuAaaeu4i7vBYbZ6j8J2jGgEkwfNsa/mP67P6gOvZhvfbOwdONrwHk5NoOxTkx
vBvnv+JKKHOHxIp/OodIM9ryIfIG8Si3f0Q0vWy1olQO47SWaRRKmEk6kOzQFIm+n1bxEmcrRbs5
jK9qovErw2VBkTmcEGG/K0s7xgsIEaFpfuK6xLi1ITpEQrN2+XXkOHOIJrf0h9W9p8IMkkxWdG8m
o+GDA1SFhocYa1oOsMmeNbUD8NcCmqn/5dSe4DDAREt2kLOltwN/+GA5dh8YlAUwd/tG3OzDscfN
7yGy7rTWLLm3RJzD7PJY9670tWyD34nxzWONDsj6LFe9EtSGldSu6Wb5x0wULnDOGVB1DVZP9p/K
ZbcBGJL5uhZR/VMwtJt13Fgc2qpjH7XfFIMLqtaZ3zj9oxZDgnVEOh+nuYvvDJoJZoXxQjYEZuDp
PyvHuNojCYYaJ4okEHInMK/lvFlGVepMuaha6BLgkrNqHjKtgqs1VPpprDBpIQLgNE9Cki9v2Mp0
LosLXkMOF6tM7U/LWF6ckSdq6IvylGtYdGPOM11aXoYcHsxQYXgmWvQEoZYqBzijZHso4Vj5tzUZ
7juML4Gx7WDdRqBFL+by3wUlA5FLQwsBnM0uNAtS0kMSZlH9CpB6PbTKb+LkS1m9OGj0Ahar923x
5GCP0bGWyA6KoSF++954071/0kStMZw6LHFz7GzaTtD0yz9q0Win0PRTDB/HHOgosBvxUrdo8Pk2
x1wSD1SGq/H+JMVNpbrv2IkemnKKDpwZ2HtB0oker2fmuNG+JHV5KEdcy07zXJdT4Fpmc9aw8ASx
lt3pDd+kMFnfirWx/a5KX1LZVft5ZMelW/B7MmFztc2z0SPH87vrEKh1fs8S2MEe23kUhwdicn/L
Mv8ygNBw5BocHwsaekECdLMBj084EauzZBq0rq51lg5o5dFIMc9+4JvEiWRwxHfpfR3T19EZftKM
u4pt1b/Z4PVn4UB2LhfCEc3n1ICiy7spp+OyszYq+IMa7NWv+r1mm8lrbpeUkSWYsctoeC5K+xjB
JvQ1ZFUpqQwrYhNRU60V/z8+lrjCigaYinFf++jUq+CAFgzUTb/jlHwtVtNn7orRquVQRhLM2HHb
RKUxccyjo2E1Gb62uEMBhuGBTxVFp3vC+/cXMGlyRKBKblhQGXamJKLkdFateyzd5ZPCEGcH8Oy5
qbzqoRvEJyhBPxrQk2XsBA+xuxrEMF3W834+VSoiB6DnzEo9UYBRXl600cpJI7uRP8MSj9TwvnYp
C5UrD5TdEnnIB4gdwPDFzIi80PCc56p/gnqxhb+I32LSOq+z5JwQT29QM8z/yDqz5VaVLYt+ERFA
AgmvVt+7995+IXZL3ydJ8/U1kG/VOXHrRSFZsiRjiVy51pxjnlqPYJBJiW/2AljHDYoJHVCLNwNo
YQ//SD7DyIQAUj5r1FnSKBVuZt9MN/tow55vREry4ODVP4GZJbvRc2mhZ+gm8PfitPP7tUgKHp0+
W3jcYU8gEnGA0DzYTGlVYjR7V1WEvddrTym1LWY0sWlK58lyme8IRKBM4z4EfJtdwbC5j1FO2Iy5
kXE/o2NpCcDpfjG2Nh/mNNuI+tx1wZ9y8hBw2ylWIwY5393Mh69Me7FbwrjGpr10PVYm3NOMDxP0
oaM7C+wTILm72vvdUKevvHyACEv0+sPwW6HDf6zcc4Z2gI75n2yID74ZHjJaokaMtVBiWGljMPg9
2hKnqtxLVuYvKDLWtUFBSmMxBy2QTVuVAN92C1s+OIVAUKSomRuM56mJytJq8JUZgLbLbTiJRzih
D1mBqiFTjo8U7thL7IidHy0xufUpG+UHjjAm1qYTLOoTPuRB/GpUJKzLEXdBnlgvbi7M9RTyHl2Z
oXXu42zv1mO8QvzbHIN5eGwH37/4QbwOBBkDuX4adOS8jotlC9Q+9Ezv6Kq0fEGAURwswT51QKv0
4uCbZ99nzxTP3g+SlsLPiaEhZhB6I8wDWzZR6xzK8iUys3Idjn79o4ZzYrRT/nvWsNfI7rDZeIY/
exUQ8e3qR2k4zqE1huuEyW7PbE5zbCIqDSLA1uybGXH0SydydqldzMx9yGX5d7RYdW1pvCHy9G+p
wyBexPrskYC6mse8WM/wTbSuggONDGJ5pNu9eUuAHiOdTUC8xNqLS3TM5DQgJyRV13FSGlBWM+wt
gcujEFSNzTysC5icS+vDej6AxCDS9k8ChRmvZkPz9HEI+tekjeivO9k3VdnmdUh+Jx21+CeTBKpo
Cl03iKsbouWuUNc0xuRWxDCaYi9ApDx9wEBCtVLZu7bQlJLFrrF67G2URG186DJ1DYbpHFbRm9LB
KT9lhlgixvnPVwQIsPe61R2xz4s9VCekQdI/WKOw/1baeFlzogUMhhe5pv1pDvQb4r/WmDy3OIM2
gVkwiqRbWxNtxojFnM8yHJ8RlvlWJGm3ej8ze/pb+fqdsc4Go8mPqlUYA+GdMcamrUtxLRfJfV5U
9VpNjXHiMP1kdp7ttEPHymxBO/uSUn8sfyd92J7yJv4r6/wnu95iZ6bFsRYuZh/7zBfkhz8g6xML
fJhci2d7Cmg6DQeNtMEHO76qe/2cVGDNA0J0fNmOD03amU91TZbCgDEJ4NXFeCtd3VzCIvnoOk8+
oUiE6OZioIEwRJFqN9Y+UPMJJzEhHIak9B0Sfw/yDldbRPiamuxjHCaoBlke7eMSND5RQe/mrrCO
SaEtyk3xv9eWn91v+hyFbVn679UcYJd1Afg3ClkQJ4piW4kMXVZe2+eKAe/oqmmHxQmV5ShqZuMO
iiegfaDVRucDppm1JVbTO/W5kqdapvLktqW3z8puL2jED6l/bBV+465BX+eGMWcxKzTTkx+26YmW
kbONyvDNr4PwZFmFgfa26w8k321A1qen+4UIi+zr2v2mP1uvicGeIKqaEg16wQiWUuqBTQY3CXmv
vq7q0Ee5kOORMB14f56B1rYy6q0aOIxjPDsbKjka1b3dnrL27FrDaRCz2AeDTzFIMHzkpAmmA+BW
WjnVuZZNoh5ag0yJRNDIDmLTOQYTuwMYUhAmuSjJoN1iD4DM5VQHN5bkxQeEBOHOqlGyJY9ohPN9
Z3gN6ajyWEYTzcK5WNf4F7F/q3TiJJKZjMlDQr9alHUnzloafvZG9NnOKjz3MPQoEog98RCZiH0J
GZvTCjpg0kfwanRhYKzRuhknsRzN+3G9X1uipZA1DRjllv/U/SIexWVusFe4yIkZBBFASTW8iULT
4mcw5UZpR3v8T6tx6IMT6a2fdY4dYuoPaQmsBsS+otgY1p1hGIem/OXjg8A+SMmHyJ7OdmoeTWwK
x2ALb27eZrb1ZIcL/6//5aRIyugK/HLQ/+78ZrjYyrIwP5jQPebxKehoyLFlIFB2hGdczsPNCRdE
X58+BUt+Sd8vdjRUj3jDnNVQDSunLJpNpvlopvQQTYhhcmCSOTQxeZxTCAavLBbWBSpRBQnCto4D
0aEPQT4127huB4Ajg/ME2oNwJTs0NiP5JXQb226PwLwJiVHXcy+20wgJJVNqb5bZcLS7iODbYeBf
XnU0ZcLWZAOxuCd8eHMrO2JLkve4CDornJdv319pSBK2W/0OP5IYGcsG4VSZ1SFiVONGfcDYtyGJ
J6Tb6+vx+HVtuWkXj7FpzQe3hvokloti+eXWjocVkRPsoOZQHeuSgFuqgdjMSKXT74lDBC+8oHwj
LSvbYBLSCWGqUAm00a+Hmbn+1CnEFVkWoIDzLA49lZSdcDqXZm89qQ5nlNcF1ypoXyWSiJOMXPYM
ATWPZnbq1+e61c5rS1jCoj6UxOuSwdyf4Eaju+yshjG3u5DUA4yKBu28Kkj9F+jDO/LZaAXW05ZO
8TbwQNVhc4rfiTZ5pWhWe0Nn4kWC0CKtpfltOrS8a5TinPZoQsW9Jx6Bi8K1iT/maB4vAYDXdT5m
/TYQGDmo4STaQ+hXK5kRr4idNl2jaOCTIvx2nxrS+DYF73eDse80WBK90d9BdAjpDlTplSRH9uvf
gVnq/Yy6hhZYNG5pCab7EseImZTDe5Zb9hYOwJWO/rhGuNs8u9n8XIZAhkLyW1/0oj6PKEN2iW1H
b9M4f1OhNW5a4nuORtrRT29pcvPOS8ZFIcIQlxN/bZTprQsJCIwFZ39HXhjEtrtiiS4yUUvh3YSH
m+kMVwGj95ANM/nDSKKtlPOoe3MzZXxHM+zuIAPZ2+xJ0Q85mJn214zwDoWM61WdEv/A6QnRJ90Z
fzRuSyk5SxBFgBf1M3wwPl/+0UuJyVP1L4uEM5ZopAZmWzrHjrCJUpLYYVXVz1iV886zkmYbjnBj
koh4ZxWn0UEAL39yW8TUEe9gpfjMiCC8JuK3xOPGQc/PUI+IgEqmasWXcG0MUO6KCP2uKVMwEW48
xxSwdOJqp8qeoGFCt0w7hMZEDCd8JFZxFBChUKXZqiDZfS9KeveBm8r9bI7GA3Ba2tw4BVFdbsNq
goQt15hMp43t/aRvZj9JWxTnKTKfq5nUG8/X6ZFIS3HxI3vrSf2LZ93gHAUu29s/IFCtpVXXJ0nt
wRc77mmqXIwgq44Jw9Ovi2byw2Mdj399HOcrvHJnwaRo3Yh+IkuH4rytK+bDTrzFyfagw+GaJ6Rv
6mJwjl8XfuweE5vBZYLCd0tcysRs/SDQIj1EQ0l8tvgMGVKszAJ/e22TGehYhHF5wGrzQeV7PurH
0sLuzQjCYPiNkk1hm6TAjN0HO6pAjSd2fKLlGZ86X/5i8edTEtYmoz/Oy7bLeorGncWa7YCzsbX7
92vttmMatLUmS6Olajh5cStO92vO/12Lo/ApJjtoFxTZdwaEDpkKArfVcqHMHwb86WMb08eozAnQ
qmdIhsRggGJxztmK8LEGAZDX+IXcoYXgJtTWlzdBQNWp7fvxLKx4Ot+vjR1BCwmfxpU5MMlHvcbc
1aKqLiYiLqbJRM6NxZrueWGFm8KC89TZDHPCaPxRzRRkdUx6uFeTI36/0PZoH4zc2ifl5KICAb3l
pIiBtF7SR+NFJDDCPVFWd0mXWBNEnOVWTcN/ft1ZnqjQTcTKn18q9jwnFzFASE+GnUvj75nBMjOL
/fM/F22oKzKPDuVUxheF3CkpZLoLCVC8537WoBoXBVl4/udC5W54dkagMBbzSs/+NpnqlCbkJI4e
u8/cnX4G9YwetoRb0gcz51yFpjoLyp7ghBxGxowqa55+4S8ieqIzOKL2hTZnuM+XANp4eaoIq25D
rs9Ra71Q6SI24kl2dsRzHc7RJeP0iHovPsQjEy9/+QuZnCaX+81wDzEw2MXx+M3LQW7jBq12Cc15
ZDwM+AjD2QBzK864djuaTmP8zr6uXpP8YT1iYiW1hHilBWXSHwMYjXui/8TVKlS10VnuvYRFteTm
dGtDAsea1fxODG/6Sa/6RMgNuC8MZ9hVnUNFdMZPupUjMT528maOMD6a1hAbrzGmlU1O2i4LE+vk
0MYcQh3DSwGVnRaUGrHj2AAf2/ZcIyMjqI0x0SIDRIb+A7o9ktNgVc1W/ztt1AZ5pPxVGnylG6M2
b2PTfQtaCx0XSZ9PVkfbmc/+WwKgj7W82KTzxL90YE1zF7mZdp19a4/ZzVc+LTO33qO4Kk7CJyJA
fia9DYgcyGZnfAeZeG0Mw/0715xCUm3+MpaTdeeO02sxokeOxmLFKsu/poGJBonQPGRdhKyz7aY1
0gBYDtSHr0aTtw/IovrfgkpVTYv1Ia66C0lUn4BaJBOXGi2JyZa8q/ziVls9qk58GtotkAHPQq6k
jXTZCMR7hSrpnZfLWKTYWclEOu+ZoHOvOY4bSZbfOwkePVP70t/f70WOQUs7dKPL/XfNsDrqqYqf
s0lZb0X6eH8QkJXkUYj5Fcii+26FOX4hE0Lx/QmtIppQfQm1+XqsYc9rt5Xm/v6EHlxZsLKWON9/
d3bsU4UC4SlJ+aDZ4+7+04mBPCjK+fn+DB5oChxNqfFwvykbSYI79Pyv9w/QzOFkwND5fi9CWHo4
dMfP95eTc31xhrDFHtyqdyZS9welgyMeXd96/M97YCtMcSO/7ox0HO1bBQz+67FQltYRbeD9/a+b
iYvDiBTRw1oO5iDjmxdUMQZWjsT9RzJokieod9f7rUrNxRlZPFu45REAJYt9OliMcpdfdyEYbpph
Mnb3m9QhEkRd4J/ur+VK97GRtv110EFz5P7Qvcd+pJ5kWqDp4hlAHejzpNHp3G9CM2ZAuRyS+02G
49UmmDvn67jaDsP4xNfYBpffDQGWd3XVfT2/UeLWaaL3ukjFk8X/5f4YG1TqeRKYge/vvyhSCzov
Uuq+6hFAyE6cLTt31zWCGzZp2e+kRaTIPLp5JjqkIJuzf7/fImcBpqPBLtzveUCsb243ym2laMMQ
LW+/eU30mAg3uJlBJN4gvByi+HemEnm73y28+KkgRvXrlheZTwldT7JNTPuNSfSzyOfp676OP4u0
tP7rltTdC1QW0neXRxazfLFZc77ua4bxFaNE8XUrnfI3i8CRrzdggKByzTH6us+ru/dkmIKrV6CL
KkRVb+MoJh9TjDfMCNG6CesGAyc3HbrxIF7UzqzGP0amuseUpFu0+Mdc1GhN5mA/K9u4WkbClD7W
5r51I3Vj6qrYdyzWMhNSIoWjuxmjtrn1OP5PXmQcTGfhqHAaWrWERt3INfPhwBgHe4lr7y3C3xdk
3lJ4eQu7IyV7t2RSrrww2ccNpmhQaeeqCN6MiLE8kPMAGWiDZLx20/oYBvOzU5FY7bM55jTtHzAb
jTfm8c5BwN93p9655qTP7uci/Xm/db9IBy/dug1q4dwU48mpAPoWAXslh1F9VFfm0YjcI64L8xp1
0ryKVCekx96KAZGHwOTK1ncTALViQxDg3Bn44xMbGUpdS7qYnrsMaRJ/Zd2t9onrXC3kn4M12eeg
yvGoR0TfaoavMw5eRhGsunGgaAXSwHloeyfZRWnmXOd48nYCXyj5XNxsZ1dcHf/G1Gi4xBngoayK
iGPDoESBg50CAJt3tTPHWyJCdwHazNMQNsHeiL1PsbwVUjrd6/3a/cLlEBV0Qw+KKpb+WQWJSePg
Avq4vh+n1tPhMaZwNJe/4f6jSDHz7cyWSFmCBXdZixyrKxgS5uMcIe5OyKHwIQobDhb2h8rBVFBN
OFoC24u3yQQ2SfeJwrBsDivddsMtk0W47cwUHXv03NHtufjLu7x/Fu7XMp/WmktTfn2/aZOdzdzK
3o9WIq/Mw8/VYBKfSVEbOBEyXUzmN3Jy8bX28zF1MyCaqmIOmuJKCyB/BA5mdkS4FG52eB3HmNwQ
Oe8Ia/ZJQKrJuo8AHIx1658nKn3rycgqdRBSfjd0A7FpRlcVA96/fV0s5gsKi2xr4puimul3zF8h
oem6QJLq//ECSBR9z2Y3JXwAyDp676GNzwWw6nUSG3visZ4nZcQb26oMxL0jebnweLRxLqlgdypA
+yFN2DNUfexn/AASXA6pCI5N1IILxWecq+aHLhzisNN8GxTv0Cceit6D9tIH5Nmax7SIjnRFgDhX
zUnOT1g2EibLzjWi38JEbrzOBcMUJE8+J+GwOJpWUR7N2J9YQv7vNsyu8vjPzciBsc6kuQwI4EjH
8d8PtZff//rh/ak6WIPoIZenQhuGAU4rGwnw1yP+63nvv3B/AtZcyqr/uvvfL/t13Slznuufh/37
FWw+Ie3p36/2z9Pfr1nIc9rTv/+K+0vf77tffL3H/34//35l836c/vmN+5/59ZL3H/7rj/96nf93
HL6e7b8f/PWMJjiRSVuIgQyQV1AgDuDLoh0UhqeebvbpXxdj8JiY1TKm/jOQbT02Jgb9ufhNK7o/
tlafYa3C7FY31olqKGTz6r9DR5THyb55nqxPtTPVp77esa/BrFQgspIVQSlzVJ/0clGNojoVdfSX
1qbeevWyxcyNv8myEQN/K7dGaX+EsnBOMhucE6Fta0sv2RmTyI8Irpg1fA4xq0RNZhRsDPvMvjZY
dQ22yCHq8SQuM3f00yeoRYhQ8+Dsk5FKAHAWn4K6ZvoQpIhgTSvdVAFUfN+18vP9ohRhg6mhyVc5
KohTOghGPdRAa2/ZbppljJ2lxBVS+8l7NnYQJ1DiX8wW6Qiak63dtUD0OtI804nJ/JzupqlPsQHy
rmkEHJuaUXE5tegUwdRjTDyR6/qByxh58ZiNB8M3aPZYPwl1lMeB8/ptTsc9/tpum7nZdnaWpEoW
qSTVyOSFeu2S9GCPFfqsYsKKnKBVzNW3zhHmYaoB5Fdij4Fxk6nmBYtlhnDx5KICXSJi8vc4u7W0
SlfO7P/y54QeZWsC/idTaX8P3A4S1FPp8m79KTM2se28ly5ahbI3d7ZtPzvSL5cO3FsDPHnnGgx9
jaBZyc6vN5lp4Gpv5NmPQAqG1B2jGxNfFTnn3vbeMY91R7sPfivGa1QHy0yHKIapSdd1CzHBMYS/
qsRFL/t5n4DEqtFnZvF+SpdkIGlrYY/9dpNEbGy7h+MFOw2DSH5LAUxtpiW2iy4YfjamGkz8+hVi
AvT5un915irbBjTKF6LIpe3RnAXuL3PQw1biLPXZAB0VC3izrJM5qQhirNXllMYifuw0UgppARpO
kL8MTfA0eFb20knk3QP2mZCd0VojysHVJ0htzA9h0G3MyDX3XUfMY9cN5K7kf6bW6YBW0yMWej5Q
lYrHaJa0l2faaqGxAzX5EkWlXGVw295wcWNkNVagd6wTuhwa2JH67iw/GkD8Yym/OiDcEakls34H
qBmgjSXDw6Q/KgaoO1g59MUKh1OZt9GjjV2SKI9+Z1M5EXb9iMBm3JUVv+EYbOTakYMbu8/5Ah7C
gfpZtgRKBcjt90tq4j/f8LDw6I8SFh1zqjwaGHEj50Yvu3+VFRtrZkpYvZj7iHohMWbuwSmhbOY9
+nRv4h9b07YNvZ5Ts12QnJwmPku7Ad24QCCak5MzQ8w54NjAZz7yzc+6gPRbLFsrJgYiLSq+af5I
8kewzyLGIgbx5zt/TP4UJRacMJyX7j7+vSmrgnVmJSfDc85ebG2SDm90GkTJscu7l7rH6eJxxBDV
m6gwQRUsku8Vznu49j2Tnzb7VrY15oKA2bavemz4AFOV4zwnnt/tQi97jBtJTrOKOvBtdBTRGbpT
Zu+8fq17OnlpqA6lM+ZbH7X6IFsPK7CLnt5RByt2kxtZJ7RGilXoe29mQyWsMIXToPPOzINwAyoc
5UNLzHhdlRf88Og4c+u1bav5VNY9hjATGFsu4q3QOR/Myvyj2/QzVdYH6K08r/xVCjNkZUGjM3He
75TxFA7BY9uh5V28cBqj+gMFx09V8kotyKHDAMvDX3oHLgdrtiZk+xYbxdijr56ds5gsoNGsXhEP
IgO2o59BFFKkedOvJnGgkjXWM6iA5jx2ziWJao6pl2Krwxm2y73qLxac9kpaenstZZftCCvkVKps
B0Uxr6Toj/PxXsRlqQcqxjvRIXdBNA0QGKzwFqfNt0ygk5eux0mlbveqcMAeShdcCe3Ejfa996BL
XjIPM71j23QOA+e5lLGCc0WINn1u2jId5g2EklMBmiQqA/cMyMzucfBzWhErP24trH3NAxnl4qF1
JKyqev5p179nYPM0nvfuVKlVmY1b3eG8w5QtCaGisdZMSq66RB9NDAWblC8DsjOMI6M0hu3YewQM
S+OcAZREnyAhFFq22hDA8djSb9gzFiBPgrSyOZe7QI32SbjMiQgTLf18bxM4gypK2qeOjzWd5Sim
o2usIzd8C3IwKlM/n+M42JZ5bZwUaFzg4QZb4TxRu8QFIO48ag9KfMfyOsJF9gUCBUbDeoybi3+g
P10+z96MoyvWGx92+Y6+FdM/Z2bu5KKfCO3DSDgXbpIhYPM+/jZ7lMJBKA2O20c/t+06iRLK9ITW
tLRztdYpZ0HkgcNTm3YrI4BVOKfmDcDvzo4L/QhroUCLMMdg4IND1kbTYfZYdVqh3U2fyRQ1yF57
VONhizjDgADNP3V4qbx+2Ge07AgUlR7RZeIiNQ77bOh6VFDmGahruvc4zTmNRfD8TJNWViCZqnaf
R9VjNNb1oXD7G2QWpvqmuR48L954YfjNa/sRLKX5I8gGtCMjoVkV+Lks7rp97ZtniCubKkL10Y0k
PUcxu0Snps82yo4TMk6ToPiJaLFaJWUqCBb9hSeZ9avvuAc5XJSxq0k6ZnrJM3GIr342Vjtfi9eR
qErcj+66kYCE6yYvtmn3WaqhOtHljykF1Cpu0vZvJCm2hGkeihHFoukgx0kqWT9ObPcO7tx1TNot
BqWGyJGKFkjVaj+78tXlgwUnoPyj4oX26YwjXaLxs5cS2VZDFzZ1VErxJiOYqBUQu7FHo53zDyj7
2tukiXmwM4gaZma9Y1n4BJEX7XLC9aZ+OLYiTHeyrFqA4z1erRwdZWt4hKB4byi881M00z2P5rhd
tUHPl72nJaZsD42zWxBpNj+hillsIjMm+hT7YJqRnhapBtQJ+xzwQ3BPHXet0jghEkpdUrHoY43G
eQDDeBQSiFVkzMnGdC+4XcNxMjZyKANc3SDIReQts77oGX3oN9Msoyelqx9mhT0iE28NJgGaqgZE
K4Q+ZMORB5sgGHSWMJZmWLIjvare1Uw6RiB8r3WfvilmzCs3X+J+JG5OzLMvltsltE3B9RRuPmwK
jkCj83KbL1VH6m6MEgBcjRd3l1GxZMmMUmNKVxUIZoK7bLrjGrNoWglJjIr+EZH0sB0h9eGiDoqN
wDHopskunOqnpIH5IZ2GoDpRnqZyROpLL7DTTPhHWoa6gIo+G/NeOTUnweL31E7Gfsk+mCExgNn0
I5DdeGDSLGU2WOxp99HhCuuN05v90aujegcP5omRmUeAe/59XmpeT7yjIXqeCZCgGSghx7acIVTg
Xb2s+9TSqlDOYizzmApOmAdmeOEv41lN47RJLP/VJIhyFxrahYjeHbDtW3sXWxEMdwoJrI9/gooM
I8Nqr9kk+hed+GvA89sM7+r3Dg66BZ3VnjTuhwGDZ7WILacgs7Z12+Vn99V3G6yJXmY/YFxu1vQb
yqgfdqNTGWuHhnmSE7OQGFmJKg4Z7yJUdTRGIUMZb/YQIHhHVTLQxw8HzuFuZwPYS4pV4NTGFrTe
1Y6KX6Ge0dF5/mvelL/VTEbboluSbmwwvmZFSIp4UynmullhDw/zgLMWVdd6sHqii3xUwrRrrkM9
Iv+FLZzbpX8YB9NY81VXHcsFg09bMEKHwTbiydr4fZudzEmdhDneqq5mTJgvNYGR7N3GPRJC8rLs
obdmOjTricQMr2hgZNuuRYW9RH2WNxRgC4aZsD/wo+cYqQyZ6PgkwS1R/8zZxihIOTQFlMgp5LsC
w7JZGyZ6HfDDTHatbpkNlouvbtqhGig29RiWu6ykq1cCZrctE6nVt8Gp5CYmz88KGKqYFEXnyq5W
AvDpGLOASEwVK1Lphotw9GOzSPrjFq+v0zuHvp73FkiRTWzF/mnwhpcRLtUD/UbvVJtMosFfvhCs
iMQbVbXp62ejiLZNnocbFNnjgsqHCugVR+r2i1Y9atm4x7umm27luRGppCEurD7Y2GXZvHFWBuQK
3MRx0HWY3vwYlu0FnqhYI2S6BCkFQFsvfnoHA3DSIiCX5a9G0UTCgI/fc2huLEVdK354UUqioppc
dneYbpSctyjKvqvMXBwEf0Lkkvs6igB/p0S4WHA/BBnJ6753zuEQf+jMNS7ERTBVLAJzreuphTf1
Ppc2ZzZNcBDRiPJaOfKzntKEqB/454z2FrrSbF9kCPRDvzXBiKZJQxjoveHAgv1nbNhqTGGpV3RX
se8utLcgK+pDk1kEd47FOS3Qhruzfahn1m9v2Sk1GAzaLgpRzg7myjQxFs+e+DlYknTlOQToYast
32D1kDiKT6hCeyY1w8ja+oEJNQA4FqCZ7oLToHDOQKHOn0vAH2Q9pcckSwmHqX39pJArdWE4vCBU
4TPIysMmMXxW6W4kmBteB9apgr+cVoMJ48je0sIiLGn5URX1jwjssJa1L1qO1YGppbfBAiQ+PdaL
rvDdR9raz37YF1enC28NDszImBJC5KkuiUcNDyEwOVTGNmRNbAr+O/0uc6M9+iLoLOYzldJHasJ2
SMT4lnWlt3Vw7InULw8eYohTnW0LX050O2wEuAS37eyyuKHoU8d4LJ50S0/Dkro+lgKOp+s/21rD
NQlJeh7opzwkUogNxC15xOJS7JlG7o3Q0UApSjb3pRzO6wba40mgTXPBH0WYdqoQs1YkSK9sjRx3
cL/ROiLxcva3yhr3Qo7NYRCwfUCxucQppN/GcBzZvmimHo5ie2wfrVTAPaAii5NjloS0IBLiFqVP
ehUlb0elH2ukFXoJwkoTdMApm98xQzBohyHCI4rBhtmtbLeM7pdO/oicU5LEW0poPTzfTOHD9w1g
XwpKgEKnNNiqD5wQbSvem9abU6ThdgR+99CdDH/+NEyrJgdAvmW6+jkuSrM2RJrpw6McwLStPF89
V3L+cEscni5vFDfRtSrMPxmkOAMS29pIIgzjE+gnc25uNDLxdw3iFZ0TCLWlozjnhKYZCbxiWuZr
J2bNoNALN7ASgfDAbWVT51z4cgTranLAPoBaCNOM8F4BXhPtbsAZ/wHBHlCqEtdF07AWqnUJSmab
ZfWwCu1OHZoJ+TQqKzoenY36A9XbyY7nLV8JdbFgK6/sjKZRWVKjzBAD7RnyLxP7KJibTdKqiwGW
fm24yR/CMOsN6KsKowcGmLK24StF0Knh220rw/1R+M2+cke1Se3Wofmig10RovS0RtjNXeh9Swtq
RvQ4a2LKUpwOqSAAEVED/dKN2XDGleo77uBH0jPUq2oWrIobplQ+CUvKYD0Tb7ybsuJalH53xgY/
PxSdgB7re7eZ4CJaz/5D1ml8OWhjs+hzJEjUQppaYmBbo/awHqgWr2oJ0syrZWZekHdhaSLBYVMk
m2HA2tKN9CHz8A/ajGrPl+KpSMI3iLtiE87za1W7GhEjTHVBPCxdBFT1koSwoqoEavkll6/PT2jP
u1VkWD9auz3MMyF6yUS2REhOk6Gy6MSK7oDGsoY1u36oP3wFB6vYgTtM2vQJS0myXSEymtZ+34VP
CNX5ZvbkSM5Fsya3PN2HMfqSOCuO0ObME4vwPgmjcCPn6pD2XrGe2vDJEOJH0wM4mBF640OAExr/
YesSnkwoSqv0mKWzhQC5P/Rtb5DgNPGWXb0FfNohlZ9vA2mhD11LVrssDbFWUkKT7czPCN32dk67
70F1biPkRuUsZqT6Q35Aim2tKWEBHiCg2OmoeqMCQo0/dZ8sgPWjsvnWQ+q4uOTWbDtGWHsjgk8u
XLqMLWuqw8L72CHafWjhKK47lVYr5Z0DCNCbXpNIkDgVRb303nPS4ETqpdea/7rpjRZBeprVzlU7
qBEek5mBiQDkRQUAdRV7wN1aifGxZLazlr1zVDP4KxlkIbLgBXkR2tvYQzmgYyPnbC0ecVsb23ic
K3SJD4QUONtwgWQ5NkS+bmKnMREDSLQmScqYTBiJohFyFpzYvlsyRzw7RbAUOuFauzRdMtshqxIZ
EJwy1O+atK6V9CWg+vYWOux9qj6CjFdAwnEgWg0SW1lVN29ZwpjJcuvpWJg4HdAFb4KUWruYQLKl
2kZXQRKmpnGKpP09omJ8p8baa3/8CYSFktgjaE0v89y+8U/MpuYPWZA6kBXDK+po97EVECd9PX8w
rCJpJkdRcX9UXS8B8WGdHEmEmT5MC7kpVMzn2jLyl9wy9/dfGm3kbgEj7dX9Ud3HnJMFMjRew/o7
D++VxIkecK472stNjcDooQdqeJmNaHwXhntWjlDngtE8VWr6PjKQDqLsI5oJRLZN87dJG++jluh9
4pzzyP1ORo/pRoUi29/v9Qr0fF2j+gvJiuWbIPavD1jfBoNWYa+DtzAZGH36xgtYluB/2Duz5biR
LNv+Sls+X5Q5BsfQ1nUfYp4jGJwkvcBIScQ8A47h63tBVWZXUpZl/sB9oZVSKjKIwf34OXuv/cxm
ngZiD9+muI+B3TMi49GeyIRK7Ok5axVJvHgxOaCSjhNgt1zXDTxZXBigfaB4AfvFDWEhkkSCIN69
3mFRiWNoY61zjZLpefRr4yXWEU02cZXT/KLOoHhKlm6QwNtK2bdMxboUCUV8UFa2m0YCMXfzjn9S
8uqlLjzI0UjKr5aPUZ8d7AvtPh18aX/QmJC8CIEtQKsXgMnfohTxpuyIyhxoZcdhaN4zob2xw3uL
sAK3pHX2pbElawPdXoqlytiW7F8b6Zw61YgV7cpjYFf1eigs8Wp6HHmK3GFJqIFD/qiBVELtAZ6d
rJZEbdy2KR+hMh+IvCIoM8OGSmR2uMtd0GVNUmmvQ3wp9O4FDaZ2a+Aa3qeG/dz3vgvqS+bMVIQ8
FhVubky8kjPH6yi/UJYV6zzvnV3gknWposLb0ohEb9Yg++04fU4DRyuK74h9Sg5I+ZxSbYOISXpu
hnukBOiV5jZwqbEwtt7Fm52rtn8jqpS5Q+QzOoBJGFaAdlVIe9bo/WuOaemT6YewKDwajbYJbapt
DfyNnUPhAg61boCAFWUfLurYGA61PaN/9QSqbYEdbYjGrepD5LhKeRuLWuDVz7utbvTBzhrhboV9
gkNDxMNaQ8Tx2rj6p4g+e4zTZdePlv3UoMHb1CDf1olGuCA+NsRgEmWsR/KzgbR/i+1pfOokbHHf
ngjEjUOMxbkTEd41eHte03IJi4P5eneqIhu99wrx9FtqKf8K75ZRAwvjngSjF/gNRH1wnodpZU8P
naveSofpTF7VRwSf4oTySdAi45RYq8naZgAhcS4guULiqXYV9oPYCkjh5X3mEYaHpKudGcm1ZDP/
OiXE0eYKRZqZ0u3UBkRPQhv7jU1T5Dlqsw+71J1vZU2J6OXeF8OF7O64vPm5DZcmKQGs9KELykdN
n8lTXWqppr8jWdi4Nbtt28+Ko9Byn4zoOkbmqsfn+dJYWnuLhcXi28LoJdsLKEAWXfMqfg5IdHuu
p6G91qhPBjl+pwAJziRStU/psp66o5Zr1XkkFvwhMsujzAb9BE+jykv96kFxwyhW3X58UQmpFxhk
iUnMilc7E/mxN+jm9CUWJHIsiemZ/UuQileDZVpnTPjQulo/31i2Q8hdkpESDniINp6AGj3cDJOS
WncJyowi/1y07XsON3koP2Hm+YKkCOa9TPP90Bx0IOvLhu1+FaTwJcPC2ctoO3b06sK5LT345q2W
HWO+WL6qgFbqUJtXURNTG7V9t+lQDfUdg3TZcAxK6DBQy0Y3ZoIpMXHWkwrT+YV3+4PyLHzC5TqQ
jQundl1S0CzzsthXQ3+mE4pCaCTIaURKYbAUK6wO1Fy0Q0qaWS1rxGCN2ckLOQFWPJU7BO38rmpy
gfxDefOnXtKtAZHleca3MqYUkC50lcQ3rph+OtBUPQDGvhOHufDUQ0/Se8mHszYowvmKBwUEnRgK
OexNfdPsBFKOrd0D3S0zzhIerUkSs0zSvI+63T/3qk+3KTgEGuQIT9z0wcptyjmKE+m1vFT0ZzIP
QVKmN6skcT4kU4azpXNFHQv1B5YulvsJYRFjTw7y6IFdRyD7ruXZYEq9xImLxLyql4pjYptR0BCD
/h5Uwa6op+ZW4RcMfTbAIcaHHIOMMzlduA+FWzTfHJe4ESg4/sprxnwfRGTcepQK5ZDNwx4swT6i
mbU3eu9RrRhZCzY1LVPWBdnUSx8zibuANHOfmV6bU/EZQ6D5MJXybaDz7o55CQ2oZXSAPGZj2i3n
mwmsrlcu2Yeis9Mp42yrQ1hiAVGREyCN/E67AhZ1idC4L+Qe2cTSkj0PRfEoKhsiq0RDx3gpvelD
RyA4JGhoWAExUwXncdvbThFBBj7sUzKQy2xP7zg/ZUOmbxOpsov0ecXTMeN9coINE0fKNJt7Y/n2
wuw0tawzTkjCKzkTNeQq2I5ztK0Ji06LJsXPrfqChhUJuVOB40Hq7iCbWWSt356tRNtniREsHXp9
Cy/ryvWgxm+06KFSK5KwUK5/THNeE+w6f13ls6I8xs8ITXVjky61qBDecfqLX6nj4S/jzFxkCSQY
DrlsVGQzl+W4qnU6wpwdzrzoxlbzwT80RrPz5giTCqzpHA2ziV0wTd5kgNxm05mkWjO9e9ELLwPc
QKMrLmW4onqJdhGVTjaloJUL7Rv02LLE0NgIRqgIb69VqxfUHkNHE7MfyTgXiiZZVVxra1ZkI9EG
jgCVxiXEYZnGnrsOY7Uo6IsfMnrcKY84xzAFLKcRxtWin8loW6KDagjHA46UtPZGjMCpAVpfscEx
SWL3APq9JlKkZRDSwRRxyg+OzPhoZYYLUHBoQDN0a7N6n+QTydhAVUwTWgiZPhFU2jXclHXdJnfX
K3syCjamAKGYQJ9j7kC0UpUBSjQTSCvJcA3nuQVuc2OHpeQzuFLFPQfCbGXYO9DOa9ufMlL/HSL7
X3mX3QpQPs0//wBX+cevqaMu0FELDbJuSEvqhu3y91/f7lEezP/8/5S2kXiZnrOCwwKFCjJfUUTT
K3AbZ27i3fcMeStFkrDOX5ngcQ6MS17BmUbcAZW3O+0FLn18gND1IqKDVRWsy7l+bYHhLhBr0VHQ
5M6vh/fU51DO0GrVxM2D48dnMJIp6xIuU+WTmeZpzZeavmvVfnA33toCrGoqs2en66/ZQDmvd/k1
d3nFshgwmy/uft0Pm1gjoNTvPqOe72C0afkhF9ZTKnNxTIP61WzNEbZlc7RMWrZ6daWHXHF76PQ6
YAWWMgsgpqKkPSfyUdM5BEa0ulZ1ID+L7EUFjY7XgDLHzMebl8f08mpprnWDFoxRWnebAVmfMs73
+gzUWpZ/qrTugLKMRANsFGt8IfexyNcO5UUVj4JygS5Bmt6yabJwyU2c+2dEeQPdxCF1BgqMvCR5
To91ANqX4NFkHiJ20FWXRR+9mP5UrCPsZkg8CpuCp1m7cce7UFI2SDvbydk+EWjhFx/NHqGKzVcQ
VNfUISu+QS6yUWa/9mUK6qViP7NH8wER+94KGqr+DNlMKb2VmXk3Y7RfFYrHTWoG+9BMJHMTPdlQ
xD/mibW3RAub10++OExrAJkCi5vdsbhf6FhJENa2XX3QwlFYZPJVm8uLLAZmMFZ/qoeUBFYCIZJM
Jvth3opAuC+YowTLv368LfH70+2indQt25O6MASHmV+fbkSBvp67IYudi8+SeRufoh7v8Le2g9+U
+y6Rzr5i1Utx+21rYi6hrHSb2gmXZVZ/xjB7V8I7ahr2ZlGqiyOCU4cUiSGe3i6d3of4AmyGkiVb
WAxRlzotTqyHIPmsABU002D8cPSwximNLsnTEOj6qlTSXnWz1drWLJyersM2DZqUGihGkOO/VzhU
Nn99JXTz9yvheKau6yjFdSks3TR+vRJNOK+Ofk5bryJib3CYkbTWCThTuqKD4m4AM43LTrk7q8fE
TzNtQ8E09+CBe9SuOv34OP8/vRquYcsD9D2Iipzk6ZzO+Lj/9s8/mN38dMNWb+3bv//y8pZ9/+cf
L9H3Nn/L/vT/+Fd0tS68f1i2LT0UbcJhrSaFuv/etCzQwviHbsEa4imny2oJ+4//YlrbhvxE8x+m
67qmIKXaM21p8EQ0RTf/lfsP/qEh//i///N1+O/ge/FL2vj/+/PPGwff9+ewatdmr+C7OjqCDQ8q
3fy4/bRtdIq01s6uGP6XciZXZY8VwAvWlWdOR8Xip2vxH3YpPtp/+Gm2AyzFJKfPnlO4f/5pGDW1
UFS9t3f04NHoIBQGMeCB1N6bNYgAYyQ/ID/VZvpcWPoLZBL8ccdp0DFbThyTdghwZm873U5ynMb8
ykFwnVDIDu0mB3q/LGtOqWFivf31554/1k+J3v+6SI7jERIkpeHo8+r000XKqoo2X8bHNkv1tW/K
m9E0L4MBFwyUTpAbN8QHq7GnY/HXP/fHN/7tB3suS59BhWmiuP7tZTc1rSuaInb2sPU3VeBAUWmG
FelNb6xYhxrmMuOjpKVKo/f/Nz/7z7+0beseyjtX6CZP7W+/dIUHFKK61R3cVCMsgk1jCaus32b5
9K2CZXJyh2I4KPYrJknhl3oYgseyRHBuV+k3ZOvFURhozUFLuFi+beO5xKDMvvI2ZkAD//rDGv/p
w/JAWTr3ilO7R1r8z3cIAVre2tOoDjngtoMivOKepu2HZ33VAXFuwiqTMENw5/P8cYzVnGtikEuG
jIUUpth5tFTXaQvDnqkRnsie6qz4CvQNUQaOOOY4wTHJ272NvvXOxGKLDXylTZzEimZSW8fIsnPQ
yqdaz8X9b36z39Z7fh/bxnxscDN4DCzjt9ugxbKagPi2h6JnEp4ZQfBQGeWTR7iQN1YWEYYq2BTz
2N0lurmKJ/VEZZtszZhEjrbWEVQM/QlK7E1Qe+2JwNjnkD+eGCW1SzT/47kmkeaWzMnnHfCWw19/
fv3PrzwLnmvzDIELEEC5f70zfkHoTmUb7cHMwBdWZviY9LCGAWBLtigg8xMetmDIFVg6Lz2XHeKM
LK5HpCucnXyt9k4/vjBi/bu3a357fn27bCZ+Ok+56Xi2LljZf35oapVyoC8MdcCYQA4QUi1CGZaF
MRyrFFUf0xc4DAHEoUHQmpmtr4aXdhc/b8e/+SjGn5dhFnhhg4cXWFJZiH/9KDTKTS8xuuZQZWX2
FCQ22Wh64IN8zb6HhMSeva4C/+wZ0zf4BBySpoUxBgmdqXScK/YKdoeRQLUF/C2LfNeFVfo8VEh5
yQ45m46eP7Yf0grLF5JJX9MsT091zqiqcKvq5a/vuDFftl8vq2vqwmZHMXhypftbrabFiFATWzSH
oBtpXBdduu3JX3kiOqym9UGwQNNI/thr9j0KP+XmkD8Ir8FRE9bdEZtDjiCG5JV8nF57IksvI9Hk
Oz0ICOBVzXko1GqoY+dvTlDzc/jzp3Z5CjxPmLCZPOc/LHcAxI0gTtWu0Bg8kXbDyHLz11dG//0u
8zNsYc4/yaZ0Y2X/9S7rmTQQ0xndzo4ZH6MnRoeCLT6zgEMUk5o2BFlOhenumzk8xWU6vMtyy7vJ
EU/VgN70oabLBPObKMO4//TXn27+4b9dANZPm6rSMWzDcn5baFRLT4smE+zCKfzsoKA7+hpxVbna
5MrsLjIbFZq7qf67feb3BY7LwWVndyWgxXQMOf/9T5trqZNvWOt0Wu3Jpmtj6jt+R2eVk4TpyZ5u
3jAepZERUcoIb8T1P9Fl32WxO4eHBX+3XP3pMTB0ajOLiDfLsGzx4+H+6dPIodMh6qI1DGLJgANZ
0NCl/q2xaAYGYZ5vr2mNHyGr0x+hDEs6RrR0qNUXaTWEj1xB++/WhvnC/3Jj+EjSEDo7Gy+TtH4r
mmrL5mDppt0uQNy5LX36MEHY3VMLvK5NIAvvYb6t3Y0pBWeadCObQD1QH4wrAn+R4FyiVs9JVCMJ
jXKlIoLVQhsXCVp7f/0E/b4Ju1gPXCE8b37EBdqiX+8k+qkMpUxW7bTUuer2R1kSz0uCJ7hSBMNN
tVaWF9Ai/pvqjNbkn+8aVZlj8UZJTkSu+G2TMaDdSG0kxTdIJYuah/FBztotZ/5i1URRaa5OAF8W
XBiuBpdR9MGlbNI17ymogDb21mNIRBSAugecfxHaMeR7qPbKG0kP+snNJHGjpraM61rbwdiWFzcc
SCcSICnDHIN2XpnrFBg2CuoUsJ92MCNhkAEXtyS/ds5Gap5E6+Z+j9BLHn0dQKDE8cKB3Irw/HnL
GNNZlhbWx2hpW1LQtU0MTuQESU1MXfyNVncBzMs85QWgrX/to8Iodml87wfIkzol2WukNBKkPfk5
Z26z9KAikMnYQmUlKonMKZQQt3EgvtvklPqtI2Owbminj/GXFmY0MF5VPzYxyRsAYElZzmzWJ1E2
nxo2w6YyJRADGDF5JcMHmVkEtEDR2/74Y8DA6KEKQXl6Fl74tqKnLygJduyw5qHvQ0Rsjnaeom66
QkEwjlHtQtQcZbjz27RY8dqrK125B3vM1HPZhvYtVuLQkftwbNkVFsaUibueAbb1Lds9BNBFH8Yc
eV8mz/mAZYdW17aH2xoZOeTnuZWoEBpfW8gshKvO5M0K+M8kygcb3rTrtu9FaI6fgoSGOQ2WlAal
apaVnzsPyaij304L+JDGh17gQ/CENjyWxCXUvLdnLEB0zSffW5X7Evz5l5EVhVsuFFwCq940hqQH
BsjqZnrTluBA65L0NpFqblHT/LbGTzIgaiR2C5AgGVYRp4n6JQNzZzFIkJxBGCaLPlF8VBgO6y6f
8nPp0e1h8oeVWZc3dBH5PkeYf9S6lHgZo9g2c3Q2qNXwubQp81ou2IIJ9u7HrTYpC8Kpit98E/cq
DZ21K9rg7s9f6jImJWv0D4beHA3Xk8epo5vXEzu5KIUwzi1hT5gD3I2shHlqd2pygluc1xYpZ+AS
bA9xWGCeTQNuTMVU4dwW6iGuArELaeqZgWM+jzRD9Zbpa+QkAnh9T7ZxDpHc+eS7aQn3B6q+D+9k
LRpQvmgevfPguMl+Gn3GuuTKsGgAKB9pp5wCSRt6LMQDsafe1QhxqDmF/t531aoCeXAqEZ4AVfaR
DWkDsNE61g8oNmGZhsW0LRRRuFWSx9tOTPm2VIH+mdikpH036ON9sWvChyu/geaRNnNvutpy+e1r
I2P4s1Zh3tJieKcrxKmUgLYtLV1oUwD+vlEPwUsq6OWPlbtBxC6XHQpH0GtpvIoHw9+Yhd+sU/Ka
V7n2rEbE76JJw4PMSnMdihKywuwmQMw/Hkk+mo606hpiWUx2GhcKSB0CWR2gFkoygtE5u18IktMf
WNzQfLsVThIx2o959SbIdN7nnp1sgfUqw37sjMaDzYPI19AvQ1a3j6QYiCtbDoLvyC4PU57Xn6jO
0DiQ0FVGw4Fh2KJDJr0eY3c41k3nn2El86WlBdbEHaQrBvY3s3zovDLfZvUWeHvxRBbBvk/74oS0
5EHzRmubD/3zHF5E5kUy7a2ja5Mq3aB2fY3x9Cwy5VWbpsY02BmQi/TU2zNdaO4aGTuBjDtiBAb9
IEbUhEF78DINhAd+pqWo8HQpC3uK2abaqgVteVA6uZl2AJJyDPSHaVLVxZuz+GItcZlcu+CWutBe
pC1+KKKT7TBqTiVO3kU7qObeG8Gq7hLjW+XF35HagbTJrP4qRL1RbixeDIYmBRKcPTrlEHWz90TA
oNz2Y2uj+iVdLZgmeQBsLg9GsdbRsJx1ZQXMJgTdt1AR5wlwqsKjlsMQnIgRzMvBvOSEe/B9YYga
oKEvcur5xROWFhNGH9T5MDj0DMgQDWvxHXD9tPMBxi973955oZMjOOGTxgJy3Q9RpMAqXAbftNSL
Tmwf7l7UsyeN3nspyvBZd2jTItOj9d80R7ZKG/FO9MAlcc6jb1aQwvSvQkU52Lex5xGwJ2eLub98
4rDIdAecJkPXhF577qA2o/gAqTPHJyaOuXXrqjwHKSrwwbfrtRsx9WqLWF0wsfnHEPp0UfTFYyyL
a1iUweXHn8QYOpsqPFdjNWxCM0vRGhHkxQN9jCb9o6W2ubsWKk6Qbzq6jlY/h43fkaUiV0yp1Sar
SFYRBCWsf0TPB5kHNSUDKclcZJlbfYZrvLSY0FYHQ4GzFUrOAxq2N8wcB6cBU6ygrOlqJAzRRDmk
z2GlFeFtrON2c/HyEny5qjaVUkweivbJcWV9gjZ4CM3uZhJUBTc5gUpbBemDnjfPdcXQHTcFq1Dj
B8vMGMxXqTqxtvrI2Y65Ye00o8pImijpXxdApiJdrVRffW7TILv6yunOo1GtmzBc6kgmvvR+QN89
7k/oKk+NzbPiW8M+sPjPwhHZpkdYs0qx4V98v3uvWnS1ej2cwKy9SQQH9wHo13JqyYKLSnXTRcJj
re5pQraEUqhNYS8+6CXDkzSmmRx1kY4SDHpnI8Z+G0XGfZztsOQgvcBBDA+RqLGzpE0JQLzTiejV
tTvSHOfc0NuZiPq4WMWNqTxaV9oWW2aVn4KqvCm3Lq9a5QKCZOjMacu6e25FPGsagWRLgEMNk/bV
ZYfaeZK+Vkbz6+z1unaORbihOIbtPiTJXurWJqFUOefszCz5s7xOgwV5yQlwPrll+ORmiUNJPo4Y
dxDx83kJEwllxTwoRygi6Mlj+rC2Ug7fC7uybm1R+JtON85pjn+itVC2QrIiHFVV/WcTp9BG8bOY
hnjd5wrlL0pewigSnofGAtQYk3BLTNw2kPgeiuCD/ds5JabZboullaqU1Hjq0X6KtKXG/AQHc7uX
nGCPriROBxvWyRRpsh4jGKYcjMe11YbV1o7sgXxIH31LEPCM1QT/YaV7CdnGsAV8ONMq0KPhJcnG
DZIwZ5niWzpVgi6A4Y5PCNvSq8jadldMAfzosn4Jp676buGMVpLv3419/q5lAstHZgZLvkFChteR
dEedeBgxrCvDl2cEbfLsguzR0dzz2X1f6465Z6LDdaOj94E53z9XTOLA2hZvjQcFxAP9s26lHx3a
Nj53pQzWpa5Xx77CCzUWH3Yykozg99l2KLuRA24wIAvLFiTrdbsKa+ye4PaUKPQvFmgW5BiUOG3g
PfWG1p38xv4guu1h0ikgqjMhhwL4wqhOE8pDWFc85IarHqMmUY9dec/8wQM8iUVVSq0/+779ZMzO
ElQ5mAVt3rswyzYqJj6Flka61rN+fIQqBJvBBtgWeZLYSHcYVr5Acy3Bka48DGYnC7RYJp4GNubD
QPTIohWVOOjTa9rJUzOOOA45NC9x3a4BeW7IEZMbPLRELyTDl4CSd124rIBdC9S2EA6tyQEPJLMn
9t1wEu2ly6v2Mon+aHUIyQAQjtcuVx92gxUdIfOisaz3yckR5HL4EJ0il81mEMfp8yYZPi5sn28W
w2PcWnY8LZPERNnag/NyNJ/lhztk6MxBYyLZnKFe69yqy+wUtIsnDLcBUQ/Ru2eAruoFJj+9gQRT
fhSMTZ9q3iwCYhBxSzH1507zwm2tCFrvrO6p0H1jjSNCW6SWG88x14w3OZXsqAUYOY7Fm4dG8VrV
GBTJOMr2ljsOj61q00f2Vp14zAbKXUt6PNGCJHw1GvZq0XubRviKjKrmibahCzA3kRtWrHIf6O53
jVPCW6f6Vac1bFdu2W/CCAGARpODuWh59RFPkCcwvmqOcXNxWWwix6g2ZWOQC6H549HmmOzn8bfe
mfz3NO3O6ETGhWQS+5AL0BRaEWjblm1jYybjuHbhZcdWVT1YrFNlpMSqLEEMdIocKyLUFzri/xUB
pN9LL+DU6erPhU7LxvV0saffM84+CXEwfKLSnNJrT4OuOVsNvO+5BlW1LayxgABD/o6d6cWqbo3m
gc4z4ckhiBgzuo9Y4jSnM/ZIE6JNEYF252j3NKhsM6q8eW9b32IqTAijyanrodfBB1mEZWOdWfm1
gtY6tQHYFTs5ouHaw0VahDEu7Q6tIfp/vuQWOhEPokLvj+5COY06VCDml4BxjVcinod9PNXXqQfD
yWxc29KYbB5S1/kCW119dtoeD2MzxtuC59XxM/0+jHUJFza4DZ7cQaAbN6kPpUdzPtGWcE9EgK06
Q7OPQ9mECzcVF2JrrbUGr3FvT2hFsnY0L5R/MScRVpaOAtJCJuiNvtw2TnVV4EtB/g0hdoomPNnO
a+cgfbbQ898g14wbK0m6czZaimtFlN+IgWYwXOvFjeKtm8rwrSoCSopITjhTqi+lEafP/ZwHL8sc
d1k8+evSQuqkGwSjOWPqLUp31K6Ums6Bgdd9JCj81vs0i6N6iPe59OGLq8qgHnYQgpjWNYfbve49
KNoYRS+8mgr6RYOdIOnLV0GOz7JCh6IqibKyieQuxcG4akjjigJufi5dJGmJ/e7CImYDgt+egf9+
D+c0634k93Hwdz9WRdPkvCwi4zoVxLyAJxyXDG84Js6qDH08mcFRz6r8BlQKH5rnNdugby51XekP
+oBjIIlz89wN0Nshs8dY8jgEsRmT6dRE36l5ckIYynjrkSm6LnHd7UyJQTRSeLonsm/FUL786B5m
9ADGtn/n/q0QJn1YWnMXOdt1qzcUYyXH47YzVuTgoXTVKVwx8SN9b7Mdok0EFca47bSIrbhWw2b0
TPb5OCcVFIHqNcsiGJ5VdQu6InoaNa+GVhUddQ6cU9bMhPYep2wvmIw1WAbVNCJYaav3MvODo9Ff
jWp2EIWDjkuIOJOsGnxkpOOlllp6GdGMEtRMsFwHf2Tt+7gd4Qyf46JAmTfvEiYaZLAz8A00c9P0
mrPWkIXggDDlAhmKsabnchwLpYMeaFrQK+GCN34F+rq7VwhkGjvKt0PjGa/44NxmutDpwQVaDsd5
XR9Ntr0o191lmVZIlzlt+QHTicYIGOtYRHnQiHLMwTtWInlKOT9+ShyxpqLgkeUUfoospGx6nWNH
xhbIoTxMN6GD/iUDGHOPvf4M8IqqDID7Fn/cI4567q6DmS5mp0YbxnkNvzdq19EIHyobc5w7+xp7
oIhFVCyL0N+xn75Fyguudiw7QA3GsHY4SH2KJ2vvasL+OhrHxEudC26ZF1+biEIuYR5kQ/Q5ipn5
UrvvZZaeNKKz1hV+WQ0YQsM2pJYifxdOVT8y5wMhrE8vgD6R5jRYImcz8FQb4N8g+NoFsASzyuIj
kasbR5FwrRztUIxFtamT6eaI/mmkdqHeidRa60nQS6SeYc9V97Kx8L1o6XARyv9iVKn2XHR48XOy
Kbo8InxhkM5LLWTKNRzKVSwzUDs5qwNDe4JJ5r/1PWDQxPQqoOVY/NzQuhi9Ft5gYHpV4oLstJ2F
kqbLDXfNpW2XVOhabBxiTz1ZrbJPcSrtE0k7mtTUIeXVP6DLIhcmioFllUS0+i2MrrTOj0Wvjmba
jPdqsj/sgAjAuOcgELdwG8NqwKIWFt3n6Z3I7q+EJKj3Pve/d4rezozLW7nknqyKut7GYGbqJuOt
UqG/oiQvV5oKMrTIY7cLlVOci0Y39pXDDkIA8rJutW6fSBkdSd9qd7WHm1LYAU93omnHLDdQu5hd
+NhIUP6FDTmmKo17EHokvv/4X9J5zHr/nNocwmRNXgwin1cXrz/ZbgDQzBRLju1NOzuzV6MMJq4e
BT4pgd0m68DhEm1XwN3dkUsgN8S4uI+taWULSGT6Nz7cUsvHdNPVpdo1QtA7ckV14MXX7q4WfnNk
rb2pBo9P0hbuqWCmUdd+DEyAhd3Mi+RzCUx3hZE/PnpICV89/7Md2gOHDHy+qM+nB6VxcHCVlm/R
fNfTxF5F73NtFka1w9+80tEMPg2WN1xxaHxHX0kB58f+PagQSwlffPdG+dhyEpz3i+FsZ5VNPLg+
bOAHmc8xkz74E868bAGq/nHKkVX0kbS0ALQAsgnW6HE/gmFbUyzimug9aGE68YltTV05MjUbdAl+
Duz+Enuwt6vSBnd+NJAJg8SpY2GExfjML3fsof8eJEfYqwc8MajTTzphpUd+KcAHpEmOo/NC8rSx
ishYPtm8kvi3jcL+nAFQXkQcPO6VMR9PdFJaggTtlFPGuzaYOefFW6AXJOHoUMCHrgWonoC1hzbY
E42KZh+S+ZPfuVjzTWsbWQ+xQUhiSqXJGpq8+GnyXsUKPXMUjjvu5iv/xdq3tKqFk0/0LUDeQsFf
eo4bEruD1nXofUgigfEAYpwkrcIM10i+9YearvUltaJ2N0iek6ZuCRtKc3miqCruTR+/eXnKA1ZX
JDszetw5JiHO7Yz2oLEA8gHbSNN+EnihViOJ2eQJgq4yCLuzRz4NF/ZFsCHa8HiXo4ltixenO9oG
FBVX60bEJzVAQjutTsCzCC4dSScqO865mJqcr9jXFszypr09BDYYIPfdQ5r2DOUbu1ji5+zMZnBR
RqNWSNDjmxE6n92SDR+CuPMEsoQdV71XsKzvDiaFe0BZtCYEqVkZ3kvm5P0bpL8vzjBFj9iD7UOL
z27947/rDmCRXphPSnd2kry9jRwtcz9GfX7PPJt72Kfh1xpmUdkMGK2Ii98amubunN7oHkvH/fjx
D0aZvzBI35A16jzi2itWoM/cax4pAsjzkqiSIJnwwkAwSVg4nwKtxXrs5MFXFPvrrK/Mby2rYi/F
WiNhEGt2mNDwleZXS3KTG6OvXiaN34dPHtzGySU2lTCvbxsyNYqtjPrgZOVhv44JnN0TkvZONz/8
3FOMrFOnpt1aMOKY0poOIhj6WBhvoReKVULKE77ExnigqCcBl9TM1yhPNkHHApa2lv+INNrbapqm
sPaawWNO7UcDRJdf+8hjXGsbn5D3dWvPAoCQhZN3yZyB9Prsk1mW48tYIsa20657s1rzUXih9k1W
2kYj2Cxc+CwuDmJ+wBpyAcuzOSvhW6g9w7PvVc2THQbWsc+mYMWzkH4RbvOOcJr45i5+KJkWH+DY
qLWRtPKNEwL0tnc3n5FhfWbS7ZsMskKah7DTHyNEgK9FVDaH/yXpzJYjRbIg+kWYBTu8kpCrUql9
qRdMSxU7RLDD18+h56XNqrqmRyUlwY3r7sdde+ER3X4JPo9PyCgAvsi7bMr9h2YV4lG4D6auxP9/
4ea1vtfpLgnrctZfrKLXo9WmYr3u60Ne6O3rsJLQzdlWNMIjVmL+yq63WBUN/plvFJh2ketRKfT6
Qpinu8m23QRG1/ghccnlmiZ46cCl9Dm+7V49ZGPb3tP6RwyKeOreTyojjIfuauHNJs1THGvazYhf
s6bAKd9s09V37ZKMpGsASNLqVDCuCMQbPRWuqSIDJWWtgAtNtDOUW/wTQsy5Suf0PCO+EVXngJfV
ku4rTTFGwzg2bbpkuDe/CrAWwySZ1lGyDtLuzc9Z8VJF2zp1g89+n6nSCcGSEIBI7YWUtFleB48y
ed2Q166UHtuwniZ31xlf2WJTupC14o2lD5VIWJ/fuKHbac1/AlTSAQC0+ZrMqUPxnWYefDI8D2Nb
ZRERo2Y/r8bwaYrAyeX05XpcKIXb0P1Xxup5TqsvMTQz8YZC2zbKQJp6GzKJoS0vOQnZi96hFtaW
teKig74Ei244TTFzqm5AtyNMY924lNk36Ur36I1yG23JL2D6jZoiLCyubn7rbWxYTYsgsWs7s0hE
5Nbjq5kp69gACgvMOPZfXE27L2fta6EDnp+2KchsHDI6g8J5GYeTVcruhm43Q6RkNMoKjwYCfOIa
X9bZ1WcABvZ6LEVFF7axTE9t/jWXiXNizOb5m7SCtdF9UvTyWrVw/wS2bIjkox52TAHAsJUXGb1h
h2AZqkjPJiiJixGBCLQYFbousFtKObqZnGhVym8WFuXFHugFQHURYVtrN3AtPgBA3zz/Z4WpECWS
uvL3i/DivecAuklLbzw4jvFEo5pCF1M3M5uzlzK2n1FgfbTeuLyx32wOiUi70C7lMbXm9SD0+San
0QgBZzwlcTXdQXwjVZ36Jhc1Y8JHZLaAjYEaXz3LOXjJdooslGr2maA/dPT2+a+FavfYYgt8XZA9
pOJZa0tUPQwAYERXnNkEJ91DPiudeL6bv89So2pXIUqZ9Rmn2m/jL9dB90JaOdxdNw/drZbsGRt/
eHAojQuK2VzuOpPqcXeatpaf6rMrCq4Xe8UUdlFVT7KqnP70vSk/urX/Afl8E03ucJ1nxnbaZeJa
kw/oqoZ53+XrLdOk/TjrfnlyV/tlGexHMRbtETPz1ZGmQ+uFRtWgUJ+UKOlRjxH2bHFhDNo+RvXS
lMKjVryi+OX/bG8CgekMb73h3lZeN9t6Xr1YDZXAzug6oGHL+ZTygTjqXR7fa/jOds6YRb5CQMAo
5Rzc1ccLWCDBY4+sI2n/wLgtXh2IO6Exlv0e/k6IWEDLcp50xaW1Gl6DuvPqowiywIEJU9EBQRGH
T7OuPe6cP7Dp1XeDEBhUZV09mMYMyDJfKf805YNjrvnFrdr70UPpaUqHZGTS+Qz3+Nf++8eIWAp6
Nr4z4auBn6dYY1u6n8pG2VcJUAiyYr+8UbXkYvBjhwlmMEhToJqtStByt0eKvsoRpd83CRGWHtXQ
lLd5BwuI30sht5pKMJV0c9p0iaQ2HjuJrtp15vJSUuE8jWb1LtUyXBUIj2xJH3rldA+sgGVYjGDy
0XMMelajovR5x009H9gCGZV8r4waRKPV759N3+hf4DWB08mcaGEx9KI5hBI9Ms0GAetXRakkiM1p
OimTy4Q2v1LGANXa6KyLNnp3Ex91kQjzUdYUSTMzd6eKv5cL8MNUZCVS8Lkil+kldhovajm+gv8e
vMpW8/3c1Q+N42e3CtDfU7u8EZy3I1E6HHG+WnbdMscvLI+fvYIUzxqvKAuW8dmJjUdg68/CTmAF
AhSFyZBnF9qY7F3h+dauBFdwHsuKj5dXvFYjz4XFriADCgkuArfxnZ21zV3jIVN4cni1rY7uYRlj
1DL8u0Lvigjzw7KHtlasDQljMllPVNXkf7S4Z7mO641q3eLas22ks2/0i0syVeWFeqLklDh9EVRP
dJzaL5V272GyOtuZNvE5kvNE07DS9y7AUr9ys6vB0Y2s5VJDTDQ5oHCc0m8NQdlp9NdkYsnX6i06
1PxMEofqUzJ8KiFTs7bMHt5iH3Om1rt0GjA71IQ7OUzmUIuH4cqbeA48eefzPYG9c6hR8fa6htPA
WeibdIzqjP7TXBrvmejhPh0uuTEv5ySmSTbTdR8TKvGYJiWRItmv3OiMnoMiMdQbCwUmBDc72QvP
bZ58L0B3vmMNBERrrh/4zCWgcU+/+HOaBwg38cFvh/bmXc2JMjbNmqj0WKmqwI9wj89gbwgCKltM
DZsOwv6gMsg+kPwK034cOSP3qWP9oYv18t/png3Aly2glSRAtD3p1/aUCPtiFKq5H5IZ0GPmPbkt
iSiE7gyBLK5Dq+XNWrWV/yjMrrpQTjwe4uavYq/3wLhF7UAMQCbb4AplcoAtu+50EuD7Po759jUz
mLXC+8hNu3qcAQF4VZs9rnEaKohrGd8OfcQQzRgXUAficCSXX2b+Q55Uf7I0qohnz12fTcN9s8b+
wF1leRgqjVSt5YGJAapzHuCj7os6yUMnA5MnLQUfcHDvicAY326e/u3x1u6cvBaRQzzv9t8/FHFq
w/cjBzPmBAlYBZZMDvocjzf6JdxNF2ofm+RKh4r26JNWOFdz+3fGkhY1eUzcfhFDuLqS1aMsT0PS
f5G2YsnM9xXlJH4YSaXvuhIxoqTiEHQmnVTl1arGo84lWStB7/kg4Mn3FXSv1fsxTqIBHA9abBok
dD0UefVSa6iZ84wQ4saSjLH0g7zYKuLj5X5IE/KDuLhje/7N48e2p0icbeQfv4NFlal7tQ2fvf8+
Vgv3UKedoYUBhOof1inDS8EVopXsA4sxwylHxSYCFL4Jkj5J3f4CYUMWHjswHR0bfrqLjKCOR4me
2dycVQJxWVpeWu15QbCDJpsOEd9OaqeI3RTu/JyzMblUXWndWGfqQ/+bD9xwBJTTXSLo8ozR3vSE
k7a0p+fY7N6JBP7GLNCieEKRrsocqrAWAWGd2CKvI3Wb9RQkw8vUOXVUdtspY/HMtIhXuTucWPy0
lN4nmOyzlfOlf2XAIiI6QBbOTaZrH+OTXbOrtqo53+nU4plba1Hm5OTNskDjA7i38RxgeblaPW2r
k2OeE8o4POhM/JEiPS2d+1sXa2RMzU2pl2ohLQbJwD4784V2+juDT5BPDrJft/C1klHdlAL7CfT7
HprwPEJ4QA5LqjXbr16vB+NpnNcnZkZYlMsPCNkhzPr6m4rsMvQpAqGEKgN/x8obqduPVg8XeKqp
r2pk9qRjCzN+BZpqep58fj5MYNgUklCumUOtI/TMmSI4E3itNaR3czPY9Jm9i9SAV0JTwaqDz/RC
c65YTrrdzVb6M+1LUV/jK+1LAPKu557TBkKAl+PkrFPdg+AAGWPSreFo9DUWE+2vQP8KfD3v2BPQ
T8ZtGjALpCVXlG/6QKKYMqOgNZohKg2LO25D1y9InrC3Bp2sWDA6/F9R3XsFhMX905w8cmvQdbgy
NbCU6yuxycfJIpU7zPLvXI2QXNhwBHrNZgJLtw/IV7L42pld9phMYotGpyfNMDAwztU+HZOA0cZ7
9r3kLvc/p8QQOzQ3NlJO+tgBksMDS9fxkvyMBUaadhmtyD8YE0egUuXZMsCuVrF+pZ71j5mrHQw1
IGIjyEFypwFt809DgWxQyn9wwmD5mhRom1U0qB77/GhCTpvTG40dM9Pi8F2l2L8KB3BMxeLA5crR
O9ajVPETNW5Y/D2HUcx2xKFaFxWwc4qhfTONWMCXJuBY2VxgeqI9WJ/rDzEb9zVLE/Qy66TF6Z/Z
K/9ZtQkkI0Y0LkE3s1KGHcjdUfg55nhnPst2r9FzBJ16szBT+EUcAIMvTPa8nud7t8wjKP5ZlI4j
FLSs/JeCNd1l/fDrFvDB7JKBvxrFhBL2H6YNVbokbUQ+5NkqKCvP2iwJ1wFdIvs3jT3Oq5HxjsZG
lulJ/7PS5+h2gwhkO/C/14F5UfLbCfOTMZgV5iRSWgHFP6HDzSoVvZ6T/SCXYaTcA1qKQ597PXof
VuKPO+y0v/ZW75c3E6Klqg6Jgct+KiwrrCaykc7o/EuXUez9Wt131Q9Pmh2NtYN7VGi7zO3/omKj
tnvJfHTq7tPJNpifLz+ocXnELntNt6bVdLaciEp63FFIoRFP4vZzIKKR/qb6PO3rND2NcnsbxfK3
N7/YAlybIl7ZT3hXoKyvdJPUIASXR6WWDnV+3w4ixSIx4znTAEFDrYDL9lZXzCFb3yWFu69Qif/a
1LDiz8ZOQPek195DEvjUbO8O6mkPS4Ifb+yYgDyyguIM39mKbEw0NofdrC928OMDOnnJ0EfQyBNs
owz4XLT/KUuqs8unjSNkCZy2zu8Wcs0b6BlILIXs+pT+VjJ7Ku1kjgYrnmirMD8rhowoKYd3ILyQ
oxfKfFvjn+FmMpwTQK1ufCEc6qUf8Gc+yReofZnN377Kj2NTYpodHURsbc3DzueW1Ele/G4RFMxH
/Igpfkfl5etoDgVYAYpXI4X9dqevCY869UcQS3cEAts7q/vWkk+LjdCR5PtHl9q4jsEyBI6OG8WU
n43Kp0M1uhxDuUYd5RoQJEJSEGgifs9fKLcO9NOKUMxYcYmzXA0fTluj7nWxNKE/c9wyUvqmnLmQ
TS58b4NyW++xz73XpetxCFjZUzLxoTdsF9uU9itlc2RnixSbL7sMEORBjCxL2/WyVvrXmKOsWAX0
BhjuQVHDAfcreXTO0Mk9FFSvQhNTyvurm/6VBefB2oIQlpn4kZnpB3fIz21svHLDJTquqT8r69oq
9sSO7xr1G/bOsNZ5PxsblHgBRMVxB+5iQL6k9Y1HjVt07YGrpTQIsiRW1aeBm0+42beDdZ7gIfV0
Wmdc+jG0lSdJSGpXopdelZMem4ajzhSxzgJgDGvFndGjSL30TVA3Kfe0aXFInuvco3nMfb2lnrW3
6HcvPGakPA+4UQJgL+n/4WMcAaeid4EfqS5zHPgJJmCRt1TuPOq0823WLqAjI14FwnhQnON/Ioa0
T9Z/n1UQaQcBF6idIE57otxLb8fMfG0J3gCaIlg/CoMD2l/uUx0KQibE0RccmjFHcDD0vHBTZf2S
8i/Dhdh54Cv/0rkOHtpM2/KSzzFy2pI0l9lvcYyM44+xonXbRfyGOc3aKYWFY+kF/HeLpNvWKpuB
pN31ZQbPQX0tfqXuFqP6cV2Dc7h6hnMGLXqD2hRzVFfF3aivIuwHezpqrYMfuPGu82xeEahefVqj
wK7mv/WcftAt4N45hlMHcITzo2pe4sR+YWkFWqVb/vlCdeeCUT9qOgFcip0lGmdO17BAQF5RkHdD
Ru9fnCUH1enlge8ZRGfvKW3iW581YWxox9XvjiVVQazu4u/lv9+FSxKuxgFbClac4YVZx6NYKnva
+CSi0nEeJua5KeRtmnBzg4ChEaO36QulFgDS3T1LPRRLREZLf3ATZq3U63g6BZWddeO9WBDkfM6z
rPXArmVVG7lK54mIGZwBL6cTs/Mq4T2O8/gyA5M/KNqGWkiwWscLYJbFyTIplY7RUk99ZazI/vKY
t9DZ+3q+G9nnAY0DMEBtHTwQ7tMBUUhcMBuWwjUiMPk4BGZI72V7aad1Du1M/c3gF+ie7bFvelw9
inCByoqHDf/WW/KBfvb0NPBiL2ua1rPBi+LMZW+vY9GvhmggGElPokYAINeusGDAnGgiHEYL9R/v
FGzgEG8LP+ae/qmYq1HJxxXXb5rvctWPTGRkZkTnYyvvL1M6aB8U9bWrde/V3hzCk8SuaCRpaK7Q
EaBpmgGtAJeh5SbfAcfBjhFbkNptc0ddc4bwBhKhd7MPbWpvfW7Jo9r0vfK5rOwmqqSS5BxZ58sl
PZg97YeNS6xI95rfYpEOTjZgXMVbkaDhJtUUuanxUGOFOw+acdKXlcHQdj5WyxiiSaD4Dl3+JWQp
MHmjGhml9QWSYQPagMQaau+h69/WFVA9+Bu+ExsDPD46LQiSqvqIpfaAK+sFr9aj3iu4p8y9GNEK
D6YLqn+hi7e8N55wMhGHG0nOqJIMbZ90VPaBluvnmOOpH7bygB+INMVBGrSkjl61k74BJTZZbtWC
lyI1SOUC+4h6j3VsYpyy3EdTbsAv2571CBPotfKtW2q02W5d3OFQ/S3m9KvmwxFU1WxRDLWe5qor
dp9QRwDQrKDFsF25x8XxQ9ZQB4DiFDo6drzDmaWZ3YPeIhnWGS6hsSmqoHKW9b6mMQV91naWNNTU
QIPCYEaVUb8kzo/JSujcglVwaqXYI3IxNSXVY5Iz2aupNEv/KrA4vuROMNE3wuvqmejP2eokqG01
MMI0bZSu05+EdMbizhiUl+7ZHyAwGLNL+pD+XollYnG8I5nzFx1PbmhV9kvrYseskKQGuB6utw6R
oh9ycQzsWXO/G0xO71ZNf7Dw7XHvpru6SZNoeljR/pk7zWt1GBczCQd4tZULh4jV4ohc7nHxjVUR
LmZsHmJpPKZu8SJ4D1CB5D1XRVpdaHrEQcgcsIAeDCx9ZpSped8VdRUSfogWafA63jD7tV/fF4n1
ZgCRneymAVLSrYFp5CnmSsyNVCdHdZdSuoes8sxilWcPn6SXPQptuqCigzen+z2oHuqkFA8eH1Hp
+vPOEOpakM4+dfWNnfLbKtVdrjU/veVaUWysT71VPbPhM0On9JNDbq1/kwJwLObbMYrd+BnQNLW2
YDPz+YPR4CVuMG92ErCY0569SlJ7qx55KS68z/BFteBndOadrmRJq4wRXKu9PpJ9OrYybUKXNGTq
NsM998rBbObdSfIkg1+pQ9CuB9k78mK2PCkwanj5xl8T0xrXgc8O6YE7unKxcJKGlRQO7B2/5AWb
3/kITUc0OfbNEh6W2hizTEd36s4pRWCpMn6m/kU9FTCytN7FjCKmTyz5siC2gTTtv62+fsn7JOpn
5eNF4kIuGRIL6j8qfWBmMP0u2A5pOy6s/TBztOZrvc/Gm5c0HT6F5Wzw1MDI3gq+XDz9VIJ3BMb3
rg5+czWzXWIy4OJewMoOr0dfxA/QLaxiQHtLrPexiYCZzvOxnnzjfpkBmeZ28hvX8o0Q7EYuzYnd
9Nw1iqS40F8T2r7DpxO2+w5MZLBarXkQmXz2/Opd1Q1VnUtbUinSshXQ4cDNVHSI4go7j17f/wwd
Atzbci1Zm3G2+4EzxQ8VGrJZiiW0NS5L0yyg/EpPC/24qsAl0cZg050yGga/tfzJhPMMjaGiK0EM
uPn5qTet7t+oNikAuXtIcAZrS7zA1iJMUjntR9oCfdNMXhrdbBdRExbKmsMuowYqBa1+rZP99mzc
zYBs/GI86XjYI33wjzgyGijdAdYbEC8+Nd60zcK4BUZHZm3XgFblNUEgLDHwNflMXmY/WzvJ23lX
eyxAWnrCkUriPJi0JL23OGUboTFTBQZoRIqGDXrraw3ocM7IjgUJvs9cnugxbKPmAL8d4i2ojJfV
9oALOay84ohJc4+O+wOe/qzS/ol8m/HQY5UtcrpryqG+y60i31dN/y4r/8yeLjvQviNA65QFupMW
6dp6bgYeKFF4bJdTqundxNs5sfuQZUOJtQsnET6WdBdTxAAsFoyyVWeR0I5zz8V+QvwI8gGeb+M2
e2ZqidSDTVKW733JXGJQ/NcJp6OWcH2C4YMrFaQADYhOIOgJxalcfBZkLRm69cMA6jF0YhYzrtvT
CEP6zoT/tBsmqj/pgf2Ycf+1AlwhO7OR8TJcZ+4jdO/eZKYX3Kv4LGQPRu8+ItnJH4y6lAarLrku
E2DUwWRb45jPiWDCMFITl+9WxF2KQ4PGyBLOxftEfQFFJJSHmfnZ1J7ZZlXsmtw37BHUqmXlnSU4
Arp0g97EMSG7KW+OA5UPBVUXWta+OKZaT2M5jjvcyAcgs/dtVX1NFooevrjIVuQg3cWPqYK0sdag
1zb4Dt9Guz+visr1xck+K5sfmAVOR3EBBgkhmdfFnZHIMSCV2oViwIYx4M7wmlfhkMVi526dJJhq
rjT0yjhTcxXUVxTu2l6H8ZoPWFPyDgkm8RY4GuaDZon0JJv+kdfXuhstRiVj4Nk2ccuO9mdRKxCE
cKm8FKOD5X/PgnSyCdOFfSwXjo1lTIVmEpGM6Ck2mDOWATKN7J4KxeZdLX62M1heqgQr9IBNCITU
nyIhR1pQrNEjEy0wIQ69zPCqtfW9ZADBtZrt4gbMq5k3xq6y9KDlTUNX37mTMmOO5plxkDUx1DzM
xYQ6jptmzeRNH0o3LHx5daV8JKvIAOIx2VPS0vXjQ7J0H8v2xs+4PxfaWTW0xj95yrNujq/DfNM4
DATOvpWaZj6heAUFZREzIj5/zy2iih9OG+T7oOvflFeM5zhh1eBlcl9LYNW5xdmkO0mya+zuS1df
bu7H4HCnn2ap7y1BVeqwPLhlB5agrN7ytYGO5JsYZIc04J6e7nDlW/uRmVT59aPXws7G8SbP4/zG
8pgdxgatH3MtMGcuWsLflkPw+gu9duhdW7qdaTbPbb0au7lcCT4O6hwvSxlOS3aXyMw+lau2N0mG
BK6p/azJfzYInR9QRwJFMjWOHdT0lnBCl1FJEa9sR/GW6c10aYAYhpxvv2UNYtk/+8MyBjFWAkNd
9abAjU5yjieeComWsgRdsS4vNCtkl0TnS2fSNiIdTvbzEFdeNNl+F47W0dasY20WUOuzmifIbTEp
9STnCF4xIZpDWFGHhXONTUeLB0uO+Owqj2MlIdqW54PcYa7a4xa5T5AF70Za7Capv2cmuptPr9CQ
Gy8udHVXAxHupjR567r2xeDBmkJZ/d06VC/oJqwhmFpLsTV2S1+DeC/fDNowi6H7Uqy9VvCpgZ8m
dNEW7ft2WjkDthv4OzJqB/UKGo/Qc8+X00weNXl8TU0HsZurxBXIijpkqoHLng33+CnsYPYBFk6g
aBr6CiNlZawiF5uVssPyf10TNE/6VGv1m83TZU1hrFnmzs7QGgeYubvMyO/ZcVXnhWCzl5sfnaib
u1K397qOclfERcT7npJe3OZtNXGxct/L5QUdSh3NuUsj9Yy1kJs/exexauHSq5y3TvVT1/VRxYyt
HdHAOm4LNgRZgN1Lv1HSaaHiEa0tDPQ8NtgPY/3bguIIcsXzieP4Z95o8qh+oEFvxb6Uq030P09D
12KqmC2YtYv/WvUdKlpKP8bga9C4NSA/bPwbNwapSGUitmia7ishLuiDu7kWzq1KsQZ3C11mqph+
sBK2KKneXeGrJ65uAz6CU0sV3yVRC9oua7c5ib+FkfcsFRY+l1yrZ1600CH/sU4l/taDiiNB0KBg
bGCrGhJ6Mf9DYtT3zpL8zbEjaTYSoq5GDzFyxMcHzn8lKwqyjsN1+a6yHLl1vSRVvDxx8yDXjQzJ
uu4PehiS3yyuhhUT12ADrppTjxuLIknjkNYJvS+KFR+Bxh2uoetwhImQ8Wt+BqUNQ0rnXsXHTPzB
lQgoWPFcLPJc6PITW0zgOXEajQOvWgfTBucwBSqWTlxvmUWQIsIOEC2uej8eLcO9OnjCgolCNWRS
pHJVI56OUM8p2vvXVszNDcsyH4tSAKAIKKvHS3ua9e44V16o9PIrQ2+XSAZMd7ywDUBHh9gH/U43
0YwHlrV2QHqh2tkuIT781qRTmuK4LRn9qhDHstCXaGITpq3JAyH7D7p4ORANeNK2jHpDscQmt+WS
Ng83cRz4p/7plt+r5RRX3elcIH+/LgNXWL5yA4Tig6UFSp7Bhdme012p8pOecY9l9PnrLeg0FZ9y
apNiXivWdJx6tz4mzXAHVV+GqsTEb2gl742BBMFs9sauALAUtHb9N7F67yxLyhYrzFidzVItM4/W
U1XVy11Waj8GnHvwj2wcZ/0Z8+xPmU39cYUQ1rkVy+80Yr7qhppd+4ASW8rUiBbxNSFizB67MzrA
CrzE1oEQaUdrQxKTuihZLBd/qg71oSipvKR77RtPDlvF7bfkygXRHJP3UmNRp6SGC95vVv7Ky3GW
hPqIViYENfijLSzy2zRufYnIl0Yz0Q8iZODTyCJ0rkwVkx38VTBe2XajknYXJc5jjHP2XC8I/5tE
Vv6yAuxIzggEDxalBD8jPs0ANNYaX7nD6rLlqqLi8bzgg+HVs+MLyU1WCBq+5BFf7Thn7xblWrtx
4OtwNHAFef2oxehqaZdOpK4lh8Q40A9f+c8aexGGrQ0Bp+5aa64OdWKjUut2lLjWg9NTrJ0T22YQ
NQ8JlQ3B4rl3mMah2ncp/k/tJ2eRcrT7+WZr7L9ipzuJssOQxBSTAkhg/zN98KytFGZwVRTTTRP8
q66kNRLH/6t6dzmisI+vdK5I60iIzo7auXEP/sQrREfF5zVLgsAs0AAw/ie63E/2CVTL42QrJmdC
ttHbYLEWrxcgLCkiGZwcNlOPW+TYm8rvceidiDYiQIj2rjHtIcgtbseEf1nWNUY4JmQ1iqNPQIMc
SAPwa7GcDf6iH0YD39GoLIsrlMubhiLkrIfGVKoJuQpqfIuj0+ibp3hJWsTOO8yRxzXV/FC0o7MT
I9q8VcaXuCyfYRSv+MKXp2FNq3283uu9/Et7Nnb1Ljm1uM80axuhjS6JwBn3efFVDjRoKFGeBXSI
iN5eHnS5RoCrrL1Q+jVfpw/kt93apn442/xjnclnWryb6cfsAjWmJpfDHrCfcyKE+Ld0mzTqSH/x
jLz4jfMh8k0J59WSuyns0WngOExA/7Z0pQ6ys7mMtI/UhxCeNWeDG7PFMib1OHW06SUmkEvZC/81
D/hNtKzJpU0ZjOuu/uXDwlxa6N+5gb2mUV+mb9FHDs3UbIZdT5p4o+tQV4JzEHQz5hz+IAXAixX6
Jv3oSa69rwgZpNaKKSwFvOBS7bqEL3I+tH5K6t7sPgiQfdWZdraSAaF9wHtO5mNouO0i9bhtKiLD
RUnx++SZuhgZLqp8G0S7hClLJItBf6fHWnLyGth+iITuRC7K1EhFggZZitoE9KPRBW/E3HhhWa0w
LPBE0ig2yY9Y6SfXaSTXX4uZtxsOwl4m6B/OzeoFyyye1wT7kDCp6WlZuxL07r/8hQWor1swV9xt
Mq/5LHlUA2pkj87xIDkRveLbU20duFCxQ4vaAcgmTR1mJuanSo9wXTPrlAyU2ea3oQmOoMR3qju8
uvtZXOQIr2jBRQxWXhxssOTQQckg9lQq41SxpwDQJZ2rJoZWbyWY43GcH3N9qNHMfnIuLUnJH5ek
jwKnsmmvkzI+dglkYWKBvIOyBzAZ1XHy5CWPZ+tSMyBzr+XsR7o1nBefQoK7BK3Ed6n5Uh24kEwu
SzD1G8DKZugx5sk7+ZqjkzPAvL0hArTs7DrpT+cy1eqy/p0EZs7JEl9D5e+YEChM5jZ/0vE3FIv3
oHveT8GMAiLzBawFjoWW+npYSXeWopqA073/T48hMRDgyeG7bI6vI8qfXV5yc3zs+iq0KJe/Z7c7
wnmN18g00xu1isvohGhhX6XColoVMuXFgGjEMaUHyAA6muU44M6bPvFHmAcg8tsh7T6t1OvQwykv
rWAbq7oNyioQrb2R4XLAPKknOxYyZMBJ9t+1A19YouU3MgO4KqgcDksSxiX+ZmAjc7JvFUbFdvbY
OZP9wAOWHvxSUELN/TyzEBaasj+1Rcq6QphfxdZvWU/5K6x+wiCTVu8Y8177gXXnki2P3mgR2W9j
ulWqB4pDlkfQtqR2eGPvhMlqNIPP2DrgbGezejQ9v9s7Cf4zky+66ad7RHNQIxYdcDoVQBEenVdn
S7AvGltxAf+8svIvkFzftW8cXSt71xJBheJknnXd+6MgQ4E/kUcu5oeukd5ZdzXJWnHRdz3xe76t
p2Zw3rJCZy2gi5o6OBROJctH4J92aCkxE8NCl1/7SAFJkaWHAljqWTDiOyag+Nmgn1AMB7BxWFjW
V8Yr/9oOJg88h2icr5H1/K6bjJ3hAKdznOXALfHVykBPTJp+wU2FPstiYNfrBOKSwbF2EIieG79/
j3Xr2TWTPMhbRAGqy9lXjbzwScmB5cKsTk/on5hi9aonJJqtTyZUmmObMoFP9OT53ViGfWFgPgE1
hI/2h100lswyJVNbaGOg+TR+mkvVhe6N2vCt9xuqpkHykp/NGs9hY4rkOCXW0e3Qg9fhrcFxxYID
i0w82EVoAzl3Bnp2cIK3IVkCN/WsoyrcezfnRYrlK0V+kpixh5IppkgmNmAxfcSZ8zKWKiJ16ukY
3dB4wwpOws5SjIYZQhezR4RTiKglfGMv1o3AQN9EM0P3WbM63QMJQWqUVThm3GdGQpvXrGLZYYNJ
wJJin0e/+2VtTgViwWapKV7sZVUHhmnrrrBvrelvPYDUk7r2VgEPH0XLjJe8n30y5XOPHYQwQ6o1
L8mE/OBNoNZqElCE9r46sOQMKG6YxZq1b9r3xUn+9K3HTadJf+Xs3f7H0Xk1V4qkQfQXEQEUpni9
3smr5V6IHkkNFL7w9ev3sPswETsz0SPdC2Xyyzw50jq/zd3gSZaefZea6tt3KZRK6ZLLwWDjJntO
W+SsrBupAS/NUffYtQbjOiD4CXN1axsJlSpbdCQ8PU01nzyutzEYEa8CvpYV7W8pm3uR2F9GsldW
fn6Nk5xF10Wgj9P/Rznve8dr+UkXdEZ87ovl3SU6uZOxKnfO4C9Qhrgz+iN39yXgPs+mdVEtDOtI
n6zRocrAjfENeNkjvUbPjdHT2R1Yi1WFM2kOebRq8dxhkWEmQgRDPlNhFqGbBEDrXGc9/jHzbAgn
zxMx2UbP96SBb3m3ADpvhrMd+UC/vJsSAXZAhtnIWNH4o1cbzjLi4vSH+mCy/nGUI7wDMR9yC7tS
SzOLnKyFNyD9GaBZ1aV/jnMV74cslYeJ2z4DS24WMpv3Eed2qmVa2nNLq/mJgmzZdAk9PIEmfV9Y
EnoOE2xmTGgfZHy2MXw1ghEIZVWD5rd8QHDgQtGWBCRL591T57IPFT9bdBo4DJESmL88LA5BBn4L
wAAD9/kgG/Ufma576rH599e/UEh5U1MEIiGipa0Moivbbw0//FD1q/kim7lbJh9Z5LDlKLulTIm/
HTZ/4HXNW4cr8t5FJdcsulLEDxFkQLhFfJgFnq4Ka34DLWGHVTDde3lKF5xbHXwvefR4BiEEYuCR
71WcvPtzw2x5wtlFkmxsGcb7kEin0IK6PzGOyjhkVcT5UZkh6khIW1UKGoXqhYzh8sYpbZd3pX8K
8Gqmg/0iTcQTuSDsV+84wIPtAiaHat66V7+zYzTDpuStsLI3y+HcFMatuTqMizeR3YSHqB6ig0Vx
hxm9B53Nr2E7W4Dt0s9qmY9Rq80m8OiG97BubnIbMxEVTmaTVdF/TcOJq51temUUp3vWIuc86gY4
SMpllheBwJi1gYOPbtzOH+Xc1Xuf5kTFGnSYCsxOJntrU2KYlk0YK1PwFWxD3wY4PKJH2wJWGioS
yfhs+hcqcWC+Rz/SgmerwoaDUso2WWUv8xB9SGl9tGsHh53RB6q6cjt542/j9a+alILM3ZcUZ/Ju
DrzH0R3wvNFohqmuU7sp4/8JarcmtBrGS91Jw9DbloJ0eJEU4Ld08soaW2/6fD2TULewS3j5bG0/
FzNPkJXmFYgvDrPjwu+UjTgA06L+8V50hkkFyGW8+fapqGLY1O28CKJVkHKmjdx9XaUPmGOeqKFS
EGIiJENE562QhXgucPgbluHdWud2bEbabUpNQLaS2Kts2nZwCF4TmwtS3KsPs2QMsWzQxVQ+bXtv
OTAllDs2kherVA+lWl1eOcUMcfJRp+kzlyVeWOo4z/gon/IWxyl5vC2PKSWnVu/ulqzku9mP9ViB
orX/Ji121w5bAKKa9cAP8m015juAZ6BC+TjL+RPLIaMoZlPO5PpcZ9HYGo2BBms3k+bUfWjogGpw
cfQOjR7E9qZguDn+qlrFdIeDVvM3jR8nm1jbn/Eq1lZxfU+PZMpeLHnV+5BG1ITCzXZgwIYDzPOn
7mxxZyQdlPCzYBnt8AeN9DCUNklnYrDuytsrCFhvaf+cuREx25YuTSbJTERr+KmQZbeYPt9ayh6c
jtNCzFZvtCL9N9z5Zf1f6rosS9b4V1L7Rkk0jQwp1mZ7aK5wcA+t4OhqR8WnzhhVUtt812PAOmau
vKUZt5SShk2BHXmHwelC4MQw5zLW0dBDwrHYPjt6xc0pUoFNP350gf26+DWYMwQFNDuJk6yat0ua
kwwjA0IfY7IclsfYT3G4pCSIFkRauDQWGTNpCIuWd6jXcZkwOB8efYq5KBjikufpkLfMb9H313pl
jKaW9vFPMHFvz5XjQSdTnC7Z6E9+xZsOavJu4XLcWN4K1iAvhmZtvY5cpamQBzZikypnkaTbDa9f
u1w8DQSH96MnI7tlQuRv4uZLLInc5zPGnjRN30lr8N35JIMyZryTrtODX47JvlM3xZHlEGTiJUyp
5+Br9tzXrNV/KKLF8ExPzjBXIWBP4nnADtTG8+1kU7lwrClh4WtN+g8ogLVvGZLRqN9hC5FuFEdX
ds1BmObTnZa/bkqNrz01rKsTt5Nm+s1grB8I2P4UXNfhtvCE2P180jJ/ojXsVfRt+gRd+S6zKQkH
1Mxzle11rKmZDhIbI1/+I0I2ax3xauGM36cABvcVtZ5RxmdWRlcO5f0rOVHqePPXasHpGvOIxmp8
5UDBt4KLLFxnX15WcSmNvUPP3IbxMvevhA6qIaX5nNs4D4c+Q+xAVQmAuabkpAMAFUPPeTFZdZ/Q
eZaJ5qIpUUtVwyRJGOBx69Code3Pmkgem+DMA/raD8F0LiGIYSrb+IsD3B0PU2Be87XBXchzMoY/
/Dsc7PHYBzynk2H6bZYF4Q4D+Lb0h6OYk3PTWr9NIPwjW0kfTKtR/Ktm0eayFe6TskOU63z6TRgF
ea5+UEW2pxEv2dKatKyL+8WImqf1VqxJkchZrvSV8NgUA96a2XriE/ubB6cunqgW5HXZdwlGQ8Tv
OBw/7TY7hxga27h8jqKSMXUy7KGZeRyhGWGMirA1jsZhHr5z3CqDADlgqggLV5ieBkk7ny2ocooU
XmEHg8R0tQgfHkqka2ZwfOAWXooNwCWFIZaKL5Nz+RIQHo96Rkdjdv6QUExCqOBhyJu3nt3iXK10
wNxsTAOTXXbc51KpzF0w5d9BZX2nIGzGtIMEI9z0lLftH52MHtJ28xQ3aMl+R0Wyn98GOlRHqlm2
qc9ihVyIbeQosccRHVltR5VlcGOs9cEscWhC4GQBRVr9etUlK32IjPxMBP7PbEBIrzvwCtihY7IU
+aPnrHDKwadUevmdgC5suBA9Duo8M39geO9+rbzlPS22T+Cd8IQr575t3exuhLccxQXmykQTDPNV
tWeHpFK6hbPmfmXj8NkI3Ar+hP/B2PfClN8ZVdCBKd4qupfh2yrQXxTnSQ71DH/6vfVaB6z2OtTU
4iDpbHOSmexE3k7X9TVLpl+oG+q4lMVbzcVRSV75QszODrJuT/FPfiXTPyHPCWQN65x7/I7MaJ2K
yRC9UGiBU3fNBdxI/y/nsWwzWMvAjFDg4vSTvzXNyk4SEXw0znPfhsvZC6y/QeCLXWJnwBOaqoYn
MVwHRToKvw6gRcExp+SxwUuxb2vcSajHD4ElAiIv3VvBHXfD2d/eYxy9J+WW3KIxf3SF/yJK6wib
mH6pFovC1II/78AxewXSbQycYMQGOKxtQrZycYJYXG1zcMeIlI8xI8UaLbv04pyNprvO4QjLlztL
HPH9iXF6dymoPuSQB3Z+6lyF+6Ih121cFcYHb3QxiPXiobPrbVdiTVQpjWd0ZRKh1gdw+9aOqxS2
jAiFMfeeLSfgFtDwbRv3ADE9YyqyEEjGhpevMm5LZWxrwR6xA8wRUUj5Z8xIG8PYd5qzZxMBrY7V
5P3p/f/chcGMWguLJJ2WcUNok/NImaA3ll1Dw3C9nagN3jLYO1AfURI4lA+eKt76mBt0skqqFFl2
VvBgi/YqKxTPqP+MszojcW4ejKW6g1YW0pKU80NVoB7MPCSxMBFt62APy+b/BbnxDhOxt2mYxdKe
297PofWnsS37FmeBIG5Qo0y6O4exYj/iojUy6rfJKF/DOcOaCwBEDpBuXR0+x7g36d4OYHONz3KR
+khZxiP9aJcyqd5DNXxm4T7M/BIiUPMRInQRaqGZckWJ5UkkKGFwoHCnu6Y2e+N30C9HLCbZKl+H
XEfGA2RnJj/+wkPoV/sEzDKNX7g06WU5GPMU+JiljedgJ87RAccIM7VREPH6bL2KT2GyA7Fyw1aT
EUazkCDb6e+UzUQI8puLW2WjgLIf7N5AFAmm0yIk0cUeVkftDQcHsCiyFLkdJD9usOSF7HOYmwrj
euXuG43W1YFOSYB2+SmsHMJhfxates5Oai97dqIccXNjmIBc6x7EI366wZ29g+sP31n4N5ld70FU
dLx12bMXYYgqXHboevTOrUcnVzzb75R3ZkcyxRUeLhvH9zGoekwggihRnYe7aHgamuzDIJwRgAiR
08lQLt3qQHW/iramYBlq1IDFn2gEvbNFNZB3ycyOQi+aH7kuJh1CjwlxRVKZEMIe7gcNGjT5ZUBL
/W3LZHDpyHYMg/m0luhm9Fc20LGHnVZ62VfrpBd4Y+QAEDY2mn4qspMtODTuNVs7hws4YdJhHTi7
XAW2KlkYFrqcYgVynp5HRLQyBgI7lqcwx6g8+Tq/5MjQ2BabDaUvxAmc7zJ+wYBKbomQmX6uK6qp
l6I5LqsrVbbhtJ3z8rfLljdremkS7N10UqcMrz0Cggrfr9NCSSTnNzX9NR2ZVbFvBdtoDFlDOdwA
Lx8UtMCWtrYNKeIDqeFnmt01yA4+ObfCZRw5nMiJ44U7dzXT61XrDmAt9ZLfqPT9a1dVdAlatM0L
8L110nBNpIkyntrL4s7NXnTuP52vI+qVi8io22ynlGeSpkbu9grvI81U4YRdXffg0MYk+SLhhq9J
4ZAuTbWjzqIAeL6VOd6MOeZSUzT30L2Lu8QxPoa/BXqeSK2z6sy7lEgCC6F3oet4Kxqz4TZJmS2T
MowmFS6JwGw5Rx4m5HwgprsuT7uDiFdLrbSpBqRai1MD3IqgGp7KjsrQSuLoVPdkDcPr3Aa3YUXY
VMrd5dM4nk1o/WskwTexIAmELgHtejWRCfXgsxz+X3gLZtpWDcSm1SRSYDArm4Nj+BCDLtij4bb3
hQqO0ONxyyZJuw1YZGTDCAZaY70j0QYjpfffG3OZbfd9JkwRrGSygZPwtkhJ6bakOTIrhY8JF5yI
8UF3/OmulcP5ke3rMGaPXmLUB4aUlzms0n95s6siVtYhe6ZscwG550/XWBKvCzgHDRJ6XOO3t5DZ
NTiqvN0O/tGtySn5VUfWRtbTA24lewuPc/5vZFv1h4iZXTneu5HVbAMXfbFV7kfouAUJLwwMteJM
L8xq52kp8kt1OSCzM0iumzS7prIctvEUfeYZ4SS0IUpg2vTsFCz9Wj0ax7gb4GV/zJBHO5llI2sn
k9AClw8+jveqw9blZJpAsMPv7Q/PCt2BQ8W9H5CshO3U78t234xpua+5Kkxd51wN63oTFgM2n1xt
x8Q+uwJ1rGTQRYoNQzBQ/22o9ssUPmfa56IXwASCystRNd7MVsWIc5kvMbuaJzriAJir9jyWZycu
vkFlPrKMYkD1d7CQOI53WG69vzWq+VI64thY+ZtL7vqs7eiW8fYDo0HgZoaI07e9x/m3NRAWtkwh
DzVwMSZuLsc2y/9vKMdvqAt8TD2zn9BVf1A2Ts0Kcmfy5l2M47yV9EczDVd7qsUYuV38Mv6VOHtR
nCy964vlVIfJLYh9eP5j6p2aCv54rPhvR/IwppFeO4yfIpu+hhllFmRaDDq83zRdmG/TGAHKr73p
PDfPdorHW/b4VryYqWvI5QaL5Mb4VEin3vTZUvq1E4HFpxC+T1bosDMW13aeUaqid7tlxG8pvjRn
bI+pFfDvs94lPSsvURMLoQTMvNWcLZEbxvThyRTUpLrhNSLWvtFOzEVp/Yuni9UP6qF2kOXcl4Bm
G0LkgFuhDRcsMRc5d4fKFjUOdm0zog8PIcy4QwJWBDJnTzlA3GOW6/tLELcBxQp6JwaiDKmwxa6M
X4Oyh4OHAcPG3nmEJuNcwgmnZmmVr3kHYCXDpE2K/dfNwIq2mrB3BG2ttpuz9lLuntzbbCbqtLpG
/2ZgFkwYphPlwbbN9ZscZx7/TBpVom7Nc4yrE1iufnCPAKrQ0UrvNWqzeaun7hE/h2bl5NkfyvQh
TEpMqktcId7sEAkfcFCeyJ42px5Wo2ehX0OY/ukhNOCCCoh6fOald5ACE1MeRiA8aiTh1v/K9fAW
pvZjOAz1ruiiU5VeYm88q9ytEUDlUzUhhNmIt7ENJMvZu6UFBoCzli+oYh0izvEmwkSiaoCN3KP0
yncuYIGPI7LXUj+5gPwo0IY0XSm01IhjQwkAM6n3ktyhR9jNY8Mp9VstU0Fe8dNbeYCyBkbtjKl/
XdR0CaLc385O/RGb05TJ4RT6HT4Ydvs2jx7bFAWAnRXS/kiF0hB127rxLP6s7ETT9UU/BGVycRLx
RTgz3HSp9SGw/jlo53yRPZe91ebY9L8WwuWrx7QphBe/j3QUAN7FNpzXeGykFQR43YCcC/9tchMk
4Yn5SyjkdPLG4VKtUfexBHl5sEdKGCmFTXunPyfkzTdOgJLU9a/CY1jLBXjl+vVgwsEyZtIRtyZ0
/J0/2GtvY7wbYnRouBMotvN7r+v7OWCGsvQwEVB1f1ss/EgvCenMIHpxU/cUWf57WDBLS8keBnWO
cclv3h2HpA3yHB3b035yiPDHqftczggvllJ/JyPOnKrvrJSvr4ovRiXfS9t4G2GnmBcU5vSCcbG9
NgYI+wj7o9tHRXQ35SEpIQgJW778O+YX9X2UUGZUMT/D7Mm+G6wj2PrKZsoAGsp1BVxBA7Qg+MRk
2UB/UhGarcKEHrO9dCUB9h5P+dSTyLbwRI3D+JvBHjv6saOYucO+1u1PPjFRsIsHV0wKek1KVLgp
k4ccL9OoghNHz7PxyMw1Xix2jgdnsu/xXI6HqQ3prS0w7TJGJ7Lgl1dW6GAQ1Scut3uBN5p+VCQR
0qV7endIfE7Vg2/kdydwCswBAPO2kyT+qttIuwE5po6pa5w89DOOyEm/J6r9A63/FidshFEcXCLb
B11aF4RD9K+HhZJdwTp5pu8OfRa70EHMP5x7nAiIJ7MMCqLjyxvOqkcEEIxNc92RoMyedNI8h1kO
yyjAOTBwpCt4aGDnlvu0dMlHlejsndKnhRHCLMkJpfOl75o/UzlwrOO8hVi2okbAem4EsBscN3im
crK+Rzrs76F3f+fKoNr6w/p3x13WJCGKfHcEnsRdMNLnFGh1xYWSnMthWuZfyI2jJqYkYbE7BjqR
X807yA/4QlvR3EbT3Yf9oHZsMh9szfOmQRouOuYgrlidhW7zThifWEsyINn227zgtc7BimFKwEYG
HxYHmwbACFO16PWukfDNJU5mW4WMJYkwbHzmW33DqSRXzt94UQmHrAQlm1k7xDXMr7GvHVKU36px
dxD7SoqbJzL4BKY1eP016hof8NSitg2YWDzCM/Wp5PxLhjw5kPT6LIvB3rnlet1V6pNcQOuJ94qI
yD6x7MesM3fCGkCGUXJ25pK4KW0q18zwL1NOflSWLrZBNF2qMsvPGPgelDfe5mjgS4rXOX2nLjLE
/uusC+PabbWJ8p+kgYGU0q/be9Ezylux85j+40Lw4FqB9c1CvYZLH3rsRnI1s9bDCYAL0VP7OZX8
MBHjdDJrT2HEGaEFWLCG9U5NEz1DcH+NZybZgzj1av6LW45DdHhOgLUWwn2Xxv3C39HvyB4w6bGu
jgPQxvMwk8wpEy0c15/Ksd6ckrI80Lark2WxDzIPH9JGoqvW5BqxUL8xzsFaP+MgsXTyGHrir1vO
83HX+MFhsHn8xBDyC5ri1lcYYEd+lUozb5lcGEQUDkPM7P4sffebdoy9i/4nJL1HRj955Z8ye8fg
DqCBKXxNdtwlkgIbOv2m13A3rJp8Z6FM5TGBuAofvvGWGIQGSUooeUSNuKVlHi9o5tMfXuJO6Soe
4WgQLyIT56CCxolQDn9zJsnrBguTCRzKE1jZaES5wNhtbcAjUljd5g8JMAnSp8MXLpj7iauKm3YB
yN1ym2pn3Ap/ivaM0AY8WTzB1AynTrOQ77NfRGKupVb3lsfEWARZt9Urv2J137pFeg3G5sWMq/kv
rC1ujHzqVe0eAkKnCOaHtn9Xxakg4UspO+fbbhIPDGZwvEa8/vlX5It3xrZvZS3XCfPZBgtQuBO2
1H42a9vLP0cgA/LVEVrjxYuSJbn3E2xtsZanwel5MxNXHOzoOe+XfhtViN4ZcfCt9j6VHv9xVIHi
qenGWRlMVCYlGjY4njLAEP25N+OX7GvUhnm5a3PaHQpOhqOF/rfMWbGDoQx9C0l1COLfSsofL494
n9G/FrkHrPArZv6h5Yz2Vfc7Z7KRdpjBQgvENSGCXx0OFwhA//JBxXSqhO826GfMHieHWPDUVe/p
hF0MSCjs5Lj4ZNhccWsuArg4wMUDcKxGnT02QpgbbY8XAcNLj3fAJB+Y1Uh7uEPEHCt5r7Ll2+X9
OETplLD7iYvNGxNbZ96VDztHws+mmdbKlEqfytsBfrhrMOOzP5zJjj026xmpFxhdEwZ1VjxV+zx/
9iPrt0B14THXJKP6cNv30HUdbf7m3B7BGvGQU2Ljt5SDQRNikbPj/VqKzr0CSjiiRvghiHHjZEwu
jaG3K6xFeZwWeTPojhvb6uGscWgH+zicHPLEtxVoiiUDdSzJOI4YYwEecYpz0GBjnJlJdPwmmATS
ryLT+tKH4jOETLHzRDHsLLE6E8OOqtsIypyazt5I7zqtUmn1t7YFyjPJbNTQx555wpNIWatwVqxK
88kOf4JQ3bu278A3IOJDRfp6JSYzZdcPy+BCiHJh3pLDv6O9jbBuJvNL3Lln7EkG09z8yJu+IEPm
dwvUowTBIwFPtr629T7BRrbB3sTkg/yOghyw11XP8zr56CUZG+7cjmwBhiGR4RmZ2BL2tCZE2yUR
OFYHtsY2tC/uzFHbp+st96fXkR49NAFs4syf/pASPZUyJ6+VTtVBuw4DZr3mDrvs00FuGKUrL+RV
dyqJvwIoz7Ay6pe2BWgVGRuRKqv+FLUgjzFoZGNuiXFD68g82S/RzDXBN5c85ewz1uAynATrUPIq
DcjZwa3nXdQOxWZYuGc3LqpEZX0l2th0oTV6Py+sNxbS5CDgx7dZx0urg1tr/oWu5rnzUrqhFrsH
+Mp/52WWSu4UDwO522A7z/M3SJEjA8wb+yvCvhvvdNb8pCySXoozeLLkvsio7Ag1JHsMBGc3w37n
9RQklOLokM3fgnd/LC2G9Y6aNxk+4U1RmvdB83Sk4wJvtRzIZpLy6hSDWDfUxInC6dRnXGEcEcxb
euXudI+3UmLvdx37JtwxfB5nyYBKpFiFSNu6wA3Yv+P7pZxf+oyrQFE6FTnZNH7K64/aHl9LCgof
gkGS/HK1ubA1tBM/PZAq6gbyZ3QK/ElEF7Exl3dl63Qnl5SSQuk+ENVMGSdAzx7n5kSEjfeNNYY5
LhzcMEtvrln90vSKYdiaj1T+QEnssAlbNKag5YZ/o7CEN6nmS0uIl6WYW11ZTkx80Y/ssiAc5w/p
44LgCCw12E1ca7n2xJekTa/5IAjztP2uV2lDK8dqMZqxF/jrsWRRc4MlqtAHorFcSpmV1w5HafSQ
/JC5cwdIPWOQPVATYwCNIV4gUYSASPXIV0bwtd8RokxghvbOS2EEPNWQHrEwfXanR7ure0bdlJAQ
z1YpIT7swIp9rz/jPOoYp0KwzFejz0sEXib22z+Wmm6+SI5UQZ2zePE4PSkSSQVzm2yiy68p+BGQ
g43dZeyPtXUph/neqYGkLuQe6oDmsHGUu7D3D7bhQaI8McTNjcknIGBLJM0KkuYiNd5Y39Tn4mLy
xjx66tnvRxQ7CZRJFvO78NLHeaL8oAzGcy598h8p03n00HaT6OytjBnzhlZwh92038d5wERdmhY4
YrKnJQ4gMEecRS8vjXaObH0/hN3+yyXOodZA2fcc7nRVcS+JkG6Fh7BSqwsROXCJMKNJpBQ30GhH
P4n0BTfcXej7LTSL/pg6EaZWTrKbrMARBuj3J+v34JZ+XCetuHChjMq+PTjLaxdWH8KRD1lNlQbY
w/vMqd6V1C8EzG/5lNL3pTgArkue8vDf5WF7jSPvX+9Z+jCUM1089tYjwLXFPBccYNwDa0ibcsui
TTZ3r9EcRy04iJR2dGiz8LIeJs+kC64tpQjYfjGyt1qeFQgdi7w/7qJiF+TZfFeo7opEfG6R/3e1
xyWbiIO76Ur/GCkGsVIS0hk0l0ydXs3fGQvaCX2f3Z0rfYUmMbtYPspB4HYhM9FKRCOc+JD64RZN
+UkBhDit5SZbgQo49SlZqKCjkqIbSZN6052dOt0zp356mYviNejoZ+yJVtkNVfHQtpYboc4XvIq4
rTw8BTz+BIhL+4+0iTs1bKw4epkBNNwzKu1yYXWAVw2d/znxn2e8ODzgncA0HFxHnz83NBZJzsB9
LNz6rkTX3Myt+4+eDsoOIo7YTQ6pN2ZFGKJbV66W0eSzQa1jEhdiLl8zlAXJMXaladcsCACpwEAO
YAtWWoZLM5r57AEUy8a+EDT/L+uWlxJs7dwu/w1zeMN+fF0KGgb538YPFKJQEj7Gqb6PO64ypbav
AzI8V8HVAeMuJFzHR2ARtK+sJXIdE7aQvBXeFTBeCyTQTQeCUAbDH3azy7jw2FruT8YJzg2blw7V
B+uJfh6S9lhr7sRVUu8c7OWRSrtrPwsMDSKvzj5JGMZS4liijgxa2OeEM1ktrz3SIpd8B842x5tx
5sAzkGzcGek/TdkxMtl3zlmbCQP2PtH80dG1Vm9eOaW7YEJWD2YILm6t7E0yssdUVovaYfR/iTs9
lM0Do8CfcLDuRab/1T5wTz1BKUtoIm7AiG9inn366WHAW9M+K2hbm9P+4sPm3XRQTjj8tJ/hXH9b
dvivM2QAysLijO5OJNGjd2US6Do4ytGV3K1w0SQa+8e2M8oDFoGHm7rNs1/LT5l3v1X208j6lbvw
Z9H7X4GoHyqWMEqw18Oahncf3iyvTbejWN5Hu/xn+qsVqc1QOh8RATZ6WJ8Scm2rjvJmgM9uKo5a
u4QipiwuLy7bzLYRJt+Whs4xq+gHONxmN9jxa8xMP03cC3LoR4GnDMtLTqgoW54LiD0dVcnlzPds
0Sfl51/KWTWa5nnG4orRMnyxIvunc0dOiMZ6bcOeo86ChSfrsr91kb74QJXiiqxR5BZHWbf2Y+Il
1u3/5UxR+FXKpXvLHQy8jQMIQpBZ4BjCzDHh8lK28dVyu/uiYd6GbjMjv2ITfMyn/h/5OlYMjBBk
1uq7uSieOnpO95gMGC04dOIpFx+mcL6yuV9uTv3PauF6eYZDL8VO5OFqdTKDP+BKxxbomRhrcNj+
P5kBkEgOf2aQjXetF2LmbNZrx8BIDXdgLs+0UvCqwL2Z5+Y77oXmliMDaj0i7DGssUdy/V9SO99x
7AC/n3OUXT+mvqYpWcg1hIkypj2oIcW6VF/TZLybKAd6Vj2dETcN1GkeqcKhES+5Tc5w1yhcnxDY
cJlrUopJ8JO3EdanuXavPZjyWgfceNyawKJsrR0QCeZo1Pzd+X6gz5KqbSYn6bvPbWOZU/MnLRwu
0MK9+fs5qfXFncLjJKlyjify2UsTfVE00DbcNgQHceg+7PXUVPQHR8B6LCrOB06Nn70UHDBKfS99
6wkZmb2iSu5wJlIZMmAdyiPrG4ITM2dmei7xDtvHPTOQHv4olu+Y0iRfLNMBw/WLlZXneTSc0SZg
I7MSr6Fnn1n0nMPCvnMcHfjs1b7HnHaVg3PXcnjvMvkRRYiSfdbddb7G+4SurZhlb/1c0cflZFxP
vbfVrw/ulelRNV6kfIJ9J57eilm2p14UN5usFIyd/Ax7MT/aeOGM6qkRGYJfu3eGQ4/DHOUXQija
frydk+TvHKvPsOEV65vlB7hEskmwZsDe0IQuUN9bGDj4LzOpcbAtxWPH1udm3pcneeay9L5s5V+C
iy+Gt8cbirfM7dHr49e5nDduRzdNStEXquURt529stCqI8mrUc8XOjiS9mOKcOu2MnkvqT8gBkqo
NCEPwEUEiiDOfwX/xCpUsleqv49cj8BFvp4Ibex6WjC/8peG+3PJDJMnNtbh3ZT0kq7QhlHU6HKL
kz1LtUVyTT+TjOID7YHFhHV9D/9UbjDclAV9TJ0p0BPTfl+tONYXyNTFYcr8+uBwuD9Dlh7r7QyQ
9BFcAYupaZ6cEQncAk420Lq3V4Wlj8hr3AV+AaHe4xR9Q0d+dvRTnrTlKRqjTYtngoED7I9y9j9o
2szr8KuwbcK63NT5tH7mKl+2HQGE7eLEhBFSAhumB2/r4s4pgMhsja2LvTJPmHwYN1dIe854dYr7
cqB5KLPrE4PdLzXhdKhwNm7JLTNj9VxCaBlzDdXj+k/JL+7StzEeYLYqfVPSJ8eHhBySp48NzhLj
aAcOdvcuqpkPbN0jCgqEuxabq+Oa6WcCJGTy+RM/dXOfSsdCwLHLfcxFIqzHu4452bH3G75KwO4g
bj6sONbvUVFtV0Yfn6U/HFpYohcqkk70HahTMQncbRFoykS9LY7NtchzPkXCmK9eWp/xCvUCYVef
kksb+ONXaeWgWjNayYK5fu9s8wE109q4eXDrVQKrJa1//bH5JvqZHiZpv2GrIKzWnWzWt43rTds2
tU4A61IunDYcYT6btj1UVf+fGeYzTEQLwyOsw372eSGIYsxFchfiTaQGbrzP/cd45I9Mcwav/og9
om3Dd2EwJDU12nzMSH3jiPauLw0VDYmDuLcma+C84BNi0hgU/S1Knfuahk+uyEB59ER1lpX6Dwl1
ZEWBo67wHH0aHXAHomWV1sDot9joGAgm3h3KEPwZjaA2lj+MSa4hx60pZLZIs1GER1yMh1SOX56e
XfipFZi7/zF3HttxY1u2/ZUcaj9kwR+gRuVtMCIY3pFBI3YwSJGEtwf+698EM289UTdLqtt7HQ5R
NBGEOdhn77XmMgm5i9hhYPvMj2lfP/V0gDfItpH8WJp3VaElWYKHCU5qQfMKOjk+psF5UpDH5QQZ
bzs8bUTu0b0G8HTtaYaEA4zXIDAYYSTMR8zCrecJmz58c8UllU9TotW6tEJaLYOyRS0Ky6lZdl12
pzElv1IBk85CpfqqN8NeH42Tone7sJTzKBjWemQ+ORzWZabEz2hfw72ZxVujNgicS5HPFbBHqxQm
ChaiFYaAg6Kuvag5mNTqukHjtTFwaaSx8Zwqz2QBrQy2CBogL8PQ7jqVG3KMJpU/V7jv3vrsHGn1
8ARwyw7VEYNKEyXWIUK7aJsPiMTpb2v+oUE3Dr+UAbVRFKgqLTo4XYIlpJs4PGb1rBj5G9oij+Bh
+VAAebgSPSqggGPFGPvYIJzQzHjYZy0po62ho4umUwxsqF76nn5LTPpZNcmKkSfVh6rn4mUSdEhZ
tcpFBlTbMl6sRKVEIUISFTrKCSzBS/ouT5XrnKwE82vaj+/daN/6BkJXBdQk2wMa/yTlImEED4BQ
sodWgT+6sMc9DHgFShP2AEx6NCr68tpt8q0f2QZiD548QWDB48sVnGuaEsxxfLMDJfplNk5UUaa4
GKcDsAvmS6zSwWZv/ZhUNlYftfiq0VxAvzGmi94mBV01z0PYyLXpKMdxVG+FVb73mr0PNUamjq2K
69xpSfeO/Pt2GKJzOJbbBhRknYhoMj+0103U+lsb1PKsk7QeHaShx3BAKBZ6gmlZRGSwGcmJAtJf
V4auPwhjSpHuBg2ENjsN2SH5wFKAXIJMUq0vDpqDxBaiBbdlqMRyAeXfod8HrJn0KL0CehndUf8G
c4Gccx668iHtNYFjm2Ipw8G5qAv7GtsdsKXRY+aa3bG0BrsionJM/UbfsN2hloSg5JnknAqx00bt
mCntYyrHtZ8S6DW1HZIQXZeAokZlC2BnPej5I+0BqtXWnQ9ADFat0eh7n+QgxvjVrWEZByUCNUUG
6ZtNbwbeJnRRnGLcENmJuzpaVBYh9wIfDpyWfdIRmuEzOOm9r0VMvoo5yJc47i5FRHE/OO57Kdqj
0fHYMBTn25Bp2f7gisZ9KEg70XWC6A3J6D90lqQg5ctuHECNe0A8Br3Ya8S485D303VY+c2pK9S9
oQ3enLkQK2lAQ6iXxYGWrL0LaHHM6sZst0wV7iHiKDREPLSqdvOot/kKAHd8NJIqPDQR/e1UUR6T
RMtWlCirCGzmlkYtMrWAvL54LKIzorZT5OjtiVlfe7btxpyHowDMU2bXxOjoO4LfMbp170XhtEuz
dPD287jEEvoc6ba6VxK/o7TSkObrwwlTJz0vFwM3na+ryDGfKD9cZmxaxZZTp87MI3HuKnwaA8TO
VlriuppCanL1W1kzknUrygQ0md0yIPURa9GJyBHaPBFdlNoxhqOnOsmmwCEYj0G+w8V0dhG27CiK
6NcK1frajOoLD/sURmi7K/V6bjuOuLH81MEynJYE+hjVNEUO4HeFJzsuzLuoRsg8dBJFAnd6qkCj
KUXz2OR6fNcalECpHn4lOobWZxxne5IRI/CVAFn1oISADmPhpGKTKUsFUUIfgx0LgvIUjGhG3FSP
9qQEtJuRK7ONglNhCOvQhmNyKnRvpO3Sr7wgT0719F9tqIfXkI79mT1qPORMTPHUczgxpk9FotQ7
JZD1zmK8yNo4fW5Q+mW2nqzH3oy3aIZjdr4RwQ+RrWMgqtkDDN46IHhlm6eZvXX0HIzAxz8/PuiF
AzOczL2u6Myd5g3eZgo66ruEQapBL84wDQ32T6Kwd53+aaM0wZ1MP5QEdxsmmBug/MKdojBNMRPm
U00ClyK871xHXw9Bky2DegR8zFJOh8Jrjioh71haE4YK5I4cq+zo1719jFVhHUU7PIHYM9Z5fBtg
UXSU5FXaRf9Gu/xKd4Ps3vDQIDMbhZ2th8eOLfSGkJkReyw+hAKz8NlW0jM72xevgB1qjbp+LcOE
i8Xrj0DRnwGOuo8VR0Jp8OFiGKK/KL4G4wVITH0IGv0rvh9jpcpqBQ8z33yknfOc9A6uVXJngqhg
0D378tt//OO/vvX/6b9NRBmottlvWZOe8hBh9h9fnC+/FX/+7/r1jy/CcXQ6GGwhXNeCiamqJl//
9nwTkhz/xxft/5isDEOgNO0KDqmY5SKoVqOt08etQyARvnHjWWHBXR5Fu5+/sKX+yyubGq8PgVU3
Nc1Vp3f23Ss7/sB8RqMMMAqkRAJ5E0++cSOsdk5fx0MLSs/WjQ1vKwcWw1GPVk6ECtRDKBgbLQyL
CR0bd2dlzLtnO0Mtb6NoSpmbMPDY20nwqJlke5EDfpfAdrtis5HfJWnoHyiVQHdBi4pgfwJtK5ad
URwBh0LNIP1i0U3bRslVt/QI/SUz3M4feFou8yDMb/FV2je1a6+s6pr7jZ024Es6x2T01J5qbzKG
GdeejNlkRCjpHdhl+58fOk3/8dAZqo5MyFQN1yGa3XQ/HzotqoMuUvNiFeK3miVOg8UZHNwk/l3k
Y1WvJLtc5hAkGlpWp+78iqhjriuN+AWZ/+IK0qZX+3QJGYLdiM16xp4E1rP9+d2EKtuZvCEPGNoM
01ydKR4rlb7yY+U+4hFFvUXapDLG46ySCdipiENMkYIgAfIhmppDJjt25zmhjWUj9nB42boVqrzT
6sb7xbu1frzgbYshlYrM1UUIJvQfL/jALGmim77cAIOS8DBSklwhWAVJW29T0+muTR2rcuqm7clo
JH5zcAJw598rI3+KSMfdDYYOEjsg+a4k2ndZ1lr55B6D0o+flG4afeJ8wc9HTklT+xqCXOsZj/a4
8jtz24nBuFErdJdhQcoPANBNYAYtAbH0Eiv8BmEucHFFsLEpGepd3QMsKxKiTwe6QSsXOeulFyTQ
hJbF5YZaCDWzikMzVhhHYXGjMxH0C32E+FgHpgrfro1uEMSTn6OGw5bconWQS/Mhirru2lZzXHmu
X88nbVt69fOr1P7xBudIG7Y9HWxVt1xd+2FpKQa1kwae/03TJ+1yNFJsMXXlMiQzrK3eeqiTpi44
kYjnUlfDa/ov+nUvVJNNX1Dh0/AWVcKyrOU5auasMjdGxY4/BY2CuJkMvM4B7+mXl3IMd2nxVFcG
tR4n80FRXIU09sTbs3CDJu8fVU3al5KqEjhSOOwIIwBDRHrIznPp+Zd+lT64TodAUzRsQem4VFIx
iOqwrV2FgWPZuuFtDTLoouctaSXYH1COFAS2xez084F0XhJGYHlPrLjKVYh37NY1ncpZXcUhloC6
mI0e7VYYPuYmkab5i8ta//EmnA626Wos4IZh4mezPt+EjJ+hFGOd29QtWkRH8yK8X8AkSDqvd/ht
2D83GYEKrZEeo67qkJbWzaKw6O9Htn1Vmnl93yRE/dhwdQaimu8pwGiOFWw/vLbtZ17TNUtaeNZj
W3o7ktkMekE223GtsNckzwKuzXSbqB+jOGk8lOY/v5rcv7uaLFUzNF23LAtR7uc/kPUFL5LrlBvb
6iU7Xqu/VvrcnjJpXkRtPOiuCDZuX9fPTNtmsawCgk8iByZGQryxzQ66o3mIsNBauXkbHOy9ocIF
pdBtQZwuB6MmR8sqwyWjDWWGO9TDidYGmLE+FLVymUpwRaFa24ecuf0+Z2xTi+cyivtjMSpUMDLF
3eEiOamwjgoQz2T/tIjdOJiMq1q5d+uExFoQ80fqfARkhvNSWpKB8uRfzABZb4cuZSRnRJKUdR9H
l6pv8zi62H2qL3tLdWi5NBdFkok11vSNonQqWBL8IxmWhLWphuggAtV5zPCaX2lxPDemPD9stnAj
8sCZK/4trRTE2qCd5nZh7WstllviJXI4yugaydr2F5rmX5JQ4DfoDTiuSk4bH9v4LtPNranU1i0q
GuY+RcxWi5k4hp83Z6zKTezhyynRhdz8/NSbf3PqOeW65Ti2YaMc/eHaRjJeOh2b8o3Ad7I0MHIc
iBaE39gY3YaaW58zN7PYjqMNzoyyXPQBxBL4iN3aQfaGz04ekJ3Aeai9pQZ34YqsL4cWtREQl8yl
EYVhdOyi9kw+zVF0Ir+TAz5QqtC7ViT2xhcVxivcdGWr2msFMNa11skOF+FQoZmaJW8d5cSZIQea
w7Jao0Fgr8NbWaRO7m1/fjg044fnrc1iiqNdNWxVc6jbfnjextDguAfSYkPMAK11H7kkaZ+knVDH
Ap+irzWGGEEI0KXdAQhGpilgdunmB3ZYayXPm1/cm/q/nCAWZc3hasSoZ1nozj7fm0zBaogTrrVO
O1iQhIrpFdKcfsx2+qDCQnHm2Es3Zm9udT/Hthxf9wRmBAMisMBcjuPScsVGsen6M+VY6GTchIQg
/fyw/bhAMhaclN+mQEquOUL/4T1GI6lTVt9Z+BPQbEo0fDoMo7li6ug1kT/PcjP55jfhQY7C+8Wj
UBM/nLLpxV2m545hWJpmfqze39e6EiMHE3ZrPfg2NAYVKvjOcDJBDRnfwv0L5l0w3Jodo5rYtcl2
EJjHAA0GgQGxTXRfsyxOkLNi/G6a9KYliOMXb/FvDo9wVM6g0EyTe2266L57hyT4jDJXPN6h0h6k
EV4nqrt0beXVJvqt5S4KM4RTefaLXYCm/cuRMaeth4HJxjR17ePIffe6KqtyH9ZcOoGepBtUnTtd
B1Y+ZMlSRG6yBaJXr8rUR+PA5N+q2lNhM/X9N68N9DfYEU3NcGzegvbDVgRvamd7eTiuzXBc5oMJ
DB4cSt4Jh0hEDbSaf4CAkt0GXnv++Sv/y4XBxaBhfpgqZwhe6nR4vvvzzVEaOC3ansBAK742a7nz
LaNbBFYlJvkblBxb139VK0yF1/cFu9BsTrGmWrrqmLZh6p9flBAHMZLnKtdYvZeVktUrtA4l12Kb
0fEz3IVjBXQuQobuTvdepv2wS0RyocUWLyLQYl1iPQVjo9As6tUZ94t2Bo0y3HqO9RLXuHrhlgb3
PH6YZ7NYbaSOxf7nx+3PC+P7P8LRrGkJpBvoQkym8vn8R+RdSU6l67FXTpn+FeLeMEn2gHzRgAqV
6D0I5EJN2jprh43QUTPMlMcuEqLSz8SiNrNnRuzqtR7WBy8y1prhkvZbB2vkElAMVac8+BofiuCl
sdVkrzhRudWVdt+L0D6VjGMxB8lLNOgZMwG3XVqqRexmW6RbJ3FPsrHciy/UuSK+Sb3AVJAEe1n0
9kazsoeucOMNqOq97/naXurUt53t9PeO423pKN6qpsehi2RGPzo1FlVOcmjp3zbCD2+lr878sjeA
W2vqTYJgGytvBQ+wwejoqQwrtbq0rpsmOpWq3l27FrUYNay/y1HdcpL7HQUtjd+21lFowoszE3x4
ZjpXXD9Y6aENWdW3iKkHNbltHT9ddM2wphTmFgyBSPQB5fFYDNmqCbDoMAtDriI19RiRg3wVDiH7
zV5Fiq0IuSwoWJgzOVj9I/WQJt4Dobm8iyKsQE3AuOljwjWYjUVG7+2tuPQORRiS3ITOiRJHW9X8
HIJHQeu3oVloBLASq2c0NMHKhcm60SSZQVMmMh2+o9Z11YHJ4IRkCi0KFuUXC8X0aP180Qnh6MLi
quOioyD5fNExGyeEPa/yFX5LbB9YlZLMPrYp3Bsgzr94Mf3H+9TRhHBNMpT5YPHcmr7+3eJgaUWj
2cAzwAhhBtDkY4+78ysMLT/U115mh/O4MTkhgsi5ITXnNAP3XkFgjPCHh4whz9IUOv2BIZCLrC4B
nWv4V1tibAB4EAuHHpIONh1xU4oTDjfrF3/Aj1ttQMR0JwxNGIbOplv/YZ1pG9i3MvHbVdxaWL9L
vOMkd6WLooT/PdDhpJ0GyEPTEd58LA//8amtJT/aXN/yYiB5Lqh/+PQfy7f88Iwx+L+mn/rv7/r8
M//Y315ffvoNq8XN4sdv+PQLedm/3tb8uX7+9AkHNayHc/NWDTdvsknqf/blpu/8337xt7eP33IZ
irc/vnzDeFJPv80P8+zLX1+aGnkaaznPlv/u/E2v8NeXp4Pwx5c1zu6m+G0tk+fs9W9+8u1Z1vwa
0/ndcYk+sEzLJHN6qi27tz+/Yv/uWK4JFcLifJgGJztjJxP88cW0fqc858aAv0hLj+X4y28ybz6+
ZP5OZ8gUeNZdy3Vtdm3/PAanP++rP8/a3/cqNc785xuQzgCVAi+mqupHu+mHXWAxpFmVo8O/qywN
hnC+tyLrYqsV6ivBHeCRQQxzwqhnphPsdTt6D8oMDLQyXPtQy5pko/V5gpI13bF/Mq7C3t/48QbW
9jjt3c7SZtA/IPZolJz8sfFAPCuqyV4ndpM9Wl/rZ5tRP+M7x1krgQslZ8Cg+YExQuKyJK93SRPJ
uWqrtLzOM5SNEmpJS4cMizbe22Wp98FKBuKQGcWy9+WA/djakaJwMcd0J1sEZiLpoTZHzVGYJj58
7+S77rBNlGzbwQ1IVOMsCsR/Q2ee0UGBLI+v9Tx+sTxjGw1INXDcO6F7GsgeYBH2kLM7BSI8f40w
+SsKiLPWmDeMRoDG27JYBFoDgg65vElUQ9MVJxTPZz+JXpo8eRqFAdN2PA1OGM2cJFgbUp3xPAJ9
pWE08CPvm0WTzEsQamdhgFcuWnlEyqijjv46YWaeLaOBZNXSv0PaEhnRY+67/RVOy7XOiJcEnzUS
lPdIPmIfWhDGccu8kY2Kf60rRrVWOrQQ2trQ5cNA0Yy8xkD2aNobD/1insMMS8v4JdScixzMVRqo
B6bQt6rOu+2lffBMBR/kROapra9GVhhsine61JalYj2Xvnyi/Hcwv4bvoLve1Sx4SsPhKPJjqI2M
D/TOgCdeLZqAPy/SBGrJXr0PcfgLbXxK8Ms2NpJSbaLS2eLd852vQWg8Aj9/B4qhosBJLlU7A6/4
lEfEbZO7ywzTrr+l2j6woQalhdrhx4G3akavPrRTlDJ3DIrBnpEBc9S4bHv3WMfpiyc6Z15Z2UmO
iOHIqmOgCFGddiYoj5yYdBTaM7NBSWCo+DYmvaPPVDlGPIXk1pGMZXiGMNG44RHbhK3HhEQhLCsj
AwNzB/ZxZ4jmI4RjOEMu1t4eD3sXfiOZB0O2npzVgJhex9DPbm+e8x6ptzOGT7J1Duia1VWhBAv0
odXanbwuSjIxnkgdrOOFZvMbIiAwvOs8wGloPOTo0GSEOQj4kARzxIPenym4rhetDl+k6lbo60dC
MGtcDbTOANbelmMl5zDvXpXEPLtC2fjDjWm4qOaCEJJsHrxnSvBeleFbswqnbW8BMLSxW9QQzFON
idEkfR2OXbbGnwxZwpvOXNAige9LhBDZqQrjYTHU40tnaRDJQIkjxWVEi2By55CXKlz9jNcrRgwj
1WBEfeweO81fEztOinwVIRYCWOomG/RZqIwICkkJSmDJwtLWtntmCsNVkGGdIVP3qFrbiIgNVHX3
rcMmuM0VVLrF8BhcDEmoSZUp6sp3uOloDIGozbwZUnY3l3OMK+YSqjjJSEHyhPD9grskIOO8YzSS
DLOacDkG38gNz+FKmoh6oz67yDZfMm17pbHDUmgfWvqJa/IeVmOEbroI7JNAFOZzNWQKmQXYdbDZ
FeaZulTOULatVar8mBRD+CV17Z2jkoCGTto3qhjFSlGHlOVhnpeE1nDwF8OoEgMkl3UNRRZ8DnZC
DfxQdrFtXI7VUG4xR8uFsHmZIsxPwbBlerAnXh5EY5KdkJMzWSu0bDKPYLNlrkws46IYtHvXZJie
+ehGy+gl7kJG/HKJr21CtHAiRI54gcfo5uOCUUkejCrznkfdWYGXhGyNoX6EGwG5/0nt2j1PnJkR
C5iYGjGVvfXVq+29B+4ZU1QGiAzEcZyx8siaNcDq0YVn0Y0BzxcH+cb00OFQbzLYrJs3icpGVGmx
cFNnrTroC3PelZJnp7aHnVxitwC3gIY335Vm+zhG9kHnwr2qhuJxZdRdwuwARbaR07yq89ue0NSr
tgbn24/5UylHxsTuddyrh0HV772aR8XQZQ1rG/L0tnJnpE3sLItXgIujXY2IU6cHFbRc+I+Rxk3i
o+UxI/uqkKQ6AN2twrycB2Z6p0yNm2IK2uwsFRYHfmj/QVrNsMGhPMMJ3sxsBcbEFPdnOtYC4dxC
EjwxNjz91GbvOwl2LMdCMeRe2O+cNAirlp3eoaV4VV0i2xGOsJ5gk7FqZeZHSKr0EqCSnusaETNZ
MQdtKPQaLUtLQmCVn5Si2bPNknNss7C1UdPNIhXRS10p5IqJ/BDAF8eCgQ6H2oj+Jc6eq0oQfjJx
wAC9sCfqGqgmpnYc/NCeVUDerog9r/J7xQa2G+JxGAI7mLfVeBdK7QbvKRTdiBxmvz/gOXdn1OYW
M6sZCISvVerstA6hUrCQyLDSYLrMWnFbdpTVbTonzc2ceddegx1GnXJebas65RCwgQmoBFwZ1bvK
XDpVhDXTKnEpwURw6dOnVZuhW/m6vPZK1V330W2tV/BZi2BjiIIVhZ+WCTYq1YM5VG9ARQZXqTsm
V6KsHoEEP2pd/c3Wx7kgs2UWGg03LVEe/ZDdiqoor4KRaebUdYaWDK6v7bl9kocsJVE5HMQ8xalq
qb2+QATrzDEgXLOZvxateesgYnFi++K1lErqyONPZNUjc4N5zKUbFN6zaQfvnoXFIsfyPY+0c9Dm
L6Jo60UgLFKBwRn0tg0diMtaHa1124iLFxM7M1jZUUqAPPEYv/SG3GsRj63U5ODo7rP0c/DrLkTn
kV+LFw0xUQeBPGD6G0bvhAA8YSG7s8Rj0Xv9IsmGe7ft9n05Ys4CNN35rLldnDKI7K7zINlxqe3K
lF9KpXqgmN3GCog7fnSsMKEqnn5viSlN4LEhlGDp1s4WLdmqjuN7VRnvCwmptGg57CQ+ZLNwPLD1
pqteeit4T57my8mPRSRQTntVw96Y2HoD0ZlrEXBWNC/RoWGQqaOFHIEwui75nwz6sFDbzgqEyKpA
/LmWQOtBORRI7yafopOszKJdYrDxtoML59fzh4VpcBI0UyVJ5ZroH1Le7D5Y6IHFYGKA0sjjkzR6
52AUFImRtYp9ZaP6xa2bZk/Mj850V6PSa0AvleSZQsuOS+AnoiH73Te9N5PBv9bx3LPG2JzHiX0g
H9iih1GveIhehWoA/ETlTCDuZKswLPQ6oo+qECKrU1tlunVbAndydagotvEeJ/F71xRrv6qWhUYY
StlgD3UtjMhKONDy0I1N4SVPxbvBuGPu66TgouRZ5SFtdRupF7xK0NH0cvGW32lTqHA9mufYepVm
HgAe9YyVgRwwkRg8WLFa1qoMouusQzzTe/YlNhZt1RxR7i16ooKudGKhJaZoisdVbebrsc1uRzM/
9fgKCjpElLCrAVc6CPbwxR/4dRWyXhUiDjvwe7iDlFntnrzmYT5p5PueV0JYQJkHWMnU47kqXir7
kQyMTTomLMhE2F7VjvKmlhWS0ylOwxfrzE2erK56bKNzl8sXYYqLm7rf0JG+sul59Q1AMZD4caDK
5Fun19t8UpR1EaEXds60Eh0/auY+OyXxcD/o/bIhFbJG1VKrKgVu24zYsDCqGhmqQUtix6SP+2bl
0drBOu0d00R/hflYX5dpNpkYU4ThxL1Y46w0kGfmly7wXxWfBZeze2HS92QRYgkHmXZK19OF6Aga
jNPHOvWeNM79iCoI2TnYE0UM932cnHxeYs6cYQO/nY2PHj1aMn91IrVfZ/JGiWGzZRquQsTSCFur
by1XyRKF8IluHDR80H+AgJAuxK9J778PhAQwvnklEoY/D6aWp531hDUBfNk7rRe0wFWzqgOOSsnw
aLZ+MHvvNN1X2JGIB3FYEELoopUoINpnaO1WAK5fGDeDb7IEK0HJxZsMm6LLXlTG9PP2zXNDRJNK
9P5xsBV0ghLo6OSTJk8ajG8j7hoU1rZqftXZGrizOEzWqcXy5abKpbGm8lyV9yGS99GaTgPsiasm
YlnSijBGVcoQueMhkQ1sFlW7wstX9JcOHWLBEjqvykn/yUT3qjHU6FodMKln94lujquiqcKl3kWL
SF212ehv0A+w6dSip3LXjYglc4bfVDjCQeoEr4Fyux8AYowsX6Eo4mXI030VRwptNyUjZCnADF24
7q1HoofctvWu7EGm1gpCscygqaRqpCMQh+FGFNtEhtzHIeivUQ+3jdBgPzI/qVxx8UEWOcFTHVqI
Got2r1PFcFBek9r8ZpZ7XKeLsaTRQ8lEqiZKLt+RDgwkCmzLjM9YHYJFoZJO1/vmN8lIcjE9/WeN
7O+tkOt7YDOEtwWib1zsqha555jIxzQrH0VAYexE9z5uTBhTlIxl+Q62D77OO5IvsD5AgLnglo3/
jEUDoyrYGBg37qVr7KmnSWI8UeERUvQobB9LMV3Iqr/QkQfY5XhvNfizkZpFLQqQ3rsMLmYv+h3L
ODYAKFBrt5n/GsbyMYOXRfEFGMRQEJWX/U2pk/9W+mzCM7LUgDhgDbeGKl7o8hz6DN55ZhjXSKzu
B6+3YQRQvaH8YDfEeIhQMT6Uqg3f7UqYPLcjMwG6SJN5qbi3Re8yZSyZpLWWeoYVcu3Z4hG8abdE
QfPU5cOjVbMFh5VGmmVxalHRoiPBApxUt4jknkMArmGLfVHyVAmD6RlthC+jSB59JdslKa3VvrYU
wo762RiyajvI0ma+hg07EcFt6lTvaSiWmql8HSoWgtosFfKIXvWpYrMNrKZF/NRIbT/UxltFQC7O
Q/J108p35l0izsLnejFCouxSKOrgSjml+yDDEOv1VFGB51xGUUv4xe69b+NjM0PGYT4oMgs9yQtF
YxXCWuh0ChC8hIScukW9sHnUXEkcJKMgptAs0vIKbh/XOL5PgrqprKYnOUZAfzbkwR3y0E0aWO+2
1m8iUghmVUOmmCn7ZVQP92ZmOFTwFJRdT2WQNDTOHV+ZOSNu1BTvtelXX3MekB/+qBnJMw9MA9hi
ZRSbQ6HtCoUcnYZHfDBFfFS37Ic27iAuWqId6zFe4b9NAHjMMaCigNX7nHUTkqdgIRB+vzXksbdm
qYbVzaUeCtWz4zqbVgEB9u93TP+u1/mpd/oQxmHx9ho+/9gR/fRdf9dT/f+wZapPc6//uWF6l4X1
2+tvW5SQr3n6fcf04wf/6pf+ToPeMlwSCUzD1qke/9kvVZzfbZhprqohMpvGVA6jvb8aprb6u4OP
WdCPR81Ak5U38s+Gqfs79wH7OLrmcI5d5rD/TsP0c7uUJq41dV8thymhQJ33IdH6boKgtkZog73A
NNfk71ZgYL3s67NpsP5oyPJqsdNvC2/09x8fejUqQOxZ6QGEEmSeNug2RZFb90oUvhje2PzZpf/U
pP9ee6p/SBX+3zxlen+oBg0Om4CRaDAm+DzhiGlPJexnJB2Itl7bLVav1FAPHROF08CgF8Ct9JYf
n358yHUe1GVGAAK+xKsQS8ep0hzIZwWdwGJCvKM8MO70yTnh1gXgUn3EDajG41PqxucisZap0lY7
zlt6qYasQEXmZuu6FUff6r/5nVTXOSjvTWTTrQ1SAoOMOlWp7hRkXKXVLRtC2l+ACGo0ZmQOI8p8
yS2/PjoEq7S6ctB9lCiovLo5I8ZgTXBctJRjnd6DjDzZlYR0XkvNXophoJvY2D0SPcal6yJFPw3n
Ze3EWLysIIiPZYhPxmm1J3Zb4ctHEy/jCboVHe/b9a17zWQemNJ2UTR0+aGdEa2Uj/F96uIU0YNO
zAs6axiRACHlogt3snNTiozQmlnUFdpff1uFr1xA73GuIlIljdLsT7b9OIQhtUVTDcuCqdfZbdHP
9IRGumWovNA2vbLKqnkj6PpdNevmztEKbzF29ToQiAcKRzv5gmw3Py4h4pdGekkBR12GhdtijQ2G
2ISnhy+ltfNwPdpVig3Tv0F823ES/JvArYeVFujByq7tS+K047kkiWZG1Zjs9BxpVd5lzlK6oFSZ
Wi6bQO1Pdar0p16xM4JJ8EpNjR2XiOaLAZxqk+gUfx+fIhlMj1dEUBzZlup3Nhuio10pf37WMCrY
YYvbiMHfREOR4urL3W7mwyddlvOMyQlnNiygWegZ83NUVM443gFlrZamSWQE+bVu7LBDHNkVfnzI
xrabdeQF9dLviPFmJdkUNeLdtBH93saJOGWYDY/JSBaFUpBuZE1sNqGJi9l38pybQ3+iXgNFEpVX
+dg7e9NLJHnUYBpzRC3EdRdvteaMIMISNH4iRh/mSC981Yp07dXowSJayIvKS+ZycMWtppu3MSHd
x2ITDka1G9RS7jg940bpjJUCYC0tCzqYlPsZFeMVBesEALlqNVCM8xYr7bb2jAvbjnGFTiHTAc7Z
58yMBnh69hlyxkQTbhgxh/iUZa3ewIbsNqFptQtJP/TKDwkVvo7ElJwVh+JctAvbjstzaNao6OHk
7Qsr2/ulUp/wKsR7kndpaLV2ArpYv7H6UaIf5dyRWvNqh3ejip9Znf6DdKvXiISCtdvIA7pusTUy
ey9rU9010weXCg3sr2fODThTWy8YRii3cpjnQpAS2lTJc9RCLW+r8qL20TZyfBpkiqre9TVGD1Kb
o4mmfvKTNHj57uny17Dr02L4ebY8rYWMznhkGJplGAJrzue1kLD1wR5Exx5X89odFMh85wfoyWBN
7M3+CIRwMhXr1p3f3iiVodwjXH+gd1outTMCT/dYmq5z9E3CS8yUAFjQwjQIlTH5Noj/S9iZLbeN
bNv2ixCBvnll35OiOssvCNtloW8ygUT39XeA3jfOKe0TVS8I0ZYdIgVkrlxrzjGjZxSazqsP0Y6Z
cLYPB1IJRdUPZ/wUi39+I/Mk8H8NyXkj7GnMfflRPIoRR//yRgbcttYgUOwUeburzIZ8nR6kM1lg
JzJZLYgqJqIwI0qeQMetiA6zjjoycWYOk7sZjTI96Qpbp6U7O49wkX2f+gawotyiB81KpNHYobnW
l7+42bciroiwL4Q45Tm+qrSyd8PgIC7Ihm4ddhDK/AnBYwbT4WSWPHlOGx5BKWFMhZ6yqIwMo3it
WYc2Juj3nz8J9uv//igsww7wV9hMTg3/y0fRdYHTuympv9zzmtUeRTp1L8Tt1fj2PDiNOA4uSlYQ
GFp/2RZNftV9S21lMOIFoyX72M3Kzgt2j5c+PdNjwhlsFUSGAWikrImmqNr7QM7WHFhGvQ60zg3x
hjMmBUswvwzreoP26s0dHfvUV0m1LKc6WIVgTxHheSlzTTp/ywrECYQg+Ov/vx6I9PgHPNgDJNpw
4wlbkUpa2Hd0/fYFTqT1arO4k0m4oTqqP0Jj/I1eAUiq7c3hEXQg6olQ2EFF8WkcsSfpbWhf/Bnl
wfJFH/cvS4XjzsMY9yTGIqLVH+C17sLfgrwNyeCoTvYaKT/Hx6XUhjn1VYMDWypCr8oe8W9cVe+E
wpohx5Eisj8tHUK62xh/1bX7VDUKSEuafww2vOdKjcZpitHSD36Z7VUn/GXXJeWx0HESl1ZQ3Avi
qJCaBvfJOCSc3e81/pl123feamAjvxMDnm86TUDzMOA5d8KD0aazjTWdDfx6jBQ5CKZXLHpmNG85
k59V7g35U4HPdmMXHpz3Kcs3iWfd0ibqXkav6V4UR8WEULyr3qld1MysO9ew1l6rd1vch3KVlCl7
FbrebQBUiT4ML41hWme1blz1atS2rXRnNoI4Be649zwtehrazwrlzNoxJ0BVzIiJpH38jLNJnj2o
q28VlhUktI7+Ae65IP7YTI96AXWoqPq/MjuIzqwd4am3PZJ4XbY+Ozo/LmkNdSJuIR5aQbv3B3jY
BisXu67fHowy9Nao7oNbp8JvFh0q3UnlG6dkeCdp9OFkGrMnHA9tfSX5sXoh95nBNsRZDmjNL81x
+m9JJJ70KHefVdl8n0H9awdixap93FyP113jX31XB8b/eH++M2hrY74Jidu7F8g5sW1UHDDHZpXN
DdRkvjy+8n30usUkifkONG+DR0/sg3n8M0L7ATBWvTtD1iwsGY2gXqtok0NVI90pMdcwCvSdlgf1
h1YXjFjhKglBSDupgpauwQmavIMpwqdgrPWrpnk4zObphmKSOjw+RMV9vB8zA293xPGxGsCb46i2
L4oezNrN572JxvicQjTh6YB+vrCZoBKmXGlb7D50hs1rkdnY64NKv/35zWSEB9F8DLMjjlAcqbUk
57yNgqVmYBzUTFHfYpNZ4pQkb6Mn7lpFERL5TAvLRiCy4m5ClEbpeZRh6T0lGY9TOYbj6vHSFb5L
ZpcSpDAWxdLEAQ57I9UO9MaNU5MiFsR5RYcqGVlunWwgEBzUqau9Gh9hN9GEKktSg9J/kf/Zf5eN
PvaY+eRkeDanJEcPvhwcyOIDoR8zr5k6Y7hrrJ62pvzLFOjeSnr5z9SB4eOSYXkNE3ggJkXr2rCw
vQPJ0tdZE1KT4Hm42yFucrPw/nLwfC0MWVyqoRDnhv8ZXUZzD5FnLoZQ1B8Oyu+k0dVT1ju7R/WR
iBB/q9YyPU7c77mTxPsmw5+BgKPHzNK4i/zgzotbOiRQvlMjXzt25Z0bzv/nMTSyf/tQ/quCcHXk
q9C3Pd/1PBS1f68gyM9tQ1OSW9fUoEyM1muO03xJpsA+jOFtnNewASsCpp+qX0AEwjIWxGR9uk78
BLD2QN6M/SwBOag8T55stwM2pFuvj7/nM9z1RXvQ8C1s6eNkp5Hd2HOaW5+J6JwU9CiNbaa52HUb
Lwc26kntwqyonUfvoRXfpK6H53qq1gL7AVDMlOCc0L05dAPf4IPFq9SyLm3h1Ed3IKbTrONp22Av
2P/ztmz9H7uyR23i2CZFClLnLzePoce6CT2wos1i6j/HGH3mqEgCox5P7rkOgsuNFDbSwb4AQK/Z
e6HijX0+3OCirUlJwXxrFNXR4v95TVxJc8ghTEoAkpBCNteuMz4hEM5mRMQjfdoEGzbiaGOXdYqO
R7kXW2AZVDaPauQXMdPeRY9C4XUKIuuVRCyfEmGdFzXh0LHqnvOM4Uul+mGv1/JfqjXD+a8eAaos
tIxokGk6mFix/37XGHSVeQ94SKTUp3U6pMnxcRFEBPz56n/+zOlkuexqy7F3cQAPqHWg+SvlXCTD
sycIXmDyOqQABTK/ZZzwqLmELF1MPpVDl2JwNwYSgqy/XFfI++NF56tpaYNd2D1eunDrsXnFOlBD
o9oLi0neinr5GCUSwzKA7quf9zTIzdq/TpRcJ/xuF89H3lq0iRYubMYoS8f/6FCnQF9jky1n14eG
JQKdjxbfh4wlbQZ7aovaU4RF9jXmaRSsMSTMAmUZlHTvm/JI0LBMAoUtrQo2fRvoZMKIZFMA3D8R
W7zsI6ZXCLu+TVPPBukP5q4DkIxlDxNjNBK02/p0ae0fj8ohCkvtKdk/igpLeClESAKhjd5v7nZf
/BxFOh5ddBOQDfE++tmI8pZLRO3GrMccnsSg66eiDxQBsF6+bixVvBjo0vsBnw5wH0IDM8L0ulrW
ABUZTbBRkZ5GD/OSagjmgBU3W40UuT9nLx8QfWxyXtUnHRF4EbNllhOwEYdT6GvRy2Qf6SpYPk5V
3TAle+nUwfLPiVmvmq0bjNBvtGaj2br2VHE3LEMgIN+EO363aDbsTIU+igimZDwwnJDnx6XvSUEe
ioQGrahglM7z90UVshgZitJ2yu1fVtWDtZlSsBYksyh8B1A5p1xaq66LXe4iQqmEPzBsgUS3sr0a
PbMDLKKwAejOKyvMjXgTTXm3kqkCkkPuOt0Py18VgEnocGvN3QTIH/aDupIx6P7LA2XNRpK/9bRw
mfAkOQ5WkwBjwZdVeOKuVGSWFQjjGTQjnQHiAnXZEQEwsnomkgVPcoD9q3kVgieaGUczE3ivNMJx
pqFpro+V0e5ca8OxWVtJW0SrTqAnE61fXtgVj5MyXv1h8u+dcN+yLhi/15Xuw9JuqtMMJ6pBdt0r
PST5CkwGTBpUtna/yFFckuAwJUejIxP9n5dVc14ovrxxjyHpvIRYjvNfPuBQK7Os6eFlZ2mbIJgp
Da7SzwuyIX8HfVm+BPXYX6tJHfVqgKCuhzwCIWe72V89Eu10jBC6dH463ESpmwx1ySoqRoKpErPe
PvbOOAm8s3LNz3/+2dkkv/7wjs8x7eGopqgwjS+r4JS4mer1US5RBBRgbdPDYBH6C90QE3WozyPv
ajpJJzVuVopiovcAwmMHi86TWwUX1mkapm6XvjI+xmuI/xl6THjLrDE6M7eEBtm2xhqlN1MKEk32
aQu9WkJrm3X8Cptmad0fXxmodajJVq3Sgm0L7PU1po0MIT4yNl46LjU/HL+X83KNZ/YZo/dkrKT/
Padr+DhJPS665gZHS4Sw8DALnu1OBU9kGP8qytz8Jun/weL6KOPEoGBmCmfVtQYJ0CU7J/khFaTf
VqT9tYOavJhr+TdVKW1pGa1N3Gupk3tCJo8vJzbJGkJSkRTipFN1dalf3LxSLzBZIXmwDdJpYPZT
wb0zz4YAhhzinKAlKnXANAPNv6VZ4PdPmfDHZNRnqyqMD4kfersuGubWqI8XiJjXfp2TYT+Rk6A1
5zDbsDyEu6lF++Mz+b9S1G9lbdpY80Lz1Bb5iMlMFU+A5onOTkAgd17hIudB0ISo31joHh6QErWc
s4i7NbHoAtf+zzGRpOYRTrwqK4WGjQQN4neT4obKz1prNCbpU5PIhHhrInLIj3YQL5qr6O1sFRtM
k4nVy26xKryDV/oMgWRZX7BGzOMgRoIi2HVFgMZKDxtQKTX9Qc77WibfWi/Yk4ar3S0Pwuafuj4h
voRSy3hJLVQXfhj1u94XxguozmBjas7Mca+OWujZNyqdeocSjJEX2ON/fjL+u9LGuOZZc3lg0Jbi
UMWD879GCEq4Wm0xSV4SP7CNQ4eD5KgB35ad3KuEzK6pt9kRCaoHY4fsTUdBbftNR4Y78bxpaXhz
8zD7FlvOh+sA3IQa8+Fy6nlPE6SJKhpecbsMV7eB746Y2khMGg7O8N0kYWHlYs9es7Y/O10mtyQS
uxsNgkGaueqnMmbuAqPxPe3yJ4aO0ymaKZdB536EtXt1EFbuyjpKDv/8kZgMdb4sdLqH0tUH6YRf
7L/q7I6sRnJVaA078xpN+Ft1CgH8jm5uUBNzsWxnNSmhvXd+jaYjpF9q+Ui4jcB7+rMg+sE29Jla
+pG7DtRAGkZAhkfhOu0ZANQ57utw37tFc+q0of2XXylHgi9vwCVixZxXakZCCJO/2lh4VMewgPuy
HKoapJClY+WeQeBOizIg64qfrs7g+c/aoiliPMcCOnEJsWBCoUIpStKCJGN2m2MnWqReRJCw3ncx
NyH0bRUK6529lm6Nfq9DT21LDJl3m0OsVqabx0ZYEL/8TKaNxgDGltvAzEBEziOJOMeCLasOD9Zk
h8fJdkibaY33MAW4rBAnnaRR6y8YT3adPTIWHUxzbYu+x//rwJiKdiMryf7RvxgKBuTc1+1OJUNx
M1IyMy0KPwDjKaTDaVJnEHwUKXkmPhybFdSvKwJZuuoH3ZaSlgjfBjQgu7it9zMf+uTCOI24rSb9
q23UdayK/p4xYVrrXgIAF3fOtVVIdez8ydem58JOs30v4hKFrg84MzcS0CbZdmiS5NlRLCJWbLU7
wy9fGBGLaxxQ92qNWzyBHcGYZVaxBb2SAMsI5xqQaQ8Uduyk3+op2qeV9H+QV2NuoqaEAk9SThX+
RkZMEStRe43iNbRfH8tMoErqq5i3PPfIE+XFHCTsAAEWpToCmPqjUOIuA37RKJkApcSIyv7lmfla
HHDLsQxBgwgYRlo4EP++jASyjyLH1jNEJ7I9k7PabKNGT9fZ0CJLU81frdvla6vMgpcgE5wdC21v
2RM/+VRV4Va3emiriCv3kQWvy83M7yissm1kT/I0aeWPohbejfNetjTCsPyXQaX/9WQ9PzAYHz18
hjPr5Gt1EEHUUxV01mUf5Kh7qg+BeHDfDIqFnNKe6BYr4fcPzYRG8Gc5DAcyd4lyFGiKzQlzMbae
5kreWnlgY/OhQ2fNi1NE594K9pNh1O/EwrozLMJ40uaqOo99F5Fw6q46z/uB/98/mimEfcNOOEdn
PQ9K46CljDFt2RK/H8QpcKO2UeyEIY/hwAnkTw+vhmohiQM+KMjkWWEUL3Gg5LNRGuvBV87bQA77
VprGZy44A+R5BbyCM+CePb5d9XP/2B7IkDDZa0ng7I91msb3XqJI9HNj+lHoiiemzzDkEEFAFDqq
UkONcl/5wjprWe3tKVhr8JE+onEtC5+U5FioG8ZFNhjXE6arrxUxzotADuI8BkP9waU5cPzmQpLh
oi267iVPNTjoN32mtUnfntGFtVyN80sSxcd/aREYuvu1jHexxtr465H4stAHX5sERCW7jabQpdAJ
/Z54ZMuKGLhdM198Oxj3vT4LcgiUfLKaIH2SY5Kd6MpfH9/x+CMo+5zy6a8hCM21BTQFQA1Dqrbk
uyJxp5jeB7336/EKduhpLKH2B0CqsMRL6yLsZ3AtUTtaN0t+6+cPkGcUs2tQ+Qfn6ki4E+U505L0
6BHUfXTmy+Orx6X2kPZI3bY3tu7Ll4RiGvnuPoKlnQB8OnpqzN60DHBAkSB7gWMx7awhG4lX17w3
2th/pb0nP4kaJsAJoyDB1Etv8MicyTP3LbXhpXboSfkeEgbc0tqCknZXubrJnpYSrOcfGoysG9WX
dSsawdmWI/m+FFPLrK4V/O5ozCWUjE/wKC+2mXI+MOAjMhubnwnIWjXj51U0eeKmJZ3/lCbWCuZZ
8VJ2rnbkL2n1h1G35LcU7jEaz3AV6z3LxEtppp+JSm4Ru+qvssluJQfBP6eSCMYnBPjwbuH/2gaO
vtbyJsZzQFs3BKbkxaU6xgaZEn7vU9zPeFkNy9vWdnCwpEE3/qxTtayoab8xl3IIfdIJS5DRiynh
fdoEtq5nLO6euReBljWloaW8jm5i8OH4WX/rx/aq9Spby1aeUAs3VwbZBbfiMc909ziNk/Ec695v
vUPpClkcfUNyz2CPbpPANrECKGNHGGi9bzG47PExIY8QIfTHpCHMegree/I0F3YHoJlEOhrybQrx
JWaR0oeouCNuSJdRNdSHLnerM7nCDo4PT72adWOhM8dx0rrxEwe1Yd835FX2LNqvbgAKGukcmanz
Sz/83YJG3Rtk4dLsHcL+0LrGfy6WrvQ9QNXZVoRdKet0hsQVFuj55ThfQjMleLswrZUA0sqwVV6Z
jhlbr4OPEmpMqboaJhwDQj2hLRfQW7pEQQvmc0yaP1/BuoabEqMme/ytN3+LdMty087bKpK5cxba
9re06oZVB2H7Eo2WsdOCkalNCyG40Qv7KSHhDi1wnL3LAkqumdbO22QEN1+bHSa4Cra2UuE57PZJ
lTVvQH9OgaXqn67XRUuRBOraqRQ0Is/Qqi2G6ieDZghCoUfMVFutAieejrRmmJrFvvZW1iyAgyRX
sFgrN4teIi3O7o3Nyt738lhEdJxgXycXVCB3VYutKwkhD0OyW4zKm9bMSE44vb0XKcL0xa39+A62
XN5zPuvdIClHHy/DIGvuRhqQ8NN5YqdyjB3RdFd+Zjw/LqnM39Ag1OfHqwBtxcbQXGeVCPGswilH
MF4My0Q3xNpu6x5DHUSIx2UUZbecCGc5BLXt7WK42tsitcVLN4hDQm8JyzGW7t6q1enPl8rkjOJR
WXpxXe8rQXyt5R9H1ptXXTr6XnQSN1Dbf9KyGkD31/rRZspyhMCrH+uhJOPC1xyuBEQwxJ3Q18ZT
uKnqRrvElq5vKlE05APD43lcwuEypCLfUWT/CAqIcCoVn1aqbnopoo8QKuVynhCGybDTmNnig+6N
y0TJflHTMF0wxfTIbY3W7Ahbp26zhVudpIkqNewSIh0Y3nUQLZ/tWT/k9rDBamXXxyoPEigAIaLf
nOOPtN12S6zc+GqVsmGBUTS96MS9TmqCOm3r3Qbm3aeYvB+2aLhRVDajn9mopyHimMojacY8oZkW
v47jTViGdjMmYAaUfXTO0w8H/U+KmqMIs6vqCYgaMh/udh6sKzx9KiEuozQx3NhV16xMDPXcQYNN
QHY4J0vQ0PDwvlhxOmKAFYfAD+8y2/tR88Z25q0aZR3SyO3X5eCABDThGef6c52oX3qQ7tLWb3aB
5Y74lOpkg9AymQWSCl7ejynK1kJ6BFDbOHAMPE8EtBVj+cOakn4DkhhZC5JiEONMnc9lbk1bZFc/
nBFpaIxSY49mB13aFNrb0pHWEh7gCE5p5ZNNt9ZEjWKqq37nacuhpc7KJQfi9yA1CQlu4qtdDT/0
nNYi+vJjR8G1yHuqGpRhfKExIs9frcjLtyGHsJL/65iM2o0BMLe/qP5qcXYedA4B0N6sZj3CWti0
FqpnWwQoUZBUBxYnk4DMOz3HFWMlayQ52aIC5riqCWddWnckVmyRDSpbg94kYOjeWNaVVV9y1vhF
F+BwQTD+qge0g8hLnDY985wVoR2w8MDlVUA96WnQoh2Og939KAStEXhV7+4oTMZ59hOB9r95Bn86
3U7Z195iNGeNG4bb2XzmgCujSaykpC2yXSC/oJ0f2GW+GiPyZ4eM5lEN7GNl+eEBMuaJUIz0XJVo
jcbRe0s0mr8gnhaSDXHVON1ZFVGyoCHfnapjmiOs7yyn3mAIWxtxfqwl3eOmxuNr94621AbHWY/l
sXXDZy+Z/H03sT+Ov91mOGaSIHjHT7ZtLD+NiFDqUchTmKXhKvQ0NhDbX9cEvhymACFdbBEr2lpv
fYsMXbfVEx88W5uBFzRz2FXC/ogybBEIj66xOahlYDCf9/iNrgQtCuIW1NJuLQ5X+BiQE6TfW8Bd
IiCGnjDWeqkRHpuEENvK196MxwNmnfaoHOJvKnAsqA7wjxiyRTId4CkJg+9B++l7brGscv1egqBc
kmP9o1W+oJlMrBrLvVWnh47sVbddWDQ7E3oefjskT1ClE8HxUJvoksEFNpZoUVh+fIC+pSSEV2ti
Kghd+z3gtKii8kc56CsSGj9lYE27KbxRoe94wggHj8zqwGRiD7TvmxV19hLO6sahMGC9QIZWcZBs
XYtR8j2dBC69WvHtyJ7HrvtJz1BfTjyLylEj+H1nmwqmsmMrI6KBawv3CKx6VaGNkJ5GC7mxun1V
fvN9wGCZx4pZOmP/nOEAjAsgImimV/xK3VU4lSXTxmJcFP7G6tprF2L5CWrY2JKsN2NI9u6Ioq2h
dMAwiXBiRD0FsndHBcRdhvMNfnfJDycYJI/W2fdI5rH16dDLOU67If1dWtaNMIt9HutL9ts1kSr6
uvX8b7E5pKRseAfwQCQC2hhG+3oGM/dbkpHnwKQgXE4NAP4xE/uBU8iyD/WDLervU7olvMdcG6Zg
uTefs8D8dJStdvlUf6v1udIzZm9Mqh+xM1O71JLjkko3mRsM66AJX81iWuETw+NtMV8gdFeMuTh0
dZdhIQY7R8NPhcUmRu1Gw3xrleEiyzxqa1VdIvqeiDhjcgepdz39M9U2zF7qRcWnWU22u7NUjgXM
pmVUje9+akEpDfqNXdXRzhSmJObpW2MjD8Af5QEiPNql0W9BRzrrrJ8izAnNTJ5msCvlpcG+hp0A
E0CST/LYj+Yh1rXnXCJanySwgCGl7VZltPhEJLqVHbvBoqnFZ+iJYKs4Ii1xqfw1CMyyhiAqKY03
Y2o8R2EB1MMqP7MoPZWc0ROX7OcS66LCQaX6cBfZ/lvfVOxDMRLKLBbaOpxIrGuj/Bneq7sy6Dmv
C1P8qBwrx0LTi6U94OPl6AgbkhFKndsha5FONHtA0WbiqDFi993pSNruUf1HYxZt8yGfB03VkxJ9
tjD9bVS4QAO85Pc01NhtJSmcaQGbptT6axDXny2omLRpejLx0Jth+MwD861U5A+3YUn3vaKmIFF6
k/Vw3EVhic2gkU4iFbE6fXCgdsMcUEU/kzE/01F/isPxlvn2jRrixWvnVnHvvJKmu1ctoVRuEx36
koG86qP3sAx+oPgnStj6ZkTp2tCiXeeH73XDe+wT71Wrol+VxcaDxC7gkeymheG4v5ySSN7UI2NL
tGuMZGpvoldoRZPv/SA8lK7zHEf4y/0B94qKTJZZlsGkOPArvbuV9YxyQwfinZ6YBqAVUWZFlxsW
Hr6yhHTY9kl57TbtP5ukPrg2ZH/We+futkwSC73EY0Hn1hWzFcYimdpL3nWLqJYoRWpZb4suxoff
pGeZhEcQ7yuj3c5OThceZ0OTbCnyEUErrmLyiL/HSKHxr2FZ1LGYdbOtamaDFuTXL2ywdcsEG4nS
k9/Ul86a+evVpBBuJ37s1v70PKpTGkbiNnaRuRrRBspCcrM5408TzYXK1LBzyQNcjprAWyw7axNz
FOSvR5FvaGSMOxasrZjidzH59hLuQIBu0NlUYUa8AD23HZI+xlcF/lMdt7tg5zEHDp/1SrjmGwxb
QpewqBFep+FkQiKeNh+FT8HhqLYmCJt91LeWkdWrY9orlovJwkMes1EXJNthWsS5Q8In7Ki54P/w
7A7JDq49zx/pDRTGDy03wpUfocmrmwgMQsKeUJC/PTbkGkG9IDwo+uza7K6TxzWZ07IT0l6zRlvo
KsOMSrAcNwP2TapR60Te0Ymj50qU0D6SBG7inLza9xw8XJY0knER+oZsX5Zj0j1iSDok5pxn2P/5
XGLFOmsNXXNERfA5VdF3Hllc0A7khkTWCwiyNKHSeQhueVuGs97G3oWJK+gRs+Jn5Ui2lnU0kt9w
X5vEE0vXl5C9KVmJA4Ox7LprVStSbELC2HtLvDuMUAFW8I9jEyaZmsi4DkfaKD57jl79iifazh7H
sIXXPScaPWfUtUeSYn7LTq18M/LJBljQRE7XkXDtpS2cbximm5WnD+9TCCtXI+5wX2e0kWShPzvM
0DrfYK4Q+tjkRbFIgIVAsDCJKq06nGt4c+2MM3rU12pVeJqx8lImlfwTK6ABrdY6MZkNCAE6AJ3c
TMXkbVIkNxF9L2aFDRF8bo35sSDFWKt+hQgHo4Z7FFcsruJ0IqS7MHZT47icaql74qz9VAAL5vTw
LcYGfOv+S1uX0ZUl2Fu47vdZ/W0xHluD2aU3leXtc6tLHT1eB851flnNl1CwhJX7Cu/uE05v82Vw
WwQmvXv95wav91WRBUBPN00P6YdvQ/P2vjR4NdkFeQiLkid61kJ2NfmZFoFIqu3Lw0N5lHcyu6ti
7cA8WNdNm56ytBx3SCx5d4g9ZOImB1n6/VnzXGhkxsWkSbdhDayeCTVGSafhMQiHwNr4sdMcpMUb
N2fJzOOlANnwZxTRB6eQxFdQasNLjR3yEk/oJqvAIIPpoRdUrsJP2XsGz8aiqsWEF8Rcgf+Pnp0h
REav1xlgZj1+pu/7BFGbGVaup3utbt1bxubjq6LexijIFvlQNE8XDA06FmNU/KO0PwAxcUMhk6y3
UsX2fmhTZ2tn0tzVjvYhDHIilao/YuE49Hj7bx6OtDPalv9cvHI8J63l7v75N2R87Wh6DIIQQTLL
c30Tf9GXEfcYtZJuBHjlmiFTHVqovQKP9+rgj20df4vmXts1lrxoppaveiZCZyosNAmTcNDZaTkl
mLtjHPwvMmnj6zzNM1laAp5XLP04gpwvP1jm1pAeqXQ5eiVqh6/2WNIpe3c8SayYPlaHaAhREroF
wI0y2ToUq3KREobldDpn2Mx2638bkX0dV/AjzZhwTmEoObAmfbmbmWC5XozSjwYvmW8MmuwLAFq5
LkMU697Uv+h980s3vEOWy9vA9ACaMMHwE0zqf/lRbKCMX8Z1no1qyw5QkNuG60Ek+vvspAvDOBoH
wSaCqirT5XDp+D30qsIWPTsb5NQdZBRdok5vjphL7WNk5O4myGP7yc8xjegsZjl2gVWRkK6cqKA5
E0a3e8wvzMJt9qZtfHcAkKzM0YvX4Kya65/hho1CEAUWwao6XhN0WE3YWa/eRK30eJlrxpvv9cUs
4ok2rAookqdZ6hbW/qaz3Pf/SFtGRFmuRxbbLP0WnUCfVFbZrklmqFAW0VD1kTvjTeXWNDrY9cQ/
P76Xc0RPMVb6hM129VpqzIPtIiCB0ot/BqrD0oJ0bovbHvqyQ0Zb6iha7U0BLEbY8QryQ3P/4+FC
YOafx0wFV32+FCqzlnmB4NcRTw4QSTMltnHZhnyuxoQsDyCB/+yy7c6WMqTKKX3PdSXJDvgj501M
2Mk6cszjCBlrRw7s2esn+riomp3JIjIjNYwXsinvti2NyzhWxgulT75E7H5ExeGvmqAOVzE0740T
MhcscJ0vwt4Z15reVouQowBnUtw/kwGSRwzSeU5Q3rW5tK9QxUoVyVcDiz2ckyw4pQRD7WpdhpyY
WiaKjnb2mzi+Srq4mz+L8uRbMYk8GrS/ALSHm1hHGZNy0FGllF77O5epvQ9Nw7/hdkwOYwBPIGOz
XWbBiLsIBI62sK2+OU8RZrE2KmeObnkCy/6fr+JTq8WnycKitZhC3O6BHkWn0K0n+IwE/CREbzpS
OXseH8S3kVHeN4/rZEfVPcgwM/UpDKK2TPudFw/FlnCq7yOyy6vdjWTex459wLviHEQZC9TW1t6O
uLOm4dxYo7PrYjz1LSMdDnVzjNIsrtbCWm78oPT31ugjfW4IO9bGvgWS5hBRZxIvIyGzvMoWLole
i2Ir2zXoCvHRp+qO3mO6M9mVTC6wqCSJcfrz0M1fafb4NEL32D3+yNDaldZ6/dsQpN+mGuZ2HXQ4
nsAznVspKvjfCG5tsCdkTTMPcYReLsciNAMCnlK5TOIJNcHotDcxX3qSY/54BUOgJ8uoz/rz4Bft
U547b4l4djJyWSHa0xcFUkDOU2+Nl2n0hpVbMAbN6uCIPN3AVMdl1GxrVbkiQ1Ni6wimuSgbWEjR
j7fHK92h+iO/BkYVXjQ0/xfGQOHl8RU7h7uvQv3Zb9yrW4XBS8bEbjWAvNtNjvthPoSw8nlsqP+R
2nhrXS+0k54J69iXbn5E7x6eNauxl6ZXGT/RCI4wq8d+SQ5VdiuQrtwbq9SokO3p6jdKLTqihPbh
mWlDc0SHH0CwbjvMZwV5dDaapj1t+62Y9X6m76IMKoCSU/xKubJFywwyTaNuMxkm7vGJNB/H7HR8
mOx3qDWja9h9BzA2HhLHGw80FKj4Hq9RpFWLflR/PWQcRQCQAAo4sd2VhXrO7pwL+yvek5wToOtJ
d93Y+g1p6nh4mEA7bfNHNAEahrR0PW/vo8M5T/4/qs5ruXFl2bZfhAh480rvRcpQUr8gWi0tmIIv
+K8/A2Df0+c+bAZB9tKWIaoqM+ccM7mBUnh7vBeI6Fegd8x9iPxa2ZU+rBKO2vSyImvTmTQKp/+u
6s301g/XZDJiOFSZmwhxCN8Dl2LIwnOliWRViUFbi1StzwndT2TX2mtbWclLmf0MVsrCNI056v67
8qMhpLaRm0ZK5Y+fUQQPrfdUmEl7QXxbbvweA1w8TdeqCN6vUZg/mtvQ8uaWV/ydJh36Nt1Q3XIn
KZ4Ul0/u8PzvVcXVw3PBUlx+0T4wgQ7gSImlts9mvayQyco3w2JboIzcGXnvLSu/+wRL03zAfFw4
vWr9YiodosJ7ESR9k89d9M/q0EdrMmKaja8OJGORHMVm1hbDURKYrGepss1IBYQ+iFCCCEAXlTuU
g43te83jvvN7TF5G0dN7nO7AvMXPQ6PVWwQpSX6LmqoA6LRySkuIUmXppqvOh5dbTqdQsxs4YrgK
rXL+VGfEXH2+1Sx+kf3Q/MrQpC4J5JhMhTw4//vMMw2TVabFLRpk+jlOvGDLqDWDF2wYqITqygTO
FAn9NBQvvq8Hu16Jryn39ymfHoSO/FF3i01c1fSf2clfC0/Bo9q6tINGRjCYteyYuSLzgf/Q/07E
H/c6KPZ/Xo1z0A/y7sQEuFknBmyS+XJ+Q/r1qys1fZc49KsXLeDIE6GAywoQ+7keGaiFKUccazZb
Uh6GW8UdN8lg8iEowuZN+hMKjgDBp8f+l5mDuvu/P1QpSqglGT5xGxXIuWfRGRbzU725U1CtkzE2
TmpiBfco977dNjD2jxM7yYOsx7hGgqbQvqYnqjCSJ9+38lVGaHgV2M1bXTXoa6xi2ygDbQFskR0N
iXFh0AVdKp3NySwLRkSDacAwpMi/ELrmE3aT3lscV8VT/l9lfpNIVX7WUavt4oqbpx096nFO+GtM
Juc280aiXwHsBWlcAOQuEzCgdq6v1VoP1rIpMVKoIB3nBT8k4IewWBIcUObsosZP3nWf6YAYLPeY
mo2L5ml48/Vy1UDjO9jc5ZgM/j0dPDpipep8KIUDcyIABHnsUtM6BEhYWKmlbHbWvJpJ1QtpZbre
OlCsajugs1nMmqZZcSkVAsrMgiyKVLszrxn3Q82O3h8lPL+rpeHSQj0XrxPLpC7RcihPvaWa4yqr
A4iaLXPr5DI1Gu1wI01a89p0Ppp9ZiJFfdSKKFon9tAA7LV6IrtDCx1qUYUvGEriBSIm72TPR3EO
8toxRYFvF55/1CUJG0XQHWaIVQhBgzWx5DSJMPhhJftnKqudT999H1rhHs3Apd+pspTPl4kNjksX
AF1XY6IpC+HKZEtY6bhBUOWs4sTKDoEmfmbBvBk1f6Xzue70RzVKkEfr2klzqD1ND6vidJgDjySe
ba6k1z8NAyJex27R2MvG3xdkdtFb4DKqnP7mEc6xI+9jQaRn+lFq6n8katibx8eDvhXVuZX0FoM/
pqSae7Erm5S/wvGPpchJreKgrkWVdagKGmKtq5BupMTrFkXRrzpR2HA9jeNt525mT1JONMzKSEPx
uOzMrtpFuknjYgyKlyFvv7y+ct81lJUp57jD/CCmZ0PUvjdVaJxRRsZXQpV+ytAYPgI2UD7F5BRZ
BXBJJ8IOoEY6ggL+FV6xr1w/h3EenUtNrB+S+jYTMfF5Je0WkrlvlM3m3nM6a0MahfsWDPVbCJVl
aYQ+GgLid57istvnVspoJU3FHeXW0tTRG9fYW3aj3o7bgtysVx8hJouBfarq1ISt7oXnQIS3MkmK
fTVUa8Ry2rmwa+2c6JZ6ni/jjL9Fl5S/ETNmT1nUZEARCk7LE+N2vpzfUOTt4Rgd3HY3gPJfGsGQ
/hmbpdRS/Wvs+58KYfysd67y6O5SOj3HaQ/d3WuNBQPSGDP6JGJEb1uuS2kbeEvyageBgii7wVax
GUuD7xySbSk6aPE6slXlkmd2tuEUx1yywkefkX8ix1w/cKM+6idOBXKtmtAiSS3LL+izzK3vgEfz
Zd7ugw4iXRAE3Tlvihpgq9qdOVfV21DpnY3Q+j8jd9mZY/G4FDXY89wLnzTuqLc2SjQmGgQbGgmV
Adb717BQ0lUK6WL3sOamhHk2mcrldDib37VqOe5gLSibhiyItdUm4Ba9AWc+QVJ3JbK/M4bqF82v
9DujspWZVv1LlffwgQVNpcl5dnSnCgfVGnQAKQ7z1fy60wujxIfIP7H+PXXRbwSr+V/V6u/A9tSD
PdTuqkXVtCBmNjjOD870LI+JCVzOTyOVzNP//+vPX6P05I/SwTeajRBIh/NLIRR/1edmxi6INaQU
WFOwuT/UowPtTWm79lPqCPeqYTGeB/f1yFRAgVLsRk51I26sov4jNJnSa5GmefkchzFNeBl++blV
LBLQVQMWlI06memCtPj7MF9ydOyWda73tAV841Lpya1OVWWPFLxaxnWhHBH9BmuLBNctu7PxJnI2
EjPN147ipWeOZYRam+QjYKVM18DJYkw7jbWm8xWsA9MYfgnH3nPvDG9WWuyqLGlWOZsw7X5SXULh
299ujXDHqet3C5NjkA7lrjdddUm5a71Yavom1NI70tu+MVgMT7NTi7tgy5SOz76mDZcqDsYL7Jrh
YqY1U4vSu07/yxL7agujP+SBr9wbTd7NyFOeXAxI5ypIf/uIpxhv29+mGf9XCRG+AXbrNnVpaweC
jD3H6d+c9mqaUfGe4ba/hG30yq92raJk/Skk5cLkuRpd/cm2hLrxCyXYO1bZEGemSsz+nfdqNUm3
ThOBYmKShhrgdXcDqRMo+Hva6FTEIQCsaxnQcxVFiithGmx2evFhQj3Z1pNNKpESO7UI3fVsQhlx
7RC0xFCDgVz6aqR9vwiyAft5yvg+6q30T91RQGBIfKsV608RVu8hqL2PxBtMCskuoAOVloQPY1Fh
Q0DPW3bq1nXdCEgr/FLcOPPL7mjgxPGwfvpW+2aI4KPrO+WJ1rL59nBhafSZ9oy3THLooucMY+iT
p5DUFqK0jtmpE19eMS6YB3qOuFACvID0SP1nO/TyO3Lklr2WKDE9ysJPbgt/oYxOzno+AWFzphpV
1wv8QEVGN1XI3yGcUZc467ta0yogKLlcBkXxX2Ap6hPueGbB0zPs/cFm9FX1iWKb1wqVKlwgusex
yspKzt1vqXgQMxLnm8EMmjev1OlRi3oX58pZM/LwyYh79DEwRNEPyGXrNRwwZdIcRMMXc9OARHin
DHaWpbDi1bi9K1bkJDDCranjHWtA6m5FhTLBCnVQAdqqac34VCdJsmUI+pvPKoQMjeA8Mtw2cV8f
ekRYd5GCta37sSVmqA/vukOnOzLAOszvwsL56nIrOwXMc9zpuM4wbsqq0ArmAsz2BHTljRf29Vbw
pekqRNp61hsqwzMjvuhlGFMIEzaRgSjfpz9zFqHVJAmr3bqd4Jec1f56KIZ4O7hWs8twW731dOs0
Sr4vTBDAX7IhfVLV4dwjx9yg9Rv3ed4RMFVwaMtdfZMNyOX10SzOhUN4ZM9W+OJ7obugc/wRi7C4
uNPnIZk+D8r0eQgngyhwiEWPp81zTSrBCaKiC0e51v0pG6I6poaTPeAe/hvbS3f/TnfzES/Ti2M7
k12kQOBXxr27gD0RZUu9ERE+dz0+Rm1rPuu+giY5F6+Oq+Hai7xqCweIWjvJch33qJXvyr7+XUlC
Cj2CW3cma9qWKn8XMh17aryU85CWFT8hf7KY1ARFgORM/WBrFhJqXx4yBVHi5Du1Vm6KtjYy098S
3dXK87z0NGK9vAjQBUvLE+n73w1bdc9IH5UnwHkU92VJvR8J+yUbDf8l8LTXlO363AQEt+S5qSxc
91SHYf+uZFV6sm1s3qVfqXdobKtaa+4ziEf6wOfsjNmikWovQ1g/N9JyX524PUWpk9x9qbECAAwO
y+ZmTba+JO3rpW+ALCQQ4rV1mqXrtfmxpb5FPVuhks1rBQpBpidHOKvZViG24KzZIUHqQq2fi4nh
oSreLq+6bcdMp6RVRJ8Lu09tRQMJ2VmxmS+N2fjTwqj8ykmnPXu6CIB7GTZqyZw0biw4fFZHb02C
SXnuJ1Yvaytm0knXz9+k2ypVg2cnoxNmgbHazNSEVog/DhYdK4beEQ8GdyZOGmi3/MJGZsEzsCNN
jO/UbVuaZ8C9C61u90ABX/vmEhfo7BaBdaGJK/eEv5QHLsL51bG5BKKw32gIAA0tnIIyxwzPAHaK
+8jyqySsG3bRRGtRBIxrB2m9EysyHVrddhW4PTaBeDyVbaquGl1oq8QU3iZD9WAxPQRQnIy68Y7Y
vl+2maNsYrtiNN7y02odctlYj76RPyFuFOcA7erz/MBdQDKPaZLT2gzts3dBv+bjD7EJxOF7au0i
u8lKhZJlKqvIZCcHfysGDMN89a6UfyqgUBtZ2fVOJxUADT18UBzHv9XIXCmtodpbToZM2TgrzQ/M
EAUHycZez5e+Fh16ciSWjQHncqAEe+l7PbiCTd00ltO8aNZfY4ZUmar7UxszJyvlwoghyYzuPFao
LYcSIiwykv4c2al1qGcClNW14oyTFOghJ/Q9IXDxc9BlyeHxbaFfMbnFc9y0bhUtw8k+AcITRVtV
tMuH6Y6KTdDanO7sdEjFSWK1UzvUWWO+zDmadozZGnF+PDUVIc6JJrqN37HclhHj8yBK9YdfiKW2
WRUDzKv9TaOvFy6NkdA1Q6+gRU553aolmzNxz/tmgnfND16sKWuLb37577Xa9oZzUoSbSqWFSnOd
IUALTmRlRb250tOhgqFpZCsW9JqDTVwe016vVnTKv4qalL+ZlNaasjgwdQAcN432Mq2BMdmHJCW4
SG+masmIDRQTEdnzJA5kp8rzKAmmEUtvVDjNTTIGAtXnVOFjXxw1/9WUit4sxQBSbvZHjbqL3jMM
8tV8WWsQHmGGwU8J/WpjNF27LpxGexVVQVJnAFuyGNrsVhAefMhjfcDCGbRfVNXrUej2B+Ypuamn
MVgWEohkTcVtN/nC/z1Ivb2mGlP+Uap/YK36P2r8p4v6Z8kOdWgqsQJDWh8jjRMMcJDF6JgWOznW
qM0IYB7xdh7tVBX+g4yaVVIn1ouLfP2lljjAEgSrexR0HMgUFXGHjX6HZur8AG3npkodtU4yvAnJ
t/xob9rCjK7zIbOxPixyw661VdVPHaNgdr+AdCzO+o7dxfnj+u/TAj6QgFAESj4/y3FQL02uNQsx
SO8QNSqjg4bMi2UfACDByUJ3UZmk86XcanllH6Sk6ptL3HJQ0Xl1ijgx7HoJq8Hjxj41Ob7qEHVv
iyza/I/xA8q4rCHgvimjk6j8LzerqEgbOawrRzMXYgc8Tf8pPffFUdTxrTaLba42P/OfT3I8enbR
ShIGw4SHz/XNK1hlw5XRx+i6CsU+Op6sv7QpXVYGcfIOT4Mg6cERhw6o3Cp2GL1MUwcBFe2qp/qx
lTrFATo4CO2Dux7dukVT6G4Zo1BXSTc/zr1fQG4MYhR+2gTd/UlmTNwtEYSfI+YxQrIM8+jDz3mp
PepLO5A3tfDDU9oG7xo/x53jOkNd/GnzlTou+z5P74mvNhAWYIC4yZ/Q9eJvPwGXNQjlPTLicW0i
GkDpapUXDLK2LaPXGWTVleZX5PSElFTonEReWMexhNnharV/yXy3XZuD1T5nSWFhYB3be6zS0ayz
jGlGYiRrVHrl0XGIH57OgfN+VllvBCp3bwTd/lFSbzo1RMab2Z4L9wbob/hmlg4BvSv1FxTddOLL
LttKM9tWdeydzKRmDuZ4EwkP6deyHTuUwtOL89uBZrmnnNbHwiTefPMPdDU/Iy5h47gNIIrSIvwd
SWeqFMqh09mwqSimR2xU9FymV+0udDejbO5C98tzZqpYl3o2FbuSiF2my/kNghrKfiHtsjzL0vIO
uZus53f//RPRMcyteuWtg4JxHYCv7JUMkWiGCuo6v+YafXPmz7gtppdstYGnA9R96xRjc+omsf38
LK0/mf7UMOs8BgW5S5SiTLAHKkOBPAeRCNItNJkBw/i3BMraXoa04Yte+Wa+gnovKkj1oUpB62mH
R8XT09O/B0yQFZJ253tuOAapOsGSoLeV3XHIDf3YObYB2NhuxLseGs1Tx7FhVROiu5lXEyuX4gSR
6b9S7Zt9KyPymgI+JGEYf8+Ws0zGxj4SIM/ASYBjsRqQ8dM+1DSWIHCQEES/OWONSta20YQv9Mj2
GSC40wxcCYe6xyKodwgiWRU8RELyvQ57d9fqh9pM9SUI6fKzV8xr3mcjP8Q7awqxrqj/B+qVl8hj
oYa+3S57tfkd5Fa9E7mv752m3XfkYS0rKoeDFDA7Qo8RBUDuZGnIuvp0g+Sdo71NdE4htrEyFje3
sVez6xPHKL6qDqKX08fnTvOq32hfuBdKLTjH7L1Xi4w8xKOGvzegiRL6wthhpPpZGDYTjL+9X2r4
dWMw50O75dA56kGQ+6U8xh5Gusbv4NmRdxgXRvekDUjnPQdb+7x3zg1wvXNx2xj5H6VVvGNhu8cG
ZMuCDqp1ZLr8lchyYGIysSrgiWIWMcsnLfpNlFaPXcfzltg0D+rUNq0Gv1hj8mJsSO7ckhCx/EvJ
+RHLLv+hu/1fEzblG2tjvCktrIK0/5uzYq5JXFxEOmr0h4mfkCH3iBqA08+0jw51yDw4/FMMT71X
7R+cOanmKtPPiP5Wd+mmTsa8NXUIshpDOp+BlTWrFvfHqVIoPrTB7JdWHr31fddsH8PuJmmjY24c
mrSy7/UQIV2E7QAgVj+GVF97FKXMwOmOHVnZ6K6ngK+IYjzPfRM/Z4MeUhrYYtoS59di6w/7ZL9U
rTS8SHQpy25o4cVAkyb6uFxXfNlNEFvW69Rt3iP9GRD5cRkNviCojDOfITdDjegBH2mB8HbSLdLx
NJ87PWyfpnddJwmAPnNGYfauveROu/NqL/rwMNDt4x51GyMI/RBhP11ZmvUpyNZ587ou3ZplSgK0
0ds3QKAjAfSBf7cDc6eYibZM2s5dR5WriLXhtk9dq1jrrjHelclj7U0P87PWNWJEz7o4McS7I90Y
b9KxxbW0jABbtB98KhmB6llinXwaR+eMmPEF1Arn08OxvOygOhzr1oveVEz5+HC1wyxzeHiuVUcf
dmxrBke3eLi2oXJl2qPc9Wr47FPhv1V+zDgiIBnGxmXn2dw8RFv/LfQiDzfjvwP13HNUsqjf4od5
k+4w8UGl0u0JxLgN0cWtVDKyaVtvwA9yoJiGf/Oz1i5/NS6Dq7ldNzpacLFVQkqUy0z5YrKyiEey
hzgWTLFs/R5vR7VqJupvSFZU6GgZrHpV29fT7Jn+MCivMXtrbFwvyAR+dSU03crXxu2gx845dmqI
NNpY0XHI5EYnWqVcmXGvLaFP5hPV49po1chNwHoZKGWOiDIYy1OUqUeXJC5/YUG42VWxx7pcVOJE
WOAxL2p9Z7epf5AU4iWOJuxWvJciWToVpbwUfmU01EP+yIqgopBC1HJwJcDD2iWlLlFQMrJxvhIT
D+5vBulErjEunceszKl1iDlpsFbc9iMONVZE90sZkme8RlDVDGsPYRYnqQTzmOrBjxGR2oQ8gsif
YhgualkjR4gFKRH4kM29UUIUHhD5tUpKRHsmDhrgy2FRKZq+F2r4tzp1yHPdPj4qD1QhlMeI3gLl
zkAi3sYYjWBFIoWzNJkNMSbVuUMbBuf4VTazDDDAvvo8XRmwG6+Pn6uhf3GzA/Ume2iJVgizaq6T
aML327mu7WwiTitdDVfkvU1+bkBLvlE5K7MfkqXvcz5hIB+dsE1bHLqYm/jFq5IP2bvwpETkQJ4B
xgNjHY6Bsveb+DXp+FhbstuQbkAm31RSugFtmADmwr4oxGuWVL+GwDWftCSmBVKoxB0xLqR0lHKH
MSE92oWNqL0ybkqmhx/ShjhfUS2MCUPFyUcwy7D8ClR+UdeYXsLyq9Bpn5pUgq/Mj14SLcz3Hmeq
rZH6qKJojm5ntpM6ZZXMEIR6V0wD/YJopie+jxXOu+aji7rnx9ujb/NJcbGBFQ4ZGaMj90o8Pkjh
taMQA9H52xDBsxlke1vq9jcGK5Q65L8Q4F1qoD+DySYIVY24CEuOazD53r3rIaDC5HVrHcG8Jq+5
ejInAY9BQj0L6UigyEzUQpbgPepxu7PCbclvYjXitF3FQg12WibuSRgpF9o91pK0Rn+tmOiRu5Yx
UxdP8wOk/K2ODMtF7HShj3EnvSe9Fq5ydbNuONDUQSzSFeWnDo5tMT+EeUM28MyZxIg50BZ7iB7Q
ZEEn4eyzCCd96FBa2n7mA3YeEyKf2SSgEbJ8Adbk2tlUtuwA+YU0yb1FA3D/YA+LRUVK+lbxGxOn
mXqYpw+W2lY3xqsiwFE/jzXatO2xPrvDViDMWEd1Wa4qzCDYP1AEGVG47gIfrC0D9UcrpkRCtA8r
51Ij/vnwnSFZEyKyetxEbbCLYzPEf1gY72FOR7ZQXMCplk5MIkhRsxph3yY4iOZRhIqhIMqDEKMD
zUsltd47JY2/wwQlCrETe6dgTjjz/nzkppuazzyq71oecW3Lo7QKaxWUnCIsaden+SFU1V86IxGO
5FAbWFxFvY8MpHeRj5Q77yAQk1izGFJY3rN8Uo1twjviiqVPo0ApGzW/WEOxYfqWcLel5pPnqVf2
Tvs231q+NNkZs+5J+ivHUsNnp/Gnymz6QP64Tdx9B5mcvpjS3bCRj9goIPw8PmOBqhDCaGARYPc0
ls3Ukgj0NNkRWwveieV6USNEPo4EKu2iypPrrh9R9VKT7SFgyZsSol6ZL7UCA92MGQ6DUDtFNRQP
2FcLWXX2HW3AnmY8XWCig2bGgaQOWSuMB2/0r3Q81/xuioqfSaTNll+NrLwnR0sZos+qxMRunxsi
IP7PJX8AZTt/rS7NE5pEnHW7BL5U3tqkzlTlf/MnNEd6xVSjozWWkdMzVkRiMauAzZDfysplpt8Z
tb+PB3WdTFqdmahBz6vZpdEzGwB4bdZhJtYGjT4XB6qrwxUlLtO7KoX8Q1Nm2wXoWhwvdI5x0Xzp
tg+/Yjo1dQH7V5I42QrYdn6KyTV5Zri6UUrju7bwsMSm8f+Ea0KYpyZioJlVOqPmpB9svmtYhFFp
4KWKI/gTZpqCKK+Id27b5LXIaMhCJ7L2vZ21m9TXmve2T9eMHMVrKLPkBbDCUmSoH0LafA/pVCya
4Pi4M9JJ9910cBcMFwRvOO3Ufw+oOf2GMlGMvdGB4NcmOltF/NSU0RPTq09eOr8Ov5Rg0n+3xmRa
cttDZFgYo0f97lQczjLPA0bvGD2hnxx3/z3Mcob5MuvMN2WijWlBie95QrxANApeGzlE26hs2fHN
xt6EOtusE4MgmHkKo54vpAR6NYMVsKB568plxQALDesqyfTLUGGq7tAg1nQYdnGTR5tWh709LUle
mFrLLIrDdQgZCR9EVYDXA+uA7rMoJ1bWSGkwDZVZK46F8POtLJL0U5SvlZ/nm5zkT4Yt0Yvm5MqP
AeJAUmkvtMxEWIHQil7+1KRSfCNWmECSNZiYOC2UlsiXITC4ayYZQggPzyXccW8X+PODTnq7KKuz
rZ6Yylvbere4NgkwJPKFAj/08MHIoDyOTmZuKSOeQDcj+25NUrfB9o7QgQm39OzQfC39z0K26k9g
K989f/SLgnSYk6sslxmJDm/zM9IsiO5TEFzvLb0kiGkaoTSE7KDdH25JarcvTs0SYSXiykeV/Jtp
SBv09kdVePqunsbOoZ7eEDkM+4eOrERlwR0fHAF3WIu81IdfRDEhl+kVWM1l41waO7PoAi516Trs
B6G6h7ChrEjU/AyhsxVL3y0/XKdyTw4mp8oe8OfaRb6OOY9s5qaT6RC02amlBp2UG9K0aLwgYC+u
cErRW1M3OLjpIZRpySabVFok3CyCNq7Xs2ZLyXl9fhYYTrLpGJ4ug3L81dpNfy7dJCIJSsBUiENG
om314hfozQYJsohuiHOARK1vh8SwiTBlUKH4uXbL01i7CR2ICIud4df6VmJyXUp2i33kkW8xL0BR
7/xuKrtaMw2xn1PPPDtj/keFb/YUgydG8Cu4XTJE38J0/F3dmC/1GCvHJGxTHN58QTXx8g/8E39y
k3E3XM1lKAhDjbBJbRnQH3VUhTtIviUVXnTVE6slTSL5rkbLuLS2+VuNpbXrKWMRAYKGUzgXwzQR
6R/Rujt8N+LD9xskN32Vk8xQFAtpWQHTHxoDtTX+blQS8VI3Hlai75McDoy50AUmnXnxHVzgwVlc
XSEInVuzJZVAEfFKGoqzZ3ieArVMzWUPaALUX1MwCkcAshrJj9rZTTW80IHeCIGqSodzdOqspL5G
BcYyEGT2GmWK8aZERI+k4QdmH8IouuIy1/Ys8BRR3YuS/XSTmijVpm/NSenTNg4tZUPZukrwEiRS
vCaJyo05WWgeS5/d6G9zS7xMYsjJ/pQYNbXECdxY4trfamrZ7Juodu820XkoxIdfdoDEEnGbslca
A0x35jIBVs2rHZDQqIOAO3KICl9NfhEw+K5qoIv3NInuRRr3n2Ndkccs4vHFdBO5bodo47fNwWkt
c4kI/ZeFMoUmdB1eWDHDS0NOPQWsnW8zkhOXyPgbVNxp+xoKBA5gbT76BtGXyma3Ur3xwj7xXPYl
rQS8zLc0cFEHO067bQwrekkgB1A5nHVgrsvBAwsaZMrnLKt/9AmGolCxHLZIg5s03bhDf6GhmG5Q
gBN90bjYCWIJ4nYkJrj3audqm324TAboNWWKyTJF/X8mY8S8JdX4Pf8t8v99vWNUhyUuYgIQTCHM
E/MYPeIxirvyvdW6k2GTolln5iXxXeOi6viKVA3/cWohYszslg4fnw7SDCddK7TSlvYuehV/fDeY
FRJ83XzEJLUs4xSXlGnjUOgjj9Uh1N+VUGOEE1V2eIKo4fbDhwVWvG3zbtfWdbwtdN2/pOjOLg2d
oLhIL2Uf1evOlGxa02ZhpLRK0WXDv410fd+3+u8wIQFML7k9UQZmH562GjupvWtWbZ4chOGQkOvs
HngjBl7aVzh3svxZQ75MoqHeEyUOqswoMnmK/fQW+7K6DrIsT06TypWCEJfY4sRdC6+3DgaF97KP
fOsOogAmnGM668KT6Bts+10r3epEs0Seer0g0H2IiD3xfmbnCvm58ikFsrbg4+MfMa76mPy2pAkk
69wyhmsZG3c0sMVNTWCn67r3h9R5b0d8N0En/9sMmdsira5sClU5jVZBf7I3tolWavQjaRgpbdY+
YVee5hgJSnUnKN49XIwxjS6o1cYbVauzwxdMtQavZ5nm6bibW/IBoZJV3N7zgHIgmk6LSV6ZexLg
uqWb2/0mH1uW0RKUtB4Svau7Oa6dKLkqoRN+AiQyOwEmWJF/n4hsrWoiuMdK3TyFuADxBDZUf4je
yGFZaDSQbvFQf3ru1N7ykGwGfuyeHqdy1K7+LcscAh5L0wAYZXUbmzHGhpji5IWg4LVnBJdiioEi
8IPovXHkpDpdaoAPdyPT7RUZ7pO9NL+bE9Wy93UEkWSQNNuRNfWVOT7Dz9TMfwzleWCzXz78OI+1
yIxY52LDV08tUZSrYozVV8PPXx3BqAFpyS/HDTnUCbo0ZYloohXFy/yrQQK3RpC3Z+2Ut5aeHNjF
5M70zngbjcmq3TZ84JRo0tHUzZbFCs1zH4Wvkr/O2lFsdxP1Gf7eMVdOEflNpofuZrZMUJL4O5Jp
vYUwSA5WYoKjQYZaL0pt7RPZ9k9kK1gvtu04zJ9VRNISqEqNeeGaZyYaG7rDKvP8/UCc/JVjvbOq
W8vDqlTDnGG/2zqOy6Tfxs9fdc1we4zOfHy5qyCverLCaX6heqi2nD3sDefugZRXdHzgYv5eNvXY
vI3XGSavJSjn4pH5QzjxceMgI3Zdgbe3S9FB4GGjr0Fc1cm1zfQ4Nz2CIqCO5I1lOut6kTaVSzeK
OIxOnV7EVgZZikl7jKdUVMJoIB+AOpW0Ay+diTtkoeodP7dPZoivO6hxEgZgMnDUpTDjX4Ybnq12
ML7ZdM8m6G3TyY3T7JX0S3JPqpGM2grPYZYNQBOg1g3EVmwgmrrPikr5Vlisjk2wTx9VdYDyyDVs
i//D/GB2YXxT8d8gsFfbdZaaCJ8YPt0fz2LkS/PyrumVWBRBjngyqexnwYF/NZfb8/eRdAFU3WA9
EgGC6kXrrCOztWpfB+VrnqvrDq0qQHB7XLHaRd/F2OIyLtvu4JDMQ9PTY8Fo8w8999x1WjPYnbvU
nCBXj99P4xJ/Pu88WhwgG2I3OfSav6m0Ut5HhKB7tyIBPYQztYw6oGixXq5tK/B/qlJ/LlQSNYuh
fDW95Bskt/iNJeq760ugBFr3qdjpgd0NhupAUg6jRmbyfRgvQydeQV5Ibq0RWi/+4GHSqXt1m+W2
Bf0J2P3E1/NFnzy1qAFx28KnINQ03yhu+l83gWm9sDJ3nvRg98TpVe9HhPz/w9iZLTeOZNn2V8ry
HdUAHIADbV31wHmUKEqh6QUWCkVgnmd8/V0A897MiGrLvJVWMJKSQiIJwv2cs/faVNi3rpnqpQ0n
e2BArXDbF49qHHnk9WZ4tZtLLux44Vtj/Ew5zSuXpuV9A5Bwp4cTYwWcm8LG+7Fw3PLgkU20KCYJ
3/yY136XGTzoypTPahEbGyZ9zx6WMxx5hXhxdAKoVF0JT1ozgcWLKEEGGsAuCZDtgYhnKAS1dNjd
ri0QhsNzixrnalN/b3HvH73M7hfTYv2t697cxmNjN4z6ivQGdtagD3K0L4ne0qnVIv2xl3TvSeGV
5BfQhA8AhG1MB4+Biq3lgcoG4eL0WoIau7fRqhzbnGRwNev09zaUi6aJsy3VMEr7SaAhLfgxvSva
nZiXCexkIvPEdUgydSncNiIj+REfvfjievCKImbUKyxIclt6IVV9QHy1YfNctVQ2D0bZMUMy8vMY
p8rKzTvcS5pNfu3tpsuweE27Dpop8MIyKD9Ro4EvKtJtDWwVzzmz2umaqepDg23kTja5elcwyt92
cQq8dm7WdBJRvwwRXmbohG/OIJOYsNISxjqfDmXcDu8d/BpV7Bw6MftfBPiRrqbrm85x9Ie7RImQ
zTv6sP5jllQz8QCkziRnsjwlTU+SEZtUxP4M7prqmoiQyim3m0Xs2PSY5r8M9OvCnSRIs++m8scU
ZInaruy5eR2rkHuAGe86P5YLr+zFyTBibxcxy7zdmgsh3C4VO+K8evBtXzvqbC5tR28WN2eLkyLR
8v1halvmB1ak9tFVwVN5HhStUEtQWxQtrVwLWtfou94L+TLJgorJ/HAR8jmspl/avHsFp1eh0PHk
+o/rTuvq1aro5cdISPCqNRvzKrI4XtpRxlpniLsgVNWlajFBygSmBQ2ZUIULA8TrmF9FIgDjaROa
wh0UAvEc8UlQWX1IvIiU6qQKtrEoiU82ouoUE0hEnQ1ONNA1d8k/rtxVWIPZW1Pl01w4KpmVfJ9u
pJWJZSyqj6xJ6fzIz19SINTN3zN/M+0vxr4gqDONjMZwTK2L58d0NJmKr5FxEnevYnkXmdKf8LYg
zaIJ9cYphe0XCNs9ab3ynp5YzkxDEh6LDDl/+MMAP9+Skyk+lGs7u7cVKPghbcZ7c4LVotSvTgJq
7hfUgD5RJa1/xivlHus0e3epl4/zISQfnPFCvSVqxdi3fo55q3CNPU4YepE1O/cSycKXSIKQqi2u
9YrvxOf5LsijV7eHp7kuLbZvBPqkb0boos9CPjmoiruPJ9kIDs1mMYSA3YyuE6dcR+wRlkZHTCwo
HGdS/FdJ+xw3iXMtu6BcJWpl72TbvIRj3h8izQ5pl6jqFVIfbH6a5nq/tqbEGDqw8YETMoLZVvqP
ion+gkbtuqlD6zh3k6WEMN/gGed8BIpoIVlKZCI4gfMlWTwM4/XWSOhHu++DaEkbQLMslgXNjW1b
5j8cHHLvg9Jh2SYF6WYzbSzNY9hLQw21mlwBbyre0F39mOLM7S7urmoJg9nvMHlgw4yXGfaxIki+
9NMdpeXh+Ru8zgxvt/74VjVv+ntRpf0Ku1Xxgpl4FY7dAFpLt9Zx2ccwg+KS9l238jT6uDgFOggs
ZIpogslqYMH9SFICIMjN+OV+Y+TrxyrR9S9NdK80TrOSohaXUg4wC/zxWzaoXC9yRb3IKKsOCkSm
DXAniH4Mhne92sWLppriLspGW2LUCNwmP8eqP07ZPd46a9jkAiMNX9RCFgu9aodzUCThi09AeCUY
Bdl6XaCNzQ6F40UvOUEfAM8AyMzf5RbpR+Pa6TbvIDUZDvEp2rSAzIfa9Z5yzpyjF7W/P5SL+lr7
jPRjZ6TK9A3vASdGdJq/P5LEP9y8YbXP6Uh2QvNI7hAQmnqluzr5BGnU3VmW2SLUadu7xGYqyb6H
0OLpMTaE710ZgzIpSQRNsfYyH6dtF9H0YcSJ7rCbcupbC9cRJKT2MavQ8OhmxUelLzez9GM+1BPn
3xY4BsMkGjZp8/U2ceyIjCX1uLY/IVEZdJK/FyE6L16q7qlAg7voVD3YKT36Emc6KJ0AlG56tGNw
TkUpW4Z80O6DRMi9Tk/yEHtoObqmle/RWO0EaJTnUu97Grqttk5wYx/UwsV0EzSTRk6GEt2fZR0J
saJrVHfOcr6Lda8qWfp1MEpOucnCeDz2MU1B1McZQwyrelPyZuRtCFfsgR8yO+wuTpgy5Q7oxICg
IrWMK1Gpp5gyC+9myq8M3V+HvtefjFrvTvMtf75rsTTobfJA99y8apbybnjxtnauVaEKihgOrcjH
o1UcbIY9y0Jk1DZz0g2O6YcIv+u29L0O6VemvQ3tRR8t+z00RyYv1kMN0Ogsme5joMH4s+jKyN/M
Dyp+6W8HBVFvlBckriE6L8pwXKhOnG50EfdgPqrskBgDluTYodo3zkHeaiv0+0x1DDGBhSanWNcz
KqoWOiKwt0ix5S4jX28Z5Fa0dePGGNctVv7C4JJZJ4l1zQgu2/hlIQ6V6w5nSy9xC4ZifIYu9lU3
FOV7ZfAeSRq/kNO/6XRBhyzFWozj/sXJAE50iXPfN9YU+DANsz0H9kcv9zV23YU2Mct7qRGRO6EQ
wtpk2sokZShzqmXG/HeKsFhX2sC90yUZNaILq8MggWzSKhqWVlvHh6CSkNW7eB3RqHgURpVuvRzg
NtXahxZE+BEaGmx1MojDmBvV5dYZynVr0U7JmgkkHexvUzbndFfpEN7KOBPb2iMJTtfb4oi7mVcP
tOwOC6m6A1CqbqpMIwAwoFftWkZ6AcUawL2B5mREbfk1SM292eH3a5hgbTMiPbZD5/V7tFnWRR2q
YNlqVvFJHAiZ9ijLnNg5wX6Ca9gH2R7vnr1V08E8avV1Msh/LQfVXY1oBo7kOJMzp4/7SiLNUiPG
c2V4CZq8Y0Ht60fd8+5FKvo3VqmhtNE1T0UzwsLygJcQL73tkSYqdJ74dKuWxrekBV8/WqfJCPgM
l/7oN75NvoZufqFF5WU4lnCSlfTkXH0ZdwkthaZNN2TFB+dI04e9DpcDHukwbLWmzRbzKBp9lDgR
usLwdXqTPWrJrvey+34ZZ4F/nYOTmJOx+3bblWIGBaaD1nuaDyqCWZyXj/MdiRMOD49mbLximi4m
8ONk1mobL9KHxS09ltY3IwVUpOs/u2116rWGonpRhuLNKgPxUuZatlOYa7MSc1fQhF9GpqMeyQk+
wfqXKGuRzrI2wgYq9p4y0JYxPuZFeQ6aLdQhJXd1aG4Cw6adLIXYlRfW5ImdrbDDULjHlEuA6tjp
Aazrc1Q4xn3fjsWulTWpgJ50l/P0XomkeZQhipT5JdOtKDgalb9yjJ5sBZI6cakXp3K4n6Ol8O+I
c9YXx/kehRGA1hnHdNvXSlEax2z6qYFcMwx9UbaZjetWiyi3s4y3RNHf56mkP2lHYwXzBdRWjJK5
MLZN2tCNnVblGFuhFSePJeSyalTztwAM88ZNnLtmMJzT0IbhbrDtap9qSrEq9JZRNV2kosi9l9ZS
QTMZYAplqthX4orWs+MpEN6maev8XMXBRRl7uQsVFVSVW9UrY8Y2+ZrFImBlP253YbxMA3ciIVIS
eAA9Im9tBLJMvzG3ty1NprWPc6MbTqK9DJ2qvTW6CWniiYwBXXa6Op0g949J0Bao+UOOT4a6mCdJ
m7C8IAMPUXidFKhg9G+nmzb935M7HZis21sRV8+t4zK5kCHOYcfwoKwRGFhpHXVnGt3XekWtEZfe
kTYbfiwxKivoDMvYNpR9P5UZSWzokD8SQTeJnrYNbfmeqKFiN9RKs61kBgk3Si8BkeKLXA7GDuPQ
F8ueBtNK7ZMCAFtXQ4hcYkZLA8azQxPnxkLUECVQB0wT6mZ0CQdnxMzUK6nsl5sYbAj8eO0XvbXw
Om8/zwC0GlUhzi0ERNqYaetbSk5nnKcSQMnU/FtgK1fPqt2vmvtMIXNG1hN+mnr9FX9w+CWWgbdl
sBSsbkuaMwIRbyu2WRWF6jc+VBcfl+Yz/+6hHrts2Ray/BIPHZwGtbS+GzgmJX66kfnmKmUtxMNV
D+VxPrTQ5m+3pKs/0mIctxl1gnm2gVGfnMykce4EzhpzCg6QvGufG06Q3VzumlFuEBgL3pWX5Qee
A+1iZE2I98uWx8ESL6HumSdDBzlgjDr5w2P3O3Cf6IEfqWQLentZUDnQztfIlpwPCH3cLWbBbpH0
7u+PzV8YZIxpFmHGsvG7d6486NdlkR6jtPfu5mI3kyhYNROTLTlF8+yo1yPzIYgxHE/i8CLunitf
M9BRO7QVHUsc51tqYz4NcFjKNfkP9jHKSGzCV6u96LH/vQYh+Z3qdYmjZJWaY497EWtSaKJoRLnf
AXSdrM5uYEbL+XeKBmRkFYMB4revm5bxSZoGEm0B1OJba6cZSCbx4+Q9m1yx1ALYa9JKPxZJD9vC
TwCNjMkRf5GZLeabXMmYfKkHeLbi3MKKoRdTnWZ5WGGnA3WR0a+TibbnyMgCoegPEzNXYu6q+nVP
KWPAhOugOk+HSvePFV7+IwNGX7e2dZ1usAHRH2yEwjsV1xE6MNJM5KYDKnkn/aY+wKGmr160d8P0
kD9RzD2umqt6FGTVlYBElPJUBO1wqqZD28TTwSTUNVOtdW8OJasdA4bUML8ampItMpXV1gvgN6rE
5RyzamTRUfhQzfllgZo+QY/tL3pitEdGcMx6p4ZOEDXuUi3RZkW0Mx5h5iyC6SqCIcw7IZP46hH1
sZnv/fG4ovVkHmhygUQHN1xuT+XWIADp5pGN3pehg0Lf/FtPVFqUl/Jbyw0/5BEc5SZLWSLV/lLr
SXJVpPcwC4NKt622hJDWG7QJCQEg5auK9Ii28bceUMnSpkt+p6YjUBs+7aI1Mn2BxC9f946HDGd6
1+pwcBaEeBB4myXmPZRphqbTSFRHJbmsWnIBZ2qeEpJrDewHvC9pOGlHRVkIxotSDCg2tJcMjdAi
t3JMvvi/4IwXAKA15AVeQ8FhjXRjCuZ1x86hDHS0dNUnIjvPaYmhxmCT839P23YCTmuM/6fIwszh
WucGOSqzhgsexBflLpXtmTGC+9xT+24Iie+R7AebWSNuD+XVi2myzAJDq0v3Kdj43OlfYTC6K8i0
n56tFIdoAu4AXaelN6TAq2wbXrumJGdLUU45A4rHQvpfC02zb/c0FUGGjTWdJhlfjPygPyPtep7v
zYcWiZw5dsb9fE8mGsDgdEo0D+BqxXH/kPfFD43WdRgScEEb5GVu2qrg7NNWOmdfQRBWsON/Zz+8
zKd4iETpOBDMghxB0RaFixZ92flKs9JT+pZG5DL4JSDD0MbmEEiz2ejQzvRxy64s5rw2jWMh3zqB
GWYVTtz82uws+pKw2tqQ+QMXLCZ7SYqiSzUfxtFW94bhvGAtjbHHkQLA1rM713byim7dPuC/SjZT
eOai71tva1UgSYk0LS9j3ZeXplX1v4NP/gfa0LB1QkwNaRiq7rDO/EzIC3pNp5HByUJAOt5pP99X
cMrOJbrNSyy/BNNMheTt8qi3MZlk0WsAd/xIGp11ThOXgGzN2XVTwMp80c/Bfe8w64nF/FijxGDq
y7vMbWss0nRM51uZ0TNfQQd7M2P1IituDi1ERCOoPuS9TS8TTFQYFI1OCbe60l5uffTY7Va5QURu
oecfbZYwmR565r3kztHDR4gUTodhUhBLO5IHAFl/0hO7Fl0cMyTuHUsOoyw7DFm7kT81MB9o1+bs
ECdfWu0xxqLrJi5JDbiqkuj6Q+MCsztaU0gYN3xR1LvWAl58us7RgFXQI950q8hhD7vDE+qIVd0l
Yl35ubqtIcX8NZTS+M/0WUcjNNI0DcM2+d8voMWOWgoZGScIwrqvg1EDf4u6Yt2qm1pVrIM/qOaK
oZ29iiJ3mlPSvaQ/ku4YKhVbOl8uogQZ7EgZqTcSa++ZefITV+YpFsg2SQ/t8BF4qC3nWzrMoi1t
vp7OYGhE9/3QYrm34quB5uqBduuz0iFXKysg07aXYFhlBwil73kAOBLOsZYKp7U6FhF5Yx3EucBJ
fujVmNyn/etgWfmaDKrqSAsKNOB0S2dp2vz1azbDJ38O2nQoVnDwQqYE5un8wstsjS6wBj3ifElw
4x8CDL8HYagvGPeRUViERmUlFdh8ywOvtQkT3d1o8bB2p/JNkCB+J0G1Luy2+2EzTkrrHiXAxHyj
eaOvnRxtw6zgi6liAdZZT5YoQxSifACUBFGBJkoYiU34WVSs+LnwjQ2TanKQiZa6aFZSnvMs3XQk
bziLwRXR3xBD/5cEPj7kjoqeQeqOZf6aJtZ5ufTMto2WmQUaN4sw+raw9Bc+6qgww289sr9D+m8K
3G6hcdYcJ94yQiDOsscnNgThq5hG1a0vjXOdkeDsd1GzNYPo7pcUJT7H4VEZ3Oe/fg+tX5meJlp6
qmNpc6G0HefX8z60jZaReBcvGbImJHQF9mvvExnQY+qwNe1ddGq368CrX6u0hVaTq4s86+tL2YbZ
NTMm32USUA0Z6dpi+TjZFaZjE9XLlFQSXfNAs1bW0Bpr11GV3eCzSM8lahdNNiXNJRMg0U6NrLND
DGc+NB32JoX7lWHPood9f/Wxo0A187eVLaCiofI4sPWqrkAhnyq0KRahBLpTyTfLVnGU0kO9T9o6
3ddGfu11MmgDhhbLW9phRSq7FzExr+Hggzws8tUtjakerW9zy2c+yBgweF+BX4RSBop2+hTPax9z
+lclbLotAVnYBQhlXQ6xjaQx6v/uw6X9Rzg4b4wt2PPrpFFifP3lwxVMrAjDyvFfsz1d26NtfImE
t++H7ltbjuQJalYJcFh8k13/3ql+sIkDjYwd2Qro7qRRuf6KzoS3iDCPPQ5hIXamtKqtHtR/E7hr
/opc5hwyCKDULYedv/kfmXquRbZESkYryGg+dd20D5uG996o5VgsuGvYTrbtGvpWJA5qJ0M6n2Zl
0MqaEHrzofYn/nQqvwDoVQ41DsPjGBXa1jLxy460OocWyxr6SxpIHXZU5gtky1C4n0PDk+SURVRG
3LMVDSNGOtREFkPsQHDg3EkRaw9M2fcdCgtyHheU+d29GbL1sbKMjYhvIQvqyvJc9uh3Ig3NQzm9
jHlGiE7MLHI336Uv8SUwLfWs2nW9VxT977IJpzXmp+vp9DrapsCrb6uG/uv1lJ5+LnR8UpxUU1Iy
NfiErc9XnID+ucn0ZKcgvFq2IAsXfdfn15Dqc4f0UiLJrZ6yxlWWs3VPOsWOykbZz7vG0DyCV+TD
PWKlFro0rmFHWMjvy4gnjUsKm3OZsrHf/fXVRf9fnpGpkdupwdnjv1+fUQphO6HaBjU7t5W7WjlC
DgKk7kf0f2pEGmmMrZsA6n0c4biIpmEMbzU83Ac/iIN1if9+UeajchCgGd9MmMy2WuPUlY2/nrt1
vrlpyHH4/fJFAryBJq0ajbe/eSq/kpg5r1WLbZ0mHIGc9df8Wb8cHTfQ2evodfhG0wWKYIsy1bPI
elLNRC6dyCMyId22bcc0PyKTaQbp3bp8GPP2XX/UmwB5iCfKlRwyee/mFltjhTwhesIn4Tkpz04L
/+bzqRtTNu7PJ5ZGYiQnFl0DriT6L9m5JEZ3niyVyfljNxs0NtHJiloOz5xK8UtLXk7TFzulTvxt
0jtw/wODVL2UmQc2z2U72RE6GT56yMoCJi805OL4klf0Kx0GtkeUftZmVjnkqeHRnIfL507Zgm6s
9SuN69hylisMcjjkkUjPVrgTRZIufR1zDysh2Pu6Dfb8TdWyEg00pKbuLj3dKDV5hsWRnFqierY9
DiG9xLVD0WCeex1TiZPULoDjsTrTmifVhZRuBMnWEbRF8sTwaYVe8w7xMgga2GEQTMZxObMqAGad
ukATd6iBo4fGczdtpZhP9XRwImBmQfishOUHwRzVQ2XFuIhKP9vaGfw/wsb0zWAo4dX0MaD2NuCK
GLefUWD7YOsebxN8LVSFx3lm30+De3PKjUnoGi7HTo672eM1C6JS3bVXPjMQe+qQzZIyOnDKJkXb
vOwEhkx2iNvys0VMjrYxpfUphcRCUuzcTInObFr1dd6l2VPSZSNZIoHyYY8otjtSSMa6OCngSQ6u
n/5+QEav7JQhOYnUylZ1YZSXPO+qrTQC8pXgLZGIOOT34yDAcLu5s/fbcWcURnwfhN5z7aT02XfC
hHlfQeh7HQCJrQITCIEfxVTZWbgqPD99U3GtwXYivsok9/WNYIhrYI/3ZL8EIE9APkWl/X2e4mUD
ePWyzTeGVhY7DNt4D8ebzsvMQudx1rfYrm49N+i8IGoO2V23qSdQR50OmMPsjl+ua/putk76hUFW
kRE+xFHjH7nmr/q2iOBdIJ/RrNjEJl0/qxbu9Z5JKqNsuBq2Sf/ddqMAUrTixetykmx7xJ4eg7Jd
+I7I9lowKX1Z7B3dXqWFdacKpbrOB5ASXYib1bONK9qc9q5mRLQIgv6ViLD4VEOcOoaW9pTFFO1K
aCNBx6C8S3uL2dOkXsnGyaQGp2vPsAxXc+nVe8OsPxjHZvdZguMjQ8JEEkcFqnySYzYp4VV0fGD4
p5u5Xap4QfcgyKXqnO4hzejPrGts0X1KGFwlhvBJaWCctQwB5xZIQ5UI97C6mrwa6wozgFgHdpDe
hGnAsosDqx9xeLjCbKlhyFd7c4l0H6zeFIw3Okwybd8zDuzbCfHxcU44zvCaMVX66wuv+WtINMh5
ahUqDWmxghjG9PU/BX+njq6klkbP0mvNbtEoabdqRys4ZV393cPqvMswkZ3mW55HnlxZNIhdLIwT
CjDZN6T2G4nuij5WjL5uHIG0u+Wwmhlsjek/NhlzANwie1OTaFpIczm37NJnqt9shNMLu1hpeojD
UBv0U9KN+cJUIMk7BAYcWlG+CbAe5OuW/QrkmXUHnqteISL29o7RPMIYNF/9hPB01az20rGRp2rL
Jg+Gd6PUoq1pXW6rY47baJPUMZ/ClrjC+VY83QLk8jcvqv6fWzb2F6ZJzcuirDF++/lFVa0iTko1
Y8s2E+Zn+pLqqubRlSRdNpbxUUjVOfmFIOa0VF6EOcDpV1xmZMgFxcGEHU6a+pEWpb3MeeRsNFDr
hqHNLnO8eAopaRHk3t+1WOa16ue1TDrOZAyTDkuZOhelfzodcoU4NJHjiI1SdFL55Mpr3a1gHHTX
CGAaDeEyOZPdqWdB6ow8+7iCGc/wfBdpVbe7yjHf4NmIPSkveCmcCtsofoINu8IUO1+y+OvzV9P+
o7Uw7+YIbGbTgLJV/eUELmtBMkzFJihrpfHF0dkZGJBWHuZbulc3BN+Od3VRqui3OpVE0mA8KlFe
3VUSUUEZMmqrclHdFdNhELii+1rqyyvaX8Tbmpdc8RTtCFy4o+FF2plNVNYw2TIKNUZRoOcHT40J
eqFbS9SSiXAHnDju+vRi9kmKSYfHxprsXU3Y9soYmHYHPinNXR098SeUp1u329cVBsr+uug7clet
ArIWNJQp0s32+vEKg+6gGH5Nm7D0VshR00M+iT+8ALa3LsoHaSZc4KZ78+OtFOE2liU0uhiWCspx
+zB/KGXb7YRaELUWtCZxV1lQvLRlueyYm62bvPDZMYD3zE2jYN6UxSsUxtmSz41Domserm4b28C7
CuSw4MAQIhiDYq+cJO5OVW/d994oD46Skmoz6bhiPA0LJwkv7cR3qBBBreqefI+55NPvZgZ3pGgm
3kMQ+bPtirZndNcdbOSCpGHaZDSYFmGKFjqOu5sTy6La2QyQh3dqG06iaDa2Mo1f0QTaPKWQ/X0y
Qe4DD/W+iWwqahT/qgaZf43D4fDX56D49eNuUaojS9ZUqnzASs60T//ThwbmWQphv0dwGTf3Sgt5
2gPYt+hHxApSf841rz+UUNR3UWRxMfTMi563DFItC201JcMXCcVhCCt7b+kky80gMLXULUTcB3wa
m9tOPPai63QvNvEnt2n+NhblxpiYOlGkoI5Ed7sWVjSNxaAFzU/xv771/+19zy63K0D17//h/rcs
H0rsCPUvd/+9/Z7dfU2+V/8z/dT/+66ff+bf58fN019+w259Xf/6DT/9g/za3/+s1df660931mAP
6uEBZuBw/V41cT3/cp7A9J3/v1/8x/f5X3ka8u//+u1b1pDnwr8GNy/97fcv7T//9RuLkUWAzX/9
+Tf8/uXpRfjXb8cm/Vr5QfmPfRV/TT//l5/9/rWq+YcM65/oBpjaWVOBY04nT/f99hXzn6S7Tf0h
TIBSTEsvSMva/9dvhvFPlkMhJBdj+oe6xRlVZfgF+ZL4Jx0LFhZNoPw2HF3/7f/+jT+9jX+8rf9I
m+SS4ays/vWb6fzcoZKOjpDWIouUdHApdU2dzu0/nbsFoBd9yqX4YrbhVZR7UjVea52wat+T2kIL
42+WGX4oTl+tMJYsfJLpVwO+vOVICCCzVyPbkjkV2zr5W+wmK582s6EM20A06SF1SaZm0drpZr8k
9AA2TEr0AZ/Wx5rBPBiV9qsZO+/8GnXV0loYtWaZKsSggMhSV05LMKNfnPQqYRIh4gWtkGdD9Pra
RalGVmoB3oVc7rJudsoUsdVpw7ck8YbtUNVfGK60rD8k7/KBmLwb+dLWIaUJwh68wTulVvOgeAnY
TFTbMdxZ/ub3CBj2yquMh8HGRt1p0dfp/7mVknBBfG8oyGbLCZxDgjtiqnCctc+Ut+V7Eyv3V/Qi
c3R6/sqOXyZ35pYJXbRRpwrL9YZFV+ao40YU8SGGci0srkGYPaXOp69ReBBKdxwrxj5q/qI51kaN
nK/p+M3xUoizTPwam9G8b2VYKfgjQBXvpB1/aIOABfMGP3Hbtz5kU/eQjAHErlJAI0lODoIJwy9a
jETY3rLxjU0amYYMGaPisXHik6JiWTPLAMoQCdcWVeCiVbJ3OXI5bsr43GbgvDrX+CzZCi70Bowe
gycs77bxIJIKNEyB58YCTOra0Q+d2Nmm90eEeShhQwOMWZp9KkmRUcZEH6QmpEvTrReVnz16TO76
HIGeBH+wsPXgnq7KMS2zatlU4YeL+VILuq/8so8gwQ/e5NouxkwjS3mVLb2aJpK7tHrQskisdSM3
tiqWHHTz4bqQbOE12Ln7EqgN4TOkAxIGkIyjtkzNCYIShz+oGZ/zcO3b5YUmqr5UjezCrPw5G7MP
eKhotsbhRddSiNsOZ1/Rgq4wrcTY+KTctoBQmqjgXLP6S168qzUPVHH63uv2e0RORgJ2H6jTN6VM
llr5GnIhmr9etebarrw9VI7HCZVHWCbzhJSf9mv902uvw3OjNPpStMo3jay5FXCJaxtrnFD1Wa1H
m66AvSOr4bPREKEOi9DsnuH0xVQM1lOTBp+KpVKWlPG7ohO4kFaAsE0Cd6YF865TFMY/KrbW2pzQ
1d2nacVA9hXjOaC3gwpaWMscjy0y/XVbKlROqX3Hhm4XxW6zYBbDGKmMPlVOOwOh8SKB2FNgBQQD
AumD6Cqo9ydLGZ51pEtlSwRIFP5wDeUQDZyRpmI+KhZsh8hfccVcjOXwmgBGiRxC9RL9Ldaxnlix
PyHC/R08to9+cM2VlXXVjiFjVvLOaIdiFBrhb3q4y5+1voXDaAq8W7287xT9IaCKWdDXPtOQV0Ah
eijx87ZifO2Ao0EiufAmESQSnmoLvILYx1TItRzUvWIaMc+TkZosDiXqxGPV5e9hlIRbC5jITi3E
sddgdhlVCRs3rFbB2LzmnUnfF4PcFDLhmcEe7M0m1yyWac/ZZLJa9bZHzhTKlFXep++VyxtP8xj5
/BcRprjvwh9hUb2manIJDNJ9CCxK03ZtA9tauW4M1hDTT6gnH2JMrpECNyRxscq0n3gefEazmNdZ
RbCs2eoCcTmZUfxxaUGVD9lK9THrWHHwIVPvmPjKwS/zx8TCXeSLldMDPoD17wXtA7FFn3o2Ya20
B2K+Pkf1IcticpeSDNe0XVwiwiXynIg2AcWCrhGxqmW3h7v2mKkYOzPdRGEiml2VETGmpOOwQWXY
BGF6SuNBWQBMiJdJKUH+6kF2gAQe0XMm23anaNCgSnNX9wpZR176WA5cUJVkbYfA2ZjlEx3+QFvt
zRPjWrTNvUZK1MIo1TU19Q8zt3iXWZJ4lu2WvX+7yKoeiYkSfoAIOhki3QvJ5wRPAle9sI/Yq5I+
2Cf3No4qiG5QYtm976RV3xdjew0KtvNxpm31Ht6Y07ivWLEBY2cR30imsJ9jLejKlRfwqFN32cou
gB1KIA+LcDAerdGsNwg5h3VkJZe+CE+EMquL3pzOf7u0F0qIgNpL4KXFvnsOjFo7hWD8JdBTxApc
fngh8aAlW1ygcCCCNH1wIl683CTiOiGBdRGEMaC9gZkY/d1OsxnNgGJZITPyoo/K9T4hSeGwUXHk
VjACFD5UJGnhdkgvERe9zuueR9PaC+PB43qc4wjbulX43juoL7Hm7ouaHAtZksNjUgE24uqqRA1h
kKd1SfNRCX64Ngg619xLPyd2o1mhc3zBT7pf58IL70elW0j2DSIqAVS6C8MoEMSU6TXmYrQF6uQs
/CvRoNT1Hn/8tAKBfMAOr4zwfvpFLAdnBcX/rCaImPRebnnbyKazeQtSt3/G8LT1SXlcqJX/2Qbd
mbbwxc9hb2qJsaoBTtCMIf40DsFTGR4jUSh+GPsAYaGW0ZaiXPjEz8HJoO4BSaHFponH6i216mdW
BjKb9fI1sr0PNcreoydbJYFOuuoDr5S30qOaSN8kQEjCC042N6n2rFSCH8OP0y4iNDVsB5Dcx7W6
KhP5lqm6he8SYB+A/ucMad0itDMywAezOBi5+1IrmCbAmoBNV0uN8UuNobk210XzxYwHunmTZ9QE
tsnG6P+Qd2bZbWNrlp5KTQCxgIP+lSRIgo0oUaIk6wXLsh3o+x5POY2aXo2kPshR91pUpLUin3Jl
PVzfCCtsgsDBaf5/729zrhJKvYrJV1ppFbNVUnUpuQT6SlGAmcghaZg4ujuQKotk25Qm7vOqXo2C
sHjm4oBUVN43f1ob+Mk7n8c57fRSwZMxmt9khdEV63rm2FJ/kECoLQwtVlhKjT91rT3+82PFUxiH
xY/v4dfrU8G7U8b/lHOFqhgKW+z//FxxX1Rfm2T861hR/3qu+OvP/nWuUIw/bG2u09AXR0s7t5b/
Olcoyh/UQWTV1FWDoSDT+/zrXMFPZvGMaRumTgPMNvjRX+cK8w9bZZNuI22S516jrv6Tc8VV2Kdp
WRyfuCzVNnXNMGXlqiqTmJ2NC6HO3KGsg11T07TxfArJaV2+kL720o5yjpcJ2ZI9qPJdM4T7TLdc
KDPi5BfgA365h3+de3495yhXx5z5enRjLspxBJN1Vb/q0VCB5bMQZLtZk3s7v+sV7EEYuZOi61dh
nMBvbsW6w9ezyqgtbIdeSU5i8sRa8TtepkhSl0alGXsphVcS1pG5flPZiDiUVr+/1utLtQ1t7oa9
VeGgPypXl9r5PZCGPvLp2Mf6Wi2De4s6jBOIbIVG2CAkWksdVAHjf+FzeVw6I0ChKqxdVTGGoJJB
ReSSa0UNYFo1vIubCltdVG1bNs8k1cwx9lnTfFLCE/NY+HfNkUIjD4d+ui3byObwE1194YjNpSf3
0M0k8nfmvc206UD4QEzH5JeUmdNXyM06vB6cAqdjO6NsYrsxZlksJzeVUPkwkPZ1zcmiCCvivcK9
Lrx2L4tY7GOrxeQvyj31tr9+aWLN/f0zewtnvf4ONjsjlR4gR2n56ualViXZoJNstwwnFfIeS6hM
BxwfCRsVeKOHptf2bQKsV8pfa8Qim2jUK9omsO4bAzefAU3gQHy4fWs0NqjqkTSMuJhhadULLU19
0cds00PvVCDuvKh2fKfg/TlXs6xjsvpTUWPW/f2Xun5p3h7MPCI03aJCIBtXZWxLpysZZ6nlmlOR
HO06EgvbvgAPpk4Xnfx2xt20UbMcmkpdZSGn+wDXT1KmwlFKFAS21bxKU39oYmObBERVMAV1n4ye
q/rv2+jhEoVJ82IuoFpXdx40at0Ylu+5Nve8LMnLjoA3VrIdv8C6O3cxaoXE7l78VOSI8QN/l6mB
f0S0ilHSRsvq6Ya+IvkxPIVFtfj+yT18Xxt8uzxbaKpAeaApuq1d3UPKMp2FR9V2Obk94WZy37wI
aqJRkiU0OonFn5CDtJU/QegeVIueb0tu/e+v4mpKmR8kJSbZNA0VPdmHe5TGkkGWfW5xwBlgvVQR
ESG8TmzkFJqPgTwhGiGDK6rS8JPHM9/99++FLv/UJxBWZ36YzFQQ7HlUDv6u7UPNleAQrgs7PMh2
+ZVjX/H4++/5NjdefRyVO1acOUgZ1dX1YEhJ15JaHXyR73eb3tSb+0rHeuF1WUVZxRSnjNz1TTMJ
aV8GPT1bOri/v4a/+casMzL1PAV4k67Os90vBbVIjjKo3IHp0kkVWCxqah009hwsx9raDNL7338c
K/b1Dcb2ZAi6eDScPowvAlhxZHWj7gppOlgpYhTdDvdq2+wHaUgWMpE3a04Z1d5U2k8WjL/5aEND
oThPD5ZCa+39N0VKNPStClulNSmMtLLdsGy2s7KbgGVbBtipegChwuSpTurP5Dx/c5vn/YUyr+dv
I+z9h3etbYQlvBh4Oq1wQio1Syx92i7zlXFDe8T85Mt+fIV0NlMmdTe2YZRKrx6rMhYaMV85ycV1
lR3o5dmkYsWUPugtY90961a0Atpern//eP/2YzXZRvCsCCGuB3Rfo180skF3YeBs42JEXqEbN5XH
NdTtuhaQ7201/KSh8bY7u3qNqAWjPlUsg9bw9RhuK1J2ApOJH23mHDwVxZSDZ6sNDME3RagDhq98
RKIBSd1w26Fis+QX/YJac0XzVQF3W+XGJ0Ndea//nudSnTo6nVHq3rbJdvX9M8dKobVS2houxtb6
Fhqbdwv5E28xIVI7+LvG4e2XxH6KtRd78vCGDyZBZDPlqsAhU46icYTIq08kQNe73fnC0KdSP0eI
wUp5vbvEcEI2ApeDv12Nz0a2CYI+Xxfs0dagAg3H0MaSm5fm+3GSOqe2PNU1iZ2N8qG4JRr592NG
+7jmGIxRRWc9ROKoyFf3Cf0i6v987IHXWtDmMbmpUNAPZqlvS8zl5EQYrpWRSiHbxdHP1WyLTgHc
+JhXS4joMNZBILgqemoCW3yxidpsn6qYPew6pOCnAcuw9WrfAqnckmmkb/TZJuUpsreuITEv44Na
S/XxzXPRpYjdUauINTDNwSlLtflpwPC10k1L27yvDPPB0Npu3Qo52YxsJm61OPt50nzXv3p3APg4
WRk0OxTmSZgR2odNptpPtUSIU+1qeGGcPImJ4SvuOrZy1AS9Chqg0ioL0/TiXUATdPEGiQVfKPEE
MbouWtsOIUss3myTWUwaodW2zptTMAYJ+/snOB8Jr2Z15hjFYj8jEMzDjXk/0gO6MPQ60EF6pnoj
9Cxz4q6ZyyKED5KBHe0F/PaHISnviUGskdDIgB3rz65C/XAVzAIq1yEEx1Ya5u+vop3kDolsObhd
Prt3jbA46AgAd5NVr4eEbBPfbKUDMhoSuyiInnoqxBsNGokw8nJlZbXxyT7m40OkLadxhmNmMmUm
5PcX1ATFkJACqbpToR8Cpp5VaDT5CmwuQykm68WjHGZPJRu9hPLnJw9lfm3ez4qcqCE2cjQjUtm+
fq1IkfY5x46qKwB8uHJko3ZAQ7GktSQt/XCilYT0ZdGl5oVF2HfzHsywaqXbTHxyKeK96GGeCS2V
O8BMKGRjPq29vxGoZUJU2CmG64Ga/VvTXIQTqh3PmJZeIIbnvlQ3k96JQ+HlHspebbjpW7gn441E
7Rn7GwjtzVsyXDf4hyCk29/XWPSSFieQrI3BoVWsPxWCa+8b0wJjmtYnQESLKGhIkuE498lhg77l
9d21mDiZtjj/MtzUq91ECUlV9OkwupRpgewbtG3qwbbPmgEcUm+TaG11BUBZcEjbwOrXNu6AZaXF
8m4+GuB5aKV1iST9JJvKWirGTcuB3vSJ+cYo/kxSHfH0en4DJPBTDcrfXLpO44qaC9c+q1DeP41Q
r0wwOYXi1mJMjqOq6zdCEjrx37lKGVTS1yk4PER+A47/6lBRjwehdqS0Lx5+P0bfjhPvx6itUOmw
50KOSqHjamAgk+QaFYLH0snxVHO6b1p03lllBW4jVjgcQOSdxtZM9ng64gcPHcnaIgQXXNO0lLB5
OJjny7VFT8klMYyqtmR5p2AUWESN7KZW7efA6pqHCT+TXd71PYDTrNK/optTv2bUDcYwroBXKgbO
yZ9yNxu7dELWgZ3uO7prbpXq3t2otySx56S9E1K+S9tM3pVqVHwyX/xNacEW6tuYUgyT3dtVaaEy
5AFZWwxGrW6/p0pru8MALwvUYv4MZP9makb/PL5N8EhKgpWEX3LN5l5aJyZvtjbVxdkOwmLp923m
1IKMLb9kd1PGotqaYk2zBewmJS7+Si12DYu3vQ6JO/n9Y1XnEXT1WOfilcm+07JNAozej7ABztlY
km63Q9SSA0yk6uunULr71HgpGoFBszWV479/6fXQ3Ad6SfBg+ZRyj7ds98abzJKno0K9BKMIXTRR
55hG+60MYMQAl3eQwqMPy/igkC5WUmfaMxUbhNZ9Zc6lgRG2OR7AaZO2feEK/NH73Kq/TpoAwoFx
Yy/34vX3X3werlffG3EVEasyJih2K1dvVgS5swKF47lSXBn32NBVV/PBs/3+U/5umHCS4QZjDjD4
rKu3xjdgl5qFHOyq9NTVlrIjn0Ts4PITf2N+t0U2qguA+geAB+oOkpi/6Xsdz58hmn015IRCNJBp
OCFB0bMaOA1acxr0ONjVhYzHigAOvEkGqHMqEk5bGd1jaJTnT77Exz2DjVyEeo0p2DIg23g/RjCr
9YSuxR7eHDVaVrArkBp5pMgBb6eoKR8FMr0lUNNwmeu4rLuulHHOqeTa99qwkYBkMIr7pwDLzIPY
mqWk3WkTPV/Wi9PU+PopazgS/P6qP+7pbSrVhsy7yZoOSvNqZCusUYOkEzKdJnQme/vZyMcvqV8p
y4n8NcS6CLogztKoGtStFpvRUyY157DyZ/BxXm0SLdjK5EK8/P661HlmeDfyKEdynjbkt5K4ePv5
L8f4FECAF/RBtiPXDe93JoCUZ3F9g1Kl2VTdsKlEWq2moCy3VSu0NayPY5qVwTEJA59+P3ZOnQiP
RcwG2PHr1CJVNF2Qvekt5qpyJGnx1pISDctlGKKqmOlbdXcXNsW9yPrySQr9SxmltNVVDzuSTC7H
J9/ww3jBXCfTPmArQc2fXdX78eIVbZ7kiA1di0qBg+6a45PF7CL5/bCkbWtuUsloXJ3Tyq6WsYtG
JEMmoI23hhX77hhp0drMp/VE6BI1TF3dhHZ8LwmxmtsCX0s/xaoJ9kMJoXX5b9/eNxB3y0XlSLQB
d0ZyiWfcaFdSAzPhNxK0Xn5W+P+wh+VbUvHHhY1ThjrF1QxiGVIfaUC9XJ8WGiAQ47EVUTJLcQxv
HZv26LTtOGPy4CVBzFeXGPv9XaBqwbKVohr1pCR9Mpt/PC7aCmPLohBnCRWR8NWq1HFykAHKURPE
ULXqZGk8jPC3Nnnaa9swiNd98SDGmzdvJroOjcD6MYDChKtg8mz1k9nvQ4kBqObcQLLngxGlpHmv
+ctIt7AJ+nIpJHcs002uNV96pHeOaXbPdqf2O12Kl4HlF9vfDz/tw16e0xi1I+r+iuBUf10xL9pR
SWpDBDsplvHFpys1yfRnv8+1pRVZN3Fg9jtVGm9ycnaLqAofQwVJhgDwJCJ5O0Q9LeOy13cRZKMc
nAo3L3TBcLro6fpVxlK6o2D2nRhbj7w+yLJZ34H6mto/YYLdV3N8cZBiLOZzEkwOKie6LjcW2Kbs
+66Y67C5TH2BIIIgSJX9rpdgQzemfCIgaLjx5CE8GW1jLTLpz6RKpGNI+X9ReyGqtokTCiyf7pOx
rH2of7Cto87AQ+Jh6VQ43z+pSklLox+mytUK6M7VbHsflHhZV/UebAtDZO4h5y0ULjk9xIoevtYj
nW5yB4i1MYtwi0RXnBGVb94cwh1T39YjvHOhZ2VDs9okkD6RGnAZpCoGFoQi80/SaKIn0arPRCzQ
zQtIb8ry6JBANl9ESds/6gL9fDkQitZkirlVimAB0y55zGOiv0C1jUp5zK1KOVcmBhyt63FhNPXX
KELCoSTkw/1+XH04GfFm6Zz0LZlZDVfW1XoCmrXtJ2S0rtlR7R0VhAJNj6p6zvnomPOWtCWHT84u
V25SjmPz+KXmogjgBCTCXH1oGMuGCty0dUuplogpiiacMWF18S3ZGdGCnQPRsn/KoSEFnh7u2rCa
M3KsXZ7Gz31tsuvyw5fU1LbMSsRFVH52JLjjYaSr9MmW+M3Q8X5hM94q0+g+ZR3X4NU2IRmKJjGb
ZnQ7kEaAAExYGkVCfFmupK7XJpnrKdVaClWMkUNwKhSIZ/DXzCetqPNNAnZ4bUSK8WSPDbNo2zVH
L8WZHdQBO+IMoJcK800hpfn09m+9UfpHCWnfz3+zm+DsN3Rd2hLyLjatGGbShO8f+hmajFIhn9DO
jL0VDC9+RiAWSb6Z8xbMFl1qw34Cfu67AsPEAfbeX78oJQSjt2H0jwTPfydVfidK+K9LF/4bKp4B
IMHzZXn8z7UJx6/J1/Hr/9q3VZj8n//433U8/9s5/O7/+FWm8K+/6N8CaDqiOs9kfjMp2f9LqKDp
f+DYYOfLZKxq6BX+JVR4UznLdPVo2KNJpr/xL6ECP2K/OMuVgYFQD7a0fyJUuF6F0EAQIsiu2UDz
gFbiaikebUrHIpOri+GVG52AnlSjw17DViDSmj+8hqu5ifLxE5SJ8mEunz8YlgldMYrZlLKvpox5
VSybRm0uKPL6oMcSHSyg1ayHMlizj3IIuItoEaaO1COQlTJrmaGWKn2EvCFvLhK3Htilqi+ZxDdo
k1e1Vu9I8IXQkL5EgOQ5tVJ46s4RMrkkasmWmJHJnGOGwDHhnff5q5LqmxGfqOHrd2kSP+TFa0Bp
z8C7qeXEG6TGQzR2R9B2B8lUNjJ8qXjIXQPnqmyny8BP6HQb7BeqFzM8s2A9yI1sLtRSrhaejaAo
iw6BRtRFndzYE8xQLfwKrBXBZa58K1v11FXWg58mjl/BlvM5S9XAUvgPQQ3jZyAZKX0yuttUDp6C
zFvghWQ21VjNh3NHBu0i6wBBRpV1w8HnodCVpT0OoImKDWIvFxsG0mSphwRsnXq7Q7swBsBcm9zV
hLGSvJnRf0BduJTiet3SAx5aaRcJ5GPC0OZ8jSU98WUme9/SojcXmU9ve5jcDCxJJkXfsdM3nA5l
XLg44e0EFmFfPEOII9gufiHDGoHtwppLAzA5H4kIWoupc8xBucwy41xZmoWSLky1kpaNZtzoqbUv
qkMoNbsMkbrixRBubQW+rLGqLsjD3KIwVpmG4sySHCNH+ODdoFlH1ck59LPWnqLMy8CvywTjU8h4
qpCDaLwc9ryv/mVXWNYl7DJFqi6cdJdoWzEoUlCo13Y5OoRm3hFO8acxYDjpTyIKHzrD30NccTTQ
t3Fi3oRdt0IPuspioLjI70Nwe+D6n6awfva5H2SYr5q82ASSvhVes0ItSoL2j0DpCHvXtiYGrsg2
F5qAC+eRsIBTbkH+2Q191bbuD9R/+cfXt/1bwACLjENS97tRD7hz7UrtKdj7wx5b55L9PxujJnYm
XqYc/yzonFMNQDJrBNlV7VluAQ6jsEDtpjqQlFdVWN4SS0QNWd9AkoM7nszxFGSb6IeyBl+QZs2a
Csq2RwqUthQCZgFkO+J10qvd1IFdEYhZKx3GQLS10YCmwjxEyXDy1eFUlOW97YPpS6TZRn07dacg
zLeqLS5d5a8VFOyjl96avMJDoN1QaFqb2nDs/G9Iu1ZGmt76uLCqIFsmNnEcigdTq1mrSUpLp93x
NhyCyfusIfi3w2H25lMBR83AYe79cOjiqkqz3qgvCCseCsN+iGR2hz7RHIUzttXzpCTfczCRvTKc
wkF3iiY6Nn0BiTA/ex3Himzp6cOJKtamQhAbgs+Sc39dcLYWhTjC+IQgVtyy+3kgTngVJuahmLB3
qNx+GW+uFt5DS9tXJdlig77RcA6kQ+aOerdszN5JSlJIMoLrmb1rj6kJjmXGGx6Z494LXmILDFeO
cx423hCtoNy8irU2yPu2zrfD0D7LAb7qrH+s6OIWrcr1DbCTUseoW5IBGkz9+Ub1mVwHWBmkbXct
QN8mXSIi5nEUt12XbaOxP4Yx2dKFccjkmFc9d/MmWzZFffTV7pSq7SpCHpoiKxfV5EQk9lrBbaT0
x9QWm6zANNFA7S/ZGyKrWeXgLgOarEZ38voCH+53utqw6kk6G0DGWd8qwVcRCOurivpmsVUG6Yg3
MCLTbdHkhluoLF2edPvLkn/7cwr4tZP21nK+nhmgHcA8EAq1SMGq/evMEJlGCsWsqC+Gn2xz47lt
mK58feOP+rLWsi3G7TVEG7Il9a0U8SzgYtK4ui1M25Eo8TYAy6SB+zqPoCGHPB27BfUes1vLzW6Q
phuNZLv5/SomYz3BIKo0bQtbdwl1c6tUT51/VwCV56TzVFsZm0H1Unrht/kFE0wGJDCtKbEtycVA
mVC4pvpU2fYnZ/jrY8Y8PaoIaigp0FE02IS8uwlaIkoik6fmkgntMs+HKp/ci3aFJD5eDF70ySH9
g8zp7QMBaKm8gugD1esXUKpUqejZL2h5s0OSvzYX5kptiiVI16bUL5zoiB/UD1WVLwfWhCF+svFI
GkRaKR0+V5N42N8PhHl79m6J4Ag6f3M6NoouU1yZ91a/LBGqHvum2nf9pYfMPEWlS/jCImTymQxt
W2bGobOwkhTsqRJtQ7DTFqzEqs7ue+DOhU5ThFdx4lIb6akyzWVkhY5FdnnmOU2CPt7/zizgBK15
yJGuD1l2G+FgoGewEl3m5nZ7FNihoT2xkBB7rVdP0Gb3XTknH4rLHFGGZN5osANkY/uUttFNqtu7
AMlglagkypNTEfnf07Tc0BhaWYSYy8nMKV9GuvW1ZmcijOFUR3wk20FoB04+oeIZIRaUPkwFO0uj
xZBZW8KvH1HUDgD5ii9+ii2G/4i4YlYbIT0AbDoMarCHC9F/MibmMfbri6jOsh+6PDQjFXqA13gs
YIyY8QLuvyGp24oEMjXxfj7jf3QMOobfcFzlfzb/Xwi0Z74gTN1fXoXZXPre+snd6PJfjzz/+kM/
jzxC+YOpCG+n4HBBx3pWYP/UZgv5DxmZ4qwRMfgU7KC/HnkEEC0ioXSZsphpM+X8P8/nz7+Pn3Hq
QQlEV+8feD4RxF29uUIBbYgOguMTfyVD6Koo2lDf0hAdpks1tX6oCCcOaVUDdZaLSyvuumgqv09p
j23bJtYJoCzv/nhHbppMdkwQL9gwbgk9IbtHjtayhKObFtixsgppGQ1qQVMhrDd1Nb1ymEoewT5E
coy/xUvc0rzpofzQUjiSu2m8pKngeIEJSdQlXFAD1/TawHSj+LDkYRz0C0V+AtGVHKKejjqbomdu
ULtuOjIM5ZL/XPQqZ6WKZOYaLDAAyejm7Ze46tmXAYCoA2lcDyT3RWDd00vtSI1EkJV9K9ujsWwk
YIesdHfyJM+IfCISBABqPjZAykAsNiydKZnGvaR495oSBCeQD0Smt/mpSRp7FeVfsGxfMFy0QOeM
OY1e5g/J2aI0TWcMzQatSYenvvI2aRNFyJH1vcg7+ySUziUxUVsXsjm5FvMX0dOYt/WBbG3k31yt
R1Rt7xB0u2g6ipt+45kLpQfTOpZdslUn7QfuSYfztbKxOo52ntUazqTGzzWsO4fbt+iXsYALZjYK
mZ9++NiT9wK4HVkerTU3RcdI6kZfOQad/dEkKaZN1nlXPNatcUSMvPCNORUpZHWuSuDbwjqMErX0
aACRlTB89KzZjopNgLuvE2piqNJSmEzvBI0OSxnpz7yrQ/9D6iO5q+QkRxKqGSuPl5OKUjdM1Wrj
pTj4vZKU7g6CFocjnLB0nYo+v1fre2GCjC7oouBuaV5In2RKVx1DjcB5msndmEPzbLXnLM4D3Iym
AXaGsKr07LU9DbyOhHCoEFqfyU6ulSRjBvmKNLMZmwQjmeSML6pfEEhf6PLKi0tsq0A6zf6uCc8l
Xkbhe1sbBgJDdFUQBCFD7UnSYR2r5SYjiVfvpEOtJe4Y2i5UWvrCJWrt4Z60+F0UZm6dk/meHPO2
OFVldbL1Yh/AI5JCck9GeZN71jY3k12ZdzcWpP8JzzQeHvILtVNQKJwRHmS53KR37Pp2XZhuSyt3
ZH9aadIIRByqUJOvu+QQyCRECQmr54PXvVZjufK1ZiN632mN50Au9zmuazW3tpyjHCp+W9mPDmrQ
ripymKBYH/sKpXSQHa2mPMlY3Azcb9RGnvQhc3Qa+aiNvltZD3o3OgysonSHbvp+XHt5g6EqWli9
vfHZbyO03/te6kSdt+sSzt4wWhN4crI3XGQ13ensaX1E+QNRzrKeUWkZyBa0yEACVjGEG62LDg3f
yQA+kst8HgzBLngZ0t7JBx1CLcoQW6YJbS2sdNxCktqjfiU1cUslcjv/VuoXa9orZKaSIlPaC4WN
seBuVe1s4IDwqaN30Nd86JYWxDIkiBTv08EKh7v59+n7nRQpxG1ou4UnrS3xpRUjxyvJoQjuVDGh
sPx/WhfrpMh3EUlMwuBvD8KvCu7SovE2ISmvOb9HpJAgELIDcA5QC3uzzBFjogdM3B/RarGxMO3O
GZK1dCITulQGTki2K4EZ98PRVUW2nJ90PvjrPsi36/l2RIh92sTc2mrhxLF+a+yKpNjaYXaMZR7G
GNzAa68Vxp7ZOfOH5T4hN8ZSY5uNo9qN4hccEjxZZR9P+vN8lYbV3U/tTHTWCEUttxr5Q5ocQlvA
jkHUpsyUFoQbe0iPqu5ivCWPhF3UYLrqa6cRRjXFO5M6TYySLwowxI6+g8OcEAgkOra2VATNblSq
lUSYgEmDIlm31F0shStqUjdPZw645phzggMCTmnonEaqNmzfVuZUgnmaVqAqVgpRnNFgv90mQVZD
PR2JTZ1hLkx9tusnE0CCgFRC41BOLoIwp8HAYoTNl3koz/dcHfRVX9ya2nmAWKPTEyAvJcrWpVwv
4+Be8eyNalUbOvynWClOmWZuq9q6KfL0GADYnbSTNkvfpODO3412MCdjradaO0xdeovo5Y62/ElS
g81U5Vs/YHc+vuYZ899E4Ly0MUb/xre8DZl3rkYIsp+Nq5Sta9d4Dtr0ZcM5l982y9TxEmurEsWo
lhyvB3RMQjryP+JonG43taxqnk2U82biXYZpvk4L4RjWtPFCySn86Wkc1NU8Ec//3ob1Ume15vTg
MBDc3E9W2A9x/2nrjDh5FlRc4QdSiJbwY5bYPd5+rMQk9hY9rz6qgVgiZiG8hWV37w/cmAw1fbwV
7O/rhL0t+ltA466umosCj3WHYZCQOkm2N3E5fLMIW1Xq8EbvxQndxKMapUc7LuKFGVTn2ictj7eB
1Ho80It5UAWjR95VDoS0vYCc2XkxaSS1SW1jXOkGAfX5sIj9WZbBtl1lngZro01JsfD0V0Uy2JEb
9lFiz60azJvc7KR4Av2z7EfJsf301svrQ10PD3JOhE3aLoBtdda65Kqt+BX/0bJoii+SOdxON1Yr
nuhG7mIrcmLvnMXaF0kJ7vIgvm1SdvoaSXo9+44kPNcobnFEa0BCuZwV9RFHiqfjZJUbBEiPMnmX
gUxkJKrIzGfIKBUx6SHlynM1EPCjHfkn0+ZxypJjAWoERO+0wXepYZK1FsaA5T+F0C5/T6ijlHRI
VaZbDbDE6NQzWq1mDwSx0ZskknnXZOU6eccjSWY8TrWKCJrvvIwQk2LXR+JUTb3bQ/GNaW8rERO1
JS1Tkhv8vNirFlFSwcTK0zsNRH6M3LzUBcmtC72rVykkwlhRnRi1mEAtYrvVaG3tRjmaJRNR4lGC
izZVa7m1QmbjVrdhRfn9ep6ZyVBZZlqzaPlKuTUuE3HhpizmOyDmPiqF6NYctiSMLfvuTi2GVRUB
AmHTgMZ1MfjaMipNdOWZE0T+mk7pcqBrOf9+QMJN1xAj6tlLaTyq6sYagD4yCpT6R5uh7U2tTS55
zjxyrINnf0fbtJyfgqkDQR3xuNfZbjTsH/PFJFaxj3xzZX0Z25Os3SMC2ZbDeKylkHJKe85GKV3F
dvxcvQZJehur0d1YkpZb2vWDnvB3Fiacvua+SZuLCKQ7LQsOZvdNx6UumAwCBdAIxnicMcvBxIj7
Yx7faRbfph06mzZ48vRbia5Dr0lOF413ZhueY7s+R5b+GlQbg/qiV4w7tbP3xOhiBU93ZEoeOsDA
k+nCtNoU8bCmMLgcI1p3obyrk3KX5ubWt8sTtk124lSu9B8ppnNdLBSVNZ70NEP2L96gLjJqcTZD
L/czkHTRIRsfJwOUmYhXRFA7c8xPzaaknXqn9SEv+qzBhn9oAETq0MarcB2dImuR6k9K2J3LKFwC
mZACfRGxCWzlfcFeRNFbx4/Q8ObNoa3Z1xyEukxuWGVBlu5qoZ7UERY6l4xeUiqnY07ttYpjEuQT
ygANuEltOdbDDk3laoEsYDlPECDPl0hIXanRDlrUbGxah1U7bS1eoEmlnVNsJWC0gbJgYo5EBLK1
J1oMffOYb60yecYmRQ+T6RPbc6/4ZxCReg5pXyX/JbYOsaiXktY9oF6lnjKncNnnLDk1fXeCIPGD
vsTjqGWvY1g8GNQIEyldDJHyHaxx2eS3mslIDIr0KAHe8IV2ElJYM1/5jwUxHOQ2Lb2o/laTPajq
7DD66A5NrEtFgIzjcS0TJuFl2V7Lelee7Acp5Caww5eYS1VptjRJsOMbx0xZGYGBt91wlGx2qSRR
MCCbsl82Q7YOCGfuRpLiUn2N7uPRrK1+0dc+eRb+qi3qbxTwX43IUUV5FprxRfeDi5VflNG+N0jj
MCQwBaa/sKuWbqy1zYL1yBSa8OMKxAib2u5mXgjTur4gqMBxp/fTvm29C4yeC3SwLxRTvqgBFHMt
fh59n2S8+t6z/Bvd2NGJuzOb7JnUidtOfwm17hCW/pmG0Xe/fyDSZUdeIK+C96ir/qNIs1ckEk6j
KA4NM0jMbXs//wAP0oXTB8xktp87vx7OXjJeMvsU9aRhh8mtHJFgEIz3ZVocm2K8w5ac1Okx6qwb
7tYl6tNbRWtvtCk4Z9ZwP5rDKRN/jrl0GTfmVN2VT6oav/Rl/NoWvGyRjkotPXYyr0zsP8wr13yd
87ew5QkMhb6bL6vPx53h/4DjepYaki+i/o4d71lHtj5o6Wb+Y5ncXuY/Fo/epRljYCn1cYx4lgTl
YPT8QsH/1mcQeZ3xJdCnJ7VvzuyYnwlVvLcisqZIJCCCZJmXveuV7U1VNxeSwC4h6D0C3dixhgxz
6Q6v6X0XJ7e5qrzKY3Nve7ciGPaZEtwE2cbM24chnJ6EVd4MRXI7JdaXOj60OmFPon9KPY9osWRV
eQ076W8NJ8C4y19GdpxBg5REf6Yd5UgpquPBujf1jiiK5NUmbo32EPGAd2Wlf+HofJ/V0oVkZqG2
t/Og0BLvElnWl/kxYvJ5mIbhrhIlp5hb+oa39Iq5uOFuvgTyQS+dSI5Y6WPN2wJkue9awJBWfxFW
e4YZfAdLfBeQKzX/zCZ8xJpq4Dvd2aJ/Ylb/l70zaW4dSdfzL0IHEjO2AGeRFCmKmjYISUdKzPP8
6++D6gq73bav43rlhTdVdaKOKBJMJPJ7R8Lr0P2SF/EoKbykPu/SNt+lZp0Gos0Nc7iRcv+eKfUH
ta8Us0/yJbDSt6FfOtSiY6+Pr4ox3MeGuE5dPtkwC0F1CoPmHHUKB0HnlhIlqHXiVbHDk1TQP5gI
7LTV8sbJErlRMnYSkUQ7Y5/TkKgZ8RGW8jg4T9mEdzWj5L3NKATubhLCVpDGl7m3v16/ds+4+pA4
3Ru+yOVLnukQo/3oIljZ40zAj/2txPpp+VX0AJ1LKS5zJF/LUbkbeXcW7mvYc98P7dlWebCo8qlu
yA9r5VM2mKeaDOI6/+eyqZzg1lrN2RiVK/3KT4u0b2w28Tk9y7xBydKcVRtHPS0vjFXvy1+V4XxR
TOWuKq1ntSPG//CpzMKLqjXcY8NxSjbWxE5PytS6ceoDCvkVAUsnK7+7zYXRwXHa04SXiA8mCCWU
l+Voqk+P6ndS1nceEkO6kWUKZQ6YETwm7Rv5uBAnJlUbID235QsYQ3lPK7+0W2oZVXp76AmTjHdk
7rc9TcNCuZJBf9O6ZhOGvC/dOtvsW2M4vSbckQpkYphy1M7lapbqRbe60xyvg0R9zbhBB5XVwA5a
G+cRaVzSBleZz/eBk0Elmpvj2EfWJn3zHK5YfMuKUit5rs32JR6ou+OO6ozg4p5EXrwvpQmzOJQo
aazg5qrcMEQ/a/3wurz7aYo3gVoD6YjH5f+Hs3OTmXgdjeJs5mQX8D2Vcq02wNft8Jo7M6lAqmfL
FPkcRm2hXqa2vTnGvIOXX2f6eDP0+rlLWGPK9ErV7tqFq6siroJIlI9JnYiwqla2MayNCoaZu3TW
ptdJRUYQSD/L1AfFaJ/a3zp1ryRQvbVrKYJLa9BzErYrvUi+3Kj5GFp1uzwd9PFLIH3OeQkN6EUk
+zyWET2e+UmmhMwHCtZ19aJULa2u8SW07XcCVAh2GVaOXd0tLbgtn3FZ2V0E2uROh+VeNRfOINEO
eWPzOYd7M/HIjEO/KJRb7ljnXHMpSvCrtCITILvELHF9TC4NXB2c3cnArN4CSqFLZQ2I1+XqIgK8
mG72VhbdvXXrD2MYAI2Sv/4MaDN7nIQTr65eo7o+CXrxwuRtBtjhoVfwCA9O6kjvy58mrtYmZ/Mo
Z8C25Zm250tEhpJHt/B3zfEnFdqD3UJsV2iqAU53JQV4OqBiWJNpF/jLAXVcqPGlGZwdNbepzlru
gCTcGkhS1YSmbrw5qoa+jmXNeXBZNLMkWZyZN6n0pcXw2UATWWvTgxm81qAQND7ZrfKBbH+P1HOR
7+87Z1zlaUJtrLLOe93rQ7Zve9qlZEvk+WEgxS8hZZn8kf1YFGtiiPaROeyUOV0tWyfNxXB5l9KK
V2784PS/XZadypxCHHj8VjFJZabBzXikzCrx1DY/KC3PLYsRJ4vcQyV42/RltRyBabs4W1rqkb2/
fCtgIvLcJCHp3sZGL5XtYveJevLP8+LBJbpTd0CM+n1HuxBxODTzuAduPyxQxorClLPoCmQx5raM
lO0YqpdBzQ9R+UYY96q2UEfW5FCXWwPYySrfQ+N5VBnrQ7oO4F2rqyHDhwzFoKjlWh+As1h1JnDj
crVala8lnQ9EdO8yuz4Gwt3wlEpIQhwQzg0DsV+Bv9TJpA0SSgpWHNt9Xn6SfUpWI9I+4C4uaQgK
WjVk6MHSTkxnjFOTrqxoPtsOWrUqpdwk6MJJJNjl0OU6cgKuyWC5W3UodjjrPMsM1o2dH5JGISd4
2FCacxjd0teSo5qymSqH0VR+g7y6yCL9SaNkXJOLtCUXnJTkpieiexRHikU+UtsaTyHahKQ/xG0A
KNWpDSWp1ZcWFwQpGN1D2hlepDqtV4DER+O47rTyFLktwWLkyXt58pBB8RGjixiodu3MmyrBfJeU
69gons3A/RGI5Nd6A4kG4ucTtHQ1qY7axaRFdqW8NcEmcAmmDxpTX3Hi2ZoSri0oilWsEkZdwTL6
lW4+B83w2CTdbxcF0Spft84Y+0k2aJSgM+ZOhUODcKr6czn8KVBbAgdpX6TpozWKPibXuhGQuEMm
SP33KS2AiETrI0s2/F4XZ7W0z+0Qk4SVKmjBFYfEEGZpJUeFM3RLQbP+Bz3Wr2REoLvVSNPmwaSJ
Tcl9Ap0tr+HjEoI7EjGmvtpz91b1yWukms2amiUHPdVpcAMOF+YtThTVR/ijbOqY4npbSXaZ44Cr
6iQTk5tt5G6LWok3gZnHT0uELHrGHm1Ua2N0cLi5du5PLe4qkeq+VAASNMJ3Q8HVaDEDU/GCKCAm
P2y0BKmN/KWkSN7MOb9FzTAhnq5IQ9BBNMLx28jL1DNDJUVJnZD0Uhse6TMSuXWabQY6kJkDK7Ky
QOAzZSJSi84RP3P6PRngipdZ4+8wyF3tauUqA1CYw3L2SdPvoCyydW21n4PR3RNn2BpBw3zJGOqJ
uzUUhGUGfz14Rz/RrdlDNvjsloPtK5rbg9K6KyssHJ9eU5yL0w3lHnl2VXUWzfSntbscKx0aL5NE
bE0HI8yM9A+r0vLSKdggXFpplmx9Ug1/azHdlbFxvOo9F0m1Co2GcBZHOXR9R1pa1rreCPzXDOrJ
7JNTZKI5c4LK+qdY4L/Eov4fxaT/1/G6/w9qScka+c8I1FORtz/5j6z/BxL1rx/6m0BV/6E7RCBh
IzUwJZhQoX9nWzn/MEzNMvG7qMJFdPCv9KlpqFCV2BhIv7IWWcp/p0/RsGHkWTxGOuSk9V+jT/+t
l8qGPiUSgbQfl1ApghWXFK1/FT4EsHG0AaUJ+aPxTWmKYzkmD2rer0qVcnsyUm3rJBR7R5/9S250
Oycsr25qkmi4iTQ4LlzVp0pn+EeC91gSGgOypdL+igErUfO7WiJFtfTcw3m0k06osC3fnUQx1+xn
hMop0avD47ozOGTLIr63Ha2aQxuWnj7l51lh/VazcesQYQPWk6gLzUdypzI8FFlJ26i+z6zKK0Kb
ON8spg+7dPyuV1eDmVzImrj2TfYDdD+zfcwYxgiqT+YiIEa92EZW8ZlKjkLk+HqOkx3ske3RdEu4
PKd4z5v3kVoqmtfZd4mF9fIoOPBIHCDGnPcg6D4NvApJX79ZPbmX6S6OMrKyp+dCc4kRGmjYToNY
rpws7t9p36x5mkwrWfXRMbaKxGuo+XhIo+xVtnnwolYBaqu8Gzk+QQ5VWducoEjLXVDmt0mUKOOa
5zBKPpQ6v1euyqGxfpeutADkUfcabPiE23HEqNCcRZSDE/LguXOP8TgWV2PS7tNYEsbXBrHXN038
mMoB4SvR9p1bebMIwnWYkadDeELsd4UOi90DGrYuDJQbPAkiJ4CdXnTry7bikVM1GtGKfOCxKFu+
GAMSNGwcIm6fFP6WWHLhRxSWXQJtGs0IaVOdiEcKFgQ7v4/t/wmA7zNCbsWT5RQ6I/wsIHDuuAH4
8DhuIhi1YCKPsA3S73B+taJM9WV1iZIyWzmDKP02Gf8gjnxoWnoIYvSNjbXUREbwUX0jyHwoHmNM
s6vU+JkV9JIzQaNj057ycNwQ+IlYL1wq5Oc318oPcIxLmdJrRr48L4raTeILC41fUyTugbNvvpvJ
PSTDkupnCkk72/1EPHaaLHShJJ6PTULfiNX+KYX+6LbonQd1RM8c/Okt6gTikv4xas3v1Uica4So
rSf8d1Xp+dvcaBF0wXORJL5tkT4wVq91k+8cNduF03xyx+BTT/UzuOzdMsqTG4vqoMcFAc4cFpZj
TZczuzWTtp9aHUSy3lM9/ajTFuIHlvjuZ071In8HD6y8tJw7GmCGjWzkqW4xKIAUElZsIkjNPg3r
VLnUTWYNZJhsbHKdiHde3kyfzrcyjA8GX5A3LZkSeW6P/mR9qKF2qROuZmSU+q4tna+B9b9uIRxi
kPC6SdelOzwIjGBT8GfkoBkZY+QlER0jeTH+OGRr2eF9rsCyK7rw3BCzb9FRs4HxcL5Sg7RxuXfG
THvVk7bzkuC91pRfubxIxNETe862b4Z7zPSOyWllxkNLCF5F9ahlXYRVEDumLUFRifUnmb4bI8dI
3DbAMtDUU39LaCSleP5T9FyqiaESEMgjvvwAhpP40SsXryVkc+lc8FE/7MVof7lqDOGWf9IHNG+U
WiNcHRDJLXvh0w3mawMK7nCJbGZVE+6WrDBd0YOBTtrFITjar1ZBj3pxyrqjKypfRfdoqiOZAPiO
OArbHIltjsaCIzIU0BaRxpn+w4IDdMlBOuVAXXGwNmYGADveTjoaDgLTFk6Dr89THOChOaN+gBHG
XUlt2sEVLswuArB7hMaEwIUjgybZ5oGvKUDGECo9MejaS+AESNnaI7f1LtTVwzibnECmlRiMtbOQ
ar25Mmv6tKZ4iyvowRLXeOYMQ25yqzyK5G7p74Yx7ZK83tqUq/D7DcaVuHwbGV4mhpiKYSYnY3iZ
bUyGnI5hJ2ToyRl+FglBzzC0hOMxGgWMSJQV0XFibZgFdsYyQjFKtYxUyzXpGLEkmmabkatk9OoY
wQJGsZqRbHm5hYWSC2UiGNrmZXqLjceOYa5jqEMH48Eqk3ABidf/EkNSMQDK5FIyDhqMhdzmK5ID
dh3j4sTYiJ54T0AdVD58aI/2LmcNqLs6Hv5i0p1SUuNODxJXK3DGfUZUwfLvXgk/u2I4KxCgzRs2
5QeJRIjanLsK7J+hylEokGDsvqF/2crO2uJRGzAbJNWwWa7rQsuP7UQvBIdld1iPHeGoC0pCnRQx
fb7KuK2FjwXDd7AM4Qzj1jKVJ4znFWO6w7geLnO7zQAfM8iHDPQIvrYwUmuh/JnHLXjMqVqm/wkY
QCZv6gIKAA5U7EQLVuAsqAH9d/dCT9904AQ9bT+WP9cJ0QPWdFFU/TGgj7wEteBb8UkHRo6RnVpg
CgO4YkHmWuCLGhjDZU4G1CCr/yy78HnGidAwhpIwdrdz91xq+sElL2MCW6p79ZARaB+C+dLLe58c
+Zywiab6uCpaOJEqeF9A8Hru74qtXZjOjpJM58YqTrOEMEribN/RJR+JVxXwRhu/aqCcHkjHAdpp
J7Bc9PqjNq6kkNdx02vxW54rVzQMeEafOhouFJj4SR+faHBk1gxulJH5TaKcze9FHbCoDcQ4+fhi
0U9ALtI/Ts4X55lr7taMjfCAtEqjoty7pbqrZqhw6R6tdDhN2cFwaNhtuifqISvkDXIDs60a6RaL
MxLq6BqX7mGO+6dZGmyi8oX0/LXVDpC/YGlCXRsJ3T/1sF74V+LyC756dc5/1HenTOgGgQIo7b1V
TZ+GMTyl7Tkq208lCV8XMqRmzvOGSMWR8haWqzZpHyolh/psfRSkxUlCy/GofkLh/To58XW5Zyyi
eq3C+FnQnUwWD6EqKCRaVC/zQ+JbkX5ryYlvLHFybO0rrZip0EYH8Xwsy/nFrkOUFekhM7oPWgsp
0PFcqRwHPcevl0TewhQFVK676HAEizscoCiaiYQlyciorOoex/qsvhUDLXKfWgtNdAo0dlhwpmWq
yro9ZMG64qK0k/I0ldOpVueDUTlApiAApjISNFHQG52fCA2Bto/k42h0L3YC8JH24y+p8B9V+uXo
/QaVGMUxwKgIV6DDKWdqlPgq1fmtnIP9oMUqBKG9V+x0B29e0/nW1fqXMcptQphRG+KhXe45+tQ4
GS/+Xh6Os9E9RSHFr5Wjw/Uq+OEN3TdqTgOkx7aou5KvqrwPEKqiwFKOHYVtfLYQBpocO2yi4YLk
TYbuTjblI8E+66Zsjk3wZGSf+tCI1cK7YBJ9irrkMtXWLgbCkCFXL8SeDcA/J/pD4tZnRTjnaU4u
A8J6pb3xGDtm0XgPK4fOZb7uRXxl3hYSI4XXKKz+vsDmJNmyu/wuyPQgxGpKlV0N3uLGNqJp0E1g
6d4e91Yp/QXtjAF4Qxe01IkvHakeRjjvA40jW0yOOLRWDb+aTPKcwt37eZMTIFp+M6yo+6jSPmk7
cDyzLS1/rlKOHMlWNM9aYMdelgWUnMWFX8vwmDJxT4lzrY0J1h15dRZTc9ddB3JSi/BPOJG4StEf
zeBW6azixNgUAY/hpjI37Ug5UjxOD60e7AW+1XoYuVIzUgPrBFK9y3GSofXS2PmgjKuAdACnfCL5
nJLwUKs87kBqDuh1jUuQoggshKw5wgKjeVfnlYawhrOOMkYHy65ZpCAgU9Vx1rETSuo7qu1qorNd
krBipTqOfUrak1WTfh/W9qam2a43qyMH6+GYD0noBSV6Mb3UBdGPOr8g8fuS7L7APIoi6lfF0KMC
MB9LWb13pnxqMmI+THAwRAb3kTJd2CN48UjqOF3cwDfVdAc5BPGZn7KSW4QEpjNhjyiTZsvZmCEA
E2XuZVavEVRPK1Wh3Amlqhfq0Xmcs3LjGAArhqih2oBxGLzWvc0DuVWYbcII8GEW/SeFr5tI54xO
jRgtGrArwi2ow3bwwScWonJ1reYQxaa51XuDurU4P7cJN2vYd+812ntvxl6ydfmaY9WZdnQqpt6s
Vp/ukHKscNPT2DlI8kwf/7u+HnmoE7JLioZdbEa7X3CXqvdn7rb0S9MjbT1PqsDxUnIz+r1WvcSB
/iv68IdGs3hlL7IGx+3Y+AbGIdO+zPaS1A5SvMEPgA+9lfkxrmuxHhx2KRoiF1FbiW+n/Y2Mir6O
sJqBvJDM8klGb+ixGpa4FDcQzeTrW3AR9tCgObXAUMec1sUsQO9XZcFGE+SSEW/C4zZgzs0qw9o0
ZufrOntoPcLvGdQklrWZre0g4zyDVciac6rmUOCu4zGOHipde057K/F1PivVUdVarfrhGIknq6wQ
9jYx52dr7HcmYq81zVL1xsygsSYFO49NjSXcF2agLJ9U+Pu59TP3i/QpYDvd+gkaAFSnaYj2sKDq
M91hqccA4QZrkao9a21yHCDWDfYiltMVLWiwknoYo6eNxpU6tJDzyZ4vIdigFxnWEbeNsJP0WNJl
toZvgRnHBUYnp+eIud0nk1PtuoQkXC2ZPVNc3UwdV6YTJSvpusxLgkEvkfe5B02gYMTLhozIC9dl
eNSIKnbaYInubLfqAqExEeqXOAT/1JVo15pGsw/qfaLNTFVsQJn7mIwyY8MFZnWsvMGWRXcz1AsK
P81rhvyz64sDCOng2TxO+e7TbFX15Ylz5a9r+SIQpdc7Uf9ad/aLVeo/fR+Hn0ZIZA6mP1JLR0QL
XfMYBwyoleBpj2HIPA5JNG1TN/phT50e+TaQRUTupur2Vhc7h3qy7EONeO+f/1U6TrcXIucEiMPE
mtV001LhfJuMxmu7QfPzuAiOvQIa4MbK9JBN+UXXKccwCiq99AVXCWTYv5hLNFRYaiwSSZ1Mk/S3
OL1YmaPtWceTP+rFFy4P82a7Z1MNCBfOeI5ZybdSOMULOgRPavVjyNo89KPBhjap5lNUgLI6mVQf
E+Ll0BDpBEW6ZvwEooVwZbK8iAiHI7LleDV16recM7yrlCW2S2FxVmCaz8LYJVcybFE/GhtKhPST
JZLhiYnrMNEQvwfznTdujofGNbJdLKu7gtrk6mg/sz0rV15aZ/gh0KodCXUYAiYbS698LutTGL4O
IKv4t8Lv3E3dd9MUL3o7jj+VNvtNP79Yeryf5si3LGJvehfjjjkEh7xKdqquPUSh63ASoCyoaD4W
m3ERERhYbanOg/HOfjjrwCNkH/T3vZRGdOD23hTNvC20FlWmK66DYWzbGiK/SU9J35+msI49na4Q
6qjXKK0aj45MK4Nha9znRplcv8rkJrMhV3QTkdlf7mlaTXZFzQuo8dZsD5KJwbOCKd+apfId2Moh
ssonN26gKmj+QIHO7+7SVQlRxi4oCQWp29jz+qDB8DzDCTUcObv1kj9AhBDlI2wpfhc6m2F2d9ZH
NTibtIh+Fbf4cEaduuQTKtYq7f+4afSnLus3HhxrIzf30rD3VZ3eUmRvU/AxBViWBWCSyMAdlEny
qpp8DubxUQlyfJ3pUcZduTKL4VkBXoAqpOgnRazUiwk/ZPZFMe5WM+d1VLjLrrK1Nnp0AoxaB3lw
UE31tcKLp8S/taOfDbv29UEcKAf50xnxieDiva2IGn2pfGI3wbyXfsiYOpmgcVi8YCJuHf4OaBs8
HqrXyA6el3/rgeaR+vmUplejiL4sneMb555THSQwXJWgjoZ73E8i6xzY6bExG05L29n09HHaZMye
pgrWWX6VJX/Lzuu3LFo5AuOxmh/bzn4GiLm5ir0ZBC6y1j055mM2cNe4sdl4WS2pImFqjuPvAgtU
alEeZszzizlh780jVk+RfqRFuyPAkAZ1EzA1nqCt6/BLm819BLHrySD5kOOwKhztLGbeRZHbZKQF
07oOsz051XSfqUgKAHbm3FmTi8FnypY6jbx/pj4Lo75WIgnDjbXqG82T45Ss9ZnuxajC74q3LVAF
p2IjRWrt7ns1uoWRfZ/6cFXVmCFrvoyBZNUhTr8WD9fySW2XqpaovtVZ/TakNd3k7h8xoUrhy6ec
EwrDxuIaAXRqzvNYK4eeS9VBj3tOYZHLBLRX9F+CXPw+w3kn+mufb2aNNedqO6vCQj6ASDUZVn9u
ArfgI01l+IXbe51q0y/pX+t+4NrkprWJmnBfCMg+/tuBjSYSxidFEGV6NeFWt66qk7Hx4H4JW0wj
0Cg7I8uZ5JxPtKkDOlivjVRI+5KTYhc/DWG2Nsk4aFBW5J1+JYH93Ob1IcFnXsuFb6SGZuS95po8
x4qNOj65Jo6+E4T+u9RXcz87Dt1CRuGjZ1rnCLN7nd88YBJsTd51AN7hlWW/U1L5jEK5LQYk07bi
FZm5j6Ox5GkS7sIcM58NHuxm1r7JWakpu6Q+4GdKXts2uwVGCtw9Ps519SZVVlmuZLei0K8JZhJ+
yYL1O9CYkosTCIXiKNV+rmOGE+JRF/Ddwh2zVpwcXTLRRCAu1j6xmMEKyjyd8cuOOD+0iuCt8jNR
KVK/N74x3WwW6ytwrldNzkYx8qMuBq8N6gqHMNeKQkslSqj2YpSaQg1UaDTPddm+TQ2ufKWHvdbz
l1FNH8HTEK1iPsCZTTkbPvVB6U8VF74J01+9zeHDLHelBvG+rXnLU8c+gyefCAdjJdwfvYugAKr8
ggH+q/nKEIQLRWFgxAOgRF9ydM6Rju2/nfFAlp6kKqPW3lXqMQoeDq2rHKQC4d/lH5HUrlBvaxpD
15XJOp0sqooadldKuE8PRcsmMET6IY1rCFJlHefLF2pOT8ANqC7TY99b5y6gHEozrkt7nCudfdd1
GzL9iQ9gT1OLTwdTUc2aHmdolril8Ujtoi0Z6F+/hcKznGyJgCqyKdGuGYs5VWkKM3OuvWy0K3Hy
oyfKDl1o9247L9WryN19VjByDJR/kywgUjiE6E/ajdveVPzRMfdpIB/qqXyL5+HFqG3UWQopUMzp
o2MzpujFRWeStKIBHxxSswgLAxejBQgd4V3rLIQPiOuSs5y5rtv5NmOQNTp9FxV0Fhbc4thhEbZ8
9y2rdxrpsUfJ2VFvVdnRqUX7G/XwzmYUfYHyZjgPiZQYXvrw2+rqZGM3bMb6YD0H2UDaQLNHM7/o
VcgaUSrKnXSea6boj8rzNBnnAstVT/xrtegKImv7KTHNhSlmXqAIJ5lf6ANb64G1X5ZsocmvaRZe
7PK4HM3ed6aB4jj7XOpYz6XzHNUGGmZjGwUtLkJzN+TalT2e84DDjqkQ2UsunCmLi8gAblVeirbW
yxTq2wkRmDVk1CnV7POjnF45DnNPWg2BQ83bWOl/clVCp1Ws3qpd9bn9FGnzpVemFHCSlMMxxyzU
dlBoq2BkBeREX5sKb9R0lo3aiKJ1Ao7oGeA7IFkMWIIYg/xRkWqy6vvkWMfWsxVLGrFx4XF4Cukx
THNfzonrGSOK5YZMdCICG6z/u0g2FJlR8+4rc67S20F2kguq03NvYvMnV3TQckwaIvn5izb9/8Ty
/66WlaZyF8Pzf0YuP0dZUSvHn6blYv781fW6FLr+t5/8O5VIs/+By1YI7LbE8Fk2+Sd/U8ya8Q9V
I50P2ISyDG0Jmf67Pklx/qFrZB64pgZZDfXrkGX0N8msuP+gj0xFwuRQpqrj/LX/Syzzv2WSOhaR
RLahGRC9GrGx4t87xEcM+0YL1fQg22w4uHlnbuMlD8uOlKfcJHomnfpXGwidMxamxQA0ymNg2ZNO
G89GdZnjT7Pp/RITwOMQKu5qGMqfJcHazyvqTB0dX0fdHXSE9WPnbmxw3wcFioBzj4Zz3j6W9iAf
8ja8YbnnmR81wieEfCLl9WnuS+uRGPKvIXyrotr1RVni50vJ2bURBTU9lc+dK7W1smBy3R4FSYiS
HYtKFEB79i4FJByJYKty/d7Pu6qPo62uESop0H2ks7WaBnpOG7lg9WrtkCVeekU/zpgwxK2dOz9S
0/RJ6QAfuhARlQmQQOVg4FHqoWyGTiUzkZC1nTI5F8rtkFBWFS10cfTSRfOvYBfatq75MBouORIS
rXCZIL5JuDKeWaVom/rXMk0+Fa4k5oB636a0H2bhhnPyyPTOAdJpxaeDGXadb9vku6Rojxz+4GpO
xqMM1OKkanm04XL5Y993K+ASomPUdO+k4UITa36gRQmUAkZqErNW41zAbLoi9ELsmlvmdHVfOvYD
tdUVhpmkOhkpeD3wxGYUAA2qyUken2XrBM+2aY8YLt//5aa5/M8xH/b/agFys5GLpZKcaQrj36Kx
CiKI5t4pywcliCtY6bnalf1iyZvrZgOtNx+muVgratn6ARFHD6ZTvaBsJ4Ygcu9zSK6wVkfnpIoY
8eqqwKnUwsLMEsE0YTaiHZ5p2tL9SdYqgFCwCnuIM2D8a9/lv1HJZl/GDodE/M1gahmlnBF9oQWI
uPKIk2AFyi+eJ9ESgp6FWNQchcCptSsU9Tal2JJJxGG5q1dVse7poGpbBYZuFcZluXLnjFYDYr08
vYvXHemPb2Fua1RpzABaYbx2tCJY/IdLj1+FnnO2Bq9oY9xeY5DB/RQz5y7Zroa8HFa28mGyUBuN
g1YVu2CSXUqRn9YlVw6Oi5cm36Xk4SiqRnyUxWe2Av21U2zzoQqQrLUlte8ED3nwsTTNmovOkMIk
e1KQExbqzsVNIyahXHSVCC+FalgahmkbsTp/mgExUNLgOGpDgMR4kCvFAOFAZa36ZFR+jwTo7Qgv
zB/JGMT6xkMZA26/tCiimFREQqWw+VJH6tOsjtp1drutYBvZZXFePiSmRcmnqWXMauQezYZQn2Ua
RT5VtAYWPgLok6Gf90XxOzeBRhKuMSBrZYgWVrOxRTVd4NTrfWeYACbjz1gv6rsGlQcSkQdJxxiU
m0RSHpTqMVz+QZLfT6HNyaYZ+lPZNQ3WqUmFVYpu8V99zroAoIJHNxGwkG2pkm7su6M2MJ9O0b5O
zY+AkVfU3fjgWPNNrVk9CUnmh7lWdo6LyMwysmLP4YtJv9QMaPp48GVXU/+oBl/o/ryxG9I3behQ
3mLxHkKhXOtwVFYQjEjzi1VjLSs2p+Sxizlrik29JKtPGsddW19DV5JHhMOVnz5Ii7VnQQ7Hrj76
pEpoS930htbFmNmZIGvVQrgoq1sQd9l5SAxzocZKr2vG4qrWSoDs1H60ZO2se87Xm7IgsFZ3u4gZ
04JzjWmajcfKH2w33hkk9W5y4RwVpdcfh7laz7GmwbgGd1QO0XFALbIyq8wAiBI9kxxbkWm32SpU
snmfBFBCgPB7BI3jURqu9CQWHA8TUX6jMQSEMg8iWndHZKIpqGLQGtpB2FmGvzfaVGblwNZ2JUQP
9EkzqcpBOM6HrYt2jdUjwq41VGsLzTy6AqRBwGUrRo5+qyW6cXTLjHDhzjxKKenFJGti7WCq96gT
3xCTh5NQtPN2ogjuOJjGoa4ME62x1h4FdyoiEmpe5jkONl2NqsnqkCvVNJQ+sab0TapU0HYNymcp
yeZxAvPWBc4HLYyBp0S0iUPmUA460mZqWABkZSUe0uUfbjhvigFbCGVhqbfkyFW2kT3kun7P7bw/
moHAeZDW6zYLi4fIyuMHlckMN2JuNvXVTJyNDqCx53J/VwkAYEzWw66nxmcVOmwwKS1VMDANrpku
TNdJjIYm0uE++w5yMkjkzjHYRnvTbPmw5IyVy6kzzNqdI5KjkcfTlk6VXwzqmJXAL0jN2NRFK1aM
gtRcz+3waIr/YO9MluNGtmz7K9feHHqAw9EN3iQQiJbBvpE4gZGihL7v8fVvgcqGYmZKpbIalFXd
wdXNTIqMIAJwP37O3mtXnJiXHY2AXEQLtL1TG9IFfaWeBMTykCbO6CotH01EIqHHFeYxdrqn0ulP
yVzO3jhwFWxVGcghubZy6vdKPpB2lJ587I8b2QXPpMJYq7DJz7S8Xyjw+tNEHPi5fm13eXLmK9XG
0gMe5KbZlz2HU+hSixXgtowfyIPhSOa0xhWtSESbS9emoUW7SqwE3oY6He3I2pjLNMlqsscy15t9
pFZXrTPoR87V647NuZ6bh1TKy8yK5/WsIZ/pyZ+twnC6S4XNyiOnk9qHIJQV6hBi1G+diNwI8jNy
t59JiI2QNIHRjU/ErTz6Ur/o43FcWfbwEaF9hdDe1GbVVcIMz6uAgitE78WBk6/DhENcFYP6nUO2
CFQz3BmpThMvN1fTBNNZD5lSBkqAP4yPmgeQnDjFI/SgPoavvIu63/YQ/Ne9MYMoFM5NIsjXywJL
3YSJ5rFi+4dY/dRmoMcUAxGrD0r7WCXsBVEBaqvSCUJsddszHQ7VA1hWmpcmFLtC7+mEaS8dqCq3
US193TVztymTAE5agQp9qKferXX69aLB6dCeJcW4n7qFWVAo7BAd5SNjuE4PkpMyWNdDNEBMCxeN
dxxiSY79C3AhuIgJpDYshlNw6JSm49CnMq/iM14rRUQLg3w7L4hI2Q3yznQLq+f+zI0Vahbh8tl9
ooDhpE85y/sYsMGLBzbE+YC4O0FKSSmpZOTS6ZoQLHGf7LQzD62pY7QzFK+2skNfw0Uj5eijaaNU
jpNqA02QgWMXb/2QVOR8QKqJlsUtBhBtI8biiIVub5UY+pIEGY1p0kdqiws/LjCV5SQ0x3koPSXS
8OYjMdP987wZdnoOWNoEzy2q4qzhAI3ZtitXgqPnwenR5Gg6ft44LrsjNCyG7xp1XuK3hatCut4p
vgMVJyB+elTb6NhJXOtk/Y1sFgGRpDpW3C7sgAJ2Y7dVR1u4BhGj6O4nfwvUhCaYRt50axVMbYqq
pyWkwcHuSLgc0OiLGgikpsNizssR9yGiGzFQ4dJbHFgNVvrky1PDFGxrLEuS2Rf12oycaxy+006I
S4eJkWe0jWDJkjelQWJw1WPh09jqQuoezd+Y0G+qbDqRa3fnp8VKRYmt6l9ysijTDhOmZt6oU3Uy
GlSHzWQBzjMSd5J1R9ayucttPnNTHbptWUcePBxGyqTUVU4wHWSUk24s4lXZp/2GDejMjNsZeb95
BAVzGvvOvsBKzhXQLtVceVFmeUIhgK3ANJnqdR2HQmBfA/lPqxrZ7j7pg30ZUunNgbjJfQMDj+nz
+Gj0gRPECVHqv+S5MeCFaeHxa/kZTUPaakxlwisletLBV3h9aL1og9i1pK9rCYIMQ0Vy0jQf26HY
q1mirTqakAZDyzUjBfwz1dJqQaFAmjqwAixPfpbftkk+HgK7Hw9icg7JqOCw7mYHpk3knEny5IJC
7OuKwV4/I+TIGV+MWYnrdTpkDZ4tRgC076iaw9nh1DTW05kcczfqnVWu9w2il2nV9bh3bT+kT5gT
ntPEd5aYOPRkiBQX2RunsnOpoSpGPmJBLpnK3NPytHcDs4kR1MK6DM72cV4dRixfHDrvcHnHbukB
+8GgH+IXRu7KljodCoVBaz6xhlhau/UBz0BRI740lrVXFRJ9wCDguKDC0Zsx5proW0F1EABIiApc
A2rPVSiqxKdYxQ9lhi+gB/KNQvA0Cl7lc2aQRhTuokpjFW3MfV6jsBOYnKW67mufvk2ZPUGn9gzN
8UTe0U7qlohYw3pMAixqogJdMSif0RHu0yL5ijOxWevq/EWN9SMNJyw+WH3CHEqc1ksWyPWAwgOy
osMKLDv3x6eod6lGnOIJRqRRoCMW5wT1F77wrBp1WhtVfwzi+Ca2d1ZlrKNxRglTkuBed49Jzzhl
qljKmuAmpCoMpLpB2dC6+VIENHCTNDtZw/5HGMq8hjxFBpLFyPEoKNlO/t1QKr/8v//z+Z8aSnRZ
JFzqN5/qX3Bva6boxb/+779un5IvhHFkT2/bSn98/29tJV37YPNpI4+H7OxgQ/ijrbR8BTeDWHhr
OtRqaH6/tZV06wNMVcsAo4jhl+YRLOjfukrLl3TeIiWZKnAOkpLwK+Q3Xh0+wETI1WsLzNalAfxM
ktdpCcK27HdHekLN5kJBVHsVZF9jeTfCaa6TZg2e2x1TVD813nEa0lYKij1Ar+zX35ww/xzDR6vu
h+9gCSV5w4wMGczoTs07qEofPC52U1y2BdRVxH17xBBru7qKusfMbN0WA5OjvPz6Df4fAxr+1LDz
d5H0/w29OBq3DrYYbrd/Brsfn2iGRcnbG/vPb/t2Z1v2B4tYd5WoA7pBhLr/wTTkK3QpVf6TbWG6
+f2mFq93LuYVKKFy4b7/eVNrHxxC2Mhk/+2G/zWcobqg0t/c1ZKbeWHcISZGhGkSavP9PdUQYoYX
Q/e32sAAJzYJPoJAxfah5h1gw5dewJMVMqLfCFgGOEaBC9VETIfgIojMrzA7400R94Qs1szOSQ78
1NXmeUM4w8XkTDgURyaow3k2j/qm8emzaKmjHjT2lKbnBKEP5TYxbhIjYFMbC2c3CGrkXkeJhXDm
BY00yYQBHS4mhJfxxAlmGOOdllZfHGZ1O2P4ko3Nvd4XGF1TNP854OGIQ+supzwqsdMJnNrLCCNz
g7RkW7b82ZVTDz3JVpk415njyYVCng7DoQo1MLxqRSEsOGoPkYaqbE7P/bTL9nLS9VUX04ooJcWb
2WWIeKPrWO+qxx63RVUjW7NGp7sQE5NzYOvBSo0p1ZMm2OhqRVGOVIz+1tysxxD3YyQj/zq2wG6P
0+ShNgOKAruvRiZ6DBb0QKL6VwXjHdFa5aHt1cZrA5yXdUjhjDT2Vhp+fUiRFubJVi8i6wCrhYAh
gs+rCDcfwpp+mxSOuRb5dKVayPhtGQwuDbh49++VYfrh3ieWx/WfF4WbJ8LJ/wUXrn1qo655uzi8
fue3dUExxQeecduyVGBJJKgt6PBvkxTF1D8Q3ca8hHR2w5Rvaaea9QEfH6lxmg78UZJB9cfywJfk
66ZsGIYKNoxw1F/Y85aRzJvVwTBs02Qwg2vQ0ExDN/WF5Pxmx2GEW2ZiQnzLUBqZBQrIQL8KufsV
5sfR5MnuWiglprzuAS7SYQ66m1mmXjoX+BTQNgYZoxZrPTSZG131wnE5w0Zm6mlBtRf15LWlAVBJ
bqvIdPs8ui1Fd93Vvbvgx1P4L2M30vrIHwm23dhWeqsFBOcSjZ2UW+Ca7pwoX0x+XMQ/OwBK5oxx
YxmtHaappJavRifbjCYVH/GizZB66GFp2zabpAd2ABc1sKOVQp6nDY6TWKB1rRdbTuxHaNEf57Y/
4a86AMXY+FLbqEG5suP5bpmWx0VzQIB4F5jyvJ87zoLzBZqJDBFkDPxCMRc1HxhAMXyLvvivnVn+
j0pW+W0r/WG0yuWTkkbKZzCRStN0b5+1P7/7t43Y+cCzRMQfD5UuGA798bxZzgeyTIgot9iIKUyN
PyeXuv5BcyT/VWeWyA6+8Mp/LzHFBwnZUrJ9IsLkkPJLJSY773fPmyV5oMk0YXgJdlijTFhq0DfP
W9UltPTbKt45ZZciNKfjnvpoWWelWfmm2n4WRnCgR9auyJIKQX5lp7rC+8c7d84yRZv4w5mJNFbw
eg3p7YKhxX3iHG3IRqMxfZ3saEaQjZzLQC6+0lMrXcOdUlwDYgeS3HbPfK26UoLsWd/EfUQqU4if
TLPQUmYlPXxjxiJOf3eV5TjB8uCgqChIZ790NmYXJThP7PG6bgscqcjoulS2W5vABsB8UAVkx49q
50+kR4CajCw6yMG0zaZ5hjfB7LMNup3fIbiM7ElzdQbGZwgNHHrymC/nwa1wpA1FN7h6RGNQK1M8
KMjjVjJAEWMU7TZCJ4JGd/gS24KT7jm9OL5aTN1zim4ZqlksfPMGwd06UiAORhN7tDn5HIY7pUdv
qn6JiKk6wA4DCDhFO+Z7IDSx6wa5cyPVtrkY+wTxXeRD6rBpj1WVOArMyyqslkvFNL1pgeszc4SO
6SAXHsZVHqJXdgLN2lZbM30ujJbYpgivRm7Hny0fOdhc90xWRn84vP5RF+pHp55r9H21ZKJbxN2h
jh4yRZFnY9iAf4nCdRQ4t0ntHIxoLA5FiTCPiTHev44BsbMXjbIzx8q6DjSnYazX5Sdfv0/mUW47
1dlQT92nDNs289g/Or4MPTr89DnhPJEjl29Mvf6qI8C6muoEoYuGyrnQlHXE/CScwn47l/WpDsNi
7+uK5hoB9UhdKPc60zCaXVOPZEzWblNWxPhOHc1gvKp2lKl7RYUI12UNgxVkBS7jzSMqOrH2LevF
n4bgVmmfDZvGqWnuZdbfF7K4MbPhi2YjEkoG/RRJ0nvIniU2x9h3wFdcxvrNzFNR2Q7204xGZZMY
MGfz7GyyKqJDGZWX9HQBMKCcGVneTzUD56YE80J/WGc0SbUbAewuE7RZtnEYFOPYzC1D6cDUvNis
N3Dwo1u7y2iHFllNWINITmNjXI5tM6GERzzgaE147BlvO8kLJEzTi1ua8fSDrx3Lx8vXVDjFZAuO
jJ0NciPyC4qLX9oX/leezChIflSE5cHf7AZ8zx+7gVQhJJBhZUBEoPz6vfriWIawBRo6bQMKqVet
yu9nM40Tm+SkREVGdSaXNfr33UD7oNomay0nOlpWABh+pfjiTvzLbgBlindmCIAOVHXvdoPOKOsM
/qi/pcl/ZVX+obTQTOBrF9s5lBvspsyeuyXDcDDdoC0vaFj3bj+U/bqa8hMNXc8eTWs7zsMh1vQ7
VAgM7R26to2FVMus5VNLUvE5p46A0KE11sdg0xsaFoLsNKo0A3uH/FRGALshNtqdYqPLcnQ/3Mjk
82gH1knvMRdp4tkf/cekwsRStyNI6DZ6SNXPRMyjiOdcsk1n/0IZ5ac8IvUGH+cq9fH14oKreOAs
dAsIOEI8FK6FeMPt1eoQ2XT2mrHTUKKBjUYkftB8BVMr+ctqijlSAYXsAFOMagiz2SnNYHeP/X1d
Ems7YRtkrGW6Cm3uNcoS3+WZRhQeRuyCeQxwQLTFLpeTiTU4PnRAq+kA21+cqNW8elwrcyi2rdbe
GkWknUIzAQvU1R62Gc6OOlIe6CruhI4wKTlI9nGyD/RmzZJBW/LZTznKVgbN1WzItVVY34z441kN
u11mDnghhxc7USy3Jcxwm/X8SLCTKgv5cMhjbYPdroe9AEOhC58q9hcXVjqmaIk5CwrMsSuh+6QZ
UzPGJv6KEeuCpS52EpkgcpzyOiZcFncrHyK2I6Z2IQzorLr0MxbWGh2IW44Thi41yvGzdivkQ+SA
OTSR6hl9gX1p2PNXKpNb7ISbko83poW9ZLCDi7Dlmdo1iTfG1pUYHHYvsD+C2YyblzqNA/lohSUO
wyk3t5NZ7u125B3q2F2cF9uIvKEwPk+MPw8iaMHXlFHr1Qlj/xxEK7E9OI78bjouzpokCg+QLldK
JR7yMNVor9Von8wUb5CRHGclf4pMJkphC2M7hOUhZBhubMUqGB92HyUzI4ToePwALE9RvvNFda0H
qtyCixzX/158f3z4/a2sppf0z4vv2VPZhk/p36y/fNu39ddWPwgD5DwhH+J3ReC30y/VONwiiXKP
VF2Lti4l9+/rr8rSDJEGTgPr8Osi+8f6q34wWHdNmx6ypQrq+V9af19jgd72xjRJU1fnDMx6jjLx
fUZMzNCdTQIIwFBiAa3MUdtYKA5XfeUFFeYs1MPHcqiKQ1JdOgEzryUxIQ69oLCBh9UoDcrxXlO6
e2eE1az7yZexwXXJsG47D/7XFvWNaJDxgGhRjrWUJ9Zv8v2CoCeQEFtY5gD+0BsFn6L1Yg5T56Yx
DaU26O/mrJ0hLWA8QH9l4Vob8KxoJfIKBuw4b3s9btZ90NBKM4cbtbCciynXDo0/nTPHhlRNjkiB
4LzSmSfO3View8LFaSSrc6JI0FpgOq0C1mcGfm5Q0Ans/Quy3JN9lpnhOhHavZWGdwZ+ac80nHMR
gs2qUVRtuhQdhz1TvqXHKII5UmTSd50SdVhUz9pubvTg0IXNVUhKqV/avldr7X0O/Wq0a/IBKDiL
qnmc0rjFEYoKMQKYEXU1BqVs2Ay6SjmGVkWvMkQ2MVQ9Yg/LoCBAGzLMRuuLVV7KAJkTcdmy1KKd
aSE667Nu3etY9VXi5DbQDEuKT78Dgdi7RkYxXmUUoBFefQQXsYkSJQq0etcZJ4sQq/WEfzQv1cui
HBTc+d19PhjOMRzwYrR9yeEJWLLoyMnznfqrYkR72WiWZ1YZPEiKT0jYu6LSv4aEMOac0P7dfbv9
yQL0w7pv9RTW9N++W3r+KPoM1g9hyGUFoav1tujjKxzjbTI/6dWz+izzyN8WHWF+0JEEWMtaQFKx
tiwVvxV9wvhg0MI3qRP5c4Fn/cqi81rTvVlz9GWt05hi0WUQJpwuXuhtB4CmuKpj5akgoLT9ysgg
lToogorzwOes0hsm+kf8eYkAR6MTYDB+HHBvxbWxrYL8IUWbHKL8yNR8D4fuCf0v519c1KbWn5rB
PljTzdjTe0MKjGjLOq8q5JVB9piS0ccKBIqOezffaACOYxyHed5w+GlOQviXGepnRdG3nZXtLBDk
uew/6nTNVjO+z7yFrWXFX2VKzGlgEEKT0RxtHkwtK1d0KrdvtpLLb9fjbY4evdY3fUnr21WiLqeF
Yy3Tv3dTCycihsdHXbqWTXKVj4zuZxY0X5GrH7+O/q4Ef30hsbR2GMQIsPjcRm8/DoBkuGmnqMY2
+qnmhD2kl+FMIjaL5+AKLVqzK2ys+mvLAXNqajxrw3lROxneo5ZjdPop8J99Pgxlnj2/RzGkPIQN
4CfQtVI+Fw5iYEKOggIpJwKmxWhW/uRXoOP712sll10URi+7rFh6Tm96SjW7S9YUerUuRHFKbJfI
oetuXgg/8ktmKpvEsW8TG7C9GaMgjY8/voLyb1/espDvcKKiwfbuoxqIPLQtWJzrishKX8ZfLec5
EsVnc6K3pIWYFwtLd+uazCq6OmBHsnzFt6D7mrVjkwQUrbE4ANpnvjpr8afGJKCBnk/TGIB2NJ+w
onwlmwgWzHkg5OymOkyieotintK5vzDrk+3Xu5CUe+ganFYqfC4Vx/2wiwGk1N2Frsj9FFbZqtaa
zPvxr/+afvb+VnVYUZZlw+BguMD93l7+ri26Ks4jxMl4QBOdY03S52jOu4EtqA+v7djZakzmXJHt
YWKCbCpJek/VcCU09EiGfhFIH3xX1DylRnWq1OR+nrQbUs63ppPisFoIXRc+AVEo2+OrujftVQpM
NRm1uxnVUJ4E27QsL4goAYlKdBJNOn90Llph38ci3Qk6d/ZCn7UlE2utxWHZL1QXyAtmpoBXjy/V
Oj3r0HOuzL4v15O2b7X63giMU6FgpldUQBRhhcnBYTeM5En2zlV07UxgodKI3KcExreKmcEdIP7g
nl5xqvRyBbyNc01ltaN8/ziO4qLnrEQMh7xCxX2tRm5nzDfdQEpFPl0OaJIUcAqIT6B0EAAGuwCw
AdB8rcS7EO6QDB39lpwCXfGy6qxPiMD1oaUVG+qdPTOaxS7m5Ub/MulbNSMYY9Cci87n4lgzJ1DX
vpW4/mdZX7R1Cm8uP1dNubaCYS8ryDmasqprBXJ8ezYhOXYkukwprmobD19XnMuwO0x5/0mjw6Yq
4SkiDcjS8tsQBN8E6aVv+FB985Owy1uY31vqLu5QSo1OoWYovarXAK4EHkr6w9goGzwnD3maEf3S
ArtKj2GuHtkvNrXarh0Yx1YPxDOZLqaoSagK00dp0PeVgThwoPpYz2djCQzuEGrWfu5SQsNA1s1N
tbcj+3yZ4Uxh/Mlp9KOMsyUHZ80dsm2hItTQ7DGRjmMGoQVzS2Ds0DGfZh+v30zIyKhAUM+m4QHp
OklianLBkNGNQ/ItgCShPPXLHRyGS5z0R6iNsKUQLCoYesNqq7Tc06DHysHYYo1BOErKjHHTkxlh
teZmUK5H8VzV11MdUb+q94Br9z7CvLQBT4adk599qLuPcJVsyvEIBp3QHQ8BU7Ue+hAkgzi0YUhf
1Xcu06rZBAotuUFcdXX6OFpfrNCGthB/VXQUsjH1si+K5yQtbrD471lZ1sCJ8m3ik2/Eh2tIFx3n
oavurQYRnsabd7MyG9xikpc6rJupMclzdsDGW3uCR7eYIZqVcDZCceBCsdDUeXMQnKHVwD4rZXPS
6+ZSVNNVI4Z9mjR3FrdbAFEB6+p8Xs76dbMIPu3ehhwET6CK4zP6+5/Sybpl5J1uFYu34Dto7TI2
7FiF4Ko69bHI1Y+tk0rcgCoExtYixqXirSy7sGLR0SyGvaNAMSkGzh56rsYrOSD+r5ViAkJQ5Cve
GKb/vPBqFe1KEDnQXSwc74mAA0S/NrCN05LwqWGAjTFPl0sflCzalO3PV9T6wKu/xpeWnI3Ksl4W
ctpQNsTAUrX3KVG2CWI0tWs3loB0RVxLuEiq98skkFMO3ObCIM4Eb0duymttju6LQb/D3upV43Dm
Y5Bm2cg+WYEBc7vFzEorIcZEZXgD2ueErjQBiNtUAheA4TGuJISXViIMt/R71Ykx9LPxlul5HLWH
iahVR5uOmLqJDDPPEkaF0WKXFERP9SH9ccobu0YYPRbb3DEXoyXKZoyPul7tW3QGOqn2qw5jY5rZ
e2F9DPBjaaOzzkLQ6g4aCKXtDk6oeHMf35pzu0kHfKOQ5oP4UHCdV1UkryDQHZUBVbMkpI8Ymcle
EgtOMQ4TUqEBzXTLzOu2px0d4c/god4kYXhlUeeVZfeQV3KXE5MMKRBxxrUladCgR1L0kakjJw7c
r81nayYjHEnc1gY1g1Bqj9SJj4UgK8FDYpRsNzwtJt3CJn624o96bJx3RLnHdsN6J7a9qeDrVKh5
elcBBqAO9O4bY+fwTJpkPOsF+e9gu1iQhrNMKpfg6+uVWQNFws1tTFhdcRqXD0xn7oucDylE9GsU
Oy3YRy1/Ub/PM57+B6QmO/CFWN5BwejTRRl7jeKAF0UYLwo6UEkk72Yr+5gKwoT8Yuf4Co3N+dMk
92bHr+dT8ZqhQZHVknISw/NvGfEWR3+xmhitV5ofHfumgNjfGNqqV58Xo32hSFfXaEVW7WZChJIB
eVDQVc2sNJ1q7BsaT0271qpnxyg+6bp9XvvljT6WnyKl2KmDcoPwdrvVedxDfznJ13xOyMNY/qwN
TLrNcoXVsMOEUmwHDWPwhP+4K3aom714wJjc34ZW+mDkrBXYwD+ZtXGedPHtklBOhDH3/XmEW0hj
5ZaWRgKksWaysFo+oUDPPi3/bsz52TiRKmUXOGdF9CXFiW1iBBYGTltis9EXbJBrf5IFgrQlYJhp
Tif3mj56dGbYLHlYjfkUEwXNDD+FAp3i62q7DrqLD87KLPZxod8NXXBcljF8DyiG7UslMq91HxeR
AFaPwDXQwqdBUZ6LznCpM0gPYGlYvM+2GL2Qiwxkk6N3TAzGHG7zBypud/FqT4tWYNwXqfaSAqEt
au0mmHt2Y8LOg/Zaj83N4voniuyssE58Dk9Mkdwql3fFxNUIkYNyMUU7ANiqD3n7eWkwsDmw9ONy
lOQPfU0i6DBBsW9iPmYbt0YFf2Q3BrQzm/G+ANuRkdo6qc3GaKpdah4DyJNNmz0o4bXwu71RhASX
j8CDbChG0TNTU88fRtz6Ie5CTMyImpZYLlaz1q1Q48JEgCkicQZpSU1fAeOaV5aI9ENARRs7D/CD
Oequ1aiwRFI/wdX5CipUVbV0E0vrnkJJIOhnympDzBTSwpJ6DSDX8czOPuFB4Rnu5s9NRtzTlLEy
5iiJA99eDTJSMQAAu03kKS7g65Y9gNw2Ayw38hDU8mMwKU95pT+3WQQdeNSUvaVnV2On7gr1zgZK
U5jWY2TxD3ELlG/SMadCPTsgIW4wOtXYQmZikBT2GHionoiTxgtrVtxu6l8CR6MBW2+Tbm53Q9O6
P6mk3x9jyCOy0HDaho7OE8nc93U09JdYD+qmXjNl/pLl7UYERNm3wVGO5ubHL7Uc6r47g/NStob4
mCO/rULl+f6lfFyVSuLn9bqpn9kCCJo3105R4p1J3SAsfnJAo/35/asB5EbCyhHBVhkeiXdHzNAa
7bls+2rtjKRINsjFC3PVqipp3yTNiq0M/J+cnpEy/PAVl3f05kS4KItEFDAaQTt2Po0CkiTD0kTd
iDj7yS8n/nL8e/3taGTQPGHG9j7nPCyA0Y+gkdaFpl1M1jyubVP1RH2pYz3LEvO+IIdPK/RNUjfu
kNunDllAX201e7zr78rA3CqR6k1kxois2wYi9upB/8nnTTP5r9eDYmDpGmuWusg9314Py2mY/+Jf
XjvdAxEtKC3ETy7DX+6o5SowFKRFxP+QN3//Cp3K9KIMSTBMo/lS6N2iS0c5eDvMn6ObX7x5l5ei
Y7EcOlXs9O+O+0qg5ZiWumpNOGpByqJvuIl2n9ZMbfzxW+PxHxXJf2nDfP9a713OdNBwIg9ttbZj
kigZzc/qtOshYv34V/q7l0H1jQjHhLbOg/n91Zukb8GQeu3Jti6f7Abvi2sk6U9e5m9uAzpvjmCd
YebKQvP9yyRqGKZMqSoYFqlXMBpj6/V+/Ju8tu++W1oY5zI4ZpwADx3N+rtHT+unHN8FN4Ihrafa
7z2axeuS+lpxVoqS7pIwAhiHS6pMvZpcHcy9jyGcqf/U2zAlMqNFerjw/t/e8arTQX8lDYXDfHiq
snQzzwjw/CuFqHJVb5+yutiTaH6I0xdoYkdnao7d+LOH4m8WPjROpAHQU33tdn7/JgSA8FYwmlw7
oXY7T3itlBGQM+a4rx1GT//8x7+0/jfL3nev9+7aN5kFTWY5LapwgBY/IcmaL3ReSKLNMewVj1pk
3E9NdBqM7KzgCtRRRXYvCE9r2tHfVCxrF5JPrYpsreDetMNxF/YOnl2xGYJpZ6aqZ7XDjdFPu6nW
7sgrumeA7EJkBuyNFc+P8qss9R+sqVjsNZ42Vr++sjP10h1T6KZGj/vd51pGNVJhxNEwASRJN+ui
2esTzIT8Z7vx3z4rb15oudZvthBbD5RhMHkha8zWA36aiILnx5/XOy3c0tVdJO4mOzHyB/u1Nfvm
JXxyJZOIPNF1yDER69a5D6qS1MMDvRlmXfPHTL+b0uBn/Ure+PsH1FSXlQvJrQXm7vtfrDCNgJjc
mvKrfQFNq2X/mVXm7Qu8W58NrVZ1mK6vLwBNtyMO88fX7R17guY4F+7NK5jvOo42vxS9U14BveKx
J4C9z/Gj2EoJ6koUZ2Yw3waooMJEgRc8ap5pnUniGCrlufKNc5nLeFWr020zTR/H2cVW0ozY9gyV
pAhtl1hbu5iufvyWNXvZAN9fdpwIKhfdQFtjvlviRWk0piJD3jOWZq1uCCQrZ1iVAPgXwuJELJSX
z5JulMYxTdXvlKKwPAW5/wq7gKKlux58Kb6JM8Z9bi4MYl6BssNm0cPrNumva5JGZBR/ns0iWplD
dMxC61QLdW0kpFRy5Jyccrs8zYQHXKLIuWh0/TzQhausZFTVtJuwQM9I3gbw9mWqXrc1f1/m+87B
zwiVapTGudMoZ/NEG6qmUVhhybdPOeBzH8tj7s8ep79tzWJr2Ji1i3y9/DiDMD8RYH1Vxntfs84N
xSFiXL009IIoPPV2WZFn3lqbGIDUnVMmrZMGcLCujHtDkfcZ60hLohiUt2kH7VZaZya5XKSAnXQl
32tpua0Q+gX8mE4Kkm1xnSvaRVtwIzSEqlvlGffjtR/K85gsL+SPa8PiJFPUj2mm3to5cQCTvdWM
+NS2safy9Vp90bHIEvqzLZazbnuFoGSxObhWoDFlTbzKqp/qbPY6M904/PIzgfAyGXdtNl22BLlA
j4G+99in4xU83HNi2z8SU/ngB8VX0ic+WpxvV1lP/7gz52wV5sOTTQjx2JCjQmIxBkxQkt5QK5ci
o59kNI5bKpg2wHgC8o1bcg6bL3rNGKuiSOBRQN7aFOdJbJ/RJHuBqgygLt/lSYFuKFojYLnoZARU
un2EWk0jnh/aFry3EoNodmxoO7XMy/KIg12yoL/aKfzsdAExSo8T6Q9DRyaAakL7LkmgMJvkEHZF
v8s64MfTcA8P9IudAKhNgaG9Pji/pPv7qdfqf1I4Ek6+N0vLX+yG26f56V83bR2V3w1/l2/6JjnR
JQJwPIF4CNFaU4SxsX2TnPAVodkMqRbdNblEbwXg2gcDhaCB71DTsB6rrNl/Sv4W/5TjLPWchk31
l/wW2l/SkagJEZrwFvi/5dD0bl+Fl2swpgs6t+LYh6fXLNYmHq216HUJ6d1PV+i/AO0BgAgT2AHW
WAlaQ2hcJ0HqeehqVZlvaGIzztjqIB5ia3ieRzKty8aZH/25Gi5MEXl6ACcZMbmn1nDg/fDMqBaU
5KfKLGrAOOltmgXnZebXbhuiNm9agzZMWu4D+0aZ1XvdUDZFVV7COz+FlXFb9KSrCIgYEnDAYtUq
XOK6yd4DaZv4IHjaetwhtlYPyaA9mh1Y9SrYdz2kBJ8JT8Ca7ePaBd4wQkopzbVpNMHFHBhnTTTT
jch1fkRmjGtScxgyiOKlS5AqEuhoLg5tIrlNrXzyyTMxkkInqA1gkE/bvlIz5zj65d7hocx08dDV
wEgaNPP06uM6fqTmFuQJRbNxIiMpXE8NdvaWdF7HbryAWKCE3BE/W2dkC/nZdGiK8Twg6EZSQfbl
WQv3odJp6ZmuNdTPuq5skV8T4WHcEHEV0vO1ujvTGeZdYIT4sGebGE4ChjRy4lq7m0kpmsmnE7Xl
yhp6V1d1PqCScgMd6mKw+k4wnfGVbRQDvV5VBsT7sddW5myq5bdD8H/tUvKP1pLlZT4XJaOZIGyb
P5TLywP63b94r0y5q+5LPV1/abq0/d2dtPzN/+gXfyPT/Uwjsjw8/6xP29dP3ytElr/+bZHAeqX/
f8rOazlyJNuyXwQzwKFfQ+ugFvkCS4p0aMAhHfj6u4Ld17q7embK5iWMGcmsCoKAu59z9l7bojRC
wvtjvPqXS8QBb+ewONxcGg6qXMHx8H91aSEeT44waESovU1hs7L8SyKCVYGhdWhCpLs5SP5/JCI/
A/v/OCvh+bqtN0S83T7BX2XBs3aJL+UUB7gzua86AcxHS7Zl0mBoXXTfvR2SuNn0Zze+eZZ0qlaz
LeplEvhkHgzjuYUMRSO2JO9RVYCzMIx0YMI4VoLUNU6OR1+/JAMEfIbxYQ7Nk1lbML7xgKCGCFf+
mI2LssmTf9yB/9duws2q/Z+HQMTUt8YbdjiTqjD8i/YlhzeVZQXQjNCBM2DHor0SrBGvuzxqeALH
ftf1nAfon8xHl07kWVaw2yeTgHCH7qlGc3egSMuWtJzROcSxdYSrx3YRcURk9136CaOMEZECoYrQ
1N04nDfCVmRFgAMheEMsb7qSfYArdE/iKBPNYlUaurlrj3EHxmw5g8ZP+sBeAOYiLQddr72IgjH9
myth/deVwFJk2Y6w6AfS9PD/0hPsgKpUPVd9RSOYQAOv6s92hT8XXt946OyM2FK7rpdBqpur4wf7
0jsWPb+ZOZjPZuERulrbyGVzPWwS5Ltrs8Zg17W2/zc12n+rO1DHU8OHNh+Y9sxfDUuDmvw4LCNr
FYbnNqs+LcCL68prhx1upa3VexvX5er7hky2vah56+hm6jKmDCyEmPh4BSCLCc1130ZE14z6kGjv
EHtdfJzCYidsKLJdjxLdsOprMrjvbU6r2h3KJ+A2F30DJS88Spuv8EZn8sP5mN/4RfbN0hv7ydaL
w35vWJFiZGkjZwiksfSC/G96C/+HNidtYs9k674xCHznL1Vd0hCcyE0kKBvHCxnh/pOj0xNyfdTM
qj+I9kUFHV7gxqs3Us5cB/B6q9hlRmLY8aXXMZ6ZKd8rkp1r+UQm+XQObcLfyvIB7+X3v610d/9Y
K/5dPmXd+gD/sYSgaEVkdutG4jYLQ5a+fy/f3c4qOoBEFkQe0azKLqqgGFPlzGaLpCnrqq0d2fgm
K+MaB+Qji4Edy20qoHllXFzS0H0TcWkcA2nbf9PnF389A1G/IqOjw28LVFeB+Os9VaP87IKE7oX2
DWet6+JlALCESJxZD1z+O4+IiTKNi50KsmZRpkO697XznPHRzskoyBOqc7nTQwht3Kgrhm3pxhNF
dWnFtKqTuX8NZiLORzcg4xrYMGx+BpvleMPB0BJzZu+ENso6CuiztE7aM1cyXM+1FWydcBi3kuS8
I26JKVQnxzCxLrjUgKWu3hhOP8A3ri7W1K4w7lpHOwWz7c59ck9L9o81eOLZM709UNWdI20HcjO6
o57IKfKF4R2VEqhoeC36TN9L7vj9WLuEoiBxJWfhrhqz97zoqnsU9eRt6RbBTB08dAUQazOzfo9d
AjhJwWaeTL/c5HnyB6UUISxWVayGLDaJ0xnRwg8JsMc2PxgIopZhFyZvXp2REBQaG99O9G3YL7Zx
7d8XOq7XsTkqDB/DeJNd2cuKyF4p6+GxHVARpPseaNo+nopuS1LTsg9CfW+B7SGvqWF6RhTFQjcd
UYX0XICJCbh6NiwlK3V30U0k8vNV77QHQET+HdYwMj+GtQUxda90LLBlwNgZJnImyVrMDHCJekAd
5KMI6fXdoMOl6bf5KTGi7hXCkVojrYgugBenvtiQ3yE2gVSQvwPEKAicyi33dL/QlXBOtHlQg8n2
OPaI78beSA7jAHQ7nwVhytxDv6XrkwhFYGCXFf0aG8JPLogwdzZWDH4tZvfqJmJXlH7w1mgHPYa0
n10X/9hsNL9Eqs0Vss1yNfRGcQjy7FrEgUL7fZPMNLLePMaRUZ1cI2KFDsWxs0jbS3AVCpVCc+zR
Kon2UTi9/S4TbDIErh9KJggLN2jyg1UZ1O8eH73w4MOH0PUfvQT102igsxq7ID64U+8Qb0N0n5D9
HtfJPoqH/C1ClcWsxWoX0Jr9FWl8w2MdlvO2Fp2xREfarIag8dZtlprXm1X27IEsi9z+fuQuOoGx
E/fVULrnWTHmJa1kEKP5giu1JB0ajFosHg23cjzCiu5NJdxrV1J+q+xDRF8Ew9BgvT3Ywu36bdyh
G88te9qq0UqW4SiqXWS23sEepY1XJ0N8EYm/W2L+eyjlITpEZ4t112Ew85duU+aSGxeTH7FCdcg9
3yTRpfK6BxAQizLX1hNaRiQ7fXBoQ9jVTVACxCum15SE5X3JfbetlbhF/SXw/uk9tGm1CJK8PYRe
/pTUeLBiPcm/2Wr/a1mkMIWR7FNiYkK2OCn955pdTrMZgQkDTidOU2T6pHB1aF4zZx/0ej5UAelG
tk+sm63vIV8QiTbc5zEy1Vmb5gZrL0Ld6s7xoWcCZy2AhrM+1uF0agG7hwO4T79jcFxO7d9tjn/d
bW6fnD4u4APQJT4zqf/85HUTxfJ2gICx2IMAaOS+cFOxjmLxwAXWNF/sdBU2qALbGVQ8a1PCTWRF
K9WNmymZ/IUztYSxxhRGc+DLYzqJZ21Pt6xsu9h2yfSSoGreGrEZ7wyh1XoaHPhrhVr/v/dNrvft
s/77zolt3IeFEHA0M2HD/nVzcmy7ccxYVmu0/y7SvXElqsZ5pd2XPRE988MzJLmdbr+cjZeYImPn
qvapdLV41JLaOG7xhEVufRgjsZ9V+w2CFA9qnu+zAHzXWLrVyo8kPpACD5fXAxtFCEg88WjXy0yx
UJq9XNnldEoBtV7AEmzbhPSvyiLbErrJtcn0aoB5t+jmoTgYcnzsvOGc2lO8qp1pWg0xz70VvVQ2
da0VlOjO0uqgxxJRXsudoG2gDuHQ3gWRubSmGvXRnGRnri1bZZGoU5T4vKfeZVCYJN2V/rmff6eR
iyhiVKI9dlkQHVq9HgCc8U9E4hy4NezDaEeYE1t5cKIxpuX8vy9hUIQ0FsTq5y2rx6qBnPl2KE8P
rcnWpVsyf2HP22tCWoVNFj1agHbhEnEJZDZHeifwyaMVO8xJ+zFOQB27wveIxDC2edU3S7fv4705
6z0uXXH0B+e5Zg/ftXF3Gqqkolu652lxDlFkesvZ1LRnSZkjRCaHdiNgCcbWeBLxvV3p4JjofJkW
xJj19ViejbYoz/V8DOs4Pk+q0seOWNTYa75KKsJtHiOIVWGCeLbNWhw+lZMASCaTEoXi0uiD4Qxi
g36tXc9bP+AgMmf+RzrN9bk2CaB0jPQhc4dDqXMshB7iGLuy9JlBuruzpunX0MTug+F89jTCHaC5
99No5s9yDMjdw3sXlV69rQaIm6FoQR93P83pOUBXALSTu/w+0ihzylF5i1TC8YecUx7g9dYrP+Zu
jdpPq7F/M+R9z+xdnBTDnosaP4Cqro6NQr9bUZWBMDqZhfHVEnyxU7p2t02UfyP+cvkpjXrtxuLD
aycaHemMqhb1osV3LbIx3yp0MLuJtE+lJYhV3yYrNW7XaXhWOcK0KubYYanwAkpxII81J1Ct2Q6G
QCadJu2mTofnDtAmSJKt64DElJbzWCaAnB0LKXTsbpEu7Wu6UgvHKdSBqLeTFqqlkIztTS/7VyLd
OPg4YLbtEnSOnUItIkw0ddJfLENoAcriKektbxtW3mNGePmyzht/3Q9Vf8+jgRdXogpUkAZS71gh
Cj3KYbrt5JiH0r4n88Z8jgICXbLY6Y6jG9lLdwCVOLmbrFN6N5ISFc1pfwj6iZ1I+ovS8pIN91gV
CYexJEl0uukJ7lPzfTTv/AZBkOsm2ckcagcN6wwEOMgI6ZVyJ7V6inWabSQ5fG0QE+0F3TrrI3Qd
Okz0ITQrG2EUkq2m8tP9YK1YWe8HK+sO1ojaJx3rX03XH8tJfJY94l+CQ9Wdn88D2zVQ7LaZpzNL
GMErfWitY8/pqdV4Afn5J+vcz4FqcMlM9ZewUZNT8phsj8nvLDDaEi0RTwdlL/8vsSnU1J84Vb7V
Gg0f3hGWzDHG1dJXtyRBPKOTgT/UuBk8/UB9VXk5E8ep54sl836XZyKC6EQ4E7FwTHm6Kt4BiicV
JBrs58jX6TJpCQrT8K7JYAKLDUM5VwfyiBjpNa2ZrHo1/vFByTMcoMVWGiJAYId8cKqt7VST9pUQ
uAbZihIadwcl8E4Yc3NndMrezINOV1kSbXJVhZex4JKnOr8XN62mlMULi5C490W7n4381amK4tpz
4FpNZeWtko5Qv6jvipM3ZfmqaRVxcInLlkx092b2lXHtxpWqnfoJja73lKb91SCA/MCp4JCZSGK9
stDn1oXgrECJt377ECWz2jcdnYkwQYDXt2WMSgK2agcaugfBTFSWuxw9QzzEj+agHqF91QeRWECt
y+HZRWv2UNftb7OT9guf962ZkufCckY857258EtKkDyK8g3YiISEc+y1w+wUaN6nCAIpLnFV1ebD
AHv/IYfunJJfV4CX3iGYnJDiH4QS8ljXhjz+fCVqKD+qcHEGWpl9CpreJpqar27Cdv5TwZ4z5W96
osB3DIxE3OhZepom/V409bQd3aqjNmMOsCRJNUHOaMu6uco079fuiM8my3vzHBaOeVY9nuAoT9Zh
bwUrzgpYS1hMUIzygx2EkMaODEV/6e4aUk73ti0e3V65AJqF3Dlj/zF1vnWWx9a0Z6L4siYnvzLO
z2SO5ftY89CDDjnOMymxMgvCPSyPfddG92PrylUr2yvU/aUypdp2uRud4AL/80XPeXT6eS/raDbj
+LjFCxItmGYZ3ndzYPHJYJIbWt2J0G5Qnm8Dw0hfYgVWKRpMTs8DwtO+mP0LycK57O+TsaH9IrR1
SPLp9u9LdUd9RnDraBF+iP1mmxaRf8Khmq90hExXNy6aTY2/EbVigWC1Gc6eqN8Gk6AICzT/OtST
sxhrYsdoh/WXtp3OfupO596Njkk7tqd0+qijwdpX9jwsTCyqLMWGBF2dP3qsRX4ZFWdZpnrNiAw8
sslq7+AkAWvsaML5nkHSzFfLaoY7xY5jSgS1bnQDz7fq3CDplVPubAs8tIiY246SeAbqOh5sb3Yu
rev8wvOZnuPesvYzw5MbhJF9TNvm1nPA0kEHDXZxO+eLMUyqiwiMXYmU8TOTdDHN3n2AK5IRuRV8
NhJ3G6PMB5pv484boM6EBFEumNOQFuRAnCsb47c/DE9R0sgvwGwOXRon8dRb15MsmERKbAuH42ri
6huQQZJyI9N5n8ZAZqbpoQIHvqSKg4pQZ/MFQble6Napd9qV3gI4rvgCLuBlUfLOtkrbUxV7RFvz
oojt15Qz0WPk5lfQJ3txMzz5Pr99f8qnJ2dyvq14YkUaxZ+5H5wjoX6UEtwmTrzza9bdxBz9ndZf
wvPnZVKaA5Mis90CP/YNO9iFBHd7lZ/swslHA23l8lxe66b9Y5AGmU6IUTGdSMmYiXCsB4ZT6W7S
Y7FqIcFE0RQvDDwIu7bO/OVYP9sxRN+odTdkY06PVuOwHzv5vAWcHLBKSWisbHnXUvQXCAKIZGuR
760yWjqJRkg2Jg+SO33B8u7dlVHrbGOOeiptos2QDs6ZvuabCd4ICWs6fTputaH4ZjxfVszca8JV
ta9eQx5R0q3eBt8zlzza0b2lh1WWo4vQIALuWx1SaBd4dIowVbCJ9LRE828dOk7hgIGO+eTJr95F
5VzF1h+QNPeOq+Q7GYIMa/xxQCM/v5XCwx6u63A/mUznpwyvS1yipqWRwJAaOed3g1jBaalO0sE+
mLp97nqve5tZiyExDCQ4uWnKWaHw9wXC2vPMD7YWGadPr8PgYI/mic2o2Y+0LPaWDqCWZdRHA26b
5Yw35ToxWVo3KgkekoB04NlFxZQZsG/DvEl/O1700NQYEHq8J48O3oKqpcmHo+AU+pC6F0R57RM5
jJ+obz8NN/b3Qx1iBC3hgpPuVT9LU+Yrx0tdEgp9h5Knmi++l9nbrM6co+fVDzkCp40DaHgvpRpP
isM75qSkwV5lADZ2XchsI9Mtfxblqg5oOrkd5r0aqBLrXJi/OUFSE1HfWb+w2r6nTo89UNrnuZDy
T07dEk4bAlZvyhD7pYIhSe5WsPeyGXOrzvsVblrrT2Anx0r45aoKZXQ2evfJr3L3d9wN+GkSrSlX
aOdNCe6JIWTTdzJJ2yibQAFXNK6sPtKPiMOGlWGYPoh8n8ahXZV3xHHnm1pO1sVok5trMCYuFuDG
DQmS7pSRGsfUpIBgxOKArPDKQ5ZIcz/6HPesyVnnBAWvURaa+JimlpBgpNh+R+K1Qx8qxVux8lt/
ugUOmKsiqfQqi4N6aXU95rC6FvgRupzWz/TC2ZADsf1kkTG6G3o5n0zOOnDZGabigYxOCUYDkpKt
hSk6wABz0A/bIk2/WV3K1RRm0zIvE703k+p7zAFdBiRjLOdERUubOfmyjdqYU0xxHQKr2/opo45G
TixrKdLRW7JY19t61YZhd3GlbDEW9t2qjnAmeX35GfLjbGSk7GXd1ITslH64rrSvl9Zw6ekB3RfZ
USC+uSNKz1/KRGKQcsGZiNkv14ZtnsrpJoHOFOZk4fxqaiifgTAeB02uxb9eqDYn7Pt2tvjXe60/
cmD022GtOk0aRur/88W/fTUARqGWNsWmVtI8mXejjOxTdfvOn69+XnxR8m/8djyRlur5Uq1F25Ap
GSgemMJU9unnRQV0Eo05Onipekz4rKuxFq+Ve9PvqMoWJ3y2/3zxIoMZkuMeZlIZTm1QZMh8MJ1l
eKF707CxWRKfVIaB2vcCqdHPS5yHL+k4b8zaKzdIc4LTz4scCuKQLGRvVpk1R9Oqjl4m/F2nkvkk
Itx+DTxuEuAw8xUJ3AXtX6MoZdGf5W26/vM6zgWdZOy1G9EBcis7tzi0pN4bFWFRggfwQPGaL+I2
YNk2qJNKs7slLgX3oopp4xnDHemt6GJcef35Uzyo8c4rOeHT+FWbn/cQ6mqCXfjdG5MRXlja6ksV
7+soh50aZCq6hLf3+fXjAqUfim+iWE3S8c7KSb2zOTYVLtOSZNeUkWOXNifXrOJrSZX2HPrjYeqm
6Y7mSfFc2NXveLL888/fpT67pGW57fHnL6MQ2pxLYb3POUEeVA4gLQzICc7DZlk4OF48cgeuPy+5
Gqm1GwYgOeMqSg2+zRs7ULYZhLXWf28as7+OqdFff77qRbFpibNjTELzh5PgmC6JjKkpPT2gQU4Z
3JtZ4N9HnvVsTzo8hjznwujqCySQbOnFVrrXY10e/IrA60Z7HOjAXe6CgdaX2ec4VErzsdXKWtlW
IS6kB/f7GhTUbq6L/K60LeZkHFferM649wd3/GOinmAgbX4ajJCIiwrkUwsibkOMRnMS+NeO9HHb
pRybx0r57rsRXt0Yil2DFWhrK9jzo7CASaeVi0kJH31bfUUcrDsePzl0wN69IcWYfRsycqSJACuu
DOGrTTZNXwbtpI2fV/qaJ/k3m0az7EdpQs/T8fEfL8oHTxUSuXPE2Rw1hXuAxdlvFI+53w+wCeay
XTeuWJrZlF708EX+TXNmBip2QofroCaB3Aav/Zr5kYONF2Vcrx356uX1YfKr6gFvt3gSebL8+S49
x+G28/pn36zMpe/Phxw33taaGAZmebynR58twukYWuN4ZpabX7JKECzZmNfKmG4/GudlDxx/gjEQ
s3SXzsEWk6p1X9DsJ0oV95yM+v7w894//uInaS5s+dDlm9eAI4JDuJ9NTL5eRnrvcE17Ua5bp3lE
EnFKbybTNsxeDc0cqEyYXbtFIjdxpw8FNLp6nO2PYu5evCLCj0k/kGQJszT3cUuvSpJ/IJTNgaKs
NjQYBZ2btloNlnlwwOZZtC/2oBLH6KFwknZZyvChLsfnjnWZuUflbWNNpV0LWDHzhtNRtoqrEsSJ
n343Y/rWpjVZq2lzIDEjJ137Qkf34jgk7tAFxItXpR+1BfYpCTw4w9wKTkPIAgiqF1cnycZoTLh3
JaMhx/VIp7Gl3nquIAK58bZOnsJuiopLZHKOir9al9QvWorf4cCAFosP8ZIIa7LS2okhffezYBHw
FJMo0uyx7r3pXnqrUk7wAtwhWdR0OTc5uAy6d+2ZKOY/Vt1R4QxQaALi4Aha0eu6aN9LL95hoV34
UXiJSvvdyuTZVdNwSV24z9E+1Nr4stvghsNYecPkf5AatUwtIol9J+r2nlt+xLFv4KCkajGZo9Uz
UR8TJ46wrJYcIG/54ZFYzXWVXp2WGwAl0+sYp8XTOCTfhDc9hnQIf6cz8DXle5AAHOJfXDaE2ZHJ
lQlksWbiMKy80VWXidptMtlntOnT6w28dtUSb7XKO8faYtxNj8bkWlu3sMiymisSl6o43dLi0+su
nu8LWASE9jWXUhXtgZkCnUyfySBhrEvS1DsXdHVJzbmYR9LCy+nDkg0eVNARQAq2YSNxVkdKrj09
QedlklncelzB/pa/AVhH27SfccyydBFUH7sMaq2KdKejjCP5GJUKfld/Aq2RXcKm35Yz7SIAcHPh
FFdR36HJ3GG5UYscCwS17i+zACrS+q+0h15HlwRY3/5yyvw+s/u99ox3D63HIqrCG96Mna5yVtBd
3+LC/+yMDL+djk8JWEx/sE6N9N6bYTDORmyzu01rVVbuoh6SbZ4Nn0mPXARVDdkw2bLK7ZPJjM8d
24h+87SZ0wRpWZ6qxeD34aKhFAsGHMWd99IVGYdIJoADka9lmfyJrebL0GbNJ2GnyR35ScOt95ml
D8CSyUm+ElIWLqCIn41s3kdTscFz8LtIUjYdlFxA9Pp91XdQkrW9NisuWQew3La7w4h9B7SBfvMK
Qlvo6Jzz2Ee5jY1/UXbYCeh/PALxe0EcvySE6N2xQk4CIAUEqr3OeUmc9tIaY7oIZfMRVIRjMEG7
H3xrwx1E9oVcJgbbb+6T1T2a8kGM4qGi+GQYViBhjbpnqAFnYyCdKIy2lRKPOWnHpp0g/NbX2E31
ImZzkn7q7Ue7Ohs4XxczwWOqr37zMND526SQWCI/3MkhOOBS2N6cHd1EQzrtzZhYTbHxW5RuRjld
bMeEESdmssWL5hdKkwcaYUnlXOqAA3TeSzq3770pHqiqSJBKvJeauC5CmPrFSB+YhBWn5+AcQwSx
0pM7xke/9OetiRl5mdljuytr/zMN/XtXMWbNPQlRCp4cZAMUUclr7w6/ert+T7PymhdE05rMcfXU
PtWRw6aFR0SGWxf9ObXi/DXMJqLkgVBlnUnrvjMg/jlVDSD+MTBs8t4QHFLNIsfsTetPD/RL+/eV
J12OH8jq6ahC38Vnbi7anqyI0m1OksRA9hNunYhAlzUV16OgHklb8pILT+IFlRnJpW3y0miulO38
RqNsrU0zhWY6EWYXZwMYK/ZdgDxADby3JJu9Lf2xLdpkvNPaPBUFVKpFSLxvPi+GqMfo2SrElO2I
ptSTRzcoHlz07PSPOQHWHS1RN/6ulQNKpCD/p1LhI6HUdXKMcAeBVbQPA9spSiPSrLCS6gTrIN0G
P3OeGB0BCUvmlS1JqAij8DVX6zgovYNW8qgk6vCo+QwMAB59N0aMIccNbES0j0VJmh7vYXwcoOX4
c0dxOm2SOLi45XMRW6ApDOM8w/IwouSVewPEYlGDlvV0sotitXPTDD1bZLEvlQsx1rh0vehk6BpP
l/udjbJf0ZVZjwS/4Yew5Nrn+EHLkLjRs1fMpElHPcrVwdzUPECrqRj/QBVDFjOmxyKbzp3VvwM6
MQN4Am73ZuAJoOVSLUepGPlKc+fE4j2WMHzY1+kt5eQlGgQc0dFhmQp5dtvSX4kwfQ0hTC5a+Y1R
+Rft+Prseli9AyLVHS3J3MbSnHQzYGcDdko80RHIo2fFGKZqvac5CV+yNrsgoFKLdhheBLiG0DOH
hZWlTyM4Y0/cYicH1CyZmz4rB1HMRBHT4KRb3nqiOeQnrV6b8mbNXtO5PZXkHVgCcpTmh4tyUd2a
Fxs+/sHz8OuH1EVs2M0tWXTg9Lkgf1XZxZIogkepCHKMyQG3ynJeYk1SOKYjrGU6OiobFhLI4HVv
mPkqUqTeznuBXORGTn6ISpQrhrlI2wyzIl1f9BjlHUCr95J2QXUj9TQOwADCr5PMZRA0r+ohOoIj
IUcpUxxUOtXfjcL5NOd0DwDiLrPovLnIO8D1cflkHa0NRzNwINs7Y24B12N8AvNNLxTLhs1uTLH+
Zs/tY5midWRqUNneRZH8sChqc58O3rT0aHctYrOlMkkbANVRtWGNbpexm324s/HlFHGDga5TmwH+
vOAgv5xTCn8LBJ/bgcYA6sMw5ai69mwKSH/oI2TlEpmuTfx/f8aiBhxsUCuHmffR0FWzLZtjFdOL
NGrNXR4fUcF9R4SQoKoWLSGJH6YnzsJSYoNsCeJdGfYIbtRrNeCcaDIv35PTODgIpvtYvjLCfMlG
+mzk0vzOtflqoVwiojfaUKTYS4MZsKMwbCM4y45FMAF6tuMrbndC+TwwRT+/V2l21xlP4JLxL5hv
p+A3kOh3fev0TtFXdivrrdQ4+1j+ETW7N7u/gUamNGi10NKffRgNrUfqq3VD4VgLi5NnlcRvZANf
R388JQmpsZN711n6LiR7cuF1VUq3SqpjoCdF7THzQP/rz/FQq6MGKLOpx/ppdJvfI4eujel2tuL4
1VvH6s1vM/9gmVKuBODupVNO/fEnY25o/X9+5XsGDlkv18um4t6CPxQdAYVGR9ouOuc4gqCAhJ+i
kAChwXIv3VrHqLUNdUhtoQ7DTXUK/IBWlGnndLuUdejbAIj47aufFxJXKQJAXxn2rgA3gKYbB/3Y
xM226+yHuDgLad/GY1ZzURXcwsmWyymI1C6rsuKWLn/IfeZ4wxC/JT0DC1l+GHNRb9rGih+KkXzG
VtHUddOn2cgyIC1kICC0B4HTYm+s5mE8gpgyl0o5pKwMRXdW35lPDgn63+qXGjoGhoZ5IjUzX5tT
wq3mN895OOlt5apH7FZ/gLQQ55nlzNxkQvYlLcu0raaTouW7q5Iv/Hn53RSQtTCghL5Jlbwt6e8H
sgjPzVSxmnT9s268a2R4r1F8kdJ5Y4hPpeFMr9w7J2F9Syt/zzLyYvuAI0d71um4MTwWMx9omtn8
CdKs49MPK5FXzFrYqvrA1ws6sNFtJwRWm6B+I/tr9H4n43AZHPucpdXvwfCfnZTDYidPPfNkr8FM
5uQ8tIiMmNcBfnGC4pMFatlV+k9d1T31zOQD9l16hXU7NNnGwo30naGtcg1hPrLSe69ojuCG9rr4
BkRxKPuHGdVwWYH2Kiluc3ObtPbBKINXnGav9W5oCBuVyBbmPE85Ga6HTL0QKMWpwL2rHDSrZSzo
cHKmQCrQfZcfwUjdzDb/x44jesCAP2v7OazJD+zSs/KBRCXhHWOqz9KoF9HN0NHXV/Acx1rEZ2z3
r3nkfvm+2oE32bV+/KdM5waJVfHQRfbaKJk+5DUqz6LUnwzZdm0VPXv9VHLM7DMYbJzI3OYutfR9
PpsXfokp3aHuaBjFccjeSbC9G0r6E6p97Uz73sUwUtFqnu8Avd3SMZABOhftjJu6Qok2h+z3RflR
caAni/w9so5erx45cpKJatJY4or9ycoC2lD0oqSCanW7HG3fvhjB+xgEHJcRKtjyd1LAmUjVyfXK
J1we5pNnJIzsoJjZzCO7G7fU4/jVflWGcdeMnDezwtgKnZFHHZwIBCDYgJTiBe7SJYMsl4W+e5W6
OZuJNS+ajrdLma9jTaBfGr+0U3et9Hs19OusbO9aggrA+vfPnZle0ZVsirDjEkbc+W7ePAVxtRWK
O0mhu0cmojZzEa5Uvp18Zj/NgFvFRk3mmNO40pJsUapiTJFvLUHXHGbkzIop0aN84fG7Q9Zy6Qr7
DtXAQ1DOH6kXojHyPnPsQcUtaLPuD1jhd0lsFbveUQsz0N3CoRSUtk+OJ09s4gbEkACRMLmnPU3T
Sd1npXnnCec7LIwPq3Ke2iJ5r0W0zvt5pw3rzel8Rb3VvZpGf/QddfDDjcjnSxW1D375P2ydR3Pq
wJqGf5GqlFphS85gwMZmo3JUTq2sXz+Pzr1Ts5kNZTgu2wek7q/fWB+nrqXQ+SaOg/NSbCE86ejE
rZKfMCXmL0f4iRuYkgGtfiaF+6Ir/m8BzELIUXcQ6zio/2waJzliZoStNM+MCnmO/PUnMS0nm1Qt
oflvQdEfosi69mryaIb3yFFOkGAIRAjSzQbz7hhQF2Ydver4QSVNMUaZPeE8N31yZ+BfW7Z8Sbps
18cc6kX/RXmjOmhvqG3/KhdkZ7SSTw+9v6GiM7Xi99BkJYH/88iuIZSoJsnKHNyals3xPZA145tH
1G9OjYyBsk/oqTIPgo8O9AsRAjfs9KptSIWgzZVUZM78Dq+aD2o/M9RIo2EGJFxApBad8zeAuI5G
1M9Tm9CY0b7TKhyzX6YBFe/EHNYdPRkBI2DjZBlZ2BSzoo5Bk2K8jZY0lp5FjVQRnjyTGoq8Zgmx
9GFeuuoeIf1Xn4pbN0VYuB7EbgiKH1g7OnqVBfKmkltYmbdW7M54C80ZKRI/bAj7iBHEvdbkFhGI
xMJgVMWHOrSHpEqINE63dmATu6Qu7Dh/1fRVHOqXcWiRb44HOjIXlc4gXDsbM1NnHmW1CrciJt9D
3YVEwWzLsV+rHFtjKzholLaaYUtAXfcMo+xixQgBXOLjamvr5c654DZcOguXtOShB2GPlOogCmXX
crxCKHhW0/BNz6tHzK+0tG7bD3Ku00kRWO62acyjM3bXjsOqhUF3MQqkakx21GDHxCXpEhK8wdFJ
7s+SOJ5Hlb/GPqxnAYALItddJYnlq8gIY3Rr1baxLXrhhTFLDXEMyYADm44GQnmIK1cA92h1yGcF
oi1Ksz+lPZxTKa6jLS5eScyXG6xqHfGBG1RPFJf3SvstMuMgcs4HTTBFjpX+9+hqZ6e8+84mzOTF
YU0TsXynMoxAJrLyyH54CVBdNW2/gZc6kRJ/tCXOAlRAGJOeRRt/Um/AwdoquPjAuX3H+rJ1VN/k
nDAZGubFpNWlxbmFbTW81Y7zkdtvWSG+HAJmwNDsGtneVhmqnd0qry7TmKdrJ1TPkIwY4QZSDaKc
yPrqbCny3A5TB0C+KLUpQ8t3FvTQH0loZ/PR3atvWW/N4N8Rn3vJm1aNb/l0CVNOSwgijS7IbuaG
w6cQ/A09ouWOhigWrIw36VWnhh2gyn8RVUj/Bn+bpuiLbGogKV3ojYFojJwNyQU4cIkx1Cxup8Fy
f+24veck7OspgaahOXDUYmoHCrpA0YMY4oNETBCc3Lx7I2std+03KWl2y0LGrbiftXl+L1sTXsF6
6xTAYVXhWnfXgSBMlGjvtmnvmW2h8DaurZv+cR8fBvnXW86xq5Pn6GGiyhpvEwqS6xtX/1L0Yh8E
Zg+PTmUuRgxSoPJoTpHVe9O22LuDVaymH0xLFrp9+oVFAOaQ128SOeNSCDYXYR/yiDI8ymoTc2oN
ad+EUewiRduhljwoZY/3M/JvsbM0FXch5WPo7Qs5CsHML6u30OqurGYzf/Au9tC19MUCFwxjvLWw
uisDn4Ce+deoVr/UUN3H/tJ1+NXALuRceynpbf0BHToUZzoTTpUstLauF+3G8G2U/dNCRXT62RqD
jR+dMi1iKg7Vh6kkwULXIEkNVqiGdFv0ccqHZ7+pnvOpGMUJVdRXUrOGY+PqyT3LJCc1tF/kcjXl
FA72oig5hp4WhMTnIwoi8rxHL3m3AwymAIRLv07OZWr8ZD1L1RCj4fD0/h4gVHKG3mBeEJDzagYN
0lWomsmsarw/ZRQ/fTAdCkflNrjNpgvzTxUlBEgWH1OYfPUkf/Vj6JM2EBQzgBMAgsRZdz6XZqiD
v1lh/We0w70uaMces9ZiKYivHaU8DKAAYHbz40/fVwVKB2Fi03WO+S4nuGtRj8WpcEui6xpJp2D+
SQc7GqTmx2mY2bQRXV2LuKVO4GUqblxrlL92yfxM6Tx/H0tNbP+lDfdjoa6DtP4eawIUx1iWs74m
ES5RrEXQFd/wenOZmegF3YROs1huUVhC88BDkAWSrTWj+KKfWyWZEu8fUgGj47+BO76fgzcSeoZE
KG2TtRY3h1wwkmF8jmdBmr0j4eOzIEPCMM9V6QBE0oGasY2KkdXAmQrWvAkPZiCIkvqopeM1zVC2
kuYIFs1QmzDkpbwpkE2EwrrgDE3trvFGrDpv/EJv9Rq49c4I5R7adE5KyzHCvDULCS+CgnwxZEop
ej2cVNeZBcI5tp79E43gen36GNEOeBKjfx0i/wOdhwQni6BVEDCpZfGnWtxghvqFOnXhW/VnTQey
p1evOlStEkeromW/qxHgccYfl7FIEA32U/5aRX9zUU9IAmyNGH5rSzLZpPqbHVZsy7V6YHlf9G57
1zvEjkbMZEuvOXw5AbvVBRfY2bJpl+sVj5b4Tl23xP1Z4T6W8BwqcZBzzqv70g72VJBeh8A9A7k8
m7Uy6i9uqXyD3v+Uafitq8na0c390LLbqLbF72Z/KmVG/nEFYmTXynuWxDs4XAL/SsENA/ya6qgr
86fVQz8GXvmkjwp+C+diPekkvEvQsyLUhbmRQfvZKBZJkG31yZaROuqHpYPZ20oCfBC9uKhsuYqU
33bAJdT1+8TkoqwK0m9omhfs461av+mpeOMIRabhFAg5Hpta3LmZX3L3dUj0n65kx0qS+gMgptea
TxcNwUyleAbB5vjrsW7xOXLqZdfi9pIsyqaYlTrkKhVhROLy1muT2cz0s28mXIIkzyBa310M3WOg
7m0cIk0ZZhRNv3cXYsPf2wTWiaz0D6pKV6bavng+7xhiC0BUdWmQzjfzIu11UE2SLtAmBfFFUcZv
0n9fy1G7NybeKE+9ldMyQU0EjEDO0OcWr+7o3mTSOqAG3asDNRVVPe5RQNa5TLJnRKqtQjONkvbP
ygj2iNoGfbhldbkzNCD7sv0KOPUbJmuTlrbnwbD3Q6jf7cRaWgGUOr9BoZyaPvlbiymJdy0jKTu+
pvATDrG6NUuhmwfPoLf/khLNTCtvTiVOLQyFUafniyzt+1BG76AHp9GQCyc8Qe4+vLQ44wu7VG75
KrC3qn6893L7E/nTX8Sxrxr8G5KaudVBNViG/4Vf5LVnyEDthxKyYqgmdqtfoMo69Er71JOU5Utr
dzGVqppHu0TQrijqq0DsGSDU9gOH6zFRu91v2Bm3JEF0GS+bcPyspivZNJkgdAl1hrSbEPLPQS+G
yX5AJBztZcYlUimgSZKrV3JLFhqZv6OJpEY/TuvwSA2NAswh0vjT9+Idlu2ZysFrlhc+H5WtbYbG
20UOEKIf7pVkjdksAKDG4GAF91h3u5nbEExQDpdW2DD0UySpLcQw602VGBXLBBcTBLrH6Vcs1Ve1
8r/D2COhWaQEN47dT2YYCBv8l6SJProah4LvJsosEeo2xempVtxBYY7RihijfWtWy2F00Lzo1Sm+
o/V9T6UNwB90r55KSk+y8fMGSYFzcB1coMOID8w6j9JEtdYtR8zerfveqI+8Ig9Z8XZpiYRY7Aph
XAahHsLK3/dhjduBrICi3odcMs246EmY7XCO1ZqNiZhoRj+YqvW2/dgsVbOce6XzXlfJqSWTpUgX
bjp8NOj7SV7FderYZz9u/lxJ4EmgIwHtbnadIizlSqNtDndxvlHgXfXIgtZPNDnLMTXa7fdQZn/k
3aFk9zguJz9qTEYFQ181d0cq4BymsqqafNwuUQspqL2dXCYFvtvD5ika05RL5gNrrDvPw5Kl0oDp
QmTdkd9sduvI56SbFOpPmdnnhDVaSU0KSacfa5bEA1rls1Oqduam9htegr0WUKWCkBdmPwnJ8So3
LjK3mROhWK9I7I5be6H0Yc6VUyO3JOFH9T+srsRzUD4F/jAlaB+UoP7ETftK2gNa3w+owrvNCD3o
ApNztENSstbgalL4cvpQn7am/KSKeHW8eF8FZDNDPaFLJz6WQsOSC1l3Vui51m6ncmvaSzcIL4Vp
vVpIFSaTPeG3Ax1yfQ9F1F+JRfw1G/dXXOn//dSyZOU1hVzkXfQQfnincVqbiHZn3leICIXyUQt2
HFPGp9Tp96Zonjka2E6lq8olwGEmjfIeQZS7nnaNzPqnHcbPUmpf+GgWmdbjgrdwEIqW3hRT3w4V
7gk/6r6aUt2labgGdXxomfqLerzCaB1fMNUw78NZa5b9UZsNsmiPeE7A1EwQ0uv+CUg2+9WysBeR
QILEpSqvhAiJtgHzSMyZUzqHuLeWLr7uuSgLJOs9AaUmEa5U7fWzuGxORWUReF/9Oaq8x4N3Gy2k
aULueqP9AwybAKToquTouuPoqjUEGigehy8tI8+2zdcIE7eDbb7SHQRL3P1lWvzXQQWp8tGrOLAC
pzsKGshEm9/Q9N9ypd5OySj8CA51BaED7htizaYGs4RPmQHPXmo/uplKy+wi3jM1uKo4N2YsCQSy
44LCpZxqLMJd+ttkI7Oa0bDe4WvwO+JRnFaUs5TkOTyYUDU+6qJeYY7ihV4JfxrUdbOxLT7r6W/1
IVH+vRpB5tr6JejafOFyNFeVpJyxhC5iQz4ShAJzViPUtaSH1glaSOLdKQCVJPBqMUHSw9OqlQWy
YT5dH6WWPVgHVZ+gU3q/QTXhmUqDy6syFHSFMclSuupv7Hx4w0HjzdHJQyh8aH5b7Yo/nLP+S7XI
Ag9OsdezGz0HFC8yewsxBlvSlpxLUEazuEp/h67U8CnLtZ63IN+M/QgJHbno20plHQ7ebbUyOcUQ
EFOm5B8rgXLyOwCsyE7RnanleTARnyhuT2pWohpbM+8AbInwMwl/WXORtEvMSe1idMxHL+Od4dm0
OsYmBJjdfWT6p54mSLLV1qFfSTlrvnLqk0mXbZqvJmQG3IQO2p1mj9R2lgBx39zGPpSyt/VLsRWx
0iylrL6a+N0s9Y1pArnGpkKIVGMd7R4IyK69z9LtD67kUJ0N50RLtnIQ16Cv9m6D1QOZBBP21oud
GEmHw5bTojqwAKvr9kXa5lNFSmL2LnSjbTdLjTC/GZEYNM71I78s1PutIn/Gng47wj3uhqcdu0h7
c0tCohVksq92AU8Vl61YilShUcFo1no3bUm5tmlEdpWxclfAO22rw3OuJB+1IW9qMP6FQV7NZJAi
8Pe31YiWKNB36WDS8Wm/Nr3xFL65gQha+q330cXyi7D4j8Ybz6qvEEU+l6oNUg46In02h0SOxixA
ljrHXbwcdBOePQrbbduUhwzkNxgGJi/yFqERxmVhuY/IZFtWlD5dogrAaOWfpW5/iDg+VGV9k4r3
nVrWyirEJiY3iZL0AI0UzHfRc/SYEOR5yW3VpvFbwmRmaGhZhEYlqYSJo8mK2wSv6NEPr03g1S9j
7fIXJc67c5ND9NtMgXAdQf1zY8yXnHTiRTtYVG2V9l9H2zpah00U+o9/32JhlwD9ZX12SjQl3qjN
q45LISKrPkzFHWqrqlwQopgiUqOlsYdYDrp6NW640v0GvshnJfJFJBByYoDGiMzxf3/uxnTTh0HH
70xasKO5BxBWr3Ulcp5K0TJe5mc3y86owfr50A6A/KnNGqmWjbKpAO+NQc0PTij/+6BNT3NNQJuP
+EQ8jVvPNegNBJMQxUE2iGLzPq1WLcecQyYQ9vgNMfFo3+LjvweGPn8OmOauR+jCM1jMSU8kPpHK
mSF/Bs1vg26DsQalBmjjOh4dsp4kSt5YKzVMonkyT1lxF/9eo/40Kmpx4ET5Jp0ynxdW0O50KjX2
gpt9P5pWu8Hn/59n/17696BO3/F/3/bvNXdqFRSS9Aon8sigmB7I2RyXkjxq9vX/fQ3815+MSP7h
/3sNi0k0lylVkbYnKHz1G8ROA/2CzeTk01rgODgf/uXfP5daJ/aBSnKCYijOPPSq6sR2JpeuTdeB
MoTV6d8D/HivzaqsQyFg0BPXYRNe1wmIX8tBArQ21plf9UzsTaOjQhKBMPL9LYMeGvnpQTVT0npU
5FLTM6VSvG3chni3p6cGO3HT8udFTRh0nP4CcnGwCIPZjP7RBok9Uj3836+a6at/T73UMRcusXfz
APmlv25gVnBPmUa21GQAZvXvud+25poNFFEF5QWRnju7RgyX0rAn3YxSm8vKZkP+z/NCrpjUonni
4y3VRjVW10LnF/j+lN6gjD61EcCOzWg5E/XkMLFx7N9H00MKB7g1iLwCGWtoc8v5E7w4hRAxQypv
QlNrt5GTLp2M2BbCYYqTHavNIeTvu+ojRFlpU2vyn6dSFifXKPaTuy3JNP0kLc++WJRygHstOg3G
JvIBOERFqG6gd9WZTBwC0z0CDMkAqmic5KH3/HFnqtkxL1x56JB7rIvMfrZOggkrMEd5+M+XrmWs
TNv390Phhqd67G4MLAmOJJ79eykKx/9+5To1GbIOZTK6XEdRaZzx7Bvnf19VZYk+ScdSXAKRaUli
70OttFdBk3SrQLX1RykAoBBHV8doejq0y1RQAV2HqjwxDGWzfy9nvRqv3TTJVnWbKSer67/zoCYx
TmnVdRzb6d1s43rLdo+MbXqqJJRy0pHEpuz0G7OxstewUaigCL+BeTjsEeHwajsfMNf27d8/I4ze
dGaW4hMmT7EzKm3FzKwWyvApdchQVS3HnZd17P5uwRtWj58oB02GR00/O5wSCU+J8I22zviZBXhO
6rqa9+EYn9rCVueOG9DhEI3QbLJjBfZcfz9SQX3B7LJvIxZKpwjira3U4gZopm4N3FGzzgjEbZge
LFT1Sp/dRj14gPpEq9jM4w0OFXpelcA6EGyOJJ4cW8Ynnuq6nI6ufEXOlY+wIw5XopCTCNT/04I8
3f57ZkQN1LnA9NnkCIYTzIlQd0G+7JPx6phOvqXOIN0bgURamKaohkaXVovm7ld6fTIY5k5alYWr
Rmqkhw5yiUnc2NoZGjXbN0K0Ih6LycC5Ks3IeaYmTHOBfXN7h8vF2nlab++M1jhWqdZsNVuSXIN9
9nT592U4BOTLTC/id26OvXFG5+Nvign40/h55TLV8lVDTuVRrXt5sbEMLIYYjyyg1sxI6+4D1W66
aYkER3bMU06+RxqgzNsA9rVrA3MlEuHMcezlnzE5TaiPrR8QN9Q2VaHdmUaMVZg544zbkMXNRGUd
j93wjFVIEBCQ6+h04vDv9YwjJfmdIt/5ll+9hKTEFFnmQWFo8uVfV4trdBAzRWLwSWvBl5pQqJDq
x46Ai10In3kh/ApfFY3tUcqgGsY6uCTtDwdVsTGGiKRYOpbo0EALdZdQdLZhAVhVflzvVZPR699D
jYJ2bzkxtyx5DBaT1dHqj745Dod/T9yskiyfRH4LGpdXw/Sj//184Y/63jW+MmGmeBun1zuQByZL
jyNtrO1co+/ORU3ElWpiatZhSAZ7AMMrnL+WvTNQqCVPSTpIVIcQaO6dxHNpqAGmnKNa9+eeX5JG
ZsKFSHy7BntB2vvpxkAe5ptRz6XvfuKw/ixNlIcIMwG91V8cFuks6XsKMPPi+5vaOpbzAUAxMek4
Z5SdW0N+7XriGYbwWAXFn5/qqBN78wNakmogbMnlr9V5T71/iekfmKXgOzO8hvwjGz3RFI8mhfdK
4mw7xgkjUWS+9YxTKHy+hhSwFXP6WVemGYhdTaoKy1UVX/AxXjIbYGvMLPI98pe0Ri0/GKxmqp/9
JHp6dQ2m3A7yemjvTqhlnM7KV82zfopyl0rvN2VmttPsyQbxHBCx5uI7s9xPBWnbbHDti9duDRdA
Xe0P2ehtRYXSPO1f0ZI8usb+CFXvmFj0N7XYCcKjFrnXsQpf2qRcsUFD+pTqt+sjbtMurKpWzFoq
ybqbObq8WKp3K90jUZuXAsINBXu6sDMnB9mJbxhAFmjHN3XM8VQEoNp2dFMnVKOPW4EMO3pPBiI7
a//LSkG2ko5hyyCjwHEBMXOcQYtaxzKv6s9CUILiFnszJlMm60EnIu/q1/XVjZRFk0vae+QnoSq7
jvqyWu02fp0/lHL80JsYULzq70J11zlRfCwLZ2lyZ5IVf+Msc25FendT7YRMEx/XuMyNdAVpc3bG
nVHLDeV6nI0rpLreMYQJEJmytGV2Gcv2YmpELYzRHnDqhLN9oVloVTH+S/81N96HZJ2UxsIf5F4r
vBdfL5AdRG+dHuwHPtkOfrsOSL5JHdYkJCbUPbxRxnUeE+3mobNB5pe85lZwDhtKsT0V/UUHcR0i
ap01o/vbM27Fg3JRh+y3BPxjmTj4dJeME7qVZYuoGQkZH4fPTEBu1H69EF2y94v47kfR1iUryR5d
wAZ1KZEaKEp9IeVwQxoVcnKYBNcAMo8NgthttTvmUSS3qUnpuZtjaWr1Z87uP8tb4cxadNq5Wt6S
M1gq3As+i1F/qh0XihojyeNC/KkxNcRjvSrxnwIPUJ4X23TIdjB+fj5rVdCnuqEWZqjctdn5qz4r
nnkZ9uxczsP3qgtK33Nh9Q9zGO+cVJLCOROo+KO72pWcqy87xdaF78GKGBwLMfz5VJizHJ8VX56S
Sx42b4Nst2FTnMJueG1an/Dj4ZGm2rMW5L1HXCUkp89U0b2Yacc5smtXXAp0cSE5tejadZWnbpPF
p3E+jHBQLAyVBJC6fTVEY8Bto3ePBJl0JCUt/IjzToE2WgNWByUGKtN8gaz2ZAlUfX5JyyAE1j1q
3HvnohIiywNXT4B3pW3B+nRaldRGf81UsEC71Be2C5LuZdWR7fVke1Lb6bgn1gVhJ/POKw6aCoty
zX0O4F0Jr2Ymx8rQrjFDdusCKxLPjl6SayqizGxgeZt1GctbwlzT+P4LVt4/u7B+nAiTIQRpKJGK
RUrxA7qrH32cHY7UiOiH+Guz8qA43U3ir8N6GYo6m9t0Li4gb8h28+yNrZUPZcjAtth/oJjqBvkZ
wK2SzU3BKky/I5VSQcytIV+LMbnFiQGewnkBs03QLXKdgVWFnMDn3dxaZwW9G65Lpxrgq6tliXlj
HMx1lfvbpI6/y9T25n1vAtGKW4A7dddzwPM8pVuEVfk0kuhhiVWWOe+U0aD1iXZJH/wmxtSaoAM2
TwiIZGQJyZXwlO+R8z8bJzh9Z8K3pFq8TK30oILopLHjrep3srw+qqr81TvLXDYIx+wxIkwHwnYW
jUTjaqbcyDD96nrtUujyw+7Z3/0gPpp+/WHLmsZGQUNRFEN+2P3KEAjgw27M1oHsV6VXh6c8ITst
bNxyDhtKzp5xG/BN+ygGaC36dBCzQWMO3ZwK60OGLB2z3CaIM0J2XIjif9iA2lXzyFEPSUfAReAR
+QhbvsQJhVxymMSXi9rFQEBKswqEJhyEm6CnKYMXtCm631Swk3E89YoB44eCmc1L4nlqEFVAIg53
AutCp+XV0ooWje3wEWeKsYxrtGkZuY7cGHubeCXDTT6RwQUoDI1rFJnGPBjto5pYE8hV3weS3rBH
8rtK8cDnNTPskuwhmsExMGmfVHzANcYfqc26V2OCDsZh+++JDAOE+uwqaKMQ8oH70N+LM9uJn52X
7Koo2ZshywGQXD0rxjYhewNJEuHrc6iyTVhWH0glqdpBEWkpJQFayXvlDHOy/38tlfukSuitQhpG
8si1tDN/Hk8/f2yCHaQziKW29ibPUk+21jzAkjLTmvGjUf7C1vztiZpJqdeORbPvFejGUSoWaFG3
TtzxQCQRKrMUpSTp/Ufi7IiSL7otp1Nry68nWwd9pzT7VwejGUrASxB17q6N6n5DwOkmlnG8a8CD
irBULh17qC4T8+RY8TpRxVSOIr8SsGzPQjCe6N4DMyDLJVnL81LBFdVA3dwcY0jnWkhm4fR+wzvl
Sy65ZIU/azgkff1dNj43QKuaSy1E2B1qqTzECXcLyC9qATN6V4QG9144q16F8xkxNxDZMbYbz6n6
s6f9akTOcjFBSyiu8haTxrGvvPZMuVh2MOtOIaVjwFwee1DOSGwDymzmMdQUJLJnnRWxqr1TpMoB
R26zGQJrXCAcOBq9RziUhQnXjTJSpgaXWhJpJZvcTn6yWLzANY2vXpIki6Ly3qvAxotlF926UBJn
ocsKvkVu4qZHAi3yicLEAEYHsw50hzE9njmVZ66tEb9H4FpEC5ou3M7U1TpEKuj5aGNLGnAFDUb7
ERYY5QEpkjeSgWbZdJvlO5EYb0XRJOuww+zUk2oHoEXsUW+n06BKx5hjxxvE2upiaFR7kbblnPB+
RFFBhliF6RGdxmeqD+pVs4vZGD0UPectIsyyitRnMo4lSwNHdyMfF7KvdqgpZ+wncDQc/bGEZ3ub
9CttaMZtWaYA5ENa0hicu6gq2DIaO97CQDyob2o4zlX+RQxLFePQANuxId/LX7v45GKmJcz8Z40h
GdIrGRalOrzLEg+RUX2FaiNerElEVfR+wiGXWSax1WI+YH2AKx6AOjqx8zAZLshCZb597SqDpYEs
ZSQzZCu0nGnQcBiHltjFK24/NHfHWOjNk7ihc5ooGxhg5cOVnbtUSRInfxSHPU1sO0Nnd8ZL9Cg0
99skKHxO6sfKkgQPh3X9yxYy93W6OjSB6EkG/XxMJbmIZmItio6xvHTIyNXbl1AHFBL+0x8bb0G4
co991zuw1l/8QDH2FkeQRUK80sIbht9ujJ+J3jR7z9WOuim0RT2QjZB7lrz50kQ1ROAudU60x5Gv
OfrtT6j6t54AL7ezuqWDGB/bWrW0u7BbaQO6gr5cuRGJoqEUmz4vycdElFH1vO+YesB2Xz2DQrqy
9KN1TNNkVqnvbeU5i8LvWF0icaWQRGwAx+61YM5rG4cke7ds5oHT/tYJHdvYUnhXBe1Ivb213bLb
pa3/1VShOu+oOke4kdpfwqj2ZdtsQjX4w8y/I0rBWyDCBPNOiH+WkVxaHtubcO3kxVS7iEDOdK43
6kfZjOqViNe1i3ykdb8NyZbfZTEidOulNq3ghsqKgF8cf3X1SuPEPjCrZ1hR54m7t+poDeOKy1ly
8dFUiTlMIsJkMZT4ZiLsRpRs3Ay+WQ8j8yJJn7VSW90iR03mVRa7Cy/OH3IYTcRExmcBwlcnnOfx
6TxGlIIbYijvoo5sbtdir8qCo2RZkX0c3wLm6lOJgCpJlB9dCW6mUNZNVDxYra5BWOuL1k8vYd2e
HGMyrRbiOx+B3o2qPiXZT1qWR/Hkj/QBAGaGrncL4YbGXuHN4bq0k6WCwX0RSbbiFhIMg4+doXFA
/zCHcgyWY8WQjJT3FWXcPtHtX3Tu7TIzKeK2pQeC4gdybubmw8PyDUP1lqqkxcR9x8/TiYzJC2xY
eRm0c/fhsMux/+KD76kb7kryKEZ1ZgxluOvq0N8HDQKomPnN0xVlA2upXAnZZ7ZjA4uEpW/kSOlZ
x7DgK2O/GrGmch6x8nOA8WRuGYG9NLA9zcKB8ygtkmg7M53ImBBTVo0cYWuY5ZMJb5w7atFvgyzB
5JN2zPIGrYem4137IeXgZEaMGaQivTs5oJUGsd4Q0LE20pKJw92P5Mw0EeGQcXGPM6XFPncSOham
Jz6jZxUM+64qokveR38R9aKl6awbCpeBJ5G0dS1EW6doAxleJi2Z4bmGULgTD+LsikJDFje+F1pD
wpVHHvvY0wHRfJYjcS+AEEckke+ehZleQmXH6dHg0DBzOzCzjCiTOgg/axWSE5Kf0CeVrBE/ZzNB
w2U11O9p0zQQ1CjmDWWfWjJYE2J1NXCv0gvd/1UFtY8BhJQ6lmIRO/JU1wpBKkpxZcSEAKFvuY/V
b7QJiLT8ekp0IVMHN26VcxSl7sX/0LuU8zqJcTMsaXajnT1AJhE6PwUxM5wZYAn9ksaiQS9XNbLe
5aAVzUbvOgE3VD0tYK2NFFtOKcPaTDztvY3s9eBvMr8sPzhm2XOlSLxzaCvepsQ7kCoRyUq5XV6U
Qc/WrBvcegIDvW/9UekZLW0AjFnrgF90KXPcoOTuunErYnK0CISm4TSTWHfWog1VyRzzIxurXxUS
GCW2BERD4jD0L0dmObAjOC/DpahHdZp13iB8Zlti3VbU1agXLIJW+MLptENpJYH58rPV0l2Mz+ys
yeQRsvNvLdaAFcnUuEzhaIgbi/RtmhrFCobm4ec1qVB+a9xFD3/YBDUnp9zAjeSJeyX6YUc483c/
0PhM/+Yxr9Ze5n+ETfTiF9Vd4MSN/oepM2tuVFmz6C8ighnyVUKzZMuyPL4QLpfNDAnJ/Ot7UfdG
d7/UOTW5bBllfsPea0OtTcf06Fj+RzxH73iGMcg6Kf/c0Nx9px8Wj+NqcNFF+DWWOYUOsY+oe5q8
s+E3goJODJSDOPYCZP+Y1icgfThvaZ4mPd1iHLuAbtnFlqEFZpT8yYX20MIQKYE3mWHsBYCZYdv5
JGw0uO985e9ay5VXVaoz+xuM8U5P49AgPlhW9OEMGo0BH5k7S2npDGvdDBMw/fO0lYb1UFvYB734
7kz+K5HAgh2C4ubR/V1Y9JdG3xHn1MGs5oGNCOXezCEVSmPkAGOEwOjmIxgy3O+oCl9LN7tkOtvb
qoJl4LQkG82TXGmBm3rXlLEj1nBMaU5YBqw5G95WgB1alKtJ2J0dDCptSOegcm8HE5xruxirjR2j
w5/t7GFUuK0yYeznxQ3IKQ6m9RtalAPOAF3kpBWvLd/X0AQ2YOPWIjmo0iFDoswJLFMVuEHhGzJ9
gQ+oHc10RDub1O1uyutX1GpsDQ1R4DeAK2v4HU5V1z8knKo0SSVmg7krqflvRTHBGHGLNBhL3d+k
y/XleLHc5+S7r/W2pThqNqU+LIS2CflSeQrttrzmvnnUF5tD1nD9OwJNziFC4IfD+OToPnOCupmY
NZrLPdKdYVSvMWnrga8kzaYbP/kFHGLLmPM1QryACI3yTBxxvmJRXdL/eh9dHQeNWDilsViryUhO
ffHMIcJREMHDQbuFK2mx5wifkd+Sqs4t4oOo0lIgtC3JWitpdacqpnFgHo4vNboijtpbxTemahnl
zdYk4LSZ2mupjBpLYnZoSx93cekEhucmLA+58bqkeUvlNi16lF+C9koTwH7YLK/9gRF1VmvmMudk
qDED5xwts9n27LhWsccuwHLk3hBatZ0Y3FJNhahb+mw+dUN2iMnHXoe+SM4mqIR4CAMrThZtI8vj
oTOI80qfey/mEycx/AP3kwBbuItUEgdz98g1I46RZu9tUiBW7puflS96qt4GfAJQsl7jiBjwen7J
c5cQrhC0Udl7xyKr5F5j1OrbvNOoDCNWubgfinLrFjBnff6ynC26vRA2lBONYptMmcF42DKAEk0g
etypu+IwSg9TVYCmdRwIq3jWs8r9KIX+K+uSvXVCimWx3CH+TTgJCAGP5B1PJt/p/KSo2KAyfVa5
TbNpD6+OlSaBXyNSCUcfcriMv0fbfCNbiH61Lbbhwq0pgxhP2Mq2os+smvBXG9LZTibRnDxMWaCr
BY7T1gc7eUvmw8Qys+m8Z8jZ7kZP4Wg1VeqBCHQpt5jp96WIdqkv0QGEDAhSDPXcPqWxZZ7HQwT/
JvEbRoWcl1au6TdTH/5qqSAAvYwsQBksY+2Q5PkkOdjTcJ8qX9+h7DDZXhUvPCFwlXtFdDY8FiqZ
gW0L8fa9oV0EdsGHapQeymLn5JbNDSMf5nqd5mOyzo2R/kldLtVSafWarJ+ZM2Uogybpbp6gQY8J
pHxsPfWSSeR8KvucHIpXTGLn0v6U4dVICCZHon40CvfH8woQG6wCKX55Hut+w9aZrAivDlxeLn32
/LVv0HHkpGBn4YB+D7mIVTBYy1HgLAJ31l+19oDC1l5hIDj4eojOAsBFkHcKzmRY2ZtiKh8Yr6MT
asmsjpwHTBHGOZHGpZzwfadRHQaxdamHmWUIwoGtzoPRDMs83HpWOhYXBcpPTLM6zuLYSms4GN3w
ZxgKk2yl9jWNZFAS/Yg82Zh2+PQMVIXGiGMJRpCrUgNBpqMCLsG3yi1eTbeMyHcwngZzPDsN3o9w
WL7F4QR7aqIMRA+mLPoxt/c+c4cEJg7VsfSyjW/kT9o0XXpPwEt5q6Me4WtYZ3jvPWQXy7HzbHYG
xU6K6cUyk32u6lOrxf6BRSGaQBR6vr/jGHgFdLjRGgR5fdfwvo+NnVEz8LOBPx19nn+Z9OEmcsdr
rGWf2EjxfQ31n1C1lCGcDXuZpa9ZlHZ87pxyCeE9M9QS0qcUrsURJxhw88sY9YfGI7P9o0n1jFhy
p8RJgw5bR/lpiCe0ePey7sC8Zmi/ZWBQEQXIQYsttTvKHg7c0W2YPvKeD/V5FVkQMXGrgr8zpn4/
R/XZxE5BmB43u4pdZ1N79QVNzlrzcE7mDksjPORsOwQCJGahfwotF2e0Pt+zlZzH2vmSCe2tcEQR
mB0ImS4ZW2xC+YsMl2EP4khmtgBdspOBSRkC1/zB0dGBqNQozmu56xm3GS2SmzYldYtP8BXh17xl
F3kY6vEcRZ21qwTsLlhke0qIh0a7Yai89/guXizZwnAWPH1OSNxxrE1rycPEqIllP8qcyrMuLVsN
YcTFwVYewxH4J37vRbRczt1G1YWuD/0epycO3sVlL/L2xJuXOWUS/8BzZCXSaZAsrXRLfflIXPCW
pLSS9wqclKFDDePxslieuYUD7u+bxn+am/EDH+bzzN6GnhbVPHQfzZfjQ2UTNNj1QyAGhvdR5vy2
fnYTyQ9Ryl+zSvvnUO4HBF6BLQ22Dp66Maf7wKt0mjKG7aOvHUr7gQOr32msP6jG2HUghNtC4x03
//oAbFeVqL80eAtbCCqnhBj6R41NMMEf6JAK+1VGzg9qUzpJ03+bjHQ7R2BrGrgcBzU49hOrrorB
2TfiMIjuIXrfxn7Q4YFOffXLEGM6xlYJhj+sUuoCAIpD+zy6ttzUhErsnVGbAzeB1BRaeBjs0oCe
bTT9Jm7sgkP91uZVtWk7zQomByeBDRfDY0wQ+fUxnudrGjfaoTXOooOVPPjFc+WhY2owP9Z+9Dgk
Id4c14NLjFGzSBH2dk56FpUenokEeWSwxiDVgvHliGGDL+Vt1AbrMBILdUn4ACRJj69Z6IgzZmIl
GQpNZVghb/JZ3NSjh6ir+zt5DV4YFGZhl95E7N8l3JvVOFCYhBSmRTOtDQ8jxTxa31Vk7vKZIXbV
mLuhtB+bgiOxoIkc5yVmMoJJNJN0ItL81825jB3vgSK7Cga3e5VMRKATBHZE9ukUQ4prVQU2GUrw
qlHiopGa7s6mx7pp5orUw5+QXNJbDi8PhPW7a2fGBvgoXhsNuhRsQVBQpQdIPRWPWtzhZVcbgsGK
jZkijU0r2jAjTBmMsF9cC7tlS1KUQahpRmDq9abLjf7cQ73hKTE2CaAltLAYxWT70IYaVXYL0L7T
KNqKvgwMlb72VPtrUfiYKSOnxZs8P1eDRfsU1gSW1N0tKruTVXnEh7DZh00X+BnLLV6wVTwU3H9l
/UazvowVxEdk5vsBwz29zJdVjOkG1mcBb45ZfVx8+SQSypylKxLnnuIuAZYYwkHt0cazkOOMW6uK
mlj3ARwjLmm3Wshch7ZfAWRxvtngucqcTy65fJaUYpe75bCubGhYZcRyDPD4e1KLbpd9JwJIPWa9
e+uhDsRJfDZ7qquZ+YNu7cFqGZTNEoeq7XzGBez3eT7H2QxWHtyJGnDlzt54Jtj0ALI93k/WjMZO
h4U+6M1SjvqcC9FZ04B+DBMLpgJn47pDpZOwr1ib0JtWqYeRLB4L3t3k6sCBRyJesfmiXUekiK8w
naiV0qzDAVkOOy9vvkf4eth/yW8gJwCWQffsZYDC9SpCYx2/tGb9HUO8CEo3ObL2TZE0Qjhgv6ut
Zj/fZMOAY7kVxE5Wb1WEPZtozBivpaUHKhK/zRjdVBG/1Z7yN/1cXppKvLuhitYRg1klFT6ygWfO
MKt8Jx18YtBQs6Br9E0+5ZeJSeoaxT03vmCpioB0gFS7a2ob0p0YXqtOfhB5UZ8ys5s2Ir1miXYp
cnA0UymzQ90X/hpdDxVkxf+FpsxeRKaebPTFSH+4eceFGY8Z7JogTN3OtOXMmiYUBUUUNH1SH5iK
h6W2LYwpXDoeBqqw59a9UX+zO18ODYP2XRnLRB6qR5IdIz89kvrR8StXm89qXTXJw9DDNMhYD3pO
u5+7NL4Mnfcb2abPnWn/shcAIxSHIInFBi8VPVWjiU1MgBEJ5CuOSvqfRoPxU5vnWceHYuV/ehKt
12rT91oAxeZRLusOFMnP2OWexjG99LF5gI2x9kRxtYuGmhf1qlGbX9qYbofOX2qBe1viA9O3Nqed
IjopGYc9sVGPmnKhd+dOYIMHXrMh3ZdzxsqN1jjq3oYkhnXrHPWWLzXTtl1+x0m+0WJ7V4KDKBA6
wCk9KobrTKuOqav2hC0cSj9qN9Al3ew+9sm58av7HPlXb/DeyAJ6hSpIX9Md83STThL6CctCMiGo
ne2j74cPuVk/gac/6ZM89KP6k9EUtmjTqDG/oRLau0pvnt2cuayJxag8L39u+QzbIj4rD5I/nppM
T/56KOFij7RRivdiJbLPzuUfUtN7La07YFQ0HFAiOmu6j7ieFHP2LqNEKedXRxh3kcb1airrH7I9
9qUxPaMwfNJF9EIqwUM/v2dWffaN8lFpH40lzq5b3PS8/LVMg8SonrdxvtYxeoWMl9kdp0N81bzp
5EoccbYepKir0eE9jXP4DmqlxUmbdNm/VzFfkGeOIrzHPTWY3PVsm8XwUc3mbo4wC5tkz6tyCfHP
l5gntPINPUTAkfIIrRoU4w0q3L5shqONgz6sMC6RAGSK/k/m1Yfl80DZdBFYIEbyQZCpAdqv3glz
ZVRW7+O8+h4tlvl+hTCqBSuBa29ivTtXl6KoDgRMgfuOH/2KAZiLFbQc/Duw1qfRtza9kUAjx12s
w7obou88prO2zbVnO6dIuAAjuPYdPlmVORmYBdQImi5voiD5ju+QI9pHy0WEnHnlUzGbZ+RysZs+
55F2HmzXJE8wZ4ydXoua5TVElgeR5NfRNCEo4Us3JvwD8bFOGGvzLYpbvry+MwDuDs+5iatVpvZ9
QUIM1njSfjgVTrHrXwfeUhhBMno1AQ8enJC0fHxP/hD05fDARfPpjdqxkOVlZraVzDGKmPZjLqwH
6V95XU5Z7D4Ypbgqc/juaZbKuT8NoBZanEX+Yu3ubm7DoNeJGPn2axcZVGnzlEQjqqSgpoOSekdc
nXwx+/lqe0SnOclWYfaIW3mo7rmV34dI7WfbeO3sg1XI32wpKyZCZhmasvIUgtVS5hxiNAvKfwzL
8RJbEwgC+yE0Cn3ZOK4pzVl4SoiNyxydhThuXyrtZNIAK8hxXTPHXlllWLKCbBkGoCLNTPjU+qFO
UXHOBzmHOBPyeF0rNgBFmK/N+mPOmZ2VInMP7dBzSvLWOoz9ZByXIsSqko9WfnVdjz7MR+gM5IVa
Wv8miuPTSdCnsALNMpsEP2rP2NP33eJtLML65lQ3GM0PVUrabjVdGy0/F05xi1CQtmlgWSmb1ai/
AZt1GmsnOyDCpnOZLIN1uveW2Oax9/vr6JRPcC0+QyRoqFFWxHHs6En3MMxJOmZcSqzgSrcxzbAH
S2lGUJe4RL5ElCfLP+d78gOjfCmsQzMbO2+qrpNW321hXRZZK94GcZC+WIHDmXyQgLr67mznOdKG
i+VvPL6gxlIvTclc0u7XY6eufSNZ4xRoh0xSSg3jLTfqfYuiuFNPrM4C3EGfZsu9HJbhr1zma2MB
FL+aqUxpL0vriUH/amjKhzY3rglp7hpvjKlvL7aWnEPeeNDV6BEQXOTmrYiRROWwm+1kmzTGJTNQ
XkNTKTlPvEKw86++YxaQjPpDaJ40vvFJas6rHCxQuM0eStKFnhlp1tpveTnCAdMJmRqCCe3yIqS9
tc8BlU8sW2h914geuckNyF5oIXgNsgFBHZ+ab50GgYG0SWaM6h4zIvdTI9kLS3eTfiCCR8aInx15
IVsCXme2Zsvw+SXi69PTcTek3iPH7rPpGAdfdifDdAPweagRA2eyOGuxY2TWhWi7Q9GDL9WTS1Pe
Kt3/9TtF5z9mayPWKaKoW92825HTMqXm1W+mc0v6yoHhG7GqcfNEmBAG6iYrd1nykrIS3MSiN9fK
zrdWtjg8zKbaOa5F2cVaqheNt+pYIa1nUb/7kcTOQ4pZ4BjVm5uyrJYpIiempMOrLNxbNWqPEPGy
jLYiA0u4aqYRZOk7A49LLwaijPhAqvsxTXgTdcH7n4GN8oDWaN2NIFoS6wfkwobhDWuonKF3mKfH
bGj1jdQaXD6d+dbO5qNugJygeJGEU3f1yhjoFqoOcrtS3XNszF+TJLVL7zEVFCH181g8LP9NAXMN
Ffo8vdhiMeJq0DoHuYry1yaTaN23fpVHF8AXp4E/4H3qWMLZ9In2Hmdwzxw7PplsGPLmTAomIpL8
qXMdl+d3hnI868MBwRLfBzMhL6abcfHaOevr7MuoMbggewW8kHg2Vp+wv5mmuumj1a1JJPWgcG8t
1f8wtr6RiKXNk3Uxu+eBJySQlsbEvkXabTEGj6dkhXEvOk4VY6rI+zOAXF0lNXx4s4Y/7ikHNzmY
2SoZT13lpm9M0Xa93b40XnMC8D2sbYsOhIBxg8UnYR9V6n/FeJlWTjcvUtoqArDWXPMCezNhu8BX
geSbJVt3yPUr/c2TzmfrGR/0raBhs7Q++t01JwB35cr6Omax3EpVPVli4aP6kFsLQ3z4Vv93oa0+
6c5BJ6qNOpDJKukDPyausUvYFg8wh15Qo93Keqb9dsPfCUh8OkvwcZJeckz/kuqFd5CgU/T91K7D
+xy2gHdo2WoYVUu/twulKHcgWJEOtt45sa9ju3gjO+hVMvK3lkEXWDcQVSEIELBgNOsxTapzkfTH
MEEsMLCsWTVYqHBpNeax5Vu7ISeJpWYMgiGN3rwasq7pwq6GHgX3NAgFwlxK+Moofh0j+WndMNr5
dgkGqetvysmmI6kKvwMfaZ22pDwrO71EM8eArTMFd8kv4V6IPouKW4zB9o19S7lWqfobVTn6Yc39
NlOtQs6mHoh3dLZDzc3bKEniSXZN6FP2Lc3Gumkje6NhQtrivi54oNyjMrwMDnt2w/ZwVjQRbDet
B3Zt0REvKDTj5NfRbHflf/qaqQ5LrY7fEcxx7W166tZjjQd/NaZI/Upm11c9gcyfI71iQ3Hr/gnn
On1nKHhu1jGcaU8jMIt7C4X+2cyN+4CrjLkMHtW25ijxO40EhMLeOJO+1ftw2MSKF66gflROuUGk
2REBENE79s2BRAn65+ovc7015Jgv1bpR0CZ5RRHJJgwrc76d2GjEhQVWpyk++caPG9APj3IWKYmv
IaZzLIIRUhT0ggjFLQhz+NyIEeP8phS61irceXBRweS/EOJs7JJi7eTG02DAU2zlsIVdAHsH1dGG
W5y7vpj9laNx5iVudm31y1jHC6vShBC4duzqLtymJB7OUztIYRkUnRH/MQcyzWnprk2Dw8Y2sq2V
9+WT6r4ympZ1FzfNxqtxZlcuayJr0F4R9x8ta3T2tok2vsy+SVyIv1DWnTiAlhI80jF/E2sQdSxn
mOqyZ0Ueh5oIFLdjuKig+VJhYhWPgGRA7JSM6UOXlZrrJtMm7cY1usUAPVt9jiUHEOHjn07uvvh9
eSbiU76aTveKjYxndfDTi14WhCKyje8m2wwYppWrzoMyktjuo8VecGe3KK+7mpzx6XFKyetOMzuC
sz4w80M7hKtfTAq2OOI9Rvtnq1PWtoy+uHqtoGeM8K7nxbutV+QRDMXejkmOmkw33xSZ+VnXLb5v
scH81p/jnRW3bBli891t1VthsyGOpuIiNcBWXV+ZLHFwySdmau50w4gDTWbbauLt8M+SR2qynv4l
/9FcD5noN54Mz3pJpMvUGtrr6LGYMTrZnrODZBW9LqR37Rr7XsBwnG5xz5WlNJ918CDrA/atTde5
2X7U7F1k6GCCbDa2qJodJ4e9MTqPfLynCEMDHe8LSJc/9ZLBRXA9I4XWR3XlTs+I0WExRCHX7gQm
K/e547J73PtPDMDbor3Vik2OPY/vqT6h6Ke29loiwGjXHzmk75AFnsJcyE2Z8/BM01MmsYSrsbgC
KXpLCuKK4Igq3HWrqPC41k04RiEaBbdH3Tfbj/TE59GuttLXPiIh0rWZ5VBP2hHaj0vj6sqLLCRZ
V/C+20XPXtvZB46Cn6XbQGe18xBeJp3/UKI/WY1jQn5Gc8lN/49vjL+5/u4Vit3HsHUFM8T+MpQl
V2IPvqADm8S86tgNqBdHPBvRiNgmX6T+TY+aigjGInxwIGgn1gTeP74iU2G++Okl1ktDo8AcRHsu
lxDapHhBgXZl4n/Onfqx6c9txshoSPMDaC273vuD2pLw9rBML2o2iVN3M2rnUijO7pDkMLSec1Vd
lg9Yh2MQexrhos0TY85zXbp4fTFDdK1+mvtog2LqtRHGb+LesF+9JxqHuISISNVoPve6/4bwjN2P
TGAEhLDbevSFiJ7gdOfzk+eesI/dDV386QrYjpZ9Ad5wSa0Z88mnmHCOEEEoPP1Lj9Ov2jK3dhm+
hDEC2ArCLiXkU+rIP4Q4oT6S7Q+qp2et8QOFXmKqm6skCKtmgobuhgVr1X3ac3EZJ/ehWfg5mQ6+
B19S8gP9fnEjLMOqtPzTdupWCP8JI0i0ClC0fTNN40ks8h+w/EWQJt8+n5KpliCeEWX8INjlj38z
HF3crfWtmPM9LIiV2ZRnpCoH1G+w3sygE/iGRbfgSng+Wz1LA+KlQD2U8kDOxo0wNCLsh0p7YikL
2MJ9i4BuiXQOQK0+w4B4wW91Zr3P8m26y6ljZKGtlYYU09XfdAPzhJ7Nn1rzg8ZvPSXd3jby14lx
WPhpRAwZS4eeJzJThoAg7Vy34Vawm48mhk3WJpw73a5f6szRPXtN/mjGDKc8rjBDkQH5Oen+tUyL
Hz9zvrsKq2uKhL1MT33cNzsYS99DxyQtJ4rUiSPSAJyXqJBvXsLaTwr2/YV9q5TzU2TZC4qL97I+
+G32VuH8Yf2qf5W1XOd9eEc75xOMOf9UUj3kEjn/VEW/sHT3vbDhpwClaPz5xWpd0iPuOTfGinaj
QoPJ8JRhv8/jXDcGG43+aUT66bTZDXdgF0xJ/DKUPh7NGa3A9KOgZRWlCU5ZS/aRaT6qfsH5INKO
6UZ6qvYV0sidm8cvVUZJLYvwJc7sHwvWsuGHOx+UX6ejhbZ7rENZ0l2FCbSAF3usREdQhoETpBHv
Iio/QH0lqdxMBIMhanqLY5QWy8eKoRQL6ujK5wBJbXdcDyOry0SEFyf6K0y2TM4/mJ077ic4IxsA
BuQNmQs9Qxir+g20/HPnINgzQPwXTKVb5EG4AGrecKxrQkSCUqffKwtOkIi2NKFDWFRdNB7VG6ju
85jTxnsJ6nWNexLLKRnwlfVsR/FLgUolT3i3Fa3frRuhWK7xN6PsTvthYN5C9NClFEW2jWDUqKN3
3iC3scsulpPbPAq8Arkrbhoy9ETHdxU31cmrsq0Gabe3eQ+CiHtI8nZTqEVp6QCMi1Ned6pnvWU6
Acz11izLFMP2tr2XfUI2Xvsx/6IVwjGZ52nTO5D1upRVatR8lQRyrskO/O08sTNS82PKzHe7ql/q
LA56vsC1NWBmytMdlIszEmUDSVPyETNu43MbeM0082BG7AVTXZzpKm9j3CGN0EpoTM7LGB2dNPko
vfLH0+PvNp+OhpKPkTc8B7Va1GNUtDjJeG3KEH1/pxDjtEgvgE+tBg9/oLKArokwQXsV77nM8YRp
8qkA+04IlLMypB2znOCuBEQ6uRhYPYsbYGgZV7ivnCuvjJ6uUcRCVggU/CkPWz+ofVHWL2JU68QD
SWrWi2NJUJcIDcqMZT2k0T6uvDdNFB9JX3hMRvlSB15d1vJGjcCwM7R3PaNib4EY2uWPaBZsBTc8
l9xLWU8YFNECe83e1TaGoYEALy9D0nnkLiQMC0DrxPr4NpfmmzfWTymjxZp0BT11GbbU0lhpzpJ3
ba25Nd5lRpitO6F7ydF4mZbxi9CGZgm+ms2ukAx189Qj4+xTRp9T9Z6QA4Py/upGDv6xJrrBusDQ
wCZIDN5xkshKkoHWdNUn6lpF2p940lmxGFfPma/CyU6au7Gr4jGV6WVU2WM/6GAzyq2EFTVZ0601
QIO0/p85RQAXJ9ExG5rHxqHHbvL5bEeQGbqheo504HjmJqrcv3PUDaDcsEnGHj2Ygm0FzQC9yQ0W
2KUv3F9hmw9Zab+aUf/qD9oZYeUG+dVGk/LusCw37eHe2xC8GPHmsr3SbCFgG7qvwTvYQ/E06cNN
16I922muTJ7amuuIDNnO5Ds28cAnNquxUzaz4xUonFmVZlrB/G6+q7Q+6FWD5qnfm9WRg/4megr+
RrFM6JqzTOVjvWC0kgSKv4IBXRHHgT8rfzGF/9umzmeTaHdR/cliJL92fouq/hon4T4crSfm/Nti
nAOUPBvH6oJYLZxcRVVHjkH+YzTJD3iECNKk88nmdWeb84ZR910SqG2ffFlcTVxCqwEyktNjhmyq
KSBtEO1w/xNrYnFque/S906hV259ZImIMI+5U+0G+qYYhf6o5FMqp8e6qCAuDDHXyDpknV5rEesO
nub5kjHwd0X6HhPRviqUvplxyPH8tGAsWbvceMfXK8cExenYx6KanizXOw0ZU72WGAQ1+3d7sh9y
w72nrr7zY/uFaJY/qWVjIupfWTRRqNkQAXvN2VNW78y2vnV88aPk6LR9/cGlizPbxfIsLg2UFHhL
BSl/WvbeAVBpLUS6vLUKWVy8jtgJz6MHn1nMiCsqX7Rubc0Jpb1MvX2vq/glTFmwetICG8E3auwP
jKNQB3tPOkFOLyh6ME00Nphf9IyQYxh/hC0Lvbx+9uJ2F5fIujjaZOAk3c8M0Xyvjeo1rixzLXsE
PU4NB69LtZ2bJve5gR7YzT7ZTO68U0P4aHpRcyBTbl+XOdP7MC+2bFRv6YSJamRzRTROap0aRBam
HIw/dmX4K1vGh1Bvw4AVos2nrdW7ut9Zmp0GSV7Hdzvu4kdU2pd/P/NBHzwXV6bNZ8uZnYslf4d+
jO6u8lowRWRf/PtpG+K0VmCIOL7y6O61uDhKj5BFYPZ6IsgytrVnBJs6HYTTHtNB8dNaTbsmBi7c
zh9u1NVH+39/EJxpm6mADKiJ97BAvvN/v/fvj2J9RS3WL3nRMCX++1ejKeEX/+/n/367i8HbjDDr
UxwGzIYbeXQcnx9Y/BH57b2GTcmtpkmQzyjlJLiXBf68/Lk2bGkUcqQbtTlWx38/+ASOHUaSdZeZ
CUPUGGLMkVy25ojD/r8//OfXgBujIxn2/3793y/952/8+znVQB6APOYFGX3s+f//t/59XCtBSzdX
wPWpRkabKm5gO/qcp+CVGlJfDMP6yxB961UlWQqT6e91QAjwOgXL2Meub5Ca13j2etqydS/GHnQS
Nhi3bc5QZJBi5SyY/W9F43VqzFSecrT9a5jGoMqfvYl3NHvLlJtvmQZTe6QQtZgu2QcmzWnQltpT
4UdTEMYC8R/5AYHXoblPVaW2HdPWG7EY35qcjtYwZIhOmFIJgtNOCbEq5yIWrJo1bYNSNj0NZJae
2lQimeMvJ+TxMW8k42V2t7y/GxxhnKv19EaOYR9My6BpYq24SzCk7eJOYfmcOScjhjEKEpycaYhM
dm5oYIkvMk5mz3BBX5yGOtFxOfrRnRzYz0rPrTeRt0hAOyuBEIXm0Iug/WROuZ2kiQRv4a6icZgO
eTcOASMalBcC88aYFM+Jwp3TSkZQhvLyoObQOVNR2zwxjVmbD6BhMUQZ9XvmGfLskcJw9iciCTV6
iohkoStiPeNhZM/qOZP3rmqmZc7bCN73Sg2l7QSaOjriyr+UpUvDr2CYLoHPZKjZapuNLLZ9y4ge
xjb+C7+QLaQ97nkuyfVLWPbkbatfwX2JjcTFjJlKByrDMCNwzbS8a++qNJIY0yPqJrhdfEcSYpJ4
CTbKjv21s9A8mols1MHxTnrbuzuNeNmjtI3wJCLP39aDkx9ZhuxBeiSn1DKLwG/I+haDH5F8wAZr
ShGCIemnvM1d/ytFrDG1Z75hZykM+UreEB1KXKUHRbCEZhQ8KgvoxS1YfaCkCKWTn2EOokcaJgNj
G9YYJ5vLvU8Z8e6aXwX75p64sFujNe5dhTKYVBXfOqU5d89DA9gSQVXo+iNVWfsShdpKlxs9Y24y
JmyhKzuOMN1gA2iY4lAXqgbtDGjW0HCrfWw4xVWT1Yv1F6a+djEqS8yrNrP438R+d+kqJ0b6jsVS
jlAc2a8s6brnUSC8NkXm7fQhByFnSx+96aitEzMrkSWw6QgrlW2LhqWzM0cUbLqf3lzrX5JJ+lt4
NqnOPtgD+nUiTYzReQ6rmfvIKgyEA/x0xrC9i+MlN4hk8ufOzs3r7PWbf7+Ztskbz1Z0hmP78T+M
ncdyHGmWZl8ljevxateirasWoTUQQECQGzeQAF1r7U8/50bWdHZ1m7XNBkUQKCSh3H+/93zni/LZ
+nDYzPNjbcdsZhmJphoFcz4r1SuT65+MV/jNooL5PARx8ELLQb60m9LZ319lQa0QqDLt9cQ9mUeP
gt41N5mOlTtc3LmglJZr14Kc0fQj5KDONWN66vX4DUyfb407Tu9DifbRphhLDyi4dS3gF/IcdVpe
/b5Qj4OhnpkX9MdEifvj/U9swbmSgUeXUWy8NPTivMT2W8YZKZl1gzMWFaMcXT/TniVzBLdxSRyr
oBKnsijWM5x9PfAYV/vT0tTT/Pn+UWI8evfXlJJaMIXHobUyIOFRyF093/+UN0X6558URTFXjgNE
P1mFvZlsCFHDZWuG3jXlVpwPrw7P6V44XJUgiz8FWpzowXgjk03owlB3vVbo517WwVMxZ1xOFErY
rbkAfgCYIZVxM3EaI5bStO/KyNMfAk2LlgzdY5Djvdq1Vl87M3yrC7s6KhZOllDELHOc/PlXpV5b
q4EjPDoHaOOV6Uza8f7CMqb8aPZbNxg4BwQw9l7eVQ+wccNOCagTHhS9XFKJZbzk+sSfAjV6ZALd
sVxCosIkmxCQ9hKGDqPw1Ek3WsyKyBpjdT2EJIdC5tLrXoFysNIWw/kcVpI5YDeenwavjW++24fH
riaiVMt3z3F4eG47Ht8MsJvlmJp434iR/iI84C95Yq+OXp/KDfjqh2lyVq2BX43WiQnT1ebOaEQ9
3NjrLgOdGJQc4M7uz5nTqNdUqsglftyr9q2g4Wyh9MysEtpOLSXCaMvjQuDNzYNOUmdXWHwvIgZI
WRBdVVO3tzVFHXujty+mqYyPdryPovHRqWf9vcs4IQZt0y+7CkFqanoBehYark2Yjo3qs58PrD7d
RaWlvqoGuS22KPOxGk1129ChQbGOpW5oKFVZQ6qKwueuaBwYiCm5iG+vcVWna8tNaGnipIiDsvOP
TdbhJfd0BlmBF1Yb0ocEqj2/3Iac8d+8od0kjtE9ay6VoeVInPf+16DV1BYbDAnNKn2rhyneznkW
bKp45tcupi6I/cNVGdLxV964f/4h+K9/k9v6Jev9/tq1Uu3gkwAhQ/ez70cbphdgZZHJ4UfMX+s6
z8cd5OW8q/pReQxa7vt1Vk4/AWeXxQyZA4f+u22U+mJmxsGKcvM8uuwGe9qYlhXxiNVQVLjgKCXb
EsMeV7WKgDxif07CFHLZRBfT1Kz7VMM2sMGk7sFPlWptMqD+KDg+DF75U0F2zOOkzJ1sJrUuM9qb
3Y4mLUaMgWMxaBVlzbgz/yCisskoxzo4hjkDb2CYW7JUpkSxz1TyX227CzoKVeW1PowpT60LRgIS
dx3Tetj4Tg/OU1b1SYvInFruqSNzi5vXwB/O1nvuI3pds8FYzRpFur2yIU6iE9lw5yW2D4Af6Yub
e5YAsIgrt8i6Ty+aPqdOyd4Ll5lNrgTGE6d0g0tiopxl5sxI19/krqmsc19hQsIDlF0H/c/OGraT
UFhDT6qrMoYjGxT1nGkqL6xCO99fnRyD5JEWAFPO8an1WXP0Rf1sNSRaJ6b099fUGV4rSxQOxZbP
iA5YRGWTQLVtlhzKNoyXpWHffLsC9iRCQN4Nh/P9VTwW4ZrNGHI2tkgNTT8k5pUSYW8tjYNcDczE
2Y+672/x1qdSTDPQRabesKmKuiCp0WEqzab0SFToZRWu/RjJ24i66UT2NNtwjiqNcY8siipqvglL
v9dcVrYcIThbLzzLh8ujuWs19Fa+1+cyX1l25f4AFsdo09g3R69aQjUqWSHPinc9HxX6YReNcffl
6waKP9fUT6Su3sah6o96bgFozobyBvMv3e4gWQwfg/cRKa+u8nNkBHZ5BfN/RpQQvJt+Vu200eVM
KtV1Dbd2JIGhypch3FEXWT2F7OGecupcNo3ph6v7391fEHBh3aKa6SGWdwkACfam5jLzZzhXSXqZ
J/bwWQeCgA8iTc2ZuzoGDdsQHl95BGYLCoUStC82pv1zbBK3GirvWAWI3P0845KoMy7I52xepWZj
PHa5NTG1JNbCb4nLzU4LTB5OxzcDpf3aYTb6qCOLeEwcRnlERhfmYLqfnMrat14tdB7+I/tsd+NK
tZAIjHFpvHEpZRDJJ3HxB6V7hW2cAnkaHYKPsHVZs+ocSuuoUfaWQdJrDNBkTCAl61hp09PEzHs1
OPTmlB7Di4Fdzaal13iDldN5DIhD8q9lXcfhorLyDAWBqx2dYaY6N+tqGsyRQLMLgMLtIaBrOORN
rJNR9qdZxfDA183LnWjTQhT/jPQwOLfT9FvLnfRs1jzNQgNtLBd6Jy7i6dlvoImVKbsaHYXWU+bs
SfBxDa6dXuWKw+A3HCD7YoOB2YBjxY4MZdMHY3Fh8TDvmQY9IyZqH5EhGAhk2C3MnfnucRT87ivT
Q+gnqHda4k3N0LV7r3UwK/TTtOL5jOLkzsl32myUW56fb5RwdkiN84wdsoZ9BnNRcbn/p3Ci4ch2
QmNzP3jqXvcz7shPcMRNj23FU0/bVNG7bmbHzujLq+MzWG7I3e4qcCa1moxHr+Fu4mTGkV0NAxYb
MWYbDr9UZ/J3cA4fRp6NZ9IANA5n+iZIKRgtDfVVaYdgl/j+ORnZb9Kxeik/M8xLPrvsJ4PDET3p
ymNorTH9Jl8d6qMuJlTSDLgwJ6duHgwv3LfhyncpA1xEarxVWpcWOcpqgoKok9lxULLa2n0NOjpE
WXs2W2vGRT4N9omVUrZWaAHdDpq15unwxTGd4rkch2JNxjXfj6lMRljFTxwedCMlVR4jaxmCzNq5
1djjvlDMNVESnkcH3zjzZEvXFZ67ZepRo41mfqdEJa7ETpvOQ21v57qaHjvtgEQXzpohjt5RJ5pW
sFxFOpHikQcTLDFMqOrxNoYDkFNohpu6bjez2VP9pnJCttVEUs7FdJEtS64aL7qgnWXPqjBEko8p
5LE0I4aNkDUk1pXmWNdgrk2au6t5GrQdxxMG+G70UIc1lyhVorwJORen9iIUwMCQDrPa01hTxZMb
NKZFTbPWPC1aoUhnFIHqZVVNibMe83A8G0WCNoKOGe4llnP1Eu+cFRyT9bKkNHuGEM3HccsSPD4Z
/tAAPQiqj/7kzcCLppd6enbaJoUbYx9VOalzaCyXgMBsHLzIfGqRc5zvLxzHS46ows3jyKNp1/EA
YUIzLm0P/7wKdrNSC/I0bebyq0h5UeaUp9KO6uean7leuJ+iVsAc8DetuKvG65Q4yAd3tj4rNkPe
89jWEpRp83iA6Ug35I609XD7pGzeuPjda5MwIloXZhN+xxn5XUPgsES1FK2HKsxvxoxSRY/1eTvZ
NNqVbnWctPZn75N/KxpumJm8MLl0KH3CN0ehgSNQQyK1id1sWcmiKPAy9TVyWufMytc9206aLdus
91b4CesTDyH1STEydx3alI3RdZQ/jR6rE5W7iCVX1aIn9XH/mPcXZqn/YAdcUjrCpRfJNUUY6TGN
ZwVgnUfTYYzsIz04mxm0YB0ozbCqu4Zful4dj4RXsZKUW2Wwk3Oub6gteq2N7JVTT3RTC8ddOAWB
7AEyrvMMputzF129IdS3VqQPxykrDoS5sZtXmkMOMJ1h6wxO1po77+N49M9YRL8HvTFiWGqbPSMQ
5y3UpzMFGgKBziCiWn6qyEBwcpqv9xel2dnMrsNLO5jRtSCPzXbpMZq67NGwVllgG3ujC370k5Gd
7y+AnIgk0ClGBhw6ntqdcZPHPEUTscx2duu/8lVMTpySUMJyRFkUYLjDXOWXJC3GbYjpaDlrZfgY
meq8t2t+6nr7qvHT/RqDBS8x3bBDI6ezSXIiDdWIWNnMWpTvbsZ/jvTSFh7FvBBZhC2m6zGYzGMU
wKPqxch6Ecz4ofpZMAg81w316raBACmxjGBbOlq770baLPiSMklP2rXXqs8dSbaN4Y/D1qDxclPm
9XvmZCFJ0BpGMowvVltxrkwWvpkEl2AwX1VaiNbaqDC+GrXqAhuUHMJpm2iGvjdzJrKwE/U2j3p9
XdjJL37GsoPJnJgZ8ouvUAzbjaR61X7m6mgmB3OGjm5Cw17SAwei4VTxloSrddBVPV6j+MhWCNx0
lpfe9G7U8QvGx34/jop4IwZiniQXOsQvZyud30czKTnTTM3KdzJqMF0EBrDvFXHZ7sjcTrvOjuUd
hrp8CnoqXvVptLde4J5J0QwnZVSaPUU9hOYMX8GYzcWzdPtgB0+SLCsy20qhDNesqV70CENXSrR+
4xjcAiYdGJpsCTFLDSVFHhuHqU9KDG/q+Nr23qLndr1qOdSsR+6pj4pZVssy9FjsOvUXiazhybcn
SIYoKueHZuw23cyJKU9NngxJVbTUa6111/lug8c+ECij7ahbdzE2E+Y/B/SizsKp+3oTEYUOyrA5
AFbMXrQfMJMuVOWM4f2YDZzG9KHAaGi+Kz6hUSAvqWSK8RWDsixhAdRr5WXSh+g3D1GdMt5NCkw5
A+UnfeE+0Y5C6RC7b9waOhCa7XgnStnZ5LGLAIwzwtMMjVtPlzyPtavByhMDQ3rSaPkxKkU7WVXx
jlw02gZdsQUBo0i1186V2vAlQkd6Jcv3YDUPXYAYv2lx2E9N/xDYD5kNADvGJikNH+sJVGS7VqRO
Fy2NctSYJhXZ6X5R89ruOFQzOl85IVS5dC/wvLZDe/LcZlN2crxPNI/x8f7K2JU0UKnmRh2xuvIM
eIz4ed5HVuPs08z41fukxSpXW3c2PHTM+mE5uEq45cxanWF+vUWaQe1LFW5Yay0IFwIEjQHLPs9A
MoYsnhfRaETviskxSYn5CSefkT/1ebDiKK38MtVlPufeIUWr/OesTvFyb2/P/VlH0QXYjFkXConv
U8lGS7Q3s97aP2usZXpnnEaRPxmJca364YddMVkoQjNYMwqGdjEYOsT7oqN1oJSTGx3qS5aG88rt
q3yVAUATTVj5sYJLKRzDjTLwE5xRWN8N+ZLl4UAM3QPabPZOPEXrnORtHJ8yJndXnj1CBCdOsQZR
4M7GNobK+8k7DUVJm2IroF7SHkZ1zo6qB3l3vz9Tlb0dHMNgYlFzc42Scdv2JWbGaRj2jstCoPGd
EsrMzt+5c5wM9tls/9KjKjd1g2320nboVI703jhCFbEiSqAAlNSCmql1a89g7lGL6+5itArJrLQM
eFSjg5L4c7P27JYe0wyrdqj3xImUVcL47VBkBdqzF2cOtui7qse2ayNGstnTyGMVhj/Ki6uEKbqf
J5spK4nDhu0Ev1XhSI39Ilh2ffLWjgnTwBp5XISgMi1Y3aSkyZjRkm4bMug8Jkb7oOZ8F/EMSlCe
rSTCoAdP6a/sn4t95Ia3IIDGbnyfsV9l7ns/Qos1Ma9Q0qwgphS2yKaqI/Swhg1de3T10j10kI6b
PnWNVRXn8bqlwf0ATEKsom9NpJh0KXQWPMkYzheGhPHjwPZ01HmWGgNke8h0Hop87Pa93D/asT+4
Zc2A3Xfhh12VphD5FrrxbO+oV9rMadAetezjfoQZnNs8IJPWx2xLp8+usydn4wy5sWUJD/7tZ59x
iax3Ur1nBB2Y7JxiX3K405yJaMJMQp8VSsP1mP5FPxch/m6MXOqkSONv0IqHa7PyYLEBdla2VngP
ASffkxkFm7rXw9OAuYTA5GTxgOAhpJWBt+PxNDRoqX9W+r2t8rjdkfFdQSpMx+k0hqX3qE5f/H5M
ZDDKs+uE9pHxIgk0i1LTFqnEmpUfoSsG0AEClm4f16z+73PEoGRR0+TddwNW2PbH/Bzq1HH8+UJz
xtXYwgvN1nTJaq/b256rnQNP/cgG0hkmq3FMVK3Dd6bw91qNIkxnOfFQ8iTO/ZahrUbkHYENJdf3
4xYnsHYf2wAtbkAlcxSwxmEx0u4VtjoLJaK0Du82vJnDA7Lcpg3nravK6aTb41VXaHOFja+XTlWa
Fxav5qUz8ILT8MrkAz/Ltpkp97HToXrMxWI0Z09wb+Ppfm0jVGcZTrT49se//eM//u3X+O/BV4Hx
gb1O3vzjP3j9V0HPRBSE7X979R+79dP6/v/4z/f41/f/x/aruHxkX83/+k7n583tv7+D/DP+84Py
n/3nP2v10X78yyvrHJfqdO2+6unpq4Hpvf8D+ATkPf9/3/jH1/2j3Kby6+/ffhVdzoP60xcdGfm3
f75p//n3b5qu3b9Cf36B5OP/843yGf79277+qP7Hu3/BWf/9m+n+zdY8T3UMx9Ms1fD4QMOXvMVw
/+axJDVcV7U1SzdM89sf5L7bkDc5fzMcVzVVgzCerjqq8e2PpujkTbr3N94deJ00hefZqmd++3+f
9r983/76Pv6Rc8wtIg7L8oEN+9sf5Z/fYPnEeN0zWTe7uuFwitEMTd7+6+MpygPeX/s/Kc1YA6O8
fAUatmxN33/sm3GjcMA6z25HuLhOScOhZZ/IxCoj51HnOoxtubZrM7kRQ8L3q7lHpwuLhx4L7UY1
YmMfWLoFzUFuOrW6haLHPj1KuK+cxM/3Tmti5DLV6smD3eIKHJmfXNkm4IkvE0CD2Hn/UjN9YCPo
tHjb2PrOUzc+NIFqLzPGoM/tVDyk2XSZ/aB7b/Wae43GsIMmyUswP0SGph0CKIWdx8RoppRtXRZu
fNRbk4EGeocLlRxbLTKYwSeAH7kHym41BiIa3+A6BW+7oeQqfslwViiUzn72WUfeT7Xe0to/Fvi+
uFC2nKZxlzxpShg8GSyq1oyxKTPxmgSd2fSCAb4/OLldr2sCxB99s08iz/qhUOC0IizwYgdxLdnH
9Gp16bNG+/ixY5ay5ahKX7HbZ9dK3mjXn1qo6WyDO/Og24XwS3jZAtxUmFtsasfp6zAHymRyCvZC
fqzWic/mwEEDuS+b3Ga5au5y22XmpRjamofiYZ0jCiFDZpeEffoSRxYcmmZtxjqoHsPZQtmb2PS3
0du6AXeA8mFazc9ue/jrRRzq7aHXOB2gt662Uci8fOKfDgbmNAeE7CoDgYR9hFrxKv65Q1pW3/s4
7aT4ibulycMqWyJvm3NhPbh58qlH83CdTeBdohPRHjUPF0D5O9/Xfyshs1XNUA1I+Zj7KSk7PJLP
VINQgdYp5Kz4ME+gP+wO8CfsFBu3JLVLyXpwSO0FbldfWDg9awFaRC4DM7133HdSzzzREM7Jcmyq
NYwAa1Y5X8ICusuhiBu+ysDV9xd6QhYgt2lzj+KatEcQtbfKtX3CSb/cUWtuI1672XamZ42YHWMa
/Wp5Vk3Hm3IB67cfQEG6jVcUAYPI3jsPBoO+KY/9TQBRf55iB2YtKTcgwcPRDYJ/viA2z+/LxPwn
Soet1meRRPNmFtfs+emARDP6Vsv+XxcSoBMmIBY6gIXoM5cRZQvLoXFOhCHA3w9NIFzBLIQBljJI
KqADV+iDXDiEUIiEStiESigFjr81zD7kggbCYAjLEOhHW9iGVigHspHKFnxsUwJAlDr+XIV509SU
UD1um25tsxiZydo9lSNvlgfgTZ8HHwi4AmkZJejgFoVwFwgpT6OQGKowGb3QGeQSVyzxw5Mv5AaH
sp7AOjRHUE0HBbyjF84jEeLDFfZjFApEER6ExPmE4Nm7Bv7EOT7QCaHHLN4hluPJJOOSEotxhTGJ
gU0Y+tJ+ExHcgkJphUeJAFPs9FcvnMogxEoJuoI8pd9inGSpcedahHBJI0atEC8a6EsoDIwrNAyt
ChsdPEYVTgbryIo0WvY8CUMToLblkLPmFFGt8jtok7JaOFAmIIHIO4rTCZWTC5/zX94UCeFzfz3w
hOkB7vnrr+5/n8h73P/uzw82CSPkwsLs7agsDvcX5Lh79v4VpXxCGtVCFQUVuNH9T12CrhDYz3zV
dMdba6kKpSTv1zsl6JI3X3thmQaBnixBpQohn0jZAT399fr9zfodj3Lkne5vub9QhKNSAapmwCq2
feb6r7fd37Wbv2Nm43Q1zdO25/z2XOkhZoAIg1/AAuQW+p33rC9juh33jGrI+QkL5jbcMywD1SFf
2uBmFFm5ndSgW91fna3fMx32ZwjkM6HVDiY6opPg1pf5GT0BdQPyGpyXlLBuC7QnzKAtkyw6jJoF
rMZ6ywWvgF9rANlSIdomtmbLRCg3eAZqtOHeaiHgQlC4LCxr4s/+gyKUHFZo94KOlcBqdDOFpKPV
j4kQcB1eYFxpU/OqCndnA+A1QuJFwuS5wHmWUHoxuJ7MXOiaprpaSD5VmD5N6L7RudrscCn74jQO
/dc4cIDswdidhC8zgGAGKDgADHZCDjqN8liDEnIQWLighTmIIQk2oCOhDvsdaph3ef7nw0AlRuCJ
uXCKTrGywBZBaXknQEakak8aYOMA4NhEKJH0JEihdV8TYSAZgf3kF/wlAY7MgCQtYMkWaLIDnhyF
ojTBKXOwShe8EhSI4TOT6xLwMsJvuuioZ6wvSLXIgNOiaFOC6lrq+xgjISZp7gCWqc0FCol78rtN
icKSzdND2tZXrXeuAWL5MqwwlZeoiFpURFhfwEVTsNFI+FG48C9bDiyApbYQpiOoKYr3ZOEBn6pA
qBUUcnuzeLRyAFRRtP6g5ktIXMKKQnFCW8OzRoCtNoAroVVm2DPPnzLpsa5pr+yCfHzkufcpZcfk
Fz8bcFn5MIbgszqmK+FpQTzXsRC2tbC2BOofPLM8oTteQUtT2mV3TwYwIJCuBqzbAu1atXZLgXhT
HnRnoN4UuHc8soVHA8D3RchfBwTYBAVGDIJwhkVZFe0Y4T8xULwGyYGuHjqtZ27KRf+YmbeZgM6i
U6abDXIcVOUNuIu1HHVlIMkGaHIKouyDKiM9/U3bJ0eapwaQGRnQIRKy2RDGmd8ydvZgz62+hvJe
98DQllDRUAao36HBUoDpCHBaFYK6AKXuQKpn0GqH92qbfAN1emuH6KEfwYBAsAOHvoDk6AJoz4Da
OEN3JeD2AMBtI5sD557Bun3wbkc4b3ZOX9RMPjlCgFsm72TPOzL17zE3vrjTdmqnHgu7JaXcwIJR
87fQven3SGbR5smc4CFSPV0Z3xHRcl3BaqNBLDXGfemmrntP/57zFVTB1yMwdgWcvRGufRTC3WCc
YRkeYqG11le7LjOW8zAuO8D4ZuJXyweVL0DmbdB5DYQe5d+7Lky9J3Q9kJmw9gw2qMjwwe/B8Fnh
mCwVhM0PfO5MhvD6sZD7Pgh/DspPeGyXgPb7wviHQvunYP/5nL5mA6AewlRJBcySD8B+OS4cWngk
OVBIhgCdz7IkVFBLusBmLOMTN2gldzBKAoFW3WBRSiqhB0WQlEIjeYXxnlyQDANQ+/CsE2voiDe4
xBwK4g6wwd+n4MBy7oUB6gtqqnFREo9IiEnQLJMsTIITkSQoEBxRlA6rZUq6QidmkcWcXUldDJK/
qAliWAQyZoIZbEy+9w5BDQIbmCJoDyDC0RPlGCx+4lXCHaakPDzJe6gEPwYCIIUkQRoiIR7REE0y
IgWeQsmMjJIeySVHguVrTbjkgkIkh3bJfrlETihFPMaSQeFUvcwIpWQh6RTTIqcydcl5JLiiE2Cx
JMnCCZZ4mKRb+LEjuJDcaMhbNpJ/ISnQLWlebxc54RiLkMxEWAY+hJokyc+4BGkmSdQURGtUidhI
1qaS1I1O/KYghlNJHoco5pL46sGXpE4nmR2OAyfdgn6SNA9PRc/1GwQM3xnCPuCNkLqS/3EJAtmS
CII1kIP7Z0xUaJTMUCLpIYbghFthoiKOnREBo0iSRrNevZGcWcdEkGopl8i/qwSTVEkoTZJVCkp+
2AgvpYSYLEkz9ZJr8gg46QSdTAJP8rEqAlClJKFQ7LwoRKMGyUhFhKUo3aO/lPRUqOsPBnGqXHJV
LQErZDtA5/N2JHg1E8AKJpJYNpGsieVrxjNCTVTLI7KFSbvGSMadiCxXJqmupLuZhLyMeXyZJfU1
EP9qiYHNxMEyyYWZXXWJwvGrlMQYkNGtIELmESULsDQu1Ch6i6N91MfvSPdecFF+9bH+1NLg5Eom
bbAzZHfWi01YLWOdOkp6TZMYm+TZaoJtsxts/ba6eATemIISOrEfq/eQGlRXct0hZ02XmJxvm6eB
2JwGCVITo2NFsmiI1TmSr+NCT282ibtCsne6pPB8frPnHbf+15mIXuBwUHe+CBL8cLFQLdi2qx2Z
1pFfFs8cbojq+DI4FxC8kxOqLxFRQGZ8K6VOV/bsviVx/MkS8slU2s95w3bsydOqfdnjB7NmSnS9
mh1EyAxX13Gl+c7Kb1nyNuzdsNufKOkFfEl3TodFTvKLHUHGEPQUSKZY4WBYSfoyiX7x+5GtUiKQ
rmQhfUKRC0fykZ1jXzsCkyC/PxWVBCX+Aso1CFXyi5jKgYXfwYnIpUX0srCGH6lvlYtqjpZtZf2u
yL6o0E5z7a0MwpsaIc5a0pyRVf4MkmsuKU9P8p48+b6UBEBngqCSvkQz/Gucq2vQfvAfvAxReh4G
+5zp+FnKAN9MecuTk5pp187ieV+vJvq2W+4stInwTaHSIQ6Vt0bmDDTKLbAhQ57GyTvPUzR//fY9
/dXow7Ue6sd5UIqFfKl1BsxJ3F7bNNxNLhBNF7IOJadNYNYkOFup7l6vrDPVb08jwdomunTEbD3i
tnXS7Lg3jtl+LHL6zc2TpYEwhPqp7vtHe3qZR/oy5AMahYuJorZeTO2HScTXcuJHEKa9TfRX5yl1
Igrc9LtMksHhSEZ4IizcS2q4LQ69zEN9yROPkiyuwL0c79YKxkbwOFPfPWLIme7+RKh1nognF9xq
FjGBZZfgck6A2eD6EczRF5Of79zjyDVK1rki9Ixu4qwSgm4kDW1ILjqUhHRFVHoiMm0lykknQu0Q
pc7vmWpJV4fErFvJW6MWPcYEsB2C2C2B7FSS2RYRbagnhuZktv1ZvbZ1fcsJc+feQJDAYQqbG+qT
ReC7luR3l7VPU7KKCISnyQ2qmEdNguK1JMbje3acEDmOfNLkkitHrMfNgKj5SOS8IIHWO+q1NzKa
Huv4O/cX2oGn9dD2LeoLY9u5ExrWIlhb90S7ZNsjSbnPTzmR9742b35xfw5sl+phDOb2xJCVKJZO
L3AzISXKIYKGJAZknGt9OVfZp7LIpfy2lMx9UCUbTtXhKua+t00Dkvl9T0afjpZ8HRLbZ9Zcbiar
e9MI9LO5CBfRdvTV/qQb68nNGMojAJjFBBAYMd9uFmk7083OFKm8M5us3+tBN1aIlmI9NTZYkk6O
OAZ8ZAMh0oHAa1akdi5GFNLWpuIJVZT5gSnA0kJYYIq5gADqQy8ug0qsBv2E38AT04GG8qAV90Em
FgQDHUJV6eWrhyDBRpTQiTEhQp3QiENBBigJUgV02tNaEc/CJMaFSNwLs1gYNIP7JAPQSyaGBlVc
DYWDtYHiU/qHc0wOmjgdbLE79GgeUvE9FMkv5o0ZSoiRLDJKCAvo9bVEEgGWTbu5eCNSMUi4yo/Y
inMGmPGm4208VWGb6NFOZOKfiMVEsW/ESkHRSX5keHHjVkyT40arMN9CJ2hRmj62bOPrmJmZEkQq
Y6Q0W899R/EImcWgTqZNipmpqrBFYMooh/pFaUOivQQ3qiv7YaK54tYw5FO1OO8Pft0sEPCAa7IX
JMCU7NS6ekj9dly3TvFDK20ETjBoSH9xqYzEYiy0jjiycc1WffKh+ORpzU+tYagVWUa9b7DLl3He
bRq7WOtKs47EHqKJR8RGKBKKWcQxZ+RtY0+PAc9Ng8UxSG+MW91p+qlASgcN5IBGjdQPW6+6oqnw
HNY6QmdCgWe906D5CzGdTOI8qcV+MogHxUSIMokZJWBTqlpds2/eU/JyAGrKVx/1K0ZnnBV97dKK
ZYUN2gmcgKAl/hUNEUspRpYAD9amEUtLx6M4SVbMLSoKlwaVyyhOF0fsLgmaF2Q75UqlGYchEoMm
VDBYdvIlbduIT7HE8Mv8owo1XGcuD5qB6XJ2G9KzYtnqaohpqrAM/zcPi5OMYJ48cdF0YqWx0dOU
aGpM8dV02cGrBwqMPqg8TjdK3NDg1UVvnphuTJQ3WCTmdSQWnKpmStWLGccTR06KLGcQa46r0X4m
Hh3yZwwwhhEbeO5tLLHtkAVIFqH5aLINODHV4MJ1V/Pg6ClF1uNp/WkSfc/gDe+DO9NL1sCfcIzx
8uwzMFH+JLh/7KrZk2rkVjZRoDmgB6KnhB+97GKIN0hHIESkDpOQOIU0a1+KY8hDNpQjHVLFPmSK
h6hCSDSJmchBUZSJq8jrHiNxF9liMerQGVGx9UN7m3U6KFQdGfQct8SEKTIz6dpJqvbRivpg004G
BtLMdPAx+B+mzpmlFZMSoZWSRwrsSkCoRycYXpKx2KINJ++v40Rkq72okYJw3sKFWWFrYkmKmqD6
VQWRuWhopTjQ6cCdGt+nHYdLvH/zauzwPxkdUVyY74oQP3qoOGVFCO+rghqh3xXdaPPkilEqELdU
T3KfbBmDasvLPgTV5DlBJeZjc3VItERGLcPeCxDu4GWySR3k1xyZFd1gdOPQ3sRR2lPrgzOE3+EK
rHUsHiwWnMqCpGG11pBkdWX5Cp/tclxjvxlOdNJrvc1S1a5eVU055P4mFecW/+uOIIxVk9Bem+sf
ddM95+LpomqB2VvGM8LgEfmZNXxeDWKvuNPfWpuIAmoJeU596BKa/pZ8rmirxAw2BzjCEmRhNdKw
ssdVmHcLTWxiSjJ+GejFOjRjlFOdg+y9Qj7WWFxek76aVjxCFH346JXuk9tPr41xqGLKTHGY8dm9
tZkfrxKyXiulat+zIWOvY/YcK8SCZvKQ7ogXzSmBaVyXJPaIQ0oJqFl0u5exrfMtyogS6VZ7tTtN
W5UqTXC0NJ3mWOdqQqoT0wRqNk5UGBfE1uahbSvRtzUYv5C55Ujd8JLsc888c5fYERXYZKa58kEQ
dfxgXg8NCPaEIm5EFUfzyDZAnagj9jJovV20tOnUXAha3/s9pQrDUDQ0jXquSZw47g8F1x6Lkl+D
MqJKGy1I+/ZsJsNjMqCxNZ5mH9doRjMo2Kz8OUN5l6C+I/B39lHhpSVKPB8Gw0OSx/loTEkGZDYK
JDrLaNSsUOoNqPU6zl+I9ngwpkXF+gn9gLQgdS4tSj7aVXcRDjvYoo3NLkFnD2GHqowaF1WFKckw
HjjYn+Sf5uC9i/j8rMR4NNPyomGVq0rrymyTmk9cNPHAJaSg+S/i4uCno7nocA4qDQMq48ocg0VG
s7ND802NbAapWvEDkvc44Ses8BQ2+AobvIUcrDlRrMHGzr1JrzZ2wxnLIfXAFXM9pL/7wWV5Il8F
qoNvLnZEw/2/7J3XcuRItmW/CG3Q4pWhNclgBJl8gTGZldDCoYGvv8vB7mJ12h0bm/d5qChChsgI
wP2cvdfWN1Nt7YC5eQ7EXhiKjoQpImLJJVwRBHBMfCTAxQzyogGB0ZYoxgLvUoIWjjo6d1j7EaUh
uQbctWE4YgPdC5iOlIbWPoxHYmrPNsOracR53z1DXu8BPixpmF3k09WQIlOIkSXkSK5OuK+fc3iS
nQRLRrwhuC5MUGFOUuw92zAoFYZICkzKUsIpJ4mp7OBVtuUHbtQfGcbGsRs12lmlsWsl4rKQsEuj
m8RCN384uFmJYQELClQPs5Cydhw0QNU7RvOdj1XPgaNpwtOEVIP+cKBA4WNOgRjkLiOJ3xwkiJOU
CCaE3i4Dmf6gwer0JLTTMs+BhHhCxkOZ9ph28Vqd7N2gxadoXHbMyDM+thQSqAkRtDN3KnzQoG62
3Epe+jutwp1qgLjkC1WIbue32qNCa0rAGq1kaoO9HILhVEAipWW5sqEnmRBKHUilkwextO83gxlv
yRYhjvhQZTBfq+lzyInjdZ2zCvdUuI8qFFQrIj18iladzlUzLE9ITw9tmMENQJeMtkKzwhzPGGaE
EO6gKTAX0iW44K14pOF9IKgY7edBB8xaAGhNJDtJgGxtW20XSIar5O0Sl3CmxLl3pmmJSo8rqnki
TvAxSCC0lmAWdcjOXK03QU48RwIwFgPiNQM1CEYW8daTLrmymt1dQmOS6IDNZFTPKIkkz9KjNmFi
tEUqhUDNXYMDP2Rga8OgezST+LMbnYtvkSFrJVfCRpHfmE8Z2FvVhn/rAMIdAOKqgHER+zCNFidf
LfFlaCer6D9DQ5w1pthc/j+9kWRGz/mRWOIt1bRjymsK+cKVQXvK2/gRSja4vO4nwUVcqckTsyXv
Z9iPtN1qkT4zIMZZdAEeu6y4G8vwUnfkstvClIqxiYRbfpAvEqGcVGvFCQ7BQJ9etHtLb979aNpH
4MjDql3G6toL0S6nNGUpSvPTWo6qc4979SBfh82l1WYMqWIHLLNFoPVrE6yxBt7YAXNcgztuSC4E
fpwCQe6nN8nb1bwAiqL2VKDXg7O6lQYtWAXcQIApd0CVQehQA5oWWhMd9L5/CZzgatt89UVEgLzf
IakGP6f/aIeGuqSPWThv4o3rKZ+80UZynctBOUjErwbwOSyzI/EwozttzK68mk5vbkLgxa0ERQOM
7gFHy/1au8fGWjxRhzx75j6TnOk8gzidSPR0TKu43U8AqTNUzW7vvKqAqmu3eBkBVztU+qiKSpp1
CNYadfZWfopJj5GnJPyRENIKCP5UEXoEFrtLXzQg2fIVqq2xp8B5YWL9ylAJhHl0dEt7y7S4XiBx
B6/dMOMBwB0D4q4zEKdAvHWDoYh7TlvnxbTsg9PAPzanDxjWBLtG5bVTkkfsaAt0TTukeSe9cp50
zb56pMQ9NBpZL52/xG42hrBgkvhnp/WPZFgcbUkUryRbXAM8JFnjdLO8Fb4VMLeAyNPE8xYFjjcn
1GFDMnYpVPO3KunlgQvHPBWvQ4fTpqxAhKXwX7T8sVadZmFWERRvO95rrvtQtrXGBJ3cWMlLRxn3
2TjIw1qNGjn8bB8jOW55Yo0lbR31SLCc0v4972uAF7PsIIofm26QFTEXy50kt/tJ/YSDNLkpkure
SL478m+XaRHM91zS3+kUnvz4keTKcVVIPnwJKJ509XstyfE4umD7YGlrgMrDatD3k+TMhyIHqqmt
BgcCveAusdAllT6XfPqmlBJ5kPUOTXgQbN4bwcVwO6DaN+Dt6yEgjc77PUnuve1ywy0lC98oXmsG
hMvEoa6ggsvPBNz8vufBkiz9Aqh+JOn6ZVh8ltpLEhGmYtSlxIK2Vxcgvy/J/KNk9Bt98Ymxb2PE
Ah3bxAeSSaI/6VMmvQim5/j5J0n9jyT/P3ECtJ+FRiaATAfoiAlAe4P3dSQ5QKKBSK051jJTYFBJ
F/BR+S2EAXqDixHNgJZUgTwdj4nAQ+hbdKB77bWnB3+MMmbDjPr5QI7BhNVYM7YFXoWtQWW6IvQA
zCGhusQgxDIPIf2MBYb7iZiEQuYlBHxzN0OJ68mUaQrYqraOzFfQk18OcQuxzF0IGImTmU4WA01V
EGgyn8FmTJQhbCb2T2bCcdvDsFVUkHA1n/E0bRRJspIFv/dU5j+YKOdXI5EQCB0eQ0S/ClERWaV0
hDzUr57FpJzsSo9JdknfhYSJgqgJR3GPpt0dtKZ/rmQWRdmTSpEQTyFhIUhpSazoZXaFTohFLdMs
MM+Ey1EmXLREXQDpOQeKerArVNpjNGqruKiW+ghcr51KApFsLqgFt72SRFSii3qm74EFLgV/GvMD
mzseqRs98RsBJuHEI4+jJZhD80joQFrIAEWmdvDt1FaKHr3JUYhikuzRE/GRy6wPZyL1I3DUVV17
8LqZL7R8VfcTinS6EKSF9DI3RNBItds76RDFkinfGfXLhsHBb6Ns975dGvsUJSCM1nrB6xGYsexL
gRp3gwL9WDKuUAkwGaiF0kzokIqPqwZ1zTIN/PihLP2XbEifC+aE1BSaoxINv6JMw2Yks1KmOTUF
Q9gyEUdqvN5REKwSy4SVUWatjAo5BAnxKx3GmxUwzFMFH4jkP+rnMqulI7Qlj+HRZzLHJSbQZZDJ
Lj4nuBCUgSei2hRmcg2DJCPj6ZiEpMJExMNUMifGR3/K1PV1IkAGorixbGWmzKA9My0DlaUSRtob
Fk5R00GvwnWBuJhEpU6RFdtG90sm9t3V9aerorUIjzQSFpH5jfuorH674bQM3IomN9E3NS2bsicL
RxSLJE6tJ4y0PrfwDKK2Bcs0Ul5LUsVIr7H+qjLzHowMPgPfW8clqTsd8TuBQQ5PKQN56I3T/n7r
Q3NYiTFem4oFK1STsmWZ51OY55F4n0nm/PQE/ghf+xG49bMlk4AGmQmEL1atmQF5hAX50V8t0UGF
D2u7xavemmoPD486hFAHUAr1ua9RaWfw4n2E5QulphUWawhYoxxZSiO4xkSMkHDsoaGIiVbi1r4h
aexkZA6WB43ZXlfCkxsxXRn0HEUaLJUEn2jpt5fItY46WbS0yvD0txII4ZkxKj0aTIMV2vu2C345
KJvGuv/UdCt6dJ34ffAw2fEvtPKMwFyCh93QNE8Yo66UuqTkTtTawEyNDNTyirxyot+NfUtL4DJX
rWI+VtimSmQYh6HVfps1cH3Drfcjg8JERVg+kDkcWKqzS1yNoGSV8XpJVhqMzHKRqd4NzibjRV0o
2cka052rZ2eC+vYKN+xcqfdRZNZ3pYyPvQqAuBXjW1ZGyOtTD4AJ5bAcbENtRh8lguBVntkfFrNz
j0TBCsWBTzWOsTCqCQNHTyoChSfyz6Eh04p6X1uPd9WynoMBqUE2NJiU7BQTYNg+ZUbDeMVwgpUI
dRCtRY4WXaXM6fa/M4NPzKdnkqSv3ACSDUHdOfBzAc+0dc7M44uj4ieo6cWV/yMmi4ODHfn9MlXI
GqHc/KDRu1t4dO13gWnAcSk/AdtFR/jqBHQbBnPE9IavJlnmE+ajHE9XwDtdurldPAJ7e5j/4BtE
31Ut3U3taFhhbJSTuZZzbSNwy2Kwu0AbHqHzt8/O0PA9qVoAZDhUuRsygrPxsouMn0zR4f/xpuYp
NKppS9DcMstxhRZt8LMqWmXlGhHpzd6viX8Rrdumam0+WQiSaJQwzmb01WnUwLuwxPU60oELoebz
iXAa6Fl+EW7c3KzWdATTxRT2e4xf2iLr+FrkCmBll3nE0iiam+le+iq7I4Vl0FRQ/i6dtKb9mDAg
nuxDVnu3plQTChzi2GQEn1GPu7pK9hcK2h51wRgdyJa4KZO30JJIgxbJfdDtyW19s6fJWhceHUGH
gLKD5/lHeNQBvF//iSoKkceI8PzoZg3tX6bZhGSRZUhElOoyuaTS+E1OGuhn0pYh02VxgGOspRN5
wBbXf6t84969A2bhrMlpbKEEa/SiWhg9KnKmjhh63oy+sr2sWNE/e1MNQ93pZUA8lAsZKjWyzauv
DlevyJF4MUkTfnG0xv6qaQ66K4sz+R1f0MLXV1RjZYYdv7iOi+Yh9JonSgO4pxUazTnQk02BJnTb
1fVbYdnNlq4tCWp6wLeKtOixx+Nhldz4mH/7Qk22tZ0zH6BJOZrHzkNxUertilmgxO5F73kXnSgg
4fFJh2dLr6cl/EqkjR5UE+HdVZ2n0kuaIPxDySSF9s3s23zZJgWpKgTc8AFmi270qbx548V36YCU
TFaFWpHB6gjsMDnW3haFo1cKCl9Kd7TakkqyVTJaFQdNw85tltDwpWmp0aJfimcfrcxHghMou95i
GlnU+Bvi4FMF7rUBs1cQfk6GWohmxM/bc4ZjdUWWHoVSJK5mYfrcHRi+Dkx/LREG5xCxKF25G5op
e2VFxrPWf8JH5eJVJI9Uj39XdbIponradXX3M1Ppo6aCX5VT6MPSdjaR2x/MTL8GRMmTVexsyeh+
T3JwKnE5Ar8KcsArDMfH3IH+QFmxauMfijIGy9j3qyWE2LohyJRvT/8QdoSOUptRzWmte2G2MIaV
C1l7GQ8SE2JiM9EZPIZlTJiYSjGgyzeDTlEQa0tgwFvIdOqShR6/97W71boYwcbQKodJeBsbicOq
GeOfFtqyZT8xMkm8Yee/RVyvCOSheNzXGO0t2yfCOBq2jNgfFdUE+DyFS+wZ6tryRh+DMzlMlcvV
V+XdN1a0jTp72vuavmJ61C6TPOzWIoOVGZnPoVmcyQYTyyA6j/laQRG3KNuxIsGVb3bfKMgKSfMw
+KB0/aha9DWbgg9gsAcmkEa/EaP2WbnR1bQ6nHEder7R/90XCcqwBAOPPUSvllGfIoJaF65UahHh
mOjENOY/B8NyHsaQMg/dX41RlPc+hgfIvPpnnAjapr2eM+zsBVcJoiimuh0vXZVY3GQY59YG+iwb
45ThOh9+xXUu3df8/zUta4h7RipI38GE7U2xSrRVyxyO2BncgkiitBAhFmHuNOIQcXZTPB6DBg1Y
HivDDyceugc/1MJV4GnertPK1wYE7SGJGmMNE7UvEcoxFKhFdR+dsXtPDRuqIzOaa+GCMiCTgoZT
21LK9ykGRs9T7Lk3TaKMy1HZp8FoH1ORDQc3pfHipuROCM2mfjFKtydFmlY1DlOjBtt2CAqyXWlS
0oPvzlGk3vTJzXd+J+85JabaA9YaOpj8CMtOxzPUFdOq6lo32ti5ZRxFwFS2zU4uSmWzqo9O2rjN
0ojT7MTkiAJEBkCo0MmiyPQEAKBH3yh38+lj6v1fePPH58FvI+5BiU8zWZ8+PIFHFgnDgxH0Kias
WFn38Ei28YQGoCZcmEZSbtLm+c+DVyE/BuviPrR6EZ3iIHtRukwG7Y7RaV6FINMkx32EMC+0gp+Y
IjBumx6xB0OMMcqK6L1ioB3x4fZJBqGQxGFCpF8VjepiGKn5NtH69rVNqf97seqdXVBJrzROGr35
CwZAcumLnghJEuQfmDM1r4rKJMa0elrpVM9LQXirWSvNwRgtiSUp9OYwL9tyZSByVraR7z4MWjns
s8wneEr0/krJ2uI1xe+Wab6ACOjhkGz698jvmJWbVrQhM6sH3ayVTym1tQe67a2TqdyU0UoRCMJD
0WOG9ntLI00ty58Cb+tXgspEYd2yxK4Q1uB8qCexNMUPM8zDIwilaY8u4eQUrXciDX7aqX1wcvU0
IWrPC/Ylo2IFfwe9cMAC8q2p4SgOGLT53AL9awl4fXWY1w+Axb7+Ugor2asSBNpr2b63rGw//4V4
PkYbr0bLzlMRZsoHz07jfRGITeNb6EXJ3H2OHrW+yX4XNUNqTy+Mm0M5yLKieuElOa33yvb3AZEh
66qo3JWwYm6ZjPdL6yYKPYfXTZ+l33G7EswUMvelIvyRoufNqcYJVOsz6kDzNuSCoqkm9fTZe1vr
xi2i7dYxJiCM1nnrwvClzBgkcWdklh9bS8MlsiWPuxCZUmQxXMDkIYryqoN4wFCDuMXX1YYanD1d
sSm6Wmg0jCn1e8Q8eY8yAD2K3b4YWC+5zjgb4fj2Sp9E8gJZG08to5KFlfvxyxCk0VNJhHlqMtqK
5UMxNFcsS9F5XqU1LhGYgjmWGdubrK+tF0Y+y8HRx1XZ5Pgui9F+aaZiQLfeOw+eXEybXj/bRnCd
N9ICXxe9FT+a+Q+Ubc5LpSfui8eL1DOveKJ67r7EkiJXVL1/7Htmq3EcPvmCclQYWUSlW7H/4nlR
s7IHc1wbqeG9hFmubBC2CxDtzqY1rfCpzXnvmuVCVDJK5SW26uashM5tXnIJ8X7OBJl9PG+BzuRp
VFBYD8UvHc7KtWMayvguPCNI0y/zJqMn+lvvrpnGvMpR2uhGZR+SSW6qu1ZzIoRaussH4TFxklsF
Zd/C5las+QxARNMmt4GbOoEYUPhyI0xuledlh0qgT50XGz7GXG1O1lBy3VLT2wAj4XGwu/28ZAtv
uLbUk/Mq8K61e8ODlsFq/rQSvhddxPRvHKbqNir2ukwz/SkUARnSrXUmqVRDtJltWjVrbromfuht
BiFXLgnyZ2VL3zkOjlXfHH4hD7QPlbWtZTcwFXT3cqZfjdE2+3kRQC2+6Jh/Bk+p21vVFTQ4FQ+u
kom8Ngua/tYMXPyLnHLtvDgMY44BVIk2KRSm29BO1qpyzEeIfOQ6l8F4s7OuWMcNyTtD3Iw3N7bg
zPvSWrJWlU45BdWQ8O/PQ+1aVyssRiKZ0+SJD5z1BAQ+dCJrdvO6eTdFjVM4WUG/+V5XdqFY1noP
/eLv06ltaKxKCxrD9/kQ1labjkLS4ntdkVYFwE46HN/nE2XdHIjru32vouprnUotZQr1nxfshygs
leDrtX29Xvk+yilbTLEfXb5XqTDmaoTTR2KEAwhnnYCQBD647M9uGSSX+SGBgHCxgSbGEVq4r4fA
9cj+4RLQ+f9eZTDufazSx3l7aQHSGGocsy3e28sYJfjzWsL+SsjzaCAsFg1HpJeJZgZhoXazmXd0
bIxeSOlgEytB/tSQTS3cllGWXJofcoo+aZDrR6Y7r6aiFsva0nGsZi0/OXggP5lZk4WsljcDVgD9
DZVc0JA4pUE0Hilf9UXonfkJIuuzAEX1kqThtCGIwdrmI1c5l5KHHDtNp5JaInwfE7mpXJwfaGVO
KNoCaI9yXVEiuK4V4D7f6/7YTy2TH0FWZ9t/nEQeP59pXpdSYuYLHR3+OIfCkOEUO5VNjPv5j6O/
F02ixXalwj/g36/qe+O8LomTcIPNkfLz9/uQO8ckCDIg6Q2HS0CD+v7vzbqYRmbjmUG+SYT/njEx
e87bvw7C9POBlAjAaH4SmVW/qiPMiKqpbrVr9o+end/m1XBMx11QYqeaFy1uKUumUMp2Xiz96Z3+
vHGJmqK8C/NijFnzWjYdXu02R78pzzxqKukIRAGt5q1KapKMSu3gYMmdmxpiHm7BZyUqICtZ/Ibl
QUWhTgcIJOliPgjzfLCmrZZt5oOwGTJtRu9zEsrUvOp0Lyora29A+trHuNG+XnvV5GSLlZQT5oOc
CX9G2xrBbj6ospUf1APtC2m32b3Jn+fnTYrCPXkF3an5GFVg3EnjUiN9iRcbSUpb0TCRnxcpb+6h
ew/P4ZCn17xKtvOZQe0OB6Rb/oOZbxH/mwVql0+bPZ/SXEmvTWLyWdR5t2oqI7s2xMM+G/5zUUqo
stzB1g2I1mFnr+d1pVLqF1gaaMnk0fKYOIq5qyl1tZ33oD/cn6Lcf8rkOeZV8J6BPSVhREAl6yLi
oQ4pWjm0Rpxkfqj18heWZP8wL/mk4hDliMhnXvw6U+aeHVe5mmJwj5AE6FUFDTT3NPQ+UnxLZVVn
P+zQIJgIaTSYrqm9AUe/jHbnfUyRIDMj851zNvChOjZZ9vORnqfswlzR7iLTQ9r/sI1UMAmvTZeB
2OHUtYbJIYsm5ZhGDbPfNLJks9396BGUwwETL6bb9ZjZTBJQ9bZ910oo6GyfeqoiephDYU1IZmGc
TBVebkBAR82mjuNnvi94Ct0AFZ7cYDUEkk5oql1oGWarqruKHgh3/fw+bw+KzHgIbRLcjSlwjiW8
ZsqZvMZIm1bdkMRvlV2UKNTpxOp4G+++owNaZQcGFR1ikCo8G6jBzrbbAwOSnwtlvHOQhNrNLSCw
wcKy11kNSLiFImzr0fgGsAszMNo3xRjjU510QFUcft5opIyfHiy/eJjGH4x+aQzERb13AYA+0fut
UFGzR1/5T7XVTLegUJ0NNJtg65d5Lf9hrkLuEHp4dmxhK09jreXwKics2XqKEr3tlyGqnZ/MP+jh
JZVxTpTKB6NjcJGen73bxmPmwD+AlaF5OooYh88Grbf/9eQ2hU0CVPRXTPDGmlCHfJcSpX3VVfHX
fGpydH6OfeteB7fztiMibHL79PRVTbz9vAOJnhY0I9Artejag2LmyWpo3fIjSl7mHQKClGRMLu30
sKKH3g6Ay+SLGzEg4cF1fnDJMFa15w97uH/Dk8NEBlEd70vlroomwr2pdmBsjMxMtqNeJDeGzV/n
zhyDOIywz58drQ/3ppvEa0RV4Q8AMKv5FAVPCjOl8M+ZrRkAOct6afmu/hNWK59M8rO0NWs5gndg
QhVaF9XFfTMfOdXJFgseanLRT+t8VGt5IUqBz6cknsiX53nlu+96DK91fNpY45NNjLfjzn+HeYcu
cXQsa4r6GMR8yakjFTikOuVdC3/NO0BwUBZC9fqTEU/xuS6p7M+fDZCdBxPy0Lua2fhlisDcQ4AU
T4aCSmY+tBhzMi9okDtpbJHAySyc1E1y2+Y/secj+QonzzgU81o0xOE+riiRf+/0jz/ng1wnMw/z
X9TYtAD5BaoVQ9gefMS/TxfLc847zWf/2jIvf52Oyloip5GAg2w9WM5b/tfdv7ZHGnIrETbj11uY
9/x69vmJ/vESv57Jc9tySwD710uY9/nzdXwdPp9J41dDHTOOf9dkN66/X8f8V2GZ5f7/8zX+L3wN
sBMQSP4PfA2oAr8+/gBycMAXYcPw/mWqpgVew4bt4tgWW/5N2DD/BaXeUZncuK75teU/hA3jXyYc
ZHgYpEcZhv7fhA3NtVxSdCzDtnVN9f5fCBs4oyVB4x+EDd0B5KFp1LtJEvN01/b+m7CRuE2YwyNt
sLeVNJwrqmBN2XjL2kvET7RvRNL4H4hSQQjitj8wL+ifCjXmwi53MMPqDZJo/FIUab4DiDOsuVva
b9UATyzRy5+m0VgLEzDyyVO88VzYTDTnIy2Gr6rWjq9p12cbUw6rPaQSdCC0p69TWz1qYMXh8hj7
HpHnakr5NX+wBrM5T3pUX8ZQMDIgXuWjxln9ELml81QZ8PcY38TLWumzj1HtDpVeaLdgqDogPb5D
tZADBvvZDTTnh2W3yHbiDJ4nF/U30UVfxzF0j1cmoJo90tropfD851aez25pm8T91J7UtOPm6dPn
QomJMBGHg472E6iIqUWffhYYNI7lhq8/w1o/NdxVFiND+6WXIMv89yHzcfIBihJs16LdwfvkVH+v
n0+A3Lw/xGnNR8CuX8d/79dD6wDyR4Hg+7D5r/nY+a8GyyqI3RC7S1EmG8Pp1W0V1VjOhXMb+BZc
chn9WxssZUlzdp3kY96mmdjTp7j4PW8LTGpHECMSXNocqDK+QhoW0A6Xi7XVhQCT+uFr0Zqs7kDN
n38lRIgLMoq1/SQ0RKg9RGlXy4s7DaYcLlrarLHLFPeOOsiyDPAYzFvDnqZbHiNSsuXOYQu5NR/U
XIbZF3c/8z98c1DP86GuNh4Csyif5m1KaNIGi8nJRsxOxGzanxnx6evMt4bzYE7aWvEileB1dCYU
lnUQg/G09gPdOA8xKPMs0CzAR1PPVoaLvjJ068EuvDM16nbtm6NCkxZNTybG8FJwP1uzS3zxY1Ws
hzRPLxQMSooAeX6BvVyslTQvL0UGy8+Px+riA1BYD2beXAbsSuus99rL4OH78GO/v4Q0Z9eZ60N9
gnjJsynqhZ4EKWmMES6FSxy1r3Aj92NgDUNjgq7rVXcFPRF4Vdg5K6Vx/EuhSyxWXISP1D8tlIBK
9Ij6AjVloKPN0gKaqLGZPYauo1F37ctHrgQEZJgu4b/6OKELUurHQTCV5Nm6xzDVaRZoVv+YBfA2
fTOfHocQzCJ8M+2xIAOa87UGz4YGbSgyC30+MOiBqGjCe2GVK3XjPRa8LJ7NVR79GE0O5vnwafDp
wGZ2E6P3nTKebUifwqpPOV9TPIVWOAI/sECr9FVzcbSw29Vu+j4v6dSGL/NfnSPCXR9Nv/5YP/Gz
ox5NSPQfG3olyxEI0fr/Psm8S8N4YGPDH/1zA70mgokNa/zaYP793IXqUrjSYgKF/143n4qqqr4u
GxRPvDENVY18B2MXV+vE1LPFvPj94Ct5sDY7BV643O/7wQh8bUUtTvvHhvmZimwCV1Ki9f7eed7g
pWq4YlDAiP3vU80byOYC8jtZ7Z8btCQhySfEhzUf8f1G/ITCmGURk/rHBmG7tI3xL/25IXNdbRGO
5Kj9cURuYg0xdfrj8+m/P0DDtzNmsbpYfz/vfKxTw6fldqj9uaHLSaQMjDYESvqfr8B8REIrHWM4
mQTA/VANZNHeoCt846KytBRnfM20yd8ikQqh59bau40eRlFxw9VTpJzhbtvLyHRx+1e9eiSIjbxj
/I0+VpIflacAzXfsT1vgicoYPvIDN5cVXJNlZif2Vm2KaRM4df+Smd6n7fjmpwpU2zPpWmlGTfx2
hYqnEmq3JSNOUKTsngwsiD8rd9B5m2H12MeM2n3KUJmsR6G0PmayTDU/VLJq1VK+mpdsWdEi0CFZ
6rLolcRTs+lE2qOBDtLLMFfHtKkA3ueAeJTr5od556ZGdilkPS2R5bc6RXspK21FIEMS0dckshY3
b5sfHAp1KgqcS+KL5Oth9Kb+nFZbR9PEapKVvkbW/DSKf4osDOqypKnKyqCgRPi9qpX1ziDcKXM9
Ue4ZyhqjoNhIZAtZH3LVvJNBSbKStcnvVURBENIqa5jz6efdelnhNGSt83udkJVQTdZE52PnZ2hk
xVTI2un3+XRZWcW/g5Hz76ftZQVWkbXY7/PZc6WWkm3SRYR3gRFSTjZF3YriLlgKkrZd2gZzCbhu
LXstxnUk/HQliZw3p7fGTWn65EEp67GrU6ly09Zm7WFYICnobjVKtYKWB/Ic2ey9T/V8WavWtOwK
+70eg/wuOfQLoY3GvpWL3D8R91eY3IZhyu61W71W3IW5mkqxpLw3wmHfYkklclAuZcNVjUvpJG+w
YWb+MaD0DVpNJyWvq7fkyyJ4atV7Soj53TRrExI0LY/eb8c7vZt+m4YK5PxgelWrqL9kOZp8Q4GO
gAhouuOiGkmGDIkAJg3lTuUH13IvomPoSP8tSn+lLzaK4hnPVtRmt7T7sKpUvwuN1kkw2NcJsssB
D0uyCFtfP9DtxnPi1cYdCo6yiZqKxAJNudGWUy9lEDeruKv5rsdDtFJD295AfUGq7ZbJPsiC/m5P
CLU19BxYh1jUUUkJXaXkXg4fPWPbcx8fY5d/mM7WzGfqe/ideN9pNoFsa4pfYyaqlxagbpKN7p7B
SbGY32evldomn7RiZebldPdrXpcDjWBD1aQ4jCgAFvODjm3xoDqeeoeq8RYIgytAUGl3owHooenV
SwPwYZlXXY+wwUV3qeh3A9Awnp3hr/l9u0Mn9l6MkHHeKLDZ2U3I2DQtwrXWqeZdpBjkYXq3u3nR
9a3sQU0M/eSUYfDk4FUVItqoSek/97bSvVg8N9Fkzr2aTIYzSAT8XrfvfZ+5G68s13aC75ecAPfO
v1wFRHMY1zipnHvY8BuiKQHas1WOkSnsa1dRQ86sJ1NY4IUGcXJUdNFlWoanvI/UA30hIKa+ffDy
yNip2aXJp+rceEG2N9T+SsLCg27F5ilAoH+xnmIKCieXviipeWuMrebVllGmXWLsS+48kdlWm8mO
COnB6wj8e8f126JAONiH+a/5oTAHC08VIlVVsTbYUa1F7FCfbc09FbFhU4Xqp0+Le4lZndDwUfiH
sQ+Cgyvl21kV8jRXOLXWEeGSiskk2dgu4I8wRmLf01RdqPRzFggb2jNWRwfh6zvCFQzMFJ+ryCrW
GA6651i1L3g03lqRRy+AWYgiDZMrpg20P2GIsUIJH81ymhhewjP0KNpW0/RiUmFDFpmvKzvPdx09
rgXVFoRjKmAkg+Iq1PvxqUowo3TCe8hRHGxCRX8PeriwwlHHFVnAP/qgNDbFSBiZMzXn0OuBn9vZ
Dy6EO1E+47Qac5thOXWb3NMBVrkm4VOFWIip2rW+WKpucKY9OK3j2v1d+gUXpGbYiEoQ1U4cipna
+sr3i/V4S0LT3FgD8QtlJn5OGMLypDl5Tn4l/+qjyRtrXfnub/hxOHKoDnlkj/oa3m/Te0dA+Msa
T41jPgFZEit6oR898WhDgqNJyW1zKSz3oxLJXh+9bB2IYVMYQj3QhT9oNVJLndAs36AkjH8W6r2+
arNgYVXPIUyfh7KuyGet70ZGh15jqKsFsFstCKQmAohFb8d8AYR3SeMak35lU/6hXZ1WGMBdvJ0i
QobTYoIccLtsdJVeciud4BZfw4Jq4M7TjZ1ejcrCipEz4umoyc2jX0/PHSp6vyk8G6c6WcqntJt+
xdiRRH4tBaD5wuEuGRL0knT6Y6lnlwj9IawfqoDpYBzKatqXCeJ7n8kzwqFqaQlt3cTRLwQd+SLp
xU1MwzLy4E6pDv5LESMr4mNa9vnkAPItN4aCEU8yGNyHaOxrzOXVeSoEXvkVsXrrpI63fY/uskh2
Hrlq2Bb1Z66023REmBG09oDilOgWwnYe+hZdCYFXBH7/D3tnst04km3ZX6kfQJShMwPWqvUGJMGe
EtU3EyzJXY6+7/H1teGekenxmnyVkxq9iUIKuUiKAsyu3XvOPpWHD9dFkxvd3PgVl1Nq69SVkC7N
Rt8BXWEVFy8Q7mYsZuqeoKsHW4vXmVVdezd5GcPY8DAp31gdjCM/DtapXRon0BPYAuxjkpJC0RsF
SYP0Dh0ngIRoj9tJn5ttzK+3MbhAZQSdGmFutCtvijpHewmXERuxhVwhzWl5B6H0MPGUwgpWxDKJ
w0Pg4FKaHlVlEQWQke2RKuS8WW3hrEDoppkMaIL4XXfzBCFJemv1HVHrvMZ1PkLPDEA6rYdkIbwT
JOGxkivQQvU2ywQm+GC6n918MzGnACCIUscuv8JeNIh9ieZowV6dCkLJADHlRzAZ0U6brDvDr3cJ
ocaHuZ/N9TTPjBqGkWDTOjhLSe0T6ZQLY6W/V4ZFdpmSw9YcysUezE1u2SAxwkLHwKax1ELxj7aM
aCk4iYUKnNEEY4aneBpu5mkuDlXSPwW51m05aLgsVvFOAt18t3Ut9gJ+B7OkhlQTsahrI+dwNhVU
BNJ94mTDpcjKepe7a8A88Z3NKbDRzWMi8gg16ZvWjjNtnrI6NHWxsoumPg7ORJvI7lmOTONUqMXC
WF4mVz4YoQM7XFY/TMNIb6ygcFatIDu9m2zQa3QF/DaxiX9yv6VAS3Yq1NNN0oB0MbFgOjaa0d5q
zi4JuYljQEcw+7Vqen21b+08/EHGMp16xBWEfD3B321WAzZ/Wsh7FmW8qfUZTL7l1UXEX97J+9Oc
m5fOmqa9UcE/UPbbnB5DcSusQf/IoOytZ82nJhbWhccSObmPYUhZUbU0KAzeKq3nb2L5XIAYpVN2
02a8mMF0O+G5zwrt2Z+Z94Jbv+iAjbZab9YbVP4tAW417h66/htp4evKDXlw+/s2nYtzYX4nfm6B
zCZq4w5cjXZQOcd+aM8wifKLljFxTJ38mEQKVrJjPPWpe7UFHEFi5bDrhOrUx5q5LkUuLzb5Kauh
HcWefspeDq1FnG0ybVBDRefA/hElYnjtkrbemW6NwIkM5TL7pmW22JPXWdNYqOHsyByWQgA5nHu+
2vVZzwhrmO8Bf4DZayWpjkMBrKnYFg3ABtvE1+lj4NqPfqQ8NwneK02Vh3ykuAGvuyYSJOQvXtxW
BNPs7DJJdn1ePcJ4qQ9+gzlwnvRDoYO3SRdzoB+Y70iqxa1Tze7RbcZb6QTiVtH+gg41ap8xPr17
5TBVD8e2uTD1d06jhiGbQDvjWbeMJ1hb+QUHtgZ/yrB33K9fVcetzPDvWtEku/gYT0xBTPMqNQKN
KAO/WIclbFs91BaRqJzI4izRoFrhVfVjsytJuVgFjLe5p41w2/GuxQKFE5lku6G2tFuni/ggkK4u
dTd/2XljdjX6EycNvDIjHDNyfGoAUgm2UTzcB/l00wYtHvb8q0yQX41JFnlp2afbVlDy69DwiMw8
FxOu/87yUQO6+ivA8lPT5GpT1aPcaJJlORKAnwpt2MBkwus6IxZMDE6rRIMg1RUfg4tq2tUYuCBe
Xtp09H4+aDzAa9HWuix9+PjdXofbE3DYcmuRbILCfnJ6/bG7prkqoIosA0sLW0RtI6okZwyW3Soo
oKM2Lo9lqu9xl69K3pTV7M8fVuZu+0Y+mXr73E/SP9gaoQ+zCRg9bMslyZHFYfmMCuZvn/nmAgXM
m3Tz6xs0ZoB7Lf/m5wcww8XJrX20BH//xm+fGgt9q66MbvvrR5yg+vVzP7/8+XwjWV44L+XrP57z
P3sdceGe62ZuaMD+5fX949/ayPQ8POI4g5anKaW55O3+fKV/f1pD0OgMSD366//mtCa9/xnE/PNB
zMIH/68HMadu+Ijav6DOlx/4O+rcMnUFTPxPovmfgxhL/mHbJLKwLVjQ0HULCPqfgxjxB7kRruXq
ynCVKc3fUOfOH7ZhSeFI3RBS2Jb6VwYxtrT/OocxpWvzRMKxDWEhplhexO+k86zMq6BqDYQhVSf2
DKkZPUzNFpUU++HoD8ehYLaxbqQ+HEMMrRwMUm70OcqMUwPtTVBcwa6retDiE2RvofrjP76suplb
3YxhCmcDa0ooLci1y7/+9bWfyV0a0vbUqIKO+Vzh0kCr0h1N1yIJ4DXpsbVNiYf7HUDC5Or3+agO
Wo7A1wGw6LmG9ehW4QDqBQ5gkQQeAEPqVcfFiRhl4I/ZnLwZvvp6qmIyB2vIAnqXftm5nhyzoHPW
/aPAQOcllVntgpBOs+Y8TqaWb8yo+C6J0dtCzqMuDpppycrN7uysvQi6F4gIU9hYvDCiO55HnIZv
4EhmuxbHPkfPLsualM4GtkySU9xRweLtro181wig44For2OZUC8Lmy4Zq6FBnmyIjfUQLAhdezIo
AoRPlAl5PmOiPWq6hey5uOhIJJ6zOe9vksrawBfdEC6JG6PF89hr4EcpKtS1DVhDaWvssgJ9fk4t
St5kirOdA3uQ1JhRO986txXOHzvojzIf4AjhnxWN06+x+TurcElqLcJDTCzIvdEiVEaDsSxnnBa6
Ybox0lhtVIJhVwVmcjefCcQFKqgVEdjq6qFody7JoWc1X9IpNcGvaQN8xGk+0vqGgRj1F1TalQvX
D/GQ54InpnS8n7JvXYCDwtErsL2VjbsiCWKOqbRGnblGt92+5cJJ9iln0vVAAC2mIXdd1XSRW9qj
G4ZfW9y2l7rViKwQZFYVWyITwFzJbtc02HeNkeI68NOnEDtMBQ6UDRI2EJbrJS5rBiXCGUTFycaR
koREZbySwuFsfSrPricE1KHo2yTh5EATbN6Cotg1A5qaYm5nDCuW5ALLnpMSZM1gl3SRf/4mlEWc
GBzNo7zvPOEfcXR0HCaBE7cVPw1XmkyXIN1bMV1qq2d2MNLwq0yx1akUVxwmb7UA8VtWE9pj2y8T
3SbibyEdF1V9MiPb2MykUBLNR2g5ee3uui8a9uXRpwrEx0xpKcMt8JpzXlu0NwpODn1hj54FxesI
Leaic1PvyHy+5sift36Rkws86SOw0V6jE8LAAj5sQlOA3hu87XM0q8cewcTVbukzh0nhcCCsbnNC
aO/8mtIoTtt+hwRjXM0xSmKHTMhdrYKvXnZHMmj0owXJYiP1Ep+iRcYV8cU/P5QgjizVzDeOPuPa
KbHC2Znc98LVHwaIb8y1452tcuOUqvyZJrSLXpnYeKLOb0djE0J9ieU3jqrtRsaBeUBv1nMZ0cLV
XCDvYQEswSEfcr8KG6Zvs0i4JjGkD10qPIrbaJek36IF7x5Liyp+mAAztvWjr2ibced15Ghnyfrn
ddDGQbAN6M24CUKLtgeArHc0sm3jo+9LZ6PrQ7qbFVUbKaKrMaswbzkgTqyfQbCSl2NU4F9FKq64
ep1L6aj70sC8qjJA0KG/NegGWBULFdGzRMM0nEEpqCRqYSenIUi6sGYnnjV4XJEoINvqjkkLFMAY
slM3OUj2hQLjPptqi/YpXHVds256y9nhhSALLK1JIi8IR45s92siOoAe3Yj/IPYMk1SBICJfgELk
h7kkDtD5H+/qJYWATQ1W2/L/OMt+LzKyCrhM3F3AJHadxlBKhyXToJT5G9Cn5ig0crtA7BN3i9eF
W4zkgy5PtGovO3k0ciwE6mdCQt22x2HJT/jtw3KsiPz6XjE132YJhHNXZ/7Ulnp55VfZVgDHMgHk
J/WJbZhnw8ZLHg1cQ6Pu1dKE5CkAIumuTQQ7rcEkDvFgGx12O1BLR6Tu6wF46La0HPvNIgQ5grGw
MWhW75shtY52MzBAd75VVpvedVhPGFw41RojICJMfNYnvYofmuWblXKrDX23pxqaJFrpzn6vk0Nv
OMYH3aTa404hg0jrn0ifSy7Aiq0NhhmLA7ih3RH3FdwnToWt0HftXWk4pz7N7Ze4ay7z3MXfO9P4
sFUZI/wbl8gcHVP2wgVFVyvu5rAG9C0690AWw65szfQm08SSVjWj8oMi43Gxc+m0cj+BqT0WxW3T
DeENv4VchXSJcAy1rzTdb0LaRFlGYzIpejiAzBJvtYa0gKIR7Y6oMXkujfapmAtImhZJo1oNpWji
SNlztpZaURHQO6qdFhj5YVA1HKyWZ7dNHci0rXbFWNvsNco4qIBIkdw28lsRqFPbQhOTWp088oOl
Z1b2Xc0t5dIVP8ecq1pAdQQ7ygSbZ6YklPjlywka4ioNYLBNeJjOXFLY2X5++vOD7oLyEaO784XV
rqmoys0cRYOxpf5qzv5ADZ9bhERmYdueY9LHzoHZfxWmDzxr+V9ZGnTnpDTlPlH2KZhNq+VwO3fn
ntcHCJDqhJy5syV80EnIHLclGdIYcIh5WImfH60cEXpijXduCp5ZbzGC+70ZnQUuZQJf3+vUv3FJ
jDfyInnTSiWxx0btKaw6AjXaIj7AJNPXMR6CS9zDxjcURv9Yk89+zjIWRpO/UVnW7ZJ+getqRn9h
AnEt+ctndflT4JvcJCTnlbVh7RxxFryB59ZukHRE6bRul6hz0YCJa+O5A2g6CqyPw+jNZXEVvsWG
muv6KQOIMsmWWOFB3Y3uwvL1NW7vKxgA3QtTW6E3CMD95aN2pVrRYIPo8pcC7Je+6fpLHfR7MI8l
/kOxKqlWgWVRrioJT+evxapIuJnnlJdZNhLDviQFScvuWrK22LeKc80NtAQXY82dqo0ykh5IugKY
mWrTNkv9DxaFb4XWjWcjaPdZGmKKa0Hd9mo88qzDHkrOaxg279qUg+ybsgTzDMSytM2OMdYzOP0E
grdkqbVNBeYm7Dx30AD+oicPhEuIRU22b02OCUN3EMVEOrSkILocK387X/wnb4Ru/8eyXToChZZl
ugS5mssB4feyHZ2TTc4K2c1k37RnKPGwUApMhCOjYqv02U1BTmEs18BxOn6+HyS9ZMvA9u1X3M9Z
qt0gU6k2I/l9t20AqYsiY69lQnsLyeYx1MR0uo79HYHXA6DDaTVbXbeLI/Od+BdrjwmVnrJefPys
YGyTiig362SrjQBWVCzzQ2jlLrGO8Q8KMXXT+86zEF0K+0P8sKWJB98BNVMQb5yY5q7vCcUMzPTW
qJLiLRqaPTEnj13TEfEQdfmNTji4wqO/saKcNLxw6m8n0e1kr0en0qFTBq6FNLfWiq6N+0FYs+eH
rfy0mGA7tIUWSA6XegKMqAC5nRWdvdWHwvFK3qMl4xmvfL4DVE6auSA4BddcZCYA48Az781pgZHA
rEGbgt7BsG+aJtjSnMU9RYdFTKSaRqreOehMt25Ciy4P/b2MZb0itfYTMHuzkn0GcyiDCqmDTh4r
kzGqQrNVWItrRJPr0O3WRiviY9Qx8+BEcoyNp7yW5UHiVoT0Wz0AvLB3iOF8j9TtdjXUbrMFoDKw
nFRXegjTpk6SF395b2liokVghrBpmRWsgSEwWTeM+iFX40ullZ8l2LU6y90dzZDX2mZNCiwgV9K2
HlMtfrJ8XvOQap+adRO7I2oLFd6Hi2IhUHRD4yA2gUc5N7mdhACkKXf86E3B7X3MoVviKwDakb6h
nEM/AN9t1mvGhVS9iRIPyfSVEdC5svw6eZ7i7PLPb41F2Pi7sJADraN0x0L3qFuoGX8eeH+P7pJl
YvZQijZTqxN87vNWCRVedZwhkxU+GhlBIlngzLj9uRyoEnp62JEzc1rAkHiC5f5MyMlqbpR1j5/f
36Ioui/BEDI1cdGjHOylBZ1gx+7SJe3eYwMvVqEZPMLbOWnLjqJmOqqp0UzHZWhuFNmbO9ofaUsV
6PYOhKkBCroxrqSBH2YyTIpBgiQxkK6GkoJYt5FBkshKlSS+6ywBq9gATpVKUL44/2gq12wzgKY7
x9wSj2l5Pgz5OIBT/z+Nnv+m0YMM9b9u9Jy/Pj+gh/y108NP/E1yK/+QhsGyLKUlUN3+2ecx7T90
YS6tHs6L0nUN4x99HusP6Rrk1tH9UbR7lm/9LdLONP+ghnaFY5gmO52tnH+lz6Pb+iKo/bWl/oy0
44UhAzYMqnYkAHzu/HXH4HBvFgqA6xoN4TEMEZpnFQAbt7gAqSICSuUwFv1bFdl0SGJ0WsiCki/O
i+53Dnn5qZaBfgq7vNlSuo5nASCm8UekBoLzc2U5d06TQZeANdluUA7NXivr9MwBMmNuFyGw0oRO
eeH/qIOEbjSSPzCsDJYAa4YBz+GL+9mYGSzS0V3jqv9BEeB6SKjoIrfTsLUnzd0XZnKDF/4wdAiD
2j56RUN8xGW8d9x2C50D7JnCL+xkMYw9uzwq7iVm3Gmd3iWd1NCDzk/EtpY0lGJAY07SHXjsZuNo
QerBwMZNzWatE1p57Tvc7JnspjXoFgGDdMHIFtAdk1itm8TkUOuAeYPcd/IN6MELmSS8BV1YPk9z
iBCKoIyHxgyQFGKwp0YY5o0vtXcxM7yVIj9F7FCbcrAfRUS0th62xj7LRuelCUmzCDODySjBgEs7
qLziD/0y6upVVTnPYeXpcgy92DoIVsTLLBQW0+KhWg9iDO64oL4cYlz2ue54olbZinb+DMalSylG
BHtxMuAjIT0mL++MUHucBAG3UJMtugVAg8Mh+0LD9G00GVvPZU4IoRPctVV/HkwctiJ8iis2i5gZ
d1TGLmzCmdAX7MxMu0NAS3H7QNA0aAzd+NGUGhaWsZy9NK1Kdj+A/8ogpcwyjwA+lw5QbXkGMMgB
DszaICbhzCguPYCu/dZH8/gIiO6RfJVgbxNFv++y+bPI6SUUzJziNHqa6M+sktKeCOedq32gI2QO
jOHDQTBF4y/IgOFCUmlaCcs4Yl336+ja2nHsAU0oLlNC1ezLgCOG01srTgXf86nUzpkYIZe4muPR
cAK5SGrSBUpFuyn0mQ4CY7VDFAiEC80ZK8dhEALztGG9CbqOjxnpdx8pSplVEXWT8HJlOOfOnUkc
SAJGkmXn2JeuGPKNYCK7bioH05IB4NBWxOcWLUHHqR9HW1snGTculLMOYnxfcdiVx0ZntiI5Pu/q
rl/y12CTiroxd/VkZ5tuqB7lElufwoiyIUnutMixTiYHpM3YMxzG79QdHRvQblwlr4h5Yy+0aY6Y
BeQnpd/2RoALDNrngN4M1hhD4ybwP9vOAdA4m19dgwJRABOmUkJtlM1mtlaw1A/lOFAhQFmeM5NB
36wWurENX1mjZ2KYaURmtTscVW18peZ04G+xaYUCSGpDIZqNpH0ocB2uTLPqgCDyOC5wo73PTLoc
8PGAZN+Cm8LwNUCjxyidvZlVa79pZhVQm0f32MMZVxYRfCvdTde2DSLVzOU9Z8T3sUm+dX1+QouA
SDq99q0Oll5jKBlRH4Ymg5dum+fzbemOi2qO5GBryWmYVA9FR15FnXw0ob9xy+a2Y9BrGs6TAYtw
Pw4Ab/SIBPehdu4UxjfQQihHtJbTNp6MfW9PCi45BDkjz2nqQiBedSOEoqB46gZLO4xdQqhaggKg
HaY7A3YH/di6wVrGHHGQXeil9lTcEAq0z9oFhUj00AqZVkzzhQyNpu1exqYBcdNM8d4w9cd6zl/H
UdFn6eAblbpW4DCNvayWz0k1HJ2hoRQs1WGU4jGeB6JX4Dt2FQhbK6WxXwXGnTtAVUpCE62EyWh6
ysvvJZ5swj7A0xfaXhgTtYlInuO6PdhGdI/B46lU7nPXqHHTFLQkVllj3ZYTSdIF8oxtVmSoLBHb
cpYyA0iY9asjipe6l7edHNxNJprPIC+eqio+6wmFfxd/OmNM0KKvEZ6+nGx9RztP3DZIks5tB51k
KEgq7PG1rtu0fQp7czpL0CuoHTgRomGDqcoJqKhZL7v2PS/gYFd+TBwaJgQMtrTiEuqtif5xXfP4
SWtt48F+GB2TgaJWfZCARRE3DpciUw/zxGXZxDjzh4ZiPYKNCm0LjhKKvF0RdNHWWcLoqz4/lCAw
PVrM/DPbfSnrjhsrRYPV65Bwq8k6dslAvFgmvRy10qYZiBWX8Y2ZhKyYIZ28kPcrEu/1KF71qCaT
FopMnlhPTtV8TmxRfufuZ4Z6s7B5F+sXt7U/slRiMO1sk7NNecKky8WbvllAPRhw+qB5gnJfVe0d
ZBB74/bqvkkY9vghfcOJenSMv0Yn+SoH65oG5ZcFsJfBrDiyZGT3NhqJpMtD+M0dIAHTeNLxMOzb
aDTupaVFHMY7/A3DthpzLxoJMq3ErhkFWtAi2RQJDoxJOvejqvv1EDgJ01Zx18cBztLyEZTakbyI
LXHkNFHUFVvGfuzD99jgT9yEw50ugxuco4+5Ql9oW87VoiEFv2qATxil60b4YKVCb25c5RUzgneZ
ZKhLrB9JKogdzbJLkuc7G+RmSUr0GlQMMrx4vHTYJldAr+h9Ieays/A1n/yDMxDSQjoqKVfJLmPi
A/B9bRELUIuXlpMdpHEy6OkNFsjpSbZfDk31gkSWXpgdMr24l8xQdHJ5lJ2ijGymjKlE1u2jmWrC
KnrI9SCP+sk9WBzNZWfRZ59xXkZ3C9t/4vTedY+yfpkQiBrTWoxXBio0n7+nVPdmxwuCOzD46UfS
xteuRYQfqn1ucwgcQLeDbdZRX8AG3ZgLf10DNLNYV4wvWwtWog5ONPwY+K0DMpagO+wSJJqdjejI
Ilw3DT0myBtSk+LhovoPmBKrkZbemF8LHC119hL7wAnL00C7W6vidZm8tAQkQJOBDOdAs+lXPSfi
TiPAiWw3l0AfrfksUNKnU7lx2x9O8eBATTSg4hUxeY+orFLrEQ5dysborHyTmD+dULMlWrI6tkNw
cKLUq9EPqORtNgz0SWBkrLuUA1rvPytmb+UyucEQ02U22cX1VuX1uh+d1aTF2zZ1Nnb2JVKFAhKF
+2WoLh2KFxkbW/wlmxnZhV2d2vQcJE/MYhft1RlB/cGYnpnJrKvmLgA1kAzXqTq0Nvy0auWU82EI
snUHyo+Q9PvEnvdLCGBnopYTOx1YWFGdNbqVJW+DcJYhS0GH9jtu3E1RJKd5SakQ4a7Qa8Rckdq6
KatRbr71zevPhN0GyOK4SZ3PAs9XjXpbSwklYATEdXSca3bG4s3OoQxrJQQTe9ORNELg5zIk2ElS
DbWTnxH4xvmwtxuOhtl+hJHKduGp6psO5CGk4dGFn4D/nc7xCp3Cn/5ATkDDMJH2ZNprRxEGPnkl
paOAdxBGBMxkL870SVdk5RjBim7suodTnZbKI4wDdTJrcdzxADEXMW93HJytxFpXIzPXBplHmhor
EX8j9YCUuhhRVncxQacByuMF+UlO5qUFQJBEO199ah0m9xbxpAvnIaSmj37gFgciy3keBmJbfSsi
8BeMfTNdX6txcfcrFIkkM070q6NVyyPL0nyQY/k6sqV2KSp2Vj4H7lwquKL1pSZm+1zSJEAwZHKl
V5QprXFgfLjP6u5o9D/6/DlMIOc9t9Obq+V3ljucXHAIaCxXQZh9U73fr+hcr+zpI1KQwgD/uU5z
R5sNwNnz5Fq7ngSgEMFqMMA21nw8zOY3nEevrd5up5aIlCHRCbajpRUQwQYJEmgoV+6qgipGMb0a
1AJ6vxqV2ITWcFMXn9HS+F6GnjGQC1KiGgfIuhhWWdmuJdxiYmfXSfcagcAeULkF5UCKCUDCCVBq
fCpnDTQY2jUuralgygq8diJFS1S82fvcvY1Dbs1UgS3INrJkLoVsiZdYsOZq9PkLev+jWKc0VRcb
Vpk5Wwhk74pk2KbOvsLivpvrfVwte0q7y9L70PXXA3weiBbg1MlYojs7qn5NHxwRwddiqJhz3i3f
m8rHFIn0NF2COPXSDNcMR7G5ODYB+Tz6twTbdiCT3dLZJq0HBxhNP7XrgyUsun50S9JdRiDo0Uub
iavSH6fYXC85ZELqWzVArRrgNd9Obs8ItqdrEx9qi/eNGL8ZtWC2Fsm4Sab6s7bAz+DWwMuxn6bR
iynmikFuR7N8L9p7fDhvRl1sw+QahQRLa9WLPutH02h3Yjp3OZscQz3J7lI5j8o0Nubw3lb+OhpR
MUFAD8UPMY5nVRR3SkQezVTPb3GMpvM16XqCr+S+msuHFuGbubzNs/mDTHbzkk8aanBr8oKeYYE9
T2vVKa9NpYf9dSurfD6MQfBjVDnYJbhyM7zzAOcpvUn5o06DY9XhRZtSteM8es9wuae8P6bNWunZ
VmZIuOrG/m7T1AbR078T3LXnqIpAvz03pf02gfWtQk8wdOe4cjKk9mDW4atUNABZl9hbbsCY3rlN
yxXBwQbtYVFoACJgO2nBZztoT26Vb6q+ObOnPk1O73WhQ8lq0BZEX6Dyx8YRXqwploBeMSoNh51N
nFlYGFejDtotQbde1qdeW2AR8DnqzeKBJqi/5+QGAtttz0k3vAjoUa6jnQRh4UHZ3UyM4f3WQA3M
5TDahpeZzROHsE8ztl+I0DkWlTzQpPiudZgHauMjY+Kek0rVtmDwOv8VPPaRB4f8nC4Ao33eJ+u8
JR+q6YD7lCfXqDZxPV6kT3oVGUMhh7qYvAp61xtXYwcCefE0mj5bibsl+6XEjiUTPJW9z00rCHBM
gI1TyZQQICWb1VJoL6yObGvU6VUSusb6HN33Yri4jD0gLjxo2XsPdFXFNke7TzaRFVGuVI3TLqmt
LUXeOkrS4ygXFjiKdaHdGwMjf/XVO4IybQBFHEJVA4tK84BBPzN9pgOopEGwrXLxg2z3pX28st1x
k1U+olvwin6iPhDGehHpLjKs7wOcHOwaPJcTvvQlASdmQ2s+4L/IGcChZhAyEwgWmR6utUK9Dk6w
n8PJv20lZ0u40Gudelczim92x/pRFgzlxpUJH25yclQqbXfnt83OGr+XwP3rQnE0btZhi0EqsBlw
115Xh8x6OP2ID9WBCTaMj6G1d52+cM6W36xaA6W+dYf4e0V7AifWZi5ewvHNKcR9Vvq7mvDjdeEG
MN8qqGgOSO84Wvu2dW818gqAe5XBLBsv+ghhGMHLRo/L7wjh9xzWXSE3gf8jMz+WOkQzFs912z5k
CcS+Xanb2yzeVhnT+iInulO7dSOLU0N/jeKnwA+2ekBB1zOxGXfQ/o/u/GRW7658EeH9GDzY9qmb
7y2kn35DTonBQmMS7XZfj7A3Hs3my7FfpL+1a42K75Vw+JUtb/psN3ZejQXNcZ9iVr2w2PvTi17u
4vYWRLysb3mOuDDpu/tHko88M2GZSq5OoO0B2RoESo0tloaWTEoCmhxP+vtUc06C3aMkzRK9P1Tz
eE0ODTjJnV6CkEQbZTXzFqDMRbkwvYtu02jhyrIYyuT+0c4MFL9nhXoEL9WqpFS1uuF2Ls+q/bS6
H461JA/020HAYKod5yVodMAhPWPZcmWoRVZjv6jAefa1DNsQTe/5GgDfBW85irdcZozTF6skHGCJ
B9zJIFIazQ2Hk4cqt3du/uwYA90pT8BBAbWHyjo5EE+/qtgIbBqBhrHx2QdoozjRligfvSCHqxa8
NbcSW3P85vrEOoO6DdPHJu9OzpLjSyRtlJK94a9rGkY6kYiSvD16HHZOVPyrFSwZNnFKizA9VKbP
DTfpoHxnlAXgjxHuDBrC79GvWSF9jUC2IfPKOvGQcqPXOJGUBtkS9Kvj5UzmOxSr8UgRyBAqLghK
yaOAY0jkNcZhrsIdbkcqeHYqWVyAiBH4jAAgKqHmxtbLrENtb7RDmsRnADsPrg17ea63YA7owr4a
1WMMFgqS4cpO3NWQYcpoX9OOEtE5C1OsQPIJte8Nz3JJbdIk9j4yDp0MumCvbzoWz2qvGFgEd/Wo
kXt+DUW6Mgv7WDjutvERgCUTqX32IvNGII4HS/pvonX2ZI2FS9mICmWOP8puG8D5xYeCwBqdC846
Is02c/ZNgKVZM9JcDDNd6lU5Ijvjzohfo+DJVc2RYdXJ4u7WekJ0KfWrRrtDlnZHt4ioyYm11BlQ
ZQjBZ4U+EGKjw7vOw3SP/x6lCIPDSqclLOAZmqb9ode0uHKb9luuvSdyJKtPhk9IxXEC2U61SpL4
uTKSw5CbLLv9AZDqVSXzxSGKt24Trqyx/W4JVtPWTB4tRcZAw29FZLc65H0mPpwJPLrKCMs0NcRc
zYhkrK0tY+2jPzzCMf3e+ICQMO225T6UbIgwRA+Nj2vCr0tG/lG4DmPpnyvN6mjYR9vEF3cIPMe7
0dLhgEbJvTtCDACgEabtuovrV6vSnnBeYL9RzoVQ+5ADUpAiXY5v6b3dq3lAfdYU0iNrhXwvGY/o
jUbri8EFJ2QMnYde0uP2o+BNRYQvqKWj7EBa1zOBMjk5FKlAP5Nu7aQ8jzmt3LmwAh6jBrhgFTCT
LA4RXZyrFa1ltbEGJJyDopn1/3Fk9b9RInwrAANFQdg2//Z/lq+Dr2Lz0X785Qsvb6N2ukNdMN1/
NV3a/s5o+X/95v/6+vkoj9M/n0hJ659NpG6zf0eAWf75r3GU7f7hmPBaXB0DACX+AnP5RYCxjT+E
EMxJhYOqwZWwXP4UHhvyj0VbwdBCwoFhB/vHQEpnvKVMl14ec1UFBuZfIsBYgkf6fR5lKhsFh+Kl
GbwYx7KX7/82p0Xw7o5GJO2NQZdxq4X/l7Aza25UWbv0LyKCebjVPMuyXXbZN0RV7SpIZpIp4df3
A/X18Y7THd03DgOSLEtAZr7vWs/KGmZ1/jaKubt3kpOeAhjhIEZtwz1U5rZtxDfsF2gXhFFQY6ix
0Gj2P1KrrR9dMSCNpURKiuLzJIk1o3l1YwqdnzWR6Ruznwt8hXgM3EIeSYN/8qOgCfOztHGYVm59
tBNDHKMWixVXyyPUJ9LURTDPpRzmo4FzpNzHPaRW01k3u3fSKHaCGeAVXDejCPk/k4HKCu0s9Uvz
d0Rb/orZYsPnP221kaE+L3zxA9jHOm+hoqHQu5V2jqwQ0vKKVFf92pFwtNKtKoL431usrunWCGJ3
iggOv5lmr56c71RtCg9O+cVGBiSVVpN1D7UyuNcaLR3bPDRR8kuViBZJXL2qiMnIGGcdTMTsyaKo
2pgxkym5tevwl02a8cZpaQJWLpMly1eg6KqnVkeKELV4wXzxnIyN3FTPMAYhgofOA0lBhCwWzVno
CnkAthqwyKAxVrHkk61lb/qqe89Ai7j1gGrMxrIIT4B55tisFCs5JowTouGPEZHZpa0oRoKAOTbt
P9VokIpEd2KDpf5PV2EoV5Lqsz6A2DQIzmwSKjbdlJsr9T2EC7dOEH8J4mjd+FQkRr+bfKLVSTAM
N4VXYTYrQ0LiinrjhzBtwQpkZLAg61DJBrmLeNK8st9qgbueAAqdG+LWzlFifppmDiuFk2CPHG1v
j0ZE2dmtV5pLZpqNi9Wh+r7GPvoqWW27bWRQaT+NBTgZBMkUG1c9LLVV4mCO0YYKi2q6TZVL3Zn0
YuJE43XTpMYpIGJsHfVIa3Rm0EPa/SONLMEKhj+S+Icg6izqqmGAgNzyV5OKn9GC9HszKLTVZFQf
OtfwnWuIMmzQX5qcMV237IceKvxAUOZlAkRuYPLfNX14CjCfkupnnk1l2Hesua9+kjR7voNsLfGL
+cJ/FLW0nlCSkWTTBz+7soouFnmPAigKeT5kx/doS3eSEJxLrwOej+0YW2yo5GEk3DuIpjUnFkuG
YTvGLtN6vbzGZbWz5LuwLXtX6QAPLF1bF93QH8ZyIpPMjCnkJPQOW/80VtSA0tzyN5qm3YrUeLOz
Upz6zj5aBMohkdCS704YXjOCAaCkUCdlBmZl5Qd1sDmUwjF3UNFCOj+cbx1dBKayocEMzNGZLyB9
hoic7AqpnkgTxZROm2agOUMkm/Wt9S5aVbIGCXvr21yyS30gzUGNjBeHsUxrh4qATBPKmvq4oYWp
zAe2iOzkc6Ncabi692gEiSH1cWsq/to21YOjR2DwecohH+m8VfDF2qVoMTSFlmvcyubSAkXifX5D
NHxvcbxadE+ZCARz6nZF3YApSJcjsyVziOLiaycHIuB71EZdpn4rqE0Zd60rxtizUH5wmdLeodUd
21t/0F9n4iEPfMuxXOzqgXgmbW4mDOyVvfxDmscfsyazUGrN3m00DQWL8xRY4PiSbtoPwRyt1wVv
yrT1E8CNNLRGDHQsdJKq9dfDTMf2wuKSFEwzScIgIJilmoL/Qy5xuDXcgL78RMYnzcRk73Vmtk4M
ep2GRbk7mpyNO9bpnrKr1mf5MfMJmMlsszzGnnOPS1owtPOs5zSlfBHJj6LDgFF99iTtcKaRkBiO
rY9eS6dXH0UFFgVCoyyqh9tk6PCNQCZPBmNLYzo7F0ijBTj5fee3t8qlkBO7E3I2lgrXvhqKa56q
HNhJSnKFs7M8QXJUXXGC4ArFBmHdbL+yQPIejNKI8KX7n5qemdx5+WvSGd0XJxcv9PP6q/fW4dO/
NI4JYRnrM8Io0IKJa25KpZExoTB1NO22yASqNjqBB7OccspbqI7S2vtd08skGjb1zmRg/XDj+78m
Bv8XzaA5SwL/JQCxfNMxHd8wDc/DUGT6zBT+PeAmtpvZBT3ZDS1Ainw1wkUH/Cq57G59d4uEWqJe
OGBN6Q1UjdeeVfOHvuvA10ViLtFNBxwcyZpGhDXPgdmUZkko9XPmleJ1qLdVLpNN4iU5buA+/v9o
P61Z2/mvt2+bqGrwPbk+9BMbe99/KR4jh7K1XXvxplJcQ0KYOEZtMoA9LJylGTz8sv09OvGRmel3
5g/QGK359EgV8ojsZ5BOH9Vw97LaXTt10q9Jd6FwRdOBUx8AZUUUNlXdgtJtafbkcFrxB+SLM8P+
uo36LUkCFEgedhq3+//392L/l5Rz/scMw2AOZFhWwARrPv6viRAztc7KzFJsBt044Mb+aRE3GDeF
thmoppDfSzWJZMt16XDpWNDFAWLRsbJFvjOs8XmO6Nlk1MZqyzc2DvokVkHqiqmr2jQWPUotrpkK
TeBlRdgeSqitvio3VRlDdWoHuc7CJl3R0KJ1ZpAuk1rpJSMJ/CqH6J3bQablOeeu/kdIw9t2yFpW
+FVpfY7g0BP0cY5JVt84Altzce9a3vb//fkgofo/vnrf91zPD4IAXV8QeP89VbRz7F2Tste+o/ks
BUmdigsHcAFgJEJMCC22GSEPf7el/cuVXbei8jTutbAuQxZkWXmIQemsulxTT1Bzx6eiS0FVD3ol
L5DVX2nwnivViicue/cVuwrXgOjVGSk6QeqjeG/8tVfL+JN7L+UvONT7sjbHT1S15qT3pC2YmCzw
H90tkjTv8VFWgnaZzI/gu3XsO3rc3oipoT8ckS9LBO0tM3PJ+hYiXdIH1pNVQuLXGqp9s9V/VRSe
fsEdhWI2ReqiR9ozkH3j3Eae/9SwBj+T0/OgUUtFf9kHJYT8hSfqnsVJEYDGd4kBw0+rHXaa6tiX
yZzLFDUbEtYJdAk1Ei2SqjtTbL64QyoPjRZGlzanOD/5I/i72aIh9LHT14R+TBsfVSd3Dd26OFb/
JPWyOxAk2xGcuU69EKdIbAQbvRJcoEUV3evM2xj2hO3CwQTbE4m1k0goXAOcHPd24olqYEW0ARpi
bRN6LmNCz0VLUYy63zRUBQdXZcmFQXczOmV6WrYCabYrPyBwYfma+gCcBUQeO8LthFMqfMZ+MwGT
LHriooaUWy2Zr17NNBIG8nQhNGlgrPB+mi2IG/q2zlvJvYBVfPkLGgVtgGhSBwMy1UaLh+faZIDL
DHjfbuSuxwRbRchnUqH0OxB3QbQMU8h1KKjxZygGsIwRLUo5oXgtNUohYdAFD4KijiRFNncyqJt7
bpvJxo9nklbhnBm9EfRq2muup9Gx9GugOhmVTUJnBrJACaPQXrhk87NBEZs6LCvseNS6oyADZz2l
dFsT33IvhkPNYTCHN5Ja80aL6EOW/aGXAFcix9iUlaHuqV/+gEU+/NM0jfaiwoqZDd7sqzFMvO06
uOCDCrizGumjH4pzrNE3AQQKrQFV31F02mfHlOC5TsyUMOLQ2agwQ4xCVB8dBFRwZQI8uXOmY23i
dhqG+Gx2FeciPcjUly/BEGNkdy35SpLlZ6UN1GRg1R/HwC8Rl3Eyt6rmpQR0moW4SNlBHozWGZnx
t8VbIFJwdnof4tMIr2jf9RPSmJAs6iRvD7IOPySfzPXvPkKTV3EYw/UpGk8/4EqyTxu9r8Yz3pXx
HJc6NotW36GLkihhnuEcx0SGWe9WYWLsH2t4M6Vw16mBGmtT4605uAVAiSKmDlwa6rr85nepvrez
9APfGxm0Obc+W5nZlbmDfVOzTHIUOqE/OpD9WBYP2DUIsgr7RmfL38m+8HZWT6GtbdxfhoH6qSrL
t9SiCaCM5v73kT6lyrGOYGKkn1je9B8uWoYtpGH9lIgRknlBNqxIk89Y1zZWru8DdOiPXOXNY3Da
4KoH4z6KsuiYVaTPVZ1e3uT8o1ZGcCnIH6fTd+HRw63NA/li5CTzFroiVJ3wq4NGbtpqyrCM5AG+
olXXtljbiFtOABRsUpdIvm4MVHqYKQq7tCDSqY+S9JYkWIxsUDbH3ALdFNZmuaOOHz23A66IzPSC
97AN/4FgVX16bb0hofzJj8f2GUeAePKq9o/ljuZ3I58lMg3zjGGKrO9pWh1rz4teOxFMNxEoAurn
hxVhEG0Nm7MUnFLHxNB0SGsN7GumyKgk3QXldzA8MfQOTxKfBNIuMRCDyYHUtNtjU+vfa12gvQ4K
jprcT/Aqw/hr8TTdXDRMNyeyashFrg/PxSC7d9nZz4flKGfEAhI/BlL77GhtuLHmqXOTT/o5cWnI
4EZ76nIm5aK0uOi4dk/Lj7ETLApqU5VEV8+/LnuXbWlUtKsCMh1mG8pYZs6h7ezhbvZM8GfpEiZq
xGwIaCul+iO4DKrIlg3tKOjPHYYlPrGVg85xAwqOTogZkP1dm0RdmxFVXuld27Gdrk1OdooZOtex
NNOdRK9IsVe2xnEiweIbcLuTbhXdRpj6hIlzSu55azS3JjsvGyDX1NnpxMnI6+IpbpxgXTF5Z87N
vNpDYNpJ5V1dPfOvUQyUyRasefgW9nSiclDsYvoo7B+qCvs7nZDP1Bqja0CHiD6nT1QAJjKysixS
8/iBm6E9+j4mnMF234yCmEbDtc4uJu8akchBzXCKSgt/NSIs9rabE8JkJO3Z6Nu16EgpcpKdmY30
lcra3ndxFe2ogN1DadJxCRm4Oy8kfKCiX24L2CEd6LJ5UQNvoYwm4+iO45u0QFaVQ/kSCrt4GU39
N6tI77xsgVEdjkY5ujg7kuIiCtezD0HLSdF1Nzn/sFiB73SD6vSyuRxwkKa5GDv3CfHOh+VH0HCf
NOH1XDsyQ8rgG2nbxmsTvPhKqx4CBzttOW57lfKifWEuPoD24A9oDwJR/mxjQpXR4kL8J9NeeAyF
dfbU0ZP+xkkJR1Nk8ubGoHBkQsMkxwcJqj5NXgzPj08lpsdV3mqU0lh2HuiP5Nsp0589WRTUBNrx
vPzoyUrdyYi3nNXXKHDtb3hS/U0Uhe26GZkYWo3en4ca6qg1k34gDVVPbugPx6AoyDMeo3If1t1A
qGr/aaaU9WWCrsmiaOHq4YPAW/daM7Ls/FrM+DLXwZNxRJbnvflauqX1J2e9gbZF8NVhdToPPTpz
KktN2tHjBHqL96krrhNAA0ppZvcj9ZoV9S2ocbdIV/CK7em9I7jaAiHJYp6g8UKX1zr2GFr6ADbh
oNdrMWnVDuGyeScZgFKu3n8fFMI7lFIXU1JRGqfq7DPQM0528Ys1Bf5aJYISDZPPh2HGfA5B8piE
Fx+dbE5tdVwwNReEEB5fu0ZaFTEKP8weV6QmqrXSh+E6pGl3I3WkIwTUYI1Z0gSIaT2C0DfJUgRM
NsnKWwWJbj4qhoFjwTWryp75oYozdOeOefISmQNBZekf2yBwtABgXxEbw3EwJQGGXRecDKc+hmV1
sxszfKKPGj6VQqsvRaCudoebrwmjX9Dyjuiq2p8khs/Vy8r7Zs6aqXIM5Y4hlZQ+eh07l9rYTZdD
s2+dATFIjKwA6rG26e14+DF2z2mkNpYugNk19k4OA2N+iBKkT7buhGWOBkp40yEJ7ANPs9eFTS9k
IpvjCVGne4CVYxziQlZPjj+ArzLT4lMPUC0E6ILTKHDu2E3f7Cobvtvt4LFmx1o6WfAR06g/CkcW
Fyad1qGp9OYsUlDcbUJGMcG3xSkEcnmk6RidwWsJTLOWex7CqDmQkzdsMZb3a0iy0YZpcIHrlkVR
WqhvtiWHY6xLkEPCK34k+lNTuajKa9kTcqby5951U1rsBMhi4oL4MEpWk4XD9QWTwj2hDcCDBjrr
YKXjy1yXzkks/UEs9rjNwE+yWNO2VY3OBJsiU9GqOeQGiqwiFsYHM1A4OFX2EgcZCXAhXxHjPGBX
1fgP3ElH1AcHlZTmLe2N/djV/UtTa2QQBSQnlhZfv8HJ9aedtPExlH+mqpffy8J48BF9QhRvPzUu
BFTH0n63lUDYZ24gXk2XviFgrQyDQzJz76JKfBgGI+IUF/2bEsyBMd2yxJmQyDlEiaFpycOD8Oxf
lkfPUNMmSVhe9NaUTnzPrEZsfZPG58RoNoFl+x7qFET1svqWR9VPPdSL70miLPrtZGhbcowuRTi3
FCfEk03OnVYrGvKg2wDzhRl+Zx7jv7p46Wg47KtkyN6b2nhyOv84Ioh4Wn5E0zCd7EE9gz30L8uP
scpWqNecbaRoSUd2SHHOozfoSJq+8BhId6n2vl8wok0noJIBkUbta+4I8+ESNXKgbVvhqqfGHw/e
tE8aByYEypgTql46Y1bbnGO/PjT+2J4Tc2juVYUUNJsO3ehOeMdG79ZpSUGAie3hP2ynsx8NzpOM
E7oAFLoOQaNjdo6iV74PqtxzVnmT9eOnquU9KYd2P0RDgVETYXzkgkJIOyO55I53FjLE8pq6xQXh
VXKKisQ8INSqtkjd8MIlfn03LIELsQvdD2n66EjG3KGkV7V76uod+XZh9VOzpu0U7PQ2dp8ttEff
GoWE6UN6OAjLoY9OeRfo2Fe833adkKxDOvjdVESvtvZRARoFrVAELzYq4q3nIKaPEBdsGqMPvk2g
fjOgx69grU+m4WDtEYwYOFPUpeopzbrc0VdtgfchdnL/za0ES63JwvNCYvt+iE0WPhPz9cQF3WT7
aEZDPVqLzFC7tPfTx5xTQxfDXw2DUttGVO+qIN09BIaw1VBjbkqTSJW2qCTMgaA6y8RJ8A8Dyc8l
hJQxQlk7GuJpQpGa5VAUMmJtkph8Tc+O3FXTK3DyPaJ/naxi1PCK6gEOqpaApO/FwL/uiCJ7ixJP
AfzsETFxfsShMEFotiMAVo04JKo+r1bWGb96/VkreuvUV3q8KX07ONEYDk7JTH+z4MDoWt6dhw4l
pubBjgFK3m8ybEVUeoYcPOVsWjFsUhJ8Mup3tRi9S55rrO6q5tE71aO0kuSprv2D44nkVqbNPbEQ
JeVRP9LyMZNbZDTJjXrucFIi5paP32Vl6LStBjMZ18nk2Ej0KExjLFWv9Zg3dzMkNFmiPRxTmhBk
KhLjyDVwjJIBbIWJiM9MMG7p8qUxxuClw0SAsr0jlTxjqRIU/ilLTe+UaKW+iUo7sef1htr7XbGG
jhafnLr3SCS1J4T6WbvVKguBRJ1bb6SRwH+n0LfPpmdyg6znUpS+WgXS3Qe4g9eYveS+6KOj6LGk
yLIn6DynY5Qyam1lkQ63CGkGIrNBX7uu09+wIdUoWwrr6E6yvvpl8w12rHrJy2R8ySvvXYk8ujZa
hd7FAjFCqUI9ucehqYynbv6x/DYponKqzBL/OpBrdbyre5fmzvw4Z9SNpzJSzUUBkfUyziPpR6Tg
hIF8xMhEb7jed9UwykeHzehg2zTaege9jeOZw7M2OlSOcoLRO061N3LSHo2n6l+ywpeqd/744g2M
F7gTYEektFbSBPallmDjV2nxUoZFiVKFZCU1TB8GNvjfJnLfaXIKAM5I3qGq4SnyfhWzJHuUcLkL
G6MGrWOXZWqAXi8vftH0lP8ovT4NVeV+j+0gRjcv1IX5aBGMLKfaGPlPbH0oTcuRW2bJeWKUfZPo
Oeuqcp6pIVC5taObihzxXlh+e26NMF1nwtJvrW0qYta1XWDV8Y+mMukMg+Hfp559HwdLMDN0aANV
bfvLMULEP6L5gGHUop4kXYrFQrCyILp+S5PaX0mLS4oAh+ybreiopqMxUbKpchIhYagROb4p7Nbe
iwydk0D2sI6cejzWRUK6Ayvyld420zlydHmcKqNcl1WrbSe8HpuRHia0kPiFKKSWrErmqTEEh2dS
Ruxn2sF2arHs0Ah5I9CxKElRD61fVkw7KdIgYXRjveITOgAYeagmDDeV0xysslunNOxo4Noatrph
V/SwJdBzw83TrM+2/NO0/rWbqA0GygZlZcOk4KYyzUl1tHTzNfien7EWHLtj3TbvVjgxpI3DL9vG
dj6QdGZX8i3Vo5c+zXH+TANAY9j9vhN95DHie8SrJgqol7ivL7SJ726Eu5+11q8ifYkmNGzRCKPE
Yn2AlLzfDALRNOL3PdOzhkYr9SeP1p8fIJCMvhnIpcFQYJKUHasZZsJjrb8ZkXnvev970bzlusuy
IIXPF2tIk+dHFIJSHyMv7XjovlEuMEF3q1EFzhoaKUGSTrXipgcN2oFyUuR4k0ZaAblof9sBuI7M
Xgeuq2NDGGzK/dyME2tDUAbtgWmTOuPBgfFjp9t8DmJjtYNyL8jujXRiGkFNSJXK3tajDw+nMp98
Pp8sHFB7mfkK1+tvxwzWBFvtbNC+67BDGh214uIIj5xrj3Egyb8neUGhEhfLJmtfPGmwzn6ny0w/
1NffHK++uRSq/LCbtjLDhjcxcpkGq7S2E9ZuUPmf0MkOCQWdDSiQSnIrnFB4r7yRwEyzvtqt9bPK
H276ZksappiQFGEmBp8Lmar9gFwundRzC4l7g6HxEyPIjaKi2mLZT1Yo6iBWe9fG85Ef5wAQZFPK
fRXRyKkcEnLjPMLcJopPhys4UZ/DaHTo5etvhkHNo0o0zPRzRG6PyA8myehu/RErpUicN6t8okee
b90Cy5lRtJdsycuZpY5BL9YC8f8mkKupQnHnDRbRztHDKPJ2lwNwrPP4t0N+Gmgy+WjhPDJYa94a
gFcTe2DiqHsro21XpoZsjNP2CoW72Jhcv/Rc+eri6N0mSn1duNUfStRn08feLKKW4SZ/hadt41CZ
0jU3pmvpqm2ax9BehhoGRvgTEhxzSmml1G7DT6OZXlzDJqJdT2+OUMGK/jlTOxhZkaM+4alvyxLI
s65P9gpRy3fhFOfAEjvdGZMV2Y/Ya718Y9kTgGKwSWHhPYwGqUbRZYT5IV8tGk7eSkGvnOlPQtjn
0E2oac7EuuxD6c7dkX4MbGWWPNaUARwBxhkjSgkHxpUaORFGZxLDg67fRLwrpllQ6OTMvZkyhZ2F
8NNQbxQPxK7Iz6qPom1rB/Wqv8UN9SBceeAq7SleebWJpSSi283sZ90h9vRsLSKpvjviyGpwekSQ
rdOb0mqJAvE0DBZiMJvbIFZ2dKYd7Ns6QoU3aLieNMoRaPBfvWH6px7km8/6uI1oxrchTRiAKeVq
nVfNa2m20SFqhLl2NB3EhYthgiXbNyvQPu2OFSz982hHYB/R7ciKBZUqOr0Mf+2mAamy5t7Yb3TE
jbadRvtZwgVU3DjmTBHXQGFmsR1+wDhm5g40I/OJM68GugWaPAi9/WVL0jnMBr+V8uS7NmrVyvM8
SfMmYB1AWONBgyfiaQSZefiLhiM1OT7pLM9R52AxMkcfN3F8E1b8LjrrT+edvLhDeayC61Rw4/UA
/tAPBQKDwJy0JUQxwgv2Okj2LSRRvjQPNQPeibqcuEnIdMAWnR40q8NQMg6btuK6ztqOMcKw/qRN
sW6E8VPM+RyeN42bd8uW3V3zLWNLaMD3yZtegJ94NzX/sNsecWcUs/xyBZNyGoX9rHohGzM+RB0t
JuR39JaRH1E1f1GIXHCGVKRW1nx8Tlxsa7xeLW8IyWcKkB8XCOMxzY3ZsebH1XpseZGyDCnSpMVe
elxWNvCONVFABzU6eIUSviQ7IvrVhFg3leWhIl668qtkW2pEQJlt+1kSI7BPTIg7A+DDKM9OTs/I
2FNEWstI4fVTR4yvyHzMgTuFEz1qP37LGy84+IX6EUlK8/48HOFLfB4iuPw2Ce1J178k2HXqGi+E
rT2sskCYo9ViqzDUpC4LJRptg1Nc0sEl3jFsprUusx1CH5ee7lqMY3swo7zdlmZ9aZiGTUKlu7LG
f2Pl/YyXraItqBOG2cTfJPTW18a8xCBrG7Q4pavM/2OqCmJU312dQe+2qZ2ePD1BsZowwMVO8Q/I
7PRDNroLHARbTZvRJEjz54bzCgUOtoDaqdYkOR1Dj4xfXLj2Ln4eesH1PUzDxe0w7UjToeJFgoYZ
Rc5+zPR9RgH6MAVg4Ek1ofXQHlIPj7iKiapw5XiwJBEG+I3XohRc5rlCxIt6Yo5ZXSs/okI3TQxm
rM9bTVcoj81/YCdjKaszYxONakdzi1wXXxc7Fk/EazZbr4d+F4UJSjNT7UWQ7lU1GwWQeRdU0bcd
zmytm6ACaCYI8z6dtg7YzDWhNLjVKYFyZx0crl3IxTYh6J0xMlRRUDXzm/OGwYcxdVD6MfdiMjwK
Y9tAMmBZHl9oK9JnmXtiTnItcf1TmHY2UZGBB52039l8v4nww/FZDZtQDHgIy+wRDoxAfUN5ZVZJ
0zI4h5YIrr5FWnJppAfdiMdVm2bvE8zVQ5uAk/P+aDrVMrpcLWWdbWLV965MHkMP8R9GItBmjykI
GXCFiRVHQJ+wwva35/gVhk+0yiIt/+RU5re1YyS7yZ7+sXp0MVYW/PSc8Hfk58aqs2pSVQlxUYlF
aTL9YwTbPi3RcaOZD6r+d42ht6Z0uu6DZFyBRz377fjUK7DapeuvyzG6WyGIdjiOYpPb2k+PG8Q6
mKJXpx4opFUzbZme3cprOekcIW6j79VErhgfWmookJfyVsU6p3ErMJZBMh7FlkUHDAnWKmszBpGk
CvWc+2n6EreKmJ0ohBKVttqHy6gMLaDs7wiCJI7cmefpUQotzCC6M7YhXyTHDSmJV75Gg32p/SH8
IPRTbTNb5UfD1ozvdoPPYm+2VfQ5wPTbG1ydu2UzsgJEGK54V2OanFIafbPDwLxGBmwp5ZfPpjCy
lzrStQspz/Lve7KQMa8GsoHueLqzs1XpjyyEtYO+MNgye7HQm2s6Hm5kg/BI7vijrJuQ+VXkvvch
4mnaBioSRzMDw+b3u1Yvf+hUnx/AQ/x9KyFVBUOTfHYISAK7y65dUf7x534b7O09YbvOddly9P7v
rknoDk0oenHLLozKfx+1bC376cv/9y4qg3s6oe6/Xmt+lE7R6Lo80ezD/BgMqCnjwdinehJcRxbE
nJyw/Ccz6vDmoe3XZM6MM5WPDBahrTT9HATNthz1if6j01PCSgcqyPADjU9F2vFNBxTwUKXOD1Sh
aZn5/9rVxNl+UF67cSCbbL7+p84xQbZ73t+3tuyfd3ne4F3rUMc6Pb/JYX7Evz4bHlFktIWW/2fZ
79K6XHZ9vfR/nhgTWbcrfN1Yd0dI7/KRxO6Oe4m4Lc/35o87YinCHJsG8PIvD2gyda9l9svrpjXk
9SAOCVqw//fm3/dm0B1dji7vYXltXUcVOH+mfx9BrZfOF5t/nz8fXTa//pn5EWputf59QpT0fze/
XhJX2D4MreAqZmSk7HK5F67WPqrI32rYhG/Llh4F0TE30KCMtLiHbk/HEKezFPpTXr2SEyMfiE/y
HZPHZLNspvM+KjHVbjAxbS/7MtBUD8qFzK6dOFyTkdQQLzFVatekLD6Xx1SBUT9qtzTor+BEW57y
9wV14WCAo7D/9VqdGbDq0Wd4zPznlr/JNRHtm1zHfDvvW36wMAIoPBEg97VPmGm1T9sGgdH8tpa/
C9MdtYYP93553HKgHPBShTo5U1/70rqifk2jb708bTkwpr6zZwVD3+o/f9efYuAGhPxhwq+BVjDL
EwcyQ4PV8rzl9YkpyA+F78Oy/8/zsIXKQ9bZWOX/s49sgv4Qhrb597nLAast9MOUNPrq63PCZ2Ef
uO2Nf5+7HCABlIaZB4/l6/3WCZ0fj37Lv/4GqY/5cZiXxV9/dyD+91hZhKF8/Y1kcvtjYcIvWx63
HDCmXj8aAQuyv99rit7iyISaDsLX/4Bh8WjmcD6/9lHdSk7oVul8L59RqxBtwHT58/XSupm1J7ol
v7+exQU2nooh+PW1y6YNf2Ju+fPrfSI090/dZH1+7bJUFZ+nuP34evlqIGardMP3r9cqaLScO8oC
X7vkmKkzyUDfltdaPkfKQuZZt8OXr5dvQs87u7n9/PXyU+whVcYBs+xanmimcXGxgubp6+VhSjeX
XJb3r9cqiBOHLFreLO4iaybFrNJR5HMpv2ZGpr3iFTppWKWe7GrUXvUS/1AKmBlJEAfhWvTrtsia
43I0ZKq1daVu7JajFSLwvcyCfrMctT3XODFeudxvee7UBumNTID35SCU0OTZYAmAbTHoaZBSrsn7
5mV5qFl3T8Cri/vyUPozcBtga5yXg5lph+AFLHVYjsaCKhXdv+jveyisQtGFFtp6OSpDVsjULOgM
z+9BiLK4B4X+tGwFJAu+UCle/X0PKasuvdPSZ4CR2quTj+/EhBGlMm8N1eBCbwjN0/JMGZeYlgPQ
hMvRPov4CPpAbpejBiqPoxvDI142qZeNl6lCb7hsWqxPn4bc/ftKvmlPr77+P2+B9vsBjpf29/0V
YfKnNYv0uvyRpLWKdewb7nF5mdoc4y3G+3i/bIYRkXwu0embZVMnWObE5Iimw/98bxMADe3HskUY
4vBoZjrZ/K8tu7zq0iI6YKY3WavahW/S0bL9RAx1d82SJm/O8lUFrAb6AiKFI00goXl8tEzpXsYM
i6nGRYLJPTIokDcRiWyu+2pHibFJHDitquxc0Cf8prWlsVk2l8ctz1g2W1U2d6OlMWrE7muNvf+1
xhw8bywv5gXZpfRc/748Gh8KgCrd6c7T8tIT/s/WGJ398gT1v9g7k93IsS3L/koi53zgZc9BJlDW
9zJT7zYhJJfEvu/59bVoEVVwmQISMkc5yDd4iPCQy2jk5W3O2XttOo5UIxW0eePfF5nRbwqsOX/9
usEX5kES7u3lN0mSjNQA4e/4e/Sm+kGBLORrIacK5k7TFFnHl4QxSRv5rn9IXe3KLaQ+oiPcg6M4
9latP3YQf9yXpi4Y9kS3FWYlPBzL6bKdB46O3zNAal4Zaf+meKU/EYH526oKML0lvvBYjv2JC8yh
tUyE65lWrfA8IbNpu/zJLJW3IK2iG88tzJnV1wg7GphcVrhxrNo+67Xl4D621LWoUu8+jvtHKyys
lwqD7KTFJnUjsTbPHNhVHF+ieC63oXnjOzF9vK7XNl37YXuBNJOltFloSkHpKcnCRevnGBTp/S3S
og/XsuDCGnPYWaaPPCFoSMQV9U1vVv2OrJW5bLSs3oGnL7QhsiEPja+07G7YqPoEAerFQQ006M6J
Q9uCE1tCUuEyHyngxNpauyhxy7nctMWa0o21rmNQnj3z0PhK2XNpZLgnnrakyYzKXjHaObG/PQVL
FFueKFrAd4W+p9lbQogo3SMWaImvQZEJxIOyytGYwuKTJCBDzlsZJPUiShR5ZgVuhg5Qy9A2OIq0
Md1NkscAqpP2/aL+/dtZ97dsHavdlfPuz3/9z9X8dn7x4v3+f968zz//n8v39PASv5ff/tD+bnF/
/QP/Ew1/tvmHPnq0Hv5tFBy/4X/8+4k/KD4BKMef/9vxJwBQopA2bYOY9v/v9pP/ZeoCl4tQLEGy
uwL48e+YEdx+mAMhKuNbVRWQkfylv/GTivYvzVIALTM5aRc05X8JP3kFn1RNwrptwf80kxwU7drs
p2R5UBs2E5NTK8nETwBBIjUv7JdQJmawq2CCNdIzoJNKKScmjOCJi9kKnIw8FxLG1xExRC1qHnXJ
4wVOayX18Y/7+A/+CPHVkCijjjfwGKg6FyyuDAbhoIlADjXcUCwFxHVV6hj2dQDdqpNbZK2RPR58
07UnsYD/04Anm8Sz769hZHD+4XHAE8nUOD4kjcq6Yl5bAThcN52PBmOW01dhu3AfCOu+hNs4UTwH
wxn0nJSA3cn3n6qMzo/PH8uosBFeKhqEUqgin6fljPRWiwp9OuujgloC+pwgXtSJMQMzPbNaaRFK
BI2MnFm/m0HfnRhZt86CRyXVplpAgFkqzTvIeziEn6ggzLE6rjpNOlt2sPfNuCJGwfvpaWmjf/X6
qnWhqjJLCvZWVb4Cmg5JRwR5RUCKbuXFvZXB/xhs91wB2gewRCwFE6q7EjYBjH1Shtig8+5AQ1IA
Mu+TJ16IX40S6O/MyGmEykgn/tIYkM4wC7vKxo+j9RA1SODarVrG+9TSdwGlEqmvlkGfzFA738Z+
epT6dJnp/sGAXaH4+jmTs3Vq2AtERuskihdWVyxGklecgXxQVyTOrQ0Dz1e/GDprqkLoIo7cM+kF
QLob69OZtKqo9lllvVb0dD7QudAioNppuhPkK6LfWxp5sHIkJJydutO0Go8BvGiIbl6vz/qP0h8W
ieHeZEp/EN0mRVw19JyEs3De44pyEm8p6pzmNIjGO7eEN2En5I+CiXRHkAz7Jj+CStWe/MGhf3WD
EnDl1QjsLBhjhPWQSpLeDxjNkQXPVSoCppzcD2QMZyp1R7zik85HXIzVS5qUd3LR3fkVSd6ZsTYr
51wLDPVRMq3Jmuf8O5c1sYQeBq6928ZY5OtW3GWUlyu6HNh1DpjWD26sY1/L7jNrAGPXv5JMtkoV
EATkaYJKiZwIYDJFUHcjpfCiAMpN0DZNMfDsQfzTZoxYPAfMc+F0CLp1LkcLXyDnwAGf6L+ikqyU
wjkQS8PqXc/JF1tihb7V5WFqw61KIX1XTr/yW/0CmkA6qnTKsijbBaojv6FmrcIe6x9i0cy12n/K
c3XZec2Dl2f7qvVBRJtHinXVTBvJYS5D4VKQI+LtIdLo8Clm9dslLdEqirOXjhwamx5N14zZfMOp
paEw830U6cDWio0h4XeJnOrO5eSnW0sIqwdLcRYlxJEQjpeZxAuA3wsjAmPgGeIBj+4hyvoHukBE
Xke/a5kqbuneaL1xG0bkeVjI9Me73MrxkzmU0xA8As0UjSwjisoG90oz9pJ+pkAwT+WInoeGSpdf
HP5qY3umusMRXKk7Aaptz6oBkVFevEclRjOYI2X5aAX9VkcKZ1TtyqgoroYgiKwlndwtMl0aZzV0
MmuVYTmfGxrPrqlh49U67q6kSneOYd43tvlCUwkb7kjIUGXETJS9FmPn2aqH3RhBa9j1pi6dhSW6
da23J6nEmU2ryEWm1OLkrAXhMv4KJ+japwMhpPAID0RX84UVDiurtBYVTdkq7zY5vAskvxNP8ea1
ChJNh/A3jEXJuFsbJE3oxNurHM7HqXFou3XZ8+pFNXUoNA5dv3EqQvG8dpsjMZAD/I6o4CxglBan
GRNmJxwvf6cAl8kkZaWxxapIJfIqjYkJlWxJZKRnL3JCeOMBuVBen+qoX9MD5fgmr8bnG1OmTdx0
7ftPwqOnk0M6DkhHHMxDgM+hqJqNAT4l69Mnd2TldYZ5g8wQcx4VFeOxst60FHyzz6Wzm7V0eocU
l8Zn1AtnAYh3EqUSu1jkhmoWH8plUw+LyiARKehOTtetJS3aVdKyN014KRz92nqemQO1apXJgyCb
bhaEeH55bav+sc3QCFRr8lZWrY1HRwluEQZ/RD6Psla1t9ZKT6KiDB8GzQypa79QY0afq1tPjsax
tFJPMrkpBA5Sym/d8H2QScsy2Oe7bt7OygGPXiJ0DLu+M/Gpi8Bp5qMSeTdY8DSSYPSHrsxMf/YA
yIYoiac1gbnTTJdeaGXcOUl5zLhnOG5bPJEuLWg0ege9Sz5MgX0b6dFeym6s0Vmm9ItOCxBmejf9
oKqTwgWYQrronTAWaactQze6E5I9F6QbBZBtfbVcJJpLzzuiLhps0JfLiDrCJ19WHjJ4c7JZzhtE
d26QPJZSJE2kCkBwTCvDS7EBlSdsrduwxdpAGvcsUetnTw6Z+N0VlsRzbs78mvkAq9JSQsk7szIo
NOS7bNrBquYUAFEn+MShy75GDounnguYerl7jzwipaluiWc5jjdy06MjDoQDgL6Gp1qapBLRTDK8
DFMB9kP0/dPLqyep8pMUFTxEixhPSYGrQKklIkksFveE63w4cXTGjollMEUHiGa+SB/NMjsjkF74
bXKXxOFzbuIdAk44GaupvO1jH9HgV7khYY6up/yitZcDIRETu+dM1LuGNRl/h44ye1JJ6bkf4rPV
RGTrvPSut4kI/5koMd8haAByhppD70f3byS7PIEYQQ6NhUKS46Oh2fdWGnyQgUExnEwsAAL7wqnI
ncGK39Ogzb0PM8/fywrYV2giAJT8j1qpuklNdEY16ABNAQ5AhfpVwHKkD5HOlNZH2afWxHNnyTkx
IYNX3OM4PaCqgqn7ESaEcpUZSN1kl6hwJUfnkttV3FuTYR3F5PgEiTUJbFC8sQ75PAC3dbktSNvx
sasOmKJuKaX9vE4Jmml8ZZnhhZmTbjV3B6oIQudb+uiT2WLcIK4sCJCWHpV8QBkVO0+8Pa95ZwM8
rdim6fTufbZqQgKVWNb9rdEEv02YiaAbA0Ikm3Ch6Jg+w+R30kTepOvhL3r8qkrioesmk7Ow6Ew2
OnewYFSCMIV+A9e09XmehgDv6TYkXRdKxOEX40TPKzCp3QWa0LHrnxwRDjGl0rkXBE24gpmeyt85
6QNpQk1o6ivWm/AlsJz857rglwa1/zHevzTjgEDsxgOuz19lXOm8I0iFfXPpmN2qNMJbDEZvoLZC
2MHxOXHifWHZ7cQz46Nnds+15830TllhyEA5jFC21Iw3LWuOWRmsUb9N8Tbdy+QxTNiXLEyj9Zed
7RIf+pF3ajSR8/gcx/adz7vjQtrnhB6fbUDmE6uz2C5Lp8LQPrJ6bHNiF0Vd8aAqzooXb+prwO3p
O++oI7IJIkS1Tw4FestpnBAg1DgFqoA71SiKdROZSy1GC2QyvPraI9SNbfUsaki2Q7neSMYwUQPW
ei+GXIWV6VUnwAVjvgYaBCmKKqcMxlABJ2UdIhd4BvVlRE66j/S92eqq/9Jm0IhbpPy5xhVkipDR
iN2abfsitAd8qgA3eT8xNN4PSj+REXZiFW/oUFPKw8i3ihv+LRkPQpfb4Nfci8toJnpj2rnJrTck
5BhzYxQKKACWVAjh1Z2spUeCvT7SAt1Q00zMtN12eg9hwnbGoTRRPdyPMXnpy/HoU7VvpkHmdV5A
LqJScdeYpy4ovJlAN7hRTEgUgpcr2MaQbqYcrVa8lcwowoesbxNITW1saUD2gBI+lyUqtrjeGaFJ
dy/0sxawfBkR3m+lCPJp0xDX5qbhvAAaDQQLZqiw1Fu71FImJSrE5K99gKiZtZU2ARZvg6SLjw59
4qmaBcaUQ8EGUU6a1spckWkaGg0AGItFziiiDzidWCksZnDGxjC+PuBCMXpmLzbio6nBBj23+4bt
PTeWqON4mpTWXEvdo2iihz7jU+g5jDG49hEsfsjG1ZQmdSS23KE70Tf+0mkSn/YVUuSB22yPE3FM
RG5J21ZNYFE2o0g5GDPlfXlujK9xq0Ph74tX5Lt8CaGDhBwJrKJlsW2te0dDWkhozRmGNNT3ANme
JSdHx4o/XE6oEyvgnEKsIeZ0xUDjYkdwepCDMfh9h82+fIhM3A/wphE9YnVQS9YTJQuwm5AFCjEf
RsWRoqOMK6qZBZ70m4bCvmnQHEmglRXc8M47luIPAvs+XEEx0OAA1CWItsg3YIgL2CR9foJVgmBc
9OiwsxbXscK+wr7BCYfcqzfulcA4duyyQiM+yoIlBHOIPPHJF+aOnyXJ3yHzOVedeZ92MaQH6Mbj
6QFh90uTYeQal6ai4HWQNe0BUeOhtQnf5vv3FgtNJUVHKWZdUTG8Bq+KSqWA1ybK+GN7ZNrS3pGj
0VFC9XZko2l9cialFFQzDLECmXrI3EZWczRBE/VWJGjEBqYZjCps8NGXUgzmHzgRzOPI/ygL+36s
YspVP609d6+k+kpmueIsAHaY5gbOP1iNdKp58elbRdxdJdLvqQDOy9x/vIyPqOR390zr1JFWmeKd
O4m6hjCCj/HlZPt2znOHhPL0CKuEgkzxkLnlIQuse4Wws0ynDjH+bdX278AulkZwHp9SRVmakKaz
RmpchdZlUoi9b7+SbboQ3l83GGfFOSqt+3F2CHv1PnRHsk56pnGqIGGXVrmMAq179VMog3XK7B9m
3P0UOkrgcbs8QIfjzSn78saOvdPlDutkn0xEE68TmcSOHuVXHL4oTHAzRfbPPqzFvEX+S+DnZbq9
/B0zs2/0wP5rrGMz2uHdPYbcX7wOf70/Gs/QYm4oaukep4Q+FU16jOT0SAEEPtw4gZWMpzA9Fx3X
OT4XKUCMLkmUBegkecarZ7JYcdY953VylgJ+KsnPuKyYvJ1NPXp9qzoDuTsqF3AMOIm0RSa4p4y8
V5z6JY7v2D0hzCVwc+IUwY6byrEapRDTz4utugZiUzSrmjPzAlDz4fDkIb66fIPLV4lsvNj5KtGD
DUkiEYqt5Ex2dDmxbe0tABDHsCCYa5IPz6BDXv2BhWKcPi4zBRku51qn2qVqmyEYuFNvctSfc/aX
GsjJdFCPBckXduryI+x74Nv99UK0OnPN+GamSfwKmp1JBsYmIEC94hpURSDmanYRR/ak2GFFWhWD
iix04cU24khMhFrK99I2Xof3AsbgVE+R7MvyOpIIlicfrzWr7WAk+OZiQJPlkO1bH0huHt81EsZZ
UuGSfrhXPQPQgHEabDEXFC2qcjf4vG1FykYyy4+B7X6wPhwF2yLRK5gjs7mFbnFcotHQn1092o17
RYXMVk0vYf3p8ZwSwWWHS7jIx0CUox5vx/f/sjHyx1XT97i+/BHG8n0sE0mj20+QrEkJy0qUFWyw
S7LJMgOnsWdrbLeLYZWoDXMAexuPuTIumH3GpY+UtXMsBR86fAU9zE8Vw0iP3Q/KKNPWiHbQDD9c
qbnx1+NkHygaMi7EPrx+JaX/SVCMj8PkHeipC0+iQ13XmxQ+qsPWbuY2HE2K8jdWAXLyRLyGKTgL
y+45VqDmiPyl1UfcYj3VIFybC8seXqyhPEVY+AinmTcYw5GrK00JHzE+pjz+gctRC/no6IyUcc6Q
c+dekqX3jFs8vhvjWxvGBSblkr/dUddhBDhdCZKlu7WKJ4fhVsTxDnv3/fi6JHaNMc8/jZMLMe7Q
INiiXH6zHyTHcdYriujc+CxyITiGA6ixZyDC51Day2G26iSUGJb0eBnftiOB7kc4HqfgmbwaoXVG
58WW5rrLhDw+waFOdpfNaJr0vyOcvOMOZbz/HsMkhadACti5y4TNstzf6CoV6pRwjj4rXnVao5QT
mIOwvhvvyA3OMTmEl/fd7yU4NSYA+I6TapJ75/FpkQc9AzNAxq6Mm5P8jjXNmggaLmG4MedJrI87
7MS0vtPjeD/IL/nAtn1gaQISAyo79R5az/vI5Ohcj7US7G13yN9Ol8r0MEY6GK2xddPmYbxBlwEy
riad++SQMjajYYp3rsvfmpaltLa4B13F60TuNLV51nxbJ8dnGBwWlBRpagNwD/0QIEjC7sjIye48
IU54oULotUO4GP/bjB7oC+dt0k4da5rghVpFSTeXdHdUhpgcUVOPu2rJYxwT+A8j9iC5Wd02VT3I
Up6xBniSTKTaeCyQqM/qkOvIgIV4Jdeot9gcYWUtiWRsJA5N0PJsNrtxP5dYC9DMDsATWAUrLwlv
zIqoXQmviVlaJVphaaqOqz2C8oo5FADOOGtXmIKWOBOQiGXEWUDKQXnoRS9ZCGdb0u0MR0xFDbFj
ZVJqY+rDA9sEtXzK9Qr6ukJbvQCIjV1k5v8iEIm8gipIJkEOGr9r22Ki1KG/zXUMNYL1skMe8tDn
+YPudsVvL0BzRkXMSbpnuQDpVZVQdEo7hrTUHBWpCU95GkULi/0BAXs6EsM09rZ4XnDttMl7TdTH
HsW5sfSS8g2mnbZvxz/qDMzJkbu//AluxK3cggABJyZRS0uoRXzfORA0iK5r8CaxZkheTcU0ZeOq
oetIdDVLMsRmY2U2aqJFluozDTCxTNMR9R3hUTvWdoxEwQJUNwa6X7WXL6VW2euAii5X87+9wrRO
qhE16qLJ+LP3RyP9j+f1pVd491K/+f/2f4qXV//ly1/7u2Wo/4uODyhQTQcNJusazcS/IKEqDUBb
R5+B7wwikznmyf3dNlSVfwld5WHbgq4L/53Oy99tQyChsm3K2MJ0C54VnND/SttQvRpeiglvV4U6
ZQpD07BEXrd4ojoMtVYi0MXWz4YDFPuCMepFNazFoBkrs8SE1urUPRvP9/a6BrzZLZXqAFNmoGMn
vbmtJI2+5WCe6cq2H6Sl6fnlsXc1/1ik5WIYbO1FVoZxcnMh2PmVt8P9OLVb/Bx50oMapbOyJ8xa
3nPoeA31TluEnejmFKhTcrq8G7Tb7Q/trUuS7R8tucs31+lF2pqQZTCuo5LiD6VEWgxRmic4n7Q2
k4jbsCiuQiQ49qabLcj1dRd2Eok19BfsnoCHncAx5qYg/MTzx4aT+5KUcrSmAhxAWXaLKYE5xU4t
aTkBlOmPPuc16trF9o8BdvzrAv9M6B0fyNVlj8IOBiZcYEPRrhhzEfv5IfTddJpr/V6tMrFJfBxn
NQYGNXQgaWjsJGHK+D+0MBmmV5+r0Teli6kTpmgaytU8VOElBUiENHvoYU22Dl6k0GoXtFrrfdAi
69bn33/Rq5RRno9mqjrQNk2FSSdff2AokD2ZIMWmeUahs5FmSn7yBGK/THOSH26q+PrtdLhnMOIs
qtqGed3p1Dsr0MvAQsbvdN5Gjvt0zy7k5AhE8FqYGkclIZAN+bj8gINwDsUPpGZjEG+tPNeBkG/Y
eIH3UskAysazRpz5P4zXr8/dJNmR6UMopm5A6Ps8XBHLOEZFBNG0yrJgjfnCQKSXbijxdHD4yAVO
3fxAEz34SVJ0JSzgOSAnUNj1W/SCDdW6+uAGMJFt57wnIEIVrXuy2yS5r9Q6vjdh53pqrR2F9cvN
JO3OFoCHTEsDVFCzrmtpdJv3yLU4OIeLy7/WjRzdQgW5d8vp98PlHx6hxfLIpAlvmeVyxDT/+T7b
iDY89izwPIZQJhkpTne8Ge92QcQcG6qeI4gtnwBPSEaMLVVNTrUkYxYsRbgV6DCJUHPEbfWe6el9
GVTWDwu58uU+glTUhAJXEanIOKg/X1+oiQ6BCBVZV623SsvuWYkye52anjIvNeJsyVtMlzBeImxQ
8nvqc8Bx5PghkfpgYdCnOGjj/+HmJhE9h0Bi2uynRFJ36xhzOeefkAS4gnqTLnnzpo0XOTCu39Ta
KfvHobnQQnaGFwpvmXQ/yCou0o1P0xJDhOBV1MFCl01Wk8/fjmDszDZ67CbN2PLr7lrJLd9CGB1u
Vs5dIkrcUJTvNZaSwgvPvh4/JjlQQOjHu+/HgXolWlBMik+GrDFQNRuhxfW8oYDlh19tUVzvWDds
ezNUMm7/Vr5n2vSmak16s55KO0PSyaO3qRSV0Q3iMmM3BNLCQXK1dCA0cno1lz36nee2amc9pv2D
NgQLzRhawqtUb8a2cECsGzTHzknyRelK8Vxj7x6r+Qr7aweKBne/YsSIHgT0OeCrP9z0y1e5uuk6
y5eAr6XAbLSuhnxfyli9pNFfZiIn7Rlga2r7K8I2h61WOtKdVLbvlQ3fG9nXAgKNBhBeNASHD8XO
At47lQk3WxdKfKMB81CEcwBbve7Z7N6iZfrpeke0+ec1BBInSy0FiHHDwf7l8yDxHTUeWDQovHbD
KbWzYCPC5hY6wjAJ/cw5NE0IDSY2g1UPCcTOQmdLI0YslQSWsTw8d1BCfqV1Yy/Iru84coiXQvW9
O+Ho+YJD0QJuv7kqezXjQGRA8aaSM4sjLdtjGkIZzLb5xnSLm8wMTDBelbktgy5bx1XoPaUgdKZR
wxPsTBkDV2gN26BNyrkF429RIABfkJPa3rtalwAzsUA6wtmZUphCPIkpcg0vbpgmmEcWAhfs0lOM
xyZtgEuWze8Yv/LE8TL9hPD1LZMl/84DITxPQnud8NXvrLZHBNHeuYllrGXV/2GkXJ8iWDLkcSOp
2+MkzvJxtXqXiZ6CSOa8R+wL1LgBv498hvtLw71pXpuI8xGYkHjrchCdsitiU9SrN3Jm0Wb136NY
0m9TSVXX37+r17MGAiBdyMzagoRmLsy+mjX60qjlTiO8hioJDL4xKK1WZc45qqpO6b4WS5IkLIST
+gpr/p4+exG3w3vj07z06+b1+8u5WmLHq2E/xZYDXzg36vpqkFhXwKyI24szYS16ghS4ZdSKikUw
yOs+lIg4NbIfqLtivPV/vMRs/TnXsSpgcQcgzg7k80uhk78H+ASrPrg/9+QMDa4aJENzZcRmq1Lz
koIJWXkc2aEnuASL8APff29xJRr+6xLGC1B0wilQOH6+BAhNjFQHIrP/Iih4h30m37dmrhJ8A/q8
y5K5MDyUOaZ7byoolRp4ej9sL6/OIVyCqlnIzISmA6AiHOHzJZS6WbRBn4EMk9o3h1hkMvjqN/S0
3Q/7hKtlePwgHR2exsSps6HSrt4Er/dh/xVEh7gEIPRh+Ii5bEoPQ0wK0Ji5bLOtKX/TzDt8f5P/
4QsahjBknYM8xV97nBv/OG60MkpL5jJpAho0QPLMN4wk0Kv2+E8/fNQ/fEfLJg6VRzpuoy86zD8+
K6KWHpSq4U0z1YUcmsfdUW/1gDzlJzlunrUuV/Z5GWgrF+H1hJ2ldQDJTEqu5fTnWhkJc1706ikZ
Vhqhdifc6NDPoQQVezR33kxzXHMFqg8bbtrYO0mLlxipwBMSozbi5cJlqQWbVJMXrkWRDXLqrIc4
QVTsqkpyEiiKVt34uWsdgjicZ6q0Miud0EDyICZtqXYzx1NDiv7gF1NXXYdVpqAp7+ptGNdHEnb6
aZeH9SlXmYoVZXDoCErD3HHz6Lk0NDQX3hi4bIW/LXZSBxzbwwG+zPDDE706MzCSENobms47q8kc
8a9GUlI1WK9L4gb8wYZUVHYnk6xTSs2PsVUHc1smzeWHB8sY+TxVaIxYNrgazxTB79UY8ofIg4zK
JkbkzYNZtw9NXD/I/PP3H/N1+IzxI+NuTghDWNdfDEu7liUeZvOKlPoJjoN718jhJVtIDklU1Fwa
tWV6QGiT/vAFv8zA3FLyVHQTgbDJnb3+grVsWuBsXcqS1rywx5RTFJIHSwdG59uKvGlrg9xK66cJ
8GrPOD5KQ0H8xvpoQ2+//tyhN6KwUATfuFcQM5rI9Qzai6tQyuKtUXXGJDExDmGiDVaJl5ODVhCo
VXVZtGS7KeadVx6/fwbiH24FayKLkAVwgK99NSc3CdGy9LNcmghJvMmzkZNrFRtZ6hHPEvbbBz79
GjmP9h76KxoRegPnNccplCIX8x1I++7gbP3WPPVF5W3CuB8IFvWb1fcX+kXazL0bHScWtSOVwtT1
aImVrrUA67uIVYxwW8eQxVyr7d4lwsZ6qEOga7VZVoXu1AtlTBB63K2Y/nJ0os7vuec59pS6JdwN
p96aY5JrD+Bq5w8mpzSJDvUADIMNfc2PGvY+kmv3h13I1/eY24wwXciAY/kqV7voOIbda+NtRVPZ
P+ABXPslDdEKQit/DZWV9sO88XUlMFC/c07SOD1Qxrsa5CKAwdoAUx6BMpe32OJN/u+8xfgKEAWM
tQJLZuP9ecGpMnTsBiiRKU1fZFhu/dQDZ0UOUST70p3XkDhmrmyFuKfi8KcV6MtEBQRfI66M8csX
vR68bVVZriooq7HKbMaJCv7j5uev+PXJMeY06uKCSpjJCejzV4Sj4JdVDtHJHI2TVbEiNZs0S+dI
RzXZBl719v1Y//rkKMVz3hors+ymratbSuSEXwSVDXN6KNBTEbhCbhi6ip+/2bjd+TzTMwHjmEVJ
oaFfuf6kyoyJ4g0sZ0KdAkUfjITLdlAy+xvPa7XF99/rHz7NGquJho1xhJrb1VwTt2neO2XnTBQd
aHMNiaekxOZ1ubUA89L8MDi+xGQoJA1wFxXSr1Rmtktcwx/bE46IAAw8GEIB8RHkvzOx0jOdGtkY
gZ1oxakYzdNOUgfgLDBFdn70GhnywSidYlcqKVUDM7kxA8Fia2a/abHt5CpepdBs9rT8Z13Uk+yZ
lMZtWtEn/f5efV0cuWJq+TZFUFw91wYSpy8Tx+wBoCtVlM9RPOEg9geIgW1HLpyHA012O7IRVPU2
Mswft+pfVyo26Eit2KwLeLbXk4eaD73wHCYrsqCdpdnLvy+bNswILYS2dplJOAzkQrmTQ3lYa17B
G6+Fr1ldqagpAFN9fze+jBxqwkKYGvUsWfladAvjwO5bg/hxNa0P3Ax/JlHnAhyMdw1yx/cf9mVJ
5HACtQg1kMIYJYn+8+suDeBlNT5tUhXDkWICAdn6Y4YZVw3vWoOtStZbP93w6zaBSmEFTQJJbva4
JWJv8PlD6yxADFjAk+xLXfuVthkQ0jgIdnbat3M8+h6wdiowFgTy3woRnGUA28mz7Gdam9kO6A9Y
3OS+N+iFKIN7wlxu146/yDrP2MfArGkCZz/1CL4e6Lho+kpMwZehen3I6Wq1tAw3x/nijYHqWnvq
bOhoYJbkqU0e2czoMnORBRg2K1hZnXoXCtQv3z+uL7MlF2Fj7sRmxVLwZRspB3BQ01ZlS+/E3p5g
+xPSthx2sRX8sAe57mKND4kPU22NQUgI1/XG2OFMnwZjDslQe/W6/ugqqqmuAa6DHswQ69KsY9K5
rcL2vfEgNsQUcDaB2Xhbu6z2ZdXUlHlIQlKGqsMajjDbk73kmAll6/KgjkwtCOxiBMiI+8b0rv4s
JPI0y5Ls9iTJboxQkQ9e5sibghKV5iWYrCuwkEgN7QXnNHCmAaLF72+wGHcmn1YJhiUdC4sTAe0L
fUwZ/PNMCWK+yDS/HcdmpS3Yy5d0HppZx9kXwKBYd1ksFm4IQdcRFCQ54HrHhLylpIzCk9L7xwyu
xvfXRHr0P1zUeGyw6d4wxV+/MNAb20TymCDrAktCkllTxzLOVg1stLAq1KrJcKD8DYnMR9BBSVbs
sgV72Pqo1PpJU1GNubW88mtUekRFpbfMt88+9jKkjtKiCZwncjJjZBFpe6fKAmRKoCY3VNKUSWTY
r+TkKKcRfAjCaQLHqFnFJUg2SW5XGTamZ791lVdGbUsGPSKIrLrTcru+7STppaLvPwMZSQqOCoEy
Y7OfuYTMFXqOYpb90iHvUEdaDR0OFuds5jd2dtOjhk5yATCAEJSs6e2NNDgkUTjE+Fhxqi59YEl9
mSUPprSPTFzChY2+tqW/NWqWfjlqEx3k0FdWAXj0zKv2sWdKxw6nJIVP+AZJRmWZqFUUa/lkdOrt
1KwJNpUlw+bOije8N+12sI1hY6Nl38aZt9TKANWfLj82rfRcC+Gfmjz3T0PnfpjRrgnSAUCsXS9C
5DoTHJvhTVqi/RxQ1y0gKOO5VwNrLevZUxvX2ibu0oRlBCSx1QTk2TllPzPAMeyEqB88eIT3Eqv8
SiJHYVb2Yf/glWZGS1U5VUn1nnfIinHKkbGYQTDSVEJoa0VzN54u6ZvADsmpVwVcBaoVR0VNka0n
6VvsVuk6zYGbyBSgDmRX79S83CpmAR7Q0EmfILNmxySczdVI2QO3IeUleTaKAVRiYKp7K4uPVmJi
2WoCc+GojrOzM+MwCFXaU3JYhK6C7ULk8rLqXWsfWOF9UKT9qg6t97oKjLXW4CMIKWJ0dPgmdRK0
u8A1cHyo+k1bawSvmXV+dvvZX9B+uTiOEZtTHIzqMot0Y1V6nIXkpvHWito1s5TKF7VhRwU9o/6G
noYM3ksZqQC+t1mOhhjgfXOj4hlyXB9mdGUP22ZQ0frUlrhRzeCXakMMMxEqbouonzWS7G6tOswf
kwInHOtOkPuAjTD6Y4SsC8zlGmc+wo4maF/DmzAqz3qcpDd2aHwYupeeqpLAu6S6Kcd2XnaJJR/J
XcgcNWNr1o1DnJ4o957o7swUAHhZp+YaZdaqkc3+brCkcg4gdsoxzdkDfw4XkVecJdjpmzgDX+7m
/5ex89qSFFm27RcxDlq8htap5Qsjq6sa7YCj+fo7IWp35s4+t/u8MALliIgAdzNbc52N6EiyoaXE
Gg8S4M+UQqbQSEdQ7TvD0pJbFevwVdUp/xbn+1vPxHPJMhBZJmXKCOH7K7Ci49rHjeMtfArjA43+
ehmW2hpREEbnuOH9yyvo76FsjjeNCyY1t0pyfjqfL51avxsL1dbp1FYGMT6vwbNXYo7RIjfYeYnq
rCkKQFLGy//S1z2CsoTfoxU9txaCDaEI6kv+5z8muLfXl8DXMoG/DY04HfqoFIiYPIzpM/336bj4
RVFAwMs3sWCBUAmYH9UqxVWRGr0Sr6K9k6iv/3zIqfv19W3Ew5aAo4ZdISEcT/+e4Mxll0rHt3Ag
L2A6mj7l+0ADjQNdD3Prg7UvdGDJUf/0z4f9/kVzWHqFpO3JOlIW8b2CJXaVaLRqDosPJK8/lwf+
1B93iZrfi/b+nw/2t2g9R/NU3SPBTG+DdOd0E75+zWmkN1WoIvUQTX70KJ8/RRrWnWqTDSsgWkj6
+lrb5mgk17pBaFLR4uhf3vvfv9vpHAybaP1UjEHA7FvAwpRJ4w9G9vu1nyRWuDYaaJGhplCaT0+g
TdDa/suFf88RzAflx23b9FYI0X37QUVwPnLsKbhwheCqH1NHmsfd2s1b7EgHfRlayUYNDIPga5BR
kV4cRJWnD/9yFt/7lNNZkNrlp0vA6e/j4n7Ig8JyGy7dHuP14Eh0tIxMqLiRpM1lss08RV66vM3g
drhiEw9ddJ7QZAve+A+d6JrN2CBkhOVu/8vA8HuOjePwvCF5McUjNALC36ID6Id9d8gpOZ7H7LJw
m1tc39albB5z18UqChNcU8t+VpmWP0UILCrY1+STQmowXxS8OylsV7q7f75j34er80lRETGhJnRy
K99+r4oitRjKrE+Juxue/YY6g9FSh6ekNGJQlki6o75f0cW86bzG+JfR4ff+6XRw+uREZ8wpuvY9
rpBgfocZS4OIpiP1nGeMzoLcM//lxpv2XKv1348eXaVgjvvPcIPiqG//iEri3RXmIwcSBo+euDjk
jndvO4gUkr2vqr+MhELSFPXb2TPErzAF+JgG+hvxsT+oZ/3wKlyEWhPs3TCuAEG8GlY77ioq4iWG
JedJBy/81rhI5SDD8c8gzcUUgy83XukQbGXsiSi3w549zLuFHghnH0zChsDKuz2p2SdP0X8xhKb7
6ofeKvG0fCd6vDcC6H6jiYsWKjP411Qyu/zp1+lYXjSGb2e+1kWbBz9BxVS7KvsV62qGktuXS1KY
f2hJHW+1UVvVkxwzFOLs192fiijaA/rPVz/ym53ZFEfVHt5qdQxwaoGUR9FI4E4kZTtA5a4D0SEe
ebKz8Zin1aGlDupYh9i95RQWhdQx81y1L40lQQi8FqqJY3vxalm5t5cxxCdDiRTsleSFp+Uao7pi
Xbh4OVvpvd0RUFKNGIOFyN+NmrvD/y/dtA0hGWC6SDSonNsVvbuu+Q1dTExs1djZ1y0mN9Ri1YvE
Lh961YSjBXZ853U6pXqKdhcVw6NovE2Nz4iGP+A6T0xjOyD+ssvgvpLGT3vE8670qoteFU997K3N
aPB2E/0UAYKJkQVGJ3j0qjEoQg3z8QqSxmJUewRjrQPxG93Cwh7h+jWIGUYX02xKILOM3F3aGXvr
HHbPoZWCQmYkS9WfjUcWjggHu1BXDjjmyV86QrGR4EyGlRguzsbCKeWuV4nnhaFLx1FDgl9XUNcK
ert+KKNtG1F4YJgDEIfJlK32t+g2kIbpWImPyIFQI6Xxtm6yjzqLX6dI/EaIYJtGmC1UugMYoTMw
7egV71SGwZ8MLCiUFvlb2w7RMjHafG0E5ZuX+y+mKbItlarLIUDbP0g7vDSYXJfdm+6b1akKx5XU
kMGNFV+RZd857gdij3ZHR2JygFpgDVAsNNX/k6rxTc3/bjWW/CBLjMZWLYwwVBwMKsAnrXUBwTV1
AG2oebOw2hbIYSr7XSQEsIqxW0LxspaFuEniqNo6FEms6kh7UWMSPLnTniHcp5tQpAcqzrBlM9DT
DNpuzEOAJEYPaMIqKC03+oNuNQWa5PJhsHHoI1Cw8JwF5I4cZgUXyt/wMWWg2BHPBOb6oCTtHSrG
G7ujE5/zt41qBOs+oO21YZ5B66y5mIibvMIpx9t7A+g+BnN1Yq3GkUhQ3RRbOylQbFEtgqk4sv7w
ieoc8nJRryx/mJ2OvaXwxVKPBMqJWrkkMVIV11J+6U7ypMh4vDX5J7syCe8H0d86RfXLF3b3ADT8
veM5ljJyfQ1Et2kRaCr64G2tWOfkR7mGCQ+Ftq1JlJRdASt0Ii84abIFiZYVDVUCobHSivpXjEEo
pUphv0p8HZvH8K0tEavbOU7QpFBB8TTbSto4KYxgnFMrzG6rEM4bLge/9FBFr2P48s4ZmtdyKP4I
kcKh8ErahWy17AxaJEtgiLUWUBRkQyXix2SHMSulM6JEOOio9ZLiGhd/70Y9wOOyyR8uh0Za+w5f
nUXMHUWv2y7MDj2pi/HGvm1jTENy5RVwvL3sC8PfJ+EIA6im9xqHz7EVxiu9QsLd2qRP2vxBqwGg
NHZGLknAk2tTHA3AZS2sYUIbORn0eP8IbtTZSIcRZt4gRJL9Y1U120CPuyVREaS0jcp7uN2UrfrS
YjGyqvrGOo12Yp3qtO54UHjtYciQKTqYdXVBcUE3sNMp2v/B6/wUVq7/bPHYgjHmvliZsvPpmqm+
i4G73oH0HmznkAzlI9ZwWNf3ol1F0mgWKiHtt2SMggUAFaqW0rI7Tf4LRaV5xzYckcMhid0HBOxh
g/uSL7lWJtkW3Wr86LZlSCGVVQ3lwZgmpVmU0Fxg0/cqwJPSdIp7WTAKN6LgcZ4EEor1EDjWsU+8
i6z8JKK7pP8J1tm/8XWPkEMYHOe5jJqAm5HAFkWTMgEviDceT9nunOH8Yk5zpgVwowqVUdlI3Tm6
huHuoqjq+ccVwUuW8sQ01SbduU4cvngibxcNjOszFkDBSy7GzSiC4mEkn/EQUISpZ+3PqhLFzqj1
7qRNk/lTZ1cdnrIeXkqB3QP1F2a++VwThEF/mreZl103TJHSbckxPH9Z9rnN3DYKZVqsa3kZ8rrf
fWtm3vjbsnzEsmcEpy4sb5Uj99nTyajxl2XiCQyokC5qxWKcp5+r5k/CEbfNGBc7FC0hY70uwxA3
qyXgbYHsUG11D9eTXDdP8+S63jXaP7Om9jfzsu6vtVrakRkP1HKLhHyfqIX4I1R5jCWRVd9BzEwO
vC3ERtOE94JGex9rpvhDiYMeSS5Fdxm1PoeON/TGDTz9xSiHA7BF8YcfVmADpG/eObgH7Ts/bja2
nXYvGPMc5zbcFiK1PVT+3eAV5t6o3l13RMHZaZ11SAHDL/3RANmP9OjVqfhvQ054LgfeLmaNAd+8
PMTIF2mVGuzmWaMEJS8C886WvX1XgqefF1MdEu3GKGOwno3iValrKq+xEi/L/j4e3fJcheV9Vxrh
g0q24yHpIxKAsRftQwC+MHui4Yy1861UsyRf+j4ua0Ocert549gqrHPSNpS2sevcCDWiyVKmrUH/
pL2bKBNP+p9O3Oe/AuAEVMJI8QDmGGMoBQifNlWLFo0drKSNu+rYZjtXC4pfQxY8EeDJXuweA9kg
ARzYo/Y8tZlmYjTZB89WFP6Ymw0HqEOBNXxYZTYuG4zvbqNeh+UR6+42d8zkPnIqHEig7P+09cPc
fFxiG+dko/VgtRXkGr2t0Rq62oX3PxHoPlXfTK8CUcNp84i9q6iSecHozedd3sqz9NThSK8PK50o
r58o1rleoed2SwxMih+j11ZL+LDarU83ZaclitglieQHU5ZgPQuvesRwF0iD7BdxQV/Rx7LyCWRE
R12GTUVprIon31G0lagrdTuvVXokSXEUBWis2DhDN7A1DZ9g9DTrCFPdU8WDe+q0L5a85rGXfNWe
amdPncHb3o+Gt3lljXzmFgjlYd6TQEv7wCsBwS7tzBPpPg1D7z/MW49Ns2sdnCHnlkxDf85sBY+O
6TBlG9Oz8dF0zPvhZYct06j41wuIHK1aVfEQ7q4nUTbmOuwNuZk3TqNKbgOGcr8vQLrpvkk9bTlv
bMdE8VTfoM5zOi0jifozjg0/c1uY1OdiHuKk2KktwjoABebp2XVCBiU7UYNZgp2T6Es+t7GSEMOX
efPrUvDhsSyq47zLZwvzFnQ5s5Mb6xzgulrJlQ1elx9fGrx+nHf80mqZUXSnkKcB7sOpmL3HUf/W
3LSq7e01pGZzP6/9vI559svOkRHInRB8f9Nen2s/T3ReMU8+r0WkKACB92MzNF3LvPH1ZD63/lzT
aeOlgWG6q2ocQ2K93OOUbpydojTOXWk7w6J1KUBBLxhtlQI/7UNsUJ5Wy3PlVb3c1nR50MiB1Kqc
shvwOPjP3qqPVWhVZWL9Zc28utGNrVdK7XBtonQMe69rxckZqglDMR163k6t+BtUaCqWcYdv2OKz
7XkbZQzePCl5HQxAh7ZtmjYnnQqe66yCz8x6LK122arlheK+HsfBSt4VU16cDvUNBdx00mfO9EiE
wR9L4EAznnraLA6MO4Gw89SSCMPeobTvXZgYx+ssrqOPpeJhbD/tMDcJrP9JmE1/vDbpq/qzExJn
nw86TwIRvta9mv1uw+jaN/Sv4XWL62kl9nug2e7hehQvlj+CpjAO1yZlFvz0AbX+ni375hf9r/r3
xqQpgckmWJN/XqZXGCG2T+Q4fp9U2pImJca8/zwr1KrwLYj+ggabuOS4jokFQjp1P5/SvCFRgRz2
QdTtryemKXiDBU4mf+9DPAuWQ+NmX9pVLJL3JQOS67L5RuHbxsiH+Pfus20s3QghjK65u7bdGhMt
Q7TqjjQvGcYG+iRjA8ZN1/PDZhHeltahEprPNzbIKGL6mF3bvH6DdUmy1G2j320yggbvR2H89vO6
Dcai2DfG9vZ6HNuSyRI7LW37eW6NgzOFadQ9ULHpV9Cl9PizpKq35XxsBH9yGVmy+NJuHyQNDjpV
ur2eH87d3XJQgnDLuA8G/TQhMcr7akg8BvFTu3DytKVbF9bv+SrsTUTPrUaXcLoHFVgSyng74Pjz
cRv8Wpc5ztibz3MNVB84L5WUm9/n5hq4fFkTgW06JJJdq6/V26Z2Kyg+RrOtzbWA4m+ENZS5QjZ3
o7Tqi8Yof55rh1puh5bKdrTB/lnHPcC2ESQvvckhwPzvWcb8V0P3ZDKRGCyyoZOhO2lcjBXm2WmL
6/7df9ZeZ5PWcs/WZHcw7Tobws+LAr6J2SN+Xj4vilikuni3Fx6eL7bayjuPUO2ZYelWiRzmponI
nOhi4Fk/t+UfZActszZwqWG04Z5rS7+22yt9dRdPlgtTu/NR5v3nRXhlfzn6XzvO+8xbtZNTxLTV
56Jsav6vHa/LMbQjXRU0K3BhW20yrnAjWdxVVutetDpefS7ypK9e+vjDcyKyDF13R06nu8sDZcTd
Cr8fK9eOYSqe5svWIEpeMEVDuQ/5oOtcfHikWtMud366QvhCDPfGTOzns3UH1z7X2HrMc/O1apNP
R45hx+9vZXLymLb4Mqv6ypdb1U6+ITqLrt9qN+0wzc6t+YH805+sRlrwFfjYxO8krfUNkFZ3q2HD
cNfgUUKlpzFZlviTeUk82ZjEk6EJGPhzNlmc5Hid1JPpiWtifzJORij+ZImSTeYoJi4p/WSXggdI
h8wIcaA1Gbz0OgQx+vHKCRVL+gBq8T6czFesyYYlnQxZQAXEh2IyaQkBIxqTi4s+Gbj0k5XLPKtY
W6ta6pPVSzaZvqgV9i9yMoKhROxEyUL+2E0mMfFkFwMxLriJJwsZazKTySdbmdDBYAYf7N/n1Ez2
M9FkRCMmSxoCE/dGiElNFPcEiHqABS2AzmcXK4qVCkr+tg0y/NzqJIaKnY2rQS16PJyNpKFui4/z
PGPK358MPX2p7Rru1F+L5k+RLKdx+7THvJtRWahuQuAC17bIVmMi8LnPfIAkTcoTBWKfy6/NzPOf
e8yzZQnDy+xVBhTzoT73mY93PYopPLGNU/39c+fvW3+2rSsFwc42PXxe4rxb6cVc/OelZFDYlm6A
L++X2/Lt8PPWSuNUe2h4u899f1/8dN2fpzSvLqUDv1Vxt19O8HOT635QRpO1afbO9Q7Nx7xuPjfx
5RzGwT123eHLkr++u+8nXfQmeKzSBJT+v5zWl2OIAvarO/Q//3Y5f32X89YikvY+T55lG8HtHPI3
Ter0AtWyvs3iLNu1wzDs7TKFKmw29FApRX4uhPKjbob2Ty4wtyvzVxhhGwE/TX+KcvyaGaOqZxFV
5aHwifD2rllTdaWh0tLz7n3ELgBIUwduL94C7jM/jG7623lmfW+6FOsgMYiPnlmYJ/yQzXVTyvFR
9PSrg8aof9ak+trp4GEYPrvYK796hLFXsTI0N6BBXFAzxHIIA7Q384p5EwY9T7/PeFJ5mtVPPL/R
WFg+PK0I388hCszTfOAuibyN1XfN/Xxa8wnWdkjgl2PGQwzw1G7fFRKeS7Ou8biZLhHtdHmYL9se
ISG2SWs8ZSQlFg6VR780f6UOUfvndN9gczvPg1CNVQRA44L+ZNz3nZ/uclOrb+ebX3lJ/pb3we31
LpnxygZI9IeCmcYi0532QRp1uYlK4R2rwPaODomKTeuI7qGRiKVlOUZ/wC5czWc8fa/kDMg68F5E
2pGWB4l07joZ8GpM4SUaewKZ8V4dJKh+IS6AC4M9poFEW42mWFK01T+7alWsmhbreLgoN5nEGyKR
PGNFMvIS9X3UrY6sl4pvoXVljFRreXJIgC9a3kOvefIjzeNxjRspXCw6R4kJcVDDR4AKUt6iojWB
kQ9dtXFaRznYPLAPvLDeKZynfEdxw0urwTCLBfSsUoLNGlrxNjrlWwSl/1cNX93p8JSjaDHdJ6mR
kfTVK/AbSXcfmcVBtakfGmOw3bEDfc3ScwBcYEc2fqUaiOd941yOuXmezN14J0Y4p8bqLmsSDWc+
XBA04ylsaYf/QfJAfdNErS23SLLHe1FO7GPkcudDnviPej9SgWhEOB8KhqNNKp9V7Na5OYD/vMHe
uREad7etI14oyVMbxMGThOkSZEPxUPT1H0oLUNaH6nkWoVrxosU/oQnwH5FD/lC7Q3mDUGjYBIbS
bE1vK9FPB+SEiL6+2W0qXkRfaisURN2ljPFps3TIEpyYsm2r2r7Fjw9/MIz23l0EqFrjl4/5hEzR
Oqc9GNOEYJK2klBVzAm4YkyglcE+EY81sFBgCXVgP4UDlKWdFqlwWrQJ2GJO6BYxQVw87utZ0vPZ
GBPiJW1v6wn50kzwF23CwDgTEIakVBQ7b/YEihkhxgwTOkaHIaMUZcEfXMTnpujjcznAj9Ui5Eep
OyJDcKLkRdXpBnQ+YVy9OGWNVE6WpXTYnxY9/YFHVxCNM2FIvCTowddFUgFjoTt0D4ssQpsBOB2V
fJmpygrJnbXL49x7kUl0V3SKehcKNOgm5bOWnw/YFsbxvi/HM2liKhr0KF6UdacMC5tA6Dml4L0W
SnzQVYyICR27UMG1GEIZZUN54vyotIBoRKmD5h51avEd3dzZFaTlwMq0G54SyqopfW3ltGp4S/mU
7bW4fKoIp+46qIYOWM3asf0f+Cwty6REEWZhKunatXHr9r0JThpbxyDUxV0bxTvdDH+Wg0guwovt
1TgZukaqmWwDATJjvkVFEZBN1IN8k003q1boeMjWT49pS14+L3j6Es/H/6Ie79FCLkvQtG+oxJWF
XZIsg5aUrZHg8h02lJUUSXYXZF7xNrZmuQiTSBJBMzElkiVcVDM/xLhzDoY8Efde99R0bGKq+vfw
7axDkIwQoguwtb6sbxHtuXsdu5eFVWPGnRXpC/2pcdVhQcKw1rnHg/olYdD77sfSXRIDL07Gfy0n
Evqa1rm/VwtoCivRtrfBIMVBqDmSuTKvVmqtZJvOpUdYwVpYqQ5+UElsiQNQVarFA3lrN/ZJCYz+
pKvBcILYaRyb4Unn73vjlQRUcQB3DqXIoxt07GupGysl6NaalWVvZY8P6pgXYmNMs3Ux3rUjIcpR
DPlOM6pqlzRtuhvdwL9TCFPnI4jhfpCP8yQdHu2RLiGuuc6xiGLjiXoJHrsJUbYy4570m74t8xXQ
7nZXk0tdIVjNz+PYrxp6hgenK4wTySa3WYy5CwIFRLTRYbxo+9jIBsYzghdeOAL0GAUOxNsKp1nK
DDdPvKzNW6OhBFezxToy8v6oS707Fr3SHasweQty+7UgA9TYeLYU5OzudRUrJ6zIO37Otxk6UuzD
i/BQ2pm9SECE3ZO3oTdgo5RtR+ncC7140DEPvulaQj+D8paQGEBSYbhBQQ5Oqe/zGO6nHRcbE9n6
hk77uK28YNwkhapeWlyvLp0x/jAoMFya5ujceJVUVlKUpKqFeLUqsHM898lvvpTTvQPhWKxUreBW
Zbp+nVV0DeIs4OVJdy8Kj2efJW9l6FLTSNLl1kjUm3o4FgIK/hCGj2Sli7vMGCFla/49b46HmYvc
gZm+V/xH1YnrmzDV+wskbeLE5Q3nau4VHltHTdbRxkoBaEGrIqflWWBd0+BAaPaShgImVsEPvpDl
qcCxngrWc0yqlspHq33s4+ixbcpJuCnfButliC3zHQ2gtkZoUx8sv6gooTZ4CBVudqC001jXZJdA
kTb9JuYpv8bMyTnOkz4WiMGi5yjUl5ndyZuxhL4Bkk2/9asbunTZtnJzg+JWarQoXcQCq+7eDK1u
IfEqwX6epfNhZkOzAmui3I6GtmmsWrwOOUM0I7CSfbnlGkc8JHx3TWga6x4bf888EPoZdY12tvMQ
UwqLpIuZacVRq41h5ZLo/EjJeDdl66wd1w/WcU/lmFIW1qFP9WhleVUEts638UPF2L3WCDMKX0q+
Vd9eYUyUHyyvNhZRqu7rMR82FZCHcwWh9t7qAVI7hq7fuBEPa63plkE0FO+ioLYmkeQqCfU+cjPR
woZZtkeVn2xFrZgnn/QaknOQ8E1saHurqiB94b6xN4Log4Ju/9Gxiy08B+VIgD28uORPyfhiiCo9
odzFBebBYzlEqyEBtNR3PTkgR+aX3LjUg2Ue5/LVoGmO0qu4dnd6vDmheCLYfgmwiD36BQ4YnZ5Q
Ki+SjBxct1GNZNg2rp692zliNU8slUwEmzEEB2zmHZWgdb3pwF6bYQhcQV5Upwg/ev7U9OqCXdWF
4wmvlV3l9EANEkBPemWplyI9KnVV74RDL9/JAAsWqrWUTgkoBED6Upi62FBEUB6SME92sVXfKxXS
87zU2oufavljRKyU2JXT32S2idNhrqh4cFCjnOdJsovcEBiG3rdHRYdUOkAvPClk7MvCvICK3aj1
SDF/ABkkjiGDVLGFSWjJq5LXYMEDy63JkCk+pmQ95Qt1ZSMj5tm5KeU7BZtQ8Jpi3BDB1D/MzPmR
RslNkPjDQ2x9dHov7h2fnoIbymqtYdZ8HwOy22DFo+HzUVMDY+J01SnpoQJD0rkJvg04NKx73+6O
MaHgTe5FH27R5ucMf3SsYoDGGqNYdUqrHAoFFuwI0k4s7MC0SEYN9rKh2gRgslPdVLKQq6oJnVXY
9KDp+y4mHGC02zagtsV2fVjiraf+dFsi3LawISsTtTEn9IkK8Gqd1op3O3j7uBr7BywqgPCP1A53
xWAsA6i8K4kQ4yZso4+8Msx9W8PJML22A0PquMtWSmObU6yUD6F18im8WwTSbM5lDuk3i/rxiD+e
waN5wDkgNOpbPwEDmIRBvnCqgc7V9HRKY8VY1qXh20s6od5qCMlZjZotH6DeX5ROBIRV0ql6ldSZ
pjI8UHz9ZqAT+OCn1rpTM/fR7o0NsYZmpXcksAd6KnsYYslai0fvbfDEndDRqjuKPZyp2SgXpsTo
Ptbc4BbF5k3RavqNOaruMualiuRg/GULYjiOM8DC9vk6qjFd15sgl/2599F7Gbk/brPiFu3qQejp
rqXE+LXWyTCPVHFupGImR75oHe+ffD+o/Y/Yy+tb3G+7M5SiC988vXHgau8kgO6oZh0+QrOhyrs4
J2oQnxHXmneNjm35GLnUeslUPyryzeDR+6Yvc88G4Qo4cVl2wOsLR0/eicVx8rK8INj217r37Hde
8QODYpSKTjNsUnvAKQPJCtXJvKeTFtcoRNXQ59OWBFWjAbEyI+OgK5SnWAT1zpQ8vreNVz7TG0Ef
HXnBrVKHjDK0sV5bPVULpXCzY3mg5Np48iJNErMgwaGh03AS854yuNpdJYzdgP0a+74NU2MNkMSm
AMGkfs5sDshiGwzfQsYA0ycB7oouiTo1DfdqlYuyPYzTagWG9+FzNiHRs+XNv/EwfD/49FG+TD6X
4QeSow9pnFUS192hI+M6mRFpHXkIm8KVWm7s3u8YgGTqzrB9+wDvQ1nFolduhy4Y11FqOTex1kJv
tW/N0FfwgFB3Soe+erTri6DAP8g17ahRRLVSCyDGKAIJUPTquonHZqVVnWQE21CPEqXDMgwGNoM6
d/LUUyl1c5ua4UGicbsI/osY6EAur6pbKgfbc9oyRnOzrNnG+K9AtJkEvbFiPxuOgxoJt/REjDHO
jVSvxXUO6KGkICqDtHcMSnC+hpjClxZ19ql/CZ3Bf9fEXmmN6KTXuNn56TissY2+s0Qf70rXbU7I
4VxMZqaP8ySOynZjkRubkqfwqaf0dNGc0LnR0yjSoDnN8ynFJWlh2LsSRScrDB+crdH+kpFkNjcz
3tMdMSR80iq0cXF9qqbJPDtPqLAvVopq1kut97a6p+K8ZGdwhadJUHV8CquuXmQBJjGjWoyU1019
KoB1Syeh5Caxh6a+LvSzErlojd0vkkQw2cmwNxKqH40ChNsi7nrr7GTdxmpG/xYDomVhMcauS9U4
AnQwjvOnOvXFJo+xxpyWe05m/l4+zX7f9q9lOl0gPEum+cRTj3ghFjtf4EJ7XfbZPC/Vf2hGhpx8
rHXF4rrz//Xwc/tz016N/itSkv3/91S/nYuwpi7IvLVZ2t4qDQZt8bnNvOLL1c3z/1vb11OQ2Hjq
BuyBf7zML8d0UzCCXYf8vhjEDaZIxg9TibuFZqblnZUHjMcye8B0aEjfNV8hSSiNH3VB+TnUw/hC
pVbHmB0a7byrHv6kVl15T4TA/4tqyCPDS/UWj0l9MW8Q1t4xCWrvuTEdmCV6aO4U10sefa94nzeg
nxos+FOmDxh7V9zFbtz0dam8EGrfzVtoxAWgfofWzYivDn1fisvHzEl+OPnK9l2kZhGKUQH4+JTE
uX8pqPa8nl2A6UQ6juEbcaJ442pdePDDTtwLxyBSMF16mdV4Q+TJk5mZyU6zA2NrZYX7pEU41k4b
uBWoljCS/V3t+f3BHDKDF77tvI10POd7ozf9uFRQAV+SvCrPoUIPcd41Th55+BRYPolkXZdtc2xi
QoD441jXg4MCxk+XkD3jK4ZxhEZ3I+nsh0hEP+YWDLX8lUVD/aARidrjcGhsRnr7L07Cz236XjIZ
UAfnOMrNBB46iq6k9Jkx5ofP2GjaIBio0EwV6Z+sRBoXeG719dYARFhBi5dvZcgLbKw07GX5S91R
akJ/d9q18cIHpRDVE0q9YBficrCtrXp86qV/N7dNQJNQdVRYd3qcVwelz5110o/Dm++Hq3kLGOfc
JAyKL4FJXTgMsGzFmx6XtGh4bT0dDHWgvPoU0my8XGq7kNfX01AnF2oFvQ9nwphxDP2StjKkVKXE
tSMNvQ/F0Q9GZLfPwqX8rbLzYtv1SfxKff963qAs0Azj9OycIpt7E+aZQd3Y4H4kFv5Ehhk/Wg1x
Cs/tqdbpRu3drm/m9ZRph+tAreNjhXXpPXYDZMXnHSf0MgJI984I+ZGrXcZYYFqhF0+p3jTvDmYt
G8ttu33ay/KxT8Oneb1HmSnq9dq+EdGonGqNSBk0Ku+jaaGYBb7zghVPtZWZHlK0q2jPvqfs5w1c
u++huOXuGR2Kc1GjknLc6b7wxdyk/tg8EZGzdriyGPSbq+wto8857+kFdbNq+jY6WWXvnlxXeSgy
9yIKmT1kQkkfylFAIvIgbs2zSGD9Y60XP+e568RmWBaXY3u87pWE0SHwIDyqemvly1j4d8Knd1VM
bUZKJXdJFNfLRhq/D+EqlFApBZ29aQti9BT+60a9mlufl5n+fZPL6H7ex8RTZ93gzrKeN3BQwNw1
0R+fp2yJXZpSGCy1sj/yuKhfcsnzoRfpQ0dBwT2SIOLzWf1S1EN0jAXR+3k2i2HHaIC8t/Osn9Mb
TXNuqiT5/dKIezeps2fFCe2bylbe5pbbhkpZssnwvacWKW4pVlUtuv28T1JrT5lSNreVBRqI4fT0
9KpfEDcXZyFFRwUfOyHYyLZWaQYbHhn1S6oZGNRgW3Gc2ygtaxvEef5Q+kN73xCBnneyURAcg8wE
WT/thNHguB4xKObnwckGLX3tsqZOb14rzRs6IsVzhwnoTemP7/NGfUMEHcSouppnQ9i5K4yBh+u5
+7Z4qtGq31qylk+wKxfzVrqdC17UjDSij6jTR/Le/5mgZ1XPY1ONZ1y3i7WXcR3z2nnF53bzp0Hw
f286Az+v/8fYmTU3qq1b9q9U7HdO0Tc3at8H9b1k2ZLT+UI4nd70PYsF/PoayOfsJiuiql4ISSDU
Amt935xj/rmDVOuRcTzuiwHpchonU8T1nw9+3awU6nFlqm//euLEYaD8FZ0SmE+HYNphMniC8ub0
lpquiPaZGJZJpuGu+etpYdZkG61M3v565197ohZqLfHNMZz75SmWMAEKx0P7tRvcktrMJWFtQTTQ
ogpoJWTTFDUnn9DXiuaN0jBEr7FcmHqmHmxvCI+UcGwG36Z/qrki8RfI58x+1e/QlgKeVPsbrRfD
q1nEC+qmzq3Xg51RlMSOlC0kd5GMs9oK2vNj4cu6PUuThMtaoMr/ZUWS6NpKaSzl1xWFi1sm5j3N
H8+g8N6eH7syG6JNx6qgJDi9xuOxxy0NPCtJmibD9H+uCOm8LCEOwQ365wovjvFpxEQH/rKiGpC3
ha4vFn/t/rFJXqsC86lDa3H6WI/HHosxJPDSQuay/GVF3JWkFJZt/esKpa60OdYDbfnXXh63qNpx
7oGrt/plhdpj8Kh8Yqx/WaG16H60umLu+M+vHcMtBE9N47ufVvz1JfopPp22tNuvFY+1jzc+qA4z
unqSC/1zVwjQKJc06I/+2vhxq5kM2MZojL+ukPUUFRWF21+ekKCaoBsjvh6PcmxSgRUiiOME8ISW
N116Sp8+yQhjdmq38ZP0H4lSWvjkxQSzekzgLnmhl0u/ab2LbBW6YExlSLx0a2LdMuvidUG79Jha
Eh2UiGXqVtpFhlG39MycZEzmBUupWfISUBPl1cLuIiuOvrRSmovUh5Ht3OoS5IbKq8nyghJWY39m
dpGkuS1xgiUXOdLtlYES8WqJxdoCVoJe2sQPOP5ZCSgWEh7nnXG7u0vZmvaZNoc3vZp1zikX8dkC
A184eQoeOpBzQK4b9Bx/OAcNZgkv9iUWuz5epRjtzpKQ8BVHUXv2OpMo2Hioz3lGi8BPoUlI2RQr
Gef5OQ3aciXTPOXVVOxmSh+f88apV2k1hGfcrs3KMwfllFaVWEm78E5s0q0oGzsnmY5ylQaadZKx
06+8AK1KkMUja0P9FLS1uiLPkfK2OWqr1Ld6fJOuvpJeKrlFH96QXkRthpoN9fQ7mARkQGFPxzcv
CL7L1ZM/Ou+PdQ4i6UPqcsoepk3B0hAZqLj9/LFWE168obxnLh5PBWzWrKRwstVjbe963kKhNrbG
z67twrQe51CQzal62u3V3rNvzJUxQDUZ3PjpLo2iapZIdfy6y1R1srR56dETlXPLq/QPcmWt42Pb
pIremZU2p8e62GnvbRmH58c6QymvY1iqG62IknWbOvmqLFHko4GyOZOHDZRE27OGmQ//bFYIO1ql
Gk2vv29g5PUiKYxujyrnP5tHSshNiFtbV3FPj/08FsFAvhizAlqcfUU08GO7rxf7WmI6+KAr4K4f
mxNxzGtx2cVNpVQZP0cpjhEgi3kmo+ydEKBrCYjzpYjCflemarxMpscr4oLdxI6/NZMQig+Fr87L
nDdNXEPCsd51zXSWEqzNVgGEfrMDsIrT82xjjHEtNTk2BN9+UqEI41bjCUOZmbh+jfqc4kg4jQBj
kq5LF9JUvb3lSHEhVVvDGqaXP4J4fCpdu7gVTtJtrBb5mJqHw6sXMhZ+bNBp9bwcxuFU4LU84qax
5n2dlz/yAUpc3tHvkUYPq9qjOg53/0WqxbfHM4uasLGyFPIpyFOoAknF+cRN/feGiMVp1yW0jIVM
PUnnhwteWUfolcO2PNL3qo6PWwll/YOBSOufD3/d/fOxsGJOZ+cJzrvpsUDR2cd0K/rzVtOM6HUK
j3IEj6danZFW+Ofax3YWn4UqtLL+6/Gv1/nz3TSVLlbGQD0kkgo7+Fr9eBuPxbShX/tYs/A//W3l
nzt4PKZBc1koRqd8fapf30sxGsPeBojytfG1ydXzQNL1kzotUm2kvW5nhzxPPmnSRqvKMmlsVS11
opQYaQO9QOCmQI+YlSyAQi6pa1EQVNvgagilBdU7MMtTwuD6eKwEkbaIwTvSn1NvoFJ6yTTMxyKm
BcfeM35azCEuNBf1jRgTi6zL0X/WrWpLZpi5ztBTIDCKOmXmJ3JRYqJcwJHCHeAnqz7KP7zMc3fq
GPanPNKNbUHgco0iQE21A7oSykGljb7PigqJQ5YAuIJw3kXLbOV7x5AoqeFyjkYhNyKq9lKB2x8m
3fAUkDATjHp/we8FuNmyr0Gk6XS9SLomzwJhW0V3MRUZccBVu8ySSuN0CtIgJqhj7SsiXht+VSyJ
sUuWIipJlVGV/ll2ynACpXlUBAX1dhjkVTOeojR764UZnhXPK++iJVNzyKPr414UrpU/wqE2L402
9E+jO6QXrfqMoRMe6zR8kYOlENJFtHTeEgaaBJ72FnT9Lusn2Zkd1FtdQWNqVkGzcAI05iofb0kR
YBaqbn95LFoqHCdcraewt4o3p7DuiAhmJWN0PW6sc8NoEqWt4+5IDZRLOmDDZvRL85tmjysAmveq
R+FIFTzyGUX6Cem38Eu2SSXtJdfaXUgXcY+lpCgw7XTussSOMpNK6c8KDSgsNUlzk7hcGkLGAkza
6xFUBH6ytMIz1xpvIdSghWlRQC2rqYWNXAK/G12e0gUeZWEJ/UAjfzS0KL454sUz7eQUh06763Oq
Q0WWnLi2rt1ECU+lZ8VXVSlvBVGehyo6V/1z6HTRN1zEgFabXW9hDGiLKaXMBu89VRI1OYJ7lmZ1
UN1VHsQlgV2xSt7gmXZhcExDPldL/+6eMJvau2MB8dXz8JYSu7RgtqisrT6rFnnSoAqm/rmphV/i
/8e3JsTgzE2BgrbhmuzLSD00jSHJcRb9K5ldK0gRc88Mgk8zSz81b9SAkiv23IsXAALTQzY4xNDR
JN92FQGEFTKxpaDysXzApzLqDRh1rvXUhM6o3mckWz5VbbuM/KK7To+kgkNPtcRbTFH+qFC6mkWD
UFZWYn2XpaYe0rI08XLNlBB5SZmV4DYDRuxOabGXUHE5C5LJreFqPBs0l9VoKH64gbRnHZSBXek2
d09JilPTIiJqCh8HMnljC6lTujEU5tB9F1w1x8l2Tug0a9MOwgN9LXfr561YQ/ecNVP3u5YuZw+7
jncKEct7H/HSnGhtZ8YoQ2zqUM82QVT1YH8oewyYcd/VtLqPbt/hYvcMADO5POnke2uc4HRl3CQy
dd6cSDk1UdxFM3X0N3Gn7Rz6nC/8/4t5DsyIRm2QbiJDyEOu5ukmmG5hXkrp/cp0qwTZTgnoj8zR
LsuDIsuzpSbt1i+EBHBmOJu+ZjKfNk2F3z2WRLbVxMwKkc87M4rPdGdAYyCJQATFK5oj40Q1keOu
8ANvzqQfhCvtKR+bwLpFAMcIQU+o/yTDvIE8cAuZGpqiKffG5PaLoPuTp0ghyXFTd2fCLJlVXdZs
4t79KLqcrOiEY0Stq3k7cYvy9k2G1VYrKoB57fc8QSc5WF53/honi7PgYnwJqlZbZESXLLyawMCk
9ZptoJZk7DXkb0WNvHbloSzs+A0hoLbRLUa4FrqI7zi9Jj+hzVzRcSmz6fqVGBp7jiCiXTPCftXo
Dlyr0PmWNVjqGau0zPszdTkkzgBuvrBe/BTFudaor5o6KHtp4qDXM+IWDKnc7Zo/aZeY9Ryt5asy
lNbdifQ3y0H8qXqTlkQxFha6nnVnhNZzNYn3fS8+Og4GLVqpJ6GYp15m+sGzlWU0dA094EE/Dui+
7VD/DgQrWWXCF1tfynbO15BtVJlA+S3zcONoaoRDoTMOdWqxyOIruLXwWANYfM6afe803YtWF1sY
98aczg/G5NE8PxZeVh3cVvf2vR3FKyzcUO3HqLooTCAWDv64reMw/3SLP5Qi/ik6MmtzX/8BKs5/
sgmaT/em0lrPj0XUZq/kXRx0sjzwQaICawmr/F5p2UurimjZR7qzBRHcLo0wCtbaAx+fuU85t7bG
UOU7V+3iq6khAQ8N13iLOvWDqYD7o5bJqXcNH9m+8UcQmtkKJKm5mIJyrr2S/VRttOrNpGZJZf6z
qcNhncn6hZqtitoqPKpYsrcMjNNdP9UkuTBrW/CMuOi85mbWobWySo6NMEEPZKiWfvdt4wj3Qvmh
OJD62kBEKIlQd86CMtGQwGjRBSRFS74fSrFmXFRuo+PnJMJBH+rso0EJAuDM+1bGvbWcXK5uTcex
V3T6ANIi27T/WQut3ToirrZ4ojdG6CWvpl5i1wB0sUT4uWonJUYXevESrRA0CKHv9KROjzvLbpql
TosUIRaXUjUJTnWexAdOG1st0VwkuL4zexxKMjBvzSCx8k0ODqqIsNyYHZSNcs5E6O7sJBaLYPCr
58SKN2nt609u3DeL0GJgy1D5EuGC3A2N3dDiQx+EkDU5dmo/F8w3sLycFBjp3wpjSvdM8+TaRRHQ
uTZYOpTbNgIX1sKz5LxP3Od0tIqTp3vLB4fUpQb8ouUSaVviX0Kkr0LU0VKk6S6iPk0ubPBmaauI
3tK3pK6cXWBA4RoLqqR+p5JfnWUWYX6Wca2KPl0HVd/s3DaQG5Df7Syn5jjToyi7a13r7zSVJFkZ
l9ihcvkBE4hJv/eH0DoKi2m1bnibS0vIYAvXgaad27ivZX0yoqQ4hrqxpHcn0eFVOeGJ3riSjv4M
fSjY48+P124ANCCJNKqM5lBfejJBFkOHANmNBPXarrQ3aUyiJgWedGEoirchFAdaN/I4hFrOAj10
fmkyd9dGgip304UbRVcAiTRxStYtM7xQVV9cpI7LCbP43Imd5Xg70zWCp9YW5d3QCadwKWRwMhoU
xX7LTOdKdnWehN8d1IXzGi7Fqh/KSdKr4wEmEysuayRlbo6gp5FygZU5OXr5ex3m1S02uppQZrhs
j0VoNtpPS9kkJHjz9VgGI1YlX43TwcuFrl/EJhKYx7H8uNsVtbkEM7dHrZy+NXa9oL1kPYelsxs9
+EKtUkazQolSSoN4SBTRZ68d1dpO1tZn40SLFCfSQumakgG0CgxycHCHy7/fQOuD1Khfk0vQ4Kti
kUoygXOK+hjW3HG6Klvbx60cfqgVUH6InfDZmDSvdG6VBQpKFDSV9mJLuWfy4p0TM7ryNxPL1vew
OkGBHHWBjzb2CRh3EWgIJYsX1HCbjSeKakuCz0+E0NHVMWnAmbpu8bO00ZXZr3silxJ9UbZwvIkt
ErXpqtUUFb8YxQsn47c2WmRxJX33CDWa7zbVJlSyw3sXL8lRbC9Kw/fa1om2CEJ8wWWt7uKoFh/D
vh5MufUF/MOxM7R9AhhjHdT+szkJfCWE5D3q/Xmni+Iw+OMsL2zrmfzR/mxaw7YcyEQLGgQRRNPq
R2BQNRFEirOlqdJGnv8eB3qwNLjqAvurtYtFU3fmBEL+aPz4nBIeuC75B89TEFbntnqxMfivyqBs
VkI1EcRLK18MkfoSPtI3mK24C1CqE6XR9vc4eZSFDBz1jX4YBS2vuBuiStcyUY6tPibLHF/SW5wW
S2auw0dQSX02BgR7634Igaa34jUxw/2sD53kTs5pv3NqhikZF15dh5rZcpLNpGN90yUFPcH5/EBz
TT/2fYfKBwX2iDzk3rUDCMASk1JGEs9CywyxTWykb8DGHX5jeENh195EI98ZVMszYDdnQR3AXdPQ
WuqtklxBxXjPiR9SzQjy7IMaoHF6LODHigNQc4RqXAyAI5XrBnsNYqFU2YxqizQsMHF5o1JZAi6U
6Kx5zDLkd0KuFYp6PkSw1LkrnamsYtEmGxqcld+gqZ0WvuKAxu1Uaxl6vXgWhGfUKAlOFDynQZZ2
dGT82po1ZYxBa5dOaRLuF/pkExWmsWc4Ys0IUqv2XhoHW8Vxmc301pQS3Fn0r72qjb7FRc0orerJ
Xzb0YRXrXgu6IyL7xw2Oj4VU8m8NCT1LPapr+I/l8Boo06nCLI+m1ydnK/GNld4GztFtuZgx+BkP
ZtkWSwEdCCWg2y9k7oc3ZpXfilbPl36WW3NZV+W9Iexw4XHRnZWt/jY2fnT2zTE62yLoN3Ko36NJ
K53HYXMojdKbBRLVTVDE098PGU/WKHIz5CPetL44ke0Yb5QYkUnQwbOsQs1eVJKjd2ieDOtZDNhb
dK+ynrjSp4teROYGMw1ZJxRBzS6/0AIanuyGHBTXRlaW2M4FLM0iFa1yzTVtqTRpcYw5hWtquGV0
iVSOi87SdHt9bymwXfCfzB9SZbVMla0Z8aW6FmPG2Nb7pympZ7ACCFU1ctBQ88N9qxrQjIyMq70z
JgdR59tWcECNCDhXyYS08oN+RdwkZjdjQPEu3w2Sg5/rrCPT2JB4grmEvWFpCNFRvaHJ+ggSnIia
idsjxzt2zKGqLhSL463QEAJYZV8vC8+48YX2s6wqiFrq3lGx+FDeIuc8WavIum1uVW+MvFECHTPH
omVNONHJGzC/YRbwTiPR9Fy/J/xqW5I2lcBuok88XBAgbIsp+kvoGSrwSRVNg2zehNhmSjPQfjCv
4gpWiDfMIT+DFrV0ldQMaU3mEFlcXytV9beU9k59LiU0GEC1Cp6ImcmwYZ9h+Iu0BtVA0B/JMfGv
UL5Xg9crP+VehMOFeO/6DtwaLhox1UYXVC9KKP2LUYzPtC/iZUdt+BQP674IBfjRSD5lama9KeNQ
klyJ5jdR83qVd7U4gDi2F31Mo9x7IcrCO6skGs9SMp+fuPqQiq4FkNLy2SA460i9qwidd5xdw+iK
c086XI2OHquqZKCefR1pozNaL1XJoIS8bk7yymDM+tjqF6jJjLVQRXFxfP2jT+XwLdajrZukHUqz
ePgWEaEIpTIEI2kz43ioM0cTZTg4Tcg9NDW7KvqMwjb5liixv8IVqgI99Ip5YdUNrLgOAx8FI1xQ
uXXlohFc8A2tzZwJR6+Jt9DvsGd1bwjNmSEVyg8TSMHC8/1iZemTu8X6Tkils9Vc1ZoJzVSfa4o1
gGf6CTJX10AMK2LuC9xPxI60a0iqP2uzjl4NSY1aiNdCTNSzGDF/3ITi1dV6d52TrQ17T0nmKJzt
Tau4ZITg2lgLXvOah0+cBmg7e81a1Yrx3FTmS8NAhezt4TtlmL0snIXjF9VesagjaRFVQdmrrw+o
dx3CUhgNYs57u9grUWEvUk0J9v2oqzNTCeJVQ/f/LJMWnGxXTadV92NC9Dtl6X02rjMb04+06sMJ
whw+Zx2nZq8eMHIE6l4Xz45TALUdOsjc02mWiTUFpUq8yVJtL4ER/THq9iLr76FDfTBzwvYptbD4
ixH3bduCJtJSsa7ITF26dMKWpZ9Q/3Mz95oNWbmoOxROhUjyFWAJejVKhWNi7M6WF2sbe0h6pt7e
zRYVvQRhrRO113flOL7incWmDUBmHxjVXeGqMM9clBSFOyjnuHHNXeNq4xx+9CJJbGo7SmfNi8a8
J1GGeCMmr9qUdxeMzg+l1Y9d7V6CsnqMR6Ndb2ob4fTB/rEwnBr5klcecqs2T4YeffayqkGOkwKO
dI8eTWnuif0uL4+FRrXW0JXy5PhIlpzAXUHN84+1olZrP8SkYJemcvFR+qxp/AgQfwu9DcVb26Zz
rwaJpNwddbCfvWhMXvJoZyTjexuEBtdug1p0FV2yKiyW2EqaS+LIb4EwolWrCDFH3DSeGWvtq7p2
FhnOpxFx0GUIjf4i/R+9JQQ2Fi5DmoGuiJkwSOKCb1lW5epRb4nymm7f1PdTYk6dOGeiuRYAN6jt
ODuGwm9gV8XjPrLtcwZSA9tJRkc5FdvH6Ji/xzFpjXafGy0cRvxSTKIKStlN9GH3tr0pJijfgLHI
EOWPjAryom4rjbOSUs4T6Db1GK0VvBAM4ax1RTIzRh1pHXKDcqTtZPnKiW15MOWqtBhl1KoOJGeI
l2md+nNqtc7VCxN0E7STkLJTv1IHApRTIg4JvMqYEuXqXonzjbTxVlnGEYSQBpjOifcw05jP9e6b
qvCJk95ejYjyV0yuk4NOIVzqHIQYFvxlwCd+ErRA59FqNGqXY761XmRtv/a61y/LlCtJNmLTD0TF
WVq8BTbvJGUSsLVbkFuMqFe4Kf1NZ9UnfOL5czqA6tM7vCN5MfxgcI4zw6uOSVTxhyVUkh5P89wU
oflOCwJMDAIF6C/RJ+4LH6uMGsIBmzRDwvdeoIHhEmMYUql69iNq6zOM1vKPEJmxXvvBExrseJEl
5VKvlfY9p5w8ZyoWXxrfIc6rci969Tx6PSaRxjGvlUNDB59fpVj+ptDSdzfDI6YgqbsGz2LCejd+
KA4VbMktAl5zhSUfyZtSMHgUJvgVhG5EUdxljn9r6MSkwVPzmZeAAG/q5GcaGj8iIzIOYQSK3mm4
bju1X21cOxwXrtckK0+j2cHoHzSQQbXHzG/dJCBy3EbbMuSCb+/ru1wO1QfJuz8NGExvuVM5M+yn
xTz1/Xod10109McEbx6WiM4MnWUGDQXmlZhNDeW5qdoebVPpHaywQTqC/L7xlLka1jomxLpfAd3S
SQ81euSLwOyIHrEuYafU64iqzowZQGta+Alct0PUXdUEFLdRTUEF0LUuFH4v5gGuCJpdTdVoJioY
RTN/3xSRtyuaNtg/Fha8kDU9u/BYdjl9z3bw9kNUenttutWIEU1creUrTuf6rOxfRzABuw6NHhdN
I3hJCzTLaka0Jjr6/gr5Gp+HWTOeSYS7cYtk2MMrNhe6ljFuVtDDmLGZHlq3/wga3DO+Z+KapSE/
tvxBUpT3NH+8tlmSgTbiD7Lh+0TmGcVMiGEjWWLh2AuvR7ufaZem9+KtPaBYR4wWnhJLSanuOHu9
8gbajHaxcI3eWYmWs1bNQGCu1Jw0dV0YO5PRa6Vw1OcN7ILAMQ06lM13XWT7uDGCZytGwCacVFkO
bUjL39eGFSJwC6I2PlNGsKA9CWqkoqNFyzgXc8tlBMhZpr0mzKW2YeffkH/zzyxzBy+h+nOUDpFi
tFUtFQbIqNago7KKZkVc9Gs+0qdRO4dStlxqA+2zaYEExmneb9RmTgeK/02ka2B3cFypzlsS5Moe
5tW2CzBU9BWHNY2jbtllwXQsTtPRkB9PABR0a3NlN+GnqbZQzIoBNQIuof9H8MP/ieEmO9Og127q
tuVAu/wnGHtQB7gSVg6ZeToXySajcB2aQLA90AtD+0UW/p8f/X8Fn8W/+ebNg3f+QTZtTQxE+8vd
/94sr8v/NT3jzy3+uf1/rz+L03v22fxfNzo+r15+3eAfO+Vl//22Fu/t+z/uwGGN2uFJfNbD9bMR
afsfQPu05f/vyv/x+djLy1B+/v7bRyHydtpbEBX5b/9etf35+2+6Ts7GnwD4af//Xjl9wt9/e+Yr
ghD/tas/t/98b9rffzP1fxmupZoYdw1dNbQpskjy9/n9N8P6l6MRJg8u1oIRrXr8aHlRtyGrnH+B
U9YMBzSZburaBDpvuEZOq9gffGsObhcwr0n2ym//+dz/+OH++iH/DqonkZJP8ndwvE4heQqV500A
93Yc9xdwdmbHTaxiGADEey7HythWtH0Eg2sugrVKTQsNG5MUTFtlg5s2DZ7h5DxRwDkiuWGwYhvK
IR5bknU6cjfa2r3HmjlQg+jrFU1H985fk0gLUa3QlbhrwuecO+PJjy6J3VOoSOdOVDMxmY18SRIM
l3Yfr3NRnJWxCZ6aPMRoHnngfvXQuptjKbZ2IuLF464qRbiqmgxVdSLODKKNe6mN/PUzE/tabBv3
IVM/Y6sYTo+VSustsGLiOiDbjklP3Lw4vDYKC+1eYNA5W33xzQ1q7Z6pZrkfnIiQ0mnhVuo0wB4x
RdBv5fjSx3stJvqxAsCAGZd6Vxmtz92Izi0VG3Qjev2ChuGnNXrDqffFQHPORoIXWldFH8db0B4K
x/BOrjO+T32uJ6I3sJC08l4K6AURTXToNY+7Q4J/VIxY90NnXdt6tOzUsV23ftEuBb/D2fDDuz29
LzAduHGmz+3VHPmUIIx9UaoJnGgIYlJ3nystSS6YKPW75b1rFqy/moHwFTDj2sbadE81be57Y3Tw
nToiJ0Sq93IAD1aa7jB/fE6GD/Fab2DzNUkrz/BSX2HQqLiSR7kJYne4V6nKRDbUIQpOn3sw9buM
rPGck4u0CXRN53SvzrtO+ocikd9dEohvwnsuDbW4W4ERXClebh73YEEjirG9gKRT8doOQX6nJOIe
SisDyDq2+d3uHGOnhpQBKP0hfbLc7yp2/wXTJpLIuia994zJ1owTMQTKLLsXE6vKihJwvtJK7z7Z
qXHChc4KxrUz8sNU8WSdJ7ekDJzVELfDbQQsvzQ8RIxqa6+Rag03wxDBatC14msLd+IQKrZ98VQL
Iama9TfTyyjqMW5ZZrYlb+YAfhE0v7F43M2Q4mGrjxpU3NRSS8sSt7giPClyUiC8Q9bdSobTuxQG
wddd2ytupjoxzNVCneH9a2+As53DIBSGFu3Y3kCGlSc9ad8e98YiXyuUtw/UUQiBbJtbavT6U5UB
YUafcKsbSy7aWJ/EjB8PQmRTMvtovOesjGc2rsPnPA8zYJX9zsvC8fJ1L27eNaTvx4kT0YrklisN
OXDUufaPu9CzYI7Frr0ZYlDLoP+YVSghjBU5zjrNiW6tn/BXy8E4ZnUR3+yeoCSPsvT8sVbP9ObA
zOrZ6SxYXfwxAsbVZ6eNT6NS8DdJ+v4ZGcvXKq9vnygar0TqUeuNmqtR64Ta1x78R6M9Pe6VMjBm
IlWVXRan0VMRemstKiomyhwqjhX7L3auDCvM4DTZhfRfPEom24ye31wnsOkpsLFVJja6JRNcISHS
7ouP1/+p5HUV8OkvNIrdF1N7K+A9XvSRyiLhBi+2Ez2jxNJP6F7tlyHmiAjrvt89VraYXhatx7+q
tUnbjSzrpUxr3HijoLTAOlpK6QuD+fgU6N1zN917PNQO5bKFz/qkjVUCNiCt5obvJMhO9ORliFIH
nYC3junhAlnPupeUNxklfHaHc6c72mS2ianulan4NUPxIlsP/nHmyoPd1M9ZlVZY7nNr4XB2XTOT
xIYQlRbV+o5w9rx7qvP4JWr9b3Wui3nUUWUsYvM2qN9LS1Zrr2dCK0LPvCXd1XD98UVJpHmDBeB0
o/siSrN6ksjNnXA5UKy4mbZu3XSQdUDJOwmJXsYgwpsyVnZh2GfHNs2beaequ5DUoJtJV2JWVl72
R3QF8trSG0V4KIt6jVUx3klPpTw1LcKUjnEsZTzvLStjpB3lSE245bh0jkor2WnhUO1pflf7xy2N
8/TXLVEG+lbVStjPbOFWttzqY4QnJU0oX8sF8p5w5yZdckiK6CgcOW5zYXqg0n2IJZG6k0KGB9N8
U3EbKoWTwYyMG2gqzk1IbVLITjn1+VOW+tpcKpG5AP/LoHJaUOcgvsSN5iUNX7iYAZPNppHb2gzi
dUVS6C0mHjpw0nybWWm9ttrmHCMle01U2meUUYBHt0O/62h9zMIqN0rEo0q7t6YFgtJ2bw4WDz7u
V9NHU7pxbVkkOAUQgzZZV+CQKPp41sMMPBUBiHaht5+ymnmxTF593NqnDmbELNWkeI0iNedk3mZL
QH/iVZQr8DIdc/EKw3NE60OP43OXEXdVR+q8DVAFKH5R4lbuTTyBaWgB3h6i41i7Ec18LHp5Vrw8
HopjchcsnYilwu9MJBr/WbhdDd2j1IBbj1G90fWKgpVjq2ckdPkMd9UsggrwHtmw8D2P7COF0/c1
L8LPuNPHd6OdasF+PawDdKyzKu4IJsOXNePqmh0N5t4IiUr4nmp/TpjfHCMuBKD5DoqveRE+IoGU
mabTTMud9MiQf+XpwI4EKQL6TDeSAlaWfoMNJznhNnQK1LRYdJ4DuL3AmJlz8h9loH6rpDMnMUN9
p2CFqE92/b43HPvgJeEeLGQ678LKuyXimvBbzkiIFjc5xh1+px7fcBxQpvXlbEhC+b1R23uMSZeq
vPJzXLn2aKzKqjXhtTevsvY9zmR2SMUIPyvYiuGtKPB613k7HNzCwxMkRTUvm6Y+F+iQscf/b/bO
pElOZcvWf6WsxsU1cBwHBjV4EESfkb1S0gRLdfR9z69/H+dee6ZzdEvHav4mYZKpyQgC3Lfvvda3
0mNSGXhNkRs+qI6NtM8XLEv9BOaytaY3oz8P8fqVYDDn3TIUn6MLdHcs3lcWCr8srOW+F5M6JZnZ
HAxSVJ/Bc4+eXifmVx6pIYveR7JpkUNCxlhMywYq/iVHTLdM2dGF0ghap/fzabhTK6mAa/QCMYFE
x5VIv5DwM/QMtTeB6Qs0nfFTPdVJQIuq3wlE9pFr6V7VhOKwDj4aI2/QrPSqgZqBjl1dIpV8QS9Z
7gUnQV8h98AJ23VeF1qnVPbFoegm4DF0KrW8488aRNQ95VCefxT5/JRLkT92MO9shhn9APlKNcV+
qbUfCk2Cb435kxTm57yLfkTELC1qvPSDelMt85MuLyawRMX90kquUn7fyXavJcOVhIcyQ+sixPy8
xPZXGg2Tp9VLxDQsv3PWbjwzkSJzjS6kr63O2zRa+r3K/akx5F63JmtPk5ZKbW0TPBYrED2MdPGS
10fZZxc6uCjA2ljn2JzR4xlz/BHLrggpBcYEL/k8L3uHvp8/D3l9mkx0P514RwFPPdab7UYWBJ4V
OagXOE5yyBYpNUZMy2F7+eNX9ABMT6VYIEY4GF6KCO1m0uS5ObqR3bpQTjvdGU1CAloQ2Qx/w6hj
5itbKpElfLDbZbqwhOzHOdxrWkQUhUJMIElTKhcyPZo0RS84TW/sBMauGXSYCXQI9jHdE4ZpMr3+
86Ws3+rMLPbMeaszEqF/vfzxW/QCgnOwHe1SK6vOc1Ew4pC5U56j8LgYqwzMJm29mYwbT1uJNgJC
fZNwJ4p1LZgS6/q+mozduBCgNutfV1SzPt2aj4zRQcqh+nlq+9s8t6OHpngIkpE0wBpB4lBMR11Z
1ykj9c4iGeTWFGpgyBOJwEECs2OtgIKkGfkV+EALdoBgu7s5XnNEAJU8RjVZDu3ixiDedP7flS0X
I7u8ZGHywlgsPNlFv3PImWTGzUg07SaDlSg5uxGJ3XOq3YkYQ1LIElmt4hr2dc+w0czPMjzTSGju
RFeQ8luNjqd6Sw/kTE5KBfZ+TeTXuDCEp6FAOocLGk/rvSY78Oxm043IhebJzrqLZV1C+rABChXE
QZqSZIlkbDZ9ecIhHnrhSLbEHLekFyhxmhfkixo3Kh4ojrLRuF/Mut33o+Aad8amIWbblHIhZiIk
ESJtOdghtgeXuW7D677gDpVsWvrQn+Q6Ecfg+BQg7WUMXVB2XRs9EBCGqtKVJ9Z14Zl6v4VDJH4v
VPbgdPOZ/5ftdy2fkjLO7oxxnajL4o7tnx0h1mGr6SHyRas0kWHa9h4/DpFCK4OPpbGinSmiwRvX
6s4ejfK+AQWztwyt8fNcnKPVRqy5ip1pj8M1ieyvgzkalxVsfDDig/TiQnDQKtrX3sVpoULS6pbS
hQpCf+7M3kSsYDh/sDoIvuZaQ0XMlxJ9Tl3BzqCYNqmqLeMli1FJYwb8pKwMe2VrHY1EkHuGpi3Q
bYG8oRZExECTv5jJ9vQvmo0NseG8uIZ3yThbl8Eh7CCkLBAp2Qe9FoLk61Bg1VW7M/qhD8JwMHxE
tOENe+BHOrHJcWEeSrd2I/wpslOMpe+PTjLesoIQD6dEq4zuhliZWHpzvs5+Qsr6iYJLL+6BhWD0
3l7CGVyJXekjygrOvjHNEr+GTBP0a8gZbJpG7qL4bNS5ugsLdz2gNvzirNlHZxizkwZ5CBXmOhyQ
v1v3uht/SrQwQS/PPSliE7m0YUBkzcZb4goic2idX/940ZoJA7EZHrRW7uBF9OeoKjqfdJrQx0Jk
nAm20HA9WLd+EGiBSjPsz25ytCWnH3Ib6Sg4cvRdJjpLO8SnuOxvHAfKk+L638kVQyybfelndKZ3
Bp1gBKDlUwEsqmBjDtw5mk9IHLi3GXFaKM58HFfxkWW+YUQ0M7wlFimta/uBzfVmNvIKg3I4DSbC
66R1voyASmon5OgSawmz6MLXmzl7Utq8T1TWoqW17ygRV0TbMCoTrYLpYAaD28e0VJaz4yJxY18k
9BXy2a4ag9iUDSqbwfHdDE8JBcxBNjgVuEv7vIlviM9vII2zY7NUezVFlJGzGHfY/0sO2jwRhjsh
84q7w2CPgSNm69RQFPldKX9M25rpkFhi1HTWXRTbKqn2lO8Y4JOValhEzxyj0ue1af3JZFtiRj9w
YKFng9u+pI9Ri/61mBbh2ZzcDn1MCPkEp9pJt7eQkltQR97MXHo/EjtGhAcdiWReGr8CPx3IycJQ
/Jgmyri3avksHKEume58nsF7kBFUjnsRx81l1as7I+vUQ64v7hUPy6lBTTdw8I1QUU31nJ2Xur2C
N6iP2KJQkBPz7QFkyMeV6X8VxUjx2Cuc53DJlK8yKkNtiss9rIOMOQT+T3LuntcsrgNt4ajGxU9J
BCHkNiN8zFrq+GKYZOOlaf1gc1UeECR0BG0wjKADzkrpkFMbt9MNFiKLeJ0SLTzqVwSdOrakIOnI
PzL6DPG7xawqhgBAAgyo9HiM7tAL743ZbpCLcUBy1uVIHnJ9jFCJDr3b3iLoUl4vnQHzG6iwrmA8
6Lpne0BTAyjksSVU6KEb5rtc5cLXDRrZYcT4mh7CXWOqT0ss3uHVCKojhUstmn44lTEF5lh/d7R5
N66mvDSg3YSFyzKi6VVLG4FlZfuEH+87PW/P4zK+keJjIPG1vhrpcDDBsuJXSj4VM9q4AugeYVu9
FwF2udllBJKJoLN14eYW9iMl/wtCsy9jDJxlMubocZiqJ9phx8aI691cF1owS+29TSg0W56oxkoT
bv3YeQYrWh8Bec5eXmjqAs7U9a3Vtv0iDbWd1iU3q9G+zcni3Kq5/NfLk+qz9ahalfnLNsKWUW08
dvIBrnG3RZg1QWanxa0nzoX8gig9mY58KMcsiHtJMlik6ON08asm8hPDoCs5SCdVf0SN+c6yY/hL
2+2q1H5oK9m/L+0ubPr8AyAm10sYapewPktj2TG2fC2r8DvB2Bxj8v1skKGMEPu16NeaiJ/J2fco
ECWuU5EB0TGxWu4HkHptkPZC+9iXAea65OC46UuXzPvCTPRnY2BoBcqMQaHe/Ugr8WEk9+xUGyQK
sX9HrRsdG2wCeM+rYxbahySCPKXbsMIaM+v2Vs0JAwfClfsICRV9LdcCX1na1WHpnitmir4+dDqz
WlbWSVExOe7wWoul98Yp+gwZfjpqUAM1DfSPtWHElPi8wssBQG0UDDQmPB+ppwnQ++mICyVap0vc
U242Qx50xUgKbgOLOmoAbve9wdppIqICKa7N1j5K41cQ2YSBhWxNGos5pMOMZNiJGV9d+3o95rAJ
8u+2Kp+RZS38jEXf3qcnChs/5khSFqe/zrU1bymmT0XUMTEdWVDdkyHko3KnOy1dLrREh5O7+o5I
XtctqRMFIf7BdQgZ49KDUrkNV8WWhIEX5blZJLzLdfP52EzAB4NagFwkbxrca72W6q3Qnpo1/LBl
5R30vP8YuYzPWmJ9YEus/iqM6DALGqt4+JE9oztMv64cv/xO6Pdo77wJ7Bot4DQMcYQXOqaiFrO6
KYbvkaP2WoXKWLPE0bL158Zpyn3kMu80689dbT2lWmmcNcN9bkr5fdJY6ot+JOE0dXdiWLXAcTik
OvxrbFrf0016Yk7XOIZ7FeZOsjfa5aygyJ6qAdozDnvAlNph0ksmyNz3/pgYHzEbVUGiEPtYkB0N
M+IkabNI4D1ZIgq2YipiUpVyQVA0ms4Y/Dqz3m9Dbw1e20KGa/ves5v+kxwUZEeBvK1PeOgqvBsx
BQEhEggqlra5W/Sa2pSEHzb+wa9XM3zGJPsYG0Z9Rk+eeR3JcaVxJKlHAZYMe982qrcyJvqbhv/X
LJxvOjkiPq4zuFFMwfuiLY9kTqZoNlDHxMgG3JBzfJw/9EXOCFEV59Wuz8RLuScWI53TNKDAqBV7
oVp2GWbMLWMMw3TWk5JHN589NKuUjguiRpGtgT2iOgrb9coc3Y/Mtng7pDNQPZUhcJwYLNuledcS
bA34w/G6khW1dZsBSpz9NktaSNR10YH25bNeiPGk2krd6CIgsxJjGyhtQhSYh49ZDM85vuMuT7y4
YwEu4AvSpTUGSiGSBiMzDZrRehqbvPUyIwWCRanppVp2BCBXPRPtIXZ4L4VvVOY1zEdjt2pjFISC
jKaofZ9S14RCFt+GprwkiDEeB8353jcWes/R/tom/cY8C0kldZoFrMV+tsCqLtay7nOrJhzRqU2v
J4sN4S32o46/2f3BrChLh5/0lJdkPxZZxmNdVwSHEm9ZRhi2BS1KT++GQ+2gftBFbfvC7d6l3X6Y
BX+OYgZymwkaM47GHRDIdKcvSxfwNMYHl6Q5x7Lfy7BABeDW1mUy27c4VK+QvdzApnnuSxIM13xy
dmNXnUYVucgTCYlP7rsS1XG3zvGtXOxbtfA9LuB77BLqH34eKqnyMMSky2gczD3d7cYDvB4feElG
DhLiRDCUJGXzpQVzATyKK48eJ6noRIn8IdaeYtf9XhEBcq1FxUK4LFet6boPybe0W3jESvRsSiE9
4CTFFV372herKo9yyZrnBDgeInA/iyC9LxW64LLtLQB3sNZjGoAN7Sq6B1ZzoR9Dm1nXPUBmOIgj
IHHTWoA0q2BrZw6IQvCa4CebAIpLdHGOI2bzM15PFMx6F+8xdnF4rxbzOONF2KehWR9w2LleW7En
bLIGdypXb2hD7GJI166IZAIDhzcJnyrcD8/11D7Tb9aZW2Xx2XXUqUvVDHtQvxsyGg3Qwx4c8WCY
HLKbqAF2v8lf+qHAA7Ki4xnaoTiqmSbOUjbqSGfhexS39Z5NZz+v1XqDq0O02+SQR2PkCHkdmi6y
nHeRRQSACGLHRiscRajrYp1qpueA1WdzdYHw/lUmuKYcGkNmpMo9+FacF/nwRL3YntB3fkZr9GCX
mvaKU1TcJgFEuc8gnoEmCiJpWudm8Gp85M9lNakDtNU97gjL6zTHfM43Dhz9bB928Nsyt/iGNbPY
Na3+HVbCVtUM3sAtYjvCDgwzsFAmeCWdhJubIENejIa2PYPWqpbYNieDG9/cdxKMpOzF7CF+e2b2
8pa8A2NcEELY6kgLl+6lbD9WgPKgLrnXyuzjS1QXDMXCBfF0WDMwsxt/wSDv9+t4DZEd9jq4rpBx
D76RnTnkn6JtXtYk4aMN/OGu1F2O//CssG+s79oY79JkMgONxhBHw/FoZ4O5t6cICS989MRxvGEU
T/QElp0ZOgZAaYvZw3KmzsRqGHFTmcXyDZcOTY54uvYUdY453TUWaW4Yh1LoFclTJDOTjMvmyers
MjCzefHqtH+LCUFpig5iZYKwN64YVccNn6ez62tvktZITwbeJNLYPOsP1ij6uywrun0WYrwuKwbJ
gp6pgF1WTTWpPN/KWn6q2uXK7J7+hCovNWuTRw3a8mBXUEtblKR2+oO4efLVKvG0zOuKz7O/Wvwo
f07XBs5Y2B2nrbU3gMriQPuJ1COK1zGniS46cDPZDihS5tvdRMNpfDVyTMZ54ng6p0J4v1niORwe
yuioJxCNirbTuRN4oqapwYakwmNpVVcs/QBpEnWGcHls+3ErTlHHoNtOPVna6a5ZTGQ5blftrNp4
HcMwvSQjfZ9qveYJ2NSERG+ibEsEXMDhwiHxtH5ZD6OlsVrFXpHTgHWoO3L1qTVpbEcxxvEucq+I
h3VSbBl0LLMCmhMie3XVRaIe8/oQdxolMfF+eJnUCsoYPXFNV1X/kWuUshibMatFiHx09DoyOWmO
jf2Yb35tO4D5NUnnNs8os2MGECufCrnEDgMWAa1WO/iOXoKLinRPYfjBw94cUriQo9uVDxmrkmYx
ZBQcsyJ5B8ynOLskcfeEJ/hsTvaxEc2NBIT6iH3Rc6IqPAe6sDFNljrpA63+xLBuQlKffmopKH1R
Umpwiohpf6yOZzbhyGNL3lPJtB0dpOTAYgA6He0vs94c5VQxD13jhu7rqnOnu4JROhtuMYcvmXGR
bqMg5ye3qakIWpREKEm+LCePdgZrLLVY+IATEO5FjuGecCCdIeGt6TY+gwv0InMpiIFH70R0i/M4
2uV1hI15FeM157devuQvbS3ECxGkB2lUmNis+rPbepNbkj3HmZC+Oegql8bTmAC3ZEZ7LxxtxXTG
F2nZEXwS0wVqzp2RcTccZlPDaxvZR7shgidR60vRNUNAP/t+1tVukLw1eyicHYECr/h7wC/b0N9b
2wzotp2qPo2uSVyKPf36eDev9V3dax/jmh0WqahfJhmtfNmRZSAGSWLs+loUTbrXHO3V2AIY48Z6
HygE8Sm7L1YmedzX/jLqJaJ5rT1P+EHxnmQU9PWuNDBmAQE5RdgOPHOkgund5gq3BVLMfO5ie30a
l9mfyGe+p3EB2mTstob5jQbWy+pQYWNIflsW6jqjifQTE6O7Bt4sY3rrAGRgYU8B2ZRAHgtqwgvJ
rPs8GjQ1nMIl4Xjq7vABtQHO7g96OFb0sUMPG34JV4HDLpT3bNc16UumwxyhN9XfzzYPKbW7o9UE
VRQPw1uJ4SHpTes4D/XnGLtREEdI/9yyOy8TQtWUvJQ/1IDkCW9bXKHOkrE1aZZzDsg2XyLOBOrN
7Akj0MS4+BZSTAoQjHmF2EfrAubXQkxupdqwa+yEVlLsnAg2YC+OaNVoDRF7Olz6gQ5p4qQfU2ki
hM0I2xHz7NnTYnCuImm+tOIH9NDhA6njWIiP+BPCL4aFRgCoMsnHNOFYRDZGEimmTlY7fi4Nfa/l
9cVR5QmR3/I51ehYRV+Kze8xNfq9nU7xvlQOhhLI5uQsDZQJetpQScRokHC/HsGY0aF0tE/KtSH0
sMDpq0ICqczKG2i+5UiEr8z0j8LFiDVQyXljN5X8GVjZxFr2fbNAvXf1r8hNP0QWR3otriDulYT+
lIImErNeSqIVnD2BrrOR/8BqCg+jq59ne8bRpaP7wJT4NjQ1OHxnfZFaG9HK69BsZ881SaY2DtcF
iLpmL67P9hB6wgHS2yrrO6KwHyYHyQmFqzGHdwaN7WufDq+rDtY3gi3tGJl5tdvBvGJdISxFFodI
EUtdGdVra2yNpOI5N6KXVZaY/mrJEKLJnsFzvsUSUEIBt+nUjqlxWASRU0xpD+k2KBpTN94Gaazg
ieZ+1DgNUFIeaU/rPwaCcta1GXY6oKY1HpodfcwPVYdnph1yKNlPhRtx+gzKQk+JBYciCBWm9K3W
2rFQXKZw1S/cWgwF3WLfNNm5tpx3UrflboIMSYu/JAITsqNFK4Vm/KPr3ElDfgM09llzjZwmY1Aq
0KGjaR7Bdv3oyp7ZV7a8O3b5XGT9HW3VfVU0X+SsGDgaEylrry7eDjNXIhCkJvt12xzQjpM7H3L4
7JwfM9scwuzo1ofNrl7bU6hwB1AaS58gMs+BAX5JFo6ko1/XTzLsAA6o4lPkTns2LYr8UUH3rs1D
XopPNdr9QMOU44Oc+VyI1TkMJAqWVNNeBX2/TSeSagyQ1RogOn9IU8NvSNw5TRPJESJZvGZdX6w8
u4Q9D1kVQfyAo/FQx4w8q00j18TZc0FqDyTUMnlJa/djoqt7Gs/jU5NY1X6VsP2czr5TzGKYDXNL
2cONZWXxcQpbPnkzzoPlrCOm6+zghr1+HkpU9rF8lkW7Ge2YgU0R2Q1LE16mohKsQMRzNrH+dcrS
mbGqxMEc7eMBi622koBmpx2QEtq/+LOtyx8vGXlN//xVP+NbDKOKk2tyhKqN9Za7zBgz82xp4mS1
pXymVNtjQT5pcdPfuc+IqIp7w8KNw5GCpvr0TBpEwVl6bW9/KDT/v4b1f9awoi/9nzWsr2XSf//2
H/+nff/yH0GRtO/99+7Pklb++T8lrZb6h2m73Dy24drojRWS0n9KWi3jH5ZpGqhWpaNMEpD5k39J
WoX6h247Duk5ruA+lMr9f5JWIf6hTNPkLOIa0nalK/43klYDQe3PglZEsw4tfWXjXJMWUI9N8Pr1
nYle1P33fxr/pVC81naqIT5PiZ0tZXOXNmYP1NR6NCX0W/Y3Z7uFvXks3jLJrmFMTvcU9RFH8bEf
97FoHvHRRsefrue/tLc/a20N49+8MWlZio+IgBfJ75/fWCFcttXQpdQ2SXtQiTWCFYYQYOQrfBvj
SbOcNx2jFcHF8dW0sicABPLy+zfBVf7l4kiuiWsJ6bpC/8t7aCDL5Ypu746MT/SlUONxnOtaMh6m
NvmyMgw7MWIBICPK7PS//9EWYmNLmqYkKWb73n76Xoa2U3IiCWRXNgWMkIH8HDg2y2EBUTSuCwm3
lYbIeHi0YVD9zcc2zF8+N9pLKW2LAyXkDPkXlXMLcLazU1FzGPDHdGk+ze4GqrSivQJgsjdIZSCs
iSF/x1v0aizMWKzHIYDbt7O7yvv9pdieg798Da6uhInc2tkeiL9+DfZqmtm0jPVu0g3niLbiZtXp
cnKbziBlqzrkTk90E+15j+EWck+qE7fDS1wjSvj9W/n1hgDtpZumpRsYvnX9L86BMcyyybKsbpd3
hk04BkrFumg5AMWSMgua9NpviUnm8CpUWPzNdfirbcG2OE+YihGcg8jdtLdv7adborLdcaGXgQkZ
jCKzVfPLpDr95EY6s8qiGv655v/JtvDzE2j/etUV9wA1hGUZglvxzz8ujIRTl3pMpA1mdTzWVbdH
+fx1EPoHyuArLKDm/Pura2yXr6KCrsrNB2CzGHG3OfxQRpq2qYvt8v/0CeNxYiw0jyQQmAsoL8EB
ogWH4qVmeR92DikdZvY0KjODfilovVB+MBs+FJqG8qjOfKHBCfr9exL/5qo7jgW62eEb50395VnI
q9isVxaZnUupeegHrbtMjeClSCVREqlzTOsZo3PEItVkj9Ta5imjEjZMM8G7iWnNZcV8qKGO+Dgb
yFvJNf0yLxIlssbxqkulvs8xvhzHpzS31sqbSOIM1NANO4u//vuPY/7yaKP21Tnf00Zn5aec//Ml
buHXqabp2x3HXw5uNmyBWGVncyBXqLRg9bbG/F6I2XyL4/UzkWVaWSSHwcmJMO4hmKAtAbeI9t1a
YAEaxbvTMBvrN4qAHOz7RoGWxIzgng12G2ZWFpw33frgotc7ilyHm1MN0JK1KGGq1EQBM2nnDq+9
FbRZFfz+w8pfNjecAy4rx2YXYTrq/uXDDstioJAhXqVZIS/WUQmuMy6o/UqUARXClc/z9qsVUJ5V
ZOvlS2sl7Zm82w/FZvSdCSak1yLs81Ky4oGvejGFWVyy8txGH8XcGAd3jZ+abKSvZBsM1WIGlpV4
0RZ9uKEDrvf51sMig4RjNDU27IFob0A7wZvMSSYGjr6Py2nwF0ulzG04rFk2jml8EOkrk6Fva4IK
LKuqjyi5bkW+yr+5HXDG/PmBU7qpYzpRJlh7fDd/ecY5rIG6JVZgtxIMv69newn++DSYzgmhkYj+
+s3B7SDK+JvnyvxleeFHm4igLHw5xvb65xtR5n3E1tv2OwpYWnRL/N1a9XuQYcWlDrW7qRzjoHci
dcjWfkYqCwmHgwtelk45fgSMZNdbuXvgwEzPuVYyqMAlXKy4NkhlntdbFLOOCFG0u6pwjoVqML9Q
1PXOom6LMb0qC11o2nBs0zRtDEoMO75oMgk0vjhN+DQvtcNukjpzsS+ZEOzoa8u/uUF/3dkUtZ2B
42nbU9jYtu/npwVPse8lygGYjXFyvEuHZ8MGDJnIRu4RFAH/dJXr2RaZ8soZun2ZgJ/qaCPu2QSz
3e+fFuPXb8SkDHQl0Ei8TTyVf34zWNzRlBNKsktnA+Rdkj9B+G0eGBR1b8VW4a00mn1nQORYV9p3
+AXZyYqjzyPYFS/hSJ1POQwW/CLeaIMX+P3b+2UdVrBzDAoSKlXuV2t79z9dqsWWCf1eVMfwh07o
LNgfDG7SDEUavUpipn7/45xfF0ouBKrcrQYyJaXHn38eQtZqzkIWYWbJ9xzxTy5W+sdo0IbHUs8S
Pwa/y3Q2wSLgJKS8lHQPRhOO02SAxzLpK1rxkB1Hx/6QwJAjdBpPt2k0d2BkepAhsSZoUZV4dquh
BcFjmQfquo8ldl3mJCnusAlGGwdF7bys6CEsZ9q2oOhuIlirrOPhZklAZdxC8KpRTIUy+2BW8tpK
pi1FP4f3k1BPfZvPp9Egunha45IhekU/cEZZbnWAiZH9SDay5Ap9I/kE+oFdkAGhUUSn2XRrD8lZ
c5ALSky8pV6TiPTYrXr9yUbL4hIL9GDMgAfHunyWehvMOFcP5AO2QW+UtL/Fq63maQexanhm20d2
l+rjs5J0gcs2BKZhI0lEsV+cYtNCcQduia0rwMRfX1bbpDfoJPPffK2bFfEvK56UEuM+X6pBhfHX
Fa/gtL9OcU/Xps20vUJSuhtnAY9YQ5GVlSLa6w4NJ7fugOsDOQGERm4ZII9u1QQSKoN5hyBCLE1i
nNH0o/ZhVpUPvSXjryaWFZDOTBY2rPc8uoff35Pi1+VaSpYJqSQFKBXZ9uF+egakQ1JgYiTTbolp
026s4xrEX99LnYTaCM2Q7rQnx+q+0ZImT3i0jdeu+GICMYSTniGDRyURDH2zteGaIKpr45QX9Lsx
eljBsjTZqV304pjG32BmadfOYX6u5gHl1Jq3UMdmccBb1v3NKij+zaMmFawyhjHbeecP0+VPHysn
pkZxhJx2UZPeGw25nA6OA6grqDbsb7Nj0JzJzZODYfw1IqiP9vT3ivnmPaabE6Jenbs5Y04sN5/+
xBg7QQ2/wQGQ5Hx2B4Jh0DN+aURc+r//Qgzb/PUrYfXeDKHsYZwHxHaM/em9F00onTFkN4K3mZ4Y
06Nfd1KdiWuT7+g6WR/mmXGFcnAMzEwgfQsdo1/GMgk0TNkd9gdOgJ7SuttqWLPP0PMTps72aDjp
zel15dWT63LSA26qmglB/BA+Q55pOatrX9IK+44MaaMhj7wH8uX40wzPvl8eou3RBtbuJXpW8y0S
m5Es3yOFv0nrgJS4gWyyH86MHn0dw7cRPIhEJ08gQ/hd5u6XlWapT8v/W4KUcB9O5hgsbvPDmboM
z0VEuRf231NRbdBJwhg2CjpTzNkuIIaOzP1FlT+aa3cfN/MYVGWGXsQ9IZkHHoYZTDrO0RrLN6fI
Fy9TTnbUSRgvyNG7swf9AnfdT4d5IY9scbiMJWoIpkWL1KddrG+sB4PIui75EWlNhkHGsnbVxFWc
8ruwi1/ydUz24ZBeO7RCO1X3RlAsiT8rSz9VtPO8/BOj5PI2RC9N0yAiRdMLg+V+dFfLkwJxuGpZ
evospJlNqDHtaZfkh850vcKpPoHuaUA/toJBHvrsDM4Ryq1DuuTZEbGQj1eNeXp3Lis72YtF4WYw
l70wyZu2jJC32lrfaOLzZWf92TZkseuNjS/d4Bybog2uSDweDyIh4YZR+qneHcoVVWJOkFg2mvV5
FMNxtVLqZiQ5Ft3soxo27CDkl17G2EUtFSRQ3Zlhu9N1MorCz1/YQeQ+dOz8sJKy1el4JMotOGMy
EbYW1RP/z81ZwWl1HXedkX2yj4lVfitScjhADnVeLrOzO6ohEOUEYGWS2Ae0H0VC9msXQVksTC+j
cYUy0NlVFmWjHpLUKDcsVd1MqJuTOdv3zNhr0VzJgO5xDpDKjDaIBGXFELfYzyGT520eG8xWeZ0j
qjekooecSbWYErQ+belP7ZNrzirIxPhDW0BXN+NFMiaCx+A8OTH55dU4MSVU63vRpuFR5dmH0koe
CymWgBDlAWXAekIp89jqmmTOnYBiF3jf3M1Axxcq8TodhnBEROXSa3fqNKiSPtDXioRinThXElOq
lBEFiOuF9AV1NJcUsYdmIkzpqoOMU2JQYnxVmap99Jmc2EsbLuYcE7PI8tT1c3YF9orvtwzg3PJv
K9R1ubK2WBfxTMRyijyaOeb2n5RLEx9bSDw7t57Wo5tpPPKGdujMNgOe29u3dnsxI/G8jPpHOwqN
wJ7EcF94ZYl/pVmwJvSJ8SXvSl8f1Y8al6s/1AC0ioU1Vw4Euc7ZkaHshOhkpYJBhcjKm5wBIvoG
gqQgtQltRuHqw8lDwSkq1x9tp/f00j05s3vnxBSmo41b0vxBQMEbQy+2STeoqwi3TF4UHpUS6KGJ
3Uk8koq+bxn5xmU3HIuZ8ETTEO2ubVF+uWP9NhCrtOcOWj0VNl9RqeacAXjySEh1VX1KYhCPisek
AebFUsr1IxX2hFciYn7nasCeEUGOK44RhkG+6jHRbFOBJEK/tpre2IZnjDskCm0B4xzT3mfLfZ1q
DXFKbdU8gqXwo8KIjmIcXvZVnCIXBTSIG68w987QXxvVf9BK8c0uuhfmgvCjEidoqqbxQNRhEhVM
6yG6VD7qytmfnfOiQUKC/i2KCEaoBYEz+b/Unddy3Fq2ZX+lP6BRAW9eYdInvX9B0Ijw3uPreyB1
64rKoxLj9lN3VBwVjw5JZCKBjbXXmnNMRG0m2KlNX7UOMBhUtRYNhbyhqabOIXcMWQoWadB2vQw1
EHj1ATdTtceCTjBH3T8InUK+iEApmlqcAqXrULBkMbLw2mmljgxPvIH2wErdB9IDKSD2ICYNWlP0
1MjW4WtOxuVQFs+oUzyYW1i0tT3bI3RA5QgmDEFQ16fsjrX8UStKwZFL6zoetIt4VJkeK7lLWNLs
KCoD95BHRNWUe4iCz43ZU5cswy4Zc3iojS8RVJAksciTiEaL2I3kgkUvX8sNUOLZf6kbM3H1BqmC
377XBqoWTKPM5xExpchLqgQlutCK3KrZ3RzDC8gT3irJXftCLz81RWicKHgMZqJRlUlCRRbpudvO
0tHvSxbxcGxxWZAeK86wVbHqgtqknMb/myRAuHqIYpEf/5A7/6PUm3YF70SZLEzsM9pyNA3EoJou
sDfHGIzeHkeNtB2rO6DZTciG4g425iu9NR4aPwX2R/Hm1TVGoWqxCxPq2SNEFzinaXs/BDQDkvEF
vBAyk/wlyOgLgGNjxB+0qLsa/LlB1lMUG6bGemMchVraaxXA7WH2Bwrs4iJuU4ZVieLG83jTDXpv
401X3QT5Ut/ooFBr7msteSiya6VV3kq/OJrM7lHTE004EadkEDwZYc8VtHQzjtln10Vk0EpWhwoQ
K1mJmF40i9mrDLLI8vwCuMbDVEUsi496zdlN2ttxjEimynIwqNlTQ6+A6x/FAGLwg4XC1FWkVHVU
31ypMuG18GHMGJfDqHR3xowvuJSvyolmXpcsVneEfDXzd1sw08u45RdjT4LBkHjgjHdJO25GLhwJ
okYTK26ZpnYmzNhmcll0ckCNjmL9SNnXjwbyxoyZdS8TjiWQQIpQoLLlgbHqOFqaIyKGtcCC4Svh
Q81L4ZK1+JDlkQ20j4TsDKK9r/kpSU0PsuU/TYZ2OVbiw/IdiTw26OhEwwkt8VmTIspqsEJo+ce8
xnuggf7TinUxTJ0jtXrvAhoa7YCcrGB5HtXDLVLldy2ABil3MXk7PP+kW6MZZZ6aEk6QAk55M1tk
/AEaqKd8C4X2Fkniw4hbxkjhMKMBfGeGPdiR1j36O6sTtommvo0Rygck6BO5ItJahwM/aoDViOhG
dpf5x1L95CJ5IUKrtsOYYNMkGFaTClozrQEUqWRZVdrCwvR9l2j0a5XIA5+bL1CRJ81iaLk8Et8N
pGkCKi8eHzx3rObeyBv2rJlcHwfiaTaDpV/ISmzuT3+0pnnfoDVan/6tCXFnKfiy3bDE6aeHsbhr
AphzUoLFcAiSHf2fecfivPhRgypYVcwA7EknJ6OdmzumM8IhjzATBhOt4HYpBTHlgMYAYQbUEdbs
Ru40bTvqsu8YaszCZ+h36Lw6pzNRUMcWgDx9vKxscdCGAzwHypzgiWroEwdUtNWzKoO6DT42auQe
XxtCrymYTBj+MmPeakzJz7KsI+FKz+R1c5+yj/ViBc5iUSvzhSb0a/aSZN32FD9hrmVMoiFmCKxU
TMezHdY4Lx78epXJg7AywstAiF4tMzH2AJnBGVbGjzaozT2Cj0VcVWqbeGGTzRSAAOqdcoSHSCya
7BIGre5AoxkrITZu/S7tD+bDiObmqGfRbaNBw6tmgJaBhA2Fp+mLlpkIatuNGkvKFYGL6oUvpa5Z
lZFjZGW4qjMcDwO31EysSoxf6QhwOD9aNZvvSgej2ZvtRSwVw7pQBw+iITa5CWFmDzkgGbqtmnC0
hPmoLQcYvIoWUWuXZua6XDyGbBmCTQEwu9B1RtaUUYkw0FCFTneVK9WlGnJx171QrwLgAGuBMGfA
XdeI639gzTEOHRbnO5wCuL2MaZVjYFhjtBcPQxNRUQf8vSgWyFsKhGYhj+S9HMRkAQFwqrO0uW4z
/8BQ7w5GxGjnXTvc1c0SMjUMr3oaEj25yG5V802tl0QgNCqBn5iPU6sh0oRUZmB52mRT6IM43eTh
3MMrME0PYy7ZaWHoRJlf7CUSIDESpnC6QG0eZLijvbzrJkRrwBHDjcIuymlYktYjC7wW5L7T5/WL
hD4SwWJ2LxdsdJJ+eA4kZW/pUUVqUPwcS5g8ST0nOQqCq50Noe8QyI1Xqi29pEtlqOyR6oGb36L8
wWXbxTz6hhIWV//sN+nejHkUtQlPPxGdUo4l0U7F6jPRZLspMXUI3MxezDiREnbYhvDPcRxMwYPI
PiGRBlch0HIUpA2OqwmoyHQh+/BqZkFMt9ZyMbcFbdMga8zrng6l01QMD5Qs0a6ZwXY8Qwg6gn53
2dTAGaxS77aBLLONkzUDd9SFUHT9hg4rfIGpbL10tFqkOUm0HSp2/H4Y7ID0pgxceYJIlTC5Bqpq
J5tmZcclj71Zl7aNoiaoo6EhEqEWopG0ug8NIIYsoTpFHUGJEfasjKxTNzEV8UoPRyjZeaDtSciG
9qCjJoTKGV7ppQITrfP1GwOVmEOWAnh0Zcj3uliS79wZCPnreg07WPKGPF7kOGwDSX5JeGuRdFfB
jimBLtLHbkqPUJfhJs+QWlP378qqwPTeB9aLwtYDc+tragXXqGPR0+ppt4nKpH0GuWHDTu0fi+Ky
KbJ2l3W1Qb0ktXfsPb1sNsGxaMGlxpTcEXVdOFRIM7kJKYfIfj1OfQHCvy8P9LbUq9DY91WGiwhg
zPVcTIaXtgYo5yi6Rxm5LJfJQdBr+rSjWDj1rB2rSlPcpsQQgGgbQxLHWsFmVTYAsoXmg6ZFfVDH
aCc2vQ6jUie1tFrwnAvZY+pNFWeKNlwX5NKaXZ56VY98d0yAhc4CD1pCN4wDozDSJBS0xDISp6t5
bm67iZ1S5OdsZKN4z4jDwNxaCwyZ+DTVHJB8ndxw/sJrPPq+a8hzt0rlWT12o/gRG4xdyCARARFb
EfzXOELy272W0I9oh4gT/mJt07aTf5v14zslc4mGWLJWA3YVywOuu12Ede4kq8kxhgVzJJAE53Cf
QAtKe22nKjWSzEInvDGrGhtY6KrThCVOJ8neIccdq2DM1jhfjXUeQMQJQpYAsNWZI4sxlQVmDM/q
EuJ5EP9fgmOnJC+braGBTZz08DCFLZVCnSv3Qhjj4w01VwBVYw9LFK4eUXqbeXbVtHqydB1ioK8k
fAVMQF15lNTLFG0RBY2eecC644tBKS5kFPO7TPYxe0RJTMZRvasstfO6MmU2Gi7bY21MN/xanZ6r
oaxNnqYetNsOCOFw06psdxqY7ocpyN5RpGC+JkhoImxSBuASqvC/p/itKGjzdCfggW4MW41TziIz
qIjTJjm7ymfU1kmWpJsJvULSdQQSTKaysaKyWuUytk64S3iHCX5ifTQtLCryuNFz6aaoTOM+ifA+
KL3PXmIqL9NK03eIwsLDrLwWAfDrYkqZkvWmtoIvZDkSBPSg7qWNgLlrU+ZqfUW1JTpse3DfBGDJ
1VxEJEGZckgCeYSlyH6d5YJShIyey0rtW1ZSlPhCoV3jyAKWkc21m8GF2oQ9nhGzU2BVqKW2bVkB
95UgE2OEgNYVecKsdUN6Y19e80mH+spsx3RVdoySVJSVcKidLGvIPEi7u0Y2UMoFvfY00UNcWdZ8
j5ur3RtSCwQ2Jey91PpxQTnxKFa4U+leb6qCS6TplOASqC31KXX6ChcJY9NCSZ/bav6o4SfaksC6
JAPcupqQp11FMzayIY7vrGiLgFC8wWBA8JkGnHbSup5GRDd4lmFaV5bc3vh1yuOLgGMP8WxIri7g
KWus1HVPBUgOyNU8voytfC8nY++GUvkWG11yNGY8ROyjfWEmMgYrXDzm8QXizWxBxdH/zmKcF6OI
mWrKqksjQB+qdItAzx/GlTQIa+KIk0O1UGNPXxXqBP8bsVHgz9lRx18O7QRFGwFDPtvPJWmjpk8f
G0G07wmWUpZ7oNVQB+ePlZk4FiQbeB5avp2bSkH0GS9uHDqemgiPQbHyq3yiUY9NivfIRc6TPNp2
EdJpqxhWxfhIN/xQd9NwOTch/OtIrldmTbiU3lkCpmBW8wgkzL5GsX4gAxsNrSbRc5MmTwM8yCYx
CWiDBgh51QwY9JT5tkkSh1do4VsZDMkhopehCBYuODLMn3sBAIKe6x9JOq1BUDIYycNtb/oU2LWJ
Z1hg52i2dwVl9xgT7KoTFO/Kk9lAmMHlYCYRUmBfkK6USL+eTDM6zFLccAkD/PHhpS7OF+TEoHt0
67LS2tLGL19stSmmHSKrI630DrsjElYE9qxNpVHVNyLo8n4JtVJ7Al/48PXGiiHc4n0Z6ji+FxBY
6LPyYapm4zEeQgPfYH4255CtJvMKN8J7tAIgWT1AViriYNj1YmiusdfcqDzz7kI0HR3OFc+K2KKI
iYTlXCRQqpTJqJmJBukGZQM3ODyQFKXbQj4pV33EALQX4LeqsbAqB1lgFMwWxlB5i/IERt4ndn4N
hV65yfv7UWjDA4kJoNLa4l6oSkooaR62OrEAAn+3amWILzVsYiY5H2yqUxvKQYi2SV2cP4+5oh+y
RB3pvg3BCpsvI75eDPZ5IqkY67DXIwB2imjs1tVsCWurIYGrVe4KUaOLAPN2R7g2TTzJCEl2bElW
ZrPIxRMivm3Ux5pdYO8Drk6hkWRDC+avUudLFbqHX8OaaIwJlcHYXwGabVd6h4FQHfp0349quh/D
6lKMrHxXdOp4MTdmu8E3cZMkyjpMYdJKKezWKCdSNVYqlPrLsBYcubQh6Mh3adXoq1LEfIF0qt32
Ufhg5VoCidASuToiiFNTJ1xOYw/GGfjgNZXtgwpgTk7oAWU+OahImq66gI0tvz7gtgnThX8jbOsZ
AZJAXs0xF9y2Bc0zvrZTJqxFs9W2ajVmVB267o647+w+G9QdLn9zDQvkFaFzQsSLNlwJ/dCuYzOJ
90XaXGFd4KocsecyhN+xSw0uZ3l4D9Mu3VM9EshgBfm1TJ+pr66iSH/SI3+gc6PSw89Rm2uWv81D
8bkfqBFSFbu2ofJZKqqlbUgFm1xSVtrLKqdTpRaEIXUUDXR6M9Q4AagCHF4IdeMesTg/VWUZWYeA
fYm/S0mEiQj9myvaJJgklk1vGC9p1IIYeQVKUD4jBr14fUdj7nbyvjeDcEu/K0YxrEi4m4gHACaE
8I5sieJjaHOeU7Hckd4iXQq64u/nOnxt2N2tW81c1P7YUHtge26DMoHxu1hftab+WoDf3JAk2601
ikavr5OHYXlQCDONZSpQ/yLUbn3j2Jmhtes15tihPh9Pfyz9n1VcatUuN9XroBKt7VgN8dZqle1I
7w9XpWqWu9MfUCErjAyDZBei2q8ZUVw13dR/itQijE6i97ZGZ94Z+XCrSxA66kC39hDVrD0y0oqS
zehvfWbdTDeS6F3jNNRVNHzmY3BVW0nxLNbMV0nObq+GwU/pPcTzNhyJeRhzUXENXTUeilx4m6eI
YzLLMQ2Nfg/91Y5JyL1GaBK+vkY8QvGHiOGju1batr32Z2xeJa2Yl2iKYQvzihs9XLNpU1/lwQwd
dRy6mz6JcFxmHWTzKADzEqHbl/Hx3ZEZTnaUqjYfNcO7048rin/PniJ8Mkl2I9ip6C8zdAMbrAPm
JuLmuTz9h9O3BGH4QIQix5xpBMOm/KDLDS2kquc7iEKqZ6qlyoabAytmj6eP2/3m9LJOL1AL4/Xp
LE0NnnC5GF6MTGqdwVTb69NbzKKm2p3edlgQjzdDrLsPojihLU7OXJ14p1e8nDdrOYGT2imuVqXj
BYqoaZvGGYZPsWqvTiefXLvieflc8+SBrTw4MgwyWIyWP2hjHVhgMNOx5R8P4/KHMY0fWUkxHdbL
PuD0jaf/8OtHTl/hlfU9AHbIxJbfdfoFP3/X6bt//cKf/5mnxTyZ+1+/6fTVl2Ocvk0BTIUHrkH4
cXpZp788vczTVz+/vZgFWhC1cfvrl/36lvO3Exvmxu+MZvvHV7W84Z8/QR8T5DfSPIZE/z4VJThU
zsBylk6HP/2KpOnTnSSU3tnff3mBX151Kr8ouZWvz1/Wl+9WwGZ4Jd62nyfyyw8v5/XnW/71ThfN
UppUlBzLx/br789ejRFi75QbrfF+vZ0vJ/vXzzU6pjUUPo+//ur01fnn2aJwcf93rOqpmgsBJfLU
h7sT5qNiDMfi72VGEd2pw03WG4XbMB/fJDVdkVaAPnn613DG7D+Nw2ZoPovGoECmYW6DhNMOGjtv
O5PE6jJt+nkXhDRZix4e1Gmg/z/yOfwnFPfyS/4b3/3/CGlbQ6P1n10Kjz+a9n/Zr3nymzVh+Zmf
1gSY2pgP8CaYCrpWkqHQk/wXbVv9l2mKIsoGDWGDBZX/v60JILU1TUb0qOksbz/9DP+mbUv/Qqsu
8RxDwvvT6vA/oG0jtvpdq4P1QERjrSN3QXak/AO2HUZgDOrU7CmCGaikaUdC2xTakoh5ypp16lWx
VHj+pUq9L+q8NnadrJu2FOYUSZrAfl0u8CIKU87WWmjTNNhhpUPKq2Vib0vFlF3Vk4BRWE1wSkbt
Z1ip5O+EDMhivR0u8FNrnjX5Aaun1IYPsx77a0lN64eobkfKduZjlIoBUH9aRn4ISoLpH4mAt10W
/cgtJaTc0T9ESzQdQWE7ZyEps/umfE71DNlDAEbH0DAGI1599Of2IxSH14VBBdXBHRt9VxrSxVQE
a2z2N0ZaXcVScEvc9nuMbd/oDLQFkHLnYRfCgMYOvEeye9/J051cyWvY+5dipRz0XKQWhMqNR7GL
2yNOvEfEkLtgiMCNyrjD88HG8P9SDXmBoLl9Ir3vsSYFBHlT+xIQSJal1dMghjQ92l0dZk+xED+V
cMFIvlkRBLplE7/OWusgZspRDqZ1pxJJJuL9tVtDrzAA9g/9TFkVWO0mj5rZNiIQXMucrzCfw6G9
YPSxGdVIs/NeuFbD6FaU2oNY0ai3eE1pBN4EPdLOMIV9mTODakLRI2zDyxDFgOFz/AaDJYqvTcpk
sqQkknPpOq0W69b8FsvmHTgz14ir+z7x8TCHoR2NmINb3VyV03ATK9oTRqyt2jEfbVWImKRhON2i
xKDw2kRsMBRl/PTzanCZflxSIWwVsFZUwOukbW4HEUFALV5z6vdgLI5iMDzVQfZq6fMG9tvR0qZr
kuOOjJX2sMpXhSjcKIsh2e/jHz5SYkx95HwZj9EYKFv2q5qrlkhohBlSqyKraIqDx5zJnw0JWCFu
Sv6k3/kUDiniYMFjeHcT1JiVWxDK0yji/waFBO3zPSukazoCW8kXwG1l6a2lcrXJGZO/tgVRKN7p
mb6ldXSMeVqAwZEwd6IxtcWYoh3W5I7toTd34YEUwNcgqASbNvHaUmJM0fF2TKSDHvSfMFGLheG1
19nEFUmJLxR0hZ/vLaPaBqPxSGTLjcBTzmk75b7R9d3MzKPJaB1pnfVsCOG2K7XbGVa9LdbVIUUQ
2xX1g5DhbOxB0JTze1cRDaUuo2BiOl4Zyh3rJDBtEsMml3hoBE1aeGPV3YVeV4WjNPpH2/hXc8aE
SPe7TSKH+P+sIwl/ByEjaBwoT4njzu7NJUbXEvYjiUGWQI4FupJdHiNamWsQf8zhL6FEbPIAn0EJ
yjeOt2ZaPMYQm7WkAufoE2Mbx6J0HeST76lRVO41QrxZOGoIbFYECo+kq0SgBm6tvD9UhvDZhP5N
T1yHlpGQwyrzWOuLrk3obxBQTcgxxBeTSR3cy1Y8zHOyazSxWRUR1osJvgIyvm6HYh3Fcsaei2Qy
Ef0Nm0R3MpNJtRmyGZetyDY3gW/nZkV42Ud4iBWLZmwTAQZTaOAT3a38AD1/SyBKt6as4NIYio0o
MYCKSnpR81R5tW6EINN9jMyTNtzOKnQPSU6xhlqWEyFBm2nEoLGgZBWi7KBV5Q+CJG9pAkfOpEvD
szgZx7lnMARYpHXHpH8dC+uynYxPOZV/MMWj36DQLlBqZ4YAGqbyZcWciH07cSSxoF7WevWpiA1b
y6Lx/FCpPDXprmNsL6DURLaPTaE7IfpSdklSyBx0RIGVjqgzgS4bhMtC12aToNb1jZRqoD6gR241
XTx0C5dPZazp5VYqrpBbxjZ4gotE7DeVad0CN0cYIcFBjoyKAcegX7UKPncRlq7csNWK8+Y6NnuS
WKHBVwNe1pnYdQO8uQHyUPLXLTEFhAVupn74GI1adgWiXhpYoMJIPrcTa1a0B3cs24kBZkjQCD1l
SJodRI2df0sAgIpSaDPEur8oAQKXJEXTbVKuWNpTLYMJ+jm9KRLenffKXkO44kgpul6VJukqU6pw
PZGBuO96GrH1MPTHVkmPiIEvBFqWO2KqOya/TbtWVR1tEgQTYNgwtdCafVo1elhBHBtH68g21kMx
d8tWgVOSFYUL3pohlNST1iwO6t4ojEckywUywSpwM8O8YgGNvMSKoU/6Hv4DFBq6TRjPU1P6R6sE
3sSpuLVSf8MumZZO/SwYPbYIYUQIU3NGlCR+UHIYoRK0gEpsZTsdGvIG8L8XRozkX+3gdimgFKdk
4xNGXaX8gMzet02BpVgMSFruQVG99ifiegEmxUQT9+AmNfBXaHNQclSf45ICV/abFjdXBAg0pC4w
uEzVHMbMsg0ji3EPSIVLrW7emR3ezn3/AObqSe6Fx1gPL/w4uZgyNXBGEAMBhDziwIGI6OOHUleX
lWJczY21VoTspqng0UqCZ8Cnwa78UmTGm7+wEIqIyTqaIW7hiZziVutvFmzZoEZvFqBxe8zy0dM6
SOtB1B3BSfiOriciYwURd2QWXZSM8w5KM6S4niNL3CsliQEtt8UWC5D+FpSj+hJLIf2PSpS3DTFX
90U5hrBLlCcfauDahOp8zMSARVNSWeSzVgNtLiZwMXPmG15PdJMbyex2abeGa42k0qJIdl3G3j31
jfr/ogrfeN8k5jxGSVT++Ihe/z9IxFExM/znMt0Jo/TH1xJ9+fafFToO7n+hVtdETIWqxLRawhL3
s0QXKHP/pWp45XBlYdGUFdx0/2UfFiTjXyqBuiZGL6wSsqbwY/9VpAsYkjUmHcisFdxPUJr/Rwbi
300jmMlO+wQVPyL11WJM/l3/XMmGiGiqLDHm0+JGMmQeInkTA9YAr/XlrFz99AF+NSRKiyXolz3w
n8da7INftNYohwNTG6ldtdiSDmHXoNYQqtBlcaJaKcDCKgASnc5S3s02eSrgWyQ/L83/aIpcDvG3
l8Be6utLaI3B13WtGLfUPdmbJuciWYpoO6ZvjvPn02ropAzhv/2Hc62eJKpNgtq23J4HwcrWTL3I
1Al26oQNKCi/cV7+bq75eWbZ0lmWJMnLTutMxT77vU+slRRvNaDn1bI6d7qbCATExw/ffIjnZxD7
gmRIusFVKcHMOhk0vnyIMiajTAxTc6fOsCroovqPGNRdGWRIYzBMDj4Z5JohFxNC5hHGuBmaTj8b
35zgs5fBa8BFyy2FrViR2cyefZDhbAg4iiwYqiRlxOJbrd79/Y2elP9fLpV/HGE551/e6KyMZYhf
t13jy7At+wXNp104vtvb7++5HbiQ2ezQvp/s1Em/8yXIv1+mp2ODFpA1fNyyyBv8/djhTDxwGHFs
bdFSR4bBYNCMXXNCq2mx/GOlumoLZqxTcwAN3IK+VBHgWPk3TvLlLJ6fA0UxcdpYlsVKcPY64rHU
07TlLMtKv8P8lEO/Dt/ktnn6+8lelsF/HAhHq4ZDTNLYYZ+5CYEThNFQ1+3aylO3jyYZfFL2BuKs
cjtjgtumo6FXZjJ5UVxPzaavaanFulcOeshTf9g0ZJHgJfeaSoLTKxlbBsvfXPrnl5yqYRFhdeAf
UWOtPHOwWaLcWl1HujhUR83rDCmDL9fW39zKfzqKIcqSLtGc4U47O4ouxe1USMB5pGAWX/uEcC6n
bammv7nGzo+z3EBfz/jZklHKNYYX9j54dD4J8nKqQvvmFl0eYH/9UM+unrrt2kJYPtQHIsncyrlB
eu5EXurO9rjJHNs+LHdQTsTo8v8A0hzoa94THhu75MvQ/gxWf7/Olnv2/HpmTeaZZ2oqXt+zVQNC
TuZLQ0acMe2DHMubkXgGlXjTf3OtnNlj9dMd/PVIyyv5snpMaYrak8HOmgatq7j9IXfZIXiBF6/G
jeWZLvMgB3eCIzgHXM3Oo27PTmxnK3TdzrBJVskqX6OH3Aau4Ore30/Dn25ryCCs4SY+NG7s31+c
jO6yy3jfa6W5G6cLE31ZAD/37weRz4+C3ZPAPu4UWAAc7HwRGyN1nBNhzDZIup3enV2GYc5o/2AA
67yn9uH58fXjcxfbn7FzH7l/P7h+/klzcIX+J0mDAFpE8/zgxSRaQlNL2QZS7CZ3Cg8SxwG90Vp1
mg1cfhd2m616gvemOp1tOvOq4rUl6xfDJuPcpihxn9nPOLmNdndVuaPj2/eDDZHOBX1vE7ni0Wtx
4H17nm7/uJNsMr/syHnVV5mb8D3GN+9I+b2byqTy7B2dVWoySHJjQqWzseyn2HnoPI75AsfaER3B
fgvsx9FJ7Qvd1u3Xzr6YndYjJoiH023wzSs5v63PX8jy379c2nQbeknseCFjDefpbtYf//7ZSdJ3
H97ZbdrVla5IAkdoSdjQcoHkGARCgb+uTF1Fl4NRJE6EW6MlDzgrr8K0f6/1ZvRO6Gs0SU4Fnk2J
ddpDsJtiafxRLGmGTP19WpCEgi94P1inuYyIMZabG1+r97OgrpROvK8kaStj9CBao78LpWaBTE4Q
9Lqj0OoPZZte4EbapoQ2og68U+V2ncWxSbRPeEc03o4tNDesH9KxBkCHZ0NetIRootJYOsqTtNUQ
w3aRRPp4dwzU8NDo8c7w0TQqEzr22kJllyf+elk7pDLx2Wg3L2ww8istRSZDuhjhEYb5KFuob0et
uDem7qEr0n3IIFLQtYdQrH1wlgk6PwUusJjN6roqMMZJmXaF4ve10YorQ0zYz/fFjqrSJp3m6Jv4
upLyDv3tVdCCPSWFyNZk4SUK6g+zIVZDhNaFMgJpK8s6/p6qfitM8yiVxEnjIFQ7c6vo80UMIcxQ
e3JzgXXPyoM/jZuilN7wStB8gBtZK/4VWp+7JsV63VJFoQRlHVkbWbv6+4WknlcV51fq2SIs6IPE
Csh1VLpoola1OzgwLVz4yjYO0/WbxMJEkeqW25H1YPLw7tj4hrmFcLHxT+/dl/b7I4Ex9rCC47U2
1sIR1oQDa5OlgJmGo31zc525+P99m6uKpS9Vl2Sev+aCYXrSG9mmXyWvxYNwG15JezZlh25F9t1q
3lVbYRs74jeV3hkn5d/HZfYjSyLkIO3sro4qWtaEtGabZa3GWmaLzttsX9Hstyv7Dng1b5dcGvv+
vnaePnaYOb97Xvzxrv+Jj1EN4x8oqxSOQ9VmvPMgRRqD2VLp1X0aaA+SBr+q6HBdWWK4G1KTDOVO
PPQq8XjIwjNJvlDyCjJmsTbk9l6NMljfSKph45CqJW+CJtlOY7YXymEdlP2lBPLdkXL/m6fq2Z6P
JhvPU6gYFILEE7M/+n1dDHplwovfdVsYdXbRvmRIn3IJR31EZ/+7p+v5yfp5MKZ0tBRkUdbPyrcC
Es/cQofcosQrGapl6O36YJUJ0Tfv6vweOh2IM2WATFJ4mJ+9K3PoklnKrGRbxuGzjhbGytUjwWI3
mYHUFz6z7CaZ/C4Y0fbvd+8f3yEgC5Q0pvxPnEU34BFU4RZsMz8zuHElkiGcRoQI7pQDOH+wmkMZ
fPPs+dOzTcKaz8x02fcYi138y7NNgD8vqVKOhz5IXR8pmJLf/v1tWecndFmUJHo3BM6KlPinRevL
IXRrNCm+hmxTeeNqqQFjKkGIys47O8vZewfNYEtu7BZOwz04eMaK3p1NgI9Tb1r7UNqwu+zHC9m2
2IJKzmNvPzdubade5PwIHZPvjTxs5i6hX7a4eu1t1q/W22Lr5ucsd6kvNZdetGM6iv0A69/WqWCe
I1dzKbpZ2bxlUSy3uWO5S10O78JmS+U5mN6+2YP88UH/5VxoZ4Uo2CR9CgTOhcEO+y2yL2+wdrHI
XLwO9mdnf/791J/4U1/L/7NTfxpYfzn1JubnUkf5vRmcN5yUrP4Ce/vKHilOBU4x9gnb5Cwtp6Hm
3GK7sO9NFj6RDcl36530O3rg54r79c2fbY+autWkQOPN75fSuOL4SxEJGJrXoDjOx2Df3gvfPF7+
WEVKzPZp3piQUU48wS+ngFguZtcSxHjFti6Zfm0mj3p3pVJHJh4sfRcWq/2YcFmODml5nAQkvA7J
VU7OBRCsLPe7ZfOMVvfv8/DrJS0LwZeX1ChiKNUaL+nBsI9Pgs01sH7N7ftvPv3z5Xn58FkpwTEg
jCB07OxaY60wZLKXsk0o154UAB7NnE57L6pntmrfPcv+VKyz/YHzYcmG+rPC/fKehEr0q0at+WwR
k9tvhfMEeJiv7kb7Hdv1avN5gaiXq+rvV/jSF/5tg3t6k1+Ou5yEL8fNZyz3usFxFbuwXybnyJaH
Z7nF/yr+5pJ7DD6RfWew2jiPxJ86kQMI336UdrX96jsEXbEu7GATf/PKlsfE+a339YScLawtIdLW
gOx+k0i7SHzSWlJlN39/838+xDIS4dMFu3lWwVBXQ/RSS6o9HPFTsm/hnBvj9TcH+fMn++soZ89D
XSkbcx55QiiszsvyITvzsrd1YOzZlzPLb+wiaee8lt7jcvcs6zBofW7sxL1+gHXLZ4E/xLm9kpxr
EFYOlz2/y77ovZqzn7Md/ftLlpcr+5/n/tdLPrvB8kiXWhJpso1AUTl486rcCjwkludO4egHkkbc
acXmxxPYuX57e//pkSpToFgqu3BwpWdHbyapn5pIo7Bcd165ynb0fzZgoL3yAmuYS2Dr+u/v93zO
AOBDVwnPQcmkLy3Uc9RUzkPFCGsTSEbQe/h/NupsgvYenhuRDAvMBQARt3TunEDWn/5+7H9cgxod
D+oVxFcy3NN/4ImKkP4h6RbbYWqGu6CqWzQ5FY3KSlN77+/HWk7cbx8ruEFRFg0DgcjCNz271/8P
aefVG7eybOFfRIA5vE7mSLIlp237hXBkzpm//n7UPvd4pkUMIR9sYL/IQE03q6urq1atZQ9KH/RI
D56HCvR6BGHCxq7C6FijTrQxwNSsVCZfPBE0DYNUzehmzfVgkceT0cK8KxLQGPm+OeR7FQYci++p
3OUP3V13kraP97Bg7Ofqlbqp9sYesfcj8lUrv0O8N59/hkUuysQX6bZY2vHzRM2C3mpPHkXUf0o9
tuwNejcmM9RmAtEpnGb/WFXkB3CIVIDcb++6+IXJh3Eu6rOO7RgYFxLvKuxzM/QbmljS+JRXoc4U
4CznbU/hSjwTLyzRkpAfNI3PHD9yOsAPEA/qIllmkgOJbvg02/A+9SEY6RWQAq+M1LDVIjg7PwTn
E6Ta8xVzcYVYHpoLrWaMJ6f3CpcBrhBmPyYgDN+WVkgExS8pmHKEK9mnpW9FSgfQAlKldhMNTH1B
cDCWtQudp/ykSzqlyV7y/d/MGPTtygF6scEGjwsb/UCLKMGTTThAZhYGQQoYyh2Nu8o+G02/Hb0D
vOMZ/GK3vUY8q/QOMGXR7eXAKvBQXW+qwwSjYTGo5U5gv4B6mfLvUmYCbMVlXphRAYNCdKohMWvO
PeJrM6lkj1US5p0LxcfeR22SQXiYF6qaOrMarJQMxMD+/MalH8LAEAzLcEFcGwvq2taCIQzOTVdD
U9Ma6c5LonGFxvbFeZtf0n+saIKPWBWiLIrkmceizcNTqkQ58mJGEPyMgC++1hZNerC0lsm7jK68
LpztZAAYy2hc5PrwcliRAdkKlUb6A7ed4cWSns3wpNUgP2DKUHAGoysBLYF3cZmSC/eyHTU8rpHk
Vcuud2+beuni84r+mBJyompCKsXrsuScaF3/EPZ9oWzjuqJvG3emvCsQnDv5pfnlttUXngHtt0Jn
gXsJBkYKWdeeYXmtLBWBiuyBBfk1ykAJoreOtLK22b8u7z/OFNSwzEYaChgKMvtrK5AsdY0EvtWV
laIkv1IZtIT7Jo+tR78cwwdnzLVwV4UdI+Uwe0T+Q4Fs67QSLl/uMDmNRZuWW0FTOOXXvyIt4z6P
bRXQu5z1/rFHcexH6SXhYx/38NJmDHLnz+ykr3ai2S5lQpl9oDYjHPViQuMzkRxmk5Lxvq2Dr3Jo
dahQvbZXNHc9n8llZyQ3mHHBjqIMcI6ORXSWmEl61GQfnKxlMBRHRFvZyhcvQcGWLtx4k1qQwVPS
A9WWMnBbZaCYIn+wN5DAhKn+U47Q6wzSlhFdR4EgJtKip17jnDqpA02LLcnfX+vILB5xcJAVhAWq
ktcfN1FC+KD83jtRbkMayzjK6M292gQXApVeBbAP95Bgomg6yA31PjxraMmiAsHAe4SQpxOmx78w
BP2kRcZoUtYXDEWtOlSNbPkuwppbp6bpkIf3t028DGyWxTec71KyboLo9XZxAnQQ/InnyihnNltw
RdzqUPl0OpRL0f62sRd3HeVWaF3BTVkO3PLixvntMPhKZjkuUEz6XIppb8FgO0yqaP05G6V+5UMt
2ZvbpZYNUQMlFOGgQ8wH04AdyiemUg1nW2mV/C1OlMLbpKmd/vQjq3x/e4UvtnMuKP+xKLZpgS37
3aSH06noGtnYshmThZpmH34uIfX//RfGFPIH4rXMMdeuvx10XICbwRa63mTtM2PaR1Lztmu7FS+c
Z1Kuo/a8KHqyQNhmpnjxjrWaKZtkK0/OJZj8r5pKqlUPo4XGNDjsdmins242xmbyu2GGSUKRYLfz
ML4UTTTTnOBwe9kvrqr558zAN1unUPPirVhBqlFIlTeeLMjtgH66LSQWt00sfsYLE3MWfJFQR+B6
G7JqVIYdqPL6lHlL2mjmTD9irZyJ+QxfXYnCagQfDXPTcaremNxRqWBJd+uK6mX+q+vfZpCI/c2y
4ItBUQEyfPH6ZSxYqupKhXMW2pH3sMkAeQYWDi9NmayE4eUd/GNq9qnLHSxyKOtD5GSBdB96+F5S
r300YW74ixXpJgNLgCEpEgpHwNAzu4xqGK1sqDoQSYe8yRlVdIA7M/jyelOORqWA9GhWbRFyFzut
oS5myvak9Q3DEyYsspDVhOrutpn5e4v+wCuVdzBvAaCI88ZebJwn1WWbeTRvpBiq2UNoBKb1Jusl
wN/FLNulWz3zMFMXwUlthXJTfNAb2Pxev69Mudjk1MjoONx1179iCGP4ohFrOxVMH0BGKc8z1EEE
nwz6scFKgFnwFdAmZO9UuC3Y0AVjaiipNhPYEazZynawoLnwvW2FMPvtnV2IG5dmxM4FU9JW10GK
AalrB5K9K1qlhPnUGteuuQVDs4SMTtmFB4MmXnMSEETZ92PZjTSgndJ0hBNtxUuELUM8gAOMSAZl
s2dUlJAZSH6jRpBHxm7bJE+FPME7Wwe/G1Qxb+/Z81vtwh2fDekKNRtKdDBKiDBV1LTaSdFCwhPQ
zvAhKEvg82btmx89R4Y0E51Ns3Pleozrs1PruQyxqN3AaVIp5U+TMS8dImTGAzf2wBT/Bixx+zW3
tOh9o/l4cNyg0gxpXA07l6zGPXqTYQBRMbNrU7RLA8nwd5kW28ZJk+wJ7wCc+6YbnQL927FtoFsq
YJ4szanwoRwdk5UbVjiMz6s3gfbRWpRtskohitldbTRTYafnLAVbUSseGJMmkvrjmBXWmUcMRKKO
lewq1rhvZkDt7e0XEpgX9oXwlgZ6FNhlabrdUMd3tQQ/WVENtPYQvtlPXl6vuJVQ3fmPvWd8Lg1c
krTrYz9JWRRb6RSdEeaDwy6J6g13n7ZLYnTwos5MH1DPhJpFTrTXxYB//UxVqVDyAjWZgL22HIZZ
VlZp6riNDWuNHp4j3vONk6wUIgW9G/NfO6C7eX3KVEDEFXpjiq4V4sJuUwyHoAc0Fjf7XkG+KIy2
mgaT/Fjey323aZH6DCrzXS09RQ26fMnj7U8rBIl/fwhcNapDBqOy8usFt9pQFswGTq5jOGd5CE5N
ob7uuv+PCQAHBsz7NNCEPU1apnC1XhlcBQ1yp0P3UQ1gdglWnGZxJVTkSHtlGKTEGwsm6mkgz0UP
0yru1cJ8X5SrsCA240UUAqEJTp7/Xow8DJ4yFxR6y6WOrLwbmIoNdzxU2rU+xNJ548lIPY4ciXql
4P/MfvlSIikOumf2HmmSE3nxrEjruxYYqJXPs3TYLo3N+3px03eohVYWQ53nSWeMMAbmsilmveAx
DOJtmGfFXVqogNJ4KVsfbzvfmun5erkwnUsw88dWMbiq9rmulWNQpN9QhHb7rH/rFMY7hANOty0u
7iwbOm8sCYX4VnEmPajtyqncQYITIxi9TUvT5xAH0Jh7U7fm+rNriw4zj9xA48EFbIgV8c4extCC
5cFVGrU+plCTIg2OaPPOrpFbjSOw2UicNfvbi1y6lU00tegxPIdP4YsqutFptFsiV0pA0EXpvhuh
3GY+77aZ5Vvpjxnh61VZw3ywneinLKaOpEgMuJf6hyYqGDTMjx3E4WqnvTVnSeTbhtfWN3/kC7eB
fCU1YRwNXfLBcd/oI2xAWgIsF9Dj4W9MMbVCgYXnrZgTQnTm1UOUJe6sKox8QADvcMWA/G0rS14J
mzIFOXI1Ci1CTj+qMHoxcmedAitw6/a7rNyBygJqEK9c5EsH7tKQer1ziCoNXh8F1qmXBtf32t+M
C2xyfVYPD+EYh/k36Orvtxe3+LWQzGNQjfWhPHZtM6ikWi86JKCjVN0rmndsMwOkjq26/5MdsSUE
Cf/Uq2YVuYn2PfV+yda7EB7219sga2beUWe+QhHX0pdl3uvIQLpF1zMw+3sigY+HH683As8iNzK7
ZVhiucgsM1VSBvT9WshuKG5AG/jYFMqKZy+5woUVsURE0mzLEqxgrlMfy+GbWrxrPHRJum929tC0
qwVaAUnwnATMVW4K3nSyeF5de4EiJU6balZwbu0i3xYG+hAeKppwayvKkWRH22mh0u4k3SigeK1R
IPIq+f3tjV2KxhRrSLjkZ9IT7fo3xIGnSKkxOifosyv9t9bJ+xgWX30M9r200uJa8npSBJ4qFDPn
eaxrW2gNFXlpTYMbe8hFBL47Qb6nm8VfmEF4fm4rE4hB/l6bsQuiaxt4FtwRU7EPRgg2N7Fsj1S/
4eBfuTyfIV7idXZpTQgfWp2alR0pISSjSYs+lAGl8k5pcqbEfcApUKL3u6yHs2TfN9Lwbap1mhtW
GfDASrVpgAgWkYsTlJQ9NEByO36386FXV87owlee9dTA8lCWA6wlbEmJPGNjmH7lxvW92Vr7ZngH
Vz8o4M+tl67EnIXATVd2xjUQEmzy+evt7y0Z6vsqM0+Kbp69wQ1tODA7dDRg3bztuwv+NGNgZJ5D
hIYXkacItDyuI9hSpgEWan140K32MUGS47aZhST60owYRPVcCkc0EbpT51n+iTFO2Gxzr1mxsrwY
9ktD/QtMiHa9beXE2L8+tBCO8Q7fwVQYbWGpjveRztDF7QWtmRJyoTpKk8ToJevUhMm0c7LpALg2
3spS8vEvDNFARzbX4P8v7vB0KmDtjWRYjR3nvoBGM597hzL0Plax4nbi0OMcTcnt/hgTDmJoFV5k
wqOL6mwVfcudFMz6EJvZ96pskP3JR+OzNiujb5DRsL6TMHXhU0Ob7r3hR0QIWhVox+m1BIlv6ACs
C7pTUTXoAo2tN516zzPeO2OZvHv1FlGOMmeNwed0SjgtTmJbiC11IeLopSZt4jAe3yPlqH8Yom5Y
2aIFR9boOTIHidQpUViwJclRaFSS2UBtaMMgDnotilbC4YJrMRBIUWa+qKFymv9+kYaqUxHaSo2E
agRx4n2STNZRMfv+6LH1x9s7txDTrkzNcejCVNXzojGLyXBHy49AnEjBQw7102FqzRDNAfkLqhBr
XaulBIHmJQEHNXKG4QT4RAAna9UlOmza+rBr5Hdec1YU9MGVN4YaHxBn2r96jZQpqTXPGDE8RPhi
WYWUkx96HhUIeQ9BMsKK6iGl5KE/ScWa/OmCe3CAEGFn/ou6hyiyLYX2oKcBdH0SnN6IuMCJYSjj
p9srWjTCSDJwF1jR4AO+/mp55DTtCL+zWzHrG8G8OavA3Tax8JHm8i4Va56YDNnMjnPhGKFXR22J
p7tprOzBhCAAox5bWT5ywLWoPTiTv3KIl668S4vzL7qwWEQ2afZYlW4ItQnyYfq7OoMZd3JQ6aob
BHZuL1Ds+j2Hukt74iaGyK1F6hic1cFs7U3Zh9GHFJDSVypB+mfZjOxvSRHbDN0h/fB7ypQSvTGp
jiHQbWTdPPRlN65U71a2QBdOhjk2SR/DmuAirJkglYdOkYNStTOLPVR1Emx6k+xr5XiIEIf/bASg
VHIJuE7FvKZJ1LREGto7dXl21+jFXkXGJR5z5JfUhzhQHioonuTMfmMGgOCa6RAFxp3FVX77gyx7
3J+fIVw9edzxG/JqJBR5UCp5ytFzIPqRpG1jyehlwnY69v7KSVre8T9GhYQBIHCNMgREtYURbWy4
e0e52YbZU5F/vL26RUM0TWZVZMAIYo9ZIuohbdfGZy/JEx/xxRrRQy3qk4/VUFof+kaD0vy2yaUo
QSnxvyaFDaWRZgRdaPRuYjV7pRhdaK3c2ybmm0jI22ewEx16aoqwEAhnaOLuyy1AAW6mBVuo+qz0
zkMZ8H8yIj4oIRZz/JAHycmzyCPgNg8haBzlld1a/EB/lmIJ2X3gmYUNU1rgSpL+Caa0vWMVT0mN
vMjQf7u9oKUPozMOYIIh5BUulsaTbHS8pJ/akyLZ91Wqn6wxWbnXV0yIEMU0yopRCzT71E+Z882i
IPiDGc5kJXQsZA90xf67kOfJnouQndR20qM3krtmjVZXAiVr8lbWJaqe02bqV5a0Zkxw54GevxY1
gX+muxzsmhFm90kL31Xe7Au9CaY+tbLO/gu3uFyiECCQC5bj1oihqXJUFTGC6pejeaC7UKje6XK+
9u5bOlCX5ubverGjU2/Vo5EE9kl12l2BMmEyaW4Q5q9/3V99uPlnXJiBZZA16ShZkjr7PwZ9TiNg
mDZ3Jbrn4+62uy8F9ss1zSfvwlhtK2OkZ4p2sjKIuLvPNWI3uf+mMOwN2kxDtxKTll2fcSqViXzj
BSgK4C/SU8zEu3qJ1CgYVt6DH26vaNEEz9lnZJkKLON6RWgwyMWojAw/M9+amPKTnNgfb5tYCkeg
/Jh85hULDE8wMRi6lDPIH587WkOfNHTK3/mIxKncx9tSh2XytrnFw3VhTvhGJTltVzdx4hpSqZ/M
HP1G6G6Rq/TBlSVm2+79YZxWWoRra5x/1IVj2HIo1UEf2afBfmtbd9L03Yu+Tv7v20tb/lh/dlLI
K5taG43QGyY37M2jYVe7IV1zueXdg/gcrBMplHi5mySsJP19dK5hRniIO1Qe4driskIs9e2Y5sCq
AQYfb69rvlvFu5fmD0QiVB3hLBQ8JHSswPP6uqXjxJMGgT01+D0BXkBqDaLB3xI4x9pf64UurvTC
qOAnHfQ9g6SjJUOhBRIoRN+bz0k4JZvRY87MUD7fXuPit7swJ3gI2mxKnivg1LQ8QONeQ7WqfXfb
xLxNt7ZRcA8dbnEWVfpQsCYoddZKe1+m3viQ60X18L+ZErKlolOVtFU05tZj2Cgyq1Le6Eks3Vu+
NayYEmMuJNdzuQ3cJN4BJZ+wKi1HtdAqPemUGbL0tnCQx+1rBUWPRvUfg1Q3TwHUVC7oavVwe5Hi
oZ4t88gGfQc5F31m4cI0KifXRhl6AwvVPGM6JJBbBjq02a8M86Kd2XUugsc0oOauwKvtpqm6iSpt
76MFdXspvH8E5xCNCGesbsYpMXuITWOEyu+UUKPXKRXS+DUMxjiBZ94IHn2JK3tX+G1tbNBCQpm5
6NN3SeLUrgdb65ORa2ayHdMEcbQUTBF6GM74VI6GcW9PsHPXoTUybCllMuO3pWw/JikU4Dn1//tm
HOtPdg517i6Mu+ipS2UEi0sptj+MYdu8Y2ijO03mLMBQpImOxsYIcMgK4u4Xyhf5O3uyYX+RouQA
tb4GiZURMpFX6oHyKa39st7X0hR/r9Q+/a3IaXanFil6k1S/UXNGbK45oZeIGJGK6NUd5Ps5ik+y
xSj+METRhn5Hg35gZJY7o7Ngxk58rZdOJqyi9ja0KPzs0tIIelovNrMQjZ1CxOpBsczcb4xMRT5O
MbDJroBJnKlH43PtSzzAQJwbn3Nbk450/cJyR6kzR/so6PtPvj2O4UZrCqQIvCkY+LetBh+CB/EO
lId2s8lrejt25aGNhcqGHALpG8vvTdqqn8Lad95R+cl+OVVo/+qrWtdhP62cra80mQK3MsNkO1mH
bmHbKS2a61Bcj2+mtNCQy7LHB9Qvu2xrJg2kMaZUohFKv5YZ0jD2GHjTpilVdnpnm2g8AdPUgGA3
TG9Rvamk7RB76CuhPN/bRzS//beKn03KkXcAO5OQGyGnq47F775v+m9dKetPQ6QHyDfG5lPjJ96H
COXWr3ZvOEd0+TwdIVZ9oMc1ljJsZYki/7LHrkJhpvfan87ge19a4F4PnjzJ95Ws5MA7UoWR+gL5
vruwkPqPld/jaXbimWfF9+dJH8SOz0FqWohgD2USHFo/HmfJYPZ0Jw263NA5azX4qSoFGnwzyZkZ
y/wKruKpy7KV070Uv4Drz5OrOsxoYvlJC9tEn6jBnKNSgU6/NMrQLfPiexrkxtaIaFqiERUgBdqq
P24fevGGm488c8kgsGn0YF14B3Yq07jwQ3puFGrWfuhnjXE9bd5kEmK6rd+pHGW5XYk04iX0bJRA
DTBnlk8Qm5i5JUOyhAKmm0rMifvjprD6XepIr8zyBDNi5RX2NbqocpW4ZmDWB4RPw28FAAF09CRr
F0PuvdFgHV+5ilbWpggbWjfZBOv8XGIpHozG37bSp9hfA1A9IxUvr3Fxaer1dYAAd0cru/TcSev9
95Wn+DD7ja3xERWFpt94wHKiTdMbvrqbBsCr2753cn/ndAZKAKWv2N/Z+ulDb6v+b932vYfIy6S3
bVgo3dZDAjDZ58A0kGVMjZxHpgFY+RM8+/TRFUlfe1cvbBmANu5RsLUKEyVClgUf7IzKbGLXl4cn
I1Rs5HRVNw3hRr7t7Av325UhIb/y/aiISqTBXXuM/WTjlEY/0+57HLkKVNanLIdHbHfb5sLiVCrx
/+/rIgbNUJKgnVSK160p7eVRgTgJPZ9y2N82s3iOYSnmnUuX/AUbUdAgFZZSW0MtoNj18rfGOfYy
andBekzpX/2FMSCCtDMohL2Yew+LdoBfQ5JO1WRMOy7CaJ9HevOJOFbsLM33Tp5WOq/MXJ9dHq4S
KEQYO3pBg8Rd6NnQg0uuV6XqqWwcJKQVZNpMq13jaBHz8H9NMaMFRIWalRiO5YJkTgrD3O0Qviyn
4tiirnx7CxfdginX/zchZKx91zoR9y6xqRuSxzY38u2gg0TWESpdcY3F1fB2hzsAjbYXzfWgARNP
lhoyXNMd1Ex/CktzpZIvEj6gLwOqmuY9DU+HkVoR35VXrT61NSNtXlFGPI0GeUKqtOAa3rZwZNU7
dKB1f0dEBnwp2Qg6Nt6Q5vuSvvLrRoj//SmMDqsyVGAQHwsB2NRB4qZw9LlGm2uPgICmRykke5Ci
1fnXpY/IpipIgPH2AMh6HYUHZiBLSOah3dPr+m5MjOSMhCFEUcgyf77tL0uhi3fvrArEWB8dt2tT
md2VsHmmMGpo3aZvDqE/vMvoVhuRtOKZC7nIrGX0X0vCS8OqjDpAps87aWb6lAHe170QsRzHh7Kx
Q4Mv6b/2QOxuL2/BR6+Mzjt98bzRQHiihWChkSw3+dvGbrxPXpYXK1YWguSVFeGiCbxeimtjQnIu
+Jh33y3V2QYFA8oI6fTWh9srWvtg82+5WJFseUEaBqqNgjnw3wSqq3HYlMgReuEaE93isjjYjOnT
0uIVem3KlEOZUaIO1W+9QC/Yon2peh7yaQXKRVkxfctsqVq5Shdcn27iH5tCApIEU2HWVmueZHtC
Yak7VcF0qOVwpWa26IygAmi3ABCSxbgyTEWh1D3I5rRqxvdTG8blnvZW8EVpoq48Sryk3sII3SJq
Y7bZGvPe8sb+17o4YtQ2cqLnXm6fOtX7Z2gRS4ukdqtm1nulmdCRaFfq1Is+M1dxKSkxCCTmCi2C
F2MJ6MydHOdD1sVfJt//iN/cG5Z3vO2ei9+PITuwsibvDbGnXiRNMlh+rcHtx7CpjPL1IKFiu8aZ
u/j9/pgRcVBWPFWUB4PcncKPfvrdbKxtPnzorLskz9ELWUtMFsPIhTnhJFRK3yclCq5uLE2QfMVA
wiczL1b2btEtZlYHki2IyMXhFrsow6I3xszVYuPIeNQmSj/2SX2cBqgE62+3P9TikoAy0+7RuGVE
PFROLTeOHEpbVDtOauR8biLn520TS68JDaE6G1CnxsyOOEXjg0ecBonpnFbpc9R9ofRFgTWKi58m
6Md/5MSZqu1g68XHbmyp9kp6nHWozYewz7Z60OpbB06u4d5KitbfB+WYqzvIdlPvMdZHX99QL6kt
9Ii8dNj49JNSEmBFMjdxkekGtWNjjTVg0e2s54oguDj7maTtIvhG4BYSoL+9K/Eu6syfAYUUxR62
VvtNQdmr11ZodBY/EomwxnFySOqEUmc1GEkapjHoVKSF7vuhgt26zNL97e+0eGaREiTxJpPTxT5M
3PtyJnkVYqmadNdWXbepU0DGofrhtp351wqPy6tn0vw7LnYP/ZM48fUhRi7OhwQi1MunFsDvTpea
aufIg4wIQFPtrTHo3Ao1uZViyOLxQrADqkCZOpZIkxBMZW5BoRy4foa4+uBo6WHMGu3zKLfDo1fr
08lSkjVM7uLeXhidPepizXrXD34nha0b5YNxr5CtPoGettEo19oiWKkRLLrnhTHBXQBMM39fjY4b
Muq17TKHwQF01ZqzE8kNMntAucskJV1OTH3F9OIV88e0LWBucnCFWRoVgZtbhzBKNoNyNpRjUyW7
2z60ZkeMxEHQWmk0ROeQrCve5FX6tU3k4tPkdO37spFWQtji57s48LNPXXw+e5yc2kY+3U1QXton
kIXs2wLxO4OB/L/JfC5MCZ7Slmmtx42XUPH/BdRuo2QUhxPzdHv/llzksiYiWClDSxlDQ7JPUlZD
ODs6H7VM33eaDQFMsbWi8QuFzpV7bSmKwYEyc63ohsJ40/UmTq1G5xoqCHcwKiTK9WOgJCuBcskt
Lk3Mf7/4TrpPjb7y9dpVdPUxaJutllrMM9ZuFeT72zu4vBqYXRBghShOLDK2RdiYgJZN1wvVDqrw
Rq6+wBhXHm6bWfI8mGOgcwWsPMOCrleUU11W1XRgKtOWH2iW/LD0/tGGD/+2maWgeGlG2Lg6aRSo
2zuPgVqzPPmO/Cu09E+GZ5xVVe63GnNxKwtb9MCLhQlHSsssk8F91OnDJgnppBmZW0VDfNe35bQ1
A3/67ZMHbH3dyv8iRkF1DVsbVCgzidr1lhb90MR1HIRnZEKboznZ3S6OVOkfFGqRKpf1j7e3dtFR
LszNf7/wSdL4XqutsnSVQvnRpM6dn8crif3yXv5ZkeAkcty3ta+X9glNdQR16uBDVZnQg/wTBsbO
3t9ez+L1DQ8WvRamxdi/6/XoftrBR8bs9VCXyLTCVB8pZy/4OOnOxq+eotrZgLJdiYrL/vnHqOCf
pR75U5HYUEJ68L8j3KRvEnQ6GTjPEmQBDV+vim2roWF4e7HLH++PXcFLW0eNClqSmusk3SFXsifZ
H1feoPN+vUiHLvZTCMVZEkJ8kDjOqTZHZ8fWVvuiijUipLqqPbBoi8rVzEvC5Jr4lOcd0OsJdB0w
BBjSu6TPJKCgWr7JQ2fY9mzxtqkbDe1mWqZGfexgytxKg+afYnOo98PQ1NtCD6SNkuTpK3k3Kawh
iGUzDMBrnBqf+Ns6WqxK4sfpOS3K8ZiWTXxf6lNyCBMUHG9/1ZfbAJDTgSia0jlCBGJhLYG6wWp1
PTuHuTW4TUTbzwdofvZKhgNeb4rCCcN0TCDALC8Em1ZHBSNX7cSdpjcmjA8kvhvAqytuOrv/tQ8B
kX+W4SbQKC9ecXWd+URLhioBL7wNbeNjY9d0IrV9br+StPT5M4Fih9oJKTqY+4XkUuIWCYYJLpGm
oQWwN/Rvavw9rh8gIF458y+jGlVWFOjm4WiYXsRKqxEgu2j2ReOGpuNaRnmOgmLcBswHeZm1o2t5
7HUjf/W1BMR39j6ZgislZyG6tVMZ+qRbXA51/7MrJvsow+B+KE1fO+SmMmwNdDspi+a/bvvJywAH
WRC4PhtaBHgpxUe/NQwZY+A1jy+r3WvGcTIADXhfaAkjL7pWxxBp+eePCBcWrs/zVZmnEq9jeFOi
WOjnKDqk5RRvSD4OUhEegUacEkm+U5Nup9v9uPH08aukGA+eEX4aDfswVuM+U1Xg88YWxZift7dg
4VT+S8up2gz98/uuf1RidIaVJJHmholztMLpwJNlO0rayhdeNAM9HiIo89CHmFEBTipL34uMUzkC
evCmSd1Yo/FUhspKlHl5d0A0Ok+jowJB313MMxS4aWS5pexhEc53QHunE49v79PtXVs4+lAhUbUH
uQhESPyUk60xKt5LJsKeMvew0sKe2uv95zivtZNeW8X+tr0XnCj4DhUPCFFgpUb0S+xejZZTyfo4
QajWBDYE81Mydtu+kr4ko4m+gsToPWzC+aG1I+1pCnz5VKWStAshzHkLggfd9iCuHrQhfX2qTD6i
kyXP1IQqc/jX/qNoPZXAEjCW2c7M38ammT62Q7gSal8e1GsrwnXdlYztoC2anLWuol0CNTTDLtIX
NZHP/liG+2n0zd3tLV/6xDqwDaQTlZkOUTitFrrddl+pllvnKR1llWZotc2C1ks2raMXT71f6d9v
m1w4JDisTYoMIB0K7vnvF0krW9CMcjEwxVIMZyhmP+mB7TqxveK8i2ZAefKIUPhgIueM0WTxVEsx
U0N2av4u/Dzc5YY2PXrD8PX2gpb2kA4G/VbVhOdULKERukFYWRGTZJKlfLXSwv8ZKjXAK6fsIBIn
HcpWwtmSReIZBsEd0CcUbn4WnUqaQbW9lB57597xUcAC5DPGa6x2S4ZoSMKWziQ7pTvB0OjXCVIg
sOEb45t2+ga2aDuNT6vEDQvhDK4lIFv8coqQYnlQ9xXNZ3zNOllQsNf6+J6W+edXfySigMFNOE/J
vwCb06+elESCnjkJgfvK3TZRqx1EMDtZWcs2FzaN6E8AY1R7VrkVHLz1zDbJjAbo7WDsnDzZFlG/
mcIAMbk1vvUlUzb9W/pMhvIS395njgYwVQ0YxSu2HVSXYNNgQgE6OI0rKdPLbzSP0qs0zlCNesnP
6vtqY4cI2596vxh2ddbo35wqnp5e+5kgCYEhdUamylwEwt5RfUil2Axllx/D2yGP911Son6hDkev
7FfetktLgm2FujRwBuVFuXaSK2jmIlht6YH/8B1ly5zMStVoKaQTXHnOQjY9UzRcB7ssjSMrGCLZ
lRR143nvB6fd9o2zKWI6cv3K5r0MeXPyhWYm4DSIQ8RbqkmDaaiotZzjOJJOPvJI2zaXs3uoNl87
hEWURqyM9w3D7uRT4rrsLkTOPvHn72RWZzvW6k1VBMHBpjgMmn6tSEqmz0ZdP0MwCXpGQQ2dCos4
+yhpSZ8kHtIJTZj7+7RxwreB0VMh6CPvH7h7y++BpIFPNer3CIGb+2qMpjvG6vJNlFnjvW601B4h
j9smhpyduOORXkQD7Q6I4A/FY1CtUZzs2GWh/L4y8/popHXhWnLonSGKTuXNUKrZsehjFO6mpjx0
tNc2vR/U+4xPevBC3QKITkMSchh4e6y+9O771CmpV3gtOi52y7YEo7zjnRsCknWKXS7FmtuMnvpr
4gl/8HuE5SJH9V2OgHHf115VMOiovWOAeDgnY598AO2LimLW9rsg9L77uSbvajNQjq1Xmccojqd7
o4ANsAH3/6COCdJ/ZTMcABSjnDPJzia0ZPD/WWShpWgzsRkXwVNVVPxh0D+FxKxNP2uaqz2sc6XZ
u1athQyYS59k1Q72MgoBaFKWUD5uQlCs50bXx21Radp5QKqqPbWFnB5U2pibVB+ZMRv7YMYo196R
XNF7M7Q52HYm995OTaJ8a4ta3lPR9Z7iukwPfKVia1e18ZHPX/0a8zANtzB5mMeugujeKNvKlXhd
bbMhq89l2Hxt1Mo/Oob3pS6taF+FtXnUdDlao914GWLxbhRDuG01Zx4KvT7BcaUMiRp2iTtWjM6V
iGJan8zhEZnNw+3Qt3B6KfiCRkI2g2xMrPqWcgl2F+pB1/fNY1Zlb52ofsrrdsXMwgON3u/MR6OT
yxIohAX16fzOjofxFHRasFGh25+OMdJmj6ED5AhejNDZNT3vNBPw6Zc8yfqn0Rv28ADImwl5jZ0/
AkzKA8V7KBLquhurHUvpdHszlkIzJG2k3DZx5gW4t2Woe7Klxj+3VcErJ5Gbgx6Na6PlS1s+s1Jx
VZPWU0a5/rammkXeJCm1G0lopWbJNhtdx/FX0volK9yctCVID2fKgWsrXjUUdhSTrRWmuaE/x/AB
4ofWGjPVwlWjqIRHqguQbJGsXZuRwrIN6yDUXC0K5D2VOPtNl1fdxzg3+10yVsgE6sZaY/dlxZbC
gvp/nJ3ZjtzGskW/iADn4ZXF6i5Wt4aWZKnlF8KyLc7znF9/F3WAe1QkUUQf+1GCojKZGRnDjr3J
1DSEs8AbrtYGT0iVlHgNXxvt51oxO9caAtj1jfEVRQV00sZrWMu5C8ffwTnelnC4l1Sklq4yu7tu
+ZRhNzLa50xwjvfCReZRPTcZ+oOlVLnTgJ/OqwEIn8j7g9x71/BS5VRRiuJNWi25mWWUfmVZukSt
I59mvOhLqCmQuAel5naMqJ9K0TKjHmmiPjhJO7dCocelGUQSYATX/WW7VopmkmvFj1P1kxnFjAy8
dYyWFUF1R7CC9jWsvuuHXU11uF0TDqsUF0iYoCyYqCeJWKy2rANK393VQNO5iHxwgtZV2daAjQmc
OeU+OXlgzJWhmqPJ+r2rB0IIMdzlhG6+FQya6piYxuzrieraNjLM2nRSc3HgrXauHgVDggbSF4Zd
1kfCHBnhEi19i7jPz3oy/NmE1nsElP2qjs6VsA4wqzuroiQLroyslih5nXDWVphOUMFMvsRVS4j6
RdlcjEI7aGb9AvzfxlxUQXWkTKlWKhRLV+6xM5SxdhpwlMihQ7ptQu7MBOz7LG4eWkl6GM3iX5hd
P1VG/p2xKze06qPi83Zj+QXwFfwSDyHBWXbit1pBGyZtEYOk87Na/IzH4oeaGv6ixNa09rVsu6PU
bevOjGVMk49I+Y4uxupu18JAJAt/RgNqflWkGKlfKf9SaaHK8xB+bXXGaioaQm7DQ/31rU+eQVyL
YtEi+whIZrXWclbKqM0c60Jr/ifTM7FrRv3RArfOCyO0sXlXrUVJaFXvqWZJNofczK/UKwBtMFR5
7igQU+Ezp7Nt15bXqAYHqlET7/7y9i2TA4HVIopal2DrkNpakanhVYqC2p+CtvfkiCxVmjqaQeo5
VPN3UXi6b3R7U2huU1UATu2QJ69L34FhSxDoTyDv1VY5C2uSzjSZ2ictmY4YubbeDLEbKhjgHxfC
/PVL2Nv1YNdR6FxiHUKmIiL0R5T64AHYuQ/8XlpIQGU1CKpXb3wy5qNhQvR9QdPdcHUreG1TZzwx
k/RVodcsMf59fwP3VrUMdxG80GfaUCrbkEQabT4El2w0vGzoPkVaceBmTO7wysswhUqBieiFovb6
YExaUs3ZFABt7irQG2GZt2gal6rztzy25b99Jcaf9xd1YHENjrWbsafXWuRXYZUgApJ50usTYE+F
9MbUke0KRwUY4X2jO0eRZTJzDk+XsehD37oybYH1dQ1jE43FkKkleWqBVnPWHnywXTPQA0JtTHBE
c+vWTBE07USemfiJ+qzYwg3tGojFEWvJ3jkEcvn/VpbL/ptfhn4b0qyx1i5xmzym4zMzqAz75X7C
ujqktu9v3U5fwICC7L/mVg9RNVvdbMacQisjTTyPWQBRnZYM6bus0+qCGl5V/TXnbVydA2fQvsR1
LpuelbYM6TEADMnJpID5ZPp4zoqTJU2q+XD/J262ndI5SBqmQPAykHGttr2r0txGqAX+Xn3wFAZy
GSClUhC+NfbEDJxEMtplBAAbZkunzpvIbjsHULmZjM8RGzGcyfnzyZvKYBaneir7l0oEghHmTlgH
V3UvIoC/dcFw2rwjm6K6PDrS4IxT6sOSD4AsnOr582T0mkeoHj5MdpO+E5FSvhuLMocLWh5c5ti/
wP7SHLwmm/0m2Vi67JoOpfYWaQnB3hgNjRJdW63PfwTmPH2ySh5n3VSkgxulbg47VOEMB4Fg1mVK
Xs7iI3877FaoI4M3NbKvODPrPo2VXkkfisIKuw7ejTzKnlOzjX5k0dxcRmesWg/iG3z/aKaldSqy
xKke9XIcq9xDjEaM5yRRRP48jG0tzmKYxx+8wQHqlWmVmp5IkShkBLlm2HykAYaaYFdF3VMka5Pq
FqOdxB7SVSoEucz/Sb5S8DsObtzG7VPzJ4+E15A2HDHgsv2/LRm/m+AfU9DoDG6TB0yM/fGTpnk6
uDebqABPiISSohBhkoavQ0wo47Ii1ez0msdN8nVG0uJcasvYtFnap6aQ0pNkVuk1UtujztfOEun7
L1eVyGDh3L5dIsRLdgBmJISYPfxnUNOfnXZ0cjbvDPUmmj/QHC3sidtcKrZgcbbS4WLI9UMTKakr
rPlqJIDe9DA5+GTbnaQZbANnoA8FU+Q6cZtybRD8isBXhBXYp26ytJ92qqg/q9bSngarNb6KolZN
L45nKfgfjNO5JfsheOZ1024300AhSFSTnFzTILWeIUow/Ka1ptKVRCi0jw5D7qnXJHkYn6fBLA+e
1r19BnfkoJPASDhh7a31Dl9Z5Lmh+FpnMequ5OG5nLXRF0kznVKlOZoz2zgfBEvpGgDFXSrfG5Rf
b4Y0CgKohJfZAEP/IzMpOTR/3X9RNqkIRkh+eEoBEtKGX70odYhKq0hReaIu+57b4zXANsagfpXt
tvTgHvwberJ3BRJy9+1uNhPgFdVO/OoyY77tCJdGBRN9CY6LNoVWwMtbTO6QL2CtgzR2Z4U0Sykb
IQgCL876s+VGO1iIjoVXE3kTg8J8z+Q33Lxq6caQ072YU26nHtLB1EAnNHYqv64kUz140zb3Bpgh
P4KuI2HuUuS9PTyOlknpUGq2HyAfGV+HoRHczxlyJVAs7Z8DOg2Sq4lyalwhBd3l/m7vHCVCeUYw
fxVboJK9tS7HXTyVo5D83JYeRRZ/snoDMKB94GZ3zeCF6HMhrrqZv8jzWTEkp7cuvZ09ZYPwItje
lbR4+2p4KUlgfxmhO3S7mrqTAzobUJ3X3VDZZ9HZvYHe0jAq4HtQOj04qjurWtAYi4gwdLHQ8d+a
46JPqiyN6AogAe02eBx/7AoLOYNCfnzrd+K2g4Mmw4N4YVNcLeaEAlVEnVOO+g9pJ7nGoPljqZ/v
m9kcRo43hST2jz61TdnqdkXUYtpQTdvcl9OfofFNgrV8kOGcac6qhSD6IQnu5rKzJrzYr/dPoz69
8pxR2valEqqA2AsmSYNm/JEk49Xs63eNHR5ctM3X+iWoBGrhV2Cx6bbGiLsVeQ8tYF8b8WMYiPl7
YWvpU0gd6eAcbiI2TDEuS3HYIReHqeN2Gw3Jaseo0jofHPjjJB6oYrkq4GGlpRlvHIBsd41RtoFT
wKD3uu66hmVA/zCsoAtS/jX1K8RCD7qKxFF9zq03zzksCyOJxGOALdjUw8zW7q2mTtKrCabg3EeW
dc6y7Oh925zCxQoHkBOBOPEmbslSAxrmqJ057NqXKLPO1iB/SpzxPQFE4I4V3cHAODj5e6dj0WMm
Tlreg3UVoM2kIQiUurhGw1S+r9N4chs5yBqYyrWjTtvm4WF9xCq8bnB2LGJyt8ejSJE7SXVVugSo
fIDTs8fWk+dpJrhu7BcQfNEzKHCCCCOT/m60GK21N15zkyoxUeeCR2bFa8fVqMFA/bBGmieNnfcO
aLazSuL4Le2zyFMKVXs07SK6QHF0hFXaRL1YRp78l/HFcS6f4bfAvjOz3IwSHgK5iF2RVG7G63Z/
cdv7QMZg2jhKtArQ2F7tbpTYPcAr7kOj138LW/0zlvKPtdV5Y7xQiJRv7SKwIkrEC4kB12Ljwtok
kJwwj+muGemjmtSfZbl6s+fCBPwkNBLQhNtU3frQ6tOiV/RLZuZIzl2tqnrQkq/3t217AQDP01Ja
0NzM4qwvQGrNbVpUCbjZZPoo1OmDHhknc84OXOPW4y/1ZWCMYDop668TriKzKHOlpX5Ru8CT45dR
mKdICLePD5Avu4bAVuNHCGHJCW5PmmiBM4ZwY/n0/z7rorpEhe3S0nrUxdGo/d6hBjUOxTpZOpLO
K3dvKbNea8Nc+2okvhVp+EObgL7c/zxbAAonmf/IUXEaS0Ppdj0jAjUCuUDxNC4TxnriIdHmJc1H
GbZvS//e919V6ykxvt03u7O0ZQwMoyCUtl1OKzKNJFGdxDeUAEVKInH5aGU7B48khqENFJXhYl3v
Xkaftg4NcAd127pm+yGIaSrxYL59IcAnKNXQu1zWc7t9TpfU5RTlKt1ppX4CQh08jI4mvPtW9tay
YO8okIOh2PieAeRQro+28PtYME4iPw9xClFGePDk75xtOu2897xW1jbdFV2giQHpOn9omBBN9PZP
zRlOSW9/F/YRs8LOkvgmFCoAQ/BorMML5HmnQh3S3E9J5EtA63kUekOSLwPp03Q0UL9z3rRFQJGm
CVM8G6xCFc5lYA2SQYFRq79PtjPAC1DpB2XMnf3TCZWWKgWNe5zR7WHooojZi4oLG4axp+fNkwVZ
YQDrIEy6B/d2Z/sg51qyTFpAlJhWEXWBiE0fW8LxGQDo0GOpx/ljk8gQxulVfvT0beuj1AiZXluO
II5v87wGPWqJTaXoDIZmxrVwwIc50WieuWH2WQusxC34Re8g0y1OmlVMXkR84GbcwYNl7zzC4NWX
WjQAfurSK281gb3Kpq6jAx01P2RI8is5CF3AqJ+MoQScUOaf7t+8nYMDPE+GUIiHmCL1ap8B7Gp9
NkxMWJjl2RDVcz1YBya2YSmHhceEiiQ0TZuyC0TbQCrKKr6WeeV0rkb14GTbUfGlH03Vq6TutQTS
967tzOAA4b13iIylvCYvC9zUYtBqHVFIbUIfbvM/GvTtnRa2MF07CGX2FojbQuyaSZ1tdT+yYX/i
DRDINSvdpeu07pJLuf3Y6DBO0IrLHqPY1pCPpC99/+vtWl4CKACWDK+uMWEhrFf9bJaGr2cOB5Mu
X+P1Su7VcJUaxszoxZEu5p4LwBKNfWofOzFVDXNePHWm34ry3BaaeSbjgb8yd5hRjOPv99e38wHp
zYAmZOpgh1lrmquwM0Kab3IVvNZp98kJrNKdVYLg/8EQQh2Acwh+N1RvZt5Q2WW6AUZZk5xCdhtp
PttF+fZ3DkECcF7UzHfou5hjKOauy+1L2v3TFT5oBlcnf7m/lp0rDbgf4XXKA4Sk62mmCV05R44y
lDAQmkoAiRpI0DpV9nrfzN63ge+MPG6BEm8YSMzUGWzocBO/dCTmQ0PUW1KpQ5hvbo+oMn4lVje9
ZoqmvG30RQG0wNq+ikLgzByy3p4aX9MSt4mCk9kH7xBO+hhLiaca+akv+lOtf1PawQtblYBy9ppS
OVdDfw5y5Z1RFh7t6YOvufuzYGJbxp7oEW/QjoVdDEpHzn2FtofxisScS99p4DdynWIODFTecqP+
pNbDSA+T2ajBFeGgPcRW+a/dNENCh0ircneM8v4j3GPd98GcjHdIVab1O7vo8uLv+59sx12AuuNF
JV6HHnL9qOoirwunnyffgXD3uR7lwROOFnqhZk0eYKGclnNdPMPRfXBWdp41yqU0i/BRyLFu8ECR
A9APnWeuV+YOWur2zDv09mOSvAr4eO6vcuf8L3R1+GIw25SdV4cllmepwJ8YlyBtHnNUukV6VPXY
aBsxTQEPPaj9JfCGNGBlQ0v7EG6ASPaDNj5BiCc3/dkENq721btJa/4yO1M5mUr/zmqCV3PW34dG
d/Dq7O0plDV019GfpTKw3M/fSgJamQfTHCBdGDWGJ2AlYyj0j0k2nyGhuvZBewRB2nbzWTM69hT8
yUK3TeRSDifDYibVL6NZ9ccmCi+JCP+BxSnywm6mzolox1mflD/ToTE9Q4TRhyqrbLeULeHZhlGf
hDQOL/e/9o4bMh3Ca4OeDh329dGaxrKLkok557JpXS17yWiSZQwN3Leys9lMh6pALHF27MNqs7PZ
kEPRpPF1lhggqBLH9HIhVV5fZ+k5kMPQg6A0P/AvO2/tjdHlz3/7wqMh8qYhb77omXbux5aZ6tZD
n+pPBbar++vb2UVMLTcG8Akz3Mv6fzOVKrFsZVqp+3MV6D3S2qnKJbVzILpWN+kH7mDPGnPNHFuK
vNvaT2eMolQqyClQTT5VkXphgN1DRvnh/qJ2HMHSniLxX2C31EVvF6VIUwAV3YiukdYgPBC/U5k3
vW9ibyWkkiA6kO0GJb4Kn3V56FIHuJ9Pd+4RMvDCdSTbrUrriHVi7yyQg4NQY1JxixK3GZ91JCcW
fld+EUHv2kh7xgKSgvIo49876gwoUm9kQfi2lWsbkkqQrC48SvOk+LKiDi6YjvZRzvI/spjB877Q
jjpCezbJygm8lio55YbbL1U189TVQEcuaflRnl6sKX+sGU0ywuwkS0fOe+eb8VRzyJezTsq8WiB9
UidUpICh4ET8g5dqr6IK0sfKjofP90/HzkeD14iJz0UMGs+x/JLfblWW5LozBFF2FRRq3jel0SO1
m3/SY+gCtMz+ct/actZWQRLsBCaIbD6duRnQVcpEKKJitquq4Nmv8IbaJX9s04c6HU7qqLiNePs9
5kHAFNVVEsh1QX4wUFZgkw3UYKVRR1a7Ld5J+hR96eOoTw+e9b3PRj0SWiXISra88VJThbgiZGYq
VXxwRuQQUuUym0dzNjtHERdPA4HREuZt1jWONpiMwWR+/mroifKxlITpQlFfeUrcowQwSvJ50Kfx
f1ibJfOIAxpYXrOVp9ICGItrHRkbR//UVw+yIj3Iw5Fu+I47pHfyXyPLn/92GsXUR5NMF8p3kr/a
pPDg9j9wuHufaIlGGPJcQvX13s0NEj1FmuW+YnRPVhMiejG4hRodzH/umSEdJOnlKAC2WF1ghMKy
2UJywjemsH4qC1iG9LByvizM8Y/379TenlFipRC1nDmmHW73bCxCNejqZoK/PfNKquJDUR84id3V
UBXhvBGVb4AbqTBCuO771Hek8pTm86NR5T+R/DtKC3ftEL6BDcEVbTRNndEusokBzEvY9S7NY8Ah
V9JR7/6G7VkB4Ee1ZUETbIQWUPbpy5gA8gKl4iUwmo9OJJ3C/6UftlDGUYUg9ianWB2BxhqqfIp6
akpW0z3KVdxeWiuZftxfzE5dkHb00mCnWcXDuzYDJ6WWMVfgXMqgdsO5PZWJ/CO0hwd4Fqq2/gNJ
5ndGLv/bztIpj7Wf981vDx9gPtjxcK7L5NC6NjdlqZPLah5dw47RVs8cCmt6X2hyWLz5QmGIcWfq
c5yNTY+kHMD7lFoNzKSBFN5hujQmH7SzA+DQ9mwsZuj3AJGigbtOmkRYVM40hppfVqoX591D236v
QnGQF20fXayQ9zF+Al80terbKxuWppy1JZKZqZR2JxvdrkCfTo5VlhRsjb/uf6K9JREmIY4N0n4B
Ed8amzq6wanTZ1elMamypIHCzmVzqyRuBc3b2/skTJpQfGdKmXEC+ku35phIbyfS59AvJq08afGc
XIKMGfsKCc+Dj7W3jTS6qYnTPQVatjJliSTLoaliystpHzTolJvmlAZIxOoHLnbPEGQ1BLeU+SEz
WYfQXcibr6SpX7S+mn/STMk1kz8jvTiws/zg2/BII4IkHCFQoR683rtkWgSIdSO8ju3UXxWYvR+1
Uqa0KOQzY7t/RyKQTvdPx07KzOHAFSJ0Y9BYWNdn264PGIOYQj8U+QcbVCPKUadwNkZ3qnRfGP1Z
CrPXlhdSjPHFNrurVDnnIiweICQ7uBd76yewAS8HaI0vuhzl355/qY5JcNsm8JtAyh+VEkWEGtZb
11Zq6dRkC9Q176SX+zuwdz9oWXNW2fJlgOLWaJ+Hg53MKEGM8Gmkw3i2zenBmo7WtneGeAVQgoBV
iWmN1RkS8hTpko6CrTn/qTd/jfq3min8InuzjBAlVTAuADBIUrYNxLTWqglAQXx1bJrxblvMNrxC
2Ry8xO2kHHJybcgTMEc6RJzD/7wBK+/STtNk14mh+QMNN/sUVG33TZ3qBpmkVDhP8aDJ9eB2aFcZ
zxn8CoEXtEbbnnNUR4+gwnuP0YKlUBxgiOTTq99Smv1MpDI4F0nRrkpe+3KpHjy3OyZgYIajBKge
tFVrT5DZOeQueZpe9ZqhgJNTTs5XiYmir/fP5K4ZTV9CILLyTVZW1YaRd3kWX5Vukh6ENpdfwAnK
5/tWdo4kT/Yi58KF29ICwM/tFH2rJr5VfZHzv6v6m1Q+5cNRw3DXDA1DYFF8nE1lXK4TyZ45/b40
IEqnJbg4LyRpj05mHZipayOVFhwsbVVGhrDZAInCPNQyMIdHWX7Tb55koHgTtF3c+sKMX6z2S5I3
HtTrbhKGrijEKY0f7u/lyossBnnTiRoX/IayAYzOsVKnodolvhbALqE5tekPpYNIcFLMB2tbh3z/
scVnw1kvIOc1rCJpNaWybFyJ5ogTbYcfGdwRkVG+KN38nubzP2LUnhvRfWi1YnQ1KTq4BGvAyq8f
oPLu2kwMQqKwfjMMUGYOSah96WtT/8OKGRlhKiCEf9MIq/gvp6/6T12YxC843eoPK3Skq+BzHDxd
q9fi169YWv3M6li0+dYe1cy7Nh8HJbtyuKJHS8zOBQIV2MWMdDjXUQ7xfJi+LeT4ZZORT04yF4fp
z5UX17VUShIDMdJ+lB8GJr6akXpaD/wIScO3nygYuJg6oGm7Fa/S4olpiknKrh0u/BrxGl+GWlIY
7pOjg3d35/DSsVrG+phZ2XLoN5HRzmnBhqlODIdEBHJRHbKznHUHcDflyNJq/+ZJ0vomUeXLkBuo
IaJepfXfxZgmutuFgzw/OulcNV5WxGNwFomswqZF59p5EHJeqSdbQm35EtWW9kPTmvpHMavjj7qp
O+PtZ0tXaVYzdwu0YwM3N5CPDDJdSq560/9wulR168RUkLcMFTrXUuub4/RGvdblbAFCoF8DLzcz
1JuhBWfqFCstjEumKac2eSd1T0y4TcrfiSK5McqO98/XzvW5Mafeuki10oc+z2P5kg1N8NGxS6Gd
xJhrgasQKH630fp6rgul+nLf7PKFf4tx/7NKAhSyERCqGwC15VSONjdt5w9OFp4o9MP6Uo/BabYR
JymbcjjbibCfmrjRP0aZfhQerV7Wjfnl4fjtYQj6ii87dPKFkFdX3N6Mo/Ra5WEevC1hXQzhJKiF
k6xSZloHRsIIhIWcIhWgea4htjGyBzOPx9PoOEccETuXClNgV5ahni1ApmmoZNLDsPzI6CP1DIWl
KDwVfubC1YPZOJqJ2nlbIdBkYEBnkAAo0uoOZwjckvVXkh+ZdvlaNk38lMdD99S0pekhbFv+qbaS
crKNJD5wifuWgfkRryCMuC7eqWU6lpGWQYdYZPK7whbioyIS5TWEsPOlVIz837xvzQLu2Tj37x/b
XdOLrrcOLIJpl9WiVQE5VTFGgW9acHYj5jJ6Vh0mTwU8IM+NExfXtpnbcz/I+VFVeefIoqygMiJC
/4HndrnIvx3ZNtBCqbJaBJCi8cOkl6ewag5Qhzu+gJsGSB4OPnAS6wk/WJglpm+V4UI3rP0jQOX8
xNio9ZBXHRIjrZP+FcXZeOAJ9o7tAqyl9QBd1AZbW/ejkZCYRj4l82vYVpqrJLkHTcUb20W/riIW
HFhIF4KDdVrNYRZCIL58jeJGg9tggn3qFHRQFrnRFFIpH9RO+tC2o3pUatzb198tr7zNlFiJY/QA
YG0glfPSl5LcOn4cuJnl9Pf9E7rjWOkw/3eVqxPqZGYqNAjNfCZ+vVoz39uieZk15Sv+/SFXpcm1
mv7zaEWP9+3urnFp7i8hBN2dld2piMZYmKPkm3YD73kVi/exLWlXs6ijB1M0ucc0s3XgXVc5xX8+
6X+Nakta+tud0GcJojERZX7Q/zUGz6EmP0rzj3hu3tY8/Y8dCuvU6JaMYn10SpAa+dAplT/UOPF8
9gun/Io4pXd/D/eWAwxkmYmEWgHCq9vlqJLQe31RDurRnnXVNPbqqS1c+cGRC+XA1p47+c2Wtdo6
ew6cqQfle4WnvvUCxn4vBoMBBzjcPX/JLAxhsgwHMA77dkVlaEcqDDuZD+u2a8cfJCk71dpjLEdP
pv3DHI7mXnZ38L/2fqUsvx2IMozCya76kmnH5NTpP0yhnKT6p+gPItg9pwXbKzghWBKWmsftuqBl
NONezgK/Vy2BvDAhQAzrWpU8q9VAme7+udixRh0H10hlfWcArMvMIpR7O/SbbnrUJfnStv016PuD
K0x+ys9eRWW/G9JXwWDTKlbXagj2ZATYX4shmZ5btaxcK9fCbyiBSwj7xGr1iLphmTx0qhSpj6Ia
6+Y5qS21O8kpTInviqQeM2h+Bmc+QfY1Bd6c5dJ4nvmrXydJ0qMHKa3L566q+j9mYw4gTg4XvFUx
l6b9seyk+XOMYiiUKZBQfRZt5CC11cjzR7PU0ycz4JX0hNCs7KkqunZ66GSjlb1BntJXtett2x0q
mUmGTqT1h7RVjX8lq4NSuJuY/32UB7n9qgF9g2sqllv5AZ6iNPKRJZXmE2RUvUBSXZshV2jqunYT
alnzgzxnvX6WCRYnL1WMQj9FMkROl8lM5s/JoIneZYnGxUEQZvScapSGcwqfQupWlTwYblnJZvZY
z631SuMp6U6jkhnqR3uohu48jgz/nPLcEeZXhYk0i3+g0xCLA32fe1ofCvU8KW0fnoZxGPgncyd3
TmkYjq8S2XngkYVQRHTSwc5OpZ0C6UgG0ZgX4kAruFRVWQgXJq/spe8VSfXUfKxG15hh1PAiKst/
NIU6D4RLZS2d7SmaHJf2CpLXo6713uwUTXSSEkP6NzAVsmzU44F6Vx6kE3H1quS2Mrl2XqAEn8r0
1E6BagXaKWpDWk+qElmfGyEHrwaRMH+jkQZgX0H5zRCV+Fw1EsynRW+q44MD8UgI9VYSlZ5c6EX8
0gVxYLhGriWPpZbGcPAFgmAyTqQxd/VKngZXa4ZhcqOqA+mu6jFARWHOC4g0yc3Ky9O8L88aE68x
MlFG+5Izr/cq5UU3PpdaN1tn+JrDxNXaGa5mu4UP8iGLh8FyzTQmm9fGJs6ejXhox8dBp6BwHhUx
TY+1HbXT+wrASewZkzrmZ8saDPMhnFHwcmng6PEppjn6aoyzUrtmqbbcmUwKlbOSNVLmDTpq2+cK
Pe/e1UvkqX2rnsWPamBwwC20IAvdrpC0BS0adNLJ5kwbJ9xA81fZZfr8EM0s+JSOjahfnLaf00ch
p531mOMcJDeaR8g07MSOvurK0FlnkcnhkdTXzntPyYVeCFhkWCy2HnCYKo1ZXj+wvwn7UuQKW5+c
5vmrdYT836t0kSIuvUX4GJfc+NbbMt+RFEVqmL6ZWcOlFJnqpqHmfKJXYVzGdMxcadFpLzOqMT0s
Pa5WhcYZVaHw4NHcXfRvP2QVyMVmVjX22Ae+nM3KY5zO6FvGI8QlTOucyywNziUf37/v/XfeNGcZ
ZqFzBzUjBBy3q3e6gY5daXa+PY7B52oulGenc/LPrZxKZwUneN/cTmBA/WfJqxYYwYaRfdC0Ke4l
CPslLTI/lnU1v4OG941TM0tERfrwC5+/dCPXw25wseUzUAbhj/Lcz+9hI9TM09jmjfUaTk58UK/b
WxNZ2wKZN5CIXNdUopKR0TnEyytp/j3Xm28Q7hzkTr+QL7dvJ/zyyA7QemAo1V6HOg6waa3lWPhD
mtk/ggEVCs80wCe6o1MrlbsMxXYuPsZ6rTKtUJgVT23d69JO/pkqUjudYvxU7SmpIPib03YKzwpq
EOlDD945OwmlgfJIEar4p0PZSYe7HCmH09D10weIkmHa1RI7+weVie5Hb9T6RwJNazrnpQb/fNua
XeF2A6WsMq3sJ61K8i+SCKbaG5nBqg4y9G3AQoZMM5brCnINfv/bI6vkTW0PpTr4yhBQEKj+oefz
Eknjwc3YNYMcH9g/JtYpvN+a6SULRo8ZkmslFh+jRHm0IIKN9e5gNdvTswwa81kJv4iZ1nXurHGK
MVOYmgHM401G8C5y5DcnGEAzySwW6sIFpLmKk0WfOEjnWonf1g+wTj40WXwqKEzdv9pb98WIytJ5
BHvHfPraj0LjNFHeM9OrNIsHbayqqwRjAgK1YedC4qu7cU6v+b7N7Te6uRbriDxM7NruIjm4SEE1
qdDX9iBQ9KzPXpSytP59uzGajwzGLIibDQqmHm0tlqC08uMAklxIICLrfTH23tutUJBfBkCX4ZUN
kDuFYzvLLB49A1Ln5JPRCbeLXt9sBKpCJrYXyk4y+lU/OpeLibnCPPHNPvQIGq6piH1qiEdlvO3r
AmeLvHDXUlhaFD9u75CFVLkTa0XqT9rszqjZGzoqLf0Tzevz/RVtLd06hdWKTAjuJwR5LeTQgScZ
2jOkeq9NOPwFte2bN4+K/SKMwVwSXmjt75M0H+xetsJr0DIXTktSf827ZjzZYzS/3F/VnnOgYg+S
EAjylpwjFnpXjAkKiXNgFg+qWire2BTNm1sz6FvTxQR4AgBvcxr65T3NUonWVm98LxrlM5p3n6NC
O3CoO5+I/cI/UFkFmrQu4iiTrg1J5Oi+qgzaZ7vQ6tEdjTD+u03Vmpgbpvwjnr1dkwzbKCDXELBY
RzeaLZk5ZKZ0nxNGwMZZLl2hOChaze87SFvf/LGoRjBsA8yZzv26wEkAVddFb1l0CKUPjTx8kQfx
530T24oHpRJ80ILXBg+xfiwkipeSRAri44BHGgvp+0FtHkPZvvaa5Pe99aOxyuLAsa+nfPj8t1aX
Xf6t7iGEosI42sLtMAQGCZHUOJFn1FjP1DmuXblrkvoLxF55epqpnudATuTyRU5zExn4ANHvsAjm
+O2nFtYruMXg1iQaWOcIkmOks1pp0gWuHN/s6rMiOf/QsD8IvXau4I2ZVVReiEhvpKpP/LHXHvU6
PxW5fHDLFy94G9xxuUGyWdCqAnteV+bMWpZT3ivEQdKsv4SV/VlPLe1brcbGQWVpfzH/b2ldl9NK
upEAkRy/FiQ7KJRpkgzxdTEMB3dh5+LRwmDEbak04plXuzbHVhBPMG5f49EOPwMHzM59AhY/SXvt
C1jTI6bt7RZS4GciBGAEUTL4iNsjqid63KiSnfjAbsE3LhWcL+mRuP3yj9x+J4ww9EUbjFCHQPzW
iGPUTlcCuICXaYhmV7VrLT8HpOuE23YUgHUMS7l/nPsSjUkcAerKramL+eAjbvcWvhiAGUvDBonl
9ftTJ4VsJjEspvzUH33avlQQCJ60Rj/Hev/1vsPZyY4xBi6RYUWcKGjS2zWbTitnlCIMn7BoUV/5
quGko+KPzordMrzkVjhTk4iIvdJCPKJBax1cjt3V/oK5w8sIyGYVhlMBJVKBihb95Q+AeNxJ/iLi
xrXbg8x0G76yUFh6gVwQsAB8uV1omFmRlfWt8C27c9X6vRoCHWj+zIvey6ef93d177QyLIyTBui1
0HDc2mqcSk5qGZG8LHLOQVJ8pzrkp0X5+e1mltOqLWAS+gqr85o7KNgYzRwvPdtH4/9Iu7LeOnV2
/YssYTPfAmteSZqkSYcb1DYtGIzBDGb49edhf0fnSwgK6j43VVXtLS+Def0Oz6CKBzXRoCVbvodr
b2jW48FwGEZr7/KhjnfShtSTBTmoR6IPGjz4wn/Ixi3V5rXPD6phEHxDxIfV4uINGQB42SlRGogg
+wxQRx7INv3TQ6DU7/Mni4INn0/eDcZBW8IYa+8LKRIWRa6MSn/xvirYs7twqJMnj7cv6WDdlmN/
5237Bby/3pE6vFqHvT0XNMakFw84OZuQ3kAc06z4OnjC/yklBnw7j3cKGgMKrdWwZk28RctffZFI
2GeZIIzd321zkEWcSu0eqfdkJ98ztwsG1gWT1hsZxepCHhoaiKaAkC55PsRO3QGdaw8scbM5sgyu
vznt/aexUt25ayyxkSqsfdtA6EE2DaNgjLcXJ0fDYwWyPQDOdTC4YChBCHnKxL053NUO34gj769Y
vMP/rrUsSZ1JmxABgABpyrubPBuOhrEFUVh7fKCRA3SIFsisufX2mGSN09sm99JTJWEGqGHvPdxC
ijQYIHXx9xHk1UrvpOYNnkH9AU4gaJnTFy9PuunsQvT4zpdZVf/9vYb6AJIvDL7G6PkuwtU0AXnR
DxU5chb3GB4oMe3cmkc+UxPmlC5Jhr9/V1gRJT2mX1BAXKbTY0wbyES48FAehvIugT9GCM28rVxo
5fS9WWV+na/SZ98ppIbmJoFm2bjX7Cppc8eAn0ZB7B1az/zx1+/szXLzz3m1HOONkoC2p6d8VNCT
N3Y0wVjeLncfL7Nyzt8ss8jwhrwoMK9GtSMxbPMyF70x2LpsBIq1RVC8eWiPoRUC5NHbvXilLFIM
3soTV81NLPwn09D7v98HOjoGjIOgkPaeqdWQho/uBAxV7+0c2P9BKG2jQbzyvQL2giwYmp7o9S2r
0BbQqYYaznhKtHMambkjrfmFePbeLuuNE71yU80677ijAB333imfw7Qa8htWlZ5q23ooiNwp2j5C
zvDnxw9tfRmUXRCChNjZstQlFpdxYnPnWNPsFtOsExX6JPotFPL8ehcJN2oVsLDnvjpe0uLebb3a
Rp8NfiEM6gZJyERGa3hxee6TUKgvQvigD0ngqUTA2y6toZrnwL56y/h8dbOvfsXiVo5hVunDbLPH
+HDgABXYFUwTw6oGxnyvWgyvTx8/3LV48XrXizg4um4sS5PkJ9bznT8+m/ZNaSPLhrCDU25N2lbP
5qvNzV/gq2iR9ANF/dLgM2ZaHdIRYrZtYf2oSiONYAvpHf9/e5uf9avljKqFoWJtk5NXaTfyxvEB
wvJA3paEQidKyn3RJsXGJbYCCIYjGJiDQLEDaovOzNtFE6+FiZWXJTAMajpkTvj0wphXUFyJRdX/
sf3Gg89mjyHnXVkM3D5pPIZrQeCZvW+Sws8C7U/176Ytixti+6qL0JPbgmGsvQiUlxhFAvAINPYi
bHOaTonTmxnqnKdc7X0Yi2UgSNlotXz8CtaOs/dPPwyFznuRQZoBJ6DQoztlIlE8GnyapEHhVnm7
g0+Wxw4fL7cawlHpzDh+yGosa51RFwoGi5hvQAP9WLvZI1S1Hz9eYm1HiOCQHQOtFwTOxaObEq4x
ZfC7U0xJHhi5lYd1/bu02o1W0NorwhbmRqI3m+4u1tHAJyZxg2mD183+pyrK4vhXXo47S20J3a5t
CbrWmIFjPaAXF0fW7Sa8Cw0Jp3JyDvaU32dpE/Sk3Hg5aztCsoru8nzmQAR6+2X08F4ebFdax1He
5uMP6lT7qoVzPTM3vsGVygbNGXRnMJjEgGhZXQ+FoeH6BgHyonGuOR0+wxEjJC6/61gAWUE7g+HU
3x8K5A0YEc7Kp+/mKIrbA2dGAS1Dp6nONKPm0TX5xRFb7Ma1Aw5bMNyDUGOAGOTiVMS+zLshziHj
Pvg13add25BoMLXcOH1rR+L1OouEC8Av5SVI80/VmIij5cXF0YXwXKS4lW4kLKtbgqcVdB8w2EYx
8/ZYGAakMkDK4ee0Zc4FBupp2MW2tfHZrp2JmVgDSOecsSzz/Wwi5QBjTefkAZMSdEMuDziliQhA
KpwiE2Y9sIiBrS7PimbjGlpLLGb14JkHaqCjvnhnbQ38d9a4+bmltT7DUImcptJOj4kceDjlFrxr
uHJYgGPLbzwGoujHh3PtAaMlA03cmVIMTuPbByxwMofSd4FctP1n4VtRN/0lmR1NezSSsUM0DIAq
9ZZPF9aU6RBX8Xh0W2YgPRJmBXufnsGdVxejkv8iaXm93LzjVxd7NQ15nAIdfKLw7h55FemO7YrU
P6LOOzXNFslnJXDNTg2zq9bMbV/Gx3q0xrowMbSEDnkk0vreTPI76SkeAhe4ATOdD8MiC5217cBI
wRWD4nTxsqxkhirWMPoYoTN28s2uR2PQEF8701UQl+ntQE61+ntE/iysBgYeuhYY+S41FwYGGT0M
xyx4DboUM9Mhf0BLUT58fBBXggoEr8DZB8oUo5RlT62ELP6Y45CfgcThRxAmvdssr3mAmMA2PvfV
V4a8Zr5nMDVdgnJqkZVD4hvmUYyfKvcBSu7hQG8g2bsR+Jds8/nku5imoIsL+cdZmvHtUaxZ0UFw
OPVO5aicW6uUnAMQnzn8XHUQ2ho0YVVY9l51SzVJLknhYoal7dL55loTuQWorsZ7nfKhCURM4q3u
zUrsefPzFuVEl9eAlZpGfuph7zbh9PA0DTPjpXB3OelD+BvthLtxhNeePSQ0wPxHsxk52CLedW0F
UHhaFKeaAeyaZsEYizCBbYDh/n1khXvKf1da3FIj+LAuS7zulKUVO8zc0js1Os+uldk6gHhk3wSE
delOImUMyhHogY3Xv3aiUUzPMngzsGH5tXqCFSC99/pkT9ku85yo6pyHsv1LxbN/DtnrZeYn/ire
oS9qp4UHRoILF+cbAswyjOuhwUJzlW18oyuXBVqyeGnoICC/WLb7QAbNM0zUvWNRJ9WnqZXZLnfK
LSvs1eeGYR2USeZKe9kLA8Ka204h3GOJl1dI8yfU9S5wUts4H6sn8dUyi+cmjKLFSAy8+Yolx8S/
1hrBxlSHQW/xHdbCNpqk/7ehxZnXLp88OJhNR2BdPTtQsL07+EYrAHJ0qpvOZvyXWTnc3Th/iw0C
+wSNY1y5dMa6A7+/iD7lMHpJLW3AoOLSCFNlJkHpWy8+k+W+8/ziy8cBfHE43i23iCb9wAttTWJC
h8xz912p410Lf4SNTS2e5X9WgSrTLCPooFswx7RXp93Mh3HSMoWrFphMjdw3BRQJ2siwrhPZYj+s
7ui/ay1pN52yIIFInfw0uvTJVPXB6v8S9Pq/20E3AHqFKK6WV1HrTGkJ1Bg5TmYGwhSFt6alveMI
L62Q1snG97t2IqD4OrfJGKT9lk3MRpI46RzYSuWU3uWkfqw1A0ZJAEnejCAcf3wg1lYDCm/WMAJV
5V0fAfrteZNDEPboleYVw7FTD8CosNtnZbONMmERMv55jD7eBVRg8ZmhuHt7KvqG0o6PaXeapvrK
vOba8vHZJmzjiK/sCOhLsFxxpQNOsLzPR3Ow65zCNXRKeXxwnPoFYhZ9NNZc7RNrGjbO+sr5wxoQ
7YJ+4D/Dxre7UhQuq0bDhxMT1ckyyR752cYSKw/uzRKLSxIGBcnYi0af2n6Kit74zPt0j+zz5eOj
sLXM4qvN/bzhNbH5qenIbVNboNDWtz6P/y65mI8BsuO5AQMO1ntMN0T7ck0bW5ztDii/qSr4tSLZ
7zZz2M5AB3f38a7WjsOMVZs1waAqskyMpyrvu6JN3aNJ5Rg0hUyjwhnVuatVh0ad6e4/Xm+Rr/1n
e3PDx5u5ne90UvzJNXvVtclJmL8rfS6qMBbdjhu3Vn6T8nsNeOvHC65tcBaAQVsGCoLv/CDhQDsB
P8X9o5l2Zzuxvg/GHgzkMK75luDi2lmHOdBsXA1SID6ut2ddxAObEiOeTsqjgOqApsLUt493s3YI
Xy8x/4RXVwcXJtCESQ9TvUGENSpRH5oMybiVVc+fzKsi7Z+3BC1q3L3oKOAkLnaSFtweuwRIU2E5
DWwqqlPsprsaoEYEr5uUSuhObHmmr66Jonc2noF18lJKCq+wzIhF46OW1A1FD8kz0v2EBvttbaSf
h6LfxznEUT5+nmuvzEZjBsh3WBMhmX/7PM3GtWpgWxu4LHhXM2UPPk03crSV2x6Nn/8usUhhKnAH
bDJM/BxbIpo65xMBgyAE3TI/dI3R77sibjc+6rVTAnQRuD7APL+XiG2UGbfxBOm9QVyNSYcu8FVN
sxGoVhf5x1cH+rCAHSzCLiSQTafRfnomojRufJ84l9Ss0sAZ5RYWdO0bhoobqlxkgfiQF6HXAtHF
qB2HA010U9ZTmAxlFJMfXD9/fBpWt8Q8D/cjFOpQIrw9DaJgFRV5hb5q1ojA8sDwmIyvSSp+/v/W
WTw6pyTwblWqOLfQ4LmC20PunNjivyyWb/HZVx8dSPQmcEugKyybjzY3BanNMT1X3LrUGDI+DqQ9
eEXhgcLpNX/XVf0nbsxtThwHkJLeRcCqSK2yMAFeSspp11J553N9IlRsUDDWvtrXyyyiIBl43uqy
QqgQ/m6AWwSt6EY2tvbVAtMPfRc2OwUty0QoodVZ7AvjBJq3lwWZ2fAdQqLzu/MkiKrgDbOBi8d/
cS7+u+gSICIhsG+7mYO23yAxDXXYtK+AOAt90nnRx0utRVsMtNHtA2QOLIxFVBob6YD1mxZnCD6J
Qy898ohz8tyXhXOmDnShDO1a4Jl6zv7jhVff3auF2dtvrJIOGSCtYpxskn3trfbiSPFvwt+rJRa3
F29taJ0YXXaOM27eNLXLgrS3nO9jorLDx7tZS2dwOOBzhDkWUF6Lx9gXjhaG9POzMfZxYCSF2puQ
MoFqNX2EVVd2U+W6Dmvak1twqTc+g9UzCvAqRHkwggTg4u2jhEi8TjHDK09KvnB2HHIaQMoaxOjn
jmzJ3q+GxldrLV6bz/Oy8MekhFS8d4NG0EFlcYgLM/wXzxMgdMCdMcJ4N1xW3pT1cZxnwAY2FoP8
RwmSAUdG/NIWfgU3GBhD6IC5qWrCvm4UPduOBEj541+xutmZ6ACAOyRYl+lPYgMkgz/I0QVwcFeM
NrvmvBBR09X9v4kzr5ZahLLJB3ufeFBNjk3NQqghZpDhgb1IZyb+Dj5/8GXsVPPw8f5WLwWM7qGH
gJneO0mEwbVI1Y5WcuId+IblL7cvj20Op+thq9Wx+iRx72C4AGW0d4lkwSHpLTW4o8NA49Abs/QG
hEjYVrUZ34hoa4EF3Xdg+KA2NI/B3n4NsF40BYDmzpEM8tK509FK043Asva1o3mI6wD0Iei9zrt9
lX0DlORqcPzRO3Q1NIuSHuofxl08mHemOx6l9O4hBILCrd9Yd8kZ+edehaIE4JboxL4fLFilI/qU
ADloxVftKAzkxb6dituW+WHRuRfYMQU5d85DHJ+b2A1BKtk4p2sv8tUvWCbKRkqTeuJ2DDfvmgCs
zvjvdvD0J5KaycYNsXY6Xy+1CGs688amq7ISHE4IgvKjrvkeIniYOvyL+Pl6oUVMQx4uAA0oulNe
1qE0I10/2pDkJvA53kI9rV23r5daXEkEQhYZTBti6DwIsN3vDPXVURyGDcceEwp33ELprH4MGOSB
LgJ7aByatyd14n3lti3qRK+3tX9Kkc1Uhw6auVtg7rU7CIESymnQdUSwXGwMWXln+7AlPw2ENoEx
1uDBKPGY93Q426TrAA5WWyCYrTUXMZMxSArnnbZO/mgoSHU4MdEnnsTVFd6/k9rBnM/Su9am9Rbw
gq6ezVl3GBcuctxlk05SE/IlNPFB4LC7faFGE8InYoKWAgQHSTIp8GXHPFQ6y9HY8IfdVHhD6JBK
hjCdG6FAVmW4uBx2S4pKH2Xd1Rs36Oqbf/ULFw9HSN9oKMA150ImzUs8+va+pM0WpmHJZPlPRHq1
zCIUGhhzxgmuj7NouiGyY2FETDc/Jll/6Y2q+qW8nh0a6XqfIJztXfPR/KrKaUsbcDUqvfoV8+t6
FZCHAQIUmcB4qqlmrJLqD2OpTeiJbgmSrb936DpA4Re0jHflAO7gtOkx2W1sg5OwcvvqW16q8XZi
s+R1BxT7Rg6yfsj/b8VlLVAVJXwW3XmCZOpAJ0WgrC+zR05i/0637KZXdweq1yzbAVmwZRYrBXdY
1Tjk2OWxde5KYuxNm1QHuLE2l4K4W62e9c8Ido/w8ITOPSLH2/fWNpro0oZOeprXVhe4Sc7siKq4
HhESM+hBgTox/kI9NDiniZd19eA6anwqLO7TXZ/SKttzXLef4VpgKGQw+F8Af2QTVF3rydkqWVav
/f/+2uXd17iVgCM3JGQtt9/BimmPxguBEVt9n3bFtRbgiGYkvhcl27JHWz3fSPCR1szWJ8sxYu3l
Rh03JT/ZLRtBXAckvC/Hr1Nm/vr7jHBWSQRKbpbcW4I6IValcMPjc447ARc9e1DFPqlLFaFdlzyn
VWoe/35BgEhn52QAJwGYe3sCYO0jSMmlPk2m3UX5LN8EVOn0bdSaHFJR+F8+Xm8tLL5ebxEpBGYD
ugVx5VyzOrnkwi13PQqmjcR6NVEDTg4lNWzPQAJfXIeNXTnQ2nTFOXGguBSYOqWQnbEuZumrfeY0
491EHcgXFqkblvXQwXsS6pNt3yDtGNiWl+Ta8Xn9axZ3gdlV4D16FBLXwj14ycXvjaBv/3z8ZFcX
gXj7rFYBRe3lldgqSB843gTKXe+yw0zZDkegx8Ne+N79x0utxUSIGczWGLOh8pJ5FKPIGEr030/d
ZLK95aYTuIVeH2GYku3AkYdaRSr93ceL/pPCLJvhr1ZdcpByChGESjLYDRg8hnYY3xuzzSbJ5W+H
O1MANnYEUjVEQNpD2fBPKnd3gAGfumELp2WvnmLwlKCggtwOrlVvvxprqOXgVm6K+y6mt4zQ3gs7
CprPjtjQa48MlrZ9UAOz+1IXHP0Ab5g0LIStGnRFX8nfwK0KJ9AWhD4Cu2uyn7ynhgoxArCeJODr
tyCIlIemN3YwIvRRblsloM1mB3U+vTd4ETJdBQnr1DMRDFBTOqkhiWxTFwyhwsrunNZ3OJyAUvKl
SLP0YlQmvUAO3/KjqTe85DA0BbJFsykA9xr9rvne2z21jqkPu+a9o2P+XHW++TMHPAy/y+ssEoEk
q6EQJmByu5M8wfBGFEPZX+yR2t2t23TlV7hy1mMEQc0meSqNGtfGx4dg7cFjMgkSCNQIZhn3tw8e
ZyvT+WjI8wh418XDDObqA/T0L4Li61UWQQoqWINTdowcC+7KyOsrqErjnd9xULku5VBvVecrFxuE
qjAMhks3MF50rlpepU8FRBBnTJY49wBxXUFZyEPZ2fSJZjzdl6ZpH3OemkFhm2NoD0OxkeKsPlSA
8jDyBESGLSNHJ3KQ8jAmPKWuDxOYHminzyIbqv3H724taqBDBwAT5n8QTlnUQnUOyKuQ8HjjIo/K
AtqFErwXZFTWGAebDZ35HS2jBVoq4PHMjHJIg799ptInzESyCHsN2R0peGmWpQ5EZhcb4K2PN7a6
FKS5ZhcY/LlMSlOtW7jFyhh8QtpbAeymSzsc8d0fvXgEwRCY5I3P4P2KGPjgwoYPLlzS3sFgy1iK
3ICs1clv1Alaofcyg2MJkOeXcei+fby79yXz27UWl9doGrKPOcgtMAxSAXfTl2oynwsDEEcw5R7t
NJ7g5RhnG5yvJeARlQ1I3jPiCKMmQDmXShgOgPVwCJcQOS4ncoOReRm5kCQLJltkYWICbZclubfv
prg6dSr2jl5v5YfcI3cwWq6usSvayI3pX5JH//dngXoDONmMpFhEILsf/ESrxDwprne+tE5VIva0
2MrL3t/m2D2+OYxwAMhD2vn2+KYWrXsOSeCTGOzPnio/eaO15/GW+MPaMuClQj4X7oFw8ll8k2Jo
6smr+/Hkt9aNW8H91nHDgZQbM8qVfAyi9YDjAjGE6/Jd/9GDgXhLFZgfqDAmqw+EyUo/LHOaJFeU
Q2MZtglPYGKZ2hYcVkHEvYXlDrnnrjtBvjQbe7nPUDE9fny234ckkCNngeKZdYznvdw+8QfYJJnd
yTGSL4VLk5+uMo1Aj313HCgxo1QX1ZZ81Ptwi0V9Cpw8OlEAYCxOEAUqvm/RRD95fl2CM2uwyyTo
lr7N+zsFYBIYxwBaObeElr1z2FhmbCommFgb3zqoouTTj8aHXVrxjdU6pO4X1/rroSNWBBIMFwgw
gu8QYbkCrbXORXmutAWWQ8p4O4WMA7QMnH6V/yWLdv4QQaIFgMrAnYnx+uIxqrEwWjBUzFOcAWlZ
lXCVYCahG2Fo5WVhFeCm4CiEzS0LCXOAE6BUANXFvIgKq7jJqmTjuSF1eXdX4dqFQzNIUUhpAKl7
+7FbCcSKhbRnfqt/lgmJYKaXBbWqkMGl1DtAbTcUUHcyhH+DHO4TbDz20JfEeMs1i6ieprvKlc+J
VZUhtFzQFYFQMPW+1/UfFZef/DJOA9XG12GCcG4yPqE9hqzTh2xGXM79awo7bxKlRnILJe0bT/eB
tOXBLNgPu34xGiuCMfjDKMk5nexvOtO3PfgrjjHu0MmIYKL5OdXxzTimt15h/2Jl/QiV7H3ry8M4
Zr8N+ZlVyQ5aIOeygbAM7vs4U0E16W9ll1ytfmz3bgGNWkfMPtsicCyyZ0X5rTH5XqthL1L+bFf1
zm+yA5w3vtlF+UkxwK5LM8LkKWiH3xIZaWBazWdQFmzM/OJvcaGsAHXKLxS4T7D7OrMir/eCeDds
xMwM0aRXOizpeKnQoqfG0AUVqEGBqHDDWNyC+K3E8CfLIblHv/VS32Q5/QGX83PB5ZGnrRVI7d9n
XN3BbWrXcXnrKX83yuFYO14Uq/yJ+84hpsVZ53Ekyn7ngF43Ef8zdIO/NrERFk28y5vilDfqMxkt
92CPTVDx/pK4JAMoAC3NpvMvHf4F040gT+l3u88PvMoPioLZSe1vbQr+nNXJPRpSV+WoC1A0J5jQ
AIFnWah39clwYy/oSGsdfTUetNBHQY0/XkoNDA2dg5voI9UZsAjyXKrfZUnDVpsRbFs+maNxxlM8
m574CU1SiumfdUVGAvFzWMByq0EJktoBc5I9BD5+xGnjgu3kPmAu0QSpD56Coc+TsE9NL55Kr9hD
6jWEJGRYmsV97pBPo9d/gjUf2kZ5/CLztIQY58ACv/nuK0hn8HYsAwyB/hS6t8J6hA39II8ErlAR
PAVfqsHae2UV2XWbQVia7HpcHIAoDwFIxrukd6ADXEWWKALflsDlq+s0ljezQ6qSzS+Pm19cnKEx
9k5SCuQJ7hVtxMc2E/TQ19kP339KqimqVOKey8F6GUQRemYPbOvUXmPp60D49J5aaLNnjD76RnUv
68TEQr27H/rBCPO6PU5u96uF1UeUVrUZuIM+xYO4pMZv6J7qAKql0NM2LL6HlfkZZiehAvMpMKbm
EnccHqQ0zyBAVJZ7KLvhUhQ3lgk0h4Ukz83OPnrJiig7MLr+BWq39YGNiXuo0qaLVDZmgdEnh4b5
34VqnQCT7ywoOLrc8VTsTTqdnbx/8eHrxVh9Efb4RYBgsENB9RV6UOahUb48Qu5Shr2W5g9OciuU
MT0nRRqlU3XKkjYkZq6itnU/xxraOPgVfeXQEHnrSyNEZGnphYwRcKZalGsd/ekUlQj7RB5LOV5h
VhjE5nBLqB92DXlSVbzjrMKx9KqrB+zeVBg/uJ3+qKW4oBuKqzg3dkUt6gD9vSfoG7+4CnO42t/j
Qg17mZ7RU73jifubOToikhy8zPhV5+ZneNTsUDXtkGQeS60iwwU6303bfS9SFLKYH6B1XQcp3PgC
ViAI5FK6e/Arn8Z2vBEwbq6S7EiS+ntrjEGs0gdItf7xSw/PUISmFe9jQh9d2V88iOkHPe2vtZWF
ZtMdUDUb0FTPDo4wIDFXj/cTVAbADXX3pRs/df7U75Im+9T5fqTNKoor/XnIrDF0ev1lMN1bpzJe
cG4ODWBjSeZeeoNhJO3soZz+vS/8KOP0QEi6a6bMOgnmPdhx/lvVtIkaoWCFkJ0TaQa9cvZAUX1l
8XihRXuC1XwVwGH7iTF+L4f+lpnjFyd3I96mV+JA5p1L3Hi0LGaawWn0p0PRJQeA5cEgKn+ijn3y
DWGEnpXcTjHE7iE3kQb+aL1kRv4jbv1/YuhByjICYe6QKB2DXDa2oT+Imw5xBCf1PobCdwCBOIi8
WGdSGk6AL36H+uU6FFWz8/LqyKBGH+hpvJRlclfoEqrtHayOTOOHmePrNaR5jmt5rk3zbIsX39af
XA+M9oyjTZ3fTUDdWX21b9SsrS70re77Pc3yW+U8d9QpQ6ie6XAqIOSqnQdhS4lqFJkotYiJdIkV
oeU5Qc5IExWG/YjRL9ouvv+YwjQ4SPoYhavyA+m7J8z3nzuzOOiknCXGrZeUtdA3FfSpMDwV1NqA
kMO0G+rmxdb0Z9NPuOZi6Df6+bE0QAQwGwlVY/ZQylgGxBgeDQuMUVa3F4JRNL4067mN44se/Kud
2UkIKONB8uwPXNv2UiYPiQ8tbUPuPdgSQj+qi2Ci9Cn34wjjRsjb0+MwiBfFp+dkKu81te60qULX
T58pA9rcRnCKJTQgGKmP0CyAZ1ZnRl1/61b+FVJodiih009Ic5BWDGEKtJ5Gwh/LCTMAJu7ZAIlf
gx0BKDgYJu6EZoKwMunOrKYnt/uqpLmzIHLvp/4N86dd18NRhYwxC4yU7z0MXoMhhQZB92jbPYRU
SZN/S3KwFyCoD49Dz8W4LoNXRFtMPeLh8J0P7iNhdrzLVPPdIOpJ58POFeKz4t4U0VqrHZ4ShqA4
MXo0nmnR7GFA8KtkQx2B0/xcFe5eD9mdTYrbqrNu4xK9dr/CfKeC+JtgfAfByWlnjOYOl48KpYN7
09HXWs1eHCJ5oeX0zYEHtnDIZ4oQHciscMM67gJ0kO907t50PL00FqQ7GriSAcJdVU4XIvMLaB/v
ZaL2hIubLHWOY5LuxJRda6e+dYX5iArqZ56yL17TPzKalEHRNNcxgzWnyL5WxDqz7I89mUFZGDvV
DZ9lXsRh49DPBgeAy0+mX6gKkMekDwIl2d6hkBtK7V/mUJIopuwM9uqzXVtfC3jCpjo/MpAO2k6r
Y1mhAEtJdnGK5FLrCfG+NAKrl0dHFxJ8PvsmjocauaF9I+r6qkrrs1XHO5k1VcRxXR+BQ+0PfWt7
e4bpquHBb7pGGjqU7hk1KC4jb6OjtFK9QtALCBCwu1BaLofe6KmiaEzZcCqhdh9AZsw4e6WjA1t1
7u7jSnFtKbQdZy1Z9Hzfia8TjFHNGKyQvczKa+0mf6gyrtzd2tFKJWDh/cxINjQg34lal51q2wby
oEdikxuZ+A+0c2/A9ZmCHsRDQ/Ct2uN95WHD+3w2ZkSfBeu+rTwcJzF8Ae2OYwaJbswm4HoBmS/I
htx//PgAjnm/EuYwaNk66Fq97wDEdV/ATjvm5ySV6ChrCzYiWmbdfZrl7MU3qyp0a92ePYC7LgOo
epEB07BwQnVzk/X4LvO54TyVsA8bMFf/RZuKnWijBX56h+dlde7ViKFfrYSh4f3R5gdXDuOOt7V/
ReYmr5NEdqiETvNImgzt9yFv+iIgvV/+8qeq+ZI3lJz7AvfioHKIiBiFK28cTG+CoqvtayP76tQS
7p/rAmr0OwXxeh12Zp6HCYvFBXJPw16JxvhSxINxa0hh7zJIw4Sa9Pn3mpbNTes1VtioYUC1kdl3
LBnGcOgawEO4q8+yKir8LXceobrLjk08+RXSe8LvqhEy+SFiiPxSuzA7DCbotWDQHiOMVwJI2MHH
PStGXxwmxrJwUNYAfZfWozzKYACJbNBqvdvCmrW6ZAZdTfhoRBnhbR92U5Y1KCdNxKY2Blqkgo/t
lJAuOc/k6ijTsLgMasysjkViumHbs58AWGK6T3j8hfkGvNctMg57XrKKR/ivx0PWlOrewe5oIJMs
G4NcxHnoTCQ9mSTOdiBn1JHNGqBPMe28QqSqu02hOBHJbBwCQBqsWwwKxamYrOaQyMQ+NnpCNaNn
uBqym+7YAOoP0i3Pyj8mOmW/2ljIfZVDvgnbrr090MitEaQOcwD2N/3i05iYVjgOJgJ858hd3k/p
JS5M85NgEwzrSUxDpTonmAaVfbJrDz4BjTGNYdrT+rerUvzejkx39oQaUDlDeZn60v1KuGJXDKbG
qJ/GcTgL3ftPnMZdlPQZP0oHj9YYR+ubYMS+YbQF46CPiR+YSfejY5NxFZB3/xLb7jQFphOXdWCU
Vh+iETHlyI5Mzg8OIQkA3ELdqoy3Ydloe+fkXfkdZGS+T+HFs3OnCpJRYiioHYyIUzvkv93D0DP5
WGXddJFGnWRBAiH7Y6er5pYSmf/whEseAHfUBzb46RWKm82+LrPkAN1Lum/yyvrhkaH4sxEJVjoq
wBvMs210Aj0wgN+GHMADWh+JNz/XXtuTp6Ei/8PZeSzHjSxr+IkQAW+2jXZokqIoSpTZIKTRDLwv
2Ke/H3TizpBoRCOks5iz0Iyyq1AmK/M3zklTW25uOyvsv+qg7j7S/fYvQZFm7+jH8wjJYrW0d2Ha
ZHdST+/s2GWA0naKxubc3/59Kwf9DOO14RoC6L3y1oPBradR1fpnLahq35VGYQxH6K+8CwIlj9Xf
Djdj23Gtn3VGr9sURSB8AXPcPk9R9rNURl7szkupbam7rxTxkZlFoYBuuA7NbB716w6TpSaQ8mkW
YIpyRB1nb1fv7Trcqw3QAvBQafLj9jSufGVqyujP4XIO2nNZfqQ9gVB2itzT1MDjaFIe2Y1jyhvV
ubVh0SKgfDtjF8wlgzcOWz0s8lb3JifF/qeiqmXvzSAHyfLY0WQPzS0A0kpZFV71rAI9O0petZVG
oYFCCX3Jc5xSPZhSkbtAYAvII8YPsy/p+3RlchCp37lyK0fu7VldWZwmgsXUVmeFzCvgq+23RlCJ
xj+befwjbtXnQgzhzpi2lBVW5pXqNFxEYxbpgLPydrmkiNjEBU5Ynp2p1amibeylSqPs09lqtlSF
ti8bCTCxMDlvf3+I1FlR2UY+B6LRIiMZFaXvwXjbZ1+PrTOdj2In86q5ODQCDrdDrSRbsy4sJDc+
JVtwcRJNualjHBVw+4rIDcYvffRFdD/N8TO38W9vcz4bLiVoAuH2yE58O6FIsGByTmaMiIyffXCq
mSIgoacdFsFvGi7NdXH0JVif9DQ4ZJcVa9Om1lRK6K6HHau/Qj7fdeKSSpmBpwwpzqHGMO8Phvc6
5nwavDpepl6FKC3s9KIFNaZxfiTODhCQR+p+/vn2R1tpffLNZkoQVFI4YouTDMUIX+8qFVsH/UOv
X9BspGAHgWvLsWQ9Drr1c5eGA3OxBTJZb6sAdoSHdS7SIv042I1rh4X8A4drJeHBLCPNfHtsa9sb
AC+sLbrjaFsvYkbyVCWT4meXGuhNsKuA3zyL1ul5Cqu62EI2bkVbfLRM9ak/jQZSEvGnDGNOaE77
wuw33mhrm8zifKZbihXZFSwpQFAy1KfEObe9+EtB/Gc31PFdOgyuHSlfEQ/4+/YcrsbTf2nfohQP
9uvtUiTbTMZaVJGnhPmurd5pzB6dIrBQ97a11WRbXSRQHUhlGNqV+UcLZzUwu8nwWrj1HyWlIEIZ
gIfa43AXfqOSWmV/stUMGaTebCSH1Mzb8cWFsENLFqFnBMFDPmUfs0H/R8jD59vTOH/8t/AJTpH/
wiw9FYIhMnObeoFX9v5jUFFi0LfMbdZDkAlSeIX+skwRmkjB1DBCYlVSYd7Gcp67VopO5e2BrK5y
LuxffVAW4HI9OIOfzTDBszo8phSiTGsPtnHjo6yuA+TFScv5Kpzxbz/KoFddqoBMQm9tOLfhS6CZ
O0uQwHdPfzAaCzV/TKcNg4PpbaCuswu5CWQFjX0YJlV18ofwwINmY9OuThrwA2vm71zj27BFL3kV
Jjj0tPken/ejLGy8SMXGtK2GsUk0oD8BgrHmvfzq2kgrva4cnZ5MHac4Aia6A/hU8ybd+n2IE919
yhszYwgByiUayI+VwcZjVT1behN8qX0RU0+IhsPtr7OSNqErCC6SJUDetDx7cFSUszI0Ak+pvSr7
y4hkd4ifzY5XcMW5p/3+HkXNY6bLz4RATti30xejfVWIKE29grqUMwzf1Lb/fntEK3v0TQj1bQg/
tJXM0sHb+0XlfDcyyt8UjDAFuR1mZSFQ7JKpeHFJXGtJG5JZY3rNo2uUxSmN9KOG62wIveN2mJXR
EEafRS2RgIQv+nY0ulP5g49nEqIX9j2ydy+NkX+5HWLlJHgdYkkXyCkHIYxec93Vwnw/+IXutRnW
6Xky6G5K+r5hArA6c1Dh8A//ZaW4WAN2E/Tgd3xkeNToKI3qQ2YVLjZofzJzQPcwlcSb8Eqti7Jw
Lwsrxi8IN9HQiCgWxhshVkcCh+SXAyJ53SL5sarKtgdDgOOqooA2NLDtWjSXQMp+OxAwFYq4CLwg
Y3ClsmjLVZPabWWeK5GeTb/9h23zgZrv19sr4ToRmemPAPnJ9/m/5XgEl7c/5rbsjVX7yA10znzp
ThmSC//+p0bK/r4d7nr6ZvDNDIylboEvnbNY24PwEynXR3RHTR8ExyRVwUFKZ5lFi5r1Fhp7/uve
5gfAYmYJX34579Dl6EKdul5nM4kdaewOLsM7sIqeHhcPUzocWhHdN3J9xhR166i43sNvA89//urO
0IYAr9N+whJPa3oXn+VgPzXFVllmLQqKgtwU1Ks5YBc3U1hKXSPxNvBqbIDHnYVBurTHp4Uc5fZn
Ww/EOgRQSGFh+dkkXcBVEGgVzz3heKQeqNQb4LuVlTGzIP4/xFUqV4ZSEIcqexeHR+ABGPAqGQVd
rGZuj+X67KOWBSQLqjanEc6Ibz9NO7ZEapMRGQj/hAClW/bonCmVG+fa6XaoFUDh21jzb3m1DEQy
yV3vq45n5EMDQKlKH5OuCfYaOsLIy5tcuTCegTHX8t4CKH9ANS/fm74QR5nsZuMrLi5+2GjIrrEZ
KJn8crBbLBcgshFFXk0/q4Ei76kYe4oVvwyGcYABSCM6eoR3Em5M9+K7XgWdf9SrKVCMUO3LEK8K
JUr6vYp3ym7Az+cSa1iS3Z7uxW6/CrU4XCSnUBRhWBF449kqwEyeLVn60MfppR8xL5AD3w1K80dd
WJ9vB15sj/8FnmuxGqVYdJAW11tvDtRSxiTwMFrXd1YSpSeu9XiDVL1kUf4vDFIzv9TCZ4XNt1OZ
BtKYFkgc4pYNut6kaS766lICcrKGGiWJdl/34oJN2kkNW2SwrS15tjnAq+P01w94ZZZnLcYZd3I/
ZHIh0Wttd8r4d5ZJu84ud93cKtf3vz+plGU1/Fg5c66wxUmRWODDLLwtivx911NpcNRwozK7tjjN
XxpBs3DLlQGJL9VtKyP8f0Gw3jwYNDkOI2bN58yhZXx7OL8WwdXkzbQCarJkj0sUb01ur6S6mgI2
qKsnFeJivvOVkC5b3ydhu4tko0zPxpj6zn1BaaWDAwx2fNcp0qCdklF6TxfLfHFayXH10s6+d22s
yafKyprKrSK/N/eDr9K28lFkyw9BWDcCDKGabSTbq4uA5+PcJOU4cRYbOiLnEX2uy57Ao8aNbAyv
y9EJgVQljQu2RHfpO4YbR9faDkMo/9+gi61dKpQLA7mH4V8Wf9VC/YkcyLSx4BYXw/9WNzJYwHRR
5AX4/HZ7+bQgm6qOA88K658oz9wNHCZIFn8rMunn7cWwdhKbr0Kpb0M1mDnVeqU2njrY4anT1fBk
R0AugHTrGYYQsnI0pwaYoxNskdJXlzxPsf93h5z//NV5jE1iM+Rh6ZxBroK3lkH49aXpjupvKlT+
bzpfBVrcfbWSiozrO6cZnR4NB7SKXH7U8/br7ancGs/iUIxNJaqKvkp/OUPXWC8NSe2Otblxt6we
vrzL/92+i0825gXAitwOL44AkphAdyid9iGU6Xj7qVLtktGq3IjygWuoQbhnbyauMKWNU2R14cDk
mwlK89tw8fWoGjRdI/LWM4APO1n3ZCv9UxCC0ASQsNeq/ltsb5YlVjeGwQkMYJ5m0hLAkjhxbKHB
joa3qbf3k18BEgyj/qBFmTg6mf3j9hddHeOrvb74onIxSmVgTJOHqH0OLkHnshsS0T76SaocfCtG
IKCvx0sBlPx4O/TWYlocMw4aEAWkJfuMGOXRDMq9Myhnpd5yU1wLQwXd4G9B1p1ZfbsHx67WBiF1
g2eadNrbwUXE6Ln2nY3RqPOaXF45r+MstqAkOwFv1S69DBHUr11MWe5pqPv279oeBpoDohjv7Sww
03urDkwPkJb6rRkdOpR1pYXA47RJK3aNZiUGOMEuw/ACLd3p2LU0Zms1goYMZtLRO+QlY8sAI+/w
R5kr0lFs3QBrqwJgE2QrZdY8u1qEkt6kUZYnl8yarK9DoWs/qzYod6qT9Tu2rTkfaP7RTv0tlam1
rzU3BfBRR18aUuDbr5VKOa9838QFFdyp6J07Z1IB4Khfbq89qBprnwudECKBxbxq6s+C7VWDKt4l
MRQ6mKoO7kYts+6EZXzF866suhejn0kXgZTWkTvih3AHaB8HwkAS3+MS9mtv29EBWmaQn7LGiD8k
/oD2lR1jI5KXBuAZGoC7MpaDs2o2zaGb6vF9JSp4573cftVtSzzpSVydYUKYR8gW9nu5zItk11Mo
xn7QT+5izc4Pap4ZLpjy7AxdQv4EM7R4LAxJpDtEuRBZUIcu3qdOO8ucwVj6XBS+8hyMIFElqZ4R
0trkVk79o4ys4FCbsfWgl8I4Al9zjoMm8zdih7Brx9w527kVfS/0ZrzAaJs8vR2mg636sPxSuZfe
oxKceSIts72fo3uwl9PGebHMRrzg/AZSeyp9S6KL4+f3vVQ+23EGUrL2bTfjKeIVMSLkyWClh0Lg
w+72Fse2CqZiAMgZp7vMRurOxIIs3lsgtigh9OVZG63yq1XSF94paU8VQ9XEfRdZjlfGWAYJkZi7
oBsBKAdARb9CHJzhtWGBtGbhZDDHhBl+mnUuDqOsiYNWIYwUqOqhiWweR3Ykv0j14Ox1tc0+KrUI
LrqJgmAWNN2pHueUm9f4c6Q1IFKlajo5NrmxEuXKZ72p5dZV5fazrY61q7ed5QEB7s+KVA6AkYTm
6gpATKVs5Z+SVfDZyzH5EfR6/5x2BWApOw8eOWF0kMBOC71kmoBm2TrrgXV70HXhf0iDCKm1VKBr
EviGW8pZ72ZwBN1Bhtruhw7vusZyoh2zrwOLsvyPRqoBA7X1+L6MM+xNRb3r47DbFXqQUK8ArDSX
760YplCKIhZal/ddggFbotrSJ1lGPXmQzRwaRwIhDeh6Wx/JmZwTxdjJxSkMcWXJv5cgG3wAzuUc
NCn/PIXZx3Cswx9D1TZfYzaHV9IH+yCSMoWJnvFKqkPwtyLE+MEMJwzYFKSqpLGp3biQZmrs9DMI
UlguUuyD1uy18gS9ZdrHWm5+6UQbFSA3yn4G/Njg1Uy8qDhsPcuAD19nyJIAhKMlS099ZzssYav9
KvWUM9jSw50NX/QxdfKPY1X2D4j/65+1rMj/EqMaqCeNDPtRmBWg/iZuqZba/Geq5XzKhQmOXQn0
HQyZzO3kNj/bY5uAikYGC800a8JmzWwVuNFVCXco789A/ZP7JsnVsxpO4VPRKdQ9YD+/91VhvIhR
K06FUfj7UsfzPDHMD2ZvkmjH2GMo46C+8B6dLkonMlisc7cIfUlvkrJsZ0lDt28qWE8qTqUvfsui
1ZxRvOhajlRcF3by3o6c+ovRlxrItCTrLQQ4GyPZs72RI471vjDADqb1+ypSYEdx4PDP2JL7r2CB
mD0ceKtPOb/zXTwUfK1YQBPxwxhQHUKbOEqBC3VZBdoOvj/AYHMy94iYGu+V0hiPbI+AsbXOMcli
W3L5wUHvdtYIDreJs+EctpAHwgGA1k5LY/0r016fcqXCzLXNUZ9r8Mp97u0OtlppV3d2p7YPvpwO
9xHUIp9U02pUOAxF9ujj5nWXhLHqtpJl7GgVqO/5zvQKeGg8AWiPfmR+Jj1aEdgG6AP69wklIh6A
krUTFq7JPrSMHbBE8U4rUt1LJHM4ZLmuRrsRb7d9YwbiPgYQ+qC2kvQOL8TG8/1M/WzaXXqXVr1w
415Rfkphr9CjCqRToRv9CWFt+SXz++6QIHqP6JQc/6UmLPGpUpW9iPWodWXJVPZ6zFmB0GZ9svUh
RyQaklMstRAm+nFs9mJALSfg70/URP5YS7H4bsrVuG8h5ByR7HMOTgtUPg40NXtAVSOHKZKh8lAN
UugmIEj9U8c0o70h1W4hT+m9KUXUS+TKbg4xYO3LSGXDNRI73QG4sT/qckFVHWf3k4PS89fW76W9
sAWn5WCCxEN4N3CBsXT3CiCmzxgn+1DLxvxJV7rUM+J4OhRVCuLfL5M7AIjCI7dXPgI4cfbG6Gej
K3ITLlbtFG2+q/2sYEVBmfioTcLeaZVvnLqk1j4YegoKzZm65y7Vq+LQOVr9uWqi+gUrEO2vAWrd
3i66ehfLaQJil/PhK7/N6A62X1ZnP7Dbr0mZ+IL8yVQeJ7pHSNOpKcQ3xwyUd0BuTPzsjNw8JmiF
uFPbZCcjA6juZnXS/Yx6XT3ESGlKCAyLi5NGUbKzzNT6aCRl/xJIQ3Vu0ixwRxMaVpWP5j0wgP7U
hFl9SkrUN+lV2B4opRpepgSPx04D03W4vs9h5sfflTwVLk+1AOi2L05sp8adNHm2arZI5EqHxxQA
xmOdUUHLyjjYJb1pTbvKQSVaKFK8l1Ip/SkJJ7qXlOB7A6DukPEietfoSEVwPY5HxKdbVzLajKML
YtjOV6duZ1Zd9anShgReQ9tdrDJQn8DmqO+cDKm71q6DZyNI+PcmP3xSIiNxNXhI+0Ak+tPYaV9U
0rJ7I+skisRBGUSurDeFm+SaxjZPlBPnR+ZN3D4wORU5ONp23x79EG6FPTWNy6nbuLpf+1zxQjkb
ZlN90Fp9emc0LSdT1eXjRdNxhtwFpBp3dWt+m9GJJ2kKugfNLIyj04zaC63CTNnhWKA+1IUZnyET
qx/6NmkvZg9bY6gBho1p2z2XRuVf+rKTz1o71k9VGuqn1irHY92mKWmEnv8VZqV1b5T95GUKDkoq
R9angkVwpCxVP3bgOi+p1jCymkTEkvTJnaK2O+TgTa2jIGM/GfVUukav526ah/Yxs0I4rEU5Wl7t
ZKmLm1ay7zOOZqlw/gF+ooJkbsJzqmvhvdGVGWygtnYu1dipxyyW+/sw7DluzYKikhyp5GOAkEsB
8rejkBvu4J/gKVlI6VfJyL6bossPaVRKz5bV0erVxq94T8LqlSulP1eQ1HHJRksjaT9YenDshAy/
K3bS2OAmLhtKX6Pau5YqdI4UZzA12Ls9/1RzMQWegejHtIsqB79ZFPfG3jWMoXRRuy0OZTNJp0Ay
uvtOtYIzRFvpEEuB8742zB/BEASsWkBluxYtD26KqIhcX6FNmGkWijh0yclXI4HjHfYqpizERcGr
7djqpSy5Rt44hzJ0pBMcTumImHR2VknC3SBP02NVGTMZmPTTNdpRhsEchulnbOr/MtMwd9m5iWtM
mbPDbjXdp1MdfTANKT+1VZ6fnQk1J2mQO5cngX/gQhN7rFEtLjgLlwO0TXZ6aaR7zhfkLYsh/o5k
d74LNSt4aKJK2RdVpcESqNWdNhifsPoM98wwKgx1l1waHtJ79JVgPxZ980Uerf44gMAHQm1p+6wz
f2Jbk+3jMeouvlCfspbmiyJa5KthBpT7GitjpIpgab6j4FAcsyz7icqP9MOZ0uRo6IATaiXvvdrK
K/D2dSrB+Ir0LaDg6uuLminSGXSPr7wk/WJQNRSjDI+rH0aAiooPih5pxb7tEbi7/QZbDwZ/1QRU
ol35SU6SGiR+liaXXLUaXpVlcbaiboKc54wfb4daK6qA6Pw31PwYfFWHow2KLKzsZyxCyJdYocXv
9ehbV29QZ1ZHpABcUTmwAXbOf/4qTJMpARiZNPD8Uuy6WrlPDBQIq25DXGYrzKLSECDdZ0cCZSYO
m0fDzu8mxwGrF41bj/HVaZut5WwQWdTRFxUarllLUVI6alE4ItlQ6lP/LhPykxraIfKlQvuTFYG5
LbgVByLlEvyTm+bYN6UNwoy3bq2OH6D1PfAUOP7BaiCDx3RkdtBbYj7CcUpGIWujh0Lh05ByrvkR
LnETdhZT8fl2rNVv9V+sZT0jk1JZi2kUeGGfPGIc/8EumnhnhubT7Tir5QzqpZhxzdqyyqKO56Tj
APGlaryofp9OvK396H3nzkmXy2tso5Ozti5QRgHurlMlusLYB2XuGAn3OQhw9RxK2acshiEK0/4l
N7eEndcmEJEYFXN0un1XiOzEaEJ7CtPYQ5ze0/nri8nY4zv2B2sCRSvQEtiB2FdobE2lISGjL+MJ
p+CuGE65XdxpQI9glW6s8rX2yty3nM8JMEdLHR8KJ0PV2NQ9Q2hKGk0dq2mOUV9N4WljTcz4mGVJ
EmwHFS70gmaTp7fnUT9Kqpp0seIhNdJLyAegg4dAND72A9q4VWO4NP3iz0PWisGtTa38xrWuHmGV
IxnCfKjvgk6WyawThRTWBEuEq00bm5+aOFTaXdDSguVtl2fvYykXP8IxtXXXkNLxWQ2CgoQ5igyX
dzcJdaejJOYqvYZ/gW+a0gOSis2DPqjJ99Bv0SbQrUH+Dm3C/2fKpOSllNrpuSlC6gC9nfvBWfZl
GTNzp6svU5CN2tkcsybcTwmv253VR3rp6ogLJ/sEL9t0F1em6h98mMQvPIrjDHpcqBZYQWrCQLZh
0j/7DbU1KMzUVDy/DfpzNMaIInemKhTSiEB5jELVCdyu09J2B2rA/hYHadbvc92KPjhhWA2HCpJp
DU04l/6WqziZXFw2ui+BDqVwX4x5h+awULp3w6jp4c4WcgIuIVWTH3UkQ+JK0/YOHVdEV/LUierz
lMf216Hnx1AGRtkQJY0sdo6+aMyfls/9v0PP0TcPt1fJfDJcLRIQVlz66EupxuJujJJKazSe6Z4u
PxhFum/DZ5iRxYRWS/f37VBre9m2MZgljsYxv2j6oV7VFk0fDJ6mNGmPrkcv8VRRquNUB+L5dqy1
M8qZ5QANUgt6N/PeeHUXV2Wjpqj0gLpsP+F2V0vqRcTDHu74H3RLwSLQOKcmhKL3POhXgcqJp6+w
CwyZiqh/Sp0w+KyN0xbGSZ0L31ef6b+9vHQLTKLCr9WiTT0pkFEgLEnLTDftOjnhzViY4U6UopKO
kLPtv+QxQ44EsYE6uCiTTVNVD/vUbRM5au6Nwq61B7k15JNWGNlHXrnic50MPnBUBVmf42QMormv
kgiBjNvfZAnR+dWmfD1X80d7NVfNUExCppXkTUqJ2ztqQ6I9tPY/pXVnqSSdz1n0za/QEjAFOhbj
xnm4ttJfR5///FV0NUewSC0qwzORociPVdPY4qzVuIJAD+cJucdiUqKcNFpR+bAx8nlpv/18COKQ
5xqIt9nQixZH8QhKu+/j1vfQc47HQ1zUHQ2dvirbCa3N0hHv6bJp33xliD80WPOoR62cajj2M6Fg
QMDBCZWNFvz1PYTxg8q+J13EwmkJaLOQxCvQQJBROpOPui8/DKbx6fawr2f8bYjF2YKQNLI2JWeL
1Fzk/sPI21A3D77zo/2DlhWhyBwhimkgM5d3nQg6B1RtI50RudmL6S7JQwQK8F/5JOT6SFX79sjm
77X8npQCLWTHZ1rV8hKPw6rh6ois8zQY0ccgc+L7RBtaZKgkqvFDICXvIy7YU+AU5qdQ0L/YyCKu
E75ZN4/WHDLNCNYtc+XSShxLGYLQU3vKBEFLNeFjoj3MIlfkZ6fU+XJ7wGufkjL/PMfg+TAzf7t5
pNqQLLnRDK4JJTtatQ+dQYm1O99BFsMW6ARyN5rfbge9vjCQIKAkwNMD6hqEzrdBaSYIeMCVfVZV
KjHZvm8vCMj/wT4ArTfLSqq4aC8BZXqh82hTE0hquXEq1eIpN4fz7XFsrZbFPgAXZFGvgPimo3n4
1efJ9ZcyGdpzlRQ0FsC5K6h3SEiA4EenJyh9heNGfru62Q1dn/NbWMXLjq7G90riybHO8CuPbR1/
qpT8Dz4WzeJ/Q8w/4dXxOhWZGpJvSec4KCkQyqc0ti/G77rMcofwnV6FWdy3PAlrq3F64PS+lDz6
ZaO5QZfZx1yti38CNdnCVK4tfFrh2lwTwbd7SakITZv7VeIoySLZ2tWt9o9l9U9DLN2Vpv3cas5G
PvHrU1wdLfhfq6x7VN+X61Hkqh4Fdk1dJGvyk+QY/jnAAvRQOYXh1T3tzVEgIVuqX9kayGdNEtI1
edYeqHGMp6K1zNPt1bu2doBqW7wsDQ1z2kXalifo1TVp65xlI3tMxPjNiMXH2yFWT7NXIdS3a0fO
MzVoc8Xw0qp6l5qBs7PGVNk5QSCOhd8oKBOE9l6PqvD3kNC/VhPN//kZSxfuigWvg0+tujFMLuUQ
Nh7eIIXpCmAa5x7FCXPj065NJI8x07HRroWqt5hIeXRo9ye9T00z9moteaqm7A++FTtQgQcKJRbl
5rcT6QOEADousQkL6YCEnmeUW/qXaxsCRWO4jcD8KQYubgK99csw1szRo/mAAvZU6O1eaxPN7bPu
a2g61cbhuXYJkF2z6anfyVe6AVYNY7jNrQkn9fYJf7MdLSE0/JRxK0dbO6VfB1ocYKxumxIi0Ct6
X3CwS6zMHXUXOWnOhRfryME6vuEcp0FGElA3M7oWQqNY6aLmJUBiyhLSbkWpyn/bYUQzwE6lzN+L
2vHvMaILMq+Tc2lXpIB4KW6JbmOelK2JWpyMQwSAoBKy7YUZoIWDlE3t6E7c0s1eMqZGurSmP/Ru
lfcJ6YIsSnAXiVEgb4ipxIneWFzsnEzqElQbRzoQSWVqLzh6oQtze7evrqAZ4EPiiT3B8slEU1cb
2ZFYx1tdsK8mGa/1OrQOcmWUbjqF38vOKP5g71EdQ6KZQxyK3PybXt1OEbCCvOXJfYmdAeyLKSVe
MDTR0+2RrX6CV1EWF33iB1bq8Nryhp4uqBmcdT1gNpONCVwPY/E/G2jONZQ6qKuJE1HymrjQT2OT
CDwdgug5pbWykTisYDHn98q/sZYeC100CbUIm+DiJGN6kFEdAqokpzQ1EDOyOpqrkjXr/mMdudeK
YLo4AKpfaBj8pl30r6P69Q9Znp42OO04hNvYT5k7onCIQikOqrsoyr3f/4pwBhD2YrnMtce3a4W6
J9p32FecJ3X8Jpr+RQ3zz1mtfL0d5rpEwbTqILtRqaZlsLxXi7APuyYqgwtIIiQH8TvDiqEwoO2d
hbByfV9HprFV6FzZe1gLkk8jx0y1YimWUNgtet61WXhqE7kVHdoyedBRoqQ5vk/Exu26NcLFtV5A
VtfBQ4SXrO+mO72kaet3rXROUlyBxsHST38wowagxZkDe61wHZRijKHCYQfU+g+gz57BuR2gl95l
GfqKvx/LhsvHpURB60ppTrYzADVAsc6JPLiqlnzILON+RAKzs8Dk3Y61tt/hJlKcYmRsx8XhpedV
gQJ7qnoRgpHB92rqzOwH13ByryIEvXGGreVitF8wNUJEmybnYp+1KjYFWomTgJBNN2jlfW5oO1Pr
3boq9y3iMnr79+3hrV281N7nl4k1C8LPf/7qbDaCbqrCIEKYfAKwoT0pzYBz1D0wvV2Z7kg842Sr
1bS2MnE0Jwnj4Tez9N+GzGunMXMtzr1SxB/Ah+5mkdlCWMcaXcXbo1vZcXQW/gs1/5RXo6tGfKu1
zum9LlSPvvqUxu17FNfuphHdUXnauOdWv96raIulkg7t2HS+wOZIN/szQJjJBWtZh7RwVTxyYmOy
UaUsxvNgDj9uD3QtvYXaqdLumnlEy2PTyoZA0bgkvDTXH/KifYzLbuNAWQmBtiNuWHSdZOfKHjX1
axvMazLgS9IeQ6k4iGrrKbKyMmxAwdRUkKmiGrBMb0ffwEsDf8a4/thgCDVSGMW3twv8jUv81825
eOjBD5yB6VSsrqVC9HAIEvSWfA/gRrvHMNjCXEAynoomf5IS1XSbDsiljT/CSQZCcdcgrLtxsKwN
lhuOVjU+Obw3F6sF4opVaH2dew0afTG6VYmhHxoV3DDPzckEV2j1m+ystaC84LmBqJvxRFnMcJ+l
Eq43KEzWQ7gfowxiU52/S9X8R1QlGzy+1VizmiXGXxTMlkXOymwSp+pgpmtgePagVnd+m8SHynIu
oV9+ub0BVo5pBDLQV0I806Q0txgYGllq60h5cLEdIc5oVcr34+hkR6Ueg41Dej0UFh00bDC0XOYO
qLsMtU/G79Vd7gX1eCxxYMIf5fT7I0J6iLWBQIZ29TxugO9J6G0iX4HDit49Wshidebn3w+CI4Vi
oIMFq265HgzJl7MaQOxFE5Y4KmgqQokYlN1oWdHGclibNoJQMp01VeXlC7wsa6nNZRF5eVrAxZL2
CqrrUjBsbO3VMKA9iTFr0C678aGl+3rZVoAkuuQTMLwz8uzBburzP4nDWGaDc/wolhdno4/IbNsA
9dtggEACTJREzvn4B5/nvyBLj0UwZmHEpOEHiCBj2SV7AHTnTNlynlzbqWiWkBKj9EDRd57TV9ek
asfQ6g2UUkz/HRyYvewkyL9KO1WeDr8/IDJPOgWU16iULNKNKS7KIbWG8NIHTntOcj/Zh5mZnnlI
SBu38eqgKFxz3CFpRPHi7aAynIi6bDJ1T5Y6iAOWmEzp1NWZIe8A/hkz2CkOi41NOx/ay3uFdEpV
kH371XJ7GzT1B6Syq8bxZK20nw1g/An0kSg6R34nPqI23XuSXG09z1aiOrSTaA9o6E3IywaBn+hD
YQfo2ZX29Ogo6d/WhK5/DahZr8CSAQ7/g6/4amr1t6MU1mSKBAVyGrwtttsKotxdDZpgSPWNj7i2
m6nDsp8pVyBdOY/81cqMpVCAtMe4LuBjHZSqj97LMur7fT7Kf7DXUJLElZ2HPUSqRe5t1qWTZeaI
HE3xULdzyv1zTOo/WP+vg6hvx6NmUtYMDmi4fDIxA7B/FF10UjtrI+9dn7b/xrJY+0NQFJLmV8im
VvKdKAjlZE/Izm504ubvvFztc04463nRwFmeGw37LmkDbopczPxBo1aPlpoXG3O2sro5mtAGJpRi
wiR8O2eVIweJHNeBp00TjJphzBWoXZD4ODp6g1pfI4IvE+m8vLHMV7NE3n6wvxFvhJs/T/Or1Yev
DdLKapRemlROjtUIHlz0AqPZWJylsk6QHtfGuzL0scOqtR/KaIUbgkJrM4yCETBNnp+8Pxdjl1sN
7eymyi7UyoV6QBs8MVx42r8pEDsXeOD80T+E+QYzbvl+6OENwUJ1Ygpz416KEJHACeT2obHy0iTE
TK21AcuR0rydTLsYgjTOx+jiSKFhnQMBmOI+a7v4oSql5tMMkfmihlIJ88aUZBARKMh6t3/CWkGN
7ymjy4MBLBK8/0faeS3JjcRY9IsYQW9eWZbdLamN/AtDGmnoTdKTX7+Hmt2ZKjajGNK+qiOEyiQS
iQQu7l1sZzU5co+ApPCSSTugmXHvx8WTPYQvdOQ/mqja1ILZQS0AXplP4hxWfbzhUyvODPsLjECw
xs40hQuX8s1JxCTmNqCqtNinaAi7ioykQp54WS09tVImb7wzVlzoyuJ8T144cZPaYWN3HZ/WaEDO
Z4e2D34/3FDXhTSQSW0GmpZPGSqifaGFLCrOwnehPn5vfaY2reHp9udbiWpz3RrCKxJWgKoLD0qi
xGDi1grv4iz+bGrCfApFH+wimVGF25ZWv9KFpXlPL/YsMLVYMUVLiSKTnppInMzRgX13GOkx+JJb
KumGZ65+pAuDC7coHBPOTyjmIZsIKeAyTBRB0LHhCaurYpreprhK9XKJKS70fFJjriDEJcKJF+70
AiLoIzT9fyEq/L4u/I0Tv5KBzUkCwhawUmmvcBKjoeR6YNSFNyrjHkViJI/6J6jQDwx5bcTJldIL
pqib0QOHw3IZqYcxjDM5BMikiQqVKWNMBCrIra7/yC21ficPZtQciqishzutlwGl3faXhWdSiSTL
JOGjGqnaNAYWnhlUwVhHkmadaQFCjtA+9hKTQLa94ZaLVf6vGchGlZkJi8LntVtGdTJFnZGld13n
2O/QoIzf2hFcAVHZyGyq84XCOnBnpfrNXPofw4CogGzPgL5l2p6VtsmwrM5oeOu/yFH0oOa2C2B0
T+u+2djLxVH4ZQvty7ktDHj2VTKrFU1M/zlRQB1LH8qq+Gv0t6im1z7XpYnF8XZy8KuJWTu0iMzs
4DCQejdTp6PoGbYbq1l2Bv9Zzgyc4NYjiV16Zi35qh4yNXkXD/lgH5JkNM8aVS79xCwf428T3bd5
hpSJYbccdSRmdDOenkPo6pSdnQsS+EkyjHtDWAxWd1XIS5b/JOr3t114ERz++Z1wf84ytiRzS+iD
zATZ2Plq54XTo8FQiI00WvpZt1rS0y2C1pVPzCEhXwRoQUd+WRmyk86vAkUgm9Z2cAIrmfJeC4Lf
141Wr6zMp+kiiKPoApgDGWxPYjq8+CTyb00Ef5McbHziFW8CxADLGvBCGbddvGmdkqbkmMShh0IP
yVObPRrDeNYzY9gwtHL8Lw0tqePSLg6jEjI/D2zyFzVFsqF1bbk9ya1/Gn1Ptb7cdonVz/TfwpY0
WAw8SQrzj3T/U+lgtTAPxN3pT0wAlJ8DJ8CG2SsvvhGzsGkcjjoI3q449n7x0Mrmtz8wMX+aOWhS
UFtcrUkVFYOYMQxalx4TszuoUbYRlxcX3Xx24OGcxyQIjyhzaNer8NsYYsdBSe8kWXWDOFKfclHV
x8QOx6dabGVby2fJ/5qjfUL6yJNomUMWcSMKhdq0V43xZy2aXGaIs12m6C2Tq/ldGDm7xGEMcirm
IerPt7dzJU6w1v+ML9JJu2CjQdpmd0plqm/HQdg7HYEAWAWRRNZCRf/INfz9ts1VR2S1wLwB0XGo
r/e3kENmBGtm48Q4dR+rXgpROoy3YJar55jrjVgNeucVVX8Jt2k1GBrvTFk62qI5xkrJcQ6eby9m
y8y82AuXHxRULFFCR14288kr7WNZp++VKd3fNrPqk8hIg3li/ERbPnWCXIG9Ox8r1Lhj1w+SA7wI
bKNbOuHxtqVVfyT7mpMgqNJevaqMkrdbp6GDofr1I+/Ih2hs7yO1eTEl2IXgEO9H62mojS+5VP3e
2N98FKjBz8LkJscbyMD1ZmpWUaSGn0UeHdpq32TQTlhKjq4mjC4b2fMcxi+KHf+YAqQKoyYdMDb1
2lRiAPmbwsnyZLUEKDqplWMy85z3X7jZmx9m2elfMyg0vorKlH60agFP4e2NXjl6cx3s31+wOHoo
6HUJYpyT18PuAA6wVCEPzX/Cn+Pqvy9FzsZe2FoEZt7Bqh80iHq1IcpNY5k/Rnn/oVGUjV1dcVPs
wAU+twVkZ3l5mgGFdBOamnPZ588c7+9wxPVuZTseMsQfb+/fhq1X96ddtDIalrGXBHy54lvg5Lsi
uAdK/QeLomgDBT1Lel0Xa+U4kqAgdc4wcLwJhfle6PYd/bhZLXXcqMGtnT4KlrDVUiTjsC8TzE4K
kRacFPtMGbX6aQ6w16Id2O9bo4h3gcL4/Ixs3rd5lx19gEsnVYm3MhOmlVZOB68faioUNgBRL5Kg
IDDtKJAH3/OzqTSOlZS2Fnmq3U1uNhJV36YxhClFDGZ/Nwm7KJgZlwtrN+m52h+r0a7DnTwi6uaq
Vopk0Jgi1rmPnSqsaBIhognI3t5JqmK/HwfEp3ci9sdng0/KCNc4KSoc1dWECGiRx08Gc/lvMjg4
vsKn6SCA2LYqGa0Vjr07RVZc7eykzj0j0YzGBekvpr3cVMGjFpaV2Od+P3zXEVV8ydSic2DjKcdx
n8NalXntTBLz0DFq/0YO4vHn1Psyg56x7wdHck0fkemotj9ljOM9UrurD/Pwn+UyD890S6fFbbyj
paNUu84ox3Nij41ww3aQv5hSV75HEZaGiFOmeePWWWR/44MPErGtZUCxSJ3xSQWPEu8axUHaVu+t
0fwc9SYCaozIpeZxanXjuZSE/FOJ6X2i3mbre9+R1PpQpROqM0Ux1CW0WHE47KSO6sk+GQXsHzyM
v5uhkX+dpjydqVBayAXh3azUkyEy2z+XrVYVhyQaAxZQI0PrlpqTMBU4lsrDBJXr19q2qqfKGNvp
jYgFmMxmTMb3cptOHyAggThVTdX2xSitvvO6TAWbN7W1+d4yS4ip4Sp6tCXRFaiRh4bq+rUa/xyi
XoJlVoxxfaiBAzhun7fKS0KFONv5gV+8jLIIox0bZTrv+6iNYajwa1nfqYo0fh+jAt2H2xFk5e5m
9pZkHwAx46NLiG9lmlOiSEXgqbW9j3TjAD7Qk+ItWasNM8uBM0XvShB/U0LKajU7M+uq3TDF/hm2
7XHjTlmLidydfALEpeaa5PWtpgs9zSXqMZ4cebL4MKXKDn6DVt+a9Fi3Q81JnoeeXr3quzzK6kjL
7HMUe2P0U6NEkbSw2k1bZeY5fVpe0yznX0Pz3y/SK/TWETdUJNULNOMQDB3iBfX5thdsmVhmAr5p
8zh3JKZG1Wg3GMh0ttbft22sxtOLZcz7ebmMfKoQpWxbz5ffO9pDCPbL6VD91u9io/4TH0BGbZ5U
pv21vIMjO6oDziGEb3J8hNHsFMbSY2DnoMDaDRDR6rJ4eNOPhRrYWuZryZj0mgGI29MlgXZt2aJT
XRykksdzV9DkgKfm9j6uHSUVU/RkLZSqljVPJEUzM9FS3xOTYVGIFBAMdQYYN6cyNwAOay4OZgn+
BABMPCAWR4lBeRDcQ5Yh0/LNjyI37VtGq99I+caDdtUOiCFApIwPMq1y7RpOool6StPQs4ajP0HO
pjR7yuLIZVsbjrH2tQDH/mtpUUEpJlUl/Du2V6umv9OaNKN8Ojeys7QXPwbitXKE46nbqHOsna9L
s4tcohp9uA4pCkBPI+uPjm+Gb/JaMTasrHkGdW0ESHB85vgW2whjV13kk22dC6V+CyHxrlT1H87U
buRna3t4aWaxhzzPRZKNdew1hbZLREZj6XtlfJZDPlzn/b6zX9pabJw6FLLWlUweW+0kvpfl8NIq
cvvsoO204RlrnwgwD2CreRyFvuG1D45ZIhm5LwUe5Fd7xuqP0fT99lrWvPzSgnptIYrrIKE2Gt9N
8jx9GMYtKrFOcxBVVh4GVcgbNZzV7wSEggSOOg4vymt7SqQoyRBVA+KVE8wKHepHYZ49BHb5YxTK
w6Dm5UZoWt1DkA10SGb6s+U5Lpyxl+uit85wHO2SuLhPjfjT7U1cXdSFiYXzWTGv0FIJQ1RvTEhC
UOT0H8n9XA0WqKTaSlvWPhll9Vk8CoThq2khYSFnkYOk9jRdjI8TmRRiWIXD8L9WH8bGSj/cXt3a
CQbLiJgGTS1aPwsnlLu41RqZspsjinKfhE1751dDfq61fjjdNrW2kbOng/RCQeYVqb0/zcWUYmJs
Zkz8faGVwSGtg/oQwFzuxq34WpXDX7dNzt9mmchcmlwcgEqygDTWoe75KkIa0wM6AQfD/AzJZx5F
lNs2NnPt4wEDpyzvUMEDhHvt/2PRosuXO5EnCWc/+e+m0j6Y/rfe2RhV3bKzWJbUibBHDdo/S4QP
KF77Zz2HkM1Rs4cx919u7+G6sbk55xg89JZv42lObnu1IcYbMqxk35uq3QUQsgbFlmTEkl/hV3nI
BEpJxk+V8tXt39awdAXMm6GyY/ThHkYg6wf4gZk+lCmr0e2RqejcXm6Tt7Q6hmjnsBNPTYwi6oMC
NK17aKVUCTc24PURQf+FygI6xZxHNFyvv6rS6K2ZiTG8Qw+FaSh0tb2Rce/zUEPjeXuvX4eza1OL
y4fpR6nK/VhG+0q/GyZ9X9tbVPuvP+eViV+lkIuk2LensRsGxpCgkjgMerorEZac4ORU4o377fV5
v7a0OA0g7azeKJzJmyBzHHKE5dO35lgfh+KnCS387Z1bO+nzOI4GpRPFxeVckD8UlVY5jDkrEzns
V1GIPHwcVFVq0CizynbfRFJtHfVGy//mJjG2aGhWt3XmKWI6D3dbvgEzkYGjsqrUk5V4Nw1/SQXQ
d4Q66SttrHR1Wy8szT508QG1tFblQumEZ8nVg6mGj3T0d2nVn6IAAttgI9RsWZsPx4U1I8uz0dZ0
38slJHn8JG4ovpjxMS5TGGL1Irzv2yb4eftjrp64iyXOm31hNOWyU9Q6iLy+gBS5+pmF8s5wNuAO
q2ftwsi88gsjclQwmRALzQsUfzhEQWg+V6Wib1h5vRRIGRzwYPM7lCRlcaKN1qR5VWrhnWxJ0X1X
2tW7sTbNU2Kp8UbweO2CV6aWJ7vrgqo1mj71mBU9DJl+7MfwRxvJd0K23//uB7o2tTjauoikNoS0
zTN7GCgn/R0DqTtlcJ5/3wzDLIA06HADV1psXhsYgd/XzKgVdbWvLeVLL2d7aE43Hp1r34gUctYL
sHh2Lq/tth402ozkXNkkOfdTSttxHA1zpyYIrNxe0do3ujSlXjudkUtDzZBR7Wm+5r8t1PHFiKZT
pwZPhtNvPT1fezhvdmIRJFLQYrCD18akJKv7uo8zhHDEIbKnM9Skf5DxUxbg/wcPpb3K+LkXfWEJ
wm5JFXc6F0Ol/T2loykfpbI2rfOYZ2VxDxQtUL7f3sk1UAjz7MjWw/WpQLMyf9WL81t1WZn6st17
QO+hFB32YZk9G9LwFET+Xhrzd9EIp1oAmzI11Fov30i2tbca6UslyweTPu/t37PiREAzuQBwWNDr
ywtAzcJ+ijIaI8SVowYnqGsxqF2M0efbdlY+6gy/RCsXghyNNPN62VYZmnAxSrHXamN7MOGGvZMm
2NtvW1nx0ysrCz9Nmc6B+seI6MZHwzFvguIZaFjzVk0pNTdD/XTb3MotA+IRGVM+5MpUbzCmxlDb
NYMgUbJvrXs5gyhXS07AWact4c/XHwoNRM65qs/PHkZPrjdwysJs7IAqnZWk3Kmxf6RlvSuGLeXz
lSUR7aljMU9I+rjEc3YJyqxqARTe8m35nglQ504RyvDgQATvBtMwfvQbeYNZ9XUSNAsB/2dzkanG
9tSL2lQpRCcvSbfXtHeSeSr7r51yriBvv/3N1vZxRlXbCCTyPF5WPH3fCP3a5rFjt9WudgTx33Kj
Wt04V2trusy+F8fc9CFljGSecIP2HNbhvSq+6gXE7OVbGpG7ON0iDFj7bpf2FrkHPIi06Jj98Iaw
+duXy09KEn3NWv2NMVYvbTxueP7qLl48LhZZiK8xFTkODI/pwqifm6prTqWl6rCVj1vsyK8jB/n4
RcKz8I4WvRhJmwBJd37tVY1yRItiIyhvmVicrdZW4rEeYSWHhP6tZmYeINn9H7jdv6tgnOH6+GZx
XmrQoPNG7O19qE2HFk0O7p4Nt1v9LhdmFmHWLCcr95VS9oSEvkdQxqULq516aLRiA36x6uAXlhah
FjJRRc2V0fQaRR68FMWQvVU22hHWtfGhcpzqKPtW92YU8ujd3spVV7+wrF1vZTeWaHiiruOV+l9F
/ZgxsabRYo0CVJ71w21bW/s5e87FbZ1U6tSNchp52qDddwzvNJrpyYHxR95BC2ZO42RlicBUmNiJ
+5y50toyz1FvPylK86FNk9OfrOY/M4tvVgbsGkpIzAPw2qtgokiCt7DTbCxmPi3X1av5wDLgbzBR
CPR1cZrUwlKtXg9tT26bPto3kjr9hMALvsepS827GswO1FpIWYBNkhDAHYBlqRsJ3vxdbvyG5aMi
ySGtStJKePS2dLeJYnRWhj+6Sv5b6K+RkwvniMekDLW8EV6IXIAqDWfk8/Zj8fsI86v9/FV+ujCT
NWi2Ge0Ef4c6yW6b9e/NXr7nYbtxM67ASa4NLQ6WFUR17nQGE5q2KnZmapZHxWnLQxy9t9K9Xufp
AbKBd5EkdfdKZn647Zzrx/pft1EWRy0dY7PwU2bGe1HsDAQddO2nL3+qux+IlmyEyS33mI/9xZam
UKSIOLLHc5giuONIruRvkQ+umsD55xF/5i6WJX7NKVQAIr6KUgvaM2YnrC+BXlsbqdOWlcXlqOa5
7Odl4JwVUcsfkO/KZ+HAfuOJvhLrVWBvUNHRHiF/X9z2RQzltDIYiOL6yXmCYNpVq9FFSeB9Xzlv
Zal5LKTxy213WKbyQML0+UUC0xlFd6q415/I6GykuJw6o138UoyPKZpuffzsI7J5286v3uxlqJgN
MRRD2VuGCoXnybUhsFJZPIVa4gEOSpw3qtWkH/hJFq+zAG7DNhXhG0vocrm3UBP8khipVe7gYvff
GrmoO7csEQ8BYZRuNcyXd8+vH0ZxmTRVXWGEUdssRhcSyWVpUD6VMORljnkc6nqjjLCcjKPzz7OB
2j+kqjwwaLxdbwCSdoMzlc4IFidS3NQWytmPs/Yo2W1zb+mo8ShxFHyQ+nTYxUOvnMok0DzwbdpW
F2npzb9+CTg2jSFqkMavhplRO3HKUonv0giaFreNhf7ShGa3hVlb8y0gevMwHnXx16OVPrg5f+Ld
BluAuoMWA8rDpkbTsfqq9fZvXrq/FjWPVtL+YhJq+XBzEnBNEcwKXsfno47yknf+Xi6DjTM6f6Wl
GwP5hQ0bOUwI8xZurMBdlShJiIJpb/j3sq6W+27UmrdJ1lrPzMlab8dKKr8G2SAd/bzaYspehoh5
lTMMGCDuTFqwRED4STnlAtEvL6DtcsoCpT5opVGcA+EoCITF/j6UQKrDmKB8vH2A1z7mpeXZqS5i
uWSbY6c3VBbGpoJaK3kvdSiFK4guDVvU/msnkm8I1NLSaPcsK1M6OMRcDFYOdYzkIqr9w4z8UyGK
8+0VrYYkikMzSIaSyasakTBTep+BaKjKI2Z8mOoAqCNCw80XyoGonA5BNyg7x/RD/RCbXW8eSt/u
wkPZm86LEg0BUj2FUc0DPdPw6faPW9mD2cFksNc0epXlZEibhWmkTQibWXWw0/X6lKVoqWXT75+a
KzOLVFXtR6ZXqZR5RRLk7/pCCp96P4VzWUfZ6PaKVqIOrWuWA3SHYLCMf9Am1RoTdDR4UxnEehKU
IEKkYJS3YOQrW2dAL8B8AUgNjunicTZ2fSLSwLHPOSpS4FJ2U/hm+N12NQfxyshi4xJA1AyJtKMX
j9O5ncqznw3PrWreT5qGjiKcgbd3b+Xgz/1VJtVJ02cIxfXxK+us4N/pxtWWZXydmDXf0T8b7uwx
eg8TOaMwIkCucsht77bhtc/GMZjRViZVseVuIppghK0+tp49KOFzVwNzSDQrf75tZe2bGQbUV4Dj
ZsjVIif2J1JmMOpo8gahvlekSpyGNFHe0Ne1NyL4minayAwKmqBCXk3Jm42lJwLhS6/sStfSPhfG
A3wSv5n5zu7BzcfEEsid1/PaJFVGYEa4R0XdfvCVcyhvDXatroP7GwPODClYuLnoJgbtW6gTYKns
T21uts8gwD/ws6SNGsRK6J+ZZNR5qp94qS0sdVLU5zkqbp5f9X/7UXLo0vo+lP0HqxEb8WjF265M
LY6VUocke7Awe1prMeAbitxIjiVktdKGodU18RWUeYSAh+9iTWlvZWbsOKEXOo2bhqh2lp81c/BQ
Z7nt2dbrhGEG/yrcZJR54Uy6PriNOQnNRlPKQ94iOOlWnu8D5FsGd4or57vNfOY+HuQt5NNKuDAB
Wf2iddEJhvOvuritlchJJCYaaO7o1sHqhsk1DJ/+xgj2HVHOPiWjHuxuq6y9tqtUzhVEFWaU5jI7
svsESTxoqOCATsoHAWneHinir9ySAfmf8ZsMUXNKbV6am3fhYpX1GDVGHOgMHk7xOSuRFYwH9Kbz
jdj76028SProYjGqDH8j3NPLZdXC91MB2ek5iy1hunYWR82+r7X2TaBGOfpGaiB9GmDqycnhdcQD
EjNFJRN1wHinwXManDL0KGK3Zf4OMlunMsKNoLaSlpL4opZAIIBobPl0nBxbahPVd86aln0rQnHm
A4s9bcrHCOVqze+foSB/NzRb/DQrQejK7uILTJKky30JrxWzJCeu9aOVIv2pbzG1rS8P+S/C9dzd
WlwPRT1WaaDWslfmxhQy+GAHkZv3lSKd0IdPo33gN9WpNbWpg620geGDaQZ/y7tXFnuZLC17Grma
2l0eKFC5JZX9cTJzABxxEz1KqTFu3B8bppaDVJOSTYmGyi9CdKF1kkEUoYFu9Q/ouG1d8GuhYk62
/29vF4l9NNUFvCxpcTdFJlLcqjQqL1YaOk+ir5pqz4RhP3gxqjuh23W29uH3wyP6QtwuM4jyFTIn
REa3FMjq3pnyGNwZwVjuy8FPTuhGqszYFh9Qa96ivFq7ZMil/uFiA1+78CYnSUfULAE5ddM0foix
DpUK3M63V7YWC2eeevDP8ky3uQz8TK03tZ9YZ1t66IKPjGIdqtB3/U1w04qvkMsQflBO55pevgmV
eJI0htYBF2kwF0kxg4vmvkm2qgZrfsKrd1aQA6P5arDAlhS7QT58PJcifUmU4qlUFLA342crmsAq
NJ7TbU3YrpmkdgDxGtgLDSWD6/judC0sMVrYelEVTe9kyDq/5j7kI6llhfe2kzhfUzMP95rjyxsh
f81FIDCCTZ0kEYrIec8vb5Y6NvxUSmSvaitxUKzUukO91d6wsro+eDigVYFT5bUjZimjw1TOz2pu
3OnhxxoBWkk+jj5SKZ+FtcVOs+YoswIgtXQAxK9KJKZaJfANzoKuwKLflrxSkMiDLZ9JQOP9bedf
2T9C5UzYAouK/spUkkWkCE4pne1AZ0COYa8TAoim9/tWYLuE6ZJHj8MJuP5KsLenlRnbgTeZiStP
4bkttxqKa0UCi+lqHj8AteizLINFVTJamsY+I9Yjc05Dofo/gtZAajljrnZ0AWFPzcNAJzw8B8o8
twffA1XEeEAAC7YAoX9SAmEg3uyH6tbzfSW5tCz4CRR4ZmHOXpKKpe3AtGIHhB+lFkWctNSMn6SY
R82kgOjZQQCitAcnAX2yv73zKxcyJWqqUNRM597TYlfAWHa1ZFi0cNvhDaQuB2YVH7LKPOtl/z7x
1bOZin1macfbZldiKqTWMMKSSTtU4RZZ+5TopUCS2PISUWanrEmmp1rMNMJqDxq2qeKNGL5yYigP
kWPiArjycplj19a+orWB1xpIzuWfhZ24fv759xc1k9Yr89sXWuZFlKs6TUVUHThUwmAoJHtu2r0V
1JZ4+2xkFa9aTyTMAL64+GbOKJ6Mi882BqjA+z2shfmoFt9auUNJL3Nqg66dMUs6+NZZVoP6XWSE
sPGhy/Zgtc3mK2EtOKA/oKAVw5eE1eX62DpJO3LOFMXLHPmQTM19ritfbu/pqgmqCQxWMbTNm/Xa
xND1nZV3Zel1gX0KSvlulJSNV/HK2YNfhzLsTHTnvKrnJ0EaxfrEZ3MQ69aRQpf778xGMET4raz+
vr2cFT9EWVJjHNYCzvbqOhJDqwVhO1nnjOvBzIpTYihveW5uHK+VXWPQHZwaQCuooZbhZGJ4L4OM
IOcq77+3ffYhcKwNF1w5wVcm5r9fXKwwLCi8OyGG6rhhPwZVo0kngruvMy0DBhMNeiR3D7d3b31Z
Gio7MxvSq8tISJlayoIuNQVe01XqUriR3O9uG1n7RPSP5gHP+fG7HJVRGYuVCsbgPXqeJ0Dlb2RD
vJFV8em2GXXN7fA6yuIEpRkTd72BTKQLuekAVtW9GaOZLvYOej47DcjBvRPV86iY8hERNjO9HwVS
seHfxVTe5UmtN+dWtmxphxa99SkZhCbvC19J1Ldw2/rhvWwNEW84pI9VVx2z9Gj4lirtrUogZNpM
tdCBBAW++qnyZ7H5zGxA4fW52p5vr3BlI1FCItMEOgY+dVnpdGrJTix7cODQ++jH+j5Xy2NN7/MP
rDCEQwCCO/0VF+04JK1pZQHqYygDM+lQt6eRb3hnp1254X4rLs/AD0UepElgvll6xpiKoYOx2Dqr
1ccg+6mUn6c0QH+o/n0P5FFDJCLPh+tpiSlEZKKYKgHTE7QJrpB+Gv1zYm+BMdYWA1yYJxug3tc0
po2ZoeHXMqalaq3yODh9uaslazjEzeh/H+Kk3di85ZU1F11YExcjzQPqdMvaixGkTjA6BfysYcBE
sygq8+0k2bXj2nmXjuc+E7J6LqBBrNys6mVYCZLyXTwMm8CNRc7z6pfM2fxF6FLiKnJqepp3RQS3
QmIyV9GFucuk7tPYa/F+KMzO9Z1cfR9NZv17cfMf47B6zzj3OR1dXGi9LodDhbq65+Tvs/K+AUyh
Vcdx2HojrC7yws4iGZnSNrKmOLfPiO+qMKbaDbLhg6EHXwPVzr/Q18nvZCa7TVfOYejflcYkNRvf
fBHifq31Qtl7WW+GrQ+KwsIsPdMOFVfE/VM5Tsc+bf7mxv+s+OPL7ViwtuZLe+r1h21SGaXrKC69
YcjpAt7L7V/oAhyt4tkUhtuEd+IP9HVIwi50qRfbnBkMRqN7gwxinFb3vA+SN6bsP1mpqe9EPWw9
Z1d2lAoEuRZvTG735SGyhhQH0gr7bMt3hribimZnDAxKd5/i+uvtzVyE7/njQdtBjY7rFgrZJYkT
HXCeK2bJm72wwmMr29CQaIlxbgNZ2jgTq6sij5zxxcrr14A12ObgxInwHKfdUZPdWbW4G4Kj4SSf
/e7HH6yLGTIaOnPvfYkvgBcnq2edxnMZGye1M3a6I2VuraefbttZcUZ8kZ6EDJnlzIt97YxUWELF
DwbmdMYRRff6Q974p0xnDGT6IswPfMVdlKQ/bxtdZEj/fDTG0ihwwxoB7cG10UpErakn3eSJtNqn
jfmsmvVGhXpR6/hlAjQpykskYYSw2W8uoqdaayM0UIbmxYFlZCddL/o35lCM5alAGhNdeUaYo0Om
FaW+t5TI33DLNfM0YX69Gx34axbxM/JzX67niNbqhZtl0d4qAteM/9JJ0mBJ8XOxcRsvLspf6zXI
pSlsgip6VZsA32MFQ5CjKxp5RvjdHj77JvXiP1Cdp5NJH3MmxeBpPLvTxbbKod9HWaCGwPjG02T0
5zqrP9n5FmXs2qnGLWClImzNDIHXZtIsp7ZgkkL3Wufmrc9DJPoQlMmWFtjarlmwltLEgDWCs31t
JxmssFeNCXRi17gTbPBp+VdYPaTq1vjpqiGSCp5Vc9t5Wcun0tPNbMfRXS2l4s7qR/2kWZXlFq1v
uUqeaRsIwrUNZBzH4fUN7pihq+uFVWo61CMEdp4iKUekOdxMfcmHbuOQrVuhTYsgEKC+V+e4ntqk
E5nujWMxU8xXsv5T2AjQ7MIIgPX+dtRYi7881LlSaPZBO79wisyYHCAQCtSAxmcfRfKh+zvSIKs0
B9fcIqtYO7+XthbJlyzHdqMZ4GHClq5mMDQoWaPec6ebbbCjJCQOdeCIfdOJfuOWWYuNl5YXJyy3
Azs2tAwleaO+a4ryBPv975WZfsWKCxOmfO0copm6iQ4jIH/HfClyY/RguC53Q+Jv0UyvOsjs8GTS
s/MvPlkcpNIw1rXwlNr4UoTJTxRdv5WB//22Z6ydLvvCzOJrmXWZNn5mV94U6e7oHGDPO7T2GxN+
pduGVtfDM2QOFXMZchHWxRQEMLMq+lmflCDcIds5JAdhGjAcSgSYyPttc7P6i04/QqVutSwG90ox
WUnhU9ZO426XFGHh2dNgvWtSYXy7bWpZeJ6d4srW7JcXkX0whd9bvtYxB9HtgVgi2uC7PbfWKM0N
5rdONzPyiUMaIIDTxbsw+DxCn3/7V6x+yIv9XfwIx8hkKzB9YE7yj6xNHyLplFRQPI/G6bah1VN2
YWgRH8EzgZ3VtJa59To4iRiRZ1EHxfG2la3lzH+/2FMQEcEYyYwHJVU7eICPW2ZA7XofWG3shlb9
1//P3OK04RXM8QqAtlmthu+KRv1S15K6S+VKPMrIm2wchtUYCUEyFwyzr6+q1aRRQqrMNrkLDJG8
6QOpcVUJ2EHaS/WLWhkofvidsjMaY+t1unoMLywv3KQzgEVYA0AMSTfdLqrOvqHstGTrwtkys3CS
IRom04+n4M7PrfI5iA3xPdVKpATbof6D+5o0Eb6WuTnNi/vaUwJz6AM8vfOS0rjvDcMVZX3SoNa8
7SFrK7o0o16bUapRdKJTgrvWLq13MBAiNJ5IupfYebG/bYriGf/ZBYzl1zVD1wRuQEySCy+CJTgu
pY8GAAR1FI7PgzKCkEibtnpMAff2KJ/hK1WAZHah2kV/D+3ejItCG/xg1FW1lzrroYtGSoKgmx80
o+2hPTakR02SfoZBUu/HoA8at48mw8vDQXbRNIZdMjOS/dSrH5pE2HuozIyd5PjBx3g0HHcaA+0L
cJrnvBqqwK3rrNsrtQBoq0aFm8jS+M5Xq9Jt+Zlup0iJm1BwBIBI6TtJQg1ETda6vSpnu6oJxK4w
NYAh0yhX+4QCJXhzI4Rpqo8OhtrnbtuDCIUhDD3KyDDPoTYyYmE5/r6DXGhfRqY4Vmoi9qqaNwcz
YN6g1gvZTQoSKG0kvQhnyZCkhLWjUia4ddp56slKHgtoEPc8CiPXQMz93WQY0rEOTOnc2r3MjiQK
IWYsD3LWPYdR2J6Svgn2baT1T/T1hoNW29mhpAL7Ru8VXgl9EO7zSZEeR4CR+6FOrA8kl8apk1sO
cSq3T+mgfeNJah2LCciEPcwiqHWoOl7SQcSjxAnSBk6gwuNlfZyqQTqEiDqdh7b0YQVNMw8Fteij
wYNsH0d+9HNIpa9lWxk7dKCKA0LbGigiM/oLjKTjcdGLkyrUAcUu3aGmbJrpVzLdBujhZLgG/Atf
6HMKhKLQ0t6BFRH7Otet7xLPyK8lGsk7ug3V/5D2Xc114+i2v4hVBDNfGXZSlmWp5ReWUxMAAYIg
wfjr76JPnTMStUu7PLenyi89bWyACF9YIRvd0joGXeudGm0BKkUhPsoDXyIr4iLlTSgfwB5B7RJW
TbfTWLSvqEXpHJAHtccf04EE8LQN20rsGrusv6Dk7V/D1tFczeh3l2kJLMt+jhoL+yB207KPSI70
7B5Kfk8mhF7gDMjakKhK1k+V6apDRYJ/pqj5qYn55Xcwr4vK0dlbaDfnWsRUJCWlzc4SkZ/UdgBB
HBT3HkuPPbmCOidgxPukxUXBEosEJrMLWX6DL4/O2rh/6c3C8hpChW00vlqN5HvflC5kcWWcf36w
z1QM4E2HXhTuKQDUtmE4pJ7gp4qjd/T6Di58vjl48YxOIikyp6i+KeLfumXAEzb/rVrrnxgFjniA
MKBj5H5I10pVoV4OP/FjBbBbMrcIwRwNxu0Ujpcc8c483eh8wRgXhWe8btsM1A05rA0DIo+08vck
ZmkRF0fu+7nXFRcW9NJQm+jVi4JewzrWOxQ9Swl9JUOYQhvWVH/Xg/if1UMsDjVL+OF9QAiBKRkK
FsGflnq/nOZfG52HcvjLvtR2kC1Fc4C2AOjDkIU1y7QDs+SqlOSmIerx7zchdFj+dy5bkiYA92Os
Z9tBT9fsak++OMa7YtL93ZAJpgJjQqDSCX7Thczp7KfC0qEsAYG6D2l8Iclk23WtwP8fUw1pD1yO
P1jX4CRfki88E10hbV+VBCFqgNb55vVksi7aGUZMx8hH1d1MTZEqVqCahEiBHUMjy3wSs0ka+Exd
eLrPzBIWLmjrrFp8cDTexJGUGqkD9GOPqphPtlpuI09lhvoJ4MYXKgjrX7WJERAc+KBpAGCBTGcT
94hiQKIdAgcASfAXyLYkWj7LCuj/he9soi58vrOjoc+M6u059N8gCO5Z7qojgoQHq3BvyqG/8zq9
c9r23nPqC3JL54fD/YELCxD8bXWJedQDDbEQJzMMc1LJqbpqCsfcLc4YADkXDykBl+u/uE0AQ0Dl
eFV6AhzqfYjnGFUunomcQzG4fiJtT35ZRhYfGm8J77tukhe+4JnNApExNBqRMcXALa0h55scxzXG
+MEA6GhctMOp46794titddXUzE9HEonXz0/+mcwNQSUwFqjZQeBmW0kz9RiVkzb2kQZzpRAO1YNO
48nvxe7zgdBFOLM5gadEm30tjCPffz+1ABKRIAz5/NTOYf0DwMvwAa/inE5AAie8ra1ju8q4zYN6
bWD9lGszFlcFjN9u/LIWWQVGVSJ5wXNjHJVD6G5Moj7Wu4EMcVbj3P8be12VgUnjHiC7+uLWi9kv
cK/K58BpSGJL94X5wt2NjvWbq87LgGCxEX0N6IW3ESP7obW+aKed8r6togRIjblMSl0+1JzqG8ii
sqfSqaorFLvn1NZNkzs9H5KwhxUw0PJBIuxCpdA4rPNQjHY+dTVIsOjGQz1fzsmgkbpy6IVhFhCp
tDxyHE1sdwhsepazvgzyiPoyr8OqhApuBQLFMBf7hjIEHq75ysuFJS61y50qx9/o9EGWZYHLjWsC
QI/Kwuuv/briqSIwnY1mS6RzPDS7CfZRU+4P6ltVGJOh7kd/OjBu3FFVs7sAkJHT4kk3LYaF36IC
yNBEAwFqlsTNqFf+cBBWJdrM+woU+4wB23wQijs7SMn3LGkAOMm63sx524przVvoL9GhzAvHRz7C
RMsPRVvVO+qPXebPBsG77cJooZj5LaAPUdJQR6U2lMKvRtgeJNTuYfrlsLh5ol4n0rZugpxLg//Y
rZ6EI8a9IrOVSlf+7iEjkAwzAFHa5tCtjoHv6lFmusJWE1/9NoDRyTTxJg0QR6d8VMu+jIucOcZJ
lk7MCREBSfsJdjmIL0soTuKXjWKs8soe/TSsWbSbbAZGJgnUSzGPTYLLuD+quXLTWdVf8ay9ug4K
Stqd8JJE7LtLi++2JdzEolAfYpxYzx18CFLaqnAPgJaburUEBH4U2F9u09wXqNBkki7dF1KPwTFi
fBywU6SfgyIU0YTP5HfFoIK1zPI1DlrzRahQ/DsYVMrmcP5W1G53D5QXTyEVL3aQ8qFQPyD+XTXQ
5bAAJ+bqwcfxGMFQXl1agdCzMfu23KM3DKtnkEAzFkbj98bnz5HFvJsuhlaJgrFSYlvsR2DHkH9j
yAIaBZCbcSD+u7Aayot+/AtaqP2VA88QJFMQCsOPl1ndIGELmY1TVMc/e7e+KuE/kQZdZCWhqWBd
0fj3DDdtBgEtkpiCP7ujO94MYVXda9wce1i4QIbU51UK6e5XuDfz545J+1fpRajzoCyOEwTjjP3I
I5Yuis4J6ghx4irVfgkGw/E1rZd48vx924hX8BbDu24UwV7DAyKrpf8c2Lo4uqAC59D1+1XGnsgr
fN2bZhXK5JzrXT8XN6xGMkA9FaXdHNBdOWigTIYKu9olKud6aZJaTF6ihX1U4PNkJaHHWMLUIgCe
O1F0xOxmbX0tmQudrbalhyhABcdw3iUdQx6YBH7/AwrHPyztwqzDKbC4URf+oL17F0diyrW0gu8K
zXSWq6UOsgjeUTujxXXX+L/Vwslp7goG/ERdf+W17A+sxyVZjO630huWK9epbrrWvg+4DQePEjUK
piX2vhD/QGDJfA0WCz4ZXVfSGzPUXRLH7GpeiiJFMeiHnhrcnGFfvYYjsa7iYqxTU6GuktAYeM3W
91ELm6LpVXEx5Dbz7h1TY5+28FOaZS+ToomeCyWWEyuhCUypQr4ILbdUyyZOm6Ee7gNr7G6CEX/b
HA5i//mD46wh3TYYgjyeD5kuf3XH3jzdxrHKYcXEwTg21jb0dPV0VS+LfBL9wG6tIKqymjlVAkmZ
OReL219HLLJ5PhUhyO59VUBNNFroi9faFcvGRjdh6pNCQbFQeQyr3C2nEQcbrCzVBRSoVrtdYA3h
X3lkqP7SRQ+ZAFBIBMEPIH6AI22L133EC6jBoIM91AXSfqPMHRU1O82Usgsrt4mVoaaAKBksAfR6
IbgKEsT7h5o1YMTi0EAF11OoSY9oRn2ZKdy/rwTuDXddK10k4MIVeKeAvNUXYq5NSvxh/E1ZjVnr
vqiAXKFWME5JWeJW0YSyDBu33EmnFtBDHQHhrqWXdPMSPn2+c9YY683G+Z/xHYTQED5EFLbt9sG+
Wvo+VP7QqLLFDR7CYo8SD70tp1AfPx/q7FQhcgjmLD7qh5ZfB1v60VA0xmzUkyHfvm/psBvAeh4C
HCM3nFk6zNUNEvILRhNnvzE6IcgTUOv5kA8Zn7WNhMPaEUpDyzUfHXVNhVa5YKGF4KOsUxTjhhR8
g/aS/uAmjv+f5fUgooFSJhz6ts38iYoOyDMrPnbc0z8B8qvrxIpYk0IOTqeiUdG1W8m/7IF/GHUN
hN8E1oNXhE3bwb1uqONnp1Uv0QqBrJHnfv5Fz26eN7PbBPAx5I4ApAMHdonbBVGZ/mEDmVFWl2iN
m0Thw3zWf/9mPrCaCBrHr93jJNsi9fi8g07ymAjWXJH+Ugp7dlJIEAgosNDj35ZvjNf5FYqkw7Fp
o1T3ca6IyiK4Zv0Xawe0xSr76fmILN7PiS+zKRpfBAe/dLzcxKDoxX0sE10PUf75UB8EXf5ccv8Z
a1tZQS45tVZsoiPQA8U+cgoUMhtaATyLEFwA05y2qvcf3XC0EpjKDXuOmxm1TtTIP/8lZ4/DKufi
AfzpgKD6ftIW0BkyUC6UFTyNt1nyOVUQoEegErap37kA0sXjJS4BHKbw13645N4Mu9k/qGDH+P9z
C8W/anoINAmvorGd91Zdv3gghqZN6bWp1D7sbmqQcyu301lf8e9I7uY72bXsUaz6ZeEseAr3LoMW
sT8yvO5+f+ri5peIe/UIPXJyayxrTg2KkI/Gr9uktRCi4UDIFB2D2MP9HjT5YENpzSmh9YcfJaDZ
Kdo9mHE1IjGI3IA8yVNUbSkiE9hoel0bZNA1+BetjDgdBQ8zHz5fO6+2fhcjXU4VB/aZ1DMsxBwz
5HWh2hfNBp5BbQqgxCHg5fXgDWjXQPRhZ+vaS304kj6QBcYFgZI/a6Q1GFX2FNGOiYBNNSzz+lrf
w9fI+zI2np0xJNZFUk+orFMJ1YeklQEaCjr6hWgmgJ9XwLIK1nNpEOBiBUTrH0g1MXRDoG05DP2z
1RbmYC2gqdmVVqeIab2vzAQFBcbWTpwTIv2EbXwBpiMMDecliGBnOHRI/zTbey6fr8umQOE2nLpE
OaT5quoKdDcEwyfHC4ZjAf2uvGHxkMO5I0paNumfpUO+t53HDrHDy3SYrCif51Jk0SjYmsHQHR2o
nTUKTHeU2puUDF51o4AWPFLM8nXS1XKYKnTox9peSNIMVp8ISZ99t7NPtsAPkBYgOUttIGZD4lzT
On7sBwGmmmi9ed/o4SFCeg9aWRsgRhQjNKyVfp0BsrmhTQA08ASBrpDp8gXObSz1w7jKRmglJLoF
f2KIlzGNStc89Fqpf7hCtRnShlaYgFk95d3sF8k8cg1Yixuh8d3Ikwu5zwcdB839PCyQMXI0uUEH
Cf2ePlh+FYT5e5i7efdlSbtXyyqCNEZcasslPJlphqd9iCaPoANU0PzopxCzTIUrbltAT//hApUF
3cn+rvCQtSwqvlOR7G4W3vwwha67dJ7NcoLRwJKjMXQXh9gC0P5A5rWQZ1IWoA76YOpI1f+wNXN3
hQTYPKkWPQIfsHS3LBjK67Y0/9jD6KYtoI2JDBqdToPtX5UF+WFYHeB7dypVPp2/Rvjz6E0wfCtG
s+v7mH1HZ7nOXCzrbRN0Q4o2Giz5+lkfUIDn3ymJxyPKA2GmC2anldNU7upEL08DkOKpL+IRoCAK
DyWEKik2NYMKgbL3i4D3xdJ15torQydbSvWjC8kTWth0N+BV15imMolctFy3hElqbFlIubTuCcZ6
FkIL3KeoaciceMMsEstqpltTenYSxt1jJMiATz+ZfWAblRDpuHmpdZXC5nZCL2p5aToeJVMof8vW
Qp+QDoF9Nzdeed3xEqYE3kTn+yKa/d9glqGLN43Dz8XunrUwkCEe53+7UFm/+75pM24pmUVOQDOI
daqsakyJvB+YcAL7o51h1MBDKnL3sIz1b4t+nJDWjCJjkVXh9iJWAe9EO6JVaodF8SBL1z70M1TU
084pohpNMinTuq+CRE6L/bKENpzMwbGE+dXsZJ3ntzcQhurvwQ4vABUJ6isgWAl6kXrIrJrUp7lw
1B2vOplBU4omfkD13gZxcdcs0gXCWjlovpYsvIKClpZptVgKpYLm94K7yiRo7WvYbbgsVQiC0kEF
PGO97Ky0HdCf87ig6bjYOkMlcEyRh+GuRmvzsSRQ8wykYXuobqJ/W8T9rnJCuYNPNLnWjd0dOtAz
UrZYwb2/VPMd6kECnYPezzyEIQ9KFcNT3xfkpN2BplbgWTtRwcb9T72q9eAMozp7ybVbD48N4V1G
w6XadV00ncaiX/DNlvKBgg2GahKjD7wf0C3mjjz1iOEOUPhXWbtuLCCIwv1k5Hiofe5djzGt0ymi
+H4zCJ098yDJ3hg8q5bPUtzBVUYIikyhVXpHWQbd3dIN5rsugvYUwPc+RaXcu5aAZD7aIAtkM3rR
KYB5JIXdF3LywhrSSC06KwyUwG3DyctKeoRXg7TTHhnVS+zGTWrpoIP/I+uu4fooDvbokatCq/Fn
H8NGLraq9kgbob9EwOrfAW2B/SBrGidGsulW++D3WMQeczRRh3uDxzSLw8rG8ywkUC8edEEboDTI
Qr3EnfW3KmpvaQdLROqCk1UQB/l3W+Be6bsaPe8oehzAPk/tpin39cymAzUEn7JH5bHmuMIGP2qu
GtGgkNjUcLaZsMwzNObT2C//VXXf5pHXlVmoifrHrbzyHzcceFJ1U5+VaCI+alOSm9q1nLxleE4o
6nbXromKXe23/tFldvB1apV1HKC5k3geyoICb2YOFuq/fCDBTV1gg9qViVLUDf18mdSXGHlopmIU
XCZAirMOVcdH0MTavd9qchsYgH6axSuuW6QRiREG97CCr2ETyeBYIsbMp8C9HcZOPg6uRZKIl9Fr
XJUIZXxW5AL4r1SQKs4jzvqD9nCv6ZH6OZnLIUfRzgHQWFjXMA2zrnxYyN6iWqJzf+a/oDkwIJLo
GmiJtPo3jChJ1sK6L+0Y4bt+4PJFNAacB5yWoxidIvcgdp954POmwmu9fyPadzt0s/FNYyv47XsB
5C9UrfKOdnNOhjneR2BAJotFIH41WF1a1pO417X4Gjf4CoEI+xNtpb5ibHRyBI6oldWWFaQjiqs5
Cto6iXUNCZFlrK+DUpSHIe7tfJmnX1gstZOF7+V6WvTjZOsyrbrYfen6xmqSilnmsZUGzFJKKApw
45CXlk/QNG/ovulamsXEqJR0CjVia3EfMBg6+gxPPZxqZ3SwC/ubWZ3IIkfWh8XjOgP0eIJYE52q
JPD4tFcTL/O+sfFQ9Ag2CloXO+L06lSF5ZfOqtsvKjK4lapaJHi3UZRF96NCql9B80nMNsqE9GtD
jIWGoec+A5Ac7QHN+l4W8ltpQH5Vi4S0Hh+Xq34YW+QP/gKKwexnVSm/Wgz3sQEb4J5KVideGfhX
FWaXGXDKMuZ7dcpCt800IC83KALPP5nTfgs5tXGZes6T6/R4oNui2WnYEaSDsOoDfAN+NaAW7gMm
6tswwMFRk0ePJeq0t5Fj5rvYonSHB8LKodiIroPHQ9RERZS5tAVYlNrRlWeF3evnycWZxA36RZ7v
r3QEKAesycebLNHrSQmPOFTIywJROvoUDKmEy/79fJQzKQwQlaGNGwSAqw/mxoM3BrIJ4Q3nFO0R
bbTEBXdxjvprbb+Q9pIu7dnMZUWxByE8WSFp9X5O8TjAs8L4cI+2aVpON71330VfnfFCf3/TGfuT
YIOyG8AhHkJTH/BWWlMNT2DoX8ItbbeMy5MQ8svn63bm68BZY+UEuzCRQTXm/UyGAEb3owMpEz8K
gcuHoB59mMNo9/ko59YLnD8APcAgAtR0k1WXPpj2joI587x8cwHkccMrU8Bquzj8f42zzahLl3K0
kBYIs4Aigloyt+CT1npugjZx/2B3Tn1hc5+dGLRMbPhKhC4ElN4vX2dB8otbHofofZXJDu8KQdZk
wQ7q+b+YWQglLhCVUEfe7jhl4tkGBZkfdQi3KwoJE+R3SKz2Y/D3PsDoeYLWgO8EQYEPZV5XcFLG
vPOOUcAgmzsZyFNOFOVyyIFfNGU7u8WhRLr6jQDGsr0dELqid7GAMY4Ow8nh0Q0tL7G3z9UZwa+H
9CH+gEDWprqxyAAuhKMYDr7NTLUfO4vxbOnwe5KYo6+BCylmzc5x63Lt5aAnnn/+7c7MEda2YEaF
cF5EtXOzSSZfMlQ6Sn6K0TuE1TlZWnVd4RdcAlufO8zeyr2EOjDIL1vRGTEGQLA0rDotZoyQGFu6
/OLUa9MaRvPN38pkruUrAMbQJIcW0kcVJE9yWUE1DC8MUKjJ1LgIa2L5PXKXS+jgc6dsHYWAOIyV
/KD3YBVoi4NDeWRR+KRd9bhCn8GkRYTsXIDtni3KvR1r/Zhvniveu00Ri04dmxC1BVbNMRTW7fCW
W72VL+3S3oyhs6Y0DawMAju46a2SJ7p33QuX/9mPCbmGkOBuXuVj3v+Q2p+qmViSwRptSR2PHtrR
vYWE+AUF/nOnAzp7/zvMVijMQMWdCDpbwKr5d3SprqQRr20IebqKHmCo+WCFcfb5eTg3M0CtVo7i
qqK1PZCVbRtLoeB0HKslbacpn2x1A2Tx8fNhzoQEaBxBqgQiM390J98vILc66Bl3IRQa63B8lLRz
9vUCm1NiIQiGTY7ZhwW5xI85O+i6TZEgwy1nixCKpkkhq4T9fLE4QKg6wZ2LLlLj29cxXI+SSS1u
+vk0z+5YnIn/G3LTq6KBg9qWZO2xtK5bWx9LOGgKfdeP7VVUuFndCjATZGqhd4hyyIVFPnc03w6+
AbXNgDzDm9yKjmXYmKyfza9Q8jLTMV1QSfTcv79KUWzDzgHeCxDcLYmWuqM/T7QCXrQr89gqXxC+
XmhLnZ/R/w0RrxiiNxcASh7tEs/oh1XOiK4UuTbrUztzG6DUS46u6xneVsDfTCfevAxRB03eug7J
0WfXYXGEPlSq+nBnmT5txTN8c1PLvdRaPXf6VuElaGyGCOq2lylTox4cCecoz5+voPJjpyWpRGYU
9S/sjUsjba5SORU2TGcMP06IkqdhT1fNgeqSNeeZ1xWIXjyra/Ny7aa8/16u7FGZq4rliIc7FcWY
W86w+/yInZ3ImyHWLfNmS4SAvsNxI2xhTj9abeJ2MBiAYk9Z7MVEh79VuFnf1bcT2oTkYwQ8TYT8
9GjbM5qxbF8x+OEKPl6Penn9fGbnrqu3Y62vw5uZqRCtjdmbymOAwhIgtjPLGq7obmRjceMKER1K
e5ou7IuzXwwSNL4fwNsT6/p+UG6IW86zgBsRfIzDWT7FOG2fz2ur+rGmTgFu1xCAV8ia4Rl4PwZK
4gW0yC15hPmmPZLcilr0dZ891ObA2QhclhAwMUZ+sauFv3dzot+Nu1lQN9A2jYpBHMFrdYAp0eiv
GEg4O054yan1zK58N9RmGRfH+ETPjXUcnQ7ATBSeMx1Y9V1TDfGlhPfMPoGsMhChDtLR8APts0Gh
R3bVUB45KuZVXSYtonVUNt36t77E5DtzAb8ba7OEvYDAcE2JdeAkyO0WRe+CfoOfaSpi58fn2+Ts
EkKLBuqhoItjS77fJX2LljwQbeExKvrgnzqoBEAlc4hilxd63z8f69y0oFHqIJNfG8tbzEHpcOFy
H4xSXz3QGCLA/vU0Bhm7KOd5aaDNtUsCaJPbXR8catFlcj7FQ5y6y13/l8oBf47Y2wltLl4VTYuB
cEB09DTK1h6T4otSEA5gNTDtn68dWT/E9lg5q3AZIcjigD16/6FsDw5OphP+sRDFvGu16W9bUIsO
s4jlvfIIQYvMackD1C8ISRnTYt+1vILGfSCqB13h7UgjVju5EE34te6V1SXCd4cHdxYDgM5OezNT
CPJ8/rPPnZq3v3rzbkSW3Y/w/YkPHUWZCH2Y0n4Scw16DRQdLjXxz372N0u0ufEcyVQNAcX4oHl3
hTLlKV6AEYdB3lT+Fy8UhCL+8zU2J1RYaGlWM5TrfNyj8fJiph9kEFD3vZCbnDueKKdDzsRH4RKF
j/df3e2dYRjL2TtYwjoY1762434fR+3fkQj+bOS3w2w+kw/YMWks0h4JitYzrMvdl4rIzJInZC/Z
51vizNuHBB18c8iBuzAo2dw4XgFFWniTwNptjrJg7K/IPF9YNXJu2QCUCeC5EDlQSdyMETAEfrY9
wpakZztAUtGyX3ZBdVXB6b6o5h04djmNrHte42KA54O0M21Otvwnji4FZ+c25SouArkA3Hlwtnz/
BctokAONpugQklXT4aHtYc7gP0HR9sINcW5dV4+gVewX5nzbC4J6gnZck+jQMP+lcOtUifZCaeDs
siJrRaUv8lFi2QTrMHkaBsuCx6CpJjgPB4k1mn2n/laFbY1cUIBA3grzmvXP90vWOmAvcj3AwUDM
+WgkSlImWyrnwkY8OxvUroNVnPajyQmA/AW8VCIsWBRcqTm+tia242ref77fz26AN8NsklMoX7Be
E1EeXd4+EzFmZoa4esTs/Qjs6IVNsN4721cCECYILIHcgX735r4gMyzCJED6xxLi58BqDKfeA5GR
NcW/04w8Z+L7cHDIhVHPrSRKsg5QRyhvAx37/oM1Gq6WVsd69FKXh4HqezO4+ThfUnk9OwxssEH0
WxWktpfhoqtgGfwOZAtuH8YJ2PU6AvvkUq3t0jCby7Ap+nIR2BiHkbeJantQxHSKuvp/s2hvZrPZ
5XMknS6MNK52KC/T8muATl/dfv18852dC84TBA1c5Brby3YiTgW+B++PsDgFFcQtQpp5QzA+dKS7
JGi8/uDt3gN7FkqDBG/jh0I2BLidAs306BAP/pPTRHdVU6ZgbkB6ctmh1n4htDg3NWRPKxgb6uIf
itpjN7Bu8WGuCjrwXgxkpzyTRhedSM9dq1i4CFoAUMn+YDsOd85Jzp0CxjuuZZlEQPXEGYRSiuXC
fM7dE/jr17KLj6RwK0MVQu8B5r5UnoJJW1lVhDKpPERNzeKjojVhHT/fGufGAyES9k74H3ocm/03
WlVNTBW3x6Cc+dUMzkoa6Qgomr79PbnNt89HI5eG20RMnj3PTBpJTwUeqWlfoT/+XQou75ohAP/B
MZEit8KPh1+dPYO27i/6vl98fsVtBWEkB/AilRYNIPgZfJbDr3Ri9U9YOwTBhXO5VY35EwyBnIrW
P5oIwcfkPOaDW4J8dgLNFxVMIWyvzhY1KJ0QNQE7qQBE+DHX0v5JHSBZ0GRdACayPforcOvxF4AO
aFIzQB3D4+eLeGbLw48Z5X+gchHdbMOasLRqpT2UVo1woEayJIM74aanF3bGuS0PZDhg4RgFYeF2
ZwSgcIInHoJipnYBzDSRK1yYybl3ahXQXrXQULfaiksPbu1Dn3u0Di0C3HuDBoKXQIa0KEDx7Job
qIbvxiEKEqB5xCUS5JlVRAIPmiVo9+inbO9EyKFao0U7eOPZAPiGNIfm8Bd3cveff6xz1+GbYbZt
hTiigN+5UCGsGnktiip3dbfnNT0uo3i06v7Ciq4h7fb2RSkT/6xMBrjUv3+D4WuD/Ec4w2FqVAKa
DACKPLOgYQH45r6ATAl8klJ/vORpeLbM9GbcbcMZ8JUoKhzkDEEh6esccXoDF7ImFXOHDL+Y+I2c
vCZpAvDoPECi7oBlJD8+X+qzX/Q/c//TH3hTw4uBCI2nifBjU8pkqdoctnXJUvz+fJRzexbiGYAh
IO9bbYzer7BibmsLC6JHbvg9Wr5BPYQEr1x2yVLuyrC/cA1dGm09pG/mBLTYEqMtC3zaAtVocSf8
MVNDhz5b7q34Q/73zTY8cv+Z3brGb8aDaWbTQ8lsOQYTveUAKzmLylRwyfb93DPwdpj1378ZxkLM
C7mvboCIn32DKv9DTIPv0NT/2vnQwvn8g33cFi6uynVO8FxB43kTloa9ZcsJ9WooIVYAoQFilKyO
cl+YH14iglwaynk/LWKitgdJHT1EBjJiH3VOIvo52Edo9F1IW/4wv96f9PfT2uxDT9SAUkFa5dRX
vg2JH9gliqT3PfMqHF+bxBo4p7ldcV3lsp/8r00RVN9kr4sMEvjuFzG6EDkpFtmcrMaNxusYoDpY
QdhO8TTxGU1sG7pFT73tlc+mI+qn38TtkLiB6m4r4/vfJYhDe7ud2KOUvQJXup37CtC+0T34sLyf
Enfph19SQR89qQpgbhLjmfpIxrJGn9gdi9/KG7kLlP4Ehq0MK/Cog/5UKLMqIArmTKiJu04JfFgb
n6AovMiruoCaDfxCplJnS8yde7xN83MYsfIHGalNEquz5q9a1xQwfBMPL/0Yiu96GYashcQKTEnd
UKyewcv0jY6FNSaTj446igKFBDy8WUIKqHQFFR5rIUc9ltMPI0h47VO330/wgvuJ4BbtSy6g7QrN
pk5euF0+PhdQDkHWBmtPNIY/gMRkF7ig2wXsxNQw6hRMgu4UwMxv3E9cI+joTRC8FIxeSqo+Pvar
88LKaFzljz5oHQR8FQhaTAxlIHUXi2hMYgEQ1Ocn8ewguDY9JPOIND8If3RwfY2d1kXmBkGnEOBD
GJd+PsTH+/L9qdjcl+FAIfzilfTUDgbvumiXCPU4t27c1I/m6RpAeQ9A8TDgcKmGCuGFmOmPBsWH
U4mqCIKZtTe7TU6xCZuFOy6oPB63xp2qWD0mVUl9N4Gp8nyEprMIYLjWubdtXVcCxAI4OQBeuYzP
0OW0biGT1f1wB24/c8BwoiwWhfGz2JNzkAJWg5b2wqeiSAJTLrfGCIuDRBHNp4C15KDi0Pq6jOP8
BH81cQ9Xxtagjm/buwmX7JQU0CMjydS2APJGTTW50Hoomm+NUPSezyERiRNp2UIQ3hT3ITFhVnao
R6ahauHNWtr8aYEupIHgwqB4LsuY/DTz0t65qOO/OjW3/XQAxI6lEBeDpvOgDPlNB+I9loMPMHds
gmpOYfQV9JAocDVLm2purxcvgsRD7RkPz1sPEYYQjcxrkEE1rk8s0qU39eM29ICGgMAM9iHATdtG
qZYFbum6Xo0fQLIMvZwUxePn2/DjQwAM1wpYJGi8wb9pE4ZBscqF1T2qm2pku05ae6KaXeFdUig5
MxMHhU1I1AKDjvlshhGyGKCL0bc4UMEiUhfFHajLMX4xDDk7ELRpgfBDbecDNzYSUsbN7P8/0s5r
N3IkC9NPRIDe3JJMKynlSqbqhigb9C7ogk+/X/YCO10pQUJjMTczPZihyAxzzn9+Uxy7AEZ30hvm
Y6/mevPxV3t7+J1Vd/97ysX1aY8jj8kloZd+se/6k5UVsYP/YtUwZvtkp372rIvrU+ViyNqcsHol
clyrV7IdUaLP/fxTeua3SbPi//pu51RJ2nqy0Fgal4U5Z8/Yj8FYHe1xWsLZ6ctN7QfTocK56sZp
kuykY473yUu+XYZ/PfSyKk8sRwEypOkBiQRX7HBraWg+zKGYPqmxzvXa38fe+ZeDCBzYOjXiJbPP
7HMDMoDlYjDixwBaT5lWHmvTSV8lfc/Pjz/l+4vxfw+7WCa1NFnn/kyTiMZfU+ZR+uoTiNs4/398
9EIXy8MWTSUwR1QH3Vj68mksE6vCRyJZzuKBOrdR0LWtesRr2MYgrrV6i5XqYB2IIc6Kz5+9ooXB
CuGzsu+dP4wxEMHOVM+AQ+i2/y4xs8SDwAjyexBOQrmGWpF5ulL5UESTJkqiyrLB6cNigsO/lVTv
XiTItA/iVq+9E8HUWhDjTPLZTOBt33n+swLy1UEkOFwvvpdclCjKHA7koJbQtu6LytmOZhb2znbK
7hbPCTXzE37S22XA3IgxKJR6vscbxnbl517tF6I4zkPXh05RTPcqt4aHjxfb23OCpwCAnEmzZ87q
eYv9q1MZehXAZ4WXK9MvEoMSDdvK7sYlPMDEouzjZ72Jx2UA/9fDztvsXw/zHVMziiV3uDZqp75O
nKBH69cUCR6w2lwlm8oQQv5uHaPYWXB570dh4qWBdmuq9qY1rNVLlWZ6s8f9fV3CAXDoy8d/4tuN
fv4L4T9AOSNS6BIUGiZHYGRsiuOQa+2mKRHKCNuSEUX9ujG6+rP45fdOMHgCJj8vaNeb4MqGkHaB
2qM8qFl+de32tW/cV3ycf338Wu+tJT8gaQOu8Dsoso8rTjJkBXPionSAoFJ7lyCS2338lLdr6e9T
8vxX/OvnXXv4XzqOjoexDKLEurfmZzV021zFVvbZWnpbCPMsz8V21zBoei/55AU2wohghX6Yq8n9
Wmj0o/481vf847MGSveicTL7QyNM/fnjt3x7FPz95PNf9q+31Ls8W+sGdwe8pk5Yk51I/MgjZaQ/
GMt7obSNnVL+VS31Px8/+J2z8e8nX5RDZtHaBYZQzcFKgj9OtfxIPHlbuurKw+Uyy4sbZ/IRd7V7
vS2+rsG076vPgI236/WvP+HSgL4e6jE3XaRvjpHf+V63hRj3gJbhk234dr3+/ZgLTANfN812ylEc
M21q11D3CyT7hvSltvn/+6buxWWbgTK5syqS/ZrNX005TaF0bHBweWPrLxyXka5egFJjBo73DhOL
bv6spbv8pOeK4uyGdzYOMnw86/5eT3O1Kqbl6XConbG/0ZK23qSycm4T7Hf3H7/tZ4+6OH9zbQpK
Nc35AT5ZZE/BRnpz5CI7//gxl+fAP29EXhozMtgAb8i72nqmxmlojSwzWtMrMQcbETTHziZ/s8k+
QfQuT+zzwzg7qRmQ3kF2vdgUZS8bem4Si4Su9gs2B8E8PpBQvTPE8EnV9N7n+9ejLrHu3AVSqe0W
wmZmR7325I9w1YbPJmTvPgUAgU9HSiBjsr/Xw6hM3imv9T0F2HXqJkVU+vZrL/5r8fzPh0OixRyT
FMI3kiYwO8dNhqo5DPkgD4GvhmPhF9oZy3Ke/vuC8P71qItNRlAggFCNlaU09cPUJBERSa9DMd62
ebY1x+GTyundJfGvx10UaytSfsdqpuIwe3nkmHfpgs+Q/Fl9llT07i9FZYbMEAXVG0ay0XWZg6C5
OOZYmT9IKfMrDaF3PPTo+z/+gpfX3f/9sf73qIud2+RJyiALEbnQb4rejJf1AVZb2DrAsLQ8jZ9t
P37gpaUZUUHsK7KfEfN5eABcsh3KCQ/LwcWHe5GZ89tUy/A7SZkdb9xVHzs84tTy2ozGcreWzvTo
aX1hxwUmgMsWd2cbzZ9toH3VF+lgghakTdgZhjA2swuLL8zwwHlca59kCqE0hdmImIwdCdf1nyJt
AsDbts8+OZUu7xS6Nmqfs/0VYyMLo7a/91VP5z9mossPuWf8gmrtg28arx9/tbcr79wD8whoGwRv
Xlq4NsWiz16R4LE1+bGnxTba4M7MN13+yQX59oiFnYTF9ZnZT8X6pk71VeWodKqPk+d2e42fL1Ls
sW1bY2EDK9SOptEcP1kTl5XP+QvyQMszuKuQd158wRGbqRnkHOvIaVDHKTHXO8FofWOkqJH92f3u
jGZ5jeZ4iDS8Mh//+7c9k70N2HTgj5cIwyiMGcSwK492b6XPeRLMr7WFvYjulmjJJ/FZYsx76wXu
43k4DqnNvmz5emMaPMwlIBkVFS7RwUlb/6vegA/q6vDYzqJSqCGXe0wKjcYyb6oDEo04K2OblABc
4P/7wud+/Mf0CczurcdcJdJKDmQFJd3c309zsJ7EuLqfmJG9syJ5CinKaAX/CQ36e3u1RtUvGPMH
h9zUv2iV6jmcnCg4H/ptHjMf+c8nIt+ODwjvETfhN5Dd0DARs+tK23uedu2d3fkS8zAu+X5MrXhd
RYxj+iePfGd3c1miP+G0R9VwOWlzpdMmKSjhYRpelwSTE1uGs/urnpLo46X+9mIxzreyfyY/gOFe
LvW26bCrkra/Z+tnV0aAfZIs9Ha3zuTQfvyo9342mn8LtMVHNnvZR+XG6qoEn4ND1YrzVNTI7gur
UZi8NOeV3+A+O8Pl/Pih777fvx56vu3+1UIZAsnSZHZ02b38XXle+90uZ/DdpHL/c3UISwsqOVmW
cKc4Pf5+UjEXxUwOhDjMsmRWSYh4G5ruT395/uSN9Lc3tEHogA16zBYjZuHiSc0iDbeucusAN2za
GLMPYmaS9BCCK4nXvPPKzZiZKq7VKnBzxQX+UAIzEy3cPEJY8/oNe2XaJQ1Ts3AgH3c7CWVGGIO4
UZ4mL0M1XjnS7vfLMCz35KkNz9VqzaG7jO7ZuJHoBjWFKel7kbDcH7JbsRbTrfZaJZhNMGhYhth3
yunZzI0/MAgGQa6GTrShYzFxtHq1DRbxqtWyeRFzvt4OJFV865T1swXM3XSzb9w13TTsNCP5Chti
3ql5Er/WntBlLVfL1kk9Gc8YolxJuC3fVab/XoYyOQq7Lm4ht/XbcnZqPLrMKZx7q38dBT5GoWUl
00uva19MR9OQqeU0Xom0w4mZDAZChMXIWtR7V64NppUjNJYMpZ4xTpjM2usUOnYzHLD2SqJhkGR5
GUhinEY4G7w8FsawetCGHRHiiKT1E5kkGD6vKt/JtEy0cMH4+LjM3nUh1uG+ArqHPFiSGFwYqdob
mtlG1Vk+rhmaRxClyuNB9vLKotY5Od50LdNKYCGs3K++ORpPeEzjd1zoxlMrhPbbLlJx0CBabhcR
LJFsNST93WjWMUL428aSfSyNCqcvzX1puuWurDVjh3wEQxWj9SPXECgE10x7sBsU5HmZbxJRNvG8
kFczJqJ4DBiuXXdeVkXVqNVY19mEdxipdbWwaLCy8Rsyv/Ek2ljeYIWtGH7j710zdc6+JR5K/zn1
RGjL5bptVHLf4Qe/cebVjjDNde8J4HlZsOrZ4PSF3V3VpU8KxSRAnVGdM2K6sxIp3eDINP5wEzJT
Urm81M4kHyiBgpAQzQ4o3u2KX4LEta2fB7gMMX4LZwbzu8TJ9NDhDcOiEHTXGDJHGZM07P3aPdge
JlCjc20ta/Iw6HADt73jSn5Dzb81JLFmKUGnkV23v1zpls/DtLDCJ6t7aBVqLD+pfqrGq+MMQ1Xs
ITB0jTJXQH2u8JbjUPtV1/IBH3CM3Mb+CRJsH50zxOKpt0Zg5qqNa9ijx6UczqfvQvYX1Oadl6Zw
42baZXNwXzQ46vBmizm2DCz8okHDR9RsivJYjF1+hSjlcdYWDxO6xNwb/YIpNn/M1sDhFsKJrV6z
QnMpDMFuWG5e93N28ploIfPPMsJrYiNPe5DoHNeuOotxcB6I0pRJnPu8GDfPt8JFKtUzt9qrRMes
piZ7OG2zDG3k8gtOYX9ylsa4WtV0UzTDdMITAROrWQaHWpdWVORtHS5QIiKvrX8UVLS4subr41Rb
5nZ2hhMlw9e58s0IgfqTyPt+4y2uuwmUktdLow9RKpEcQHdMGQA7rMGJ+X3SWd6maOSrC1QdcunQ
9mu4kDsOzOK5cfbB6gTbIGnTPcfH9ymwX1MW5nZyx9eMlK7CnW8LF1RiLGs871vpRVZvg8Rq0Bxc
dKXB5N+azFyjhp4/zkemviNB4+Es/J0vwU4QkkxxkCbfpiFo2Wm9uW0F/VhvMGg11mzB1dc2rkuv
ycDq+vEqLdvbUoHcmR3oAYEBfezpjdy3YKYho+P7qZjybcPoLswq+waX8d9ejxVW3hRrmM7Y3QG9
RVmb3mD4+DwQDnDPZyUIb+wgSA6Z7dBSGxxwduLfVlm77CxROad+nN1dVrB516Wwv6pgpuNxB//k
N7WgrtCHIO5L29vKxZQbZ8G2sR1Ha5+o9qaRWbHF6Kx54gjsNsmULbcrZujbvsaX1Zd2Hk6SrVa7
rn4DrXd9qqs2uSq7wf1p+62+twurvS3M0f0hnFrEWP73dzg4lrd4Ebj3mtQ7ggvrbyLT1LbwJ9fZ
gk/n38GPmm+TuyDXE6o42lY1PFjyfKCT6hUVmZeeeny+YxqwIezo+HFOMApogdpwrVetgSnR2pCF
XK/dySAGjpgsif8wrpI7ubL5QjLcfzva4OEbnnUb+AC0thl+i+NCDVI10tlZdYfJvtnUcZVV96Ob
pRutWfpfRpr2380kuZ3HFtWGaX9NZpHfTmWtICEIZwyXAac7g6z71SBBzF8zPxpg14YdxpQR9uXT
njzl8sHuuWnSNu0ir1yd27Yb8D/riuE5k8bdWPhqixEoxleLvFeG6iMNVsAL+aZY8Knx1UqxdU+x
FH5OS6++D0wsXWcupeMq+f8IzUD/MYiBrZR5WFiSrrNpS7PKw9WukUwMpfgzM1yDyTDPpG5XlhkL
0WYYptgMcAfjodIgAfXS7ON+0HC8DJwsNiqBR2cRyCtbtuaXXqXrZuXVwDyWfpumdfZbmXgfFqvy
4nrkcPb03vw1995Eu8F85asn+vzZGxbuBixpNkZGtb5afhmNqSApR6d+WHVdOzq9qLeBpWE7z01y
SMyOqC0UuC+2K83vfd7ts3oc8bWtMFgR/rKz58GH5D3o29Frs0PmDmzchuCIsiOPQBjfl6Lrv+DW
NuFmh8MVTva5d1cO3aNl1cuzUy96F2owNTCMrDodyhaDKS1lT65BgFlmdtfr6pEQCRiDntr3xkJ8
qDOMt8LBO6DpLBSKyi/Ha82uTz7vEE0GFA23g3vkifUFB7vHwE4+S1F/p3V0UfZQDhom1AX3olHG
AkxQxwWkV9TQVJLcErcURcknVfR7pbtv67DbLSzb3whFNGvGJCugr1PT9yq59t3rzvmlWVfOvPu4
uH3ndYhshMTsOEzw4JT8XUTryWL7ncwSjg3xhDsh6MZnRt3vPQIyumtZSMjeBu5YlpuRvqGRK45p
J1bW/qs0tf8M3xpwb3xc4t0zx+NScOW3dWHZQFoHzftdYizTs2/z8pNm+w1TmJYUYOYfU6UA+d0l
+0YzG6fPZ4kWhcZqPskiSe98Gqw0Wl2j8+LJX927ZKYBuiIPxa5upKZxVU6mCj6z0n7vo5qAk6B4
NJKshb9/t0BUwld5Mu5dq3xwZb1pneq/Q0IYq59dnXxU+G+UWKZGFESjTcRqpdYd3+MOcG0bONpT
C01ScjyQMbS3tc/sQd5ptjwLaR7zeACUN8BJwWioSmpZHvh0yWuX+bMTpuNKnTcYSz6GeEFTQ2WT
Zt/6kIg+gxLfAQJA3YhFhtz/Di8pHRY/wcbN2Y9JG6LegAGOlmXqKBCcTzb5O60yXEIGwwwCzvSk
i7ZSNb2L9rnICTwh4lLq8WSrqyoPPvkd31sqABqgXaC+58f9vVS0xB+LSisBR9chQoG2WyrrE7nq
u48420twjgAUXaKHBFm441qq5uDoyS6zV9KXxCdgxrsfC8UtgxPPADi5AP4JmqBZWLjJba+MR2jr
OabZ42fjrfcWH+Dr/3vK+UX/hV6kukmSoVuWcHbpCPMu+OL0uKf2igIch6NzzEfTv656sv78+Bx+
58BnlHo+gBl2AWlcXCvTaLl2M1kBISzF1vbURgntHtHTwVt1cte6h48f994qhwEBH4LZBqf/xdKT
EmfXdfTXQ0AOZjjUzrU3jz+XFFfpxeg+OTff+6jIpSGOgdQYILx/f1Q7aJrOGI3ioLz1Ox7bseZi
uNJ18iox7Ku5XtvYIlbvk6e+t2D8gH9Zps+rXp6Q1OCQsTsvOCxQRL/YXdAeXYyqN7Y3/vj4Y3Lx
n1ffvzlX55sBmo0DQ5T/krnb36+o+g4vSWWah64pYWEUQ4ZTKO3gXdHqDW2OIu4H05JDXpUWRXFO
/lJZF7H0ui7OJ7qXwVLrsU1xnKZuNberPZVxMxYkZYk1iH0jfxQKN0xvnkVMD13cMu49V9bGVTr2
OLDnwv5RN8tp0SoRC2cNwqk2kz+mMh/6ybMrhNtlB4k2qffp5Bh4n9nZ0ZGLPM6+3sRBBZ05MWY7
GkdsrGHYNg+zbiSRpqXzr2WW811hT2DxPX6tVk2Iynnau0zlD87QIGwt3Yzg9OcM8nEgXywCplwr
+d66kxkOrWxpLal8MyVbElk764bWYTwgodZpmtvsnrbY+2LW2lXa03gVY7rLs2C+Md31hgK726V6
p0X0Yzicel596NfsxWqwdtUkAIGR4+mdiwKQZfIPJCv0tF1quipUEfCtZZOTPNv/FJP7h4of41l/
mv+s+ZxslAW20QNSxqT2YkZb6BTDTjsfncKC6E92YLv1sukRo/tpt8rlYBuw50ZVjxvsmh+9TrfO
hvMgGK5B4Gqb5hDWyvU3FbNx9OZOPPGfjFvS5n6jbVXfMDynawymLl7qkpbBs+R40wvXw1BZWC9N
a3l/ClJ748KVr22WYsUtq/JY5uZ0P0jfi4qxGICshrUJufPbry7xPc6Z3Vct2Jn7ZLJtISrD3LCN
YtP1WRNjptRHCUJDrwleSk9v7/IuN2O9Vc9woNNw7d3v7tIkm9ybk+uAhv1ADFT22s7rfAps5W74
7KjYPO9Gk+RkFaPMrjokUuaEZmO28nZT1LV2q2GIuKUtP60qs1BtrQFEam3XaEzK8Iozbkcx+Dd2
1dz18MqJelNouEUuZWg508+pW15Jr5h2lpOTFkEduYWYkZLvJoajqU8/RTfpP+ulVnsX5OvrNPn1
EecXPOFVmjn3RWf3vybNfy64ivAVS9s9/KKO7L36ZTFa+5Q0jdgVtm9fd8aAPmRcsn3f1f4eP/7d
YGf6Pu0a+2gX86sjTfUnzd07T5+L38XglduOcm/vVz70cRmU+tVgdlwE9JFbo3O6h5lc46e07utw
9iTZcQ6hDzMe38+zqzWEa9MY9en6jJ//SzPCF4tcsVwns9uSIIErsafVy0H3ciBd55EDor42NfNm
Gav+zuxm49Gcknnn91MV0ial/G8G0i7SOf8y92BDIyyd0BJCsAmnTnJ8rL+EnNfQVXhU9wnsWZGD
lFUWm9tZwCSgiHVYUQl1v/altR8rdUVWseGi3c6T7zghV3tVgeu45fllMJv43ZF2du1PurwvU2Hd
dG0wHsGE06e07RTiwwz3RD1djKieyeRSXca/0wvi4vLlSpGX1yCtSfprPZ+fCJqeYtI3nzU36xAK
L3MEF71kHU7eg5HaD8sQNBEkfv9YtGp5GvL1riTAIRRjMcWdHXz1VTGdQMo8vkT+Z+5rJNpBeSjr
/AcTapKOUzd0CTB8tnU5b9Oi0e96J/U3RCFJ8Dz8ta3BJx3bF2iSiU8tDHuIc2st/xhErN4tJEie
9KDA1WPNyl2gE7u2dZD9XcMfDa5WLPs3ni1RKQn8N67zoiMDPO9td28Pab1VRvNbacvyWFddFoNe
Da99aphbX9R8FLLVdrkYM6w27Wkowrap9JOEJrgZNWnGLizYzWiNy8NgTVMKqFZIUGuxVOEMuQ/b
aV++kvMyIC+dmusEnzt5tUzBsSyNdNeXRR2jgSkj3P7LcNAB9qBXZqQckgRyDEbHvc/MrvzR1537
IFYBume1DE2cVdppLLu2q7FybO3fPYZsXeiUQpIH6BrIAErJqxGZFS3WmMZpVfs2FlIcPPO8gNLo
lZaE2DSQLBl0JeEB3iCqLRcCtF0knZHsApCaoiJDRZjlXa8SK1RBkmxmCRZULXp1lU3YbBWrQBLc
ZM6m1JkFTFMljnUxSyxOAAM9d9G5VZF+2RWncu6ZhBSSogl6u3Q4Q+jiqZntKlqcVA9HOda/YfTU
m2xsAOJ7gl3budEj2y4JeHTOKTW8fmrEw8QGRetiPtozAFc+jf7XkpCGI8cImhWzG1601FZEnaQ4
xFMFs9dmTc8BmjAou1rdcr4aygUFisNQHxi5bIPbyql4lc4Q9mPQ5AjTzaw4uYUIkGrVbU6+eVXo
rEkfgGJKcXk3x0CLzRYaA4ftOY1+IjpFNXP7qNDLHGVJUmHiuPOuDco1ztwi18OUjO+9mrJ5Cwct
3WdYm9pwBcz2SyMt7ZGLxdW40HoM94Ebb3zu1JYoTDIqGU+WTSiCoLlRS16HmTcTGNZU3vUk++BF
gHxt59bLEH6U7jZrhP80JcNyO7VLsgGdXOM8sczjSqbQ3tYBvTpyW6J6TbV622k6Snxi6E0CHBzv
qRN2edd6qX8vS4uZTO4lW60pg9ANJiPmixVbOsklzqq8veuy3I11q0mua/6Gm0KrprjpdG2f2iuX
dWOu3tYJ5GtnSBlBkMjvoZisW+4yXMJRk2hkrn0LsoR41MJr2mgkQ49yoPwzj0F+UlNbftH9obpK
6iztN4MDxqsqtvQZnzt6aas9oqHLKE1yqrOaJQhUdiwmUBhFXRck6Z/C1JtvCRkLjy7Df87ZqbRP
w6iMeERZ9Vpk0rpp0GjETDQKplQMPtahWTm4K/XTarThS2/62mauCQTVTMCdGifCvZe1K7zSpNyg
TTGQTg3g0hlOIajJzzFu6w0AiHZKM6Pftb6ubSZFiB01CclyZlHuqyRvMK/HFXUtnOB+Ib5500+q
iVRJZqw2J/k3aVuIUQITlNxLcujtSbIboAx8aSfqMLWa+qYG+90rkhi3mJM0odn0BFbpmrMXSy+v
S70WOPP3PSOM0qrvdA0zlnEK0nOYCMVH2FSFuR3dHGHX7HnfgOy9u3xd1dcmMYlPMIonds8fYSNj
bbJixLO+5U4y+mEXEFCF6NtPvHs1NGTWr8TFLJ2Xb4zCGHC3VCVnTW57P/TcK0Iv8+19bRanpc1X
SDFW4992JoMwJJJk0fXEr+AEFtwELRjtuljtFyOxJT4lU3PMCHomCwWGdEr1/Vi3nlnusBdsbixb
+zk0iz/hsGSWMezj7LTwD0NdVnYMAMuWKckc8jaLPRv7dLbLnVEVzDFte1zIWlAe/g7CiZoaJg3V
DQPZUpScIOlyYF91pCx6xR+rb4lYyPBCe5Cek53yxJl62BSzDJGitN/GQksfFRFTV7nqk5/kBYOu
dgXxuYsViMgcliU0xqS5mZXFvZvJISXZhLCHNQ9SbNIXST+Ru4Lxqs28M2jLc0qQhryq6sm60ZPs
wViqSu4clHXH1sl+jCr3roe6kIfJz3DFnKS6JzCr3VAfcFOcZbhq6e2wHYv6pnbr+VYy2tu3CTLF
fq1IWGzTZzP1zKh1RHMrExX8yAOLa86TotySzcoQBTTnsObDyAg3bW+9pB0eFkNV3K15Enlz+ROR
b4M0hGjesi/0PCY4adoyuagOmhz70zyYgMRiGF+hI5JlkQ1lpuJyhXLmDW13HXSQeyuVeOwq3d/Y
RctF7Fh0HYYzfrezprmrrLSmJBKKkc6aPZN+yQ3IUvjeSN96ECO485DaTECUl24zJi97K5vmh8ws
ky8ZA9ibeRm+eexIsevm0jxoalT9wXG0IKz7ZIxhridXHmlYp4Sgnjsbvvaz3XcJf2E7G/E6lHxD
j+ykPPVeAlEz2J4WdV+MXvfcgynEC5hYqAf+fGUYjCtL3x1gHPowOCZuaAOOz0aTVn3QOumzYlbu
hcKZtqUrA5M8Wb3azWQkfdVU2kckpRq7RhfrVVrL7uSkQfZVd3P3qBdqjW3H6rnRzp1nmpq4VMA0
sMe0ZVqSZY9z3jQbf+bmH5wAGqfNltQS+0eTL32MnXZ7oi78U89VFbPQeuJ0sxXqeoNfZ9SPwIIN
vLbDOiTab5D0JbIwpr1GYk2phngy1lTArDjIpqho3F/zHOATOeYMjFf8kQ6G4UzMfykYyWDTCVF2
1LFv2+xqdo2ndM7ynZU5N0W+jrustuAhBkQnl8aQ3hOLk0YBVcuN3003QTNU3wmIpoeeBodWmP6Q
lDiyrNF19XeNwG2nXCXDTsYwJ6f3TJBObAXDjEL/GuBEC6Xl9Jjm98YpsFaxJ9vcfLA0u9kzX+GX
0Qaffl3IXxDk+t+pXhQx5nBrtJrjk6HB+/LZbC96Oj2TolXEU6MbbFiiTO6DPtUIjjaa7nrFiuhL
7eroYtOFadW6zHSXc/ptBEw5tW2Z5WGjGBH3de/c2KnRnRDErpuzYdcX2S9fq1pLHmqNGaY71d5m
8IUZqcHE01E06Y5EtymWVkLGNdFU3i7oe/0BAdYSC8ZMkZ53dpSkk7ZR62RHFEzdVc162jSeG+wI
96RaN3RuBrESroVgoz1UzSR2huSEQ5ZXfIO23W19tshmzWlAQy93uid+jvFQV9WPSvcFBuGWcnbz
Sp2AqhhOR72OWxD7Zgevp4sbQupDWZqMyKldtnRXP4yR/DU3I9GPa0nnijbaVztYSW+zCcRD/OCK
L4HnZTtypoyf/QSDAQgpOSVrMm1h/FnXfaXMszm5GTPYwn091WZSwm0W1GKV65ZDZ96vTFh3Yzqk
hzavkh2m1KSMmOksqbeJaY4as3yY26S76UY1x1gZ6detXlRfNWRGGXfU7O0wS5DHdFraTXqefWkl
2TUZEpKdN64qEucYcacw+lOmHHs/OuYUydRQ32SZpvH5Ug0hgxFoPSF8KujuozFjbthV/HB4dQSH
KoNrlPuTjFfdq68dd7GOOacCpWDR7yESEFk00j+PC64JiSm+tcLEmy3FcfGl773WipVbTwfp2+a2
WLj684aok3Ts1JdB9O1NxxG4G0s3PXZmQWaQGvXHqXGCo6N056soVPXNs7L+RKTNvBuIGeIr9H8M
l2+Z9gbcPNN4nQ3ISSiutE2duVVMlgaFVV6Ud/nQW48k2ndHUzXTz/OM6KTAB+MsGeZtVWPvstIs
nmzrfE03hdtu7QaXLZXq29zT5XbxunKJMl3K23M+VmQ64pcZYCcSodPXT4PeQZM2Fu/KlGUfm8Gc
wNm3v1vLqMcNJW6UFla6zTVlRE7eyAN28gTKIAXPl0x/KbqlvEpIdueKtG9RuKes8saOOqtqdm2V
TsBLdks9nZ0DWFGGg6NPG6fp7Vjwagx2HWOJlUlNPU1JS4aX6qutWOfqRsyQ7avUYVLkpf0dBkzN
c2aObWySk/RQZ2N7F6ROGQvbeSys5bZZE+c6WFA2+S5niJUH+3r1f6U9JhSTb2yxahrCtipNCuDG
O9oN/R3MyWqLiZkWuTOFL8Nf92eWlK+VweESWroiga0TRnZrKWFvx9qyHoIyPfEhxojt44ZBbeQ7
ZgLWpnGq7yZ9QRr2wlv3gzT6n/pa4aoKGSvftohuea+s+DIG61e37NzHKWkcGWZL65ZAbEtzXxp5
floC+CWj1hW/Qc7vW0N9d2X7NDpeEw5+0d0FIs1wy2q+26NMD/hbEADni3Y3ObVz46ya98DjdTIu
z/2R6YIdYALJff1Sa8vvpvo/pJ3ZjtvGtoafiADnIm8pqSWqR7vbduwbwnFszvPMpz8fnb13uilC
ROfcJAEMZ6mKNaxa6x8G8Shyy3wOZQkfz75AmaixKNHlWnUbG5GKhacpPkhxjVKmUDqnlOecUtar
O3qDkpOYUuyWmYdDoe6n+xaZf8euW5W0c/BA51C/iAoB6k6zfuHD5d8Opu59o00tO1E9Fce+42Qm
+R3uDL9sDmnZZixarM6kSscDrOml20Yr/YNVZjnglBKZU8PDwM0zlZOdx7Ml5vjTq3KGpAYtL+l0
OqSirA9ICGiYmRmfa0ktgZzE6d5HZMRNfD/bB1phoQY0V4JzL3ZiXE9vuj7xP06j8ZLhJwMSqhBP
oLR4saU0kRJRWR96zQSLMiRkv7E5nlle9Y0mZZZrNrryWRLjnTRFd3JQxOdCJNpBrdDWs+PiQ5SN
pNtm/a2eyFwRffrkNV7w0NZA5TSzC3dR7qXHoE/w0KtlqGkkIDdKpus3Eqb2B0nM79l29L/nZnU/
DZnkFJFqHxB85adYMe6S9mBRuREmTy68Dg3hPaF4He0B2VEy7MdHzOnv5SIyKQvU2r5IvY9daStO
OwFo49chiIqhrTbZBgIPvbXrUqojvjX9QvHnmxR7vAqLtuTSHjECbDFEqlDKukeAjdp0o1PkxcV+
V9k6+jE+YLWxVlmJuFsBrktLQBEBoC+NtJnSLBgeKQ5YndoXs8jA1XnYhUye6Qy1xxGX8cbMbeWP
Svfbg8fZwn1hpQ+mGfJ0oT+6U1ORnSyjil1R5vfUKdVdHkh/VoP+jInZsO/AlN4ltpFx0GCgp6SJ
dRtJCB4PJq2CfO7oGrpuHe0gGo+8Y0l1ojB7AbN1hy/GV8AmP/12OLWdeMmLId8PvfqjSDEnzJKw
c7VO/dkU2rBPOv2jRDazGyOu8LCmBuL54bBLjbr/MCT++FT3xpdBDqlH2vGLwTVLljC2O4+ugiNp
neTgZSs5XmoM3ypZv6VYj06hSYFKZH27o0Kf/6D0Hn5NpFC/YWTDXkHt7tRKssVhlqHaGW15Vqz0
lGCuKGhxo0wrALK+bbgEiaqiyxxObhR3u1zM8JH7CRzr1HwqExJHZYN3dNnhVGWA6MCMVZIccMdv
4xmF6mk8p8Qpzo3kGAdTtE/qXtpQMb4cFVHo6MMuwcj9olOmtZVn5G2Znq0slz6LofMesSirH0c1
FIpTUzK+p/9EkmJTNVE3+sSXLUhKMojYgGkBDIJQ5Nsh5jl2RJ4sp64YHrzxaxS+eOHXLmbXbTJ8
L3tzdMlkRH6BF6Dsuex8Ty0IDmOoR1eR48eAF4Eulx8MW99Ahax1OV935dS3IyrTsVMCH/fEHJMt
G+ACkDM27QjU8XoH8HJ10P5T6VcpMt18c4mi0eh3YWRoR+fAUKeDllXBTjOSxv3/RZlXz6vmdBqV
pd5YYXIGodk9yH4QnxXPyt8/acjuzrJj1uyhtLRnwRyg0bRORG4s0Sbwb2Mb9+cUOE280aBdmTSL
njc4KqA7qCEscAmDzPPJC1KD12yRuIiakHBBot34NCtLjXYRK9riX9jOLzZujiJcUFV2eJaNwP8i
16P+V6ki3emgTTPcXf9AlyQqtu+rWIv1Jpqg1hit7ErmJ62hkdbdxBSEwyHa1RG1I4r5NPk3us9r
AwR2wcg0mf273LYg5S0zr+zI1UgFRZHuK8CmuM9vfK2V00GGMAggCO1+JDwX8wgDAfsxDz6Tn91S
qhSl7mQyApsG72Uj2V2fyLUxwbMA+KbiFXbhBDm3qXpflv2zbiUqtc1wpoIF6sHDFn1jua+GgtYE
5mJe80s8n90lLVVpTZxGfHbj6nMuG9T4q43Zu+D3MxKeydBI6DvyH0suTh0CWrQbxLVayJfiSFFW
G/9UIsuOnS6IqkdK473i0ELu1Bu7a1Rk5lDWccNspBAt0nrOiPFC2BK/WfmqKJjO/BkL7Rs4Qm+P
FPS29DKu1dAFT3oDXlzqfgbYN3vRp6LY2BwrE00o7pD5n6q1vLFTK4dDUUj0l+v+TlTZkXIWAP42
ff/amRVPUPL47RyzJFh5seHTMUZK026lXYz9dihNjgIh/t1LVKVXC2fMguR3gdBsyM5yzYglOHGN
7vZmM9yaUyAcPdo0zFqZOaQ9CAZ1iu+03HotUXRTCrwTJcn9qD8ZaCrL8sYxcnlXAlCGdMd9jObX
BYXWr1A9gyIenaWOpjXuSIOjtpZ9UyUy+Xo7SRvZxkqqQ5TZOQhZamo4i5Wnl/TeIj9X3KKiRZcC
l7FvPe8X3uaPvC6cjr7g9Q+2gt5Uicji+xultlTsja1QNTwwG67k149q1JDY5wk9sGBv9ClZtAFY
XtHdVkw3Gm+TjRNgZX7fHACLy1tvm0CgS0OHSowOFIZqivdazOOzbTcGenmvwopT4cWB4THIsxap
cRNBA/AUIzq3adE1aNwkhnHQrDTc8klaue4UlBDRb8PJTdWXWVwMY5iSkh+eM1w5xUkRWfIoidjM
jzKNRuu2iHwwM8itZ5ODsFOABGRuGlsaG2sT+/pXqG+PMMXI1DKVY9zrurKAjz4aj+WkSM+ZqPvH
Ydz8kBdefRzls90WVy7ZkQbQ4G3AiXeTUQToXNooHj0mzYgrKUWvQ1FK8a4PrfhgKlN+4w9S/0AT
19t7k87jOWm2dOBWPjQFlZlnDHsNoNviSvb8ViunwBInocLsNH1cprONXbpyP9gaGlXzBp1lPRch
MtoTNQkBAiaZtkPfcT8JQP9Gd5Dlj2YfbsBILw86jaFo8Ox/c9+XKxenkXa0sAl34UGGsTOgJ/VB
DUaZ+fX6LZWhy9U7B6MLiBmDijfNYmihNXK0la10on6i+ZDzfP/RozPwZKSi/xbpvqfvNDFK31tQ
xsKx1S4qN2b3cumSTtGtAm4M0hkd+7crKWvCtJR0L8D1sdulgQmCq3wMfKy50qw9Xj/+VmMh40eq
LSAwLPOcsWo66OOx4RZp+L2VDF4RRqcfi7EzbzxAHBtDu1w4aFaQLSLATm35wsvFivuhNdJxdPO2
3YnuwW5/1tUfoXc04vfaxuCkgbyWgUcc9zBWtoubpFRT3WxyKz+DdRoPqK3/wY1pbRyqK+OZn+QA
qJG3hZGxCGKVvUTT2Q9cC+FNOs/O2Hg7o/lzyoQTdafr3+pyY7OtycYsRHTRXFzejRMSRWYH5A5u
YUQ9Vbox/S29ypXVD6af5cBHQiV+mVOAcSYnxi3hpFieK0viRq1lSIzPJnkgZCIXIs7ektSN3Gxl
YJoCpH92JmAWl7oLo5dZZWEksOyzGPh2Qm8JC97rk7dY6DBAZiSuhhGFgKBzcTyrlofzHEiEM1DM
/JT6Un7TwSI6e0peAUXst/LNxUz+jsfXmpN7tHMvTuG0b3oDm1FxAuOGC8pTHz3kOn2q4Cf0Ocev
vnZ1s7G5Fufk3yFNhANt3sMc/4vFGDRmBmi4xPC9pXGmlo7aUYAuNwwvFkv+7yioxHPZCYO0cP7z
V+WGofEKOdB5hBWh7COvi0a552aKNSm802tvgpXb2EfQHPWW4dDa+OY3pkxCxDW7fJXkmZYrYaWO
bmti/6OqXxDbPoEM9TeWytqnY/kDTjH/lo95O8JQDjKkMEPLpcWpzVXX4CZGyZT0rEDvn77Prorg
7rWd1YNT1v7NSqVLwxanbARCa5GoJbkG6rpDabeQ7mX9uQ/SXdvfFPmWpdLadBKChSKjbikvj35V
ZptYSp64AeYoMsUIJNUd1H3/xWy+DjNvzFfrhXNTadPJjM5FhKORIg2lk09ZCSZHQxQhHwqER5Oh
eKSYnB5krGg2soe1jW+yCOeauMGNOn/tV/FHgTJUpETmaVL/sooHn9ZhU/8Q1ufr58vabKKSQ60A
Ha9LuVB8bNBao6h/9oDB35Vx1rul1uinjrvwcD3UMtX8vQUhTlB3gSN06W1JdCFHMXWAwa7Mk2jM
5lffy1ABRnWfJnBpacUbd2WB6T1dS+vRF72115JwSx1tcW7zOzhndBU9G2PmRC25FDFlYboMin/u
2oTeajckcXJsTBMtousjvpzcN4GWErEVZP8AoSWEZWS0muUYeFnpFOqX61FWh2PO4j8aFyCMorcr
BR8R1VfQmHAr1KBvMyvvz0k1bikAXa7H+XD+J8rixRc3eUVVMqcQYT0W7SHzTPRQf/Eq2V8fzVoc
leqSbiOhdKkoY5qDFaZmYJ06PU/uAwjsewhlya7OGkpZfhT+i3ikzgZVI2T5Lmhr8WBArAkMG2mq
n/X4Ar1+bzUnH3za9XGtrQVeAxwbvD6wC52/4qv97Pd+XlhVAiDIM29UREz6WaFMbClfrU3f6zDz
z3gVJkTCJSoquXXrOHlR/RJsYy/t7E79yNNyy9BjNRgVTZPjyYDmuFh5AaISYLNHLARw4sqal1S+
VZvekfuf1+duUV35vWG52RAPk3Xyu+WRXwINrzxQ6W6n/6xVFCQglQBDB5H/l1cGO0X5Fzvqdbx5
3K8mMZjPobDAcU5BS9Oiax/35UZvbJ6aVxSriyEtpi6rdCg7Q6S4gZCDWyre4CdisM/lDpaIpDhW
YwJ31fwsMzfS8dWF+GoyFxvZHxKPlkGP75GVRn+agLp/qpL2KwKIvbHklzWq/wwSbT5tphpfpOXq
VKPyheCAq2uhTgWl7ZLq1h8KiC5ta/c/yroDgRcl6LSzfswYCEJbRe1jaNreRr12/beQZOLEaVKH
X+rQ5aJU1R5VqdOE1JKDA4tcnzAVy/qb0hL9j9hO0f0AXEknPkRH4ocaZh1IR97NG7OyNv8UmVSe
Q7PA39JXrtKiyE7hDQL7EjdVVdNx15/lSd3oBPx+fSxXGM8hoWoIdKIGv6wISFhOyEYzkY95fAIb
Z3VMaJIQ4Yui/qhqXvISh/i5AMPsHq1YLh9LpQg/w0eJPo42OLTRlrY28trYISP/7yMs1l6EVIjU
h0HuAiT08a03/MGR6bxfPy4uE2GLA/2fKIvUyS9UUCJtCnVKAdGo2U3kFKFv7dMcIuHUVsTtSh5s
mSQfRK1t+VWunlakbrx1NTLI5XvGlKSiaKbMdmW/LaIda6r8qitSFRwGMBJ3mkSyCutgqL+IsivN
m+uDX5liZdZh51H/O8dZfPZETaKhLQL7ZNjRrZf7wF2r2InAx1yPs5J1KGg20GXiPptVwd+ekYaV
tnEtx0js9/V+DP29KsqNEGtDmZXQZJqqpKcXVQpZHjkmWiqyipIEh8jwwBLpFvLRMCLjrZbgyoAg
e//z2RaHvoCTg/ZhIU6o7tz6oobJZmwMaPXQfxViMWdNHI0AHVrFreWvhufq5adp+CgP464Rn9/9
dRgMuAcZAXHKB/PUvrrBvDGrx3jEb0Kv9R8qwlAQQ8eNzGl1wsjnSZwMg6+0jCFlUwf8JnJVgzKI
g4ii8jiWJCAb23n96H4VaPFl2OtRlyk5D2jPEwfQRAjcQ8Q4dFUUHQ26IF+kHI0co9TDm2yQ0Gox
cnvjvl4frEEViToMhbnFp4Ow1HiWXMNoj9NvipU+94m+sXOXlpx/X5dkU/+NsTgdwSCpkaGh+2q0
Zd3uhdIX4a6p7Hj6KNlKLj8IBT9XBw5P8IiMrbcLKRY2H2Rt6vWnHoLq9HEy87G8gRgwfE7oBQMU
NsaqR/KuG+UP715iM4Dof7tz8VUaBcWqeChsV4y8hbMaETBr2Igx/z+WdxiV0P/NyOIkrxvUQuJe
Mk+q/BVWfxYpe8bpVE2x8VJb3ZmzeCpvDrx5l6W8NOhzJH678IynU3I7eD6GxpOaONIELhN6j3iu
qSVuBF15EHNRvYo6L7pXuxQJscxPK1WczMoPnSQcjmoe7nFmRNwrP7aRcjaK7NkOsM8qeNlN1QYM
bOWAfRN/sYNNMaJd2OSICpR27EaZl0SOCr3rtsI+5+X6clmfYQORl/+8Ft6ONbE9rc9Cb3BV64ts
P6fQDhX/K3axJ8kejtdjrW5WREIRelF1QXn2baxWKwR9vmh0EbTqXkBrU91uYrWYDtfjrM/f/+Is
3/e+FiJo1UzxOdFxI3awYgeJkwPf/trlVmRuLJf1Gfwn2uJmn1SCdcKI3Ba5Ml3hlPglR8h6oO5n
m/nGebc2tNfZo/p2CsdS6cM+r4KzDDvjnPbVcJT0oD6m3qaM/Nq46HeQWvPmR7xJexsKxaahtTS0
/stJR8DQtP9QMvVDWsMQLq3vte8Np+ufbS1Bex1wse3GPqXbPKMtezl3+vFbIX1KosfKQA9Mw1QG
/vb/L95im1VCgssKLBg9mbE4xmlZ3Iuy0XZqHwo3JZPZScWYHVIdo8XrkdfOT840Hi2A32ZBlrdT
q0p1BoGiESdb63eAhk/SdG8rj9Km28ZWoMXVlQI5poqpha5iPw4YMzfWV5F5DvWQjU2wHogmGWLK
AAKWB3WkqU2FGqjkQjIB9V/EShTuuhCGqxPCVhGHvs+7jb2wFXOxXsSY52Ync9OpaYdTX5b0h7iT
vV+Q9Z2Kq/b79Y+2ei1QlvzfGBfrJR/sBNH6yjjJSbwPqdoE8ONE+4xVwK7KfwyD8SjQwYhbz4mR
rbgefXXjvwo+T8arO6mX2rBL1aR3UcM1TrXWy8fR6DXUnEJj41uuhqJ0hCycbSjqcnWixdJ1CI1B
VNOzj6oX3bZtvfez5nB9RKufD5IUinCzqv4yT7VFPdZyZiVumH8GaJ5VH6fiSfg/r0dZGQzgTyCF
iHxBxllGEWg1RmKEpwbLB/2rmFq9GkYPVTNuWrer84n4Ji1CBYiHPaxDBLDsC4GqMpMRECXfc5Xe
MBxFrZ5ITeWXxB7iz1NNUXsHLdh81vSkQubX6uAnYpoh0WGDEPgQBBC7EfmA4k92JTAkE7WS7E30
3uTdlEewnoJQj1D67b2nvIpM20nRV0K5lBJ2hMwj7XZHgXhXHORWVsOTkQTT5HiNknwwIKVSVxE2
2Pwhqfxjpg4xCsyRHv5pSFGto9zTWMPO8EcUnYFcihrRg163UaWV7Q8g7tvOaeRsVA+Z7SvdbpAg
nyP9nNZw04FRtkd4ZfQJsV8ObxHCSNJ9UsZ95ZgQ7R78jBJSXQadawxNER2C1neLEW4ZFf9avbOz
rkl2RRjxIubvqqcAA4jgrNZRXxxzuNc18u+NXd77+aD4951ZW99K9EW+Z1HbPkpx2w470g4EqcMa
UzpHGyPp3Ne1nXEL03rb6UEYGkcvynQ0wqNB/6Mt49zfN0WT/yqTtH8JzKbBMBeNCOWUKaI4jzqa
AAdziJsH1U/Z4LBMvC/RQF7oZJoO+UIKy3Hcx1HDd8FAIGscLxxlRG+6RvwF6rh1+SLQ201rrCGv
lIN+n3XIit2UY4GaCMKliIA2PA5Q5J3U7DuUbkRbyogjDeFlKc0OUqPQk8lEn+8zH/7b3o4wRHXK
EuqZYwDa/KIk85wXEjPipGgtwFkf89HaldUg/5J7YzpC55RxUy/CP4FQKOUeNa4a8ediSJH6jmID
3LAZ2J+u77mLnf17H4CpBThE73gJwqSmpzQDGor4BWh4pZog7XwLgYTJPE6T8df1YBdpyu9gNnkK
jXjwi4v0q05xci2aMXK9wHe03nRCQNDIxTYeBYot/+rVkVlgh0hhgbgsYetexN6ph7Z1OzKSaqwd
MABoecCmVzZShPnyWp4ls0QbM2hwai1hV3ETQThT6LfQYfwAGfqlylr3/TM3G/fR+IPiQh7y9kqh
15b29OKoRBbDOSzN06BiGJDpD2NkQCCFAHI93sVRzJd6HW+Ru4ItxTi6TLxT3KYu3FE8d827Vp42
0gJtJQ7nsMKIKLLgQT//+aurUik71OmTNML2ckCTDNelnOSnNpDNYgVqBZomvhjiwpFGwIRgIwtN
25mmlJ5FqGjBSS0ri6JGWyi/+GKyCtkrDUZ9r7YtfXrZj2V1PiIlTLiHYHpuCiP+bMJW+guabmUc
s7gbJkctVD1zLMuDLK4UXVLcBzh9W/tixDoAzUvp61Bh9i13XYJ6hlWiJYO/OAALW2+jPRLd44d3
zT5tSECaIN4MY8ahXxgZ1MKCe5kl6XkqjOGuRfLSUdLId4cIhvy7QtEZx3lCqCDAYHfoF2QByy6b
JMkjyYXPJP2pSz3SY2ndoVOiWltF5ZV9Qix0X3GDgExxcb/XYWtrXKInWJFI/Xmmf2qTcUtccOWQ
oUMo6HIxoLmA93ZJqbTuRrVR4dhp5Q5rDUfxbuddUqA0ESgbRigr6xcU5NyDQP31soRbSzEkMKn0
Tr43X+9daLTjQZ8CBV9Lo7I2duViAn+vC+pF2OXhw3wJbGttI0AJsi1dE/0mJw6yh9Runq8viJXp
A/2IyaJKkUFhIb6dvmZI2BlCmVxUelXHLKXbqo2OyPbcqEFytjpr4yW5ckxrzCDSrpSGsdNYvK+q
uDQ61RxCV63vavMZzvsOkepK+1cLHRFZ6qyw2i6QZkGu94iIYJVOn8bVymOZSSfd2+yRrUwfmEou
AoXGBbt3cVBHw2T0QxRrrpBRRsSeQlbwEuxHxXyQ7JQeHRoaxa+QdY8qo90gf4gJKHrfZVbq7SHU
wxYl/dZWkcEbE50PIKGj6rR0eD7KGThux6+tSN1Yxcvn0t8Li01JWZZr7OKunIoAdTK5tDEhgFGA
ckYJU145qEhzylFlOKWef0u9aefn30d0vMhtN67Q1X00MwCBR4DQW5abJi/I60IuJ9dTELuf7XYi
WuJtsHHarX0dWvtz6gG9jNbL28UtTXqQekpHFq9kqFFkrgjrP3KESKvOx9s3Njc27NqweGTTSJJt
1t4SgdQUFcxsOErQQabnUSgvpQRrTpKNX9c37comsoDkUHJB+Zkn/WJcXqb4WV6k1in06qfG0+4x
HjkiCnCPWMVGJrI4g+YLYyZNIE88022h7rydQiGiuCnSTHHbCvF4H6sUs9sIsTKaNyEWlRDR8LAp
w9E8deV9136xUKXMwvuyiDdWw2ocisfctL+PoMVQkqEMEqMYFDdXklsZcYI6Hb5nI3x1td9oJS9C
zRuM5E3QgZnVkC9dMv3cbywzFaiqx/u8iG+mptqP019Kt5E6rAQixHzAmdx+F25Slu11U0c0N4m+
jegsql5+Ctvbrqk3Jm+xtOcRAXIltYa/ZamwaN6uA6JHkmF5s9xc+Rj74QGfD165khAbgRYL7u9A
aMVzoEKC1pd5PGpSKHV4wnIrJYofAIGK26o3o41raCOKvbAiR52zwDOlwUbSS7HwaT/IebaxrFdn
DL7fzJecUXPa2xlDxMRLrQZdSAsFJ8cOh19y3D2pibTRIl1bArSUaPYqpAlk8W/j4IERokkCZFuV
8lvfGx9EHPyh+rLTTOPzu86d398Gzj1UhXkpgNt8G2pKSY26URe09GpHHWH1oFlWQ85s2h/XI+nz
B3j1yPo7FMhfG8tFbtblegNiCXGgsU23CL12xNAhLD4lDU47O/RbrHSno8aa7PqsC351kd0eUOmO
vYOM/Fd6M0q6/NUyerOHLd8ampPYiMrfTdS7PACFWAjhsFHyFq1w4UicGJQzqlZekCh71IJ18WiG
1Gp2HWjK5hvKWFK4R50r0FGrsj3l2Kr90N/pSVHLZy3luwBASmjnC7r7TjIm31GvR9GlGgFl9pJ+
L+k90lbIQqRf1DTWviMBLtc7/Gmm/HB91laXApmcboEMBUax+D6+pMF0VuLYjZMvHe5Tvf3TqzPa
vN+ux1lb2tC2Zq8FQS68LClTQtab1szDs5/b9i6h/f+oNZR2o6q0jtdDrW1UMhUe27M7hbVENHD5
TLwijMDtO2MnVBlp5HBj1uy1pQYpEDMFipGXmDwVScFJaaKzqQy22PdKhWd9V3mpdiMGym077IVK
XuBd+kxNBbFtNYjFx+vD/D1li/X+G1H5n5RseSCpyMV4A6vrJLNkxkOKV5eCpCmQxz1YswpHiwC5
05NHRuN4AVU9bFXjMUNMb0qjnZX08bDrsVlBzpKqWbO//vPmK/jar1ucMRLPhDyweBA0VhTcWcpU
7ECU48zSZ1l+Vxhl86gkMjU3r91y9pgvlovQaFLIKhk2ULR5Lb4qGfglPhcYzyTnoLQwgUNIbvqE
L3T8I7WrbNhFUyE9xYbQt7KSlYXH42F+F2F8S5q8GLLiV7EHoo2SCEjwXdP7n5Ee2iLBrmykN0EW
dZcCNFlk+SRy9YS35Rdf+zFM/+LmRlwccS3KfToJ4+JQKFs79qJQw2VCNY9lnFJ8xr/WyzeWyOpQ
+D4WMDLKb8sDOx7CKpeiwjrlnHtZBUoN/bPe/3p9Ia5F4dThvUoSR/ltPgFfrQY9LOQ2HiUyX03v
dxz88c6P43GvQzV9XzI/30Da61CLjEeP69qIIQ2fe7s2bxFPNQPHauXmkAiz+PJvhgVoQ+G9emnj
KvPCmgV+03M9ltUvZLPlB8lD0q3AyHvjO63cEZoJO4qqO6oRF2DKfOx0o+pISzzla698k6v6kKrG
XoRbGg5rGwhFFExq4EYhTrGYP3Vok8qTIuQbtPiDZXUBWp0A0q9P3Oq5+TrK4vEQ50EaWBG+rUFz
zvvoWR6PmfLBqNOnPqhuogTdEgy99NZJDetz7/so6/55/SesLUlBNQOyEvDUi1w/xJMWSR7bRv97
Ql8MkyNwKUbxaRxUb+Phvvbt0JdhgeiUnankvV39+AvSVsmTwEVVBYEqlwXqWMOXtNio0ypr3242
hSKtnwvcy8r9EHZVngd6cm6xGf0g151EPV2E9iGM2r/kQpF3deeZh2KSwxvIzj0EADQJmqYY901m
TQ8S6pGOqqPhe32ut37X4rysE7IRVKWkk+FV8q2VcYphxbX1BFm7ciyq75A30CC54GWlCElacWRb
J6sQeYcCVu5/KuMSzFYMuvxrFqEOsNO8Ik4P7x8eyG2EO6kf8GJYbBk96MzQiobMDTz/TqM227TV
+0hSv0+11yEW+0VvceKaxW/PSR1axY1f45KWAapKdki4q/ZT5Vf61pGz9tUo+fPw5qqk3rS4gUKp
1UTYQFesegtbpd5tm/R9uKx5WMBg5quaOuZlX8uXEZNABhFBKUxKtCQ45+JnR//y+vdZSYPQpYKw
RwUYxYNltQ+SQ6wqo6q5rVHvJAxrY5rJsZ0dvAEwCq4RtGKvR1w5XDilOa9nQtvK5d0nJRBoKcDW
BCx6WDvoOH8g3br5F2FAeJHuAOe9ABRFPFb0ToDXMDnj9jxVvLvZNmiv0ux6eXeomYXOy44XCofL
POJXN7iQpdyLgqR0/eTZt8eHyvcxmn1n5W9eD2+iLPIEutrcs3U0uZn/VCcwtru/YKo7aM/vQuRN
/sWQaNwQFBkhXV0MyRrsAUtHW5xqUeQHDbs0RxmRQ5UyTdkItbICgUr8E2oxLpjG3ohQd3rujNS7
oW+VOrKRfEznx/gYpfUO5eZ6n1l98v4NRtUMAqBi0TeG+/j2swWireiEYQY3YkBUNt3JHpujlWr7
90/l6zCL40lVqNJWTT+dsIH7JE9xhcxxNjha1mxdJSt3KQPiMsXLESbWci/7oz2ojSBxwAB6Hwvp
CQVbEsr01NhbCKyV8+9NqMWtpeGuglJKESN/Xrr1JKFIFG/cHFujWRyxeVlmtpnhf+jxRB416k14
D2BhehOP0UaoldvxzWjm0b7awKGcSWXVyoHL9DmqNDhIY88eJc6I67avbZEMVkemyUAIkF6gZ7RY
eLXSSlUWqKBgy3CXTmjzd8nd1GdoiL5Xs2I+NCgA2KwHqo+grN6OzIzaRII+4Z00P3qxW3HMguJ2
rLRHqlHYtm/RytZHRnZMIxyu17I7kVR5Y2phD1+5f26NZwQ69kN+1PH+uL6nVpcfBmj/jbPYUzRa
gKKwBqE1STdeWp90u3h/rXPmKP83hLlY4e3g1WU2cjromMTsVNmXkJWvUTLWi63kbDlr82OC5yXh
YNKgc7QIZZvDZBphFJz1AmebQUpoUwVtc4t1VUjDatwS2VGWR+4y4GJrheC5hDqrLo5BNt0PHnxX
infyJB1av6j7XVV7+je5bsrJgdyDIHfYdOGNFWLy5hiZhzCuzCv/5EXcsE4xgJ9CklZuZoNkNQcc
lPewrcSg6BtP5eVnn383hdrfrRUaYEv6bJ9oHAo9rYEuAYQ8WqEjzPSP60trSTShVUlWQiecDjKE
RXLlt1vGVhpFH5HQOsdZR/choSTEC503cl+r537o/PuskrpvhTz099Q7zZ3HXP68/iPWBvp6Rcx/
/upAiiQpqye0jhFL5ySKaK2eSr9/bz3o93QaGJPy0KMatEQzWEOcma2P00CR6LITW2D5WiPYQsjM
qcLratcyyrz6X41FKWQBFU7xTr2l+R88LtqdX8r6k+pV4zvfUn+HQuuVw5WazcWnq3QRjKltuwj/
Rzd4Xsff0lJslYrXPo4lKDOQOSqzzOfbAZWhroqBCp47Ws2NZWf3jS1urn//tQ0KYVbwzAaWcVG/
DXtQiJMVwESxfP1Bw3QKmXRbEurNjJ7/a0TY+E61E4xyplLZUrRZ/WCvgi8O1z7kpTC1MJAmO3Sm
7scM7FP8jU+1dua9HuFil/me2k4hKg/nJhUA9ZIuPGGR9CNNPcwBcj3/FxuKAh7XEheidWGmHPR9
ASK3z9wef3Ssv85V2T9d/2bLJOL34iOPlGlVzNCWxYjaKrU8rDnsU18VpdMG6udQrr5I4fAhb6sT
sMGNhuzqZ/onnrG42nUzkOS8nNBkTQLMEmWnN//sINRcH9VqlFdH7uKqUPsOrAMADrdrus/hIL5i
iHWMx17+F3FsxEcQfpu5hMsHtSiAtwt5xjUgaG4i/oHOMgL0W2FW9i71FESG6I2gv7A88oKwkaSq
mgI3qNMvTTQ82V795fqMrazsNyEW550ZG3ovtxlIlNJK91rh06ZLEw/3w6Z/UbU0Pl6Pt/KFqEAg
92NzV6EVs8gmy2nicVGJ0U2j4AE7iwc/nz7ggPp+cTmuiFdxFsdCnUR50FlWRdvKDHZ9b/+Ihfqn
6KmSmdhP+YF29PzsxRq3sD0rG4tm8CzpYwJAoWXy9rzlQw5FoCb6yZ5uE4Fxhf45kE6jOPvNxhZe
XR0z1sWgEDnL276NpPSt0aRSFrtZaT2Y/eBERbLxtVZOdpSRKFUrdElUbQkWyzsDaWip7t0Q57K4
whuyws3rR4B2hhncGeAqrq8OgHX86MX9+ybi4rth+5Vg9TFEZzj3fXCsiwabOQy20K6sg/Zs6Lhe
HiTELgonoRc47UsUuOmD1lP10hVVLR+Hwu8e0mDCmCgKy/rnWDSISU2JXaaOSPj1WSDnPwJ42ntM
gRJp13liepH8oP6KnbVMPhl0oOMrLUaTL8do0dqZ4WBmZwlqOkZ9tRkHTtFk6Qul/BA/QiNrGqdS
QAKVNVq0TgFgvneAf5bGLvAE2M4GMx2BHZ4d1VhfKEQ3jeqrBIgd/1cLu4LjiOsDbpSVnKR4K5Z9
jjsjnsY7zNHyj0OlZWIH5jn/GhbGKCEDUGMaXaVSHqAJaeX+TksMeBNAxgL8y8v2h68oZenoUhsb
DyVYJbD9wtfvu54qPO6Utto6tl3E3r6uhVE/YSSFynFZFFi9J6XfKLdDBgp257VU8qIozYDripF+
SC2Z+lPkI0J5xG8EPgSi9WZ66ORO+6Ep/f+Rdl5LViPLGn4iRcibWy2r9jQ0MNwoGGBK3vunP59g
nz2r1YqlgH01zEwEuapUJivzN7W/y/Hxwxk01bR3dYBF3r7NcutTJc3mJkNQRR/m/3pyzNbAjhOH
rBecA2MQb6o6fKjbNPoSRBECZzqS5O0O34ngS2lglsDc+MByGQS6daSYsrWXgPXDYOQnQbSVLCS+
8SL9PoF+vidnpkMVlOYtjRZE4Uvb/BDyQg/xDFDsh6GU2peQ7qXhpqExhachM0tokLhYUJ6KbJwI
K6VDgBcjcpvXmo++tgUx82vWShp2rrwbw0OM4MRnAxfZYGdBRIlPw0wfm/JUu4WAXpa7kk8K+EiU
xQ0pbaEccbqQf+RSW380K5SJsI3JcVQECGyYLsImzjuzx4jjxo6NERnjHj+cc0dBJt4V2Ezzfqnr
2SpUQwqujHWRnIY6wkElT0Xy2Za76bExrPaLmjrFs64k0W1DaDAXevUjzqr6EchPjnGnrXRcWbTs
sHqWLYrrvIIhvzladOdgd/bUOvXQ7y0r0CMMn5PmVnVwFN5Jpjk9idHI/nIsDIwqeyhhdKZ6/TJx
nFu7wVeqhjIstKVjbSIxiAtnlWK2BYvwq6Rq2a2sTn4GCRRPH+gVti/2uRZr38zINsZdBr7qY1tM
WU8Tg977Ht9cSmuDXI6fsTIK5Wc/UCt5X9WG6SVO1lfnnhrkNwohNTZYfVv9U6spht5RgBvybY4R
WeRmUE/x48Vb7zvV7/w5TGScBuH0pDQtqfLFO0XyRY4lmo9FqnAKRTnbZuar+0TJlO+ozkwvCTRj
2x2tOEeRQ41sPGrjNLjThjr4G2Oi4EM/VFZyyAquAgzhSvUvDFM4bwr02Z+sLjfTZw1XQHyFskIx
D1Vr9+OuwBkKFIEjbGt//QBduV4pjVPin18UdKoWaVaNUHVJR2nwzOJbLZen3mlPSmAcrkdZSRqI
wq1DtxRpmiXMBXsi0QEVsc5q9jQi9GtqeHqJXdpvlPvX41CasQw6zm/4K7qk+Xz6LPKs4p3BydqM
rWv1hzr/dH08K5cO73Mq/BiLYDGyTOcijCUnIdk2Iuw5bi+hxkpzaDpLG/O29nUA6+C4Z/EPZMtf
39jQP/shc+zJGyQ5cesZhGSJs1QG766P5w2+mOyeM2YuDFBUp0m/CNQG3GZVPw1n23pIir8QPtkZ
D6dvVoEh9cBNZLbs3a2g89paXN3c58BigT/RXFgihdDczKK6S5IbR/i0ZTqDWqHTdPd07tVjNZq3
SaDUnwNHLc5KNRPyKrEp2LeyYl6lD4uB49WC6jOYwPMoKhyrH4ek2ZXNe0Pa0lpczYyogc3axUjd
L6vXeV8p7HZTO9tyfp/X1gPu6dzwlatGXzS7edbidCMXW1mkPGX/jbiouyEmYuO8XAUeItNP9hCB
V/mj94ZjwQyaP6S6XJ9NWGfmZBSTJ9T4wNV3bJ2tat5aeszRASQTFgx91nmLXNRX+h5bliyAQyTz
BJC/lOJ9Pz6V5nMU/Li+B9Y+EI4S8z7ghUuj63Ugxw5tS6Fo45GsSActVh70yn6hpPmAmn9yHEdE
YRPH2tKXW9niCqk/iCXAbLSvFwsw8SUHGKhvnjWwUkrnH5rE67nCrw9OWQkz22XQ0EX+z+LSfj06
bZgGfkURYLeMeqJbCgxJD3jUhfldPSqx+iBr3STfFLj7NdhgFVTMfBAD/rnjbaLi5ZG1FZSMOnNg
ohtKvZNLleQtRY1V3TgX1n7q3D1F85qT/A38aXBG0oERoeO+7TJ3DItsZ4dciE6I19rGtDgrm+TV
GTSfDxfLqywtuK2l75y7WJqcM56hmnMoHRwwW6sbdqXck521UxmB0rOKb75kIVbd5hPC32F+Y4eS
gjt4G/wDcwED99CS76JyitzUdqK9BMX9Rxtk2r4Mq+IUBGH80xs+2gl9qL6Yg4nOC6X+8HZCvPBs
4ha395UyJQUx7XbXwe99MdqwuUHI2j92XaQeJ/yc39mTIx4doL0/TFyqQStrrUeZKQThkMe3MlSJ
H0GCiaqtIrXX9OD9Qlguf6l5l58HhNzPiYilDIN6H3JAEoR/a2Ml7s1MI/msk/4GvwlNdqs4r7+N
pYPztqkI/PCyWZeHV5DXOHLY441jC2qDOG5rkujg3WbhLmm1T5Ey2ndOXTV7QM72DnNmskhDRe+v
kSpsd60WB+8qM/S7KZiqkx2YfrUP6KUf464a79Na6/nX0Tq1s7xIUUvycxU1A3ybIOYhJeed/Bmy
rbofqzDDOLPJ430a4ZS3q2qlwbLVGu78JLYew0SnpdZUSnaOdbO4qbvJPmbos4i9PpnxXSDbs8tP
1TyT/Cd3RR8r4GERp2nJMx/aBCQyV0Ff3ceDiPatk5E3+soXNNixaOiHd3qoZydKLu1BOJV479No
8AbRdTOOTvowmGF+ykF2+0g56tNhFBgvpo2VpW4CQIB6lmjyuxGmJHd6+DXwYxPhEey5taB33IKk
7GCVJghmqZoOmGJS9fVNsm9fTvdNr0pujzWzJ0WR9iBUP/hY+nDIw7FpXmq/Fc9SIv+YhN6Qc4dB
Gh+VHofrA66ruQVVG8+FvSbbcYgk7nBsktm1VfIPhpa1OM9y0IHRqfon2a+rRxVHgWdNhhftQpEI
71qjSO9jsyyp1uo/+zhGN2L57mf9ZxNT889WOkhf1U4CVh3USBhnpv2PHuJmc6+BcqMrWJofFSAt
8dE0I5KLJJZGsSsxEBzQne+zBwucf+/SEh/Pjtmle18ga302nTx5zBPLlnZlayRfjamVjwlOlveU
2+vpFFkUDN2g5LJwOWcDDV2oQX8wtRFOdj7E+T0tByPaVYBzt3h/ay0ngEeKbZrUPd5KimMoWA+a
E6IypDRtfSpsR3wPpzr+LE1Dmu/VstX8nahz6VOl8qw5VRovSp7YE7wMq4rCY2I3peNGiSx/j9Oe
9kGXim81zrk4X3NwfGR1JX9dP/zWzlna6LNEPpQkeuqvjz4ZHyG5BdDhISoSYJ5uTPXXrKvg/Pty
Bxz0erTVFPPyBlqkI7qRYthZZsa5E8+BHB1kddyN1QsO5y50/o69yIrcyz1OqF27cc6v3O0Xr5w3
bm/6MGG329atl6h3ckzhKy93ltG5Q/9sRkd93DJKWx3sv88qsJuv53ZoQ5mDt7M8U80T280pBx3T
HqfYRnTNjremQLy8q+5CHR9OR0msg7DG8sShMTxfn/e1r3z5Sxb5hVGXiVbH9NpUv4SSatfUHArf
GXa55OhbacbaPAPngiaIRAgg/0U5XQn1QIukNrppxpLeh6Cl7OJIiqNl4avY1KPL8L1ui9itMYPc
WmCrz4mL4PNVf3GVd0Oe6XIsmV7f+3zaSMiuXnG8g0BPipOG794+bPJiHydVdNeVCDgovpZsADFX
8wnQAQhVy9T5lzVWK7KsOJlMzUt0ilf7vAKUuYtlX842svuVvJgT599Ay+2kIn5Y6IHs1VXhjIfc
dqpbudVS6UmWO3S//cniudiEcvwHx8b8HMUSjPYxDevX06waeSEnui559MTV29HI05t2otBUK/g9
//7avQi1hHcIJY+1RgSQTotEHT9ovhoE99GQGn83uM9vUGTm3/3mNQpWkO4GVPE34I5K7eUx0CEd
mwMiLucgKm3/0c8xvXPzir5d5LbUy1tXRu4Fl8AGzVCkmfzB2IAMr66gefNAouJ1scSmBXJCpWRM
bW9+jhwMp5KfMUKUNyola8uH9z5NXhqGIJPn/3+xWUTkg8GwKzwjlZsJJ3sJK13duWmiH4kfHK5/
xhUrPQ6Ei2CL01BL4r4s4AB4USvinT00wJL7FCviUdP2cmB3p7G3Mre0ZTTsmiw5J+if6m1+sFMr
3Nig2toxgYuQrc+WI/obQYWEnDmNUy29Qbfla037L6EL3GkqhlcFf/aVSG9vsQouml0hsavcrimF
uLVEED1EfZL+nUaJ+jKQwdbHZGrjkhVhIY0hacLRdmMvOYarDTACXNmp0/edoddPIo97eY/GjfU1
LasaMpvenstRCYODWqXVB6VXzO4QC6X+plDzfVe1lr3xwRf3wFxmQcoSkTRK2QbVlsXR3HZ1axXd
KLxJrx+1PD4pcXjflsMG6nCxrt6EWRzCfoeii1I7oVcMn8z4m8FFIwFuA1RkxtP5+rpa7JRfsWDt
4rejwGpbDqnPHCh9EJ08o0gOSmW8z+LqeD3Eml4pagHcZhpa/c4bAD815J6JtRzP5n1c7dDLpZru
I+zi76DtWY0bUk5roJlUvua2XVX+CK0ef2sZsyraoZyjJ9qjlXqDjXyLVko22AIzliC61XmEbLWz
F9WsXzOCgvws82/CxVx8ZI1bqeFlJfA8ml04w8S+abo6OUkZKkm9hEzL9elZjaeDwptheDMG/vUp
0mhyB9oKfcvO8t2xflG0cJ/lT7q0VQVaJBa/BvZvoJ+opovjKimDyafXlHnoC+/F9IWd5Pq+A2By
PFO+PnfKFk9ldSFfRFwUTNASUyYtpBjTpk69S0Sen6Ik0V0lj/xjbNbaMR7s0vuf5vPnQXoxzGYc
hUC+lXrvIIxDNQyFG2gaHZ5hesJp3d+4X1c30MUYF8ulFS1264WNOphTTEiVTQhm7eygyP/XyVyc
CgE292ZCe9TTgnZviFvFwUFhUvZ5jvHux+tz+BNPeHGR/1ors/uRAqfWRCtlsShFXUxDBzS+soNg
b1LDkoDLu5EuP2AMt5N183bs+htFQrdcb98Znf/ZkcqjXtcPdqQhS9vswGvQT0V/rOxvgzI5+Hbq
xn550jrt6/Vfu/oJ+JmcybDn30j2h1Ud+dEo+eeq7TTgeDo65pHl/ME+/clQASyLhtOy+jcL8DqU
t8ZzFtzGkbqTMBwehoew+nR9NGuXDBoAyH9rEDveiNKSP/l+W8mZB/sUUod5mAu1YsvOZD0Kfzue
p9RMlwo4nRZ0dZGirxVp0YMuWzeaXL0P8i0LnbUzh5H8N8xi0dY0dOb3Q+vNyuy7XMTvRqqfAgFT
bQrPlp5/bCV7475ZO3UuYy7WbilRj+mTTHhG7Z/gO3mx5n8wuuQeO6xHCd7KH3wvcNoOUHnUL5a5
fFOoZVZoPdXPMD9qVYZ7VvBMr/z3KEw/dyTgFvQp8SWb6ySvd6SO+VEnyQEs96h9Lkx/B1Rh15bW
XqvTjQlcZPG/QpG/k+vgwvRGrUiH/SbMXJa8BgwIz07rc10JtcLR28iOIf40L6GhjfdmocSnbIii
jexydWkif4ABNqoLb0QQ0mQI9RxksYf82GcZ1RyXutaHovgThw1aj/8GWqTUEyAIPZzTuQGFM4G6
olWckBXduCBWl+NFlMX9Xk5yX1QCAZYi6lysM/ZTU/NU+BFYujsVL3+wGCk/O0iIYCS3BEJ1Ndyj
0pkyz+xie1+1jX0o/bI9DEZRbKz79XH9G2rxeI5adQxLpdbPkTDT7+CGYJSESmPDF4Ri2Lggsuh4
ZlwJWwLXaxkTUm4U3WZIm7rsMlHIHbO+g4uhO4m8o+P52Jf5CAK9+VJTO9k491eXI7w3Wpz0qt8Y
bfadqAw1gzITaeKbE/i5KxL9RtNKsTGhq4Ew2KUCSvcY04zXO9xG9kwp4dR5wZDvjZAOyve0+wN7
KbDcdMt0ExdW+CWvgwRN3Cmmgk94WEkvPqqoY5zdqqG/sYfXFsdFmJ8PyIskbDRjFSuBePD87ERb
0pWC+hiaXuQH+3ra4lz/TMmX2cpltMXZ2LSxQyFOs7wugoyPyKGRP4SO0/+NyxQacvY0mP6tWiU1
ONtcMyEoZHlOXamcYNQ3OJQFMvgxEC1Bq+/b1HSKQ4QMinPIwUY5nyk0h5goIArV3Xcw8PuX0gph
j2t9Kc2a6noU8lc6ve/O4Bps3lEfEPtUYMlEfalWdxTN6ULosADkO3lolGFvBEkVHiFVFA9aUspf
+yqQn0ggpVkxV1bCncKLp3XpOTkV1f/MzHZRhaao7JQ2uCC7pfcklyE6W5QD21NUSQF6sv3MccmD
UKIyG6VAqfSiSD/WaV78sPvGfEFTK9d2sNPF1mGwtiXBU8EOxWaclGJeDxff21YbYUk4MJyB1TrO
7ChenDrO8S9FlTxlndGrf7ArKbwj700yBjVhcfpIfWzISRTF8xmgRG7d2/1tb47NAxZ6ye/BqH/e
h5eDW9wTGf4oWaQPszp6XD8B2ApP+Rg0d5Ox+RxfOwNmIICp4oKCZc5iJefsW9GUJUTlXn/pm1x9
lkfLBgjoWyyp63fFWtp8OYWLWG0p2WPZVqXn+Oa30BmwFAvtrfNmyZX5z+T998DRFh+qyKcmVDAN
uzHwNnXbZkiPkxUF79PEcb7qCWBkC9lXD6pCTbMVYclgjKKP10e6NqvUN+jbU+9DA3Rx6FVy1Zi+
XUSeNorvqt6hfmz9Y8nDh+th1g49XDrwGmFJvm0GKaGi+UFFc1fPy0e79e+pQe4SEGiuz8tw0PuX
6/HWPqCtAx0hUSMvXF72U1AOZiUl1B9taXhWnDh4iFHD2chfVicPEgF6mRQ6uZheb+0x0ooiseB6
xCDcfD96FxWK51vBFrhHmb/C8hS3LwItVoqSqHEnAef0nEzVPzWmcYoVFQVuv6p5zBVGHqVuGGjh
bRCH/Q9LGcTk1p063HVZPZiHoIBo6k6qVtyZsSbdliiKQ8/M4ti8GUaZlg3qVxEwTKf6fP07/CyS
XfvlixqATLw0TClwKcE0nmF6O48aJaybeOYddjKSzIbT+md1ipOdT5HXRTnLvOtVgKQyrsZuNtTZ
xgW8ujZsi9VBl2Emhr/+al0wgNS28CGC3blTxvpGrsPn68Nee9uhp8LjUaFjxKH/OkRShtbQ6Wro
JXLz3smyQ5fYfzWSua/QcBjjr8LY8hJbu2UQYYObQ+Znq0tRH0lJe427NPLqVnPj4T5tkkNvenm+
1WjdCjTP7sV1hpEBhMcmSJHQxOkG4QFyMdW8Nypzo9S7Noeg9sj6oC1SWFisnB5HLL+0MBPz4+Q+
7lMv1SYVrebg0DfaKc41FEnVrYx2dXSzODE0JIs7fxF0Si0Mjhihh9jGPq3je5StboYJ0EPwByei
g0Ajd7TKfbasbY6lVNu5NnZegTd4abzLBd8NRHkp32UA9a+vx7Xjd2ZlQq2izkzj8PVH652pT7O8
sc8NfYZ/VEwA7jMBegaPgu486VNzG4yKdrwedHUuAVjNLiMmJ/FiLkGvA2jv2vQmV5z6hKAa4A+u
oNPgN8Nd1knpluzCakAAaLOmNU/0Jco0lNLKGLoJf91J2k3i5JvB3ta+K9L5+sDWjn2e/v8fx1qA
mkuJx3+vZtjchcrRaIoTPnEPuFxuhFnLD9C5g0kL9Zy0ZzmBYej7pVFyUEU1MuxuX5ef+ygThzik
myY1pCeNEcR7J7VNt0a3+T7XfOvT9bGu7EJV5mYzUR2ZdfsXJ1nclgYEzSq8Qf6nONSt2Xw0bFCK
JNv5vlPG8CiF/meIFvXG9l/5mASm6D+3umH8LFZPkcs+5nhydAPtLfQ6EtidIpLCi3hAHwLf+E35
hzkZQxSY45PFqr8lIOaNHDWpWqHx05XSvg87bKESpbrNB1V6CtF32ejDro3vIt6SgBj7olNQyhy8
Lm1v2zF+RJ3EnQCY2X/gQwWanMnkDUWFbPkJzbqxU7xyrbM8zheeZKVnYVr1gQTYOvz+agFHC9SU
q+itOg2Y4GD0qwHaf5HepQoYfEmdbkstOGZT9r4O4js5Kn9cj7k6kQCeOUMVBwnpRRKmlU1TYe+g
n23pKdcnd0KDxC6y0xT+Jofv1xIBJc9hbc5Uy8UpOrR9Pzm62Xgoln8NzfIJz867vM49zEPuhFGd
RineJ061ka+sHN7IBrMkabvxG5bHwDAmReWI1PeysNfv9LoRNyOezV6g6/meJMd6TEW9pTO0GhSN
QJRWuQ61ZcVFlCmOA1E2eh2OLpKNm32gPoRCueWQ4GWdhH/wFTGCgCJgclO8eYdIRVnU8VjkXjho
2JQ6n5qweFcG2V1p5BuX4XxkLVJSMLnIPnMxydRxF/lfkw0AeVpM4CigTvpObcNAeEKDEwfoNIna
d9fX5xKe8HPZcMVTlQNtRR9zsWz0SEtxeVSJUbfwHKp/9BY/DV/+MGSKq/bKt8w3HjQzf6GX/97y
x2+Jlh+v/4bVIYMYmY02UFha7hGK4+iBhpyjoGORaCl3E/k/Ikvu9TBrlwXEfgTkGessDPQ6zUhQ
gGYWWJ/QC4UnVVJ5KEYwWlSrjR1uvfVjM2YT8ONo2Ngjq3elxkU1O1PD57fnGbhIS+mYGrxx5ORG
Sy2FWmfqnAINczh3qrv2HE38DlcJIyNz6UIaOXyu2c9NNYZk3JiExVz/VJpCPUifBbrwLl4ur1Dp
fQGSHWGzaTyyqp8KX7zrC30DcLE49v4TBuEdNLq4tpbwytLXAH3bWe/5TXoI8/A2bMXnIY8/+o28
JZ61OiS4/7hBIhKJ7s7ryXWmZJDBNQdeGTV3qezvtUj/u0ai9PryWQtD+xl1QTqVyHUtN0qb+0Fn
qOmNJiyfoiB8aUFNVAtxTcjqRjlcD7c2g5fh5tV8sWQMX+mjzkE7sEJZ13fkfa+rrqaExyjcela8
AWzOSkI6r7KZBA46aFkEdAaU4JBblbyx07rsAAsimQ6TkYVgmiPBa7jqu7M04PziSiLOcPSCMWwc
gJCHHythhb9ZlPy5ei5/z2LsQ56mRmfqCU4iyC2IdPrWiKlFVbtOXHppG8/h1Q8LMRx2ElRemgWv
Z9ou466EdRvSbizuKE8e7CxMXcNqfvMF8GtYF4EWj9OhbpIg6yDoiUpzJ+OfThoPbXCKtPfXl86i
hPCfOLNvHO1hmfL56wEVUjLQEDHt8xDbu7gx0JdpN/b3agiYNKxQesxvXqISjW4J9xp6K0azC1Td
jZps46RaHNe/RmFxEc4tFQACi+PalOupVP0huEm1uj3jEoogy2Dp77rJogE9NqrbR0Hg6pjabtxH
q4P7qQw8+2vzwV7PHz063qkGz+zYDO5H4e9Ta9hoCq+uOcCHszSqhdzz4pZPSpq/o1JI55gKv6G4
mvbBtqeNGVwLQoER0QNQQOQUi3GIZiiMOpiJPbH/T+Q0T9lov8917eX3lxuvL5lZwfntDbuq8IfB
jzWl8EpVg6AtdacZY3w9xtppeBlDff1JIL/k0mBigJBKZX+G6Dz4hwCEWb5LdCeAPwbDeiMzWp29
X89oFEjfSLmrgsw2EIRUzeTDGGKrGMt3qT788/sjQwV01gtHkRdZqtcjmxJRImCZRl4BamQw2yPk
H+q0YtxyyVzbT5eBFlM4kx2GDMkhb4hl17I1F4Fc12knRAk6t8uHXWNWGwtwbSNdhlycrH5jjuzs
YfCkQUWSIDplWbfxEF/Unn+eEpch5p9wcU3aWT5llQYHrBPprleDBxvf5AqDy44qgNQfskkcQjhp
1z/a1sAWO2vItEyu/Uo628K6t6MJCWXt0/8WYt4RFwMTeZLZ6ZRMXmRX57zGLq6tDtdDbK2IxT3R
Qb3SGiuObiqhxN9ySF4nDbVgF+qU8cEw6++BKbIZiCP/wQF7+dEW9zuM76qpEXzwujA6YwvwLpSQ
Hrg+uNWk5jLI4ogN60nAWBtTDK61DkgK1BNzZn70Ekoh+Dyaskt1jPpbBKgpE05PD0KJ8PcaynS/
8VvmvXXxqFuu0iWC0zB7tS6cWjpHTnXXDPiWG+Ze74Z7RZR/tVWyj1In3uV0hGpnutHG/pOWOV+v
/4j1r+3oXF+IV1jLijVYLkECa4Y3RSj6dp9jCOL6fUZvxo5TB59j532m6Lnbda2/8b3ntfpm+PR8
afoq3BNvSp9FXI5Bl+oe7Dyvs7+0GTaRRry3+s/Xxziv2LeBMP2BgqLb2Oe+3jRJXNZT4Gv+OWpu
nOYhbb+1ym0e+zuji3bXQ61dD7wD/htqcfCgYyGrQRtS2GmL56Csd2Zm/FWr7cbUrX61n2VGXIxo
oSxOGhsn2cI2ReVJ2WNQni01n4mu7jg92SAJWntLmXV1WIDhuM+BsyCE/3oG0zGBpaYo021j/m2N
Hx0dRme9kZ+ufqWLGPNuuTjaeGJ0pRx2Opz87H01Scca99BdEY+PRlwJxCW7jexh9bi+CLhYFiGI
TcRFsKiUpujoO1hfq8rGd9qat8VycAYln7hMJTJT9WtnlXehJN1PlexdX3VrUzeXhXBoogVEte/1
1DVm19tq4UyeKd+E6llKxW3WPqPWu+Npt7HC12aNeplm0Nt18LNZzJpTGX4A1WjE1TXa5Wb/PIbD
xn5du71hHSG7oTsGEqmLEAjXj7lQnNTDXctV2vKmkuBSSY2bQRdQ7dvCfpwafeNmWDuNLoMuPhUA
q1LqQw5C2Y+fEf4AFubvIiPxlHDYmMK1VeHQ8ZSp2yM5ugS8FSaSTFYPfsGonSPMsReywCN2BRv1
pZUv5SBjg2UKhWakbJaHREPyX2Kk7SFA9pzE7dGakt/dQgSASQmfA6QQj4lFCEdo6mTWauPZRneu
8+y5qLTz9bX9ZrIWIebvdnEsWCFm1b3ZsN6MMTmrcY9xuazo5yRONy/kNwtvEWuR+gwy3Cq7iiOv
j7PCoIUlA3TKzNRIn0ODWojbRZrcn0INcN/HKKIkdMwicxzvBd3tp6BE9QpxKSd+yua6O+ajSFC6
OBLHd35bYDKl+gJ9bt8M29INZGMcNvozby0v6CegS083CNGauWj6erLyBKkfmpTc5mhJuAmaqTsy
jG++qvdH0wogu47VsBdFPpyDFuFKmNctfmOYjieRMuxg6XcPqtUEG79r5RvOKxCgPYUUAOqL60PD
Fgpp2yb3tFpxKwd92+yJ99PGDn5zCs5fb+67sehZksvXcxGDEZzswIf90pysRKEAd0yQK84miz/+
7uaag1FbtHHkxMJneUbFohKyM7FUlFRBgiCqkz2CAMXG4n+zhYkCNtyg6M+By1n4+nt2GaJ5+Bs7
np5FVr039K7VT6XSJD+ub7K1qVPpJUKQgiZlLfdxLsMaS0o/83BVxUbV7KD+iQlXVzk4JaNy8vPh
y/WIqyO7iLjY1nHaBT5qFmA8+7a9F5C86UJJW8K2K1HILNkRLIvZrXtxPkVqq1ad3EbIO8JUlI0P
qfC3AFU/P8Kr9JJNdxlkMRRwaqY5yLXuGaM2QuApFGm8yXhB1Ye8pkl+yEoIRK6TpV15O5ZRKrkI
ejjVrtHyTJt7Ob3pxlNeOvvRENNRqG02HWq5Kz6CMw+McygPsXmunVZ9aqjpPE9m0I9fW2Cy/aOa
mxoOZn2L1MjsdqfvWLeWtCuCosDCNRTi70wPgU5ozmAeJ7mxur2mtnLtllYnv5hmBSHotz8tkuZz
Ekx/GvHuxW4fTbMYkxoOtBEaxWe7FGW5hzYybVnerZ4qgMapN1KdBpL/enPEicgAaNn0xHhf7Hnh
NDs9qPFzzJ2tN/HKxaCwhv4bapGb1mKaxoR8yBOZfg4zqd1XMN12+CQVjy2aLuhp+3+3Y+d/EsL4
dH0614cJbx7YDeXvZSF6CumTV7FlnbvGeRDRAIfL8ZxIOv1BmH+vjuXpSQvKpwgYyV7bmWjejPvA
Mu9G+zcBNryNuKFw3gDHRsON9O71RxvkIalbOH0ejpSn0EKG5wdPM+ifW9ty5Uh7FWg+Gi7yhtSe
HY+iMcTMqguwdzAOeiPvNCC4TS3v0X/ZOKqX3bxfI4NIxsqHPfQGddIXna+kZYbMgJOq7mgo8VMX
hTNvEXHPMorFXShTEyplpzhVGWKJKGBlW+zT1cVCGRroi4Oo2rJvq8QwgMMeimZD9irCmMbpV8RV
Nm7aN7kyH5GHJ+kDqAlOlcXO68d0Bp3DOnByLFuCCGU4WS49K4AabtEE2Ai3NihwYHBEwM1w6y6e
N7pVYwnZF5gXqENyJyul/C6L7PeFU2yJt61GAkNnQNYDVrME8JS1OeNndKgocf85t6sbvzLuot7Z
SJvfVqHmCbR5UyAb5ahIOL9enB3yKgn4//jG9B0z3XWaE39p49R+7nE8OA0tImDMKP7ptK21EbSU
Pt4C9MGw0injLSWYtUtSnQ/qGTRBY2DxY2pa0xgfQKntO1MBw9AVhyI0a+/3z5fLKPbrIacydrRV
iaOBhWpPN+bntNOfG1FubMPVL3gxmMVaCaoAugf6hV6jw91DidQ+UP7RvXRQtx4/q7vg31D2Itmu
4gkM+uRb56xxyLW/G4Hj6tEXuIy/+16cVwu2MSxMk0bk8kKVlVyvQ4mLTh/LQ5lYO1w9MUraOjFX
1wG2fDikazo7e7Gr614A4lAqdFrGIX2Pxl0+7bq+5CHxByvhIs7iMhXoD1dtWZaer4H0bXlxgX+a
RnfM0bO8HmrtEuAU/O+QFreNQNoE145p8OL+qzJzbPqTgsWvMd1k8Vas1eVwEWtx4YjRpBpC2+km
TNvwRU0BdrhViErZTszNCNea/P6f68NbW+x05kE8/ZSrXYIPGkNKCltok2fLUnaYUKDZZzKYA6So
+/31UGsZ0GWoxfaNhjKvnIr0QAuNBNlow2sBefpF/qXW431n5DlgfvnkiPx3e6Is/svAiw1tFoUJ
5WQsvCLNHjQ1PdX9cNTi5nR9fKtTOdvxyChdvpVpmvoQXHiUOJ4kC+O2DhpUSevO3JlSucXHXVso
QMP/G2qxUKyuUzotjsKbeJqBDGNqmrd4NYbPyjR81Jxc3/h0a5vgMt489ItMCG0i0asgjbxufJB7
JBl74UrWg512bt5s1VBW51EHNcZzEmeMJVFB52nejnrjn6280ncRXIOTHiSxq7V5trEy5iW3fHfh
cPX/oZZSSCmMdzWuI8dLYx1L9KhU3K41YefEHFxRLpz3Y4hAPXJP0fEPFgsgQ4CGIHB5xb6eUVpI
cWYkiDCpY/zONPMDnPj3qTEcrodZHaBpgdaggId21mLpy2ib67ljq55sd+Fe5oXIIWIaR71JviUC
CFVfJZB0m2nrJlj9iNiHmTPwDluExYqBAdwXKYUs9HicR55zn8dUfnTyyvuD8V2EmTfKxcJ04kLA
6MzFTR1zXB6Cpojrgy7G6pMc4sVwzJxBs1CTyaN3VT5EX69Hn7fZcvmA7gEijj4h3afF3dAVktJa
mVR4k9HcFr79V5VsySWszSNZPLcpJbkVJYsuKeR+zFM6C+rHoG5QlMy9tho31sl6mBnBqKgUY5ef
K/G7Xo1CKfEy/0tpli60RjfZ9IVZXY0XX+v/SPuy5jh1/O1PRBWI/RaaXm237Ti24xsqmwUSAiGE
BHz69+lzc5xOv+6a85+rqWQmarT+lmc5CxMpNRFbmrbZzWLjT7+X8T0u5c66h4nA6n3qrxTYLt6S
H4Y7e3B8NadA8AEBEbb2WHrpTcDhGm94XVhfPny+FS5/GjSTQNOEB+s5LrEMqZhKMiVbEfWv8OdA
i9unGcfODGtdJIn5xt3gCkTh0qJhyaCsfNqEwDL9ufm9wbMgWsE0xnfGjY2RNI3+VJhUfPv82y7P
47/jnB2yiIAsVzmgoc9j8JN73a6PyI7H/Z2DJ+c/hFsfv+lsi/TQNYlaeBvs3aVGebdOWXA3TjTJ
2pSPjwKmpbkzzNc6Uv9ct+cn+eOwZ1tlQYvUIyfR9GUi5psXaL2zIxr5grcehAs66tzPrjeMmVfR
kUDFGP45UCIj7LbtaXCgKK7E0MSP2HvIPTNnYEiOCxQKY2fDylr+ZA2f09chivowi1hc7iPa+z//
92WCWCo6UCfW0V/UkTJuI9I6NN5S02+xMe54CHpFDeXd5Fo8cGnnIWaE0FaIeiA6un/uPEK43xje
1XsGGcxNw9Nyw+EfWkAN51rd7OJQaHkDX41Q4C/zgXqqZr+D9c5WL6XYiEHqDW+kLaAOGl2Jci4M
hbcYfY8Y2DxU5s+uc0jNUWHr0uycMj1oTXap6W5Nbbefr9OFYAoiPrjQAT8EOvb81YAtRAiP+1Du
wOaBZt2LB3xWOe9Roc2T5trFfnrgzzb2ieAMcXxMHd7is5UCUkUvkIYGMGThczb1TX0YTVMWhFGR
jV444zERNK9oFKNeL65JVF2YUvBiAENElJOitXz6+w/vM+QLHH/pCGzhQpoZ+xxrMHTbYf35jF64
oJDTQroCsRw+9bzHQWhZ+olNxh2MJO80PQw8Lk4Id9qI/PORLpXo4tg/IRJPxdy/hnLLKRpaiLxu
eeQg8p3A9avBtnPn5xZVjyjTGhKaUKupnxYNFf8MHrQpUHCNZG7x+U+5MLVoU+FiAuPIxdKe1Q48
bkjcVwptzGDc0xQCDyZZo820+b8Nc7aBdDWjGxjUAEgGtrAxvaVTe8d4cOWtvvY1Zxk9LBWgYCuE
u7NBE29lO/52wFgBhTu5loZeHimC+iBO+d+hTm3EsgDqS3eEp3iheXfvsBI0wxYayZ9P3YWzB40B
sHuwK8EkPK9xRtC3h05Rv+xgpZMUTE3hXRQaD5WeZal/zgnghEU88G7M/ED1twvpyytd0wsBKqQ2
IWmEpins088L/1A2ceXEIf4DmcGfKoTeGvSArhy+C5HPH2OcfsOHIx7JRqFGPwHNP9ZLoWjZvk9N
5X9frBnbTPga9kNCJ9VPlvL41+czfOngAywe4tyDKfpXllHVpdCWQTW3cgTZzCUNnsDqTVDC6NzV
wJP/EI2Dc4K6NRRk0Y0+v00n0LC1s4CTxhrZbVzsmW0A+F3RdY13JbO5+Gkfhjo7EA3peWcneNbZ
+WsdS3hDTrAjWFaTpldO+KVNkqIrdEL1A3N5Xrz1UCuGD1jnbV1aV2QF3ZgwWLltD6+5z1frwsOH
eft3oLMgq4GsR0xsbHejps0DTBa8TRtM9olOvrtbKp5miMLqK193aR5RUgNoD8QENNnPHvXKQm1h
HHu667EVYYzcQmC/caddHXktmIv+NemhC7MJFjb2IyI+HLtzyouvpensAo9SuIBFC/Cggz/my8Lg
2vb5bF74sD8GOptNOVq+QGSn24kFehE+9OUD8KGHm3q+1mo4vSRnMcQpL4zBo8cb+1dc1MdKiMXv
GmAvqjX3gVCBMeoeVqI50/EbHOTvIMQPsVBxA/Dy/2rPi24fVs4FEAXiq+jRnq7zD9dL0A6hZP7C
wZCc1w4shYA6ufaBl54EaB8QAKoiAMbOeS3GAS4xjAFmIZDXemzxMGQwL0Lg7JrosavmKWcefEkg
d8KK3kYeipX4MxfmfJvE9s/LzJq97MyygwHJtabHpf308bedLbPG26TgY8JAUCBr13kD4f3KTXPx
6+MTuiY5TfX5IxHKCdkrAwUcUqg3xlUq42G/hxPX8+cb9to4py/9sJLd2HeubCEsrLBJamfaStJu
U8ASPh/m0rnA4cN3oHcJibbTLfRhGBI25TSnEuIq0MafxbZFOoZctblGhvqnNH5+LAgwcSfgc4DK
ydlAFBaAdogDu+0dRUHe9Re5arQHioVnhxyP33JLjWq+A4BRrdhJ8bwNIII9jUsLX8FOzPvQSSQt
WgegFXQISSGB8vguNXfuP5+SS3sIuGXQi0/QW0jW/TklqE65rl2GapeCn8nS4d6P09V/GQI33qnz
iZN6dkxjSshs4RW4r8tQbrTTqHtR6+DKZX7a7J9N+dlhAJ/Qr21snG0by74wVWyKVlloRrubJemg
LgsljIIOSLI//7pLkRwBKRzatydi1Xn7eE5HN4CIKCQpxFs4v3I0VE36Y+q/aBIXY8tyeS1JvJRo
AIWL0jAYQv90ev9cMye00ans0u488suOtAiG70n8Cou+VeBNcJs8+vxFVdekrk979nyCkddAFwvS
Aid2wZ+jQmsdKmqQNt32zRdL4rz5qZa8cbuiBJ7r8zm9tJY+cGnwDUGX/C+xoMHMc+izCCbR/s/G
uTVUw5VyG0x7n9t14j1+PtqlywembVDighwd5LjO9mfiNMJyGU+72F9WXJmND4SF0cOV/PDiSUNU
nYQno96/1XuMnrrRIpwZ+zKjNLnVnntFe+7S/QbUMqovaB8kqL78uUSxCDo0meZoS8t7odeyXbYq
TvLZXLmuL67Ph3HIn+NA7V72IYyBtsnE30unPjgUTSbVvTasPkBF8QBL1O1/WCR4/YBDEvxj9PHn
kH06dP5oQf5svXjTuSwfSbNO+mslpYuLhLmDLOGJNHtelABkxtcOAXCwhIgBmsaJ9r6jo6WvYVwu
7rkP45xW8sNLJCyDj0UFMxHbkmwq1aEEGz/2piuzduly+nC7n9fu0ZsWWncLhDI8rY9MohTQ+o54
UbgfD4C9QF/Wn6ocLt1z1rrE/pct/+/j4p59JYe6CgMHKoFBr52KppfdeojZNeb2xfvw41eevbZN
aJyhFWm47br0KCp25MrZz31uQuhhN2oNUTIYqSVWZAj3rzw7F4/ch088HZUPC8mWWdMJD9+2g+vZ
0kggoglAmm3GkujKPXVtMc8uYHgN1GxYON8l2DNxSb/CMPVLE/J1qiwoIPELHuCHnpkrl8rFrZr8
+3yfLWLTx8mQNBpWsrCUZkw9LV56P3Hopn9+wv8/y/jvQGfLCHqOtLYq5y326deIox/Z1dFWcvno
AFJRh+ZnoE0+ONA9q9U1gsa1rzxbRwMbXl23QFyjKXhEwxCNVx+PwLUK06X7BW82dhzgbagznb01
Tc3nwNGIUtBM2JVVexeM17Djl3YkutbgUaG8g8zs7BEI5BxGC7f1PvUcNRRgKr/OEBrJh3L6MpO5
YVfCu4vjxSddKpQ+kSmdjafhVmd6QjFzCLmgWA1do5UXH/z4Sip2cRzAJ6JT0AOs3tnUgZBQW6Kq
HjJ7YmVG50YT/+vgw+uNwt/q8714Wu3zWAddVfRLUPVI/iIPgtlNhzIABLEh493c9V+5lXvjqCJc
4keV1tBYHZ2fn495aQfiq079Be+E3zirRuiQpb3gKt4pVnZ+hhrywPPIhSB3BnLI/yz1gdw5RHsa
VU7w7v4CWaI3002mmfi+jrty1QsU3yeoAKNezZwb20zXGiiXVg/4fyjwoh/5t2QTVIZTnUqn3p1s
3BuI37RmKTpoXqTVNaL0pXsSWQZBu/VUyT1/9EYt+mAMoCM4twTu89w+e3NzaLtkxQ0UxVi3gdsx
ip9X9syl9TtVCdC6Qdj6F5JaThWIMK3SO0jAvdA5eA278iZ1nPfPt8mliQSNAj5SSNqQbpxtkzLA
zRsrYHD9Dhcin37KtHsyWt1IoZ8+H+pSxP9xqNNl9vFtQ1hQq4SPIDK3p7YlNJLCjFaPLXRRYGNQ
fD7atQ87O99wypxLdPmgrzXdTfphUoeJ2nwi/X9Zpw8TePodH76qiQbhUkbg8ULYcAeSgchZQPpN
1I//qzvfqUD1cQLPXjRQTkVdBslJpH1Zlo1JoKezDmfROrmJWhUDPEqGbFhgOrfioebk+fMpvbQl
U1wmyE/Df4RX//xUoHkFI4lwtrOA1pOYC1arjYF40OfDXNonH4c5m1HtlTXk9BGYdPpH2RxE+S77
X1P0UpLd/22gs/kMGyjhauFBN8wB9Sy6l7hLkoHmY7fDe3vlqy7GI1ALR+sAKGrEl2fxVlJpNYR2
8XZ9Csv5NshasAPp8jC6BBSzYNvZtugARJjm188/89KyfRj4vH3X4gGXnSOinWbqW+RD/xQdWZ2z
Oa7+w5uKsgWAMP4JFnDOl6iUaMRCUfmBZFYGZeR8iZMVKE15/z/6rCAnxVH4MNLZXVI3AGOH8Ona
xR1k2NsnaoBkTTOejlkSPnw+f6d/6/z1xgWJexiEM4j1nd0kNXRAiYk5KAMKPD1dzs8wF7jSPrt4
W30Y42zPJ8JvujTVzq71T71VKdICEvPHoUt9aCxZek1a4uKe+DDe2daXSs5Bv6RgBHoq6+icObLO
nO6afM+lzwJqEiAl9LBj1C//vDGwHAzexPAOmNSEJk/fCJj7OhK2HFA5q0e5osJ0V0qQlz4N3XJU
SlP856+HE5pfdAkVcMYNTL9JXB7kMGdeeC0XPqHZL2wMEBFcAgIZZG/OtzvpWMBhSQNJPKPlzTyk
MajFTr0GDl2sQ+EDnFM2C8Ym0Yp2S72bax7uwAn9jm9/MaccfUrZ98A2j04947QEwl3pxqxPtkkZ
1/Odl8x3DAzzAlxZgRZ13aGipOtDCOfFnFfge8C08wZc5/feF7IIlvKBLiXbJCoY82bSPiTg06pI
bCnfmC2f43B5h8fqV1Te0Cr1qzfVwOewGVsMN0BMkOowKbBWuyakkOTHmm2DyqRvaKrOP+Ih3qsp
RPGsgeGuhqojfN3FnLmTeYTqfLdqCYIwZdMe/1it4BMZw4LRh5F4snR3kPB9YLNr88FbXnRLyIZ6
0c503bOBMmdGO8fbTV1QAruhutsuomkuk2TOTO+pfGjxykjX28Jt/CmGn/t9jQAQll7Q7I8H/4Va
j8HMkY/F6ITbiY1fG7hkZIPon2sO3++w8nhGoYCEf67+kRgabmAvCV183RyVkzwtqnuECnZVwIUK
JFldb6A2DNXoysF7GsTH0YPZcMlg0R6gApBNSXJnWAnz7fClhknfSrOEHTQRCW4fWF+U3fgy6uHb
3HsTpMi9MRuiWR5beIiD5ei0+95Xa8coOHKf+L5DyPka9iTJRnIzbxAujzlv52YF6bIegg9jnFWB
CDK/C+Bg6Oq+0JE352auitawk4idtXkdwhttrs0ToZO8c7R3G7i2vCVTxeC0bh8chJKidOFl7LRv
Ne+irJuDbo0UyObamOAEY/kRu3Ax96FEupOA8a6Q/M05CtJdkcaLybnPqtyOgVyByhhlBAC9LdSg
H2J/dLLJmdxVVJtlH7VLnc2zL/KuG1Xemxlm9Na6hTGqXQHLFSLv6aPfWkIWkEkWruEiHua8geE6
kV4FAF4nfnJx8nAL2qNv53AlE7XhqjuSQd8vvH3jUgSrKNURbNRhHskH+wPU+7cAyVRGoupBlJGz
9ZrxCx2gotRE3j10DCqIgfqbbrHBXVt2cy5HbQ7YLDyn/hTvSQS5PBmTfh9DNG2wEJdZYLGX+azB
YSmFzUKnehaBbHMBc/msD8rv4QjjUXhKPAqoN9548MXGjuUwYNdNHRclpJ2y2ER0BaerYYXLz7mJ
Y3qMYYwLr3e7bqHRL+fy0Hr+s1MRdmyXyOZtkjobIDnmrJQ9ak614/2wDU3v67iH50vT7SNHveuq
KTf1mEw5ldWyMiXETmPJxXZMkvdoUjKree3nLRyFvca5KVOokRqIhO9Y3C/rKhlE0QyRXtlu/Ekd
mM+EkF3IJspu1RA7kNSaf3VCBivVwsowaHGXDOlUr5eqfQAN5keXijbvOZzvyrL6JZPpdikbH82K
Fvy6tO5yPXlfogEgMEUcJDCqXfuz9t9Hj99xaLLkxAK5RFo82AAwZkbNsKRSBmauqDbkTjPKA2Pu
8ECC2d95/gA65ImGzLzZhQcNxB1N6uVkkT/wTsJ2vPGOTLPbauzmo9eO7X1M3SPEPfcD7UTBYBp+
B9zK8yy8By9QcHYAeAP66MHQ0M0SQrY5NT6WepAKiiSEFCXsx7Iu0E7OFXkvS9XAAFz26qaveN7D
XHltejbnFAjLdSXEvJI86TLQ8V49f2Q56br+hQ7YwpiCLnOgsID9Ev32E34cpkF8rVmUZo4u3/Fb
pjyAstmq0treUO34Kw//xZR+tA2bRWasKtusFm2fpTEsmm2jqgLAPgSrngacqKw96CUsg8gD5Mp3
bolmyrxYvkLZhhVRSB8MQE4reKG8iJZ9i3gfzJAcdKcVPOmxr1wk0Kp39qZVcy6giZF5DPm6RUCS
RT5ba9+iCpMMzSGgNs1GBzdOb/m4gX5QuR6rsVqZuTwu0/zE4VNYgOTTruCCJ3FVNV+HyF82VSLB
JaW2OlaxmlfCBy1QjHq8c53oh8EAmYCLMBRT6g0eEpHPhN9aBRwDYabekLbzNnMwk40cJ/9+RBp0
mndyC3sJVYCW72Uz/nAPz91bh7W/Ufh45t7CcuomyzGsjFnT0lWFG1pVtLGd1xZFmkzhqK9BVtOZ
MGrXj17zwAjMvl3lOzhI3oMb8C+zWO6HPv4dSm+7eLibYIDprWo/Nrm2Ceerkz38Y9nSqZjTJc1R
QatyYWW0iuHPw6CykQMVVa3GlLziLnFRz8UxlaDefqmipNukPZHZzOkDIJWPwxKWN11TQSRVwKxA
Lj7eoFTr5ShGF6yUli1PsGMa51yPeHJJo/HaKlRaDKrTKLd8q6ELtm6a0awjxwk3kHW6i2FCCvhQ
fGeWyM2RW9FVzSvUgDxIMEkZuvddxHExRhZKvh3izKUOvvkmeuvqxBTAlcmMGx1mPQSkC9v0r7o1
0c6bkMKn05TkkxkfbIKza4PZy6H88NiVzrEisFVOIEZyTCPq5ieZ2cRfcF7NBIEXh95Q0Odyl6IA
AFmWnLiyWvlTSFcAUg0r2Gn+ZsQMuevQWx60/q+xsqe/gwhaPCTeLU+TOQfirsoh8n7jTJ4pjIUp
TA0f0BUca343jeoyQd35APT0caD6JU6Ht1IsYlM6RuYpA653mCCf3g9Q+XDHk3IzOmA4wM3vQYEC
1Pbt16iTywPIr07mkRZ0VuJXeVsKdixHd8mgrd8UwpVA9qFusqFKVasTfQO0ykWuuzSWK3hF3+A2
K7OgjG44CkyZWwV8HVYMBl6eXU7PYn0DxJzcQA28grNTqB5wnNN8HIS+ByhLrlg91zkQL4h/uvIt
1Z7d29Bh4Gyz72U7/IgSyjfGdk4xdzMEZmE9XqRAP+RcuiyTwAFkUG1U+xjiePkwSYnt0oUPvG/Z
WikX94esf3jAOed4nlzce1BlCGaYJHcgGcBID8VKkJe2bdM99oHSeZcGr05lx6xzQziPW/hfQUc4
g5b5e4v0NY+lvm0hfLuKZVrnods/uGQ8Lr14TmCQl5t2UngsQcKODeP3sezqorICGykt9S2gjUsR
Ju53KYcAVVn76NKyyQFpt3ljKou3P6UPlWLpE7ywv8WKu08DlUe/7X4NtruBaqd8UPj7exnBythR
S7dOKkvWXE3OOtH9vWZeuOI40VbiDhi4HdAvq3du09XbjmCKSgJsSun6Jg+JJ4HOYfO3lkRdZkmy
HUayQRbNobZv1RovcJIvre0RMjvyVlLzWta+t7Kexs7sSpvLkPUAoJRxRnzLCuL3Pj508LM6jmRm
KPDYvA3Sh9bxyFaWHsyX+74QjuseShr9coPxLi3tN/xmunEktutQV1U+zpC7HNB9W83Eeyit/eWT
5mtqwc8LqGueJ9mYrCmD92Hq8AVTGK4q30MPCan4gQ9gP1oBETaqJtDuJ0u+AN9rMxMAON0pL8pT
jeVVruVZE+o2DyZoDlasPwhXH/q4eeIOZPhdCHXkxpninZhhskcc9RKl86YbRljT1tM9fOtwwYyT
ys1QFtoVt9HIgGWqkLYhGKnUD+7MSz4yEr9I6pRZAggC3IgckSelF2zGqTWrRKMH5bC+LPoOYLDG
T8ZCjWS4ITDfLgIQRfq29PJl7uNH1o76BqBQ4F/jakTyML+pBW9IYtybAR5mm0n3e0HlQ1zTA2w3
jtXg0GxQROea8Tav027Yh5X7MrHYbAXqyw90Fva5n6AsyW24D2lZv08iQYCfJGxapX7PMxUF1T4a
S7Ie4Fa0ZHQMxa7qnTuIR9DM7wfsIwm33lJ47g7pn3xCXqizMLZsT0laryfPb7LE6b8NzPuqUjsX
3gJW5axllEOBfMqEak0RE1p9myKtEZP3pJg0rAVPhMJdmxhRLCoALVkjFNdwZvk+ynJYD6nH+yIh
St6hazt+VUEZ7DqnSdbK9YG8GsdpQfAs/HtIaAIxy/RzOeO9AWckRvAJjwn4V1WehZ5+k8Dfki8w
BC4tcjHfX16GpovCnITW+54s0fg9NuoRmcZUjNo+i3rychd2BkDqg9a+iL2Au5ArZZDVjouseKpt
Xlo2ZhWIiZkKF414VN947tTng14MsFrkOE39K2dztQqa8W1AdTULJTZizTmE9qikuR/N9b3HgmFv
tMZvlghYYIadoKZscepaCmfEGJtoHhG7cq9Sud9MK52GbxCRrHErhl9V2N7IlqnMAb9u3wJ9k3WD
fPcitXOtTnDMl1tBpHrWy/xUmo5mowpulQMMZD/p720q3khrbuOO3UCO5AEMzglyOUlYQAXH++ma
EvXYzk/rZ9tbgDM7NVVY7DhAplLR4L1qE/sdPtqw4QqVmW5gqMbnvYnAeFm5s8RVQFUf/5hIykjW
dCCxfncDZeHhAAi5LjRr2SkiwSPOUZJ9gSaKnfYOQcKRTQ1xbvgy8MKfB7otrYhv2iaABs/S/tY8
BAQPIEQcdNjLJMkW64JAfBhwA5i6ykC6+YXe2HPnLL/aeviFetmqq1SL1B/ZbitRLBrGYdgopD05
ncelaBCB5jHeVixnH+eC0mOTOGLrmgFpnI6P9eBEeI6SL26L+B7H4RvzsZsiovk3ulSnx6N98HiZ
FsgjxgINSYVDEz30Pqs3jtEPykd6xiWwmZw4m8TEXxzCD83AOVIiZygqDj4SoEb5SNFrjdLFfwBK
G8r240nZ0q8aGL73P1htnGKxpCv8NulXcPU6KhH3J+W+GpkR/mgQA7mzFbRWpzoyGTCvYNotFeT1
OBxyhsHZsS6AWOFU0/WUMJM7DnuYqvjOBdE2d0bHZgOFBiAAef661eFbvOANRhRRP2vvFBoND3jK
jq2HSPjU41lFEzMFmFQ4/fWXxoUSUjQj9hpas7VJcj9GtLoTfnQ/2+qgBDErYOsozNv8MlewJgKj
mN6aQDm48pu0oHShBxCpTBYsxBalr9/6GcInMGUIDxV0MY8DwqeNbKxYDa7CL8MG2dK6v2m7scyX
posRNA1p3hL6axhxu3WNQYmgVq++K8ShJOXKG1zscwS56aIerEJ64o0lKgvzOG+WLkHO1Pdsw4Gl
zWcnrrLSDYeCkH5XEyTrY+j9lh4sa5ba2TmJewfrQjDfrPPUdXLMiIiHn6o/6bkioSzmiiQ5IqZ6
nWDjZGna03UzqafJc0RGXPSOKDG4Zdr5vvUBlIjcJinitv4WLAYVCD5PhRWOv9YqPArfeWt9Ljdk
Tje1afZpzL/AFuVpMGqvRMCyIOgfO3jBbOGgURahjqoM/2e3gP+6yZOQjr9LUh/hPvcKDTSJoJr6
3xFo6aJWqZs5LReZv4zjtuxneyORRWx9po89a3ag1nr30AxGl8EXa8qHKVPQsoNabvuoCehDE9cP
o5yHe2M9bw23ufgQV3EHTb5gjJ/B54ObBid6KwezbFOLKkyDKvlj8I9EF12+hind9xJbbVD4kLZ0
XkRfVWtZL0s2yvSe+M6TcqK2CEs46ojF7tlJiFzS+kBFelc109F2CUcVsm4AEl3mVRfhIpk9Tdal
LJfV0qCGQSs/WJG66oq6nJoe6W17L8cRGQRemiVzIP5xWNxYZ2ZafnmceFtm6SPcimhGJhNlLEWx
uZr8DdRmAFdARSpjPQGAoe4dlEqD5jH1O4aKVKOzWSJDj2fab1AvSV6Mi/4ug+LlBhEUXAFmaR5g
6CC+BL6FKfLEQFmoUCYDLu4L0Uh0Qpn8pFEvwez3p7xN+1vI+sFwt6UGGSPCEySb5GZoLV5Dh9SF
DqooD4ZOrgcSPhvXYInG8i7Bg5kHXEG57OSUEaOrDk2kaedTAmdcndxWM3lajHxlsfXuhgSRa9ei
rBrhyBX1ye829SGjNsr6rk265naGPeJt07A3IoZhrcoR0mdxQ3ArgRcEfJOz6kFSynAS75Wt37UT
3wamDzKUJW5ngkgJ6qlQmBjDHpWHsSog3LqjKcTrA125qOKgPIAmwuMwyyBfOuNncPNt76KosZuZ
ysel7J/DtlwKSFVwGMb7MI20j9w1Ystc42Y+lfU2hZTExk14e+d0ngeF+jZCJcneuijfFVKS97n1
2CaAWiQyIuwSUCfvUzBWi8gAT4e3536MEVO2sXdMYjSbAsZQhCH6gCMavtjJpBlper4hvnp3u+hL
wga2Kx0oBFTewLPAVnsEqwb/bg2xNKxsBX+PvInJo/WZWDGkQpUH6TnoJ5hvI7izG+3GIqsUqsLE
wz5LCQepdoKfmXbhamhH96uBnnZuVe1mEJVR2UnLIA+bwa7nkfMC7HcUr03/Iybm2JVI3sv24FXd
Fs/RF6duFYrIHeqVESoWba/Ws6+flmSI78Kx7/Yogw73qKY5Rc1tlaeAFaJcOh3UlEwb3zEgXcLC
OcNNPOb1LG46y1nmEg6pPSdKDx2F51Ngu/50r7drF8lZ7vfML5KJfQ2HuN38U3cevPQptcjxZ93z
X6zzypP+nr2lZHqPQNPb9lBcWwQSA0e0O6hkojw64BVPQfhUQTu/x07gFVGNUooYJrUatGiKlkFy
zKnYV80CU4x8aooKuOZ7nCr3FpCOQxrgf8X0cl9y/ssJZ4pScfKoeGXWQz+BouHD0iXyg2aNRPMO
DeobI/ofI8BPMiIcmaE6JoF6HqIKgaDyuzxNRVn4tDqCh/dkYuOt6DxVq7Lp16CrPbQDBL2RA4kV
0Xh0wvb3qJspQ/nG4Pb2oXyuurjoKw8dkTme4cM62jdTp/pmQgcKFZIEiqVk8X2kv0gK125MKvw+
KXe8wzs0EvEeSAIe+6BvJ0822yqcCweV3B2doiSbq+VoRv4Dkfymm3DIEj/Iq9RHsg/uCi6w+quL
ciPkmqL60MRIsmPuoBqslX9gIDBvEFQjqEDkurUuvLaCRNC70BGvY9osaxGL3x6UVouk718WHwAS
xZs3QA5ZZvl8L0P7gApqjBIgqiEKpkaigc/8QkI8qqG7sBXMmaunSJBdULm30yJendpZ9svg5UiC
ELP45fKGzlJQNNZubBqk687VO/xO+gT/RlS26iou4OJg0CxVL02IzMFrWXsAXm47O854Dw7MdPDC
0dx5PbntF8kQjsceYOFCb9VocJpE5zNclPWN4w8PNKhfusA7mBHC16NA/sZ4iEh86dPCaPZMmKYr
muB2H2f5MKF2liGtK6YhfJsn8F/mwf8WQVhddjg40rH3Xa8wGYlefsbjNICxDF5r7kALcxON4z35
f6Sd2W7cuLaGn0iAZlG3NatsJ46duJPcCBk1z7Oe/nxyNrptlVCCc4DdG2gEnVUUyUVyrX+o7YT+
R/UzyCYEplbHFHqgTFCrpJ8Gpv67SQphTpKWh6yu7vrIo+jfq+FHX4w+r8uMypIeCfOgieypnnap
TScMJQA8dL0ye6fo3hFwNy+fQLsPUuVJibxPQWp/FrXnbzwjL06YAEORq74IN9gmCSZq6D4EWw37
ZcmPccmL7Q9jIVOel7lpN5ri7tIo+C370QlVvSf0WM5FGQRYVmTlXvLJWbZI4pMlNzE3UuWuQMg+
szR3E+SWt9Xj8SGAitQNIqeskN83VZFtSjX7Gob1o6r1A/0pbqpjZHm3amHdM/78LERmbeKkFHwY
Kzz3rYr7WlD/1GRYi4UnZ+eutwCehc17XOi/4HbJ1wuKz5Uo3T2YwmIfGeYHK6luK9l4RzeI96rV
W1jOd+ZtaLY/QtmkjBiHPs4DrXnwQjl/UK0eZIiff0mk6HNYttVZlOpjYIPuLM3wE2oVvwu4/DDw
+2POW2Ibam6zRUt/5Bqq8ddq33jVPvpcZXgyvsd9+dA3rb2Xujrc+IXPIcIpTh32qTOUh8zr6m01
BN+SzKbkHkc3Kn0UM7APCIZVew2KO493fyuV/S9XAqjlpfK3oCuPklnlx77Q/6KJ/7LzPAMl6J5e
h2Np+yD/PeVkprl1h4pEePDasDr1frBmITjrdD/73k0EcYiUz0aXs+56CGShaXIjQlM03aELY/fp
ph7FGnBlQly+wD9chJlhE6LWbF3d4hUfaDmXD6/IN4bwgQ0AW9vqXfrdmHoTtamZqKKRhDZl4flb
T5HHh+tAjMXxgiTA0giKMfVVfugLqFVTmqkWoCfkhLrYK2XkuLJJqVzbXw8za+v/GS/SmKqB3YMq
5oC/cmpYNkMgHB3NiQe3VqtmM+atdq+nBQ+p0iwocqvdsIZ7mgst/gnMC5X/YUh14UgFoGW05VJH
6dqwK28nozP0RacGQ1+qabSPfSYQ7VM7w6Y/BiXkm1pTI9n4cS2+o3SQvw2oPf0abCJNtPxwFeOc
mEFEQuG1XiElNKAFzXPTGD9LmfgY9+PbtGUu4syg0hJdaKXp88FRXDk9tF73sw6ohvIkW2NjLKyf
CcCJyryqAmKbr58UDAYVrtY6ZYnL4yvahUJsOOhWNsxyGDYmrtMTFGoGqQQgy21TzVqntcwfQU4z
gbrKFi+wlXQzwyX9b7lMQtvQpJGJmG2HOO4o8UksFyT8tgPv6T5Ud3+xFRDZRqMEI3e0mF/vOC+z
m6rta/NkUrMe4ntLfZ/LNCODve3+uh5qBhX6M5oXoebLwLSbZKxr04F8cY+iKW0LXWnJL6j69qZS
rIxsKdzEeUd9FiEb+HavRwa1VzMpX/LoMD6jn7SNM6j2ySle3UZLs8QmgsVrgPEHQPY6UON5qL6F
SGlRek14wevpfhB+uzKcpZyFDg1/v6zDcJuDCzPT12EUtrrjCeyjyoOc0D+070tcOsPi2/WZWok1
xxM2funRsPGjc6oP+b6HfLnnlR0iv5lZ25YK3UargbZcD7qwqdQXAzRm81WMbpSPCBE7zeDumnCC
mshbqCTH62EWvWRfxlFfTxfSWZAPjCLh9RTq6X1S6io4ALp5NIzrAqIY1/Hmd9NUD21kFvpeCaIa
qbRIav9JoyKvbqnPmmuawktryEJ1Br0vW8YedLaGei/Iqa1D/ba1gMea1kVStMHIk9fM9eGvBZpt
QpCOqVIA2HNCu90ZQeo0Rvw3IaASmSCIVUCBs7FkKPMJKhmqAxbt3LpUHFV/JTEurRVwmpaOsDSo
zYus1VkiAIMTOmZPv2D8YIZ0vMxf1z/VHM/7nLBgfk/pA0D0heMoKkE01YwsOrs8ko91B8MzHIW5
EUUI9CBqDNo9Emu0lWRgvrxYR+B/H1Z+xHSWzO9mL3/EbMJC1K2BDRn+uYiN+J8mq8fPqdsq3dY2
0+img64XndLOG9/LpjV8tbFj/Yo5u/8J9J79K1GNX7UXxWt7dSFBaCpAZ5Re4dZccJjDtoFpPKaj
Qx1hg00N9fmP/UhrWJd31hq6eenW9DLaPB2pbmY1Fb1M7inNbZh9SLX3tvgp4m91We7Qw9ygabA1
smOXvlE+9Pnm8mKc85wErNodSrvyz4Oci4PuSfIdjlbhrgB88RfpD20rDBiQXwJPOzvrp6ZplCk9
bn2lf68MA+/M5LNRFI/X19O0XC6W039hrBl9P40q2zPDCsl+Te/3lPeKb42vuLdyb37KAFXcmrES
3VEh1Z3/X+BZeq9jVW8i6iZO2Gg3tH6+NqRSOeh2adM++oX6JUzrw/WQi1nixVhnmX4IgFPmwDfO
ShuW73Dj7DcFNmUn37X8lVALG0Ll+Lds6O5Uiy5INl6VYcxUNk5Rx3fdYJ50s71Pq/GnkZqf0H1Y
yX9LdxuA6jaIFW4dGOW9PsMUxePWBrz7VFf0AjY4L3ufEh1r+VDyjPucB8UbVYL/5MIXEWdpyK9R
HpTVXHZst9+NvXD3CKNVW6PXlNtsUFZS79L4BE8THSdrC1LibLGIxEwxNW3iU1W75beia9QvhluE
6i3u6AiLBo1L4fP6YlnK9hrHlc1VDgoOqh+vv+nYGlRJ+JJOWir4HCp2MQbbWA2q/BBaKQMWHc4t
Y1aVv/EuGurtoFtJcTK8um6213/L0iH9cvizhWvRFgssUfvnPkzbj0iGK+PGqHojWRnzwgbRZGDQ
4J5gSV749gG00nRw5IUTeg90KzdJo+2MbC3Kwt54FWWa7BeP+p52thWCEXAGHFBxZQp2dQmoiJL1
J0WKKfCPNO6vf8C1kLO5JK2FWR4jeFVR8MLbSv2qx+KurVr0LPuDcJOV5Lb4ISEQQvvReVPP3xoC
Khgd4bAAZRRsRdPtlL445vmn66NaWBZoL9tIJ6nAT3F3f/0hhUjl1IpRqq+EpGOBWfxDw37lfFiM
AWoWQUksIfB9fh2DqkglR/YAwSdF6Eb1yuEQJ1Ql/2IkL6LMskkT5y6K+33leFlvHcshNZ2gNLTd
X0ShCGBSERDYJ2qvxwK2z+9ckfdOGLa3jW2i2KXv/38hps/5Ym2PgBKbAuFqyuZesFdzFjdvxHhl
IIvL68VApj9/ESWUB81t+9RzKnDqLTVdxlMCZLg+lqUo3HI5xJAShQk1u4E0QLBLLVd7J3KNQy4Z
HyrfPqTwL66HmT7J7AaCgP6/YeY66abgJavFcGXsrrE3Rts+QiJY0WJ/ph3Ng6i4fKPDhQIrlbbX
XyzKzdbU81J3pAw3UmDbXZyYmx4RcTDZkWn/9kdfBsfX6FK2a3zk4PdqWtc/qgqJZa4kGUJPqeam
gFCHOM52ftgmP3jygLYJx4JqTCtSUJ+9nWvSUfIG5Vtelma2C8Oi/Nnado73RqmV/ifTZRuVoa8j
9qB7wHJTHwbKxkhR2N14bSZ7R83o9GBHo432QRocYi8T9AV6HZzZJkn1OnnfAJrJj4bs5eYGYJMa
PmgV2mk7U7i1dxi72PwMls56bAszC2/cugAQUACN9tc+68LUsS40HNnQVFnQvxOhAM4pnNaHJxdW
rkH/NHc/XV8gS+uQTIofE7K2yEzN5g40v06vGvBSKdJbDR/kyujf+fIb5XX+3O1fhJnlIB+xVb/y
A83B0yHb2BV8D7Ne08xfG8tsT8HAbAe1bruTxJ0f9uLQqI+jZjYfUyX7ff2zLe2rF59Nnd3sy94z
LTqCmqPVwy033J2Ur/nHqguvB8qq/07N/F6mBZY0tIkcoVnJ3kM5SqWraSsQKw5WNqhfBnyYbKeX
MyCXvlkqKdhcnV2uZEl/X6olmHfDDSWxL4Y2DR/pKBcTsMfK/F2WAclrOQmiYwfyrt+0HLTj+7gy
rLOB2ZALED3Pmy19d9DTitLC3tAyKfpAR0r81ACtSJBs3bZayYrPSs0XqYRboY7eE43k+cPMQwNK
Kw09PVtBpbyXsB55L/vJl6yPHmQJ0lisJtv9yQ9q+V09wCYraM/v0hoC3fX5nZb95e/AN3D6JTQu
ZttCb8wyGSkDnttCxPsMgfBt2qgyMFivvEHDQxxBIqSn60GX1i+3YlSKmXSkOmZBE0pFWoyvwzlr
+2bfAYXe8dNAtFmxu9KNWLjz04z5L9RsPxZ5oKo1jU8nSa0n+KPmtsuhEMR+9VMZ+m7lay5GI5FR
P7J4bc91m9Iy6RsVWSgn1R/0+Ac3IUdTPsurKnOLcaZCCbaPGJCYszubO9B2VdPKO8ciLXZ6mj9k
cjr8o0eVulcrKDdvmi9zymqyTU0G5rRNNXEWLqQ7EmcFN/oJs7OzjcLbKWH8TQ7frH8zRcImwEDp
ERELUA+vT1i1i6KSTmt4Rq+2/8gJhyy4345Hrqjq2xbh86AUW1ZVE4U3PBynRfri+tOPETStFAiZ
7sr3kj4+oRh2cMGAXf92s+T2HEad5GJsJFxouM7XuuwiF6TGKBuSvbwIHOetXcDlkjfCe3IVf389
3Gxr/S8cD1xqvmBd56PiApxZilRRMsibQ6gGj6U0bNU6WDmzZwvwf2GemyAm/zKnMEdgQJosotw9
gsgaMZ0qU1iH8W3S/bo+nsVAXLKRqcVQkcX3epZwUPUSA2U8xzB/SGawK5ObNvsNr/hwPc7snHse
EGYBdN1oosoXsoK2bw9JO0ToNrbhrsy0fZ4OKwLiSyEMjb97ah4ZeO+9Hoqwaw8SIjom3Oz3sVV+
HoX64/oolr4WjHITFSKLl/f8JPWLCG4BSveOCqMJlgWch40I9NChvKhDMAq1lcww/eYXx8fzZ8Ng
AQlxPHQmjZHXY9KbHsB4mBlOjeWqa3K7or0thL8B/PHFFv7Ksbm0mVhv4FNtbWp4z8K5yhCpZqMF
5woa96lL8t9xHgClaQMdZc0m3YJO77awvtY0k5fGiTUjEt6CZtmFjPeotPC1MUVw9LyGffXkNyeF
Ym2rnIy1huY0hvknxVUWQx3wGTr///qT2mlvxVWPk5WBftvRi/ruRrfCSbI81ug+G/mH0a/yvQ/1
4Amwi/+2A/N5RlHZ5XkjODUvRC+zPhBZbRe+Y1bNlhnYGACI4/YhT9OVyVxKVYI8xVmJ2tSF4CX4
Xkluiyh2euWdQOIM/ddNOqyZhS7tOvw7acqaDEmfX3BsEMFlMeTi1CnmVzlLToD9/mJj8zdzDBtU
ay+AH9OJn2PEOiAAnYUbicbmzpNWZZbFVFiYLwye0CRDBKUQjpgtjKo2OpGITDiZIVV3OX4E2i7v
lFxzcOFLPvV+Azuu1tQ6BD+HCfKmAKn72OZF+SA6G8xurqmNOJcwJjTENCz7wJ3ZGG+1unDfl2Yv
4PUoUnPOQXtDPMM/TgIDaN1PkF7dK5ofRWMln9whp65Pfc/9DI6gl52h7trw1hV12f6WQymqAM/X
VrkFOud/kVzTdDdpNnjeKQLOHmyLstGABOkZfvED0LQtXJPuiy2V5qdyuhNDEDG9bgdiethHWZVC
VoCDZm9qkabfbPy6Kbqp7ePkR30OI9UHCxxIljcx2OotNIcHKfLCd5jpmaABGu0paZThnsGgHMIT
+2gUNbQDvy2zap8EhfyPC2oQuHWSmeqWCim0zKLK2rvQo0+6bTFKvQsDremPqKSXwUEv6kF8EDKE
vE2PVF9yY0RpYuyz1JBR2tfb/IdUmeq7ppIiDNm16UeJLIO81A2VMZnjFreSpcUrK3Ah7+OwwVV6
MmsBfzM7WqQgHvUBkSxctMF7DztdfzT0m7hdU3Rf2LK8VnDvwV4Aq5a5WZtZd5UKNDlz2iDJN542
3IPoPBRGebx+ji3GwZmC7Qow4cI6tmkzv4jrDi2WEZrtKJKd3NhAguto5fxayA4oAiFzRyMeW525
6G6rckwj+SDYQnrV7E30IcgQcEXE20fEhQwpOJ1KK5iY2QxFqdWqjd7ap1aTttidi07h6bkmH7mw
DiYHIr4ZMulToNdnh0Z3I4o1r3GQzdkNBQIBZWuiwFgE2Ijo3sqdaek0xhhZxWCJfy58mC2Y5AXG
jomDsPymK+6HJrl1IW7ox6Er7nJrWDkwFkY3HfxomdHN5J/Z6S+insKoh2RapY7eyU5df++hWn6K
ayMH1+e2K+ObvtYs4YI14FOyDpGUnj97ZKMwjU5qfSemSL71/frQxPZtH8NWzLxj7vkru3hp1fP4
Yf5U9IXRQn89e9lkQ4TvEim15WWX1TdZN9DISIo1jcCFiUOKzYBUjuQiu3hWwu6BRydlI+JzYKc8
6lSN7mITaP+EE65CyCXyeq7ST+/KNSePy8hcLHSE5JDu5pr7XGF98egCCKmrHrnDkS132zaQ8Af1
Rnelu5rqg4wwr6SvOWjOoTncaIhJpcVi901ZcrYpchD1sW9JqVOF+bt8jI4gmQ9pIABG+z8QYDwa
WnNj2dkmhU8qzPxOyJ3z1nyGP5gmZNYsTjCgiV/PLMa/PSLEg+wUrRVsO7MeAE83wWcBI3J/PdRl
RiMUd3FFFnznixJEIhosAFF3PbXCzbElhb0rCq9dyZuXW5EoFscNIwIgNl9BPHEAMLkay7QGY7qh
Hx7vCipxu4QS2q4ykjWHv8u9CCqYi6Kts2gBxc0m0esBRgZjNjqdq9z0HRzNGr7p0Ck7SY4/UiCU
Vko5l5uRgMwVWUzlGT1fNVrQ1GqNCNa5jbDPEaNUI+hjKDclR9PKlC2OjZOOcodN/WP+ZvcRQIXh
niJc2H+thmwDDxUu+4+IZ5QSDm9OaoyL0gAdDAu48PxDNqlUm9hBaI7exhKJWmsPhg1JOzEM7SsP
rOQGbO8agnZpUb4MOqWFF9u+yrkxldBuHSOggwmFEIz9P9fX/VJmmVBVz03MqTD2OkSNTgVOJDh3
qrCt++BJjHdtmu61EDJbW24HBBuuB1xaIJTgBE0nHSW2+Z6Gm9x1pdzbJ6QM3C7byPIIFan+i7WB
PZalWYZNop4DNFU7rbTcF+E5lfR2Rz04/zL2oYvmCta4dtWqO+T/fl0fmTYV9V8ffNwgONRVQxMa
yIVZusLoQ0YVADhfLcL0s41qRwrRaQz8XVFXuYuif5KHO90LwnrXm7X/XW0MV+yatCigRMZRwSGZ
GQ+FNNTfQZSCc1SVEDfKGhnhrWonaoFOWef3SKu54efCLIx3AkLA10Brm0+F2zTIlLRQImDSjDCG
Gil3gcBWvddwzbCgF/uyx5T2sW5/vj70i4VqKMwlTzkO/SmBTpP+YqHSAJA71Q1cp6sLn0MpqxCr
QynZ3L4xDu5urFZKTRbikCAiZnH6CIpXWURnAzr3wyh15k2pg1C9HmVxiVLatyzg6zrmWa+j+BVK
HYHm9Y7bqFvLt3dDDBOXV9D1MNNfc7FcAClMpys1/fkaHSOkZBo1Ss6SO4z3yMr2DzLNl2Ezhryz
0HQqO28TkqNRUYAfnW8srYKS+//6ERdwPtlHviMuxCnq6qeyGj8grgQyW3sos+JjXUZ7M5YefbX5
fT3sUu6mWIIxk4LfxUV9ErEppbK8JDj3CHntS64aNygvVRgalM1ulPNx11SWcroedOn0pZpMlRK4
1qWBUA/1U7cCcGHywNPVj/aRHMG1zZFBWZnahRVEoQETCrgCk8fTLKvCzYrtuJF8Z6z6b2mgoz7o
P4CvX1moF19x8o5GnFKjxsa9dH7YxqnPJc4F+WkgZVqm9hm+4E2uKEiyhE7UKSu7fDGc4P2q0z3h
CjMbVYv8mTR2qXnSEtf/KGONW25wLzDf9aI0Pw6dBThLK2plZYkuhMWTZHIP4epNMWoethla0+WO
fzZKhFaotI2PRaoNt1oPz0NDqvAzejL9mg75xWJh4lSeuBSNKCqSa14nAe7FNfrLgeLgH/agVOom
h4NljpLT5Y/Xl+XFYuFuO5E96HRQIWWMryMh9SQHap/g+1IM0dHwoh+JT7/IDcrwrcuSSIj88/ac
wMJ4Ab2OVGY1osgaDfDO0t3jqBkycgeWKm3MLO1XFsvlkUAd1KRDREV9sjuaJVHJDsJUSnMgtPRB
OSu3lWyt1FwXPhx4xImRh9YPLILZFBVG48rWULknaM6bApcoYY/bSl0RuJ1jEbmm0JoEfMURJyvA
ymbz4yd9EDc6GJkq1E9W0EBBjf/BmwXR0sDBdfTJQ0MElYltqK5ZcF6OEFk1Y6op4znBSpxNGLwP
K9TzPnM6VBJyO9l48kQS0FZ22OVcEeZPV5QeIk2W1+uib4RMu0jznBptgUJTNtG4lqqWRkKyogUB
MRG+82yustHw9aHpXAo59lM16lRX6N8PyltrAbRx4BByptDnoJc3G4kWVJGhtSbycoP2vqfVhvSX
sk2HcoVFNwcisCi4XsIDA/cwiS3PA7mmXxYBEEBQYH5t722JbbC37EAGCFG1SuB0JmJzm2Eqfm/M
xu4+6CEmnCcL2jBT2ZeKd9CCuE13dZvXawWtiwnlnmRy3USV2ULfaJ6p3Th1G2RCQofKCN42WYCT
Wh9sr+ethSAUsKBjTKD8S2qJrmd1Y7qq5NSV231r6QFDpxbSsIb7v4hDaUc1bM46Os4GN4bXqzMo
LdtDxsJ1TK3ODxElh32de+HHN46GKBzUbDeKLJR5ZlstHKLG5dxr2F6+iwKLbN/kttqsPCO1pcHo
1I+49NGxv/AmkbxWQx0zH26ehm1/sDbuBy3Y4OG087fZVto+HI/H2/3my2b/Ln5nD5svyn4rb7rN
75tm8/P6gJWFLQl6BW6mhds07mmzvYKqYlGFNfLxesALhJa0rv3MghESCZnGcw+xkcrhXgxDvu2R
+dmWTSfKO6NE0uMYmFS+jnHcV49uEQTQzPX4SzMgY727/itnx/AzMIwD+E9yArKhvp78ONKlprfH
2ikKlOu03OR6AYoUArtdoTDWVtpKup/dyi8Czr5KjLxe7TVQP/DkdXdeH8sbVWSHMGiKbZj4d6zv
934nO75wV9bGbD7+REZt8RkxclkcyoYc6m8QY/fltvEWaQdvBw8ZhWUzqtcsOwWf7cXb40+s5+6h
jcgjb9XXn3V6XYaljbdzlYX5Q6RoNaZUSW4cxxZl9LqxJUCPQj5rWdI612d0MbQ1tUnZZYo27x3k
vc1TEZik41W34fiYGspe0PQJ5WPoFZsU98zr8RY/q2VQGwYcY1MReD3UxrezSSoM7znNH7YW3YPd
kATWtk91dyUjLg/tv1DTn794BkehVsuVZQi4UcL7rXGufpTsQf9UNF3Qo7OtNdVJSTvzkwJna40z
sTxOHlXUViZQ4HxKY8wPdTn2z3rSxAcl0tD9Lj3r4Kf22gN5lsT+rB4Olv+Fer4xvRinapfY3yEt
6ujC3dbCvs/KZAUpM83KxQJ9EWKW9GXPU6vEoqJgDQX4mHGQd3YWpegAmfahCltvzxHcnq4vlXnN
+3lg9M0w5zHwlb6oXuoZan7GANpVFm65L2XdO7UUwrdyghw5GH+Bxo7R4vos9Vvane5+6Dpjm+uj
70h5qv7FN9C5+QmgIhMxZDajbhmiUmuM0smIwMfcyWaQS1s58ztr78Grjw6ebxu/q0KkT9e/w9JS
0mFpU82hSsfr5/U6DgOpFSVCJ2gEqEF0MOMgLncR8qsVauty+saa8Z+vDnDNVCjBA8GZhbN6jHF5
kvNkjROnTdJ94maI46yZZi2OyqYei80phqHz4hFP8JH+nhE7RmV8VGzjPuu195qW+m+7TT8Ph5sh
JSqSOTWq2QkSSEFrYxxNbm1d/zbPY/TPsrYJ2pVss7QLeZXQaoN7RnN5tjxk7AFQBtTck2yMibmj
HSSJXZi4a6oEi3G4rIAHnfzU5t/N7eQIDA/6Upk+iHuBOgmKIEn2F6cfDDo2nkXHiZbT6zWHXDX1
WojtYEB/6M1DjMzvqK4BTae/ZJ5VXgR5ruC+SFyjXCZNCHTBiQfoh1H5tes9ZILv9bg8y3L92Oc3
RvPl+mZajMlFnIoJzmLm/OWTIExLkS+wT34tyY+BEYmftp6Pt6WFnm4k0akQ0fi1FypPfldrVu5P
S3kUDsm/0Wf3JwhkaaBWsjg1mfsZs4yfRVg/JKZ0CzIaCGe6hvhaWiwv480WP7JGNc9iKEuphmpn
3QrEEyV9jemztJVfRpl+xYt5bJLG8kQ+4DmRJycK/TdGEX1rAvV4feqWznMgDjg1s71Aos4SEwhK
sA9oYtH06YPNqCOXiVnDqUuNTd4OB3QZHtwxXtkISzNGr34qdPNYxvnr9djypMEoKBTNKcgi8q1c
/oD7KB26QEcVzj1GTfZ4fZTmwqZ4EXDOQkZ5AfOQCcNpZ9IHr9VP2J1960cL+Xhr5URbWh0gLaba
Ey0S0Kmvx1aOhpIqQeI7Sl6Hd0kWWGhQ/g3/lxrvf1GmAb9YHYM7uG4dd9Ip941wjympkSOYHaOp
G1j5XoswXZGj1lhx41pYk9NriuNFo7d7gVM1s87lwgAdo4q7Q1vamyJVnbF7uD5Zi6vDxtuJVAwv
cP5o46aMBFjlt46BWGdoOFSmtob12ZJ+aeLX9VBLq98W0PVwmgTkMweVh6Oiu5S8AifL7kGwRdLP
wthrcMUx0BzqlWfX0tcDu0m8qTN4ASTmOmbaue4ib15J2Q+UFDx7l6Q+1fPGkI23n5xUWvl8Mn0X
fARmSaqNPZjZ2TA5+3X/BLrqlLqxv/7xFsfzIsQsQ42gDjU3xFg+ZpKqJEXLHtlN11h53CxsKHDL
POOfv9qF+BFeo4HdhdLouJl/FCotw3oNPrQ0EioVNmwF1gFFr9e7iUtBa1a9OjiFL+f3be79yjvR
oOzZVR+ufzN1IRP9gQxNvJoJs/Q6VKCNFTBlEdERs9rfeus32PvkKCFuRNko93WuFJ8CuU5Q4gui
ux51zW8e5jbfQ1ex76LGR8TYzDVgb3U8hnjcx5TcKQjb+cfarcdH7lIaD2tNa74ErWqmaPzb0a9i
CHAus0yobhssTtt4l+MB9lEu/Phv1h1cYUin+lSfm9+rMbTrsSiyBidKK6eqq5PtVSuFyaUF8TLE
7AlaYvMj9a2MpdjYHIuueHQNtJ2uz9PSiqCvPqlt0cK/eB70kVnKYWdZp6S4L1xvQytvg+3O7u1R
QOJMx/xUk563RwOqq24O9wpx56deREj7vpOxWbseZOlzCRoUcOJVRNfmHTRLktD0q2LZUSXp2I71
0fXC/dtD2GhR0A3hTUBN+vWiriPI0GNFI2nIpMzdwJjr7sIIMf2/iTPVvSflK+WC3NS2fasloZGc
q4n0vEnMMv0c+2X09fpwliafVACYiG4pW3S2R/sKkWSOwPEEslS60aHWPShqrxw90xff/yIUGFPy
Gznuor8TaPg4Id7sn/0RfPtESDv3Rpo4SqHWP6+Hmjd5pkebTheJR/YkvcCSez1Lnta5VBtymjyN
+6AFydYmWNUcExXjMnETqxjc6MlThAjn9cgLBzr1YJ6KtJbw8Jw/D2JFjLHakRMoqTzJsbtTpe6E
1Camb+k2DVeO2aUMS2OTbiPZnALcbPZwPBiNNnIlR8er5aS0UWNu6l5NnwLfs7Vjn9fqmvzD0oJ5
GXLagi9uYzbiyblfZAh4N3Ukbind69+wrRZin8cjWrXXP+fCa2sqr9Ozg0poXgiH1FbRpn5Yx2ds
7AQarYV7KGlZf4zLLt7nIrAORWL6J9kP5BM+rebheviFfIIp9wRomFCEF4dl0ZkDHx50U6u3X4Yh
+aCOb4S7TivVYInSoeCWST9kVhmTbLPJDESbzy6+GO/SNh/rWxzPW3MrYUHSrwxoYfa4X/Gbp+sm
6NrZE8iu87bJBQKxiiLBBtVGZG7spD5YSvwXC4VQU49HptlzAcFEkDC2BsyWHDMs8GMAMP+UDN1D
WzfFSp1vcVBcaCD6cQMENPx6SfIEt+VApvORyeaxse2vORibKrB+XV8MC1sbGRJWA8VuEuX8BMOO
yjLLMfQcFIE/mtV4q3jRDsGAO3SEnECOv10Pt7T2yLwU7mQS2MUVGt+2NBJq656yNsxv3LRBcKHT
197ES9+OoiQtOSCDXKGnP3+xnUN6PkbQmaDJKQgePA+d3zTWzC9JHrkrqXEhWRmsBZkmAfdOKnav
Q0Wd5FdmlwoKXOgNp3s/zHZZc3T7lXla+nCkYO64dGPpUc/uTPkgMD3Eho6sgG8Czen+2LbZWjV3
LcrsHmDYaY7Vgp04pWZybhqYXPbmCiJi6RgDcfTvUHT59ScTUtR5GWBpp/bdrV2pH6DqVtsWVnyZ
u/juiPIDrJpTqps7ZQzWsJ0LyZfKncmFxlCofM6f93pkIuuvQdrta5pzSeEZm0DR9mmXf0Rn/95v
1RHru/6uQbTy+tpfWpUvI09L6cWqhOYsojBOIoeVWwLSKLXvUYm0vjxKa2265W9M8YI7qQHWcX5V
qAbhjomo0F0oPvpYnYCV3QeBdPRh/hcQxeCPgEG4z/5G2Ijq9X+BZ4Ms8y4vY5V+gB4pCWYAAU3b
qg/2BdYKx7/4ni9CzdJ+7w9mhv9xcs68JvgoJZHy3rMwuQnG8vf1SIubnHNsYi2BhZwfMNS/1Lap
VLhRbYdspDqJ3WzL6F2fpStrZCkdo2X9b6TZNk9FOqpN7gdOGYrYcScXX7tP5PtGj77T+zZwD1LW
bKvXRjfb9LafC6XLMB8zbB1ScZsKXI0yIGUIYYVK/UDqCcLD9S+qrQSdi494NiJMmYR7Y5b1ZXo3
ch/CHzZQfP/9kMZJ/65QkrzegUJAHL72QuTkw7YeKqyRpvIBBCjf/J4rRnLHmWgmu8HSUvc0GGb7
AX/j6n2O4udnXe1aY1tjHzPuM2wm3H2JVM74xRt8yf3UYeXV73iHeJ/rPDeCXazgpr1X8qgjxfIq
MdRkM2pNLp1HqzPcYxIPaXHClLe0t5nk0znVu7L5kXVqq+xrplVdWQ2LuYr/jn4Gopny/HDGTKcz
MRaJzpiKtzhdKQgiMj+UV5mftsMoxLOVZofVevrJxfDwu1TJ7ko5dDFr/fcb5uBbuZSUslWj8DzY
Uezt1ALHI7xszfR7TX9qrc22uCymhhE8qWc6zescyZtAiDgcLacNtUxggisXxsa3XBWt6V4BKq41
LR4B1xejOt2lZi0X2jn/RVVfRwV8kgal2krOqAjsSbyqMM9RkIpfddAWP9iEWLZ5Vnxs40F/zKrA
3ci9O/zg9qKeZdEDSAOZpngoJVThLrSi7Jh1o3SLVS+mhW2a7VNJzXGJ5P7r561xb7YGasWJlK7s
qqXeMAr/nGpTgwoSz2wrB41VtxrG5k6iB8N4is3Bcp3IT0Vy1oo4+pFprnpD0Q8fvMGvE/WD0pZ3
g588RvhJjp8G7Iq8/fWPO5vRCU2HJBOKKRMEjZrw9OcvTr3IxMqzhUcNmVjHZGKDfPzGY1I9922P
/otAs+NAEljGGVpqnZqUSCJo9a1V1/HWlWpp5TtPWfjFerkINcvSmqJlKcyByNFRskVI61Dm5Uer
zO/cKrkb1eHgesXT9c+4FnI2s7o8VrLp5bVTB3m3qQ35KXP7Myad/4R6uM3a7Bad1pWpm90G58Oc
b/3IK5VGHtDyMcMIqtn/kXZmu3EjSxp+IgLcl1vWypJkWbbl7Ybo9nFz38nk8vTz0QczXWIRRdgD
+E6As5KZGRkZ8S/90LwOvMHP92e2CHL/HYVSI6eMticQmLcbZEo6udamuj+PUVd8iccm/mT3ho7v
zeQfTHWSn6WijnejnWI5rMnFh/vDL+LbzfDzR7jen4FUmTJS+Z6Zpk9Trh/7Rv7cmM5GsrJ6DK5m
Of+Mq2HUHIdLUQjzjDGQhDiZYrtt05vPJEsVQUE19/entdRAvpnX4tzlhmiHpozMc5GXmF1XByOO
3wf4+g1N9SGQ2u8m73BFqi95Npyz4jfVif87PO3BmTyMroG1mC8eQpOSm0rqJWOwL2Jg6T1s8nbj
crqBuP6KLjp5/EyLoKK4GAYPIRO1JPAFoXMaPlZTsIuD97JMiBn/0w6vr1nk5dWTPe3L6k/CzdXI
i++bDXXriKTtvDSPnxRsryW9PHI4N2rlq9uTJJ4yANVfiH1v9w2wFjMA9NnRSyvDQ5+OzSOq77E3
jMq4cQ3qqzHmaqxFWMusBCWQIAsvea73w04SkoWzG13g2eisxf1VisLoQ1/K4v0g6+2HyMKIE8YP
bxoMuGrpq5Qq0T9BN8LKMUTRua3VDtPOVlJxjM20+lZVcv2zlBEZyNtSfsl6Mjd859O0xBFZxc2t
1VtJnMbc99Vd2vlB8R8VW3pr3/TUqvZa23XDrlXAFblxFuWXPi2b/1T9NGGkbr0qhVL/jAZLavYz
sLWjHW0gVgEe0293kl8aFca5g44Tqe2b6B3m+oDV1CSpn5MkaI9jE1qpG6G/9ZAPctJvHMiVjwuu
B0wtYFbaecsaqlB5NxSJkVxw1LKNfW+I0HJlNdX0kzZY0UOiVplwfUkpv0hpiRXc/Xiwvo/gb5BM
zv2KxUGpEp3E2cY/1LEbHEzT8UcBy8gdWnWj27ca6CiI/+9Ai3NR6fmUJTD8vMh5p5BMTVm918wv
KCJvbNf1CEe6M3vRgNhfYov8FgFr3ZR6r2hsWz2lQ5V/1xWB9TfIhZdWMfsBZZisMw6Vr6gwR6ne
89pOY/VDzlJFGwFh8XT7b8Qz6QFTVJ0LoItK0NS3LDDlYm+oPKE/KhOOm6StdvMJUdmNua/ezFdj
LRLWzqkkaNN6ADtVNfY2MFwa7EOzgRZYXUokR8gmQUJQz30be3y1T5PUKZH2TUbfLaPmrIf1q8D6
TAhnI5KvHY9Z0RKmDBpaFO3ejpWMdRRPMtx2CjHVR2PMjH0X+ST8LK3/GvNW9MjQmr2Wwta+fzRW
Fo798+/Qi48ZtIGUtmOFNoP+0D5m9fvY/O7nz0P0z/1xVhIdFFaQRTIoF8o3bCOkEfRcspLES0FJ
ul2eS1yIYXwcxqn4aGdGs5eDsHDN2v8sj2rz6f7oK1vmevQlrCxWsU6tmrbyCjTxWgQvBhtr3Ptj
rC7ivzPUFotoyl1C1bUIvbbVcfOTXQvp4Tmq0lN2fV86xlsiLythjVhONZHU0QaTt7geMUEUmq/Y
AnQErzAlHE5Vqn5M7WTjGl4W1ObTDR3tlzsJLDjAjG/3p4PKg2pjWH0utarLdmEWpp+0pu3hjJWR
jRKsldaYvPq8j6EzT7niqommt0cZCs5WO24l8gF6tUzEC+gLU/VZ/JhR1CGtkDG4GANXtQv+C8K1
DCUS3gGlvdQ1prweziKT1K9NOTWPQZ7iWKZS2S2PaEQFW6S9lTxMAfxr4y+DY8ctKFmRi742ez++
yE0zuqhsxM9NXeIKV0TKvuyC4uAIxT/nSA2jfGrwW3wdpnjZ/JRViHFq0GwV5td2BqJgs/SCA3dk
+RR2JquSLBHY59DUnoNBO/ed8qXKso2NsT4MNuvAJnFxX+4LK0ZrG/BgcgmLuj1qhZm6eTD2L4Hd
bXnYrO9B3tLgTzT8PpZtjUbYSZtaRuRNYy+w1xNWvI+irD0lqhruhyDPd6WZf5OboYTN32NJ0Hfh
+f4RXwuWAApRmYDFBuFpsfXoeMnTGFC3gynnDvZT5aPH22DCXXycnK0rfi2e0ACjcAaxint+cQFp
stzUQaRb57bJ7b/TeNBfClFK/2RJKIk91vLal2DUgHqha5aqG3fs6kxhhhrwxggwS4xjYhktuDO1
9IJeWHtrQIELDBPYhtItyuavMvmD5zbpISL6tIRtuMSLT5sFQdan9XzdRkNw6sAb7K3EsDfy0LUN
y4SYFJYA2g0Fw+8se1SCIrzEtVw9lpqRwQa0HfQfqHt/vL9ZVhIIOpjA8+dm/m1jNpaEnmKQjfpJ
6iNLF+5UBVfc+Kh08cZirY7EUMRmiufw496G566vgCOgjnPW1WLYVz2IiDbvj4U1+5434Yf781rb
GrOoC5aTkAtvNNn8pplqHIszL04ezYimtvE0xH85wj9W6rhxp67d279kKWGWkzosyyOqMJVMjfPC
m1JL+YbKu+NJZpqf/mBGsDDpis0E2GWqN1pyn01GA2q+zRooa7NzVT70z3FW6Og7ZH+Xbdp598dc
jWfk4v836LyoVzWRPmvgQDQ6xd6uEy99HP2tqEP/PoDLVrmikwBHWKJUjzEGaLVLWz8+lbmcfrn/
M1Y/MLc7r2sgBDfPCFWpclwMmtSrJTy/O2EFz77h9Bv57dooOH1AY6SYP6sTvJ3rGMdlMlRB6lW6
3R/1smj2aQKL+f5c1o7BrLWgzyR9EpZlCPH7ceqaKbiUjhG9K9Jsyve50lkfk9CPvgcqyMONEdfC
iYkGMjmRRZ9xiRybBApDTaDEPHmUHdj9vVzpriWPG59v7cRdDbP0gBgCqoESynHnVMbnFfVK2lPP
mhodeiPMXc1J9T8IKBQkZ2CEMpubLNarc7SsR7Mn8YRc4lyoDYn4EIiMekIicT26vH/xabi/esvy
PQePFNP8tQnhuiO9+3aTNFPVZ+AyWy+etL0NxVeOpENqTvveMU6lUr4k5nS0wuCAJAziI3ixp/nf
93/D7Q5CdESlb4zmiTHTg97+hEHuwYf7ovK6Kv1gJPWLikM0sr/VO32YNkoFt3uH62feqagzA55b
1rbAvGYiydvMG/TGnSxrBzutMDae5auDwJuGfqSQni17aPIkhGX1ZYq5YH2a9KdR2Aez/3H/q90m
KiTkRGnEkoEFU/9/+9UsP+tqmnXobTV4EWtjYO7iVNpVUr6Tp+xJCqyzKUUbqdjKzN4MOoecq/Cp
2lmciIb3JC7YeG4qeH8gThNtLNJt4GJqOpk09GZWablI8WAj/tbWudd3jddFyoOUbzoVrGw6tGF4
F8+JLWoZi+aG1Zpkmmk1zSh+Lfje6pNr5tivb5lmrn4xODK0xrhNb17goupKtZwy/6ykzRennvaR
438pteHT/d2w+sl++S5QG6V0O/+Mq4Wp/Eo09DRqL89C7VBFTrU3YwgX90dR1r4aKlMEDEhbSH4s
Nh1gVqdGJHPwwg5c5s7p6+xb6YfGf/QoZM+lXfJop236Xots45Ne6xqkxTHDKCNvupLcyIySx1aa
8vjcNVGPmpFkt92e5CBWfjt6I6OFfzVothnAtEylBVAcYWV57LXVC6wyW1QnhJV3Plm0sRFDVz8K
g8yyOIAPb27A3m7lqAs7TxijczKqfDpoiA+/SkGduugbb7VclycfURKN6sPMpQFTdFO3iqYkzJS0
I7wE+UnL5a+1Fn8w0fKIYskL/fikVaW+v7/yy238a0yNT8qwM31zsb8CPVEnXSj2WVLfN6ZO+rlP
2i0xlNWJaWTu5Czo8Sw38YgJW9uVteNNwLWCc0ES9hPnar+lC6Cn03EMJv+bMXX+N0Wuhq3H1/oU
/x19XuarI0QPnQ6SEpneGAaAt+0R1JSCvG4cAU+//zVv0tD/fs5/x1okTbReVCOhTXWZYsd8Vkul
20lVWL+gmDjtYuGIXT+rD+7kXDgHO9B+4l9RbfyI5bZd/oZ5Na7mq2fgXGK8Pj0l9ru5ufG1xPSp
lm3PiYPfVl6Z9yySpajUYT1pL2utUaLoktRGg9fFUE/07h8ya3ljQssY+GtCPMfmY0iJdlkXUdRw
rOs+BDIVS+8nGX8wTdu4/1Z36NUQi28GUyU0zEKFCxhmxyg2vluh8U5xmic/LY7mCP5CmZKNo7c+
LThTNAhQF1vCPZVpsmkzDLFXWwXypNVjHVRf7+/H1a3PxTHLL/PCXFLaVJH6QxZgVZzGOfIq04e8
nWxX7/WNSLlMqX+tEFwPzSDTg5u1uHRVZJqqVlejS5Kqzbe8MIYdusUDMq99dRmNPHYnJwh3fzI5
vGbAy3INL7tgRSUATuGofQbBurd9/zOmfmer3XIEW5/bv8Oob49TFoxU0kWlnZvhOZJ6N9EeivK7
gO3bOVtF79X1QvEHwDH3zY0T9zj6ANX0MEbYTvJPVq6X9DAiAfbY3LLEXd19V0MtdnxhVZBD9SqA
E4h9RGk/YfB2uL9A60NQ15tLUbNRxdsvF+RVgbAWu8+WlGcRpOfE38LQry0OIkYcIbhZwMAXG89o
tUSnUT55pvyttgIXBMa+tD71VX4Yxef701mLq3ACTG5LWi83D2IanqmKAW3tJbbuSqqxEzDLu/cU
pf5gY1MgI0HmgQ+SdzEpLdZGrVJJcRS7/pKb044IewqraqMlt7Y8V8Ms38F17YSorWngevX4qEvp
peq3MBWrn4zwQ8cDuhl339sdEFFxsppg7i3CmTtWshhorOh2U+0pJEw/I3KgP/l2VyPOv+jq8gv8
zLZFTe8Pl5bRbQt1OMSodu2aLNkCRq8dVpDnMDjoAUNwXOTMJVpj9MdH8BPy4KrRD0NHScjfotMp
a1fT9TDzMl7NqLIaqZw63TibRb1v4IaoMqUKOXfVIQEV0ewN5zkroKb19QPOlg9wrw5V8KGrCmih
qhuE31SQhIn6ev80rM6eUjoS0ajG4g/69mepUeUngelLZ1/4KUYmk+q2cmzufRURuvtDre6if4da
EvbtLJhw6WtzDzprsRtr+zHOLbdOim9GKJ3uj7V6KCghzJLlHPRliVRUPdb2soDVjmnHUNb7rsgP
fzIEuh/2qjRg1qhSOwSa4sWOdonH9lRm9fH+EKt7huIB/CJMulFHers4re53fa6E9jljBsOIUHif
UU7rXWymPwAWCXe90298uXnBr4GMcw6A3/3/jbm4J8ckEVpnmOmFfnXiFvLUIRBpVDt/RFUOcJO/
t4r4okJV2CdVsnXuV/cIYuXwwucpL2uiZYJJTB7Lsgc27O9QGn7mI2T0TMvMQ1zYsnf/+67uEow6
/it/AGHn7fethOSEnd6DbgLh91eiWSCqq7wyk42tsnq9zf0xcjcEfJavM6mBjpaZMuqK05MxxuCj
Rld1EvSR3ylCbCzg1mCL0JmJFFR2m1TUAE4Z10Hepa+ZHL3r8/YgTdpGoF77hDOvlu05Px2W0VNk
BUrIqIp65jhabtnkZ2GWG/W6rTHmv1+FTihhTqTFgP5LKetgRw6xvk/qsSv+IEBdz2WOlVfj9GEl
2xWoQk9T/RfH93/UVX8B2Itx5ZaiyE2/fj5mEEdQJca/hfLHYuuJymhiqWx8KoP5+BJCgptREc2+
oAb8hOpH/mAGKb3NeMrc0Ukn15mkcW9YY7v//TPAskEdRN2RXtm8na4mHQaNjoOqrHpRoRyLIn6X
O9MGe3ctjGmYZyOeAmEYvvrbIaapQJeyjMKL1YbHNqNbbRaFdBgHnrG5aReuZYTDQ6clxsbc1o4C
6YrJvTabAC8700UQd/KgT5OXVdIlGOVjkLXUEVEjL0wHE2b1y/1vuRa96MTL1JRRfqZL8HaiFHzH
SU30zGucsLhYJm8Ad2D1L30sJP3s1Dm6+PeHXLu/r4dcnA3ZzM1G52r1TO5RX7SPhtZf8kTdIkRs
jbM4G20sUT1IYKrZzWPfl8jkO24eb1nFri7Y1QdcxK5wyNoyhaXv4Ym9i7XDZD5Rwtx19t9q9Cf3
Nw80mGkzLxSGxNvFwtSkszur6rym8p9Cu3yxJemv+4uztvGvh1jcpdFQU8Cp29HLpqbc8bzCHA0r
h2OFm99jmIvvHTzRfe2Dh74/8Lzqy0v8euDFRmzB3QRS0YWXQFK0z3zWZDgGuJRFG8YwW+Msdh+K
CvQvsxl7bBn9vh11+RjqjX68P5ubJtgcLGeVg1m6gYfU8gWqh5OwWt0UnhSO/kloY/2TNwiNt2oY
RjwLk1CcEoRWwVnhEyMfMMNJnPcatJd6F0qohrvT1IBB+3/+rMXy5gUuDKmWZ5dcJDYOr7WvzS7x
hWW6VptSHuxIKWJXGeLm1bYjyXTHSLNbt8nM2HAbu7Mhk6FzslHFWVkURPyhHmMpSQq1BI3kPs6V
aGpIZ26W4jxH312iBeLT/dmvBARGwVRmdngCRrEI6njUx2FECPckrXZV/OFG85+k2CLIzv/LzUZG
QX+GkYFPWeaDkx3JZTj2wQX6R3NgDbV3RiwFh0HO5ZehVJND3PAklfsADtEk8i0dutWIPgs8InNB
F2oZ0WN/lr5pksDDtOcYoTHbp3/pyGx0yrSRSK2GPh6a1NaxRTCXFdhC14o6LRGel8zRNTLYLeHr
UCIoEMquaDYI1yuLR4IPsAjPE+BMy1dfP8Gi1lobxddeaGfNQivRzXyhv7Y6FaWNK2o117kabfnw
Q4yhqR05ji6pjlmdQypw9qU4OioqKLEqLoeDGabdGafXV1/J/w4tAzphvtkdWzkXdJUQAJpNO7Hm
XVxhlR86SY6UmxfXk97veGtk0y4cTP3v3z4Zb8ZZXGIj/eA0wnICmSS//Ad+sPVVCLv6qtXDlm78
aqNi1g0B8A7c4qaNliZR1Ni8Qz3w3l/D6ts0WajOipOmte876bVxAHdGgetIW/UMde1uA9kJtFOj
j3cDsx2CyRztvpUgExHrDpqZdM5hjNQMEmiJ7GCm5E2/p/cojA+alhTJGUSFXT7UZqJBkq3Gr05d
6N8diQ16BAA+SPtyQO3OlboyUU5DppfBLkPh4qWsreZjgABzSMo2Ot059mkBXSi8qqY7qbnRHHt9
0L/1eqMNByUOkqeutoR1uL+sK9vnOuD9WorrRDkc1L6TS92LMmHAkjC9tEk+3x9jJQgQtA0wJrSi
qYbOf78aAxsAXZ2MKPWkRKkOcmuWp8hvZLfC/3dPmU39R5c3XfpWJsajlE4+WraUQ5ewWN9scmBB
yeilevYB0DTcjOZ0f15rYRSzLuox3N9kxot5KUPtVyptEuTHgwdFyQ/BYP6wtOmlT7f0DNdujOuh
5n179QnjoGwwwi5j4ky1H5T+1Mjtt1DGEFZPnyfbfIQg3e1jbJLuT3EtpF6Pu7gPtTQysr4DJRNJ
bbtz6ubZCZPG7cxsi7ez8TGXPPnMKvPU6ZPoghhdsLdtOJiJJf/wAyHOpRHKG2u3sj0ILLTNgVEC
LF+GTSks69KIx+wyhCF8LAmVlhJ9zzj58gcf8GqcRdgE+K1bhdXpZ8PuzwpSOlZbn4op25jO6te7
GmaxFX0uxSKETXrug1CpdnpC38E1TEhCn8JwiMMTJKJ4q7+xsjmuj9iSaWEnjY+BYpx40jil8RGO
G5I6Zurr0SmfomLj2bG1Yosj0BphqMo1UaS17BquXfypsTeruauDIHqN9peDGNGyJ2mVmKj2cojA
QojYxr6ErZOeRpFV2kbcnRdkmQKS+LMFKdJDbVgsWEs9cmb4W+fceTWCb5p/7P0fojiF0RaIYm1r
zAKB5CpwjsCHvQ0dPqTR3ipo2KhdfAqaz5nIvUB7b4iX+zt9bRxCLc2UuQWlLk9UVdNox1fGOWt9
/BRV4xe9UA+yNly6KdmAaq1Fw1mNEAoGbV1qR2+nFJSI2yh9IntcO5/Q2TunffdaZeM72ZkOk6/s
lLTfSVlzvj/Dlc2h8/gBnmwZYBeXw0ZC17sIBron6yJ3RdwejLB8vT/GylfkPp7fgzQuZkGst1PT
qinV9cC0zlBO3/lt8kHAaslscQB8szGdleP7Zqh5uld3SsqLFOPo0jljhJ7uwxRGB8U6Y1fEItl4
Bqx9ObS3kMnl481FubdDCW1KGluLaHypvnmYwtp/HJLcON7/dnMEWJwpkARIe1GMI4W72YH6ENmQ
CYKLiqXDxylug4fGiuRuX8itE7sG1erR9cvpP5mVbnEa1tZtlhdDqJ+cg0rZ2xnmTuGLqE1SL0ov
Tph7Vvm+sT6XwW8KV2EAQPfnapz5d1wtGjWPPhxzCWrMkJ1TPfqhhclGYXN1segA0WGCdMUXfTuE
k096aGWj78X2bD/YjNjYtSS4Ww+oeSvfLBeVYsAWKJKgBfR2nLgMe71K1OQy+GV9bJIy3KvdGJ90
yYTYXNvoVcEgRt3Yqo9hhXV6XPijp6rghophMlHUCrfq/msvD14d+NfODTZqAMtgKUIlaylkeahT
224zJtlxsmagQ2pN51DI0O7rFBK+VUu7xJSUnZmZ6cYzduVqgFZrzTBeohuOQG+/izbSEkY0NrzU
tZj9iOKi+Ilu7qQfcpPGputPWvIwOCPVifvnZ3XgGawye7QizLBYeMgyg54CYzqbOqT/naki+7qL
Jh0jt9oc6mAXAmQe3X4qg9+2Kee0Eu1mEUx4GbwV3s7Z9u2sZVubHsKp00chSnEJjKb77FP0OkFZ
CnemSJr9/fneBEBCOOEcsgnwjFsun0ARCaElIP1Aww7Qg+CYpZcRMY7fH4ZmKiKA7HRgE4s9FcXR
iGpMElxEpkiHKu7UT9B20l2RtVvuEDcRkBnNwra8LGfjtSU4I/ajymQZDc+wE+y/ulMzFW4naa6Q
knOUfgcwuhHZ174haRJYCKhyPPEWe6YsnGa2baTAE/g7Ii6Y28TFie3+J7yJrszLAr1F6W9W/Fke
S0cbp3Ia5Big6WWS6n3sB3szeZVba2Ogtek4BD0sXqB43FTGuslKcvQDZvO9+jFKo9rtrf6TrSdb
viSrA1H9IzFzFER1F98NKo7ZZH4TemXua24d2e98jHzcofc3cqWbQ82nI5WlBAe5cAbSvj1Z9Oqs
oDLz/DImQCEmLGx3foWCToQz385w/AbWk7qFal1ZL9KXmVzBfuROXBznPjStaCAb9MpO9d0gSI6j
IV7Bjj2FwRYg6TZmz698CBag6ikw3KA8HWscwiBVak+rzmJ8SIfaFSiIJJ+Fb+7t9jRJDlDeDaT3
zSXJoCguzwYDoIfIrd9+VjKKMJosECbE/8essF2n3Wp5rxzmX5Vo5J3pE9xUiZtY9dE764Drdh0f
EFL9PtK1b4oqJe/yrIv2w2Cqez225N8/0yhN0JpQ4KtARpr37lWO0Y1oEVmTIp0DTd4ZubY31fEF
Z7kP9w/1bQOEb0jvVCX0zsSY5UXXFymmHVXve60iWXvUIcc95Iz8LHUd1rLlEBeuVkU/ItSCL1pf
xK40dK2LC9M/Yki2JOjWtiwnH4y7wRV0g0bt7NAKdBvv5aZ79R26LXRZJuudXyan+9NeWVaN4DKD
ai0QIcv3WAZi1I5q4ZxVkT0mwvycwitzhaMe9dF8zIV2EHW5saLzbnyTarGB6FTbkI/wr7pJa7DI
k7jN0cAMW66Ep7r/OZavuvIzRCbEzFFm3gija+Nxp6INQosBiO/i/OsOnVVnbCrPMP9WrGjHJjsk
TUVP6z04rD0KyW6n//6J1BBu/FU1NsHxL06kNNSdKnUB1Yipk05Vaf2F5ai08SFXwjbHgkmxhCRn
y2Mf5EVlBmZeelY+nKdBPMOU+NwYW9KxK9GFYWaiEGoD8z55ewK5CioR2mng9Up5DPv0rJrS1/vb
cP4vllsCz0HkkDGRlgGvL4YwU7bmpARepTTnuhF7p+Xiti3Ao8cAi5vfH40iBC51MhXZGxsuyeli
WQ2r3kMRnJ6adK7l18I5B075kCLTc3+wtUXCbRaRf+4geuCL+JX3ktkmrZF5hdkciJEPij6eh3jL
oG5tkX6J66KBw5dcpj5ZgmsJtAByBWS30qB5EpX5u01Pzi0JOc1h9gKlokWWoKUU/JOpRrQ6ST/q
inREDXMjCf7V7FtsBNx5ZqYElwx2L4uvZUtGFQTcImd1FEYAghHt3l2YyhY9fL1uHHcys8jfqSJs
SjdKx6Bzw7YtD6NmFM+pfbKi86An3cblsLI94ZvTgeVO5ym0PM2239jTVAWAzZtybGd/yPpjGST+
uKsV0R96vRh/oP0Yb4HcV8eFXwtwn3e2s9w7nYQ7sM9SeKIG454a026KVNnVE2HvhSrEuyHNfGtj
w67sJLg3pLicdNo7y+KBOtUa+G28aWqnrA5+rooLHdrpr/vHYuXisam/oKuBRictkUUm2Gm4Nzhx
Unpcxw+1/l2rfljyd7/+WtNf2oKqrlynwMPtOT+aee/Lt2REJ5sUVw68TM0OSfVaOg+aXe6U+De9
fXhWwTafCa+Q7qhYLU9hM4yhg4gZJtN9ko9gEUI7chviXuzqsRltRM21b/iry6phAM49uviGQ6R2
3WQWypli6mDs67oO6mMSDU5Dp9lB/MFKQv01iULz01RXm6+tlY1CaeLf3Tl/9avMDHRdl0V1pngD
sLQvcp4XjyFXw8Z2vG1t802poCFiOmuf3PhvzGYisZOP4UWkZeAiRnFG0yJ1lU/YD+4zgXpUl3yr
KR1+aDqh7MMxSNKN37ASw4moJnIFLNUt1FlKk6AfpBzArlTnz4R068ggIVKz9h8kZDMdHbAHsYYs
dLGmnUXJo24KrJcRxRK6m+BWNIWfJJEd4/6xTP6+fwzXZsatjrnJzAWnXvl2DbtEHaROamwP90uT
11cu9PdG3lYVZkjh9PkPBrMUcmwuXR5/i8FG35JhUNo8z+3q/UCmtpO75IKv8UbNamVjElGgvM4W
5yBLlheVESQyRufSGcZg/FQ4SnqU0Uo53Z/NyukDzTk/ikhcMMFcpHitnYOj1kK6kdq4z/3nOngE
lrDP+2dj8sp2A6C7tlBsCGImzd1bS3W4rejNVaV+BoxzKp3oqTRlL0Ju4v6kVnJlrniakJTbqQ8t
73gjwZSFmp/ilboS7lLQpmfFLy2649Uzqn6pW0+18mCNmTW4gVJYu/vDrwTqN8Orb7fjFHYVeuGR
gYXQl6D9bPm9K7WPefzbGxG1GnidXHJ01m7cxDAalNrA7s2zk4xfrT7/LpzqJMdbNKjbfQigiq6a
phAmnRt/J8moy1huROSVBp42AteBI3b1Wwnm7TejZYcsDkJg1DZupGrs3rZSP00lT4RaQwWgbHAC
VptT6FTVPkU74LeDIYUi1AkMKHHy/EB9u0YaBem8jKhK2ex7J3h0ynSnWh/ub4Tb7T7D+OeWE5qW
wHcXR9jQW1+TGgQcssa4BPgAz4HwY51oH++Ps/bxqHeSlvPOhnu3eHhIauWPM1YE34vQ5TJzrfoh
MsNdO23Vs9dmxPrwD4QGaPDFZzNKKZUQ148uUZ0nX4hO4RGilYYqaCv9pmUiaYgx8+FADUFoAT44
/5arm7mQncQXGvAFvzM1Ktaio0kg8GNL1HpL3eE2DDLWTOqC4gH1cxkxFG2A8CvZ0UXKDDDLQROd
00IbdsHoaI8RgIfD1JshVMOx2AiJa2tHtoXsOrkq7eTF2rVVPPY6OKhLVps/8aAI98BO2tKtDKn5
NDb6FlDy16Z7+zhBkYz3D9ufh/1N8xr9dKNILXg7IaWi97TjYcVXVEvPmd9K0UHEcXUSVWW+GChr
v2va2H8e/bpRjhbqudk+o7pafuWRMf1Q1UR6UUMz0d1Maqz2W1IYbeHmiEEER0XNcEIwO2n8XoRD
V+00HvmHTK+RPXcmuGuNJhz8GoRQXKHH9vsyQ+YPr71Waw7maIaGKweOsHcdhamfvtH2HcYJuXiQ
ZVjUL75E/RU7L8WAk6N3zXehRxDGGx6OXlcEpbWzMnV4ikMEck96YqnPtYl9/aHOgqHkB5g9vO9e
VbzcSvvvuRmoqEQFpVbuRqs0vsE9aGoXYCQ9sgY2oOMqjuz7PNb0IHRzZQr/ypFXzvZS0xUfEiHq
w/0jfftoQlGKTJFnGr2bG8YRPA+VpBSP11ZPtFNr9Lan9qr/bojVAl5tIX0ak8k63h9UWTnev9Bd
QEsJijfKRUooWhv2tuPJDev3hGqSVh/CQQfEmmMkLp3DPEg/dBjoartUaUx5J/e6UR59RenbB4qr
03vKYv5+1Ep7r7TjURmlTZ8H5fZ6h/LFBp45mDL+4IvAEMpyiygcsVuVslE7DF1ZQBPEqWl0Ub9L
H0Hq5PWODqgcXeyBm/FYxfGk75LejicXJp6h7Ryldr4UIs/Tvaij4UddzckAMqeVvEPtsY1dv3e6
+pAJGTPa+5955cjjy4Fik02I44m1+P1lM/Rw1IYJkE+NdtEHJ813CZG78bfsH9dGYndy0LEZhsCw
CNcowXYiVkKU1G3FreuQVHVwkaq1tpBEK9sVCSOeNTxO8blYZuCNigWLGRJE+mFCTlJ3vmPXXp6r
ILRdQGHSrpuEuXFEVhIT2nG0GmdzWFxGFp+xjpUI4kTue0Jtmq+YmtKUK8do3Ho3rcwNCUdLB2bB
7XozNxw0s0CxyCaTptzHbe/KNdWStHM18aEkGtzfHPOvXoZnTDg0CiIEgJsiYoJfjVXKCdr7g0q/
cXJhhYxtsPvtUWbBOgp6ssPts3ygtWCwQjFaqAF0X4aq3wVMS+vl8x+MQjMH0WJ4Tjw8397gAyJT
DjTRwWtj5zjZ2UFNnb0elaf7w6x0PWZBDZWHErvvtvOHA0vZFkkHXaw0T3UhyO9D10xlwnW3q3hN
i2jf+S8aTYFEex/pG1f4ypJR2wKgQk0GntBymijdpKHchMnFwnb30sLENsA02HBPssGO9/cnu3ak
NdWRUSgyeEItT9oMsOzgQUzeGIsOvdg2df2h2E9288M0hw3cysrWp2hODQ3nTgRql5EWOqMYUlkE
HtZHOyP9ro+fiuGdpr6MYgsnspKBIbVACku7cS5PLk6zUILOUiPdPhu19WOMilPZOZ41ZY+T0h45
6hcfXeTf/5SkzWj8Up4DSbBIz0NjDM1sNE0vbKofPhXuiy6L+LHFFODFMYZ0Y+XWtilxn5evqiP5
cZOmy0GEsC+wG09PHc9R/crVB8Vt7eZsxNVBj4ydn+BJEEleH3ePUp44O6PYVKOeZ/UmwMyq7OC3
Z/UWaB3LMrAUyU0R5AKShZQUB8k0AezS0HgizXrxw2bcGWqk7pF3AXwtm7si7eKnumi3Cg83h8bC
dnNONkBXQAderndSmb3uJwa0IF09Z7QpR7xMxt++AH+NgmIbrXpSmmURZUiqNityJbgUzSjx+gJJ
kZmqOIeK1BDHZeV/KPuOJblxbdsvQgS9mdKkz/JOmiBKpRItHAEQJL/+rTyj26c7TsebKiRlJgmz
99rLPP5/Lqnb5938T3AP4gj/bw4Cy0JkEaoIusSOiGJb6YlDEr+0yoeZ37+5T/3tAsSHoeHLoH8H
Bo0T6K/HqyGwqQGHyB7hVWSLTYDZFPPl7X//on96T7fRH2bzGD8iFPuvH5LYdmLQXJAjwfTg6mzn
9UXr2eyOA638t4BFmCH99+rEb8o8HG0o61D4/vcMLbf5vNiGsCO8cfp6XDCcyK13GDvAACBxRnWi
NNmNfXdcffEadNvbBteZsh1cUA2I3igyN5UiF8c4V0fTxHt8UmUcTkkWtg9W2LSeF9FWGQ+bEi52
/LD5aCknqr/HCHUY3I15mcbNt3WR96pG9hGrNN7DkPxN+slXvGbfKH9eQzuh+7B32M5woJyzIjAR
4v3aFkF4bsdbWqNzHIpg1MhVbsUnUXQulGu8UsmmakMc3RPLeAGmwANE/nC3mxXbUUSCooQNMU4e
kLK4hAYOat0f3gWf0dR8jms47jPERfVZMu1g+JwUmTftyer3XzQMX3tw1mtp7Form2flFqqSD/PX
tsUHEShcjKYv1c3LZt5qNowPPZ0fMrgzwgHju+M5rI6k/dYpWGmDCKs+y1gpAgZ3cgDVnXEPCRvw
3JI3LAFwTTtSRcBzBwGGdaMONNRH15qs8FhWiTavZohDetKe+zCupxQoaY5gkimL6oy1dSvZU7dl
GIqxt2WOPujcXDAVelaB/PTohAlZDOuvbdhPzVZE+bi3JH9cfe83ntV4q1R4scTNOeyXc8bJSYfi
StoNpuLjL81ViXD4A/Xba8P6pYAPVlbCL+IiYlsBH/6j6AcGN68tmIiYoN6vY3Yy23KJFrPvOjiJ
NmCFIMW58P3+u+XhY7Qh/514rOxG9wuaokfYqYLYu8VPbhOIfJv646amBzFkp7CbXtppBumi/6Gm
+Mk3fumS6dmbtivkSRC1LwcasJ/rYnYRIJRi0HzXjRx+PAL1Jb1u4fIzXL23pt0Ofu99zTO77wJ5
8Lxmj4pmn3dRjcjYHQ+z2nPdATOVkuIKM2x6iTP6J0VVV94ioCsXQsYuzCEb9VfqkGKLOJ3EQbSX
dtk+13m1sq85iy5kza6NnEmhewWbQ3/YL7n85bFxb6bgaQ7JucPt1GaIKMhnj1VunXUJi7P7VXhn
ByFXoYdeleDVsCpSbNnz8BZqF20+Gi4JfpTipILMeCgS5emSY5iDykVXoLF0NRtzUngjhNxzALM8
yuV07gXDT1iRvhQs6OLmPaLYCi6TMhEwNiOPQ6btAbXgeJ5XPwINasRf6fmeApe/C0k6VvAJe2FZ
+gUkGy4QIdJYtV2uy/i+MsKq1okANi96QdSaTiF5y2rTDQW4r7u8vXl+h/pdM1tiXviqDez6qE5f
IkJ/L00Gv3NfvWZKBwXYO89MjfsxAWSemnLto0eNpLwaeNjvdhl+bFANjqk9gPlQTCIvFy/46cz2
6Q9JDUTpWdEgKsYtOI3SBfcBV0ERNaHBjC3GU5vZiYphxzcOJouNw3sfYUQlRfxPn+vHNJA7i6Fy
MPRn4f8EZ6wGCPiZijzAgZnVzl+xXnyN7is38d3ksisZ4mObRy8NYsFLTEfDwqn2uib5PSbBL5Hu
8H6gB4xDWzW+/al5WwinnodNvGx5X7XwAC20/4Ct/UHTGaTErGa2uQsmLKtovvD4u/M3dSID+RR+
cBBk+iFkfO3AL8ri5TzM659ItEAK2/4P/PdeGGJ8dxCzjmVIqawjLTawk/VBpVExZ/Y+40O10qWg
s/sxNUFbqBS7rrf9N4gDRZP3CKWN97MHb06e998qgSaiBd11JOMl56YcbHw0QfMwmQ0FJIeCc+Ne
GY5TU4SIMdmwmO8d8hfKOMbofR79+42IHwNihEsVIN5sRhgzoqQsoKuol4c2tmeZ6KHyVv3uJhho
ets1R2SotlOBV/qSTYgpYvP01g5TVwROIJpCN4d4sSN8K8IjJoOvg0whgFnrLoaiW8DWtNK3PYGK
vs4HJqreyc9+bMtYbkMxKlMFiakmeAUWoOmc9QKivxoqy4ejy/uLRKLVMqSVT5JvMB8xVrRLXnKo
OAqPNucBKRYlj4OXZsGVto53UWpIkQcNDhuUQVp8sgCi+CxZT7y1d8JvTClT+aLzpM5ifQykV7LU
7pbUu4+9FhyFRT3HyfQ0CKQLQF0YQa9RaE99Nw43hJ5YtS2yVlyWFLBt6WOYGTLaF01M73vVX5I1
PTiDTW+2M+3TN0JJFcAL0VfdtaXkkrqoFB18LH3vg+bqN1uXfaz0my+TI2lgfBK1TZl6Szl76PFi
Yj5lDzqpCJoD6ZuPcM2qfEWgYaQQcBHZimbza0JgHUVxEnfgOvsezJVTRAsUkvumimQ4FBzjqJNo
g9rS4aKNO9tpOLmuB+OR8i+JK0Ag7LXamG+gGzf02Lq8KYSBVwfOeb5oaFmjF08P8EQh2AoEMWch
FNMfXi7/pbj8p1IMfB+AAwCO/i47Ug1iA4AIdAA483Jd+/dRJLgcyb9Mz/7TQv6lQ7jBf2COo5VG
ewCy6V9LPk9TRzoN4aNRTambb6igEe0uC7u0hW0rwbdi2J5V7hfUHnnEdqZZfvzvqvNvEN/tK9wa
TpTSiJ757zJwhVfAAnZyftCgyheZXMqtp2dPSDBG1vsMxtg4Cbxv2MX8+t8f/PcmDZ8MFAH9dQ6I
7m8FKBJ85ZKadTsC7782XvcdG6TN5I28rnS+yzUg5EnttLSP8Nk6cepVHv03fdnfemF8h9swB4Rf
qKLQfP/1Bfgidl0raHMKUzUcY+qtqEWSrwQrF4nfPljhk0+qifFg979//T90FIjAAJx9Y1DfnJr+
+sEiHlCj0rhHRwi/+UKhsnzk20L/TdrzDz8Qo8TbaAzE+psm6q+fQxHrmo0uN8fJ8XJZ4yrW6QFk
1doPEbQHicT6bwqQf9g7GGGi8b1x6hHh/l9IqMJgJXZw+ABA6aHOCOmwa+m2lG4Q6l+wtb9zPSAX
SAFQg8IGUOhvI51l8OB+yngES/L5DDAAZ8wPG+oK7Nxi4NG59X84yyoeNDW3/8Ia+IffifWCiQEm
7P9AAB6zVWGiovujlTAwQpSJg2oViW//gmWASvwPndr//aTotpb+z3gOzV9ONhmER8cjc+4VhYaA
meanFPP0vm5IJtsjcij45fIpOlG0BvcszrapCCQ6l8K3fCmTIR1Lg8jklxYmAR5M5Jh6kDPuDYzc
oBsBTH4327zdreuMmpxzz5UZ7Lxk4XRvSqtZt3feGB3hHhAXIhryXboGETh1cB76CJfkYjvJvli7
kFL7+Gcsic2rHm241Urf0muieYAwac79q7FRjEMGPQEEg0MZzhMuOUFvuCiC1t5T+HI6WcsJ3RQK
FFSC4eukiNulLCGi7gLFg32ewagg6nHLmjaHKV5uqIeLfRU7UEanD+xa/gwvGKgpI/Qj/i5eU1hM
9coqW0QxGzRKmikBfKmarNvN/bCG+3YzU15LPWQpWBncZ4dlWeyfIZbJ45b5ZMVdJN0d6Lsd8jQV
HjQeIxRGZeTHK8eN3OszMVM7V4x47X4FlE3KcRr1XYDkyq3w06E5tJqGH7kyWVAQNMa36dqWl5FE
5sE2qDFCBYequ1rHPPmc85usEaLo0BxY2vTtUS+c7ntoZA5bPAQZ2tg+6GuzEMf2Eby7njlCDp5g
Rr4e0Itp8Bxx53xTnC5NgW0pDMSlw3LWssfck7h1/AVJ/oxBnEPHmC9LWILr3n8ZAGvghLWx+Ui4
Ha6hZeaVoHN/62xg3jOLvYyLnXk7kkWA5/M2F3eRwhSomGEoBthCduExT9En9rYzddcs8Y5oh8kf
mYa+2oSHon+eU1EgCLQrNtuTYp28cNfETdQVfFK/aTDnr7ew08fQLt67pWjFdCrbQ7QkmznGwdb8
hmIIdvmxNEjnBR0DtlRJrni6a20efLFUt3iyQyjPusnM/bjE0NXSbJuLZiRruXrtt6fabifTEOVQ
0vrpHjNRJ+DgmLADQpGix0ku4U/bIiU8Te2mC5nq7l3EWyTr0LoGsaVgeWUli3OCvKlmDIMiZVN3
yCYjnnt/WtZKyqQ9Osx679bca8TT2K/bnYzAVqiiqF+vE2sRFz/ALW0HQ9L4zTg//hUJT96F3Jmp
6I1pPyKKKWqx6S59RejqxAtEdW90H09R76HjoyNsX2ViAXFOLHjIEsOy3RYGc1cYLedxB/kMSqlI
u1EUI/ZgOXp9D4sPro83qcJygDcK22c8I98W2sFPKlZYoPpQiazFgoyfqEJnrxsgDUl2bFQEkw8w
FUuRoSxSm7a/7ZCLq58QWnmpbZ5pfMsVhGy2QbReML7A/DDZk7Dt4MAWpg+tSNhdEEr92IUeyE9+
wl+5dOMugonBuwMDFKSynF+dzMJasCypwCgPSkRb2xM2oi1Gy1Cud3r9SPSWPixInkXBRFKc87Gb
RFsgIhpbJyDzezyu/g7+FyiqZcv2ndAvEYOSIPHWBNaSPTgW+8VIe0mYQD7bQHL9HAYMKdYbZhmh
mh2rpdNIgvYmGaKojTz13mD/5JeexcN3n3eJOFN/ST84BEnQkMlF30GZt1wTnfel5PCb0kGHqF43
zoO7gP4Fvbxs0H57PUwnQxNWUKV396Lxf7SzHNuCBUOOuLiG7QTcvxm8aMNVnnqQMU5w8eewngeD
HLM/mO4vuVqegRWm13Rdsx6oQthegHlEZRepCJP9HHyCHnP6fZyalJWxSuivdZbqlVgR1nJAlqXF
7LjsVcCSAt2He/aTOd3nsJcG+SDleEhKJgXeRXQP+xxMT31GKGDeGZCfw3Yu4rjpHlTrN7WAq9WO
RZ7+ljlTfZFMxHZ7X6mslNq2O5Wx7M5TqanxqpYrrCNR6yLHt0oSAvDWNWq/GZIgpMtyTIuH5M7G
mITgN6irEfp9dO49DpvlPMkoL5WlcCIOgZjrIhqNnusVE+sTMJkHGUUOqAoXleQWrH2rGlbHfkZO
SIUDoJiTpjBqSSrSAQyIYbFUwxnIL5tufh6djOtGY9sOCQ/ZazYMRNULYnaqXiSyZIiYrBfB9SVk
M5x8IHvOLoPvxjs96+hg8KcXOyf9eQ374VNt0VQjh77by00Azcs5xShaIpwogAB/hyUiygFAzmnQ
KRzIhDNHBG41qgD6478SmMy7Qjac1pLH8khRsFYssFvhloy9QHGsnyag4OfB+NNH0/axdyWRjFzV
bsMiSk3b5o/SrdrrruvQ9Fnpv0+LY0e/xaSQZYPYb7z7Up6NinVt4x2sTNKtiBuegVuw5jWs08zr
0PoyKiJAklDWCvBngGgE3hH3b6vB2ljzuyWExB8OF0sJu4jm1VPMJIV2PdnDRATmYOEo943wo4d5
nBZTzSH/nCN9hdMUfh/xKX/PFULMVhu0HyL121dK2JbXQeZCWkWWAA+2/iM+mZV+Gmx7hAk3Fa5z
V+WwQwN+EHp4eJgkJSQ1+yVwOirgHtHvQjIlO5cF6gIrn2kuBuH7YKyI8BMn8y8e87WMxiXHbqLp
wzSaDoBfl1QwYNa4vVJzA1UQiLlzHmWPdKB+xVe71V3b5t8Zt2slZCIeNhGEf7ZVktJH0qksptZT
5cSdheVM5+elDMQK37fsKNLZPwUoSHEeYYbq1wPh3kkqI/pyFoG4ChEm+xmbGUdsJAfAEQGwgHRD
q59u6sX3h+EkM2UvCosIFUi3YgHlYHHTAsNXd25h1lQqHO9/5OphR3fNvFR6WGFx0ltdG4VLWUF8
cMmXGGJ0nqJmbAOqf/RTtOFg3STcXvK4Mu1MXjKNupalYbSD32t6yu2mCiD7DlCgJws6Mi2LbAmC
HzyM5lPSZR4MGICbOJuae6eYrfuUCmByNrhkGJs8YhCVVZhgNxHulQDZOxzYPZnW9mFkKJ+jLsvK
ZJTbLWk8YbVTt1HzQEH7R71WZr7DC7Rtvuwg6RYXugzAmR1mgIdhSXJZzg5rG1VZizy6NY3HP1M3
I1YcOAvbqWg2O9hdoSbADOvRTpO/FERr/aWcdh+Q8DfvWDsOLBexJqUX0PDFA4e1cKi4I+T/Tt4V
c+IMSHY/xCCwdEDvJ+ulPz3rUlyLJM3fXOehyHFKY5BLErioUe93v2lViFs2CbhF0Q5+JogGw+q2
qEN86/0nibRaOw7Wcbb8TH3mTgYTBGTTYp9f8T5hJL8l5sWSdrxGxA5V2kv3ZGHnBVJtB48WlMMy
Q/0BP7JSNt54B8MD/osl83jyluGtRXLQXARtmr82UdDc9/0QCOx25g9gFQWPBrCQxlkNahnQNHsJ
LcV1qvgaF7NMXzOJMOfN22yto3FY6yif9QlwvymF4vwbYQS2hnm/eYLoE0laDrcMR3oEzuEmeEh6
muBMAc6MY757hk9CinlCvF7NiLMfJZTdecPIP1flT2+LnfqakEE9rtAIFCh0VFd0iLs/+QH/NNAs
7XBAboewc29sHf3C63NVYtU1u8mme0DB+U5J+ytrgOsO3fwtGEps06zmDuy7z8k5VSZ9b5+adPAr
yDfTAukrw46u/pKVCpZsX22Wje9UdPR1iL3Fll0Cg7FSD8IVC0ntXNiRTlesoulCYYS4n/2IFjZ2
yqCU9eG3NgeQDApjIoB4sXztJNzOJdniM5IRwwnrNh1qPcbtw+qrpcA+T3EJx+DTLJgzcF/2p7jX
5CHWLsF1jP+tHny93UveDCVORKib1m64CzW3EMYrNl1wjQXV1hBaOhcFYNVly1yNmycOcAGN6nwE
1rxq8p2MsAJNo63feSQcQPqdtjwpp9bn2HHA6UHiD68w/J0OU2q2u6Sj3VwJwVnBJmC3/Trbem68
Zz5Do4KYaMCqyzI/4TI8zxbGn1izy1vYeBQEkAb7w9rvTJB9hwrhzqN5t+uiZivT2ZnCmBsdS98y
C0zctTVsOtkelnW6SGEGiGrJztUMHPPFjnAzxew+5icauRk2c4367NJ4/cpQwR5yizSyBI+vsLKj
z/jGds+Nzu4Qbo8QiQBiW8q4f4xI/q7G+EsMyVy5uJ8urd/C0BAj3+solT6E+O/QdvhDjjonfwB7
f8HokF16b4xH1BlJcAVa1ZZcEbAWLGdTocPBf/ARbf2VCpT5FEflg/JQBeYqnw48wZikGZqHDiOG
fU/j6WeXptvDiLqxptg/GtvWr6gXOkR4Zs2pwSO5Gq3Wr+F2UiRBG27oJdIHSebmDcg3sPRRIm2h
S3Jsd7rsoIbiOyljjD0bkJcUeK+1HRu/XEjXHwnr+iIEbasEVM3hRRgvp2RVjVdYapu9H6BlGLcs
uCTS3IPVBa7VoMUjb4j7TWQjdyByzhXMMl6pHaeTZuT2Rdl3u0heQu/7Y92QY8dax2uBcQuuqb7d
WW3gMngj2EWCjmdInq5jjvPKgfy3S0FmrMau83d2oWCmxg0pWovefXEw8QyYGHOMX9Aig1M6PNgo
saUDLbSYc56cUY/EJ2XH57UFW6LjfvosAxYUqLP5I0/kfJx9cU63JCjNsOWHhWqDeRMbajilooCW
kGeD2s6AmdOphhfEwzIBkUf8THwccih1smHTtT+FQRlsGjEPUYi7NSBxMbLWOw8Sa56xbK11g0xn
NjvvTm7NfA5D0+80IIwKgs60RvDVUCrTyJMfj6ZiaiLHBLTaHYkZkgKseET0+LKP+JbVOOvQLq99
U+bAZHBvBh8UXmQFIqbiWjTkOabrgIDCJgQkCT8ZMmP8MS3AHkYaP8LD0VU6t2EV4sVh1rDJc9aa
HG4M3pPzOTrtAI8gVjgmqGyungXpklL+krmO7KHHiEpHNnztbPTrZUSMVTiOWZEg1/5XCKigmhYO
l1PABWWukHKhyW1YEhEPX173Lz2okCBOh83JG7D9AhUk1ZropVqdGwyGIt1Xn6XTEyYk36tK5AWk
xP7VR3DmBWYiuhiDpjs1y/xjjBkGgN1meo5JJMH412GQu61dj6U+vk58wnxVDuFpjVL/0rd9W2D0
dOtiHfvINpxtYMEGPhjF6XC2s5v3bej/BKQ+IKQSUyy/aVk1aAZ1VIfBcpEgNHcXGZNcOjOhjklo
V4Eo5BXBYlwZrPQ38VeENJoovvRkRFePagRAlXsHlItqLJVRU+jO6IfM0d+b57E6zXryyET/xCd0
iZiBkovroAfAWGI6Y3gXXUHEwAGfJhtoeTGKATkYbDj49NN72Wxqr/IRrUerxTMOZnqXgS/+Dd4q
gJkBHNoSGaeuiCYvACVj8S/UYB32I6hI5TxlyOTc8EMGhCif8ymJkcBLckAqEyrzfjLDvrGersIG
IVsA4h9t4siRSxygSexqDHBE0W0iusYTg3nWHGpWADzBwbwAYbjooD2uLiZlEiKtPEPgxFLMjRsr
Hk+3vnDZDjHQkL1Hw0s7t6wcXRK/e1q2ZqdpgGxNFY4IXwZDJ6bwVwFFOQcaKyVcyDLv5Bz8agaC
K2NQ/AeBhOj32gb3S4ua37b6G2Sm7wbAwxGFkIZ+xOKuGn3X1WM0vOa8cfWcL8EeJsAG+E8POQEf
Hme6sj8CTpaXzSn/zhj6uaSjqVFc9VWk8+jDn0AFWF1oKhsFv2/iZ5I34o32YVg0af+pDR7WGjWu
1DHnsAyK0e+sPVDUOD5ALfDQhRGE4PGE0eGULdBYdcismkDFvgYYaBRd2jx3vD/5adNdu3ydDzoE
YQFKpbKjLipkAKxzc7w7hi3+OnTKR90G7qACKDHtOE+fesQ43ajcnUF07LoKbsz+Pu/ncCcDEKsW
lVpUtcaL79B4sOfmP+cWOBOfwWz7HuwY4x9tROS98fugCIcpP/RzSnZE5LioB1xflNHtzJYIb7Ej
S92uaDgwH/mVBU1QtzZ6GsXsjmz0MGmNVbei7A74S7w4d42b265bRjQT8PIqbhhAtSSMgnVDRTVm
OMzSDcnJYa9vrp5JU9qe9ZUwQ3DfJAxifXhmnZjd1h+y53GtiXM17zAFjvoZEqF8/QjwryqgWlGV
wHy+0v0mfvlQsl1umORPf+O/MgwZytT0/oe9RTAW/RivdZjhsgRuMDXVQNmEgsgIEGukKwBJM0Qx
tbH6DSsWFCQ+fvm0je4OSoppp1wy7rQnAcq6MT+3bUbqDTSanQuDtGAjWkhY5/2BFwwOyrFhSTnG
xkNP0MVFKsZ4t3ZItoce3p7HNR0AQjtM70Ld32Vp7z/OKlB3Cd7Kfuv8YB9A33VGhox/P2RCVKFQ
6861AwoQj6hrD3aFqXA7bo/9AOgaXCC2a7T+nAEiXpq2Ce6h4d3GYvGndkfbLr5uILrXwN7Hu8BM
S4VpHgdvRKz3xHXLzka8PW0Na6pgAndL56AOpYiqKRONunOBrrRCK+rufGnCOjQNxXB8DqpUwbyr
cJYnh2iFslRwSLmwwcW8Qlae+weRIsmdTwQE/iTE3HZw/AinM5zFy9iexbauu75V9Ojr5fe26HCX
jRs/gCiEXI04bM9RnsGNGNczeoZuu+s1nDwctRJomAV5vkEzfqSNN905Kte4HDIQW4YonxCamkso
ecGjsHBerQJoKWrrq3BPOjc8+HMATMYXGSb2MzqaRWCbuM6tD+421ZhV1tcusD8xnfNxe62m5lnS
lUO36fs+VO0u6q05bNzY3UrBjZFAsywP0cDErdgFK0oqwhdc4oi7viBMDKWu6pAas/DPiAJyDwnu
9MJCZYx4XHQxQrdd4W/NS77aL4J2u543IMfpQv5oYz/BgKAnFKjhUzwkeTmP+FtiAJ6JQgSLO0G9
uJB8Asp9G28Z5HcnW5Oec26ffYaLsGXwPp+tevXphIYqdqailupyS3NbZyATPXc9eBGLnyxXHrqh
6lXoAI3g3Jx73BFEcA6ODgq3EZ+PEQz5I311e8UsB70PI3tm0TPDlNCAxzS5gxMCaVxxu5Zcc1eM
HQcmEIwS2ZGzOa/D7TTAqqiXDEedr8UrHghSZHF8FKPnvxq4b+8EjeFBie1bYTi93VlYXj7FwaqK
ho0aXA8ZgwbQjzvVrFGdGv6iyfa7idvp3FB8STAEUMey7qa0cEjHauwG1gzhoNF0Ky5Wwru6BdJ7
nbqQVTLsx30z06GEN5/aG7gznAKdLWUXbmHRg8S7oyNSEmCEXM0CM7BhTPwioZF/n1H/hzHqDsB7
iAI5TnfplD5vAWoy0eKA0YisqFOLEqPLKOwCFvDDk2HDSyXAsnqbv66pd+gybnYwFDi5aAWIMWH+
1nOHMpTF270J1XOiwQRUmw1wl2P+gDcNE9qWqjLtkm+7AYLNR/KKidRcw2wDJJeRrpUijAGVRA6q
6tMfQQjWGOJrwHNZFzRqXYAyGTyeX+MCh+AFWMw5lBYgsMqqcWlFbVLyyDFPvHqLS57wb7pXDzhw
kcKP/TiscjzwBeDHrMijWPENNj9/ixR97ePlUzZoXWeRkcp0Ckwtq8MffR+6OiUEBQOBD6eKFvmB
s8V7MkG2x83glQuYmbvM5PKNImgZaUvbPaRP9m4Io/SIQPMHTdag8pvOw8ZB0T4n2SMnaVMZurw4
hKHVMzMpqIFt9hXIcahhv/h7G7J3GJ+BFMaRFDWuwVwAxYxRsLRdGYqFfCqII75ZYIYSI6XswYvX
i0sEPLbiZoGZD0HCXJCoB28AScrEk/eiwxAxsoqi/PUQDpPAzbDIEaP00nXwTFz94DXK+fJgwZGE
QbPGmUDEdN9mW3aWqPkqrBOK/44xJNKCnqryDbsR3RlG/ZGShemX7taff4Xz0qOz0NBNC23BSgfj
Y1We/wJt1PSkg+n31KTiJ9Q23us8DqxogWC+B90MpDAUT3YiB6iuPxqDTNCObt8t9b4J1OdVmC5h
7cfeVHnS60qwVoeTxzDKISpOi85aV2cie5gDC6ZFP1aptvIp4BsqEIbAvb7PXhoUx0BW6W8oVMNy
wms9MRWqUz6RaL/Q6M6hdQNmypor7NGf0QJ+ob/9sSmM9LCYM2Dtejgya8RFJFv+y/Mgrona7G0G
vbII+i3FyW+yaw/RdeHNrD0GZg7KmS4QsfFJ//Cy8A4V+djAlCKHv9b/4+y8duRGkjX8RARoku62
PKu9utVq6YaQpfeeT38+zgJnullEEZpZrAGEVVQm00RG/CZIh12t8phRS3/Yw3Fyv4YoQ+1i2f+Z
cphttbZh60Rdp5+VCG5kmSrSczDq6cmslXOeqskXcvH00FYFvQqUIYp2JH/Emva251CpN6HH42+k
m7CJCgmcc5/kOOtk42ve1l8a24v2feDCThzBJm340PzOSIUbyDoptV7bRL53a7mcE6ANTwFtXaCQ
QJVi/wtQCe1eG11qap3yApeK17UmPXBXSmRFo+HQ2AsfpDZw90pCZRTJg/Kz2kbavSiTaueFrX2j
1318F6i8KCR9NMjOw+zoIYdwKLKs3vtsFSPEUUkPUAIPzV6+MaLaOg9DSirfGrV36hU6NU3Z3g1+
lBccxWRKYzoChcvlJDrWiq86MopnpzKCBqlLqPjWna2djKRRd1LDqyWSuE1DHlGfe7eQ7yotpDsg
l80GWKi553nl3sqW1+5tq6S8aIrAu9XJi14UXTH2osmPBa+8PdTQ+BQOYa5vwlypfrYR9pGjPKTH
WMvkI3j3YVLbajaVkOOjpEjetu9VOpL+q6kX33JFyp8Li3dyljeYX5rZOZZJQVhf6d5PO/q2SkBd
MbI2SE/5VPrp/hQjt3Q/VtExTCr2u8g6GK7SnaA+yJFb2JtQrz5pffaN1qayT3MxboesFQ8aisk8
n1X/C3bxz3pNcSqjTkxu1MuHAXzLoZFk8nwahyIraLxn1DDAa9xItmtuY7VEmKg2jb1ihlDFtUYc
ZB/I7jh5ByQD76qmbJLPuR2KMzpz0UuBQMXGkGp1qpECqNWrZpPYdl7vjESYYJ7rhFaDGXyDUFtS
AWppzPJ6RdvU6H6qffeHyihvEsP0PrmVTu4z4Sl7rTJwKXR9rKpDV9vXZW7sJVNkf5oyp8pcG99D
2/CgzqvGg6g848ATv99o9NJ2nQ8VQQ6pv0nNIN6GkQe2pfqvVWg9kx/+GaSx/1RgJUY+Bj65MMJk
VzZDeaRRk+CXIgM1TnOPUohI/lB2Du/tVGv4U1IdN3bbjTRIdMP97ugVWU9CL5X7wfPAISRtfmh1
88+QUiiPDTCZVLj+KGjZ/gkR8t6pQ4k9FL1Qw2z7Q2/o4VaqAophZdEd9TwA/W0rLk4/7mubSL9N
hDG3OERU32lH6TemH0K/EZSga83/GtE32xUhnYoOtMfWz3mTV3akgnYxRmDHlXJWet/YtGP2TdPt
ausDHtmV8DDJett6V9iQmeJSA/aSmY+oRRqUhIvhKKkQ2zs3NR862uAHJUc6mjbeqzSJbo1IvR1q
7J0/I6ASHQSuilukV+pNIDpv643KQ5fR55MqHkBGnnLmhEI91Kw6zFeNclvm43jfuwnVrSSzgTDL
2Q1g1Gif6WkJjC33eAjK9m1M3REMqg9hwxaNE5p0wWtdku/SuH/SPa3ckLO557ZXVLpedC9Adzi8
QpVDgG2Hju5CCiehad+mctom0uPPfud9zREM2BuKgrqUZcR7tcYzrlLEPQCg8dTWSbexXZ1uX5Om
/tbtjPrnkJvi1mzj7BYEz0AbVcrtBx094GNSuiqvKiwmK6EDNdcr3Jp8E2xB7DMfahaFd0nH+gnb
kQ9Rq85Y26m5Y0+2h5DLd+vBg/+a4fT2pLo0OKy46A4t/JV9P9AhZG0Mb//gC+KSBrzvJe5NG8t1
uTdqeXhUYmQ+cwhiXExBM/LAi2rKsobWIG/YDOOtX1LVS2M/eRroajt0zyAtm0nScq2rwZucUMXb
lI2e7kD3ZLfQj/p711Wsk+1rw0lOzODZHIMh3SQDLPtkHI0CBrJW7HQtRsfU8rnuk66T3mhgtL+i
LMycTGtjqAxK1G08Qw92auKr0qawqnjrBiizbky7KG6aQUFHQKrs/tg1wFh2RkVVY5OKYXCAdYbf
I6CBdzDhKG7HShg+lkXrHrF3Gf8AbRcn0ssfUmzZB54N7bEP5Ohc9/QvKW5nmWNI5CWbILPItEwj
3epS4G/9ypPPWUIpl1Orp+FuF4fAcLn2J4jeBgcVAXASyTr0z/RT3UKXGpDKfKrKwn4omzL9rZgl
PT7XSP5UOhcRtVQMQXQrPAwWgHcvzwT1DFt/Gj2tOReiHu7TIEp2veZpnwslq38lQhluEBSNQFmo
YtsbMJ/doNfuG5MWgZoogP9AhRXHLPWqfVz0/m/8pQen1QAaFOYo3alDnZw0AX96yIrqQKszeI4l
XzojHNpvKSpkSK+mf3CsVx8pxQSHgebhsyJNRSipzJ6zzDTD+0608TEXMi/4nhUr6o5s0Rvy/tHy
pclAkndo5iqs4kz0ezcog11b2KhO9GB9Bs8soxs7HgTsABlpNjnzgOzV4cAxHabAE5Q0j7ZN6xlP
LtbLd7oUdaQ3EOZXAIYXNFdUgiAoTlBN1KsvtEOlsq86Xyp9B2srDpVT4Lvbsj4E5gqm+lLqlkC2
wj+IzkAEnfPbYj+VBkOtfTynuJn3OXkQVYLU/tV4uQpt2CwLyAE6bRapqSV5I1nws7ehqYiff429
teBII3aPDzxA1Qlv+Q5PmeoNCJewMU9xiKT10LyJsFgZ7MKkTkxszBAm3RuEPT+GyKBDWnWgilNZ
FxuDbEWCK6Vq+V7qnOuDmQC8Mwg5yG1ICeAOLRNa9DxS1uuiVdEmovhf1D9D3v6pfmqzV7t/uR5q
aVBUg5SJRYoG7ByzHGPdU+WeKTmmp70lUonSjjEqLzamzs+eLyv/YWSC0rjNqBSmcTaHEajAmL0e
Ovn4HLPs67zfGd19HRd7TVljKC/gpG2BbIOlG7KKSNFsGntNaoXPbeBU3vC58AWFO1zYZPI33Xuu
ze5b6/kr6P8FAPHk9ECzSad3gA78xy+nBCMS7jGMRHBMO0uBEZT6EJPQxVmBSS99t8l1EOEq5Fip
EHwMxNc0srTpQyfIq7s6tc9SMEI6TMBTmCs6TIvTiCSXpinTv+ZsAnrICf3p2nOikOqMqqMOAAoT
rwdqA6VKxbH6LYv6P0ykztlimhjLGhdY+ibFk8OGX+RQK5b2Er6o32vLEzepoJZ9fQss7TYY3bw+
JzOLCylYlVZhaKay5oDKIEdWfDO4E6UWTi8ySoPIX6IqscshKOrH65EnkPd8n5uIVHCmTPJ7ygzI
HxpGaMV91aJBlhbfXFCNdwMYiJUo05q7iAKKBTcmgbzVXIZALXhYxHXTO2nwTYu+0ivfq651coW9
y6jJxrV5btQ1gvri0NDXldm2qH/Ys71HW7kGmdE0DtXNnYxnwtCtme4shkD1CU0A1BUu5Fk6vCEK
4HaNY1KQ28WKFB1zDUj89W+0tKPhY6LVg1w9NhizHZ3xTFaLCvdRmpXBU2407V7JfLGj2pqv2Lxe
hlJYf2JSqUcYG/Lyxz2N351lWOmIpxq6Oj3oiqybqlliZUQLlzZxIKQjwk89nOn7GKdX61iudO5K
ozFfzAG/kygErp45wqj344TmDAPqYcVtP/JOuD6dlx9NkVFGQjoBlfpLFYcKkE1vGonsdAAkwiI4
IXGwsp+XppHmOfwjizm8WO8Z6GqLEomH1ndzHILuNs3d23HMV7gilyewAqjNNFC1gclxwfNCn8uP
MYAxT5ryO3R/iIk0DHiv5Yn211NGhUJB8AiVFD7Z7HN1lRGBPBCMBygt1O8d7FPneojLI1AR0LVI
niZxU2OuqSRoxYrKt9xTgaKNsKRj1IoDXUmqatFbrksrX2hp6jCzncSUEVS9SE8rOIdtNAwU18NT
hMq3HWc7oDJTg+T6uBaWggAriuc6H4okYJYVepEshqJp3RPWCdvezd5KTd96uvLlepiF8dAX0wRZ
1MT5s2ZhrEqWuDuSzgk9PGuptKW8LdV0B6VmZS0sREK5S+PSl2FtXCjttZ7S5r3MWjATr9kPqPFt
9IzsGnAUsr+ytKbetDCBiIXBpcMHh6t/nq/ZIqcU06aDo/TtPjOknQ9ybqjEyhW1sP4g7CloYGmo
mlzIZISp25SYEBuIKXQ0ogrhn5uMjqwW298Mn8/mUiD462/G8TCJBiLogv7H7IIarb5DiENE52zE
HASQrO4nG7X1AKTbavbDagA6r3y8pcmk5IfslmUhvTVfjVCq0ySOEObxoS8eRTCqCCrEwT7s+F/X
R7d0xtsyKT1UeHLfi7tEQAcMQbcnZy9VwJRojcdkDupTLku4rGRA+qNAk15CzRoOyUjJzaJitzLe
hcXKXkD9FDESvuv8TabG+GZrRj4gRVBT7Q0s76RQUt6BZSk2Q7HqFL4YTyObwtkIr7o58xYgAP0a
m22oIAxE5b4Jf8gmBJ9qLfm+zIhRWmViOVAmsuJ8v9eWJOHVi6mQLfuvviixm693/VAf6y54rPRy
75ndimvO5dpRZYJxyrAf2ZDTDnr3vo1YOEVu5/lJqc2dBwYujqxDSMPg+rq5nMKPYaaRvwvTjgFI
u4wUROlvzApWAYBDypRyuPKWXhqOzhxNcqFIVczrBoUydKpHddVBIAEEqnHT1+YGAOPt3w9HR/90
erUrKqKdH4cDmCaAc6zjKFhUD2YHLQHyhCOFLo158dfZG/LZ3KBoVE2ScPNk3k9Mw494yDh2iSb0
JlT9+juAvuBTUvf2n+vjusyi2NOmwouFGxRK+ywlGCLOF/ZTcq6qOv2a1l0+7oKxNdc8aJbikIpO
FsmsZ9Kcj/PX5qGkYk0onyIPLI0WkM0Xz9eHcnn0Y1ikqCQf1FVUbs+PIRDkVP0gh0c6epa7r1jS
+0gXv9rBCM6qOXYO5eXh8/WYC8PSFNoRFIomX6F5AhwYA/BCVNYdERoolgzWuTHFl+sxFsZFYjjJ
WPGNNGjTH8eVDaHWCrPIHFR3d1mS76LhZMsopUyKbHkergxpYeMKlKaJZukUqeZHEmrcZNtSjVAG
aJFXSDnWVsY/CJwT4rBZFmf7vx+errHcWR2AeubvOxlL9F7RK55FgUsl2oRt+nt0rfiTpdLo25HC
DN9TNIHX3g+L46RQpbGlmde58JmUh3hBqRQjIPjrjyGcizsPUPgRNxec7qHhrYzzn2378fXMG0Kn
MqCA+2CKZ7ldNWg0seUmdAAZYbCQ6FWfbPS+brqtkvp1eo5aubMobMrKoRs7yCsCtJi0AUXcpwCe
6vgewdcC5ZYsSqObMFSsL7kN+moD9WDUt/D8Jenr9Y+zMEno307aAJQPp1vq49qLGk5T2Jnh2bXo
G25sEzuKLe4o+VPeaPL3pDXGFanDaTXPZ0nDo3I6Znm+zmtEIBYtLcQQ3IG5DSDEaIcXO0D0s2vx
+b0+OH369fNY+Gtwv08iDxcnBhQ7XfEHebzZ6Ztv2eZBbIsNaJpNu5O39uYHrJftw8vLp5/xRmyM
zZfb29uNtfl6f7+91c7p5v7798/P+fYp3t7cvOq712Yl6VFnhwslAio53ATca8z+hQRGoITpAEuY
xFKStA6Ug1l/UnzJ7ejo0rcDsI3o8aaOvNz+xiLu7snj+h91VnvqpixAO6J7hkYRZSH68/T0jJs2
wGzMqePO+llWQ3QzaqN4tlrpaz2gGRt4QXNA54imA7LieglYKUqGlbxgdpr9b1CqiWMz8PxLfUm1
EhaFYlSVurpGdKAE/oYyEpDGmPJEUMrYduV2urv+pRdnUpN1bTLuQ3RilqID/5N6K7CB1KbtLdTI
AxDylQRhtm7/Ny4MYTCBmuxa5sdmZo16r9PAcTQ3eEK6YEdd5JjK0en6SNbCqB83JBXcJjIj0zz5
STt1graW+bk0iv80X/8OZjZfA9ymrhB54Rh2tw8j7RbvzZV1sDaQ6ZO9yw8ji85sBhvAQebLBHIo
5wlvwwjwNQC+rCxWsl51mph3e/1/38eiIc0JvHCSKS0TN4LdIAtooemCMUB+OQyHfptKLU2DSBhD
fZcHZf2j8Zsh36XIpdMHBM4MPLZDu8xQs+QutCBG7XiQ5P1JKlobgFqf2jLAAkCcGzSuR30fyDoK
fyy4rnvE6yl/9ENPfbu+DhZXNGKwChc1L8F5UlAhet6lEqo0leS+JdHw3Hf14XqI2dn/z4yp1MyZ
NMXAdGJ29nPyR31RIJOqFQ3cMNXKd5npNz8HKX0wynbNc2xKz+YfCKlzcihBQ+eiCEs9KatwnaSG
qCjJTglFdkoHswELrwHoGIHowuwDHjGIGJhfmZUrJntLC1KlNcH2hTWLz/XHBSmCGBRGawTg0npM
iIpTAG4HRbTX67O6FAYbZt6V6JNc1uC0SdFJigvZ0QLAoUP6YGblcYjrldEsfTy6EIqJLeLCNaon
QVNYRkZ20xd/6qS+sevxV9dp9OnXUvulE11DLZjXEXkUierHifNSBKyKstBOtfRNTu5HJPLQgfdA
C5di5UpcnDy8cinE8R9iXmqJIN/WqdfE58jXUgAsXQR4EJlgOOLVmlXo4gy+izVbD5NibRVPL5VQ
Sf9ULPciQJQQiJRDb+4/XB7khWjH0r0xL+o5OAe6Rm+1mlOOqRMCNzTK8JvSxCsJz9KXeh9mdnmg
FtDnqNDT6jOovB0k2pqgw6neTPL3Vlne92rifdHISeXD9VU/q3P8c5a8jzxbI4qehSgYWKGjJSkE
xZNZHIXa7+wKOkGL2+tf6qpfxJt9vLTp0kjpDeA4ojw02qcmrrY5sMHro1paIu9HNS3Xd3dYo7Zw
gTHadop8cg3A+nGi1IPdBU1+PdLScU+3W0z1RZT259nFYISZaNDEdTBQgASoJU9xa61ckWsxZqvD
lX0XIZlIOuloIKFYWxoOqv7my/WRKNNfMz/n3w9lthQiEOsIpYJ0KFr9PPT3RttvEmSjpOTZytWd
hRF9z8OoG0DYuIc8NHbXf8DiR8N5BSsgbjdNmabh3UdDpaLVR4u9VUm3QB0bKziaxS/dL/bX4ywu
ecwIacEZE6JlNs5URB6mk4XuZIUvPzVJUz20kzdQ0nn5S16VChedKM7uRKq7HnnplMRr4v8jz0Yo
UhX2LRI3jqJHOvgrjka3KvwjYqrdSqjFE+VdqNkOqJo6MGJFRagOGL7hmHCGUJpoMIaxajctjgkU
5m6b5MW40jObxnCxiqjxU7WyBJfcLDkJ+0RG3EqxT9pAQo7MhJQPVMpcRG6uT+bSCHVUHimN6eDT
5rdbQ5qaWIGMCm7puIhf+fmx8/dJ/yrCceWQXPpu70PNvhtIvHFIazk+SwX6NKMap3eoRiQRujNx
/HR9WEur832s2YcbXN8ONBSYnEBDNLu3cDI3Ee1CMKf71AbfutVyy+LgDEoIbAYmcj6PUpwaRUMJ
1ckHE4Iq2/DkAWTb60MbryA+lnY43Qoov9TU6bhPn/TdDtc8hKJrhAWc2vghekc1/ANyv3AfVw7l
pTmkSGvLJm7QiM3P5jCEFdmbnjk6Y4ze0IAC90aksAfteltiL55r7vesWlskSwufOwC2IHzSyXji
4+CsQnhNlDbBmWMEzmwW+skJ+pL/Hy6D92GmU/zdHI5qh5TeqOi8M3uB+iusEG3s/rKr+s81/T7K
7IycUsdI8bzUscb+QY7DTRA0Z4Hm3PXFfrkgbJ7l3Jsa/32Jt7Nyb4g0XpynMJTh6LufRB9+alHt
VSEIXg91cVxM1zPddVB3FIVpr3yct9zWJc+WTPyihs5EBD+zv0SukT24npK/lJZZH/w2zFaCXoxv
FnS+4EOQ/IMsGuCtewHEP8GFZQ8l5JsSF9rKeXixj6dYdNzB4vAoBM3ycYCGBMBAb4F8AEvf5hCx
bPPNTddW+eI0/hvFlD9G8VH/G7wRpzlEDFpvG1Lc30GaSe87A4SOlFXKaxMW6f7vPx7eJ1T0FZpx
ADI+RkXCMDDUZLBOfqPuzeTNa21kr8969Cez3ZVvdnF4MI8GzH6OQ5Xm5dzprsqKugQfPjrp+GiI
c+f/KtCKyd17374toTNdH9nSV6OdCfRjgunQ8fk4MpEZFAiTsXcMCC8WBKgGVkxsr5narYSZp6lc
yJiTJXp9QtfXOAwZwjHCDtDlKbCDXRnRQqzJHI3OCFhTKqSzj5VFCoCwCfsDer56GPPB+OFzbX2R
JoES9DUpXmzaJhjGg5oAwd4nVohaQl/BOt6EQQK3xZVCZFDg5EN59nvXvFdR4/uVwpyEv08ZFHF1
KjcJihrI47LoekveWPSQfsdD2wY3kYRO30Ywrzoo+7F9VeBiFZux1pr7uEaVGJZZYiA+ZJVxswOh
rd8pMIVfXV62/i7Q/T6c6J5Zug3w1XkpAhvZwwzizy6IAvOnnZU6ZHvVTy32WJjDoNBNvGrS0ZX1
bR6HiDM0yOKYm7YaLZn/E4j8g9vnHpzIDKwWGloFVO/W8rHiQiy6iDZdVcZ3qPCUa1nSwseYygwg
shSqDvQ3Pq4vKZLRREkFYKyB+hfZfCTQE2jt/fWPLvhrPmR9VJm42GlaEwprl9kybqgKtK5hRsBj
0qOCrGHpu9HKwlqKQeWT+1XoiALPY7iVhnKsnfdOHI7onvdeeGi5+j7//UgmN2G8dyZ073z1xugn
YpyS1w68InNXdnTZ/MFew74uXAxUoumK44pIjjJviRakIPh3C7Ds6Ka28i508x2a8JtYrKRcc61l
HLWnmvf/R5of2HnpiRz7L8mRB3m4VWW3uYua1hCHWm3HP2Puhuhg5P3B67kCm7EsvpZB58Vb4Ys2
XFklF5VEU/1wMswWo5zWbtm4SXuC8DTpJ/qIHO/0QNfgnwcwQ3thJxtkPtHf0AwgfZPinT6s5BwL
O4IsjSQUHJzOWT9LBHRrMssdSlT0bQGUuro17fw2L8uVks4cnjNNvKlOqQaSUHSK5id7NY4y0qZ6
gxh9pRtIOcnDq0CauEUwR4e0mVr2bz+Kyx90mqIHqTG9L0G2igxWFlba+58xP/ldIH69aPzuxKd1
3ypYajzhC8mOHvoirqC095W40QpP+dLICiKrjQRttu3QFEZ4LH5FfAH/CNzbzCc5L01cghQ0nCEb
x4H8dw1GAUqLZiZwEVqMmCnJsw9TNQg4+EGKPane7G09QsvIc5RiTZn7ckaIM0G06Gnjpcwz4eOR
mHpuVACx6Z3OyyrheKMU+jsEBe3GkbMYYvmYi0jZt+jcW2dYNqMFFzcvPGMDUL30vrQaJPMdxMcq
uEOM0VePGUqt3FRu3YQ7pcOT9fiXZ9L0i22VNcS/8X6azQxaE3ST0zByYOC8jEW/R7tyJcTFrpiF
mA7fd88KqRlR9gJOcSriP35v8+pEWRpq3PWBLEUBK0F6irHZRF36GKUQeKe61uCejDoV0q2ozLQ8
tOgHoPwyWE2wcmNMt867W8kAREnOS5cWG3qwr3MIEjJFMaW5CFitWkMD/554z87oK7TvpZVDZZY0
XkSa/vzd9OWdPGA2biAja3sAg3r7CLvurJRomvrNJ8oht5jVvV2fzLWYs3Vc6GGdaKVknWIT4Q8b
JU8LaPk2R+RjY4f6IYde7/lrTxpNvZxUlX+Q0DcMHefD2WKMR48nU6S5sMFLG2nuTqTAYUN5tHZm
3gXVkeYh4ry2qqU2dJUxODZBWR3lSB0fogp+16ZEWPLGS2TpXuZtRApEd7Y81nUrw2+R6+wzCjfZ
Gxovxj2KI3W5o2zbKbtCa9tb2fb830o6Kki2tpL6w9QCOd6WYWzCWrfQt1A6uthbv9RKa9PVbqZs
miZZxT3OcpHpe09tlQl+PoFZ5xUGV9UGwIODd+7HPHvRoiHxt7aWIFd3/RsvrGDOQpC5NOVZvxeE
NFqjKHHSVYY07u5QOjwbjfQV1UyEQDi8rdZcubZmO/SfgYHR4pFFx+gyyQoyP8AJwkjPUA+lbFf0
FakWsoDBYaw9I1oZ3uxyuog22zZ60WeoDgTeOcm85jQikHSGzmXtkqQuMW6Ru9fr07kU7/3anT7r
u206oCzE36oizIoSfil+dKO0z9tPQxUfrgea3/4XI5ttzi4Lu7Q3XeirAbYsKFt5eMADRXhCxOJW
1qJjK1kPEbqWAtnr67FXPqGYPdHRCnNjU+KQ1XIubdt6AIjy2czalUbmWpjZWa4aGAqjAxw4cp9k
pDNlfl9kSnVuRxH9h88GDmgqTvK8sOZYyFAg/98pcev45Yss/Wlo9wkFAWLl+frMqdPUzC4MEsL/
D/TPV323Pnq2u9WXJXDmwZOkrcszVX3sFDfJ7qyqbco3N7PlbOurZtk5UMlkd69qdvNZqcfiVzx0
qb9DSq4aNiaCkai2a01bHT2X1XbWOk//1Jd0ADaB3aZPoVpV/WMKJrNa2cJLi/z9IGYfphYToMJo
RwfexWcxWg+J2m07I/wmafFKMXL+uvjfMn83YdNl8W7CKsStu8jwfDiK4kcF8DsxxHOmYg9iKafY
QkAC9J7txo8COaM4adc6Kkvn4/uxzi6jwZA9P+/wai3J2Y66N8YnlD+BZDVIOSdZcETVZrXAsbJI
ZocIPZSwz/O6cLI0vova9NltrGLHjlsD109/0cVqhJqhgp3lATeHNo+jp+MqZQ8IVE3WrNpe9tYy
y8X5exdiWkvvvp/bhLqUoCDulEhEWv0T4pi2fqN6n6tgrSO1kK7Arvt3NNNPeReqMLWysfIuPEta
8aNLw/bgouNyTvrCBFmGxAY4s26PUkh/ur6r16Zxdsk0RoU4YkOLO5P7eDNW9pc67nfXYywPzp4S
TlhvF1xWWOmS2SaK6dghQkkVTmS3hpL0JwxGJMyZXXurypN3gZmt2UIvHsPc2CQJdKEveDUICTeZ
b2nWKUdZHRGAb5lsOcEqfWfxUJkSPk0W0J/nWV9gN0lkt7l1Uix3gx3fVje/Zm2+UTAgvD6V/3QI
L5b9u1Cz/QUFWMWHAPVwH2MStKVFi+SwmvvKl2LksrS0EZJrJ09eC5Afn9FJRkEK1Uzr0YxKKdtK
cgCWt+51/Bi1CPGxx6GxS+UY501+HgcDjdcmaoZPo1RgPJnnWNJsectj23F9IEs5APTtqdIAq4pu
6OwglrMsYWO7oZMU+WPbm3dKn5+RhNurQ/adOtcDrgmHWDFeKIR8vx574XN9CD07l60uKpGKcntH
Ucr4rRRR3W+VALH2A7oY/XAcFKUx9tdjLuwzE6YfbXVqWkD5ZinPGARZLDIvcmpLO/uKdaiVNULm
wmI3+bvZYGCtLw3JB6nv06yxewf9otsBjY6OF7ebjSs8jzkU4p9rjRKjjXG0LC5pulgT1Klp4NcU
Nhhviuw+T/290WKUbHoHrIN5HpM4qtlRxqp3xDEFK6mVF+XCbNKR1RD5UDW275yvif0V0i9eDLva
SLGI7HMOkD2VsdBcGezS0fU+0PwKQM0lHisrdvrM/ozPzE2FdmdUCcw/8rtGFy91Xv28vlLWQs6u
grhL9LLqJdRuKsD0no5vUxB65V2Ov8hJkrCshMw2uUx3yZfrkac1OD9bINOgnGKzUi9AA5ODt4r8
rX7CqeGPhRPbKR7q8dT43uOgViha46WN6hLv2spA5WHlaFsa9/vos5NNz9QUgkEgO6YaHRW5PuOc
cIuG6Bm/6qOIzB9I63y9PuCFHaO+Dzn9+btbV/A+rXAMx+6upwkOlEDvv5ZibbEupREmilEIJxrg
d+a3A8KXMT4CVuKEvYEwVTlixdic68J+Qn/0a4GzwfVRLWwOg3cc3BQslrhwZycrcnnqaCtd41h9
4eOSV5bHti7C03+JwkufIpItkL/5OHcBpaVC0kn0chUl78QbsNgwVl5RC0tiamfwugczY0Lr+RgD
l9quxJ3MO2cNnJq8hqY/YP2AmGFDjbGNfsbo824zj3rL3w8OVBM0VJrGRJ9NYVMYyWTG4zt1We1M
nzsxi1e+0tIlZIKwgoFLNeGCPh+QMQRW6EsnG3lkFI3d4qnq6m0RvV0fysIanyREOKhRE4GrNJtD
FJx4YWl26Uh2g/r9EGdpufPiJEPrdrCb7O9P5g/hZgemFlseTjPCPlloaRa6eQ7yZuVMXthPH0LM
Vp46KHWqh2pw9gdsPsYGJyD94I/Ztla6fd26K8+4tXDTIn13SGDhFrqdyytgQMk16xxh1Wg9I8mq
7pW1N/bCCczQ0HFCwQmG1xwmkzdKjxZFGjuYG6LcJpXhAZcclNHKCn1rnAEPeuSPN4jV+U7MLLxe
XytLL1a2GStFZWPzC2ZZSuxXSawXFaQ9OYsPCI1ar2E2NvS7UA9N2x5hfgljgj6Q9JdK+BomYMHE
6+ntNZDq4rL995foszrN0BchJcZYwwPDfBBafWdHBhZxlnN9xGthZhs9sKh4D7hmnDJk2zd+kTzo
Ue6M3V+CrqaciZzP4lzmHXLJSlCMetDStLNOQ3qfIaUtYXc9VPrGHs/2gMQ1qvt/PzASfKSmoIPD
gJ99yaDLBi8ps9jhWt3FGQViYzwU7hoeZCmNp6tNvZo0DFzj/HLD9CFGFA+dIhlK2lmN6gK9Vx01
0TYtH/PAw+pGrTWxo3dFZwxFRZQUzVb+fX20Sznph58xSx4GPNWAnVHCGWolJR9si6806JKjW4/a
5xxuxIbGufpdwRcZSmju32iZjR08/n+bzMI25/rPWTjbOdkNznZ8ji028scjw+6gOBm0Z528jnG8
sevmKUvDFHlBbuUB+MPKx178Cu8Dzk5dLFZaKZHFeIr7uj1i1InxQIejl79PTTkctzj5kdagJepT
FhexBv4p9gNKc7isrtxrC0fYJKMGT4QjBN2j2emMiL4R9eOQOXjcWFvXj7+04fCaFsYmldBU0bwf
nocYg92WK838hUn/EHh2TlNvLWLVDgYH47DkLW/SaquLKDi7Q+4/RwLc1/WPvHB0WBMJHYlB8jo6
dh8/8gAt1vLSKjiLvtSOaY+XRl+MvjNK3X/I6NhcU3cTYr2JtfnHUJgdjDLQaBTI/NxBcfxRT8Lj
9dEsJI1opqEVY0+I4Yv3aQmE3nbxbXV0C2lwQ8ZUtbC9lftFm77B7IUxbQcwF/LEmJrfLwUqPHBe
YhI6jHoesXapMeDB8Bdsh29Kn4RfhU8tT9fXDBiRchcUQaQ91XJZtp9QfWEv+ZYS/nGLXmt2ZT3g
Atia49Cdhi4w3uSy7+5d8E7DptBcZNK8we5wQpRb2tZ57Q7fcfLM5Yc2ae382VD89I7iSBPsbaxb
/1h2YDtFGAv1XlZ7X+ylHM+UUzjixbEN69R/SwR619sExtyPqBriLyGGh2h5u4YHVuz611jKOWj1
4zYOZJYkVPv4weWGPzHL0HbAh6f5xsi97E1Hh/gX0LwnvR6AH2COdz3mwnoG1PdvzNkRWqep2+om
qAK1AV8GG/dUJclXvFPXrvaFjUrRR/A0mcCtF9JoKkmn76bNpE9l+O0pD/LiNPkpBCj0Grh8NsjR
rd1TC4NDCZi0Ctr8gmBEMCJwhym1B5UW012k7EIeskX8mMF1W2FFzYcHBIsLcVLSg4RoIvA0+3al
lyAZYnhOjyFdkKBt525SxPR87dP1DzbfsrNAc/CSKhk5jmBx79jViBErFT6vXquya/PjfAqiIiYD
VAeWI0i5j6OpI8nyEy0QJy3tu7eubbVbFr/x0hdef45bHXNl3kn7oui+/B9n57FkJ9K16ysiAm+m
wLblnUqlCSGpJDwkLkm4+v/ZfSafdlVoh050Dzq6W5UFpFn5rtf4Rf59dLAfpcf8o1izcruM4nXp
mmtVLkHkrz0hR0ZO5rPfZGEqlid3DByMcIju6ezmG6Tqb8Ivf7m2vCr15Djp/oozvD18C3Q44wmI
/6PTWQPBgFl5aHu2KH2psq2YOnwJ0tkgk2pxtvMw7fylvGS8cD6DoNSdaIJ4gFAW6+654cPYd72y
nEU7EN7qkYBUEtKD+yNXt+XCdz1f/KdXHiAlpXDDUeDDSCQiqKzg9D4kUolt0ZGThgNyt9FrG+rl
lPgQbnR9//fJ9Ml3RpWCRIvtBtX+ec8+zc1aCfya95VW3yJW3JtivdFG71primu2v6M0y+fZ7C9U
C58sFjiwOAnh4gkI/AGrQFu45jAzDxpQhkEw72BUxNPl3pW+VosPsz4b1wsH9yfvF8oL1TgTmprw
nC+tFKnvYAbLwfHuSiKThvVoLW1kDF/s6gKA4XycNWhmcU6EZQocg9Xln8unt1VHNmrmHGQ6Lcnt
ohXr65R3Qx+Wgj8UYsM+u8itzbq8HjSVvjaAyONVijYVbiwO1riuiykhf4tYJlwTZmGkuzlvZHaV
rnl735Ok2xJLM43XBQcT2VJJjXDKN0DXX5vVzA+GXyyPwvTU22qxKMPELKzXxTKSL8Xir3VU64HX
RmDi0oq01nlSbeJ2Oy3N+1cWuprimoxnOMm2cu4Wx5jljbKHhEhTe1U3yAU0YjOGJSezR1th0HE5
j/payx9z1RMP6BnN1JB6p2UNJqY+6STYmrVG1KChtL80bSsIBAk6GpN6QIpq5xEcz3O7jtz8fX5/
sllCRDmJpClAIeGePtT/3OLTSWWSGsMBBmlMfVNmY/rDyhXQ1f/POMDSXPLYMc5JXCNZW7XQDHff
duLF05tYFe2FpfrJnApO+ADNE0gv9P3/fJRRX2U7mulwIGJ1umnrMY1yXRob6EXT7u9P89lQUOug
+p9kE/758mxdBMp+PcLEbdEKGUK0+0x5ZL87a37hA31cleyv0KZQxp0cn8/toxDGyWTVa32fBi6Z
cp6abonbWl8aqctNkvrT1ViVl9gAHy5O/+3qPOHJoxXPqvP1WRG0WOfZJPak8+wHfMVwp6i3Ynae
5vkUsVbn25IsiUE341rvLlQKH+ckYA+Wfzw0MCNEpT8/ZJY1CaHVq3FIW+1YNGIj9OHCpejjB2QI
vhuUQgBACL1/DsHtfJ37JHf2mreEIxYpUn8mbemfd9QTakUfzwloDCEI/3OUukoboqyD9CjMQv7I
Usdrr2XikD2Rdau8CfBGwZSuT+dLDLDz+wRHJWHGpFnxhLg/neO0ToczaJqv1dH2MnU3j/q0saCO
03JaihcyrLyorpp0YzkkU/19ZXxyXtJQ9jBxYDth/LMXq4uirUoh1r13oiv53VWTFpvUUXs3XeIq
e5ob59DNlwjrHz8nKAVEYEB9uP4fZgzeyGLxoGgf4CYcm8FAhl7GLtKfvz/cx4l5GobbrU0zyLDP
d5gJMUGGDKbBpTwn5VAg3CtDeOEXXbQ+4Dan9WcRogBhjoATpI9/zhxTuL0giMOgN9K9ESPyUi4m
5vLjm0aOHnnPL5n7dZ3qw6I3j4kTkGN/yVH0s33nVLHjFoXHMe3ZP38DQyOal1xBCBA48PVoaJzs
uZyLTaM2gffl7+/1s7GQoJ3m6gmPP1/wuWUUWUMg4sFehnmbmIoPaCFrInkJRp9J8pwiZ/rCx/w4
U4F0KSgxZQIOtM/BKEJqOlTCMN5gpVd5hMdGj+pzrSKCP8ydcDs3siUHetvO7a+6J0bt7w/9cc4y
Plon/jpZ3J3f+YUbgAK2SO/0cd5lufFE4vomre3nvw/zcc4yDEsRaRVuSR98Xwo3q5Oh8cnnyNWu
MzEB0vLt34f49Ek8GlJY2p001WcHb5519lI1DhdXjNB897Uckx2IzIUK4rNJcjpsT46DOLN+mJCq
x9i+Q09dNSp7JJVn7+jyd2HqkI5qUXk3mR2MWvz3R/vs7WFTCoeWrsPH8r8hzRT8jGTIybbf06D6
UZGB9fchPnt7bCtITC38Qj6U3VVWdtxsRHnwpUF+YDsRRaRbv2TgyG9/H+njpeI0BTCVOh0LGK+d
bSrCsWkVdio4zBWe6JgmrHeeKes7NfZ1EAqN2OELz/ZpHUHiGSIvA34TRKA/dxG7QJopMU44mPPy
pk32rSC0PCu6+9Xp9m6HsTQxW12Xx/pYXzjiP5svJ6UO2A3WEB8OX+FzaytpJR2gAm3SiZQn/3c2
jqEk37S0039fA7g840ABB4mz7/xBSREjuUuqZN80cOu7/nnIRKT5/2hrBD0HiOhkqIdrCMf6+bmg
jwK2rG1r+wYWUBIoaPywg1r3wob8yZyEewSuwSUU1sP53ih8POczvD/3okXSkZj9A9Y6oTFpF3qI
n8zIP8Y5/ff/uX3ksu9Gs1nsfWZ2kGBzbGRIAz3pLrzh31fy6RzlXnvicn9QcGmjgxPebHLR0ZY6
GqequQ0Wd/z30hWNA9I8Kj7CG863wtJeW7WkXbA3tDGISyvroqG/5JbxyczGthz06eTThPPv2ToO
1JjObqCZhxzLUB8rkNrz936R3pKweW3Xl2iKn00GFE+gHzhi23D8//xIBOAmC0SQAkfLLrjREbbK
uJRzD3Q3zZp2Ycv4bEr89+6APgB7zqVnmY3X1VAiv0mDJGqzFmFoFtkdKYbWhQ3ik709YPaxMRFf
cmoh/PlcKF06Da51fcw9QkcLr3BJAp7/0XjqvxVLqg0t25M36QczKJGZAhEWRmSqSXZBo23GwQLz
vJubS7zqj28O5JjcF/6iU/4h1qbNu7XM0bsf8FKpiWd0ra1Z6njAe6siyws58d+Pk4/TkPGw5SCM
xUArev6lcKXRakQo6WGaXsRshLn7NsmryiESO+kvzIqPxRpjQXhh+ZKg+cF+h+hJZVZdkxwAS/Nt
3tnrpjMHJ14cqYU68ZDRovvVDaTqMapH073wqJ++2pOX14mqS5PmDO3VsxW3E62qEET71B/ROBrb
oRz2IjH++coISZFajRgk7r8fbjIzOK4I1qA49F4S6v272b4AIReyx4Dkn+c/Q7HIiJADzQeH+3P+
ZxNqklR6+SFoLTLb8le4N7u/T5GP91CGAEI4achpaZyjPlZV0VozECu4eT4sGy+tjHdCG/1viVlN
kZZV8miQ71lvfbsbuguv8uP6Bi/hwIBbetq1zte3L9MO7u8pOdck7DOXKkrT4O3vD/jZGHRscJZH
t/vxRljMdevAKvP2g58c61kjZtW4cEZ+3H758XRSiZg5sRbOYVnE6h1yhDk/TqJc7xK0gnGfrMmP
1pzrC2/ss2lOBUPQB09zgkf+nBE2IQ7km3OYWESYlkTW1fcu+vJkSi8s50+eCYSHOonmCSfZedNA
Gp3AztD093qnfyU/N4LNc52Rlfz3r/PpMFQvHo4SJ5/ysx1+GXyo3NzVD2ZyH/BILR3Clgjzv4/y
SZF7Cvmgq0WkAWv3nFOyrtS/mqKlXhuAPaEmreWBjMcc0xEBr0AZ629gxOaJZb/ekjDbbTos7S5c
Zz/bjUF9IElxSH/U4AnfylxhCOdQwGabPRzYyuTgV0XkTsl+qusLr/azlQ3UggcvZ42J4fKfU0Uf
B6IuhfT3ssvWvVohf1WV7z3WAeTcwWyKeARKDjtDzBd6B58dBQC8WLRzhQETPdu2TjFBeaon9aHH
z6Uaf6H4jGrvoUUmxFwVt5coSp+9WNdDR0nV+IlhO2aeTe23LbBVk8dz0H5pOd3qwSAMNXnqrAs6
vHNnW+oFjPUhRPk6qSe82rPHM6pyUY01BodGBHgaSc9JbpzeN76aSzLp941YtPulKoavo+uNEKWG
rvCj0dWbN6oPYhl6LXUPrVSOG5f4xvk7sAf9y+qM/cswUpoSd9MVduz3Ar+YDjKnQ8uR/iWpyrrm
X5gl1rk2jqehc3ZaHKdrO0aBf04TX3CVAFBLDuYQmFmogymRFpvpWba126AUMdYceVhWFbZAqtSN
KQyIaCVHfPRfXDIB3+1kLkXYVK4xhgY06L1AdE64dYu/YRSsluZsWzUi1dWGhQCzFOmWe6IuedDu
zRKqVVd7kZAmosalM/OdbwrQ3kVY41EUSN7C1V0bN9YTw1o3f98XPttNkYA41Easkg8Ak2mPAzm7
dnkQLkQML7TnYjtgPzJeOIM+WxA0J0/maPgPgST8+Y6VNsCuo1t84IqzXE2uCswYAMXA/zhVenbI
ipMrjdX51avutLNz1ZQXPbk+2WmxRyDyhIYedPhz0g8WOIrwX1Udet5s6PmzSSw2EeLzQmvp76/1
06E4DR10FpDyzw8p0mmZGB5tSpzBr8feuhVLD93lEtb7ydfDM4G/mbWf2LV3mpwT15gJXfPeu6WI
2v7OTx/ddr2wRD59nFMeDw1R9HrngPkphNq3FDBk6tBiJs185Ao8LNJExCEMK7mwv3wYDjEqFIzT
zdHgtDhfkEunTilopCZ5sNAKP9tVa0/k7bj5x4/03zD+ybmFTgR+i3/OSZIRDLfFMWifSM87xScB
zfdqpNTMLsU0/oe6/y956mRWA/nLw5zjVO6d37khcuoENGPtO8tlN5XmlZ6Vu66at4ufbOmkEssw
XBXT8iK4DYVlEuwsPT1mpXGBf/3hSOT38E9RVXxNzCPO70N+1crAWLoFWcrSb/V8hKpB47YKlRV4
z3kzomLU0zZeA/uSwdqHycrQ6I4gVp4ADk7lP183ee0VhvVedsCVN4SSgXJ33JjeXUPT4N8/LCc+
6VjcnD+2BVYbdl8xuuowDvku6aaNMpYtesLt34f55IGIaKWyPnV0IV+dzR/hjbk0WqkdpDPWYZ/5
3lHOg3mDY8bRl47z8vfhMFA6/cQ/ZxEjnVpWBksRaOWsVlzHyc1b4eF6quFc6OlDuhdaBV5IDwF2
qL7CvI7HoG3G3dRlt0xE80pMkzmG7Vo6ZFSvWqR3yRIRwRNAuU/1bVnI98JKn/LK24Fz4gdnrig1
sqWIJ7PMo2mUr15XHXs5PLbjOMdizRoufY3+0Af2TWaJPWKIr06va9u1r8WmKMTvOWUK+V3/ve+G
d1jn1T4prDZUdUFYGRagpNyvtT7DoNCtbSYUB87UVds8C3S249YPwAJkdQJv6iU3I2n7+RiORCpE
eduW2wyZzItSS/NtNfpcj+asU4epTKrIGjpt5+fewG47SLFLnAwj99Q3o57+8b0lBv0xkcSwy/I1
6FwjXNHBR2lXkYnpiD4MfDVEgSjysMkLfsHW6rEBhIBhfINfxRG56uxKldm+LmNmsFCd3rFjb5nl
Lflo5jHRNX27zpJ8FamRYB2Y8q5C4BGP68kxJVAiTIa1eDPytvni6SpDRi4JMHOM4Vu7BtY1LvC/
pB6IXVXMG5mPX/FuLHZ6Zs/3qCbkd+R5CSVK4dS3knYTvVIqD9NJ8h9TWlihQ+h6GeXlMhxXa6l3
HtlbO6s0unvSUomIc9aTzWuGRNnwS/MwCNl/N5Hr76w2wb/RyvOYxVt9ccwZlouGt9IyX6V4Gz2k
k/g1a4pg4LK7M2YN7k0xUcxADFEbc6YHNVX6Oof6DMMk1kstwWFIkKq9+q7AoW4d9oORFfvA6zWa
c9LH7045Ie5z35ZktrSwkLZ7rbOknqpVikMRMNfMXre/gibPkUuzPQqmyaL2CjjBe9O7mW1qy7Jy
GlK653RrpWb7FRu6Zg+rwvqSlJq1tzU5YhWjjXD3SbHPvXRYCU7Q5V1alGbETjd8MeZEPiaNTOHF
LQ/LSlDllHQd6ks7e6RnjpPUoF71ru1+O/Y0vwRJCTdGAdDmngXdNsPwi8BwXAB4jJfWH8z3lFNZ
hkFb5T+YRy7Guro1buTAZYFVpdxqowbe884oEiOJsnTGuspKZHDUcYh6JnF86qJUC9xb3JyDd3o/
2mOHYPNQ+UE3x2oqZR9mi7O8QylqzUi1ehHNJl/QcFcVG36auxunCsbfnl52X4IWiUI09e3yYpbY
hmtk6oZ2K8pdTRrLq1812Y6qdbnrOlTJ1qD13+aqfZhFwDfE9enK0xJ1P2hDXYRl37nfy0HOrI1O
5Nd1oXDdU2X7u+NkecKBWW3zCp+CvrXeRoX4fWV63TRTiydzRaA7s3R4lqQtxW6wVMhOxzI2LG2N
fDnfjRoJMhWf+ZbUH/O6zMnXXAoS1vTBrQ9zhhNPmlRiXwx28TN3ZN5FRbCaz/lSqnge/eLGN5wh
HnxPvBHfPh391bSjZQ76LWnFSYjutL+ru/V1pefaRxYOjk7YZbm+caQ/RXoxdfBxelIYavgIP7E5
KZAKIZCYHKve8gMFFGsx/pJePWOz4qnqLS9KdespgmUcV6gssvChs6IZkGSXlrmrx23q53curKuQ
AIliJ5OliYsavhwst74MbTV3W7q8zc2gFalOio7w31Zo9pFf+fbO6tzy2jTqRsbp2JuxoxfWLg/S
Oh5Ha+6PKxs5oggWPzmJjpOHvlaQZ6KR1iM3xGy2v3xtcpwoObVdw8xo1zUshxGjLWR5xwXj/zIc
+tYNy9ReHs3WyLbc9zATaHrLCm3HXiDbCuKK96uVDTtmAkvJSuVzFVSEI6fFqnvxQPrZ1ew63dYi
QSBcBvWTfTp5t0uNS0/uY9wStmrKfqupG+8SuDPHgMS3aLUscRwwG2E5wELzcVZ8msbAeDdGJfFh
79bHbLHNL5YWZODRCKmyaFyN+keLEefNOiIFD4Ws8zQUvi+hV5r08IJRPnqgaTFCcPtmaRps6fwl
wF21wbVzN9FNitth5hZaZ60TxDWr5Z5tqLjr+1GJ2K3rSg+TRvOPaDS1O6km4YZp0RgoqWYuajh+
2tcrrae9kbkcHgUGCaGfTzZ0+OBEIlF5YYbD1H9X9uzkUdIs813fZDdZYmYHbJ2/euVY75V0jXc1
rHDrNHO+lTlEeU5wWj5a3gA4Qek8osE7kfOMb4PfzLvGh1coVm+IusKdYweO+TbrUzNa8v5g+s37
UtVTmDX8HORDAxdn9QCqLzm/DCf0RLJsNNC7vRiNLBb2ibbApwnL2r7yW33XW1h9VkX5BZbQt8bS
30dhpaFaEFL6qdGS/eZ+F6m8xULZJcGGbodV2YdqIMPP8n/3i1bt+gTqry1K5CpZmmxYPipMyor3
5+mT8cMrpYyCZe1vhy5hI4JG3D/MRl/PoYele7joczyiPdqJEo5kWU55RKe52SD4Lw+Vl+NZu3g/
sk772tnFhgKwf/CV8nciX95WbnbxNBrWri46AUeB/VnZiVFtXMLer+jgmSGmWXi/YY0aTkW2/pzc
kk6r4ZlbRde8CIWXkH5Zik1v28O2E44Vl5k97oE2U8qJzI56nIE3OGSDn6FV2IBFp+hZbYGXq4DS
U+qRW3QLtEHurkGrD3Hp9fdzWT6odjhhT3ncVJr3rKl62SfCqzb5QECUs1oAC066U4V/tGfVB5yN
6y/pOhhwadN8PWduGSXGol0NI4G24aKIu56SPO5dCD5Wm8dEXHVRjfVsnPbAXY2nHtl71LUzTU/N
rInQ79W3epDmbplcO3LHatxM7SSi3BnZLxekVDZuto3dp5HjJPx7Gw/YqtVvrXVqwikfnmd/eqJL
3u2ght1kDg40asSeIqUYerI1b927bq/quDDHPHayof1a+OMjB+4SeQj+t95i5aHRkug2tEl77ZpK
ixYN0LbVXKQSxTTE0CVfU7s9erZW7nsu0IxbZVeZxNjO8vpHrlXzvb8s2mM2orsjYCDdYJg6bQvd
bb6WjvOtQGW5H+1l3JRcxaIyWcgVq7T8Zlrd4Th7Wbqr8nHTaBpQq426q1+jpKjrV79mFmii+lmW
p/N+7PNwWsbvY5aAXi1VHzp5pri0oGY3R1UeIMi9lbkmtlKWabSQiBd1joCQ26xsu9IN9hOuKQez
mwVLxU4xqLWGyK1SMxb5QLirvPVL0e4oG7Kts05XCfMuJgxtunaqJY3QIanI7fX+2ugKTJf84Pvi
DtP3fuAmXGn9utW6dQkHbfF48My98idSKPssM4/K0ruIWErSz0UlrlerzK8nI8hvNZjxYaBqjQmd
ZBt/9u+tZhasOs6HsrMwg4Qz/LvuXdo5HQCeudrPcwVSqyZsgZGL65FuFvcdeuowR2RDX23+CpW/
D1VlUkzNnrcVebXwyzgySnwrfyKAsIlriwas2bRWjHpEhWZuFWEmu5/EDj6kTfN1tPwdtWQZOu78
srKQd/o08vVma5uCVpuh7+cdVRHPkIq6/WJk5RzJxbJfaWrwoRLK7WBEUXBC8wGOSBId1VRhPWvd
17hYhrmTesdEEybHWnevjCnbmk2tP/VuMJKvYy+bBcAhrnKv3Dv1FNyt7HcbbRyyNKQbb9yXwnZ5
vvK+a8WvKVd2bLmtDIe6r7daohNX2eaPdtpj1ddjxd/Jxd6WnTCfOLn4j5rQt+xHvzw+UFROmbpy
F829TuUwvJrUenQlMaMvfB275Cl9qpMUPAyGTZuOG8csvyd1k97avY3FmlYfxzo3n+GVc3luKQaS
sdwWjU0Rjjt5qPBhv8Ia9VX5wRetzV6rRLjbajV+JbZR771qHCKp9cam19ZpGwwGi7K0LSYue1Ce
TieWg4udO08WBrOLmytZxIKi6kol06M361zdk3He2JVcqXW0R9r8Rrw63nylpT4JBF7ZPFVBlh65
OZnPslyRj9qA7JW7DldehUO2WFdvTxklv6Ztu5ktjEdgMt5k3Ww8L2K5glWrEc5mP5mTJCQtd5Y+
zPmVn4auwbZ/cKfY7furwplu6276bdT2C//TY94Yh5wtPQ7GzuIoBjD+XbWDhGaJbrXq20cV6LsT
YhCV/gjzPdXXjWbZ37p6gFmvGR0x0l4Rk2IyoUwPkKRLrKMWbX2o+rQMJzINo2YVLz2I6anWKDg/
lf6IIvN6XJlSonaySDPIGLf1tYvJhXXCydWCSEuBj0ErXsbMJPYIMlNmrV/tsrhqW3VVlHYeu/O0
sBBhianRqTdz1tQbwJRf+PpXsbeKTVOVD11X9NtxKPzb2Vy8UK/EYdECiI8KUTJ+Dtk3S6ttflHC
v6XbLA/uzFaCCSE1hJbJUJp9ViGVMKmFiBUOAqe7zeBMUESRAY3puOvugnJ+7xNkuMItvxhO9kaA
UwkTxaFH5Ob7STgvq6FhIpItd5DdXgdMwb/jVJbFYzP1YWWm9tPoE0ag+f5y9BNP5zrgB1utbrw7
K0sQj66VvDKWeuC0XoIfvVFhuZ/MAOBsUKFoW/lCcZ5cy7w8prJKnqYlc08HIsTybG229aS5V1LM
38xxbCOvz/1Q75qr1FxRqXI8Y8nZh4Vn/hwl5oeabzwlpWdvsDNzwkbpbjwu7V7rqY23Tj+mDy3e
ChCi8PGU/m1vL79T2RAM4fv7cU1fUUnNv5QhpkOlGY0R1l2dIAA3ONqHIEqwBgoNpGi1zBvYw7q9
gY8ejFxakvZqDqohhp3ZbxMMQ5Us/FhT1lYrU5jHHsIpRA0//VFlm7IP8tgoRcWRBY0deyHeeT7n
bGEBF5uEvoIzoLwoDTcPRb0+FT2bMT7QSwg8ILe97T7Pyv9WY+AW0hH76cjsyenMG7E6ZMcU8xg2
XfMksmo+ikRsnaDLoXNmw+PoTsNzr5zvbpnmG7d2SJDIx2felhlqIml3BaGCoWM2664js3lbNRoX
H11vabh2fjxqhbaryIiFcqNBM7ZxDPLGCrbKVIZy6K/72ft//+A705ehtx5mV/+W4xg1D/LNKsZH
c2CxLkVgU8mLR4zqvc2UeA5SfiyBcbJsMJksrHqHIXrDloTIlCbQ5FRxpXVDBCpNLvZUzu7NDD79
pSIegq0tG77MraToQIF26y3GlapGjYrIhYGREq1aORPYqii5ctT1y+Jbyzbzkzr0jN7eeW3CZUuC
YHGre02Rme+8oV7RihpHr127r91JY9MPx3ItHwYxlS9eMz4LbkybUsnXk+ZrN/uVGa11s1+rrCZZ
PXhwwNXizCleDRUY2ML5x6VSYJ/c7uT0dnoziJC9Q+IrDxdGYcSOcB563wfUV947Ifd9jMEm/1Pv
Y8CmO6HACDYG2bGjyZ+WyOwUdrIGd3y9IQFGFHBbK2Wq7ZjqfJPFAxwqnfmaun3aOwuGblqL7z+2
YtkT7QU/Ll1qKq8rqGJys7u3ijTZy7V5GlbToBTpnU1jiK+jWckt2vGMQ3nWIir8ZydZgrBog/F5
EJi8dG710tGQDOdAUJPqUmxaw6Kg0posjy1VUT2YafE2VF660/L1NiManrSc4F1JjF8zX/3UM+Xe
pKl/bbbucmpnlmHQqVOJSnSrMv0WDlTzI22b+qClibZbhSM2vnTvRs+xTo2Ce5UQMMdi8Q8cqhjq
FhpW3ylRaQiI7i2/6ilAcWQfzDZnNmOnVvnSi4pee8Uyh1Verh0wkbfHDwWMzQHiHdlsFcbt1rRM
oWa6qBwFP3Nor700C65MbUhP5zH59gZXLyi5mGw6zl2ug84itzwUOneFBSfNMElpN7Er7zvTamMo
1tyzh+K6CsjHEBVXLhtIaSuL8gkd72Flz4pmLXsHxek3ufBXwFzTr5C0+EkMcPDqNEMVNmNwBweK
P5wiOLNGQcOybF/yaX1rp+nV0PosqpciQxs8q0dNcwi5FJIGfOHj7mhl4jGYsyedX3LDtqVtfWd+
r3pZvhedAeYHunzAVrfa2IJTphBjqCf6E8Q6fjdoT1E3j7+CItCipoLiN5n1++wPXdzpsg39Ch3O
Ujz0JY7JRj+/Dnr+o3LY7GbK5Udp1GUMbGRuJoNToKuy28DPjto4+WHiu/MGJan7yzHyX6n0ceDE
ETnkjFbbWaW/bFuAIXJdOxZu/RzUqxEZrnKjeZRVKDO/PEKvaCNnNuqt1dX1gYX2y+27t0Drq30K
aXo3w6x/aKru3UhMY2uk693C7YgfM693zcST9nb/TuxpEHqgQLelTL43djfdErz3qhIjTrRKgf2k
IzVxt2z6uV8iy8jeunwlyxOjUMRB43acs1OmTP9r6mENUilvRjsd2EVn48psdapwdHT1TK57KOtm
ue5N62FCUxVwMVwqj8tOm98bRovMsi7deG3lTxDlMaalksVaIB914gevKVmNqC2G2zQZf8zzlO1P
KLTeanXcp3BLDDvloqJP2VWfiHEjkvRF5tpE9RyUMNTW4Baho9Ro1Xdf5r5wr1fDvEdvaOLiP1hX
IPlPhNh2DwlU9ghfomzfCPhYoJtBJFZivehbiE05p8EGXODRoscdNlP105xcf7tabUG13fpzpLLy
mT+juBInX92Sm57ZcOAYtnxohhSEkqssesmCbD6p7wOZuQcnMXJeILelmQ3Eaxf7oS2xUrNoRXC7
HW4rOVWbwU65TK72eLrMrUz2zudw8aioZi2JJFof2uq+dSjqqd9PhXtrCQejC+V9pT5/B8G6X4oK
z/xesCHmln0PAD2FqbKNcKiE4obWrr/81uHa2OPIaufmeI0tcIuzgB88ekWZh7Vs0y3O+3Zku7P2
I3Dnbkf837oBbPqhMOMHSclr7b8EiEjBXLxdGmnjomzWt7VLou8kk+aweLrAo3pCuuY4s07mC8km
DoHSggHSZGtNvfgGzv2bopZiwsieElV1xwlzBX1TUXM85Ulu7UHj793Ev5GCokjm1a+p8O2YRop1
nILOCyfdEqCRyQw1QX1bToUkAtXparayPKrV/KVDyPDVZGeOKxHgLy/cxwX7PHZAq7+ipZlFphjk
Fn3QfaXX39vRRsYODu5fG43bb7rOlHnIIZlRBhe6zQ6It2GDmDTyUzKkMas7Imq4XVIH24IqsIvt
NM32G1Bp5Ye95I8tTtftk77KgCOactNk7CDAJreeqHdt18u9mTtqs65rH87CpmSYh3nnjeZrMZpg
9c2NIVbzaIDDUxRXdRQEA2XA3GEE1fX70gOVVEMQGkb+lA/6/5F2ZrtxI8u6fiICnJO8rUnFkixZ
sizZviFsy815nvn0+6P22WtVUUQR7gOsBTTQbUdlMofIiH84DrFMbUYksuMBin2SA/0fi7LeTkJG
7Yccg1niPoZCnoc3iSL5JzoFxf1YVBWikLrgk2Xc34UfUVaTxbaSc31XeO03I7RlFCoBtdRBNG5r
aruOWUTudlSyFz+w/F/oTJOFZJRKoBVHuyFyre9a0uqHzpwckEPN3g+i72/TjGJNhTnPDk1B+4lE
0L0ZEZv/XrfS5zatUMspVVykfSOetColJ+SZ+5q0I/sntwsq0Kqrg2nTec0XGTSADAnesre2XkPF
V+MpuqXyhC+92XNJ09DdlAY5h9FkOmc9apu6KDClrnFdLPKx/q26ubRroz5CoWjwbzQbjBOHXPvV
FZzBXmh6Nxy6P+muDfu6DtQdeZe115T8l/D9cKOJ5qnr9AfSsWwTF0l+SGss5a3aanaWETaPhqhf
hVZ/B15TOOD9S352+BTIdkETozKqfdtipClnhXzgLk3wIMkonPJA2CigaTaVjnR+N6rJBKp7qw3Z
pwUFFbYJvOhGNnLvrYgyb+ea/oB3mvmV986fOhibfZ0b5WdP1ylT5wIvh7q4jVVjKvhllJaU1pcZ
Z+vGB26Y30o3KDs87ouDQVpyGCT1p161wwaTBvpkhlo6EX9iW+pVcyiqmOyVZ/um7VLv6MUTVEjq
xCnn7bcZOYtC2wj2HvXNXR1yRxtpcJsF+Z/Cdn/1SdvtuJbuaRZKW9T7TlJjyZQKKB8pnqvjl001
RA5hwInGvc2t1JuUkt4sOe6f+XPBHaVk5VgDud3Fij0cqRZ7eyqXzU2BouyNV1QRu0PJt8Cm0y9W
yqspght/8KT0axpUjto3/+AoTcWmSqwnzWtUBHPlBDX4PNyYZvNUjKTouFwFTj7oPJu1gfdqGXLg
2UJ7xG294j+jZEgv+lRGlkI7YuSgcuVoC2XY3NEEGDYohN7pOr4AhVzf6BTIuFJDG6wid1+c9c8B
DJNNIYvyRg+ilqFGMRlWdz/YERVej18Q5bLgRS1+0FKkUlLb1j6RpOYQAbjd8n0DJ43M6jGSggHy
tU/ur6rVzvN0tNsUm7I4tuskB2kALMw3v9RSpW8kjAJuEpbWyWus5HPXy/GuS03j1tACbdxw4b5J
bvfN0stuw24q0XzOH0Z2b9P5Nzo/a1cVxbNn5G9NVCR4h8rJD+ri8sGN6ZF1wpMeVK2jn1bS3XLt
+9ao7muggzdwErHzSvES2KCsW9waU/5GJSS70yrF3WPLjniORxO7z4rnUs4fK4HSoptnJfTElgUv
nWQ6eQevpuquVPw1VC/aT41I1NtIV4NjlZgo/pUUcCrw3BU+kzdUM46KEnebTuL+QaLrVyJHzUYe
wHynY/I9blttY/bRo4Znw6j4uF8MzbMcmuXB0Mn9dPpX23Fsv+lt9TaIEqV2N//lR8M3sKafTDTA
NxSS1FMcZY+GlVD9D62ONpRLi5d23ybo5T3sQ1QCC/mVNvSw110eSn77qOfdnxGx5G012v5m1Ps3
P6UXbzR1t8V5rOBhXO2sSbMdh4tjEprG1tOKcAtmQsk3sjzZL5mR9axWXeRvuOWCFzVrC6APY/c9
AlrRbJA6c52mHq2NiUTQNh/kr10cH+hcmYe6rqStbg8v/EnpWVYbgxJade9G8leWmrQLBUUuzSrS
YyGsBy2o+0MSCScugm7qQXXbWDPqbyNd7ptA4sQQXSvtkbH7nI/xs65GA2wwoeaHolbo95HBb1S8
lETbd1sVt9lDmQhpj19Zs9dHxNr8MX9TNL/d8pAID8jo1lTvVHunSAFuyqbZbQyJt2AQR/GmoAi7
SUL6PE0RPJa1+FIkE26kVY+RicdsP9JGK0WTUFYo3+pMHAMz/8WjIz3wrwkhuG9tnnPbyoDwmnrZ
q8HD/2Q3BUUwIYFoavqdPCbF3oo4ImytmeSXUirqWbU33e4xxrON0jpbYoTrYcvk2H10imLl1ZTd
9iCb1Ax0PSr2gTagAQY6bF8POiZ6UeMdRDHepV3hHxNJKXcYEagbVzTea5bnj66hYFTicXBjz1Lt
kixPD4U05geVvtWdH1svORWcRzrzEMxtSjTWqHy2g/KxoPZPR0XPcE0qeCq4pXI03KRmUMMnpex1
CtbFr6EwGhq+9GEMsJ87VVKiXZLCAILJ1eIti/4F9brxUxFVHrWajuKBGlE0TxBI16ouiTdyxQ0e
BmMKfdL9lsuNu4llL93novJuA93+XeTiD8p/1sEXbb1BrsrfdiFtylZNvsZmlL9VvZnQDSx5Rxp0
ElfQRRP86hxbNNkwyTaAXhWiAKipGbbI9kqZU9QCuqTk1XNmAw1BKzLtvlixkPehKNN4pwYpKIGs
yNRNZjbjVzvM7Zepifx9zNM02LbQW7sVvL++8rsmRNsZ/U5AqGUWY4i7eASg2LQ3RnuFEDcHxc2H
PgOnNoiDeoC27CPKlSTT/UELihvTHzWe8N1r3ct3vF3X1JlWxvXu2HE2LlKJFvtZnRs4Gv6RPBVr
n5Fb+PpXnSMpZyOb41ATyUsaqvTiqHspz/Xwq+um1QbA7wqscA6Fm+LAk8C/dBLFBdR6+ZFqabQx
+VN7Jwooi4/Z8IjCd7iNtPobHKK364NamjloapMMnSxkTrrLYBQ4Ym4vnOmHNmkcrQ8yapzp8Jfo
vmlI51Fm627wukYdxkAcfc+jWTDexUl4GJLw0c6Mp38zIMvQZXTV0JifAQnHVnaFFmqSI1xbYYu3
qvHJroW65ho2Xw0ClDfcHIPzbWJVGbOvpNOlKItepn053lZ9eevJPKp0/3h9NEtR0LZBRA0KsIBv
dPl5BNh3Hfm0wol9cHRK7v9JbFrknVt/ux7InC+EaTznkaZVebaFojJzhRhqLGZtJm5ro6L5Hfis
ov2MOu6sfVWwq/eZ5IbZl8Yb0bkdQowqbmTUW8utEPRd4zjx2i8eHgwpL4fYfPOoX7bfSNTDu0aY
nQUmYwBfkZEnkL7CBwq8m0DJ1SNoHSolqlz03S4LkXI7YZ9CFhLQR0Ua75sV5MHO1ty6PppJMfwy
cyEK7mLh37YsJW5COtz7wFWR+4TThJqTovcNDq4A84Z97kUohJRZMfysaCOUG/4cdiKUdnEqrDok
1YH+FeIpEl7R7Qs9anlxAqLI7/GXVP4xPd2+VZrEfNb6MPqj0snP8K1Pw84xS6VwerxRuLba0ZY/
G0XY42qWsAR3ZJ2GchQRcl83Y59XEbAfmwEatQ1d/Prnm5+6fD2As9r0ekbZGrjb5dcbOGhJFo3I
IbW/T+LwRrTmvs+N14hXSunlv6UmfLkecjrIz+84oUBysGSUtAVMtQ93HAA8NRw0IMg8k/uTrBTD
RmpyBLK6KjmGikbrdtTqlxBDDdxz/Wjl4JoOpll4RYe1RmOcAQM4vRwxbVB6RY0snMYiac0Q8p8A
pbRcJCSqnxWSswdheNy710e9sCFNC3kIqAhEh19+GXZwE/IivRmcUKraE6mQ+jr2Ru242hD/rXTx
9FFRnzEEoPqJVDnb/GbqJ1Fh1a4TSX52As8AerfQq/ui7YyVxODjsDRFB3WrGQCS5A/ONHUxUEKM
R+FMTKsdqjfN57Gz+5s4raX9384gJAu47KC8YS7D8L2cQfBuvAKADAAgjXem7x17i/fOkLWvfx8H
+BBnMyoNHJ+zRKSnHk6i5QIcjnzpyXUpL0OGkF5ryp0ri0KdfvN8McL3RgYAFDj39mxV5CTHQMzB
NmZ1SZMjbMbmKxpakdi5cl99QcQQ8IyPUGO2S8puDCgK981r1A3uo210HUlo0ZotMNQYL+sqom6w
MZD8p83saR0tBSVGISfPavubRVoIQdOr2GlSyNvYSqOfXuNS8vvr6YPMoaIFAVmBa3T2mcZWA1AG
w+qUV0V7R0sdpRe1EntdpMpKyriw+GAzCLgUnCXcc7N13sSRJgYZHdRRwJrqZdoQlMCopKvaGkH0
4zmJWhyJLQKvoFeR+7lcfEqoDuFQeOEJaY/kR1AU5ckokRLcUB3kPV6VEZgSETp6Na5pUy+GhrHF
swDW1gfZFxW3vfxdINyK9OTONRP3njOk2wEjlXfsdWrHXdah+gaI9/qnnCeUnNR8RHuiNXE5QI2+
HDRPc6vqmrQFJum9Ue04NTFNbMR0NgD5b67HWviWSOegBQb5EHrOnLwsgRPKbBcnkbGjV9kPp9w0
sLaqVxLKtTCzbCXTEnTqjDJwsjzbAvS8adviGOTjysythZnNHE2o2mpdjcq0q0NdFL05bqD+tjBC
CmvlCp/Fwi0LmbHpHp1ofYiPzjYcIMiyB9HYQHMLHmrNOLVpcWztaOV1Mbu238PA/39XNwXCNb83
VTpsFFXKwsFvRUYA2KbNqcQ3yVCAl7YTD232mgp9OoGTcipc15fHbCn+b3RQoBjDTnpnc+qir2dY
cEmU+tPB9x76QEUKX86jT/h71nsuoWEl3vSBzg7mKR4En0kjA1NxEzGdy6XfYWJg05D1TxFP7BNK
Os+pG1jb1PN/ay0clNJ21wy99IWQCFdw4dBs0T9QszKlkdFvMy1HicfGKRpcZ1ASVY/XJ3LOQX8f
GS46+KxNBKYPjPpIauQiaarh6FtPAr4RoifbKOq3Jb0Z9I83bUR1Sv8xxNrKnlhYQCiJgGIwCIpO
wey0rsq+19qxxa9Mar8EIMLBWxUbHvcAJamwoFF+8lR4gNrat1xYOygU8SJGbodLdv6yk0CwITsm
h47A60YkhyGXt4Z6U6xJPCxsxInVikIGYhkIWczWjFb2kleWiYIlO0h9T8AepJKeif31L7i4Ts7C
TPfF2YPL8CnysEM8MIiRLO9bxTWlvaR0/oqcxNK0kUPyukNehEU5u/IKNUS53KxDGNl3bvSm0szR
x3sNQdvr41maNlvISAmzsz/mdbVpdTxjQ+soywYYPRKi/B+9zQxrEzXu35p267olkyvwyodqqiLm
MzstjR4p+LHEdIAneMJx5ePwhmYuZedC3nudIe99SnMrU/lhiO9BoXxOilzklbOl74NTrAM0u528
UKMNN/j3ztL2eq+vLI2lOJSAyIlU9AA+ntFKbtTwtlDjUn7DwSIlSXZCXVGDeZ+ii7PRQgiAF5zF
w5G8YJ4L8b0GuR3g6EoCtH90C2J1W4DBc7PiS2PLIF+Ve0Rnt1Ye3g5WcKeC8dRXncKVD+fJ5c94
P+jO9oHZpD3AnsY+Sr5tYqsWKMBrvKaWQc9a9n2JBucI/csogg0MQNrQka5/Bt8FGtwOJDc/5oVs
0e6EJPNpshk3dqI0tfoIzjapJzqHV95UAkRqpFhrqrIf9jCXC4Q9FOco86mUnC73cOs3mhEkqu5Y
oSS95txtULlqKan/9hqbxVEv49TumGujanZO6PfHJPqjKeW2BGhg+k+NJVaCfTgwZh9kNqi+A6w+
AKFxtC7aooxZedjtlRNk4On6iTHLiKc9jBYRy5sX2pT2zA7aUQ0rs1OmCoLd71H/2MZleWdE8k1X
mfbW9OOHIoZKcj3oh4zgYirJCy6nMihjUjcJVAiqSzfRJG4aYewQqfFeyao7ClHO9XjXl4hmz455
d8Bspq/d5ITeduJu4yYCJg7OQftLWUlm83wtku9fDswfSktL1VJzvPBLEZiwPOFBpmvq1B9363kU
DvTLKD02wGqmBy51rWSrdt+16rMknXTvqxH1MGZ/auSTfz+BaExY+GwiSYcm0mVEeYxSXe1ay8Fv
Pvs0IPG4yYLIPVyPsjQu9CwQtrFILqgTXUaRgooai4vnu4GjCFBLE2eOPUVNrQL/HPTtsTODBla2
n5i/GiSZsuc2FHX1d2IN79+QkjKPp6lc8KHi4wEkG9q8iJxKQagkehx5D09Q3etj/Xi9UIE5i6Je
jtUWblR7Lt0pOelQyu8BvoeHTvZExswO5r9ZmOfhZld10o1WiOR55cSqcud3421ewfyJzJWHzeKo
kNbV6bfxippfzmNs6Bwmqe1UASxYd5xwPQ+DWz/+i8k7Wyiz/Zxm5ZB0uS8Dm+2zQ+AN7aNJHuJA
zAGddT3W0tlBqQyhMUoGOgoDlx8K1lmggJ4PT2rOOkyjXNzxkq9e/v+iTPfB2QVMeTeWKlgCR97R
k3ZNXeSbzPfLNaHHxQ9EedHg28gI3s0OqLTX6f70BjDiSPtqSZH46feeOEqqF/x1nsYC516WeRhR
/JgXIfQ0yMoAgtmxTtRhgz0fROjU9/Z2J/Lt9clbuk6wUVB4DSGCo5qzvaR2Qh0LbzScMWuGnV8V
ysPQRnhxqkBEytHMwSR5axv44w2tKedBZztq7LDA0mgxkLl18bbOpSN9fWODImi66cJgZcUvrUJQ
8JyJGHwpqFdfro9SVitJCC6W0ASFCwzYwwXl+iwuhgDZyqtOUBiY14RFHuVWFtG+sEbjNCT+gwaj
+XqIxTnjpUbHwIZrPL/3QwqMjV67EPbU50H7xj/BWHQ3KDxfj6MurgiUTGg+ollGi/ByurKWslSQ
w9ppk1hrbr24616aTBXGNh7lUtoCMpQfTbkoMAWA7wdXxVTL8RaeI92oNHQ9n+6Jp/j71igqCAFU
nXjLgG+8qYDtwkJB/SHWovwu0qPuntwUMmUEnsk+IcQvlbe+0NJPEM6t/nPWWuU9nDj4soC2cR26
PtTFKaXFynvI0OmIzO5MtQsCN0UMz0FWMnngJ6a7Fn2mh1zKss8Q1bQ/1+MtrhJNEAuJeoRiZste
SbwahH0BcpGWJKUr1d5Y3o9/EYNliLwjkT48/jvU7MbAUyAMjtYtL6dn9PJ310MspRr8/P9M22yB
WIi0pUkcjw69RQ/l4K53X03qKEozguuV4FCY8FTUh+tRp7/18rXHmXEWdXbKe6KMAjmq8aecWgdC
a2zkKSJh3A2hLDvXY60tjNkdiaKCAvgmFce6ei76fAsEZNOgi4Fk0/VAyvQW+TAqtJfZZrRfwIVf
bjbbt2vfUArTGWLbCiY4i7mvvUb4uyYJB/vUG1l0p1hufJegu36jdYEnYIga2q2dR2CHr/+cpXFT
AUGDBteIjzW5BukKCMqtwESVpo2FOoSkIPoDxCpZGfjSVqD8QfcTWS+y4tkbTW27EFKHZDgVkl/t
ti5HGkC6RdlqZY8ra5FmF1xtBW1qa118MoKwe/FH33xJ0c31IGaq6T0oP9X9YmpNByszzTp7n8hY
Jh7lTM1/9NgMJnx8u++d0S3ruyySw35lN83m3NQmxShU4aZpnzxzZrtJl0t/EBjpnVxsG24S16w2
spEUjpZ17T0ahNGKGuWHeDYimJObHYAZ+qVzcewcEQHIO4V1NLCHlEmZbb3ZKt7BU4aVbzzbsXRH
8XGgcm3geMn/508SRN/h3k6G1Vn2RvNoi+DQIUtXhjP7vB+CzLZqXHVaVTdDelLKNkGjwdSgHtYW
HLmVvTH9RWc79T0QlhEopVn8j1v+cqfKkTkWmpRh0odTnSeGGytnzbh2e2g93oxmZHyi1bnW114a
3nnU2fAg+OYepdzQyQ1lC4H8kUbqy/VNvzgwFh/tG/SLzDkiIIqbcuw9T3NErWwMMNIllAJ2oxh/
6NGDItbsVheHdBZvNqQkH8AHN5OtYhl/QYPnJrbF4fqQplPzw7dC0p4mw2TtM29FyZiNlnQxhCOq
cCdD2NwGSoX2EwzJXdxn9+xlHB299DaS4jV4wPujZh6cA4R+ha1S05jngjIQPsk3m8zRIFdGADQb
INNy/QmEwFZu7oT1XQVp0ebf5ahEMAbwPvj69Keq3Q1DDz6/wJv8TxS0G9UH+pN63Km/LexJ09zb
BOPT9ZlaOg3Of+z0sc7eTiAZVR2lHM+ppM+heMj01wDZpypdOQpmOeX75rEw5rHJSNBImD8E4wHe
djtiNqGYyeQZp8afwNnLe9nri20TAq12k95eScqXzh9UI+kvIbyJxOEs3bIyKFcldr6OYcO/GrON
MmY35Zpi+OIM0lAyBWf4R0NwE91Go3RN62iGr3H1XfVyAOZPkr9S7V4eDNVu/DS4mea5Y+X1fg2p
ynBcNY/ekCkYc4Rx29ZDs8jFkfr6sljYowbPQag9qBZTxJ9dSg25QcCIBwf2y4+ixxfU1NPy73cp
CIapBzhBvih7XK49D9mMwYDbdRqUiZWBk+xOyHK9d+vU/WPFlb/T4tE/4TQ93ISa8pfPwv9dk+Cw
/29GZ0tf68FNjIM/OmqKTkTfAvHv/q6k8yHEbBrNTJFrE1M1/HCLOyOtPyE7e2cp5kpqvLgEMemm
GMwqpPh3OZElgGX0lVWkE5CdSQ6qpOc3jWRl37DKiwd4kPrqC37p0iBx+U/I6SednRt1ggFg1afh
qR6GEWG/PGsfCz0f2mMNDeTWszTP2nsATHOe90mzcmqtRZ/dxSY6ChnurYMzSYp54rPn+repgPqp
vwy+tHO7Na3yebf6f78kOptiWqimPX8UQ3ZtuK6wjtDNWy/8nViIUhpbg84StOFN136p24e2dldy
jtWws2lOck/Kcy31HHydGgQcUbNBPTG/SXM9cNANaJHpREmiqGwIGIHs73yUVVZOnoXJpstL1Zxy
FGWBef9VbrQCH6aqcwzqatisOg0EhkmJ0FWPqS7fBMj4XD99FtYzEU3qbFO5g6r25eIaAEPChUlD
pxa/oD5sKu1ebsN9KKX764EWriUuI5xiDGrzZD/zV0jQVVkHuvYUyNmtb0QCyW66tjCqyXrawBp+
DUh6rtyF026c5wfYsyMdQD3K+GA+ptAZNIMwDh2qsJs6eJZMyK1oylwf2lqU2emGt8gkSOd7Tun9
UrIIpbUYhuLLvwli2lR3Id9Q+rr8UKESV2HRlqFjZvKf1KOwYanfx6T/fj3Mwmd6d2r+vzCzjLGz
0ZHq5Mx14k5Gt1FJfve1+sv1DTRHQjRv1DYu/v4CvAg5ZZhn55tpV8h2B2w8TdK37ag+GN2w8nJZ
/EIUeVHs5lGhz5/+et10HvUL0/G1VDm0jTF8ajOB1KPbDT//xQT+N9S8BRW4va/2aWc7eMK0X6Qx
q7ZejbBXask7v4jFCWLaWhd2cXg4QfJiAixE9fVyBtE5M2PbxIW+KigLqa2DTOcB5OLxr4cGkmZC
4+KsMCGlLsMEqub2KZRPxyrRQIM1S+oldrTgH420PynDGupl6WxCCpyTcBI/p6l3Ga9txszPvU5x
Cg/mm8Gt80VJEhQ70CrZIL/XrVx1K/GMWfewAhJehLhK8JRBlgBMqcY/Knb7UER5+nx9LhdjUQhV
gQNw1c0T5hL5BmThKEVg0fAHRQpYta4UOanRkz9DY1/5dEsXCwCz/4SbHVFmnOJF3LU64+EgNJ9w
9UMW9x8kLg+G8s3KX6+PbvrrZucueDaKTpz2svEBcF91phdnJrivyvKfsrx7gE+8cmosjgg6BPD6
d5jubM2XYqBAmWK3CuW2Qtyr3tPmeYyg8eBneZKy/GerxPpKkrD41dCy4Y0z0a7mGI5BrnD+HnX7
WGnJtlU+xwhmZ5W9K2VtJdLSDCoaq0ubLEi5mS/XfuzHVW3HHCOmlCAWYAPeC2otW0FTL42HW5Zd
zX5mT8+eBULqDHhC4+hQk6hv21SKblE9gajZjoh9ZCiIrlyVC9cLpJP/Bpytw8zUOOzRZUAB+yWq
6ez526b7Yk/86n7NYmNxCoEqobZPa4WM6nIKqYc1dk28Y9G5dyK0DlG6ltSshHjPKc+ursEPe3RG
egiMXv44tOXduArnWTjb2UD/GcV7VfssRDnKKQxJWF2wmH7Lbv07zVMoR135cn3LLu2n8zjq5Wyp
iIOOg4ECoppJ6a2WhNYkXe0rTz4GMAXqN5N6BLRcNKEtz12rvU3fYn5gsD8pkYLtAdEwW+5FhGcO
Dtgwko0ivWvsAT9obzC2VZS9iEArTonqIv7qy+NuLJV05XRcyv3BOIDLAvtIE3h+gVp+jgorq/+k
wUg7CSMPug38ce3zYEQ86rQG+R/PDY+mi6dzVsTYXYZx9Pc1lIsfMW3Wsy+NGkZSAYo0aOkh3kzC
6nPIeN1KlMUtD/ASvWNgI5ALLqOMRe16Q0IbuKiD+LWJguI+68Pmy9Ba3clQufaur6vFHX8Wb7bj
oYmbaiho1w6azB2H+Jct9//EmlYBPe62Zar+fa7HMwY6tYHNJr392QAz1E3bmivpGHbps9mWjo6C
CJLyK/O4OK6zMLNx9W5atI0XcJKFFZpfKu4AaNs4hTD3UHJuokH7en0iF7fIWcDZFukLiQ3R4zYs
B/nXpg4R+PKVrxo67htdaz/TQryP6EOKwV0JvHjInQWerUsXMKOrl8I7iVbOfzZmhgor9MmVq2j6
+R9OgKlLRRYL8m2eogcSbNGioYLYKrQ0i7taanZaNq7cP4ur/79R5tm5Iae5NTSy7bR5nSWbEZxm
dLLMuG72qWrgktGbQblmi7I4gWdBZ0/fQQ1KqkK4+FhFgRhEm6Uoedi5v0YtW5lCe3aEa6PQ0yyp
qGAMQUb7BzUwZGDFXpW6YWVXL4eyBKkXew1938tTRK04S1s7dJ1CNvvTWPjqfRkUyVHSh9y5vu4X
Nxolg/8Xap6V25UUaXoHxN5VUPF1ka45qVh7PKDtYr8lchU6Q9JbK4WYxXUC9GPCwJOfz+ul9pjA
l+sBwldD9DNuxiMExH0epQeg6ysVxcV9zbsNl3dqwPYci9ZKI6YMNY83WaBDJjt+m/xSivwtMr17
5IIwuvD6H6W/ZvCpTavhw4bDrYcyE40TjB0vPyHCTdGA/FFwqmjTBAjojtYTlW7J3pQNsi1b+De2
B01Ejl8UIaF6klde99VVrNp8MQsbWY5K9rzfisd79wD71E6OtozdGmdhhQY8rk5opqRRa7wlIjNS
zGSM2tyM0uRFgydrYG+QLOM/xCEhBZ5dGRHaIEHc3vEYqhWUbYz6vsKs1n6MhBYbVFU0BGLgngdr
xPml/UndHXYwjzseuNNiP7t4w9rtykgDxKwimm1mk//LGlhzKbt6r+nh4T6BOWaXUp/HeiNcUTph
lm2G8ofl/e5KJM5RtZHeQpGubM+lPcPiVVVyGQuL0/n2LKWoDLQOzlKGp7D5s9FeCyqKhhrv/GZl
/S7OHrQiUicLQao5d7YsSywNMEFzFKn5ak9OHXV7c/0IWAkhZg9zdE5NFas+j+wwRxcmKFxMIWpU
abKV62HxWDvbE7MTNEm6xJC4EhwrHbeo/W94fm7zotpfH8/SakAL4j9bb7YaGj0mmWxd79S4UXUX
Awt8NnzuO0SIu4Mb0YscBJ4vrZYMu+uRl8+1/0aeZvpsqVcISA09monHKC6MO2v05J1hRKoTKo04
KOT8/+bL4eYqpp4TRdhpoZ7F0/ykMxvPh1AU4tARBkNy0mkGrXy2pfk838Czo6xA6QrMCLSQNhyd
WhoQK2++GOUEZYvDW5LgPe4jf8vuB3IBjvO/p8ZsrQRjpUgZnlwO+NfnRmtRH4yfZak7XP9ii2v/
LMxsrZRa2CjIdEVOb+rPlGC/+FK18pGWVv35SGaLYkhjo+1ikThpGUfRrtLG4SlpFLwym3FI1+Zt
vgQnfRJAMdQAaBcDsJwtCa80LDSlBnSFEhltYtBew2e7fHGR4Lg+c+pSJEzcp1ACc/X5DVdqiYvH
UNEes8Z9Egp5coQ5vY9MIFqZJtZPEKf2lghuK8Scx+A7jRYpe+vk4AbA5SENf3d9uikRtlMDae/x
6q7cflMX9dcm8G+H8dVD5xyZ/pWze/7BmR+cftDYAYEHTnhOQ43rznTtGukg2W4pso6sqXalRj2H
wpnvMWgwCVlYgr7z7H5AMIvERxS2I7saYsqxLu8Rm8MzKmsxoyjMaqsqHLR+2lenHmOYPWjS8LVE
8H5lsNPHPk9C3n+IZSsU1GgNfUDaSlqm96LGCrJHVVGnGhkWv/yEr9FpeBSvJHXzdf4eDG67AZd4
oh3OjokRXnvhZW3npKK8q5DJ0ELEvYd6d33dLX1AEFjUbFCSsKAvX555SPo3wOQxdFRjLUPJzJAf
G6X853qQ+ZE3jQXuCYORTfmjikRthmkQFA0qSeYT+iOQMRouql9diZcX7btVZs3ShwK39F41oE44
rxR2UpFVpV+O2P3l5dbPW9c9sfegQwWRb/Z7U+AOlJdet3I2LexhIJv02iEvQ0md7+EcWzgTkmHP
adHcJtEQHdoSt5BoSIttlvdraKalJQItBFYqfFHwkrNvJ2FbDWV/VB3bH+7GWN4GjXwM2mBlVIth
mB5qXZiDfbgW3bbBBMCQ8D2dJMSxdcC9fe+HKyUKZbqCLncX3RpWx0SJQht+nnWqVNVa+N2+E4ZJ
sNVzFGbhZMphSBExeabk6299YJh5jjK9V9x5knj07LWV+vELTi0jZFxo5U/YoNmuayPcC60CAoIV
utGmx3AVdSrbQ/w0XsOALIcCB8aJAtF33iMVrZrqaMkGThi1m058josauWOAqGu8/Y/fjzFxpwiu
MjS95s9DKajRZ0QR0SHH+KZIydeiy74Ffvr1+ib/eJLQYqAJQHUeNPYHRYJB64UIkeN2qixKeJUg
V00pJl45g62laZsegdOhiHDYvCSoDpE9SKWX8BL0PNqV6JYHN6Hb6i9hWibccaXc9o6sj9BqYQGj
9ewbJVRSGSRxihkPzdVt58WfacH3n0IpykiFPKPewuKJHgwvrU+Sn0bWpkXp3Nui2TnR/6pRGjZR
rbY9gEF81yy7zL+44GB+9VapYSAiJe0DZadW33h4Q2FjYEZoGHcuTiQd1ho8ZNpY2+YhT4KdHqFv
vQGn3/82rEr+FicSkr6dLUslJqVjyGs2aIzvUmsgOwzggQtGdctwMyIT/RaEBn52FdpiOdxhZH/u
I8lMrJ0yuLh+oAFahehGNzrGdWkJfM4qdeyzKArEj0ifsoFrAfYIfVMYvptS69BKD3t/sgSDzqZs
u6jrHqRKCfu9pcImPZali7Z5WSEbttUhz4Ybw3JxYQqiwRoPtR+oo5OriXo3dD7C/HqTh9VtBSP0
VHQhbRmoKeQrCKeSetSx3tfbVq4771hJfag4+EZKv/wyD/qdiHUj36LJI/4YuYKpm9Zo6hpj7+PF
QGKv2rwyoSFaH9A6RaJ1WioS65ia6p82U49xMu6FKj3FgXLQO/fx+pZY2Hka2SOXn6oaiMZMP+fs
QWGGPqrMiFQ7Gb4k+xgh6Ft6prgBpFK1si8WtoVm0D2SgcZYqElMP+UslFz4dqDghnEUlbWN9eBe
wXgFOy0sLdtf10e1FApuMwUn1Z6UArXLUGKMLLOXetNBlcfbFaFHJziTxh3qwP4WWb+1R8VCPF2e
Gh3MIOqR8xzcLgPkU1DncCTMB52kVpT7nIroQfE9f4dcZfp0fXwLX40WIzk4GgWwl+b1CMRpgyBh
YziUQTfYqO300tqa+KNcD7MwLFQwKWYBHaOnOa9KRuh6I/wOgWKo5O7W7/X2IAD/wELubjIjW1kf
+sccDOKW+i7aapBSz9ciSuB4IfdAmhIj85F2Ntzwif9auQ89NaeYBTiZMnauff8f0s5sN25k6dZP
RIDzcMsaWZJlyXP7hnC3bc7zkCSf/nz0D+wusYgi1GcDvW+E7qhMRkZGRqxYS9Vi+6WeyuZM/OpS
Lt1QR7qyN9txJ7e6imBC2repK8a+ReMZPol/IPfXKldB+Eu4taSVx7jQyndGH8sMTkFF/VerZ8Sr
wUpGZEdENjy0XY1wouP0U/xopWUM/7AKsGCXt3rfu9YIdz+MF6Xzo04Uinx2ns4PGbN/gKGRIBbT
UPkWlGVp7tAzkz92iHI9mqGTX3gOTNJJ45HVH3k12DOff4sOfdBYCF5BesITIh7qKd9IklZuPyg7
gDJTxwJxskwcZIhlRFGao6eK9uTnCZLZwX8wQb3P/NMNYwp0kZvwrJ6cxh5UwI0W2sn5Xu+2Ksk3
vUWYHhjw+9fGnKRdhZEqyIcU/oXKE62pnYoKepPSCH/hLANX7Vg9VnEMRNvJ2qesRQGUPDixN1x1
JUjrijLn0QRO2ViuszWYaDQkxfHKcohOiIigVuXoxWEqffOiF31XuCUQ/41O3JwsL9JPqj48TkAx
4B3LUx/pKa9G3PQ8FoPmyWI0LVCNrRG2xy7J6ElIVYrmJpCtvoGTOWnjd9MwCXvjPbZyTBm+AY5C
nYQHxLIGNSGuURtZXnhl/Ll1TsWU7u3wWUqLXYoSUbsxlr/itQq1Bo1QxzQOIxGvP3cURUaSaTa8
L8iA8jLbZVO24bUrYe6ViXnBVx4VDsw1xrkaexWcwiH8OVbzO1H+sclK7sfTtZ0zoXmkUmMrMCos
bsBGY5i3t8Pey7USmXEkFQak5OgPWIyrNO8pIED4PTTD270VpTkswgun3nLQgf+1CeVt78UN8rni
OWvKXWKNrqNdqqw93F/jytVEscUyGFZmEI95rdebKcJkmJocySm/Q+REij7Uku3seg3ViPuGVhwD
n+C1N4OHuHK114YQe5ajPlCNcyDkR2OwnnRJ21jLyjFnw3gv0JJdmcJA+CJrshLRiwCJNR7nu0Y7
mtqEjNqXmsbj29czt43AaMNcdkM8FEQoNqg5mvCR7qCzXbwvh+Z838TatyH/4irXeIpTyHu9ZZPZ
Fm1XGaPndFmwAwU4i2QZqAxm6I283RRYtfkWX+uYRLocmXbm+2cn6k3YJCVEUOyKIYnm831Da49y
hpLnlhuE78xkLO6cPGKIZUwb04u0QfgHhKhRSWRIvzwVMZJQATTb+gXqWKU/0OtE1jqRR20nZcPQ
uSJBsxXZvd5RNr6msrLXMw0jM+AOeQEYt9d73XR1TmUF7UfHbIKzJPIvvm39GAfK9r5TUSfNY3lX
d7Tqwkr73Aipf6zTVBwHoCYIQaL1kKnZL2lSm41ftvXD5nN1Fe0k4MikVwVcYcMPmfdjXv+Qxm/3
P8qWjfnvVzaCVKH+6NujF+XNu1EdzpZcHapwiw5vJXC/2uP571dmmKpG6HemsJDF5L9P0kQFDTPp
2rmhf7qvFSvb6M2tGYSWziCE87K/Ad23GgSKgTZa56SRf4VZdRp842DkMQNvQfX32/eQUhNBlEhK
WWtxWKkXmOk0mjqk4Ah4HvWI8tJFKcUQ7VDvsNKNe3blk/FQYsQNsniSzmUJJmjVYAxVM7xMWm89
5sDK4sMIqBsNUE7Qhn+sxG5qgpRc51jHeMbizLYQckOBagvPkurT5CTHtN+aP1k1QZ4ChRvLukFU
hHqnzWKx4QVwnfGXpoXT+1Z1tqAoK7tGHvQ/K0swhRZZQS2jPOSVLRORVh7VD34ZGY+amg4bwXvN
9ywoXHTQsvP8xcIfnEgVqghG29NhDaAJV1hPdmv96BG4PDeltqWjsZZsWoDSQRHKf1j3Xp8tvwoq
Rl3D9NIaqQ8zfG4ctSDJ3Lp3HiBvR4dSl/3ws10rzaNhSFNweLv7W4wQwPNg4pXLPMLQjErVQtv2
BqsMv4SKpB56dG8eha9/vW9p1VOuLC2iiJ3GSdClZueh7fsE4IeK/1snvec3y/ViFt/Oglmy0wVg
rEhq9qo/eVQi/8MqbN53UHRaM1JhUWkfEE5PdCkqPDQu3wWGfZBIJu9v1JpLUJeCKncmPr3pWcRJ
A6qoTLJLxhTQbrTa8YTK+XPLDPsPhKN+WKUsHwdGmt3OnKKNx8+a+5Mi0NlCkYEK0mJ9ejAAkprs
xAsztWv3lZMW8S4N88k+OVOQXwIDaZm3L5iuE/Uc6A3o7S2HChSRJana9opHaSFsXbPNBy+z4+kQ
hRYaW36n76JsHmRzZC7uaPPBt7JmpkxnKkpePrekK4EvWhRkG+dsJMUHWu8/UJV6CE0HPV1Je3ta
YHCvgXChrIwjLa7skngdqUNWQAhYOUfD6Waq0opqIB2A030/WjlwYEm5ZnSbnhBTRK9DC9p5E/K5
IPCNvutPsId8qxMnPN43Mh+pxWOZwE+RjPlHIvTyiU5hzMwmubXPkWREYISGiA5NYxXaqa0qK9oZ
Gf/qTtgZYq73La8ck1eW1dfLG9JMQ745jy593+QH6A7VE8SH+oPWzyjCKpbdQG6RKAyRsmLeutui
HL9ZObMUUDqaTB+iKXBT/Oy0kg6w0lWegeJ516X4rewmSn0YcmShoq2potvm92zP4Yqle8pVu0zA
5SHyQzuOsksi7HKnjj06b0z5HHy45g5D24vfSMgZcE2n5Et1Ph5S5BGfoHMYNyCvNxs/D5Ew4ETJ
cu73L0MglJaF04w54+xVOVxycrQ9vHDD3nDy/JyPY4boJi0zGdE8VxKt8uv+d7/JBWbz/M+BjALn
Xr6uJKnJMntinIsOAS2I8xBo+wgOtPtWbmLCbIV+Ks83/Pqm9Mt6pDbvYSbRrFNtfcil8mjpPm0O
dSP4rbkRHDcya+L6uqlpg5vw6ah2gzciiJiG34WiuKZOq7H5nsVbz6W1veMBR/GXWDsHoddnRo/a
uCqdXPYSvYRLAm1LtTnI8hZJ0JoZ7i6LFIrOCrH9tZmsl+3KD0nX+jE/tI52KOVoV1kv9z/R2s5x
9kBhcPqwtbAi4Acv8jyOLqmjJYz/U4Me2gz1OCtEj0VLjOkwIlC2EXbWHINZICqD6Bzc9sAr39A7
Bk1zjyLvL0L5P3EEmkBXhx9BKZkbz3t7GV3xQlC8Dns5kxgvS5GIzTiRGDTZy3rUAIdUG3Z0zIu9
FTPJOI3DACuBqu8jLdkCV92+92fTsNZCfEb99aZBRoU+B4ZT0rEKdNs/Fr0cvEx+gEgppPpGhGS5
PIqjojf2d8b0gHJUYaf8owcTKkWDM8vSi5AIubEhN3fa/KtIFKz5AQWp7uJOK+WgqbsYUgEEnCCA
zRFpkpEKEdNGGrTmwbTrMDb35G8ktropbA1hAW2Qh65C5Uc2nmRZ/52XQrwV3cMiaBIAPCfg3A7B
9qpTJ6VAmCyAYHNQLsGIPm+xBaBc2zfL5NIAfMNJWZ4V0wnSmVsWRntVnbW9z8KyNh5Oa1tGP3Uu
mJPgkLe+PvRWWuiZY2aj1+UToOvwEvnUhpotHsUVM7QbKdxppDRzIvXajBam/ICJwGyI+J2on0qj
PzeF/fbwPzc1OXFzZnMT/iXidZUhO+4l8SVpj2MAGXXym/093I9hq6vhkkErwoKXY5n6QoRhyZ1c
al7WpE+mHx9Q1HxHPe/tl8yfIXKKnhb1u+WcmuVknaxApnbuZOE8mmOTJedY1csaxlVliM5J2GU1
7YXJ3Bo1XIlgMFHChkrhkLbC0vHQvbSM2pIDr1WcvSWFvxGcOk5W9lEp1PeNJR31dNpwxJX8RKXY
AUpzrufwin/tIVIKLItmTXrRClN9b9odmrDGFJOVgKGUwkE5JSLR91ZQJEc1s77f/6IrJ22Gk1Nx
mZviN+yKgSlEqZep6U1h6pzCBkFk3862LvK1bdWh2yADsrhgl5AhNKthhGtb6PPT71NaowsTPfoD
UsndFydLjtLmG23VoI33wPPxRxrg9ab6YD8tJ5qnVnaBcUwtTNnP+VQwYfkJQdT7e7hyx6oG8ZRu
OHComxewDaWh2gAT9BqzO9SD6kpcgU4Qun234SsrOQR4DEr05JE86ZdBq1QnVHYyh4pBBKUyuKBg
HiaM3hcM0BzkuPIvVC2M3/eXt2aU3JlhMRIXmKUWDopadJEGeomwAy/xnzUEj7/bMeUw6qHj/4CR
B41do85hcrlvd21bQWIws0NDR7lxGnvUzdKJ1fiiTfF3wAjBu2HSq6dSpNlZKH6yUepcOQmUL1jj
fBhIYBbLBECVNghzd2h9j3uKafuk20LOWWs2qGzOTGq8pW+6EoCckMJuS9lTy9wcThEzv/4emMXP
PEjC70WRpl8KUwne+bESvw9HqiZuaI3hTtIHea+EvXaIzLa+dLy+z2EaRh9NCEQOmukHe5IQ8aTF
svUT7nATlQVF/wz7perGfjj+HJO02U+xU54iKiUlkPP+Z+TA7DXCjHuKe4uuo5L35r4treJJa4rx
ySf/35n98FWotqBnn8vjztBycN3zJFEvSuVLRWP/WdUk1Y1iJ/9HkWPn3E5J5Obko3sV4c/zBKs0
hJPoFpBOCLe0GT5ClVPI567oks/ZaAg3ywr7Y2sN+qewtM0PXa6J/aQK6aCOmfRUI9Z8jADEfkKo
LnPHMZ0eLL8BUCZJO2lKxKXsu9KCISDLPS3swoM9aPoForxiL8mgJoJhM6teuQfRLDPxSegJzJsy
ZNrwF3CnhWemDdg11aUIsbO2MJ0r3jIro4ErpUnLxbBIUQJI9U0LLT4vU0iaE+GFjb4FXp2Hel4V
RIDgEkv4f4Wb9uZVIhO8UhHEkJKJYjprVSZOaZX7xyDU5B9+3chno0WGO5dQvFflSttPUbER1FaX
aVEqQOCH5P2mhB0blVJGpEh2y4Ccn+3zptmgLVsJJfBkg8XiXv/z/np9HdAojgDPDaU3TAnoqGDf
1ua+aV7Qzr4fs1YcA0Ngr4DSMOm2BL+PUyblaGZEF3Sdw6MyGeI0ATT7EhtZuL9vamXboFugKQxv
C3Q0y8KCBsrSDBLm6Ua5OMWW9ASAeiMkrmzbrECs0K+lvkpK9HrbVDTFnRi85Fkdyg8wnx1HSz3Y
UvCQDVsqdX++8sIRZ6lLArCqUTNaIjoYqB5hqFd9j9k3edeVmts2k+LqtWa6ZW1CRQN68CBKYezj
rLPdsGqUne/DRJlXDiJXBdjrPDcAhLUC3JURDEdDHuqNBFhdSSyAK85VAlhRZi6v11syDXXYg5e1
z2SgQbc3MzN6dPzSJwSOstBOKawGP5qkbrUHwKy2AQ7bL+Sz3FoJpJjG8LGvdShqDbtoPqUQ0b+A
GKtdWmrKiz36xW5ENQGwul+MMSjXGJ0rw6gN6aHK4rTe2X1i2/u4DJFO04YW8ohMjorPTJjqH6S+
0YfjfR9bcecZqcyLnqrsbftPjeu+hynOOoOKnk4Mb/rv0kgNjnJab7nzmq+hDz0TQ4BgZ0T39caa
XYayfRDZ56yG/KEc91nwQYjnxt4SPVgzxAjw3DsFVn6TrfWZ1RglxZKz1szZ0q5uTcQ+w326Bcdc
McQIFhkMrRHO59JVGr7KWDLY5NX12bJ+T/2vScvdNnkrMZrO05InH1mSOTPELgucVTkBos3azmP+
5SGrtXPSyV8Bg22kYyuez35x182qfXB2zmniVVvdzETVDAhmenWYu10+3/kP0vRZN1U3ly+DvhF7
VsIbxI8UTTEIldgykla1MpANCLTdDf3BSkCUacFGsF43QRAlxtFMXDaPkOdRJ5N5ggtkCKXn1+no
ZXUabqADVqzAPE4IhUVpThoWjh2adt/JwZR7mTxKf8si7XLX0IZg46iueBtmyLZpoFDoXl4Hip4k
CQTqKMZH8Y5nnavHCNaUXzRp66SuBAWuA4iZZkzAbbk0bbrKUiSbENhlbgbg3e9zz6ryDX9beXaQ
mMwdUp23x00xMeqoJTLAwhDtJH2O5RD6Kcg53E5pBjfo4ycN4sY3RzudVZFpzXwEN5EhK3tDH0be
VCU46h2oh/wUD0l9svpqq2+5cpiICaDIZgQ1a1vcrEavSVLktK036lH+KY4YTvKb0ApdUuHwXCtC
N3elHto7IQVbLGUrBQeocGkFUVoHRLL0lBlWKRdpY5ytXrv0yfcqPZWq/DhU9b416YmJY9xs4S5W
fIa6uk0GRv+JKsficSXMIWujrsyQUUo9JXxfiae23fp+Kx4DyybTgDRlWdbyCklLpR3BwJg0955B
F9FIO8rTUx/+TrMt8OTKaUMo7U99ElgMfYPXwbAgtjeKNTPRmMWXEcYWFwWuB2TFdsI0v73ZLbHF
wxSEKAXe5ffKyikoupgCqBJM33t7eAnl4GujtOf7ZlbcgsGS+dtQ4YUeZvGJfGSuIqDsg2dm4XPq
Q8qXMpmP6HPWpZ7jy9+1ejya9UZmvuIYdJP+uAa+cTM9rDHsykgLPNp5nx6KUT41XfJetsTGHq4E
4ZmRcmaE50ICe/j6e5V6PfmIzEmIpOXPtRM8yqHy1/39+7NBiwwWYD4BUQGKjf8tzrSdSjN6KZm8
qkjLaJ80TvV3pDn9pyxUMgQTI1gVXals7XQ/Iu6rHbMmbvuj6tPXOyjBIA8vKgrDlTdFg2DSiaWM
u5xEMTpWw6i/kyMn/UlNPvrBqFX6u7Wb4DkcCkdC6tWyIaBoYm3nl9RtD6GsUGALquElH7tBcRkR
g5TaAAZfSIrvMBhYWZo72Jp0yls7f4r9xgngo8vU8GQwCJZdigjElyuPaTZrrhi8ADrjPMamtpVW
rLjdjOCegTBMNt04gFDhKDESIwaGbD8GU3QMxuQT85GQGTYHiPVjt2IOPADAub//vZZHGGYB8lo4
kOjGAb3+oxp0lc+IXosoD3TIDkbBOynVj2aC4HgwFtW+7+2X+8aWoWlWjoCIguhE1OBmWSRPidW0
tjPYsgcF69eobNzCHKhkRUfb/qA1G5643NKlsfnyuVpZZ3BqxxJJdd3IAvTtE6OjV9sgWLTTEAuM
z0Va+DMbfzf8jrJBb90y6+2f91e8sr2s2GLckUcqY5yLFU+5ncGWqjFgH7602bdU+WROxxBllPtm
1jf2XzOLtbJMvSkt1qoGSr+Lyrg/1cJUP2WK33/IUPXZW3a0VfCd/6PXJ/3/Nvhfo/MHuNrgoYvs
zgIEfnG6St0pY2+5itopZ0srRlRA0XvOO6gy5UbbIoddxrE/lkEd/Xki396jUMD0Q2fO/Ou2dhqt
8SnNyo2seBmR/88EhFN8NISsl+WYYqp7rYH+2PO1vyQJNZXpe6iKjeRuy8jis3VxkXGlJPAgBkKg
l4Bew0AB80DSVW94yJapxccCyTAhlRA6XlikMFI4EhVSPVBbV2Va5Y192D97h7oArQ4umZthxqme
ktG3ETcZUtm1lH/8BkkxJ96IXKvuBwsQYvHggG9A5AJmzySoy8arkwZdu1LS6HAk+sHxa+fE2G5y
hGvEOo5RqH28f9rU+Q678fwr07N/Xnm+3TYBun19comlshK7NiqUSzpEonaRM6uOkLOYB4bNoveh
0g+cCr0r4l+RyMOPrQLQm5KOforN3HxfWkoBKymjYambDXH10PlyWex9FG4PtUjrvTF1PbAI6maG
q+dZdzHMsjeP99ez6hvzI53pKXDby+5sUuVSN2UBKWnf7+om/1ahU1TJ1n85Uldm1MWuBTIJsAzZ
COXpfdQEezRnD+HmRM/qakA2z3NEwPVuHhVTGguuaZRgY+cpMpANSu2+cunKbSRtqw54ZWjhBYWR
FZOiDWixtw5jiocqUHeF/kGLn8f0Me+8+x9p7TqDnZeiG99pbj6/3r16IiPgcZR6uS09hrX2wVSL
Q5f3lzapPkM1/lfTK0fgief/L7PWXDm/cvWJYl3E2Q09yVSOwcBsq6W70lB96nWfBKu5NNP0Rcm2
JlfW9vZqtdYiDZfDXEAPZErnRm2C3znMwR+VJhbSqY2NRtrnqRyKnRqnkraXJRVxxvurXrtgeAAA
4fmjcLosWpmpZuedzTBQFGR70XCbhuPGxq656bWJOXO42tjMHIacg2+drXF8ipLkOW+CF7OyNtxm
dSXOrERPWwGC0jmUXZupM18KMwCPjQDYWSjDr6ETG2nd1sdaHOza0hupaltoGxIYfcrfaqfDdvk+
0AK3Kr+FxY/7H2d152SGoBWLStxNgWJS65CnhOycM7k/Z9bOd4p9km6xBa0v6l8ry9OdVnEFGwMD
17bZars4jORqj2KfJNzUd/QvddDMFcAxhhxVwIXfbATltZSOrtr/VjnvwtWHm+ooKAuLflBomUcn
aL/bfvI1H3/qEnqu6hBtICDWElW0OagZ0EWh1rQIL8xlw3Y4ItoTFSJ4hy8WBwVwkBs2PmQ/UT5u
nLDV5QFInWGAMCEv66h921eTn6iokdpG+qELp24/1mP3UCXMYVZMlh8ja5I3ipCr3xRj86Qw/ELL
saEksZMGxmnzHEIHZkzDyQyop3Vilw7qzho1N6qt031nXd3XK5PzT7r6jFLD3H5UZ5EXxsWRfv0+
T6SjM9lfSZ027tfVLb0ytfiEalg3OCm9A2MMH02GHOQfMEa5RS0f6vav+8vasGUurgVIOuvKMACL
DuJrLfluoMS7gcn+lHSHLvpG8rq6iXR+rTnjJ0OZf83VJmpzo8Uo0U3mBfkZHfSXYkAYxxzFg+L7
+v7+0uZtWiZ3ylXEXBx8SZsKVaZKcK6jONxDSBA+G2k1HbRAMh9SPYCb1e9rF/Hw5qnrav9w3/xq
dLsyvzj3VRTpvsVshdc1MLz0v+s0AjS6Fd3Wr4WZGm+G/sEu+HpHeS2Go6jH3OuN9iGvlZ2uVP/h
FcBo9f9MzB/16qMNOXKAPUrhl8GKo5Mvi/qrH6vhg6xJcKve37RVB7mytXAQv+i1wkjQSqCl2pzL
ADHVaUqCky6ECoE0Qg337a1/pH/XtjjV1P3NDEAA3J0GGoTauBvSS9L/um9k9Yw5PD2pLDEsu4TE
GR1Ep5bVpJdCG/InKegCtItG68EWvXCFZnsQBb2V1WR+utFBA0DMBCL/LPKuzlHSSg2GycuK0RUI
DLRlumvaT4G6cYmvOeC1oUXOMBkpoGPfVz27U06dqB4UrTzf37+lROwfcS9m+hUdrBgtjeWYMeS/
pZFIwod5JgmJS7Wa1b+EnBs26Lfe9ndwZaB27WRNWx2lAcIiypO5Uh14EbUfNafVnV3ga6XkBpmR
1C7ANjva8KQ1z73+jYtoU02539UZAzEiq5SdnGnqPpZqHpI1eDIpEfHx/qas2puH6GneG/Ps1OtT
GVlFI8q0dzxJ1ETvxs8OoWQYD1bbqbsgAxp1397aSZm72UjFwvhFQv3aHq/XcixqpKTykRcSch9N
oP0tyuzr/5+ZxTbKUpnLbSgbntQUvx00B90QWq6LGilbypprOcTcYGQPwT3djB6jUBdzMovJ63MI
paFzf7D1bp8p2rMYUPLMFe3ka1scy2u7CPMVIED4lXXSl9e7mKuhKMCMmV4ukuRjo6rZcy2r4xe1
3Azbawfz2tRiJ4Hp43lmKHtl6u+U1LlQT3kjen4OMtcm5tVe3Qx5D3ZO1jPtrKMwZlCXry036YbD
fZdY83Tm9WA+ZCSC2YPFnhWlXXcMffRnrRWUWwyhI4kMzXJSOvo+KaYtRvzVjcPJKTkwZ3VDgGgW
Sdg4kzZ5shmfsiA/h1Lx4T8sCaCag7T2DHhaRGc4XPu0pnl17iT71NbSQRNa4cZt994O6o0AvbZ9
OnMHMsLhgJaXDwIGtCppKnk4mhQj99HEHL+iT83OCCPJzcdy9/alzU3uGU4/05YvlpaSdfUKDEye
XYbhCU2xdsdRA5mJMuGu9+0tCNPa17q2t7h/VAY89D4NM0/IzsGf7F0bb/Gwr93f1yYWDtip6phL
AXyzzUhbCQrVF2nKz6LMPYfml+OoGw7PYCEHZ5m6Xltcnl1RGHDO2pIX08esTr3wm18Juk/BDq58
2dmZaGkDiYhsc3qBnL4+mmFWPNCssexPkZRnyakYGz3b0e+fHlSr0Y1d18dcnVrRG90usurqqI21
+ZzbqujdIs2Tat+G4fAkwtZ/Ngufx+JQmOanEfK/Zz0urRe1kE144VVFImfmsfc5BsnjuwKKqJcx
C6LQreUhlvbIYuQgXCqjd+PcmdCFSqbiUw/Y5nfBBfK10pVYd3sgQJ1bmob5M9etXN0lUQigVmlD
kbtj1MfBgQtV+9HRfLQOgCSCH/ZUF++cCUxc0EdlsK/NuDJRh2HS0g0VMZhu5hTZc1jwQnPrLJO+
Er+mD0EVhPBTWqU6g8/o+O2KXB+ag2RpNR1hpc1mEmEVLGis1vMwaZoa8M31nRK4VlE4H6vWVBMG
WTPs5J2cDR7Dp3n2yGKn+iAnRWJdHITtGndkIMrYRQ0QqoNTpg7TqKno/Xch6EnLBUhZBIcwhWvy
DMK+THaGAmwOsan22YzrvydzeKHUmVoumDHjuzRYSuTWdgsaya+sflf4pZJeoCJAOt1nQLt2OzVq
YRZETJ49c2b9ITOP1b+U0NGey8AQj4gdy/oxDu2x2k8CoISrtnCXkQwWTNdoopbfOyy635Ulz1gX
2Jf9WBlt+Vz3CjrQWdKofNbQUX5bSm6cqr6Ki12cTfrP+0Fj7VpkLgqq3hkyR2v79UUimJTmm9QV
FJZV4k5asmfw7oiGxaf/Yod5GK4RE3jRfNKvLiwNWF6uQ4/9UEm5n09IqGdF9R0GDbX+nIqo/X3f
3FqKwfTe/2TOF8tSpml0Epv5Bj0OO9dKG7TCc4PIYTdu1isfJdm+5M4WBd5qwAcQ48wcLvOQ9OtF
Si2Pmqrza6/NYdqSuwc/y/eFPOzJ6o73F6hs2Vq+n3RLhNIYmOfRLmHoVdLeit24NqLuGHyoIUKP
DGS/KlhTNYhH464MPoe+liQPo5g0ad+ggipczeqdwVXzoP5bCoX5+f5vnDf5JpZe+dbiQoL8q2e4
15HOQ+qgalPsx6rbKNhsue/iDiqnvhiGRgTeND51CMo3ReluD0VvLWRxDRFAzciuTP1sBaG9z0ta
suCO9/d3a+2DQihgzULpAFdvkCUMsAwOfNbnMTIuuR5RMonOuSQ9FI22kQTdzNTP6SMdEA3cnQn5
xPJJUUIeBY8aZJGS5GThrqJZ8Gz++UpNrv3D63gEZhJOhKBukOvvkgND8K4RtQ6l8KT20tY7U5+/
09JVUPylksLQIbnf/J2vwoNRmmmnBcZE/8w2xKHpQzgGtbgFUmA0NoPGDNwGklsGtvoTSDNcaU5C
Y2on54n+1Rx8brSe51h4UCdHDXdm1A++azMx/37QkWezyrrcFWlU/6pF0VR7J5U6iTmVVDB1EdK9
dlW/7UwvyR3LcQczDjoAiVpU7cexjx+agiakm2hhLFyro4mClpfVMvySMvp3kHSF4etS7xTbbQR8
zwLleIbZHTuqmWfq/RetGuGnU8vCfjajNuzdELzwWxk25m/K9gFxRJsIAMzitJlMM4VVX1ZeppfF
TjKcn7ASB+5kdRt15zVHpdo8A5GZVWNY9PW3KmMLjvfcbzxUoCw1dimw5Lo7qsz50pKdkuaSK0Er
e/ePx9oZBCfKPATtVRL0hdWiNSLdCCnmQ2V29pnmtKZ2o7a9ZWL++5UTztMz5sRTHjzqYPO+6bNT
z/HZOOdbVhauzhG3VDE4vpd0irqXYlG9FyQPG9u1dgFeb9f8Ea/WEvZ5Gmm2pHqpFX9XAvuXKOSX
aSz+ieXo3AvlwcmHL/e/0FoshnEFuAfc0hzlxe2npVXUTTEwdT/q913aHXr1O9Nj7n0ra953bWVx
79VR2slWymCtXz+S0bl+9z21SgL/WykG5/NkE4bnySyGipYFg0SFIA2ZhsJz1PwgyuRdIDQYGtWN
Fvj6ev41s3C6Ru/bWlcoJNm18QORxFPVludMaHsmGU/3t27V8+CWg98Itk64a177hCGQvRGSonsi
KckmB7v0v8eKLTbu5NUVXZmZ/37lev6oVehY1eA/E+59YQXZYwkSaE/x39jpdVx/vb+sdXukekxC
zq2w+Ul3Za8ahFnJOb1Ty/7RD7+Katw54cfU/n3fzPruQasqAyEA1r1w72RI0BAtMwjho/Ggp/0l
AuJx34SyemrNuTbBsB52FjE8H0TtAGJJLlYI4fBeZKL73Le+/k2zxu4fXZp466VyTQuHGixoglGO
5K+D3BRccWaUNLu6pmR5MEc7+g5j3PhXFwQRNe8xs7g81T7KXYCFevjGM8kIDKdFBafElIp8A2Ku
6jAosr4YvTCoHyQDzTR7yPYMxzylXbrhxPM2X2cKf2yh8QcqCvjQzRAxkKk2H+EjP8tWHLqV1XQX
OETCXSsLfReUrXbQJ9v8eP/DLEPbH6OALZmPAQFwM9Lr02yKbSeQzsEAwYwba0X2VxooNLXLEubE
je2cHXaxROjeeZMx5I6/LXEq3YiiO+OcoxcPT3ITHYyRLGWQPwWAc/3snZ5VZznfYg9YniKWyAHC
73BucA7LDIxaSpgYovDPtBz0HV365Nw2zrdGdO+Ebbzc38/lWZqNzWxgjItSF7vxc18ksF4bRuZp
RVQypJfPehB9ITVbRDJrq5q3EUluWHZB/byODUoa58UEgOwsOX+DYD6W/jw8Z7n18O3+ilYNkcGi
zkRP62YgGzSRsJFPyDyY1T1dkT7Ecn+Ap/Rl1OLDfVMrFDUGabKBZ8xxAp6m14uSRZRWTp6iMTZp
e0p+x9KpLoDWDTef+gcIyZ5FqX0scu4QK37sTdML/Fze3f8VK0cCJ5wnXMjXSTgXoaoUDDCaUxxc
HEXSH0aLBmHcjPJT38Y/7ltaOQ4z5w1DadQ26RcslttWFIQcOTE9Hwj7kfuq/WRxjXzPhF6eu1qP
3+uqFKouU+KUn/y0KbZ6o2trnXlESa+BejO/+nrDM8tO/LoYUi8LnJe+nP6qavXETboxqbZqhp4S
SCNAnzcchHBo059N+h51n+asj9IzRKx7M9U37ueVCApVNyMasx7VzFDwejUSIcVwRsM8q8WDFVDY
TIAdIbfQJR/ycDy+/eNxIdDuISuE7HPhJgBiugp+FUDAPaqabh837SmN62+qMH+0TvDNj4wjWvJf
YCKs/rlvenU7OSCA0GaSiyXFp3AmM1RsoMFx8DRl+aGrootUbQ0kre0mx55rFdY55v8WvlGMRmOl
opY8Gzdx84FuaJSX074leTyMAZTRfWBtkeKtHQlgKrCHK2APUGp8/Qn/H2dnshy3jm3RL2IEO7CZ
ksxWmeptyZ4gLFsCexAAARL4+rfzju6VFFbUm1VEVZlKEs1p9lk7j0dwJbBhDlMCznvZCACUnBf1
cQGuMDqEMDFw5zob7Dc0ABZXrGbSP/7+dj85wjEsiiWEaRuspPcnq4EZX4t3bw+THaKTRIHyxrC+
+WL5vA+IcFFcRlLxWhEOoYfybvm4VDWYPTMYt0nHN2oA42zpOeTdPjbtZojia+uRzd9/2GfLBqI4
yEMvIi683v++WzVhYtthoPMArxy1CSeW7pnfQUyMiZnD3x/1ob1++XkJmEqYS71wd993iNq0YaHy
ZIs6TDP/njHM99gu7dIX6IOmZNtFsg/286ofksvszsLNrvdT+DG0hGf38L2XT5OKl7Nd++yLt/DJ
sgZI4Z9xGhRlPixrmfk6EPAmOayzgAXMnWgwA0dQkqZ/Iu+r0Z3P1tIlmkNPEziTDw3hxIet/Yyy
9yGrBToc0QG37P/YML28aexQH10p6HU+sCEwLGsxwtg3RzpC3tLwjF4LaVIM9fH+q3D4sxX0z5pF
I+ky9/DuSIAUYeZrHNF91+YltkcFK4+94az6++r5/DGosWCd4vR5f7TWXkItaZlD3iPu1CROGXNv
fvMVlvezx+CrIBvBFYjj9N1Zk7XAXQoN4CQn0FDBma4pOrRGtuFC/2fcNT5SDiTRRZ+G6+L9zQSr
anRwRuvtaR9sMVyPR7ZANfZfXICf/CLAE+FTiBnIC4v2/Q6XAVAlk+uh3MLYQ4R58IPy66gwSxRv
/v6N/hn+ehfL//tZ/9jN/Cs5beHUloW1Rw/wjErP7Yjud4kSmQe4Xpvwb1DZh29OT6iYjChHPgcg
OXwHBAJNp2yMgy1VerruWsHQeoPjhVcGdQfLH5EZwAYkKn3tVnWcLt/DvjGvfdhgA01N0MfgR0QD
FDFdAmu9rstVsUy6v14IT7oyZt28/O+rESI4nGMX0AekAu8WvRjrRVKyLgc/WGYJma9DdGY79NMK
AvPdr3Dln51PuBRQhcSUOi7ed98w67nL/GWihxjyxREkD7teeT65BW1OoTG38hGiEvf/iNAAFr50
lS4T6x8wjJ6xQeR1mL8IaF9ITFkbE5bqK9O0D+V5HFYwHodRKCqOmAN9fwVpLhKW8BAgBjhcb5aQ
slMaCL/EbGV2leZ4NiYWyGZkxL+QS2xBHYiT8Uy8Lz7qZ2/5YuSJiBTNAiQ2/70LMe0UY8IEJih+
/DyzF7oeoXgsld5k7uXvG+WzPYmLFeRB2KGAt/bulEELyiMUkpKD0HyjKMrnOqrS5it3ik/SNJxg
oOgiGL00It8tGylRlE8jwA3rBmwrib5waYQsIbUxZTQ26RdZ4ScXG5xj0PME5gCGXO8zNVKHs6/8
Eca9oTTXcp3CH5iEnb4Ikj57dzlYvdgGCCU+lF9qlBLazi31kXr5vKejnYs49aZTBETM/+dRFxto
1PaxPN9vO3RuTd1G/WVKMoK7pSPk0JgaGgJigy8Ko5+tvcv8EeAGiAs+4AwVkWsycR+OESAhbfuJ
3YF1RqBpwEQh6r98169u/CJK+PSZyGhhxwPRE5b8f9f7WmseEEA2Dl1kf/etvqsxV11H5HYdya0M
4i+Wx0ezMeh0LhYIYBIj1AzeX+GWeohU5osaCS1MMbE92owQejTAZImj7dfSsuw5Y/zGAxrt7xvu
406AEg7ICCRlKCRE7x8NZ0pQcvIJDjoI8HwsGc2aamH3HC66f3/Sx+WJJ6XRZRAU+OUPaa2z0SQj
6eoDUfm3gDbnJk2f8b9++vtjPvtBgDvDtvASRXwIHgAXjLmcs/bA/HNqlzKI650e4mLlXw1efExK
0N9A5QqpM7yVP1x1k5260WcAZtV5V0ReWo7dArHk6zjtpjgo1Ox98QY/qfjgiRCZ43G46j5ITumQ
osoIbjXyhMz8Hj3uf9NgHISFP+rxdQBeaS5UuoS3Cxi1fzr0LM8jD4Lf89JPxbS05u7v7/rjuQZ9
M/YkAmq0Gj8wYkBf63ROLNq1iSvhWfnchfBd//szPvue+JCg6cD2AY5V724ERGRcoOs3HeQFdc3D
HaRfulAkOGbpV+Duz56VwEIa8TrcHz4wgrwggYyqT9xhbf1+u9b2jU8ivDYtOIE99v0X1+pnOwKn
9aVyBiLlh88ZwsUzH3UeHnhnDzNttlSm2ywJv1g2n32li6E52nFILz/YCTnNcqJMl+8xCWV3JjXD
pp1w9/39O12uzP9GuPjnER9gPeBjfSBiYH5h6ZWE3j1OH5pAF3x91HVXZMGr9B5y8S2zX3GqPtt/
CDUzHJwxug7viwL9NPuUTah/enCZU+7XIH+5tSvGrNsmA7yw/C9W4mefC/crqq0XJzhUev57K/Tw
RUxGKbK94slr7nWvftP9hGfb77+/yM8+16Wkc2GJgdHyvsq4wJh6sItFCZmh9dOSLfpa939/xGfr
HHxgxFcQJIKP9u6X6Jqks7JDflCjLXR9AB+7yGFRKsTwxRK//EsfVgWKfvD2Rtr4oXsaQLXOQBZs
j3xpvavOJnS7mhYZY29U/rRCwn7Tkoh/Fd+RT74VmOIXL0I0OD+mkKT3xZL56K5HzRyYM8cUrC58
j4zhyUxkyQrAuQxQIHQUIFI2g4PHJ6COv9aVqudON+tLb9f4JaFyfg7aAMdnG5phKHgsuKo812ao
qsPCOKuaHIYtRTD0yStaQ+oGXq10uEqGaD4uHgCC+5FNIEzptG/WYg1dDykYnEEcdoY1p4ToeNd4
uLFuUfWGAGWE3vOu9QwIQ9MwtlkR6mhQmwAMU9h4e4J8C5ho0x1du0Fu83TwviVudnqzgAZzA45i
0mwbQ9t0C9FnfJ/Bh+AcmCZjFbMrkLppm0bNhs9r+n3w22HEnEao02IM9XKT+nzuvkiyP9mkCC7C
CJEUltuHpbZ6UQeyIa4IBwSWVV0FpkXZzbC2NU21ttHGuvmLffpZOIVnohmHLXSR+Ef/3ahq7rux
zhU6wXVbuiQvu5gUxvZ7nYXbVrtNED3X3rhDHP6V9+Zn6w65O8pLSPchHLj89//K84NYdis1E9qS
nk4qeCS4LTrfcGFJ527390386aMS3LsQlQNL/T4GbzkiBBWhru2kBuA32glhtliGX8TfnxxHaHVe
nD0RcwBN9eEXrZ4PXKbZSzR0dyzp272Q9qs76pMTCQMGOI0AoIDrwvsysrV54kDTaI4Wis2S1jXb
0wssJMoZP6QQsXy1Rj77WSkyTZgbIDFDgvHfDxVO6ZAbE3RH6XxroBRLonOsk/xKeq394SmaXikI
hb1Nymx7LfLEu7fxHMYFDSJ4d2XZeprGmcwlR1n6CwHSxy8L8QxY9XgTKEZ+8J4ADoPztabs4Ovm
KsndXeD10IMEh78voA+vAMMcF9Qj6umXGtj7JHjWme1pIgD/lmKvCL2akdH//REffgkegX4IOEUh
FBkf+q4CHkx2oQ0cxPsHnmMTNnVpvR9/f8g/Epz/XDKXp1z61VBMJMBIvLvOFosJybi3/XENXIdE
ZuaQfdftFoT8x3xUYGSG0sIgXTIcvZZVtvPdt8DX4nu0Rj/iTjX/a8R1+YOQGGNzIu3/QO4asrCF
V5TfHDS9DBbycAZdHU4a6Re//LMviMQNFytBMo5t+t9FPKWEIhzjQE6pdGdFDg96+0WI/2Fj4qdc
FAiXUsmlAHQJ+/51oHVZm40T8+aDyoatjvY+f/N7ulu9h79/xM9WCmbmL18R7jKQpf73OQsNOwbg
sDssoV9RFMntXG+g6qz+/pjP3hjK5BcBB4K4D5k2XxXGQ1eb7KOmObTNiMMz/2JbfYSyQ5Z46d4C
Nokt/GEgn7GFSbMKZGm1P7blpLmCyeW8hHdcEPUyazpcLxpa2gITJsGwnboarOHVXPy8/WSM9rPs
onFHAx7BRcb543OdtnCUWlEK7HZWkfpmcfC7EnaJ/yyDGSf4TGVQtIewfGcV7DSi64y04j7r/Pnc
Go+eWSTHdZMmZCBVJhPEXzaSwBq3xOgcqDxe218yWXy2kTFXWblSUFIqAtebl8QbWlG0mQ1SGMHU
Q12suHoVJionNhUBMYOHAYUUQHaZJtM1zMLqJ4ueBIBzTA/9KV9SYBa0wtDJpp0pQ646AIZfxwbj
HcxJdkvTxX/06Kx2fWABL/bwEuIi9vqhL+oYqLkyjtt+3iRzIlSZgiUBEbJv6Dc3aHI/e0nqoPuz
bVRwDU1yMXl9mBexsdnznA31Oe1lPFc9gzkLCBc5fKYksuL/VSd4aaGjXY+zFOsKzZh3F4rGP58D
PI9DSM/iUatwLAOt061sMdvzxe31Iaq+POtCprwEuKgPv9uUZkX9LRAWSEU6ngjNZxSohnQuFtV7
RZ80adUh1H36+9b5uEPxUFyXkHZCAvGh1M40BNieTvWB6+SejvUfT+uCpPKLPDKAudInu/RfOwgm
TP89DGr4D0xkbfMDi3pzmw6L92NG37XiYfIt8cWuCaZsS60LH7toOeX+jJEHQqeDF7bUL9cmirez
wMDdEmHEJIDf+tFP5n6jZ/ZsMm2AJDW/qC/fMsu/L21TzagVZV16immkioDqu7jtAC5tM4hZRL/J
+unaG+OloHEwFUu9xltlgWRhGf21pNFvj6xPSiK/5Q1VFWK1CjMP3zNPqZKu5srIKSlc4D85kvab
dY3mop7nZ+oluoSF5S+NwYUy5OG9nd1c+RnLsf/SaEvn3OAZuStVMtorIeSbZfOpDaw8Lq3NIYzP
x5I2NC9hhL3LmnrbDyHf5jWI34D9BIVnvTIj5lwTtcvWdSPFeNPm+YFoM25ChkHs0PKXoeHTI8LZ
ewoHhyKAKfhj1puk0IPoX8Jl3Oph2Fjrn8AR6aok90jhISa87sZpPvBEyO9m8tsHb53IyzLx5SBD
s6wF1qK6YfMElleEI/DKb5vm1NTxfMWaSK1VTWGdWI5tDHOhGYGsLWbu+T+aLJ5vFozMvbLL1Gkx
Sm7GCgNUsyuRlA+YMl/WkRWzBMtcA4f90IXaO8GhLhaFD2j6XVJj2AoEZbcROkxu5yhfrrim3Z1f
D4j0lJiGAnBz/B2ZJ56NSiYA4/iyz7MRti6ubivTE1N5debvIG7AONwFYHfkYByWhq1kk8GA7xyC
rv6NesYvXTotaAEhvdpSmoZrMY51dIKNybQZ0av/yaVpvutVX1p+yYiOX++bLXAbYaGbyJSpVuPe
p3Nz1ZPLN1O2hSmCiIqFdsnNqFxYRD2yyVxn2TEdCb833A+2YdyO3cHMntoIP1uOq+v9Pz1IjXuQ
YroHtO0zPA6p3dz4y2bs4c0BN3lx0+dkrdbAYrnOuWwrRCiuNEp4NxKjjhWiJwDxVcQqh3vp0IdE
H1APX25zU4uDToyw98rG3lSiv5DeZ1PUbRYlhxvqRThZ52BcblTYi0O3AmUFi0oXVoQOCLHSznLv
bDp0JI/zkvK04k5nP4SdxqFI+qQF5RBSkgrj2Ay2OiS46U3MASTK6qYrBn92ty3zQ/44B9BmFHzo
lk2ExsBmZiHC40TkZxHzaDt2CQYR8X8q8cWwBmbXnDCQ2U7buVlRp0xQbuBlntJOlB01zTPs7Bg5
pG0Hq7N4JGMNcazpkn220Lw/xTbRbAOVJjwYfE/9GhPTPoisMQY+IxmuG0sGuZad7/Uc341CIlKH
ytEK3vD8EMgMZYaMeLEpMK2pz+sIgVnhVp5ZTAgO4iFyLF3OTsqEnYznG1z84N3VJwCLpmbnN+gM
n/BNxsjHO0B5tMWbxeDO0Jc0gkwrmL3oRqS+PCeo9MqiXYPkuQsYNMBAeJeZJ/sEM5ZIzEt8n3Yn
EwPjd9LqTTxfzExEM2YnBB25PsWSDL/joBv2PAVEceKh9wKHUfKYD3Fb2mEOHhfcAKxoQFp8GCIM
sGDSrT3FIsnbsummZadqDF4lxDR3+bwuj7Ln+aYnA31wdTBtcQKkVS3y+khwQ5cAR9jnHpe4KoiV
8K2ha/AHJSQcBwmZD5E20W7kQLgWUFRm7iIMbUKgI1p1IGv9WkeY7CtymqIAv3gKk5qyCUs9p/Mp
FAk0Ksh94utlksoVUxB6P2QDyaBPTV0NiAKOQkYxnGMCuRuXBXAfNWUPi6n9ruRk9sskGXPUTLh6
yzwMsBWLhe02mr2rewv93F5naqKPdSviCZUcsZ5c5nDZeAOO4UJ6lmjMHfUI/zBs0ZeeN+ltYMLx
vCZ0fYuHzB4HT/Lt7Cf0OnGqE/hhwXxOZRo8BMyfzqm/2KvcwtimDjPvOhg8/5kQgfavL2fUoEYy
hftlYcFJtkvyRHBu7uNM99tFZ2vps0Fhi/oq3vkdbY7pGi1XMSDh30TSzQdUAPuHFjPCz3YcoiM8
GE79DMbU1tSTTaosUnDidAjTBkgHS6Gb9CwQnB3yxDdnEfp9qcOx2QncBXvhQfiVpSbaLhmn1whN
xU5LLzWFxwa+sxI/QcbD8qampg8qjM7xKzFGDEc4gVfXJDy/KchoIV6vW0jfUQLr81vkwJdDHgLh
71naLhVj+RoXekFeVyBA6X/QmLRXboYj+lbB5hcLOQdP2kElcCVgd7bVXcqrfl3Zjeqa6Bx0vT06
2WWbkWBFEbvm2CaD3qQcW6OVudoMsJ/6ka5Ne5fVg90vcB764fyZbns0BcpcIBmZoLDCo3oa3/nQ
3D3hzyHF1ErEngSkr6tQaL2lw+Q/OsLmX3O7BDcr9YanFqca/CMHhBXgytZ7PfnDD1xK4c3amf7e
auV+RkJLTCdDkZkH9bBXgfYPwnG4gjS51ebGI7H3GBKYQGIAjorvmEM2z2hLkbVMRtWfMtj0RUXb
zvK2hQ7yRjVTdqKC2ptuRIwQt9jPw2LDjfNpsE/qkGxpLe2u6Sf7hL8P5H3mrDg6Nw9rQac1fxhg
YEWLgA2JKtoA8zbIR0y/zWa41jURBpKhR8+ishvGcBt03rADbnqs+gGVywIjg+6BNqwRBUL2ZihA
ksyv8trSJ5VJD3slyjmEu30tUZWk/p9p5TDsYUNdv+aNP5/GaLKnzhkLooAAUiyyC3a1CUX8U62h
PRv4ue4tcv5iRokcF4yGZWWR4Q7EFZyktClA3CXXMRTtB/w8HJyhsfg6gE0Wgi31bdprDAWOk1i2
jMxtu+ly6RuvgNzhYUgYAo61jiCbDJSPv5T0cthCoJ69egmPsW7BmEZTR2IYAAHIgaOm/ycMSKCv
vB5UO43Wprrquyjwb+mYRG6PNoykBR2I/1qj0LoUggzxfB+3mSG/E7z69exnasZcwTAPczm7EUTU
DOMa5moIDYctRjQRFISdo1FBVSzSkgi88H3qEvxpabym5H5cE+ws+A7GuswwU58d8K6yFo7QmGbb
JBkfmyLCgaeqRq44VKd6SJvDYjGlUa4iSX/UwRgGm4RIQJKguSK/ltaJb67xzVuDVC4p2Gybnw1v
5vBGGVUroIN55+28xOmwmE0Ip1ZIRQSmL1GweUEMUw/HOr7gvVIzErJNFjF2m9bR/LHDedI/WmUI
pApNlk8ozQj2e9HRml8PHlG4+vJ2xp4R4hz1FkVxymKaVWwMu6SyZAZcewlqnYKyZKSmhfNTTnZa
sKipatUiPSnazuRqiz8oTa7SaZQvCQdFSxAskbNVbYoCjQTjob9NoBnPCsdm5OETcOXJJmNmdNcB
aXkEIykX9FdN7NBudbBdk8XQgLperjH1bRGis43XLqj4NZk+3U5uDKcr/PFRcMKhxkc033onjzSx
7QsAEZpuwlGv3w0AMX9wFkb5fQ3AQVTmQ979tMAboITcj0gcEoQD4aaRzMHasMZjU7xATKHaQeit
ql1dI1FZyb6hPMHb4f7RT1VN4TdMwpuhi4dXnMqYt4dKaNOC+F/JIRp2HI4he8Zkco2bNSjSKa2v
52i9aQMPgyaz2sIH6DiM05tazY8oEG1Ry+R3Q7A70Em8gUXfrwR8txJs/7T0eIy8Bu5ImFQC7IrW
OMeGsDebJhYMcrpmLEemn/W64tKerkPLXkgtWdkwlK14jIhC4ucUeMNQhvf9aUarGc8L8yoGZvBG
hjMSKblcewryh4GlJySHbuMMrRodXCeByzZxw6MqhuKs8H1g2JbgZwqGTAnOKTgroT5m/WqLfOpu
koSanXLZkUK6+WAyB0QH/ocWffxibbxfqh0eoNXD1HAzYSQ+7dINcfp2CtIb+G7AbxI+61bCcck2
0wHp2Es+ESQVQQfMxfxLtsKB3Odnhce97hiK/qpP2JugBn4cLf0N6ya+RYOPVLwV30CneXDQJ25C
Tg+jH/xGnxgNmcB/HGP6qEZxBykntmWa9hVGz6NCR+DwesGKeF3SPdAGfDeuEQzHjSD49QpHNeqk
u57OXrGAcLkIewN4BkQBo5GlCsmN8WdehiMR6C7VyXYeAcpG2f0tH5EKLLgqkhjsQT75TxkQFeXC
h5+STdMW7FC6pd0EyQ3OZE/dRQo+WhAosmKYBlJEg03u4deh9/GUfutxBsNjsO/OiU7+MCnUtqOp
21MMaCMg736sJpiepxHpcpGsKao9Phjkd9EMncbQwYavndPhG2sRAHopG0+ix6XD+TjEVSgFexpb
kh9ZXtNK5oDuF6Yelu+4zcN/oq1dqoPkybU2PGFYn+zyBcyxspGh2lJnkmsB2S/QKNLzr8JxZFuk
0eER8iPASNQUTTvmdXqnMq1/sWAdSxZjXyyGTFXqIlpNY9aflc6QWTS82yCk8G6dRNgi6jEtHfGx
AlAcnB9HTMQc4NNDUG4Yo6NaswCUQyAy1ymmHXpSoXzhXR8hxVe4DUUjW/QRRyUeG66ULSZj6R/f
azNeRTE66QkGUX8rJFQbHoN+w8QqNrTpoX9X0i/6zkPtADiyLQyh1ju6IMJfWU/vUCpJHpJVjjeU
No/92NwDRHcv3GoqqvW4V/3MfwcNJvZw7I6vNQhBVZBpeXJcejew7vPehmg1W7v6bRmZCGVNuEyU
gufNaQnHN5xgz+GkDyh43wKi7HZCuzdYuqMAkHd9NQ0NphGC+Q5mLWAjOnsbK/1GJu/U+zOYlzOW
CBLlOaux7OL2zqYjMFbd/F3K+gkR6gkanlc3g//SQ28Zqg5614m9+RKtOwSGWTGk5MwjnIIgWD3a
PkkBvalV0cT6ngQYJyPT+ugtaoQjur6eEozoszz8kQ2Dj3kJHh0TuTQnH5aOiJyG2zZAlSQBx4XZ
Bes8+I5C6z7hy8+Aqis0FTZTk7ZnrryfQwDQsA/jOATCrCAazSrPW6sk5kHJGsyAeMuME24ZKtvA
dBqDyQ8pdVsCqM5OCZOWuDpJieYg20+Dt2BAFqIJxxLvDoAFnJq1GzZI+4AKQoFqYHgBidaiWLW7
F16myqwRT5Nncb/VssVyjYaSCkSj3OuvONK9TeO0KddlWIEeGeTBr2u4YHYhx5kNHxCXim8mnyuK
q/J7dFEwrcieiyZI5g0bNIoDIo1OFC63AdfgfYXmB6L1sBA8mGA5LuJLQKcbe1pQbbuna9Qi65L9
CwpD/QNIJDUqvIjKuazjewXUOmhHDBcna9mBtC3eg07sSebQAATkO/iALX4xipezYz90hjIIEIJR
tWg54TYyt12jUALIYQeaw/IBrs1uPfbJ4sC8jaex6PAza/zjq7fD1dGCIefSczri1gaSof6Wo/Pz
HaV/exOGqEERBds83FHJmS7o8l9k7EtcsMmJB8yU55tMdBe1H+u3l8Ri0+SiraAAm6vBi18bjVF2
6bK0HGQ7oeLMceWEhh2VdBMsXp2G2V7abCDVAq2iXshxmJ065CnA6bHJso3gMGyLUgW+xKReARTC
F5RkxepDrDITxK4mb1WFsin8f+P2ZSGkqQyaCJBrm3RndHirE35NPforFO5FTp2qUA5wm1yGruyi
8DqOJIrgGfQc02UbOo++qgEY/FDqeWt8FKhslr+6LD7w1kd3CnumFHa+m5mF8ajunonMXiOt3sJ8
VQUEDxtUKOQmBeKw8ky9bjPGEiQCbVyRJvSKQTBV9Vy+2gnOpQub2NbRGLIVhKAes/VmGFEgsSSb
jx2fYVDYTqXTvtqsubG3MCpCKSCF61ueQHrYEcjmMoyX+Muyk3Mktylpr+lFKa/hzVpMK6pFAMZ2
Feu6X96KRKPpCUL9BnWbyK1taXzWFTTtmn2gMoL4Anmj9Ft3lFB+lA7Oxqc+or9lM8abEFKeEtPk
z7SH53wnMo2zB1skdjLcZks87DDrHN+2k3lxovYrPa4XR6E0KCgYFVWu6ucFM7IHKBFuhxqLuBPx
MfTVaQRttPKHBCzmNGKlECmksvbJW7snbdwzKjiugrATg69hXHZteg+MSbTFPUB3OYzWrkg/xL+j
hhL8sPwxYbqpIPjV+yhrbvNIvJqBLmUy1VEpYv0Tof9PPcevtNX1PvaHO69O0wo90wN8N7wqyMEq
a7getrJGLFazLkZZdcl38+IlZ3hC/HSY7ajayDz6MUWSswDNjSxwLFSNWqmQ6WkeSH+guecjkuun
0qfLH8g8dyFDX4qnNi3yMT41yXzOM3rDuFiKlmfXQ5Y++GNabzh4zTjw8Z2QRfnbZgpvEP0Oe9x8
85b09q3rXXocOsCjazZ8w/NptfhTeIVIGUTDrnsSnnmmTD1YPtqKoD5x0Wl/A66WlN4AmFjuT01h
AB2D5hk+8ktjX5jWN6luHhlixwIFpq5gvucV2UDyYvbDZsOo4VUuU1IFrQALLaYLBps6cutQvysW
DlpTmE1PMdLjPBYIPWN2iywZ3Sd4M20if22Ogvpwe2TIG6y6xEvLUu8yJlDBN6hUswzlsKwJ8Z9c
yncddkMZ1cmfKZjGLeDrAXKIlRUcjbctW6a6iGfvZ2PdNYQdM6BNngZ+BItwXgFItyFgDU3dNOCb
IbsCTu5SlNJPY96jFZBxbyNNHx8BzmEVGoF1MVMPdAflvSyhg4EzgKxgQ+pHX09eFfO4gyPAFKBY
CVRNGPN5F6HoZlazIkAJ9V5cgjNBnUVsN0YlfDTgWwc3L5/15BQuC9mAiJwXaTBdiWjSxxF+WMg7
5Rv0EWMlowa72pnHvA+DsqHumQO8WdTYEtW4mLWyLP6T8HGpYsjdyoavP7CK7hbOfqopNyUYcqg4
qBQlLhpCV965YwZ7qwrZ153KMnYD+6EXa9UAzb5dd3mgXkUbI4TABVNlHiYtBUfJAK1eth3c+Dur
u1e0J2eQgmokxlPzklvlyh6NlRMUw+3VKlkGMBXwsWmSLqioOAqoH1vUGcmVrXA2xfshT2Q5sDre
C1QW4GeTIpiYV7sdTOifLXb7FnV7mCzY3nvFvUq2lxGe2zAWiyjmdPmO/NKHYARaG+jfRjibxEG/
p+ibbNGaYGcZTrZBb8iw/dwz76xRTgW1TE7iLN2QXvUq4iNytYHqDXZI7cqU40jHHCRYHhYN3ibJ
kWtDcfFDr0BFFHMWxJtY+g6oITtGBzIG5qp3QYLDM252Humm3x4aMLC7lX37BlGx/EWdQo4/xfmV
xztx7hl6mG5k/neIpdxVj5Gkx5XH7McshNigQyw3RuAXFqgSeL+n2kznwaF60WRqfB5dFJ0a3c8o
nwUzq1LW6NsmqcVdiCAOJuKk2y8rdkvXtqhqyUBiVSU5QLAR+T+OzmS7USQLw0/EOczDFoFGS57T
aW84TmclAcEUEIxP359606uuKhmJiHv/Eag86JcUkTWofD1tF2GPGoFD7qfWVPOPVIV3WFF13bRP
j3mwzdPR7hb72gdjfZ0N8kVWSmhrnpcwgbxUeHFrSCxPyub1znOasXJNZcRjtA0PfcZe59q6+e3o
oH/ArzRVsacK9ULpTXEoFem+uduEJKiBssVyqKJPYh6rHfxLztcMF+s7nXMM+tn4dt2u3hvEfh6H
rIoosfEZT6XyFnrGJwsYau1dMCsnigdS2ACrzIzm78yi7E/r6QiwiXyWq+ykN8ONaWED8OvoXxXO
Uu7Zh9w0r0QYj71Qrz0SntR1BoJfw7Ydn5fJn5/NrCe2wV+zwyqEmzh6tW6V4c+PLNvy37oUtLOr
WY4BAFf7zyHNg+/UlgcUh+ar4+joKav77rcriu5MqsK0H7213uPNGH5mZNoHS/TiV1GONR3RxnI2
29I5jba0D7JxHZK8g+7XVvzp/b7ZBXMZ/AdqnZ8pGSoPrYZejEWjm53Ml/XJqcb+DVx0olguunfG
DxyvziKbr9lmXVlWBneJqO0EhyZey2XhNjCy8lAMm3yrjE7uLb8oXvrBEQ8G/8Zb00gOetfN9N9g
2sR+mnq1GwICxvt6CfeBMwyndsnkpWjs+ZI3qFKriqLwRDhGqOMIycRTJ9vhcytmdQIl8RNjCJqD
qaQHIAZc9jhtgAE28IKO27KiHtdoVCoaq014BNM+C4voqWlq47ffajrnuTVSHyIsYQgLZGxq6d60
LZqrkTNQ6Tacv5qutR501quPqOrCkvFal5e66MZdaQxImi1Xu2+VDXZStnL6HvxwO8+bX/3WBiPN
ikyMMVwX1wXO6HVzrCItuiw4+EszplYYtlcnKtZEEM3Sxxm3CultwMpoXyz5zmQ1/G2V5XxYkx7K
uDM7/QmLN52jQYIfc3t+rwQtfLSBs127xuqulTn4fyXU46lYMdB2pbslOATAesqsz1jQRLQimL0D
i8KdjavZ8nlX0XXXtiNXLaiW5q+RDcQPWhgjgVJkYy2nqKwXkUYQzuISRWsok6j2iDOdM08ZNPiJ
hX7l3OBaZYbLt53CFrgeZofKpzd3Qk9yyMhj8OJa8KEeptG16qStlHT+TXldbXHOnB+cPFW3DGV+
G7RptToOcDcpol4yDSS2X0wfDiN2KU79lviO8Lhhnll2hWXPHUlMmcHgZ2QiSEKLCSOW1ugxIQue
83mk5HhIdLNg3em0PZaJA09bHrZxMNqDScKJv6uQ+KrzDAr3i7XWDndytSBZ1Oib/N8jAqOTqPQF
kl4bgStgKD9epAZLmKcZDWDzroBYUoR/u/6Wmg5W5lT3pJc+ACvoOyQjI2ADCsWTutaOvIQ+mNrF
jXhsB2FymR/YyVjeAeXLm9Vt4S9urgEI3K6GxA50v8VFjkmddpvAvOQOKRxYKu9IldLGPfPUDMa0
aFf+ua0PyxcLK7DaVXqdZDwHndGfYcXzLO1Ya6yjsWQEHC86E2vsa6vyd3Ut6+lgtTmRlFYxrP9t
tN3UT1Eolndrq1Vaw1onrHSaYpFia0pClmZFJrjBpr7n3iTi2oNQyB82BBA+tsuwKdKh9di1AvhP
DKBFtY6ISK2lPpnDfB9EtizfiWol2zSqqrL7EMs0Elmdi9bK9wGwxbn3MTI/lshMl31g1p33ZpTC
dXeLlIX1YNiVO5ylNUTkvd6v3Z1LZUe0pwzQ+TP1QnMeZpSNUySwuf4Dbvlcp8022+hMSIDhZ9wN
6rdFc6eOYZHB3IvJX5wTSI8EROqVOcbuljGU+sWWCwBlZEznoECNvauqDR2RXJpsvrah4VlpGEpZ
7jerbaaTDZnMg7ccJN5euFE2Uxbm3zVTEZmEmSWZPUcwz6Sj8ZX+89Uyu7NpTpt/Itm4Hx7Mvh7n
n2BQo0seLpFTV4oYNuTZFVn9yE/CUTzNpN8/wb7wN61qYVFRi124CeH3kK1OWXXVvgzt4B2bQbUl
Im/M/+BQsu4QBYtppflGD8JOZKHbJ+Y62GEakuas9wuwc3kKDFetsQnDbxxYW9B1ZevMNNLqSHTH
nLO8uQjAA7UzRdb8oNkGLTG11zpXWvEGvQ9FD9a8zVkbPphjDj81lAPJwOD8/spmK8Jwt7pdtOxR
X27Zk12EVXgE7LV0uiE3lAnIc2NdRs71r2bN79xx50DqGyQYUvW4IJd/s6JqGZ6LrjTbW8SsPsUe
oa7XYSp9mRqGt+mDkp0xxdLMIrWbTQCoo+c2/afdkCDxzmCPYki16HqPCpPjdFm7OaIMwh8MwRcN
fpMEkQOHKKlYFSl5lUhlS9qC/WcjW7sslmBm6uKru1ow0qIpbgKCxjjAWvAVZSW3fBwa5lYeRxMD
+IOjcbsd+p42yT3FHWIlteJuVV7DicZrCAV64wlnDJAUOOidkVF0Uf8uldW9z0u9UogmwyW5cxof
gYei5bYQ9jC/dU0Q9oQL2Tl7NCrG4EQG5NKcM8LKxtTLR5axqnT7cN+w5vkHawXhJ+KXDYiMTKvv
zxDrGq1TLYwhmZdwWmDQQpaAVrCo7o1gFEWi8nHzQU8jyAE/QkUDXBaEBgbdqJ8hpM3KwQ5xx6vr
sca9a2+5Wp+72fVg7qa+5AjMGx+1Y8WPM9aaa/YHuGEBS8NF7vXvq9ggGcnuhLeHbSZgIPyS5WbV
/yBH5/rBc4rcunjG1H/2UoF5rU3Lo6qihWMO5oFW13lYjW0/TK1PQKolqma/RZurcQbxGu1CYgJ/
ddvqUuhpNwZ4YMPvA9x/UuoNV160EO4qKudE7rHnHpm/tmmP2wftzqA3OlC4sJo47JYVXVuutX1n
eyzjaZqQvqSO0IN4hNS3mvY9l+YMWOcOwgOSi1siNHDFcZ7nPJnOZ3q28R5U6EvdxQgM0gZU991F
AJg7GCqrAe7oGJCiTUZvDuUdRuoiKb7/gdG6QjhisEhtvv3gSPZR7sZthgfsOOfCP9MYqMTemIyh
ex3vWaknmrp9dCeNNxsXWBViU6rVtMASvJJUCTu23XqZDaLClQ5Qq3rFnO8x94I4iqkw3L1TjGO5
t60q639rhlnOKX7+HRkIsi6MtIvYCo6ypjMoJet11YegtbeaQlGX2kCGjFwmxHL1w04J6MW/Usjc
JU088OWrJZVvsVsAGr7PFp6QA1qisbyNIe2XA9vKPBjejn5MtCv7buUDHpswbOqU3I2l23Wzrpe/
i0GR+1GVjvy2S5e+qxXhYWjntn82gm7sTqPWMngfSalSyGwXd0mdbJPb8xa4U3/DNdSQJ48xbV8Y
avpReVj/CwrSvn8j/4I0LLxFE11V6LKrDtrp6uDHCM1aPQR97w5XD0GJk04ejaBHncslTyJibqsL
/zDgLxxda7yQfNd4j4ZvC/2g+K+IvexUL2867IvshdC/kGkY60Fxj0p3srQqBvKJoPLtcqekD5dS
D27uHAY7E9Vf13AM/sTR7/JeopkrbX2GEUdzia0xzx6dpuOKXewawDoISHk+Id3Iyxc/X6PsP5HT
nf1HZhlU/dIAnTvtxnnneW5+rgmOzGDhQ6TesW1urvdVqREZwuI2DXvPmIcplNK2PtAGKuuzsfj4
kylCmoK97tcwXgJpdpdZTQ1YC7B2nhLE3de7hXhx6zOaIlWn0tn84jlUnlBpO4Fn7aaJlN644Pyx
WPxGd+3/Gzz+HUnl9hp6Al53BB28R/vOuiRnv474ESVWYxp0DcjaNS9bX2r/Ugx1YZ0Fx6eTlkOV
f6GlW/tDbWaGOq0BOT2X0smgJ3o9Uqxq3W0oew6qBhlYuy7eqTWz4W/ODVWnY8ilha7b0G+mPUbO
ESmAmx8WVGn1ZzZRVHLkaUdrnOeb82fo3LJOMIUtiB+EWa370apC8+w2vE5lzCkoPU7qDdzfm7c1
v3EbzepY6WEyzjW+w+W2qaYsH0Kvl/1rpbo5fJWQxzOxiQPM7DbXSLUc7ZnPKiDlYmf41WTHfkkc
2Y7/1tqmtijaEqxDrX/tXucdT6tEr1/G67osfWLYhZ+D/w81GA62uixG+N+A2BeeNSdhjeg1ddiA
FOSGRfJY0Cy2uzcWErLQluUgR2FpyGaP+NDwzvZQ5v3zunqGzcFoyJ9mdNHiNirvg5QZderjyDN7
OgRAluWxUeuSPQzEQiJJ6YOVCXTSjXFpHE/QPb5mY3SYzWr+ldVgNWzcC9zsXCIQTHIiNe6pfUHH
jqrtKbNTxohoTuyurK5TrmWWTEFmL1ekME6Q1IO4D8hD2ekU2MCuk24eR2O3rG1AXkeO6IoKtwiJ
orLsuryAtGM16r2oCB7hJBmdxGjRQqDRUQXx6kvvY1u0fVuaypiTOezGPzaBEe5ODblEjGauDnOz
n3VV0hBGPnxDTWiqZe422NTQo9slkCgTeJtSQ5eugarXr6YUuDrhD4IlwfOY2wfL67XY5YsyKzT6
UfUP3nemYDIvto+sbiV/72Au6swPSpsQWuPSQrTbeOnLiSSGXb3SUJmW2ZRlSe6DQgBIIk5FiOHr
9S+7FsVBKGjt5g95fBS+x6hZpv45cFHHU9rnAj9wZverde2K0KYHVfL0X1A/BegEhrwg42at64LW
hKZlJeBP78EN0OkieMafiaDVe+XtHKbvCXHwFvORe+SM9thyvzWbGk5lObXjWSJCA5JsslKdXRnZ
xr4MiKKMpWeXnyrQAetCFIwIkTxv/EGChYoX2VDVXNmB+5Ddb1k53aAXnAMHiciIrWuabD85EEpJ
QXNkeCnlfS0wx6Z331uCCbdToZ3l1+YNuv5at94Ue7faCudI7YLtXriKtJfWvgi+O5kPyxb3oxux
4a+ZSW1wLOfKUQeeEb1u3uK6U9o2re4v4zBk/nM0u/fFKDCFe10ny2BcqAEGL54ODOKYCgt8lvk6
d6NkIxZ7eZ4s09iSbRHW9tMDieSMTLbRPWehQAOyleWoxh0LYVDHdmtkBgrcyukEPISqy3cDS1Dw
meWi/vbXzfwyJ3Sd97a2LqmENdfoTsCmYjtEH7oXjcOgA0Tb2MdMy8o4OJ02oGTKsnmEflEIxswK
o692jelpcqfC411Xzl/LXNX9grW5Zo1G6+KwLF6/PTHscYRZpavg3HlXhnjccocwRNvromd2Gd0k
4L+UHmMwLU0adBFQ7QEAxXYMxVzUX7Ypup9ImTSp9GgforNZBoX76pGOIh9CoF77mndWjo7B3Bxh
/vQICqiYIYtNASd2QX3o5m4U//q25wakAybM0ZeUpqjKHxSB3jeDKoUZjVcfPWO0oI9cKxFEZbLP
2dy8iLvqU84M/LBW7T/tDCRu97Z4CdalPUzr2OyFyz7dGd58XluZgbwpFOaqtM6FHNdjZnvZqe4c
feOFxUM6bYG/K6qlXXY4EhglajBMDMCjjjvHVueBU+I5LIv+AlFJ+O5gl+qJPL0cIkwF/4zIrHcQ
MTOkXDMmTTmSuNpa0WUyAvGwtK137aiB/ufzvcM9mAAtI1qwA/0znJBGa8/J4kQ1whLZfcmsA0Qm
jeIbHaZ5Ll0LSYW1rdmx0zNx8zOhoBcPzWge0z/cndrBxEVp9x91ONfnYK35JWCdcC+eifQoVtq1
EY02ROf3TaT+I9MpSwlaRpIhZK9p2iH87GA2nXclK8+PoJHG5nMbxZy20eg+WGDMFxowuoT7Y7ri
VOnEzmO4JimCcWeHsmhKcIEOHYpfF46ocOWHQwTmQzCaHINlM65/Brv2X9ViGHtiVkCKfIS1CdTn
/LBBIaSovI0vv3fDW0P2fdrYyk5gkexbpR21n4o6Q+7fGHtz7ttL3zXVERRlTbcg11fUeu7eDbct
3pC3jHG2DkuKb6dKytUcnsMtWCkBkgLtVVvKXWmuAMaoK9LRztET3kWbje0Y3BQ6SIDSuySDm97P
7BKMbR7cKaj/zjHpsy2yf6S4FbsVdjglMEx+hoziR23n4g9SFiPN7XBKJaDqXsKIomwnb8ZB3JGa
tJcfO0KODwJl2GWEx45rX9vf09p7LF7AK1CB9tHPjfBIR0+GpAmkmkSbCoU7G1reWDM0MX60JqiP
U4V0NOvWm7PS+zdYOS2B9faHZ/shh/kt6snwt6N9H7X6xM/plVUvmerg2JpbSkDaGRXkf12lX0Tl
H3EdfBC/cPHq4VZxQE1R+K0q73dhCCMhCPtQDvPXaM7nrHd2nKTHQOcFX/1dAtahl/Kn+eSJ8WPN
Sx3bOTjX2maXKuMtoSceZt4GnNlc9dEu/ScM9tco3B67Y1181czScQv9tUeO9NmbNA5Q7P5wL6rY
9Wp+YiD4Jpkr1VPzwgQMZIvNIuYUUVRKTO8Uk7gY88JfFChd+dlZiR82e2vs/muUcVDhwDiKRKid
7R2KvTe8Lg9j6T20Yfcs2uXslN0LRkB0F4Xe35OBZM5GZ3cah0/VWDsxoO4aRfbk9R1vvFHsCCfF
2O7zuQEDjbL6gFzYWct4KTL7iOvgPPXYErbl9zLWvwS7bDR3F7jIcwTRHy7iYMzFEa4eIZrL31qi
SPPL+nvb5gcnxMuxzn1cta2MizWLo8o76IKyUG/7ZNx9y7zpkxntKOZ6bzn5kIpyPEdtca2A1Pe5
VbwN4/iO/vO1HcTNKsRBzhnegsABJMqnbGcbzdugO9pVTEvtpmq+sm74yC+CfxrqPdu2d9pj3Dic
8HDQrvfSe+ZjP6zbTiM3i4NsLnaTIYc49+bvYuo+XZ8Fo/UjbEMbqn6SgeR1i7rvphUvo69OvRck
mM0S2wV3d4LxG2UUCDAk/H1rfVrb7cmbVw5u44DXZOfVwRjnI0sxtBTCshPE6b9gUC8MBUdYqsQv
q73XQaJWlf/g+uan6KJj4C8FkmT5VYvlYIzhBzM2orxZch6o+iv3ljT3t0esDUhn6ge/Nm4tsp+d
B7MAaGMHsS/GGjOkfPY2e0gUqvzYKtaTxOocNSGK6/4XDe5I3bKzwhK1+e15Q17Bb3p6MgcS+GaA
KRW8RBtlMt7KEdPIp5w/jtnpu6w20tJLBJjRxXS3c9nofT28dQry0MkfYDJp5hoTx17xFVTpTMpo
12sICf/gVfqjyApEc9kfwn+xPFoHZVsnpLm7nn6YuS922bBdOhP5wDCIhL67f7rHyRZyXkm9Kzfn
oTT7ZNDIz7dOHyh1eUXbugdEiPGN7eZ1PqrMQlAjduztsTPMccs9sQagK/WQLHN24JN+4UblkQ7R
yRoRO4TFCd3SpXHXUzj7hxaQNYnm9s7vmy+TFP1BIuOIA5s6bj2gDfXK4tIt4og6B+WyXcPqDIxa
zYGum5Q6tMcGHZuYq0djqVKSFqkj225TW4Rx7nfnjqx0I5QPrfVoZ3/9ZnxUkriOuyKxlcNBhFma
6RqRH4y8zhBtULKe1e6ZArWPrvKQ+Q8PfrY92Tjt7Ka7BHZ0KbiytP26Tf/5anxRPnsO8qDDFP2Y
GF7dUR8X6mUaCXUWLEtcNXOKIpSe2WVZd11O01gg99ztj0CfNy8kl7c2T4O3PhKxfaEwNplU+CTc
yEypasBUYd7N3UazV7R9ysw6mxkIntGeeke/W32RBkVHW0jb7r2oJ3sXyK3s/q399jpU47OshqMS
4wN1ZS9oZp/x1EN1ZTgM+xbVGg/stajDG1xsyvBxKN2xuRW19Y2om/6+7TB33Xe0XZBegeSo7mRu
0XGx1DWroVwq2LGpbx5qF8p0mUE/neZx7H/Ytk+hrn7h5vn/V3mtUSOJwX6scvNlKMed3PRnu5j7
doN1DcqXIgtRxZRMrnZoI+ERFK8UHmHhs/tqaPG5jgbLPjMOrkR56605T2C+9whYFRpxQYNcgQy5
GoJ67wcssQXWwzoeTB9LVZkxVgwbLqZMXXXnZ6dgCH8CoR60TRg0Isc8XfAjPnZG9+38XyXfQd3e
/YVnnN/Fmbm+PvmuPZzxYA1nbdWvhNf4qV+rpBfdK4rF85yNfKV3RqRunjpAmzhY/CsxF1lcBNMH
V2mYlpXJJUQfUr96rwtBoUlHDEMi81kdqg1te7QsOMrWMyLB535Brii8MtULBLcBlW0DuEZLtzdG
JyJmeePOt8WNqJg35VR/yrIfkyEorrnaPic07WCEQiStLH4YFT6ZR1JVj/1usdUHwHi3Kxpf/VG5
1yHM9m6wx/mx55COva6FVu6xjVd1/lVG4XNZrv+4l+yd7oMLxXdPVTl9M0e+6ck61l17dBfzB+d5
wa02JF2f3TwUzAihjpDEh9IB5HGCObgKTSEEcxM1GEFbq9vmLQDDa/V38IOnYWi/LKWeRic4hIO8
rlVz6AedaAmQ7BvfOLvZhEOUGzVauaqiOGlpvZ0/Wuse/3l/ajc+wGA4PzMYwHPY99ZlzbIOZXH/
Og3r9ELehEHYPj5kkhV69OzzBDONOSI2KlkkNvKEG/v6dMgjBQhaOPpbYmO9ZS2u/B4XWuKOk884
0V2Q877ILkIs6YZog+wZrRsYz56qPs1LMZ39YPyA58PT73Lc1GH+Yrrla1W2b6DLgs8a/kyMjm6B
XzKKSrBVwe4F+75Tej0Mbn9jm4KvxV0IZT7smaDvJpkZSR+OCjiAA+FK8EEKr2rLKbkb60Ino+ot
aGJUUwpBTQiZvqsLZR2ZYvMd5oRyZ0HL7VYBd56RRxPaiN04RvfMW3NqIjhmHgkSGLGXMlRPAcYJ
0c9VqtT4ux54OfvuukGnfqxhUSbLMBjnlqhJZr8DunBnV5dWuft/Vm4XVSYnd6AxlC7jTbrZtbW5
jEQHixXk24fLqwLAv4tctEGOql/HoDj+n4kdISWdvua0GQfcKCUzxR0yrwhhzAPjaE7y3ZfypzI7
9BsmyU0gdbFbRo8TKiRSoyoeGOIdZ1hxLDGOA4akcoScHUJ8kb63/bGJAIhBxHNcEfO/oB4vtZDf
U9X+Z+Zz8BQW4hvQMcTcuPzW/YiVc3W/stY6CNAFrxje/SEggJJxriTb6XNA5XjGXdpgLEXVicIa
Fx4UJHPuYnXw4Wjh9IdLusKzhV7nyRqMDJFdYH/U/ixP3mDzWyFu9okzfn3tF83U7pE0iNLUdqFP
8uJM4M3UELmTTVh1artDAzyZB1fYsgBSD+S7XaKdAb/b9kjmzVOx1R2e7IUONanIfyPXydevfsNJ
6CswznvoncmaF3aX0gecCnlSO20V4SvYpntoZ35RjkbQVg3Wj5i28dVVJAfPdYYSXmelIAFWiDdJ
zta8G4dxeBPSRKMa+ir7HvG2kJeBMDkZNh+eCVVQxuIcDegiAd5WvMH/hAtdHDvGOraHreizx15G
+d+obFYvWbu+2hcIyrh5C8y9k/D+bGLzbpoA2BQ5PdeAYjrJyNUzUBs61vus2vyNqCXzIcqre5jW
dncADapFvxv1AZ5teApvD7M44q50qseiMDFPgJMGN58U9YQj2TjMuR0wH7Zzv59yWR7nu3Rkq+jp
Hfy6Sv2Nn3I1gbIz9M8VXghjPmhLCuxpATu6zunE0+vmH7etLfaOru7ghOirVEherUIwi/hyHG5S
W/MBHhIHi5tneEDqX5zyAwLISP4FVvfinp1r35M40NyV+eYfZYj+OKBEzGPUbMZ+I4UCNxzDgOW3
6wU8bUDs7M5PQeb6B9+EyM2CoNz5QaMfsfdBdRsJVQTO1R+ikvjNZX2JUEm98biQFs9FmY4u4/VQ
dt/4v/RuJf0Y1jOYnlHKW1fGF3mQJKwdBkaR75nHzx0hl5e8LIYDjJeTRoxPvwfe+/OIeuMkkM+8
SMF65/rGoI/KKqprB5V2q1tL7JpuHH6b+er+5DOCmYQIUnldhtHjf4z+Pw8Y4QqJUb8bo5uh8zA2
+wXBYZjUjnIfQ8OxDpnpcWc6+Wh9zZrVs0e3mhRVSAGhhW7E8Xw6RWc32GME+pXf4U4EkNa74fDV
9VAs8YDRKI5W86gJ3NtgfNXkLgh77NTqgqtt+uzhTO7ljNwQu8PG4OTmVcWdqqpbVd7TWKyiY66h
z3cMCHjeAoFNxm4G3r05Sqds6XFnM/AVoTx1NXOiScBc7HgBiSp5TSIiehZgOvGmOkk+SIWK15kB
OKNizo5Ts/y3TX1COS34o2hfqjBKwgByrc6G58Wvw0TIaOK4njDGLyABFTHlcUabBsaf8VoviNnq
ppogYpunxqnOZJWd7IE4ZfAd9EaB8bya3WM71x8AgA0yfdK8ZqWw+9Zw8aa6Yb2/mZ6/m2z/KF3y
FwLM+o02NGDb2j/7mQ9b3OIN8uztW3XL36EQlwJ8znHYQ0OCc3flCq7Vu4FMlF/fzEDRpsyluUPw
/2jP/VdFCmFCns7HZBjbG3FHa4zbFu1wL38X+fozZerWLlZ5ztqlOeG5R1GOn5zD2XbjwJ3DfygC
3wsAD7zkekrk3GxAwPWrXYULQ5jsblFFugQqz7faHeudabL3TwrGGAkH52Ofv8k5j2gckjl0wCzA
Srcf3FjFTjgQrkBfRVJR8psGzZbvPDCWRPrytk3uJ8QfM8cKzzFp7JMU88ISkcNDUs9DZ89FSj/E
yrgBci63wuVnEcwnEaLHDfrWpS+n4uMYDGYigW9L7j8uH5XjsXJbqg2n6W2jIgVMDMs2q3TGsaDJ
zXVWM6Hf+t21imvUkPWCVa07Zy6rp98B4Tdd9YZ9yXhynfp5oIOAMJOxilFInMc5q1Jn2/4O9Edd
togsBsyT+woqhXKG1NTE8JUhOKR4Kzd+EqoL/hOVrXbbVHz2I5NcY8KpFlaZhGG3PWQtF0Jm6iNO
1suUzVYcDe6HpGY3DYd5eXKC7l/mT9Np3LwHqukxyDn6DamNB/zokX0octIHDd/oEscRAFXKukql
nqOFwBM0tH8UDUkJAD37+LicUFJUu6D09xlx5Ht7Vb+aEpcx12MEOUshx8jLfbad7dP11LcFkHpW
DqZyv6jEYXOdx0EgG5IEbpjLxyjdXyI3TIQe/nKtsDBzE2UAKdO2PZekXtxqEy8k/sPztpbvKBKx
CxCTBRJIhgBMRHbOrOJGdDQap6DQV+Zrwjn4FHw6vs+e3Tw4ilV+DKZOBDhSLtYjV+BbMFf7aSxS
ITBt2lgWcUwe0A6fiXj+lWFWI3nlnTQG9wBFa5/RmaHPDLs7Z6nO4T2okp1ToINfD2u4/CUiD1Ki
dBBqV9jzrS+0Bknr08rezAjhjeXDsPP3BaXJzkXokEQOBwaKQvtQreH7Emy3IuJ9xxLQhN0f088/
M2B6pq4Vr7M0lh0u+jlRhYtj0xfbvsZ2hZtkJH6lDz/4j7XH3hBfQkRcsMVLy/oKnDO+oV082a11
JUDr1gXDMzjlQ+P3L2CJJ17HP6ENhe3xC4hFOP6eo+JA2EYI6tagKJtvi9e9NYWxC4zsA0bsKBm5
ABnQBNTtW2ZvvFOZLJ8Y94kfCKIycUUPceR5/xExhFTTaoHMpqlIuzKvEkzvE2h21mD4Knm5oPKR
YZQHVHbEy4faf1Zun19cs3R35J4iSbPh/yLm+a0S7a6975MSNiJ2pjmCrwrGl5XUMEzf1rP4H0fn
sR0pEkTRL+IcvNkWlLfyZsORWhLeJJAk8PVzazazmOnuaVVBZsSL9244hrGdDDYpSH5ZWI/se469
5uYWPinMAZM10+BLIpMDFI6bUCSOUkFuShT+ZckRRHrjaOINdQ3txxwXcJxs87AmLogZ90ZowlNp
xyIqRm8LCvUEq16GGKQZhdp0HtxlH00yP/mcUZFGKx7aGBYJeLnfnek92zkzIKfHxC0dan9EA8Z+
YJPt3PiYlP/D7bgpNeOvHYx3EMco+nX30OReCHP0Vtkj9jkMZRgMXhwjOefYAO8DRzxGDwmz+S27
I0ywCAazHdvt1tzm8za43ybWWP2Teju+qYRs9FwDTZ8HfLWxHnDW4FrI9HrnJ/GbneIHjZslCNkK
7ofuYLmnZmSpiHJbvk/b+Zoa/9r74g3GxRzpnkc6r1hey8BiuYL1201xJGlTU82jFnfbe2wsCUH5
nKmSGJxlE+Alxqr8XUIBBhlCl8cYJH+s5v6U3IPiznz22V1P3mabEDxpOjSglBtPTPtSOE+M/g0G
a6a+7hllrSVkFD7C5iYMzEC5M119QvFlFbxzlMYrFmf9WE7xwsCQ7YOZ9lqJ+SQXUpQyaa11GaRP
hImjWfN5iQp5SGKorwryRzUdzKE4BLXG9If+XPovfWV5SPbjqeWZ5e+kZ+va7zGLY3J0s/VSJmui
Ae+iwtBeT+92lr5R1uZ736InwuHUEhFBPdWbmVyhMjT8sm1Fx+FVUe4hyHaDfTWkdeE0IQK4NBbx
nOyf0BwKKWeaIkSelyKA+lBwSS96O4der9r18j9XvYjf6qR6r4z+dZ49Vqn3j6BZoJ3aE20+bobM
RPgFljCHmgSjkkhAr+2Iwy32urXtLDtZB59Nah2rwLpK4Eq0tE9DgTZB74FVdcZQMB7pNhBTKF0v
Qy++RhxExzbIWNwsGD9okLAiewDgp8hhJvhGbZ8pkuB1kMriaa2eaPg/tNE5lx4LOQwL9AgGpshC
2rzSCOpXvSHPCcTFJarJEcH9nUBgcBhzuKNYd+SdT3mqTTddo2xVOlOmQlNHAhsEyJr3nEjB0SW4
S4vVIzUKL/1mssDwNtdxQTkuseQ69JcUN268qMdhgXjKq5g/0RfgNKSZ2Ix+N3OHeePW98TR9Hw7
WszuyaOc22JGuC9Nb9C0RzTWgpgHgK14CKVmdtslBT8G/nVP2OkqG5zZjJtZpA36GntuD9av2iII
jnvDaG845voIOMUzTA8LvET+ko/adBJ6YD1xczsHO9efmzZ9icnW4B15Int7dHsBSzBtvPv9S2Wj
40dQNscdDmp80MjpmhVjhLXcNxqAaouxczi4FuYUIn8F/bgm1/U8PS14SZGy5a7t4xAMxwO16Cdz
ha0jk8d4aNnjZbMRlYJgCjZz7d0Mm3Z+FtVWjfmhzJlzFu6rIJDeDHDPgnm82RONGDarLSramhTw
Nu7L22AGb3Yu3vvJ+8qXZG2peDUtQBhgVSxmAP5vemiadj1Wyx6PLBbCdoDiEj/7ufPqpSN4mgpy
SNpBccvK4C5x2v0+9fwt7iBKq8Gf1uxRVhs2jNIG0orFfXwzRvfcIdzownU3bV50TFS8LZb8VeqQ
gh0twD9K4BZiS+IuHbUXAEvHuS4ezcX5mIvqF9kTG9ek7/3pLkS3fHW6+FOW8zYxHVlxk/4qY0Dr
6eo1AOOomAMMEEzFyWWQ4JLZLnPZ+JTpz0MBIkYfwEPaS7HqyAPZQd+vSsbeCKBHriauxsw/jKAv
CIITjTPVYK1YKV8TAhs31LgR49Z1poJraZcXRowXrHjMCOwsRNN8jUX91UucYm7PYwBR9bVFwp+5
NtU8R13jneuUfX4BJ0rtBy9I4l+xwvNrN8VT4KRPJHfveUrn/iq3q3jQf2KlVUgFFkFHzFwKnCnB
5oKmwLCAEsHQq8BqdNb05Q7DBkch8kc1V7tJBmCi2vQvodBO2xm2zsQEhrWvkd+AXKzKY2tPZLoV
KXx77JZwLud/k/BQnmKxmZB67yrQGdvQQjsG5Wiivg4zEiHw36qfYSqDd2w07YEdSWAry2KMsoyc
i97Kh37sQAASoVxlsrrRj4bWjO4Q9M0rLgg0LlXfNCStVvOG3TAQYjc976HMy3cLTXdqgzMsvPE8
D+ZrVoGHECTZwWZfAhhMjp1HchifyqITEasjDJiB3o7oWkenkC8Ifvmn7avvxOfCn5qK36R/jdKg
ZKdeLSjSKyxEJCkvA0KzpWN2lN4jB8M2obZMF9J1sOMSW5Shw0wbP7W77pR5LDDjRtjXD37/QQ+0
wsQDBFwSrBvY2vltxDPyUTye+AFxynfHFJagnek3l9kq+xmi1Hhj9Qw34hL6XnIJ5gFwB4e/cFdm
9Z0v7aVkK26j7I03gZL2m51QVF1BlC7zNh/n49JUe+KSxCvMzTKCZ3O0eV10Hx5O1Yzzvc6WQ52X
tyyvQT5IIFT+xiXR1TJPcTPmH4nPs0G5JZY/z5i3dTUT/xnO6t4e4ROIH5elOjiT9ebP7dYedzjP
woSlTAxmGmb73nps+LmXIAiHSgNGnj14zQcmDJRfwAP8bLP8SdM78AzZ3k8/vJTui3nTq0ziTxOp
K8u9FbFDHyhq1z4nbrMeBIPYKWVNKGGxpfscq5zNYVNYT3iiPPPNnOAlTG27ngZnX00aRjgm/AMF
vSV/MpZvKlVG/njCObXJ+PsETMruNPGnYeCp6YM1dLRzPvBB2Pa+S4HPwZTiL1i5LMY46IuMpntY
r3TI8QfGAeMRANdzB+quNI/sPUPiKyIaFI5w7IHy2JXTCi9ZJBcQvMlfDJS9QeSzQOZVXhP68xs5
Xy2qNMpXkA5TTuDVMkK8Rvjt2rNWDR+FR0wyjpleTIxll5BOfTPP4uiksCXzZtshLPrFVyOdi7Td
IyjaLGd4yWwYB1rYlAuhnFdr6FfWwGuMFijZmQdC4QNM2UPiAHxchrAqio1ZkBhVY6iPTIqsP7wR
+KVTvu7XIP0U8Qc8pHVZxme2Bhyxb3Qr5b9m4Ikysk7z3J3BUNBkDkxKNpZf7FBPlzRbiRnpIu4o
eatIMQVEj8bmse/YYtakzcbDiqvcXcxog2Qeo9lsK9tx1XfD1kmNa628je1ca4M9b/yG7FPv3ogj
8Cj/BKznuxsSUsCV6DNAGbAKFK+pRn9gXInJY7Sx1hY0M8flEw6cgzuxjyFGXuDNm+9z4PyvaD+q
+r0bp7dF+wug5AiO8E5BMy586mqK3gDTQMIbKMJBjVGXv2XOH+ymaux3rVmFBcpU3i5bh3vJvIzu
tmP2puIfZSZRX35n/KT+t6x+PWdflgUgqy4cifc3SbMujEiOW1PfpNMuQOAxtWhJ1QPV5Gi1x9kF
VzT+MPE43sPfbWZF9zGjx/TXwqg3mB1NcL4NgjT0qlvi6BgxGfPxyhIHDbNhOhi2WrM39HlRPzHC
Cg5QrrRyq6snFT8IlIYOL1DytWT/WAC6ToW9a3ngyYVgxv9LELfZcBcNaRsJ/QLPk4/NO9TTS+t8
Mv2MJv9vSSRXorO1bVrMhr6vfpPugWfRDvxNT2nl68GunMk+453MSzoypJbJlk+KZRCVbeyr/m9g
fClYCSOKOfIIVPsDDlE/2WbBxhJ4RVRw8e+faI5XrfJuXReszPwyQs7AlRd6xnuWfk90oHb/XA+P
hoXgbD7HGdPK8tPPm02mDi0h+nly11By6ZlAtGPLpIkQUC5XiQbUiGIHEZ1i/CggME3cFx2Vku8b
WKRrfT3pmCnd3PvpF307T91JAt50PQ5aYiq+5MtLnx314spjP6QoB22kj90hSLxzZqDg+ETag5eU
gq0z8iMXoAzbpT0hLL4Kzzt6ttwFdbzXFfQrkZBBqu4GDZFQiN9DLOPAWzmJmyMt5qrc6gzqXlVF
T5xXl6EAfVCBXAONyDDX/bAYYdwra5pcOvu54ODzp0fLwqXjj/PeNZqTTMQPZ/FHUuk8152+NSjU
7qLPY+PrZ7PLgY0o7y0Hx4ID6IjP8KQmKBZOH3OTS+Ml7uYj1FcUzqr8QRYst+UIeMh1yigBAJZb
cjdkHZBGDg6bo71t1SYwlm88ys8DwsE26aY3rNMU+ch0fI/6Ab4ijhJYmAUhscZ1j+5Egsr2sB5i
Zv9kHMalZzQvQ+69seziIMlAMPWmNx8XdgX6LOR2tu6MbTDxt9x7u6H/qu7modH2LtU8Ptc5bqI6
vuFzxs7c0WiW5hqc0pp4z6aSU71SMjunfXwJOm50atmXlvN4aM3D4ru72amOHqjiQlvIZWWnySqB
s3UFxiY25UKtiXSMrXmUTX5HN6u51hH3pUE8HZ8mL/uYjdTIjEsOxbgUIzJHCwVFmnjNwYEgb6La
8w1O2cTMIxuRZyorAxcJqbe2sLoK52/JrSysNO1ZGuiDzXxl2cnOcrNnBZFSZt0niaOTEauotPzQ
mPWDW6bHJU/3iz1H9ZRDX8t+KhJNgYHh0+fksqwVTCRWtmjlC5m+tdXmqNzVsVlQiRCmsMg8d83w
5ZYY8qSN6Ci+ZIexy+g3NhLjODnVirwOZAxN49OlzIWhvtFFriGkcYwEbnnEoLtnv+P6vkI1U3Po
p/GG0PpRNWmkTwCR0uC7ztUtlf2e1ZYGcR33xWcQmdhdSGtwDAY4ODaD4nK8cKFHzcCPpFsnoASX
Er0fr8OuMK39HFfJlnXi4f0OLcDQWsQWBz3fqzG7QYdl9W1CDERuNA2wCi9GNcRXv6wvuaNuk+5c
RW97q4ZFNlMDT9ZBPY2dZ5xmuENFJD3t7Ij8MNvZWrPyvzwA0CR08QBVgyFhzbWM3cIqjENNaAOT
2kYv0fXF9AVVjSIkOHWZtvGIIDWtf7VjvCKep1/abkJxYuUASdR7AwEZCACZgQ1UiDvS6S5Hw1tk
Mx6oeEyfLg5DdOH93C+7rnNuqG27YW7fNQLzJAfZhE3fgsJ3nPtkb5pTSEf73VTyOnkmXpVxWJct
dKQM4zSzPnj8BHnbDd5w/Dvp8oyeTR0ix0vZkAkGvvmXlmUdBgW1eKzrb3pmjsD+/J96LDbOwA+B
C++FIG25wgSNrkBmeCXFSCVMPmabT/5nzKmT4UGrpf/jV/7GxJTEefhuVuO8Nfr8zzdjvKpV2HqI
gxODQOyEgpEUwDBsJw++He9LiwJ2qp8b1672Rn3nd9rWEaVnV9nlv5pQbQO6rFjmF5c2qzZkvZ9N
6h/ZTfQmw7nQzWrV+ZaN+mw/LdjzV5VWvmF0xuXUYNLW0HuYHw/9S59p2APIm66wWFAu6ca3ZEnt
0bJxNZnoCU3LvNQjhO0ayjiOHQMCt9M/uqF+SnR17RbU2mDBo9g0jNkzbaqQoZOrC2bLXPgTLWLm
BBJp4IbsaNLo00uybwb2SndpJGZzf+TynYhNGm79kEy+9djG2Wvmx9TvyPOhORHm09gcvdPTAsd1
oMKSd403/7UX/m8CHT2zs7M5aefEXNZY+3dJhQHf0ZeI7E7UED0jEg1WMDj5EjkrcadNNjESAL93
TJQW1l2rX1Pd/wJEym3i4m3G53NyRzmi9uWP5uA8QYMjdRsjxngc3Z1NuFtl/2aXoZ5VoKIy5aVK
1vcpXNra1+wV0JnHTnOGtSGWYZNiKZicO+wNN+aKME16Gw2iLVOuHaa0EDvBJZV6d3JEFjBprA2u
55h/WDUtQZnnXyQl13oV45UyhqjQMNmwmmpkNNw9EiKswjR1LqYlQU1kFT62YoeOAOpN/SvyWTIR
IJe8dGtlj5uCmbmduTta+WJVVP0rsMCXBKgesaQTUcZDa+hvgz4SGR23lE1xOHooSdr0SAbboITn
Q7D0jNq3rzaq815N6tcFv1eGKRkBzD81jrOnsA0LrYqJ/FCBTrhcrY45lgVdEnuw9WAm87wefEx/
psTlxYbJc0exuHL4UnxFS2AThWF6Zj/4Kvtr3OpI9emFrPcg8Y+FeK1nyggbvb7qc0LDjOenraZt
U3PXVaXTo3E0PoRy4W+FyGRUBvldRzffSq+PudvtC0opnZnNuWYLxrzsCaAGBdNV8sGTbrffcC1+
eO74SXt+K2r/mi1DcTQC1YWaAyuftYzWWvjNZ106v2nnTTu7pHZpyqZaLap87FRbocRZF0vqNbwT
QcTZN521l6eftjdo9Kz0mk7ZX4TuPhk6zlHlDJ/16BU75tV9VE2TiAAMIc8tGy3FxJKUnziWGtCn
5tkdeItnho5aFnxPevPTSvAzXL2bpZqob3TsN7Njr+GGoIEY+s2vZz00jCDdxoP3g9BBh+VevRxt
022PBSgETmZmFWU6rG1uKgauW7ZoP5RTGVL5wMuBoWcWIzHMTL14fSPPiz+qjakl4LXM2sdpQw4p
woWKaQMLyTepdXWrqzo5Dl1BbI81CmsVGz+zUcodND5eJOFuLeNuHDIsQX0g+B4SStWZBdmYQ2JO
yfSZafjJX/w/kkC0J4u/U2TD5ymh6QxGoo45fJEOQPeqj+1LWrhx2MngYajtbNspi4Hv1CngJWIP
xN24MdQwLjA1f3F0WJtR6Nae/22xdutm37fyW0maWoOLiV/44HSJtXYIwiDxKvIbpiInfK7mjgJ/
KLJcUMVh80B7w+exIXfAcjAiMELfwAg3UWpKBjyraknnl3Yi3nOwVRfgeXXlHNBqGNhoBvZVJjTI
k8MsLK6ZH+CrSfeZ1drlFoePnUQdn/xwWgxjNH+BZ+EWg6gBk2boMgp1RCobMoVVvvVO1rWMzH3/
e7DhMkHcljmQMZftF6lljB08RNWdAPJiwONpOEJTGCTCJzAxFBKJVOgUw/BFphR2MxIiWNXMHKJR
6kQmVe4SayDaciazkeMpAMyw1fRqvBKp1tZcfD29CoNvplN1eRBzPF49x3fPGtwnRSgf+afR9S1h
geXgGZzvU9aN69jBTobhjNW/ftejZeAwHh1snK6HnAISjkzbLKGMkFkw9K9pbAFPc0Ai+PMR2yAa
YT2Q6wGUsGIiB5JxXALwwSwasON1Mg/d3U3vFy+yzwEut13ghyxSJiFdm/E/prrDtmghf4xZr++t
ZS5/PT0ZQyPIP6se2YMFpuzjq8Gr9iAFNi7po2caatCyDp95CORzUWdfpIkKm7Hpzr01CwLbOM3P
xSg1Xrs0OAf4R0I3yUfWgWppGNu6+hCB30bTkFXPrCexd4iH/QVwl78SKhmifGDe1MsKxpqmfjq+
vTdnGBtGf3Wlb5XwdDaK4qcHnJI/sGfIJxKvWvPJJd+0a+pWbG2Lti23jLcMAZkjWMBZXWmZQBTT
EsMJi7EWr/yi3ogcrKDZyVBwb8MWvGKH5QRvXz1kWOZHg6n+MvehrkZtd0f3RcIR7iYlzbYrZHLX
i5w2+4jbpLzBe2+3IiutsHeSZcvjpb15XrBcEpZvAjcEJe4WHr1pa9wqUux7Io3jt5UvED1bu5Vn
ber1a9YX6kH1ZUmvUeg3YsNzwrTJuUfXcwVKQFnaW+11VuS38TLsFut/G3rgr9o5nglNDIMigFYC
BcXRZFWRmLPlyQrG2mfq2+AhkNKu7NDuqDdB/zFwloO+1hOAWhnfbdTn2T/TH4jmNik2oISeD2Ql
QcWKSsIz9W/Tiy+9Oenfcdnaazdx0n2dWd4305LkJU/aDi9pPoFoAnhOKIXFxvvEy/S1wfktmMMU
s77CFhQskcoWQOppX52CxcSVHfB8CB23h9JFI8PJmvsvTji5xlQ7nXoIHiGbqFBzQFnj03cJ0CVL
hf2HTxK/Kz7UZ4ywxVtn+hyEQxHc3TT+FiIuQ3mVgB9jpxPwc9NC/ChMxoSmaeSPWmri5GrS22Av
3LKVtR9k+TmkA875hm/YT3s8WtN9ST1WbiNP3fMwJRfmpBxhKS1MOZmRVVUHo7WXDy25E12cZYnK
Xs9OrT8RcO0qFTmJfkuwR9M28q+zfu9Stw05F8gQw5qopPZAdA8ZQNZYvl3noR8wSzIpq21yI0T8
zLVQ9WMTVy+lhB7lu89oyf+qgMDwKrPcbiXGibnOAMBxTJ5wPZM08O59WzZcg6B5KGeSDs3cv7p+
BmaSepSMVrUzA/WFzA07dghOjRu/aIa0o0ZzkbDakgYTS8OLbldEY4g5r1sAmXvBEjyyIj4e9UbK
3QQ/u7UY5c0CBItRbilDPmPD+2NwGwMf9lMCKeKqefrIqo+GygdMKq7gkbXHum3mV4tBAhOV70DL
HgvA74StIrzLDO6peQ3MDStZxL+YWx+h1rGgloSDRqJo4PezzA3vjwtzUHbQkeBtcFo6R2L+KT7z
BP3NL3fgTjZkj7cSW5Ltm1foWFg8lpfKZ6zJcJyCIGt3zRyXWwdS70qU3pNYYDsmaP8Nhhalj9xd
RPaZwmMTDFTANl4W6pjzzpx4SKbOmFdGRaBf82PvIiu9D7HtGquCedbBNUDg6x41Tz9n+OeEXR77
kRhKY/9zpLPFNlFvrBiQY4efEO+7HrHhwdhAQdb+EZXS6xvXl/oO8NutXacvkUjHXLeRV203cosO
Aw7er0Oc2jApa6f7rOPC/gvg8oWD3oHHyNCv4DgTqcVNZW6EmRq7//ubnvzjy5g03IJ642+ShPVb
HpoFIwWj37fWPYuVqc8KmIrOCrRrbgoXW0tm74sA7txOszGaskCh2hZdYEcjBc5zB2h+22OC2dtm
ianJ8IrfNGgIKzPkRaMs9K0UVUI7l48XEJDmPjDndt25XbqJR4g3BPbGSN4Nkspv3a9grNL7V+VF
DIaMjUyK8jbBO8Hl0fXNUWPK+zAOtNcpRyLARl88ZqAX8aSPxpEMsuBy77FJ8rWi5UZToZcvvlr+
ulmb8MUU1nfspg6JDcYOUZkvzsvSJp6PtULqxzQ2rTfI5/K9rJv+Ij0RlztXByJqaOTPxazRChqx
dQRKUb65CsO4XuPVtlpGV3T/2aYS2fh8X1BAxQuBG4qmCNZNCiBTAwGHoo8fU4QJQ2Bn41UJmtri
SjZ3jaZFRdMYN6Pyx41V9FCfegdP8oj5lVqdIEPcC/tmTWZwlXTur0GhwBZWqgPsO5fmCb+4T1IL
bC7Xnr7hfOUCaWfrYLu+v3fKMftVnNLPsZLudw3i+eTbjrdvGSCecrN9F2Y8Z5EKoIB5QUulLhoM
hgVYI+Z/JKxIs4rj0sLVWLcT0ms9C/NQ1pZHKoLZj58xKFya1kkjqx7umw66jlJfsEmMHZZ8RETy
S4zlFPwGNe3aqkYfPFbC1KwYKgOLKXX9if7iW7qMUcBlNwt4+N6bv3NwozcN4xFKSu7okfIsmPsW
zR1MFXj3KmsLnDocz8wBKMN/WarzWTRWHio0jE0fj9meCMIvd4P2KwM1/PUZgDeMLO128IruqOCX
MT4w7Rnzp5vdC5Lc+VAaB3/M0XJKcAPv2FRCI+ncz48q9ZeTOxfTqxdDh+iC9geI9isiJ0ODuK8e
h3bK1jqWo6MKpoo1ZXWf1bQoZfY4tQUbfccMemwDc/lTpI7YuVYlPxhhee1aJuDWWYJnZvezsNm2
QBeKjagrKQ+8f3CbYSYV0OSZ+DPa44arijHeUdhUD3ll1bexKWlaeceMR0YD5ftSYdZktgfqRW8s
CKmMWfKERVpaL7cMooyjpdl+2Hbi3THZwdlNbfqkebAiGv7jpvPYBeXPMzXmmNCtO/2HNILmyiYW
HNu5U22SHis+HvNxXyIlh15nsFiJShE/y1SEhp3q53JephdES40rPivprvAb2AYjNTvOtTM5nBZo
F9DWIK15fO40OeqyP68hKzozESUHbNdvQSZjpslGkl4ct2ZZNO7MJ33oxnNqtvGahTA17R0DU9z8
hLTg/iwWNqzS834Vf/B2cKtmy+ag6reIU5PdAHGyI0Sv3iDE1ZQQ2BXaznfeHdstPzwbGmrR4SgR
afnQNvGwwU+SrOAl/JalpxGq8rR9HxjYJgeCg+zhXpA49PbGvohlHyRGf/ZcXm0cIQLnc6ns7CeR
pL2gVYBHJ+9bKghnBeKPw0RvqtdpIJON4ZE4nUcYdkKWyROOG+IzxdTPEeGNao/8/90PnCPw/lTE
nbOWGdtiPSU23TJZ32ms2tBmjPCOeEnQrs4iZiLir+4He62a5dpYyVUyPQpzMHVXpyrtnZdrQKQp
xkO9IvnYKrEm6TOR0WqcPViuaw/U/iy06iGgTy5XmUH6oKjF0QJCsQamRV0HpDsUSQq/kkQe6k9A
nKac8XGic4Sju2gPVlucTCs2j/SU4HMrI8bYaWtXb4QTF8gKOCBgVybnJPsKVpmRY3PpboziC7vl
v94un2PX5BaRBV17mX93gSJ+WO3SBMSvGZRn3+McWwqX/U6lPGmB511TodrNVCzBJQDWdCg7apgs
r/zQttOTlTNZtaoYgcKDckp4HE1Ag0gN4X6GQpshJZfAqAyTwS57d7+B4mtR6WCxgqSGdEE0fFLY
wDHJ8YBUeN1NnEWwxIlrPOeNfNV151WZ6RfO3kvVwncmD8tseElHlgfG775P5VozieXbs67zYntR
HNhPYzWnO5a7QPhybX+vEZJggYJ1hGvgRlSdZqhx9YUDqGXPkH8LJxKoAEK0ntsXWyt2fEyWhi0i
MD3I0l41HoQJCINInf7F5pEaSYJHW/afCaTnbeIWjG7HqctPqRb80MXF/JT98gsteGQUPDx5kBdC
XXYDN/DI/Lpouq8BRy2QY8zWtkxfoZm1kB+hqreNrNbOONwgURIso1yYiEhgtfSMDfum5xUkDrFl
UPM7zdUPJ3PNNkJxYVnRe+ean+C9n6AE/oL2OAED/CjL4ZVFeZ/jgEUsXljYWmkDC5+8NxiBVARq
edWUc7MEYRJBfYit5yh04vGy5S6A3UnyOMheinuiswJeGoNuWy115oBQno7zrNjwAdOSdFeNc0FH
zxQm7AFg7Lf5bnOU2peuMX5q9XGri+CZpa72qggAA+ribgpoicC1UvucMjCinn4Dt4eBosE1r838
aO4QMCzQOgxzzoh6nTW48QORbl2ru9ngivDO2+ku9t3p4BgucoFnIJvDW7zKapTrYZT5S1n4Lro3
BXcCiHglLAx00uI6KYWF/pgyf0W+Ef+0NHnW+vLfWDfjP5VO3c4xUxZFFLDW2umfN2os60I6x+Yd
zBRwyfjrQVpeHGVE9GH2N8LAg+a6ZYPe76mdoS0PKq2CGxwuFuC6mv0ck0J4tzrBi5Ip83LPvq+M
wqvvYUtyZwDZIHT7KOqxAhTddUl+1FP/994GRjrY8vXI3qvT7Nf1YztMyG81AbakmfFO1KxJY7GA
3rnNhmfnZ1LeUxyA4vIMDidp34KCEXhqTu3NhvvIKMZkVJ0q8BHTOeUhYOkfM0avhOnjszKw1sou
bLX8vfD6D28xbNbnwRQvQEyjx2Sn0mCmSwXphFBVvM3c6g0RnGygNeNeWWVa4d2cfpKbFtbLpgGJ
BphdlI+NMT3kHcE5k9kYaahhUyeMtrtOEHobWHuYu8TapevrKyId3SYl7ImYHuDBMIn14J5U85uh
hHlLDIHBlvdqNbosGtEzJHWSpaeWnW3shBX1FnsXeaXOO1hu+pUp+bjQB7la3THh8WN8Lrri45eX
Zh7OQQ8Rx3LmDxQxiAVmvRMBq7JqMQXrml1iV6g7FVPg2QqRxPyNrqVGBPLmqWfZxobkI72oRl4B
BY6dZESJJzYQkIBWv7U+VxeSgfQUXnFp6fcpOnVULqNUgB3YnX7ql+4yBEBpSlVxM5HDcLX0cfK4
V7QyARYeU5+VTjfsMpolHi/7ylroLBxMUCu0jzlvb0b9S1IO5bx+aT3JcMjvzlpNIgEncw3AAHXN
Zva7zu8JTYD/LEuxqb3Y7LzLmsJ9sBqHZReGm+4d34GL7w9cH5Pz5JhUk63N9eb22tl0FAgzaQY8
IZAbWpWTjtVxjxozqXTyGy99S98IhqpdTa5NG9Et3KXNP2D0WGC42dY2Svw6AzAXCmvGQNzeh5Lx
kh10gQnNpi4Iu/sCvq5Mdpnv8ZgMrUH+6B7qc9K3JfHdTS9SIrEaBcOW3ZH6tpjEb0L6kNkqjDqJ
bfTRwu24MUU3rMc7B4Q4wqdgb91BavBEXdFuDTMBlTVAfW4kLPgGyzPQeDALeOIPjkK6xDl68op8
AorXwK7kroI/9ei3xheGFP6QEofV1PVYgS27Pxr1vGPdvaDCrF9ZFtl9x1YGhVbfwQfeOixm2TZJ
S+CApa+qKSGkxAkuZcuBdiGYNy8uMX47n8qoKwfnqGr5V7kESmF3bYrKISbcfxuuRlCU3WXYRj0/
lLrfsJ7Q+Y+j81hu3YiC6BehChmDLXMOokRR2qAUnpDTIA3w9T60V65yokFiQt/u0wNDqpQcQ93i
L9C5itNogn9Itwi5Ev+5ZnZU7BnkvkWlVi9DQ3Avylq4tVQljNK82CW7NWRqmuSzoUJmGsWct1db
QpWOFs6ktG/3uYs5WcCgPXXbuY8qh4Ura77jPmVRrqgTq7g7OYU2zNseP4atJrFKC4J/6ai6Renz
ukJ4O0k8c6tOhSY8K7pqMswFX0Kneirk1xxhe7RBFGjK2wtKenaW1PVFYfZqLekT51iOSXPqyRlM
xvDEK2JRY3TLpdQit04qBZGMqnLjpA2dOsDOQ/zP/c+m7j/CIKEhyQk/PDU8agPsod5w+ShMgRRT
UaBSOQNeQWGy6JIdmaVJ9xrlfcDxInTvXsX+XU8E2pJnq2f/nP6Z2D59k9l1GucPahiI20oQJjZp
TkyOUFrULct8d80zxJbmVO9B33F2yinvpe52EY8WgSvSJXB8Em/TDZX9olmWtgMeXTyaEgScZZ9J
Ln1XOgZLj4R51dnajjuZs7J64x6m3q1pKueS10aC7q6Vt9ovQ9qnvV9pa7+qi018Vw65Tqdck+JQ
W7oA1routWVjB+VS44TzjBH5m8R2LfJ6ZraARMX40Uq8ualTI0YCOJqDAQB2Y2ooKS5KV18b55F4
0jGg4YkDbA91xne1ZdYk9xbv/zxKavalakxPQ5uTM/DgLiVRxJfrJ/TC28GbHpB+djR387R6LKiS
SVE0k7fSAY4UAmZmUBd85qMJoK9PHlajIQkVpNJArd4GqW5mQJQhi25sg8XZC7P31gT9HYUIQnmx
s4G5Ik0PH+U4wS6Ao0PDHp6es2U+RjffaEWDf4I+vDoFtEKNAklLHdiaN2GTmKxPo8McmQKM7k1q
muj1w+ZTo3ZTiUVFpnbO+YAjmqwT1xxH1XrEyYgIu8jEPfDq62ABfcbGG4FxiKkL4lp3Qlm5pUN6
6v181ZbODsVqN5QGvRMVtQ1qzasASHJauT5EhP6lBkRRVVS8GGQbeiLeGgYnXFPcNBlpYxHhBe0N
An1Zqd7suNNZbEsq4/z9GPJBOwd3HzFiRzc3ehrtrIqQRldOe2hdl1FMry3xYc0ZN1RpfNdc62f0
dF3oR784pr2J0IASDI2T4c1bNzvaNEZ3LUh6z3gxWICBTjsGL3OQv3bWy2T0r2QP4YToP3pcfkWN
sW5CfTna9N5CUYibo/aEMVPzY0w0PEU6iXQ8dSnBJxGtcGTM4U7OVIgtnciPjKpLCVtq1A/NgPnG
EhjJbbzM40wHoW6pKyP92VDxZbb9LrD0s1NwdIjcvTRomGi5G2ESKDwsnuTYjadbkMYjSCwLS141
UaxNwOE+SAgKcQDLjWQkmdcpft/iNjr4MV14Tb25yOS/nO+usxsO996qn6A1ecaly82VFaI92eEc
tho+ymbHGXLjOLeCv9RjLc08k0tTQaIWV3OR8KuFGb/QIxycgKEj7V8/2t80rr1LftIzChy2OI+x
AeMSllm69p12h0Xri4kTvpyBMgDB+UcxVuKeSwCbgNrCNIF0+eVFRBj+oojiJx04Tz1Ei9hiQOaR
yfMJD4b4jv33ABdjlqiLa367DcFQYzrqUPpUeZXw/hMt28kg3vqGc/bS9pBW1bkfqwW61izMnPdw
4hH6KnwZc/NWByz90huP+jjdqTSbp8SoFyRE5Yw0P8lBj9JHBryEqb/LRG1jpgZOuQJivgEPfWjI
T5u06jQZEt3wM/DjBi/+qxT88f8t0bV3z6W/bCkHlyi2TX+2yGSAIqXfwD3k8JyZUVGtYZKFj1Y6
Db/PEL+PnD5D2j8O061i6lArHsqELDx6uHHQqJICoGm0tLnbhyUdHjgJwdCtIiJ9ovhK+pjzor+u
GqakmHtjN4HNRPM8op0Ef+GkYPlz9g5FADILX+lkBroOgjHkU7ps3uU3wTDu69Emj8ujZzRLlTBT
USzvXCxx8QzzUXy6jraSlIUAbuR7pr8IvQ81ZWFr9tYcDMLCRCI8slEmwg2+OxaDPiu+idM9XEdn
6X9iwgmBdmO+jvsbFu0PSarEoe/Mcx4GXqiW0l/El1OQF/it/4rgQYejRaX7M/1vdFvVtduikvu4
HdtlBT59jDCcA6882AMwgIQJd6n2kYHZyWzFSxffMwytk9V/02q3BwXCMFOU7nKqMC8WOsOQaFPV
GS2SEYYqf61Tm9BTxNs5WBsAHz9g/2OrxjrP+O2jcc256UOSqNWa9NjaGtI7faUPEfh3qrP+usRt
lgMAgEkzWei58wWZYh9PL32MYyEU5qqh48uu+18WAypx/TV1WWTzfhMXHxSFmCiki5pJXa/LleS0
Icv/39/dVEuYlCSrs+Jh1179TSL0y3esZRMS6/Vlc3Oc5uo0+XYE9FMiGneJeBLOf4fGYW7QZpsC
PA6CKkUwrDVU0FBDcTUiG1U23eWCAFoa9htNEs6nPFcOL5UOMoVz61IxTG1yMn1DtCXvuqRiBSCQ
u5AksrIyXWtVY7Dd4rbFJRO146v0Mkg32nH07D9Fr25JkVgfgy7rJ2dp6GLVUUc3hONO9wghdk15
zYcajwjnDb5Mx7o5/rvGfAsw0rLt9KOULyNvZK5sUtwEHaXjzWsXYt9oHT3+e1Wi3YHxYkiX3oJq
hxMZ14OPlyx34uPEBsdAYd42kBdsYz1l9rbBAcGov7nmHuQXt562jiy+404da1fUcyMZDppNAEeU
3wpD19LUyL0U9Vedpoe2Y9jkCdqQAr/AH9htib1TbMMENDYjSLA6ly3asV35rgJXzUuXOlvm5ngS
tqljvDdTcVRD9V4l7Ki6do2y5qgr9a0F+SYmMihYG1u6U/UyPOeYqsYsvRjpyIZTEMqw1t5knpTI
H53jXoKovphlvRWUEtRxeksIkJQJ1vDE+DLjcotkC/o64nfEcezk992eCdl3p7xqUfSFOZep92Yk
xQc6BGOxzrW3dWJnC6vM/tpO7L22XfgOMWiNQEdjw5OrYncduU1PKCPd5IlPjU7ylU7MwLUS20JH
YlUWLqgos39a7ldkPpHbsp4ZbDRMNDgDa0wG1ihTHeRzLB340cTb4rxZubuNeARe19z1ovunEQ3T
LVSUsG5eE2aztFZumGcvakvH8j3tOV1Fs8zC4hA53s7v2dFbS98Ejuss4r5fQsH8xU/IEYtMc8gO
PjlPImXFaMbU/kxFaiIOjVMwTluhsyAgfiXYSAM7eeXCrM99ouQRkfqgRrVjNHXvy3DLavXlKMr4
TF7jnlBpqeVcZoZyS4Jii6y5Bsz93sZQMhHe5dz1A3cu8E40jvVPpLi48uCm9HzZ5NOqptDWs1xs
a1C3p75gUJD82rhpKVIMYIpEFLDA2rzWfd4So9Ro2cMLSaeGtx6Gyp2HLghPCEWY9Yx0zmsEI6jd
Da79rWMamNsWv97KYJeFSs2Jy1yrkc7sPgx/KJVaQWtnacG8bDaSYuoC9S4r3kCTvNoNKtQYHWgI
WGNXcJeNin+xouDgcrxPw7EPT3LvfKKDlPC/MRsmnfOeohkR9UXPmguoA/4kMbHJyd0UFiyFabca
PB+oZSW3rrTeBu5js6ZuPq0OJp1Rfhi+9+Em1capph1+Vb4UypZmyjZeS7O+K6uaw6gBNOE987EC
wIYeoauZmRZgBBN7Oepi1rXM/a20d6gE4LiWe9JduQBCDsIHU+g11FbH+p+lLNh/5A5yRhlZtqqb
4o982Ftr0jcx+u/xoJHekGyaTYmeYyHrUc2RJs1euc8aTe/Fam1QnM80jdiXjrmYhvaTcPhRBcQa
mrwrjkNULgoq3tpcrB3NW9Q1Ru7QPhW9uEOT+5Rxdx08Bk56qv3jgkZ549ML6DZrW8Lgj0boV94e
jvEXd1RrrvCaz7sqe2dWAWwumRiYAW2Enz9XWfedwwlHyJyFSjsjUZZX17cW2dNl3KFGcXgbWD2H
Ql9J15hnPsFsoe3bKuUHUS4omnm4Y74bmmGnUs6T8QcFuh+JHcyd0dmYBM0DK109ezRDwQgCGwFN
rVc7+dey05dkfPREzasc5IFffPnMKhJbfDYNM5iptP/K0gaSaTNuml6qEdoDhGuLoKrENxJj15Sj
Pc9rcRDYPkysOAso+Ruq3xh7h9+FwbGlaw95m1DEjWFnGJcDZwgRE8zS4MskLDxgWJhksCUET40S
upyWh29GFO78eLyLEth+xGsZ/uOEeE7GcGfTVOxm9k8D08mk/g9PJwpUGZGVBVGbhtxsg1ViRPQI
VPEmEca2iMQuV+WwopIQ0yxzRpGtBCXdrWVeOvYD4WKdURzPKkSvZdLlPxUtVpYZ/uae8SeddNFW
GgFn0XWvBg28VNs/kd35ayGMae5440W15crKsn/2RHlY2xq7RHPOfqb1S8ebzqMHoC5quodH581G
gNOcgVA6aEP05dvNzRvrd5Sbf73nkbQtx7sf6s48IszgdhZQCfcEN/FFy0y4UuDEZjnG9VlP9BGN
y16VOnhKtitnp6c2wA9NCFxOprNK01DM81bnxtWfjXjA3RY9v0huPXkX3BDZ98zDDrYec5cL30mp
IiIJCuUGiDeZ4HrliezBwwN+2pSY7CufK63vkOv1fwoVb2j4OHapvLdYmmqVY8ponU8wQM8SRv43
NeOHyk5zITTtoEfqHeBXTPBVnux+pKYauwhk42sSOmeblCTy7bLojH3QRwv4hHuZ88zQzBldu1ia
uukBJ6vlUu5wYodbkKXh2+igSsO9DldJgOEq1CVASrEXIeEikWyg7Z9gt2ztAJHNbcDhMZFRY7og
W/7t59Mf18d/9Rgdm4LIVULVLUtxfyyK/g3fQTsbeIFnvSecTZeODZZTpBwsTnaP8UP0m9rC8wT9
zSz7zzbLdlpgwWpMMUI//X2Os/Wpj9NGcoEM8lAAtQ3ljjcJuQjvwKdMXdARGocmzFIu3qrmblKt
khflF+g6ejUuLoKcbAKERZekDYrSTBdKrRkJzG16CJsuOzK8PaTk9tMsudW9+Rc0LlF58h9Bujbx
QJKcgdOCZaFHOYrydRJRkFe7R0vvl7ZrUMxC0Koqpxcn7q8pSjrkgVk64K+LTwwwVxrqolsT5CM8
NAQ8vcCDtNCLtaERgEKFm/WVvmL7+vLymABWA/qUg18euJtneUubE8pMqhu6y3mMGJkLUHxptQqZ
T0Um5ibIHkGXL4CXcGWNBkIfP9KDDJuVq1CIRcV6RnfKnEk7J8ZY/6L9Z9M/77asYt4ktoyXsx00
lEf01Hca7uxIWzOXEm1vWDeFmpl2vYmNiT202bR+AB+a/Bq32cLsvgPPvDBe4DTCw8BpHbXdtopw
VxBZKQXTui5YTuRh4nD6ToIa8xBdXtTpBk66ZER9KvmEdL4dc3iIzMAX0mF5qaf+JUvNF6My1Gyw
q5/WAnkP7tKqmQyb0yOysWMhBSU6R3YARtvSL3CGOoiImoAkMb4aCSYFOwyZEBN3NlT6Y9Yd1YcK
RrVYdOAZQ51bPT4+H7YgftFlPuFxBCHJtBeQjRb9q10eBW4QXs/hRNXSnsYtnJn4J/Eyz8aoWNpV
PAdmsZzS5mxiZmW3e5ODzcaJLRdju+lpt45OEPw9PEgio4TtKN+g7Pit5/mWITD9Mju1Aa6YVMyS
Kln6WsfUQA7HyXVgY3QvWFIWOGHXPale+oi4zUYbvxH/OkOoTSOKDwTjswmdLjHCn9iLn4Pap7Az
JRSrO8MjNvSH7SV3wIHprLJob0MeWoikuhSpeUjj6LUJOEQkDG2OtjvukJFBVQyXSmjbroz2hUZA
k2qnGlwODzT5cD1ayycxbiuRxXhnDLTGFrPeqPzfvhwIuRhse1HaP3QcX67ssn3eZ3dpcgoOQoaP
ZLV3DkA+PRreWWgB5YT2wbJ5MJTocQMV2muJojt3XZt3kVrJSDs4TrHIZX40bDwFSb1JnGccx5cg
ypl952b6PgX6e2hhYI01OQHDI79RjuZxqHlBTfrAOaGRRFDMLZwgTi6+Je9NTFaRBt2bGbf2YiDz
I7XganNP6WvaiW1P+MsJq95xrIqP1uCdxBx8ph3gToxkHQ1odxhXD9GkgaDW/G1RTAFxxWSPuwqE
0Oiv4U2c6WP77Xjv+ADscxB/OBOkzamvmre24q6WlMNAKVXNlYsIi6AUKa9RZKAprFyND6+jwShr
epOV/zaV9S1yBFlwysTrgaOP3lAxQkPSonXreYACM6cMfJjRHsQb0qOCZOCCDk5t1Ms2Yh0ajQvJ
sm2Yey94rVJed9mzbdB/ZbXiJrpgX+n6w2SWPri4SjhvzamffLUsnfG2VStuM/6D9NHztTPehib6
Z7bGNwNUB/EB5L7rwAYly49xUgHNz8ZiGSdhsUkFNrxBBX9pjOwXgcxnlUFyD3x3b9LOF1fWpYf5
mCLwRcL5V9DezfDpMjYeY+ne6Q4+J5sAM3Imowulvm8xTYZxzAexW4QcyrhehCtOTozjCGT9iK0w
ORpFfhpcYBl5HtDzS7cDmFxz1PI5WPVfrs9PGDeFaiQuLh6nlXqq5oOaPj22ATKhJ0o3jyq2tnpS
PUqdfmbgEa8412jPDq9GSRNyY8L7M5x3zfFudqgtlZFDV/Up/pbgV43q6gvzVD7fnTrmlIzbGj9T
zLjcl06MGB08zdurZPRuETP5RTimt6nmW4wy4zwEHF787GqP1FNY9VohgDvMnxeEsvGA/h9Gy9xP
w2d/V6mwlnoKHUtHOFday9AdlkgoR4ZyRnhJWv91FO0jb0cW/GqvunIfTvZXDZ8OmvM0y4T95Uqc
CQbsutzqtmbQrxrb3VAwsRwdcKvaeB6Fc7X464o4sh+LZVGmL7iAnkxI4hajWHYcKDwj3sWDWjRW
8i80EZu4fMK6iKDoRhTnQhIwX4QaulVnQxwWDhYW7YfMxLtgZaJC0RUrWQ4vFO3h5NfY3XSKalBI
3DfCCh+2Hnz6qf3dpcWvaORJsqQxLCV1N9l+uMJruqTY7rUADAU+02VX0L1D5HKjF051zGRHDQ95
zMwpXnsNfyPs9NoIrrjgr1k3wE+2aqxbLemvXtuHHCypRFjofQsqpT/QHr0gl3RIA3vpVdbOactb
gGt4Xvfo8GZ38KLx5rd1yRhBPpijjSBxx5M75HidzWRdiYLECtJkTgMJM+90hWMS/Xzo9XlVI+3a
/Tbqqm8jxH2Rmva5sUimxAGkBE8WBEhjbVGQOSkIVg+52mA/4bJJ5p5r/Q8o01dnpFKpB3PFKEne
EjppZqROcaRLWMuTr95Z6z9SM3ZQmIhTSlmeogKk4Ji/lqC4IEERu9eAHvde89M9o6Smm9/NlFYO
Q19YPTQNZ4LOatyBX767uSKho/YkrvDu0i8L5W+ee2JneSbxYx6W/jx0mCY7lIc0anvZqfZhq1cc
P+o2JPTcOu/28+4RGeJXK7xT26Ybs6BwK3MNfBbqKrX4rjf2a6QXRxfoI3YC+eeP6bptyE4LnSoy
tzbBDTBqJnYQQdemzWNgOw/kWm8tey1zQCH+MHHw5o0160Vfqe5JrFXjW+xl35aTn6tmUvMpMdVC
1ztWaUvtYzc9RIk5J93z4iCVIsc3sJLHYFv2xt3Pq+cGuIMMdCxs8VX2SOeY4ulIR9nRwqOsuSpl
+b0EqMb6eteaeGMOJUYn9YbN82Nqh592iu4yAEBFE6cZQ4ujx3PbcMiZEbx0kAagCbdjd4Ty9ojC
GuyY/dm70SGq4xO4GyLSTJplF+4ZvHzR/bYocAobMds5BNSlYeMxAO19TMN2DeRtN1j9GkbEcdLH
Lbau7xrtkJ4WE9bc8C/kesQsxaGz1zk0gfwnOOCUT9Uq0qdHXKs/ibr5ZCr7nCbipAfNwFsyBekC
7PxKyuHatdQzcHbJqE2N8IU6l9ZLTpndgR+odvgGVoOBbGaP6F5cUc1YP4X0E/kyw/vR+GyH+kl1
FKNk5TIIhmWmlzNt8vaJUW4Gusi1Kd8Gtf1a2axZNtJmI2l/06hRzeRrqViu/ZoxZrcOBXxPjVPs
FiLDMm/9TwgBBxq2gWtb5N44ClPFHbTI1MA1h4FXXlKMOxt6bxPqxl9Y6rTeeWstNZeR5u7oXN/h
lVgkerGf3PoHXWAN32lr+hAr0iLGimvxURKPydEwoO1rWB3n9VgOx0GGqBUDbIed1hdcuGWNQb4v
quogoySZw9YfN4MPcqlXB8Dt89LOfzCyLvRK3akoGje+q870HhBYxCxQk1DKy3HHpW/hehXVz08O
aHFoNNIUWpt1+74niRlZOs2FRffu8gpxUyIRwzgencFiqYLbviiePtgJTi/DE6wwrYmW0ONxx6+c
FwMENOtE+cgmy7voRs/mm4dNvncrsu2WfjJlgAXJpV8rRIPwR+MlIVpAuxJ1AuUmb8ZokVi1xnlG
uDtfUXaY9P5DGUVFwO3ZDDFdtcF8lENxxwsEYMofLnjwW2wF8Y3uSBxy2jhXtaewhWrc1LGq6FQS
NVCsw1wAC/aWpMsXAUaRBUGQja6FF59MM7WCFLpgtaiDbR6DbSymnSmMTTu0tzj15pqfcfrjOKTn
rwqKkN0l35yCGcG5KxPWY9B2FUEZnnEb/9+zwE8sDJ1Z6o2nAlQ/fNwGVihHqD65eglnA2XeAhc+
WEMxrEUXIZW785hQaUo4gHkn+RKa+yojWdcTALmg+6YmazX44aEv06PCBcc7s6cf9BcqUspFuDnp
wjoiuz7IVx6TjibAqW57hMpeX/Cr4lpOvMGv5JVMwm6Qw15zSdFKqbbu/0OlHp3HbYGgApQ0tSw4
EBB71H4wzFkFQWYQTfEy+cjpWaoGnD5oV+/AYt+DkatVwR9zsgg4R7rxa+iYTLVodzYuepfyc1we
KRS9tiZyiW9iZegIFO5wpZNw60akfVRhYLzofh2DkrUoU97cbzsiT1EfrVk5jgYvuF8V+yKL+SSQ
ZkXOfmMVDYnvvvmenPr3+WIYHfwDO0kh32nZjTMvU8GmPDE0YJxrm+2Z5j3I6fWQ7ZIcsJYDZm3v
126ySii74CxNFfagaztJV+w28Z1XnBZwKSsLw5gq96MGPy4sa5DJwwkFAWpTT2ZTvfcJ4RYx4NtN
WH0xhVao+W7b34SZAvUPcBu+6KHm8agzFnMGGq/CYKMm0Q1QwoITTADnPSufBhdJaw7SMh9hNsYY
SFXbla+12djrcMSOmkgFiycgmgfpeoYJDK4EKUyCt+nGtpg0mJ63qw0bYwTrEm88RpmGu3pdenJe
UKtMvRLkDeprX0zqa2E21mtdGulSoIBzfSDfH3IsGfnnlB2Qi84OuHE/Ky3cW0G8s3Xz3ujpohfU
ZFJQk5vBZTT7eWQXs1QLNuL505XucGAJ29pZ+SYSu5xXkBNwdO21HIAEDma/0n/Qnl8CbKdFaG+y
gE4hUK7JzPfE74i9xicOtkim6IOoHzQc47tW4C6SkQit3XcHW6tRgiPC25IMEn+/Ry2BQ78q3QBc
PPTQ/ewFIBFlcveyq/ZapQ4qQ0idVrG3nHBJnR6jccNmVk6hX9wbHfMM8dUXzh649sGJM/w0BqZc
QN/noOcWq3lHwj87zWi/mHDMCrxbM3q8Sa1QPkzzHk9eytemJwlQTuOWFOsLpp41EMBh1WXata87
jHItI7uIu08VVTXJv4Kba/RRmOavogFglpjRP10G/8bJ2cNQW6aZfKPhmeNH03Bv6oeNXvpUQfXY
6ipIMkMvvvAW3Z0aGXucFjn26FlEpj+3qBlq3B1GUbyDvCVWO+6DJ8QiaelOcJmzAOkwSftCdrKH
/qOrSlCZmJcIia3rTlExQbE93MVVlGlALDhILO3ce5ZoaoARkotm4wP1pnqaNxxEwccVRyShkbGj
wLBRE4Adu/hqOfE6wJDLNvTSNNk5kwk/oelVdQo/ZoHvyu2pJPqiiwczlXeu4Ex2ORoxmHqCwVyV
zGwrin6vYY6eAWr58KP2LxdUy7WMG2X/zsGM1cd4S5zq4BKk7kKSTbWTfWoNs+nMbQDm5SvVcxEQ
jTo0fvFhUnIck1cBuVKtU4eTvlfBwO1E/+ZjJMXkNdz4Yq9m1iJlx8axTtp2jXJ2pEr4T6/VI9fj
vyTMd1AU92GobERSZ2vTqTqTUf2iNRBJqg4GXsAOuzal+6nb6b2hcpG4uzg00vnnIFHwTHXwwTpL
aRhv7Dy7R7qBPxQlxBvafWRyt9b5CU5usecduzmhB4OJG1djlht/SL0ZDW/lTGDpHFivhRV8uxV1
p7GdaHOXuRG1EHuSRO+Vaf9x11XYmJCHGCHOjcDbWh7kc9IRW4wb2r84Gmz6M2p6lybSCUHQP1rP
/Nbs4Mav8DGWvCpWXz4omp7DPsUfbImvoio2vAgPoyJ34wJPoD3y2f6YUIFA9+7MHSJ9CQcC0Khs
fxkVTDeiL2sa/uJlmODaYYXO5kqLmo07yveq7rjuYUAeW5Q0P8VSa8Kx5eup9mgvB+42a8W/Ze51
/B/Kov/TfAIJZsDBkQ31KAxi4OFTwbY1a9G0mCuJ/rIxd3gJIqvSlp4fvY+69s8jpoqPHKaQLrNt
ohkoCyr/8MizsvQ9f/ka0W4L76wajOyKgWKEkMTqHJuadXRLTtyRHFb8q6Zlz+mScRhfmOdqMyeO
nlh+F+MuI7F5AAwT2dY2F5IbOsukliwSZZZMcuRFmkwrlevtKIxPl0ZGm4JdC6KWxKV9F/CYZ+8G
UeykOclt3WB0HrXUWht1vy1UIPcEh8948qjKYE3EiSP+iqz46dtnCwYHrd5nGwoT1I4co5xbj3+u
Fdz1oGdm2GntUQuqbZNT9mkWgOyiNSGgK9fLYDtkHEhAwo/XMOZ6TIbf5O7tWIwe6mETqLRZKaF/
hAr1daKXO6MC9UBsa9uQp0A+YZhojhjwfHpa+E+lvEXgz0aJukdjlYOyX5q8llOxAm/71eDwegu8
mC4cG6dIbANUJCw1uPlZiyWuzBJtri/ptDDVPgSzkmXmj2vxmS1QOECU3xDe7l7LiwQx1p9RXXPt
HAS+1MDZ3frH3BrOmTlybxz2jeWctN7YTpbzKpiqI8GHEV1zrKpyEt8o75RsUXI1Zwhecy5vVnkP
v8jrxj/pJu+KIw3GNeu91pNXu39W2YdYXXLoDVQTpztdI4XY+NmdvnImYKqYyBfE9D7JWFxt3+eZ
Oa99oV6cMHilp/iBDLVvbX/ayryG5tWv86K6VMo3tshyOiA+jIdNF+YEVJJgZU6luQCaYi7dvn24
U3DjkGrPdUHqHRN9tAY4cRQubR5ameJQjLlVV0xQ5kSqMJdMiIaiEh9N4L21Kn4XEaehoWtfDMqf
ySu3xzIEOoWLBnjACBQ1aUbYpth8Le7uNPZCBwzwCPFg15bbfISe/IxV8pdZ4480rGOJFaQP+r2b
ZfXBkPGvFaVrJyA1YAjtZvcR96zxVUvHbqHp/luvUYcA3JgdkTwwpgjrELX+VnOrXWkUCF2edy/o
KwxjYIAi5QfAvLGo4kcjeJVqq/oUdXvtgZsHGNRlZsw7LWL6NfRY9DXmflbDAzF+QMGsMqmloHVF
tSFQjiOKxX5b0V3HjowXTFojDubCR0IByuS3xyDpETtKyKbMthnR6Ftis9+t8t3ZmJbk+Dtm1eXo
IVogYXBS4Po/NS6WmR7E8uDfJy6ChQ//EdgZ6KL4yYfIDZDoRvfLAABEfCrf8iz+cm1tI8mY4Fb1
DhBz6HzSd7iQeGaDgd2jEcdQmescKGvLV4FLBhhv6EzbCARsLRu2l+5iTu4le1I58nj6VO20GyLW
v8q7RJzCRTTKBXO0bxWU32Mvz0TIX/1UzbtBO8ihemla955m0arKx4vGGlBUwSNr81PdwKBp7AXR
bx/6KHgnCIXZUylPXe+l9ced13l0j3mYeeE2GRjugpGzpRzqjRGpc+uqR9rYHzGScV+A/CkT88vN
zaPK84VFqWOY1vcYU0AYmpeBRBYyzpWh55mQPLdhfc/x/spbd0xxnob+dBBp9zJ46iI75zfG7eAn
5T7RuY/6VPGlenO1bQfqZXAZNCwU/GbRTjOdIANMMEd9EUGBtpCTVQnHR9xkG3Q/6mJboqdQ0/uI
LhtF4kNlYj0gqx8GmT+SNPsxzOQYhR0NNTlBVoA+mEQuAS4tot5I1iWEdsKkp9QAOc5NoJ2XjrES
XrnNgviKrddfkYUjVDjF50j6HKf1vzZ3152bH5Nk2jmWuRUAXZZ2AE+I3GC01N0xWYI0OkJdW6iB
INMYebhQIOvMRUxmGgJ8dwgF+wZmIfvm0n9+yStVHvIijbfPQgVdL2+mo/tnYRe7PO7WEzOgNdAU
DEow0WdDKX+LpvsaNCwFdJXeyrIEG5Y0Po4+TS0cUYulUbZXXHlgm3XvxR87uQ1r98xLQoZNfD+D
I3Sw0z8zXvT/ODqP5caVLIh+ESIKHtiSBD1FylESNwjpqQXvUTD19XMw2+luzRMJVF2TeVJG99wl
s6K0PjM9vWBLvaJ8x23dfoBKCUihu3XOcDcsdhGGeo2mql6GbAvyDPSJnhg81JPAzordwLHcE3e9
dyhNbheD/+1ohNrFK4FYC24SzKf0mOUc1Ch6NFIC901TF0EIsHhlZ+55iPpXkDkwFfQvbWktmrJ6
jEy2GeysyQA+NpMDlmnBo2AbwdMG9aeDbee44YfKvJTJHXJ7z7qHsY/Ol1JhGRxxBZ0wIL2qHjzV
IGlLTFo4kQAeL2bgnsZLEdoyiBZQBquUg9XxjlWEwT3R5hS7OO2uVEHRPo18inzs07Fj3jO2ZzQo
QBRaZtqSMMft0Nj/rGK8czv9F0fi0uQQveoiZ9KuqofJWmw12d0ToqoeizgstSji3Rmh1zSO4wRu
o+9gtOZMHaGcxNZLlOg2s6Dk22eYqFf1tIPA3wdKl6AWtIoeT2uQ2PKs2kVlveBaRxuYhv7OFkh8
EtQxClPZwrH2V6bC1SwJiEToMpx7Zfwwkwu8Svz6/PFRTOzt7bS6sjR/qZPxADThY7TSQ+f1v6OV
vWdpfw4b9zCgqFWD/E5n5EZeVYIxRgm6jkh8D2oyGzH/HjSz2w8c0RiC0LwXSXhC9XnXteZTSjZB
oFISLAa4MCyUHisGRc/10O+awcQR6U3Rhgi+AvJPctMjHmWrMREvIw4Hq3EwRyR/eeO8OIbbc7Uy
GPcj9v1aXf2nEe1XCYTGLbsBZAnglKcRadsgPNQeRODsmtLdEHVwnjoMZZmODh/PBse1wyTLfOJ6
fnVGfCyM0xjOSvEfjT+CC2D9G98ZEH5xk2l47deZ0/wlHT0rpCaXuwsZMRY7G7kww5ulQU/06mK6
KWzIMbUAVww/UVNePbhuY56/EDgIXHI2QRi0IH4bwzr4c7eBqbDW0vHAPOd1TsSvYZkHyVUC3/0B
2WdvSu2aFeOWvMoLg9iDjsXUdaFEz0P1M4YeTgTbgGcNIihSIMS6trtYenxJ5vwlXvIebEc7Lwr3
CLySpwjUMdTJ5DWipd2PeD/E5F+thO1flV5M5FMNarwpmgOn4iAx4viBMu5ge8WTO7QjMVjDvSms
V/JzkByxUGAGxkf1ImmbW5Wdw7JbhNhy0U9V74yqwGzmzY2q9pZoIZgbrG8zITUG9FeCVgDWpsZB
MeuzHPGc0T0Noe9uEoIFwsh7Jgqw2oeFc4/ymV+ArIwihMRfbAr1ljKkRxWAoYcyPBsOGnIqQPH4
TpA5BOMYUXxaeI9SgTystEknt0jB1hkeUic4iNUTtEkFPXUi+2ASBPyE2ZPb9PcuLD9SAMylEE9d
6mPVqy8iEeC+zNuYVUDMGAM52fiTu9kH87VrWvjP0wSwjdnRhN8UbiT/t5fBbToCzcR8SSzFRbn0
rL5/BLQZGOzw4XlMQWaax6Sqce2W056Gn51hbX/jmH0B6Y7etqbjTgHuDtWXYfIMppIvvGQ86NoN
QjYumRFdEXGtHTv7crzrcf/eNGprzumnoay9EOWWdms/4Nyp7ZrcMWfaWLrFvQy9NQWKGvl0ES3o
2jl3LzMY6iGfxIpsOKrogWBQW2PXMUfxWzPUb1AiVunEiVax9wbPTjkKlXciEgf12Dnp2TTpvSTt
ncJqzdL+055qJAQovUOe8hhQtB9i5hvneATzifNp6gl0ikkOg7de72ybNAJQRbYvuPjLXW5AvA+5
VmdLBqmr/sk8e2ssCKxUDu9jMgeYZf+xi0KBLNhF5uYPdJwO4UP8n+blf21BjF80TSymLIEo1Enp
sftFc4TjzmgZvnRuSPEqHyr1n0kOIc9AwBRK3OZAisCbawpCTY1lJYlIwbjNsOhCkDDQeOeTG1X/
dY7iZG60cduwmDI1+2NSiYK76e6ctiGXgXbwiSXD1Ymx5oDG1A4E+kDJgteEt5JB5qRTHkR9++L0
IUjbCIDvrDcYePsv5Gq3ukeW6aJzWYWV+HFbtFahbf2rNZ/c+jz8nYraD5KOLbFO/NwuZJqNhL/m
a3Hea2B79HTeQabqa1YIHod6343dVgcX3NotE/P6lFj5R1bnL+ie7gKYIFPmjTnl/T4bBAR9zlVB
gr0DqiJLEnuTDvHe0dxfbwT0oHvDrls0KJPMPlq0MjyeKHUzH8NOptMQt2KDEOvm46cgJ3TDLXF0
6gHn/3TK0Br05bTx45HZCAASwGvMPI6GWmqc5jzPCLCA1O4yJz7lvfPJ1J15P8/yRmv1f6kY/kGb
DNe6CfFNucYRbRY7Asf/p5bICjnYT05NqZR7ANgja8pWQyLJSmIAuWV2jFjBEnkQqegn1PP/jMXn
YEf2d4r7BWW/qTaujtfJmtxLamj7IXO/WLhySHkUkPO+Q3E8sGvGiyEvGlimIBtZVpbNcrd+VgwC
zoZs3uM8/ZosXIlNfnOzjmFJB1E/ZUh/pFbe2VH2ZuPgq8b6qyhsFKLd6zwUJ5OFw1zK90jGy8zh
5CfxPvXTrT9bW27pIBLVJexulDNUniTZQAVd6y7eHDtXkOES43VKrWMLr9d0iETAB4s5zidKivQg
OC0rPiFeaTwgmSQO1nV34WRd+AOMWOFBA/nr5gwChplOj3znYstuN11ZDvgnMbqvxCLtHC28p774
bhRy35FF2WgzuPUKhj+DTvs8hO8oB95Z/NzaUVtN9fBBW0vgTqbatZEbSeAvp410P1yju/UTKchF
UuIvag+mdEocMNoxWkZnvYanwWJlazq1sWc8LwOrQhOv5xRSJDFz7WsgDVU87afEQWfbEWrq+2ID
jOhhFwN9ZxO9lCkfYOXNaLnyXQb9HXE1evv2VsXDu66Ml0HYN6Iz5CosFUkVCpUe2LS1wOSPMwE2
szC/AewRjzYjSDTj3rhAhvurQoPZ35QVFwao9yYESg05loEvI2PaYaQ7TqpuYd9QmKXJ3hzKh68A
BsZzDAsqysa1cCeDWolIN9CTl07BvhpiY58kQGbH+J82dw+wkYib7INjupDl4UNwGj1iKX48q9jU
OTc9eeSQzjk3mC3gTAdg3nMYlnmBHGhind3ilepDFroq9OJgyjLvDxYp6nGlxzbp36j9x0gPIrsE
59TjhMLIOySrumt81KqzduqQzSVYuC02iF2nUzRCVkyeo6LO/hCxsNXHzqI+HIYMiGYK9ciTIqS5
sguqVUpS8kRG8Z8TW9FFQgNadYBQaiyJWrvXZyY/eEIzzDW5FeQawYblUPXn3BHAjbolrLTPr047
GVuB+ITRSGe/eNnIl7mQl4kn0w+uaX92FrptnKrZYRCp9q0BHN5BH2QoFTHQqe3BvNop4fb0Y04Q
JeMvRDD9E2fnP1LFsZiJiEzoOE5fZgsfPSZxdaHnZ0ZlDxqsLK7N1ib/avYytIsF61Usx7iFaAzM
lR0a2a0VbcZFU/EAZlLbE7fB7RyaTsN0wpHB6Pf+TVXMajOt/RllLJ4yTKLqZOk2XHOe9jXjl/bS
d8ww1h6RWe26mVwfvV2eYEFKa+uIs49EBxKtjZOF1HDjapT2PJw+NAVPN/bz4P7ZCLMHu3mhM8T3
olmS1Wr4ZAIpxJ0miy0jWMJJI3vwvlAl3xDtik0Gumpt2M56icqlqobbmePL1nz/JymhLLYzcgPk
gCUfUzOs6gbBkaXzB65hmngTFhGqyRPj+8W319lHiBw4OtIh3PqUR+DZ1sqS5zLU4fha7pfppZ+J
TI91HL5lmnjAWguQ0WxyqX+zyKEqG70nJ/f/Q2t1c5BpIc5LzmSSPinXefFSvL1zuANUdeaCFhu3
YRom9OR9Lppb2UXvjUHoD65VHYaO6uAyUOYnWnSfSUZeV4keB5pln7RcEA0vcjZ97tXKEd1pHF2h
Tqs/YrgdCviOYmyvUFyvGQ0eZBmRIf233CAVxU9mkPIL4uOShzarIWImt1Vd79D6oPRGg1eYz8Lm
BG1y0GjDVA5rjUyRCzbSEg8jEeB+xb7AbkLzAvttz3+Muc8g9gOmPvSmnyDp9SmAJDycZF3mNMA5
YjJmC1QuwntnrMM8mUwoAD6gmdpAs2OCQYhAOfmVOT/Phq5vQ6O6prl1ZMD/0OJJO/c6awIjtcgj
zmr9OXJtUjDDyf+Qsn6BMI7qXS0c7pZfiUeeKQtVFIQcwh07QSJFW31OVnnJbXvGFVRBmJV3d9Jv
Ot4Gw2/0p6Kcb+Q8XkdCc4pUO3GLY2E32Xqk7iNU7oNt/KZr0dlaZR34IYFumkvTnnZH2RoPMxcP
yI7ovNyeREZUSFMbM92vqXo7QYJmHqPfNeYP1SwbsVJdrJEUK5uB4oZOk5rS2BoTWsq2xPHdTYD2
+LdPrlb8LAkTSVIWW78zn52y+Aw1Bp15Rv6Eky8zKTO+dQq1VsnZTcGAZWHUb1Y3/JKdiAndZE5I
Rm047Fi/sPAk0zPqQo5UV18hbjmE+fAmUC8vXsvc8RG9Z2hhNf08VW91M4NCQl/d03w6gDK75tgp
CydpcgaGuxOJ+quH+ZQoubfa5sC+5FBa8Qv5pn+tJHKRmL3c6jZ5Qeoq1sW5/q9OiwCNCOaRkBYx
2hUoagmEg9SrmvRS+14wkajWUzHkA3bNCGJAQfRRTd4zPUwwLm60Dpq8JI6F2oIdopWcMyRJR9EY
v31L5Y/ojliWTK8UBSopLapzC+bnkp7H2nRRo+2y3qUDHIdXbUACGkeXmC32qso4cFUc8yBmGe7Y
FIJIN78hXjxXZF2SyU3bgGdordktSbELhNTtH4Ve2STc4/+xAccjVSYgIAX/0yXpTtkjmZBli3M5
HwEo1ssGJ/MBYsoc68diE6b+8DZ6RHRDTDW9a8wspwHxPxF3sUXqtozddvRO2D3tj2FBt4ZiYFk/
2rsSrDOKmvlVH8UdHe++V7jqHYfcHxujTh/EEBTkHJOKamMdxgBVLZgNnzduIAioxx1qnMA2PzOi
f7gOKRfeSE/ALKOymSLi/0INCVAGl30ycXAKX0BCg0aqTdmbjiCAUYR/MUfy0Jjh82tc+9L/sTrv
SsX9zSzFCHonQ8lf2b9+B2IFYsqXXQGYQXYfk+xJemSpo5dsuuvIx1GyYhfxsLMN+a03XN65dtMB
nwSJH/1nDnieYgYBwnrJm5wle4+iXWKtxctUc992lDCuOsYLpnT2nlsJcly4GEAaHDNFvUNsu0U4
5gcMgdu7mUQPVjtEEQ7K3ResRHO/uBGNVG2rVA96Iwr6BFIkcJPPtOOVRJH9S6AA7mA5N4Hl0rZO
ff2NA2Mb1T3MVp2lne9l27qaH26dvUAv34YeUBAKEL2leMUl9dpW7sCZ2m3Y35w0d8btNGBKVc5T
onc7guRPuM2f6nl40Qv4o7gSp4Q7tgQHPBSXsdOOxDJ81+B5CDl7j4h81FtyRxiYpV5/ZQkNqCUi
PKeiWu8cB1FuCyAvjxykVuKjg2kzh9YH1qFibU3WodeKa1w4YDeWdCGXX2aTdNNjZngHZyXUg7yw
OvY8mJ8dcNmUhzBtcxgaJ4aPYCJs4Bs5foMVGtoPmVLIM87fhbP7yO34RZsY8bbqToEYHtsYM2gI
RxMEVFoGdk08tKm7Hwmss22kkUGgpH0ptSW/h8+lKPT6IBLMwDb8I9JZE0wJ9fzwgTqsmZgGXG6g
pv2ECKT0BskGd8nkvXihvOpF+uYhbuFRgcRQy3MaJd8QBpNLV1lEbPdzhu1ff5koo2Xi46yOGESk
/xcRL5tRPpTwadDtb1tfOFYjj7FlaK9aWZDIk5PpB7hvk2i83cJKvlMxhcQnIIhE/fJVZBw/Qp+G
Q6jy3whzKQd1Xez6lvcnLNIYETwupR55JGtl3gTl10eE4XfK8G7bjO1GZ+Xlls6+s4bXxTM1duaZ
y5rSkyxJj1g0JbmUEAyi1O6qJR50wLoL4IX1pSTxTEcrE4L8ebIr4lozx0NH62EIGQ0bL4XfF+um
76kWXJsM3Ik0C5aid8vJ4CW2cbkhvU4yA/cE52Dqr4uR+RqfXbtyOh/nVVn+zAkMj8iaH3leX1Ch
9kShkDCR67csn5a9a2QzwkRa1/1GinbJdl/kwEMeNhn/Ka3NY5HW69AJD8rgS7X9+DNh+Qa1RW1z
CxlozDNFuhCkQIxa5MXTAsJzsdjP3EoRvSCrfJul9eZPLvChSnsbqRLbGMHGACiDRRH0Z6To61GV
5wFS29otk3nrRxYhToJ7w2DzNs5MQGlz4BhMMC3ZYujt/KhN85pL5uW2IPkOlSg5ExOzED+cLTgW
cPdngAtF5MNEBKAhrDbQ5bJ9rhVW8fG7yPUP4lD24AlPCXCVJObn+jD0fDQGimAth7q60D08kRaK
NCQsoef9q11horeHz2eMpbVllz6gSSZhyI7qZkeQ8cNHOrAWM6iBnlDJtRGHNdqkcBvaZGXpUHcw
EBkHwXXMePfTN5G8Lxthf6+HiYkB0nc2MAH6dw0X8ouMrVcLcaFFC4jscgq3HaxrlKCo1OQ0nzxb
s7YhH/m2suW9I7EL3Sey/1RqWTCX/hhIilLY11tyj3/4uSFLOiM5evOScqDEu2+6gEYXxYkWz3Qi
5P8okjPWHjG1iMqQ8Fisu2BF8RTpg4ViZlZ8qLCkLUv+xQJlbcZvjQKB5qnAXQRKFQOdZJQ93/Bs
bUWTvTvSfvYaQAmG+awaVFOYQRk221SPw3jp/Wbai9T7jXtW6mU8//DCvaSoQAVjrZe0KI3/eDaH
QEvR4idT/5mo/FVDQlIl0dXswrPoFCewqW0T1LD7sSySS18gpIo75GrzAjMJQ/yUbD/I6mKrtwZ4
SFpbzWTcH89KeDHbFKW20ss+O6d9SepyCCTucXahzSPjI1qZ+IbYvGSvnV6+F0Z09WS2H2PrD1Xe
e6H8e9Tq76If9pFBuz3Fg7vpEutTLQ5IMJW3jNEmO2Ir0MQQB1kmeEcn/95a4znlFN162A15DNhG
JqPFWgcGiCaZXw852E8yfbYt3lvJJm2AyDC2cwGeKwsqveet6sDaKO17zNufxBdkpJjMW7q2P7iu
c4js8Dpl1t6AK2ZqXK6e+SN87A+gXWwX0NmQFfN6VmRBqSwoTfMOH+COrM7g6wK708ABrntxjfLq
JLGnlZaG6LZ4Tob40xsh9PHPd35UPkQUHiTD9XASSJcIzhkawUKAsY7f/Y5+ch0s4NGRZn/KegJ2
wgXnjncroz4P2/AUlyXus3jYsgpo0ErMFEixfDckZgNe4kfjq6C3WGh0FLDK696ZjV3YK5/7OncD
AXgXXS9Fi+buOx3eKYDNe0nbvMuZ0GPgwAam9k5N8phNdFcWD3R+mOpa92KhSJI2CpVlacDEkyvh
/+vtbPoxo7p8QkhvbhJE/AjFdujgwcKxqzlgf9srurNVL833Dqpgm7vwLAietLt+yZJsUKAVZr8F
nNO++iYD6DbWd3FvfZi4BQnow27oAPqhfA2vUU8MQoZGiU43WVtm9FX6YXsEN2NvJa8FRONPwlWQ
C7jZLs3wdWnVG/vRvSTAHm1yEx1QnB5JIQD2EL8k2eIHAbexGpkvIV85sff4wkK8R5Oyc5webxH8
Nrqle1xYh5FYuA2hugWUK2/ehkn+m4QKOgurEA+a/XaA/LuT4fzGHgY1eJRvCwE+IalYcPJO5li3
Gyr4wNFEtghK3kFDs+zuWmPrN8l91JNzOFfoTxL/LidJcFFWz9u0GoKy0358LKirip7MV+aHPbb4
BOsPvZFXDQO/P7NQ6p0iMLmFwwkUd6dhxor0Y4/ds1HIzZwIRjr5R7QzuU+eAVdmdMFAQZifUXxq
Sbc17PgbHf2RZIUgk3xXsr5E2cTuYYpO/Zz+SLMgiM/blrwWpVZuizDmPhJ/o+89TH9sVq3t3ikm
owD9hb0aMPo/Z5rJtdFwTtlF91rj6IXIx+CKemlofwo1H/2UFDErW6YoR1Kxd7Lpv7rUDXTodB7P
po70sCoYiM72Fx4D0iq98aQIeBEI0PWJxr2ocLyXEOHjbYkpoXdaPLelQa8xqHWZlCev8i+4I6b1
UMVkfdnhyvG6s15NeM2sC/pyvB9Ewa8oDc8Ec97M0bsB4hUY1iLcFnB1gl5RflWZ9QlQlYE09Iau
Lf5NTvvVQbyG0iafkUMqjCHWU2rWb0Nan6TMt1EvjkalvTaQlVNPnOvG+yt8/oVXGXjBkh/okUxs
Cg4LEb7Jgt7dI0MYvpDyzGMc4mjAveXiRoJ20LwmrNAYIrGi9SwitxrnHusk09g+Hmugmotg17jF
rvzNUtNdu9awJz/lzfALsMHuzLQItHLiLWF1QrVfhV9161wO1qYXcb+Lpf4qmBVvrDl+dmTvMcvV
jz4GpqLmMB2Tii0m4zTgMR3O0+ZD1jAzG42VQpjmz6jVdjXz8HVoiL3eeN8W88fVMFpfnY7eJcHG
qC++Es2EYGPccsUctcdDiQwKkZh5TDlyA8yPbKn0kmgVnY1hZtjvrYMJJESyoEcaPXeFNCexMdU1
AMrHUb8MGjCG3PdbeKT9e9XbdpCHTfqrOaTJ87eQZoZ7OTg/Nru/XVORZNnj+donUd3ufM34cJzo
bxyzdMkZvlZuin9e+W/8jIEre+E0xPr7lPCMF9EJ6mNEHHNjIpStiYvsIXL1Hpp23/HLtWjEvHES
F4ZnNFzHOMeb1gZilM5ZTcAqDA9oLMAEMFsuwT69kQX2Imlx03ybSO0wTdoSESgu3GCQ3ud+3nNI
7VnH073m8RNPEO7R1q1WBtNYeODVPc5ypuDzeHGrUAbtvOS2cqgRDeD9WkVzHyybGUrms0So5Hfk
MPqow/qqmXJ+riKgkxOOzOPArv4jH/PkvwwkHcog+90rUCnPNZd0O+hP8dTtG7BZa1NM7oYdL9V1
Hn7lHblRk1yuuChynjWmPCunSQCI9wXOJjWfhtg/2BKFBV/H0dTqfzCfIWpB/VvzuX2FCFzsrHoi
wfLRJXG1K0zwlyhBBV1ZfO7cjGVhTHGqA5olD7HTA1UWd2fJgrMKDDDohfTE5C7XzK969sBRdO6v
LVHKA4D3bmYxcUk7iEXdyP7gGnG3o0ICPtXuJfbQc5dj9B2LBB6tgCQ/jM6v2wE8BwhpcX+QmOMn
Rr1XHvVb0trsExxtvORZzNipThGLqUOnbMbmNbyqgr6ut8d9YTPBi9OH0uSvJtJLnstPkdQcwMlZ
Df0TvrCz9JDf5nb/iqAfgv3oPE1Jtvc9SNgLaUYCoHVzmHj4BleSK3ltFO1VYmav0RFRwFd1oC9p
zUJWFHFDe47t8JiRNt6Tx0YjT6CNEb93Wr4zNfNq1ePJ66EyDlmdBDqi1zU9wsYvdZhiJmnKddUT
UVSWB18hnfOTYpW69rOLoJ/7yDPWnm6f0NuHr5Y7fhFpkQFCLVhYC+bJyLtXFR2uFlOH5IAnMd4k
G1saO80o3gx8O5s27sGTwCCCMs56ZCrIQVWGfKCb1Y86Und4hfpdyeHV6RnrFGXfULyhcRw6rDJZ
2xxDPXqZyjFemXU/3VXcf2pjP0OdwJ/iNbgxE9MXO42zLK/4kXEOPaC+IGGGEsYWeIAtYTquMBhr
uMmj9AUy7CT7I+jpXAyxyy84uGddhEi1U14tvzU9njSqCqdwnee5HFx2m+C3jrPvIluklorJUcKy
CzoZ0oubq4uSbFZJ0IXCHpmhi82bc7R24YUV4VK+NjxD8I7kNqpIRokUsSKsGjeolw51B24E4Pin
7rY2BmLzPbN90v/i4keM/U+seSeW+R+WYd0tzI3reighHQj+ruk4Fxd/EoON9uBXcqsqxEnMsg3c
KiHxjGFOOo+ZtoxxzH8OxnrSQ6Zr1/F2+1JNsM4iKKCDdijCibJtTtzVVDHAn6xom2hQOUoN2zvf
KKK58aji+kvAvVRF++eK8CfqFoGV/1xVBZvuytzXTv3GKBsftkdQDaCldFV6xjvSi9PUl19MWuBh
IAuLXeNi9NNpTPwjIOQzU7piXeLyhhDMyWb0y9NTPbK84NHHnbCKuvyHUn5bkkK2DiljB81j2F8L
LIoRoDgxgrnuqra6TD5bm6glEIXLca2Wwb1RZR5bCidwCueH54ogZLOwv/hahkuqwviftFV/nCeQ
e3mD9q4LcWbZuacQzQ7AvEGKfvIuwV/lymQEBeeCRTi6F36S2bLtVmX4TRtxGJYs8LjOnwtWbUXe
fpSWshlpYKdq3PR1nH1eI8SVubLex2xekzlyN1CRB2FqvPBq3MMmP49hfnEH6krVm294oT56k/iS
hJF9XBI/hP8Qy2vS/DNBgAHZvlUVbntpd2y2VMTAAk8CKem4sDvtqak87NrDzuqAsQlkMxIfZDB7
3WOS9bFl70TZ49Qbx1fOET4bUkksLkxi0EFhJEqpYBydQe7orqwx0p4S1epB6oCGZfLiIF3PmOgN
5ngoLJLRCWXvn3zPLLeNC3AltF3aM8lazpAJc3QG/0hjyA5B+v07xYxusOw/D3b4UbMFIFfjlFWY
V2M4F9zFO1wzLG5wXMOgLJc9TbgwDvQZxbGp9y9Nn4XrauFv9hVB1/jW0k3dU+Y0ZbobiQnkRo+j
J7ja5MnnbXaYWkZmid/qZw3T4abKy283rr8NCDD2nOxFgUjB1eZjA1d2jiU7TzhM/QSU2Wvta+O4
KPSc5oejnUFZuEjofPhyVZod9Kn7nev5oIgvD/wYQ6JWqifJqoqQSCA4c5X+ayf8pIV2SzJ20GjP
30bofrwHmkH0LCEeUYk+a1RNYIro07BIsYxM51/LTubstkVxCp2GLE07eRQGLJyo/Y4TD5Wxi0RI
VAlvc9bepoVEPOpnlfZXlkCfmshZTS7VYW6w+Ab9vot17ctG6BUWkFlhuJa4t1AamdqTJD6JQ6Oj
2ZxCxgmm2scSc6qj6MuhT32AiNPQWFaXsSZXRrOzP7c37iXiI67FqNmZ5C1Xhn/3W3Q1yejTl6RX
MfuIg8Fp6EtTPLQWQgLIKGUXTI262HF9NBXsSlsHcCA4vMEHo2Z1EbaHD3JmmC9F88Nzm2+Egadi
zMHWEjHcRM5XkpVv/tjTnZH9STDqaZiwU8bVU4g9eB0V5QSke5kWtvKuDaQssTzqbO1sjlhoSvkc
WV50coQcSWKR+ZmUnqvtihdYCNjAM4ZZjQLAPKTajbIOhdbyS0c8EgHb/51JmbDz2HNNqfgljLHi
GETxEdluDh/aPrRRxLxoRo8PcWOF0O84hBadiPmDvVOwsm2QGKKvndL22mLJwVHyHElx7NFZUs5f
C81+mzwHZGmq+ZT88muW+Td8DxAPxnHM8i9ajHHtIuDbIMVhdYgXskYb2uSUpa76qUIE/aM+HlQn
4K+w13ViwUTTZWkS7e1w2uulx3hIfKQxm1WoqydZevGZFfEIaQiQURH6L53f/D/a92Tl/oH2rVoX
cLPwwJ0nQXjErHY4yHaGOzOPlenf1HXYykdSNwytQmw/EsRHWRDBacBrA2GNeJeKmAq38detYSZ3
K/KyHT4/scP9wGRocYN35tDu8gpNbMjUNYrrradXvMt4aTeqb/yTIrvqUjT93xRqX7wA76GUaIMw
WysKimtpgwN0u/4DMTMwmZ4Of8jM/5hnUNpImhMO0ScvksfRUoQ0u1uD6m0djvO3PWR/SAU2MqpI
eG/GlT1rSYCeztjTVS5iaLGVybxIEXHZENVCv8fyrKZpWFeeViJ8tTkozR7J94BrptYRlzoFq6UE
/mebv/gSYpOhnuFy1KT8wuYVDmMuzcicgyDSOaZ3CxLDe9OUgxy0j0DouSbaoWRe8dkeI6fdxyAq
otD9DePqUUA4xz1DgEjjSixB4acxIh22qSAbhngbRkO7gW6gyaxNs/gTlj1YnlTnSmHkkXjGPB0p
1kQEJEvm7qT1xPQlLVikQn36jtj1GieuXFKYSh2KqHE3PX1DAC6Q/8LnVUbMCwuTqAovydKViO1n
yOV3MFq/bkkYMNcGb6P8y8nd2AK5Yf6O97dvHfZGw6YIwZMMjn3xfFa/EpaaIiMZRd8U9DHIHneU
YmNUyefkWdqhMi19BQTyLUFWm0j9T3OHLyOv/8sSUP2hmh+tp+0bK/rlvXJ2qcSjHXXTPxfWRVAM
dflim8UxSr31WAPR7PKKm5dEL1XyF8UMzUuVhJkrIjVV2gxrg7gptAwEExLuTfqXbg5bmywuhB5Y
r2u1mDKwJZbIbTbTNBNdAgWObMs617dzngOyt+i6CgMAkQTMiVSpfZ+j0VgRisp4C2mvlaaI7Oxb
lfQnj4yeY+IBOyg6VDGm5hFN1rx4sKjXdpWANh5Bh1mWFVBLMLGdx/tY8uUXRYfte8ZfpABhK8NK
d7oBur4zR/O7lqA0xu51qrVdOxHpx7YfJaQt2N0ZzhOrzGtItRy1VSB8ZLClj1rcjLHImYxS6g8M
If+3ov2GNqYKUGGrko5638b5pc9wBbVUzXxxrSt2dYvUr7RcdU7hsCJl6y2A0ChX/Fkx+bC+powl
JLpg1XofrO+v4+QlTFy14cLnGUDDeTGa5KMdjGUNGT30RBwGHXjd/zg6ryY5cTCK/iKqyIjXzmG6
J8cXyp4Zk5OQEPDr9/Q+bnntsbtB+sK95zoBM2Yc6Gvi18xKTCyb5C18ri26axmO10HTjEQ27EAx
szX0xUDNl7uXgoJkM2WEsEZBsvcp76q0Y5Et3H5Hofqb5XztMraTzf/uRC1zAuzx6AVV/7dy8uep
LX9HlJfreJhgDRR/K1Ggt6kyTU7U+DMXmqY0TN7mBh0QHurHKif10hrDL/JvP4NYTJsM6uMOMdO5
DuBTGV5Kj9H/1vVY8RSYUGqWjWMojiZlf0RUy6lHuzGJmbU60YrQ3FHeqfI0lPXfbIkQJRH0YElz
GovlO1+8L8q5aOujTV1DDeVhJz5o3xX9Xz9yol1OkMQ6UPqj1nRcgQ/aioX73m7RM7vU0+OENtW2
SrMV2E8ho7sEc0xvs6bdrarGf27VxO45/iDM72IHFFOeHb6UffepG5xKomQ+ZDxTbEa3Kp+GFq5V
OI10WwWr5Sx6lAVqkYhMtZVV9sh3lhBRkmbFG6h7ryc4pAZ6iF7xItPwmKhkDxdxPlYKhVELfZIC
7amfzIuoFfZg0orIW3hgdnS2MYp0RXenOXOTIj7agIDTPETHkKqXFP+M0gDsZOw/DN0MG6mFrenY
E0Cf6a2bMfVoN9pom6ySYKmuo1uYVRh5j/HsMVrsYFGxZpi3dhW8eOg//QAmltIQ1PxU/x17Xv82
f4CXgXacXHqM159l989p5HGu1WM5x8ewdO57MCuMBIzaRiLkX2xvxgaXwOKdPGbkwRh/lhbxoRmD
Ky39S0YYXjtPz6yXmcwBVPKDosZeFd0vFqsN0n/fFppE1rx8xl10hnl1IdWquJ1xy6a0s09eH//Y
GFrG1tVvXHKEe03QcWhtOFkbgWRhId22Dfdp4e7tsN+XvYI5OldAWLp5bevwSYaT2LFUeHNQim2M
MOBCi2mryeGzOqQH8KvPOq9fe9u/CB95KScWyF6UUNXkHe321qoyie2ozsP6ttENCX4pIER6UXIh
4hqvB4lWDjKDPqjfuhQGGv7IDcmfa/ISzcY3SJRb651Exws+RMjdeNRIkg3ILhgkOv3GnMknCtbF
Eh7iur/E2vtBcF7srcXbVTxlmzmMI+S38cycmuQsy/h3zGBegmogH7DznvOuKLeEl8eA4Gl6Gzel
vghJGFgtk2xhCHZO8qU5me6wfN111Y3045r6hTuKUQMH+7rw8aok3dg+pC4PjFMCiWbtE2E81cue
17D56UQEmtvr/EuqJ5CxhAZ/K9/pvmlT3XOjg+JTeYLnz60b7n5cMNWpHMfoMo0tYJkCatI2m7IB
DsbsNazLI3lJsTk9UDRUH30UoNXnsKpRQbvR2k97vfc1Ko8O9AuRW7etHc0LfCNBImEnOIWtNWM6
e82piSFC2k+tEBw1LppG8dZn+E94HZFCmg+lfKwSBtV+3P1RQFjkDGZTZN39TAARMxye6kLAnoB0
fattXMWcVuFZRt79CA/+IJzpX0L6XOE0z4OekPDRxfEButJwbCOSwrQSsYVyMQuy5rUuVjHOfNsd
a5WI9xIjXb72GLKu+N92ITDQOLLvEccAkLXVk2S5Rp24IGgkd5x4O4Xei4Rq2fT1qcsRU4IEcp9o
9DMCnhxfX2On1nvHt/W558E8CJgEW4/2HaMEoHyGhvTLmeoN5Sg6oK27uOgb/IK2I4fXeh9jdggH
XQ7rLkI+gFEnyk8a+WW4BUdrmdXi2+VXAg95X+e++ajwe+0H7YJwxMzxthQ3LX0v4ui5zkGvODJk
Vx6U1rlVxUCB0wfye1nKz2yOxy8/sIAvzWypj6K30WqPhpT07dDMKLuCMNqlEI5e2h6KCsoAYN2J
G31ZJW4LE/XZwSsYwDPwCs+1XVefYgmHOyJTay4SDE2ALobwbrSYcm5K4ij+ZeR3YnW5ad5JhrwV
ewn2+lTTSrEd2ZP+rqGnlsz2rFR3zy2JkRBjGsPyII/8eM/s0L1yAH/NizQ2lMtZ8p3iMnqSw0hx
k7d+eWHiyd4kD7R56KXFmYH/AArs2Ef5Phqym2fT7q+l28w5oeEBo/e0ZGI0ua8FQT5MU+eyO4VA
X7YaGzKqWXKLYpdxHbdX/Mg8NtsrAhHhFCCRPPLfPOZTCzIUMC7JUhNeIe4WxrKZ3aJJY58IqS3n
NE/NzKxOupk8RJUdxhtNA/sQ9Xb6WKNU3iMbL64ag+ymDES/t+Yyvk5L6u+a2HXeaQxh4E5LjK2t
bLO9C0X3MzVl9tayH3j2DGJPO24GXjfsgDD3pDi6etEfbVr2h0hJly2o7g82xLw9lSN9I17Mm92E
bRLEkDJeK48LuxkQJk1jQSHD2B12awBauwNaUdqDS7MECLmBcsuiMqV6nTK9cSTILNXKEasWatRE
q+FblJn9ko1LvA681N+SmdfeNyRT7Jg15RfpRM2jB76HQVgXozSvs98x7aNXCZ75zNUJZ7ktzhXZ
x5sMycpjHY7DU2Sp4ivvsuFoasc84k0VD/aoGDrBYH9aTAx6t8etYqV2R9IWfrbSq5vXJpXMGJUL
PCcbhkMNafIxDpJ44xCMgNmjJ+ybKcPR4zrcmIDVl5kj64rrefjuOr+jisXclTse/R8syiPUg/bs
5zN/wDLll9ENwccIWW9vSPidAar3Kwce122Wj1gM7FvOWhsHyy9FdHBwhoyktCFpodC18b4eEJ8n
eey8ILAAdVq6nt7LcFA/pRXCMwymctfwvRxTBnXnUmTMUlVo4CtbRfoSzfy0VV0k/ldtjwJysTf/
82YPVKhE4ne0/RYlGFqSGOWw8t4iCL5EWAV0tu6N+MY7qZ5Gje3Hx5Y1jmVOf8Rebj3Vlnjye3+5
L/zSOQEKX+4Hg+0xmhKzc8uh4ipmWgKM0Snf1Ggvby1ZM0hNhuRMbCzxtrh6rnPRCGwAXY6ty4Do
tW6bURgJ7BGaOtxPirY/DpzmISzKYO85EjYcMbuY+30CIEYzOquivHXQMdMtUEULE7+l3ndDAC0B
MyxY1gXVf73YIHRyypYl0D7A5C7YZGD/jgYX2Nrvy/hQEw13wZXMhDUYwUI5cdKzHsqae6Krgy2p
yvGDU0f1I/db8H6bLZB0Nbg9tJLQPk4A/u64OmghU3dCFSUNBw9BTTZLdfz7eTPSOc8k2G1iDHnr
nin3o5S5Wk8qIHaq94MdTifgQ55NvB1gn43EDgGRB+fxwU5j/yALbR9DtClsdHT1Ahk6fEkG5IGi
S8fHHNXRBkPdi5/UI8HC478uqxDDFS1WZM0icd2FmXcg17vdOpg1afq7ZmunkF3YXZQgdd3k7FAw
46Me5Y/OOnZJ/ugeXfg7uzIMBc8jYEUStKw3l+cUD1De7IPaxskJXaE49CijXnXVM/10A/xHI24t
JOkCU0xOHOV72mXtydT8Eouv+QqGpTokDQjmnNfsjO06eyFr03zN/jT3+yUWzf0Uheoba2YEpy1N
70wRe+sxsHDxImJ4pxqq975v/i0DLdQUpsmmdqGZrluS0I6hYesH/jFi0tbNGH9oyNTtZPVcpVeN
9KJnuH9sTkCSofOzF7g7tMesFPxd3MUVUdmBOIAbWOUqiFazncR/RMqQtWjpJRQWsHpdYKVbJz6T
5Mi0LayXhQAcyI2cGXI0W6n1RFgjmr1Hl1JnwyNU/kTSn/52aSpRGt84X6Zcxh/fRyqA1mA8KkzA
WHOzemfQYPwbArdZ6zJqT1aJQhUvNGDSThHdHHtUqePUqCNRIgSywH4t3tzWt0B5T9K6sceXP6Hj
sQ4sB7AgcTX2R6VBTolU3CQT/rxRQjEOUXqwn4mTUjvXRa3F4Sb0LqzRQE7FHO7wVobnUhfRna7F
b1pUf0svtK+dpn0ZXJndoyUPGKWzENeJ/So6RvqQXcSmxiezFQpQeedH3S7WpT6VusyfZCzuyfm7
QcaG+OgVRhMv0lQnchocJjVuc0mbwDwmAwwyw0pkKyNjnpBbwC1YlnE1JFASwazTy1pB8e4mg/23
juv0KZvY9YU9nGrOLVI4fF9+pl3IWE80UXnsfMdJVgU7tZ1JJubmtJ8QhuqE5YFm+/5UanYruHeT
VR4G3VYlPeI+p2NzrGNHrtnfDwcWFNbD5HSs6sYa7rM9MprpYmC+eN3mO1wuAhI1YjOejjT8xY1d
I3cgBKbqkcMMdaD+eYFmep4tPZnD1i7ikwDLHgEXGu2oJ3/SGqdf0Nl46ixbY/Ida7nj36yvORCF
NXD9AsxkC49wG/Ol4883LRGyvQ+9GDGeHVbzg1WIFnBiVsAacxhw7sgH08+TbEiLScDlWHRdL6jx
5DYlQverUYJWok2aR5EbddeRmLTv2DstmzBIWUYFJL/kQYLAosnDc4fl9dDVVC1WgXGBPKtgq2mL
cfvU+WOV8X161czKp2xhBtpLdzSmi46OPUMt57eUL6Fw7U0qBYFG49I8jiPmJsE86VEYIFCGfo/4
jjplfJBwAAKnYGYVkhB9iO3FWrPFR8o0RQ6q2rGIgHHbzvJnRPK1sojA+Wg9ElpR5PAB+VQepIWX
waeajDzYDinUe6sK4s9JzcGuW2T0U1SL2tna+Sy66NsUHD5OCFt1JW013FEaEvTCxXKf5QZjl8gI
I8jIgnPguB0CBrXnrAxv3nWSTgsTJ+dgHp37wK6mvzGkyLduYHgcWybCG9p/qhTCYDDrB/y5wxn5
lbqPedaQfbX1Nqqnci/8LN3143zDXKUiYeZoiSOEqf6t6cm1keOcP5l8RCXmBGFOqNtUnAsyWvgU
/Ebdo/gncpDko3btOr1LhgnmMTZm+E5SRPx5ZIAnp1F2ZeeePimG3+yCMHBjNEsIoar654EdKTJo
i5HaBLrM33hpMT0ZEYR3Qkv9MCrWn9vaXpBwWA6JdAwh+YxK49hQjGr/qk1OHq3xLZRt3jydxyj3
1jZecGLEpPUdk5kJgiFn8wz2wHP32pqtK7HmVNu11xFXlhrx6k8S1mXokcuMWuxMceDdd27vbBZq
lbVTg22dKDy27VCiz8McZ21jkO4Eby/ZvtPyhtSt+C2T5x1jlFsHxmOI8BovwborE39Cs56Y7Cuk
9UPzd7MbQiH6XFKvWphxLe3ZgGPn8XMICeK+7K9pXFvPs7dQtnUuzxeOj/Y6G9xTdd+ZH2dSLJ2x
mx1nnbBzbFPW1fOU/tZT7lQHGaS0tDoFnLFqHfr4sA/nC6oURLZeersBEuur7JKMoUoqxrVkdPyB
di/9AaU5B6sk8wy59EtIytpYYJaRPeJpexCTt9dopj2mirX+BJda/9LB4/qThbnJy1WyoNUjb/g5
ZvP/Z0l8+ThZerkqY/MQpdCHt1WWIt0rFuvk2JE4pJokdcco506pmLBM1IT9Rz4TCm0wIOLiiPxX
bB/2R0Pq0L2QyONzBz8IaO2E3gK4EnPcGv6q3XK5W6zfyfOmylL1Jbb1d9jP8VOcBpSxNhFVKsjN
B1Nt2F24xazr3KC3m+OF91p1MZHfQWTISlQW4oshh53RTi7MZGrm1BPWzs7Qm5QckXhMiy79XG5O
j5xSfT1Fqb0DNzdR0duvGYXZRpWT3Aa1JIw1or+BFT5tlJv86YHVH1uU/U+x4+rLUpbZP8C5N2ak
bAlNTkeyGIbi1pymY1t/uI5VnjQiuIsz2OMmZPVz7HQM0zqJl28L2g8IA+iRvW+KByOy4jWCd7v2
cleiubyZGIxAjFIw/WYLsky7KalZQnNLPReSFMjWn0MS6ZjPU/Ow2fG0d1gip4oQwAwoq0ZqG8Fu
iBGw5d4xJYovwnjon8HPPKGnNjtWmuZNLWVwsObe2/rWWN/IIPlftFj+XrQBVfAU1X9wshefWRkM
r9qrpiPvK3Nj1OYskcb+q0tKZlw+/Ebt95l7K4XgMHkt8dFF2Z+sqlFXHZCL1seW+LXZ626LCpax
kXV1n9PT2DTz/nKRCWtfNn3RV9RYn67Kwg2HMiOXZUSl1LoFoOS2yY5Y+6a/iFz6czjl9mEGhbAy
vbY2gq4SNUYr6P5hxndV/m9Kb2CtUqTHRYDY7UOPrygecYkUFMXI5O1TXXXpKc/onJGNgh2U+LvY
wzmPrQbn7eliWoHvZ8HH0PCuciMgK+kcbWSFcol5AbYUKxjYYtX6t4OmHGHZRsiehEQIlKytNw0y
lk0xJGKNzeCWGtQysm7JDIcr75+Cpez3jePdNW4CMT1UAQcxezywr7x3EQXF3Bl2+gnnUlAEF0Z0
02pmEs3wFHObxfu6kp09vDItTVlMCv+FRVO1c0mLPlC5eNvKa+I3mnncl65gFTv+NE0hUPK0yytN
1O/CGo/xBNf4TJN9zu351dBfbOAyLNvecTKW4+QEeRleKlKNzH5aEvWn5YWoFQLQEokmWqeCyFI1
YqgVxN4+FnAUdpNdCeYYALQ1xiUjwpiqhT2WhCGzgVZw9YUHYtAZ1Tmx3H91Fj6oiDWGQLq4Uj3+
6XZCdUEMjDiFYXww0rGPAD1qhEI0VsIDWzv26nW24Vg7EVJ8ZnfdSVUz6XM4/fFyYWpYY9qG8uQV
7S/T0/S5qLr6ix2Hda9TjBVTmVLisOJD1HaMFIqnju6DzX3NDMaV7hqcFDzh2n0jVAKxQNn8A9ub
7PsiIGOIJcWB6/DRAI1cdx4i9nz2gQJ6bvVRFm3+Rt0X3qUujIdiGNFtWOCklgLrEfl5hsGwld4h
kaNQ9Rt/HTfeNZFLjLyA4telqNj1gf3O3/qrXtR7GmvuWRrwg9Ku2bu3BdAU1hZx2Crdd37hPWZZ
CU1L1PEumDJxYolDepNW3T61odmwH/K2C/6sq1UqZ8UPUURKeMxKIyQQHQiYzRiDeYxqaJuEUb1k
WNeYTyV8t+gnwseMOcNejIEB8MEEYFF2AOqkr4EildhrphYptpUnpypmRQCfKecMmVtENwTr/DSk
DG5RmrwwNQxx1VgRlsbZ5qeHoXc3jrF7rCaQKKvERHz4OHahPqfF91ISbQeui+lcEcAgwKIe/fE7
uv9+JostGJ1mb1GjrBEeetD+HPkgO51v2dqN22W2xwNX8UQyBgFWk8GSvChrJsA3e/NCmR5mpL7n
xiKyUQ6YX73UAFUwYth5JcSzPA5HxIUD4gSPU4Mdb3zGsshGo0dVJ1RwHoPhaSngQeXaRxQRVxOl
PN6H1aD8cF2hobgPaD7YGSWy28e31DM5g50mSuevvJWw0skouZSpHwfqSJrxOU7PZBxkd7on8Sdo
6/aoVV3+mfIpoR9ETgQ2sPeeVDSBUxjt+sSWoX42C4uKEqjlNvIL8WJz4qAZw5AXuL78a2HDOdJd
58exwHZT+tP0AUmzJYjB0a9jz9AIODaoATOaU52RTcGVSTvfcum9RgTcnBPXUffGp4HWIBHha9nO
AxxHesiFwAClbLkdtHKZHGcnt5ovhYzqDfqn8ZQPtr6XPHjYAj1ijYokvMCHBOUdgnFo8KJt3D75
11hu9wYYtbvjMXBp6gAkNUs5kYvElDNmPkFYTe/vbCyo9zztI8Turj5GbMeEDWy8o7XeRKayqb2K
/hRUNuVxmAd4eBOqmj3kIDR4vY2fpqA7t2MNptgZk0cnmAsUJKbA+U1Au1WW84OQ3Z3dxZAW7ehf
66M2L2V+cYvS2+XhmB9B3luk59n5rnO79jwoxU7S4yS+oU/9HUCCgU24sg6BnNyztPrXLsrGzcAs
fsWXS/JVML9q4t2OSHn4a7rNeWgHgRtfJdcmHjEwYG5GjBXxSyvlKHcDVTHe6bZaTrY9TpswIiYW
LCBunxCbhESK99xUKFYbrIoMUsOQ8xOLsmw0n6bEXnhgglCvO5l9gqX9q6pCENVW/8mdCAMSQyNi
IBB11vwDdiC0izufXp7RExYTr2GtkCbkXUCi+rOEeiDLpU8IPGZByGyrIDutyu9JBCxRffig6Ruy
hpXKnF0+9/GuCZ0fX4iCT1NmRH7MjEXi+c+YWe59GBS/+IcTtgUswSv+DpuwrP9YbFGjKBWodT3m
jIPzVqP0viZtTVA3K8Azkl3uolz8jRN2D5Xtdi9BbtG6BmVxRQrD+mHJ/s6IUJ8MqWlAu1DFwAa7
jc9IYZVRN7yXcgJFVeJjSXX+HQ4JW/9qRj+FFlrTnTTRJx+OT5OqvlMfOHkFDGSfQNZ/BnPLnGlG
eaVtSz6nuWTll7DtbcoSGtgt59zCPXJg81U8+M3t57TLi+3IO8R6uLWZqW/HiIA8BaRuO6G6WHe8
7qW0PmLsM3uL/w19G9RUORicK0tf7UcNu1L4fX+KUJ2vRjd7d2/fP72Vv6+Lqdsg+UP6FlEnxMgt
c2C56whU9UbNU/3AwjPZphnhzmNZLbvYc+FEjVmIWTBKecXSiHSfVvXltjL0AzkzkYMscfwVSVXc
Tb13CRe3RZw5Zo/ROIpdBueB7VOCpnMyeo+54y1zI7VlVPvRBRFxTb6fXywPfnvrOAWpcNJmFSDR
3HviPuUD2c8uVOCs6G/FYyUPMTPa8wwtBsSifOm84jm0RpaAdXXnMgreMQTAjQhDZd22BKWzQqQ6
icIz3j5k91li3zuLdRxSUFXNgiXLyj6K5QYfFZCxo1i3WFvJRU0c95eUTYQq/i1uo11YaWIqvXTw
7raxNE90m+AeHS3YGA2IaEdTrfhiSzRdVXXnFd5PMScsrrp22MqiC9bVglxAuUAiowgCDSkXEQ0H
6pREF/qCcaw/2v0SfVKgw1S3J1wYs1bvcb9kv6zWSBSIRLSr4+loOSXU6Q4Xm2uzZJ1kEOGtTszB
73nrp5wsmlhPLXr4iYeN1PJzFDNl8wNV7BiwSEAXIKBPXl0yaFKMMT37JpVFjAJxrKLb8RZktAF6
zTUhDNZuMBF2WNToACJMuWUaRMpLVwXXiFnGEdBYRG3LfgB59xN5VLAEGTQwWQGmMZn+D3if8EMP
OtjWOiResCHCq4zRMfizIndjLoKrLTXeL1jzy5wWzC2BvZrW/5EOfUIGGXGTjE34F0UIzHy/ms64
fNDtqsG9zHP4bgZgYqHThe+cwmaDDlluItLsEVslz4xM8eAM+NlXzdTX7M3Zh9qOFXAoVvrStBbj
8jKCchOYjAEyQ5sTqlpmCzJjH08H6B8q+BN3ISBYGu2b+tYlttUDdXOHTxdjbyL7D54ViItTnqgT
Hod4XLUgs1cA5saLBc9oK7SZf8LR9d4alwcxTqOp3ocRCRrAguxrb2HAS8rYei4svDad5fc/vY7n
DW7AcM03FdwRecPmeyHA91sQqXGc044SwquYQdXYuAg6Y+nUO4l/CJZaX90aB/gws2fkxHef+16l
R7eo6nfXrzx0LQLphKr7+6KQ8OnTIiJwPkkEr46LA4vmb2bAZc+sAxUpkzYE0tUUiPE+zOvyuS10
8mdKA7pj0KVq1eEMZRSRTM8Ee+VnW1S3K7ro13iU64tYSmSKYXtTP1k6vkbKjX6YMnlf4A/VFk0Y
Gt0U15I7oxXKk6JjI6rmXWBz+Fd25v2rnKRhMQOvSTIApcMkk4N6us5xtBNkMDsffWm8C/nyDJMw
Ux9NI/vp5DlWoo8xwbC4l3KI5gMeNL9mTxF7IJ6iNKkvLS/ipqyG+iEeun4b6eY7kyMvn4Xk2fML
FvOijF8nBgubvgx3RQdzpeMN2flhJo5WRXOSD23xllQlIQFWP/v9WqWyf0cEclucLPW29XjaCj2o
E9bFgcMScz/AEMWlxI56K3JPQAyPSH5nZ87lFpCT3JgBR0nGqfs0KI+Kpcfb7YS+9ySDWO8VoRPX
DJ0+D8eEN1BxK64Y/2tSGOJx04K83Kq+fiuLMvxMJX1qg7idLgKVgds6fxotCiwQ7Xg/9NynSzOj
yM+SxwkpCiYJZJIk+TBvJCxb4uBC+6viYF2PKljLIWUNb7Rz8LgpVuHYc992Y/SxTEHM1MdMGN+i
70xD7ERhN+sGRFoxYm8J2gmU3ih5G/fwvIz/UqoZFV4Cybso+rfO0RPDIrHcEaPUf8YQPJFGMcGb
Q+dfFjgsYfxR75OOEpMB28RgO3WuTdliqzONuLbxkjHZI8capsIBTMV7JfrHaoTclqbl8lxGMK74
lFIqexEV/3wVlx+YFX22JjYmT97AoTuw1mw2ZDvZh1jlzdow7WW4ULybOnWvfclcIlB+faqXumM6
SgC1v7UD2mi4Zazl0Ty57V1Uxw0dna184BVtvmXSEm/j2imIsmmqYxQu4XUeRjhqbRN+lYweUBsN
d1aSXxsqwX6q7uk68E45DuJjp7GJLMDAs09Btd7VS29v2mHiA4bxW60ClwCYkvLm0hXWdJqt+VvI
JXtLmnDe55kzoSFDjceUn1AU409HigGybfHxbJigoxIacqpYOB87Nbrf4ETSo0jwZzFmAkVtE5RF
S/FP5+hzvWniSkzSX8Ya1ZZYMlInsMFsGgfd+9zjE8tH55lK/zcWQ7IB5WWt2M6QqQtqnoWG+bbd
ATxtmfzouvNfAY4i35rSZV2r5oGZlnrw7RES0VLhQmPpyp2g7Z4mPQ49cLlDmMUk0NoVijxnqWwu
8R4zE1wa/pbVYEUv9WCVjzPtCFse3Ep/FpBgeCXbIFTbbpR8tQ0XG9bQAMPcBtOh+x50NJ7UchUx
NJ5hqPPoMja61ZW1+iACoGNEFcqgOhGPUXdv/OyWZCLPMVcOZw5Ywm1wNDMGTbd1GYkft9fzW+BU
fyK3/Y4ruARzkwQ8mHWH/BODZGONf11DiXuzS8Kudjz4lnDhGhc+BzB6gyOsF3uvxuiW5kR7xxp1
6iDlHWpG58PL2RmIVoTvvWvC37zWcIYzdPJ7RBwTel8xUVqXRX1BE4gnkkI8hLtz06GIUuIFjYYo
2uOrsj7o6uarL208Q5pjYNRQBYXtOKeA4e2jbYc1RloDaARr6UXfyvjFLNGr7wpnaxyZbqqOvIuQ
ME9k6Fb9SNA8NkrIzZ8g//IN8TfilKHR36SkyFPRk/LmzVXyNdFV8Q0OtAkdUZ/MZXRxL6vcu6t8
03FH+fLN8orhKAvb29ZOOv+6SW79hV/nXJdWYt31fWtrdzWWXaDiu5bxV7d2KFuR2URNvY29obyk
yIbeA5MOV6ut2vu0zJHIdZpYj57MsWQ9u8Kedk7k6heETyB3mfXaOxtmJbOWJBqeAov6mz+AenSK
Ji5DNz+LvPc3kxDDR2EK/80ubftZoGK/78hS2UZhzoRiFL69JsmEWphzbmHxbLxfIDr1ToQMKFvj
4CduKzDLOpreYHdmfBVlu4ptGpQV+U9iI/2WHWCWIHRATlVQgzYI5gyV1RgON4SEA57Gdl/KsOOQ
MT1a2sR8p2UECNDFu5FgHBmDpd0GUHXQaUX+vrcATfsg7IhQSjMkBcbBAMxSjOFGv4+gY18Z7zD1
dGwc84D9ndg/eQnf8FIvyGREU7M5KujBPIczvpOH3sRvgT+dnBvajLuDtNhmoola7EcYLkyLPI9O
F6BN2/efZuxfvclnJrdQZpftyBseODHmEwThsZUCUXYz9lUV1KWJZEvmTy3+H6v7dEJqJrWQqJbN
/sAVbpJVY6ObLmZ9b4vC/S0JeQF0nj/NFgtMb9F/CWHCDuB1HyhH21OLW6VksIcyr35gr4zKns3k
ysrbVznU081E6ayHOf9hSXHp+3haaS2pi4ClIHRS+mbSqspDmcyvQy3fPcQ2VHFOwhvgTC9oIn7j
DEroHMf3oyCoSwiqVhRZ+S5QITbfHk1kBjxx1TXLHpjMsWwy8sTZ466ndPLWidKMsKvgOxjE+Nig
5F+FvuLAq9C0haPxNp3pfeTVbUxaLpDWDCMNPGZQXqrxHsRSqXcwNHG1o9Yv9vlSF/7K2FZPrHUW
/LoKG6InVbXrVOCD4kOwnAENedShIshC9OoracXfxUvam9ORsKA8xxmG0Z1yNKS8l5/YqZZ1XMOA
KGtkS3CLUb/2o7hhAW5xue2ylelCcitRS/iBCrqmGzsdRQAmXtCD/i5v2AJ1bLo3kfLoSV0QkpKZ
xcomNmbTRy7+vJ6GsypFeECQBtVqBJVInpe91lkFZwAlLfwwQHiTC2csr/8tY0OYGq5t5VjRCWc0
xYQsbqql+rEeFqI/SFDYM6t4ryfrgXTST44gRKSqxn8fhN+UIstGse69G2NQ3bqgLxT9AGuXW4oh
eoNWrXtEZNVtxDCf6piNXqpY3wvvyy3SJ4rTfh231RvDLox4sr2CbSbrpneeWpk9oD9DUd/NmHji
90rbMMBYYU0BcwZ2i3skAsEqTFG6WqO7bZPK2bNceZsE38Ki6QDThgpqqlCVWkP1Ffq5u6FWKkEj
j5JhgPwjVfFRxdZ+dIi9b3sEaFaiLkkQo7aKMcXNNC124b0YAf7OFRRy3eI5K3wKD0ab+pDc8I4s
t+AjQXwYQIDTxHFbL/RRlid/VA6ygGKXtPdG/0AxVyfQhMTjxLeB0H+UnceO5EiarV+l0eshhspo
5MWdu3Atwj2Eh4faECGpNY3q6e/HWXVlJbLRvWpUForp7qTxF+d8Z9gmaqixgtLjWlCIDook5HOc
IgEquRP8FAsJOqUD0SjfER4AliPZj0GVt1FMZyHijSQdAjXY19xgd1nGVs3Qmve+SKZdrpfa0sR5
cSQSwgZziqzfiNkH1YUbQBZgHbwIhZ6/prGMVtSAjL9s3AWpFLfZVMKSrgY2eoknt5NqP1BY7vnR
0hsWGuzkQ5JhjMyNiZ5EwxYlPQN2C5SssEv8cWzNAk3/yI1hj1XHOWiZ3u9G9r+byZbVDga4vcNO
ktLZeyCxOc4etXGO5hjJf0er70ZXG8Phj+7SPbe9mW1SqRf7pqapCmPIz0HToX1jEw9zhgmarTjC
bd8O8AmFN7VKxD4VwEg0fC3kS8wp1oPvMHOxTnbJsiEJm6epHc7jRBBAa7L8M52C6V+orXBQWxsj
drl32ob5p2Gl17DXh2PhogWqLQDLo2jZlBS3bsgGUZt6Z4MRqFmH1sgzCd9mGWjmsHVYCULCxZ9l
t+LFHcpiO/h5Dzujv6CyuiJArnaZ2zT7rKqx4E4taybb+fRTAvAaPwkIaEQfQA9NsogVlqeGYcHa
dogtSHFycnTAeWmTsHho8Vjc0ALJTRy09Xcap3AQ7GRcmWbmL0NjbLelSF50ajLqYQLl0+Ekpbzv
miiFJtJIdjGMe+I8vWc/xxsIjLVqWMqBmOBMdf12G5UFS8H4XkrjrugFECHeWRiLG7SUitiUBtIc
6JT6gOwYUpA9k1t416GjfpYDY7jJyPRVZDXnJJ9u3biwN3E1DZdJsPAM7HamlpGDrnTQJlVXE73M
/HLVT8JbMs7tdyVwpyUI4DsrKW2ijbJvfjD+T4dXPAvLb2t0z6SCIXVBrL7QHQ4N1rlXgirO9dDc
TTaEo8BVt6HlpFsDjAJy9Gs7NiiT2xhxhu2dpj7tYA4H/TrXYrpUP33ke6JXSFEhDnNSgJR2Symo
5iSuIkd3J7p3cwawhiyHCAq2/YMck8/GY/fEjNzd0QDnd11PsFtptuUNKhOOoWloMAtU3T5qXW+Z
m3AeO9l5y2iG8owWOU2S0Fi4/YTSSi2axRgqIDTTj99RDzSI9Qvvnq4G75RmhHM5LI8aONbjmDD+
00dQexSDbXWn4JrLOkPYjFSVkWaCmJWin9xMevMQiGHS5fVnOsIkL9AALuwZzKSmwvpJNMaUaxMY
Oq8Fi42LVOKbrKCnEMrxBkHJ41DHj23p7whMH3GdpvuGjsXe+mkG6kVr7C/Xj/NlnoWEgrbRbZV1
H0RHnrHHQuZESYb6KMOv1mA5tQGJTg5j6SxJdkjQWE652pwcGEOSlQam+Sn44alGjFMF5C4NvGRq
BGnSQhCbNecoZzqFAQqJgJ4xho63NbiC0S6/MHZsZZ/D1bbYoKQa8UhzbG0smWFVdM4m4vOpCz9y
rX4jVopquicsoDI70l9wpqd980HMNbVdid4nq1CTax6R24kMWG+E8xaZH+XogXAjcCk5+56NCRJz
E6hJhCJ9gJ4EjrzMlw7vudTBi89KPIpekV3guG4we6KK4fmyhxsv4RnrvFZbBYOnY0PUon3V5aek
L24nMmpZRqTLwoIUnKLWbLKu35P4olsM24VJIUdABVLG64CHRjpByt99Ouml8zkNJGE6TX9jlITa
RGQvDmN/jhge31AypkfSqsDr1DbJPK6C/Nea7xpEjEU/1PJS+IwBo7wHM+OGOvoIBiRoUj+Q+qDu
C6p4MariwUdYzkINSw9rUypTCY1ERYLnQ9V4D60kggAwHpVuDjt96IOlnTvmesaZMGDK0Y4A+0D7
Q3s2TY9Olr6QwUwJZWg/md/cQiGvYWPMtNSgzkkIT4utl418s+ziETh2Ru0uG9Nn/Tp6T8x3s4Mx
jDfQYVArkpXTJGGN/85HnpIwIC20VTm099geshXlOYapeO4ZeqphYI4YNHi/45N9QFf7OekGEV1Y
9g60NzxTHlGa9UC61phQnkKApmaPnmzR/UjkrKDlUnNpF/03A1HehQ5SiMSYQZvKvo8EAxZHx9NR
qDn3tuUdUQA02LAiHJd9BB5aa9i9IU7+0YOQ0c7401vusEPvZK1n9dXCrnu6iRTBht+E6W4AzLYG
Q1PADDGLzVSiw7Lr/FS3ybiRdXAfguLlrOCkjrgZaEbA/htj92KJijxklvPrYWq+OGqwL1o2Jmq2
4qtSpdMuLqk+IRHYMBIXukn+BfI3GDddsVSp/tCVNn2M+ykbgG9WVEGAxZrEnZ3leCmzjGTpAhFs
/5OlGjt4DHpmqtMzybeshc3dFC7ujfHK1BNNX/dCIXps/GaDt/dDMMRxWtSZXUh700xMZromextK
n9ky7xb+nuy8I8QsTZ1jgFLsX8IQ9zUkjxXyJaLZoHHuSg0JbTbDcwkS+USIe+Z1fF915NxGTnsz
YIL1rKnepJPzFrA9XaLwTjed0T8hKX/z56ATc+pMZs8AHDyDwsCxZbDpywBErzq1FLMHtlhAPvKB
SBnryzRZR6ZqRsr24uwW9KxqMJ/MYdhQQVN1cOJkYb2hFKRh8o1iyV6IcRI/od5NDZC74jWw+mtF
mE8X629BZ704BWPreuRXwxr0UZvdSwWCRo/ZPdQ0U8vc79+bUTympYBK5b6VVfzua83Kn7JDhyrA
QORb5vauSttrExcfCVlaC0fJHIWlU6MLJZnNbPWbguIWOISPmJTUgqQE7Usd/2OT+yLj5ORwZZrY
6mmyeCmV+IlA6SCKJsaGon5kICB2qekz3ow6pP1ZTYiYN5tU0NcMXR4fKsgLCl3b0hkNuHii8olv
sd5HCxynJ9NLHrqkZtodjak+3iU6vqIhjY7s1q5DlnoLzmUEWX33RJBYtATo+AmHlbjWGBu0k40H
GL+zzNsYqDFTyVCYBJYO/WWGIXg5+YFFsA/9RGaIdqPa7geFCXrKbkA4hC5Cn9pLgV/zNLXtNg2m
c2m111RjV0Se6Jk+9LshRY7FD3NUowKfPKimWhqhcqHCT8+GY90RNrkrUgP2fiZQDZTJtOVl9e3U
s0ekip/IB6AP14G9pg3s8abcgDHeNW1c750KsXXoBXBGUFlIIOl09GTOaNmlNNN9DvsRfJ3/VHTg
yokjfjSwSlCBcNvDKil+yHZ/qISg9LLLeB7cK7yKSJM5Eb32XsbZvpwj1H1cW7lP9IAN039WXtZs
eMq3qCBlM4bZwGB5m4R+TazLsPJzUoFkSsBpnSB4CNNZDTick4CMUb8Tn10dbCYWBqvQqOp1G5cn
O1X8O5b3WGTZT5OOEPwL0GmdfhuAUED1T0as4ZsXc4DRFTFvHwdShEJCT9CqXRjUsjgDvLFQoG+A
ATLC76uLCQa4E7Le5Xb+lLaG8zRCml9iDX5OAv3R7BIdtkSX78IRRTDMg2lshpMZkqQ3kAm4aEN6
4V7YBawsIsVRhqHswnRPENwiBA4KxM1ONpmdnTSVfKbRBIkSCX7diRdO801Ea7HA1jlnslKAFYAF
K8+8gXV+sFJMgZmOar8AflG5HS6IktqA8FG1y+P6SPzv+KqrapPXgrxWBZkTjIkghm2v62VxCDv9
Rlji6ni4eUg9ExyRVkVa2TSRvjnaxv1kO5eYTRHtDu+JUQvXdpcctci5gejwNg5YdUQZ/CTQirTK
vQSkWjOOyyD9wLHKYljjwC6PhGlTSGTfWmAkG9U3Yte3MJc1hj6Fr1+CktAhZyRwuPYTuRY2RaIT
5VeS2O5ax3FuqtSs1lntXtH9skT08h21tQ8Tc8LppSPDgkhDuB13+fwz96BcwUDAVc6VslEBxWc2
a1hnrXblC/2BpV3z7Ns9nK8O7SjnsLDgcOTIluN6+Igi8xwS4kP8gF882Q32S5t8tfB/K5PxGrAL
p2it8lVWDPmmtgmymXXbpTrTyJ/0zn/Qy4ZYDNs6m4JqiI1YuqGPPns5SK2mSu5CSy+2dUhmGQ3V
bZ9NT8phz6swLazSLH0u/eibTQSqcjz7pPapw1Sq/hSkjASiyNKh9yZnICPIcEcM3RFMY1att2UC
TtaJs62IfOwTWnkOSVNBbTmz1qfoaHgS1V8DBUghll4gdXgwugmhpuMTphoDnwhy+xsB3hGNxVno
8Qszcvr0DnhXgcYw6d8Ee69FV2rvaUosZWsVtwDBXoVS58HxnmcsXyhREOiTtdUjAFdxl69D3XkT
7OlXeu8x2wqIV3X492r/HUrLFng6r23bviks9WnWxq3Tq08VGJykafZORPKcFEVQLAuZ+g55zK5O
NQCurloQ6sqqJ5E/hDzVS1W27xjvKL1JCWHFM74hRdvEA269WPdPRc+hJDP1Xsb9Y5eVKzIR1NKx
MAqXTn1usGatgG2gDw1z4OfBNQvDO28sSP1BDg91lPC+HktU4n6VMT9DlTSIustHLUxvMTfIQ07I
B+NDTPhmbt4ZZt+dahY/MfXcIUcxjfSuq4gYyB7LSmVLZWbl2Xf6QzQgQqlZ+1OaikPYe6BQGTCT
6xIWC6CNN7UeU/LzxfNLECypdw9ke95iyClpaprbMStOeRpnKDmZnhX+HnEfXMgmfrUHpnFO6+wT
VbK7h08/aAUg9uzBTifzxivCRza6j63bP7DDAxbUWlTgmqCK1xqzobUZrGOGloYiEeIgnNEP1GHO
ytRMMvXK8QS0WKHCMG4B/ECMsKrXJiQiya+vyNVfCsy0izaqT0XKZrmvgXQ6OgnE7XSfh1S65RAi
i0v9+zp3XtizPuej1A9DhmIBTBhcVDXDMidiZaT1aICqXWkm05E6M4YbltVPmBruyLqhNYeOuNLY
gKa9t1OiIqwAFtCig0k1BP6X3ra3IJzTWR8DFoIon+fSBuTRsi5ZyhZntpDstPhHGM8FLpZUopuR
rmoBCeBVpE7xd3WNy13LxmlV2CbIawOMg+qNS9x5ztPgm9i3Sf/1QoCX2II+M18SC44VdzF4o7fF
zsMiOC93xpDcI5RBqCjoVIJOCOoJwJ1hUXjLVBsvqvIezaKCqGVHz2YLkAn1wJ1wMCj75YcUwwY0
ubaGBICpLGDjaKLmGO2E/OT0Tq+C1yhgk9DbPKU158Zyyog+S3nzFrbOcIB6GBH6jN5tk4+pMG5Q
wrvr2EDPHvkoQyPfb7atERI8XFpI9Tz/Ok6NwqlAFI+KmerQngMcV+pLBVgXzE1WsSc3YvkexBVG
QEPAofJRX+WDfZrnGVsG1oc+zea7d9oPOvE/E7w4j62t1wA/b6faXomRhTXd96lJWc6PcGh42C9D
FJgsMY13V3RsKVxxBxdlhjnwtRqaIZ5EHB5ZDjCfj12fpHcYVIkRfZaeHlxp0KNF1cN3p0UaV3Ot
BI08viIwnHap3SHgZ/99HoVBmlnlcQgO/ZuJW4vVF7aFevA2Sd1Q4NrBh5pISClSzdryNAAUSVNC
ovRVHRdXxtV7nxCDLXlWwxIQu7sxHHPXxBDQcAFwQjuF4W1Fbn2hQ38uJ0diPIvgnBig2JGVshVI
5cCai7HluTenV+bv1rrC6kU4H6AbBWSF23fodljSSJBkUf5eF+NTyChn24JY2Cp31phByzFrW+x0
YZ+UTpmHXHRk14j3fLT9hdBRPGiuLZaiZDEqkrD/ImFn3bjME5SvJUCJ3WvAaIj6qOwWSWPZa6xt
HKfzXGtUCoTIFAwUb+xmw2mmZrA9JhmR2pcIymfybQigzgWRCuPI+1Em52hWmdqgY+mP03LDeJCa
tJ3lhQFFulnUj6TmJOumt/UbN/DviKlNuaFxZvPhitvQJqW+cd1y2+b2na7a9lFDd05DVu/7DvaP
V/WfQ+349BqTuvie2BVtYlFQIL5x3XBXs/C/lzlSyiiVBeo1PWIIFeAuiCbdJDXcJ3ZGEu3gs8Vc
j7oOjCvvnUfVsFjTw4zwj8Ht3yaHlEbUMKzEiHXDSz/Zy1oSg9H6fnbII+2Rk99a6NKw16NIL7bI
uj1LFXtLSC6hggY3rwQtvq3YNxEBWrcrgliY7xnq1USYvho1vkjVzcQNLlSptzLtAVn2sMnqCjOz
4+KZqelfMuJj2QczgteRleoJP13sddbWQbi9w8GCCBgvsWuMP9ko7Utb6NFDHIZiNfbaQ/C/Gat5
8dwbfr/KUk7gStMC7OiFS9qzIiOjbctd4DTZg6uauSsCBCPVpTXi+7zLdnZky5WJPBXq28R3qgxv
RX2Sbgw0ttvONL4sH8RKN1hfbAOdeTcxbdNUQJCwPihx0Rp6VXqfFpCdU4digzeNtu0Tu1jaaDWP
8PyA4+fCgkhO4NBUjhobpDxdxuhsLyAX2O2Uzbw0RFLgDdq5YyC2Klz7jOSyog4cH93a69YGvKdF
0WQH7PSoYgrKkbJwLpjZZqB7jz5Oe4alPu76lNpAOrzDvIgRe1mbRGLk7VUO+dbzE3chPecBuNIV
y0l1ZJ74rrDZ+3W+KXRQHxnhtV3EWdbaMLwgSCG1nY1E9oN0NdoMWtZlEsttVQFpKdoD+QafqC9P
uk8yfM510abQ3+S5f+nB7wcO7Y8eZG8JywXWFxH4vJoEAey5e9duvuoO7zvm2IvSqpBQIIwoXo3j
IkONs8G7QzBXGTMpTMgVKWrVHpECvQckNy8cCz5118Nxi7LCWGY6A5ekklvDmpN/gb5AubSQXhks
PZHot9VuUk23dEqB7FcmJ7hrwWZsrbsOGsoS6R8IPyL3lnY5C51IJvpuakY+ZUcgp5UMB1aEqLbN
PLnWvcJiT6/M10RGncZmocpwc8ETWLp24M0Weda+VZOspgSOn1uFNY+05J7XkkeThAiKX8YOnVU7
8N9Q6AD11NZZVdzlaBmPQrGD9RFM8FLL7iCJR9yx5D0yp1BgzgdooYRbvWURJ3qbFC+RTN3VkDD2
mqQQh0wrHPqs0mp27ZyBJvH+LggCgz7gBqeucX4YttSgfkrs7L7cMWKUCzZWYMHrWi3LSH8uY1Ft
tCIckco07MBCY1ETjrlBeYKTqTPSDZrsM/ybbiX9+gVAMb+Y1l+jmf/DGGPa1yx69/jPozWVGRM1
OrW1J9FA1vHQ3EqdOT30jnPNTvgU1RUITgN6YNYn+yYyn4mHITTMhd6VuNlz1Lf1JhDDHKLkfem6
8dF0wB2DrOVFO2tw0UYMuDc8UGJt6W6L2UaVMD3l2gGAgPmLV7xdI2m9NHDeHjUI3QuUW7T7gkYZ
WVW+jwLrPPlxf1aVVq06p56RdlZzx41hvJWirm6VFyEhkRiPF0ZuYj2txxE+XbiXA5i8yO5WoZte
DE3bBiJDZsMEapXMYNZMN7490XdQQ0igz+qXpBngG7qMLt1uYBstWF6VycVw/HgfzjveJq245221
CaM4PdS2voVBMa5J6DuHTVPsHM/wDtwYP27XUtZWoKRFkCGHldd+kG9WL5ptpCX7zNGe9Dy07tK6
pHTqqQP4MS/oUx8q2+Q6JLx3QQYYXepsj4fUvWd2rDO2Ag1WJK8S5if1V2UdTFDnWYLVEOnVUet5
53g9AbDkfbPFVN6cNgVFzM69zVBE/H5JB/LDsxDvzzBFOZG42nq3HnO6TdIyC5axd7RC7a4JSAMU
AWkG7oAR2bRsbRWXxT2gxXZrFvkLeTlyrffGySmTD5U6GNYzFDmh4d4Hc884SPuzBAkIvRnUWjiL
nCAm88nmFh5pEYsl8jypnA8yzw+WhwwNsV2zS6MyO+oKHBHLN/Rims6TA+nnBhUuUWAMWipVQbdQ
vN7zZvz2KSfXyDWOKEXfVZzzAqjMo3SLaOco/2Co+jWnxzz1foDnvBmaTWf3X6EGpCBqXDThHkHm
lj5Wey0BlcOs5YOV5oOZWQckZM9FWGNjQBPkRgpSXp0ixCbPY7hqLQ6itO0/k57YEHBfEypa+Mra
xG9cZC5iQsZvq2ic4lsLaDHK2vB+oqQg9AQJP4gx8POBRsXvZOFdEBCv0fRdicu+zm5HvHWX1DPU
nVU4YKi0ULCmx0i7sLIRAbHnB+PSdATR6VYtjOWIvHyTR77Gqk4M3oPopvihcu2LJJwWJ1OiLaNk
mKWd8DGwPGBEMlif62VClxw9Tiko8BiX4p4JU7ftdIvO3ugdWkm/qu5NnzB7ZlliA5ySobzuZ9s8
7l71OYrdacfbEo4htY2y+EuSeVgAD7m6nutvNMvqtzpZTqzkneKSGsF042MemZ9e+66eFaHSLe/I
ifnUCz1ccxqFaxB0L0wEtFvfSkmA4YZbU+x/6wPrXpq8J8TzeP0m4l6knnanscAPb8GSO+KylIeW
bMEDRsCbRLATx8mLo6Amv9Nwjj6BPdRn10qLjh6eCN733XveM4ArPLoRhp/y2BqsHkisMsdKgAqE
JssBzuS6/Aw9wnUsXdyyt6fR9bqr3hlksQT0ZqmI8PiYEq9vXf6QB4TIqwHw04TCZDFuW+1hQE23
jsKOzDpWdmt7xlyx05//27l70XNQxKRCmduiperyBR45dk30VimjVQYmLPTLYJbOV5jZUZ/BjWWj
XJdw1oPu24nnYoaBiZZn7KA7LJtM7dJbzL/My6maln7qGCcrpwPMRBi+G2FNyLOGPIdVUvSdhm4J
zsh54ie988ziFLcFmUDhdJx0NiRAb/IXqx82OQTujTRGjQZPe0nHZlvNiacB0nOn52CGdr7yKzKB
DFqxEvjyHICRrozUIveeAabTJvo6cNp3jKn9Oom8cJe3Gg5IXe6VNTw1jLXr0b1pGq9YYPfFkRQP
97x7aX+Fe5dUoLUixC3HTC9vQ9Ax0Dg8a+P0fXcjaVSlTgHCIDU7YhYt14AvJcUzfFBnkCPFmby6
lhffqILF5WjCJjCN6RXBw7TmKBkfoPqrJbk6qNiSHHNElmP7VXZ2Y/NsbCzP0VaG44gn16nQAXkk
fw8tdLuBeBpUT25TrcypVWQfpWx4O2jGiWe2BytJvvsoueOZPdFsVzu3Bflh4xyikfVWGtwcSITd
0cr4O/LkEgWGZm1bIdYBm4QZGG0KlGXLZHntgIGD42W+ZPMSEncLnJGmsVdEuk5rvzPpxmwgpsSu
kz/Nhve+NJ0E7SmAmcmssPXa2m2LE2gdGfji0BzpdyXHNovemly+ysDU4RCh2xE6hl6C3t5NsvJW
5ZNidgHGJwP4voRWcTDQnC4AcCB6j9lxFaidgCFOGOC7Zlmbqj/0vXHtRkTlTQffyRGKgxQX1ySV
s8xytsyOH/5MunfxMsZScwxKoKx7L4vdbWKjwK1NZiiZg5JpROOy6joNZUMBJpuCxl21PXtFAZDj
zK50bufD3MNKWfsPmdG9RRr+k0wwuE8tvwQghHcz5CFdT8Biug56Mi3Gkx2Kk8W4dq3rpPm4iicN
zRRj2UDw5unq3NzwkiPMVJL7zEYD/xIxQT0r37h+qyY0DGWFLiKO+3xdtNCVytb9jEc88bHfGsdx
pmFreOVxqNSHdpYakUan44uZqMPLETPfVOCI4+y/mQiAPmb1uLMm/4fMFhY4EqWoliGP6HvlHgLD
+SY1s35o5PymUZ2/LMf01Ulr9whGpFuVbQPyuRtvZJLT8wNCOyI0AI/EobJqQBKwz9OrlQIeY1PC
ZMy3DOKqPJeDIBH0OHZlWFQQZvsUQKDHDYaG04s9lCxYfJacQN6RSaKk0YqH54oOIF66yMjT5egl
9mPpOOYLp1a5iyO/hg9VmjsD6uhaZYqowylVa2Y02mvc1f41Rb33TklYUw6U2adfmdMx83vqT0/6
nAaRRJVmyXiNTjlm29lPOrQEvdIYwY9MaEvNnE4Mz6z7Elk8T5Aur0IN3T2r0iLaMiMvXrAzNt57
b6ARVSqLl6WHqFpEJS7UhJK/QvBZ2Q9GPURn2NxFtgXc02/JVMzfyg4I4aJRmX8pVWG+uWEbvfUD
g+Oxstm8i8qwjx4OVEq8MRHnPmvIB2nGnGHAqKOu9jhAYtm+yrBqOOYULxWqarz0oZ3geig0Ye1K
ZkcbyIZqD4qA7Jy0w7qQ9PH02hJjuObU4fnGpEpkvVWTK1oI71yBG7kzyefe9FYQfnmqaZhvaalc
Bia+FnwqI7Nj72vQBkQsjKpOpTtVN5xv/jYX4MFwPcFKcar0DI5UHfBMOgsj4jxt6po6M69fHM3O
j0nQmnPcFsKTOeqN7vHLyQFw68IaN7UCfdSjt1sRoM59V0XHYchComyhgO9klKGZLD25bhueVRLG
imtR9Cc9lcFV2MlX7NXeAiMhZuPZCK67iCUhCY5oQyDERYFq8GMg8yTQT2G1yduVLQrt1IiBqYSf
jW/6xCqLsofNclkS4NDacb8j1M7ESsH/IBrYxJsX9bAsp46o3TycHwJHP2DuI/KmTu2zBylm5cd2
sgeQ7l883wkvMcEQOLP8NDhA3vFuqYsr0OCZ2GTUM/CfUtpXtjjQuFKMwd95PiIC0uvktpFW1KxM
lZcESbgxTldsls2j2ZLFwJDfdG/H0apOhY8NgI0TNVrnRiHUr1F7N2ST0WUygGaa0T82YZYxTkID
gM+ucqNXiwwnmhkcBWCesLuBmreoaChxGRdBJd1HRWKcm7wIofjHzk3dKX+lMVamxCvwCLH06YH4
tN050Cxxq5QebENCik/8Z9mdKt/YBCkVeTsZLaIEszlbqH918o3ihNKG1dPADHDpT6pihWiAEYgU
76xCFP1DVUzEaLWJvNNDmZ4EEB04RSU8ySaLCjyrMjpZsdVe2EF9xAORdY4wvX2lciYmotOMBeQ0
l1ewKnaBSLFcES6ysg0oK61siwett8Rn45jVMnDx9XozNMt0FCttTO0/tethvBzi6JM9l7PsDVkf
7Fz/HGVCWjTj4jnnDVwSvMCBE9JhrGhqrGqILcRH7zX91Si5/1idVdfBbZLz/Fjcw0eFrMaw5cKs
FJG201t7O/LSV71gk7BoK9UD9CMWYS2Ezxs0dhoostOY6W/0Qpz1vdmIFcr//hLb5HAZtTqVgVLH
uCIYM43s/K2Fa7vxogLgfDgyR3X5Ly0TlwocFAwTDtE+62S+Mvi1NH0vs+49AR3NGyOD2EiSAUla
IbKltROx9Fl6ZuP1UAt6cVMHQYdt0KaLBDZmWM+93hxas9hpoP8IHzMDOuIErOlgF/uWWaPY4cYq
rzhVjFMfB0xL2O0jVlvBravWOIBMZkaDeWo0h7jGHPri0IeXLu28nfASbwW1b1r88x///f/+7+fw
f4JvmDHpGBT5P3LFQjbK2+Z//mn/8x9YFeZ/uv/6n386ju1Yji6FZduG6whpWfz55/tDlAf8y8Z/
8aRLgTEiOBDBCAAm1g1s4FiuX/98Gfmby5iQHFzLsHXdFr9cBqMhfxYP2i6hMEtwBg0uS4dQP7Z1
Dl8z6vLHMM/bzZ+v6v39qjiMbYMoAMHn8365KlYQ06lwT+6k+W0QIKO/2OUpnNljXxVPuUtP9+cL
/uZjUipI+hHHNA2+zr9+m2nSsTRwhnzfNmj2kT4tqEf3pi/thRsNW7JFtn++oPjbJ5y/Tr7Q+Zqm
rc9//i8/X8vyxkuClBzYIrxJrerZ6bwN45j1ny/z97vE1nHXMJdiuwEK7JfLyKRXzLjK5DD2drZz
9FK/KaUW7v98FePvXx/LD9M0AU6BDxCu8ddPM3KLDnj4W1CuNlXOU98kG411tjDZDwAtDjD2So34
VcgOw7FC3Q3rbuliWmXbNnbdujLT//gX5du1sf7CX3E815xvsX/9glUMua/wGeHxdjJgZwRnxNTM
Bnvemv/mIfndj8nzqLsmWa/0Nb9ca9Qg8XhjJvd5Yq7HLAkuuaoR1hY4lP/8Tf/uSsI0eDYsy7A8
85ffU+NcFh02vEM+Mknug+DHrermnb3VvztfjPmW/+sBw11pCdNyTRN8vTf/5v/yBTLnkWGiGelh
qNFyYdArCIy2opVugnkA8URWDAPzZVOr/o3Rxk0x5iuzTNcGYXTsM6t/88l/dyeTn8MvaXCfub9+
x2mZQMoK2nY/dfrRcPSbWJS3f/5yDfN3H1laumV5FOncPX/9yAVfh7DHMTpoOBgxEsUO9oraq8+y
b9oHUVnlrq9GNMLIcVCzJBb94wzCrXgp85kd+/Dnv9DvPrPDJT2Jalfn5vrr3ycs4cMCjcQFW1nN
K1Y70qWIIY/T1Z+v4/z9cxscs6ZrCa7C1f56HSiFjpSlG+1BD27CDE0hJMowe86S058v9JvbFx2s
rUOZlugkf7194UlrbYq4bMcAsH5FPOSGzwpA97kxzHa4/McXswVvLU94pid5j/z1U4kyCoPGzLpd
GTXTIoLuV/UCd579n3973JEGmU7CkoIlwl+vg/EMdOSQqX3qn2T7KsrXAVRJGDz++eP85kcyTYSE
Jp8Jo/Ovz6PXu0MEjlPtC5y2ZHouA6ZcWhegdrn785XM3xznJnebKR3PMby/3Q/QM/xwSKaU+j4Y
mlVYhPiaBHZCYmpkhODQTa0etXbWV/sEpzHrExVNBA+0xp58a2ZQaAm6bpXjoYtOwsuR1PvZTM3D
6xYyDMD/8lIO2XA243kHRk4IRhmy7j51F2t1PBauS+XOoaIjNrk4Q53cmRWT2P/8lwO6RCg0pymH
969lRtcXLCUCLAoZqUU/ZRy7E9DbuaVAEJNh8qgBfP6ba7p/f9YoLzhkTMcQDs/2X+8WXIgmtroh
PbQYTJl95g6QaamihdTrT8uYcwdjW9tZSe5///lntf9+ZZNzhLpR6rrl/FrKddLskHJp9GIF/Pc+
hTA2Bonxb87p3zzipmW6c63heHy8X86SHEI+ulRCTY0w3HlDeeP7H/+fs/PqjRxJ0/VfWcw959AF
GQR29iI908iXvSHKqOm9568/D6tn95QyE8pTiwLUXZBKkQyG+cxrJkNfv/8s10bhXucPBwn90PM9
h4KwFWWG4hbS805D02ufKdZSDyus/0UIhRCow47jTtANcTYU1LtOyTC1dL0cKHPb7gav2L3/NPM7
P7tqDdVEMVloqmZeBIMAyf0afzcFHnaewEGqrHVqtCamzZAryKmTQwd3ZU1UrNPPZy++P/yVJWmo
9FB1nQfUjPMlOZUQMmcxdai78Ds00OVIsEC9aR1HPVIqdeAiiYJ8MGqW7498ZUmyIudtIGwJImV+
zb/FGL1aeXizF4jtEDtaHjpgQb19f4hrD8ea52DWNTKJ85WilxIZkaDvXCMFsA1qE0vfAN2ZHNPj
Epsw6jk3pvPK2jSgbFsS2KbFpJ7tcBPFgzbrqtJ1Yn2To4wI0fOxVMYvf/5guoorAn9sxzhPAK0I
eeNAn2I4zsVd0nn12jTkuAzRBlo3Je1EZ6ybxwGVmhsv7fL5LM3QLUOD+2wAqDt7aTZpqR0Hlu3S
sRge+1grP7U6hSAYvrkYb2SCVwczWZMsEAKH8zzJDEprsivL3hVVdjAM6NZlV6+KwPn8/mxeG4eg
cr7tbK4D9eyljXTQEjAFDswWfWtk1X2qU7Oow9f3h7kSVc8J5hxksSgJ6s7GKWDH95TmJ7dDOoJO
mhZkD1Ta6hdWU0fbNe0yt0gjXzvKpG2B3PflX5Sn4k+pISWN9swEzQHJEVHr9z/ZZXgxfzCH5IVP
RRp39lZzW0UIAhlvtxmDTSeKD7OKQdhbVKTFH0eBlm7aNJNAXkmYB2dDRQW1YuQv7F0eVv4TrLZi
29po9oZGp4U3NuPl9mcsHomHYvlfbH/Q6A3NKB9rK+1jWv6sEa6g7rqqfege9JWJTW7sjssjzdKF
nF+GAdtent+yUTLzj/XAd2MFcjaYD5pN6vf339WVxTpHttJBjsWwL/JNXSSho0/25E7J5MoJ7Tqn
cjP/1r1wZRiBWAJZgUF0y+ydnc4cxn6HhMjOr60TiHlarJiyGfWNGbs+jLRVGzqu0M6TgrpmzuYS
726iraQ0ME3NH211K3O+sr4FZ/F8DTikOr825m9XDVLhPeyvEAQtZMCsWtvIEwuTirpya8ldGwmV
HNhZqgUE0DgLGKxUoLpYoh2Wgs5FYLAyQAgYxwBWVou3+Y0FfmW9CfambVqUXXSOr7cvScPhqWoJ
ON1USuM+Bun/RDF/dN9fcfNveRuhUGOcbxnJEWyr51FdjSuBhvSWv59U5VtFJLNSK1mu/VB6z2h7
fTU5P28MeW0aibcslrlKbnUelaQjiLkkc0IXELVmgaOyjihILGKp3JjBK+uPMBJEJ3e1Rav2bAad
ES0/b8yMHan1BujzvqzNdRRpf5zMU0WZa7XI9lCXOo8jAf9kcR/zZuQETiDWVhI++vtv6fKww4pB
zDUSSl8mOfvbtdA6Pn4SSHi7KKMS4CcHW6lBPwKiiOGSIe5krio/fX5/0MvpYzfJOdRXqR4wgWeD
VjgnSHS03b4JnnSiVphMbku79sYwl0vw7Tj623GoOUe26mdgtIwsDnc+t7WBRZiOpJ/Ws5CWNv3U
PbjcciO8ctJWNhIpz0OHmhsiDPTuMajU8pc0Dq0EyiXSpYuUSjBEJa2pik0sRKy7eZ178lMOMsP4
ID3L+AqfH67yoKi0yqBIFqjL+rHTNvQcmI+liYDnBxB40QCmKQa+KLL4bupz76GBGWGuFRWsiYtM
GUWVyOSnkdcDxbQExBV/QizQU7YQYRo0FQrwLyvspApIt4VAU0XTjFigQpTZxbdJF3W6qZW6+mkG
VOQR0NJF4IawlOplZwz0zKZJ6zbIYjc+NP5JkbteyspeBs4AOXVB2ufxH1MrDCw9I6eBO3Pj/Vyc
ENLWyfwExzh76LwEbDVSVOgR0whNoEkifWqsPDXCy2Sc+s0fD8XcUqkniKA+cX5hNA5QmsYqerey
mnQVW6AVyjTNH2uU+G+EKhenK0erRg2ZR4J9fFHbEQbcePB7yV5onflDTXHqxZ6sGYo/nT3GIQdj
21LeoeR6dtWOqE71aGTjATp2p675pGTygEHOjVEujtR5FAN0NNEVx7l6tlVRxAHVZxPj6cPMC3LE
T30qH8dZW8Asvv7hS5rHslkQ9lx6o5HzdrvmgdaSo+vxrOBXukCJ0aMjZFmZXRps/3wozrtZpl41
Eeg7m7w8GgGMI8i8r9Wse87hViydMQie7KYcbpxC12aQm5D6G4EEdcX5MPwtisDuQUVvmVhFLXDU
S8DnIpqwCNBPYkfcSiSvDmYTENksdKpUZ8d55IPcqcdy3GWp/Zg24w+EGD43Un/C5OVPLyfelpwr
QxQy6Redp1miywglJxm4AlYFCKr60UJO4f3XdG0vcTexoZi/uVz6du5AK6ey90AM4hnTn7BtwByz
msSNsOHiOmITCZN3PC8H86JPkBdQE+ChdgAdinUxTlAngX6ANHr/YTT1/LyD+k0jhsoQtTwgO2eL
rsQRYLB0qFNp3otxVVRD+U32bR0vnIIeOrCLSoE/mHk2TOHKbr6iY1/nWxT/USF5/7NcWSdU8wzI
t0TpPPjZVgsyGExq3djuKCmxdoljLgvMT/HVSu4BVQzH94e7mGGOJ4Yj+TeJOi+evIq9DnKSau9k
hS8aXCBZ3PeBuXl/lIvrfh5lrklReLO0i/527+kmut8qIplwrbm17yLTuYO3MGFqmor0qQpt+4/v
sHlManDEuSSLFOTerlAscdEgtnEVUExMkZVhg6H8osVV5f1Hu3hfDOOgBGjpKvcKEdvbYbrJ663R
r0sXW4cvQYd66eB0DzhWPOiYEN5YHJdvy0FJkiIb+ZWjXzTwvSEUI9KmwlWR+649C1H7/LVMsT9/
/6Guj0NgC7B3LqafLcK2afEaQXHBdVBRrJ1gBEASa/YnR8HQ8sZJchHnElvp9MXg5HGcOOcHft8D
VrCRonPjGMeQVsNWJ6Nnsa4D33z0gyZbEgh7a0yd4937T3l1ZIvU3nE4JklX3746eFQpoQc1dGXs
DW6Z6DXu7U1gmn/lgfgYp0AljdG+8bi/bpU32df8vDbWmRT6aJ+dn5xaEQSTrOLYtfD2SFaF2cFf
M5vY0uATjxj8VOXURIu0GNFJswqJPp/vZDZ6gR20zwjkXGQNUbT2TDhCy2rM2wrM6oS2TIZQU3qX
t2r/kGl2p27xYonj9YhBVgLeUsT5stQU+QUSXwB1KuonfVlhj6Gt35/Xy93OW0RQxqQrMtfBjbfz
qqt9gWO5Mbpq3OyEjmFHet9b6WkwcfROiz8NGOY189to80312y1Ofc3DZCTyoaogMBJi68PdjRz1
jcUCVoVfdPbi5oo+NRTN4To6LwWUJg1r3F2SPSLg02s/eQLHXBBaPrW/x6nT7LU+6qHrZ4VyykIV
dG4Imc91LD98jK2+WuIkmCJch4+ogf7bEhfm6GiPlfXsdVVyROTd2vZ6qH0bhKUcRgsZGr8c4l0D
Ym/pTwraYci2noxQM+mCIrgf9oa9FwisbODCeXhnD+1CL0f0NY3e29qRn25l2OTrnrW0G0TR7n0d
ferFkGewRASQZoyLo+9YkOVAk2X+mbscEjnkQMrNLcRXCArLUInqbVSOxbPUlGRVqoqH8sVUb+NR
mCu49cYh0BWxqYMs3vZljZaODS/lAbnM7qj6o+YWwPZ44hkVb6NQnNoh9S1Vb45mjXqq5uDiYElP
23ZRIENoOr22G3IFO3o1+QtbtgBqdZsh0OrlhyZBQEB2NVgio/2pFHxcy++sl7oNHVCKtrNVh8FD
0zf5maq/HDdQPSshYUEt8I39OKEu4fFAL8D76l1W+daykFSn5utpkWbgugMo/wcJNxK5OkvF50nF
nyhqmk2EHMvO5PRFQl3DRWnC/R1Lc1inxoSTZ96GG3hHJZZEpDG2CF7hO2DYODnNTss85LWDcnIp
j1EH7nAOvKdL7997fSzXXTPgYq1QNVnVeaHch3aZ/9V42hcnpf2wUIdxgPiug8VuFLTWF7lpxxtE
mAe8pSArLPBGHj+HvlO7qmej1JnEuGlnZVSAqu9T+MiB/KJKP1lXYOSP6H2n2soZ9PZ7DjcDS6I6
8ZaUfIaVRmb7talsWIDByF4a5YxQEC3Chg0e8H4WIzOSt8g22/JGgHDlwqFczUkPI8/mMD47ikXs
G1hqpKGLRNMyNXFe8osD5fI/PyugSho2YYgkQzvPzALFkUUH5XWn6gpOnn2WoF+O6kJVKMqNc/7a
5WLOQC3L1FSOp7PwA2kMJR/A8btJp3zyLeUYN8VeA69g4JyJUI1Em1MEh/dP3ivTqDJ5pO70PcDy
nQ2qtSSKeAGmLh6yLKZ12uhbB/uM/8UoVNkcZlJYF5WpkmvFCEUVuzNnpfGyDXW4H5hi3LhGrj0M
4Y5paCox40WZ0qwh+jVGLHeUwh7rzP+cDfgMT+ENgMS1F8X9Tx1Zgh+4qPBCexz7amgTkApgzxGF
c6BV4eeQo2/sJnaIuagz4TvTKeqNRX+ZdsxXl2lBBabMcgk2cWDvFvCwQgRiG5ybokAL7hs8ah4E
+NcHVHL8ZTbMitNDEBXRpo80VKfgYE72n79R0h9E7w0wdmDfztaNsPEqLevR2Q1jizLg5HQg2p30
ocvw0np/8VzGyw5wFJJtMu8rFcZYx3mdqEjuEjhaHnbtIFGWbbU1UYF7f6Qr62dOomhsUnSm6nP2
UImZ1aiowihWqeEdIBTLl7FJykWsxjcBbdfGmrvekgwKwth5sbYD+m9OeixdR7TdypEhnpxjUD0L
P+z/NLufkYJSUBrWzV94ibfxjt6iPBsOlXSDFhoQKjbRc6mNsPnen70r0Y7OyqTVxkiX5xdHG1wj
/H5c1YnHpbCps8amYd+Iqq7MG9kM4BKDyohFwfHtw2gIv0+CkB88BhRwK18XKsjz3Fi9/zDzqz4P
3TirKNTTk9IuKn89Mt5Fl5eh25r5xxFyijYah15YSJPi4uOoMcZ2JDqtvPF4VyJhqmU6uQ0XjqTT
/vbxAqMyx7hNWtcKxGHiyDeHblniiTYVPxMYV+8/5bXRfj2fJednPUf+5abIbDszsj0yAgsDhob5
oA33E9p2bX6rnHXl1CQtk9ZcNGDNn/dZUnzn0UTSK1dLvoRquhk9566IP0XDCVb6Vgr/xll57Q2y
7gHVwO8FKj8/+29RvtppQwnHYXJLb8avwpDWcCmd6l1vEELegfF88ZBbfX9Cr+wBsB9saHJg7RKV
YdqpoleRgh1eOBUrrVN/mio4vfcHuXYgztB/AhPe2UUDvW0tBx9oP95Xqa6fRmznsBzG4HgolJbG
5s1G8JVVwvuS1HsoE0J+OzsWe+AekC0BR0xYISz1tN5Xs4kN+vFKUKKdY994c9pcLDjbfDqvbsYj
CG658zTb1xKr6/wu2nPZG99H34q9RedHFtULswvQqNRGlHrwTVfXVevDj2mACN4nZVE8p8Jvvr0/
3VfeKUe0Ts4vQLhfFC5JiAcdJZrIjZMg++DhAgB6SFVvlNWujEIwC4iURH8G7J+da8g2+32bxhGa
vvHasPSlBUfl/Qe5Fj0AIEXxxsB/4hKcJzwvNpEmjPd9loYo4IzqozdpEZKnxnSIoci2SCot1SrE
6C7CKUIMUvv8/me4cnzTExAW1gwz4vK8L4BQFAI1HHI7HXXLBQ4ZRxXCQDjYNzo39rX51CnScyNR
oL1o60ZTPdAXLFQXp/jR4EZPQ2ct+qYLVkxQB9k8QOxdN+4tNGg/d/mI0B+1Yi6uzPsWIf7sirpO
v6cmfLVFCxhV3USTSfgv8wqrlaDOAh3CmFc0gGJLZ60nTgrUq8WfaBnUhtfdIdKHtnWVF1iUAkam
Hl2lE01DX3iEaYPdekc0tfIvMhyL74XI9RdQEFBpLdL6bjnlA6hQgTjdLPNk29C1OzP8OeZJ9lH8
SsCnqMXnEo67o241HOFWdhJaXxGjQ4+qKc3gS60gAKVWGRsUbTwSaUTVsbLObZvHJxe31VUgNGid
GSoCW02lvaibkSORGmjjIx22cZMWsTigrT+WP7BlmV4k2kQCQqwYHqI+TR88dSiHtaTOoa58LU+q
VRIoebPEHsMRp9F28gaTQbrDk9ajOdpCYO2WfdKSo7+/rn4VGM/ODGMG3akc+LRLzhOZANm43hGF
satVDW3PGLU5kvjM+GRV33U00foAkSxkppBTQjhBwCjFVUn8DPpoO3UvmvZ5FD9yqN2eNz0RgNBO
vtGdv9x9YDTAxqEAQpeU2T27kJKujmMjwr0rC4ZgQc323gQCjCzraii0pV2AURTjXZUa1FD79fvT
c7HtCCjMOfyjQEu0fjG2h1pCY2Bh2xjlI14z2yqvntUmv3FyX9zxDGMRo9tAAUhhz+9ctGwqen5U
7U31UVfvUaVGadBNa6jK9lYvn99/qIt7cB6N/v2M6xSc0Gf3Eho2lADyHN8KylghjbhwFlcJn5Lu
BjPk6mMZXH4mOFKKDmdvDt9yY3ao9fetVSDzjHYcLbhl5rSyWWWGP/vsSBP+PbJprVxghTi+vv+k
Vz6AtDjJOLPn6vN55xZ6VTDkuPW4MCiUO1AI/Tfc6/2vgiQCRJtp0hBJ2lTb5vjw3GpOXztJgUTO
1Q+VIPG8vzRW2jR5EvG0SLGopyk/lVJ+f//5LpYn6GpA+DbpwDX4ZZ7V1oRIPuhDH2u4DGu6Hots
od7YBVefhNv1F6zIgkb1NiT0OgdtukoAnIuR5u408WAWw58WVFiUpKlAfahlz8nd2zHSwEb7BSMg
17BH5FLWVWFtgtK+8SRXFgScTNIfjT0NCPis3WIZSYa+BjTnHCndbt21KsLIqMKhs9o5UHPxaU60
OxGj8QBYBPG63fsv7NrWk9RZyMJmVOV5MC8nqU2+HoR7A4vAzdTkEh0wyMgL/CCql7DoPrw/3sUC
YVblnPQhrEXCcn6654re4u/cpK6RZYc2DE6xpwG5Kd3/xTAWFR26WOAez88v4auJHPuWal8TLmvg
1LUDc7C+EYddLEMehpIGkRgVHE6vs5cnJ8uMI1OlLcPjruIqMDasf/n058/iUDOhRQaEgFTy7ULE
ICTCSCCE7xH0qH1X+SctiF5Tu7wFCL+2FhwOR33u1moXSPRIiy2vdAC8t3g1TGm+T9Nwq0gPVawb
q067MnPz48wLTlBNPH8/AzQsnFOkcJtowimXwC/77CBLU3C9N+GnUWm9Td/roKPL1hD4P2HHQl+Q
yP5jULGUN4CBs2jJJZwdlQGU0Y03e2UqWKX0xaFOzfjcs4vCIU3qbIRS9nhhpwCx8nZVFl149KdC
X3uNHvw9If/nDQ28/kUL/5EXYxXSvTz763/t1k/r/5z/xf/8xNuf/6/ta373LX2tz3/ozb/ht/57
1NW35tubv6zxNW3Gx/a1Gp9ea0xh/5umPv/k/+83/+P11295GYvXf/3jR95mzfzb/DDP/vHvb828
do7M3xb5/Pv//c35Af71jy+vyEVc/Pzrt7r51z+E+U8xhzbQGCWIGXLHf/xH/zp/x9T/SfVepQQA
PoL4x+ZwyfKqCSDKO/+kzjfzlQAf09C1WHB13v76Fv8KCC8JNsGFNbPR//Hfz/3wd9z594u4Ttc/
C/7AL4AUoVoKLBzUuwpy++1uhOM+Gnhi2sipI+qA+j3C5mBttoqihSdcyzHfDlC9x23Y9EaxLARe
Zb9N1b8/0u+KAdrbxfn3RwDkz0XOfUGT/qy05NX9vz+CrMNdh03hSvODds2KjZ8QrtqGxBbs36nZ
hwmC6FNY3CHjHK4MhMi2mJMqqPVQrlS7ZhOC3n//00me//+F75cfbt75v1VrSuwz8TLu7IWTwcyZ
aj/ZO3YVb3InzFZF1DVLBA/ax8npb8R2vypqb0dm1dFy/nWVAvY7u7ChPg2+6eC3GHYpYrq1F2K/
3MVbK8QO0Wz6BzNGVCIfxjuM2MtTKH+Oigg/ZSnemj16QTe6QGfd/nkmINdwloIRmYGHF0FKWcsg
7XoHoGlZHrIiehp9vyItBTdqKjrUPRmPh8n3D3E5Vacy1at9bCOkU6p/IduDHS+CV7WKVLk6CB14
qx+gYttuJ0Ry1oEQ6qICvT4r4cYrI4+Gdc9nejAT80ZB46yK8/eDEDEaBtNL1mHNr/y3V6pBKe6S
EX8OxnzpZRatizjs3Goq040+dv7O0eoe9xaLi1DSfRrAbaQ4dr2/sM5Y3f/+GNzplAAofVA5fvsx
FCYAqWQHSQevOTRqbjzoaH5FaWPvEkPcNRg/2UOUuCjLhhtgtsgK0kRByX/15x+EUwb0oAVtg5ht
hpT9Nh+JhT2PlSKz1BTWc+0U8Qm5zg6xyKDeKNirnLpIO7bJ+InE3liYdTRuERupF7qWOzcyJ/0t
fG2eFBOkE509KmyzCMXZpLRKo9Y9oIUFAsiLqZzKZS4RSi+Gobyfs+Sl03efsrAyNlmttJt+ghSY
VdprbPTKsp5w8+gHDS8y8OTb3tKydRnzy2zFMr5PBX4i0Y1dId4GgL8+MFVj6qrAKDiyzxkIbYEV
Ut/AC0YebFr4HHMHE52efsIS1Sz74ViW3efCaIoDTavi0D2gQjO8TKXiCqdQHmnPdZs2HNKHAonX
LWDrBmAJMBoE3J5EoKPXH6CTCTcLUepmxCg7wHKqx8TVnhL5UGJu20VDgeBaPK4LesKnYYL+X1St
uUbFyj4MTXMcVSjLGBZOC69PtXXRdDjpTP1rq1T2sU6144DPxiIy22Qb6HIV9Xq3L9HIQP8m3JXC
Osiyf50wANwzmdF9EuNKnPtAvJW2t5YBOOQbs/qrkPrm7NPmy8BmMUoTmYGLZZBoMpRWi59PxCvX
YuNoFoW+yWJKT1pvdssqxWBp7PBT9/VOOY5pf1Qr3T52kS+PmR58yBx9r5qIP1H4BwVQq8oKtACK
XF43PI7jXdlinDn3H90AOSazVQ84GSl/NcYLGTU1IzSyNpS9PkJh+tJ2iuCgiA6qjviAEgwbDMs2
XtdMe12kNTWkdBX+FJXMP4ihmjY+ztgrGSBEZfblsYjqjzd27Ntwk0UHtViXkDgJ6iS9Ov3tjlWC
Ru9TKIgLsxf3IPXqu7phKtpMK5ZOJ42XsZp+OPXsioIVExYKAfoXWDkeED97zCkV4MFtGTdyFOPi
qoR2STNtZmXRAbigfxV6a1cdBADWLiJ9duesSh/7xLbIvCPkJ4zT0jCmX/QlDhP1G9qh2Rrlsg3A
Gv9kYc4q7THbdxoLWsR3qPJKbM1R0EW1D/qojcqvqugqru+VPNpmBNRFVQ99PRxkMdr3SCl98cWI
v4QnjTvHCwdUnmwdsBiGBUoItaGrpkey7A+ptqCXCb1dVDdS7MubZSaggoezISqSYztn70Wts6pE
3FKwbNOfUejkexgb5dIIZbWFBWLtqPWa4GVQCcXFCOeEvol3WIRMN4KWs3xkXiAzvRC2O+wXetT6
WdQSMj8hTpe8iuCgDmaMQQvAGuG0R2wnsW1IZOJiPphQ+Cz0RaJiKhsYf00CUy5hVIhWBfqNLa1D
9GFVvt3U4GGINOdKHJ/qvHviiaRT8XrFzsWxskcUe+ba2OgaoT7tB2DmSzpGw6pKbIkEXOJvS7sq
tmGLWeFYG8j7Nb3cpHYHo74yTgjxWxvUHvDNslGEA1nc2k/EgJsuUXKgB5P9aJqNcgz7YmW1xUl3
kvYumYod/b5iUwQKSmEdVXCnfbRDEa3HPC6eQkyPxlG2h7rFvHhCpxuRa2U3lqRlGb2PVZYksGFM
ZRN6BfL1SNHLuZaOEL9YocXXHSO/q++k4KAWHoalQW99nnrzCQHM6K9IhyD8baxN+cOqkQFlppW9
LZRTWwbZy6jXa9Fm3h45+pM5jdaeVwMTN/KDdarm1cmRqUP3WriKo+h/Py9unpSvKGrq5S6IsW0I
0xGH1S63liWEyFNlf9arzt/4JWzy2Evu+qjq3NIpppU1AorITRzy6HMta+w478tSpTjd6NZKGHV0
6I37skhe2yAtV+aUcpZo6se8xxXEH54a6XSfg3YpEjO884ciwBMwxkqzGD9CJB4XLd0ct4w1bBbq
taOvTD2tToGJsRBg4GpVFR4Wg7lZ7KNJLLAYyl4ACSIloL1onhk92HaOfZYF7dZvNetoA8mjgFrP
5BDMpvBk9BcGRXJZS0D07EVQkvJ74Q3mwctXBp6ky2ZElDnS8G3BIGlwrbxBcbRceFbP3GlJjIja
Lu+yH7kc6m1lZWsz6SMsoMt8A1YgfEycMXyUkYo6aIBtfeqZO9L5/KPqpCkqkYPY099xfStLHzjy
8N8c1N7Nu6peTZOubULkrTeh2qsntEpeaSkpO6cZWPq63z2leD89RTVi/lqQNNuchk0YKN3dkJvV
XcT1ZYanX1/sCTumVjo/cydSgPU6uYvhirVG1vih0kyUYzK0XdiJS0yYs3tF6Lve1usvqWl/bNHh
NJLQ+xhnWnhEshQ5dk1ZNJodfEmU9AMZcPSCwIjD8nEdoze3BIjtvsdu4GiHjbEpDIGQZCq/yNSY
/60dfG81f9U3R5y/OhzKunAZwz7ShyCH0WdWRznW66nAn7NE4nKl+FjwNJVrRKgcRmqMvGWvy/Vk
zaKlA/tT6nNXAxHW0qrF0kGoGGtC5WWMgv5AnmwvLbVSV1OVmXtbnx4V0oZDUA17NButTd0I7QU4
tTioviKPZZWuceooD3ifdxsof+HCzLUWO0HuuSjrXxofZXi/6smfaNXCRmBlpL0D4NiZws040JvB
TUDh+c0Fynr+sTAGaw3hAJee+ZMZcUJAGlf9emxKfV9Z/VNtY9qSKjTddB8zaXNIdmElcQ/WR9z5
isTCRUaKfeH81Bt2aWKME2oqOHGF0zxQQNWn852D3rb9xslnY4hJfu3NUNkR39l3ObTNtT2YOgk5
HwBjVoO+XtKvB8qES7UHZFlmsj8hWL3Myj58HMNWfwrKxym0PkWNMh5ZIeGzPa8ardpVqIkvLFEV
L71nNAdkUk/e0HxQg2L6YYvyi+U7/od4WmL3kT/0HM51owxPxFnNQovTYetnvnFyipIv5CFqMMVo
ZWJUNmZSOVWESqcEEZ099j4PptrIbdvKGufaadpUcYC5kdbpd7++YCOD3V8EQk0LkBru6iLBqrKZ
WOnTZO8oyGM5gDlaoRHsVSFnZGiqwXNs53dGFREj2yZNyEAeUxrxMSDkO2G8FiKq9zHZ6Rrj9/RL
2MdoERnyu44a6lKt4+IYYcjXjJ6+09uqRM0xV7GhrXu31x9Duw2OpZc0G4pkztMY41SftyBoRdZ9
1/CkkM6zrMrur0juzERB2XHqvG0puZQwO6n3VhU8JFHjPFtBax3EJI84v36v2tx49LVtMbE1hqxw
1uSW9Dfr4pQ4iXqc9Fd4e54LMWxYpKk/PnUlLcEgi469yqXX+uq3MNXMj7WneCvdwHOtDspu1XB5
H4EapesiE9MBqDRwajk+FE0c3tkmYEYfI7GFZbbZIdRFvzb6ED+KOslPnjnWO923fiZ42R8GrLex
oELgbxyxlmstFdV8J1xzz6KsnpjKKS9kdBpRsum7eDhpSrwRJdsgY8nNlh4NHuVYlzu2QLu/0xEB
t4QbacbXRA3yZ7WmoNSFclgLHcMa04N9NGVBexCKtcmojm7qQnso6nxa5/P2y8bYXmZt/WOU/tcp
6RCQ7g+1jTUj1sK5fC4Q3F0N8znSd9pG+vmzHBDwzEplJ1ucgKbwm1WGk6tnYIGjTD5KIxrXNG3U
53i6b0k8d/iYRxtLxuW6pZy/aTK6LXmfRC/Am3YyiFctLHNXsNKxNbPSzRAgRpTqJY12vy0Pfg+f
FuNGOhq4vh3iQUOiFkOpDSZE9ZOMALMnm8oysp+JiL6mUb/UWQRPtdFGyNPJT+h2OAcUz35wZL36
5aw+7pXxVpbTJ0p/YN8zAA4e9KwSj2qSq8R7AUP5gopxJSL7ubVC59g4oKdD3Ndyqy62RthNW6vE
Nxdwcz6bdq36YtJdLjUfzWislxD8HJHnqL0lwVXGoSzSv9q2dradlh9tjHF3ogGPz4obFopW6C+I
/HiKMI+tn76EFSlYF8TeOofWseOOGdZq4dGgTpryPnZmeVzFs5d5q2BN0EXlJztwvlaYXGDyaRdY
AvpylXr4XiAIZi/8vOAaR/JxLQLUuowpRkPYwdGq77K93/CCTAOGuGqUW04cHKByDSx78coSF9s6
HEGt21G10QP8X5JYWeMEPn6uKjKcIcjKUyXqTWLp1ROONa7fN+mjmfb2NtbYPo41rPIg8l/wTJbL
aNJB/aMiuJgwBcTDyNYfsNsIMYB+8VHSbkbkCnB5NsFu3+ddpy9RUAyWYKD9ZUFJ50tEl3PR43zT
ELvtfp1PSk94Unsomw9ZRnBTe+rTry82loa9KvGAJ2RdaoqADBebIljaSjWstQzlXTvHCxBE9cc+
YWHouOItp5ZjuzJ+Wh02B1HiDM+50g/PaOtsg6nyH6JIbOMplARVtTzZVY/DIB6+Kw3y66mPU7f2
fBvPSJJbTSDSq+jpKZhMY68OmMR5eiFXZVKfVM6vRxk7j3mrVyuw2NVSt9vpyRmQIW4S2KTIIEUn
YaC8N+W01FJKEXvpjVizN9lB6fT03opLzJaHsPySGAHmiT1aygQPG1Npww8V5j1L2I/6whjwHtcb
XT6Oe+rJhuvZvnM0B5tsTX71/aJ7boPRXgd6jiPpJL4oDm+h8bqndvKNz1owPc4OuWsxIe9IBqw8
lwn68GM66i54yw+Kgok9fl+x4BxaFFoVLBr65lszt04R1vVuAvzhpA2dubVa86emGPbJmL+Ane+2
hWp/jqMd3mzqQRH+wXQSfT+7rSCVQXiyrgX+x9mEU0SHYQ/Xe6ncq3UQbNAu1xZ11KzCIuju4//5
kiJ/Cw8hLyg67XFriO5/+5J47TbKUX4qVQC8A4Ycm7Gt6lPWaPUpwIMO0ZtHS7E+JForD1pT4xLg
lV9H7I8e5v+Ro+OssiLGisrIghclQyPfUYJ02U0ObrR0aLlsivEgB9y8Mtts11j9oIZdxeaxCcED
qMajNRbqKoOqhpGLcB4pDXw0uUHXUxSjgz70KY8b4HhVYfq68mwrXauJTgwydVzVqBV8LfELJKjB
8bONPnfNqB/LSBeuF2rbFH1slPIijqTwp/N/qTuvJbe1L72/il8Axwgb6RYAM5vNVmfdoFpSC3Ej
56f3j9DxX5pje8ZT5XLV6IIlEiCaAdxY61tfSMP4JQzmbmvLAhf+uT8PRMrjz+8kz7DnPGqu9tLf
0qUGNe++YPwM+oFfSDYQCOSozo6TqLoKLM25UGeX9d6kmlFgD2PEV2Zp+6SkoeisOLBq3WuHgDVk
2DvRXnWMj7RCFx/DjNgphKFssLmDDtXKQ9bl5mO76Kw2TlIHVujMJ2lTnKgRH4+pRY8WxLRzNxU/
ocdNx4SEiQe1lxu7N8Wl76rlIcf41I8Y1oP5uJuC9EkY4LRGvtVFRkAmxH2XR/JeaU2S6kjzPeBP
tStIxb5vJlXxGgaFV4X4mXNbyGNHrOR9yBnck7Vwhwf4cFe5s34amh4LtDLZplFXEGbuDOem1u4W
HdptMzTa3VQFjTFulclQiWDgKmp3BDm4bh/54FHpyS2ycGd25ovEa2G0025DYkFLF0PwAytnGrgZ
gCrhg/1OGZOPqlfLSyNwYy+6+kqRdzTRQ99TKJcPowgZfbjfKfXUZxoq/LPN8DBOanpycljBKiZO
3gQTOrAWQUvRmG4glLLYTyDuvkQyGFA+RmdtIDW0qcVybBLKP2lTuXXLIM8sEs4mXAiLbbg4bQ29
qR+LxbQIiDbLb/hQbbEbJy+rLI1TmSCmVCfju37LEhJRGL3O5SfGdEkgbTs6h71SXinV8ONgOnsE
9yJyEKrcVkPStpkza3nMdU0hObDazfKnOjjDtTZG60Evu/mASqr10iy3HnLiBwdFkKvodPreqcEN
alFmDyri98PiLI23TFQBQ9c4t7c9PpJSinSMI9eTudEmYV3WhicGPzwqSbWfcPDQ7AgT4Fi2XDjp
/URtbG23Mx9yNNWnSkvfHEUt97LMO64FDU1+01DUdQRtO6HkJ2K1kvClquMyQkhWnUioNjUGH8r0
qZa99YSa0npyu1MUae7jeifSoy8qE7ILsSAIzSDCezq+hMf1rt3pbjCrc7pb78LBvF1fwjZYD2ap
Jg7oJfbo65Eq2Kj3jpufQfItOGocruELY7bz647ehZd+KgGv11digy4vWRudfr2MvtQCFul+t95d
/2dGqRasB/u13+0ZUT2WxyUnPVXojXVmQYoPVqOficPQfSIrJJCeqPwZ9N1vBAggWtWvM1bjuKsb
htejm/Kd6iy1XHkyUEo9dUmNQ3s9PqwPTaHyUWXDcrfeA0eJfa3Ki+N611Zy2ISRaHbr3dAhPLPR
Z5CY29ESXCZZPYzCN2/H7RG/EA6Q/lw3qo5UEE1n+3Xb+pCLD70ulqf1DkqqI5h3ff21d4Uyf7bn
+dfrtGOwbd3GcGPdKge3wTAn0rbrwWqXi34bl0Owbq3SkEtUNVreurUNp/xiyfl1fbNar2RfcrML
sGVmPRJpCvZRN4/rM8NCvZKeXtyv9yz6HyqXcDmtxwm7G7xvFNN+3Uq6abRNkk7ZrFvH0mCDLkJ+
zHwUejupp6gkCXPdShNU3Bt1/+vNEWzZPsY3O7Pbx/Rr/3kMxtpJv6wPJYr+qnZudlm3xSqRXpyV
2nHdSLbrENSDFL++A7tRNeKobpGJ64deEEnP9zf8eh0ktC5nrUzJJbhtjcKlueqj9uvblHWoPsEB
mnW9vqSQ5DZlBkH9940i6W1DnXZzsbvzPx5f705GWu2J932Lb23wuv8/dmvxVfOd0KRHqS0oVv/Y
J1SKc90PFlZ6HGA9yu8DTFOiHcOW7Kh/vS7n1mn/vtvOUbFxaM39YT367wOsx2t0gLyqqedfR/hj
n9xImztSy9dD/X5NGZE0swc+Ee8W4Ujv91/6vY/ldvVBXcAnVZLxRgvtpqvLs0LgFv1k38kzmcfc
5KlFoNltUxxlbE8s4afMEv3f+6z/W2/WXdadf99d/wcv4oK2BCDzdpD1oX/+OWv9Sze3xUOD2fC6
zx8v4feh/3iJqVUb5Jzkkf/rwf/dn/792tdDijn+0JMEX/jfb+/3sdddfv/pgeCD0+Je10d+7/XH
K/jjXYx1TnclaRT+OPQf2zXyeDaIsIWvteUPirXxLlQt+dxW1JhJAh4Xh518lpMgpo4IrMO6taRa
CuIwa3br3U4ZCXXMS7FZd84WOpT6VpS7TVE8W5kRHkgbKf11ZwIN03MtIxI1blv1ThsuZae+rE9N
xzl9UJJuv26D4R0+DsPz+rz1Zloo4shufVzvjVlOHPmgXX8daRneBTE8l/VInVsh029TUnduf2Y2
uG4ZuIP8/QZanEp0CQQJFUY+w8dUNtBG0+16XC7BpDT2FlLf23NrbR4OSsiatm4dEhfSwQ2ul0N9
N1lj+xSWMBLaRZkf4sko9vqCyBoip3o1pqb1Kb7KbxO9uQJu+WnOymde2e0zYVfU8noznwojb+7U
eggDQA3rNayMh3VX0TbHdDSWdwvsIRiLWbvwo+yORCO52yGU5iORzoT9pFP5mfRH7LDlD0shAXTM
uuyLSyGP+rgvD9Ics6srYhzQ+nr+0GYrWI8PkfejivLoxY4GgQKgis5Rmzpny4hBp/uGuE7FfVoP
Dxi5Lxa3/Er0IUE7zNPu82GJjlbWFbtGCeVjSUHorYcNv6e3Wm2pugejwk0ukyZ5GSqRk347t/dU
KeKurZboMcldB6+5MPaBNNLSXwrzWmYC3KdSosch0ZJDBhbkrTszUYgfnbD4UmhzfSeHcPzSqHe2
wtdsTXnxViiKCkTB/BgKhnyrlR4/J0qpBp78AwEED+vDlmijveaOiOpve40R87u6GeNL5OjK82AI
8H4e143ePlbIbRgyFCa18GiET6L9uriVONhzGz64XOXQUYniO2F0JxR+4+sUpv3WcQvn0DeheFBi
ipdCrYrvogaijVz9FaFQvS0sGR3zaFoeogxlyXoMPbEOula4r2plFlsuMtkxT8zuIVHFzLCMY+RM
N9pIrXeTizFa1ppOFfSTDLdZ2P60tVyPHlscxqivco3pjVkyuVLscl/axdVMq+70+4YLS3fCAhsE
bH1QoZ35+78gh+WB2ChC6WR+rJYO2o8+Yn3sEqGDVdbt1mrHc8xE5hYZPO37rrms+6w3NNvjef3f
upsuNcKYbdV4kUu67NZnrRt+Her3/fUpaSHIwLbIVfvz7/0+ZEfy1x7z4h+xujCZtWciEKPqsSqI
waE1eR0cNbkLi5LYMjuNX02155zN3XjT1VX0mibtRDiU4exb3T5l2kwKFoDB4pfqUj2EMZie0Y13
9e0evMXsQEQ56ombYNVjQBCdFN29yrAP7xn0/zQxtUt2bmlfEoMhQVTfIn1vCMF6UxA+bilD9aUj
4g2PeDfZNqKqj7Pd1Qjm41FivjwOO9kJ1xts0EayvxqYm4vpxxYDs7QmLCSPW/fUDLnHpXg8K6OA
prMkoCu5pb6njdHDPClgzeRUwvlcP+G2ZB9J+AkDjR+Vr0OcElLZ60P4mmf1GLjpEL7AojhLp7O+
jVa6L2VxiZOw/QbMsR+YZR7hPI5+NdQwzyZ61KBO51fVGvBH79VDpXJVz8vR79p+pzfTU9WTSjoN
CsrT1N5q4UkMUYJ4Fyb+YoaIgoacwPI+MXDvkyAoWJ+BjRImoTBMExk1eZwGWfxSdHl5wiq9BfkA
nx4mfnh2qbyNOHD7rjSiAysY7Cn68xuQ5U1jNHr0KObBLhzyj3oQoV49ZugCPMdWO78vagKptBKD
/oF5tyLqp9HM1H1BdPXOhNxE6OidEnK4hLixm0PWd2fu3yIRNg8GTdOGhe+zo5DcEH0pr/YyzX7X
WMpOT9V+B284iRTWK7W8tf7veUi0ljHHU5BB+j7oVfcJkxm0hGDsqTwO5AHuJNm10IuYDZsFKdHQ
Nxs/abpmAw9vy+zRhZXW/RhJKI1J4HmL3NCLB+0r0VXjozFVn3M5XFtdRF8gZm8WKeZruCTPrql8
GqittnJ2L5L3uceWAzbwqNfBs5pMiq9h3O+D/T0bptzmkOE8y5HPPXGsxoR/egueHfOJOnOHxLBw
D7YRAF4kb+ShbIiGdGMl3MSdAU4+qltzZDmqy+w+zVib0vlR8LVnYLKKKJ9ACIiDn4wyAK2CQ2Kw
VKi7VNSPmtlXJGOOR9WEQ2MZU+bjlEnsZ67uQWouI1kuADDpUY+JoxZJf6elnbOpdDqLCJBQJWF7
pzkXMG6MJpfRJ2hJBnqbTizlt2jDktMsRtCkU7t7KrIm00S0O7oOVWIVglspJrRBIvOCbEm3lWX/
FBrDyibziJDmTOIntxfK11yIh7ml1dZmhtfpHMhuaIkJ6t71Zj9nXCVmg7rF5n0aosAgpgxfEVS9
Z5xpmxT/Gl/R6veFCHivG6zPQWig5/+6YX74HFdWvkkjZQt514Zil74RGfixdHm6mysTqE/Pm01h
EgmUMndiEo8wr11mwslgUiWsOBkJqV7bho8YvxE6GVNSg/QSvFk3ewB90gVFfkuwzHaQpBJGMpZC
y6iSKTdEx2YEroogVCG8y3FGGl+0+0kRhzBHAe+yUM6OthO0sRwu8bH14BPFfMGPbU3yzeIRXGhm
6tdqOu3sVsV8U418gWuQJi9GggNCHjkbKOfPVtJchoJhq1TVH2YdfZkc51uRCWM3QeHbVA6pc4Wz
rZPxyVS0h3Aktf2QJpbKVEA8UUA/djGDK3OpnG2mmodST3atK9RLCbVmwfpn38JB8/qeNqCvF3JW
S5wKNGdPKCXY70zocWo91FxtPUrfCrsnfZONzcUcbVINcycmVq50D+1cvdWq+HTl22A2O1Val5zU
G08xarg8cfjOedmeaPuOplxOHSl6Z34b22SxpFeHEeQ+8CdITru4rKNz24zvo12c9Ebv95Ut3sKi
Go5S7X7mQ343AWBgj4jOMJfpTles743BSTk4oHuO/oP4sHbfl9EPK2E3W3HvTIGMWdbORoSK7qEW
ZLZjoJwU/a6ZcM7L8A7fL42DV4k9KtuqUD+LaX7mlzgeFFutPC0q7EM3gtNnCb/dpA5FYIaLuePH
UW+jMCWztRh/DvrR7nPjouv8V43uWpy006hc9v1ivw0kxxnY+22rub1MQ/YB8/i7jPT3JE/J7jWK
T3K20zu7z+JN70yfBJUldfIRKcqXZCmOORNpitMMc8huepJu4ieddHc9M3FTmVI8FrOntok7OCdx
HRA3aXu2XIxzb+g/LFQLJ90p2+emoSyzUuvbEqkOCenVKSuQnunFqLNyMnMMvxnEUY6qfpfOMwG4
stUZF9e91xlx+qQw6QgzmVzCSV60UrfArW9zwt6cuSj8tNutkV+g+SUnnXxYrNIi6s/RJF0dGq4l
9YuTxQwmzRaXKIyU8JBimoMP1VRXy10lSbE1l5TITkrbBXfriDLiYmfEeOHedVd1dclMOkQZ2k91
ELX2sOljo/PUzHlrBEPG0hU/nbDa1XlmbBJsVnBQEqzJXXk/u1xeYdDe1VHZHowod+nBDPNkysea
gvR1Y6Q0pioxi1ajNQ+ZO32NSzjOpkiMvZKqcA/tGbpCqzxWGhmPBU6WtQAyXHT7dXRHJr5ddymz
vHsc+qL0dGu+H4TeXZVlphfJKdPxn2BipeZ+CThyLsU8XdHVJRcGlCIu8xdiDd2N5WbvjYBOHevI
RdOBPNVaaopkpMmKmRrndsw/UVcbW1bjyif/2G/5T2Anib2DsPS1j7qcFlFVNzpKzEDgj3A1myn1
6sQRR7S6JeP6fhfWDo4adFldVOp+3yXiIIzBZ/abnJJWI+iQNk6EcRHgPtAQUKzPx5bksX7Rxqvl
NNO1GOPPdCEWVI1qattCve8T2KZNbG0VfJSejVj/qY/pEy5Bg2cKwu0nUd3bmVPeL10LfIF5yGOp
OsOWycQGeVt4UomL3dQ1tlYEb6oH/LbmDV77NXVduhOqUu8UWXxXXw1KoEsJqR42O0m/cPVyLwLv
PsQJs2qdHNY7QnZSqLbVBkMx8k0iMpBXvgU80/yuEUEezVtbd+f7yehDBudtuHNy+dMenHuw3eo1
k7QXS4tR2kKYo9fg+QCRqUppr1hExbQwtmYtcXtIm4stzxX4cTBNuuJ30AJOSaK+V9nn1OTTZsi+
t+q0fEdPeXL1YasMhfbudMTnZdp5dGrtaURAeJcN8F6Nk6jd+BGbT0/BGf1UisEIWiPiKm/mLvHE
+hdlSLIvsHdiHbAh3EYYw98jNJkZz4/xqYZ3U/SB3TFLx2im7DtvUuRyXIT9YxnG4hylVQRF7FZS
tOn3vB+cy1guV/SAmxQDRo/1oA7GYWJE0oVnTLhKyrJ59LXeiF4zQV1ZQfdgt4XiZBHSS0JD3fXm
1O8b0ZzGcnIBJr83jcxO2jAKPuUB9CBU5U6r5zkgulA9LEWSBhi/1cyX83I3jyOjllk9JLNyxjyw
vUT2nWjb6ktpkfzcVJKrLFYewAiQ+smvj6uZmpQJxiGLtMGTudbuWi2L/NFNXP5O1m3RemG0JqJ9
hSO6kU7yKbu1H0ImeABa7ibvkomSHB9Oe7CJKS+7cQsYn56Y6kNcU3rD72G9bJsxHa6DDppt1JCO
zPaxoXL5yoDSChxzwCvNGZ6I+o4PXVM+uP04X1C2sCjB4dvHpDTLMLXuh6m7d7S+fZzrzM/qoboz
NOVFkaVxXCZs1yZEPl6y6M25GLv7Mla9InLdY6m7ZKxHRXIOtXE8TLo7bVBkG0fBdTvJmFummc4Y
yJmajdIxfZcVPxnodN/rSU320dDfgHmyCaDHJRvFCgn2XI64hZM9SrrrUuvTvnPV9gs0QkQTA7aA
I3Ok1josTaY8dmqEuwGSe0hO2garXaYZVq6dO3X5HlF2Mxll+CLtWAZN0vaPsuLcjQi0LkT/uN5Y
VmX72bbS3HSTyro95h0Lr4W3ptZWl6EU+r4ydiHkLQKfR1LC9fjaYYnuZVZ2D/NIB1KGDNwLUV/X
G6td6CRHAwICW/x+vjXWRq9bR2lkgey1ZpvPzbCZK63wR6WsNj3OEEdkwg/pzTrPmxUM8ya/lLa5
p+/oGMNvk2zaDZPSnAhGbk5zJg0/QZ69aaQZPtTW/aRnSdCJTIH4q/XPoVkXG/J/4o0JZzElQ+xZ
qILEsbxUnxu7/NKlcjMni/YycCWsm7TdJNYS71qMVZ7XuxGUQOqQbPIJfI7eqYR8SbYjTYd51xmK
dS3S3FcVOrMwZ/JSZEP5pCi53A6mG4JVvBRjE/1IgiyV47Yu0/BUtu0bhHp/6Nx2P6jlaXJj2shG
u5LrEt+n+C+bjNLxOaJHmFucAuwR4+DUeBmU7nu7jMmOHPNdAsZ5NJNv3Rjy8U1QcXD28yXGsqcO
PoANa4bm0rKJ/rX6AFRMCQx9MDZkWU37diIoPm4Z+aCQ2KkKF/7WTvTdAqnFiyIXrkA/25epvQ8R
2t0un+WWE+RbmsfGfhKTsiMTK/RYyyK4uqF2cBc0LIsIT65JhQSg8milju0PQ68fLLeSZ7LUcs+N
En3f5lnpGTTbVzdRym2tFYpvT1QwXdXAVZqUw5QlkETyjFRso692TZ67p2gp/wOm9E1a+CdPGkk7
ulgyxJAxWyqazX/ocVJO3rF2DXokQ+/Pqp7vjEyk+9SqPMqq2is69ceg9O4pV/Jd2xnJfhzH18SO
T7E4DDCHT0Y6Eh+ScN6SbW9Ee0Gi1LWc9fguzDTSjW3jrqvtCIAuFtijxUQVGJ2+NbXqEsvwPixc
6GmxFqzPm4k81qRwjmmrfrWK5NqliXZiuPIp9UXbjb0eH1IbG9ZFbV/M3lUDYCb37EYLJovuEh4b
cpidwmhPA04TXhrRIvai8MYaStWSRl9w/R2OOYICr7pVNDUBQx59Qn+Sc4FjJZnkVbRA2TRzULRB
efv3xRT/1LXdPm5M8/C3t+BKY5L0j487oegXioY3yC1Q1B9K/UMitfHDhApl6PENzXuh7oSA6CAU
h3jYLmGY3yIMa/CyOSUu/s9lk+w0MksPFO1IKUe0vF1FxyXsCsnxWAivka29q6fwIZVLFMwZqQDR
+B/ZZumr58EfHHvejEUgFRGJKsIZgQfFv1WGFFFN4DpUGn/lxxK78ILxUL7NhRvd6VIISNdtjgMx
vwhnzk+zsZQnmF7aRRdv9W0QJKcu3LpLX510t4e+W5d3600iNzXpiXcag+rznEwEJ+rhfec0/EJv
VNwGqfUeCreFawm0Qvol+06TAEpzDCKl9W73ZUAx1C5cq6t5+jZA4qbki2AIzsauGCvLKwtTfYDo
th0r82NUoumNBnhyMriLcXqPFKTg60mRPgH5j9cI/1RXNb66ix4e3J62Ikk0dZtHOmm6rIvePLmL
x+IwHFbiXH67FIi0NaiDZBaE/G4g3C4u5AzNy3ENvWvrpr2XP8m4iEbxVkYW1F+jT3amkb2CVNm/
vuGRpFCfK2J56evpqZlFehgwwNnqOVixnXfTNaooV6NM/VqWg/gooWtoTkUQyJS2+lsV3gjri6d2
Tefpjqje20rxpkYkX8Cemu04T5YPbdA+KjWWOASxIyVA4wA38NADXXm9SjHZm2n31Qp6FJf0qe0P
xhKOv0h5qi0qmq7DkJDI+sBy1W6TutayGQkkh/7afatMmR4LHN97wNRzLrQTNjh+OerpXkeJ4TkT
tXq/5OYWI1PUv/xwIa18HXBaXU9wbGQhjoXasSh1PUhhM3g2yicPOYoBJL5cC+F+4w1WgZjrGLLG
YG5qp9Ep3WWIsNF4oT/4BI9sjpVezNu6raxNVavfh4QaQLSZui3zEQ4WDGP6gvyN9X/6kpTGblDl
02yb41vb4Lqb5ikMgTi8Lfi+HvGaFF5otdGLfD654NBNB0pRDhdbZvVjNLhx5UEBba95zxCoyZrd
+oolko+zk6Z+w7l0Q7PCB9Uc0nOimI+ukkE5NszSj4da7qx4+rG2XCSJFEGnQOsZnieOtl1//jEd
l+H2qm+ay8SRtPdSnXqUrAhJSiX3kxYacVSfmb3RKKkg3U382uTD/HVIOV/CaT40E1G9vaonb3pN
Jn3vnpW46a9tEmp3OBNvmJ89wcSLH+1pgm8p4LmOCoLBscm39JfVQ77LDeQ9cWEbz1zKv6undBn5
AyOloXFbirKmrd6J1RWnYnaTy4SCIymML45iFCiuzBgQMFc2iebmpwlsIguX8KTnykfoKn8HX/3/
sQj4N64Cd4/bp/8CHgLY4plouP/7/1Tr/y8uArsy/yj+2/5zNVP4003g72f+8hMwzL9uOQeo/m5x
fbp7SwP45SfAFgubC7xPePCm6EWA9befgGH8hbTXAgvlReCXc1MM/u0nYOh/WXRl+G9a4AFENBn/
KT8BcdO4/XEFwq7gptfUWbpudpim8w8FLyz0fsSJEFBWoWTEMkwncAdE0xrHXZI0uykZXG/OxRXV
D61BZV2QnaAijfQAoe3zVLXP6MBG1BiIeWdcqfpJvFqZ9RHWlOwkW+w7kexbgeWK1vUoH5pLb9WV
hwFYx1HA9fMhhbtqZkoSENNjdxtDutNHk0Vymxj6eDFaqzhFhSZfWqMgfslJ3DcxxfVlEVCgXOVn
42TboZlzAjLMZTPk01wHi0Fi3mL3lT+2I9bUlYrfWAkjiquNMxbPBhhdCKf7os8RQyIm+eMmSkPt
zVngDnWMnzeWknrQ1rBPx1cdByqnlBNj9/wOoWK2MRu0Q7VDkPKgOA+FC+gJLV/1M2N5bntmNJqp
ZA8KMRrwuTWzOg5kHj8YlX7MDOn4UCi3CGr2DbTVdkjecooA3lp3yk11r4Wtsa9GyNhpvpgXPefz
jSP7HYM3IuHHh5GMKFroZOT7aq8NpN73BlJHzsWm7AB13an83hqQ+qRhzySXTM0hFnb+ApvKRF3R
8r1kbbPFyPsruHjPfH98aqNZ3fNJKXAbTR/u4yNU0YvojQD11TYqmqs1ZW8KSaFeF5lMJeZws6g5
MS8wsN+wE0dqlPV4lOfiviwyNJXhsHMMhWKmzRVKyFYLYoxqt7oaVhQyc/UFgnvvl26R3JVJL/xI
FYvv1i3zjy5CJjtCPhWy8gDrjd36Q/1/u5i9MhKoPn8kH/8FFqubUbWGw8ifH8N/xlbl3zVk+b/z
XFn9PP/Pq+W+L6KPZv5znVyf8WuV1HVWydWXWUUi7aymdr9WSc36Cws75/YP1zKHButfq6Rw/jJR
VGMcTf2MFcrNcuPvVVKYf2EChsIRD1x8yVlC/zOrpKHa/xDDqrfqwrRAqvifjmfqP0woIrq8VACU
oda81aqVUZ3U3Hxjkb6TFV4HEG0POdaI0LSoEzsJwIM0MU/6k1Jm0zaBkxGkYXYUEg9SWDNVAIRO
GeQ4V7UMGwY1PYsCyLC2S6foZjEYsZpSnuBGyujTSimGo5A+Qa03DtINT8wMQFSryzdlh/oIKren
KfGLJjLJTMMuAowxUd5U6cbsCiZ5eUlpmdspFD2m6N0ttdSBS32IFkQSpXlLPojhJ1Mfe8Y8dIGp
sShm4WEaNrXZKy9VK44FISVos+tN7IqvSasMkLmzxoPAi2xEIxbADalJimwm8lUZHpPpmagQqsIo
2gyG+6wCFKV6sdGy0AwWrgG4ROjMaxCL2m5yFHmBR0ClKUg96i5QizliUpx8TUb7nBWIDOH6+3P7
jaupdiTlOfWgTu0ngNpjWct4P/Xju7M8NMoQArJCGhRu75H1FW9CW6JazYp3FtKbbuiTOf2TgaTb
w67zw84lUzprNgNIAYqcPh0byHzm4/Cz7kOGFRnIpvsz1MoLp2GHLGY+cMUEi9HVnZrGBDFEkemD
haRBZarvi/UdFl8IcSzeGaFZHEu3QpzMtz0XJzV0LK/RaEnl5KawFI5a1VJQYyHhzhh8ZlaVeGrb
P1R5sqVwmHy8+k2/RLJBYJx9mBz7kIwJXs4lOsLMuUEyyFcWGat+hIUg0hr7wehpPMZ5eDWsImRu
7p4jLCXBtUGBoghigl4uoC5OGWDLSYTEPH4rGuMnqTyOD8z53OX6m8YAD1iU5I3vqdEx4VTpTSrH
2aDJ63xm3qoij263003Y9BZGIMFAYFStSeQvHajHMFovRH48wwW4dlX2lNZ5iTFRTcvalzt7QnWm
9JMfj7YGz6fZ6FZm4yJCl8dcX9/0eXp2e0RlMo57T+jzaYLMEXTTawJN/1AM7oX+/xNJfRYs9yio
EwwepM5UzZl8XYM0EVtGMLXmc0Vc4rkZ6sVLt212JX0inZofcVurvpXM9DARSji7djzVNsQOy9S7
TLzrTA0CTdL0qKUJ9UzZ4JQHx9kcmVVxiZ0yq9kukfaalxA9i6lt/NnpbvCbLf0ZoVFyKzSm8Zvj
5FfdueUfp0UAVGf6UqeLjuuIId4Pl4TJU4qkjgAstUFCWL8U5iS32O0hkrpxbPS4DBqgXVjniR7A
SViY9c/F3o5tX5OoXdoOMTemtJKATucTmdW+7sKcuqhu6W8yPYjMZQxyW6ugoRBpt7jWN9PNHsOU
8bClqukur83Bd8BuxtapfDSZDHhBARBMo2I0XkRRZIeudTxWYn0ztvBlCqk+ILN4V+N0UwAkcioh
cc2zmROjdSCdOPGLwG8TxWPxAer1TimTMghHIBpP9kdWyaCHY1TNZIzDu+Mrt8V9aCLojnu5dTOl
DuKiLwIz0ajcYj7l2+k9EcapL1W9bfO89rXpYrcEyRizouyNNFjMJt5q6c6OnTwYBgZyxZglXoEj
lN8Pt9WMoW4N+aBYCmhDI24cDDkOImm+YsopfFjYjOIBFxtdsYMZxMtvxhwAhkopGJH2KKhws54Q
zwGFFC0epFBYZGMZ7WFOvc1FwqwvgThhSmcX6jiKoKlHR6uDL9lOBdA8nCcVqkU5ZPZmmK+dHc7n
bHhGmtNva6UzYZt8WzLcc5LWhaVT1j+wON40hX011fzdjpUDzir12cFSOB5mAOs253MaXAvEgx8u
QwKQwyR+7gXGTdIN7e3cZfnmoacIR1jCOJS4WKjiQwvuPz1FPWtAP6LcqIxOQrZ+oCe/TKk7+1Wi
u17zP6g7syVJmTW7vkq/AG2AgwOXCog5Iuep8gbLrKwCB5x5fnqt6NOSnW6TZCaZ6aJvzvSfqsqK
APdv2HttQ70K3WAkxgXoM11DYWi8W0W5L3lJkylafftjtC/Coh0oPAMfifc79r1s1/fHqfQORo+C
oMf9zVp6Mjcwg/8EFLLY738Go7uqfsSA53V364DbzW0Z77sNCJECGcZ4V/cDXkLY/CGoKmdzm2CR
gXAmD93etwzho1WSbUS2z175SMrHD/Az65b9EldEUjxUNueCcBO9gab2kRcjvIdx3Zb+Wm0MQOR7
q/If5746Nssot4Moq0hDjy9m+bzUTrJpcNFYzXzmnvxwSrxK3fAzxxq7po8bfx3Rdgf72q5reGtD
G/ZxemoFz00ek8tjzQwmS0/RDBQfcWo9+9mQRCO9/6ZjlBMy37odJ0QatfWTveDcmodQ3F5hyB7h
mvOJcRzwxM76zZf9T+JizQ4I5uCu/L1YeE0R/zNZWuwwiWN3M3TJzgCWkPoogaZh5rDmTi9AFTH3
RJ5UG+6hqaeD6fRNiC9dhXLorlbAb7j06scy/S3y7xYjsclUWFV5mBUcjm78kaxquyC4VHX+aPNV
bupmZCJSvo4qCyLJy7VJl5aJcczKvPBcVpgVM6QCd6M/nrid0m1SSbysnLGDViRQcsvSP9KAWDGm
7QAtX0Kk04ZEx52f9hdfqGdEBH/QID7UGIEoja5J2344PlM30+ZJzJlMNgafm4kYzG3vJ+oE3oJi
B66UCaERkppXRtPaxyEreOk6zXYxS7I3cC+zNvtsJf6lpBibMCjSbyWCew8Be8RODt25Go8jYCZo
IZs00/GmdeCHTHWG569sf3EcYH1l5SbNYzc0MpxjnLN22z91CQ4fx0gx/Nc3AeYx7hQvjfDePKbl
m8qUN2pEj8yNpixtadxk3YZD94QhDs0aHv6NtmaUOsVCp9Q0m7pCf+EaD4yLOP9b65QN6CnBy59M
FUM/kTw0pXpCuLaGWXdtSkqMQGDtLdMteokm8tzxtqLBbiTzdYOG4rlZB35f4bR4AZyzmOZtHhtH
wrfYuPE5ulP3byF73ESMiP3pcangeK1ZRD2MAqpvLwZEazSYu7SHNqMGMNczejafjjzOLNo9/9r4
Cq2B/rQL3JNdgW+vcS9GUoH3wEAeteO8QwnCgegaCIlQffcyP/lOmW7ivDo78ZPDtRx661jvb/Dv
MbFhVlWINg1tXBkcH72Yp3RdPhAGs29dbCNybp/EtIYsk+KLJ/lkddJ1IVmuU8TgPZyyKt+0RCQG
kmqpFWgHGRh3Ot041kuDXuhaxtUB+eF0vxqfDidV6CfJG8KiY93IlYJj0GRW+fAuqgsRGqkYSKAd
lx8JUa0KOoTiIfwqygg3hmrWwWfhDAkaP3SN3TzGvxaTn3mpjVPF7DV0RplS9gI6Cqz6Ocb5Vmdf
kKyWDf36GN3Kmkxmd2Va7Nvcg+kGz2KhLF6tHsEDvPZNOvV/A7vdygRukZGboQF62EWSSglG1Zp2
pwSR+dauLD5NzPyTHVzm+AUvBsAGJ/9aRbabTdZnHtpUlM5RKqw7DklMd0w0btxdL2I0/lJ9BYX4
s4CbOATK6yNkjCGmNWaM7i6L5bNXDyqMccJGZYVuKUcf7wMt2XjLbfVlXPqulYfUrD5EzhqBrO3N
WPPeJ1X2O7CJyivSz7xmuk8hRQFdlPiNGfjPQ/ciKv2rqFUcYije0e/Y0SA8bMR1vl8FvggtP0z2
gZsRcKJZ44Atbe93Xt7uzDqqpuTGqLC+nHx9TvsKTru//mS/TPKUQJ/Fe9PjbGxqFs69Sz5Vqgd4
mWZ3FXN87jpmKE6nTzC6vZBtLYEYvYq62P0zaz1fBA/QsZu4FtE5wk0OuwJrTV1wNBjVbz9Brsfo
bUtk0rTTccdNxP9tiYetpdw16lSBGqpUu2oqDxV4zRCLHKAv+S39m7WXpsPDgw0bDvlyrZmMIRad
tiO1LFa2JurXomDYPnBHotpgQYsRtOiR/0eLpSz2ylptob5cqsCb0J/NDssBPia2ZVCZOk0Q9JmU
NrG3u+kMeivgY3XnvZPVp8l+ySrX3WZIn7lNxmpfMOKKHH/9cpeK6rqhXqzLCbO4FTWTj7DUendV
8jAZLgKEBbaXfLRm96/W7bOBdKmwgxOTRE0/wDvqagM4RFbckzYCyuz2L1OhUdaN045h3E9sOPVW
6hjzDG5A5nU7PTTeMc5I/ataDlZUqrFENKaZK4Us5XhqoOSh0p6Ua6MCDJYt6U5zKGguCal6zKri
eSw4C+BSEonXe89g1R/SRr/mU2DtrHU6+qhc+NQv8xoAkEmgKYx5dyj0eFFBfbF1cs7YzGe18dJ5
5X21qk+bP2cTh3Xs0RWl2iDTIAYGJm/pPbwbrlIXd2Qp6v5olciNJ/UPEkkH4tT67AuxzTpvl9Ei
tnL6TePLOZ1XL6svrB2xJN/t5H0j6sDimXuvEydijqSEtq2IJmivuzlgHjDESX4o7BTFUXZ2m+4y
uVZ6IBiy2iinzI7wCjgvzaoL03UYoiVBLEI05YHtDd5w3JQBf79N7aJIz+xEU+mi/WzZ5duLjSdT
uzfb9cWv8es6XWVuu1mFcz0+9El717Y14jQl3S12wJuLHwYFatGYDetGuaaNMsZ5tEBMbIKuXTeT
3pcjF4+R1kUI04PHqiSnwM76sMqSz8Fukm05TTQVE/7Pbkgjbxl/sYf+Tt6FmAR1e8o6LW4+nIEK
p5PTo9XCEfDaAEPygjLcppkg7NwMHVMg2brZGi3mI4AI0A/n7sAfyBNRZuOjvTqIvtMntsQbE8Wb
4q5eyQZFKM4DfzVVQtrqfPDVcN8t46EYz7Cp92mOaqxqwpHXI32yES2h9lC7UvN9E9XRYn7qEZOY
8ZNY7hH9NqIggwHTFMgNWDQS7VY7u4fr0UFXghDR3C1rfOws46Exxu06jI+TFQGHerbn9dqk/jVx
h79y2PoqeSpy7J+Bw2wVpNZxnVJWViffZKAjq/pY+/nI7B1cWBK8QC3ZBXOKYox7VVfphzlX37GN
jrfKzY0SDAnYuKHHRlLpG8F3A2xgb8XHzJ7vp5J2GA0+mnjTbkK2d1sCYM/BbH/2jcZMHUBzFvO5
SLwzm+K/AbUtZLFtMw/n2deP5ZCfjLo4jdOIKov2gpoQPshDuwThEj/VnvHRDOJ+KLo/VIF3LvLe
xPMfZMzsqc31m1yTqwKIJMYjuBw63HRvmMYjElXBPUiG7c1QxfS8dm9iv/Xe9aZ20zfxbydYD/NK
YVe355z81YaLPyrmbpc4G3jo5xFzdWM2ZzdpRnL1ki9dee+Wkz5WC5tv6l8kp4ca4E7kVKy1SZtE
2E+PrJdNuk7nukzOt4zNvD2n1h7NIPLxyt9rQd7t5FAe2YaPXpL7r7XZC6SGKak6NHwAuBCVUzq7
WGm5JSE6KrscGA3/iZI6O1vxhG1kzp/0lSOf2DFvuTjTk1hRWgNT3HgVPgLpvWaJJbh5MGDMXFub
SqkYxTKPUauNb1MZP0i+c0pI5gY9R94qf4YO7Ww1X9IpQG0oxqgd9M15TWpqgq3aRnHk2CdcJZ8z
H35Voj6v7YFbeNmlhbezm/4PQsjjWpRngqR3GX8qy9rvMWC/bjLAQdKHOokf2W0WzUR+4+Iky0mC
seNnSrVz3ffslA3rTeZncxHpdrb8q+wMPisqKMJa4z1Sse1oQGrLvd96ae/Q6+CaHndwhsYNurBf
plUe0aMcixVyi36doWDoAmSGZ4gtKon9kq4PQPAPILdspgJGlHXviZvQFZnTwfBrep8xOxiOuObG
n7X48NOnHLDGaHvv5LxMW4Xdx1gr9sosxUKEWhxBpv9s10wmR/GYBm58bewGUeTwNsvkssgHPdaX
JKXkV7LAVObu51Vz+vr6bY2NOhRVCTmHpjDDUaFjP0wtAm0FXZa51Cw/mlt+8qOdG29jF7njnizb
B1+Tq9VVgvU+AyVQNH+DAUV827hslwNvqxsmuuiy6VEYBLUxUxh//hjohi2/oysvEPaa7VRuQULg
Cgpoo/DEHAYrwEUK75pme9xhv3DCnIOtswJsGtTXVSP3Hc8asVTRiLE5lNXqHtfZOtoUB6y1vNBf
b1eBaO6MG/6lpp8LC/UuGzhMlARoG6anWg+7ymJc1JFR+ZnHXxXgjNAOvMdOKFRDzU34TX+C3Blq
JT9sn4Ue88hAVFu7wM2WjV/5jFUjDvKGAzRUohh2yhkZD7QBE++Ev5OY7ddOB3dYnxg2un8ZoZxN
DX+s7/rf2Ig2bbKydXKoJutKDsDp9LDlHgOJ1Q5zBA2pJ0KzTHfs6PmThuRbrh1jdVUxJOLrtwOT
H62qyhCP2o+Vt58Ai7IDN8d2aBdOMI74B3hzSaTK7CsT3YOU9AC5eKkbly7UZMatg6U9Npn3npBT
eTW56RqXbkgl7n1XtdgYei4Dm17eDfNU3Uklbhe6Csehnq6uX/mRmfOjJNrWh7TtktvXcafn/A5r
iR8aRc1kOY0jN/GWkKypdlO6bg4bwFruLegvB+TFP4qZXLI22a7tuIlbt/8WEzPUUbmMkrr6d9EN
Yo9WN8rW5gRSrXuoR17eoTA/7VZ9g7OJw3FmCGxnwY9uXCR00WT6yPZbzgxD0tT5zImmIm7vDIfq
WbPhzWzq2i7rfhbTeuk6Tq5YylNV+nlkSiiDBebZDeGKIVQCdNKaBqPIuEPcbo43heRDddsBX47i
ACvjhPhi0UR5KQI8IbG1zcptLLMrFdrfbLy10PkqI+J/FeTBaY0yTSq6qtssEkWsEar6fEe0tSzy
clTzUqFixylsqjaqK4YmU870f4aSgXZaFFuoHrjcfYpcMb5WeYrNlAe8XpszAsQ7w0Nez999JnHe
hE7dw+mTDIYMpjL7SXBHkMGwN3rEIU1fStodvUl7S6Jhkl+Jq/Yj1NZdUddfNsg7YfJnrYvAJKec
P4PEu4Vrd+UwR9kyI2Xf9PbKPl29VGtZHKqhXvA9sYq2bZy4LNzDDr+R6HgiiXHcAo//3WSpuRWy
3wUojcn09tZIZaQF+fO3zHN+ZZIP23IwEYk4pMpj9aY9Z/QhQUVvCRG/91EnmXVm450KeDgXZmRu
28HtNcCQ0jYDP5HLT1BCoipBHxQ22dhEDHSb3MuPjJbvUhYADDywfhl5yl48U0WUZBGUuB9Lymve
pPdTQ6E5DeVRcvteEKadunrK+RDhGRU4O71qbe86Z+SNYsS3HSQwSJGi6THv85jCr2vBS7hmE2bo
93xrYn/PS83oZ88HZFurs7GhrCCDlzSEG6PnAwCHHe/whj6IZrqrENMlLftnnxOeThaY2JiaF6Yq
UTvX76oZMMohcwMadKu1g0ONhereVP7wwNYMHjFfIOuo+kVqX0RF7bItWZ1L5ea/k4Hw2CkACFTA
cwkeVYNHWZjql5FTvSiyo2KtQq9pw2n1KkS1CK/7pgnViHK2Lywo3RJ0b26I5N5a5ZONOI72rKuw
YaFzRzn12AfOFPLAbLqkZGSZfqq4vIMktlwqlF9+6d8lGSPqgFe/X9ilMFhoQ1IMIzfAKxvY1Z0h
3X4TVGOxtW+lKpTbSMUg1xi7CkBD1BBW20B7LIPQU7THbYJHzYWXtxklKrvi2VIwqMQC9ItZac1U
dZMiI+xvXGTH3VbKyq9k1B9yM5fnhXevmWijVcPU22P4D9ZvuHeNlnQAp3ggyOrSQWrll0EAjFYr
zvdm2U5oN5eUTq+Z96C+0rAZeU8HIL+u4F3F/IYWTho7cCp56I4sU9Pc/YKChyNsHQf+Ql8JcpWQ
aRFwE7M9IOO88QUWtnwzPxIedIwuONEWJxrXd9DleQgzwWZi62FVFCwKeIg3zVzcw8sEU+Xh+Jzt
r5VO7tYa/Ml7Cf7UIOKcRMEvE9o1EOThAWoJZuGJIPK1YUIKbuzHT+fXWt1OcorA3FsDEgHG3dy6
dTgHUDwzSnG3h6FtGmhqgHZuoQLijhjSDeYS9rx5Y4VZPu1gnw3XET+bhSBsLlSUzKe+npuNkzsf
eSvq/brC/F/JDK80Xog5a++Diu2D6tKfXChj39OBtTr709hQiWPyUZscVdri0eQ5LD/WpQ5CKzHu
Mg2Xn+VqvZ/89DXxIEq7o/B3Q21ul8V5WmQ/ch3rgDbc3sWE/UZe5vksDf3P3IJKP8U8StWCZSHG
I5Oi59ixkmTm214Ho+lDbC90pHTsBNunEF6bsGaUQPIEcN4ENlNqsf4GmqB4n/koJ8yqzLqSsf5A
88tKo2PuK2gih97sTlnb/y57piaaISeDm+5VxSYzGSupNqsDwGEYZ5QlFFpsjNlTjrLR54QNhUY4
uwBoA5g8uBsBinPDMxsaucOzQMgbRfaz7+JYtsAd+82vYCr6t9YYXvwUFiMe3x3urJyH30HxXt62
1by9ByzsJ566npFkKbldsenEnAZDzUrCLLr9iH8b07WBSF0a1o6dNLsDk14VxpS/s0ecPoZxkpUl
r2bt/CHPsQwbT3ibYkmg4ZXPftLJQ2P7n2PBZBa/Sbmt42SLRRWXxSJzhkrer44CdvKrl7GI712L
rmjyX+2MJaWzvAbOcL+U+RNoR8o6cJiQ2PkItuYIA/EWKMVIFQdfEax3cRMFtXxKvO/Fd2/+Cjpk
g+C7nIJTN4xPWKVwXkwPQbBVLZVeamh3i/cf56DN5ewNv6vOOxqqes19/41IJI4DS7/W/XgeVtxA
0OFGXV01GE8csoemK6+2XWwTpX/XcvxbkRS5YPplPL3p5fpsM7XHiMNMy5Er+DtGriMhrtdEMBqs
Aej2dRVjUBiSbWNbNG50GdQEpIU1nOYWK7QUZXBotMrciyJ7y+LykRTBtxmOeOrn56m9WZM7CEyd
9ZQ1GHM6PcPsXoI/pGie7IUeVLDSwMhOqkNj7sfmjrHq82CjjdKSGnyeDZvbWcAhbQRas15OLFpa
1vG6pnGU+QE408Xw8dqFQV5WzGSmamNlktwCgaDALoS9TU2IZJ1K1UvX4FRj7XICzBBshcfyXDOZ
urdKlr2VUfuhmpf+3KWYis20v4s7Kk25tHBt65F5l5erLVFPH1meQd0unBezyvVBc/WB2KqNXb+o
4C4xZcj/FBnoZe7QG4cawfGpZCu574flpVgd944DYi9kVh4Rl5cbLCfxTgW3DRzGy63Wa3fM8non
ShMjgKAU94ReLplq171LYBbbQFNePfN13PjaWvZymd89bDdh52GbZZ77xJZoJcPC3eChdQ6SXQZF
abcLNMXFmqIyHMZzoepmU3lgOFP6+MmbnrA4Dhhb25insgV0iMW57wq5GzAsxSwCGd+zp5oYtywB
UaSMCuuB3mHmcVKDMDZ1a3xlnmRLK9JfNsWRN0CQ7gRvT8+eMKW29GtsGmBxRTTOVKhCl0gReDOj
gvoX2l7gYOTv3tsYQe3kMN5TOYD3uL1p4vzhI8gpAm+7KatX5cNS7Zgglc+DqY5NhxzbMuNiP1tm
eQ5SEH96VhoABR8Y3LASOqIb7GUMAICqHU2wVDY806R/Dyw72WcTjIfYHx8rtSYMi+YXljKMYVgg
+GW+0+mAUqeo3IMs1GVqzPLgl3I5282MB1rXe/iAGmDFH0PO62kAV43Xu9lbU0mHO6Fox6YL/qJb
GcFiXh+ZD4TNBL26NYuV48Ys4UUPzQHbwXGG1t1yYx/9BNNwPHiRa3hozXt31xr1McFAd4gDStZ2
EE+kSiL5g8s1OQ4WEaIJIoWAi3E6qiIyD+ObiZF5MAkxcUa4Q9Mt6524EYGCJrbPPXlRm2yw9DGR
1h4bHxOCObn4yfSTTezTjNXEMb4fctu7SYRgs8KL3VUtw9lKT/N5ruoXs2MahQXWPRUkyAQS2Na6
FEzOio7tb4p+Hxf8Dqt2LoRxrAnCjefXKQ5exQB8I+BQtxIRPCVg/fAhx244yZ6JFvJVEr7ga1E7
FFlHYwIpJSL4yTrkEoe04Yx7+IzYDVZ65yxhl1RDdN25hDs1BcWEtrOzbenkqgkYOjhsWS/Z6K2X
BP86QxUTKXecrycswFGiwGrXiXS2Mh4YS3VszL3SBHY5aX9bmNOHHpg/4nBbkaQ9zLdy1uq6divE
8jq1LCDipn+2xR/Z5ph4BgBSQZdg/Y+HYlN6SwQv+i03PNbILXPFOV5+5bog4y62hl02JW8yoUo2
VoXpoKEn01z7zGsPAU/bwXo3PP+tw3FxYNpr8PozoR5sdRyhQSKEshhhMPVZ2D0Tro2jktefwl/u
6xT0ftGMyIwm98FNyp1yyXUhg9xhiBLF8WhHC4B1nOP3HBAZ/zd+cCN2vdBsGE83LgXsiFFNq35i
JWWdvaYcmKYWdyaZrc3Ye4hS5bEfuOFYUVNZ+GAwhIFYz6wevMa8xFP5NVvdVizyOLNlWBwCI3yv
O1T+RVARIr7qvtb6pjdIxVdicTM3N0dM459mm4L7VhlmRvbuue+ouplSuTAw8/kkagclLJFUWUIF
GtxkJ7bbmZi3UiDhNJAlERmmHl4dOsqaObiokgffmNethbhXW92j2frbGy5H1RMymgIAmNo7FpL/
BSDJrsDmcEq4nNOyBurKNJzojOq1yzBHrqDw5CAGpn5+EBVs8c3KCPZspw7jAEjX+8g4GRqV3NgU
LiK8LKpWM43IitPHgA5qNdD+2cqFnDGCPJA+Cmov/QigB+MUYSvh9rOP99BjjNXLfbpM+xiJW5gq
YyCzZtlOLXMu4jUSaAl4LaxfVP1Ir2Px1yxKf594+X06M+AplzU5ZkYDFpi5C6O40gIb5sg8kr2N
rQgydlzyhJqKsd5aIw0DuR/OpsH4CzS6WmHZDsBCGMdkwynJL9OyuM9xTt7xMh1ovShisnuEN0nU
Vua9MJHgENp201wzp+7zbRt3D6yJKBZr12Up1e+NnFW6GyzRMhvfBQsMpD/8AMNyWRwyQfLCJ0/D
Kv/2wn2CHoeQy0EIh3Ai6pbkkhZBvxv6fG+bTXkUBeoVh+Mhle+WW3RvqcmM9IawZmDjUE7YJ9m6
e+JeKERBaUSpf9e1hboWbHqj0Vyv88iOV3d9fGiw7wZxqPz8KJzCDtMhkHyvnrFvHe898HgKXGFd
ybMyNm6auoe8T0+5YmEsSx9JSl3rPcfPg5kQqrpS+60+ApSCckJjBzgFrVVGFWNUytOO1LehVbtB
GchgWI34Y3nWNXE4AQY0unNL5HTmi/GYUlGEcpxPhFa+6VvdOmQOnWQ+fgUBVdOQs5tDxbexdfru
w2/am23Aus/oFHKIsUHBtrM6695IvfE4oRwUnHrnhnkJhUcNhDSj6QjjGTbdnGdfsAqRK2Q0uqIS
BIGq7E0HuTp4/cxjxhFgasfcpb68iwO0DpZm3GI70O4NmbxQF2OyFR1L4huzvMHD7kj88nb6Y9ae
QkNY7ZX9Vnjx1Urx9rHYEqgfmqdlNO8LTtQdu+mTYCwV5gHxE555igfsEb0JzG41IYRr1m4Rj9ZP
n7PIpcP/quL8o1XC3VIsDiwWKJVU5+HMFBR6RmBvsxUJWcAWNmjtarsGXOJBvbT7IhbFZqKvRq9x
B6bmJmhgllsHrNc0E4LSTB6lBopQtnYXqV69WkBU3pVfPpk2m2Jw58M4zTuzF9U+IEGHASNfO534
1p05mvy0jM8roS2UP6CWCjn9yls82GlBkjxffkGH5E5An4mvHyvesopcm30ajFsdJCTkVuslxvZk
ClRw9JQkFSQ9CD97iEh4I1amHs8w60n5aqJ6Wa5Yp8ddwMYCm4BJVc6A20rkfp6CbbeYyG1YE+RD
H9kx7xrJETZKn9TdOpVkYZPHvMYrNwXGwjsNX4VwbGJkTFGwygBDQiFdRwUu1aTIPqyb0LhDMgWE
+QA8+Gqg1d6wgr0PdI0nQ1I01jGqujybXbKAqq/SiJcw27NdsMDp6NZn1cTxN0njyfHGEemMIIEA
xZgzWykDxVEesO2fwYGz/eOkjWt5lir9Bdi7juZ4+oQrhi89R2Q6pyGzeRVyGDw6yR04fSB2c/A4
SkrbYgLEo+CKOK1IUL4F2c5I+n0dv5WpbghxYUIixuI+HyozVBbLNSYmKnce6t7/hux3ZfuOMABu
AMQSNLhLjhwq08ae1Xy+X1ZQZ2VjM38QwAUgSjFjR8VUMiLlWdoUeEOYGSUvwxLTGFuJgxRmYItE
YmcVWA/OLXUXzrQ6O3rInhJZP9YC9XCi8n1hZP1mBNV3V5n4jvkkG0bd5afrUUhgqEX04zE7MEqw
OVcgkkcsox+uNXx1DPs3MzEjjNC+umZxTjhvX/j3o66a+VeZ/g0aZAxF4f0Slb/CNfN5VIMOO1E5
vKyoHkFaVU5u73sTx/ySYi0vJfpkPnjUmRuvr40waRgF5/gcGXjx9PENjQjuNrPl7kuZ7vx5DdO0
PLTrTdDUGn9tAXlfU/DABQmagmd0hT1Px724JpKWKvKs+aeXHU/rRCcq/L+Ur79iv0BAx7yboEo+
15V9mH+CMXdYhPGE5cjmIAD32mQTKp6JXVTbsJ0pWCORB1GWnN+ZYUfoL36MUe8ccOPSJCwvv7X1
FlzEVjdbMUMfWca4AcOFjmxsg0NlYxeoEEpXjjBOiyo/UgfvtoHEx02HV6NYkatZWYE2Ik2jQrfg
r9lEGiDUWcv096u3BVKcvbCDDxBVJ/TB4BRG9PR883gRNdQCTnaqDN0PvFEpn03n2+N+siUy57I4
x7l8IKnGBEKui1086KtT9gFSW+NVFs1ukAYH4TJG64QOlOmHjawFIH1gF5GcOQn5iKwWmYyw6w57
BJJBH/rfIXGbS+Ulf32zBkYcmB8QKHe+Q0ENiPrHgMqWexPB2Zb3uVZfRu3+eCZ1GMQkAkXM9SCm
hMlv2j5oOX5WrXvfe2iQvZH8Duf2/Qb+LrspRBYkAm1BaCjjzb4qnMOgX3sI+VaWgsVJ0CvwyYJy
RFnbLcPvpHUTNIbEdDTOn2LG5wX1A10D5chN3uysDP9gt1BhutTzQCLhp90QMTQKQ/1XyfgulvUC
xHSmPsiHBwcr7NEfPKQHSf12m/iA84l0emOCrIcpRfcaj/kz+FO8sEJ8xvyOUyBeJx+r1Jyx+AhK
0DmlxS2Zl8gMAkdtHW/mI5PuMaeP4K9KkePP/kuctVtzTa8JXf1Uoci3akU9KSAf0gGZzpEnt0Ya
txZhLduvpWLns849xjz0+qwbx4O2kk9jwg2BBoBFl/iO8/lzRCOQVTVO2VzAvmh/YtATJKwQo7A2
sHgK6xWxgbf36+I1NeZqC53qhAYAUKBg+23EktVlsZwcd33vQbbsRss8tK3p3vmYaGVh0Nwl6olE
lLcAXVaUGwGzglGRkgkpsZ1QKhIhkO/ynC0qLkEZDlB8enZzcDMEKkZG1PlsoIPgbW9S+WhD5dh7
edAcWrvxNnFqo693UC7WqSZWhBe66hAVojE1D8nCSi+o4KZ32S/Ptu5qZjUwY+S301u0HrX64/hg
c4Vy952m+PKnhh5ifVGWn17RiDJrrJ3r6BECBTMbVrUgSASkb7olRmaXZBQwdYKppqNtnRmysSI8
4+ptWPIyExrNfWLXxx4V6ALqPlyIIdX9cog16WLly9z7v2siDE+ShwXI/cHViXtg3Xhrt80zSEjE
iOJzws8UDUPwbpgQ+vADcZmxd3KVccc3gCRdrNin4Zb1AGw9Z3zQ8/wZMCpCw4Me1HXnqHPlJcHC
vk+190Wq7skxPBI5ZxhtjRHMByBo37VTUUUuQULSJjkdRpBd+vjTTt11Fwfru1oUo7qcCFgrWY64
ZqPVuK5MwqaYF9cHi8uYeD2l9S0D1vCKMGcNRExu81C53tM/O9se/mFg/U8J5v/pv/6/B5r/V3Qr
W/8wAOLu/d9b8P7b9/Av16H7+o8evH8zDvLr/vwj/tz9VzKTXJTEEKSk7QdYCv9hxHP5JxboDZNU
GSl86fFr/t2ubLv/Gpi8HKSPc1a4zs3j/O9GPP6RL308eoEnLMehI/m/MeK5/4m1IjzXM4XLj8E6
0ffxHP1HXgZb0MHNlRLs5IqzHGvA4txXBP5MBPtpWezXlrXFtOyXoo0qb2H87Z2wvZ0VE9wy78/D
+F0O/rGVHhEXzo6AyPtOei9Jpa7a14fEW++tNrlTHQG69fdA9siyvGducmJtxaInu8DkeVpr+96V
y74rxWO/uvfIdsCdvgWWf/Z655w2G0vr5ylr9lMcP9YTi+hmZpNQ7n1jfZ4Du6OAqP5/PPL/lTyt
dI9YiiT+dNfH+OnyXP6fnu6Xofz+l2OHJ/+n++cn/H/52/zPh50AWM/2/4dJ9J8f9v/O2nnstrJt
WfZXCtWPh/CmUdlgWHpSEkVJnYDcCe99fH0N3leZyPsaWZVA4QLn4hwZkmF2rL3WnGNKWEex1Mo6
eB/lcRv8+8Wu/wP8DDeBpImKJeoPQM2/X+x8CSgN17qlAfuRZeO/c7Hrxr+maz8+vySButE4FBa/
+u9XewNnow8ZlDnRqd9qh+4YvsPN27YyF6W9XFHyeFyEwfAnfukdAxZK9EprZ6CiPTN/dykgzquH
ueKaebi9XwG52+QFOfoObt6xckW3xWbpTwfNLn3tGxGNVwTAxA7dJ1jNq7ibdvkbzUHpJ96hjd3q
e4B3juybPqMAhxGPUzqmozj9Nnqip416gjAc9QN7uejoQWi3W9E13uHy+1SIs1NeiKNy2TC78FFN
v9rR2dF5Q+V7u9X2RQBxzhNdAN5b3Td32RPJqF4S8BD0Sqc4LenWtEvcbdRJIih0u2auknnLEXm9
NrsC2/zyIKJnnuzh1uzqixFA4nLz7bitPUjbJyaQ0VOx136sAwxcuiQih6KuP5IYef0lpa03sE2d
9/HX8lN+NcfCDz/MHSlv19AjT/LUvQ8OfolAf0WE66TPtcfGKFhd45odljMtD15cCgx7dRMfUh6x
5+f2/mirvZci6fR7ZjjanpLPjT7YwNupM18JX3ilAbBQgZDKRGggKmR3Dhi6BhYS8SOcdcdyZ289
I7r0133s5c9MsrwoACDi9EHvkpS6a3yiS+3OBre3j24EQTp0G/3hZtiyq9uWrXLJ5F50W/3WnXed
twYEDdryu3ihDV+7I0Db27pHJ4Clstmstn4ZPHiC/D66rs7kRO/Flrf0rH0Ip/xPGTzMmj8DOFvK
7Gw3HrIdyZmu4o5uwnhm393aixAYb0DT3eQ4f2HTctXX4ZX8Hztx56vlUuJ7iWudQcAnG1ZQ/qF2
LY7K5DTO4EUH60PwZ5BtTFv4f+KNn4qf8r773RjUr7ObusMWbuwuPPUusaNO5vWvll0Hi5c54GF9
qG3eais28WaVz4+epO3iRJ7iRz9wgfmh5jD4CJpc4DXnxLO26nE4GE7vYNpzhwD5mFc5EgiCDQpn
t3IBVvrhERFYvJ0vxo/wYyDSKDfkC7vms7EznNYptzT63NglDMVmm7cNn8wTKeMOusBz7BIaS82/
QXH2IeW+ZPcub5GPK+0sH8Sb272sHEDBV3ZpgOXve/E6R/AXR3DEgMak07iWz1Nl3Yl8PtPW3YnP
rLi1bzwTr+v+9cNB+GQdVo9jE6BJPWIJd1t/vZGPxXZkL92m5/LJ8rlWPfOSHPB9BIyX7MalpeCk
J80eXZF3Kzj6KT4hnPGhOzq1rwbMBNz03bRRpJ7S63jTPZ13DuDTlzfYf7lUEi/zyuPscjyO2jYO
0EG62Vn0ejty2C059P35k5PFW2fHy0laPRRN+8ibHfPIgM2tzqZLzJ8deRoLElpBPibnIsDGzPQO
CjNzouRt/TX3yAvQ4Lwvjs4nhcbJYYz36l64AhO5WduBUzDvLBt9o4Mijc6urb2nru6htAjqE24L
nzo+MN1qv9itI7wYNUrHjfYMIlN4aQLq0deWBWN0pG2eQhDZWNvquXvOr83/LfNblv+FKfDX4414
HIu6iLLJ+Ff0yqyyVRBnJqSj128bwjB2WCdW5jh7YlqP+EjeJ3fYl9y80rcxbIo/8SE9CttF4qIk
uwPp6RPNYgz+ENw25Q/EEttgodddlJBctUMg++kh3i4BLTOv51R0e9kF4eyQLublLKc8Vkpb2Bqs
6gjE3NTnDuA082AgtouniMMP+IZDs8XDo7nX3Q6RPVwsRz2RMfhOu5dLsQnE0C5vKDo4eSQB8ryY
NpEHZNRuOMijh3fK0TzE7jvxBNIbUdIXTerhrp/SbcsVG190v/nT0k5/XLJOfJPei33IZxQ86cds
vAWlzRmN/jH7szwJHsgQWoYOIyQvcuipe4q3OtFTdGrfuDP88iDh04Yhamx6L/o0nqc/1ev4JvM4
GyUH5kyP1BC8La2z3KbFsV6sg4qqNX3J/cTjEnVLvwmE95w/5Suj3ieaCHZoVy5QfP1pvUT3AuUY
vTlaHjQsvOyPFSRf6ZZezR6zILF2zGVf+u+IdfZg+tln0vJsUJkMb4TnFHQp6oPPlaXlXf7UiYJt
iND9ynDjcQMRDmo61TWneeMz7UDRP7EEEvTEelAdmHpcM7865mc8bSEwqV14I8dw39W2eCzejIAu
i/ZBWo3xZS2vSbztbC1QDtohCrQ30Z046xkx5kyfLysX1RzEZ8VLPc1bON+Rywrnx9uJs1/yxM1O
PHcck9UUdNVpjN3mBMTa4aAH6x1Kshc6uYMh2+18xQGAc2Gk46mQdN5GPjVNBUqE+iK69bY5jWfV
zVx5t5xQLO74/U7kUjQE7YvBa/Ak28ouNjNvcpsPxpx7uklh/EKDedpZZ8mT7SwovdjrA6BxWzQh
tpXwgHQav73z415zgs6+Rw761fiJG27rcxbofnQK/cUv9sOu9VABiX4PIdrazNt5K/xWutNeap9S
qdmFkVd7KzkqKMpZDZfWpkrZytfKZaba3DH7RufkWbynH/3NoMPn4R/b5pswukgXYUvU9gFBa39d
AYBuJJe/B8m523OhuumL4rWXuTh0+vv02Q6bECezyoJjN0hJOptBJiJfMpDfZAylVyy/eWrrxnkm
MC+QHMXr/CQgGdmV+HviZhQA2U6jQOrcaL9ux2eCxjxCTYLYLqkOo6B0QHeeBr8OBJ61MvLOYHUo
GC8tNZVwzlzL5tXcx+2+Bqxyd7SbPPTKLS/j59zOHFcv9GHHccDxW3GWZHe+M+5wClcJGru5Ro/z
xPh9I9h4bSnmGDdQfGSuwatH19ABAEKZh9RsDwQyfSt4pfCwHAEa8cZVfku0My/mxbA1n+IxkPlB
ZY9b/F6wNjXXjDqFiXXkTqwFOCK5FHNvuLV3JC37xi/c6baSgJztVTfa0Q90Kyj68l6od+v6rY2e
lsVwnvBY24i0IlbEJ+TkmKe0p/xL/IHKl1DWdN/acmb+h2NYO+Z78/C4fFQeEdmxOFpuyDW57qst
Z8vLeFhrPmfJftREqSf5iBH48Jk/7nGf3ORt6pkbddvv9LPFW9JswxZc2s7bfC/YKpXZSK1XHes9
d9iBZHfuOsE13J7/yL89dY7qYMJwBHvyHnUXeOFttKOf76lec6AcdDn6trSTbImHrempl2w77yoe
orWvXYFU2EijXqmSnPQp2U5cwoaPJmBaOGvE1fqid1c3zZZJCEYSEoRtwY8u+YZDX/qkSDPywgq9
vGEvpHYN37KX6MU4xp/yG6rDEPW8DxYT71CEo13fkERJNovDq8W8eew8x+abKQblCD4ZW94KbvrM
IIqDVd57d/hWKQwpUm3piQLPFlnFqKF+6fN+95SLtFIXD7WuXxzXvRQ0TueEB3Eff7avEsG0FARU
5lcq7m17pxEbiC6ki6/MxwvsMp90aMF77UnbDZ6xXU8ZRWrvtoH8BSne5b3aHPJr+kzV7hQ8KkZW
Btpbj/fmpmf+DIjmucxuckgfJ2nf8fLMzB2Eirbhiw41mkOeGoUGlZhn+SmVWOVof5rDvGMivMUq
zyddfZVym0LZo5r1McIEClXl4sz+4InO+No/SXwXUxIdbTX4fdzNLt3G2Tbc8hZizEocNDeUzz7Z
RpSkJ2Iw+EC9m/npK04tn1RhF5yZDYnCN7conRxxv/DReU5wx2pBZUsu8J4vOmxsxlhZqHvyXcnm
T7P7o7hvkamCjik2KWYALO5WYGqutVs/gc1qr9YKh92dLcSZbvrEEPfaB/ohexk8eTu7pDCc5WDZ
1rvlWfeWZ/WA5g3333DITxhmni2u3szrKAjVjeb2O1z+hRc+pb62JTR9V/oYy/6qcs3BTvfFueT9
iE53wBG/5d14oIBc/iXgG4855V/Io0RwpiCDfZCQROVmwvWv0u0EMXqTn0iZcFqexfN5cdGI3s3A
2DLZ0914ux76Q3il/PXXdwzFyja9UZxu8PkctO+U1W9Eng0p3ieP+YgoKKu5f+rflgzxzI5Y+T8i
fnHo0rDuf8sPrDsYChmIWVd6lOuya6Nnxuij6Y40hbcRpDq0qE7u5n7pcnd4lCn7+Zhf5XvhpLt8
h/x6H1Ffl0frfdkR1kOCrC3v51tGRA03aX3igx+Ei/WS3Mu3JgBc4mRB6Hdus6/u0x5x87U+xj5x
FIchQGfjiCfpPbnXjkW5WHFtsZ+hiIM7jl/b7/3hPB/H23KfvrR5xwdM/z8h0x7Mte+KEfVfGMR/
+4uVFv1WD/jY3/7iln3S4xf8bZf/Ejb2X37x/41ERp39XzRB86/PMvn8zx0ivv+f/SBZ+oeomypQ
MQ2OCO1FvvLP5qdk/UPWFfCNCl0aoBHKf7SDVHiMdKkkupG6aqoU9f/RDlKsf/BPUMlpH/GnKsv/
nXbQo6/0N1KjZOqSKOpQ1ulLKTRb/94NWvJhnoBygLzJ472sJr/onQ/5Yh7BtAdYGQ6KUlwEEfEQ
Y4asp9YYsuQ3xCc8JvpXrz7cY4g29eiqikRGWzOGNURZByt5nRT9jVaozEgYBgtpxB//6RD/n278
/yiH4lIlZd/9r/8JppHu8N/fvSWapojkj32QJMJm+/u7X7MZPXwIWpxh9zvjz0Nt4eJiLqamSzCV
yjGCguGAwyDzamSv3CYL5XrOtiz8FRbcd82YMbPUSmdeCeodoqvBUK8Up9+wtoIQX1CaMdkUozLE
VIRWjNOFcKPLXk2yW3bQdgDLAyBD7eY0oondvryR6ZVtDLM0mLuL37GgN37XGGj9Cd1dULSqlvWl
StR8isqzsM7UBoshUKw+7z9iHa+HYC0EIQnAu9fnNheQkCgSUw+MbVaePelzV7lWppmbOiz9KkL2
1jcQveLlMphsPJsYURVcuZ8GdtpmmGbZrTV0roWJRjcEcitK1TYVMWks9ZQcdKv+EKsD3klK4ahk
4vMIqqkzhIVgJU5LxLFpMmslwLw6EvrNJryOeuBnOByEL5KFCMwZShoLueBkIx8zHgcTZA5xSHl1
gqFP+EJZHVe1fZqBEdfQnTbkIXQPpAMqR+zERg22mbAZhtQaMZ1Z3j5jxowDQZMOUaEkuxGftJuZ
DLHEgUdXGR7zTqLZzeASNJKfdiR7WCQhY//Fvdduy6gkb04frA2SAk+X3+uwym0BP6XdCfAQVnSD
TP4sbX3qm4jhE7I6VOnGPmxQKyQZLKrH12oSplSyQlqd8KhRWAO4ufswIiOWXJ9M667pgJlGVIO+
675Egj74/KrfdbrXJzQTa12BhFSar6I6/PQdo08rUpiFU+phGyK7WHgxKxzZ43SHrLUmwlYOuYqq
MKd8tQo0WoNsopHskr1OxGZvfJUKYvloRMKiMRq1CQ17E0gcmBX5Sk8XNzNPFB1S32b6FETjR8LO
NSXhd6lMn8gpnqYIb7th3Ysj6ASurVb4UiPrnHcYXofllo67PsM7L63JHSm6N5PXbggjG9455Jrs
RUJE0l1D5ydPw4W3MB70jnYp9mnyGtNiX4XMMSPpLBfSkzJLSCV5l2gKLgNpfOnUvMq1CQa5ffDw
1uU09yMp9PVHqHSjrejqn5oMyURGCba0yku8IoQcQMDXC0P+GH8KcudZKD4BciGhQ6tARswoQX9T
+zyQa6ou3TpkUu6wSR278A/4G36YpPG/fk3ZXheDXXQKaaAWPqDKfgh1iPykwnW2oMJGxUgSkt69
YkHfwze81tIJ4wfl5yI+azltEb29TNEZjDsLXqEdirb6hk7eYVwgVGBsjmamYjIVIUfoEzYdsLRu
/sg0UiaRgxXutTrbW1P5VCGwyquQTkoB8FYer4gIiYdL+rel6nq8UQxZi5mmsaQfREMk0tyi8aCP
Gn5mZj6GTCr8Ot3MjOtA76m49eWPHqOEGxRrG5vyZ49OlxuYK2SqX8XY8ht4BRsQPjEdbXOR9lOD
LBTZEEhqDL8FkfJjeTRl+EprP5HhtNDLGLgy5QySSv2w51ch8gx5h9ET6U4HgbeyMuwpRBMZ4V1A
/DcYjZ+T1rPJe1Re8aD+geoNxey2qDhi0ym9IkbyrZpVpV+WSzu0uzEpvjpof+EYv2jQ4qCfQRBP
kmPZCvemlN/XTOHtQT9As8eG3MD+U8fqruih0McTYsQiNPaxriMzxDU46mkaaNJ4rxWj2S7CtluR
SUULpCZNjhG46Z9mFr1l5DBtkpj8jNqiWRMT/iVzYgX0gQOiR/LmDXtYl89aEU9hoXlYe4MJE72O
wkDvrW+ODle8sgePuyAyxyWiFLRmYoJjwjjerXBIAkSZ2R7fZ+cKikIrXNF/IJ1hE0akmeMW3Yyk
Bu1iqLe4WLFAdk39lAhPqUJylKAM6LwScggEnlnGYHwI5fgyFh3yK026KkgRl7586lOJZleDhlaP
JJBXwg52BLGnl1Dr3aTIFgerGImwu1GtrtU6k/gYDk5MZCTCY9yz2HYqJKSYqWSsE84kyx5ypAtB
l39KvfkErD5ucKMCgaFZmq7iPY+sF8iJ7U4qSnfKhJWe6ULHmqhHnBhsckX1IKS5tuO+/DQqQ93W
SYTCpIOIESdsMdEX2SUObi661MJtK2FcEBRHOyU0qlfzR5lYTpjhC6Fxq4l4CbS5Z2M346+WB7rg
Dft+MidWzIfGvh2m3FYUBBBSIz+r2kiAZectZoyksQ/TXY/DT49jI8gyJ8Yj59JxxcXs1VVENVKO
H9F4TlVP0+QWhTyaVz2pGhh6bPFLtPqdISybSja/LDBi7pTGErKnDtDw6KZp/q4u3AFxA0aqzgAJ
r+UPmr1D0TQvS4jJUiJrsR7lK1CeM74cdOsd0P3pV7D0cttkQNkmfqwUm4kQAsCOq+X3ehQ0Cq7w
ySKDvb4J4RYo9Z94xmCxDP17XRnfA9BqTaw+jC76qcHOIWLaksr1tQLf8qKWO3etQAZxSdoT/ZtK
2+kxkx/ROKvicpyM9jQooweHrXTbKM+JNKR4kWkZqAbsBkIE6Wuwh7RE5Y+yzIVNCFE2KbtpTT9j
pSntvOK9SjNb+NQkVmTGfRZ12jELKwW8J0yloYUoaoIczXK8Zn0qwhdNgM6pxlP7ABiJpdq5Kqg7
qW8vqtjndgtK0q1XiXRKHGDFUqAdtsTr0IBZ7YXeW1GO5A8pf7WwkzEXvCN6hWBICOpG9cC/3WKp
elaUefBICiJ+2RqvS9qBF9GOw2odil57IhL7Z1Tan6mhjURuTxkTQteqxZOwKG+Jatwk6DllPz2R
HhGBIgI40ET3UWa8phSRYdeP7ycseRZh5EaDYWGlXskoGScHNwI4sRX1Hm6hF0NN/piS4jUKJCEd
JqGD9eGlfTMy8Dh9HCP61gadJxBSMH3Mjhi0jovY2SQ3WjBW6h6SWbzPx0khKLFuHJ3WHo9jwRJv
eP7+FCVxJKBJnBoEmDz1MH2G6ocY+QcNMcFD0tB4NIbSlrvlp26aUysxNy2X56amdl0MTLRLSwuq
SCbbmgAz9FNy6xpmERqCuKHCxKJr9Hxpa0GAxFFFYZ+bkx9hRc2r9pMCx81U3E4i8C6SR+k3Q9xy
iH0NSn3+0w4dszsYqlO0wi4TlhFB6sT4luYEplKmTNh9cDEAJVjDlkjnhr5GhnEJzATWkU7+tpTU
RQf38ECvBCyr9XMmFW8z5ZBNJIJERY+2R2MQrYjmPpHm1F4hpjix0Dpy04AR09R9axmMZmZT8DRw
wmjrXYBGIarjwbBnuL1aafVnEfO7kCg0jE3Tiw0hCzpc4TgMBcRgAmOBXkNNER4tPJ9HvX9PRQ2W
7pjdWYXfhEK8Exc+QwOqXXPNGCamAnCDi5bnzDHieRvnb0WX/klU5WeGAhYh3nbydRVYpM1AUhi5
zLVA2PCgnVqTBlMpq3YNVaDW5m2UWMdacuOOVK7Uelaq5CNl9CGK8lcpg22OzOZHNQAWSwuwh0YV
A4hXwLhMjoYK0ysEHxxOf8J6OS+h8dLyRIbrVU4OZa+jP4z8utD5QqfREbEgqJHyMtYRryM86/AI
g8m0rqB+bJUqFjEMTGY9tH4zkmRZ6dymZNNB2g26+YwmWmh2Iod2LxGNDdUH5fQo18eUFDLSFO96
iWO8GGgwqQNRRGw3xqL5Qi+M7/+xi0R3t0uMQ2HoM4mNyUc0zRJhXiPwFYucManwC+K0XAINf4Wy
uSCo+zPNxj3sznpeSUDjJNKC+sfyjunZIoZxqLUXwBWUVHifRbwhDtz+T3la8aJJ2Sc5Zm5tqV+q
3ANPgqK59ACa39O7luPMqod+B9Ean3Y/Psuj9C3Nw6fI1B85+TPbiVPad8+9WkLqXr77TP8BO8eJ
NJMeTo560eVMcnoTvvQkWo7Q1Rgbh5ulpX6jtKyrrJWdLPzJw3c161HwF/I91IA8ko0yN/NVxagq
duBuECwoMILGVT+U0osZrkhPh9+sBNadPH6JNJheZBg/dQhbE6JUSxu/fzB01XuIht4davMrVWsl
6JB7wxOTL6v+AZcHymqNLF8r8bM1cbqb8vW568pAAvwbd4bKDaiy/lgjCZn6sayKTwvfDgbY/A1P
xZ7Qt2MzTd5UCoPL6zfsZcv3CSe/PKnfqbIutjwmZ6not0lCuOUjgaoUEKNy6jMuUjVFJA3OsdkZ
ao14b72ppJvGkDKjZT3GbR083kw+N3dTt051lmFQxW5Hhdoq5duUM0ZdEjLEFyaZndncygzr/aST
UYPZ8Sdibo5MFsuDIp3NtP2x4qi1W8l4xffGnZ4fh8r4xKDXoVSU8MOSVjBHZWCphrnLqz9VZApB
28nVFq/DplFf1QW8mKmXO0VZ36QYew9waZDRszd1/ZEa+C7kE/OO6rdk1AqA/ZSyWm7DBuUDtEIe
RIbii91EF8Aw93M//IwhKyteV/rUzaW3EI1I+X2u0+95GoljZYutcR14LbAg6glYtwIXdRe3Rx3/
mhVBKRjMp1hSmI6ELisNJmVlAnqnZFCsw4UP9kjfMZrXWLnS5zCdusCUPvFQ2XDnMw1EGK5M4eQY
7dfId2lYhVNZf5p7q/ZA27wP0grP0wQCGxUzF6gUErNNdOWG0AkqOYaSJAWepZ6QW93MGYU2Iojh
9aqpsIEIk+NptIbsDZbnZQh9/rHc4Jqh4rQYlqhF8a5XPFfN5JYk2YclPKPPD2H35M9aLdY4d9Pu
qJUIh/shnc/Ij0db6MrwlQfEvWX3tU/0x1ayHpPD3CC6iLh5jCId34GEkhBB+2S/pDwEMXq8jCu6
Astf2vzZjOu3Sm32Mua7NjPfBfjxG2M0dzIOH2yuoKF7NMJt+Nb0xbuVPIKopia2ATbu4gW9AzYF
TFfVZ55UfrqSKTeKUM81bpN0xliwiumvXoxXtuSXaF6xlrNhjEiQLmNDhksDGTVXtlVY3LQWYdPE
kY2tabB7CeKDUIngBBl/AJI7jT38lm6g34Td/cZGCMNoPOLpxozTcjC7EEpGB1cBPxS25Yo7Vy83
3NR+Kpa3hrFt0oic6CnR8JaK51pJEFPr9TGZIdetzCJb0C9xeS3UIQDZ8CoKRkDO6jHFGmEVd/B8
Th8m+1YpDmOT/qyriLs1h1oftxPWuioYyIRVonA3CGW7kydsJkt8zuGSHQpJDRKzIS5pIhcuYxez
mTVEkqo8+akZ07WnQ8NbE8ZjTK8LswyCqGJhvCxLH706vcZhZOFHkn8VVkE6Qdu8JVnVMhpo8u1P
m9357tckW97qFaCetn7g/qWgQMpO5m+wppRAM2n38GkwPAyw9uQGgdrIFqYKcYpIZVS74sxGK1KZ
lBBsaK/4usVlr2oD0d4kdm7aWD1JofCr5ubqK2K7LWTeaihguutnsFk1SB1U4h11oHBrtJFz/8Bl
mJV2J+5cpffXwc0o3mJ9U6Zl4sBqNlwJK4lpfZsPc+cgJeCU14cHpcbMpkXPc/+g46ENT1Pt2qI2
5yEJtyIFNoxl3Qkj7OJtaxwtzKJKC3tz6tkKa3zYNue9DeG0XQjpLIwyouGKfp2wrIoeUKrbtV/W
JuW12J/DqTtrSXbtHv4PFmmsWcpXBNKXhlO0FfWrFIN3JNgscdq6UjehGN97+nHWxHWqS+kESQN5
/2roTxlZB4yYM1ucwmrfYZC2RXhl3CVvBaSH4yDJTEhz+Gs92QHcw29rxXmiGGkdPPAtcFS1gZ7T
1Mm11JNr97DeclTUUTi3WX9JcwxbRvYXbAxewjorrzCQAOyMlDhRWB0GQyNYYnAzfXod486TGqL2
0h5r0/zWrdFnL7OU5NaLbpQeET+vTTK/kUNE/DUnj4jvX1FWPRzpt0mOEM4lv9aYdnalOCUdQSpF
7AzDnD3PTXtU2MIM3QSjjGOawAgWiFOdK+2ptZhVGup9SM9LJ8WOLA5ubzJjl8TpW+96pp/J1VJA
C6V0/+hxgYeSDxYSg0o1g7orkIglgF9wpzkNWUzbv15bMGYmUE0Lq9ug8aIUPNgrdAA1jxncCA0g
HsUfK+OWqcvHsHpaPAXqIL7QioXGZCE7iYbyZJQ8kzTMSqPSQCtqd7EY9ApWAYuPQh0Gfq8EG4q1
0Knb5UVLUM7k86sqQeBa6/4lnd7F9r4I68uyxr9WCjOGpPBHXIZTmnNyQNbtZRZjgRIKglnT38j0
UsUgRfdUTva1BBkzXl/QgJukjKCOSEuZ+yE0YlfAeDQZ+LFzY0CIwdU6J6T2pqhjsUbPbwC+fKpC
xowzx0r7k5baTg0b2RUtgYbuA28JHSZrxRs1SukPBYowsUgcOOuUBHnuJCq3cty0uVNnw3eL9UqU
ZRDhWvqSlDPdgJCvpzWQPIsO+6Q/7sZZo52H260awFAPX5OpP9cr51tVcehPWounDuPpko8tPRxI
6Bh7GJBZoWwvYF/wk+WeqHJ7VcQ3WLCZaLjMd1GfM2eaabUtcnp65KwcYLV67aACBgzNSyvowK5S
/TSL3P27x20mi69yqG47Fd1SgRXdoFkCFIX9l8AonJYJiHXfTIzjaHUHOZ+h0ieAGZGPKEqnXwFx
PUaKk9+ZQwdYO5bJkNgWaiqeiC2/DVE80aKvfmmI70KRs/fouIT+KC3OY4UoKvxEwJqwVNttp2wf
K4ZoQaYZyaklnqYn/GA84iKioISCi7MRv1Ct6Jt8NZ5l6CFkizgmI02BJgL3L2HnU7k+ddICazfa
Kw2+rVl9LGb4owslUm1BmicwSo6eUpMK+ddclnSSSLiRJpZiI633tTUew/w2DizvOi5SkSD3KQaH
V5jHdoivjG42Q8vgouGaziDh2Covl2qntYyvOjBqWLVUqbLC2emXc013VBZGMue1+W20wIljeD4S
s+uN8vi2GODbpgqrF86VGBJRV1uNlykUzyaRKGuhk/dK1yj5haoFmKjzBgp/birg2e3EpTLP8X7l
rqkIPyRG462F9JmQV1yqED+jR9mu+xYghl1t5UG8ru95GzKKnzJ6/KX2QVbC4xcPCZce+uHhTSxn
WthT0EAAsxe43dnU+xHcxigWXlIpvpZt7UlSsicv/lWvAVBWIqxDMpr1CMB1reP41FPfKvVjjT1Z
a1gseMGobJ6L8aVc1a9pngKyAjDVonaQtS+y2b4kCH7Yo8wN+ZdReS6m9M0Y33VBu8xjF6ii8cFM
K7LrlEeV9WgB6UZ8jXOnVS1XSjPSOqiAwqHzDJ0XfVxJMMC2BGX+hi0LeMkWvjTL14E7gmcKC5IU
P055HkHuQPwjT2+hEf2KUKY7Cn67zOJrV3e+NEfXXJheFbk7METZSiQzC/DYQ4EuIhR49hXrR08o
7T/f3VJtRQKVZ9ONKMa82kDTLSxMtKxYg5bojZmm2lXHl4QyeaeL+kd42Jc1TLAb2GyAPU1sSamG
hCcKMBfHfpJynpMSHOEDGFvy6E0fKym7THFTSMqNENWWbrkf1wTjTuzz8WN9Lxl3a8kJNShX8PuF
Rn6rQhfn2HUxH89anPnYGnP271rsV6n4HaI+E1N+uxSluzGtBPDl65uOwgMSTU5Y3ITwF48kc9hL
iWsYVNdGsuLfwlJRxmqyJ+jjYJuPi3I0RPyxS/RsyvIxt/jLCMoLleLRInbG6pZfK1w/ioGDN64q
LWRp2ZWJwjOO12m0p/VBqO8ROqmdQJ5J/NtHiwdEi0GOslXC5rXnckRntmZfPLeOig56jzMzTga/
nNSqdH7i8agp7wbJB83aHqQqPhSEbmTW4NYD9xAJS8xk3ZHrF9bnZiyX72xBNy8lv1K9vmBOfK3M
8FgP+lcYcqlFnf6EOb91p1L/anv1baThwUX7nCbxsQvbs7C+k2mA11F9gr5wh7cIUq87CBr4hgda
u08Q6w/L6yQl3/2oHrWBfr6hR8dEV7Kt8MCusFG6lGFMltIwHcosmrkzSm8Qm51ec1AN+D+2yOPV
Hmvvf3N3JktyI1t6fhU9gFAGOOaNzDrmiIycJ5IbWJLJxDw5HI7h6fU5+6p175WszdpMvWgtiosq
kpWZEeE4fv7ho1uLihg3eqnc6mo75mcuqNNsm4a8Mk9AUeB7GqLHzB9+lsHisF/NfhfO/EY+8Sml
6aHmHU0PxG2JHG3r6cyagkQBPxoAALBYeOP0q36j2CPdeF39UGjqmzO0JTikL1J3W8eyX5o8MesI
+yVs8Zc3zo8gxNRuCfyHGHUXvqg55GdnTiESn9/ZwmMuwpDowLLZZEtwW/l8UPNlfaHw6parw2/q
jc6x9J8QE+nlLB4Dzkr0bb7U2EWBka9QMJ7WENd0RnF1VE1vMSpXyhVRi5T0HfsAG0nBHAJLJc6x
/0L/O/guWLYaL2LRLVtl1/3W8mn2rtW9bKZv5qAofIa+wl1eGgoWaP1xhuyx50HYqfGLSoDDkNAP
TSXEk/nOqtX+sc7+z6ESR6nKQ1AP93wnXFf4zMW+Ps0uJ5T5633E9N2Srj+kL66zj8Rer4IuWb8/
/GknOTEYPPkIB5n/YbH29+f80R+KRy7DL6FPLjpi/5NObyy7dkv/c1AzcAbtPbmp/1PJut25Dhc6
6jUSrd8ERBMuYX4MvGfcmdG073nTdurI+v2HOxvWOk+QgZ8o8gIPqm3JBbyc+cQzb6PKZ+lNkrTJ
rqQ5c21hyKT1rU4j+Ld+qw6SSpt9gY0vZ+jUdfwN1lN/V82XSY3lrjEpf7sYj2oR42FAr9+sQzDc
OgVPDepeGb6awTowUd1DA/vjwvh/Sz08/m7vPurfwz9DD//e5vM//osgXJ0YX87fOVX+D4TrXStV
9t9uP379/mz/yRT0tz/7N2OQ+5ftIgnEpLuwr4QO3pt/NQYJ+y8v8KjNCx3uDsQT+f/9LSiGM8gN
hYhjIOWuy9zPf/pbUMyzSUXaTky2zQvsmEXWf8QZhDWJv+of3TVR7DmBHdguH3C+vn9y14xO4Wrh
JdwkYwyjAXpeaoQHThUseTjd5cOIdSGeigfbixC45eti4U1vWY2O1GXMdnzxW/YPlmIXFrXj/Whl
P3xxZ+nilbPnm2ZapMXFuoQpOQ78yayX5DLPu1zysSidAG5qf6XqX9kL3S8I1M2S3fh1cqwAYRyo
R7md1vgUTyxF2hKQrC4Pkw3oegyXaIPUepeALj1rC/NnPrxMhSj3NsS9g/CRr4lIsxhf6zdFLzcT
ADWPVsEZW5fqFTPBB6Wh+S7IShS9EZ8xXiw2UExz6xy/hMQlssX5Zffdre2Lr46y6i4r5ks9X8nm
txuJw981PqS1rbexOXs81zS0LQt/C40JCN0NRnyP3XP4fepq1PQVQVqOLSfu8zhz1GCl+p5PEcah
lstHx7YNtXJiDthMrNU26680Rdc3+3OKQiaa/DYUTWEUlxYWJ3b5Sry5VUh/DQNdCfQCj9Jj48zs
CGT04PrslNvVREu5Gqr1llvBA3secmY5pg42ZfvBa80VjtnJdUceLvrDnuj4JKZOAGo8TCUlz85c
Xbm2vRRjf6N0eV9ZPxwVv/kVrY4Vv+T5u+zkT675VzubLjPFMrXVZjtguc88BBZ/5Yxi1TTL9F4P
dBza1lXQaFgX1ZfX+TdU7N1pJ4SGFuEUcu34xe8Fh1vwy0/0W862AMg8dTjWfGM7KCWx7c0Ucd5a
5tXkcvZQV84p8zxaJJtHZtFHNQn24IZHaU8fYYC2J3j2O1EK00uytlCyHTZVQ9ukLp+DsDp7Pkq1
Go71PD3kGS9RAt9jtCFldbN67mjIsUqEtg5ZCpVvX2ckMZIperabnOwhHFxqDlbWtINyqu0kKD+c
ZlyrNmUt1Ms+N22O0OH8aNySvc1woUHc37oFmIolfnZWNipNQjdFXmvaYFH/LOxC7uS898Lbhd14
i8fumAwAdOrxZcwxvvbNFQfVidF9SAnElEH6YWXumVVMsSuQtJvGea3DdG8VmAcoxHrx07zZLPZ0
8bU+yhRiAacbGigmKaQ8BPXmfshiNM7e+2XNMN2UbsjTUPQyuZg2hu6hhT9YpdPrn//qU+iyGbxx
L4YYjX6Kux3SxHGc6wvzJTbuxv4cF9aqUXJDC+rCkDnBQ4y2nah+TuHw3Y70V+QtP3M+/i6FlWXM
02xCvz6Lln7JhvKUsn5INW0RSzTf+9TFLpfCGPEgZa1SHcihM48FfBPeyAXTLfm0gfY5LH71vgB1
oaH8OhXrXvjToxeyeDbNvXZ2k9GY2Xk4jDS707d2DXkPi/I6L97tmqa3OovOHojAecCXnjhvi8fa
xKU/pjayUKNNKJOi202U0nfVcs1dRqDXk/uuy44YKf/ziBaTsQHvsppPd6fsPeooSmed7rH5cY9M
h3sxz9sqjvHczOkuKuozINJjnHhYs4uaXqwWcGpMImf1p9fO5xpgrZjXEmt+WLV8KkIWkNJeWnw4
l7bixqxH+62kMOhk8d3NCosWDa0s9WmJYt9GxVZ4SZfuNYIamuTVl5gDSoDnCXIUyBEqvSgiQbqj
v4VQZwMgcvUuoKS+vB4JtHRIPILaYYBhYGQZvnVKUICSHhHFJaNdJ5qpXEnk1hH9Xa0DjParvxza
trhvhJJMhfQILc28x2HXHDX19OXK+BO46XtDhnb1oJZivMA9P4Ghd1f6q9LE2nbfx9rmy+y/s1v6
PTcUGMtna4b2NAz6Ix0Epgx6Mjeqvadb566JcB1xWN3o1BcknIrfysfRFncdri9+L4XOM6sNm5Qz
6ZJVUKHpUC81FfHj0vdke6TAxRGcVomHrxpwFS2t/XPxfrDeADxoeuCVVdx4o7bOUQf5RCOF4oUB
E1tv1TggmaAbbRprvrM7PvY59sHEK18bXT1DJftcovwsloGOzIlrNE88ADB8L07I2RKJ4a1eAxI5
yruWA1I8v2yGecEvntsLW9ynuBtohCQm3MSSf6YLdWRYxUiz+JjMlqQ2Bs0avEaP4dBPnB3Hwnen
f7R5Amy7GDvAQJNfjVmxxc1E/Rdd6OhZm9DtABzRMEXK8DL4tKt1iPPMHqR/3Z/DyPogmL1wNwTJ
a0UpNHbR5K7pS3hWvGOGwN/3U3GVSXSNlP0BQ/HXmF08O/8d9vfKdb8xrj9Q57ufIgCrntf/cHzF
q+LX7+E4vfiivCHfpPz1TXb1d7CCeDArthszRoa+xvpudS9dUn0K6MCbrIVBGwogKhiGDquQ1wLg
Xu8QhZbY71LFA3TSVHV2DakdMXHW8xPJh/mtyMaTHkqeaOHwGcw9Xf0t9YouYormzNzyCfAlG7uU
AosNmuCdcfdRlMgDO4yx8VQWSJYu+mBv9FpgJdqIVr0EuPsTx0Hm8Ly7Lh3KQ+Syj9cVieClLjd9
MGWUpGLUoemmWmscjrUKzmkSfQor3UR4BfLqxkfmrn1B4HFwxTaKcdZA+lzY1GW00raUbDqSpLIv
7sOhwOkT8jXH/vxDBfaNYyaX9aVh0biNreyaKPeWNXu6xo9pS1kSNYJsnfT8FiO7NNL0mUb1E1CS
W46745y+zYN9Kgb/zW2dlyDwLtPIrAT6iacT5asvtVmByMw5UmH3mHjea/HOhR33YoeiPAWSoExV
cvMJL9FM5pMNOZ1/0UhBIvt6V1D7N1NOGubMlosvAKYRFuGdepsO7TtFS+RD0RpqZDpoiNbNNIwX
FLBzX0topesxwsGcim9/hjJoYHrI9oVYafhriF539aEqwmtbyU8kyKfZ7tjseHA7mvnXEFXPvd19
m3s61vM3n3pxasm+1GCu9TMNdk4n79WKecVFyN5I/xYoW4zXFEdwUH0VSLibNArMmR9t575wTbko
e/6U7VEjaFsT/VNPiSzJYnBM1QCSqejJp5n+vgng14h8O9JUTzdwTpki9hAvfc5HkGc2ibGOVa9q
xhmP7270fZt9mffd8ozummLLw64ogeOsovuZxM4LoOl7MybWeXCe/OCFiloiP37M6dFj9shhD3NI
/yxaHuTcFTalEaz4/sDzzK/cNinpDykUl/nqbRRU3TULPrFWvmtvvXiKB3ObEY1mtQXpgdV1Fv0Q
7mGqjsncPlmSEberJepOSOcXtN2nVWNe7Ogdj+hEZUiiy5QHu9NcCqWro4hHPAmLdbTW/ve8WPk+
wzN1UEEC1s1Lr+3kcoitDc4NZt9dLwVdArS6U/CTfLcwLe1zmXCQZTZV+0NLMcKng/EYSqUVsxGI
j6ED5kNw+a8CbBBMc2G6wq+yYPx1PiWIuuGung7YxvBzNrR3rZgtShjdCP4BC2byu0uRiLNkCRyC
NQFIB1TUqmhSTSfia/MM3iMRO60wZXQpJ3s8d0+LoFB+HkOJGW/5tGa6C5xqvgtoE26KiHIl8JUx
I/euCeUEYKA+BUwi+0AVr2mW/A4NVXpNQf50pkmXhPLKO62c+l0zjzxImVDYmRWnuaPUYq09TDoY
ArlPlrtWpdam6Oii0vMZiv0RTmVJizhecGRAvWUNda8nrz5FI5OF4zCGpJzlcmDymtk4lx212Z5G
C1mX9jMIQU2Pfr3DnG3GGG85rE23srqBGGmH48kpLyK3qBugyprx2bpol1Y8uyXOZMbTUdJi5tIz
mpgBqJ5pNANia9HRtz/a7jSgBVtUUOnkdSjMutpno0V+LMRoNqrjLCOCyavzOYwNrbEr2amRPS5A
AmhJ4yOOyWQB3xRGq70Lkb6O4+B/p32KE0nymVXArDuvx5QwQjIpVvEqDG3UGqcLxK6FUGypwoAL
YsvHbfRQJZPHJqwe8yw1eEqx9xYSs5X8ofK+3vG2YugYntupfQayiDpPbabX87oI1e+smgOVhyWZ
MariqPjC5GKN5F6lMWzbtgmH8vVGPhM/MF9aQ0oId32yWAg6C7FAl/2YLFJ1ivE/6lhv+iUPuaEG
V3cM7/oRT1Kb2/oEXIv5yrudquaNcuXDjG7mNxZuBLaggBDtfV7153Li5NZWy9XBtV7dHBWRkIIk
1hfEvKmzKtjbbvnNisgSx9qmQJXdxnGBDe+t3u+119VpASiyzVTCbKmn/GyTkq0pCFgT8poTVYKC
os9zQo98nPvALexwPdtKegfX0We31eQHIv+mUUVxo7Caw2hgY146mJC9YJ/zRmvicdrPK+iEVhEU
SJr8tQm+dUsD1W2hxYL15B5PdnovuTQ1Vrfc9NHRC/A+MMIf64ZbSkddDWZKgvZdZD/Ckma8qIji
9stDETr6SvBRlq/O1GJfGSTvXUrMj1HDVSV1huLuzy9rgRQdUs93SpSg3S1m3aeWjGfyiHm0nr65
2knPlWdX165579Nior2Pos7emrawkni01XHRHkYH+3ZVi1uvKoMfQAi04BPVhXfQ0c+acnpqGq/C
VdXb4E4/eWnl0U3n7tCkFewfAg6R6kMcPZS42UlwIMxxgoSE9XaNV4Isy/KYjqm8cC1uXCQS6Rc9
5uJHQbf9q5j6uyJf4muo/N/09sJBFDlBiNcyReS0eUBLYz3VHbluy/rd98NLIc3gU1Jv4Yz9tBtp
ZeSk5TplzKwo+dWIG60aGelGY3jt0vchSIkrjHm6lf1IYiff5dp/pY3vmxu0T2xvx02Mi1bjph36
+tNt8k9vCp/qKLxit7ydi+FxNDZcfCYHYYy5KQ5dH6duy9HLKgzCC3daFzQtXoCj3wmCw9g1iVqo
g2jEPo2WR6ki+JrGEswnajcYkzDDGytp3T2kWfA96has9bWFxIq3uDEm487YjQtEe8jDZouCFdnG
k1wYc7LFYzzXM6UwRrWycTDPGec3ztmGGY86YGNzpmjamJ4j3M+Wjw26MYbowVijHehpxirdG9N0
ZuzTCh+1xk/t4qsOhX+fcxHshXvhnUflIAeh3373QkIYFvGnAxb5n6U6V72kPEbEuAdBGYfjnVq8
X4vVf3c0KREPt3dK7B/vd8mdGd/bRzaBMxbHclh51pS0vgtjG0fd3ibGSD7gKJ+MtZzLCY6T+1Zz
8uM8DwwWlazWCxIuwdrmE1PmJo7pBYjlzEQKWCjFx+7gZ9fG2B4Zi3vDYoBpYGEhxUXF2OB9Y4h3
jTUezAS3zORgjfc+znmugwyjxkzPBs1Y6wv6AIzVHsTStjbme059Fkg2pnRHPc+V/Vygp2+I3LBH
xLs/GBN/aOz8OK9h/VK5oL2FJgpj+k9w//smBiCmqyQVgAfKu6vQirOONQzw6HgLgQW0r4kTAPMU
h5qEATBnbMMmdJCQPkhMDKEmjyBMMCEwEYWOrAJy9grxjXIdE2MoyTPk5Bpm8g2DCTqwcTItGv1H
SgZiJQtBBvPgmHBEbGISgwdnORvpcXUSamBrE6dQ4YKdm5vUUl+4S1fRiLGY/AX/SsFUb1uOMu57
CYtMKnNZOeVT9ySZ/iCsPo4m0pGQ7QjIeMC/GTdtCwQtIf+Ralo1S/lcmmBISUKkwSi8W5U7X0oT
H1l80/ZNomQkWRKucYexQL5pL9tLd60OZRTQVwXSZMh9Smjm+rGKFv8QavErWfqB0MHwkmc0cPpT
fXAUvbNQ1OR+DrFhpMW4/0+QB/5vm///itLAvysL/Evz2Ur5Dxlhfv+/SgHOXyFHC/XmtvenmM75
t8445y8SvjYbH4/WOLb94h9Dwn4UkntFKHADV/ydFCD+8lzfxpHDaCci2t7+Q1KA90+dcch2guwy
OeSAAcEW3j91xom4sZTH7YPn4RUhtIVvvnI59lwPBH2IK3zQC1cJ8ASrTQaT9vn27A8X8oP5Y7Ja
Rx1Wivuk2BMPuhCVbqEEdddCRs5Gdvgk48riMId1kKY3kQWr1eZ2EKcgYQiMbGqQGVyRidWhHNL2
JVmHpTwj82Ketni+o0PsxcTMZv0LbtcPV8ufbLmK3n/T1vKYdJU+gpYhVh8TW4jyk2R0a22vPOHQ
SSa/2FYNVLvWn+1Hy+4+pZP/sDzAAYF3WPqYShz5q28nloZHOywe7SBzDy2YPz0qwvi9vHEi+J29
1yLGFdgvnPFunYrfCSNY/6f0PMXS1HFj0mwLwNlRgSJCxntWcttYKDIXLA2O/NgneAUkA6wx3CfR
fKSX+WdpRRalqLo+zdHyVNHH1OqCTDYb/5ZJMJ64ATqBdbMM8xHHDIhH+y7Ft3KAmIPn2h/Xrf05
J2mzXT3oBXM60lJXL+Yo22EruZGOd+PY7omlHaYtXGR7zIV7lQwXfia0lLDxpzHIfcujFzn4ya7j
x0WQhRY31l59brdPIOwfnFcnl19Jab03E/i9HiI1v2GmGyr3v8YEEk/BQC9jhqlihP/cC2pSaGI+
xa2oTsU6OsxmPjfKbr2sOmpu/hPOoP+vJEo+n/9OWcE4KPmPZQUOf+BvJ1H4l8OHnUrWAEqCz27n
f4mS8V8+eqMdB74IOZBQGP+3KBnT4hraqJF/dMwI5fHfRMkAvZIUtO2SbRF2aLv/kZMIhfOfIv+2
QOVBi3SZlXwk0JDzsPv18YQ521QE/PeCCYu2ceP/SIk623ZTHzrs7KvFGg2rNayeudhH/rvAYKeS
ZTmnC8KAD6ZeOxS4BcEJ41d/DHufJRVOTeiwP9w6845smylBiJpLxM4jDIeRTReNMU7OFhpwwNlL
k/vURtMfc2pSfPE2+tWLjXlIESGlDJ7qx0kxYk0NU28KAmdCl4vd/FF79eO8Ag9JBUT0Mh+vSzp9
JJFSzHQYwGdd/oisDuPZBJzmBkXYf6hrhoYw4h47UoQ/1x0XTdmACi4JB7I671MarNrxvapXGtt0
/EXtKGD2IFVn1t6EGKEdN84d9RIZ3tn47OcJ4DbDv6MNe6IvKiaCGKrsNGP9ZT68ZIicYBtfiTo5
Uf40EbFu4ntSu/LQxRCq4oyqQI6GLFT97dCtTxXTbxBkd9id3uqmp98pLUlLYDF21TcvmPq9pVlW
BgUHjV/lm8ohf49t/ZBL8Lq+/TxzhO/CRTbHEitonSQ/HQwnu0hSHdqZSiEXRoqyYc5bhOfalAiT
korbr5sB7ZiCeIfdCgZ9E9B2JNZrp7P2LBQd3FVFY9iYN/RLU90YQzQFIWFvdTSlV4V67C1IybYL
LmWlvH2juXNou3Z2ubte8wz5tFafTYVDHTHry10ZLokD8VQrS39HBTkoG7cVoBXYMXPzjXZr2vzK
czYDSwkdM8mcnR+zxpMJJyhWVJ4v1kCbIg0/sOM2Wov1HOf2K7uUcVfCCAWk7GB6QX6MaQvZRooE
NnL7ekTksk485Vnz8Df5wH9WSx+8heIdkdHSwhMz0mgLYRFZu6YhaBiMqN5OVrzMSfxUqxBgH5gS
3DolbHCol6U+jespRYeMNUGYzgoooCIduNFp+BiJJj64a3JpXTc9DTSvbELs/mY7FpMElqQHkd+o
Os/2UVD+TkS8nJ2070km5N7ectoBimm3VQq4hyohluOfp3NDaR9YpHyw3ZkMkWCK8MqKHqko/lHj
3EGeUM5rvBbvmXHrjQkyJu15axPu42iQGINmOJoz/RSJ41XnBbljDlNNX7tyLz2uJpw0pGhAQGIa
IJyZYuXi2VbFWJ4s4AC4ZryytZ5ij6X9EtBT78uyPfDBwVXXFzvtdmTpCiqNIp0eaps45kyJiEVU
Hm9TRH2oDxSCquVqZlzJCqSGJhxeFhayo1CPRHOiI9TyHQLvsJO5+0uIBmRooE+4MMvT2rOUqtEV
8IZswKZRd0LcHIrRNG9YUhPTyClvshONRDwlN+iCHhf7atjbyA6s07vdgN/+KEp3PvQoJBE1JkvS
Pc3wJd4hv74WvHw7rE4lq7r8MZAaOzZNHpvYZDh6tle8Vndp6Z3mlBqFbvTl0SIwaPoz2n2iXUQ3
6DFFWZK65RgMuK3DkCdP1UeEFfucFGXDAnsARJPFTFEFaJrKMGoabjmEO1GQxhgKhRtfCkO0EYZt
w6XxAkGHMk6wN4vsn7Th4OABQIoDjdMX7xL4aCmL4tyBznFB6OgeOxo+dDpie7YzPja3kM2GsEau
vRwNm6R3YXuD5XEMn2dU0y4yxJ7GsHsCID6eofkw6sDOY4bcLKB+EsybEBi3glJfNiDdXS7o4SrQ
FFq9HPgmsd4Nzn0xH2LDEZoNUcghRYrXG8oQj4X3qkStwD/JrRsSUePOH2MSIVaIED2oTd/7bL04
mnX1YGdP89hiMnXS/IrPLvG7S4mZuTHsI40ovBoa0qCbftf2OFaybsIQjXvuwvXrxjYcJZtDOoqI
cqmueMC3y5hlqEuV4S9VgJjItPsnGmqAvgJpSkKu5+wo3h3Db4oZxPmswWoJuvq8+sRI6JiQTnJC
nWPZr5zbGtfpLqp0fuvU9zLoafYC+rdd8CfLyL1Elucd7QSBDZ4Miz9IU3nw7pOB8QyByjUsKg2U
Kjd0KgWmqje8KoFFHF9mym3Uf2p1/2X3mTQsIYcguH2FPwB+MnawzVg/W0PESlmVDiCynD+sLH/g
jQQFtxj/vLOqiw1YSxjCViOXewui7E4A3wpo1+yBcSXWepeGif88qWtkaF3KcLsWIUgSh9TCqcLn
PUQcNDaQVg4GpAjwa2ElF5LZ7lH4VrkbGOMPaC2OItI0L/t1CdNzPKQoGW59z8chOs5AxpShjY2W
8z0z/DHXgMiG7hE85R4Irt4RWE62KdAyBp9j2SOOqdSNdvXKk9sfCEdq/Q3oMpkGzZ3fzeGg2YaI
lhSsnQ0jrTO0NA4ORhHFjriIaGmgqK77Po3zWYFZcwxvrbY5GQyBLRzdcTcaKpsqus0Eps02vLbc
kNsyg3Brm+KyWLo/+IbvluRHVado54b8xpvVAQRHanZ4NPKnIcR5bfqQ9jDj6INwDEKuS6yDC1QO
Y/dP1x9s7jZc6CjH7yn1gUHnQXxaDJVuAU/HlfSVKasEWrckMfQUXoGMOaKzHYoKnZDJzP+A/Qrx
Lhk/woF+mia6zlE4nGbgeBOQPJlTZ0hqNcn7D52J64CD9CEcsqtqnfdF4ufCisEfK6Nzp2HwgePY
uG1z5+IL3edg+hrD65vou5TG/1kuEbVJHtmmmeqhLRSpYrvM97Mh/9UKHq8udiXn4G5pIdYo4/6f
gofScAMVPDTTAHTsDVOQV0IcQPABWQJ+Z7iDoyEQToZFSCHOgYeSxagUFKcEYKFNaBV6oZ7+cAwh
GpaQDQ3h0DeswxzoofxDPzQcxAk+EDMMm8WUpV9X5O8rM9CQLhhyk6Y4WabQJh+g2I/Nl9D6OU2J
3Qp3eYUfiPvZ8BhL/YAlnZZAQVC7tKdvq2E3uqVLDLrvyKcCr2NFncK9wmF/XXmDLUKtUP5CKhXJ
w7MH5XM5kR+61nMRnFzDjkQpvpGGJhkYrKTM6CE3pEmACCGAJOiTluFQVgApCSKIk+dh4qoLrFOa
44FLhHULcXMEUU5qzLAt2ddxhKTwLhMsbsguWOGa9E019quy3+w6TS9zeI7hrRyKqbIQAYcN/Ubd
eXYK7GAOu+km8C/OkGLzAb7ZDkzwnSS/XBkyJ4sPYu+cwTvu9k0X2kcriN9icJ4WWE/P8D0zlA4N
+uicBTTfoi26N4UlZ8R3UvfC6xxsicO9ZdfHph4O9LLz4twP5MtT0iWIu3VJbWOeDhUlqvJ32lHn
2XYjAQ2PtHvwUSs7weOdPItsIqe4IMnZwWmxcSMU0n+3aRjgWds8gJ3wtn7n4BZeV4YNmpwSCt6x
A1FkRUNgnLCTluAbPVsf43Q+hGDW70FCRbxpy1sQQFQD0ay5ctS66JekZ4i+lbMDozp2ON7qmlCk
ly8H271peLiDOqYWZ+LkSCwe/g5+mEtle8eIll7FTIadgx5eb+Z0LGS2FQXHI2wgi2sMAYcolL/o
yMHAsq4TVn6agnH+bQv+Uz2l/akinHEsspvFpgNlADq/SwLqG72gvXhmk1J0l5H1ynlC8LVERw47
9Dj3FD80esn2AwPynk8K+SqdfWvtM5mL5qAGFEuvkV8Fq/dNrshqkuaI994svnwKZ8jsIhhQ6oI9
nqOvHG3OZRyThGu2dYNrxS29Zq/D5Zut6TZOIDSFY3tvDRlpu2J9SRvI9rhEM9zulMOYn0Kc5Rcn
p0CIcoNj2jQHStboz/FfahEtu6Tm6w2t+N0r1M+y52k4OSc4nqRm6uTLzNmyV19VY2WcNR6OTdYY
uzYT/i6MT6ObzBv2R83Bj4qnVXXJSUyIKxYR5syL3kSPKNMkwSVcUvS/TnNjc54X0rP72htMM5j7
UFpfY6N+zD1cS+4HQchpzjL+Lqxv+mVejlF9rVpdnuYMIi4e0ZsIA1Ut6SRSrvcB6xroZxydwyKl
Inry6ORKn9yQeRYi8NYZpo8oXr+iZD4SWQP1Klv00byBUtkygTctxljFb+xd5sGcPA21wjUlORa7
n36hgzlbf1TaOjmeBfRtdC40y2xLyCRnXUbJsej4lMnk1YKZtVcTAUTrVpemZkXaeqtCFy3SoSrV
7Z/M5nmXqu4+y1wa2EV2aoOQR7AcMbt8d+uAr8ZFiKYsCpNI6P/Gmsb/tza5BAc+rJhgxcVoxww9
bOnrJcPuW3dUwHb204gAe+NzrU2HUR+asMNi0qznOS0+pU2JSzgJmnABmW2cxfoW+eSZC7rrXOnx
KAIiUOuea5F6lK4aT0mEAasN7tI4HO8rl0irY2NF48DYRi+chvGO0DcPnNVn/CyltS9Tp8OdE+0m
Pb3iOmt2lBwE9N1KLm8Shwzw4HxTaLu8kXRD7sU4f1Jk1R4DLe6gjpewMtHEdKofBib8+16/OCnl
wiDSXibeUKimeKw9d/41htGd5TkPg6Qw9W4dFdxYC5tClbbOVYS4GZdkenIt+zVS7S9X4nrJes6U
keMswRlor/le+pKuQT48UR39akP4cX71aq2K82YY3xhjcC0JJgc/i6hUM8tCF14JLkXMflESnSnX
WzFTz/dji/sxt5MjrZYfFtcMkrgnP+tOqEAW8eL6ICte1HrNN1a43I8wn3fOQhJ/8KsLtiscVM1I
RCtNoBqnx3X1uFnV1NQsHndXi6XyLJruknpNB9+b8kaHADR6mRiPzG3P9JWobTLQqt661l465XfH
DbrzCKRrX+Qv1uRRFa3cZ7Qh1OE62YXuTCE1TZB0Fgwnax5IzXbObTZfw7m27tLbIuz4chrd7O0u
vuZzBoFWhs4hv6y4qvigq8c+X51btQRAr7k4UuIycNCVtwiTFIrwmrM96s/2J5aPHHbXzSIysc8p
nQgyqyBEElZ7z5+onTQvCvRxn2oC2uhUwwwflfXM+I3PICeGnU3YzTt546rgvmhNz0kZvpdLX20Q
wm0elBkSZGxTlhMWzn6as33DxHXImoWh2L16QXR1C/EWA6XdLKxspIGT6B7PqCqoS0rH88ArcAgs
DNf8s/r4fxOSlFwl2CaTrvpBuHDvUKB5Gcd4m/UeYjHRFJoQaBQUpvYZE1pZzdS495ZHUlx+W4kQ
45XOi1Okt5WdJuc5Oli+d4JDe5sGw9dAMA3d3eGzRiV+yircC2uaI/Wtn1OJruc7soic+h4aWaU6
7lJF8i2l72CTJwkogGk5u6ENKmOxbip8+2M13q7DMmz7eb6MFV+yxbWddedGOPK9po8BMnpgRb/L
lpVzTjmAx0Vv22JR07UHyqNzUkQ/1n9+rMm5o7jRX3KJnBIPSoMy3g/UFwf6dVzvuC+eBrb/Ow9a
Jy7j8DHIoaFwXFHtZtWHVfb3EwPwdrGZhEFAir2fzjtJa9Ghj3HtxRnfWsLD3Mok9IvGeVIR1rq4
YvVfinmX5SXUgdJ5bh6x0io8M8WPeFKHzLIf2ybyT7Gn2Uck0XedUrk38oxLFjntuSQiYuOqW6Ws
bqasBKYW8jrFwYfvnycM/dGYnZpmfA24hjCp5Zeidc5hTcpwxT8LpHk3DnxiJx7xCJhEztyW26H7
WXOR4m6Sr+ob+yLcLDbVXiQf+PIO1IpiOfYibsXzz2iZYp4e+CNpJyGiCBaVYqfEqiB6aE5euk63
gRXeWqT0Np5f3vN+jXc1DJ8Ac0dmjeI4WMW3Zci+FnSRzWhVn3WSvxPJGy9+5H9ZXniBBL6bC+cb
LvH/yd55LMmuZNn1X3qOMgfgDjHoSQRCR2p9J7AUN6G1cuDrucC2JrurmzTjnNN69exlZiDgx/fZ
e22GSNBSGzrNaR6HkxHomn14gT90L4f+UgBhwix38eper53atA9g7m1kOe09p4sPRdbSys0BK4YI
BmWWPbqRxhq3RGcs5NyZ6nq8E0zHiy73kZG3WwqWQHZr5pOUOli3N+Xj4EZ3pcdNrm4UJlwTxhKM
wRCsYMg8TicH5bLQnsRnyk4m4JFBmGBRC5FKCuvZNZp0M1W8AFqJ3aGnxSH3KK/PhoIQq+eweIlP
akkuavQf8kqbZ+lP39m9lZflu81Q5cSPNnIU8X4RBk1cPA29v2O+z07DHL7KiTeD5eHTK7MZltSC
C13QmtRFNRaA1QRbgwI1yf35wxhMnldByMNcGKM3c9DBxfThspgQVFNC+OdQ+bAI+P8sAzmY7tUa
w/BsbCnaZjVvrl9PJ/5x3fIJduqXHKAOOBl/kyI+D/FrA9ySopLD3BiwIRTIGSb8G+H/6pzIa2RY
7zUbxYrkL488G7Oo59nzJhwUo7EdtLGTPFRXF6mVIEO8c138rB6sXlSVkkqfgTYTY8Ic2Z74FmOA
NLwPfpz2wIcfWGZ1qEIGdTvyd640T2QvfqhENmKAVoISVLxjCTVUvmItNU2XPuLnA518NWVaBKLh
ac6q+nupeCElVk8IYuLgxACYRQudNI39SHBYEtwcfgmsz8FkYeZKXEVb+3wWemkO5iiMTbaULDw9
ummaFHKDMoCeAix2s0tf5yYjnv8zRzaBZPyTzTQyKoZEkzNeAm4spgcgKdaZb3kBPE6+e8gLt/6M
CyeRGn6PM+x8f5uZSIOdGptzMQDC73E6zhUQmGz60G3zx0GjN14b2nSMCXwAILNjR5pgSe5Ho094
U61kI6yKBTJqHsaBzQ+BBv4eDU7A1vfLbeaPSIMCK7LwJXNex55kQkKoZJerBPoejI/BbnajJVAj
/fIGC/xGIOdue4+3MUMe39bJ+mrrv2Fso6707AoKQYyUvuRBxS/pAHIH24vchu3HEFvgUSwIDEWH
OA08GaPEFCFdmA9kKX4a9PpCWpA4oNBUtM4Yy3UexWPchrBsq7dOqjwYhwzrJwF5bZrHqGqj07qX
bcqJw6EkHVC0bHz6crpI/hrPMndoWlL5yt48ozET963wTM3uvksJROi4+1Noxf0BKzhIVG42UMnw
Vy2XeQrPHKe8GdYFLd2C9BOR9J3bt5Fy+nNLjkiYVvJglM6DyrITRhA+XwoUefnpWwSKZestRR5Y
jrvRZJwz6oCtouCo4HWyVYhHOqt2AIgfvCddYW1FXfv0DJN7yvxHpTMBIwIxWXxQkjdXiWPO958m
oA7NYt/n5nSsLW7/TKL2IA8Z0k21AqUrhzqWGJp/BAgHhELzC2pt106FYjHBhRTd5aTM9mJxZuHl
ojDG+nLIO0+ipTfB7PdQb/eqU9GuSxxrM95OFa+HrDiAA6ye+rVydkwxN0fRbR5jfCtQXiIED1H8
YlHJcPM616Snm5ibZn5NPH7VqT96wKzu3MX7wIVIrH8iogeYtjumnB8WaspTaVngseP4YM/QUvjL
k+iIg7DP/NPs3znkdII4dYa9rKDIDxX6VMRw0yD8bkYc0Ut56Vp2ziOzuk4XDyETYyHrv8nvsViK
4mUJhfvolfKRGt8I92V/3yCSn/MEszs+nvIQu8utX8Quwrr7YQk93LSVeWhVfFOWoGwKj4XI2KUf
U79zGnXgxUJcN6/sS+HxMYn5uaXCGSQcQogzspnv+GN0gziSE3gKG1zwpLLv3DoCkGjJ6yCHe92t
lk6r2/WkfXch5sRD9IHiDzYM1nDMyg5Ou/4CuPRbmRZwiE4fi3B689ou8Gr7r1euTeolP39jwmMY
4tuIxEpQL7QnWZl5XXT/4Xb1TTYV9i6P9J/FC68LluuNYdR3Vloc0TRg3kVs7VqJl9205qMXZ7jP
K33XdQg1hZoOtVnS9Z6qcJVMn3Xpx/e15hWjOdGPiNpCkOyUCLqPeNVZ1VCFIWBnU+QecWljAevQ
L50VdEbFrdrFSRiwG5UeAjjpQjCBvty1s2dy1K/rVfuIjx6wS/sic+NzZuVhDsVfiLInYJ/w5bZA
tPCnCjHh+7eZqWr4die7aaIdhEgVLN6AfjvmSM08ryPbrq8ny5HuxciY5Sp7Opc55ogS71pdJ+ts
JIl7ezogw+oSe0AU5jC6H9MEr0lU2R/pcHWH/9mpXTzUxVSSF+PfjVj8AhiCWkfZrzs7j/lgtDsc
3RzcfW3vQGQw8/XokqbxWw7Vpy9m6+iAfCV27yPf0Soti3HkSiVfQtE7SDOpd5RFYuOJw1htO9a3
3ZBASPKZ3roI47NwdXdnCiqAloRq9ML0dr45MLF1HZVQJZTiFgIpoaqcn7J22NAuU4PDV2WfPvO7
WbQH0yQFrBHlhzH5HJWToME065YhfbOQ1jdkNXvugsmW9wpsukh8z5V7qFNIRx15AXLB6tqohAxI
rkilg5Mv+CueMP8ee0XAsPX5TTirDOD8q5xQ8A7MxDGu4IuRT6aK2N03TZjchp53Srzw2VTem4qa
q9nWSMBWesf+bDNg/n/slbgtWt4mrZ7OvPPbwBtNFSDXfpbOpK6OLG8qGcO+sfntzTZllRwBgZMM
9yEQLN8g9xndgrVCTDe6K9dLKn6wizuDUB+TyRPcEuxswozEVJZ/8t1xwRRzpEym/YC/4EdWDS06
qrwDm9dXPP+JZbXnclj4hjtXP+7GwIEbWruAL1cmlM2KIEzS73I1pHsNvl5zilALzOQJnwaVW37M
YzaQJCQMzsnjdieVy1OpRBFIXx/S/JF1xZvfA5WONZKbu0QWSzRk78Yk3gxtmstOiVgbFySSQ7ZJ
3JAZkziliRS0GaboxBN7XvpHLGVXq9PdQxGDgXpo4zs/ghuTcL8QWfqH78K4Hd3kyUiScOUM+Aet
HgwFWw8w2tY2cw/4EjlnVn9vo+dRWa4RQyO2BzJOfG4PFV3lPeQixhBzKs09dvn3mdQCf3jGs9le
9gzV7p3jW+/sEv1db4qrnSePg8KeOAwCecla0nM5ixMS43wd7Sjn0lrDU4tD+96no9vTBo0tvCda
tlZbzM24m6BKCBTs+2Ri2AMuO28Tvkq0Dv3SIP2nD3GSTJ79x7GK4eq4BsNdVH6Ow6J2CwbzgJUO
4e9edqeJQ1Lz58V69r34GMpyf7wmtMlv2FACx6jtd58no5P5a9xyEU18Ih0QgSjYSmTO+zcwJLnu
zB0osnG4HRiCfXSZAGWMow8bEKWHVNGlZ8e7w0GFZFzHUUB2fF8YzU8pGMUgxeDPlWm9g1qNpBfr
eR86JcEOo+Ggi8Orxdm1jDRoJSgDgtV0XtXxxWOK8WVHJU3L3Tkkxs61SDN1zdHO1X0gUy6ebuPs
vfwjy1yBb9lOKeaqn9rQYL1dTlBQBsJcNXfPGM0MCHoYEpSdn+3UNLf8fMUKPvSr7zYansuYSZZJ
pwr4LEw0XqHgXYunzmHK7ijwHhOgd0Wb01+WUleRFeh5gqqRM6RnWMeaHXjeGy9Li+zYTM5Oz/lq
po2pz2QLn5qEcvqfDgLZNNChE08MVnWjaTWDzx80lK0HTkicwvAopbXS/BRmtXOwNFt1BSwDLOaQ
ksPN7eRpbgaK8tLuwGXQOnIUqrHYidbJAglBZVYPQ19Mx7bNOHLKbm1EWCRghHI5LDFBWxJOYp9H
0bLHWn3OCeEftGl06PPUpk3lt6ZLnuvu7G8jWTP3YvMHyM9KfC6Ncyb8bF952GzsfHVGSJTHGFc3
5pb6G2AZFYiUcaANYSgaZzzfE2Z6LAsbYkcr1ZTdIwVlMpRMwG7B80lDUUfcto5wIoTSfIM1RTgP
P8I+0VG+ddVcBkb2t3dMMloEwNjvfYULz6SuloeKFc9m6pV5o7P5AcguA/kl1vmFERgDQeI8Jr79
dwwzWmEj82z153JJ4ZvmBk2Pqw+hLxqu63lU3NGC8oOhh7Ld8C2h0WRrDMbZg/AKyaGniozG1bbz
zpD79MYel5EF3RoYj0l9dGZ0N1thTOpv2M0tU5GOGW8GvpKpgf5fUHJluegNq6GwXhfkUe1ugP5v
u8LlndPMXz4JytjM5xtjHUrySV+X0vgmME09nM3kFeMbA3APVscybvkImos41dDd2Q7wt1/G5Txn
sFlHk3dyacoduOxP0jIpxMibiUVZQKaGG1ExQ1Skz86F9kdzxzGuawA86QgKasUDEum2VuzicPB7
ky6ZjsGmqx5aGYMYyqrzoiSFtPnqGRkx6tSpS4dExWsKdgvP0X6cHfI6YqT7w+7eYk6DwAtTtpy2
DY7tpiLrJesntSAAQy1C50Bf1jwFGWz3ni2mnWCu7SfnPSrYcuZ1iwdgSY+p4lIDPMzBlgbVAt6x
z+YmaHPQGGy8ipMfMVd1uQOJgFBDDSlv11ho2o9+2HVPVfMCx/oaLzFFl6TpSVPD2bybvUIdBmP4
RbNqdktYowbbDNpZau3TOfwpWorJWn96yQCejhLHR8NaZKwXRhdCsgG5XT4c+Ji7OH63HNVe3JwT
nzYRJRBp+jXbzw2/vzRGsZvHVzMP6WgVDNae5hFPzUSd8Eec3QMhP8YxvLCbLgFqZvfeY+e0jzbc
tDRzJUl8M9lJ3DUogYQY830TgwFOWx9KFgKlg7cqjmqgETULKhOlh5sCCkuV3vuhAQ+Ldd82cdkK
2mwhjYoYU2PU2Ya9ah4IigN29bwjMmIFqMVt0MLVEOkjCVImXGneWI6xd9mXrwmUiGwVHzNGv0Pi
Wg9jMrUoGAMCSjxfTF5AZtVcsmG5iVpyK/OQu2cVq5ptR/6Ik9YJKEf4TKxyPsS0fABqv8Z6Urd4
DGVZTtuJCMY0+NOVPeoJX2W/GSDvbTH+s8ZKlxsw6nI96sYtXNXjbDBXh/2063pxzmR/iSrGBxwV
65oyHXeeGWI64X7lFtSe1utXSJooaoYimxrGyZdfuK8wBMnVAwjfKqO6iCh/quvodx7cbFsVI4EV
EzxeOOAi4YP1Qmv6g0vr2zDaT9nwRxaEn6DCtWx17AoMd37SMrZ3VlTjDFR/OzvrA13Rv2CE+UNH
pOzQ8hBlnPco+fLG1b/Vmk9m5DWR5Qw2qVUz79sUlIt2GgSO2I/Rac6j0tVdCNx343h8+Gl1zGcS
g3AwMj/f51P6pWVnckYlz3WHL5R5dct7YwSvN54bFQOl7cJLlt6KUTL2OukY5Ga4t1JH3lqsVUDM
JNStiJGprRvVDpPDH0VnORtcGmeq1VluIyyHDnY5J9tivUftqsFxOLLl5HXIfDXc38tCPQ3tcHQj
+DiYM1nHkhHaUXYD9Xxoz1Gxp8WJaDrUmpUrUR9iw911lk1dZsZn4AECv2TNxHffoQtaPLQJnyYr
aDSiOnIPEGAvjQVvUvNDBqE3LeCu2MvVIOJxRLDVRbWP9mkiTyxzh0PqUJQ5cPoRFc55VgZaYuIV
L6LB3GjB/7bghRWMkIGSQpJV/Rwn89ZXaPxxaR8tZ4zACSHtyakkUyqjl7Kado5zhlhQH4gh4h8a
qFmenXpneIt5TcmFDo4ed63Hv0U0m6ufbd0OBLBrD5oZKZYPp8nPCg8w1q/vWQhjJwp9oHMiPNcM
b66zl9GhcaC5G3n5ZpnoyLgsOy/qTl02PGF23FteWGBuct54ArptnC0/fqLv3Wj4aVzynLkQNHW7
l5r37g2XMwOaqZjcIy4ZyhPVdJPW1G8ZYG5Ki0WdKWHEFEXxNiVUMHsLm3JPKtyXbKH77Oq10Hwp
eQnYmtwZFvs1UyZXyk0aIH6I43l5DKP0K13I8ladPJTVzHQOQ50qGptZpg6W2vVPCQFR1G7O+zL2
cY5yz9i2KEJBJxtNAp3LAnBCRlV2SU5LXVHVYk92PQIVuqJYEIvZEs/NyZ3r48z34Wh6M68Poc+9
fTvWXL3xbaxLLfczaytmsAW/Akte7tKF+HIYlIwyDoSxVCtL4hOBdLrE7WOO7qy6mCqsJfYoCnKP
kSnpIh84xmUY4fNzUv8g/Is3x0BDC+/era2budE826ZsrouR7mYFA3S5b/I6PoDAoAai5V6NnQGI
YBSfu9gethRJvdBSAaCVGY0Dl8qi/bhaJRL3s856PoV4hLEqzAPcQsWlkoxFV7On7R2aj2cJUKnp
st1A60OkP8ZkecorYzwoE7u3MROtMCZqtDnTU25jhMxlscNcCyG0CG/WNatbdSvGEa4JY7dej7PK
KIfnet1GKp+gpZnC7JnKB8X5HQgkaFYPySX0Y+O2xLV3tEmAuir/6qmZC5SjKf7xyfTGjHFbS7pk
zQFlBdLki8X6mIQnjKNSHI2WiKXv/q7/IE9TfczoCdCWpuK28qxzbIHmW3CHLLB7+zKzD0vOgUGr
2w73Ir7JjEPDo86lsv9ipV0OpdYYZtzP1GREQK8uT2wfMdHJvA+c1RXkxf4t+vg2B1u6CUMbbz2r
RweGSwsw20nGdzOtu/V9Q0/uDNo2NK9dBfmwL0AJkEDlKSC5h7Jl31Dp09oei4wyD2gWpPZj7up9
hFsaqrV4TbSmjqPh/hXp8mTPNTdVBbl5BOHKLSq6yb0u30+mfA6TlVIeRfa2o6wXdb3CEQqlQKUK
UDHFVs3Qwd8o2LSEbsiJf85gL0nPeYpa6j8W53buWQ6EaTOw0x5OMebSI94PfrnCqveVFGbQQDRj
cHZxUeY/iXnIrTY79VrupZLYaxetiRqvxRnDBrwlqG5bGHvhUp5ajuJgp9BAQio90fiPhFS5ckak
RceS3QRzOS+IJvBByl5mc7CObqPOqVoB0Aygm7j1rQAEPU+Ele/bsX9Seq4pQQj7va0IPHokA6qm
TQ/dOL7hwTpGXOCWruQVMbfotqBeapa13xmVTqfGil7zhB400Da9GinsQ0Xe0r/HKs/zP61QWEFt
jBwCZtFB26ATFpAn6xqf/nLrtsrc6Mrj+1CqDFxL7DiBmv19NZXWsR7YILNbgGGKFsld3N+2jtPc
MM5ihQD73U92RnQrZTvjr7QJx4v2a7Kyx2rdsJH5Tt1HWAR/+h6mo4pKNvnGw8AnGGD7pHU4C2da
pA3L8Y5Jzs3W7XJ4JSNV2n4hOTZDnCPFKbHxkLXuqQjH+nZYgVlseuNDRFYq5qff+07Vcx3LHznE
8l1NxHyO6pOz1OeYeG+v0/fWMidMOx5HWUM7IewP3q2poAol719BiGKScVnVgVzbV2xNqgETWa2s
B5D2RBBgQLL0hgwOw9gfbuyZFeo6SCO9O2/Dag9Y2hMtNFc5di7GDcs6sq+gsLAT0y4U7F4mmxPO
aT64Z/yIvKbk3MUpK6wX2CWQOgudYUGByjCQ6mJ47HYcIkwEsu5xhS/OtvMrWi8j7INaYCvmAnmd
ajZR7O6Ms11mLgKoT8geznjdnLjXmfxI0w+GZwxhw86cPURTJKGyA5E3W6Rbsuky2eq+NsiFuYi7
s/Vs458h76fNW5faqo1LYIepqi0xPfaYl1aLz+Rl9y3O461FoH7roHgUlNVFPbZLgvV/+qzlXWrj
4MLnC2pugBBmyPu0bqgHthQqQGjzoio7IGoD/Q/fWRwjX0Ta2Ff5Z0aeF92iOdRZd6XXsD0nAuYb
jNobWMFfpsiuYUVpBzeFr8Kjq2gyhpPT6ezAhghgiZ/TbQWVAV4ox2bVCjIYFq7wzORVAPHqYxhx
y4ZY4p3KpgAu/QMIhVUaSQPcexhu+2WOcWmH+EgJLQOot1H893VvXdrlZbAJlBhh3CJF304E2fck
PW5NYWJYL72/6TTEB8/iGr0s2GBiy8+D3mgv9HzQzVQR4bGrH2OGIysFWG2FYIiau1iBytuEu6qk
81mHdzPJ7COrIdV2r0xL1pF3IO0bHuZ6jme7pVExNCmE50vJXR3YSoQlc8WaWsOaN7I1q7LJqglO
j9+IWGqXx6RmYDFzG2s/2X8L3Pyf+ZI7D1NZnGgbmzhKkHaHIftajBA7iRF/KA1rRMLGx8IDAETx
RynoVPDrO8TTV8d23i3LuqMa4iMpmuwpc4AuzHzHDpBgAhh2EdgaRE+uSaG3t+j2AxfoE5hP8Y/7
M1uPsJsoB4p+Y66tSeLcuCGcOL+gSZBauDFQHNyhKk4NKgPEtfSYYRLXU8dTncHCV+iUQb/48ZH7
WUlEdFXHMKBiFetvjYKBzBQzXjSvicBJ2wldPXrgfgP3Db0TAXbsLL7wMHLytcqznFCQF6zvpEb0
oVslDn/pgXLPtgq4n/BU5RbGPklgtRzwAWu3cwOuwtBJ1JeTw8MAOY2wErMka3zyVybMyVNplDdJ
hnKeScldsVFcRiHIY1tACGuWn7C1TS6VxPdpAjuAGr4DPUHhRSLam2U6R/G8cJKS9ZlD4IPdQYbr
98NrTahjZX1cWIkXBn0Htia3BASn2k9zhTXpy4oH+9ANCWqA6tKtSgso6jVysm2Wt9QtsJ7I8EkN
oJS0XVHhxBJ3DMnARs1hLLjcxz64Mstv/dM0zXv2mnyb9JiDw0p/PXiLh3FQ2VUtTXiRPKpT4t71
rfvWWC5VUk6T7Idovdl1PDhpmr6GEdkoRyeQV5BCUtz7/QBKMNc2VTu0tp0yh9IyaCpWB2zSvjMR
mCDIOcFU1MWxXTUlWT15jUc9wlL8KB5S5dEMAB6Oa9/dPJv5fWSQC4DiQ/VTGlhJcu8KyHKp4//p
jPzW92N6bCzFtmR4NZ32HnhBd45oCAsiUX/LhFBJGrpPUPvA0mfpTkzC3vqLn++gVBHTiDjVpYc9
dxbqR3B6TxNKwdxwvEi4x7sYQhCSflTcuD9S1fuWZpBtzgrmwDheLTK84RhbKn84hxKTYT43a9YC
I68QV79hFcslbi24qvbIku259uMzqBXwKvT7bLitIasP4EEbpT/gjZElatBVY2rqgn7W5jFXRqDL
0j+Xxo8wsK1GUJHObjaWj5AkNt7QMM5noM97f7wfbGD15QyhB8dRwdL1WSynNncfCjs2ghBaZWrQ
DBPyEVt+tUs0LjmyMGz7sToe+3QyOLooBgMXNV+jkX1g6WtBVFGwzKe3pBEDke+oaS6mke5ZrHJe
dX3FlFjGRz8s93FWHJFEKKNmO3u05vA7SoGZof3CRtE/UUMFQUnOmjs0bnFHr+72Fle9cKNyn1Xd
beUuiqXYON5QIRQFec7WxhyJcnmNuLFMTc+V+xK1yX1d47oVqFSQs9w1R0LHcTFU901S3MjewxVA
QREuBvdgVU9FKuZgJnHtYBUjxMUMpbE16NaPr9zRmFCjRiHYS3pERXXkkGq2/z/NXP/913/5rrA0
s4H/GyVV+R+b1C1gCP/nNPPmbx4lQ/HP/8K/pZmdfxA8pjTMsdbedSgI/w5Y/oeS0nTgLVhrnJaE
zv/KMivzH0ooiX1VebYQXIX/d5bZ/weLRhfYgrCsFbEs/1+yzGuzOj2XUVWefv71X1whQCX6SvrK
8pRDNvqfmAqClELeFA4CfS6B3cXubdZRT9zmz6Fdnf1UPqkcq1Gn1ek//H3+m950m9/gv/6XgVhb
cg1mc1H5zxHqhCwtC2Ok4WSi4g6d4jk10mfF6WEuv7WN9FT0V2q3mEgkWp79Jsb5c5DLHfhNvInn
4pzgZcXOOJ59e7p37enu0t17Q3TjdbeDxbq2mU7RwOjNyGBTO0WYsrxnp/fxf/9FeFP/8x/RtHyJ
Zc02HYWWBIP5P/8qwxyFjghDC06XD2fUTPcl2vd2cJa3dGxNnH/+10i7HZBLGFZpsZw6pzQOHct5
bktfk+VtJN/drYOzYrt1KRw62oQd03Ht40JIHPuh3aoQphKn8sIhnNC+TLiPzOgxXsO6deh+RmHM
erAwMZLmFxBff6MV0dbptQKIBLJqge1QeJnsPZ0zLPe+wg86/Rn9mORWuuM69MmZh/e3zdyNUVhX
wx2Z+X/tdwW1WJTfEsRGErc+R6LCAIV9nHGBH7jvh3ArW1rK2LiPhv/L1MTUFxsX6qHuK95SyyDT
V7bL2Z1Mh7uh+9I9/pk5N0lS0puzZQ6KNrb7BJuRhFNbEa7yf/m6nZp8iQ5lZFB71fhv/th+NKxf
EbKS++kRw+y26KhrDWsWMIvXnDsxABId8xtSatueaWijanERYAbwazE4ATDK79KOhkVvtKEcYikU
hFR57MMj9wY+vzTzz0k7Tbe2LhFW6LxeRYO2Zp3h4zPd55DpIpnJw7B4DKvhiN+cgBV/jBO0NRKw
TXIdyFUd6XcZbiMrwzOZhPNBFnLZKhuBoeb8aVYwaIY8U1JYt8/nZW/EqPaNQ3N4lebv8wCas5Ys
5lQ7s+Fvluc6+VJNv0IUoye/CWllRsUnm2/dZ/G0FR2r+DYKty0U/43qGxgm8a3V2gejEmh/iCKV
T1a9dQSkRyq83Hb0TkuN6LHfE4hOrxSPYir1iOZHsU+no0t7wUjBYcp+hTR0TfdKAU3OCd3d7Ks9
ZUDcQ9n+bUnBwLnqJjifmkwZ250HP6+uLCHxDnsfc2T8CRVSzCjrnUo7glxqPtbqt8ZiGqj13jU6
5qlqqwfZdmfl1gdDD0dhZPYtKgaWsXLhB+jze5CMJ/x46V6C4+7q6FzYyUmFIWlETVjGaZ7qYo1G
Exkl7zP/0t3AMtk0wUqzRXHvAMa8ayS8TacJ/ARY7uaNH4VMmKPLxD5wwzb1ZTbYi5Z1P6KLLhm0
GIwHUeNQuMis7M5VhA9ggFcorXM4L9fRoJwkKRNz3wqL2Ms8HqNQ7PtSj/eayAxUcE+ZZwiWH5mX
sk/oNNu+NH5LTDBok84/VScl0TR8PEVxlSa46tkV71EP3RpKNub17iTBal3a1cu/wskmu3qvTPdO
u3SmaeU1EGV4poo8xq+j1XeZ0b/rNOSnhVt+5MIOpHNZendFKeCQI+Xjs5ZecfZTkHrgQisooLE2
zCMnFJ5SvPNlByRvKshwN3m+D71lwhHYPuHMA25fNVj+mGZVRYyrGjxaV3GglYQiNuu3I9O0aYWm
PYKSmvYuEWeogtweN+Y6qYuWzccg5ktXuVRB4/Bx5vIpLsKzW4a/S8T8rKX5kxOX3RY51uiRmsjt
QP1g0Iwrxs6GQuiAVZc4myfN1XgJoR1wrcLjjLZYgCu2fbQuLtgh1vzkKapIj9ikakMKi7aNMd2H
IPBdMT/R+26f2nHe2WUHHNBZtlVoeQgQlMt5sj/V+B+mCmSbU9vPcx32QVfV+Fy8r4z+H4CkpvO2
pmv0T0VrUW1wZWthjx3SokeY7oY7LM1fNujQsMWPI9Z8ZUSjcaAdIKLyLPPlze5LFOVUuEFsPKhk
/EKitx4dB5Rvytc6DV8SyQdcwOjE8tZbNCg6lODULxR4sXIfS7LJzg3xzp5bNhdhSZSjeLdcuQSe
H0+sfqq9vZrA6xrTXFgB4s+NmITVkr1Py0DakkTs4poP2Vy9KbdCooeGdPDL01xd2n7EhBzLS/Ni
1jxcWK4n038tbODT1Vx96mTN/NYt+SQ2xgX/HUyBNd67wiOY5FKSbXov9QCIkzR/DgrYQdk1X2E2
U9ub4n4xdWPuQ5Ue6qWZt5ldn1tPcS0V+pE0JbMy2RKdMX20/XzMq/A45vVH63iI55VxbS8lbZ97
k741aCfixU2b387O75qZ60tEHMRlEbiBt/DYVMUJV/4H3n37SEkrGG/gKUOJbTzzaPRN/PeUt8Zm
QnkvxyU8FXVlwzvvFrwSTM4ry7vqVkMQ30NvCatzA1p2z1hHEm34ABTzMZCc33oxg7tRyNPQt5hK
MxwosmGtZsPN8AEtFxXkuqLSJ1/HDxbmlQOMpOtMin8nFkAO3nRuixu6bsUW4u3appm8aYEOERPK
Ceop3MP6hpYOcWZEQRQUaPGFKlgZkSiNDfsrATlCyfGldan39DiLvWeOyi2mp22SjyfarALZEd02
i9TberVEgIGb6peTe4hayV3JsxHAaF5uPOdBdsQdnEHCAeignrCRh1AvU2M7d5RgF918BnUg8XTy
CFXunO/s6l7pURMOM6k+dJpxkzbho+caX0A5k8CZNTtdz33vtPtUziS4igK/q8aVPb4yr/G71DO7
upjHhfSANeU+3etdUHgjfKwoOjWVfqj6gs1PUb3E6wq1p7HJggWat5z3nG23QzPOtI2CzmlphoAK
dqJe9N3M3E8zvVaj6G8aQDuRMO9bzXslc+PbpepCAFiLXr0/31FSZ2f+5tupIZ3U2UN4axXp1ehA
NKAP7mNp5nu77H/RvzHobwhOG0YWkSblsPAmyoBHBNltl8Y9vTkHix6kebptvKF9SjQSqsCkQ18X
g4uVNceJzDphPQk2Pcdppmpm3Hi+gW1BsRGtEjbaDUrKM0vUJ6OtPWSb+rWGWLvhXQZZtX91Bw8v
U6goLcAgWnfgK9VdMbrbSfffpqvDXWQhW0cxHhRE862dlX+UBi0xJD74j8nP0Y/wJ4mxfmwIyjrs
zHdtBuI8xco94E7DpZBtwK1GRIDwkgE4Ww3HsBcflZp2tZ6RWKzkdv1hWF0eYoj9WonXUVl3UGDe
wGjOx4b0xD1QEkaZxfN2KQcWo4tt7acJz+RcRxcgQ8OhczjHhP2UVN5yoXl3PMxx99LZ7AExAh79
bPwf7J3JjuPImqVfpVB7XhhnclEbiZrd5fMQviF8CCeNxnmmPX19zO4GqhdVQO97E7g3MzJcIVFm
/3DOd+QhX1J1FHj9YBoucz3s4wkIyAHfTxilASdL3YYJMgb1Pk/Ke2oZXmDKjlzXmPb13LpPjomT
WM6ZdctJ8pSxekWGjw1mqKcTpB1vT7H91uVi2Le6514wm2fGi/VxqOfs1isqUqBjnV6s8KcK0IMy
ZAf7NLHgk2i8MVYM9q7l1Wy6KEUvRtXoHEUH6i2FD4cxD6y/zc7VJrLS7q0fC9fGyxL/dqMHtqZi
oQsKlpEHcWSGTthFusOZoIad0Xtl5LRJBs+4O019XkfPVLzmM9f1yRoljxp7mRudoy4oXf08OLbx
5nvQb32ne3cc0phBGTAT8ob2yFsWbzLltRHz+0uaxbRS7tZQIRnwc4HWzUAyGJZ/gC8jopzf+jQL
r1it7J3JT4vD5CscMFEtcfPNoig8lrZukcTHqAaL+i8sg/4+V2GDYNm7NZT1wH2n3xvCpyvNPNWt
1zlGGNrbIPG8rcdep6jEfJgBJlzMcOF7JVJSPavuWMbzhPHfxA1lBtR91epQaj7FZC90eAPgBmQ9
SJCmJ3P2b2urwnjoIthIBsKtCXnE5wWVGMkwb6C9BSja+6QBk+q6wlKzmMVxIu0nPXSaLLbpnJnW
B4vLvdRIkRrS2zf4gRu8JKFzbJiHr7pk/OAwfgwN5QFoyveyDkXrDAt4pYJ3G/Uzyr9+oJ7P0PWm
F5q8NT+z6LN3N3ZhFANpsFYpUipWzaxBUffPL97iQCVyURjEE76zSXj3I3m4h165LIfxjnXMS735
j9N3y85PFrpmeQxF9ZIv/Toa6oMLWmhFEwKvaTHfBY3DXsWs5VkKP7csNfats+4jl/AAzgQoQLZq
UWGC4dJJzkkyN1uTn1O1imsu4y6YBGVSkAksQlXbXF0Rv+Ch9B6Xqn3BQnyuRgM5YWqdfOMmKXN9
mbT3beRcO4mBf17ANIangBC4KFoSrcEJyAI6+WpnahssXIOW4Xmc2vCcaP/dRqu0ryFpoYFuCSWX
d1hwqMOoMWdQOnhMigvuOpaSFHmlZlKfIZ/P8H/uDFUd6iZuaBwZf08W9sQ4vK/a1NqYEin9YNXE
YsDOIYBTHDqh/wxx+lstVMkVYWj0cXB+NKVC1XZg3Mf5phaIhy0/BMffTYCzEbNtyYU3trZTXxFZ
19HSxyPsn9mkoNTEywf+eDCEVZ8YZ8M+8ME8uEl9UbI03sWcAnozRnM/2nZ76tFpbkepWBWiJEAX
QcPmeFgDsyFLd7VuQUoT47cDy0VB/c8W0awPCaexx0c6eGgLGhGyzR6hyo90Jm3PtNVcgJ1gW726
bGE7vPsW30kGjfgAEpnt8U9A6fDGfYEphR1YezXC4NlujAq60ZeZsI5G1ZMzvR+d8M1c5LejhToi
et+DpXlFnsoa8LupGy5sgixPXIN8hdni4D6+N4D+HIOiQI0TlHhW4QkAVoFL1WyK3vR2KPhRrXBu
IvM7YIR3Y0vuy7z/Vnzw1pBS8Y3PrE39O0o8LDvDZVgYZPcgmsMcG4Ra7HsvKD/70AeV7bLzdGCN
PqnxNAmUD4ZE4QAE13X1tRfpu9uzAewscx1Wkz+VikMx5DdO4//YeO4geFJ5uA3bi9Z0F7R34oz2
4DQTA7Y10lFc1QiIt5Ii31dysRHihmj8VXJxZY2UCSHetmQE3Fch1u96SCL2uMgdM4FEhYpBSkDl
OFr/FCiauIjgSD6ZXFlek96reXoa02nnDNzZaeufcZaI2yrBdoDj1YZ6v7X8hEWL+Y7djolIw56a
Bs85ji56MR4G4NhFdjDy+L30S4PVC8BeI5PXOusVsxm4D6bZnbVveJdYstMTKXqy/G+S0uE54BjM
tgFF3dCqBmUm0R47vEN1exx8SkkK6PYY9CVdYXmnmpnrQbHPS2E8dfEmr6ynxgQdSIbTrxsbz+aM
XP+f7xzeRoOvaof8/IQ+UsCHR9Al57A+N012bRuyv4rePZJXBYrBZNc5mGPyghp1OheNFYKRqwLk
XSxkkU9aj8DDj2lTuZcGfSK8LOcxQ+t2cgss1IWdUfrnwzNbw+SZ9KsDv6dtpuE+aA33xJsFt79A
+Kd73V3++U0VPT2GXEA8sW1CHh3r4tqVHdnDCG4rjYPPnLooGYthXxuA6PwgvIc700VxpoJd3fvP
fhuGl6H3I9GVfLUKMyQnWR2cpH0dEMje/69fYue1r3G5YDEQFkaiwCZsWyqAKMAx7kjR4gKx8nGf
j+ahCtHsohVIodo3fzEXoof3cbiEbneIg+Yxk0C/BcisbRrMzyzNGCcthEXBAW9CCeHcsneBUb3X
Nl9+1HwwkaquJRy8v1nw++hwpvEmaF531h9v6m/dFMth6LGo0ibXuJLQyql3qgsDEbLBapcm2Y+I
3GyvUC2hRCC2Us1933q/1ZC+uORNse4ZJLg1UPPY9wbdaIK6xGNXXrJ6qLax7/younDhpmGSlbeJ
YKZXrUwFYcxFFHfLsUy0ilqHIgYnlqg+4Yk4WKiYt/ji6C6ID5cO/nXVA6tbIDHQsGr43WDWgq6W
2BZ4h4rJ3JuGaR8wHffbxENtXbAK0swJc/ZOW4d4nousuLvGioxQeDPddhpZy5Q9ZBGnnDknxDEc
6mxbjOpc5LSvSOFJbYKKVJOpuE2LFnOrhcBKLF/8mxpnbZfv/CbdQWcH2FPxFZHF8GUslAlDCUdF
F8+WRAwzr+5Nv8G1P3W2uYNB1G0M03V3IYa9Zf5kzs8Xj9qkbvHCh1b76I7Nt2O660zVYX1VekRt
Nd8dpW9r1eOlncUxNwwLrjgoS9lsXYSmR9ggUOmMtLjIQu8VYlrstdZPWX+W/Nir72HQKUoisfAm
kKunab6YedzD1T4z4BT7GOE5hzNSiHDbTF21u5hzX0WSSRIM5t088DUmC2nbAhdBcMnswTbFZwtr
ISdwgMM/ftQ5KTe9kFAlXRab9XAX2jGhBMLhZw3yPtXLrZvlHU/Z4h6sjIQm4EueW9ivwQwnNBy/
yq1teH8ye02aGuKPaTZxb9WmRaQhpyG62qwYCVUqZ5jO65vcFpjV0LxtZT0ODxUDuL6vnHNdrEFx
WRDcsoU81jOE/7BmIln6pA3njN8Rs9Ir5MSU9HaJK0EVO2Cq4cbzkGd4GdwekSHikWi3ML5XsYmT
krtI01DUYWHjkCLQAaPLDc4IanqsA3P1sqRpcfY1bzRz+KjBfZd4rF1N13gM+hgzeelvvTkwmCj3
qzSKYHntDDcp2posq+DwNM0pIw+AdX18I1mRbH2I7Fpipcxei4reb+6AnnpyOhQYBtyAgUxytGUi
H9CkPo4+PiX6znPoBePFqw/9PH9NKHe2XrbcjhWxdDaOgKPtmEcxOR8es7E8dTnAEvWIBIE6CnsX
BxAe53yCG5bzeuvO1DQlyTOOYXxEX+nMqQAe4s5PpmQbwJxQObxtR2ocvXyQGnenRyyeo9IXpE0V
om/CQ2AzbSkks8K9qcqe/Xx3yKy0PGCEe6sL8jacjpLShvuR5zf2XspK7DGXCfg/6nZS8MUwyJ2q
Sr7nuemfvNngi41tH+PUxSORJTI5dDIiZHtSlGTnnDutHmCK5A9VMV+NVuDgdr/NZrhmWXnf9eps
wPAkPHAvk4IS1oGio/RtnS7GbVX+4JwHZOTigljNXK1AFJMb4GSUuXLeahApPhg7V1ecIAiJNh0j
6O2ShGpLxej3SOEK3qqp65K9jIfvwSwOgWFxCoThPqT54UZnx5164/2kCXHybfRPymCBzrwuCmee
rYpA0C2SwHXsirzTa9gEjCAg+KzYRJMwkaJXkZfKxOI/8MXog2tp29+yD0h9ROPOKAb0jOvVx3rl
/fk+NXfleYjOcaAwj8ciSS4V/NTVqFQhY/RKCDohMA07LpBrtcN+jIdx4zi3XkMLCN6Mchd1MAim
lH1DjGVvrPQRWahzE1IIZrm8rUu0OlVVfMlJNnsuurewIi08ntqWlKYSIMqIACyBFdwAMtmYio8n
FF8uKqt28vCsXYsmOCotyhsheVuNdHhsbVT3ITdT67wJSSPLNpxToHR+W08fDKnkgWefYVPC1RBk
bJ6AfJxMTYNaTKSnmxluPwefZ8M03XfI+QqS5cn3FwQ6DcddJx8XjWeKBd8qZ9f2TjjV0WccUIbV
zPui0Jr6bOoBFr6VcDMpIvn4VmOba5rbpTm2BlpYNSE9A0nBiMQ0i70oYWm0w91St9e6nlOcVfoP
7r1fuwtfIc9GNbKqnenTHJASh1CU6OnEHd/CyXwd0nrHzgcmg2zvOlqzsu/fFsUicdGEnMJEeZLJ
/MwI6egN/slkybG1YozORLbyZRwtlAjWk+dWL2pwSWKyf4LU7KJlSaeDcsV9tjYXVTdMe1u8mrpY
zrOhd8RTR2XGQ+0ieO1T2uQEvR0DTuOcGO2H6QP7kTiStjD2dlQ81JgOyZU9cbO3wTbZ0znBbvZl
Ciy/uuqif9e1uZwGIU4xiZDwXMSfWNr1zcA/sHw+hoWeG65js2lwrUMMQXw+mWrnWNlX2+PFNX07
jPAkeot1q1ySNG2QqDqDph/4ncuzxHzTk4vcVo3xsYA5SfmDzjLeLYIAIxLM7mDz4GNVvncgKfzL
86fxMoOg6B17YB6SDJQX6YuhzJS0ix3um9+2NsM7p3SOmBgo4efkaqiRdUtlMaddPdu+eFYZp6LD
ILzAlsBd2O0Hsj6Tnr1IHA8tsnGcO7LiC2ZPvNGSud1mqFXEncp8aOV9GxIzmIk3oEEPvVRBcOmZ
83C95Axjd2mdvY6zvtaknu1rlbyTORDeobzC1OCyXkyy7HZY6WaMrKl8hLXz0vk5W+rHrLX0VvrV
YynTRzlS61vCwN2Itm5GdCUVvGSKva/YwQzJXIQXUb1Ua9iqzZu+GiiJcvPvl5gWLkF2venp7KeE
BiSNvR7jSYDayZOHScFjQQD2UKNRi0Pajbny+pNuM+a+1Q1YNWM7sX/buHmt9gusiBAy2U566Iyc
AA7FQnWRERG8SVdIbtvaX1bTvEzmOlsoJf5ub+aBKryzLuoI0flZL5l9ZLFwn4InVklJb5fNDIGT
fNWxjtbRDSv4r/Iiku4oSBfdQHGUUd3cYG1vd7bPOG6yd1IvwaFt64vZ97BNZuaYbY9LQuZPDLSU
r3euQKikUhFVBpbPEtCX38dQ6dz04PnzfTiVL6EiVs6I7Rm0wQIzJNj3uUopsI/FvDyyyhugNQ8P
Y8UirpcvbuB9iYpaw5tNlHJexiAUaVWdxyrSxP5E9W1c2MaxAW7NNgdlw0iE78boykee4y/S03+H
4RpW/A2yVKP6w1pQgVuJFhq6TdlUlxop1S2S2OqAwhVIgNv++Dna3h5Rw9DbfLBB9agpXIP+3hrG
dKfL6U3ouY7aEeKwrabNfNsSYYG4anodG6IUkE0+wN+qGQW2P5VlPecG6Lic2YtavHcwfynL1Hyn
3aU4LDUUwDCnZigUG35w06+5HtNTGQoX7VGF1Tex9jGrdgyezZnRPJMS7naAVX1+SDLkXSgFuRtd
++TPyPbBzAAyzcwrOM278H2vLDY+eTzEu1myOfUV33s6qmXbhKj2+657DYrhr8h4QdCIoLv280dr
LE8FAyiIhUP8hheI0Q3p9CjmH3Egy+ssnDOCPg39i70300G1b20sSrIu3x90Iqi4RpNd2jK/imqy
CTNtD+6M0zmusd23xsvYIeJ2MOLiwyX/N0zqx37u73DufTbrrf2PmuT/B9n/t7oq5FD/g66q6giv
/7fP8uffjn9b/TepRll+/l8yK/77/x0aEf7LsxAzBYHjoycKQpJopr9dTyCD+y/UUjYqJ0eAoHNW
Ac//SbJ3/2X5Lis64aJ1x8tJvHxXDX36H/9OyL3rwQDy+fNCIezQ/H8RWlmmwyv7r4ony/RdM0C3
hVxI4Nx011CJ/xIa4VuEXkKAA6YKquMB3kwsh/oBqd4LmAWcVmXznjDz2TfeEJ/qPD8v0zQ9wra1
byG6rvUrd1PXMYqY2XkOlVUcE0IiU13Q1g/imwxCTAOL3d6EC1kJGHeOTehmjy3cHILo6cfDIhF3
/0w9QaCnCEQfp5n1jrSJBSA/4o7tDYiEoHr1PfXdhhjZ0DXhA74z+8V9Avb0BSkU+8ii7JPK72Wn
xqeuIgUiTmsr8sp2byTp+Or0CJfcai5YiJc2q7z6fiaE5qIz1M8ZHtkbgBwIgGi0cTaMT17q52jc
JSfmKmcPguHULJ5/bpd23UnA+4HYUC6qvKDnWO5wg/ydlaRun6F5tGYCbQUaOz/R7e76YZq3blPG
J4ckSTatny6kmUolb7qexre0wIIUe3Qx6rcdQcvovIgCh4ow0ByPRYKKCBJ0seYBk5bRU54jRhk6
hm7ABzH0F8z17yWYMzUn4qUQJ5dEWhYRKzjZ5rIMKudeMd3EMDMcAlybW2mlybbQatlbecueski2
tBLeLuvki8OP3hhB+FyEHfBeLG2RZz54FYKmQoTQBIPm6Ju6Pzm0wRhjVGRV6qeS8bQTvsrBl1EK
TwuovXyMAUccuxSLpUrkHBnrCIOIyRgx6PKg/CxFpIWLPi4hGCBxp74j6oarJmD2tsIoiqDrzlYy
XSzEYyjR4k3RfSO8Q2sO5IIt40D+dyMzZPcwwL1iUXs+RppU3Tm7HGMkDUiGMKlu1EtmPprNON2Y
dcuwgQA/grcVwwbxbMxQ9pOkDnc+6Z5RiQF9N47VGeN+sUsqdezm2rqDKIpe2OWCtTFNBh1CkXoV
V1s+I1z6ynhv23l2JJRBbYxaLixy3O6UwoaxM+jVFYU4s1cfKUPGyGcMkY03aaPvUqfJt13/W841
Zb+BTqKqiK6wh9ncdUFd3mTowW4qLAt7EuiIqh1UcG/G844v9nD2PBr6WHDP+riK/Kr8ZMkE5AmF
1yVl10SFUt8jT5qu+z4OnZOXskAlOpzBysDcYGCTQBAgc0beo+4SFN2tDzWlbmw2mujyqmT4TBfs
aIFiauePSK1pwDSIjDJkEm3UeMgaVu78H3VXYPPUAhtYveapzM30nPeTse8n6y2F7XdqNZ5HVqse
YwWoK/bsvgRFI6K8m4PDlIoADGOoToGp38Jk+XRGCI4GrI4Ngp0PWNWcNt11SfzT0qi/VC99VJDk
ic13jsam+XLjNrnM033ZC33P+I99ur2rXTw7fo0BLWsdoq2N7AGsePYJX+WsSZ3Y20VTn1wRMDa1
T3VX16/O4Hs0LivKInerI9q5+yWZ11D6TR9M5U1hVatS3jcegrz809qoGPxY/7iFfnTCsvgyy/yv
h9bbHmXzSEBKh6q/fHXTsjobSckGL0Y/lZdQEoSVbGVZfAQ22408UoF+qlO4A8tQ37qUfqVHiLJq
MWIq2iDAC2W3D9grbfSwsqJoRji7Szoz/wYlE7iO2PajxejtbQ4Gn4oHAsUqg5+p+b0YRFdjdw9g
PBSpwSZ2cfuVJdayly60BUxgEBem6pS/263RnL3YpNIxEWNopOeb4XceWG+1UOjQ7a1nQgYVA7wF
VIpe/xDBWaop4k+jIUCuxgz7Vfk+1AY+ZXxPYtyr/obi+LYqwv64BCOu4AznjpEwEGgRTzTyoU0c
4lTjDDrGcMQY9rvENMuujESsyyPN5bFo1VG1wY8zSxklcf9uTUC+Te8pC83Heo0XM8Umbsso9cAC
LAjNcQvydLTy0QOlVU/O0aqhCzYlq7a2wi7tpu2zsGeiLAgxQSIIrpUZIoiiaTqmJjM0FCfMwKoz
d9vWQmw1tOG7KFGbMmaKgQtEZNhCaWywN9kDdaqf/omXELSwRX/CiIJlFRDalE/bND+DtMbosnrX
UeSh2YgPpaAwDwrvmnW0t8VgE4ArHzG9zjQ59sIxqPYnvqD1PtfybAjBvqHNjzkOXSxDGdnjPL7N
IZk5jM03Z4ATXLZQ8A1qwQ7fGqrbS+k0ZL80vRFNdvHdtQhC2Q+7G1GkyX4I6ZxEnaptjewEzSo1
8IBaZVImdAY6HVCszf1YM3vKAYEW8/SVTnOMFhFmB+64+5rC4oKY9H4ifW4EfRMBf9WnJNN/U/Cg
s1A/kDYhuudM2ci73Y4FApvCnd9qw953jX7KXAMoc1Cgj0TCMGPBya0BtRgQwrLsItXHn75ubt2A
lEkJB3PnGfHVgfyy8QyER8xW3wzHP83C7c/5n0A6Px5qhFuNDI3NEIZecPyW6v5kVYiq2Sc8Ws/c
eLKpH0ZBLogJ0Azar9BMD9rT3CKmdD0EvgWOkk3t+dA1kJ9BG13hBN3Z8HoqpPEcwwQGrKEPEzHc
eXDMzaI4g7SkwVi+Lbd9J4qWkBl/WE5NbPwVTnofz/ZN1uD56gKLIsQ6V0ZenEy+rZEp+u5m2mUt
pvRw9jCqxeB91lhT4r5eaR73bdfSsJHLvqvyjA1V2R8VUXj4uqEmaDGtbDGyvUUV32SZLagVeE2E
2qOzbl55JxC/EPakJue7HCY20Xb+Wk5BfSR+Md1YhYtmcalUlLv2X+IBuFMFzfdQLsdZTJ+mCI5j
CFmw7QG8N6RZsat8akVz9r0JN62NrYgMNLa+5TvJE/e2qIkyRGSCN/YVYipDxVTop6ZcNSPDe9H1
YGZMxJlEh8II5ZnexH0JcQ+NbDSPNWLXXr0AvFGRUSPAD1inYnj5hQNnEUyajcRqJeBitjH7JIAI
nTqMrUVDKWvc/styMNyV7tSvQxxspFnAodQXLtTW2TpIskBa137rs6E/T4N9GVtAxogIyfC27BNl
FRqJacTuxpZSdNWHQOS6pCLbN2b7d9VB7j3xd0L6yUIGqXSrbItkVaaSqyNsIrkcubJu9zGo+nz9
3SEo2HDpjD36PUcXf2IKMnDd2yYWDfgBeOXWTM6fSZ5EUaJq8hmmRHEJK2uuWUQxB/pyHfXlp6l1
bYrmw9bB0Q7nW3xnP2pEzFAquJZ4y1AMzs8tXzu3Nr4a133s2jHbZKX3HKRzvh9ME1ieKxkdiP4n
HqsflKHM40wOwLZrXpymaM+LJlK2sHFWb9z+XTmuPFTEEQXB/Oba2VN804lyPCLvvjO09asCERwM
H9IWUk1Gsw+BJ0Aw5AJdTHz1SKc/oEivZp/FTpzcpkYQhW0AwmvMT2IGD+JY7m05jc7tMDuwJrN7
pEp40Bm0eektilA2HEvxFSZ+sBv1vGO4+Tv0UdIB2yJmoNIeQ1AKpJyZ1rZim0xH4d63TK1sCu50
ChZETAmowADQpaEfSuUhDzD2ntK7mVOUEfnCtBSRbpOZH5A4Hclmx+8bXFvJQ4KHjbEMXuL+we0Y
6tjhdz52u7zRX1Ov7hphnKAXXGWJVncCiR25EP/ijrGnveKqdfilUxZ4o3tOWqICgFzjqVDpK/HF
D0ajb9mApCwyDEkUPLYAPH/Sx1kOr/8uoaysuFsYnA0jwzyPjF54ZNN+yfQLsuJbIBT8/WNWN+XB
rupqw1IEx1fFF8onXymIPxNeXor5jgRoks1Hc+NL/qWU9mGUz2XY+/spjE8kwa0PWsw8XH+MMW1T
U37ie/iCW/LsOwwfGOtsqIUkR3vKh1mID07Jh6VqAgaKTD0I4yS+w3NPog8+Br+TZxF/lJk9X/Ie
J/c4sonETf3lLkyEOLip3+PIRVJBlRgSSeMwh5ogzxNcA8mAq3R00gHgXfbb6/kG9OJ0WNRhQkuM
8WEVVmTyUXDP77IYo54P+oxu+WQAsYtcJrhTwMq9ZbHEX7zazubymZtrIFahn5xRXUwFMKGouwi2
AGCfNksjk6ldjUSf+CBytrKFCzSxiQupPDb5w8tUoHEJ4OAXSAwgq/veLn7G2nutZWdeHI8IpCy7
S2Zu0cwPHuexOxQ2MzxZX0ufM4rMoGoqnmzuzWApYsY2PAacE9dpYTbWViWgDhKnOEHdawxvDyEl
2NnB5mizxyxnPKtfleru06X/smc2Q3r0nyudNpfECl9A6ZFIShxR1MQshWqDv3hPSyzC4tDF0sPJ
M8x71KFV1hCIsDA5ngLWyxyH18VnYxxMb1p5+qli1a3BBd0usHYdZpjtvGDfRJ09dVjuGwMXUGe7
ByyZBDd1zF5NJ5C4XrEmToSsE6fUjtEYIl/CyPsX3Ivzij67PBc64+a5bbUxryPQiYnayuD/p3ht
idFgrUbATvsgoQxLAHdHnUwHonLcg/D5nveBeenLOI/whbQba3F/WeykQ38lEQUlkQ0WlGsmqpe8
32MeBp48RBlpakFpknNY9bfFDL2ydIfTImRxrAV+8oVuCy4/7qEXp8d+rFUAehmBHYwX44YlQbKx
2ASTCo1xKMOOoRt24wP16KrTUWQc2cmfGDwtki7/OGvYpfjqflg0YdAVYZQZXK0lMDMWWxJdOdNJ
Yc4/pkzfpoDuBKarikof3jPfaZBfqf6yWy6ggfp4OznOh7WExT5lbEMPXd5j1Vyp3QQkBGH9biCD
HxrarXw4ZbUF3CfwkHBS+u9brJYldB0WsyygWmu/Hvmhao+5UFHfsyJ0zPI3TvAR8+Ht3ZEg0KzY
QY1r6O2wdxfG8lshL2s8MMN5NR0SFZNMXyftNrCyDz+z13uu/gQnDUkKsEK41CfwsiMHL/ROVmEn
s2GZXTeDQ/KFiUTESm/Tot+x2F4yHsy08j9Kx2+3ldNVz5PHTnG0aEqqAojZnFdy5yNp54rqiIaA
M6eJrhITrRCvmuA9hXVIVev/cmAGBeVyGehXuGKHjZwvoV4V5ys6P/fDp5GDy1LwuFDDswpqb33u
nk1DWI1o7QezoHtuZjQrgw9kBMU2GiqAGnki2Hc+E/RLqzAjg9dx8+7NTCr6VYnBfpYluxNfZ13/
DB5YjnGC3lGis/Nkd8O7gE7KuEE8x/00S+5Z/9kj/xfcNhbvUXzHhCdsKv6bEmcAHDr13eASOdAU
UyG3rMQyOI+j8caWGTuaWm59k0O2C/Nz7c6vI4ydMM9QwlvgsGfDfhvah3GNdOOkS6OunHnCA56w
BTEfx/c7r5nIY0lKSUZs3Kbv45sg9quTXryoVmOGGT7YV8YCBIKVz17PXzPxjohXqU/LBskH1AYc
0VtPQqmUs0KL4yOVh4fFHYkeqemt5G4cvz2POUQ58rwletyTnmnhOloLu/TDj+eeacZEcEPt7S1B
Mkc//zroy/EzU9HZIj0g7HxOkDIeMfwpokC10R/SCWNgb6N69l333LN+3HUmuKyieahbIS6x6zPW
CjAbJ6XcxhOemyFWzhlL91nbJtpZRm8jbzLXGh+jiVQnZCO8r2udnBIvgG9UsY2hYq+jG4yP4Kjx
qYJsXMH1KAvAG5H7plN3F5DIhrqz5XLw9b6ay99Af4vRmncq79RjEo47x/1ujGY69BlNgIfjcNOj
aop8KIBqjJ8Du4V3GMs/dpo+FiGqVo9snlNWsNKdWY5Ljf6hb+p4a/v7uI2pjXkfgOmSgNLhbIzJ
KMlDRi2rTYtB6YZXhMmf4jGxgJDP8CxaK/9E4o67vG5PwqANxc2K3jSVLNnz8HMxeZas/NVcXKgU
GrnExKvMzPCNFoziuyBeb91WDDYXIKMqKxVtJFRXR8rIbxT+BD9urI0YjVfTAltjmAC4OiS99nIz
helPY3rjtRz+DhNxSbWXPdl9XLDGt3ApsHaTEybCvOLj6DkukYg/Zd5drvDnw0NZtlQjrguQYkqL
KE2nzwTwSNPTQ9gyeMHUQfyDxvGTOvm7mPgbl0X92YGgNN3xKRg7FvvhGRXICGSJDXohGDa6WPrL
sY13Q/4IkdbZ6RorPAkr1wJ97d7w/1FZ3AdN2+9Hr/wjE/9HoqaWGuT43KP2kahQS6wUG38sPDqK
7o7JL93T1IlNSZW1rFK+uPdspjUg7YcBqh4f0FKU8GvF9Otxh4Q0UV5SAPb2DovPUNEZUSD4wToy
5IclaV8f/aLcGzwhUWCzXOxJ4LFLLl4uYBhmbfKMgfo94OnBT7t89I39xnPLG1KsKCzNXtKZGb4t
5rmMkWsOYfc+UNT5TJe2wIDwqpafMwzliAirDeScPyJJJ862eYWMiQ87flXoilqdvCENoRh+pAMl
3mWgz+xwFJSAk23qavx6+R0OEUbmpL1HS8gOq0eSISmAgqUjdNBzTeCsRPvSW312AAPhOTALGej2
dDOi9nTfq6R8Q0bPDUFBGWQpcKLE/mMZFB+U0yyax+VP2xhXACR3ldVEuDzJTAiutDhsvdbnNOzR
tpLTsRkFZVgNlqkKf8lxwqLSm8POL4bT5EhEAoj1MgNy7pLaSUSe3s1QJ6QNWu43MBU080S0uAsk
KRStamsJ91uqZ2GJVZBBwTCjgaotWpS4NCxkQ6ykk+n8zy+ZV2Fm4usPIIg5tJR/83UC01gKMEkX
Iyl8M2r+4GxlpcxMfxKfsaczwXIZEDJtLM7HGYT7iKisQDEZYdWLcdtWDKQI6p1DhCN9BWkLFmXR
TJdQ+lAYOOujorTe/cV+6vsSuT8CBg+Aw6YawhA/x9viGvlh8jBtTDaoiNC/uJX9rXprRlpTBxyO
9aXhPt/AYX6W/vQULwx8CgfD4pichTPSwwnAIg1rVWApvyJr7plG8ncYqW3/k71zW24cybLsr4zN
O9ocd2Cspx9IgneJpK4hvcCkkAJw3O+A4+tnIaraOjO7LesHJs1KpsqIDDFIh/vxc/ZeGxkk5xa1
ROFNP6fGpQVN/maU4ENAoPtZQ72BXmmnm9C++KkNAQgyJl4t/xoPyaNE9bThtk/OcHo10+iGIXnH
XKkCihyBi/NZjGty5Ag8zMt+43ebGsgbbz4TzQUVCQQL56y3RUqA/gU29Doy6Bl3Q3j0Cg09XS3x
/Xma2NCaryXuZrAq3gqZI8olZxC43ip33zn+zSBHAjHCzPOjay++z1M+s5vNLh9WBXhmrQtMcFFz
JgOBOLSZEj6fCe9w25c5mR4irfqSid+sAWkSucDcqkJYi4tEPjpF/Ij0hNCs9JGALGM1gv8GH7Nz
B+u7L0HdpjzZaQkyKs+BWhnqXkNGtbKa4QvXfNDhdwMm1XzE5qs2iXq5eH44Tn5Cq/uqt+h1afZ8
IM41VpqB6sCjch336YTom3bgd4XC0qg0GCTcdZCWIs0Dx5JHviTmEOxZig0US+EWvzi+7bF4SyBY
gcwSv5bWgUXDdJXcIntR0DFGWGse99HQ3mFg+hB5gkmgSx/CetrUdvrWUjsVCVMM28yJIqdCZozi
YvVnyyk672vKy+pK3geulDD5Gc4Y17mysaNP32U50bmsuo8wY8CH/4/KDl91bvVbp+VNA0oVBZFp
3et192SHD4IqZqU6VmpHZwQwar8a5PArX8xLyI0YIjqw62MmPRX56LT946B1+LVIYZfVgcGU8r1e
dKmoVlYcw7TMazI28vBN+X6ydmsvg+wZFZvykvmItGJyK+DX4APHIIZawvv0snlvEemxrjg30FKT
X4SQpiR8jTAwSG5ha6fbOWISJFIytNV8IkATcpVpPzhZeKUYJwLMz85z8w4H3lpPpNk4I2ZNKZHN
dHCeN+7UnPQKsNZsfgkmynQBQw2ze3gcvSU+REMeNxKbSwfzJixOOaOFzNLM9s5BsUNhkSv4xeWj
JpKPKI4uHlRr+Dack3qCQLpxozupr3WreC5ByBErl//KTb6JK37VSLiGi+zOjvgw+ooPTQ0jzNvh
u/OXh2LkQBWJdud2yUfnXPloEXp1JMBqTYrlwiSfUMteGYVf//H8EBy24e5Ro9NcNXXxlWGsZOw0
Eqrkms/TxBk1hBPaHH0LsxwVektZ1Ka3xP/VRPI7VTZY0Ni4mgCZFP5HrXcfCZt9K3OCCKm3gHUV
/YHaol8aEh5Qf+T0JcyHCraqT93TxbzLfkErI1ouydpHmUQX9PINLK2MDWrBGiXYwjm5esor4146
zqVFFJwmvLUqAzzFKmQDWz4sJqEI0qo3UWk/lG6Z8M4GYNKLWw0FM4U2euERBNesNUeSak9xHRFH
US3r2sMTKmLtbsTWLmb/TZJghkvQQxHVSKJezfsRsd2QZYKD2EwDkgg38aBx+PikNxUc/n6lTnUi
6D3ZjzP2mECrGK5lfO76JN7Hsk0oic0JGy2rQa+nA8MCIj+sN7DwDL28AR8YF7ixijflzN+NbL0l
9zt/yG010IOl2HSfwrg7dS1PUtl1XpBq4kNM0DMEhuVtmPE+Y71Ho1w+xi3J7Qk7VlVzGBV6eOxF
9NFl/BvWcDabn1yaucwvNDoHY8/UOXSu+EY69k8jhFiQtOzw4NkNFE7+dzY+DSh7fj+uTK0Jx3EL
DA9t/ugzQnWgqZSOfetiRNOpm8Zb9Jd7BvTadhZ4WwY653SgMEv5eLhaRmCQpfC+L5E7VrnVRlwg
oeKhR6yzm5GUcxl34Qxj+dq2IJzCuEwP/psNtmUtzfi1nomc53a2bsYBiZWf3Soyr1V/LQt2eWC/
z3k43aA8fok0fJRdffWMUnALYrxR8uJli5gRHWqAXzRaWy5X5FSLPhwT4FMp9Z96KbX1jHMqQefo
QsNeocOGMYugdbJA8kWe9eJg2FzZTpQGvoD+3rUEhNbh8LOfnLVg7rAtPPU6Ddyt0cTXzNA4JblN
JeYuGeUt7HyoYuPWaFxY8pZAIJo8uciFJFwAA8o7nYr9PCQXVOcPHalZ6MAQqpEvpcJr61NjG3iy
JqrbjS0vxkBLPrfi0zz4d7Lxz+4QXubKOxUNx2E6kYoE314ab5VX0ErBBpMWxokzLGhy6zvzbXdV
iW5c62+Zp9HHjXEZKf2tlzPuH//Fq6nqZno/okV4Zyie4phLo1s8eADed3bq7HWEtpCnwCvY3JkL
o+LCmMkZFyI+ULXqsBxs/XzAs9ya97SuPhvmUhvLTh5nFORISGlJ9LP7rg8YVquLDpaV+wLzUK1j
MyIPvD4aulnvnAw3Z9K9DeJl5H6PkbpCb8/DaM3Oh1kN+8LXFG9odp1GwznGeGVQs0w8nVRqiYGp
T4d2pevGVUeBjBR4bbNMeQ6o9t35qAGKWfcxZA6XR2bEMrlv0I/RsOzWTk09TXbPI3PrH01ELkaG
pGTvIA5GR3DWtPLc5gjYklZFDIHyddxz6i97LvY5Nl/pPFVoF8qY1M0Ou/sm8scfTQPKXKbcHdv6
k9S/hogw6OCuDw2PkJOgy5nFwz3lhmHCNJ0JlC2NZ+EBI/ZLwYXcG+JNp2/rVo1rae8zkx2vjsHs
Wg007mEWFzSsxH4v4814ekii6ljNNM1qZa2LSLwXfUw1VkDCLOrF9krNaZXaRzv37KwAQ5BM8OuA
+Ultmw6tb70mCR18U8PvMmH+JBzsjbXyLLMWnjxJflvB/cHyUepaNck7ykLKN/bU6rjgMRE72OEn
AqwwNaY5ybiuieEA4A2pwTyOhccToNVAb9KMK36GmXH4Jcel3CUrk04S9uYQGVORALLEXEkrsJr3
ymUzNMELOyNJb4lrufCTl5C7BgXP9IL8V9/EQrJjd/n/F92pv4WZQd36O9Xdvfz50XygNvmj0O73
f/MPpZ3mGQjqTNd2he4LywAd9J9SO7LF/s3x4IgJR1A42b6JCu+fWjtkeMKwfezShukZnr6Q0P6p
tdPFv7kC3adv256lCwft3H/8+8/p/0Tf5fUfuLL2L///f4GvvBIH3bX/938bi5Luv6hmNv84C2rN
5Dbhm4bj/gXI5WYwn6ysbreCoBXsXbTJG/CILnZdpqxSncL8c5ENxzmEGXxuuj6dR0/rVgI8QRiP
b9ItDlxZjhBhTlle3isTzHHe508hrtw/vLX/fPF/fLF/hof9fq3s9JbO4MLxDFssnLQ/qAJLx6yY
sCzIUbqEdd7dkirdmcW1tqIL1u+dNV87GN1//0N1PoW/vEN8drphkRwmfHoxi1bxDz81pWmpRmk3
WyJjAuI0N5mG2tgEkqjAazvHtiMzpH3v9IKu5dHo79LMfPQODgxlBu1BJxw4hkvUz794XeJ/el0s
KDh5rq873l9e19C0dqMIkN86ZBgoYsvyCEi5XGYiwTQQ5iGHA7m9K6ZOd3//o38vij8vGhcQn+s4
OiuRr+af3xIb91/Ccd9QrHDJrLoDoksurvLSewJ5cRizsfbkfVRh4JQKTX/YEahkJciFc3RaY/zt
qckOuBIsMqKbp+oLJnVESerRxHVefs92/wzn4S6B+mFG8gqKHKOKaTyZgraMAuYPr6PA3uC3MkCr
cnIMVnACY4vwGVv2O+E/S53aDOcPV/kghHM0zO6zh8Wuc921x8wRyvbFsuaTKdxdrpxdpRG5WdrP
/OcPtCTCuT7h+InXaCW/8H8coCvgqPHGfY3Sm7s3f4IgpMNpLnrUP/DiEHN2B5yMB7tTcD9QW3Br
QVKHOrr3FcEZA93yKuYy1r3//QeiO/9tMTiOY0AoZJW6WKGXXeaPizQxhEG8BLFaA9yB9IBiXo8e
mgFvfaDLncaNYLne41pklrmCfd4+MwRQLxj7ShJnuyPdIqZjKefXM9Y2CIM4CEvG/x9A7NQrgSxc
KvtpTdYnpPJI7vUwIPwPOYxvXfxjGu+z/JZPyNp3WWKuLco/5B8rcKFBUmQBcPYp/xFa91JGK2QP
IFkcdSHPBVeVhlvOkI+pvMuwKdkXgRQIQSPB89XyE5tx22mY1LdZcUCkFJPD7B5Q1YT+0e+2qjgb
JA+Q5JTv9GaNR6zLd0ReFyPRkETRXSFfTMnBSrfaEqNB7sWhLy+IPWaxQwEZNgGkj5Dzl9os3NYU
RqhVPBByx8zcEQAnKnBh6tRkeIlhiB8rImrUuvUQh9HPk/uJv08V7ZV1SkYsZg+6uwvlDRQH/TNR
72p5YdExbTVAzvoPsD3y6WWKHyN5mHmXmJZJmPIdMYlzdZ5QcmmMDAeSNFx51Meb8LfpcK/ATQ8Y
xxjSr9svCltEg/9i+ej/7RRYlo9v4FkVFkeUWH79D3vcFMU9zScv3QobeMQrDTi/xsg4Q1qi6WwS
gkcYcwrNiqGPjXelNQyKH1ggUfuAPRDLNjoXkgAdxb4zkcpnEQDSPTPIWGkTBPNhM8HV0En9WXbE
dljr4yt26nXmfNf4LQxzMRpfa1SbHS3btBSYGM19OXmYSph1zVrAcGI9Zd8Cy7jqksDPvt26Q4hL
YnvKvVlHDsYwnriNpbymoszarZYGg7HLG1o11ww6s7Un+4LUo1vSfc7lToh7o7hN+aPmXomPmYDW
ZncpSt0oYJxSo3VezD5MO7JLjM+L+xmDRyil61LZG/ByDHgxgfpX0yfJ5eq1+9Le59ltrp9F92ip
Vyu9NGG6tplvuTZzz590KZmGJJuRaZtdzEcgcWvCzGrK2FhrdyizppxWURj9i4/XXPigf9quHcf1
PQPhvu7iD7P/csYTzJqg58jzLQiOjylvERpXkLRkAao6LGz7hIEjO8JLZv2R3SrY9jYTuD9DoCDT
lTpDHbjhILnze//TxYbPoHn8FdpGv3fM/ojTGvFJeLaNslmbDa49x/05yoGOiDUT7Bu3XuCZe2sc
MoAQKtphCPlEmrHJWy2+//ulTJH01/Oamgp/AuURPFiTY/svazlha7YkFPWt12XMONp8WPWan60a
rWMKaY1wG/svRrpEHw9c1ZgVs1mF/XZynYZduzpCRM43M2b+dWV/eV1Kg7m2PoHB3YEnOvuh+zmN
xIm7+QxqDoTNuubu0GnpIY7cq2YheKNIWmWFdvATBxuQOe8qCbs/Cv2gZaSpjLcistydjbY1SIt7
ZLg5TxQuriwBv5jleyQ/gV23Z+c+I6RtRVcHnQuozMEv9/CSn+Y2ZkRhwxisZg3hd0JPyTpXE09U
2hG2oQ+wT0XJng3/CXccvMR4VHweeXOfEI1jusOTyNMAP21IyojHFMQk863mtzAuZrBUw/ZmJCMP
iK+k15zKeSCjC60uuVENoa6mr9031j5N4uqzNBR91rbCZZVVzAH1NCYIYLwZmjDIjiPxofG17NSV
ulp5UreflJx4TQTRnFzjM3eUfaVfnjzYCdljqonP2FXWjDeMa5jZxtU2vGcnclIMGnF1zgheZpBS
MNEiRmHTJYvRWKMdFXJThcRl87ba46ETmnNkE0Jxb3m3RMv769irl56kTBjUzUHZjQkmfu5QTEV+
UJnigp8kXuc8HTe3aV/NvCVxx+zvycKotlVddg9oPbu1EXf+rq7jXZEm6SU2xDOcRf0zBMKwqHQB
2kT90Vp4MABswopwhThB0fP7u6k3NBqrY3zWkpa6pJPfxZRAQCpDQaBMog4YukBuz7bckulrnRMP
2VhWRN8DE691WslmG0doHV1jrM91qL94fBjbpCdT3C3jD+UR1oJDsFjYqyroEItuO88ioAgPdu7n
z43vekcL8ezaLJp8VzT+V1gP7sFvyH1m82+rxN/poXh0UqLq84UoF7fhUSc9TmW7JjUannGTmNIp
PmLib/m4siX353PO8GbMOS6DLn5mZKo2sU6hV6gCbAMpu4AzHfpkjb8zR3RopR0d7MKe4E1xJOR+
ecuqkDFW5t+bdvSJxagDkmVA24DNtuE8hMQkC6bblJJDDFJi0eEyqkNaEt4siB7AVsjxtKCRhf6B
zMoMHsHwMkYAIT3NRFJtOwER6acYLfWYcX6GKcN0MhYhKNQQGO2LVroV/QHCdQmP8Ld9uYzhkm/X
A5RRETizIXJ8m1TfdZ8DlTeRuRvMm0CT1oSN6HB8IZUkQ39GJkNZkU1z0JZwLTIW21GWdnPEz3Q1
sk5yRvX5STfM/GQTio6HHPMNetoISmnrIUNAfhMiuLgvRP7Z8Dmd/HiejlnKpCkNtfyxLHcjrqx7
H9Uh1TPmcs1CcIfp92uykvSQT/BL2RbATokT8SNYIzofkY9yb6iwXnJjJHFCG8Ac98w0Ew5P8HHl
LgyHh6pRzM7yDQoeKiHGBWBjo2aed2HuwwvrOTLyMYajbCTbLGy7rYTPuoprnZq8SaeduWRtMtnZ
ExpXrzEIvXq2xhTMtDD52voyluOhavNNEWUcm+ZTgpymCutXAF5UxtFdUn6DSLADIwzfmrwVe8Qo
JxCAJA9AB557ereN+cKsjnHJMMU7nlJFYHmf7MbuIZWps5sLZfJklUQPzNm0c/m6JqkIWwmoLlgj
KGTshgpwMQjoGkONDvJOMRRbAxlXoiE6qzoyC7JwHDb0cDX6MscYkRisz2Q7kYoHwwEqUlLTFMiE
Q7uZNCnH4KeMrOfarOYdigLEAKJp8MF3gmIbB6/dnqCvVhujRgYlvGlYKd+oqGZhRkqn/aIxB/a0
e/IH4it0tyPeBLTLKnGaQ+lGxClrb4oh12YqKNGbsaVKpnUNQImQt+VPIHWsx906jD6NMKk9FzFp
j0KutHHyAtcdX9m2Y8K1CpLaTJ3JuYPaZYAVqiVIbLum3qV5fMCsRv7O1D9TknRrMRFtqlm4mEJg
PRvHRPtqzz3OI5K5BmuJrinck4nRIzLgLM4z/vNeGTefPB7yxaxVMrEl5359aBvJtmaQu+hYxiOG
jR+ZUuRo+YgCxzY8LFhIPIkUVk1xaE2oDkkBzyDv9KdwMLZCG2LW5hcjcQ2Jz3wTThgG3IVgmFnN
mwLhs+1q696dHkiV/0kHfhfalI4xk6z1oC2xfZnF257HexIckFECXAswDXBzlDkD+9RFdlkaBE/m
aFeN8JRRbwt0mlTaQgZV1IZbktQP/kgURTYQ0ZBhoWe2RTvO0F3nLJsQD4sH+q0nPUyDowP9ZWAm
l9pBbzznBNMfhtxqtqZXwehmQo4iDhHwMDh3CN+QYZp3VhSa64kJBgO3FqRwZPY7VDgtF08riRyo
04gG+kWQiFRZ7DwrfG8GWgwhhrS9KXVqtG+hZ9ojwgJuL7yt0B9IquW+eMngNl8cx3dOKpOnBEGh
pzGQmTJPPwIc1I/MUJcYoRIB5KDHJ6akvrLSc5TO4an7cqhBzhpNy/Pv76izkznWrq0tFzgfXnGz
C8zMF3ehUyVHuwqP/iAQlKFeCmZfewjDEAJtKZ7i1IBVXzbu/e8vKeXqfVQPDVpAPBgqKyd6LOgk
G6PL77rly+/vfn+pE/U0CeRY5vxSW5DLN6Q3/HLUoIt10sDi6ZrMOI1NRN5SjfCqJtAU7A4iZeqg
vajgYIYqkeeieRv9ybo3ZGtsLOCqG68ka4zxrti6Do6DWBX5MZ64/KYAbo9I7ObAqHPmMZYVAA4s
7xDk+ls7zqC447BCt8KRi5CQL+SP7Iw0Ks9xzjx4qKNh54DKYe5UnUqBoi32wXdh8m8u/EUvoH2H
/RB1/lprfEaQlj3vXUXq7pAnt8zqCSEtEQsWXcSEkzDohFb/JMoULRVMjaqNUYXSmCLsTkcTy+Mp
vXGRB7YIsfx6ePOi6qabVeBNhXFF3uKdoJievCiKIIbU47uIhuaGlJG5VzXqd6D2OuaNMFLMSgtS
JZJbSc3zVLF2+RsU49Hs3U9mA+ldVdOwnzS2an+cDzJMYIwXaqInZn9NbTzu/bKZLwhe0EEYdMWN
loR0oDfkoiLH9VWUUi1hnZvszD+3IZdMDZkM4+ci2ZAzN97PSiN1fZzPbmWFG9IVqZQbUCg4YcjQ
MaYTNoyd2+jNLbX9s1e7lF+j9pmLfN4TMuCRVd+6d6lLTBemk/devdmz10muliySqjrxJlkPzKDs
h0JH15QsR2Tb95fUtponPF6s8XDGgUbSXI4k97Gvzae2sAjHyurARfl37MPIYki8SWRcAFGQPqyZ
5kHVCPgKWmKL5wC9QwtfyLLki+mO0w5xRkoGMd0xJfP11HPrnQR7yxKwWNZwR4Tp7K34PU3rCHKE
3Gvqonm0GfHy7jrW+5oabIdz8GxkRKFAqNzUk/hoJXWxUK/zhF4btakmxqvfmT5WSXU/lnoUmOEJ
4ZG3mT2TMVV+aAjdI2mz4XI+bnUMI0itBardsGeE0jsrHva1E8V37WL6n+VyS1pSmpAYbkfoFLiC
8+/Uk2VQBBHIi1a/xj4tlCaxFq+n5y5BL+c4AaLqlmdV129GDJavHm08pKhbuKS+zgP4XAKYGACV
DNnCN0BXtxCo6qrIoG4CuaABpfT7Cen9OJjxps+0KgAwwH5pdb+mYWu3Orapwdu1nYdGWb25xo9I
oWCJPOIFICfeIMehyIncb3SwkJpxNeLLOoOMRKeYNZsiVsjG+S2mPp6xOe1nFZPk6Q3HLht+VGO5
YmJokrk3vlS6Y/P7u2vEe9VUahGj9Z8UqEij17bo3ij5jiwUrKJiOE4t5UzymhUIBDzePNz0eJu6
l8hQZxLCj3FhfgqwahJlEXp2F59QfePTpOc1ibMtS/hRucGlYpuX6AiNafEoR+KRqLpbP9aPIEo4
9NPwW7ZNigiCI9i0yFAfhvPvH+2qaMn7BaVZ4ZzTkB/pxfKKkgxLXYqaEL6WTgTuMrf8hR0O6Qcq
Cp9LbG0fR6r8Obe3DqjMTtBYZgW3WnZzTInpO3uO5ulHoqxXB3k2ujacaDF7IxhqaVNPJdp3b+JF
yPMP6t97C645iWQAptBlhOGzYdt7r2LO76WbdJxKmDLzk6mHP6SX/exm/H2kmgemrX2HHSoTMi1A
u88/DYtADtf+bEbrcbIXsyNcrrxqXkw7vVW27qxzO37EW0qq7zB+WqJAUVcMxCLmjAK5QSeonV2m
0Lp5zTy5Nyuw/p6HhVdaQOUyRK642xnrt69StjGJmoD93EL7tg08xCbytzqyIWPR8CuiT2bsD6Pb
0vq0URXwU2wu4YSXHZyaF/I4pelNH8vAM0IPJ2CBfUUS4S6632AUCkjMHSABPzOFMKTXH32/vLPo
CfuULAS54MqyvRNp8AhKiXLz2ss8P2Qa+sXl51VKXTyPUs1o9iJVOrcn52eZg8QvX7C10f9cSPfK
J0ItSrZuM549MAQro/Ofod5eiMm+2lH8ZAN4o2JDvjS7xrGAo2JFJl5PSFa59dy3PIZVQTxdK+JT
lk0ygPbzWHB6x3lsgUQanppY3nTJeN10Ombz7r3eYDOtEPFWTrU1HMpmgz9+4E5BNLxzqjowznpK
WzCjvIkt56XOnJ+Wh/ILkBCcy/QiNUbPc4YgxUA2l+PuMzsHqRCi5ZhsrhkCDIKsAsGHoscqc4yM
i8Kv/dRbSksPxT2c3poQC8KjU4dBAefpjtp24TcpPscel1Zp+VB6YwSUEDVRjmL1xTjip+Vjlskn
jrWSmAScZ5bxMGIXQHXonoc8fo2m4YVy/lenk98dDiN/f0IzgE4cxhBWGiMfRBbJNuV/5GyhJlbp
1QVauXYsJsSxc+9k7bjO2xTJKKyIrEk+XKF969KAp6nRxBB+76wjxhLQu3ZhAqlvLPqgjyk3kzhH
1RPnZ2nr3dovkaXMSIT8cvNbGc6Ffe1quAscLcoX1PL9ODc1E5IYH3aqcCiVwaQM+jQhs5kMgUJZ
xru0xVCUey/ogZtdVs6fv9/00AS211ZXz8bs1KfRXatsnWHKgZsz+ki3hN0WOf42wZTPHcoCRYoa
SUXqXhgzSX2JefN0BPu8nmRnEATErZ9hiS0ATUj7WOB9Ype1mN3UDRFviEjd4lu11gdY2FWBW6vK
FgsczQ7N/eGM6h1o+Jcmup3pM7q35Ls93LPqMe6IR6t0CROb3mUhHpNiuKWFvFiuOqMy/UBfjY8k
xZXDcEcfFGaRuibIzGPBO5TcZpbdpxYydLP+2ROUYSdIRMukPaZu+FrMiCCcu8hiQdOq5bJKEOEc
f3VYGSpSVNeaX730ofxGMoQxhpqxTdtzW3W0D+ElewXGDaVWplN/DPOiZRqLH0aMYzNOjlVjvTut
9svsqqs9xjAgBgk3aJy7rathsq7q70VSYcRHbfbfW4+Pf4s+mkYRj4RZyQwVxfQ5TN29DWRgZUCp
x5ba+vgFrGpVt8adWdMzWwYwEVwOAUYfnGG8bZr8tYbyTynWxUHdGwqjkvEcVe0XjCAgFPVRymYd
DuQHyeiM7vHRnSpWmnJi6A/DqzZq50p7crOWeGOLGzH3r71DiGAwC+fDGTjOUom9gobjunaDCnp+
m9FgKQxidy1pfiL0qnnf6XL6Ubu13fod4Q5OLoP4yVoASAA2ac+oMjOkgbSTgyZkkjgFHrDYBnHc
JqUBa3Q1bRkK6TGt6MnYbAuSSY2XmEg6xYPCz91a8qkbwzMZhFGQVgg90OubXL1yF0TjASrMrsRj
VcfkT2UelVeDlQSDytLfm7aDjdUsTLx96H1aCgtEbIIbbZv54PTzLxxPl8wZ3yoND5UDsGRW9bBx
XOqaRVoX0uKGeIi3Sm+x9BnuXZfZWIFqpg2ea18TqT4Jft83SGTjNiMS2PfpCGrE8FRDeydYDnFY
Pkxq+nK42XLyRA+hwzQzn/DQWS8om+B9cOXZ6ASLCrd5TTNHbXSpng3CQ1ae76+tMNzjYdU2nqE/
gUUDo5GNH21vOIHfZQki3oGRZnOa8BjQ9m73g+XG21pO30USP1iig50nuDWneD4SEMikbxmruSi2
bQ9hbK7va7AvhoqD3vJPo9ahni3DlxAp40owG/fc8SmFu0d1No7r0TXfI1bAGsf9yDNt+cwVomMF
l/Rqt13H437kIcDdMmAAcurxpezbV5BFySYLtWhjTMVOG3GQOlpDACwVSFBqDaiF8TJU4mp2i7Q+
gf8XvS74WRA88Sv0hDtyJFGWQtxx5/J1+cDCgWbhkrTsSy2IYG5O+k/XTQJcVwDTigcoMYLPyaWV
CJ3NwjAR1R6MMx0SQ5F8+GP1Sw3egBeIOXI4dEcSlVjIM4uW1fgWRj9RLt+NbWOD07KIpodiOuEs
IVsoxn0IzLtA3EzAsCWjh8LFGe1qbnsc8JSllh6uuirV1u6sndyRDLIeofCMgxapZ02CffoLTSp6
uga2p50P/Sr/mgfrNfV3eenRyxE0ricjOmpp/JSU5aeo9zLJ0Xwz83DSL6wxRztKKnCLxHwZWHWk
zFP8jP029VuSajImVJb1rbUKy29eY5ds1bM5kWs90lh3qQU0x5O33Bm+0m7Afl75j3VIcYME9DlG
OZ2WB496pBlJIfJdg3LTZ9mDnTOYIQNroAKQp6mNfhXAeFTafth2dCZLARlx8QVn/WqQ1IK6BLBH
D2JmqPtL0xDMkhL6brntU5/1v0h92VhT8tRX5ieqy2F5O6N16dIHU845683nzga26LrxbvQaSjnt
inBVP5qLAq59U+SDmChdtrHNqdXbkgqeefBoGwcc9bS0NfNTy7s7xM0rkgA/tIWyRxo8/RVqEn84
6o7+C+/kcMjNM9BE/ARcyyD/gR7c6BDg5ixoUNivXAOiIxiqDjLCmMlDZsEbx/xyEw36U7vkYEDD
CXTX6R48zzunujg5pvM1EL+M4oXIEYzxjVY9xT7D5gw5XCA1kuHxpFN+C+czmpozUU8fdpNg6Qpp
vAtp/qCYeAY20rAf2qQ6GDC7Y5roJZ6reaAfWdM8RZPhzbtWNde0hwQ3V/SSHDmtScn56XnNruuw
sDdVwXBzINFXOoe2E3c+w5NVaOIjMxfik6KTrxn4KDVwCtgveCcihNpYS3BS9ojd2SOsr8GKbnWL
8wzmSagVEf4ejKAYdHjko2plqlluTLjESrinuQjjwMLdLQcCchPCpjETuDSXWcTYnFBk2wgRC1OM
jEiHR9LFgYZqKOz16UG1zVePJHllW93rlO1Q8rzPMu9Y+MCGaZ3eNV5IaDHLyzfpJ48FknqzgRGp
c0ff0pliKDrnZpCb4RE9lk7kQ9RfEyUA0Lp5eeeZLSDRJLrZHkpbODJrY9SDUfKHita+2mWv3Uee
8ew0OkfCwAzQYL/MTCqVMHlsEvDzWgb7Gig1VkZ6wmEWbz3btJapz7kteOl9nFZYNaH8ROHdnHKq
OKUTgnvq+j0RJlHAhq2VNfByOvDYEi0+5DE+Eq7x4TTVWzSPHVvMcN/hTWKLfS788TbFdHdSdDIy
fQY9cRVG6Gx8W3KpEMpb0aC4xnr02mB66SEPBCqaf9TEL9CY1L/6jn6P8vigQ/Dnp5HwJRCvlFkB
jHr/hO3uMWxktGWMAzW87o9JWB2dvs0OsMDbnRLGY5XFPiFOxRVx4zWaFdlf6XSD+nkmJx36aO8y
FuYAcloO9KjJVNBaAAN0XW7F6Mo7wlIaTPLJT100W7oV3l0RcQwYjLakMW1ELG5tjXS/iYGgucU6
7CJBl5yav+6Av6dZcS7ct1zipWMeflIpYorO/2jNsN0wytyCB/ssFMOuXI+2E9qKjmBvlzERrkjq
hAJf0ErHE4x1LYmIy8Cs6GSfXUFWVheaYsP1Cf2sQdgbzda6op4opx+OGE2KDfeHv5OCtLI80YJe
FL9s7J2HZgQ3axryK5XJs9NH5Axrpss6jW6yB0bXzhq9lwHBBI1aFqWjuafBpoXk4+JdCwIIK5mk
O/oWX/+PvfPYkRxZm+wT8YJ0p9yG1pERqXNDpKTWwkk+/X/YdzBz5wdmgNnPorurqpGVkUGG090+
s2OmBRZcrnOLMcg4F7AUvlKLAJvy2nV3o2Gc2UOle56OyXqocy5SzeN2Si+6hivCNx6y6kr2iFNO
CCDbisxtQXYAAwgfm964K6G9lT4h2k6EN69VpFDFgQyJxVI33rpBP2MZaDZJUMmHuqxrIN/aHfTk
ZyzqY2Kl6mhMmHJnlJuDJxqnNfp5FwfuKZJIRlOJIR1RUMeQVVerLvIpu2axlXX06BgtYusgx0UM
aoHDYqZUu6DoPN/P5vR6iFaO5pE8n0Pa3HVsFpuPove19SSHJ8tr9aUgWHYWiYslfICC65BoyEyw
MFPDPpQ6glVhQpeH0xfFbX/tOwBIdIRAnL2mA3jaCpzHZJifTRX/BSnPhBjyUh114ouE1RvjK0y8
8UM3MACMAOhjWALsDp323QCKhe8dU0MrPkcsEm7PSDMplAGtEDkyqh8aLuDJTCm4iyEht+yplN5/
uU50cT07oLM6K9iR+p9gu6lTGwa+2egf62BGfnzJsch3kd4TgB3hAUYIE1YlVgTrmmX9C3v8GcRs
BIPbORd+9NRoVFhI3Aq0JzVG81YQkozrn8lxnvKCwKhht89JPDwWUGq5f2DXTrbzqI1EimLxJiUs
vRAjB5YJEmkCOyjI6HaraePBcPD6CXx8zICeJhvl1x+GjatNzyQm43K8ezoSJHVt6yFv9tPUb4UW
PQGpgWXu/zlme2+DqNnCzGByOfp3hr59CMuQhWlH3KzYVZlz0wfAID2Ak0YjtU7vzHUOWEnYyUlK
FJeyGPqmLFDtcKE4hhtJezAmTIdqSg+tpZtHbHnDmiUJgoFo+2NZCu6Wf34Z1d3Ex6i4lrGdsqED
IN80Sfte6mcS7D9BH0bXktjuFs/1Hz1YgHoibyuCABcnCeHQaRWxjQUjkOIE9fgjnuoGVn5pPIC7
gGLQtmjHRfQgMEt4lRwutM7be78LFHUVLVG6Kvubq7AuXWKuigQLP34VY5WA96PzbWhOI89Qtw61
p5aHHAfp4Ojm/ktPyhBfOSAV6UbBoSWovTQTWLB0A59iz/t0A5XvghC3gtfoJ1Uzl+yt5MWUsbg/
036QEdb08rVTpNU2btvfRlUZEPb0GeitfQTGXOLOCMyDHxBzpu89frdVNoKKGaJNpLkuPrjEe2qw
rIx5Xr9FyBDplBPHSK3s7hoeRv68JeJogc3G1kw93a7Xw0PruVzKoiL2Z1j5PuvjeFeZdHkUbDgU
OIQ++ott7H5uevfslWaNgPMI0EOaWQwwhsBB7Y1QX8gWV4WihmVTRna0Nkc+BTaM2l2XWa8k24dd
4bEquCUpgNytjAcNFoceVJsqK83nqWmjnTc8qaEa1oCN/L1Dop+pT/0A6o2OXyV/rGymJmZhAqLZ
09cyJjlFrWq56+moZ1ufpiAOBkwmWftU0AOyGwIN2omrHqlDqrZ5JV0wpLgecLQ9MxJkZ12IN9eK
9QsL9NmlUGLpWkf0fOx0fsFJPq++csoulglDn7VlOrO9sfpg0HofJy5HPjUsLc5r0UEyMzpGg01e
8q7ZcLB92DIiQswy4QfMYv8ppjGk7E115Oaasw9s1PXkKCw2UNSaACt0+xdimWKf1NSs+vbULXH6
gKIcOd09IZzF+KdJwhKpoXdZHwCh1+HWAbB4ygIKgbFFjkavfRBlY/oeu/FVw2VnGexi5sm2MXkl
gLQzY/nhhcjTuZ+kWgetsLfBVPavreaxxW8IpKQMeFdTI717o7WwLrT+vasCqlY0L9g2gQOgWxfP
Yx/dgXy6X30VYj2FjDIVasQfMlASqHXsapt4JUIt3cGNMp9i37ew2ln3lMjPunKM6jnvunoXMk1Y
yQCrkMlVP7pRdWvkmG98st+cJSP9lMbYQiWpFMiu9dVUGgUKSv45dm++AMQEqRJsnYp+6DGEuOEo
Posx4dTC6roPhz0qMqr9VLGvfCZ5SceBXRlXrYqoSNK6R1169bVCbqS3ubzSM8N+q8guuD/m495Y
0NBqwf0w4Xg1blnsJocVArEj2nEQpvHNaoPTEL/QL5F9J529kYQwx0EkH1E0gcHnXp+I3N3Iy9AG
C9/uLrmHGwv7w8TT5O4M3Z+v2dGhD8pTm0bWHlABFShGSpFRP3l8MFeJHjVv0NLfFKARwOgsSCEN
58uiHriDIdQftewfO621zqweOFHDzzbSkbzqeXQtgAvJ04RXTaFsLKs6j/YlQNJek9bVnjtxG16a
lhUjC4vLzpk98CKyyu/SqP3DnyLIMkbttMsy/gXB/zEf3G/NxHWkd2wvewcDHZWQV+Ls8jj6OqnY
diIqb/LEyLDiXbij8IPxQ3m97B86PR4WOs2jhXbBOgDCUCNhX7e6c8mDfRT5WNXh9W3zbDaAV7in
cqaFG83UdCxA+Y9nul9t1vdPVBGEe+bji0TZxkLvdWMDb6hZ+xjiHAslOhNd/KzT0LfWMlQIoyXY
nJa1/zhCVKLG+71mfOhRHCx1L93TmkAwtmzggUHB1Gt2hpqBXCIsf9M2bYcHEMEyDyPjXfn4B3Bq
bblc3hIyxnvjdkgwXfAj9e7GeO2qeVN2xpbeMur0XqGt7KxiojrYipcoYeUFyWwnolYHaWXCIUol
MiPJ8i4kIaqi+G4C67uPfoEhlhwbrhH+LIP8SYtg+quVdnEwvag84Hd4NZyC3ii3ehoSD+6f4SQX
VSc/7n2CffnUO0HzyHnJNRSoh85t9lX/64yMqEiQrHxlXjSbQIQ5BidaIPptL8bfvImsLT6NEpJH
7t0qNXm3ydYrTFBI5W2SAyue/GZpJZp3czPMM17ud4fKqvxbClp0cMzhknKLNXnbI2pgCFvamFd8
mWx8naKtXhj+a9v4NO76kN3++W1wMVL7ldqs9mGMvPIshvK1KYxtl7ryzY61iaiUsslsSPPNo6J3
CPJzEwf9zTIzTG8xYCTqV+ltlbvaj4FdyD5YUw7tvjY9c+va9+VRr10bBhltP2D50lsqTl6HxSgc
63Q5VVRS9yTV54qiZZiE9ZaGpOlBd58KJCJwY6mz50D0LV2oRcoozZNuCHsDLDfnD7KK5icWK9Sb
8lPLgTuJAyFyjhh6duqMwSSal/95AX4aIzYPuY3q2XUBO3ZqFldO2R0orDmY82ePwp9NR8MLLNB9
JeVNVeoOgQpyiI1wk4XZS9HMQ7dYv5mJo20nYiDIti2+lVlpQc6uurnLXEO9A7WyCyPoB1llMDxM
R6o/HG/b6dVLEV+RUW9GzCuZqHqjmOFVDQgt7gCp103YtepdsLOiYzg56TIOYohCCkON2XQPNJqc
S8fH2YV1SF39bLoSBHkKUxDOvh58V/5zmjXsJYbHyHY+K52TXGkU+cK+62PwGfgWI1jCAtVYvWLZ
3SnNuqV6/JqYJIbxMr2otl63TJcpeXXfHJjSQD6ChbLj79ZC9Na0YWOOyuUwmJAwLE6V4zxTesZ0
T1O3VP6O8XXktZTNB8KVcfRFW9J80uJhKfxPpSXnMQbKFEtQil7f/PBA+/FN+ANIFXvwy4QLqMab
WZ/oDzAs3ORRa7z7pLm7eI66VlGaAR/hgam75PuqCKsmNDJVUy+FQs45YlcNrFFoEqsy7P/iQnuy
zBSrmEOfUgLEqKjkX9frX1U1VAudu6k16ouGIN42Doo6W2UKTxiHs1ldVmJm6eQtajtZT0hbjZm+
WK04T+xdlraOE5lc5z827f/P7v8/sfsl6az/C7u/S4PPOvrfQoTzV/w7Qyjcf9m6q+OOhIpPRgP7
/r9h/UL8SzqGMWcHPTQj5tz/M0Bomv+arWdQYxlRk+eYMwH/I0BoGv/CFU9ESJimdE2sfv8vAcI5
Zfa/sgWkF4Wn69JBc9Ax2zvmf8vk0ZDR5aKnphFq3oere9gwAVK5Tnv6jzfk4d9/439m/yQ/0X//
VpKfyKXgyrSElMgg/P//CKlUozWWHSNXMtUOFlYe3eoniOghpKaI2vHyO8qGv27k2ZHq+a8i6JQl
cc9Shh+49aoHrY6x29lzZ4jBgTYzXoNJ24ZDne2raN/ifxhrsiuYJgDHXkciLytEBmamc3VObd/t
Bn3bzryrCiYS+7Rg6vRPsh3Cs0Jgmprc/IBVeImjLWRPj27u1/J1KG6wMPk8F+73BMxuGlp2D1Tm
SP02ttax1Cj1aEaSY7gDecXdT0ScoOpdTjrpXOjqcpq35bfs6VD1JDuzvGCaCk1lFxjmrhGMnjPg
5eSN7efUwcaYk8IjWWM8KRHA+JXqjSPJNnLxDiqffE9lZcs2HfZtabPNTDj5Wn8JHujG8xHdEkpG
LWRLl7OzVagSJSIA52Zo+zwmm2MXOgS58V40JUj37KA0cvVUTWERDhYJFgPdSJ4j50jA5EeVFyTd
LzE3GEudx6pnMMYqADThc/j3Vwz1eE7pd8rmF1VLCqrxVH+EIIYmHA9ZBBs9xNgq9Po6jfXeDuSn
ciZ8WBwltRjtW6YfZcoUzaYOSXTbKKVAySiyX8/ECuBr+kPbk1wdsJ/1NntcWqm3QTS916FtrIq0
+K777KVxxxXh2HwFkNuBsVwxyfbklg5rDoMOCKs11oqVphJtRVEzQ9EQRlXM0jzwuF2V9KfaHfNU
rwDJqPmvdQxoL7OoUe7AiWWoOnwTD84jJPJxfNa89q2esyNpj8SaZR5UBEoWsE7ilQC+T2f2wpzU
n9Fq+6nJ7HVik2CJyY4TJ1qBbEEy1tqvmmRekRXMVAs4TQ6PdpnVa2Eo/pjO7AUWW4rYYNIVyjcX
depsvWZ6rmJEkxbGDf7oiw2dcqbfHvSQ1q+oc2hgaGS9qqgjjRHx0H89AD7RQdh0scXs+xodifXB
zMAvhPxWNJikLOu5LKsIZgr+utbJT1xFzrSpQ5bJYsiPgN7lOd08gIM4LkQcvRuFh3aRNPajVudv
vRc8N1wc0aZ7MiPHlIhdhphvhSRGkGaYKnb6H4REuDvNn+U0j0NUMQ4cmcvHZcC4iUq2qmReGg7l
OgjRxvlDYbq8ALN4NO0Wejcf7CR3D3rDL4BKAwqPtqUgCgEMGQgG7KteWS9t1VhoTsmNTQ7nK71k
/tPSfNdc8r46skuLzvMArqcqdhFb5OImg2fjoHE0Z6zhtWW61QJQCDVHIdoi5n7Yg1J3qyXApyDD
ec7c0YUBbazVJ3zUctXiJttroxWtiYU9Izr8GZhqUnhMdDZhBidiw/7W939FQtBBKhzobPP0MXrE
Vz57FJZqsCnGGJgugWhdehkykdF8kXClxipajrGqt52T31jzbkVf7qWpH6EFZwI80ERPPCqwvytt
eVWWvTWmRwzFH16Hf0CCAlYqfei7LXD5m/TM81iqbVV6SPYaA8kx8gesPwDnwFQvp9LaYizdNriF
/IxxBSCm2cTifdshXR4dZXpLK6geDcVsR8TpxgbJQNlkR3NKRCNZBlAvNVDtcq0l3ZND6VRDeUQ3
6LdIGqiobMjs+QwzVv5ZN85Z8Q8lsyal6ol8N/nnzk/XbuAtY//DIpcWpYzcceCGA6p19Wp28lSa
Pd74cSXKdquMcV1SN6r33dGnCKCl18JxaYNAIQL2raS9svzuIWFLx8H+kDI8HIW5KnX/3aJ2deB4
mkNB1fXhq2pzgqGZtTOG+IiTbue53mtFRqs1d1hyWcM1LHpBh7zkamsEShIBgYdth1ChMZGX86gS
8xxeDO2Z15y1n6U3PHb0liqXB17cOxtp4/UL2f7RAHPQYvmVa4oT3rgNPW0nO5KNdM+fcdBfOdig
sPuHJlu3AUhlIzhbabS1/ejk86FM5PREe+u2KHykloInZzsQ0U71b1o4V21iaMuwAT8vfxqNwI2q
tB93YiEkWXQlk9vTU0xwezcSpNOh7uLuMS6FjslQw6MvevcQJt5H1n7qY3rklCdITMtkoAUK35PI
J8A4FFTjtpRagFtiKC+2n/90CGeAIR+aony3a/FSacO9UvWb6KfXoORIVC5N6bz3rSeBx/MgKbdE
qOpSvIqL37p0njjYv7roVdCnRdxC/dDlwYSB3IIjnmuJGs5Ld6Y9Kvk5SrT71JICKY0vw+huafg8
1PIQecydPeuUF+4t9OpDG/KPiOgjSB9Cszo3Il8wvgsWpK0PIFd+QpvoTpWfE0ocMCeLKr00pndP
c3vtjNZLWE8P+IeLckBopJTIiY42cI/y8E+Xqoq8d6NrH3txiZ1qk9AciHeW6ojJOvYDzPjcIuEe
HEPE8klHiLLKrdlRkeAEn9idP4Wlc9l1OmMGHLDVDtl409jupm68p1xUTBKDmrGoeunwLUBExwPC
0N1tP9yQhWSYjJd8eity8aEN+a8cjJM+9x8w/U/b+m7VANSwq7xltUneCU+EG5pr4kWI/PZTi7+7
Nu6yax40dGplljfXudDn9hQojwFCB3M4YShMlaWDQpzNem8+HU1tdgXkxo3H5TZtTEb4zgld/tsi
DkneyPsyKu+EBpPdQgpvF0g+mLcRn6ePVuhnW6g15WrYlPt4bdXjh++OP6EfnnTsonZCo+CUxCvf
NW8YzxYYSlzAcij2eMYxPqXr0SWKDTMAox6dQUG8D8tsR55wFzCSLZqngtCTlegmHXiwwYPSPudG
8OYF5qeplbep7rejAoQ8aRoEiPw5yOAsQ6OCiJUfU4OEe5Ifqso+RkFzdtzw2oTWqtPt1zq8ZcFH
T8MKDQ6nfvQfPSc4Ruh9y9jeWXqJW8zZhsHwrpJuzpLAsbXlG+PfrTNvR6S4FJFLqSgWuWBqtjZr
TOLNu766O9aYTV35HFTquVHuGlQDfR+QY5Mq+uA2x+6V669kR8KFk4HRMmBhIqXyDFsilJ6xKL0b
k9wJoXaxATFc7yFUTi9FPXv2a0kKjxmF467QUu9DN54LUlwUNTEqx/oHmdEkP5FJBh4AgWBo5cm2
jaHlCvcc+PUqnuByWC4KRO3eIVcjlX2aFHYJc7hasgEgLYHTNYf544kfAu+pYDsOoVXrrwxXeRwQ
C6+KdZ3azxnqYh34lz4f3h092KpS+/ZDtMWaFilTldsO2tT8T8KOwqXH2TPGM/UnK8OG1o1Jo0EE
CJvxXE5IMay09fA2llvBmyms6ZAn3psx5MteyIc58anT1DVEapXg4+xMtTbR7xxPPBkOXbfwP2yM
QzFG/DzW9oHurAvi+ho0RNgJxvc0dhvPWA/OHJIfLwWFv/62gr3gp/Kd7u0dlOOb27cLk/m0N8mV
+2FitE+98VJLsS6m4qWDh0qL/UFJuUqTZh019lZHUq0HvjqNT6lg6B/UF6GyfSSydSlOVqsTKY8Y
sHLYsOiccdaSCXDM/JCa5CWWnDWG2QPxz7MvvH2nn5tEMam21nrt47NxaT4CBMF/BXAGNYAzmRRF
1AI+YYaWWWNX0s8Zc4NxlHtqdk5u7ZznF0dskLcficjIlx1zZa3JCCw267FEKI5WQ5Yessh4cOmp
r2X/Ml+FuXkDv9LWy3iiVmpFcoZjh7dzzB9GME9NKTcu7Yk+FulCAGePTUIgBZH7ceebzsUP7UU4
4ALW0g3eBjDL7CLKex2otWYnW3pFmuDQm+3ZrpwXNLcHbslNxc4ksDWeBOVWEcn0ED4wunLWMsn6
Rz8sTztvlXbe2kgbPMfxaf5bGkbMowr+uKVEaW7Tqts12GN66aB9MRx1M7KQDG4Zh2PAK0mvUsJo
phtZ2+eU7V5dfSabQFCPMO31yb+7BZb9MlyzzVuLoL+qUB2VDrvCnt2QmG+4u5p8wsdYbSDAX0Ry
MGZqPhdZ9vaSyNo/33NycpyKXGNP4RBpbJZIDmAENjCNcbtE3q1Jp204d1YIrqDC+EM6YeS2kUNG
Y5dcoSmOZrMuzOJWle1Og7o8EEVK8+hU19CqCn/f+j/E4/eAK495xayBwwTvoUR4dB9avt6XxSYh
/R1W+XokStLhKfZ5wnfzKbhwL/6YvoQO8PNO34XheEInWBVRumFcuu9C1FB9ONGksOZseHYChqBh
9IJtbK1poNsH89oJ+yw8HI6muckxUxl2vTaVu+hocNBAYA4TFikXOltrbWtKXy2Nvu16POlk6ZqK
2DaA59Zjt9mcKYdCfIU4MVYrjQ9+GGVrgzsn09jES21vRS/mNC2N4a31ZlLFO1XYOqMKRWjTd9bZ
EB07K9+Z5Et0R8Nhy1Yb2keXesc2xGXP/eyAvNF5hR7VWlT97WQRbePIW0+4AkHDMqnejNB05VyS
Q8+Y6EfsZu4+E/Wmb7CMa5uA8XfCrDAhWuSWzt0d7bPNgtky9xC1s9UttQk759oxWrYI/0QIpKjk
OaESoGk+Si9WI6sGKZHd3Cjd90axJzZ0wPUND9taGqncIxht/ABOSSf3do30NyJnd8QzSjLSnH5M
CIOTHq4F99a8nhkccVVEFsY3NkZMeUz9RXh2MRqzWdphbInLXMoN2eYdvAiGMu4m93BaKj19LQvj
PE4fdp8d8pDgsJuACiUc64y7gWfwGDaskw65YX1bKnrC7QCgRHlP5Usa6tt5LazM6Fgb7QHmx4Jh
yTIyozNKyo2g7ZtrOxyFm6OftM/wBXOg487zQONpE7gX0Wj3VhNbU24lZJM1PMpTS13iUsAo3Yep
x+kCrM04ljvKGI8pvuwy9+5+ab/kCDkLfSx+a2/ElEe20ursH1NByiurp8I0saRkol9N47yj9WHV
NbG3H/P+45//5xizQYPg7LJQtEsMT3y6MEJOdNT2PBEqlUSEazQiSoH7ahmY81wlXwLtrxRI46lr
Ig8ZIHYFoO3lwOwNJKd2h/X9QlUC7wLF3UvUYgQaTJFbzchPET04zHddmnoYIC4IaQc4RGChIFOl
1KR400tewJ0tjHZLqAFoPceT2KLmJAi1o0xsbZl5qHawLAS5P/6eoe+vNRYSxSBo4eh1vrNVv9U9
+TElOLI6xgmLWn+E/PuHkYNvPvkcJKm7XspU/BrkiDgdSkZOpoDGzkdzWYGrE3pwD0JWpsb4K8fs
d0KnW5YYDFdDQUPw6Mh9pbWftcYE1niJDL42ylPBg9SHxhL0AUZ5mrxNON7QpoyL47jbwhY9awmQ
SjmdMsJ5gcFC5oMKuFpZe5yvKa40nmUy/Q0F199Szt2w098CWMRCTGhGqU0FOaawOuQnmYCNUy8R
7ut++KtwovYJF6SgXIugE1/OehHxzb3nrteu7AHJW/P2Eqn0cHZEb041+aDTeKmqlS9mSEoSs2is
5Ic39lfd4dWYyS8s/GuFMY0hDSQLZ8xXQRhvC739bD3eSAaueJUy/ykwBe0orPEBhZI60PqlZUSX
LLnoUi+PQyIYXRafud/cSwR7tILgG3cAjjl8XXl8tdkwEQhhWlnxbjNt3+l68u15PATsODqg6Oa7
wcZoOypeC1itaDt0jPuchMZ2jUcOTcxERz/KgbOeww+HSoh7lQovvXuJ5ulGWpjBxpg4kVldGa1J
vmzscfQXFqTHnqsO9wzXXjkGyxuODnZwZUrtYBz8qQDLmc56vnSq/NZrzyPjPvymyUutWflBq84F
n6BtIUeUhT6He+gPYhkY9hvNcsw3iJUzZAVvCvYCgyN1SfwEZWa5C98pj1pXbYe2/nKj6Vs2XH2P
hLsKMBnEYKJCnLlJdm5tXnYQMAVih/FU2A9mYFdHHTMZkQLjWNvEN5M2X42+V27kGP2NEy611rlp
GXscyJBgqGDRYXghldRFW91V+VIV8U9FJfyiDyygrKQD6wH5rQriNdLwF3atD5fKHmoel1Pod0t3
fktBxt6jcBKodGztCXqSyJc9TMdNGLW0jrT1iHTi6CvfhzfRz+dfqlwZzVBGRHdX5dxbi9+nOuaB
fyoY6cgV7N3HHRmIOfFijADMhYcsX73ZonQOxjUfsJ2HgxpJXOV84EoNZj5eoeXgUnrf52ykKnS1
TAPVMV/axle4z3Vnb4eca6qqZFCc/5aiv5aF32Kn5W1o4+A9kp2xl7UGjICc3LGp4NNNI67GAaky
iNVB1PG3nuydjH3OELCWzqtSJspmw4fpV5oEHivXfEvmcHjGBH9emQcBJpXE1VJv0nPaYgkr3UOf
EjH2s9iBuTfcCyv+zHKj2k4jz9LAhXzJuFEnLw0URxMTu6ZbGJofloXoWrvJUfI5DsyIo1IKC3n+
Ll3LilCM9kdcl7ukKi9kXrqlyQZrKXF7T1F+tr3yVIZEmJnIYgb48+MSv4Fp9JDj4kfL49hetlS1
RF5/TUmE76rv1piSZVcZR+g4KxHxl8UWSx9MALCt/PheDX5gNMnt8hz6KAkxEqRgIRLEVjZkA7g9
ihDQUIvkOOUsLK2TokBS75K5aJkpLuG+T78DZtsknpix98MRGyn5oTJdCoAEbZj9dnr5SzqFd6Jj
lE3FWJrPRXzkNERIJUsLLLiLzHxXtPUA1BBV0PYfkTl4kLWcioaOlivPvepUe12chsSN1UrC4bFN
7K69YxXhgTPHmMZqOSWe+W/gizNP0kkYHOLOw43B3kHmw2/oOjCCdX3XeYyDE0kYCCrBwmrjnoe/
DeNIQn2bFw9CB4SHrV+j4m2iwgPQUotJqe8f+9RlxePjY076ZUiTcxuoK86IO2henhk6Hzvb5l+Z
HG5cDxDoEVNsorYvnO3ZdzBLX0ADANs/BMDZ8v3ojeG2a4WxBIjzGqHt7+sGlU6ReQvlRs/gYajE
+fV8wV6NOl/shQ4HmOFrHntNc2WoHeverraohfKGKMe+TReXgzufqmNCAjznqdiqsQZE8/zWfPfI
EBK4eFOSug2qX9m8YgCMivDJC+aQSdhHh8whvdXh8ETNaD4T0tGruH4yTP56hzKF1WQPZ8JF363g
4e3b+S9+NnIiFOCOsOUY1bQoEqPzOmXMf4Zeizelw5alQP5yzKyAAe2+FoG9iQ1r3ykW6fk2oT75
asHC5NjGjSwkl79tYWEEZXjpNMCAZLoJ2mgE34AbtmMdrfuhIWAnrgNTzF0WZ0yyv6wiwdJlDt7K
Ms3hYFmwHlWUgSDsIBLpqgf1ZoxgjOkmVt2TZlBr4IbFK3EJcwuT4k2TELpC357Nz+Raq757wxw7
LO26sC9B3Xz5YtC2BiPTXac5t7YM9BNvkX6KIueVNOujUqiriZdF2ynTBvz/GQmzMYSVGyDq0e/h
bpJ+PyKOrC1YM6tQsRMuKQzeWFE13DyVgetiMLeKZlm0NMSlE1F3M3rcbnOxnMzZaorQQBHxUpyL
2C2qOusoGWJYoo3JTxp2BupIci669E3H4f+QZ0/ONCQoThAZ88hb5ZLTUmE75qHWvy0n6k6SntUF
9ib28GFD7DgE+kKjMJNKTOF4gzgjdJx5mnbF1BXKIRyrrM3jmxnB7Rgak0aPZGKr3EFe79STp9lq
x37sM4PcZ0ZzBEVYDH2qDG+hA4yw4OEZtnW/M/QWlB/HZFDFaMlDzjE24gRfgFrn3hkWdqBucV5U
y3BygTU51rcrOXdME6bX3t7VPWqTXzgQzOHc4XcyCbHDL8e4w41GXn+yTXunq+BBWCbWMPNtSPA8
xR5gP6OWTyovKBJgs1QToUe/wnMcObty9KMjrkZM6G1xYBlo4ulUpuIjENKHc2Vs1FROe3hnXCKO
Yip9bnu0sREoaZZKrCbeSHq0/YRwYpwkiU5BVcvGj/rLNMRMi3xgY3rOkTPF7jbVuXypvU2IAulg
wuuT0twNDQ8MYWlH7SVE7lkGz8Ugo9U9mHJj1bHngHqfa0vBWaHwR2r4gmL+JKwDMbyzD8IN9UEE
5AGKBBu5Eg+GMUCIL9pnyyMXEPbPbkGlNmz7V9nUpKvYXC/9ZHrzBgPDX2du/bmfINVoqlKoqaQF
Pw1aafhsWNnWdD59axLLjiwWpPP2TdaKThikud7PyP6M7tzEQpC5ph4DW1220auupvMB4SmB5OYo
uk4VNFckFHLCmTltOfXMs2w2pRM6qqp5dEZacmCDWZEeZC1CAl+2jW6sXNagXqedMBwAcgFqKP2e
9FguqOzJwYj4Qg+h9wxvPlmjFWFBf2F28Vljll4UsmF+Xb2TjZbHjO/GWIC7VyMEs3E5mP3T9xc3
p77F2oZwSqdvy+miS6yV0f0kM10XJ364cufYX2XWOxLznxbvrG0m4Nc80164VvbZx627rerhzKMn
3JXZvpMeO1abCm+WD7mX9AcMlA6tVNyYyyYS+1KfiqNG7mfjFMz/RtxZo220O9sZ3sAPowwHfHam
uGVOEDCMKtkNlMioVNKsKa2nc8P7nYyUR2xS8j5VX0GfTjSWz3OuQNtLAYuis9kt2f1RlOzRGr09
pqK5MXkp9kP2R+7knel0Ml8M8gw5aZqOlAozxLnbovgavXOtmNgMniHXJHIejBk8FuyTxg0P9Kuf
moit6xBEHp4MaJulHmx8DZM03uhVLA6q7ih5hvm8DDoCCTYZv36dEdg915zt1g4OSoOO6IJ9zypM
2CsIPJ2eGd7ras5lQlQpwv9i7zyWJEeyLPsr8wMoAVOF6tY4czfnbANxCs45vn4OskdGuka6F72f
RUhmVUSGu5nDVB+591zYy2MZf+VzApJ+qiwm2c6+CJJx4yH7PfkQBYNR1qvaYd7uDfyBoLA12+lc
rUrtk+Cazq/R9OgjY9hURTavc8yX66GP9uxDH4wqH7faTiUMT5SMTDVcTKHbaRod0FsmO0o8+rkb
nDyBfJ/XglvMnzI6loXQ50NpKb1zJxdSIHB2jnqqoCU3vSTVPSa5j4xE98af44fAc67am6I1vsN6
6wz6KCrvKQwZOg/JmK59bVyIl/Awe/BZUGO9RXRAtHhqVjBp0xOMrIVgLxqk5t9xQgxcLKED6+KF
a1RubbUnLEcxkMB97sWvU2vpY2QM3ktlDq92kFnIzC1J7jc5nsHQ4/ADHbyTdvbed5mBNHuBMSXV
RnMmrpOG47IvKkY3AcCO0b3RWJe7gOJjVDVBUaG5lWZy4QMosI36t0qxp2sMRLsluQX08bSVqe3N
BxQQF18CcsmURyKZCqpNKxUqZsKzYEWxKifnFcgLrOOggIpoRKwi6vHcxB2eWJgttccOkYXCxQp3
sc6aC5ZZRu0ls/56MakT/hE4mbkZvPxWM8PY5sxYcY0/242MVlFLi2HW/FsV1s8GmUt7j2FBNQ4j
rBemHlqFxqbs+Nuw7Xsrt05uwtFwychLtjWp5KdxbjDX1Gw0mCc1uzSGxoUPgYWnKVAfBea2NjDZ
CjY5e+SgBZIhMQMF5EYf1bRVdcVayUVVW8ThtpYBIVZtQLY8dwWf82XOBXTIs7ule16Vfe6eq9pe
AkXFKmRAt/HHO9Zq0zbwhmMOB9g32mM8EmfuL6hO1WpGFS0l30g6CwERd6kInphGIihqUrHKfJsQ
FdTk4YBSqJ5hcVDC3Qwiv9cBKUBgi+KLbZcH1MYza0kHcTeGoaU6LnAgw2MLQYWEutsNhWKf2gJ6
TKbyIzHIDGCK8eUzS86xD8D5sn8KDBET0gP6Lyp2mi7d0PSMKL/tQjCmgGY7Ml6N3OFG6OJZN85l
sIL+VlSks7iF8yhKzHAEMIIRZdKD+3llzqa3nsobEMDjQ6+NJwAgPpMj1qmkSQqYp0GhNmaaHESc
X6RsniianZ348GrJETTfqnDmWzKT13SJikzt8uKSQUKnivgon4l/LLvfKADnnMXjZ4/UqHetahcI
OrvM8EgJQwLkcChq9l8bU6MvzSdw1325dRrxHTrWXTzrPZW5SN88rxl3KFwRyVioHOll3seqRBJd
kiTteS2RvAap9nnw4CChwi0GV1hKPnOotuArhazwEUWOFOv7dFQR49/p0dYUOxb2eUxQzdq3svyU
RiVhIAP/TV7k1zIwNKADXByCqj0r0Lg2NNrrCZQx73Rw5+GVC8Yj6dz6GnSUWUmvd03vAgxU8bfb
4VfWk33Fqf3UzbWxnQwTSMtiWpFM1lYR9rKVg50kJ59l1eszhkMczkZClhqygbWr1O0YV9c+Nqi2
A3FEYPxTxBWh1LCZVmGf1Hv89N+VPaxhN+BG4N3k+GTCVNjIiJxo4p3Q9b7UDE2WaB/Uyf7RbReT
SlOzgPL9rybVb8GMZsv2+vs4UtWJZPPfQJXpVocge9p2OjI9ue3m5iFQPJNVf2y8LsdhN72aHY5p
y0FP3IhuI+VwlgJohplRKar0zjUgljscPtXA6DeT4Va1pbezTKRaCDuOMuUjlhEcaLt8u6H1PA+w
4WrD3xipBroui99Gh/2xVaE8wTBmZr7VDlj8viZpcQqc+zTDhQ9siQsbOjFqeA6BhuJpnvUBOV+8
lXX+N9j6VKjquxnjt75lZbAoWzi9ct8EmZqibgZoDAgUuU5oBMOuzl/AtLK97IZjmbvHWbMbG4rp
xjC3SrCmd5FKUTOjl1d16i/QbAJMjQwbhKuO04wO3tDesKpJWZATRz2rDXr/FNsXZ/XamYyHsoKF
VpDG7ii1S0fMLCgtyPipfUaJofMxZnG/ccvgJe2B97S2uBAT/UvkYgCVxhcb8FLPThuBClYxZjEl
H+3qF+VlfuLwPGALO5Tx8NCUIadm6OdbpqLrxUiwzTwkQzSFm5TzeWUhMgPwnO5gl3bbOtHPwpV3
oKQQ5dVcyImuj3mG8WgKsn6PBeO5VV9j7pmnwDIRFbMNld4fYbS0zgjQMZOFR7MVZBOm3XRwrBl2
fX91JFulmogxX1HxeQUItqwKAITM4X0I2WFl1SmhglUYM0IFhyfmgonyxlVcR2za+l0dvGdG+G5S
BqYhQmjpWtidXYW2vmp3sf3JfHDa1p4JBjOtrfMU67dysEvuIDKmyRp873PefB+BnC2HeiuhfZER
9J7QnwJo7KINuZOw/WGY5dx4Kwt7wDpyxB8L0zspWFah9cP6CNvRSY4MQbYVYnExRjdGgmg+t/hS
5DQCDmggK7XwNGYmF8sMY6T24x6PFMicBdxCxMgqYlq+Tsx0a3ZKrN0uv3NYTlXS/tEBj1TTCfY9
5T3zX7KdbRPsSUXjYYAnSxs0hjEoAoT0Eg0g7erVYhTnBOolDqIrEO9fyYVoF+8j1vQNxrdHnEMh
5ACWoVanzoVjrHVNEUrlwQQgKHamB5nKK/tjahd7QdyEw1/ip3iRMQHW5sRtQO81e7eeFlSIVJyO
ST9rdsWGcBAHY12yrOyMs21Zepu7fP5BV+EUTLtoZ/UGW9qJCUMMJqC6NbUPHjKDQU/u3HYM9T9f
beq976yWIxFfi7yCOjJovwVMEFQQzmqmLGh9+8ZtAzY6OvNJhuUatLkSHV129FqI+QKWl5mAUSJz
j5640oTJ8iV5UremUS0sUustl9POqKaHPl9oPUZJ8DRAfCjOEPyb0UEliLyDFQOmUQJEaarJ96I0
XDl1+0pPRJIBw/wYjBMBjBbaErr+MmA8S9ZmoK1P5QCPTeOe1NaOGzyoGshN9UOKhcerK14t6W9o
d9GPgVpE+1qog2tgghzxM88G7nNl+F9s3Z3tQJ+7Kxtzl2AhXVvRd0YECDA874EZxYW+g1GnhQZs
yF85rg5owf4oNKFM25LQLMXKqiU8hB+7GbIDxknXGPlG+UCbFQ6jABGVHlx6vBLifpvux3GEzKcs
lDMR6e5+gJIPLD4HPKpDHq1zW9ExOVElt8CAIP/Bke6xTdMkMHWMidcccoAAJocC2iWguEybGHIc
APc9U2g+Jtr7CBsEVF5cvRHZNq1lX51YoW3mNiT0mbwvRKrjXV9RNjvdMSH8GX1QYa07FwVR0BBw
ZsX+Rs7+0crGZ7M1vmOWLqtEAJi1u/RAijjybcGrrGgF2ym/ZzrUbkyCmGG0HPPgp5bMX8rWNbZh
EL03gqnPNPPRpVncj+WADzpQdw1kVry1FYbZ2HgR6C0zkWClIICRDcF0JbvmpewmSrH7KWMsmvlw
AeuhkMTYB9uudf7aWb+Ra7uZzIGjUTEnbAG4aMeC0jig7jNnx6YT9Q79oDgyy+5ilzU3o58gLYaj
4k4IEtHqPLlNcLb9zdA4WEyxqyOa0KjQE4Ynklkv0wdjFSIsd0L3vncna+Ml06fsk2cERmu7T7Zl
Xd3kyus2op3fbOAUaGbRu0v1GRrURv5sYWfGFMSAL5NANtPxR1g35CzKTH8YIXI7twPl0P1MOM/W
DIle0TGFKNLRz8U8Qus2e/V6xo30TSPNADHBlf4a5mo3ZeBadK/lKgfhtI7/SiSmW+Ct79PA0oH8
BYlzza4L9kGW5W4HVZ0rZKrBnGq8POYtJuhtZoFudxyQ1gZUXBPCRiYV6FqYnHZlvSYDeK7efBtM
VaGF+hKluFdw4EpJjTEt/2dJZ0vG2ksgEPGwXz/7Faozm0yYQpXQ1GcGw3yMuW1NEAWmU/8oaR11
ldz7yFLDMiKMdvkezDg8T3lKnoCPrAsaphux1DYZ1weUAIrJXVuh26itnqKUlTrij4CI145Lj54Q
esYr2yac89NZxGLxdzoH2lQqSnK6TYMyHEMCAhZ5p/oZcCJrQc+wbzo3P/pugJMMnU7wIzucCSBG
ngDam2zcYUoC4/KmCjmkGbwMJsFEjTvdRuP4CuksXjeCGQ906qMLKQqrKDCG4U4uAhsQ5EtGvU1v
X9mP0iw2DS7KUIJNAA75WhvVmzdDxDlyIX7hj3TXYEXClV8JrM79uz2E01o7LDqgAxRcRNk6q6OX
fBDnaoBr0EUeTonmMk0UDWF6snLyrMU8HVJhHn1eZkjmNSN9mhIaYats32sidsqi/MSm6WkU/pE5
H5upu8sb52hXw2cOxn3dACzz84iG8+y3aEbZv6Jk6f2PNmBbCMeuIKNkgUfZKkKCbnwDNqW2j1FR
SVl+We+Corisg4citd+CgIovMenmh0oce296ak15o0RqYzLFB2KnFhSC9BJq3KZp8ZDNyXmgK9Hm
k4vKkN3XDewKump/L61yMbo+uIg5RgbkIYkJAnxVz7IP+MOexgeS3tUV6lIrADP5cA3b+IsBUWV5
SHK8R0x3t7nV7ytG60HSPMxx3PBye70aOqZjVkgF2v/huzwGHmiX1M85+Gv7cUKObVjZFUUJRWQu
31ib3qLBvPei4dKQ7BABoRoaBYYgEAiYkIrKSn72XYeyNmDPqrmVLDJOhX9jixs+M87qn9+Ml7zK
WNA6HCiPXhCxgnjIOeljMqnWTZBuozY4zGn0OxvuRx3JC+Z/wkBue4tUvCjmkZ7E/G4k8b6DJFtk
XJisp28r0SIbj49RTdXYDOwxm/GzdJJs+89LHoZ4M9Ptd010zFpCmrzUeM4i+1D0f4Y73QBW32HL
3AMzmnyKuRnmCHc01oWoTOEg7ezZ+4xoS/hJB0zNIxeAUrRKC3BOg+JhtFRNZMKpwniN5zH7CmsI
l1W40AERPY6tPjhl6FIfMqgK6GYoGfhrnQ8EtciWOTeUzRO7tGRTyyWILoF5iI+u1rX/WGUxBzDj
U8FtBHSThwipyIfP8BC4S/ipRMB8VbU/Zhue/ci6VeMLoW10LSX79Kl3j3knHrTHDVFkNZaXZQSp
x+KhT/eWs4Mf9SHiYOvVsFXzcP6Fo4BO2p1PTZS9TiSGNq7FrgFHYAVrYjWHAY9jyk1Z1mAAWNwq
h+kXZPZVaYxfbEbApKOqHBgV0I3Qd7iBfkphRQ1A0/qpvGptPU12+RXhnF+zAl2ZbfDnu/E1U+57
yx6IDEu8ux0WEYw7HELiBgLcnRM8NiSuABYiTTmvuSg7w8d3k18dP3mb4qpkwEm4p2X027JL2A7a
1UNmV5d2IdMwUuSRrWLEki5me4+GgWIXooVMyanJV3bGvKgSN3YU4e9YoIy8vmsHq2DTNKJap138
58K39aKXoUp+SkS5mRs/dnr+Zi23G0yyWjNJxDY/iJLbJC+J98TpywAE6TnqrW3hYGCyMVS/eYxx
lUXmS1YfFegPd6GHzSGSTTNbS4IncGjaRHIVrxiIb4JRM66U7Qq1GD2hVyEpsqlc4/YaKzKfGzx1
Kw+8G62xhxiRnCWJZ7tY9vW5YvMevfqh90yvdO/w16YunvzCC59yhPk+4RnsiIR0T144P/Wh89IG
88Ganwc00cjvb5QibxdHM9w3+7ftxxf8LPinDExUxejdD8Y1VKQ8VcEFv4iE5zM/BWJdZvNZifED
PD6GsIaBMSrRq1m326og3tU1YXfMdHEoZjHllg1KvVQwaHCpy/IoPaOhtZifGFr9aDa2x1GXPDus
yKOmXS/O+007sbzoUvfGcwjfJIY92Q2ue6stjh3h9juraJ8i1wEAhKdJ2+IzVGIrNT9x9nk833Io
V3S0t27vedjBYNVN3rqbSdhyHb5nAX1IMARa517z0zXQb6KwO4TN+KLq5cxBrrlqw/R5CAuyw9rl
k4rLRRrJxQjHhYN2ydoQshTjQKsuueJij2cwj3+Umz9FFfnWbIfrChwjTQdvZRNSN84vTfOu4xgU
fvfEFOq1hOe5Lorig5h7Sr4p3hqJuMNT9pYHV8eMfhnbxHbz3XjjZ557F4qoC5EhTJVRZ2dVcnF6
/zapEmOhnT2LkRjQugN3objftSfXPgUnoV2Yp5P55DF4WBV9+kg53CwhUy5x9rD2cjCDZvuWdn7P
1c9QpTTuhiJ894RvbZzKeOo63pHRz+r1KPxii3fckSHCED2cMuZDbT3sRy4nNBb3VcDd1Y7ETtOG
Y7Nsxme3dS8pApSdZzcvIYHL/BbY6BpTXDXQjv4TuMxU7Sjn/mf59sYyeJ668dcqIW1PZXcbLYVb
11F6oCuqHRiZIwSyHaAUVEjF2bW5hGpyVaRp8vllMI+6fTaOKsMOzfIY8YBPQiIpIEucLSgS4ANp
f5uZaMdcMKMnOBneMWbl2UsnPwepV239UTFPkeNzoNC+Kwc7ACNbtTO72CL99zkfOxwUHRDFTmIN
CZPb3nFJsnPWoan4fNcdepDxahsY80FSY2p9CHD0bZilPzR98dV7jE9lw7QAJz+qoQK6DF2adgVo
DIlk4D2JWlSvAds0N6w/CTO/qxn3xxL+w3iGLAeo1GSfYp7QG4XHsenp7sPBg/jCO+wA+6OCG6Y1
5EOxDVw1rkOUWFvKh8odM7DF/tcIEmTF9Ij4Y5vQOVDf89Zjh6gqNgUMoDUfG773kurRLIdzzJur
e2UxZfEvOsFgOkNnRHRoEtIM8NTPjXyH33GZh3FVlPEDCqZrYqNmazBCrTpzkJt5ECS/ud69s7C7
HDlebH1BBGiurdw/9zb1oTmN0441KEMCxiSYBxDCeOmfyDvmuI4EeSTeZMELoglX68qDZ2+5hLzl
2UXyWyNqHQqd9i90vOvyawY6tJo1q4agIBdETXSHtBH5ohmp7Uvq6QTdnnrgXrmhJ6FDVazmGtSI
9ig/Uovi0FUlPJMs3Fmtu5PtAKcjWAobG7uF05wcPe9j2EyZPe1Qa6Emtjnjq1Ie6xgscqVOQ2O+
uXRpoegvKGbNLvmZSrbNXQlpqc0CFER03vRKm4Rd+pgRHgaEnWHyCAdUchkkQ/md+RhW7OALtsdP
kNknWqpvycg8LeMnoErw4EMEMoF4K8dzAV4Dsed86RLvAgloCbe5X74sOu2voqV1y9orJjPUUQQe
DRk/n4HNhwC821j7Ye4y9pt5sikm9zvImVSV6VcRndDhpWu3plSzU/OtDdzzUjXX9p8xh89eVH3r
gI0aWC8fvejyPdaG/RstZNPGvi8ZYB/a+Nlz2bMyYTpEomd918MwNtFf2YCMmRO0V4PpOr6EbgXI
dl7DbKsD8zlmAhuU01MYN9921e3jnCCWQjGBsXANViHG06pt2Rjal3l07ioUd41VfPERhjwLfWUw
b1ifXgnnOhFU9mhnS5VVo5fvxvlmZKJUuGvAN/eAjFBD8DgM+EG4XnuIfUAXaqJdyqD4G0BtdVa+
GpDc5ywdVpaX7mYrh9tfTB8YLL7YRG7bznqhOtoZs/uoGQjULeMDYpnnzMI91b0t/6zt+pZP96FZ
sg9mH6V2ByPTn3n+ZsIFJqd5G0q9MlG8rGbLeAzYtiL59vZF48KmxQq4Nt2Ix0hlG7ZWIGWzETV+
vckYCVvB7fIa6voGoOgrqdBvjYcuaEq7a+v1L67iKBIA91dl9E3lidk2hdfV1ymlSjasKDs6hrDi
gQ7lq8rkg11w+VHamfS/YOqMfkUs4tXMFOBH5Htc96SHE+ejYuRzJidprZ1NQZ47EXPZgl2Xq7TD
jT002cUP7Qdnsi6Rsp9Q7Dw7WFaB0Nx28MDTkSyiHmrI8op6MngImzr34fzd2URQiec4Ly+sf76a
WD6i+j+Cvb/p+3u3m469Mt6b6bsy62truG8Qc8h5qtw7SO8HZaPWZNC/aiaFjAlA7brz310NY0O4
eMx9mfD9JQ+SI5PZR/8RN3o/dcFNKtHjoc6HKD9RVyB6aZx2U0l6ogAC4EoV8iYyy13nyL3jf3oe
roJiugh2gmp5pkMjfx3r7KAhbs+evLOgt2dxcxSzPvW6uxloJwgq+pBmc2XfcizbFOUeex9vBHK+
svDBwZOvV6FVPw3slFqG9y2ZpoGMuD0jbtilVY+cENDqwkyf8VWG1E1ZZVysEV1KsQQEIVK4Zvxq
KtujxjcvuWLDmtBnbvzIvitb65TO8WsPwkwaAp9kZN5FAyIkNlv07YCGFAWARg/PtR0v2enlGyfa
cUwe5mZgzx2/D6h3XH7UPSArbNH4y+4V8kjEQk+2vy1GcS17JNueGit0xQOKBxJSvVy+xFXxWVKw
pxHPyGCnnP/ElthslInhkliAUDjiAP/DdfVlgmtaV3DMN9NXhKhkHUT9t4nKKMWArlNGWH6xt30S
twodmpvIrl4zxpadcJhuemjZY+azO6PDGs+enXmX4I55IVmFDMyAgbTVMGV0jGGNrPopz0R1LqeT
m8P5LLEt5DZ1dZSGxkpBlGG89BvToPuc04SYFPNao/mCl4/HJNm4hksS1qjM1VAC8TIitDoO9oIB
V0Tu5PdznyzHSYmkZWZEYnEzFDUsZDJ0HCRJTkeonpT1PrkqIwuIj+OkAaqB0JHNp+d8QWtkUO8Y
B7NNnHW8NAGhw/YXbM6Opuu50NZ/ZGD/f1zLf4dr8SCp/Pe4lh28/e/wf+276DP/N2bL8p/9n9x3
Yf1rCVWnjHSktlxTEkP6H9QWSrl/CRd7rmd5lnRM6C3/F9si/uUJglq1MhENCx52cCoNZVNIcvu/
LNszQbh7HupL13Sd/wm2xfp/MmExgvK1gakIR9rK5te/w1RwIMI+UngdRtGCCS3c9zElYKhU413Q
4Ye1knVSN5/hgPPbcIy7LHMvnYFPiJkaYBV7tvb/6S38LwAvC7bm3wAvQlqewzvlOggABbH37vL7
/wnwEpsCVHoKXrAy6rObpn8YCoknbJ1wb7fBzmbOGOb53olhgXKy631vYqQz+8+6627n2BlYqrCO
p1Si1Ulx0lUm+00+uLZO34i0pDGAJ18wgxqd7CWJpncZTCHWFsbVsO3Qx5FvIZvihyUSZ01FKAPx
Vu3azRwmyyzJOQrDVdwNV+lQroefg4a7IiTdorfE51jFeMTsg222Orlx81aF0/PkoHbSQX9pTWLa
cboKzMhkwTZkp9cTPG0Eq5kcTsj/IQLP/qZhG7xWE+k8pbMyCgIwqQ6fvMQ2VnY7kOdEr8VgUmPS
5xaR92m1gMHBsW39oTrlmf8bb1tjTh4GAJxxT/8i7bMcHQZ1DkOQCNxIZGXnZjAs7oRxo8eRjGun
1kgZ+jviFx8Qq0yHqM+MfVBXDw4DqlPgzUTrOAMGSvJziLvqkdqU9tY0gRrUKRKS2RvOWB1Y32Iu
3swO6V9TPt2nQ/RaJF627dRwl5XZxQPQQiQBsMrE1LiiwDriZ6rCpMGkgczcm7KdDBRej3rSp2F8
Ke2cAWKk0PJ2XbJhd3a2WStIC69JLLo7ogV6lm05Iu8Yc0kQMF5qp9uMhhPB2PQd5f5nsnL4itC0
zau7mHi4Boe9S3TQtMhnDF1vgimhMh63oiH6SJFzhqoseZiKhQFZzHfDsmqxnMLY6GQ6CVU0CCYS
VuJRu+2lIgl1xiiFoOsuduYPUieAsBSo3rjGic8q2T0GCP5K1A6o9h7HGrAWOVMUeC7M5oSQKZnI
E4Kq/MTA29zod2AyJeQK+YPseq3xEG0EY4CVyTocI3FMnCXmjM6pEOVBs1Bhsh2kExCnyE8gQl1N
zLv6tRvNpobnr8lIJmJlgchSookt2ubRVRqa5bgsNgIiPyGLYym4QzNNqGzxPcok3JB10h3nzQAi
rXN+gwlFKDSpYp3NW9NJPqOom3eB135lS3pn19aPWR9+IBu8mHLR2PXzDYxcNoNjdc9Xz8uHqguf
UJCgQe7bNysYDyjrCP8gSr1ve5jPQ3ew3AGRp/eJBK48Ur5cDL+6GzrmY5MMPlppPrE4+XXnzryO
VX0exC5TdGS9BZxtNifqnvo0Ob2gjpwPiVngbcLMuKo6VHtQnNeZbba4D7J7XzcsUHpOt9Zvz4NP
gpCJjqtn/sa1qlaBBsOIx5a90pz+To771fYsTwk1ZLABgtpw1I9Rmg8CS0OTTpoBE+stZggPhvk5
LlqhAgSbPTMen51d2gNxN0N+4JLPQkUsl8+5sG7gjpCre3FrMMumlVZPA5kfPCPjDfpaCkfqqc4V
F/JRet0i6aV/Za4dts0ra2rfL7LdXJOPZFaCHtrF2WJWjKOqhhfgWe5TOVYvGiV6U+Y/FpIWdrMG
o7kKGBJgCnR3WGllcpc4QBfpgTZzDsgmdNk4OtlvCLQTePeCyIEC1CfhL7umG1VL8372anizrQPT
wmafb9242mcmVmcfk+R7soM3z8/tPUm8tPmcnkiJrGxX9oCG1Nbt+3xTCK9lZjr/oM+fwLfraGvL
AsyEQJMSJiLZE8+L5rhCbDGp9rXrh78lRiV2oKpYc/AbYZLBsiaeHSd9xPPCxpJnuUYOvC5CDs/R
iw8dw3/U+HdR2lyIQ2GU1B8iFz9zzJTAyGSH+oC9v4c0MPaBwo+8gY7bsfUau+aaWT6Z94IMYQPF
eJZ4h4oM1dH37fUwOdVOFOUBvD1lL5ujI1mnH8iHnG0D1x0pZotUCL5JFBCirfot20qwQ8aTExQf
dQ3ypRL1Y0CTH5nFsTQ4REdyqtRC655YfVS9vpadfioRxUZ9eJcBQHKHJ6N26ZxKvH2Jz+OMXmFI
UTCUfoJfIP/LmpIx/lRzJ43i4rn+kYV8scLRSJvQkTeL2oZPSZS/+PQZBH+zx6qqsLxGkzq7eXxk
y5Un0bukeVibNjmBRKOuWnriAUJW7bQarquNwNRifTzBgzhqK6zWfL8IM4ut4TJITiKX9ty7i5Ch
6DhigdVF9YYxOVQIo9uaAqFyr++9FuhpWCvcKAQel+C1LxaRPK+oeFdpkr13+K/uh2aXj/3izDDT
fSm42pvuC/MBivUpY8vpizUAmnIDJkxtdfRMCImD7CX7dYfuWARIgaQWb00YF8+p6mlrsvkkzdRE
r96+kb8iD/PcvhXCZY7l968TBwCy3WSfDICNSoHsJ5ThJXc2Y+jYe1bjSAUJ20CRWRN7Yyp4D8sA
T7E1Kk1JP20jrxRJPe20YVxEOuEIO4gw0Kwx53k74OKqIVRNJY6TZNiSHfqEBp90Cg/sWQ3kPi1w
Z3U1HDjMv8jaavKKsi56VJkjVrlH4ss0o8FOvE1m6JthND503HbbyAk6pEzDE6xkZHspCAccLfqg
5LmMEmzlfnhbtvMSo9NHZ8tiDhZPKOEowpi5YDzz3PrYR+a17bx7G4WLWffOE+8mD6JK7ou0jvbY
UX+8krB7uGYslKAAxEzFKl3tOnIvkezM6oAvAmN6u7jG6gkRhNfyRxHLpr3ai+xZlTV3jmVNySb0
CWOcx6I/F/F4ASPOXWDVJ5MYklOd0sunfcqsrLU2hIB4/HHw/CFUozqTDuaWKrqVJX5QojR3fOLb
fSV7d1WONOIyih7jif1nbGJrFmTWbyGt6lWnxnKXsVG9oZyEAhqPZ6ujAZ/9Ptg1atMiUGd89pCN
xZur8/vGxYHuiRtXDcXN4rlQdcQB6BirOOuyI244pu4VaPJxF6fKOCN1Yk5QFo+Q99eNBK4pDJVu
B2wYGFhVsGU5WN80FfFhcWdkW+53kh8IOCUVrDjaI7Zn0U9nhCyIhLAMbgGvTpdSpoeaGnXrOkR+
aEZ3kdXY69oiBMNA673qgiK69YY0PCUybq6it0CV+/20+ed/ekay620PhWaVYnbQitgVtFVwiEYE
4B08bVO5b7aNkIdbdOvXuG0B5fp3szYvR9RNxTkfR4OyW0QbVWUhMRx2dJgD7F+hSnFpkIs78zTc
dvQwjAYSxuPEcdRFGT7glD6aARo6qAS32YCEGl/+IQpJolIxdsgeWDI9PTC18Fn4rXFj+ApdGIym
EbipmIxqW4Qn6TLsD4B6rHvfM3bFFNyNWYkveQr+AsnWj1hdfa20fbCUjDYRolYS6cFX0bmcChOs
igbWZTloCAi5wuZC1BfsuhhLVZImO6ZXB4yypFcmYU664UKEkajIMorvYsr1PgXhZ4YH4jvnddGw
LGZpi76DvFkiOinRSNyAHT3GJvKaOWQUiogrdKI1P6F1sfwtomLqUHfM1fIOYG+KcTuc850xuU9D
5JkPrTa/Cn+EERJaKJpicBZJSuY6W+Lh3SzyTVczzkSL4R4DRUYIJPFnwq+qZwzThFmApsd+lF6D
ofj0S96r2WPUS3a4XXvNDaZJoGEZ1PcsMKCcsVrzJts50xbSFMV/kT3OG1Um5o7RDdvujHkKjydv
r1GWOygkoVfPVMpNCFkRWh3WRiybrn1fxS9i0fTLJEOVhjJ8g2JRHxKNYyzIJ6i1FgUd25DHI28H
I0sv1EuyIovPgKJmTttzneXljqTKR+bq0Vtsfheg/gF8VnfGmBvnrCzYWOv5BLHLfhocFARBBGMl
S5r83LADTLFErUU2gOj1RsLZGQeRQW7dZg3reSSsJdLDibUaXIs6Bn8YZ3m9y61anPFVMhyDymPa
owlrgLrQMnjCAyt9R8CtAdnglmtmVDWtD+EblRnhh9VgrLHOsPp8rwY2YNU89hdtRjdVIcZbz2Hi
l5gWehZtnT21WC2qSZ7rwfiJbfUH8N/dJ5bQx7lNIEcuIDSVgsMnhsT88kuPDQ9xN3lbEk5WDYf8
f7N3JstxI22WfZfeowzujrGtuxcRgZg5iqRIbmASJWGeZzx9H0BlXUplVuoFepNmv1J/MogAHN9w
77mo8rbKgUICm8u4623ClgjqeqyTYqcvYaeRLQ6SIHPUUZi9Knxz05idW9F/sfJqPqUEES/xf+al
m/rymOr2NenNm1i09bmljPeUbZn7vkw+eGs3p74e38PKCp/0YTtDsSGtwDoxir6hbXXuF+W6y4Xx
OBsqL6wr3FMKfrvdGQQa6wsNTy9vSFdNDy3F0KHI2HOwFaCuqty3qizMl1nzP2Lciy1yUDftypsk
dD7SaEBP5RC22pQA+AhssXQpL5xY8lD2PREHHStGaWIUmovuOIbEY0Jn2gh26ed2tO6Akme8uehD
KEAPIrJsPKrGj8R+ZH86UGBFL7DOu7vMH7ZIDlhl+BYII65KolzMJQF+gFx5k7wn+5U0Wpl/1FMm
vTpgvW7i/fW0APCUn43fqooOPCuYRUBZRiuCuXsoSUFhmq0QQ9UQCmwwSXGjsEWMaDdyLx4y+Rpq
ILhRnpb6FNymuH2I/wMI148AJzbxGGJ3ywjbgYbH+sYqGmCu0Re3Cz4XCPzxL520cuKpBT2yRzD8
abLKg1lQwUd2FtFRUTAUUX/v1uDixtLIjgwTtr5UjAPFeApwJ7ci1o5Z9TR1Pg+9X3/GtIIVSlUP
vA841KJZ2xpUw55Soueo4qFJFKU/L3JKEKsOcUBG/NY/8H76nkUsFs56ljAJzjRsH/fJEF41GaQ4
eqLcEzlmKN+xrAOuWLCw+E3SJDkB74g30ZgdEdnyUu9Msk0DQdWS52pfJfWbJouPpNDnG529R0+V
WI1kLqbTEkyUoe/Sl7hEwg4QO+cI2qORvVX2xvqEdDpEXaaLzk6PEY4JEhn9rPnedhR6kUguYTND
ruq0E2JSlonT4CH5pPrQE/CDQ4rwNsrSSxkQaDWO0wVMO1VBq5pdH/incUKfYugZ1O2gifZ2T+6O
1J37XPqf+X0f+755NuMamxUn4zy6N6Yvn6MkJ1WFEULmuKdu6hivhTex0fOuG+WjHyevTc30ttKd
Mz+WuQKcjUTIJY8MeKHSm2dep/kRPtDMyUpli/0ibUaxryAk84ikHpYcuvq2/qpNgb2XHTrKgBXl
Jgzt5lyhuvOA9urQy0R01BKwMkbtvjQ63VTCEn8ztG7pzb2O/95138gjTLeWRmi2m+h0QAGTE+rx
qqVaQDoQohQNXjNkalox43iNqj2vCP/c1sGDBVUlIq4IfxAmpsg0LSzsI93M0HkQFrO7Wve3z5Y+
dpeOA25gnzl3Z0LtGaPNVYblHpYBYVM/eAc1RFYzgq8H0wvd/FYYFeJqZlcjhJldECPSGHl/bINa
vnOE0sYmaIlwzjPUSGoq6vnd1kv7wXGf41g9i6KR13JQm7LurR2FeX5qGAtYmvuUdPJThAWDFa//
gDyDmJt7VJOY85MQgQPYVpEZ3+0EmTBk9w3uFXwYbNymGnv2VMbbjtFjxALh3OiEvaF8ts5ZTvVA
KuhoWa5XVGayQxL+nsPTP6UsGOeWQiRSzpM7dyBDiNfcBjZjLa+LSnG2bLxtdh68NgbOnrKY71TG
AgxrYTngFqHnajbMjDy9kd+DoDOPMStFH5n2Jg1me5OmHBVNUCLWFifUvQ/FoCSL5YYDU4lD4jRH
P3Bp43v7BHLibiBUifisKj/x0iL3Iul/cDYd7axPbwpEzW2Mi3pAfFlxc9GPMm2to2GvCbbe5NDZ
F1YzWEMqSJxh8BTpRKnzwBO33JgKRAjESV3cz5MNYA4aCpSmbdcsamcU1Nj+qZdbYe6DjggxG5tA
n49H7v3PkTt7vA7KPXs0utjafphAKMyZDvMsWLolY/TJmIh9Qt8g+LRxeKhC6qEBcfuyOkVoZo7Z
oS/77+hSFlMfGai2cZjqGW7k3KCio4qx3IjFjgA+ZUoEMXg3dkIyvdFZch5V9CDqiS+04j8W6dGB
wnCrinyf11l59oUe3nREkBplRHphiZlwiqITkF3WSVlzVxr1a+YaL71f3GNvQL81LFNEV2C8aCKG
HfRKsh/RICBo8f0vQVuJfaYDFwh6RteOMXyYhbMHhntDrCNBg7r2YFmCtQ9++k7NR7/W7tq2uSQz
MladBK5NNwxiR62OyKPh0bMK2Fxhz6jQeWvy6qEJ2U4F/dGkNFw2epnRYUrrnweAbqjLx2c+9t7I
jKfJGR/jzkd5Z7k/iNK7R34NAHhyX7UCMziQWP9Y+A8OViBvVBVkx9rY1SYcudm9Iy7TwTBGfvdQ
n4e2vyK2R9yhTRtD6KAjoa1vkrwssIqn+DKr8jovmeG5n+U7HVATjW28y2U+7VJLC7BeuW91dxMz
HJ+k+QmOOjbX+IDt4N7uKtbhjb1g0v2nri72lY8UymSJvdX05en+NEcQhMKtnLW7ImPskTqfy44z
djCuTGgvjQrbK5LUG7b9pyxhEchV/tbwlAizuDaFs6hdUg+PJmNb9nfs6HmHjF/0+ohWgWEcf0H5
zsOk+Z8kiFcOZRruCclnlDx2Ot9Ljuxi0jFC5/bE5ZGPaGxJ60YzXYffA+k+J6n7LpuWyDB4KvXw
yI7mcXbmEdjQ0Zj5UYVzk6efSgAECOVQNQsiIDFufbOkPDBdIyy2Aptk+mhS/ZZW1DQLVgryFr3/
5EUZMz0nhRBiyOJVJAx99HhUt2UZoOdHEp7qPBHBna8vOsubOCpf+tJ+ricBWcBlpMYutL4oIDjs
u1EzFl8HI3M36LevAK3GLdl4Dyx/zEuAYAgka/xojdrOcsw33zTqS6O7+Iz9e4uZalEV5zljmDhn
PoX3QN/ly+pGdRaXTKCYj0Lq0iiCdWy/jUWr7bolt8QIssTLB+Nzb0jr3JXTd16Nttf2xQNQXXlt
iwf8SbyJrR9V5H7vWjCRucWgt1CWVzjdAdtpx3FosxWI8H9pxUWmfsD2IpyO7Ii3A9P0C1Nn9vrZ
Hdl/75ETNzvdyt9jNz86nfwodWKwR2aXAH4Z9vByh/6ktRUSD9hoFOy39ECwAdGibjt2KUn9eTiC
ZDilGsIwO2dNIE32t1Wzh43kH2bLSe4W+keboAotXLwG4VeYKpS25QEfsjo6bvwSNxlKNSmB6A5o
wLQmP5cCU01oRddZe4llcuOPrMeBKTPOsFGtSt5OsnawVrS9fRwchgZp051Vm78YBp5mNVr3yXw0
dGHedyKkjvHtw+Dr0PM6cQPF/pD3+aPDs45ba+CV6RAoGz/kvV2hDRFkljFKLBJWH5pRG/vKzR1G
o/qt8O1gJyIDnEOTsR9A9bXuAv//vvm/2zdb7Hn/+33z7nuefakTdst5i/Dv9O1//4/l//Bz0yzM
/5CGVLYrAPwpCl02uT8Xzc5/6Db+Fl2wy5EmSZesoHPI3iyTTZtFs4QoLtGzsU021f/bMy/baXbQ
gt21a1m2S8zG//lfH+P/DL4X/7nFbX7737/Gdhj8jF/zQdhjmw7iR9bcyy5c2oSX/LrT1ZqaWeAs
4UuVzoV+LDx1IIjoQA9BSvqAA+rqti2YHnfWJWP1cLISH/FiQjaQTkrBWDBEVGN1YXIXUz6gOQyw
gh6jSb3Huf9aqSyg0kSI26dy8vLGf+xKMgoBXT9AVkcKn8FNaZP4apHECnPXgFOsvbdhV6AwM++t
GYXGZDXWTew427Jx9z6giKKwbyM7/ewuNdgv39w/rLmdJaXkvwJTSHR3TLp8g203XwwceK78rxeE
tSKZzcaob7V5ns5V0b4McaqOKJT8rZv34lhp8xeUdkBqfHGmFMMnJZ7yoLGPNWdkSwuOUbe4a9qW
4xzNZz5k3dUBFrw37OTS5W4LM41B1dhVN2bEgtzCgycR7Gb7gL7u2FUOrz0CC/uvoQu/vUocFskA
36CAZZ4ffFZWPu8bGK40scCdyqk+9FP0ofIXiH/WlDd76eBBlvScgGSKS4L6kgxNS+4MFTBg7Gf/
nNRAUqLambYwpued64IvHis2OiKvmXbaiCjRTrIwnvaV3fXf6U1jZKOIx+P2NXGwm+JJciMlrnSv
6L7pqLOUzIx57ti4xsYHrMmBw+0+d19kEj2lyl/GtYxnoQG2jMnJX9JiUhMGdYoUsE2ZyvpkjjDx
Ozzuduvf64zsHAv1dNPK+3//km39L18yKdM6oTu4Wg3aYUaLxqK++EXJgBxQaKmO4ZWqPgYZkbY7
U0MYmw7aV1QXfDbVf3f8AdxPyK5lmrAGTNHUowV0dpXT8vpJ0FGptsTzN4OtzWLGRXbhYolljE8b
6dE5LSZI+vQch0iGh75zJH4e0S0OCxqQzk2vxJdVnoN6DMfc+g8DGxjFUML9kDAy14GDDYXrmSSL
IkWSwU4aU3ZdmAUYMyGRRISuDBaBKMZsV9vE0JkD2wcoa4R998DI1dIxxdn9bIe2FwXxvDdSDLZz
OuyNyrgWrp5gH1T+biqqb12i6k9hDRl+YOmnkWd1hfcJE1aveS2ND7y061MwpgR89xRxVlVXfxCZ
yOXp+q+n7+cXI1wLTY7jANg0Eez8+sUYTB/TKsQeMoPJIkc40pD/PoXNMAMH0ghsyBpxNsY0vJQK
pR4ettjGKWqboXsI4KsQWefuAnfoDkUa3Ay6OldC8+8NgtZ3EnIi7kjOL/AyyOU5ir1/v6/EXw+P
nx9fSkQiNjsZrObLfffLfYXDyBfzEFXb9YCQgaSXb9gIMcRi86W7wDX9uT6tt5KlzePtIPYxncex
Del2Jj+7BxiEOJ2gciLK6PQMoEdBS/iQ3p/+/bOay8n+10tt6qa0dAi+poPhYHkz/PJZGYShgeuI
6MMRzhGvC4Ic0eGrAk2Antovg4nxMWgaIGpIw5XtHG1ZvTEJHSEaFU9+WKE41uc94w/CBWdN7bSI
g0lj0uTIKdspk8BhgjfjLXHUONNI1QO+HsPsyMjV9YqpSr1xLt9SvyT9CJEnNlAD0SgzeU0r+oOj
HRA1chMg1CKnBL5Oy4Kt779iPnkPKsvah275yKixPsE6+MR2eKZGByOh0uGGESyNhGO/INRjTC0t
ANrkR2pBeKP1encQTsLSpWz+MzjtL+/XX9+nYtFl/XZVFSooUyoWjDRQv90BzmySBOlHpLWNfDB4
dwRczZKVB8vJ2erqcxOe/QUPA6MY9pFKML7g8n5PCSdaP6ujeEgde77Mrgbaydz9+9cu/uFrV45u
G8vRJ11D/PZ+iwzyoozJhoqyfLbKDwvOLANXpAZSVNiUkrDC+pIBvm9N2zDsWJGQcXB2XZcjzkcs
0NTuEwP072kWvZWp+uNDtDzjv11CG43ZcgA44u8ys35oujKN0oFuF1IKqc0/QDIjicW363cPiUoV
ATB4rKycEAzE0gABseNtS7qIg9K++zrACHuERSOH6Wfh+99+vfL3ckmgcbPwFdvKMJAPGr99vZYT
+U2G038Lp+CGTwkfNHcaTwdcgsPcpDgYvGpRoBZKf40Q4+MQjydP+cSKppqA3TGgyJJZfKtLbvAp
tRWKDsvdW/FzEHaXXs14GPEi/eFbp/z8/Zo6kgg6ykXB7an//sKDGdf4NUourHdLfoyL28uWN4Pr
VhQc9NNlCTG79BmRKbf7wRa5df9wOMp/uPMcgzsO4aRDUqf1m3ywSuei7LsFoVc8jaabHUDNzHta
nSdIeVjmO3lGdADesL5WhTqUjrkf+Nxb+uMa0x0JD2ze012chq922o73tj0QosPNWLiZOFd2w5K3
qyjJLuny/mNEnG1DA9NP8qff5O93gcWiw5XcDFQSaq0hfzk6VYnvNs6MlpEdHyFO/ctoTz+M1HgY
pslLZ7YmayG0nvOBFONx7l/aUtUnjM24kFvtR+fYp9knnMLoXloYi6RJj86Z7TIBEFb8aM/d67/f
Aos09bdbgJLWMXiquA0ktlD+/S8fehb2ALGAx4rt7inMSa8McpT0RmffDh3DfWL2LJ8/qFoAokbe
HpJp5pKbsvXWP+8Tn4YyMJF7hbhLTNx5IQdy0ZnfNM5xZIZUvrIcEOL51PQOHODdgt9NjZrAC3zp
W9G7SCxwNo7lR0vTg68mZyrm2x81W459U3CSw1e/6lpYb6wWhc84UM5QVZHeAHMJ9zJAsD3bRMSQ
yx5wquYnf2qCh9CHx9eOAApZbX/vDAAFUdOwNE7gcOb603puWb7GmH6AbeyEDBCnis8HHhDZOOQG
bUyGbSlLlESQ3EEOAenGxaqMYN5PSy2SlgELUsaPvVY8kPw1722z3WthBkxUkxqVoflObIN4jMTs
vzU4yAujim+CiMokRbZI6lUPlLUzq4PW4l3gDq1Hvvdy5pd1VY3YEQoLcwv5hzPL+IcvXnJuKak4
Ux2hfjvxufRxLGGwYGzF36VnWoGWx71otEDX7Dubn8fKrozbLHe+moMRnhm7M7rUNqNSPcE7TeuZ
eBn83ppPuT4/qcSdGQ1P277lukXSfzCF+xovN0um8zViYd9Qxw27atK/iT6JwF8QfGXUvA5NbBAV
A3s0WXjgRmvyUcUyM1ze88y5qo1DY1S4skdNgJmtnNDO/vtjsDTVvz8GHH+8+VyLxxfyw18fgy4p
2qkKtBbiIaAttnH4NSfYgklYHjQxYGRZ/MN68Y2rwGDP5Lp1NKwJzpbtHz7K36tFy3Bsgb7bZGWq
7N++GLdF1OIS+L2tk2m87Rqkh7ghbpdZ+frssY+Z9/UQfJFsojepqsDqj4QAosH96mRm7BH1/mqm
Tb+1lvo3yuyDZpDzVUT2H6oGVqd/v2y8+eD8uBB7BQPDv142sISGgQoCN1TbTTtoa5iyl3vYdQay
WEzjS2gEdyyRkXnUyYXtvje4drfJSzhvExveNMjRPyzVENP2Tapl35r0uDZ9SnX0MAwr+6Q+5MlC
V9fQnBn29AFTEEbfTMDjrHfIgAzbw5dv74iwJF2bO0VjH1aOwaf1NJizMjwM+vwtYNR5KtyGkpsp
eZ0bd1rUggy30KJZs2c1LSvTqWGgOn4BHlMeJrgtqCEIJswRVdNwHeI4wK2ZTXs/1cCusnHMAMvl
+c5KmektEesmZCTc38ODribs9ouyLc+Hk+jCylsfBghNAtrfpN0EifGVBTFgDSnvhoEsL5LlVTCR
lZ1GV7qd+qARDqUTEdwKR1zhtBxZcw+3ZU6SmmsTBZN/jRETnKNkiXX3WQ9ZI2vUHOmywdtvW/Rk
KqdN8SnRoHnMVjocmoB0o8qZ9gkXvSBHnEVK8jVkF4qYfnncUgN/bKa9Z+SGXqBlhVsNMq/XJObk
kV+loxP5IRoTXXc5TjvE6Y8hcN/9EMdftDT5kHQH6NCsA6GL0x7AC/vjHjoRRLTPNDHPQ4IiZATu
eDajuvZIjHju5dSS0Q02x3By9K12ewzgWp1ZE+2rSBg7jZ3lxYIoxRBJf9IJcwEB3+4af0ElLqVn
LrX+gBi2ZvB/XvvzcSakxGY0A5lMaTjko4i8HYnQMSwLKjRQMxkHvQZdG0ui8dpj+z5Il3fTWm0X
WGU9ljabblzIeTlSa9KTtA315b4Ga0/TUbZeMDX45Gp7v97y6ymn5WB6SjdnkcZ/3vaNh6rlpTE3
CDq7UKLCjmK0d7F/EQMVNqLwHagmltYaAxJ3eTdOS/+J737bito4rE9wLWHpCYcHHHYGJmdz61hf
i5BPAHa62dGZe60VfQtmBhMiYUbl6OUR7AVKZcN61FMyCbKx8lZ1FDvXrzj0m02dY+bOLI5Vd7x3
G+r53AQ5aulOxMqNr03gh94GSLF2SQ1yrcqvbh8jx+oTrkFHOsP6KDmzeqb2RnSJef+uHJuPzrLf
RSkW/HCsnaa69zBD4+jitIITbMHW6diWm616lqO8xkC3dnXGh474Oh+hHBZ3VaYO1eDcJVaQPZoa
0qJ4/EhJo6eHpmk3MIsn5oxTzS2GLegRc2/1D8G0JHItayBDJWAgEIE5c3Wb9J04joDlKFkGlBsz
kBLiFYhosOzdepKOogFChYirlW1/0UKSHJsRpFlccndbmwTkkaemu3UOZiPaOpD1wQ4nGMTVr31Q
+o34OkVMajSL+zxzIIDESCY26/cK7weZRYw0dL0tbR/YqBEjWJZJwzgJjB+JS5qChB8+2ZHUiGQr
9yTDY1RvMalwKPLzJmwjUH+mXTeaNNAMopg/YQpZ75csXB6VMjqZPpCD1DdZTJZ82br5gd4PHvzy
tujK2D3M/ueoYenXRcFN4kvEECYZuF1JpE3H409qMDahfH6w5/lbN0kSi5e/wNhWQ8wEvzBwD74f
9JxzOl9gyIMOkws1t5q7g2tAOIrgaoNhbZancBAIE3qlH00rBHKVFgedt97W7puv1KPcmQV/09Au
hJPs0ZD6Zw0NaQdw+uyWyMXWMVYPiYXUxgFRt01miJHBuilJRyTCgpYeWWHghgCWm/moT8zHtJ4T
WvU4tUvCXBonOyKzwZpaCHPXFxCKOtfwRjdyD7YF7MxK9RrjgfqkOnHmL25FVX9aJ2dU9z3VGy/g
DI582bv1rXKYaOqAeJZZGWpAFpfA/8pCcrXl9A6qniVM7vCPyH+E43LBNW4fcb1Ayg4Rw9WkQFt6
gG8H2/NeaM13NGKPCEk9HDG8ox0MxbHVir3fZZ8jK3pvUgM5ExeyaJbAv5Tffymlolmc6Bz2LNkJ
R1qGIusR8HNyZNzlcwi8zQ5KNLakF61PdM45oA3NsG9Cnu9cdFhT9exjnaTlddHsRpuTDGgv21rB
i0GDhvQVVmh7GGdGvbwu18NuPRzL3npKSoiWQ9LfreUJobzRIU3VaxrmN3hnHgsku7sk4asQJnbt
1L8dTeRm64BrPTEAq3DT5EN9igSwv6VTCwCxp/TH+0bEKHCJ3CbH2H9D2IFJns635e/oaOQWrILa
gL1pUWHDQWatSrxlRc5MBdUBFUJHXIt94HHvdhneTNPi5k4Vv2Nn9y+j1cO+Wk7bn1/w8riuZ2ZP
lJdeotFZL2ir4/cBlkgGWQpLiidjPZzx6fP+EY9+7aJ3QwjvVTSgp8SiAshwENf9GSg+nuVxJnxG
ay6jk4Y7YLnv60Ve+wp96YDGOFgyncb3FiTnUiutzdE44fXVh+SQDWnGjx4Rk0v96EBdZxWMbEii
8wPey1MVl7xCNTx1m7LhlFN4j/UFaBgTwMPhvAlU3O3tlOiMkckSvL6N35DUliJkmFInu6ZkAHI2
2/eyFUcFgyIyjWM6cM3WS8mEauJQmzLPGlhPygwIh4aGqqYeA6IGeL5qop8bmL6tUHJ3kDD+UAIv
c4e/znqsZfPlCJOdCyvrpVr/pSlNYEEQdtW3W81P5VNpidfF/50Y3O+dFQLzrwIYhGTxekEGATyN
4zctDuMt1E1cBhD6PTvQ/jQs+ft2wGIpxm5NMLJZPt5fP1TYKJ/wE9zgPaPzrWDWd1L0bfsggm3V
MNOH9y1e2OdCtbcjL+alu//Ddfn7GNFyBENwYTNDZOL0W2uAFR4EEMpXUjzhNnFIk8eCL8PDHA7o
JiMiokFjTARLfu9rfnbkzq2vtV5esSPcRHaX3DhR63hZM21BpmR7mLN4CfTx8d8/5zok/u37cwxD
SNNVzEFs+VtbUERogzvgPFthE9i9mJ28Gg3Stkmbnz2u9JsLo5RPWhAzyVmgdEPf80LU/Gav12V3
GGy4zIiRBMsIjqAxZN5gj1Q7XYVPx5k7jJg02tbMqns5Bpsqm3a+OTziPSLcqzQ+yHQtUcZvIuhP
3np6VKB8N0Mifg4hSij7SqZo7nxeHjkUK6ObcJ4WPEZJIUGsOU9wBGBW9g6wvcbvDioyz3a6AxjJ
gDF4nTWU/QRkqfMwqwsOJGhpMxMAF5tlE2ueldQv65sJmgZpiyHtsuMUOxDnvB7z8Nib5mbdyZSi
g8Luw9UhP71fOoH1j/G857TNh3//cujx//Z0MXBD3uMI12DeZix32S9PV9UUJTZ3oE1ZDH5Lh5My
LY2KIw5OhbJfK9TrOgOim1u8Z8aXaEThRMrV47CUydgkuhOS5/dBJe02gsFZlul0409APbI+Cg6p
yg6RyflMAFnxOVEUzvyAtzRQ+o6drUWIPfr3PF4CvQrrc00Q3i3jILCOHPFOnDW72ax/dAwitj+7
rqB+zNLpM6njSGGXUVKP+XbHkiveuflMJHWDbUGewbBNAHpoYDJQmNryNibvaVdUzwuT7mBOnL7r
+S+1PDoYxmdhqueKpd81l8R7GnrxFNb291mQOIaaroOBSOlgam2PCYzeyIgqtKfZfHUUoaZMcFn2
JkD0xVjsC6epTxklBGjU+Tn9vnYDKB+1A8BzaJrRfVWghzGswcEhMx4LRXboUrCw7lT7QJRvEVla
66sCTwrBbC2dSaJp0Dqc8rWekkenGbM7h0pvF5rqS8U8ds/q41vlU3pUoc1ieHb2bTK+qTzL/zST
+IcD2TENVAkM4E2h3GU4/8stg+kkykOXB3pd9pP8wCVZvghFAMcO6nqCWe1usE9j9rU1Ozw6HM1D
RV+XJM27jKP7P9zDf7+FmVgLFEQGKgrd+H3uwH42QwrusnkdZ3PnFqiZaFxPM83ZPu5BK9QyZx3f
tceOVBLLrL8jiKTMtjsvLBhwG2IAQOOUf3hx/cOiks+FDYMFmol04vcxUmVbCKC7bEA30RieBhQm
CAqMap0+7hk0Lh4btVv7bx2y1yFwky8OGWgs1NLsAN2r36pAPRe10y7/hX5P1ORSariIcLnfIf01
ICsuQT9jtKB4+sNVBWXwt6PBVgrCtIGSRDKCWu6DX75nq4ypxRwiY/JCfxEMLuAPz7tgICmpdJzu
So82bnvHZQnntgA9mmRnTnF7+6Lj5b21o3fdTyIPy0LBWrk9QoiO71qg+GslqnRj3LLmcy2K9VFv
vXUzGOvxOzFLuKSngDwri7li1Z6ihDXYKojgVDExM3rrywA6joDEg2byss5qyEaJrDlFiOjTfcTH
ctmj/ixttRnbd8kSZunE4465L7O6U2NkzmFok3Ocs/ZQjb4did07DbX4UfhQErPCYI9k9t/XNkT1
Wb8LOgJLyYa8zwOGEWvJVoLq3MfB8Ni789060s4NeZmdAKZHN15ZV1NzL01VxJO/k03w2MrndW1Z
2/ptFKFGzpZJ9HpZIFUZdPRVfIVUeRoAFSCybzGhTSDiSnkro+LY0mi6kZEtKtw3t5BvmZ1nWzI/
SGlaakiyAC52I1IP5NqGlzrYepv4CJ2ef7degHUlMbNJHqkeNyvSq9YE9HO3/tzU4jhE7Y0Vt9o+
tIMbm37higzWHTX3IQ5Nr4e405Z0aTqGyLLMfFJUuaoAEFlfLhWqCu+oOEmjR/CQlZW/Z/TebMuE
EppU8mY3uNE5muWV7oPg5VJj/gR3C+bcJlPTcESO1HxeP6dhkpAJYww78Fxia+BxcQOAWvi64XuO
aN7W6aCENeF1A5Lj2SVhzzbLcmeW7btZmWjcTOwBwhirnTXWmEzquSNwiLQ6dPjvvcHAoWiITCmw
Q+qmO+25jAOob7kfyirZgVHNLwlc7N2MkqhsbqOHAK/AaSzCZ92u/UvK3LfI+nOAsWNbA2k65Qkh
iWoMHiTN0jaAEn1AbAkwrwertUqZHG1kpEE+TyVGfd+ytscGiJo2FLcElsgTwRD5pzksvZJY98HQ
H6UKmk9DkuzR85vQqphNLo28CPtyswFwme5rxcwxMnretRrEwLR2LqYxudfAnY+zjJcIsOTKMKn2
Qvyfkgg5kJKkPtMzYB3lUDF7Dc1WDo+01NHJJ2zUt2sHoHXZuOvQqWc9Jw7BI4LIYZZX0cw6BMtz
y7lU4BJZn8iuHZEAAaNbQl8QBFDFOJr5CQQppxSRVRkPJL00CpEyPGWliS9vWMxfyz2wtjNLA5i7
ZbJlE2aTvFSB5WmAfK2DDY1M9nZKShSyFUECcLWZOwLaWS9GMFI8Bgkv/Z8iHIfALe53fK9v6+2J
j+01seN0p5a20Ybp3c/4Ipg8HBMjpn1cKkuJgyDtdZda8H5IdXfXSl16Ua0O2GlIgiqNvY6cE67G
Etgx1hRMrJjaRQLFSPsoyN06GC2ffDC0EzTYAWw+Uu6yeeiLM5etQY5su9uoq2ZQFz7uHUugcxMH
BG8EGInwaM4xH6qEgLtOkKSV+eeKGMSwAlNhOz5zn57SMtZMl2m0S/uODTI1Zu3EpHe//urYeWpJ
vt3S0hYFBsDArDa1Hu54lefgSaPLOvcoSme6RPXXZrLbq5k7W2OpqM2cY9mtWaky6zEO5Muelct+
Ls/v15HwOmaKsyVCbmyz48zyTsbjuAOOsFk3xUiOWAtZcbqn7kaUH2FwzX4AECMyy9aZcOaTf4wZ
0CfVgrhgYLbFmpSRVcX175IlYjCTT66pNVcN04ynEQ3FFNv5bJWQurVG5Ps+7HxIvTqTmjnYrS+P
9SCulg3hMNPT53nzXKheMrcsiNyO8mRDHH19CqdbczJgoYz2U1wFH+ZsEXDVLqNO2ZKmQ1KAYrvE
S9FGBIXlER4Cy4OR3sl5ApFBf24xvHEpjDGQNoV7xnf5Nc2IYcZfaZ/njs7UX6yUa3Fc+t0jWnFr
PzAJ3oVxwzwDphfkDVxVWFrwNVLAldbZklHJxgI0hJsnYivbO5GBp4/xRHh5WB9pRuqTMbTppwLl
5fqOKYXEVaH8O7VUsgYCUY+oh1vf8aKE5zlx5FvDwPjnGy8cK/K/JA0hpgQy+wre4hFva6gJKP2L
+xIWsX0PZaKN4CNkADLuO5vAF394TuDrgdxg0xbDCN2ue9tk9M99JsrbqnwLLL0/rvdd7zMbLfpv
eUpMW4it/mK5DdLxRe5XcpLLARZuu8ydYArAy6zx32PcIpIR9CfkU2TxaxnprgISMbxggSl+DpbX
o7tlQ4P1wWDgyU582TOUFr6QkiRaGPgEZJkQmpuSaJhKUumTSvLFX8zJY+Rv169D06xtoyt1siNg
nNNrnJL4LEnBwLRHMkKszrjjOQ+n/Nu60h606Smoyuc4ozxZ385mGA84w4l2zaui2plug9nBTp6t
NUB7wbTo6A8wnIc3IEHzbd7rZ2PAADi5aXliaGh7qpTk31q8NNXUXBYKwfqgEhjyY7LkYsemhBcd
NVMWoqaRvppQrOywQTF6Sf36oXN/9DlmBiOgQsEW/1r5GAcmTtbYXYIaJLy1wadDqZ0UgbyxrM5Y
Sz0YJP0kwRSdZfG87gPWd/j6a5WjTR+N7QfIgSJJo2CmmcEd3cVaGuzWCqofx/KUt3ShldVoe9Gg
I9Xa4N5HfnFQdmAdfUA8uOPSgjPJ0Ekjcum/NPv/EnZey3Ej6dZ9IkTAJNxtOZQli06UdIOQSDW8
93j6f2XyxB9zuidOX6hjemYkkSwg8zN7r806zcx/8hmPl9UN4O9Me28eARjRehNl5V3SMtqCiqke
xtx413wrPOdUijjypaRLtphxMhXHPmJgQHJBIidvoU22nde7G7d1cJJCd+iyPmjlKJCcnl2TgGVU
54nr88mp0472lNRQGVQJRnEKqVdU6aAaPnWmTbmd7AmVqzepYzhBe1Rvmf/YIgkMqhQ0Xoq12HXf
NMIkP+ZpPkCM2a7EDuYOI2g1aVCtkFoG1CXE4XHi0GyhHWC2/2ObhGPAgDYRTkKo+9ogLL8Xt2HZ
UDGsXAQfwgxyNdD5YnFLoh2xDTphqwhPack9tIJeaB2m2GpJqtesKkCD1eyeyY6yDexRdDuvcYm2
sKwqPCTj+H0cSINwXWZUomCbor5ppwQLn5ZAm5fwB4KbeC9UN6wmzDaXvGWyuW/JylQPPowU2zUJ
jviavXqeKCjPqyMJplL8x3uI6PRXFWtwmkB8dwVjWwzNsI2KxNiPU0xEyeBuCWY7mPMj7MXwq13U
Wn4r81XQxASlNPowfa2LqyVr9ut34VS/qwJGjig5btQBTyDVY5O4Dm4rvC70LoFJwkPsX6X6J030
YRvvoKKx7CniJ3aW0HFxELH5zO+0h/O2wGSn/jS1EUoq/26ZRCGot6HotMBFm0GSjwCRG5Z/eqbu
feUZ+LjpXYHfvk6LcTbzzGZcUL06WnVOGL8SscnPLJbDRj0jW5ujJE6qCUsw4aMNIYcDAr6DejT8
tvp0YcEE//MpstvAs5GuRYIrjucazbocStSvWfUXAFUcHFJDMhvLXwOxrqfZ5iIHe/VZ2sRX+Nws
Qc16cYvh/MWY04esTzh4NYKd9JUfmRexHnAq/dBlx7Lpea5kmZ6BECUYdj7OcimjRmFfXYyrAdOc
moe0ifedrGgmw/5d9SYUInR+ci2vKqdMSgzkSVpnXn9Qvx9D5KX3sHo6UqiPa+d34xi/vobrHdoY
14Y9mo7whoV02BZZi2A8Lo7q7Ekz/9Muuh8kVWMccDNj15rDH/VKWlr9G/5zsa0njPDtgGURTjsj
pwy/6RrdsHSfabERgnBqBL037UcjOxR93b1bvsyjHsy3hcqffs37UONxpKXZhgyTg2CvqtlUYWpi
ok4Ia/CuDVO8M2cyad5relJfXxYD4/e0EX9bBTu7CUnHUIXG0uNx6tY+iN3wVZWYiawdVDFKkjqh
FNTLBUnkTNQ8MjArWWZ0BAZHddSdsSgaPfG8Ljm3zvKu11XFSCn7Ng2uh5N/+lQtoePWjyGomg12
wPDsx9Aa2o5E2SgqdzYbhZDZwL7CdskMWK7leWQ8qXhrp/SZbDTmzg5zpJX1yhA28BkgK5kN0a+2
k8fEg4snJXBOCpDtlrmvjR6IilwYJTV0MlSb3cQgS3TxISFwYZsh9/4S37ZyzpSvBDZQa1yiyUOd
Ufb43/rq1LrmAQNuEhA51O/ibkQPYkqcwzDs0tHsHgnV+Og8xrrWpO3mJOlOAwAcxQdxWvIOwmZ6
ccOoo+1HFzI7N0BB0AXakY9Mx7Nn4PubW/8tGRjF2gKAB2XApSr/0iA0o5KYAzDS/QUXLH6ral8z
DW+4ro6Cr3mIkYTYRlJhUZ1Q/pFlqv5go6AjipIZ3zCiy51FGPFB1QCYRbFxtlS33RC9eQvit9AD
mlamEiZqTQx3RiJmUyv9rt6RNUvgwGvGmyqUoEJ9JKk1go86mguDdq2XPUmZpscmK16+OhW7W0Fh
96RVc44Qlk0zthQP5TQ+TgP9oRkn3AOe8SyAfzmr9ytPKhCIXmFcowDoIwmXumQYSdyj3miiQDvp
5EjGtfbI032tIpTuFpSsTer2Lt58XjEQX2G7J1lRhh5wARmMC3cjNkBctiQvNwPlwwK0AO9l/YTn
Gm+73dZQSsz0Yvd80G32moQMb7sGNZwWV7hhMd5vemZcptdz9gykaDcLwq60hZKhztsUG8g1ssdj
NrTzKePwq5Dh3tWPeTR7qtnW+VgqRz5j7Cu7FsAgEE5c6Nb4qurGqi5ekB1g/F871DHEnx7GMTvn
k3gVIqnfK88HXJtDZyMe4rCM83jWNCKVGvAeB9W+1ObCx8mxvWszMO9umYeyJzf4i1BA4IFCbs2u
JSAPCktkVZy8oUFMVc3sr70sCWxSaPOy5cqgW5mkTmMNya0ziphIT680Lq2fWvtBSGp8vJJywszn
m90C3s6n+Dm122te68PNWQQKW06mfEyaIK0a73Hp7F/2SA4sgylxs13+9yKN7+5qEFKUcJtmk9kR
QEEH6Xmnqlo/uz4NiI8QW5snAuN7Y+x4ds295qbOJa7nc4vkMBzzEQunea2kP5xkWoOWN/njNK7E
K0G6hci2BNBsruBv2lN/WhbR7EyHmbiWNffGqvhvCATHoj1uyLlnE6nJxLNxefTARBwmC+h1nhH9
hBSd2GNx8tlFLsvymhkNjhk0zmeJBHCmm2W0REB4k30sQ59OoOB5Fl3JTK2spkeNZBCcYCTHEal1
4QMedz02JSxw9t5atfwig0xmy8f54+gxW4PqhY5/2o0wx/YgzOyt5tUp7WX/NImWaV/bTnwaPhDm
rBxITHK48rrp5C5++62GhlWxPNybIcwrm75rcXP7naVTkb3nftZ/Xxv4BupiNEPIOotbHnxipEWv
6Wg2hjnoLSRnhsYuh5HnUdOa7ODW5U9lq0JhsR+WuGD0DUlKnxlDCbwHgZ5WeF/j7yEb7adCDj69
on1zjSc7ByJprpPkfPXri07KLG6Aa0ZZf4vDvnjrG4RiLgHmeaZHx2JYxetK0gGIdzIo2+SU97n9
wu0b75KczGNndH/NWh8/jaSnHFAmeFs0V8kdq7noEKTn+hodRcxhnGUc7ClDHnZyY3gpfeujNFdI
RmOZXkaSOsN4rNhjzA+RPxiXDJhdF7FoTlOmg+QkB2TUaa+50aNDsvjr1z6/L1UZnkB+XqOxa4O8
DLFPWwRI1kxuN3Nk896ZS3NMWUJviL0iWycjPVrEPbK2+LkiAJrVNf7uAerjQBzp84REyk1Plh4n
18LwU5y+CAI49a80UuV+qbSjWfbxYx6uZK/iNdkZo9AOU4etX2TpfNSrvoB2LbPWpw4ryKSznBDk
Q6JJYZ/lXGurluG35vKy2DOs8wJ+pZb3R6YV3aE3au9sV/0Pt8u916Jz9aBu7OXoFWYMA2IF+eU4
11xzrEe82f7jWofXHj4Etz8eXdqS8ds0xtcoyYGOQK5KGMwBkPOv4wSQtggTMtEYBAVVRh0nh+SI
/wmTHmJ4tBb8vrP6h1PBHmjT8ZhnpntuhEnOc8ZeNJnT5KLpK3SttMt3/AzCy5oSj4NaOQ/YZXGY
dNGVJwiPsvywVvJYjnlEQhbu5uJkae5EGA6xFhIdOfE8HMoqL14yYjS22uyOR2A7HEuLCcxFY9vP
Uk5eAGRE0rA+hasIL+rZGUXzEy4OOr3INg5tr38SRIV0WkcXwE7aORSuAfwnsqcHD3bbQz7AOVAa
GycaxsPMMzAIU7t7nVaBdvHXhzQlKsQMw5ci9fTvNfsaHyQOwfaF8bC28X1qnOg0Ykpl3yv1Inzp
sRgGTEq9ffSSlZTQiik/QJ87w6PXfuEziaLUfLYmJHzmrxV1xKOS8A1EXsOGrGE4hG74LcMIAQX3
JcV28dIJgEr5ZKSYwHvOxpVSqcyL4ooElnRWOhSmdMYWFIz5NqcVIIdmPkajv6C9bXdzFdaHKmry
bYbu81HSX6Sj7sxcfD8lFOWDCT4ogU4T9Vp4m1391PthDpqh1e6jniDXaj+YEVs4IIytvrjJzam0
l7xy/oByqG7LWDpPbAkZIQ7EX4TrrSjHhElPM+3tAdXE6vE+NEK/uGVmnhkH2BDTFhDRpMZNHUFn
JduDq/pPVUnj2eZxFpSOVHkogcekI3P1ms642VVi3MziFY9/e0ltp7iOLYwdrSQpxyOxRMCuiVbI
vQZnN/3AlZb6gCKARbtT6+AfrPyiNS3NAIqW49hSi6dJvInyab4D7Ol6EZ0AawAoIrKJzdnDkJHJ
Da7urRqgZho291CM8dWPhl+1vqaP+eiaiMOLcRvbhvtg+DBrRdu4W3cISR7WbcEr6M5XNtST1z1T
BvTPa53tXG2vE270Ms9oeLRoOSEmYYXcIADu4F4RqQRcAzMxNIe6BhaSTNVh0iKpX5vx2dvhGNBg
ZI881VhkIJVOBFQdC+bADwgpwgdrBBMfZxIlvfa73mnyuzH3K/ZNJ7sIjc3pWNnTwXJjpL5sxess
+V3Y5KRMCPzZVg50dyHuaWninWYcoQkp7i2M1mbGFlbGc/bQk2kwZjT57VgVUgxKZxghn1fV1BTV
MD+HC/4mn5YgrYt+VxnMPwtg3IxQyl0+w8AdFipifF0oyRAG7Fig2+W1lGJ+Z6QcVtWpWsOzCHwl
6geK0tI/rD5TMwRXGip9/fcMkv99wsytZfuk0c3n2CEnG3LxAHZrxu49lNfKHuYHshXvLp1MNxjp
JzczM4m93iLOaaTeU03s6nr5JbzRuwI+A0ciXXsDB/y29R9FqGNILpk8SO0Yu26iucO2/iEEue5p
kbCho0GtlvDUm0X5izVl7DB9bjsSLnBZb4veRzxCNj12W+A/Y1cefU0/cR009G9MD1Rvu+jSNcLs
BKtT8501FV7CVMHJAKiviF9BjJNNHB/BkLEti+boxOgXTiODp1VzXmHOSiaf3h2zerlXmKW3pXe3
nsLe0B4H84/tvVjVWwrh4jHtYUFNOsxhQlJeQbnuzXE6DbZVnOOcbR5NHbvhmtFWv0BGjRYHmeSo
vSMhJfIyjBhk2KCrijV+jDyWS1J/UGt8b7ldEVm18NjiADZoDQiHCGMQW70z4+DjCAaa8or8JPAw
cFqzWd4IddjTd8yBqU+32SsDg1rrqdEl8CfPSX8YdW/jV/CkYEjs8Sk8Wn5Xn6wue2zapQt0ffyT
rcZKjSFQ4bOHYeu3zUPduMwo0UD8xuE2rsd0y4jwe+Fl/SEZMgYjcTIHhlZeymhIruoftsY9aMz0
DWPGmg2F42HQ0M+2JGk8ZBJ71eb6BSSafsF9Rx1a239Ya/XngfGL1uI3nXGM7d0e5TW5rfVZJrl4
Rh7dzbJGETujvB/mARZqucAqguC4ibRJu2uUzvlb1sMtMf2mPP7LLt355yqdY04XmEoM/7+4wVKT
UZuOpnOrJjrGBIkqgpldjmg5F7iWcKAfWv5f9y6zbm5VkTkYhs9aIhIGz6t7ikLigUQ+oSUaY1Qs
44jojFqTu718NVrcIFYp2mfIyljGcsKLVB8ZtqM4rHP9ok4SJ9V/wdD9URJPtE2E7h0No0OLHDca
JEVBHljb6Dsvy/9qQ1DHkRj6c2l0MEGjkHkgcSPb3EAiloxAtkmDedSG75QraB9Jv9mQS7sycbS0
IKtKCAKx8QMC33hmaHDN2bWQmMzAtm7ZbBWGkcOGQ4qqpP0U8ebomG/oqsfO+GmIONop4Q8OVOrF
0r5XHSHa0kyQubX19COPb9g0wnNteRertomkbEQX5Br2aIZu32IPDC/j983StnJoGvPdrhSNyLUG
YATZxOEeu8iyRpMhomENQWKOP+BDIhxjurZ3sIbhRl4RzEdc/rPYCScXj27ZsQRt8zMaXzJ7JZ6B
WFQksoThLntBmvVFCUQ7j8SkfPmu/sVv1+9WJf6oQXaZQjyS/oYBYx8uQNRV2hzuVAESSqUTmmK0
Mu3XkiXKGL04g9jkqRwJONUPu/Hv2QLMb6q1ozG7b9zHBt4XcoUyUuURlbUs5+kLHCb5ZQ2qtONa
LaTkFZzdD9tYmNnL+YLHZ3nOKmPnWca8ZxD4EstBZgM4SEZJvY+p8Twt8Gnd0PyIUvxCSkoxuvV3
likHxiygajnzNEKqcAgilqI/yOwSxCdJC1KCa5ZCO7qi+7QJUPuXt8n6h/bSIfbCxB2K9lF3LV++
bP+pS4mdPo5FDHAxbc+GlcyQvUOHPYC7bmpicZGNre+WEYLbzKIX05XZkhhDGDWHxzzV26CySAGT
Yl4+tT0Q2894xLlly7htz0e/rkenSSO8lvZeqcaVLp46hBlgQcqSLfjDxPqq1tn/90lh/cN65rAE
tQBGmb7DcfF3UWcTs4CBBT1tE3e81XW80DDNyVOSpZ8h8O2jbv1UF6Nab6ixkLqmE8ZFW1gU1yRx
J7wODvYH48NCjJy67V8Az3/PLml5ELx0bJmPplGR/SoHwHX9Ky/HM1TAljk3Sq68pd5ofaBZbBjr
f5Ebmv/wGfLtWS6fHVJey/GUGvE/PjpifWIj7nqWaPXyLWucame2U7LL5jUKBLhQXrxs3vZ2oAZL
aoSslHpu0XLwRC3kcTk8y6LshVyxCR9roLw7vStDlU0M1Gv88X9/JMY/5G58zcLFQ4XiHW+yDIj5
z8etKwqfuwwZV6zZxyxcT4RQvuI7EFvNz9tjvYZ4D1g9LhbjUy0Z/P0kluoCSIrbh4RzfEX/6lCU
2t7/pal1YJIAwZBQBqTRf9dEN2Y+py3Lq62uF86mJzW7Zr/oEaOeRB2MV7TxxzY0cZQua32sddl2
WuGrFqHsTNf28i8/InAK/+ULckwTpoXh8+yq5/o/PljD7bsuZe0glWom/pDe3uecBmcNABivD4Fy
dp9c0J2Qq2cbJlBiU/+tCBhKuhUjecIMO/qHyEZNMMUoy9ty/KYeA/rsW26w6e7c75VRQpDBbLWz
kVZAl4lBtAKfMBrg3R1d3qmdtadMKrys8HekU/7CZwTvRTJ3D+puj2NGfyTa62Qa5Z+0jZhzySOR
X+FZjQjdgh2g5KIo2WtayRA9jPpL3zwCXA0f56LadBZ7yVKjTg8pZzdGXIjNMk7ejt0X0BScs12V
/cqg2l0mSDibzCy1VzjJb6xrMD0BLD826dS9l/H0oyqm/qxmx1BSwVwz94QXw9GT2nWQ2s/QdIa3
uYk+7bYvmfGn1YVkICTPhntWPztM+lDtRkLZI6cW5+6PH+XW1rKm8bs5dN+Ya3JX5S+N14IMip0b
7dZfM4VVK1wIb75VUmLRfup+1lxaNqtFbq3XuRjLa+OvJyxV2sFdSB0YVze6wyR7rhoEndXAVklW
1cA8NiRoWCCWW8qEKrKDpULcQKXzIbqP1vPzWxtJKZgepRfCkcg8s/uCjEUNTXovGNvrzCgmM7BJ
z81Wx6cngQjaIdd9LFo0BcYYP5ATfo9RsG/4F2Q5UeTt4kT4O5C+yVktttay1fYy6bfpaTfwFpu9
t3ztDfXWwtzgnWxSs+N2CGbT87GpUx6baTrtpdSc2afUHlUms42JPeHZQcdPoBCOOgemD9E+rLfs
5JYh3dkoMessbV5DOo5fzhocBydkXtw1RESMVvEj7hA9q925kslOHU6SaKluUy9+GwQFB4KtyUxt
zPRIuwoTXl3Wsxv0zavV7QmY37BDFlR5LLhKVmGbUXzJEqScR+l6Bp1EkoxLG3edtRsnp3uX4QED
qr4tiTj9xfyWFY3xJW1KQoTx6lFXrY5SRDMI8oO21G5ZCzTZwBbm8Kv1kYV0PUG/dmI+jWs87mut
kQnGPMlLhC4D7cjWzZsHdQlpqy92VTKdOY8O6RSb5HSMQebb4UEtxbHr8t1YAGXbdb1H+tk3sROx
5/phV46DNXFoiCjAmT/qH82EuTA373h10ge7bu7RMOhnI8YSlGj2QWexs200g4HsSjJNRtVXzo69
R8372phVkDFGvVttdW071Bl1n5kHbIPiMLTNcbJBcDqYcE/0PsdxgGUTRRaE3hDHJCoCJchMTEEM
ZYS8MjedQz6IH6mAukrEZRU0WoUWYhi+xTV9uyXCDyKlhmZZg5bgvYOdMXKr/Vwj/IHu322XUycH
RSa2OdZhGp3ifLDT+NlySUxawjlgf5JcUi16k0iuVkwnUSFIA7v7ESZFcRnW8kbwxqmatOSU5jdK
+0A0Yr4XmRj2xRq9sMCcTvLTXzpxdazGOhm4IOwC4D3TYLz+79Yax48Vu4aolo0G9nKWKfH60hjU
wRZGIa8rxcFMBY4/F8WtJ8L3FiUb7enVaWGNJFXIgpIw3bOLHmIzGlqQYzG9Rk15yc0oehotqzkX
2O8ExIIiNjD1Gst0rYz4m75iPTTCPaNQIFo1S31BeMNlHH6rekp5qACtIrfCh/xMGcZUWTq91OHd
19PvcbBoi1mKfqm76ubPutY/rQLK/VCW0Smtk6sq45rQ/tC1zkFQbXvBsVyRBzJT/qWK1IapEZMl
e7dkogJuikAKGib42DPAzPrLAxYmUnFRZM1O8a9mj3clMbxXKHBMDWpWBHGy0YtBw90LUdvYG0Uz
BzrRW8MwDicR9adYqq4KLydIuxkxSo7zgzmzsx+jt6HHrzIAzcSlVOfbOF33Wb1yuMtb6v/LZNQV
4E3uUzqxhRoFe5WBt8EH/qM6hP8RFxjHVkNu1slTiSWwNUEXc1CHqVpJNVVDz2ZCD9nwgqQEV44s
V01HVKHI3DBYkUbs47Lj82z+aMXcHUfpVixkn5GaDhQyTsBTaVU/w0YHrus0D4OfGmcajR25Wc0u
dUjdUNvWoZ6vUiDdpFl/rNPPAbAsBOx4a0TRrVi87twDuOj7cjzGKBEmqqNAM7122zX5JZRIl8hH
tgs7bdMT4ZX2CDTVCEsJZZOY5SuJjOwxwaml4/BDCcQaf7k5eG52yiwezcNLZlL+xRGtWCft0crq
n5px8Tj61MW6BcUhX0FSpInG5yh/XGruDCj9gE6UYby3ntTZaMJgIq+icm+mCd+OoI1HA4FTKS0j
ksvIPStrCJBnX55xs6caobGmbi1/FAL5b64hQYVoyOZQkq7SivSfirny6iWf6wAOuV9rmevtiWNb
pr8XPSMGzkQclczrc+alR423nCMfTgebG599y9RD6DQL64Jp2g/0crzrmpVc8rQlCs5CW6aPUILC
3CByDrldCmOZYp88EKkRFnmIzF6kp34yMKP3rGgGMTZHKZiysDwwLv9LqobwiuAM7giGF1G4mwaf
RaUU5Uqgnb0QdkUWwZ/eYRjmvmZhWQfMAz6LLBr4YbCEaPDzIE0hxtSuhzdQD/o8uvthjZFQo/aQ
tU5RYJDy56W5lNZH28zFXTz5L6uuGddGWhdZO70SbI7zXnpJ1MWZN5mxsVLNuCxJGtSd3iKvWC+1
lPdVaJV3hVe8W41Z4JOqz4X3SCTuQNjp/EhRMp0NQ5hQipwiMODlHkozZWXSI9xCs7Yx6jQ/1yRK
lbiJdnXcHWXBsVN+5dDL37vaKPczcjPENP2xKcnYqXH8VDrQfX2qPrS0PMlfckxG02x5JH92vzN+
NaCD73pYPuRcawQ3mWjdOBuw0f/QiKI4KJVMyvgCjMaxmEBEzNMJha0fzAvigZTl16YNy/CshAZ2
qj9Opbfyw9wnLmck6/c/Zb1clamor5gLxlB9d66o0tMUpa/THA0nxHyvY0cpNRG/zpTrcygMM2By
UWwbw5ODwz3ixflhqRGwAKy6OKbODAcX1Ql+FZlhiO2Vo1oZmxA7OExy3YOS5XSTVm4Kj6IsspPz
uKyv6vcNPHlnlC7WCdDbLQk9Qs7K8KjKyjgibqJ30SasOTPcPMZLz2gRAJMOf5fy1N+zKI8PbY31
2HUxTVYifQq9lMqhafcCDOghrePk5tNUBqGv/YqWXGJielg7du4dMjvldndR1ynRjoNenWEmUohQ
c47e3khSQfzlevxSrSvlo2qjReEgOkOYATA83+ua/RQvcfVgRc2+mJf0gL2Zu5yA9oAE4EBJeGab
QdTAM2uRy7hGjOGlDCCakdfiu69IflQvTTbW+3E2tC8dtl/DzFzJt0jChbk817kxDjHwcV4vE9zX
z7mvjuouw6AQFEaHmgdxBgi7cZMKJvKKSbF47FisjgDbDJtmcQLPDEi0iaydPcqISomMKJHXJfHc
fb26/cApkqbJTb3NHGls3ioWGivXEGs7KeOp2gzzCOXmBB9jP+YIG9yO4BCioLfCJq5HOirbuCRO
DFDylkh17F3Rloe3DzDQ3L4clz1dy1qjG10FDhwWJtLcFwVoucvduPDuwIY7D5xmfW1bgVI/JqJ8
isE73VH19bbf45kviaaxxc8uNtsz4CsqAfrAPBVbN6HcVLUUUpNGgs2zMX5hPLbp+dJvkRPt54F1
h1gswuIjl2CpCVDPUHmgLDqXDEKGmBtHEBhthAVJA6I6oGKOv6U+g/AR+nEZ52EQivCm3is1fxz1
dkWryO8pXRHdIBpGR1MW2bIsU9eFmnXNyO9p27ojxD+J2mjRBmhEBgz+UQ/NL1vPvGCWGAt/vrqt
Tg5NLR6cKUIm3rABKUTzC+ZDctaIMkzZBz5l4DjnIeJcTYxPsRb23bSRy1Ru925knOquz76d+OvP
PmNhHYqLuv0jMS27cmiek9EZru2qsYaTumD1SjRcF4FRcQ+5Fa0aM0HH8++NcK8Ku2QUOdxuP7yN
TfSsZF/eYr+3uQ1zXyrzUMcB2wVpZ1lnxbqaGV2ewXG8TOjjT0k9P2gs9NnMx7/SpD+m+hK0EjSd
udhKJYd0LSHGIxfNj0T3fS2X1ExKMDDpuuwhZivKZ52+gHHLL5kxH7DWFVtnsJ5Y5L13oRlTn6L9
i3yCz0Ijp0VMymdlG3GkhSWxFzA4OtHeTchnZq1jvLMyQCA6aIFtXZNBGjlec2YiUYJULbkVDyM2
p0PLtKY3m/mBTf3r7CTRZbBp6OdqPBlaPRy0zJ5PijaQiRCcVRa/KUH6LIw6CHuXPA9B9mq/TqSh
5gi8wqmyDgyep03c2gxC5KyUiUZ1XH3rabW7imYgnvgK7Hyr1QyYu3DZ99aCHCKtXOgucvczJOum
4OoRNQwBHyrKlxA7NiMEgBMD9VJD0IBL5fcIC/PYjnow0sJfG1qYDNkwDAUwvRb4X8MtGbgMkrsc
j58jITWpRDKoc0WPxK3UxYUkLY1ulBe8E4O1YzZwWUJgFQAI3jWCerflstwUm0PVmKVH150QyK7u
rdFd77kEDQ0JCzDgzq+LGHNq//CiQBVZi81irr41ku1BmMpLMozz3huTihC8mnFeYn3S8r0VLT+j
3uAotyFB7yZTZDf6OwMgQfNchx2N6mR+HQPO7OOLpfR8KEI8KFnKNZt5hRMYNS/6k6z7gjgyJzZ/
eXUZElYDDi83G2KOgRRhxOxOjzlSwm2nG+SOYrc8OqGcIkuXgoFa5rAm92zkPkoyGnWTvUVS4+6A
NsxOpZtf/dS0gpI+CF5b+6Vo7gfiyWP5lpcDLTiJwPLVUbP1Mm1QwSQfVUjzuFTpBfdY9UB79S/I
1v82QCb2yXLYNJm6o5t/o0/meTv4c69zG5bdHpM/ZUn8Ycg1TQbe8VxtZ4llUZe/ItSxypMXP/p9
SW21SG4oJAWJoCi7TL9proxz4D5Ga6VvQmhAOF7MH0nB3ahHo7OP4aMy8s/psdbM3HRmyDrEbu/5
UmRXof+rK1WR6P4++YROCNjHM0yB3/d/T2NFnwNJsYlfmk33O64yzAb5etIn7zU1uKiAmZoHQ2cc
662wmy09I3dHFze1/iaUHt1/2J210mlZvmXirHnUPS6pHJObZqdZdIcZYdpTh0oWrycI2jYm+41V
fO+enRGl3NLbxKGBDGyS6KRqCM+ZnwouKPl3QIEpvKveXhLbRIHAjGgnm52IxsBsimdmj8apL8oL
l2a1jz05JaXj0dmG74bM0SCoOw+rGBA84BG25ZZZHwvKuXvuhkwblrRk6UJUhsyqy4tuCJpRUFlF
Q3PJSosEIwo4veJwr8BJQbUciwu8j2s5szpngMcdRJrc09xpZAK4G2VaHMHznZvOedUW/2gipz/6
UVORyjn4G9Wje4gZ7RDdqT/8tCQekOz6eSvImyC4rwuvMzDQ5BGPaOFPzxPGSESJ7a72kZBHWXU1
4ynbW7LasSh7atMkdxSyy2ZsEWuxpRmxYxKR0XnLLZ4SB3lfZT/g/kMng4bmOHj2bzy3qLllvZqn
NS5k0EgG0pNt6fbpbjFIetbSmVtPBKZVVwjbyvAwglkNUs5Kty7cPQmD4TkSIVsDAqYJ1/kaDCaS
vNgvEBgysWuq+TuSjOxf7PLmf1npEPfOSoe9EI+f9/cntuAYSmSWg7pCGD0XjNhkvJNGsF8rwvhg
tDPiPr6UTHLXYymnVt+tgSCmk6PTCm3mRnfJokCEd03nMcj1Bbcz0UzEYPqfOa3CDthMs/+/B/sE
yv9jru+xZaBdkAZ2eIh/84Bz/5d0+8C/FBosdgdnHy4jNbW/PHSYg/LOa14KQXUzaPSBXCDzlm76
sFao+eCL8ezDLeJB0y5t20fbfI4+tTWHZmVjGvXYtGFJw22Wsw0mI8DFS9IQr5W6x9g9qf2A14Hk
HrzEQY0OIskS84atNK/Sek5qdvpNAs9LrzFSfenQnfwn0ek9Mm1m1qRNP/aSd4WIS5ZdeHTzdOau
1Y5Lk1RXIX6aWn33ouK7OZH0bTbRG1F/P70OGZkCLA49J0FOMbTjWQ+ymiygugMB14PK+cuhUMUF
ZrxghrxJNhlhqtu45INai69yvC4dAUAnukdU+LjuQPKIxckZkX+rHJa3S0e4auv8YcHKBHf5hXmy
ZF4GnDp7T5uJtuekTExqKBLBVqwyNMByCn3oa59sO/fJ8eejWvKmkkdl1e85b/LebksylaKz6VMF
STIc01J8gpK3tJY4epAsfrUIc5OdmfLhnZGrt7RHCTyhdpdopCgxEGOnbUHamEU1IkmoagRZS0WP
pBN2PsdPmU7MDuqyJiNL+7Qmy72QsefuovhPFbk/UjLYxhy9BwXi/LDSNhiYYL+G65kJq3VBSyns
9j2WIfOqrral3MdtGFVlGTNU6Y6f0F5uiG16Vhv01JTIhorE7ElmkS8pwoiJ+SwrUFoThc4r3xhO
JeecLDBm68me7UWMysNaLv3KQpvh1IFs4KcB/P1RNbCddTDNCnehaqPqsDyg/G3jcb7HXIA69NNQ
Z3chrVJZkaIsyOWeyPzppVMboO3guiXsVP3uxm2YOLXja1yfy54/AVztZul15+SXaH5wDawoxgNW
UAxW4rAgsULQyiSJQX8A8d+WqZQmVER3OqH05OaVhIS6xXrD+vbJYqkCBiJ/jlbGWyqsAcAACfRW
gT29ZjHfXQ2ihg+8QDcV0JD+P/bOY0lyI+vS7zJ7tEG4Q2xDIFRGalW1ccsSCa01nn4+INuMzfpn
mjb72RTJFMWIAOB+/d5zvkOvh/JjBkdZg1Vhuf8KAIgXcYBjoMX/egwRJgQtyrO5JH8Yv/suidGI
6924qzwQE6vbqyZ9F1ii+hbMTNXRkKLQ0h3cS6rG5VUb4W01d6R6eM+QH/4NslcLTGxsJTGFAQbB
9dxri5Cc1YS8wrxHVUszAJnF10F1vQnWFqcO9nRXpiTXrbMunQZ3QUj6FzYDWM+xkQHJBkvHjGgc
CDWqvVUtS6my83aTaN79GEQ48J2hPzZW9ljNKF3nXL3oAUfDJsVC0NjqGrRohZjl4KnuCcwtmh/a
OCGicx1MZPFEQ9/FSrzt6QrdzyH9PqvStWenb36F9ZhcGnwBay3g6TgkO8git2HQfIu8Kfqq2svI
PumjYT7mMn+BVRkCKqq8nb3o9moL96RsuXvDtEa21dPrDHRMYg06sTmziwPxwu3OqUAJZ317DfLw
VIy1fAJWQ0jq0nwsBRpSpof/xABZER9/r7Y8S7c8IaUlpC71PzBXc2kOMGW5X1vAGDgXad8mkzBu
DT2rdj12f84VXuNny5SjjGfyR63smUgpLGjxcB4qDlVBRONKsusHWIueDWiTWgOccM6IhMzmWCfG
U/x0tHHP+b04N6hkeUqRfObiCDkKXkDC4cETkdpJjBI7d0AVrpGlcdTsDjVaLl807XsQRXJHM8EB
yRPGfk6b5VA6Abrm7LYng+GuNSlXktk5twWnFmdyjWOUAPdYOl5JKAR0CYesvqAT+5hUtrUzsn5T
LFrOoE/qc9llj8OAADNc7nvLeikHLf1yA+EAPKca3c8m1OKFx5gehrh4EzPHtLVH4GT4UjRCH5nk
bck4/b6CMJAV5DuSgZtGPjJtnverTqVMpdrXGJedIpgO63oyLOCEtYlP3vU2N727hqPwNo6W9JaR
KUHjfGmpKrCKGBsaIk2Tere2WYbJURw8012GgEvN0a0p6WWu67uVN9lFKm/emEX34hGodnHUz854
qRI2j0j2FkQiAi9hNy5tbGCYS1EnFsXoqhUpAO2VJm2Xlk5d3cxvY9BXW6MuMb5ogU+eyVpArmxA
KOvdZRLhwzp+XCeoWtkPe1NLTp7wfpT4Drd5FSDZJej2IFR6lRNd/Y5pOWBVliISwZut2awG1RYN
KPPJQGLMRpKTE2F8CETNs9cxlV1bdMGA99LthpPJUn+rbAI4i1Clh1ov/DmU98x/aT1GNH5p7CMu
iQYSRRaHJAo4WrGWdVPpZPo5i5+0GftfYx2h5QiMLzvhbI721ppJ3cyjkBcT0Y5QSfWLaodJhEJI
M1jkulaZPw+jdSTgkPiyKgfaW9rJzX+v0tz/oQZxMCVBozMdT5im92eFOeigOMeR5r01yvlst726
Xf8AMpLS1ktC/Cny319bv9E6dusLA+Gf5PGyAKnzKzI0xVX1P/76/fXf1l/962/667sjTwzzENH6
OSEIzSbPAWvgEIj3RgptJMLM15BBlhjAXfQ8vfn6amt9H6IIo8vypa9f/PrJv35mjMZ//7TtFEc9
h5mVeElzb0QYoLvScE+xG+UxBinnmNqVds1QVTxMeSvvA/MeU558WL9itmZ+01ji8evHgzjreRB0
TgvORSuqg0X07DUqmu46pB7NsoCgxDPu30OwfG39xvojKODluFn/1UIuAkL9ps/N7mrlGqeX9YcJ
z71OhepPXz+1/MVfv9Vp6ed6tf9/sNr/NVgNJN3/PVjtVP9OP/JffwtW4xe+gtU0+1+6ThfEcx3h
0CIFH/m//p2shkrgXzjqSe8Srm2jRrM4+iwjvCVaTf7LcoW0ObbpQMVIZfsrWs34Fz+KGEw3DeEK
wtr+X6LV/ggDkgSsLIcqXIz8PwBJij/Ohl7GmMRrWnISXC1/grx6P4ZzepihqAOMtST6HPrxM2mm
CEEqxLp2Gd3qnvc7yNKFBCTPgzOpQ6B1HH9s8J2NxfoXeNlwiOp/EO/9kQ6xvFiSsGxTGJJ3TjzE
H2dBN810LCQJ9JkxuWOagto0TM9640qcYnBwxi6haReP90OYOhhpJgYkWIgIhbkfFaiQvn1QTiR2
bSu+r++r04htd3SAjwTTHufAvg9KAl4L/imJVZdxQoiiMqwLGdti52VI3UiF6Q6qYlUY5YU+2L7S
Muz6A4t0x6k0bvITQ707z2IUQful9JUWfTYm440IJTzDRNQUG3NgFXcVRNVCWtshzn7byzZU20N3
XLenyr6aI/M0w02DSxQqcJBG/YboAaY2wW1XzzO9Rww63nHWyYRoWvO7l0yAMELroccHdgpYCrPK
KW5x+VQJsGSvmsifngb7Ro7oLtK5cndTnqCSJ2N06qhFLVnKSz1LebGr7GrWuA1VNEVsOW52GkIM
peV5VuNRS4Tz2kz5d31Mzn3ryX3cUdcQwM3OpMLdfzxM91+l3n+GFZl/31vWi+4K3fakIdFC47H5
e7+N/AlH8xIuutHTVIN/DB2LsROQjaC5rH+YJSATwqHOqrLLC3oI5pUW0GXmSVs3tOOjWs5NeVK/
62EgLy1vJZur8ASG/y4aJ/OGdgCCbEfdMMT7xwr2b/2Lf798G34dxgYTHecf8NHKDcMEABa8KsNq
TkWaz7eOjKNbIAB0TiQtpEgQPgB+a+ofkDCCG3ETAow1+3YdbMXYqzHcLTH2lG9VQQpcIf6RqMh6
8h9yzq9Xif5WByirS5uj3d8/ZFzx9WRiEtuO1XyvVTlxABzJ0PCTLjKZ0WnUP+aIgCXO/xGCqVNu
1PKiSju9bSsmJw1k6jRon7Gz3KYMWC+WEu3xv98I/3OpokFuLEuVKU2h686fS5WnYdbFabzNS709
Wjmn0o4lcsNdfuPmPc/6OP608WftQhLiyuw8QSaeSYHbMGcTpz4YDqIBzxZpFecbC/RfTy/9ro/B
Z/73l7r2gP86tfBxLi8Vua7NP5Ze8R8fJ+3NKbZGxZrZBL+Gpste8l7AwjHzPPUTbXxHUbGk61Ln
kQSr/1jDA8ZJ0B8JeXCLatT8uiA0PXF3XlxTaOTWOa91CK1z+hZ0XvoPS+v/6cO12IaWVVWnZy//
eMWOHrsV54MCCUdo+HSfPmRHlGxN//qmdZaogqW5PbLekXsR8h4WP6GDsQIIxXqfTgmMNRefTRSn
7SGoHkwL111u1f/QEVwF6H98tpLhgkteo4NOXV9u5f8Q+pJGEVieMeI7Fs5nNZTWiwqvEt6jkQ70
m7pdPkGdEXH6uthmd0s0VzHBVQgG0iICbPmR0ZhwPAqI5K7925jrT2n1NAzJletJrm+7O7EgJ5c7
fDCXRb73lt4UIQRxSzBSQw4NSMQiuo1ytGuhGzzrcPh1ZTUHWsfwHEo67/RmYBmrFAVpmN2TJkyQ
sxheyE9CdJIM8j5bWvSFdTQ6ZL/upwyc7rEJiZ2QIpaX0MTEnm5HDSPSf783/2iorvcmYykqCFI5
loLkj/WUKBdGkgvRDY1rdUghPF/ciEPxuiHqA7cfyNAX6PSMm9LqmDEuLhPbPReEKh91SVN+NgZv
L/ym1qbbf3hxy23258V1yN5iq2e2oos/jvuWVmsKEkK+LXKUqOzB6Qk3DsJq467PjdbvdTpTIPF8
d3LQcgjHZZqatNcpwa7/31+L+Xeq6/JBuYYQZFDpnmkZBB/+/UbDt4kSKdDRcHSasyHrObqbzWQ6
0dx8Xf+r7XTzoo3x0S6nCUOkQTqJ1F9lAnppvUEymX4OU6x2sSKdNRUpTUAdIas+gSNBGdJdAhcB
ZVS7u842HH+otKPACf0PDzdPxd+76Mt74QTEDsrhjIfH+zNeSeIPcG06aajji8BvUVOQ9irPk9BP
ZohnJkKuC2MFQlTcmmQz6PJiSiiKNr69cXkIrHZ+T4OAMTJWWEC7MtkCTCp99JMmBqKtXaFtTKf6
kncd8WYBLSndKO+HMjuV9Dvc0jMvParsU+lVJXpv6q60ZZ8DRo2DKUG/2CyVhxVFL9KleT7F4meQ
xbSCU+fbABKRYirfV/ZHUys4Bgr0VTgGP8zJipD6OSf6yo/ePLt3okVZnhbxRynCn3RHCfBxcyqc
sLtZGyFMxklzhVR028SsCoC0YcANdDEl81RfqyaML61zVW5Gd5aHwXa08lvh5d/ivgj3lYtnOGmi
p2oknTAlMXVTy71CeLbxykFeJiT5tyQSkChlXrVksczR22OL8ElzKndDlMFsGHB/10XytBaowxRE
t7Fq7hw2FfQR0VuImvboRcYb4TwaMzhGVcHiFV0/oGhmeOP2xTXxDOLCMWrqOmFkNLQIywEms4LM
hjz5QNgDsbTU7gR8K4cO+ZEsIMrAzHmwlmGC41U/eQ/haZ5HDEcj0B2FriBr8/eMNBjm6gz310vs
Yvem0iUuw2W3DYv8x/pKhsG+gmYG/Ut1iEBv36XQSyuZ/xBCG+8LDe5oi2YLfxbMGs92IOLN8hkZ
RXehmwzWFqeb4ppnkbpZt70Ra9ouUdWz1Wb6omUG7YkK3DxoHpzzYqah5IILxT9fH4GkgiWRRUz6
M389sRYwYYeeAdWy1sfV9LSQoXZpm71GJg3AKoJOIkaJ5Z0W4qQc66mbEcOkw2llTfFmu44RTkbg
9R7WPyzSFpQ9mB/7iJIKV0jtO24U3UJXK/2kyeBBrbFJ0jW2BSweMj4a8h3H6uRNSvPLLIb4UrvH
zrIipkcjF4Np6TgCrtTKJngfPiunDLY6T8ZhWA4vPeRJTGXZrtMQqgJRIl8eS0lt06tVLjD93J3K
Q1bH4oQPE2yjsvhsq59OT2Nri11MtyNOAtL4uVaRMQo71jZrV5LCDOFkADbvV1mRL1wdXszs/jAa
EqXWm1ypuniyddcPK0NeZnJP1is/Jfa5VHih3OE6B4QGU5vRtgTdgLLXlhe8nzwgcxtCYLXAaS1H
SC2EhRFk8jC405tZ9TpqPOOuTkfnlCnvF77RaWMXSO7rMLb3ScgZbbLy3u/s91ZkL0WJSshq3Ecj
npw7hnrLSALDUH5YP/1SZLu5zPINTPb60Fi1enKr4iOZ+9sCof2mdJwaADdpNl6J99KtHaClAF+C
2bHOcYlGFBm0DuhHI3Ive7ZK49WImc2s9x86l2dv0AUDRivd5JAutylu9IMVKBqcqISbqDoP7mJ/
Mcq7MdhncfdWJc4nZ4cb4Hy5jwhvj7FhT0rguHVJadvJMqBQIj3z/PXpjHaPqJbBFZA5sMPCfDUJ
2LtLT5AdMz8Jo9v1MUV6RGa3rBOGczoDJkIMh20/yPni/awifdOOUXyKzFnsQWSCPQIdutRnywz4
0ukoPRD7YCKfiifLdfdVnlmPU+Pe4ocd79MmW0JKcfubins5rKsEceGAHjL7sX7860o2K9vvlwgV
p1Q6T5q676CJ+KPqGSwpqG6bVsEuMtGyXNHRDDEkXZbLOIVpvtxEtqdISW9K/+thRu6e3Tbg4iOb
G5iRiZ+Tg1ZkpJEu20i9nGehoK+rM6g4n1hsdx838fdFFHsXs7W2y9moCbLbTp/QRnl441WRiBN9
aqF7DG8bYnmWHdeRaFhNczoxOga1YLN5c4jsTrDtwEhZyCmR0tgqwt1NTMy5qqYOvVKvfDnjW+Z0
c+exCW5TuPr+TITWF7A3Qgh/rCXIqSoyjyssf32QpAXyzhJEgovw4NSQKEpHO6OqbNJJXqLBiHa2
UQNtSOppv/4a9bHYeH3hHBqwV3s36Agw9KcgZl0hDOvkRunnFBt7kRDAwllq3X/XHdMukRX28KTc
yct2Yh7zc+TS8XDoHmstggzsDzu420zrYgXpSAI5daMnPMCMZdc1tRsf1y77qNAcB9zmBL5iX2ZG
/uy2dfaUTT9jZDuqmOLXSM7PSUPlJxe/B1YrE9iigVKrBE+FY6jLGJLjjedUGrkU/6vWY2AGoYOA
Y5x3D3irR8ZZ3ExJ593F0asZDN61HwnErqQyH5x3YbYpg306TEY/6BsjQA1bNsCkNN3YIYphb1eL
wjTBDefk2rjxnIrrtwSrNpH4CMIUSX8Fx8iL5/EaITI5YSxF5W15PyO9HHybx8ZEAG6Hs9pbFvq8
da0NRATDC1MAasRCHSVkqhqdOnBnSCsy7TmqrZeqR9eMpwSpZpWrQ5wy/TFYE2ETiWPmsbCPAy3m
qsQWL5qsPKXLI+Rk5nEMR9evHA9Em8E7tZHYjaWmSOSYKWeSkjKoI2IziCHqc5EHGF8EQAVX8v2i
neYqyO+H1DM/tFiXT3adfloZsl5EKEmu91/ZaesJfb0jJA9wjZr5hk+IYsZrTmSYJGc3IJiqsDgv
25AP2gwbMjvFdOqgvDI0qH9GRY/1Du3cHrhej5tlekfSYwJsme8mUvwO69++NgEK2OgkwJH5WChK
w3IkQWswDonrgm/vAuwe2kR2O/2uPdCWb4Xj9EehkqM1j6TEd2P7SDaFzn27DHo9+EZkcO0Fq/NB
uqchiuOtEbJer/skcc3RpQe6k47yVOWNeSNkg1YpHk5lEodPc0Vea0PsXp4JtN518F2HU0eGWfLW
pawlaUN1ndg5flmTXiTAvQepjNDHkwRcIyX3Dfgv2BC0fwRh7z1BuKXponVVgGqHNrb8BHzIpjPz
5A7izRA8IRCw0Fyh4TNt+3XdsjXjw/SQW9LcRWqSLRtqlaOmVdm2C+bIN6bc+RpXro9v4gYzqufp
uLKq7XBJYF1OoRbqCwkKZlNKL8RwZpIOD6MfeVKEr7g1YNss1bPNU94D3fSRw80+p5XqVMBCvAOx
eLHnAJXZfFfMbGxhRqRLUUiWoqVYCdUgfZc500ZZnnb9WrerOfzEdVluSNKu8Pg5hB1PU7JfF2Ld
EwpQTndbN6yWa6zQsqauXQoEQp8WHshrsSQWEgO1/2qxeghacH8glfWYWEs7egDxDtmO3N2lGLMN
980DRQm1C+W5TDk0WPnNWOAl7aHvEDnLaVkN9+sebDVNjbDMSrbr5iSnfm8S+X6YG+eEtMrzW3OP
2LW+FNG9SvXsur5E1B03HK8Y0+nT3dJwTYriYipAMF7TzBjxmuoEF2p99hssHj5uIoSIhgDTkLTP
w/Rg0g+9dW1SYhKi45aFZO0erLd7UXdyB+l7z5mVZscQkkYgNk5IGYXvv77N5+iqli2j7YK7rGxg
HL6shQ28ouSszOIXLCmdBmR079BvPMkOM0I/klxuhBOG44wkxrQg5qVr6mtfzq+am1YnoKyb0OrP
gdIQQYjUz7kftq2QyGBdoOa5kZf+egGqeNpUPRNeQ0+sXWYA5SdRINgbcXlcy90V/jBNxaFROiPR
vKJRTfO57QW9aMOGoUAfmocAIwMKgz46DQ3K28paSCCMDhvyuoDc/SxncAhbggogoNPVwI+Z5u9i
liBxg+epry8QodXLqKKrMYlnMarvWuCEfkH3xAB9G2I/7XvxiLcfGGXTQTWFNbGji6R0q7zisEeF
P/EkBVyygUb9RgxevBdwlvdM/zeO/d2sqFgR+gR30n2uKnx4HDwOJsDsTVtVnzJBKpUzj9lONjF8
Vt+SI8jRLGwgHjEB3Rp6/bNo8MjOdnni9AMOn4w6P2fsQZKO41tdX/t1hEodNeCmwwk2mPtYH4ut
ZXzrWptGf5F0u5VEp+X1VsalBfwDa25s5eUuQKiUcHJEHcmvpCCCRxyAT2kbbaHTRCddgSNz9fGN
OMVmJ1zzHewB/ipLxHsAs54ZUDr2hI7Cs5GcjCaaCzxoT3kDHAVmKKkk8oesKCsrNdlofyD5m32+
T+yKwC0bM8JoVW+hysNzX6JYyRRheqVjHaj20gUvcQZtxvQkvjGj34V1SdFUbxuTX9Yiu9rKo5PG
ru9yTAyiSnHwT+Sm8hZrai83WTMAcy+C72j1PsXYN5eoG+kLQrbkmfAQ1C/cBmPZny3JDqgimHhY
vrKOOGzh2Dh8UJtDmdzYdVbuWyItQhHcZKZm3UypTfuOY3ppqGRbyImhSFXD8pnNeWsgqmmTRxoX
n3FR4LyYmh5CaKaQakXwIxYvSOCS2wXT3MuMD9edQGjgVnJFr+EZ9L6F8UQ9F0XTtq7lcbBq7ro6
8jHrIx8aKFitobvYuQuDHDpvx0EdsFa7EXHzLdGH3Thi/3VJniDeMPpm9/qrs4x2OFopihZ6/qc2
J9bYXNIGitAi9iXx2Cg587cgAurZFdt6Dt9gxB2A/EzHuUp97GE/ouhe1D1CfQ2PtCO4R3tg90er
ITWPb+fgWo5VoV/s0DF2WRNWWIsjdMfFJ6fd5IJY3K/j/I60X4mPKfq9cnSYJG+7pGw3o04w6Jh5
mJtT2hvgVlNTcjmM6bvWeymFLqp1GQ5by47h3Uh+9sAL3vWte8mN8Jr2tCDd8jAGmMzoGHKYD94G
3ssUMwAoBEi+LoJ/23LQEI+z3EpCAoANludo+CTw/GDX9QM80W1G4bBpzUIAREgu4RWU0I1haPoN
7c8n28NB4Z3CmVWiy+ZPZ1wW7U6NgNPkk+ORzJsn6alzuTBV0p3iCvGbE/5qKx3NEk0iE/gQfn7S
KERB06DWvR+DFC8VsaBbp3ffShzD+P73Mv0mZUkzL/c+ulS9BlZH18pVJ5URm5wCzqZWerFbluF2
Hp9117z32JRUFj9QYDKMD35MngBtMnjnqiMfRC8BvRsIJIl+w/3m6P7shs22Uwiwis7lReXydTRi
UJad3zscm8YkvVNh+cnWfZdkuAToH9nswk2+MUGiio5rlSV0XJFJJ2HxEM6hQnnrYfodUU2CRNnZ
iY4pxmxeW6+AD8x7LFKhdlkGuYB0BmsHmHmTRkO1xeWENMSsPkxc7nu62ktmUvSU5UhQk3rQFmAQ
uTYBVVko3Nd+UIsAn5CvaMSbisBbuQSwhTe1Sj6FB8Znjo2nOg591uBTiy3sWkzur8624KChAMbD
lH8GiQlPDGfUrpANWY8mGlbuZoUeBaZmpGtPTNvOMdzmC1LoCSsWlmmzrm8JWjjNQWrjs6CaKZ1S
IlTCPkVwZTpnzq4VeAS05N2qTBRXRUm57g1s4pQJWTG9TaOYSLxLd+Us7GOZQyQfjXJDd15LPutl
KXOHnG3ARlvZdsUtV5uWLIdXShQjRjcj8aiRIDOuR8USkJxysXMO55hOxEa1LpimbN6pRr0wkUe9
W0V+kqXGvmiRYIb9dMlVbFGUllzAuXy3O9EdKd8/TRMzURWzQNrmXo8PhVN/Lwbz7EVQ8+ekOumN
YtTAWRl7SzFhEx8PeTL0ALbFvKmz4C4xnXNkss52jvsOuV1n2Brty5xYmto4NZZ1T70xgO3HuUYh
efackEjAybrSZyZEJtcpSqYBb1oCaidlxl1U9yCFOb1n+ALA9kVbc2TDr1viduDisHjnn6JvQQui
76VXQxxhvu2Aou+5iEQ3d9oxRWzNGj08pQ6OKc+dil1J1xC+xIkzeHHTFyP50pyi+GhKlrcW7ytx
PBifpTz0smMZhOsReAqzXt//iIngwTHXn3tcv5usfaSPjf6+PYLiSbjjOXIntumLoEcCFtXvJs9q
EpjF2Wmj/Kg79lErH5C1zUfCzT+d3tgVU/kxxeVz3UafWC6IkSCw8WxqS/y2x0pSmTphfrrBVpTK
cl+L33Q2o4fCkc6WcFO0SZTu+J5iqG5nen1Loa6RbRXbH5nLijYU5qMeYbR020/UBd/bgXjz3qhJ
E7KZKgnSoDNixbaj0trL0FXTecxfvEjFFxXe6R4OFfrE835sAN1r6fe5zYKdROC8s9XYbe2xPRCM
OwJDNEiFTswOS4Ji+TBNduLpklQJBgbcMKMxcNiWwwN7ZUAisXxtJFqq3u4ppDJ5rhDpUgyzugjm
5VPQ3pSuDgjP4VVL+Oh87r4dzJfEnX4P87umV+4JHf7TpM4zOoC9HJDLtmBUuFkiuKNheuloDgwI
Bfwk1bFqXxywgDcZOvANbYyrJihr7NyE9K0Jhn/ylZFHCr4NC37UzjcChnyl5S0khHgiukIkeyVy
8tL0ee/YackHZm4NrSZ3YyBMCzUU/gRc86NlP/Tizu5xrPc/krD9HZgCvVVvklftvnXgbHaD6D8K
+5LbrG+on0gBwxN9NCfo9IG5G+tA990Sob7t2Qy3dB0D8Sa5KwqrvPW0YQGbYne1G5hdNjXz1nws
DAUTmCnGTtMMYqQ4UO1jwrx28i5k92fECcee3ph3DWtItDIMcfd7zT7JoZSMla2fy7D+RXDV7NMo
vs+qcrx4nvOAlQTXXA3sb9AekzKSm7ISn11HwaGSABcNtoTCmT8om+5UbKZkrFdvYiDMJYtbInv6
4nftNCMlu06qIUbGnEgdpxsoXrRUHuLeMWiHDPYpBXG0G2r9I+7UfNCc6urOW82UOxwIKdE+tEcA
TnyU7kkZpLzhI2TtDnTiexP8CR9BmaEId1sCE/Qeri0lJ7B9F8FzkR4hGP+cK/MJZjLljKIeCmgC
NIFksWK9doLmtW9o84VP8VidBQUYJPJyx/mfcJYKjCIYLpzEZcSqVSyMm8pCY25wTiArlFAttZ8S
SlaVJf25s7O7MY2zXcqDgO/rWxhGJwLAtxW0V8wH98xkXoxwLM8FUeZ9ibfDMeca6SWSf4t80V1C
1DEzAbs+GO5g7aq+dp7nUspzEUaIX5f/ZF6v3YZu9bB+k+mn99TGcHAqIkYcPT85aTjfrz9ZFxh8
ieZoCCUCNwX2Rdw3yx910hOfVIj6GPeedW95s7hHhBv4ldHsRwJbcGulznM+hMMOejwiREpFkuxp
BWO9/zrH6ilLnOdcPcfyFytH7cbdmcV5wItEoKadLDoRpdSxoV+4JWRjP8xkNfauH8WBOJlT+R46
ueezVCGxtXGRE2OTsP+C0ozBPqyn+m5yD0lWDneqk86myfG9u1bJLTHm2clI3ut23OMAz++9Hge7
kU6Djxq2ucst1/8afDNEhtWJVpclaRqRBmfx6C2mzuqQkEW+S5pK7llz3HExVM/Ij6YK231hknne
L5E6yeyRaMKXvtRO2UdkAVigxE04wsz9YaiswTdmKmIILF7Ch0i6H+qUAbLHLFrCsZjRQBNKxHHO
frfkyr2wMa3as+X4n40WpYxKK98rUTBhy8wPgzF/62PeNa05TmkfHKPkhpFPSvdhQDxSjJekH6Vv
TQGO7GDJ8rDZqZtfQR2Z1E4O5NkxoIIPp9PcEteYVxR5ueqjm6MZufJkgx7agLL4PZsWO0ZXN/ug
pRAvOpZHkRj5Tajl3cYhCvnc2Lx8kenhPoIddW/WWrDRQ7sBXP+I59klixMVXtq2LxRvEVayPZwV
E9lNfJenU/Tqjm8cCJiA4aRnkBVfYcb+Apwc7CHCvWuojh+slnt7bSstMXdJELwm6Fwh6JoYkiPz
HMzmC5GI3m1ZhdXB9uLfRNuNOy1Vi7e+I0tsfHMVsra1a4IJSmzHEKsD1l7mbcoLCAbrrmsffrJJ
ejGK0Dmt/Yi165NHCCYcFY8HIYjiQySXkeak3xaNxfFSRqcgFAwAl462kTXcwqYy7pqE1AbODvgp
jOxYGsHIqxjKr9s2CDk7DIKUu0FDYb+EcJrde9x5NfAQ55ZzpHOd2cQpRiPqad8j8mTKrF3qBc1B
qxi2zVbJlqA+PVrrF/S7bsCcm9CwsA4mfOcud4HWp35vt60fouIj7YDzfzBMeNmT8FwG4y5dbmYG
c+M9yJd3tMXPynYJv54n2A7C/aT17c+LI2Md1JUQH/0UzUBl5rFPhcQ+ubRAXVyQnGMpb9Dp/UJ4
AzWOyhwxCSNxMkwYHCTs6MpzTmlElzrtOhIim5G7OHxycSltsMCQ0tzBW5c6bYz1XVM3A7JiKgja
M90XpR3vW2/GR1M2PITo/Urpdnx6WFaX/4+M4QC1pPgw0UiJYrToZmxjcsW2TdSTRrYIFQtarwcn
9DaVUO5xvRPKIXjFTSPPNZPSNuoeKSK9Y7tM9D0+D6ytwaYcDIZZI9wESzamTy923DUzpQARJARe
s+BuOxAAu4igEDDnCfU8nC3UEzmXAIaMSjFJ6mVEZOnEnNfS62X3Zr6OuADlBGFVYVzH5B07v1tD
vw8dvYf1DbzOsXOo+s1yi3dsQ4sqTHjRsAvwItVqupHJPPqu3r41eVEyTcAk1ob6g2DWfEoxdm3J
wb1vUSFe9FrcCrAMLqZ6gOhaSAgHALW5j0jf6BP7cWmLmmEdA16i2d2ZeAaixvqsW0hG9thNmEd4
I6GC4VGX4Q1y1W+Q+hdI+EQ/7D2aTfNuMrEINJ3EKLrIwOhDVZuireHKLD1sFUSSgJVSYhcREfgf
42j3E2Y5TUKvC9KjmorSrzQ20bgY0nsZ2f0tiCQmyay+XhL7sdisvT8muuWmnNnQZ9i18BoecOSP
2D7o8Trf8XtOl8LEO1a4zk1dIYZKUP20gy1YzvOzXPSVTmPFVA5kbWCibKchvrQwKFw3u3C05/bw
XIKClkAqoEfdXAIPBC/cWxlwtMZ+MgeapW5V/2psmzgUW7tzrfrXetN0I1yEOqhe6N2/BX326g29
s/t6EmoP2Arst31dBxAUMLOJzrkNoxqVFziO8KlJPRyBqXoTNf4pyBXGQt4JNhaC2+NIE2BbWeLN
coGUSW2qfILCS7+1lkSkETFdjN1LLbNMr6EghSER7sOMzdYmzQUhFtPLws2IJJI/TObaF88OIGpk
DbAcd58mwuPoxpmbw7c8gGiTRKc4mEbA9Nal+lEkPHJrUztPED+AQgzurHJ+CG3zw6D2vXWMqDvn
sLG/LhJNU+MANNHAwILncJlWijl+Nto+v9p5/ctqomPkpt+GgtG38IwnmxjPkwUf0SdAxsRY6jq7
RpjBfdQWv1yo24tUYZrBptUIfW7ckKjJfh6OJNdDiwy037FR4cxxzQd0JpNr0Z+MBjQjmYaTleZA
UJewilq2ySnqnOv6VgLhwuWhggl04HbC9eCkV5W5TaYYlB7N4KP83+ydx3LkWpqkX6Wt9iiDPsCi
NwGEVpSZTG5gTCYTWosD4OnnA1hj1dYzm9735lbZvZaCEcARv7t/3nRvGe/ao2Y526kuyLn3WI+j
WDk6BmL+MJnXMW2Vs1Ccj5LcxPoU4N+yzpTcveml9SI5z9dmitkizX+HA/HttDsBcZfMPevPvCF5
NCT0irYuIvaIwU811JeOb4hPcyiw8ppYbch79wEGDAp0U4A0BJ2U8Kss6bFRpo0hnPSVzMmlMFAo
akqsgBmkZ909rWsQQcgA9948AfkElpeSMdvo8fg1y/RvZUeGV+O44tCN7BxhzaCGS5836wlu3dBo
w262qEPHLK/v66GkbBUi1WTlNhBh5IYWPlougU7Diy66w5JspNDawdfEhtTEwVV1p7/kh8JfKq/S
akVcD0rrMr9uF1Vf/9UcZ3iQE1KJa8K9dILH3KRE2Rh5a5Rk8FvAEIBHCS25BbPZJeFoO8wVYNzF
vhUkHO+z0No6Pdm4rCrfCDhCZ8IdbQnI5pUV/eptEMZ8vklHnVw1jP76XeXUExyiPjyalSPRhPPH
dbmaFytLZBR+0SnaBumjZ/iBql9Y+TFEOgGUVMNP15Of6z7ybaDHGaW8a+RxTko6/5oxKHCgAwq0
fo7Ccipm7NK8F67+y52Yqaluf5A5/KehiZVD0LgXZvvhKVnKzRVqwvfBEP2Je3XTxD0gSKO5QTpL
b73tfjm2chwS80XRJW+8qWPPTSuYJG7dU8cQ9tRoOCYhgeV8KroAGaphxZVmj8bMycwMhulHnLLi
rubS1bVnqcpT5NItPTKVAYUyjfee5p2Qp4y9mQeL7N7O5e6cMI6AS/eeKcHXqk/2i2hfyebPSKhL
Soe5h9JcwooGEfoFHwaNz+DbNcSBotQamNrtQnXUNejEQzP5ZH/ksVTDmxtG7S5TwFhxu8dzupjW
2GPCvajceyl/6lNr4B3TyQM0RCYNtErAPXB6Fi4JNm0kwMXq2i0oq35QudukEzVcy5fQG8ybpGu+
Uhq8gaHWbGUFKzK0WxB+/PdlC6RKrQoZgNGc4q3fq83RZNeIIN7i/pC+YmTRTZfnNDmDSFliE+Vh
WOqLubFF21XKz3qOOUls382ReGSIMZdcG/VaFGysv2OIGQo6Gw/WUnAqYkSesgb8NpM8OdjtFO2A
Z1cB/omxTHPuTREocq0yOW+yEzAEQxbliWTelN1I1e7lXCsnXBw3rNCvRpi5h7BUHsyeHF9o0eBm
4oozZRbt1y/ahjxyESPSjLEsdGNUHfR6Kj1NNwSDLNKbpT7AAIaBh7B8gthHcJa1ez16893AC5Ll
B9hC6bvdmDHZrXFYWhwgayImnIQJFLfuW1nmzz2Zi1shsKHV7QiCSHSl143A8cl/8ScEcACsGq7L
mDS7yipvXWBAjeBjXKMbc83RM1IZcWS1OCusxdAqeBK5llU72BgnWsRDr2Hw56/fXml0/Mc8gJtl
1Jm/muTN+XliuvFQ8BftHXqdYN7EfjDWDNOtNPHXYyRBwpaJyTBNyg0K1iketKMaU6a1njUKqKAY
ZXAtVlQCLT1hqz9c4vTckpy+tCyZnD4dAkOq2Qe79VPVsgwI7jjcBe7SdOmsgoLM2QtoAnQwLBaa
OZ0sqva48moHrBSPLbvnSa+qnwkVA3FXv9PlcNXMIf3ecnm9KUbFArPFCJZ7tNLVcA9Wueq9buxo
v+5mLndFpR7/5ZxJMoa4ZD7xuTCVSW357Kam8n3FoZ5P9xLFgPwZyvt6Cw77Yl9b6YLlcy/Mcdy7
kzxaKQUdAuKDRyzZ9Vtmo+sbOVHTLl2QIoYVXNcdMz/OSmLv19U8TJqe+7nbnvLGiffBmJ9N0qgw
huhhX26nIxsYE8YAn5B0As/Iyg+p8KJ/G2npXTPS7ryuXOs+Qq+ztVdLVGrOtPzBM7Wgas3Vikq4
bVZ8MDc2jj2ZSvYIZuxGDFdMD+nK6Xq5W5eD1ZzL8gVjVAV/Z4G5GKxPJ4Qpp/THOomFN3ZBd+iB
SfhVKZfUrGbi0mgh/0fyjf40UMlz4XBpBis4lkeDKBuZHITwKMf7lIQcQorSmbZx6CAxxiHezzD8
adGqTrkgN+PGxozLs27sKa+6JWAP1ydZBbCil/ytGGM9xSBev69aoVICKAFpJJvzt7ANrJ4jfX9d
81Drl2AitjK33rql0M94qIINpXXc2XnFcBEqW70BzEprsU3GkkmbCKojteJPogbyFNF/G7RokU48
vmtaZOxWF+wSiqWm2tmKzkJQMEBuZZl7xgZ7qzrIY98fpqoo267SYSOwvCQi7SgioWBv6pB+oiTj
nYeBHDblu9r2xUFpVeOaZ4lfLQYXK6OzdaknNuOBx7PXnW0RElRXDXShwpBXdzoaA6PqJZKQLSdm
sdza1zfVTiVAdJNJnxAt/OhUhBxr8SbWy20T+rFXN3V8wB+hbwi9/nBDrPc0a8QH6mFSnCMcR6ZC
/snKGsOkxZwPvgrOR3vaZ+mY/2Uub9EIx/8rJvcBHZJF0uX4G7TFl5WlG2mg7SGGTdTA/C6Xn4be
zdco6aabjdluU3Lj4egIe6hrP9ZXzF4O3cu+QomIF0vjY6VuNSWy8Brhc/C4ndUHzsQYh2uagYuE
wA/UMsVvxAzZwkknwGGaJ1gLTgyO3xrS9DAavvDnov2O/K40LV5yrMu+0YAlo374omgGlPywucau
Q1ud9hkqVGE0PerOuuPPzBM2o0PQL54YiFLYwmVVKa5jIJqzMUJ8VbUh843KesRu+5JK8JLhCB0/
xwaDXReDT9dkD3OafCLCZLeyboJdmWcbxBXAo2712vDG7mRTukjxmk8k+mR2SkWLupYcVK6om9DQ
PhM7YWCED5oTn0j9DNovd2CSidR/WzcZuJivTKKcqf0XLhgoUZltWztjNy8DZs6L/XtxZH4vGha1
6Xk7Np4daG9mhmTDOM/2dYHkBfVQ8yXDce6LrD7RiC6Vq5rrhXOHxsjjj80nWGxx40YybPWHJmWZ
oAxhcQkXC7BxHQw5Y7NrB2SIKE3lARxeujQuZIuHOexgGMggc/zB/MzHwL0rescwhitL12sbcE1o
+2Pu7Jnb2l7Rcz/7vi6Wzb8OGpUb/7HoG30ok3csIONmiFK4MsWfOuoF57Yo81pg8Gc0K9+d2+5x
6uZfiqGwWbtMpHRYapbRR88d/Spl6UAS4s6t6O3OyJAx48VB4NoFapKWP2VRp3q90Zm72szeXUli
Y6YK1tTpzgY7fu37ctunOT9WD3pC4gJlkl7tuxzMV6/JizFOzmmup7e2LKMrRxKqUvH81CAkT8S6
HIqxUohhRoOPTSa7Fgv5OZ9sr5xl5xs601aDvakeuV81gJspNn2cIhI6mXicNItyQnsY9rMun3QW
5Fub80NoMUU8fHlKEo7cKDHOMH1saRLvuDVjTdWDmps0uuqUzp1ncFo8JSAm2sR3iQOyCLGwsrpe
qhYoWH+kSCJ8IOtpW9eimutjjRONKgcFkrWBq8CCKqcplnv69pmunn/sVBgPh1F1j1YdxKcSUUIx
sS9C22PyqG8btlBurEgsaFbYASd3WWQ4qY1pj4dJdFiK9Omk8jHSUao5pwB3zQlWnKeQgTzVwiku
uluSyOGE0xnjsxp06p2Ps0KZ02krxMYBuUOS6xicdwqtsmM0ssXy+EE7i51rX7JpO2N4Aohy7Vo3
Bw3ShVsKyo5BBacUAV6SOVhiesshqima9mRxF/fsjoLPZLktR9YHfez2tWYYTSUCjX+uxJVdALFb
f43L1OLYhBiE16dmpEFlxkJZ5+L9e0DWBn9oNd3HGJXO63G4c4YT9kwFcBu+ilnmAANtmuetCLE2
qMI/bvCAUTA/rhbCwgnlGQJPfKlHuJ3qNO4rlapR+ireMp2EQIJByNWD35paEfSatMMkrL8ACYzz
etscZ/3eVKV4yJV616g9GYsEA3Xohvfuh1kY9cP6FBmti7NSpWJJ6/BviqBITpmoCPEwrCx+EK59
xyohnkHasVIO+ZERSnuIW6YKY/WllGdJKSAe+BRoLGNG08EWL0wTeya+tF0TdxbDDtfy+fabYupP
I3bmUhkNPEIlJNrleW1yFGEjudIUyAQ11P/0S9CZ+rm3fDBqH8OH7lNivp9j6IZlqj8S/uEWgeFp
XYviLvBVEZo7w61qb9BNCqQ5fXFsDfATblYz93pS7UkCU9MTvrZmfcstPb2tH3TU9wFZkeGXm8Ia
yuH1XmQfeiv0r45i91xxRPGUIH4ua/sOXPUHPfVHzVKwCC1zyHi0mj2K0fMa7Y1JDrkdl1l8+/t1
dK1q9HqnxdEpO+a5tjJ663muiHH+4ohlMLjOk1ysCohJ+zgOGSYP2XwOLfRaLa2+Q4ldPSfcByaU
e9gnJyNDJFDBwWQZBa7E54i6mwkhDm06LkqJQQ3kxiLFfQwsnGfrErv+uGmnnkb0we1kKOrBVa0t
dq+UznuLbkl3yK+M/X7UiktDJ2cQ3J8SRwId4qBpklvRVq8zgJwq6A8mf90TTqGf0bgc6blDbbsg
jO668cfOB/0Ul9mnzOYUXxYyRaD9xs1Wf3/luUiSXSNB4zNKphmQVqkEsc9XmMZRjPSh59jl1+Nd
2tP+5mpAM/FQ0hptuuHVCsvTJN0CRD9307mNLsQLHbSPCrPKrN6D9skq+ez0ZSaIEe891gjDMcYe
ys44DE5TeOvdhKyiVzpU30aL4SptEKSWUXSAL9LLMLYdYD2X7CseIYhf6+LSLc8ro9+efx9ihF6u
5GX6tpKd+V9iHC85tYss6rwsbU6edo3j67GwjmkKpQ3W4qlKvtMYLT7BjdoU7tI3UvgqRLytS/3L
1lbgGMvgsn4AGAri2/r/4LAaNOxx3xlw3dtL5ys++We3Fyno0+giAmmebfr8zus5gBtBea7wHnkU
IsJgLof8hGP3nKYpxvD1eagHw19PoFgefU3vJy76/QyczS4vs1nedLJee4VMDLoz74gr5uemBz2g
FSdN6IyOE7qJV81k3WID6vpuNEKpiCmJRbdA94dXcuA8lEtQSMOldLASRQtBO8CcWXccadwKz08l
Yn8dD7gZqwhUPo+RW41nD3XPspuUlZr3rIgA9KzHQKwPFzcGmjfO6sXoUhRFS+cIivPHmt/L0fUF
GcBfkCo3MbhgD/ksOUg3gOZXHJNOg6KQxEgnjAG8sacyzrHGLycMcUfyHBWuanjBOIvHarG2a+yR
iawj2F1sI4Gcp/NoGvsqi1vawufRD1yzuWB599fjPW0o0cEQaHWxmA/rrGBoLO1O/O0B1d/drJ/8
EOhIp3S/9yotIIOSxLshwkhTD5C3RrMvz7gS4tvMtQ3LCI6ysTDMYyCNr/WMpdRqse9HqmQrtWnJ
a3fpLoZ3vY4RI1fS6z5X052XmyoSoX/faOqu/4GI2B6QGt4xlNBQsSQzUyLfWwt9DsP2iN+1ZDnR
+07dRZF1DrsG3xU1zYKS7nrg57H7/ZrrsMvwkzmn/prC49VryhgFZeCeMcTctNR5Yv5ORbI+t6c6
sGELoLzESvKwDiiGXukeIDrdq7HTKc5UIAmPCi0DitmfxcxBfM3+TW5fAAGoN23tWmccjSDPIrqS
l5RIzlzsIJN48IMJ3SEuKNvRoxhrE3Mr2lpuDqcoa+70VxdIP73tvWDDWlghLGHGdv0vIv/rUk1K
WXlLMTEBNColFQrmgQhEjRdK1WEc/GgkXYhnm6lYOdb8C/QQ3Q0PbZAiDmkjORAGCEUcinMcq8mT
GUpn1y5zojZvfrgK63Lfyt+hRidR0bHahxjJMVTnA/YZJfNNaauIXmj8TasxkOSotVPG7CVqiz9I
khYVXNNBUOTYSb6YcpSUA5g43oGAwSlIvblQ3EsR/a7CZt8I3hr2XfW5bHL1GWb9mDPQUqvW3fRu
yKGrVUeAVe6LBYDqlHYczkoVowKqClAUl3GxNIjJcURvLmORfKzJgarlG1j4IrUeWf76r0Ki2djW
a/XcqHp4ixilI6ayBC/n0oXz3RH3xsxGhJgGDADcgovd4kmnDkQ5JVbNHayd3ls5v8TguDrbfbc5
rG4wa8EDDbK3kRIAvFQDbEy7f5dh2R3DIZI7K2rh6XLi5oPY2DlwdmXm5qePBgNBRSHEr4LA7Cqa
ttd8mZyryFNtBEQ9bJwLLblLjY3hlTajl8LZo5ok3J0mGGaZJc9xpwlMw8ljVCTuPf8NcrXcpPRw
xSbahgHDt+/t4By/5M3UHysl5sVIsUWYGVXLdGi+RWZV7kjL/A3cZtyWmYpRiq/IdM56Mqi+7YbF
X5Iv1oF5sXMhNORT3PLcFFLuaxD2ti7EM9169RHh/bruq3VbiXOmOg+oUuGVMQIgAdFQyjy6iGa2
fmhn9dRqsfW0PnSFnAr60ZyfOZrtpRERrEdXq3yIi5oPiiXmElf4LOIGAaFgQ0k7D3vGfIE61n0m
phvGXn7iXD0Zk534Gie5LYTZedugzjzS0zvbnBXG9CfGzU8MIO19wKNfhRRiCcjD3twrMfdBbp+R
ssWZRihHq4B1qT1DXLlAeZZ1DToiKOhkwmO/HL+1GpevUczUZjPrXa+nlo3EN5YofpAfak4g5AXM
pDo5uH6tQjVezUx7z6bqOSE9sSfbE28ZW7mbIJHlPjQyDbOwTpC0zX5oo07Dc43oVOufamQmh07v
Rn6XatdC+ntAl9Yfm0FHo6SYw5TiPVSc04p4SCrzXDSMQmZWWBzW+Bkpw2gItRn0qsz2qWyxXoVT
QdsTP+xRUXMCT5MqPB2HAm8CLvzlzSFChmqToEhBVpgjI7wns/apdRInY4q5oZl4kEOL9chmbBWh
cq8nkaLBciz6Q6lywdFV9zO1Joy8pnx2aIIxcWuvB9Aman86tWhOvTlg/MPmwa9rHlOjlLR/LW2l
aA8TZSQbHlM4Hj37m9aJ9swF6XGAE7u3qaFh7Ea7OExvBoAEJQ5ixlSuEfbeEtJPz5ak7FgbbepG
iry5JFPwFB/N5dzViLw+8a2SKqeZmsyCxJ6sO4+i/8CBVNI5MRjbhKoV20GrTDtgE4satoKYiqx6
rQLipwmbK10pessllaUpSATTnpRWYX5uREbMY/lL5jrjce7hLJhYCYQj4+2UWKNvU7q8NYeOv6kj
m4MSpjgY4SJvcfkSdKiY1GeVOdyVoaKAxhIfqxRoGMmXwOx5Sq3hdRUEFMlr2GttdWHV9MuOF4/u
J/wTCiWHwtaPawV3C6cEWVnptxpNrmFAkpeMXsl7GP42RQuK3wCEug7tilhjCGkNfyVtjgpqAqBa
6IVTYWjkgHc6RKwTvOZ6X1kzHASDpb+u83th6mJvVMXTmqLXiImvF06bikCb6dlTgpa/bGeNUe3l
og4aMcJpPmXGjizJheEsmaIlss1Kid8BlVVjIzlUKf2CZSqLU4dzG8Ea92qXvLlJlgGZJZFddJ/r
L8v16WegSfVUcrzNaay/FQaEpiHUtZ1dD8MV/6H6G2gEfPAO/bkueFLI2Y+RzXXebPofkuSDB7jw
mU6SiKx9wcJBl4qZqRmhwP5ft+5R53xuB2btda7w1crALNsTy06n9jkzLIosehi9spttDyfoucTD
fw0ixs9y1EZur/4+QNO/Em/lC6kr69y2ziVFDLnSeWZ6EWx+Pw9aax+pI3nNZXcm5NY/avneKfpT
C3X/bEHsPiMbniejjJ5rRbkEBjOcJmcgZ/Z99zBZ/OhNAC43tJ6CFm5Jozd0ZycD6ow9tgzSsGk2
xsQridng9/c+h8Oa0H8tB7QB7BUQ3773o2Juh/24/Jbs3T16PtjlBNlLYv3ZjsHs3udJ84zF8WTy
1hopLTAWi8pBATzkA+2ZtysIwlEfV/IGsBT7iGGVqdXUmRAoksS3RxybRRZmmBE3oiaIlqkY5FG0
0qOaEu+KXDIZ4Jrrw8IbtsufFdagQgTqE1/bt+NjGJOTZqrVSVO6l2ZwiHOwaZFJBm/uIFdNb43T
TXdHbZ7Wk3LA3N4bApcwoBJW+zSQYteD5dtGM66lNPoLwG3AJm6U25LExM6caMhV3k0dYGhGrAmJ
E/XqH/+m9f1/AGPa/8ucwc2pE+iAq8cTubJT/gtQCKCFHBs2eE+nE5bjmMl5vG6Ma17IkpwLpxcq
UJlu68wqZWdj7pjUeC/krJ3Lb8bV/6IV+Q67Znr6CuOy+K+kROiF//6y/I/u4z++ON0y/v/Iv/7z
H9789Rn9x9NX1f/O4s///uu+CYua80/HViEOCpeRDeAgMD3yq+3+8x+a/k/Vhbzmglg08EKYkKL+
L19R+ydTQMcRpqMtaJwFMtXSZgd60XT+Ca8LNhL2FLgslin+J3xFQ135dP9GGglV11yHv4RwACki
Nlv/jazFEZS/WuJAFogGXjQaQTR6hs5yGb13mK9ly2GGo+fg06vwWLYYO1MOozFogMroY9TSud0Q
O2Qrd5gvY/HYdFPwQ9fy9Nh1+DSi/LmDrsqlJyaF1z0lauoFllq8pU+WKz+tvtRO3JtYz9Iza8RR
dKj5Vo3XI3V0rm5FjXEH9hUzDuipEL4NVX9psBhoWsoxINsYzLT90lE/+pDOKyRnJc5wpUaw/3sN
d0lZA8gnHE5m2ojvQxNZT8USsNAr1C3FwfwZZI03jcVups6IomBk3rkk0JAwEbRUYA5p+kSKnNoY
kSMnNYIIBhhGu0WNFEGHqlO1N1FRdZfF55zbIjJYd+6NzCbUHTqbyXWZ7QVkpEgitJvMTZVNNxpv
Ifi00KI3w7H+6jDBT32VsWWVf8AC4KBro79tm78hzOl7ObF96Fz/UwYtoZ7foX7JDQfOqwtqLBmc
AYM8clGh0+ZBgRFZ8gZvGbMgRkz7Wpt/J5ny08hbLMFOu9OoImvpZXN1DNBUlr5h6j0EJsnyrwg/
Cz2TBIAmerPgiinECnPGzCE096TAE6lxg09OjKtVLy/61xZ7JNUQ7ya9H679waNmLVLHjnb57Jzj
u7aLhPPQBLq7w2nch+QowXr+Iv4YsZGn9oFQ22NAs6ls8vfUoESwfMxS7TmO02xhCzKbyIrfvYPG
hd7xlMh+gMfcUpiTV+QvYCIWM3dfFxN9YVMpaqcU3ph1AoS5hG+WKPmuG+LcJ9x8akf30ZpxJA4Z
hfCzAXzRvcXJ9Nq0+gFcEd5iLZ1JjSanThvn5RMezrkxeAO3NF/mpov3O9iEFvI3seJqm5U8laby
VdqJs9FPWOF/hjopFzYmfaPP73Y8n9QWy3DgDteqC4lNRpdZcYpjL6djFBAzUyLyTjg4foFxh1lt
zv1Gr/i0sXsjqtaIE+OVPBFOGmztwpIeZsVFjOEEY7d/ZyO8wSQ7cF9PVZoE8HYXoYgPaNoh+l31
Vs226SXZGEChJqRhkJBUucOyMdPFqy1Jkxk/g5KFJxA1W80w3yd83Js+4PBjKCZZYyRY4lEHNQU0
lFGeVxOou/Q18+CeHilbVVDQSdKaif4jnBj4hdaFGshNPjpil00Yjjj3bkvsg9h84ckXAMdhxi99
P6n4qYhe8/TOvs9Vc0Zeu9bII2Hd0qCbAoJpOZVRMeYwC8LEvsnrjhfekslW1wS4cHDieDGVw6hH
+laJz0oYxLv5T2ZFVHIBfK5iHqcmTa9hmHTbkj46hgD2ropn7Yq56HEK8LYRR24oQcXwQ+qtYg5R
oEnEYikwv9hjrtzC8YJcpl2ThPMWRslDm9GCaYy0Mah54MP0QJgxnplcGoc4fulY87Zs5NWx1tJf
ErSHGfYqSQSM7qBMnwcXuoYqMCLLPgXWTjZ7L/UCwH7Tk05th4NFM/aSn+bMVewLEqlnDQeTN4uG
J96CKYvBdaPjqPTBoy6oWWZuGSc3Ncf9hV1A0wscE/IAaAUPvvFRxGpA2Rt3iXGGKIk3UQTO0RgF
vSqK4W5aU3M2GRVrJOiADDDJ5dLS9j8YvppeZr1g+uk8kTufA9SSDdXJz4FKcZY7HLqqh/LElyIc
zE+OmX0mxvQ6BvJJE8twMiy1i64QVZqA4Z/MW9OYm8DUHhgp3gxj/CRX0W4GXTI90hLlBScRDNWX
ZhLtXRvC4SGrup3aWdzcBv02Rk25N43+D3Wj1nagzuuMlZyg71jYBHKJtzdtYXvuyDo1DPLVtmBt
hVq1pTFR2daGkwMAAkBvipzh6kvZMkvlFVA8Vh2wJqK/J6V9C2b7MvRaf2ii4RELNYoPmEO9MS9p
0uOksAjJTcpbx5EZ0hwr71DYM+n47E8vhxlgWQ3IUYMRhL05F/mINU5n1+OQrJtVd6xLF3JCZuKj
lWLyTf65q7KQ5gppKwcM8V9JTywDfsVMqykUhvkXz0WxKWxBX6seHcLIcNA/qzvNFY2fG/WTM6B9
t5QXJ7Y5cM2aE1/cRwtMDL0Z6bZqglfMw5s+daDEyKQ+dqxojIxPo2Jl2ygODkLK9xgrvKVYyUa2
aN+RCndhiiuTdoXcEyPu1q6kCLKIwRpQXGNvEhpZPRGMe+HOf9VWftCxkXm6WNp/w6cGW6Ti5ObO
cklwdZGzrWrxkbsU5sGH25tTVp01o7+k5ZAeevfsxiEpsOGcZNatJui/p6oUUE50zM3hPVH+jmSW
SDWhlsUSNEeJv9jujmifTHxbCwUHpyDu3x8lANBNma0SfXCAHvEkKglHJudZV7RDEZEwM0s9I5GH
uoFpDBL7PB1s4D/PBHtfKLSyvXHA/S+SwDw0I+t4OwsvzafmwI3dMzoNGqeD2aUJOnBD9Gpr4MtA
OVMWwPiP3JLFq5BQEp44qfURC7G1k158TLayxy9BbKZAG+qUE6oS+ayUZq6pHbfkOWt/thXGBESE
t0ib086hIcQP50Ld5m3s5yPoHjwrDUEjiq4C/um7NdWYRuP1samw/bWQO2ASHis1PpayaC99VtPl
nHTYbDDcyxnnR1EGt0Bl9xloXcHewgLfhtsWVtBxjoqP3NKQrDNEVrNsr0PcFj6+z2JnxCPTFDlc
Jk10dNpgDCVrgV2uaq6QFoIdKLYerc75qIyYCF5KvmBOaUuW3IJ5/QM/JT8Ava07qqHrHmMsc9Dm
qQHXW4o++eNwq7Gx23R60ZWHnR4sVQzPEYgEwUIrpfkP+XvYwT0A1RMxehgj9Yn+B3APYXarXOPd
mftxP4wi3Y0NChObqnrQu4tU0FWBLmGRS9J2t5LxqhBw3FwnP5uh4JLLRYohLEg1IIA102r8g4E9
3YsCy66Va9dQuHdO+Nt0Ju5PHVbiO6TeCUWJgxYl4w43Faud20Nh5Tr3/UfkvemLEmZDPNryYHaa
+VRSQTXjnaNLT1LLLhAhC5EsWavBz6fXBLqSVaunLCfFoQ8yezKbnA5ookynZBpcDz5re3AlaJYU
siQBOLkJoFvs7Hl+tqeg3Wh1lh4qhbdVyYNzhUHjIJw6PFG9YJe1C3C4CmEWTJcScXEPd/FYavOA
W4sqavq/b2ZPOXnTFdeWKfODEvLqF724zMa8U2v2/wRfNpltQhYSd81Bq6Lay+bxg9vFfHWldq1h
lqWzWRyIAXidmKqtaahHdaie1CB1zg5G88y2kzMmqtKHb1n3ZysGf8R+G3rE+Oq7EofXOM3xnSJO
nW07I34zk2fsTew6qlnnGxDB1i4d8FVPzRaQpEtFVPbBX1Q59I04WnlbnGZV/8q0xNm6xTJ5WzIi
iRnRX2jYBebxWNkTK/1sZdwh6iupP2TOoZC0wOO507xZooZ1lXrSS9lgcCUm0NTKPWm65DYvpkn6
0vFIn5BDv9QZBS//KV0AKHA5LnmLl23UsEyqtuHRWWxtykT5QREgU8d5uUaMjOwj0hfERtFgjeZs
2dNx1INDQbgau7X6XsbdEtaziNpPxOfz0fLtvCzBkhBYa1zDCxWW4QFfxyIxhBS9a1kZUyVPF8gy
2ZsmVg9tOlim2+wCDTpNiyxCCGXTNDYkVYyneUlIcFLKU5dRbW3QyjqJytfbOMe2CdMOtgn6MGQF
Foavvi5AjtVfnEczCFbhBv0TI5GZnmqbAiQkqcOgEM8n7NPAZpDXpgu4I2Q/yqrGm+4Wv2ONoq26
gYSV6bR2lkofeElrVB5dXalnNqrh610yfWR3tE6YZVXLlQl7U8/qtFGA12g6lpNKHX0CkCyvWAs3
hWQ21AbO78ykfEha0yOMiDs5OGAdivxB11INJ3N6ddsKaiI1Jz48OKoJHepYytQ+mgSf3QLOiIJj
A1ut0OBDEHYfGtrLkqp5FsXDxL3MUFzbayu885VUBy+eAZBZTr0fbXiKhkwvAjU4ENGAG3ZR5ZkD
Rg3agN2Nn6KmjqjTSbowzj71Pcq9g0VwCl7okw+XS+S5xw9YutMyLv9rKvqhtDglNxo9UJZSeBUG
wbAFG6BNHKprrXyvdLHl0l7BFYE5nNIiOuXGc4f/4aZgeOGe+Nd8NTkj+rIqiVihxu2jyt6pBpNH
ou3+qLZbjT77It+YRfLaRwAc3Ag7bt1w9mxxFix/A9xcSIdFubDfmN4aEw0GGbNUsr3jVgDYpmSN
S/pog4GjuXZwlGW8zFxTml8BPNofcsRj2dKG7fVpnXsWgIQiWarygqk+mrNKRl38cgcFehGZnkIG
Pyo1/Z2BTYF7x9U/+orpNsafjipqDI9zx84uSP2cI1ncQ7N0j2JsTyo7q2HNGyWMyZjb+eMEyxU4
NC9WCSG8qz8sxXxvsnSHy2sfjyW0EVIPOlGUKGLcOQ3TZzsZfxXk6iri101Us28UFa+h3dIoQVMr
Xi9eoTylaopYUpz9ZsyCe6+rHcaz+g8HZgNNRhzBwhmkDHP7FBP2UCYGdWZcQ2N1CFCzKr8S+FRL
4Z7SwK2Ozsh83C4f6lRhkD2QDBoC47OieJ1oRepJu+GMJbAFhD3plMyhvirlMOWl0HGdrKSepai3
bpDcR5UgXLywEmsUnIiBhBrnL+Fc3SuEAzN3P9xa+dUI6uvGKf0zWApz9jq+wqLnFqG3/4e9M1ly
G0m77BOhDHA4HMCWJMggGfOs2MCkCAUc8zw+/X8QVfZbSlmttO51LyrLasgUJ7h/w73nXoZp9UjU
9YXtmNdtV7ERdkldGkZsRwam9Lg/OG303ZV1c/Rk+jotfr9ncfOthj+N5GU4G0v1vYV7hW4J7WUp
jOTccO/lWfnUaesj8inn7cjqNrGuZ4arFW/PKUl/S0O0WoxnaoPpSDxm2BboONmIgYGqhg4wQg9t
8YtDsyo4RUFqUsYMBWcmy2AilVhLipepkTdOghnEq6vb2WUnLZrvBXoW/Etlz8sYWHCrhgqWtCbL
+54qUCOe3SNWtQ6mA42BCX8WEPFFsmsUIpC/nTy/p2xFs8CIfNslSaBpq7eyHXJ0vy5Hb/5cxjmZ
wg4AbeXWnykwiJYBFNl3JkHtD0UhbB5MtWzHjqPOQm0NECM/uAyajAiWDgqRj4m14qmlZt0CB3tL
0yg51AJ1X+u5F6rP9LbH276MgRHaMFkZ9ydLBQkQvjfhF8U3UndvXIe9+BLJwGBuh0yY/1nNm9wu
ZIC11AKMg1q3NKn7QoR93TAcC2mr42wOYqcikPquYF2tJTouDlyMuf3JM+6qmF2fEvNDA7m8J2ZR
82KWbHoAGfYDHZ4VkDaGwlIYW4QHRN1FO2ln56GIPux4lc7HjDmWVURIc9xbn4KpOZRiE7kXmqfA
b7ksK685D235zFYT+TSrMkZJ96PH8KYAyOA6fGGyTfJN7qPky2trOFTEgja4H4Kv/4do4Ssn0epX
s+qdadKFo8XtnQqOShgGemy6PTpDsIgTDxALuiePxTec2pggA5TGJ4r+q3op5+Ms2/ulXXpMnka4
T8uOePu+2vYwWR9tKyAgYwHgWo+noezPsU+UYGTSbfYmwvRZeDeqIwWhkdFbI5FJJ82zm6bslcV1
S+JANXzPsjjd9Rl0hMyGQegX11QUnCCKmOeCGVpXOLDinJReRb7p1EmDsUiuPdnlewclzmYpnR+1
IX6wWvG2mQuggf9mm1nf2votrUvCI0jJJU6c1bxHDhwH9K7InOWQ59Ft2OPqdaBnQc06uGTwUm3U
j1HGjEjV0W0nE2JJGwIiFzZ72KoBdTc4ttpiCioB6kVtOpWnz9HYrxkg8T1CV5AFWk+XGv8ng9XV
pBxHgcJ7fJi9kq+yXq9QqXFYzbsujXBBWdetxz3mJWC5YgF1B5UfXKQBdKATXS2Wcet4QgOjab39
VIDmmZfpc4oNGHPRiFwMoyei5kAMnG2rvtJgeLOpF4I4F6J0In4Xt9NMuiITv80y4Y5Mk+pB9Vgo
YpqcI3UH4xTzndSQdsMaS+/dGoJLaAuqGk/vpGI+I6m05o6zXLSe3C31an4hpqPFGBrD7pW+ryEi
Mr1uOOf3Wd3tjApNIFDAHcw3AMVLPEHwaHadYLFbGdlLb2mUmvIiMXF8igmjb6mBj5D0kPTs00B7
nrs0u9A1Vd2aibDPyFFmB0ljNSToxicOVv7B/MlcEE2XEbuS7CROuMvB8UjPw7bbx+NySCPqoF4x
1uQehZfIjs0sV5tw+5KkTX5VQHAMsc8DAEZyNimcpNF4V0lEnN1SvBU1ujvLjJ7Hoftpl5vOKrll
cGKHbldcG4TejwkNGBBLZvBWUAsXjolnfC9HcCxWTyEGG5qIxTzI6valT4fPVk4M2Lv0OmHqs+/8
5s0p0UMtLSVuXrlBOlX4wBglg9fK9xTnKZJlIH1LCnuldnnfYYXTo2Wu5DFQ2Crb3hKrSUk8T5+j
kU63IiUaIB5OXBLXguiKfRi3u9o30B0YGfZaQtBsN8eGUuJ1WtBpapMMygGV6zZdqlvm2w9WP3GN
VQWyTsdA0uFPWMnMiclZBrxpzocnupGLyPaWXSzAmZCA/dnx24/S+R4xFGWtmXzyE6nYzDVwAEPk
1op5jaZhYQWC/MuETWXYZgcfW207rrcL8AoMfxiR7SqyYugxYb32k463sW/dFuQZMcviP01avpmg
qrRX3aW9C6w77o1tmxofiypuc5fLMrKYfHjLwMw030+iuvIGOhW3xOFcFI9TJpqtFEkWIPUsiSC9
zhw2DyU4keIBoT0Ddny+6+WI1O1ZKGgUDP9MXJ5Ad2YwkW7UHTyIWnip4wtJsMQuYsSwAgQRe87Z
VTR8d2sv3RXxtNciOfP0lYHpIjNtkmHY5ndpiY0I89p30VO2+TWGT7IMLibcl2a8GJtpWsoNTvlN
HqnslGIf8OPKwS9p8afz86BjyaubzseTC77wyhR5epX0hFRafdkcIubmIWyr/cx8sGwGqhRcOwzh
MK0QS14djBKi5JJaaAm6q8q2h0MziRtox48OZ9S2MPjpyujd1gnzEdMg+LsMxcE1sseip4+xBCWD
OSX3UMQ5Vsai2sYTCrKcP5RgzWaAz0SkNOLPk46xXmGe59FnoNQVpEWSvBtuDK0+mJTDgCIAslXL
EYX5wqxqEUebxl5Z81vVskQWcUJmAilZtjFeUg/0W8tiBtuXM4gNK7znE272uQ0e1EjcK24AuG5W
eT/WY7Z2YW+RAHjqJeM2Bo/ShYZ1cp1neosrx1c3XHjUiI06Ey3joUr3rQMnt4NZKHtBmh+I0c6D
TsTvmcQjZ6VjuDUX+yYcOr3rgStth4GhusXsFXptyCymzfDaQAQ7M5eY2aKkWEDtabkTmY3aobvI
y73b9eNmqMldgAqP9SV6QdE+QTF5sfx0WE3dpEW1/N2iupsj9RL3jNiQf8Pdcr3rNqYOVSZtBrU8
uFcX1RrbQxPb2hYj2ENG0s22FBQCNUiyLYroODBH0sYEYYcZaxPQjfiCUD9oZNxUyjwD6bSGvXu0
WYmXEKHt0aUVRrPsrK6+1z9MwLCwPNeQdQhhmwpkC0v+maWI+FFb52Qs3GBI+Y2Mdb33Ckx4dYLN
lu0luuziSc5DyvgMcL7IXixoOGfinB18omuCfI6FRC2Nu/curcr8aDumS0vLklL1/LgMo6UYCNFK
c4ksIwqioY+Qjpc40tr4EBesPCZhP+fdje2w+iQ7M0rml6EEbb+w7tliobgfu0HRHvvABhdOsDzx
bzum+UiNMPQugMay/gzQgRDlesZHFpOMJtakU48wR4vVE+ov/nBsqDtAJk/e1D1as8B6V5fMxVZ8
KVzYmbmUOHCQbIxmtK8XtEo7OnFyamfAKDbjmV0RsXDKaTaYUxUb4uAqh9Q2kE0eJdqpokKfSpTi
3jDvR36Lo8q/J7F8r1VdMHbncdMQdL3KIijTwOPVcWSiwVSwKthPdUQ17UYM9/RIKNAHw++DhEUS
hXv14OqpDqZovGU+f+lG4sqyqCVXi28ZhsxBtaNJlAcIVMVv2qiu0vLH0h9S7KP7vHFfQGpcm0uP
+0Gmb8jaPnnnFvxR8RAV9H6hPdzPLDUvhsj/zJoJZxIjq8J9tdlfkkxxl039pW8z4Uv78b6YE+x6
MzctNLCsb86ov0mWgD1UOCONsE8ie9TaL2ZIZ+Y01bZcr6t1bgsdQGwKt3bh4U0ziTWw3nMtrrWF
libuLVbtUlUHqyWg04LsFRsLMc8p8iVG1oEBpXyjfBRohTirxtrOlbXz8n44FB7o697GeYxp40pW
7CpQ0maI5MOXVvZ0UKb9EkcO1zBhQtWS3GR2CPdz1tE1/4BNNVXdOace6Wa80jMqF1uwNGNR+DKb
5Pc2Pb6SFEcpNNbsvUMqPc5ZuGun/jMDGsAAgKIEP+CT6dYgosKHIjZsrtyfueOXJ7QzL9gP8wGn
SdluR0IWnHlVsnDxUaY1XEEGijHk8emuJsQiyGP5OpTSCpTVMrvl0Bj8j24YQWXze8XZ8N50DeBh
vbxWOsVkXwCSrbQH0sdJFF5y8y7Ca0xure/C2YJelDSw7RZVf0/KkOFB9rhecAzFK+4nJeWBQ2FH
YpLbfSskvga3Z+SZiGaT6/EB4u18SLHykexxyUgOhUMVnzhg3ltCQ4DG+wehPOb/uXeAd8aZV8y4
cCQFujU+N5mhGDipm0oXd+i0XqSi9K5EPR4QaOLRbsUpiwBBZPi8YZkcm5GnsUvCDelrYFBd6vCQ
AR3xKCB8nYdpgmIVwedpStJ/lRUT7tvmz0XPbCH1xUuaZZ9GYp+rpX+O8/J17HWOWZsOqq3nK1zX
W0w8QYP0fiNMaoxp9b9O8wexliYT/GMy9++Fy+y7/nBGSh6nodNUjbi26vycGDif4yV/r9zusvOR
K84uVMPZwVc9zHRRsQ+gnwIdKyK6fI69HnNMCMnTe9aUVU5vvDZkLQcZKpWt0yLjy+NXm2yoAzGX
DCTWqFvJUPWoajltzbzP8YJZ7rabqp3txjeuhYmQkeqpERAYPKL0qtQ4WS3cUliBARmoiLhoIPwR
msAw6l1YtizEj72Jip3LnUHNrtYI+LsJlITFeKkHA0Ze03aSQgR54X66OXe5vVh8hXl2WxGbMOYA
Hf0My1XGGoMtc0Rs4i5PBE+gpJid2uw4ae/d7dVpctjOjb6nA9wrUWCb7OJ7dMFnCwBySg+1KXOP
pZuzouui4xxZNCQ272MYcTZPVBetSM+doiVQBltzy0g+RtdwdtaiNAvg7nXit7MXks9Z+nmFFqbq
d665fE8rs9sWukDF7dLuKUJHdgpkHnOSteL06j1AwqLwShiP5X6oESyTYJCjV0FtJpx3YITulpM1
DTDRpYFyInkw+vSltQF2png2AqIVbnv8LZuMwycQ9NJ7WaDyjotkF2c41al75k2VQSg2MMyQbCNo
aShhsx+N4SK2WV32DttgpseCpYNTPYsJfc/YkwTHycT7B0CaqvShmLxpm4/lyEaKeA5d4DYTXvhN
7DH8vcyYkQOcawtPBZkQcycup8i+X0xo5yoinqkwkRRG6/EccYEHpWp2VeI9kKBBBgZ6ApaE1GRe
nexCVTuMRW+61gVN0OLob1e0h27xV6ba3xXogsiMQtxiuQmMFV6WOVu4GyxsE3DbUSdGTMqlGz4o
VpaYGEGEJMMLeBhGQTAM++Z+lGMLv0dT7hTdp1sRIa4AXfbNAgurXi6SJge6h/PpEn5XIaJli6oC
37ZVHOF/qpMyyJqfxHMM4xNZUEh60vDONwuACWOfAJPVTNGuGfrvIXm4CDl739hhgpQAQ0t7S4BN
bVnXRBIKcmhhH7CSx3HLdQlduGSD1iH1CfxevrLauUczUOzr3noYw0cmbel29j8scXSvlDaOJka8
B77oi9Sonotq/FgGNxA9XgNBNylq1u41nLIN8q88cJMX7fDTk8DcmWUIiqNm3E+TTRw1C3fB5nVT
Ll62kdo41DbGZ7NPbwvHvjKqhPoTQIPRqw+zZbFJ+Bl6uyG8qtOgK9Z2qq/pUeRT7cN+6F0UTjyE
9OnBSL4Zw1hd7ASKqY1VgTssbYkczfowOBuRYxQv5ZIFhWTDsEyodnKPfSywBEMvHwMICAcTGPU5
L73BtAXtmxW6/YRhEM62YV2lXvsTcLmFG8il5YxRpEa9cRfG+jNZFFACTB9FSB790D3SSTktNA4I
dPcKz2nHusZoy2uXsFlc1q79ONpMHklKIBvgMq9zbFt1+90aGhU4XrRVA+E7lZnhjlHJPhvcBPEx
LFcgqryzLZob9MTSEjvp+tFWOoxU/YnKtrRndnkCD4X222i3TG5/YB+nB5IvXHZXeJP9t9SKPhLb
fR4RVVl++eIg5YnUx5JW+AGIhtUCAwwo06NTVk8EUL0jFJnOw5L4mP/ku2HLB+SCp7CCmBkvxX02
OITgxZLiR+tuy4+O44QzxhHPjiQtAiKJZhwvMKOxWZOWnT+k/vTBPBVsjbSvYE4yqlbex1xKeAGM
olHqDD0DqYk0vzw6GFH/YyIg9MCo+apZvyAOPwIPB7ylXj+JjbIRiIsSUViKsjFeD6HGqz3SgLoS
VTtFaTXck2HLvmFhkF0TVVRiEdjCQvRPU5+cxcIUH/Ej5RNSQ9Zbh3aVZZhiPe6dCKkcz3eZLQ45
QS02WcMAoLQ82st4iJrxGPP08CTjO5mTYT0JGSlasvsYv6Gj9rezDrPAsEL30POr2riUFxVUm+Qa
finBoB4z70JU+cZySo6orLpzU878kevWMi1KxmSeD01L34hZ9skHj0ZFk44bLwXFGzErDHOSojLw
d5uM56TBDbIpq/ZeJBLgCTYdRD292CC9PDJLi7YstG5CGZ2zil2aL/ij8pF0so4mLHQVi/2rrB5e
J8G6pEANtkHEYYGBzEgBq4kVRHgOzztlTVj4745ESJgWy02eLZKGnag3i6jsrSq/mQMCEJP0JNst
CTyIIFT3gC87Cg6Gtv4ur/HVgobpWIbX6Y7OWoGxI7ks2WZ78Nyx0heVqt6VS/qBsTpnEoVyqnM5
Xv1WXrO63OtyYuRQohzJQ3u51pBlEQbUV2myPLlNCSxG8em0D8OQXCdUAmoa40tUKLvc79URR5wD
JZKGSTb6A2HOS+6K6zFuNGssBSZBZFd8+M02N5FMej4kqM7nlvGto8uBsaEJhyFA58bzeJriF0tj
L6wLpgFu1G/CYSCbbsh3pTO29Ei474bmCXfmmj93kboM43KAVJr7aj/NugL6BoLRYO/PLzsO3NXL
qWv/Bwxc4qWYEtYQbxndPzmDJr8EytVWLOWrtte1ZOQc4VIFAoTmUboEFWfj9DKjAziyxVEW+6me
L+iOkKlNbT9WuCdG/YoAAu0Ac1ZrQunmdPXByFsS2zQpM/G30HPJipqZRiApA7ZwT3JMpFc9Q8/v
LqHYO8Ku2kkTjZmcZxcSkrEEQ18ALoHAhXwwD7RwiWkgHivSt6ABhs2MJgY9C4UDFtJzErI9qSv6
aXdKA1S00VnQw2Khqh8HYl8Odt+irtJugEsYrUnvbWB3EKDhUmGFqHdTm5nQwlY3jVAEswReb8oO
0HfvMSEDf5wRhRTOZErqIvwJz/2eloGavm2PFidTVjj32YL4DgESRV5YFJu8wMZY3uX+E4M81vmz
yQKG64NsWHHDpJBibiJHEcXeT4hZ782IchZZxEaNTJjTru+3k81gvU0+IoONM+F1aLZyoO7818w7
R9DIjnibrZGWQb5IM/3Msuk5dyWgqL7HkyaQMBCwGZ3Qwz4sNhY11uqJAz/NmIhiARfLIMqiIStN
eNa5zC9Ci7n2RCibhuXmE4jC+0oMeKSwrFhVHxSw59TNxN4cLWADymH/PS6nqsNcbpESnzQYVeIy
JhW6Ko4i9YdLE4jrxCVlml1gu/1yT/G73PsQO6COJht2JmAI3LkHtc93opl7kAXY74UzXk09+efk
vfIPMHyLnmB1i6CUw3tMe9n3wzH2qh95E/KUIOUbCbJCZw3AtZuQczdoJsEpBbnXl4fJSGBSv/p9
e+laFWkItn4ZK7SpbZ59s1RzZsf4nEm0JUU6/3AHlyT27AAn5qrherNRxc7TdOA6PIZhT7HUvwGk
NoMwdHuGoDhBEGswnVX+U5dgMytwc+Ut05c+Ux89Jf8WphJ7bO8NlwzKw7xipccAc0SxXjVJfWoK
c9dLSOpxQtJAdylTdy8ZL4Tgv5kO5elhNf9wVE40UEck3Oix2dFwoLb6AjXjivHI8Z3RDcaJw4Bg
KX/AV93OLYLmWnqPrhPdLxJ4eTg1/o5b/nUyXE3WGi4s0XTHJoV/Uo3ryqNBcut8dKMxByE0iJ1O
R/OgDfHiA2zh14sG1ibZpIrbW9ELdbD1PG7Siq45E0in+vZd9OOVQm+EKA/hQUr4g4jbfo9dleeM
cpW+oNjZFiPxKLsaM3K4VO/KoPFoh2ryWQx4b3bC6mbU8hv5Am5guCYXlFK71GqmU7eUn2Fik/VR
MPlJKsMOFnadZMBY2Tlx5jIYIAFXHUcWOjGgK8OJJ/5OkO5LAjLnTs12TVcGU0bPMTdVAhohFMlm
lrZzYJRKdysz96cnw4LJoAI62/KXempgmDT6pRsljknzBmshxEvR/SQf4C2MJ3ffDJKkrIFUCHQi
Wkkks3Q5jO9Xmmd78o9jHq+oC00Ux4C4a7r1Nb/GtGBiN/t4AEx35CzhmcI8TOSBxXCQSCAkuiBB
76KaVK8pyXMorLF3mEmElM6yHSAmblWOZgDIQsWCwYSNizCsZ5zBqiWLWMI3+uCnk37JiMpAgb2+
o69laoYUL6alnQjKvSBJ7SEfuaGrKr2fXYqvYiZQo4z0HkMCM6jhFDuglyvU+p50Pbaj6yw1mCeL
JYe879rmONsofT1bYF0IzYTghry+mA39xvRklzfGZVQC6EmSmjwkgitKDAHsYKOjM4zlVq56oaup
7b5HcXxvZK15zFFFE0LOn63hfXFat1tXU7Eyr2aWMadHarOHqsy7i6h5AJByWGelgZarAJoNPfj9
EoRVJFF80LFMLkkzVXytDLB6ia/fhWex+jpktsIPz6+ITMufYgmToPY0Q8bsu2mCx40HWililxwj
UjuLIJ+NLVpxLSa1D0Xkn9CRXdaSDXRp5wcCuO7bPj1Mwievrlye3S5Zdt6QfsY+tTx5MMTtrRIf
IR7rZYmOWXRoYBEb4KhRPoQiFOArMvMUxmxdMi6lueYrYVvdHMrM0LQL7NVMcZNbFOEZhQUDcpJ8
TEJM0M5j+4choJoaLeJwQrQXBYudrwFTLtPzVJC4zEAuXp6FTfRZzujCQy4I9iFoKbvheruXbuzk
11kpX6nOOKMoAk9US+OdThHJV+F0wdpx2PRQWw70zAEi6Y+2ysDdsTCMFopwHT+hmCx4aMkswQ++
MZGQ0igt9YGT8aRd8lMA9W2qnIkyv5dPM+Jg8Gr7PkGNQnf8oUeuHqyJzhZWD81/Wb23hsmVhlF5
R6brJdFR/QZA/NmauRnCPu53i7Hq16wB0Sdg8c7+MApco9C9sRs6G9EVh7KbWNGp+uAOxrcuoVbu
lyOxGe2mXcckeJUuWlEshGVnpOkkECmJONxFRtxedhNcPYEGySw0eUPmQVkpKXpWPHEEI1XpnNcx
i1Ww+J8TTI8rgcbVbNByYEG0DpW67PRzn+tTzb0bgWDb9cbyQ7nFg1b6o1rH6zlRM9twaxEZCWKr
fcbfwZS0JELWf6s8Lz99WdD+v0fv/+jRc//k0dvHRfa9+PjFnMff8G9znm39y/EUBjjPVEjTlI/d
7z/mPP9fRMkIrGQmLjuT/9f/mvNcc/XtmZLRr+s6tm/yP/3HnOf4//Isx7U9tU6P2YWr/xtznsWf
Xv3VmmcK5RL4g0nQxR/oKQyC1V+cn0kvLMBC6Ci+qD21491yKwBLS2FJts780lHw7BqJTcWsn4B/
0k98EdejIdrEPW7yEHM9Yk4wVH/5CP+LJ1Xwif32ylyFv8tGkyCF5Zrmr6+sR9jHsQ3liKvg5HTj
dAdZ8iaHUtu2DUoJ1zlPNgB8u3vumfK/WSThUci7R4J9bk3tG0gqc6Jxp6usiuIL1lkEI5nhVWmT
BtJPqwi2AXNs9kCKv+DNwm6YgGGSIKZxuv3zu7HXz/HXz9l1LVs5Ft8dVFzvt3ejJqMfGhP5rFet
82LZXw4QM3PHeDKdanmhN6U/avXt0lqo5Zs61Nt8yIwHkuE7Zkc4/sshPDfrXwrffv+irBgIwm8s
GZV3ysddDK/52QdmjNewKm9lf8hNewCW074b5J48EeEAXYPbxJjqi3HA/Zf4lTgqr0SA2NOe1YSt
BXHBWUdxpXEksqH486fwm8+Y7xAqhy9sW/pkwpvIsX79TuOK2o1ZRxI04Zhf6GamweuhP1rQl79Y
OV+wYxIcnfPorlMFZdx9YTBmfHj7f3gx1n/5Snzb5eGDUEV7LX99MR6tRo8JD++KnKfbrx+UEzlE
vuQNpGFN+HyRT1c9qYChlsdEQxT9IhL9+WXYf/+dezzowrGl4HnnQ/n1ZYSOnmxauTSQbgX3NsF3
1y/cE22smT8M4yVT1vlo10mgJkRNFmssYyweK3e+zWBO3s/SSO4NsCb7wf4osgWBlPTDs2UwunIz
Go8MhiaJn6hfYkoEh8eV5JU3rYzvnTspAg16MKs+iwtEC+Cck+bdi4sFm0lyT2fEvCk3lycZilsn
MR/+/ObF+rP/9bHgWJTr+/Ycnljzt+PHrkwp+D3y5uFtbjriBk+uLI7mkOcPDa8O1IKTPjfeuDcZ
SqN/jgCYljZbKHM4sUNnkwGfENZU7xNdC9tBiIrJVt5eEiSaXHe13xz+/JK99Tf660vmZLZMAjA8
hx/z799XXtbJlC+2ZkCqzH00ozQEl6H3yqzUEbg+7f3EEM5In6V05sOM8MDNzspd0kss2j5rJAYG
mZ+YN+PkgSZfkPZN4pzNeXppeku5TYVhPdJavoo5y/f+7IuTaaViy4tasNJhZUJBh7sSHlC8rb1i
vs4XGHgoLg+2xddoj6U8UFsut9NpABZ3m9gTvYyHDyTz+TWTlZfmQ3jMakiBBpysdnDOwwrKdyd2
I1+omowjf9MBFCGxxWWeOYbYQqkwfTlUh9Yq1S6r1Eg6fYodxGnvuvXPWaQNEIsP42wtWJAMM92X
66MFvckANkkMTR7JT4OUXHJxSqGcV7thCzTG8HTCor4Eg0ew5UJJPUrnErgqLZw3nV01kvwxJ7zl
0vd5UstlupQGjN0/f7Pib98sEi8+fOLPpKcElvVfn0R4lWUdNyYkpfU681w2N0DZGGjFrxASylW+
o7dti4jki7L2hRAzffe6JnQiC2OTLJDpmUkGYtAeZm3nwDeNaucSNTHugmJje72/b4v5jrZt2P75
xdt/P818qgvPtGzPd/j3306zGtoUgZJmhGGS/aBNDuA+7SzyURqPoxzFoDMi9qoYzs9zd/r6TBnd
7cx56W4w48Q0uuD4lnXpPTTxfSfy9qkp5WXSTm+9gALsi3raZlj870rmTIJ1cmAOBhV3w+QOdWT9
ycoQbCyjI6s6N73z9g/v8O+liq8c01I8fRauSvu3K7Q2y34xo04H/84rsSAN7ay8Lm7F8IMkjk0i
B+fah+6zGf1mCLKkqgHaorYuuwuXaTCaD6875lPHU1QBXE468mbWuwoGb8GZm9gPX8C0pZsjgg80
A+WVd/Z11XqxuHNyc5frAcnLkKc3X0hQiHAMJOaUUKIWDrAVGYi18+7xz+9crt/d70cOF6dPpca/
1O94jjL1KloP9OEqI0x6CjnCYzrQA5VQvev8+FavZLVwCvvAPBWVX8L5bW4KGn2OppYcI51fLiZp
we2KseP1+qdBst+OGvwfuQmCNIeigDTdC4hFZRJnA1i3vMXbzaKkm6lz/6aN5kcvFw/E4f2Ye9e4
8AwMkJCX2wtEPmlpGYEj8QYrlgZbUyl9rEI2bImfiAu1PsEZJ/OhjGWQG0g7/vwJiZUg8dsn5DoO
Pw8uErkyMH59dLXNCDuJG8axvumfTGy2G9LoZ2bBssBUvABoLTt8tTzKUaPBoGm0VGFqL5eGnx3S
ttE3jWHpG6gwtwsx8J54KgUD0JhPAwZTciYUNjm3+RD8P7xwl4BOj1rXFny9v75w02oh3eNwW0Oq
3V00xcx6I8RVqL1votI2QCqNH/jeki1WcV93u5qltkoKBvu5IQ8Lv8enVnj3WYMIKl1ujFyrQ78m
UfHlPmRXE3aGmz+/Zvm3c5LXSV8ikN9Auls7kF96BoNJSBLXZho47Ukk+ai3wyupiBLRKfNagobG
y6wAErPg0H+omPVqRvQMg1jG4VMNQfapZnlNZBzed9r9OQlhXtQERKKTXzj3/Z+DN4LeXf8iw4ty
Aog4+Q8oB/LHhd0gXs/u0iT87KIhkesaSJzBHZL0q+mUSRU+09lz+l0etQ3Qp/lSEyhsi0Zdukqx
S+W+9po6ufzzhyL+djrRqghmhMqDd+9aJgyWvzZSdeVDy1tQxttxMUFFSu3AjHssA7Z14YxeeM67
57TEHaEH19sj7Hxt2+Q/jHpk0GM23ozUvBCPi2Uvx2nAtgvgWFX6tmOK/tVh1T079Mhqb3Jd/ESM
45z//Ca+vrlfHiMl4ADBXHUhaEnb/e0xIj7a1R2JhtR8dnnsaiA/IEmL7YCc9lwgBIPGsRKBkDo9
1EWIq1JcLX7N1F57P6Jugvagabr6BnHZ0HvNPz0t6y/rt9dHVywk0BraZlv+dkMjU6pZQ0ixE2aT
Xqo1EkDHyH9Tr7/ofOQOdfXyhdwyps7fsM81dlXDuidzsu4hd82byMBe/u/0myzTb2USXXmuvZy+
0KzfohzZuxlm3a6Ufvrop+GbsGpcpVh7//xJ//0ZwmsAmIuZAL2QLcRv7wRvCjlwLOGQ7NtAyuwS
51ZIPG0U9/ezPV+kGiehXwHZLaaEpUWoxZWPhXBs0rthRm7s59ZRhT3SJKN0LygJDOBdYXYRCyd5
hIX8wSYqOiyTkSOFarvTyKO2kVAlD62j4ocerUfkWMUui2DoJY2LjAum6MZDk3fV9qIORuF8K2Za
CrQ+W0mUMduxf8NlZ7mmTzx3hfqspes8Ia35h09nfVh+/Z5Nxeki+apXdNCKLfrrw4TaOZsBj1Es
1+TN6LAxGD9WgWJoe4+KA5XWqq22K0HUbyJDylz+Mpry+xfmmmXhfGz0EF3JCZVCJVO5J4VgFe/E
5JW1/ksYDukZfpg41tm0tSdL3ozpApY9B9sfLVikmefRJ0miAqAg55ua/gQ6gtFc6KQlyGciaxGq
7myixktNNKd6PkHwa6++kIxfjDyWsVdfoRakJN+qkZeKCwhEZAZ6ghyCW48gtq3GzPoPD4n19w/P
kkqx9HUkNyIEp18/PDGMQrY2Dr7UUpgYFgvkUjEee8Iwj/FQPIMwnK6WeVdSUKPbxPuPZt6vzVcd
8u7TwZ/fEjBN7KFxyuUTOg7QGhaZOf804flbyaoEv3+HZ1n5ruV8Hal/mT2NOpstm1eLfwcff+lE
3U0yZcsWZXZIiLzf3CWlA/pCJtlzlYDG8AfE+4K1g4kkF6FaVxz/h7Hz6nEc27L0XxnMOwHaQ3KA
eZFEyiukCIV9ITLSHHrvf31/VDUwfW8NuvqaQGYUslIh8Zi991rfkk0yMV8iBT1BNno2yPjWo6o8
VrkznAFCmqhq/mHtGn+7jgld4wpBNBKSNO7ay1HwX173lA2VSz48r5vx4kY4BLKWlaxOj4dPbXRt
09iML2Jy1q/EFHIyjWVfXCQ69r/CQYdR8FArxBg22qEMyPFQ4iUSUzEOsyWGcxEiGWAuHMsKztMU
tqT8QM9/7PiznVBwcvpuVMZ3UBpa5PZQY4POajZDmwPjs+3n/349/r17JViDrs79017qon/vXmkE
rqp9MVkYdJZ9YGhpIT3s65yIu4ELrwofJ+za5CNH5OQX7vg+t0G5lSjndi3ZZaKbtk6bhp9V6O5s
RWvudRxo56hvQRst3zf1kKDtPomPFO9+HiYVk/nGOoE1wPqLB5ovr9i4sxOqJaaxY2v5QOjwMM9L
X2B0khep6IecQxP2EEFa8FTEP3zw2t8uPoLunasv9SG9ClbYv37w5H2zgyiJvXEx8zeT+zPDq+PZ
g4sxoosddFgBzZuAmpbFmb/ECysSaihAAnH5H7RI/3+vx+Xxo6PGfzXr34/DgaxeY+SCsXHVUeIe
CReDexg467glQFwDYrszGUOSVbWo28Dg7ufAwIMai3YXRDxbsjPUf+iPaH/rdAo+dIsGiY3igqHr
v60OqP+6k41kQorBJCpJTdvnXgn//EV7LFGqx0k5fUmm4mYfT1edG+8AFeBTINhVJWO7+ZH3QPDO
vEKlrZ7GHrNM8sio/IfHevm8/vWYoZjSuMvqli14xf9WUU4Fbtd6mK3Nowv56D0qCLM2CLS1Ezc6
7pwDASrKeG9ahxqH25sbuu6lpxPyqB4Dkb4EUNBPda+GG2EiGNWEqt/prnpI3KIPW5UHQo37jalY
tHyXhrODPwTBfS0vpnk2e+zFPUpPHyRkfQsbCUrBRQlEmog81s68R+kyXTQtDf7hmLD/vvvyw1sG
41Qa7CZt0H99mPM0d0oijfnhl1dFUdR7uC4R1yTBiNgqrNACKkxvCyCY2wcnWBqYXWpNqviZy9dU
gFti8hRrzKehnLY1eDDNQfnIWx0eMiWNPEsLPkPSXA4FgrSTgwObRskSNmohFUGlOX/5CWL7VTq3
3xSZ+i7TxpdHopOp90vcR48Djjsf8ozpsxD2sQjwuhTFVOy5/3/G+gDCKW7UzaigTzQiUQFMVp7K
YJbnwgZyXadEgGgExqmwWJgkAB3OBrveEEGpQtMpzQtpId9Zbz6pmklgAcEj6FvBkR4xoTsqejjS
H90qWlPAqSdiEtCRl0yaNeNkaUN2mGUdIOWkrS6hV+X60P81avs5/h+SNq9/PYz/K++yK7qWtvm/
/5vuxrJg/utTalCA65x5jENM1eJS9K8fVJGkTYIb2gHOYAoosFz7u2GK9pUhM1xfGIj3SkWe0yML
5vElL8SLWhckors5z21LTknN3PTxO7l86/GrQcbfBvPqw5xUl3gc+pdebcojXvD+QF2l8sbeyDe4
mBx3R6uD8No15bvdRtPh8a1H21zpxVdvKItgwlZfsf8z3KU8uj4e9ZBMJShMFVmVuKNpspA7igwb
NBbiFlppVd1QdsNVSIAebR+/1QTcZVgGYtuqHelbQn1uHZF4nd72GFllcoirYUXKMI0uRGK2DSSh
mEL1NADoQZBK8kZE2iTSWQpQc3LinVMa47EYvvJmKBcRVHdxEH7cZ6TnWuVo27/2ToN5K/2scsKJ
Nk1Hhx7nf75QJ3COOJu+FNdstsPI6e7OM57LyMJp0tlbnaWMmG35LAa9KLh4TosViXOv7o1zEKvW
gRn8VokS86LosGkBLnJfTBBZWJliXHu8L54J7+huFLPvpmlyp80FLWpoo1dclcOuHOv2GXQZCJS5
vBEQWpytdPqQVNT31nJHn6BGUjrxtqCJsMlnt+xfoWlMX702O//50hJTA0qhcLsKsZXuE5Mxj4m6
4EmV1bZJNPWZahDVD6skc9Z0UbI7aRH6BsUxgRdWa5ClkUTvltWC/s2sF7ey3mhWe2ZBFLvegYtG
OYpfskW+jsxeee1Z4UMTPk+jiWa5AZk7OgE5eX3TcWK+RKYavijzPD5nhFSbJPe5SXZolyCpKpbR
ib6l7SutabzbTKYy0TzbM35BIxksX0Zh7LsuTpesCjaPoJOADtkacUvlG4KMLda48FQtyH3bHtUN
wILwNgFyD2FTTHSGctTiXS39WuQNkvDEpTUtetp/6qYWxLupvYT+0ZebNB3caG035nwkhfy9JQS3
j7TVY+NpxeI0CKjTlpaAR5WhHR9fqkHZPhZHh+Z9i3Y2JG5r3BLgnAGEfm0XErTd052qQwAWj3tr
ZQ43iwNqnycogGXVZej3xDHCyuvbxvDm5OXn4KZHQnHbW5rnRPyxaSfw+NhsuR5WGiq0CtACckIJ
naF71QBSrIcg1k4NcgFEeQ1SeG0YTyoDU0K7vDhtnLcS/MR6iE0FIAGn2+Pf6jwuE9JVyTbHubtP
dL1GxZcrYP56QgsEGbfxko2naX6Q4e8uRpDvtMu0HRcvdL32UB7wa9rXsMZLbmTS9aRdmDto781u
Ru2PfjOLfwEF34lx/ujVjFQ2MtGtpiAZuhBofqp4Z6MqIgBVt6HJRyORwKAxZNaEvhnWeP6QaE/T
MPtSw7+mFLCjIDyhmhV0B3BRA5QJUYlYZgEfWulK8gtY8OA6uIc3UXBwEuU05FgXAwZ7Hg3nnyPi
jHM2nx89Ugye4vw4kkvyux5nPbwwMKXk0XuRjP5kOJ+wATjRPtIJzt3LPJ8vDwJ4IevpAACf2E3G
Fx7pxeh2rI3rlpiccfVyooO0fWwHQRZ8IAVGjkqd5Skitw5uIBFU2U1/TwfUVuVMr2uKnuY6NZ+M
yfiyB5gSzcxencM1UqM82MjMLT8R504FMYphq9FH6086yIYLbiny0ZxLS7hAMUz1bRxkvn+c1jU3
GpwikAXxvIDpL6r0jVhPeWgyK7iNqqXy2eYcL1hOVlU7QIJItqXbz78Ch3J3jEbzWQnjLfS+yGus
rMH9u0QAmFzoRwTEuzIDYy7C/k45xpUCKvnjSwrWcmW2CfHdS4JFXyaTl7VgyVN3In6EfsVW0uyz
MLeI8V7oRG6oqkMrJPlKw1z9TRv8N24X6KwuZEg28PrUtFyqjDBYPXaPMQ2KczLVCdbIpVZR2e62
WDEHYzautIRL5D2svxKZJmZC+it/XUznBbRfOdzr50a8DCqynSKLdo/NpcmArdoIobe1qLjSjvnA
xsCEp3A0Y6MoitxhiBwA+m5V/uMP0Rzu6YrKEV1ilqe4s6DiAi3YhxPq8aaOvp0AWRXSyysz/uBq
GcsLlS6OUp3YACBqtCIUxT4QT7rt6FkIUuroVPcKZmBEi7aywL+K4LdSvj5GYkWk9v5Y4cXrpkiD
L27m3OhogOBTxP0HhtHDPuZ1CP08QyKQTDX+bolNBTg8UJ45IlBQ4KFPqSCvj7ZT0Gt+QggTEUZt
7RPPdX+8Ralh/kmiGvKCEadn6Cv+ZAjl+Hh+IhH0zMCG+qkUuhc593GOwRXk1bMhJ4uQQSKKtc1j
nRnDMqRyCdAuJ3UXF2FwGiqsTo9/T+MEfoSidC7077rDtproKZFUVAGNzI0DShbU9Xqo7kw3TFCV
g52Ek4tMrw7p/QbzKU0bmAh2cYDjchjtHnqC4PkQmBrNqTzoJEmsAjmxI6f+ggdwuZq0QAyZwK96
EtTFfjAkDso9A+W2Opf13UbIXZLNZ9HiLMVTKEBUhNiPwI3093D8icGbVin/RhZD7SvVZsNAeigB
pWMwMpzf4mbkn+xRqIFWDtLeEgNDl48q9wOIypE6I2cfv3pYlihu5S8OxwcAlPFJKu5C74tNZCGR
VnTtJNOJgwjFLpYB+d1U8Wfi4L6ruQFALiorZ6sFXDWkPh3Zkg9hsBkbD9Ka5leJ4XjEvMzXaWwu
9agOXh+0pMWZtHosZKR7kp/sbVZyhiMviz3HVUn5od7vbDJsjzbn/H5sw97P3fiDWJNLFQXJtoY6
tg76aWs1EhFBFNcr/GMhtQ2JOnWSkkoZzO22YbwBL+YpXYiry53fltN7HkzGdnS3E3xsGlHcD/Ca
Rs30NmrhyQpLWqAtCEYoBQRcDVl+mizgGiC8iLwyGq9QlWHbjrH6NurZq9Job23a+7YpoFgR6l2i
ltZdYlCiaWTCwDHIpy5REQzlZSyjgswxAbGvYxcLr9zPmpXRMvDDATzC9Mbh3a7N1vFrS1xDgnFA
KWjL6OLsNPYfS/SnQcVz2Gt/FvOITcSyFtf7Uq9vCKdeCUueN1MUXaU13lx9QldpMR0ugUvCYftV
zZLTyR16X6/1lWaH1UFxs4tBE5s8qpMxQwfuK/WetEa2RsyEKb9osydjgIRCXDdQ3tbKwZswEXI5
+hTMLLNtEqcUv2Axvhex/fp4UBhgYTeB0byOWhWIVFU6B5e+MejLAMtPBRkGqkQRXxWn2GGm8MmZ
Pc7WH9ca7u5o32r5bXXBkRrK5yx9CiLcB1BpSEvy5h66kqkjvlBWlYmhcpEtLiZ7xBuLNr8Zn/jY
SdpT4X3g7RyQJKyGnLfF0H+BJ9bWbFEawl73O4nm73kYz8XUPQ+q/mrrMVqm2rqrWuV1mHgTvD/n
IVKLYzNOu5ikbAzunmmR8GN/WK3bQuomGcaqHHFT2g5Dn4aUoY+1eq3VRYNkVAOKWNfRu4LyXlil
i00eli35LgzNgFiYxZ8c+LeTf4vEOkBCOTRh+DVWKTWGbp5dCOF2V3rcHOmw9zuz+j2VyUqdbvC8
YL+dane6EoDObOFPOx0HF+lAujWA3JPAiPuALBJhcNA77bAdG5N2F0de15WYduDPZHoJUTLCbDRX
5y6Ild2kO++MoC2vpukWklW/T60WidtSSaXjkWn2TNJH8ctlAOxAmTP6N8IaA4ZnF4kOIaMLiq8n
sNV1mxLMRgIHat1NELNBLCYN0ohN96NNMvdNapPvKtn4mjFmOsrK1bA9Z8OnHkzTapCTypXCWilV
316NsLnHpJZ+Jj25eJGC1gQbaHbIa9qvaIlOSc352VVWfSAypfMpZm9jgzItc9udntlvlp3zOsx1
BvG3Q2IExHbdWyxWCWoMGU/9Uan5xoIFbEDCAH276kfhDS47JI2DwcdepbxMeFsMCMIa8bzxu8Ci
D2JDd0Ge5rEPBuIJw/kJtpk/6WF+5+LZ7gO7VDdBVWNdIfULWCAB1U2+hf20jxl1gkKDCjtJ7JRN
44DzCRDTNlihbYmZod0RjXFr65YDZuqyg8Kblwv3LQrApYeO4fVW+msarCc6XcwZK97yYfQtexcU
xKNN+a6UiZ8TKGMCMiATDXEfF6L2V1yAQp4XPjc+gR4YCy44Ln6+Y9y18lMdsq8wftVckT5H+DLX
XX3qQSRS8T45kfmrF5BRqm73HeO5s6L8R4DlUwLmQENemzeyLbdER6mvror5F4m2p7k/SDCJNjh7
FwT9BMONQnRlcRFYWXKqD32pHhUDQHKlxr+rjpKbEJDCumNoCM4d1kF+6hy1s477oa9Wcf3CAyPg
PyCcfioUiOcjA+593uJ/pK6LIRSAGDYJIEwF8pFYN+tbG8w7chN52CTFYihU22+dVw3nslay3UDf
DclEStCk78HpOycLTCVdoFZD+TP3axcO1FbAfLVTfMPzpCcL/vmWxtl3Wya6XxQygn5WKDejqE8I
RsJjB0PuRHr5UgQi9HjMtp5x5nIvyO9xt9APz4Huz2ZIjit7NCp7Y0EuYlHnEYB1064U9rhSYpCE
P6fiqKQsWCfawUE3ajtA0JY40rgFiF4M9qrSUtDcaPnXkzPXXkFwxE6HNkbo4CLv51jPFNW3YmCd
sEXWPU+t5z4hKUOfPjfPfRG9unZ6Q3uZYz+uJ+ByRrODCgy+M8KZbzoxlNDIJH+dZ553dmk4O4CN
+X6+/OR2CNnWxTFPbdPIaHrLAU3vlUD+boS+8IYSOKet7Pyhm8/SYrvmAHqG7qErybv6px/+aM4t
Ym+X4zcJsAjqYURAjrMG7ujEeWrY3puzStP9PpHCrYXwO7O3rPtZKDgKOA1YnlaYHqigVwY0o8JK
uAPCcMNmdWwtIOfSxWLU9JWfGGrhhWBXIC/U4J2SzjODNHmzC0xIkv5IcE5VYG5pT5rw6ODbnewf
Q45PVNATiCua//VmUM9zcI5dcTSWeSFpDAPUu8KAUimK9JTHxs0a8b5npfT7zUSIwHZ5Wc5ovIcT
ba93o8Q1E1Ql8n5aazeuAttcDSvwqdz6B6QwgJEwS0hKmdyA496P4y+SNr9Vp6ewaEdyAbhCOk3C
CArwm12xHCt+9EvMNKQRhCCo6xKJlCutFTUs91UMPbibxts09es2ZNvrX1vm6fFbnP+Ksw8jNKGv
QEz0snHorrESvlVzC94a0cdhxj/x3g8xCdTkWrbBeKlErL8k5NurrHnAHfWKMz9BA6OfnZhEzjDG
jNo4qv5ehe3VVE6Nnh7zeVwJR37VDXNJIjNeIzhClPerRAz2BujkUSQE14a5CdzfpmsazvgbGg6I
ZYAA+nNPEKCetRjNWizCExF1m1JuDKbuRH6MRIVxQ8lww29KPkqYgWPGLVAYx4hjiNfRbiMgnRUC
RnmrdMl4cUAlQqC7Gmo+9o4NDjn3AMcEiGpeeqQL1q+M3PCblp39SxE/S1blH6cw7lSFVMb6ew9r
D7O6aVJ0rjk4h5HOykEg34uPqcCuYvIK+t925IvMC3ICjQ+jcRUZHo69rb20uEcN7UVN/0iFqz/T
E64udCPilTIcc8Vndx2gUgzAccZLXH8MwbUHFmFycunzTupbJTig1526V6O4SwxB1RszgFTxp9GL
BoB8G41zQ6q7NAQhSQWW9wAem58G9qC+4Kiuf9tC8goRez9NzsdEUzG3fujgjjt/tLZOAlJ2P9jH
Tn7I40z/1PWa1MNWyTHYvAUoTB2sjWsbAhYpi846gjRbfEbpy8CWm64Eb7erKU9QPDY2bkrXZfNX
DYWLk4k6rvO7TCb3pIA62HFCenLqABPkzkeJbTYH0e9pdibIaZSNl6IH6LLtkqW6YQVPAYkwjdTY
HJtbXGvadhIwlPAKbYo409/Mdv6VqwnVszXWm1lmxI40TDmU4nfaLu9fCn7ccIjyCVN3z13HhHVo
Dk8jlcoWf7qbKp5mAmwuUUXDTL02tKKEgLlBCAxoK4XAEU4DOFp9HcNhadFs16YfDlZ0ylBdHcbe
srbGGJpP8wgtkjwYDt3upQ5Max1Frn12VUTovcJLCNlw1t0QFM+BibkAfH+6HkvniI0CHstUno1O
26s61+RUHgUD9JYhft4FC6Jqmxc92AAof6RyCsgwzCpN+j6Gp/WdP0cWyBzsRiXY0fpeIroL0ne1
pfKk/0tfeA2jyQWQRVxd1p8DqEjKRKZA0eEBVFf8caAv9S7BNlcAwq/CdAlxg15RN/ENjSJsq6pW
dziTsoPdXQviz2PkOOMpZpb8rGJiIiTGabZ2J5fkMc69GrtERe09b3XWS2vZq9l8ZV8HX7bqmbFq
MWW2Vp1qlR4fvggPdEoDJCOlYC8p38fU0Q5gLGL8mx3VQE7kHRCAuAJkxjYwEy7nNvvcmNEVoxCs
aD2MDgkZOeh/h/NL7jod9viQYQItNiU89aG3zpE97gb9BarWNuzM7RQo+PopY8lf6ji1l/eZeQRo
bX1jwZtSaU+5HPHd8pm45QbRIhG6wC8ziXImwL7O+HMb0Q/UHfRn+SveMEt/1kAX4ilYqW7q9XCD
crb5Nsgo+POtDhM2MKgSIFaXHc8nns9cYRgJZ2+cWcTOqSXGFc35ZgmxaZhTjjn+Sj6oqDyNK+Lx
qAKBRtXVlgnTgZPKk2SrIaemYX3mf1H2FU0vhd4QUA6KD1/70Kl0JF4ylJ1Zw7Xy6GKv7sCeadjw
GQWiizbXzlAS5MLotuuYUmiI2zKfJN8TlwaahwiINHoNu6D5EjFnNMURinFWaUOGn7qxhjfu7pxE
5rYkjyLrnsaOPJ4kyutbtnxpcvu9DY4B0wl43/kxrGnUdjmgk0hpNyUgP037QavDzXt2nkh5Y5az
IzZmPiturFGlkR6NMHY9DMFBJUylSQHB5RMOW+QRZPbl/DOdnyg1bEyqLjbDkh63SuNB8hDae7fB
qAprS1jKRp9Jo8AZSFwWk6C5l0Ra08LF/ehQ1o027BsuYmFgY+kmnpVnJJSfRnRPcEnUobk2MBNk
mPGsHOwBJZzJ8dZ2DQ7Zpd8OvEcYXhUQ39s+heFnkz9bbuRRuZPtN24ycV/sErEKvQB2Vamn6Fkt
zN7fbEqRuPIc2KTO4nYexsmD8k+ar2KdcqNGWx3OiTdlNYm0tnNejnry4wO/0/SfChmTC1pGojfC
/od2hLgYW4EGL4DDVUXXHPUyZe/kd2k3a0wZeqe5QG2wthWdNAyalclfN7RrIVzGAjbWyM/EsMif
AcayaaxO38u6BgxY1ecsiezNMOPfVelZbUfbOItJyt9Mp66TPXGBTSfy2zsLngPofwZHVbsjnRV6
T2+/REVyYdVvy2prRLhhIBnB5bn0hnrK6/Dg0DvrmuhU0KIcEXow8aHj3Cf3oF7Gs6PbQNXQqaTs
FrKNbpdPAPZfxcAUBozpcazM6dJN3YetFdq9d+8LRWFVqy/1u9XlT0rSHgljuIAHPQbKr8ENfQNv
LBKibeo2R6D+RGIsoT4Ao3NvLhzPQBuWq+7a0B0/B8chW3Eh+vpEt5/95qWOhQefbFNzL6NHxQTn
aap+SWgwmv5MBuq+YuavDjeloq0JCsscgwNVjDfyBOCcphdDbbDPFI+IMsnDTC8cedQPNdlSs3Id
7YkeIxOkm2d91ckdQNLoiYT1twqK6MqgmPHcsQHoiLEOl1OKj7P8cMA57c0+Q4uekQyrNxZ3aWe6
RV3xnXWK6vWpLJ4EObtPmV0VT7GZSc8xNQh7y/dg7qN2RB+wtsZ8jwfGPDRBG11KZmSS8elxbLta
5UrXXN1pLrncm/W1KZjO1jiCONrS96IKJdobt3xuqq7boSbjKvALSzRROiXOczfkzylNI3ZVXH+F
DAyeeoYLb3pxTUdbvPKXZke8u9fCYbWJvomeiL1X1xGh3VURmGeeYQBT8yV35nKDbDS/dkXfeulU
baSpp6/OBFlESV4lrYbj3OXNUjhLD/185De63XlA0HwLFdbHWDivMtxFIQmeof7Z07InWaspaOsg
IgqGtNoW+tGxwnoDal55TrMi9zWJ7QKgXXsIXSPYMMYVx9xJ/wxOMh1LHQDw41ftPGvbTlWu4grL
jl2Js9+sMEZ3fTVuiBGhQMLQ09nk3SUWnVPLpH2JfT8uiXi2/ZLR3jG3S5y/PQTwBvv8kdcjoq2a
kxCzrpLiRx7nXMEji0Jv+aLM4RIM0uOlN7irJWl+CmHSnGjBUpALw58IBPG0FrIzyQcJkOOmvam2
cm1Ja35XzLbbd8quZG4GTKhWNkEiIs+c54SHMUOT37kR3qL4R2gbLYPN3iC1mB45CCOVtlANuEuc
whJfp9LiLWLOQt07QoS2QaXhJODiBbHQgaGSleBLAlAs8HR26lheY9+ipxqGDTR9ff6wu0uqtPzE
9X2gTj2PibU3ZDc/lUQ6nObEfWWBj2cnpLUxRO+llt1EFxXgo9HrNgblKFZ5pvaNKtasZ9zqXbE3
So3bYydwp8HlNQnOW96n5MBRU+DNYyBkRk4C0LG6IhGZ+k/iln+H5ZxcyIZ3N1Upp3PahSpSWSU5
oXCh3yXMN8FxvKFNc5aafYSS8iOiPcStsWh9BGhErenVr6rIggNR81BNopGGH8QK6Lp+3ekG3Q8j
AGYqCpykod9ES/xjO/0Z4kAAjEiPhSLgGDqESBeDRpcoCrLD41f/74sR2TVbR9z5gptMhNf+iVZi
DzOapopvaXF+QfgYGVg4bPfGOojX1ATBprPHbx2k2UVJIKyi4dVYqR3lw2ymGOdr5V3qVO5Ku7Nq
d945oCkFHbqnUKPuaTSHHZloa1xguyFUxBshNBSIzR3Wwxu9It2r+9Hgc3a1S9/p2xSYuTcHZny1
Z7294DNcmUwJrlP9LUOICF1n9zsy+J6LFN8LuFQGKin5t49fCS3GCzVDCXoIRioBgjwbS7LNTYIX
8mjep4Ph7ppJc14HFdIKEKvSR8mxtTCfZCh2SUaHPbNyHbiF01dBEFKMm/etVCwuT+5GITyAD7Kh
ZSQ47OMRrTpRGzMrw4fk1d2KkYgOlne452iUHyWzANMZ6y/2w8k/a5Uc9nYa7me3XfhWHwwwAPkb
d1vLXd+oK3GmNzljvD5m/PQn0ZN2EwgBFMQE1CLVDiZJalQnbQxgEDSgJGvdKbfCzY9IUfqD7hi/
7UEOa46X2u8qhd2E9xNUl8uA3gg3TpK8aXVjHqfcvthllN0ywoD5mSmuBUP4dzrIqOnLN5eWwhH0
6poExJUzEBVSPmepm90z8ipW9FbdbarV9EEb8W3GDvOkNKPaKGYwYP7cW9FxzBzDR6FXeHJ+Qpa3
tPheB037kjtNB+xJJ4rIAz5S2o9i30/l/FYV0h8yAFyRdsvUsLvIsNURNTNnA7NVv0Va+WxK9aab
I4DLtpl3KeK9dWUgwxlLipC0Geh7I8SiMWNPLyD99Mty74xkduAzvMZBlH6ytW47KEvA/TDqhAXs
rG7aOdwkCAbA+EAvTk3LS1HZxSWl6+H1LvyGmQYtjcDlm/zt1p7486eWrOWyTn9OfXhJGfbptUG/
aPnDjy+NikICSipXIRPZSHvqf+Y1sNKWRUt3aF0FnhbKD0LIvkob9kcW3zO2/gC8hdkhLfBMLlo9
WBUfUKDXGUCaS9IbYP4irVT76n2SzuuYYkq1BkKLOMXhsNtusdGRNa0RKhMjvzLCkMGdR4NShVOn
1BtMuSDCqoHETPn7wbGFuWiVwYvObZDYuG3dgTLvxdPAVI0/Slnf6uFhjOVvpap3BtpY8PGMQOKC
uIyH97Dcdsz+9ekR17OaFZp/IkeMmgYzWUmJoTG9pHkXauCpMIoSelG6cqN0tI8smxGfey67efAb
F6CMmvxEFfaU1Zr6anDhKBvE2UFR34hpYxaGWKBWt6WCwFyUYb8CmYVvafxpiqWeUulCVyjtnBSR
EYZYM4YBWOTw9Ij5IjphXUK5t1qgJSwEolmLG34ZizBOnmmFPm/qokYo7fg05kAV48HHiR6Uyhtw
NSZcWd9wVSxIBCLF3DNLmiQxMsuNZtLhKDLtzYhBksZzeJgMGxQlI6M0u5DtcS3zSL9z5DCUJRSq
ZoR9Ehbilp40xpXb5B/MyTRm44z7UHf5AOrmjUWkAe+zvUtQBT6BAvwcqcKN1PiT5Zl5c4kYH3uj
25CRCAfNq6ZM8Wti4N7qqmYYzdRE4WOcmb1T4hS66ml8BFL7CKCfjeKnyXxAGB+d2+zSXPcaw1zp
E5xm82on95BaNkzPYJNVmhtyiU1mEB43Nl1zBuKgXEbdCg8Ww4s6iH63BZ+Lmipv+ASzY6vG8pLc
QDkKAm8WJUL71WXfZCkiCGZ9iiA8xk8iakiY0wJxZSN4clMnfQVGfYgHJ1yT2UtZz+TnYMY2wMNK
OU2zS6qXac50HGek5o1OFYHgeZ8hzISgXcl3rIQuW9VsEYZB8VxY6LHqEpjXoJC7ycDsSsva7n/n
zfxJi4cwLJM/GAIUJT2Npk7gUHYZrAv1mlXPOVydrPyeMsDgGcEuMZ+9zj8gw6h/E0G7UaOfNm9G
mFhoSZ8nC8wnGRpUgmBjkFx8NZImfoRxN8CciEJ0k4Yd5pmOHZz1xikABRu933NYQuKrFS7GpQIw
LujYqUBgkHQTV8q+sBpPT644z+GuvNH+WLf0EGwWkgDFTlHZCq+qL+4C1Cp+NI5B+pZY57OkIiyh
Ku8B48Go7VX7Wsejeyadx+TQcUOZ/ACa+unI8Tkaw+yM6AsBSOG2IGiN8IckPbUnufsVU223J2aA
a1Brb7IiVL40p1u1JnqJ0CKJD8V9FJrAteihYprOenWd0NGRC0T3GiTvznbon5Vq68hD4FobcmA8
Qzwt8ZXTW53adzMOjE2d4cqsLPVPwv4aGzAqq2FTW/ITgd++kn9w4yBm6NYVKQqt9s0Dq0y/ZibV
RbQaMiZ09Hr7CE8whyZUNb8ISnOju2R0MDpr98gCUCfK1t622agQEVg1z0pwT/Mmv+k0fc9KWzJV
JUQjOuoawy3Agn7WqS+tGr32BplB+gQtuocK/23O5G+Tj5NygQQJLFEhrHrs/vtOaOWhBWBCyyga
P/vJ+R1aqnktW/DeesII6/F9WMIA35hdw+V7UYbq3C+DUPgTOEXV4bNFM7ONqw4hwfJbFv8B1Wh3
13ph4NSCrf34/iRQkXQNG75WuqcpkdM1C4BgBw4jiQAO9VpJjFsSjrfFh9tH7nCE5JDcLJCrq06J
+y9GHCDwuok+cH2p3YQhR8lI/406eVVzvtGaN9GLtkxeipG0VNBNDHz8BNcWah/RrCzgrbEdrlQY
A7iW1468T4IbmvxwpzdneiVddD07bMD8v9aoAnl80N1LlplAR2Ga6oaPZJ2rJ8s+awyKyz5fawMz
mvgd8cFadTKvcskAZ7hvl4NnFdwMCwSFyLPcU81EDrTeWqME6VtaE3ZPmQfBxCVSa/QN8rmNalPQ
g7N+BQ1C7o65WUunsZxI+6QBw5BM0hRSCCOZ0ErLP4ZBukTytXTgO2fwJEJUOGIqQLOARhLe/7U9
zOvo90QCCnFu62Jpy/wHW2fW2zYTbdlfVADn4VWiJGqyPMZxXgg7cTiPRbJI/vpeVPriu2j0i2DJ
cmJLVFWdc/Zee2A4URT7NtWCxb6RoLUl5nzTC+Bk1bV3vxBqBe0cw8QdA5cnnTuOGF3KnvqTVTLT
H5jtb6T4YdP38jhuScjJMS9ox7Rh6F5AuvKbRxvZG7St/9Z8SrL2Z19/QjlmSAUbWF10maHD9DbS
uSFQ2s9AFBd2GchSrDAQrsnVigwP0vu/LbB0fRJGwLsBbpsWBKj9waRuR+3KFZcFA4v8Om9kmwhs
BnNUpIEk3rRWryhYKub3uRzowJubWX8S+LP7/oPOLiPrmmbbkQ8CqHw66hMJ5DRirTYNJvsZK9xm
sN5tB1vbUYDDjPIy9GN0JfGL67zGpGYojY5I+8IruWn5t/SmwyBCXLVkhONx1bNqalGyIT4Kvfka
2LrJYMfMC5nXwTo4nfPTyLWtDycd7rODAEGtEHzt2TL3qylmDfzIMzi0/LI1Rzkn/xuRuloLhWOf
TopkTuL/SfjTBYHzxfp5YlCnPh3rlxn/LjoA4EE6vQ09Y1bx4BXkkK8t3fWY8Jfo1JZ/Z0XteSaS
1O4RxfzGaT7b6mR7xV5HccRhlMw9LJccqDvvK9MI+gV8ljd/CFULkGSsIZyB0L8bKJwO490peSMF
YksIwgYz5zYpCSBH6sPZg8g+an0IuNNK+/W/IuenBz4Pix0NeXPfScBpcu+Ass1TOKpAOvW/+cQI
w4ZtTPTP2Bg7jb4Ph5wDIGqgYKgwyI+C8Q1rc+vyP6xgc8IY546Bmc3FY4Lcn5LA955nR9HNZIBX
o9BtcVdUFgOVEvXVPq+yJKy8hEyvyn+otF6+GWReE7YHQsVNI+8jan4wpTURwz/bUYkyux0phgzI
df5xYezyistAvS4w0aZWHdHBT2/GYpi7ki7DARYq5slJ/xVxGT6mg9W9eqa9I/XgC/93/EiMwnjq
JoaLgzNcO8sKwTWLI4vxQ5/4+bOW5xbjWnnW2il/ztpSe/L9AFFze+gdXIZM+hFuJtRm9Atc9wBN
O3tGTJg+I1g8GjFRwFTn7a61luS5WQztQWjJQcd+/Hy/GTmBOT0zjDiX2tWRaXM2HFEzGp38V53w
LPRHZvPNAZgzphN9FWostnz2OIVqE3BCGj+hPRneY+IZpIamvfqSMc8YnXafqrCra51gW/Pv0kPD
cocuZVhm4xbA6XTV9IXGNbOTLk3ttzadblk+R396J7upgQuVKT1QUKU51/9uGi1CZgwh0dHafw/f
H/nvCYQ4RDCi62n73zfY21G70BhfkZPWVa03y1SEsWqW0/2hTA7EAN2/nKqUvq6R/7w/bVjIIR6q
35Ei5FyfYu1qurYinTnyfk4zyY6pMpbr/Rvt0mpXTCtfbRK12w6zC9K34Yi8MvpZ55N2cCyAwTo0
+5/NkL7KxvydTnF+1m16XSTE0XTSSQ8qOyf7EI6yyaQER2kzv1ltxM0HMUUlHzNDS1m0e9me5mT8
y6/wYbfCfa9u4/RdNtF3PEIkZgO1wuIm5mV51Cv513Jl/9GPywGxA1iPykg/DHZ/1XXP1mB91XMT
7aZZtfvJE7y8M312o30qzQgWPtJa+mnylJE5RieYiPPcoe0J5J4YOtqXeaRbn9KRIFJ0sRnhl58h
jq+5ECI/IAlUPw1fBXZVE6mIuiIbGwYvjbyhKncPrYBvHw3Gs+bnZH1o1o6Ic06IkzSvuRg42uRE
cBEsxazZt2ml9iGm4e9JDuMzSB9g+QmCoVhmywVFxHJJYjrqG3J/4rAJPUM9i7Kk7e+hA6iga8et
U59UTgQXWtq0OY24RQ5ALUKd9JNuaIBwAywsqo76imdmi7vDwpOEE7jBDXkTHnZTYT447q4rYahY
QWGbV2sYRag3kXXoG+ld7zcjdPFtbOCjUkh27+2g+42IUroz3nKhVwpDKLIJ1UEbYYdRD1/MWNtG
MTlPHkFC5MDmGCjR/9NZuv+wXdAFwXJ8WfyV3nv/t4qC/2iEssvgh+fVyYLsE4rwoauEQxPBcvdI
wzxWDXLwcprGQX51CUV/RFXMxVYPBsdecbbqTn9ydQspG+Wt24+PNT6JgHRkgq1kWZOqh2ZB9/5M
Ha8djFV9ayXZce7Hv+SbYxvr3auw06c8c4u9p6PJJtO1fPXEutkv1d94vXd/KO6f/Z7E1sJ8NtJi
enWy5rtmlHyRqkTyWLZTiDEmDWaCM8MiTczXrqihVBCwAiqdu06OxrZzGfHe76ZclzewlOemsTEO
NdDAEjqqL163TzqPPV51GO9H72zYNP89slA+Zr2FdVD7yUn3+rMtZXcjJwXMeaMeRIVKcabe7N0S
5WEKeqKc3fe4XATGlE0x0ryeB4nODAAt+kxBvaq5V3M0ekaLFsZ1Qth3s6Gs50QfyUjCJPE2+DVi
CU+NP2Vm0RgahuXTqREZV5ViQ4q/M88J5mim4VQX5tW1pE8CyOqG6px+PHokfcn13v276WIhjBgH
rjyfeB2CPLos+F8/d//y/sNc2I9Wq6rj/aH/bu7/lnBNcULIvP///uio+yWRSKBg//uP70/sjJks
5yI51H188FzrF+E0C7kHBE7ulJCBjBlG4SkGcciLx+BetbdV4nVbIL93rF2n+73aHVZ9iyFCZhCk
ednNU5z4ziNk+dRd7Kc60osQbvIKIe3MZ2fwGM23cxYOvf1cQUT5NfrYeFtWsk1nAvhd6qV8GnV1
1ezqeynwnCat3yPj4uMPdOkPlaQ86QUdJXvpJUji3Nw3/i9piZn856szJaRWxiZZRBYKDRZ6NLht
8buzONTbGiF0xvIwcAI86T2Nt0aXYu/nJEnptFmFYViBvjY1aHIqEDMWwicw8/qYm1vCWH47Wb6q
Avr2Itu03PhLM+46rHqnQdB9sWeiOWEI13syEZyNE5s/0VKKfZK4FzS6v8kLjg5YRDzcc/2bERGZ
YI52vPU5GZrRECDCMo6e3vfnNOma0OhaAqW77pYusbxpS0dieAe7aO5o8U+TfZusurnWRhdGyMIO
cYMqLI0lYnUD1U5T/+xZoveu31xKtzksTE4/PBMdo5lnyRHPdtR04wWngXWxJIFuyKpQlVgTm00q
H+Ku9DlLZI9Zzad5GJHnNzVJA4sddxx27PIagcCsaxj4ubEqEhTBPInsOcG5aFvZwATSn2Rivcm3
bkrwDmO0FS/u/TYn9CG2Q/ObsfYJIZVfMO7QpYsGPvXPxYJotJoEqo76a3ZES1NSqF2kZB1WhXsc
SebYVkWLKDV+aVFGkMHr/zUq8xWhb7UnN4aEYgb4Ff4P4gjGo7uYh0zMcdjarX6SHf+gEY2XZNCK
BxtXQtvzZvUdgXWGSSqcvsijBGk2Fj356CbM5RobCduMNl9kxc6YiQjWzXrXmSLaAOtXvdtz4P/v
/gKQLFAvRgnEONEWe6dZ45vykSNx0pJ7uaDVIZT5s+2NhUDksdtYcQP216iIZUAqOBWNuDYzdslO
KetmDNaO6A3ah7jzptmpniZK7AcdHPzcPI1+Mt1M2lOg2MRZW+J2w6HNIDUd17LHOv9awRhEFoTV
KktyddXz5WvqtfFQj4wLJ4c8D4TTePdn+vFkWuwLYeePmug+G4b5R0v/iyS6veSN318NHISDB/Sj
jfLhUtK4OKJMwypbvRprlKA5MfKSBbYDNeQUtfVwW3zzYMmSRBel/WzX/dI1k4cSkNNYdb+ihv1r
EugO1Ehka0VNDKOKDkV6K6zkRRv9IlRpzGy2ysLJIVAyXrobLEDh8vd0DAb4dSmsLRvPiqNeLEIY
nLh+biIiozgKCGSeQ1hEbX7rJkZwJovVPteix9iyyZ0W4E16D9NLK+WChNudL0RWxGt+UhumoxQP
/pKGowRIZUf9j5TTKMxxVAcOW9wmppoumHyxE3Rnb6KG6Ao7LO2RjpJqyx3yZUG5qvpOnj/agtyw
lmREitUq3+VRBi5JpznrkFMsJuwoHV10t3f/OlGpXZHH10zf9Xz4ZoZeMila4lTsqhhn9riIHiOD
9adUWXFierInjQ29GNqfekDI5RUk0MyFTAMjJiyhpxryogEXHMF4A1IrRCT0UtPhUs3Oc9Sa3grV
x+hKQYCmLNnaI76cqarjLTghfb+gPB5a3ThMIzQ/lFb+rtJz9EZUJfHK1daBofnlzKvY2tTNS7rH
swGqtoqPCHyuhQuvosAxj0YZnmMq4b+0/vA+Ej6PRx0Aq/tSzgYUbpZ1nI/H/nMaZ+1KcvwzJ97q
vUBDQ36XbB/udyv9p1t744PMSp3SCQI5AJpy8vunJJ3ta+4g0lrM17FW9g/VOXRe0loc/Mo4MWWj
G4czM0ihfBo4JbfSjz8QEOGt9uafZubTe9V1NzBG3nEtIa7KffOaxd4kXXFtvYEPtDGBU+osjCX0
MnpEco3iYtYyn0zWRbuUcTXveoMPJzNcWvSpdIiSy9lHyvKxtAni8yfvR6UosBm0WjtFq6BMSCOi
nUZkmXe0qQUDoycAzTCJUrRbnJeJ85rH7hrdrL7muHqzhybIvepzzDrG6TRnN2gIt0XaEdVirRGb
ecy1k0R/COioQ0IRoAF7L5AzZeAux8Ee5iBB1o3+PaKjAr7BrR6m1BvO0+g/xT7JUuKT0DP9UjW2
sV0ACW+qXD3MlaNjhJ1ujjSdx8p0d16GwSqz6IKMisbL1BOKxMIw6WTq9NqDjgupplvqAr/YQnA8
Yhe/qVQvDqpLXnRn+UoT0hdB/3cBuqUsM+aQz3PYp3I6omN71rs/AFOKIyBAaEQd7bDSokZXE6Km
KYHOTrxAX7f6Rs6DB++V0cXMNUSPb9J3ko7FTe+8d0zy3okdZTpJsbwJP0aGi+l4wFK/2D6RGAas
ibbEg6lVaKc7mEBqySFD/bLK2QwGeh1a/eFUvnuG9fZqdDQNZot+UdoCaauhsVsw0B9N0L3FRCco
79SJ1JFmb3XMCBpkIeE45Bws3IXPjm9ejTl1n0TGgiqiM2Fgy5E+gEvIZus9Nu30FyBFdEzXe/fH
F8zAJXKJbmwvrp8VSLNZmIueZiQJQf9umvUrB3cbBP2ITnFWKxZVrUEOtN5kSfx/b+6P3e860IqP
5NwziJ4I4840dzsrHW6/L19Fqg+7ySg+/abwnkzKE99xilsvUFSYcj7qjjFA6G/Gc65DgKHwo62u
9LDNeTMiZ0pDPtla5jzkiVacjRLxKIMVviyjho85w0+k8qsrJCU+MrKRhNuEfYZkqHh8ty2v9WDh
gTJ4kSuW35MTx8/V1KeHchzqc+fSKZMKQlgihbzWvS6v969gW7C39lyKntn/xHiQvbPuh6bm4rXO
6OcgG6gD1drZD51PjcXnyWT4+13y+3MIiL5GfDf9dF48dz6XGXzZ2T8Rgh2dpmKUyG3XxzEcL/+e
ofmqO2kZFcW6w6Cyz2+Ovll0hFh0ZIvbfw/XfvtI0pY8/T+PG5JmbisgXNx/ep7c4iqYuVj5YLxb
q2gz695xPa5jTrpj94cdDMuHyISZUkS6Q1YhcFAqPu10v/FFgksj0jQ6sLynNArut/eHc1lhCWhz
eopLlDz8d1MueUbvjj2p9P1K24zdXGsEJY/5sVvUy/2JkV3y1pHboLmdflmGjlV3feG9YojPJVEa
94fuN5ndmocmRyGGuYWYAseTYcNGS2qYn00ogCefukA0h5pMvtBGCoLy1Hors0ZcBof9uCJx8qej
SCmczSU+z/SpfvZfuHSnq+kzrIzn1ygS8genT7nXRfRl5KM6I4QhfzrW53fPcifGQL5zaNa7i8O4
AGes+xABHPmhsAvN1YwMWZnX2UOQ+u9ZmOXQVjHjaYZHz4CXCXhvQUxvslGRr4hod8YF1FrJETQs
+pq6347CYbQ0R8UhW2L9DQcqB3MO1RYVQsy56pZnnO98NN0fEh3JdnJK/EYj+Diiwfb3xxf6PAff
d5CW4x/70OueEMsqfXXrdw231cVLu/990/eQEtLERs+RQba+f1eftf95CtjXIiDTmmE8xRKlMj98
/2e6urpZPRYHUqL3Q2+5tDxy79GMbCzZbq2CnPPlpSSgCUcyUvGoSg6zW85Par2J6P+hpM/3o2Mv
qNh7+8lX+EZcRz6RWfm9IuGOSquefW91Fy0j+X/9VJOl4tMrp90W2PkseTet8Xcs39N2iD6zcrqN
qrgNbZs+LbD+iLqWBMG9S6erz3Mdaed41pGRelrzRCOEfrGNYiObMBoIHx3J/YYipiP5EseSN8y8
wevNf9+tUTVrS6awkf/PD/z7akjGIIlYxP77BrDu8cEvAnINk2eWgeR56YtnW7jqMqz36HZ0j30h
adtz7/6sTGPX7pFF0XIZ360c2VIxDi92NNV0bDBXOPrckvLo57gUGjItcTAGKBPbY+IT2LQKiO43
tL4kvtBp2orG1Y7MtbfK3cv6nk5tv3kERl/tlNOTm40DCgsYCYtvX/iry92kG/3BKTi/et0q86cL
Icax2iWjUYSOhYS77ZJjRdb2DtZTG4wuk5/F97i8VWYzVK/UnshZAkAUyiaC7Bhh++OPRTNWDeOj
8N0gUXl/MQo+uohJ3SuJxZP4prDUDqg0iq2fq6+iN3919Bv2YoHXWCPKgK5eOWcfyYmdcQ30M/Uo
rFm/yr2TklghW8RLZGJjCIaOcI1lHBZx4Z2snE9Zo1VPGQczVJgc2BmontCuP/UCpETtTHxCumkd
hhFhGllsdLnRwo1acchWz+VQKroZHvXzBrJAesLV+2EmYFso6A8ekG/MbPRVm/6bKX8eWuktz0ds
G5TopNi4dZDw5m49TQITpCl3if33WDlamHCecNaShP7JJwjpGIKFSTwhWdJcNPbOMCP9eUwYVwxt
/ieV8fjqMTIiOI/IcgPDnLaGplp4w84Vligj8eawnr9aNztGmt+dsvGlNc367BhYwHrd5fhckNeW
yb2nlYilpHcYJWzGuvForfmZdtKz8sWlJt7xhquQ+k3p9g8qm5LKeCRP06vrv1MiGeUvOkOUtn/X
KHVTz1+V2Jq97ccJZGwTMZA1CdipV8Uzdvmzabo0NyqwEWqyCjLOURgMcOzZgNbpAyKWE8EaWzW1
J1fa5CoNrJqxSshe6+iSjeUzi0N7iGt2d6EP9lttyeMQt19AaOpN0RR+EHH6ZZ4kOKwZ+e/edBYK
e2zwjkLYlmcvuWMYJ0OlKMBYIRHWYUKbZxwNcon3UcZCQYgGAb6uv4c4wbMmxKglCzqh5POB9Ndd
VhdMDb00nAtkWL0ZnWfHGUMwwR3HqOkn2o2cWbip7Rtd4T/M55C+V7MpVxia1s51wHGQ2juY0EG5
GZE0lX2tNQtwBRaQjI7GjN5xD6kQsY4m3Ru0dugorp7tNIhgO5cD3BZ9kP1AHJexHaDk7HDOdY+W
CSGvws6+twFj4ZLl18TpYj3M5H8taPM2vRHl+0hVp4WTuTZF7a5Zd7TMpRtXEXO6JepuhyKx3fK7
tKGpigslXrEdR03sYe/tp3RoT5KzCV2i3ISJlUh2JNuoKnSp0RPxAjbIhvZtGWacVMZi8bKimJ17
Wp/utXQq7VHO+VdXkDE1SPQhFXJVPmuHfCpAkRd4zqiEwgR04tVxnHhHcwymms+i4ebUZrbLaEPg
RhONDW0699WhGjjXmOgHRQY3hEYW+sG+8Lai6+cHyUQ8cxfBguD7IeVXuBCQSm0oUTvSBX+cPSSw
ndHXhyHxqN9n/aVxmCxTXkS0H7M1FQIRfg7WdbJMsECauNpkElz8kVIgVbiPUV4+CiDJKHz1cjPo
rDxIfWAHMXFGu/E01fK31fofdb+oXfNW6ojjbRwgGwdGhOW/Jg3uvzz3vWtW9e91BR3GTdLyGrvx
p0qNnxbBzgcD48R1YXHVqZGeXbV6lSSKtaojf68vCv9Mt6Q8ZlpxaW0J5kuLD+yMG8kZ+AOE4y/c
Rm+UsOnVWm9qztqAQL2tbtNLMw2QLgtNi66ZbUxRGJrg5eyNMumPAJbLnZ2fYMMw2K9i7BmKf5H4
gtAqsOjWWlzeLMgDWg8r3I9dyJzKDKzZ/WO32neW+TGzPcLC/fxd2G396CnYHkkC83V5nzwUR70B
B4kO/rMfh1gwmxMnSSp7D/K/i/g6lC1tMFmLGnXr8sg0lgDVeKAppF3SGdzDrOE9aZb4MZnBVQ6O
5DcfCNtjMiqOSfk1uUQ+6e1D7Ej8xTJ68NXHqLdITAVarog6pasyWOrIsbs6w/7w7hpzj6w6XhVl
iKnqWOJ0jJDL+qaxT5ZSD0FV/rKX2Tk1c1jp9US1uI7zaelaNpDVbCUJ1e1r7uXI5FGESmRhSjsv
I6KZYdWX6Dl6STguvJ94FTRBz0FyvWowZUItr4PWYeYXM/ciWE7CM1fNlbiaidKlN7e9jy24SjqF
ZZnW88q8SAuO7FHHoBLC9AlHv39qTA7CmjhMNFMfIobfFp/4hwYPlV5dpjYyjrO9BssR/xkIZRln
Z/ydlGZzbTWpb5Ge5oHFZhZgXzI2XuJekxhldw87OSSWgvy0pN0Bu7UCT6veI6dD+jzPH4MiO7VI
8L2OgHhwSDXo9sG8uQOJ9FAM/6BnGvcWR282iJxUUXMudxrVKU2qbFrxBKQsz/2hkQ5hRV7ytzeM
Hv1vV+M4wRWcCHh6uSc36Zz+LePM2zfx9IvKQB7XnrfSV1amMzCeKsRTjTXqMPQ4nsbRH7cxUKdA
6ukTYRK/LAx+iMea1wJ7+EWp6oBO5XeqTZ/wMg6iRug7J4MRdPjZUVgfi9lVh2QcG4puuhWw1+Fr
1EdZ0BMlBbjdVYluH+RSm/T8K7VdKnR9zcTf5KNZZewoPoVIzFCkjv3eaO5LY2d4WWqy7jIQmEdL
c5bDuM62Cd1mwBB70U03SZDDycthcNbnUPbLj6bLH3WkwWNs9btJ5azzfb+HYEMWSYOqgw40436a
ukHfAGkeCXNPmt2Egemp7eWLo5Q6hlTYABsUUO5CBxXm8n6zIxyARuU7pA2aNv4mrNBHiXrPdHzd
jjK2zm4hYfbpO7h37oMtvD9euVibpgem2LZKbHPN+xG1aADSRrj0WYpA0WR5HivNIzTwI5/V+DDh
hqY9t2xxlehnTnfeHj1a4AiLVpXRvWqYgWCrzLgW50e9zLq9S1DjrsQm6U3vfpW1QZnrjJ9Ah7iM
fzadsXyqOJ43kXxfMmRxTp5Duah53Ub714xDaQ8ZvttaysDrnxsAfRQZlcnwvDCmY8DmDERzrgNZ
ZZob22//ZpiMNrrTfDc1y4DWIy/uPk2TyTlyd7k3iBuhrcdlSCzmRdQZAZlOg0guTdyj2e2lboLL
dZIHpotfSBKXXc9J0MyH5BJl3tEg8zrsSg8rl+AgeL+xYrd49GPtuzFIiO/I9nOb5gek1G9YG2Jr
1dm096RxMGDSsn7QER8Mgaq0TsPIZlkmVZBhRjZiZ7B/pEryx3AAQ11c75f4O3X64TqZgkOoxm9o
57ynSFoPBVpdoxzFuWCiAvWIrJOFxbv4Y6noUDc6x6ik+rRG45NTSLrLMKgzGqvUeayZzQzph62W
8dZRYWiuFe8tYcmzP6QXKNUkbbqcqMZYkZJTP6iZQOe8s8dXWpxMiuN579ozqE+IGD+0wkZ3LIe/
RjbkQWldq64dr0KgtqdegBMu8PQt6RXT+hKgoiLluydQA6lIoBelhxrF/p2xPdAfg+Hj8dqZpGja
+uSEi9FAo8kqGGL9MfZBMSIFnQMtJuNAtMg/RY3vsOp4RWJKcly2QSQx8fit/tz5ibFjIB+qNo52
qy+3MzNxjVy2dyBozLEYXDnpF+T4hYE8h0RyXYMUqCY2KUmZwBK/cb32hb0AjuJCqcao/EWPLBJk
MtJD8pq5Ph/5mloKjSqlqMZE1QMyV4G1kbWO2VNGOrPDMaRgZHhAAGVCJBgyBA61Us2EGDn+e2OM
/b4WC5HJtXlMBowVCH+mYE6+ohQkvtO3K2JZYVbr5/5ZGT7JHfN48EvD2aFMHa6tX6IZBxrmVj3z
/fWGseYvxyjsg8q4Ulf6BMu39pLXSMOThcUqBxNXC6/lmQBjmZLnuA7o7+cTadmdDXsPswe+2cW2
oWz4/qFxG+9gm3j1BveZvDvt5Q5Gk6OF7zu3mdxacbWH028fHKWjv5vpeltJ/schG+bg+upYx0x8
i1XVXCtLPym3fZ4LE5rtCm80iPcLxlaZewtVeW4629HHURdbTnotCSjnL9YhR6D0HnyVBU42iZtb
sEPmjVn8iNvfkz7ZL7EnoRJFwOuAK8JlMjm7YxtwNlVpOkGq+d5TXNAIGdf/UqfOPfQusj5DyZth
U3KPycGq4es5FUOayU7KW1cAcwU6cmMHK2krVskjwUW/oPXdRl72k6I2X0Vnd8Kl22t1YGJeuRHX
9N13/sjmK1/auKj4LEj5cn+WnSwT2eIt2XWYfjtfUE7meRYWU8O5S2S3O/Zt9sTDnVLomMZJZx6B
bFN01/uLfk/b8Q2JgA9OFyk/tYCwRBhUldCsrobm3RtAWfspHJeoiZ5YYxWznnhXFSYKJlecuzxP
IRcw8GkbZrpO0z70MnauNJ9BPMBBuFPD73lVtGq2loAR0dpRvW2Npt2CVkN9MiAIX0+gDu5Um79u
y8pJedwnybWzLSTxrXUWTXqLlb2cJJXn0ACIF2aWXalW62OEVSKzICZD5HaLXTsJLVSNSwifHuE1
SaX9LwbMtOyL1QnGUX7K+CuNfuh1s1wW1EoH8hLeO5jQpxQy/T7OrfFAq3f6x6hUfuofsBfSiWPX
vdy/ihLcH53TlE9T7+5iwx1fefr9IiKRfHXNcYq73wwsFFWdbVooRTdDes85EfMnn+7DZhkpZok4
ybiAE8lU0iUMmojIoRcEgHFmedIxGzGocbQXzCDYzQihD5qS4rOkE39eev3kaqhOF1ynx6XzgT5h
m/JYTbHsPLe+qRFaOh8nXJH9SsJOBb9azIRgxopAqjeHXkiF817rUYGUBrrnHuEuAuxkhvhbZf5N
ZANEx3wFbLmzvp8srPWtH5cYWdlV0onMplhDSh1nv//xPA3zR7emBNxv0pwoWDbl/qihISLeBRuJ
ZWVBHHuC7Z1jtzemHziyb8IUyNb4DF7Xe9OQxQiime3O2QxgFDkjUc/2i5y9V7/i1CE5J+LitM8N
5iGGzE0wDLRKMMdOFIgz6ieBucMqocRoOh5ZVPwBVwLyjVJ49FL5cdvM0q8mJVqnsfd6hFKmFKRO
3/+KJE18CiGCmzT2CT/Lq4e4ibSvKS5YQhDqbReVgJOw/L//JUiKst6ms86EtJCIPFsdDOacxON+
WSHYVVyXASA1L/Qwi/zgxEObdDI5n1SNWaFvzeaD0KrlkDbqdZDaifwrfm8T5eaktHifMbu9Ugx0
Yaq1x14O7w0T129QatvI3+RLCxomie0t77B3RUQ17wyNUGiVze3Tv6yHsaf3ugbb3W80c542pUvj
evJhGxVa+sCZlcP1HD+zk0BvjRaTDdMvjv9+fxEXPzTruWU0wtkSgZZP/qcN/zVIekyyaAR4FyVB
mWWSFeFEVpKVostDb13sYSt0u0rNLCOdQFHX9aFTLdGTAtZU4kG2F1//ZN1gKLCY82Hx7O+hN8Ub
TX0gQOvrBZW5oGnMNWwYL35au085sRVJER8NEy4DZrIWeTd+dj+xdmZaIDRiZv/AXP9x3cGPfQwa
izCbmykMzOeRsDm+Nt+tb+Eu5zJ+vL/cLuHt4f3jjleYoePayrHZyRvmQ7vIYOyMNMKl31/ipUM9
2nje2+K/RPOQBLry5LOsgSL9CxKk4+UHvRTu4d/eFiFgqbe4sh+prpMQBe+CQ9VydzlZMPvcxknT
MNiitnbaUPDtENkx4BJYVtuhQdWcL/bBL/BFbnSR/cHyXO4BsQQTpfiCnLbzCnoJg1wOJari1xLI
8XFWVncBkQuuS9OCEXMTmvzyUVu5tPd40PsO8C+5575IY8MyT8pr9mUUGw/3aAy/w8c2uYa9JUCU
sO02Cs2uF4FI5Rgs2KJvvtS/+d+hrfI6aDR5AC5EU+wEy1zrr4Ad6CZ35viU1/UpVvo7ab7qSQyI
QmpdfU4qgWtPZ6F33/9Bkq31bLWklX9V/WwTYE3g9+QhTzDo7OyBG7uPXY+IPRMlmkrBYNJ3BFma
GOKVY4VsMl854ur3ZU1Wx7oRdauQCgzrunp3BgLOti/faiYl/cpKX3CzMlLn6Iz7mVgt0645ybVp
fcmzZf7tCbEZZiNDnvwVg0G7VQMav2GK3UskJ9TVw8oJi+Qld8lEsswYRSY8KDi30K7QOLYe/1H2
ZtTwQvixWdunuEfCOmHYHFNWm4Ocnu6rDr4gpgxZBlrQFBh5FsaxABceq3VLNtKsD6rU3t2jZKYU
IFRS2ft/15ox4LouLesXYQkupkMT2k3Z40PpmYEu9oxBTPgqnCrj15CqbAfzYnqsy+GEp45DRoyT
S1tM65SY6D+a2cSPJ+gsZWn6hxfafNcsnfKM/Fgdok5Dz+coDHsINaK3Q8TnYO0LJleYEyuy0p+q
KsYzYHT10xhWWtFx9i+XHQl2KA0Ga2MuPT0G065wGGgijEYq5fr/cHZeu3ljW7Z+lUZdH+4mFxdT
o/e++HOW9Cv7hrAcmHPm05+PVJ0uW7tgNw5QEKyyLFEMi3PNOcY3OgVpyxTWmRtAraqK56KXarvq
dPAgVlsuETH0F9MujlW7jXtR33S1Ei6LILBBV1MpJfhl5rM1L4U0RNW3WIpw5Uwrg6slWBBMozlE
/UQ6DpN1PnEp6Ku06FtH8cXTgbV2q5ldzGXnrhOOj5q39y+1LSCPtfhn59MW4SpbW/qODM78xlbZ
fTdErqdhpe2seaUqtXpTMLHeFAJvjj0xZdvcgoNseOQH2M5OJYyMAv1tqINglYTa6/xTNWE4W6nF
NOHpyD0h+m3OohDkMvLU5ppW7pMmGjflYH/xavmgN3ZzNVseg8D1mfEidqYa76sbvKkTNKO8iHbY
izw1t7I3orehQuQYpBH+1C7X1l4T57dDiuAoUBvj0rTuqwJT862HS4yWQe22GjfDoiv7ZAPwHrjM
9PD0bJkwBuAlDQtv6WddfI3yLFoOqLRSoyrvqpYJoJaYV1sbgGpOnWEyMFa5nXqnBn3vBRr5m6I6
zT4HUEaTm7DIJodsMlj+agRweIpI9qKDRumtt7y0O4rFlbAmaw6ppbfzqWFEiQKLMIpymsRnqtrs
iOIl6T6iFAo9qewSEWbYGSi4HLYCR8XIzn4BPbWvqpsU/DUQMA7WImYIW8MZM8Oqgeu4NEK92Cca
yNMyhGMfT6DmEXcvvgtomTEBfYsoQeEiRzXYewJSRpvGuGOn3NhCsz4DirTua4NFQaT+NK8EwW5W
GgsLtJhDkfkmBolCosLLHcbZsHsHJ5VAVpCOzfGvXWWOC9suglOd4NYTWvJkDFX/eV4BGF7lxx7H
77opeDIGmbcrtUUAXQuW/yrs7RXpsPx7y4wvOZmalNSsXXFXIh/XiWMDpMSaLFDs6fFr36KtMBEp
YFCPcR+naXIK6mCEsTGgZPW623wy8aW401aanfMtHAVqU1cQ9BfhR/Kzsj+H32sWUzN6tcqhuThB
ai3TyEh24PYxSPNaXThYh6/SKM4OggASmbWLRP+1TPH1bDhEbUffejEU3dq32NbOZ7z0ZYa1H+97
7nXRCS2GuRlTlap07MwzvU0MeyqaQ5v+zDovy3yflcNXujbeMtPaknS2r9CB0TK2pA0YIH5KW3HW
roXuiul8gVEqxcrvVbwtXGWhou58IWVF3fZ90OLpHP1XFUYXQgNuqO46Fq5zVTGdbbJW9LfvZytt
SaeaNwN60WCVARKAUOh9Cws4lrSlGhmttqP131MTQDvJZbqDoeAdI1tSCk3R3CoL7aqidF/P72P8
U3wTnJXqrkHOyqPH3tJAll1/JoJO7P2pHFeNGpNrpSAczU0slj0pWAO3Zh0b90FhoLsaDI5dQ0c9
rXkAv0v1EtRuey4LNOUOLIA5kmCUbK3HPAdsBVRkAeaHyQubBSmyGzpkzqp0MJUqfMVa1zofvPRE
6VLdk5db/k1WdztZK3dgXkOmXy18kgDxC64h2qoAbnMlkffkoLeYjkptU/tJs5w3nK0f3th+U528
qkCmhyBrP29Ss0pHvOoF991wM9/rqY1rt+tyuD9hf0OX1DrOW1Sg1EjBTHFyCLa54UnTVjSJSxIs
APN3lsILcXKKKWhkQU1in1RqzAkOXpqbrPNXdW896DxGV9kGxhkzwLVUtWbf6tqJXm2+bBDcHUYI
cOgXlerYGN5T4aXr3BiweKeNPNnCeM2snjtiKqH0lvW9G7UjtIbyWKXLtMJx5km6kSBG2PmoPrzT
tj+klX1LIH1E4t8AR173uVqtcgK9GJxh+9FIQPyPXs7A7CLwkAalJi+I4VtUopGyJ7xFDo1x8uOi
WL13CBiCWWDQLmGtPQVDAhSxjatLynz3XLpTIOcr/ZSMV5qj3PijxEyhj0+iRbuOggPErtkgNiu8
GhvprVdi2LdxJXixWLU2jAUUXu6xQ6GKmjyermyosFnmNybX4bbOOnuNbUYixOrWA9gOo4yV21hI
LottOsugN6rneWkf6/qpT5L9GEbaTY/Qb5louErzkRhMw9CvOYlBa5OERrCzsX5QPeWLnanPY6D6
b4bNyDdtAPWgrnlAG1DUyG9MWNg3alE8srHqTzJpi61LuANUP9pEQwjERVPbbi8quRgqXNhDArHz
vcBVsuBV4Rl9Tgt7XARRZZ7pgYIOHfLXQo27y1gS/BhVPvJ5/dFqAf3XQ+LfYlS01iKmN9aMlndb
HJPT/ProbEg574t/ZI7uVp9Gc3Zdxef5T1WDy7TFkblz/VbeKmX23KgieKnQkFp9dxNJ5JvEm8Iv
BJjPQSv8XLKBs96g8we/vmO3v+ErNgYF46S1DY74C3f0hrJdA2fn2PuKf2T3Q8ADKpdW2/djGVzZ
C4RP0ciutVCfrMTcBWDfdNskoFnQXfUyJMhDpPWnzhiQN/Rej36tfqhsDVJLV9xjSGGOgNcUmoXX
PdGCweJcdvvQBTgz3yfCw8Ze9yuziFLCFGJA4C2hxFHkfZm3UjIo34L0df5JaJe0+1SyJHbNvR+O
wmGJ68MzOustzSVtRbACEwOFgUPqQQaTU4wibbP+vYHAZBcIBzfbIiEL+6S1xfdCYxTniTq8DEE+
b3vYeNgaBD6rh/XI+nffIl1ax5HSbrR+bK/vC7NPjL2Os3i+uRT4pDGK/a7AwY++V/f2Wk31gKgp
ecA6LSlwO3ajgzOKJSWJd06bR2ZrC69z2dvG2ie/Bn1u9PlXc3oMI0RMW5IJdN60jX8PA4N0wtI9
UWEB4Wp5ZfvFvjdw5SWF8Rx7rvI02BQWPlcT7UHk3FiUovDjhPdlDJ8EMTxfx5olRK2j9GoPEdvS
0Y928+KoEnz7POjpk5n18V3um8odwLG7Kuuql7BgzI4FzNtoWC1eArtHSKaoATipjn0jIrLpHY4u
+RwCwhrmDdr0IdPo1aHZ2M/bQFWQXxSnendW/AGUk1M82XhB5tfMGMK7lrIhPTTKiCF4j/uwpfpc
AIxLQrdeO3GAfmyIs41RMRRiA7meQy/iujQOWV/dC2/2P6gaHi8Md21eHP/6kCckFqgMuo4oQW9Q
pQj6FH50GvRM20ZmyuI8AJwFIrqyXQaX84uxHBRxoRovd4nuiGXCLO8b8V0Ay4YS3Hg1Avj3YSfa
jNVPaiYDBst+uQ0dLhk+mO4g1Gl/VaGqzZyAiT49LrZPMltaBJdaU2faOsIGc7Z6XR9aP1AgUcoU
a74LhUVNGVvlmBMCNY+2qaQHkWUU/+7UVg07I6M91dzGtim2rcN3M1HRLYSZ17e0t7IbtWw4vN4L
PqUjZDKlRYdIk5n1Rq+vYVmeidMbb4B1A+aN8Y0HqKQOTDPlA+8dd+XoSI4bx6CvQskwb33Msd55
cgTHog7VzoRmQkMEq0jmmf2u6rB85HFbH5vR9leTnRNTbQ95OiUvAV3cW5kpzbI1aZNyr0WPTXxw
5vgirJxAe0ILilAuMdtAnvVaZdznWZe/v+GVFClsbVY4RYX2bb6ZKhMCXNjy/BlqW96lbfglZou6
0mnCsSDoz5FLyNd0anmzrkJd9V8GYFO+Prywnu18owyXXqQa92DUH2IwBAfad+U9GlL3MN98iQnW
qsjjp0gYAro6Wj1NcYxtGSKzQincCPWrGcU7mBAYGvvz1Cp8n0jM0bth5vn7qpTaym2phINorC96
WN3ZehbtNa+1eMfb3lna4G8A3RI8PDnybbz4mCwAb+jVIgmr5CxdJD2Qb85Bl3n7+TKUCoJvo9dO
TNCYS9s61UHZQZuhaxdo0t2qXeIu54i2PKBAo4XwAB/K2uKA8JcmaZxMSbC0EDS4U/GF+H6dXKuR
OVWQqXeemZpfVbO8NDqolJoG3Iq6c8lOTdxGNvquLKPIDdnnen2kPOQM6Rdpj7gCduo5yu3bQm9p
MQa0wOZeKoxDP72VVe+vh7T9CsRqwmjWxDD5OKKQUXXIrYlmS+L2bk7kBf4XITNTxaMbu+GGX5I0
kul72Oqy09115bb6I3uQr1FCFxkJ/Ahug425Gih0dp3GO837uffOQvEpI9HtWkqygiYbu5KI49x0
1SmAp+an1RmT1yf9TmOzQYWuO+ehIz9gvsnmqmheHRXpgTcTaLfm/xdZBR2X2LwbC+t5zpKVsVfs
7Qi7JAjgDZuBJ4bRNidRty604cBjlFDC509FQBIp7iJ1YiK+RvAInxs2pbgphwPSvSMG3PTWJDrm
VuNlP/+80QbJG4SyWLmp2t2aqhEgTSLQALC5usgaUnjMcAiuQZrfmsLHVJg4XK1qUuWq1Uo1g3rt
DW22RX3RLQiNeEEqj5tp4D0/P9FGYZwLnewwZSTBsjG/um5yh/m64aVPEzg3j7nV6s/ZmF6xAMO6
7ayWGQk4sDCq0bGHabE3hvAtqrNkr8GTudQuGifeHnt8p6BtVbofxAuuPKP+rtKRu9q4DRdVpGsk
1NCJmi/h/LOMlsgCl93FybfU9jT/SZq46t47niZ6buwy1Q2hluizBO3fItUeYKu454zSjnWJkcP8
FQYSvCiGm2F77PwD8t8QXeEUDepxq7To0YGWBxePB3dLAgCKqWlBM+Po84gOa46TGolfKKqI7D4k
wi8WuqUp04M9pEir3XzICQOgXWceVBmMm/fH05s4+CX81Txpo+W8vKNoyk/64BXH90xNJJjyFGTf
Ssu3X1U8xJscobwgUga0ULTpQhEe2qS/T6r+SVJSztuYNB7GS6ugLC83XlOwB1V7/eS32cg2hj8n
gnlp9ByDZT4jCnrrdDSn72VK7uTwNp2gu01VnhezTl8igZTdDNg3KiFswrl8xdTrUBJY7aaO73WF
cIpiwnjNT1zKdhhfPG36obxrGQgcBzl8CTBt32Jjsm6TeAz2ldTgHkf951yNz6BWmCtoxGlwq2p0
OPlg4CS/ZE3PvtdZiNYUj6Ot3r6/7aUtTjosmZbN7qVKZXlncqcshU2Uxtw0lzHa8Y4XZZDYx4Yi
h84NbA9PS82bX8fNCvXf82aFENoU/O7Q0SE6+uckT4W2mJ9EpkoMwaKmHL4aIWFKUQ3YiBGkXIZT
ImoY6y/R2I5XtEvvfUKTPHYsVX5w6WkQW9O4UTEmaH4xRhQCznBDSZkS7z5PRDUanKaD28lIVf0x
bCbtT1oezNwkd6oZiXTs05yRTDJ5bUh8j4YxfpoDcOENzZM0xEpveE+HfcvQZQmjkPgFatpFjngf
3WtX7D3YPQ99zvdzabB41HsXCl7GjHNvvdKQqc0dEdO1MWg4MfTxsBszJtwJdB0esmKT5k55qvzq
E7k/FjYCNdkMLpGDsh+Dh3kHF6U6FYQDPCpPhLu3pww0G7mMY3ZfRa30rzQFGDQKaW+R1bDhkgkM
9rTItuQCUuLRIa+doTvVtnk7AphOc5eaEjCrKKKzDtfnotAf3vQN3HfEydgSLXa9Xb0ZcuRLZY2X
gyEdGXNtvs39vIP/4quTIftcR0iG8qJBlD2NRBXLtTYN/3/eSaYx4Y0JLCQYnerJjRQySuSlaJEM
2h7BB1UgjlLkz6LU3uePemFOMWHsDcoplO/9j4XdYsuc6iIPSMXCD7HAJZrFhJtsFNNqXxlsAAQt
I2fnAM7Zp+X49r6WGYYsoHnGFfwRVFddjqPHID/pJKTj7IwAFm7AJuABnKKxiqls1OhTOrDJcSJP
gLKgCy56mGujSdhNUw3BVi+6DSrEFBOCTipJi2J2nsbAsKgWjREEb005PmmWejO/4MzOx3jrjNVN
g3AI+CutYHKpVroM8uc+cHGJsI5wOzxrGiSTClwK2pZeo43SJA+NMao3QTM+ZpXPpjUQ2tGvcWDa
jIQA29ckkJT9k41TmZ5zWx4MHV/S0EjEmTAhUetMOKDkm9ll/bUO6+gYgCUgdfgqO2If4Z6uS/S7
87s/xslFromrL7sIooKJLnmp9eKxq4nrCPSmO6VSPM/rb+UyWvAgfFDaOqf5T3Vbf++kRSfsN8vE
FLz8Y96vMCFKmJoj0Dk4YDynFPIvn3nNeuQDa/+nTDUd1yQmBVggWMdsD71iKvMVjdbui1G2w67I
wwNZdcGWndOpCouLpNx6THL+T1PKbJ+l3h25et2NUWqIOv38NJlSY4rDraOX/U7R71BS56+MbLSF
Iz2Fy65m+zhWT5ofatsyL6w9BC2x/PWvZlgffjUVqTr1Jp64KctYiimT+odfjYFJbMOT01Y62hWW
NHo3ek565tAaTBxNqCQea5NQfOU4/+WUUqRGnf3qGOVuUGkGa8b1PdexQqu7MxLDOQy8htppzuuZ
wxdAojhXja7a5TlLpBoV9cP8WHqPUtZ0WFtTHvvItAEREjTRqJji0sGKNmhv3L1PJ/Zk6xbzZgOh
w0pHWb/BOoZCoXIh54S9fBuTAfS9RzYZYPOd7fb3jdnbS6ce1NeU4B08fOLJ4wVlwlw6elwvXi9w
s3VBfmAtXRzArjjFTTmsc4vN3q9P8Ryv/uPdwynWCfQGjGaqqO/lFM/+wylGPkuaK+/wlUdKqimS
7JLAoW0cBNIgyk540XC1UNXyfCsvWeV6WyfXwm0lNHh1inOwdUXZ6AOxCb8+sPnafjgw4qsdR7O4
s6U6x1z/cGCM2HWLHYVcRXJYGQV4Ofrgb6Rtpsc8pv5iZ5BeEzjhe9eoAUgxYFqX2Fj9Sd0TY2lH
4EArug8nbYq3s5M42I0kjm0MbHDUNOoDZOzPvz5o7W/e2FKT3LOkKdmSK//z2Uxl71sIn+XKZQQz
IFW6jkq2QwvxRPIey7yNkTwfgQ7a0kQZaX6XudpPhuxlzml3EyQxUdBPv25w+c2hTRfy4/nkQnM6
HUfVUdb8fGh166pZo6Hpm8sDPX5JK0lsOTNCaHpG93IdbN8moc/U75LIFSy/jn7oQjavDC9Jsk0S
uFh2pF0Cl9CzHP/+xQ7l6ddHKdQPR4lbUXDuHKkZlFq6JX4+yrS3BAlBvrPiy5DlxcVkVEgnY05L
/vZIK4QJ9zXHr7inTCP2wtD3tRMxKEeJUuMYThYgc5uVmaT2tnIi3JReENDH1XaARAYA6eH514es
fVykeHRUi0LNRikghDUvYj/cqAB4TX0YvHItOo9XNsif1MfYOSXNTtpAhymihZvqqyzJkSOZmkZa
mxE8pDLqwOF8qKTxymaYiB+9Vtaw5J5+c4Afr/x0gGCb0URxyQwpphfIDweoQIlx69KnyB6cYakW
HQsX/C2a1Qoq+IaRdq8bD5j0iwMJL9FNgKrBA2OtPBQ1GD93yD+xCH8aqmaToIM942Syf7MM/c3T
ruu2sHWH684sRnxYhsKS3HAzGQFF8mhnHVlSQxOewtRAWmejIk8nIqQb1mAQ2F8uUlJgxKjo+9mj
TRk+khGCCLsSClMpuOCKR2RUiOE0HendE1KytkvmX78+s39/1DoVumXwAVfsz2cW2Umj1nnLUTM3
XY8mpqfMMQn/6usM4GE57kM0snAJuktVedvOrPITq8O1s7ETDgOS26ZGR+94+mNhHiq/NdfATJm2
NOdikpoFVVyvf33M2vQE/bwOsBuUGLelpiLCseTPx6xaYRMqpWauioSI77achtyM6jdlSR7nqLcW
UVeVWOptHa+7wbZ2dRI56zb2o32WJ8lvLrzxd4fDG8jWTWngTTY+VC9RYOd9FNtyxTTSPrnZWFzZ
cd3P5QouMFNKjKsD7bicseBjZg2CLNKYK4+U4LNfOcgZp39oN2R5lAAP8Yl4cDHtDJnmOKAvSFB2
azy7SP3bJ7zf9om3jX0SQNPZDdts6QVOoCCoBclUBBXMw88ydF+Q3zqbWevmeeGt64ZX1yuqXRIY
9okmP8nmdIBR0SuPZEIwMWIywayQVFr3i6XXpLNYojq6sfbNpue2GwdY/aJp87UZ2MkJapXc/39c
WcljbjmqlLohjJ+vLJKbsDCawoRwwYunF9a2VaNg641IddVElgfbRhA9jEa7HFTL2eVCfTHh3hwc
FvffHIz+cSFXTV1aulANYaJ4Uefb8IdFp6pxebKXNFdSK75XfaEfmAPFIMxpazeaeerCSS+uoP/T
O6MldSco1ugiX5IiuTcNl/ocq7emSvVI4taqCAHa4pdBcxxGT8pIDA0ibu0IbRtLOzlWhtKqZMww
TqkiuKCBEp4Cl9J2Hs4aoTCOvznZU+n58TGiXDKmsomsAfnhMTKGATGRSprruzi7a4JLmuTAXhVB
Oz3IVpoh9D0w2W4bWOlVVTEIWGZ495vD+Li2c5pt6bBkSlWTKMA/PD6TnHvQ8tFa5elg7xUw4Hv4
CfuIXdYS2RRoFluwnfEDdvQNHvnBMG8zaK9llFsLRwVBt8jCLNwMDgzQBDHjS08XN3InweKvD3U+
Iz+eMV4/usYpEWTsWpZpfljiTQVdE44VnhvF1Pdw/rY1E7sjcafRjgnIXTUptnzA+5iSgq2tKQ/O
VPAnsmb4lSTOvqmar1HqP9g9ZEQaaTx9vTuurKlozftiTdqPf0ZDK0+9z1mH7rYEROht2NVb59oG
ONhQaBXT4lFpvOw8T1kj7yC0hzp0Q870SiaFeV9x4ZgYISNuMOEWAo99Z7rIxj1fnqmZnIPmsGbK
PvjNPTU/oB/OkLBVc34PsgaZH17UnlDAO03q+jYlYxQtd7zNCuRsJQDl1nAe+4KxvCdsZa3rlb0z
7Bq6vdruZnWYQsVp0Ia64sIlRh2e3iqPiXkmN/Y5SnvzKFIsE9F4G+YuUvpKZOdQAHyPYRj85lL/
Wxk8VXG04TXd5IobzscqrtbZrZcFXmXLxAsZ2fQW8W991kf1qS5IPleZL3WtXt4ISPbnzEq+ssFm
8s1rKLHM9RgWyhMi/HFlO5BLfn0f/t1LW9om7WnD5IbkvfPzMlk0zL/tEfpEqdFKDeWTavSSkUcc
3iv9vV8CPmPCrGEUgu4cIjtf92lFgypjlKU2OlcfSlngkFmNyc4Bz0VEeJt4Dl0oZmXzpttNfnvU
f/OeRCDDNohRGhaYuQr9YT3tge6FQRQipS0xlxMmR6KyZJePcwjoXUJ6Vxt1JIOHtEJoqBHDPCov
GmKScx9Y34jP5hUURtbJV7DTCoMJbmXSqKpN0MuOpdAw971D0Hk7wNXD869PuTatQj/e2MJkpaSz
ImhF6Co4iJ9PeRvoBUMhT12jq8DP7bX1GruQthom9rSSe2vTT792sIqOo5U92op4mbsJhWxRjNhY
JX59PHM1+eF4pusvpWbbjumoH/oKCOsGkau1ug4QgSw6vmIdICIcnRvhBd2GTQhX2ChiiGAUm1yM
4X36zSCFS62FR4yqb4GwzB3idrEXRTG51AN/n2CA6Afii4upQZKjgnT09M22GzIqW6O/En3gbk0V
bACv6P43W2br4+6T02yKqXzmvaNampzeyT/cIyiblUKtwWh1Q3XoaTPQDiKsHXVL7xPo7oloFQ05
Yv6+UlZUZO0eYWF/GzmCCLRm7TaK83kIIUXPSqqGxgtDFlGMBKLq4CxS3nA4/w9JFhHUhKgIpii2
Splmj54B6iU3CN1E3ddBmSvR+jAJUa4ta6jqZEDXE9J8FBVVNSPYzaxyrCw4rsPoexv02PqFXZa6
MKfKDXMvz9SkUUfL+n3ux8RFRUKCgnE/7YBwu9gIMQCsiYSD5D3pIS0ff9KEqBQtAee28BhNMIrZ
2H0fHw1aL6ACu2M1ylcNTMkiD0KkMBGyb7P/qsVBxi+Xkn9KLOPsHsnQbTK1RCepJhBmQCPVDITK
bCPo9JONZeSH+ab8zy/9f3nfwNHHg5el1b/+m8+/ZDkYbqJwPnz6r936uv7v6V/8z1f8/PX/2n7L
Lp+Tb9Uvv+h8v3n4+AU/fVN+7J+Htfpcf/7pk3VaB/Vw13wrh+u3qonr+QD4Baav/N/+5X98m7/L
w5B/++cfX7IGUQ/fzQuy9I8//2r/9Z9/2Cy8//njt//z76Zf8J9/bMrP6ZdvH7/+2+eq/ucfzj9o
czISYcsA3kd1dEqJ7tv0N4rxD023bEHgkmpYtqnpLEVpVtb+P/8wtH8wquFVrhqawbo/vZWqrJn+
Smr/0A3Uo3RdeCNIipM//t+B/XTh/rqQ/5E2yS0463rqsU7L2V/LiyEtKW1L1ela0sGSlv2h0onw
gZVujig+Trph1+qE0rvojmgmCv+EU9M/xQZavoxN/z0ysb5LP72rrewa7bg1jsOlH/LulKEr+92r
+d+Ojb0fy/DUqTDpBzgfOlRqguG9yqZ9zlSteg1IZAiNt4U/qJjJQdojksWA0Okhc83RQo4IUiIt
S2XpDDajIZWRQ90Y0ckL0Tj9cIX/PJE/nrjpuv184gzJksGrAik0/32sZrPCCBBpRA3cp7FfyCnF
QB3bErML8ImB5DbVJ2sENm+U91MohCLvI8yBqfEIUC27NKA3YyCYhLxrJwQ5rmHqj8BWs5WlFcVe
J4sE+2vl7VEwQSPofGJo485eIWattrH0lpbCFJXk33Kr2Mq+HVM0fG1CKQxj8DTLRecPGIQcBKgq
Pniu9W9Owod+EveL4Wiao6qC95Nu0Ur8eRXXs4awGg/j9/uPVj11r2erfhqA+BOJqyRwA47IA1Iq
/dEOtaOGnmGvdvG4n3+bpEIUNZviotD1N4avXX99mT7s2TlC3jI8JjQ6eZgc62MFFTSmRVoZdr73
Pvw8DPS87OzlcpzQunKTWzjmVbvm1Pp0lGN6sy2G5SWZiLxe40FbFFMDEbsaFIuK2EH4p8MxjQbj
HjDIm1OSN4ORQ5ZBuS+n8t1Q4ls9irUrqAGo+Gho0dimuMOA/MI7MZaOEa/CClWAL1Dkg4WKLvMS
r2qwYLDmInuuxX7WGcCrX3oEwGH0pFby0/amZvNpq3qwcQGFgF9iSEdP0d8huJgcAcxAdUZNOuaD
38x4jX+7403OIWfSpNtJ5I8+lX0/vLIl0LOkMwnn8v3y6zyVqAx0ElWAhWgcNIYVRPKkWnpblviv
JIHbN8ykvquF2900JklQiB0IjXXCdOuWzpWqowRC43zi35rbZhhKJJn+Gy3U6qxBlSd2GYsx4nPU
srZUzlnmrf66HJ3OKQKTmEIf6/17vCj5Bog/UDYFIl930v1g0tSu49HA79BL3N/uQ4rI5XW0EDYx
/CtxIgDg6XJ44JPan4CJvTpZfiyTgX2Ldr1Mknt0mwC++iC/YBf+6sT9Y2z32sEz0M385lZ17OkM
/rUYUzIwFlOFauHJtw1dNT8WRXZgOj1Am4XWgRUeelPHJu5c+l7cFZFODBLo4kUyGGKb2dUK3Yaz
Rn8C6AQOXY0+AgS2opn6aci1TzZRd4bbJufc+FJaMji7PmZwnEnWghkyUBTHOrOzkotGUxAc59pb
6SEEMXpGR6YvvvvTgzwiuIGov7assTmS2wuz2Yi2UdqVZJ8MFVZcJt1mgR3eHwmCCaHE8FWnDPHO
sYmbB18RC4uQ7eWYGVc7tB9bpOMiUj4V6mgiEhMEkZThY1lPdOvioDfrKIE0AiZbxx2SXJp8bXTD
umRGvACZfbXU6Bz4dr6iwXCUlUCmpy9GWV39pLvLnTFeDghUhTllnrg69Bj7LQ5DLll8H/nes+L2
wFoXPqZDuAA07UtwflVU3lva/cgOdGk6lruEwoGtHqiLIcK7xGw/Z8MVvD5+HpbdCtHuTeJ/b7tA
Pk3ZbFaiTXRc44h78habWrinVeEsiRvS912AJ7vNjBodbd1vfNi4yzCrUsxZZxrT4dWIbhD+1eOt
S+25SpgZQ6ZqzXytpRwEq4C2UhTiDEvTdol8HrDvel12K+AJ5bbyuUtUZ1OVA2izQdzAHP7zgyHU
kvNn3WS5yHZWm4wvwiHGEpsEo3shDxJ98srxpHet/LBbN46f31iDFzIP14yTllXOLi3SW4NW8rZj
DL4FRuve2gzQlhrgkWfNH7/7sW1/7ZxwCVzUSEyUXArkt/kDDge5nfcWnksmtNa6p5aKn6FdisuP
b8B4aVYs+NOSm/lElpAb/U1GzyDIwbOIJN8TKeN9zd34NXSa7FNgoMOCXiGf2K/2S1siMCa5boWD
2jw1Mq0uqkpMY6olDxX9+YWXO+JkuQctltaDr7avssl7hBwIaBLDXsSjfoQO1t7WSt08IO+HKF3I
56jIN4FXj5jAdQLOFa96VCznqRo6ayvLsVznhe/fYpAisAk4IjDn8aatIQRPpqqimfSn7CxXxETQ
9RA2MY5EtjNIIz48IOdkBI65aYZc3Jc1MiyfewjDpPeZPVz2yS3EXTZo4a2uG3TlldY5ZJgc17Iu
v8+fVcAfIENMf1EkpEZ18jCqbJEX+DaUw/sHoVwKHf4uawc7UX96xosgDw6xld41WXArogQ7jmiK
U4Gvb1FgkHp23Evc0zZX8wk66YyHzHBq0idNc0k0YreUfTpsdGR63Ni9x96s7cqlNfWl3z/g1Qf9
T3gaEPnMWtZFU5//+lCxz9m1mY+2peDiEOOxZW/XvbiVau5CDmUZpL44sFlycZ35Oqx42UK4106R
76t3ocovKMhj2ou4cfeWI8npvFOC+puVwEbtg+gOR3N5Y9ENOxrAslBCaiet0MRns91kvd++BYXt
LkQ9GtVGTj6hUlcxOOZyyv+r4IjwGUMw993S0TAUJ79s0p0G2ilsYcHx7e9q6AdVgFwniAiSQqfr
4RUeixVxpWKnOeH3KhFiKnCypY20PAv8e0QK/TKd2pr5qGqT5ZjUzLlXiVWu2iYkxx1aLapJtkD2
gMRwlSoMVwk96K6zjcyrJXYo2JWxk79CMf2mlRUbeegWvk61QhgN1aNQydxGQgEZIhF3XpUe8r6s
r1FgktOM7qUX1TVSVmpVO1eUfddUh7gbOFl9C/Sjvi0HLKu4Rd1d6KTOIahDD4ITSBIZageNTdJy
HJIv2eQA60PsT6KDyJcd1AGV2tIBaABvKXgxjJBEOLNb9rNmhIxY/4X4jeHTptTr9MFo6V6MOliL
evo0SiJKd2B7V2cIvrUNVy8ZsU8kvYcQSsKDz4fj/KGxLPHeE9Brh3iwpMlOfRnX5L+U1cqznGIr
nYHEOCyOkN9kW2N3gxmAEfizinD4DEOdSg/RHqsoFj+zS9XJMUo4a/l/STqv7UiRLIp+EWvhzSsm
faaklK8XlqQqAYENPHz9bHqepmemu1rKhIhrztnHHO+6s9SnlpEtiOByvCsiKaFAFu8jQWJ3Gv/h
Dn9+CTOTHl4ZISOMJv6B/4AkiLQTXwrMcirF53kiZni/pFzX3lCJcwZ8h8jP7S//++///ZVbVbjo
tTya6yF5LCbmLf+NO+IuLy6t+d4acvzSBBJUF+hTx1c6Ja1+sRoT2EQGg42wa+SsbPMPxmYc5u1A
Zk5gHoT5Wdk1BhmnM5fRDvE/68cCdVi75O0e5QgIlq32XMkpcwuCVHmPoxHg4pVKB6feUL7JuIJV
jaf7yStgvnDT/f0/eCVpjsPmSnK4SFgNQ3JAOd8+rcQKhqbEdKf3VSSnxnhNa7ahRUW0+abP8tDy
axZaqQLsunTc6jIuPYf+Op4UHAEXXa04YBeSdCaZVi+xBEKlZeg3kj6Nd8D2iCZLEwIfbUNC3QgR
gGp3xaqw5kQlZzs0njbj1U5fVti3XGnjXaxrvy9drwUx7j41M3FuQiVSJUXu6ssVkdnkrbe2UZun
3k3OnT0Ml6zcJrhJ84ny9AQqztDH16XCfgZMvN0xhy939UYeRzpc3JzVYUenNIBxeuJ/aReuvI31
Pan+9Y1mv+fmWoU6I5xH7O1NuJZq96xYaRYi9/6rWlO7++9vLxE2nxLiHNHETd+DtmYXZnLyGU7D
trseL8yR2+ehZNvkEmlJe1PvBrd+UilJw2ES/9wVi85gPgixzg+yR4aO5b3iViFOosO4ov81SDV+
MaxpRGZHFKkcrFO3jLcWawITwsa9OkVeX1qwQT4NSIGyfJdMzifm9t5vWDH6xPA8Vkwzzqy4IaTU
IGON9m5ykZ4oUaabDmIBq2V+UVHY+JYr/JSJqD+D3NOzZ4HcMzX/gGkiHEBnbelklIjN2mc7sCLG
hCejJomznGEziLLMrir4o6Bor1Mq8leSiq7dyI5FU3hZpo5QFBgYBAfU6L3yN6El1qWju/b7DCiE
1enPtjDw/xK9xmc3rgVwgthie0e6jblkJ9D9vtg5IyBbQi6uhgCr4VrAIXElfXv8OUkyRl7pki2Z
FnxrCrTdQdn1OIFGBq7knFwJKYmYzJLROJQjAHZHEJA+L9HaLA+2S8Fsko9WQUI/kNG1G5y+OnRk
syMnjXdzZ50MwNwcDd58G5J7NoA71j2FIrbCzFvpyrkx3HlfY0EpVJw8XfJUOHBd0Zh31HttZAzP
MzG5PFu/ilANgqRPsZpeNAP7aE1xx6pEDb0Ve0Ccb6qyZfmj5qq4G8wCt4yCGpij52CuMfRAr/lR
hnR6kisAUaiE5z5vdqBI3RPyUWo2SEN4H/x0wrtr2dyGrT6H7ZnkxDHKWETQzoeVTphmNsfPdqV4
YDK0XdLUfWh7wx+y+YhCK4t/w5Lc4KIi7KUwa+eh2ukmuSVeFWZNy6gcHcRhLv6uhAErSaqSKLu+
gE6pD5Lch3AeOcP6eca8W1yGJQ+6ksfSWXjaUV3ayCumF23o6sjyPol/YV6VNXqQOqZ7iLX6XcA8
RJGrkF2D46XOWwcn75/W8CZ+h1hwH37SWXNKTuSgZV0JgGf55y0gZaaJ4HBVIzLTIaxXZEBGleY6
qO6TPqmE4BlxcygEPNDcwwWtvTogZMKpJvdHduJBaI4VkVP8O3CIRKm+CeRaqrVF+6wMnTV/Jz6y
RSFJsbYGxLjryYBqvTNj8HyVuZ6kjcaC3nS8LMX02OU/E8YS6C/lA5xWRRXunroOmXul/lFfB577
gzchrydKjKTGztipacITK9fLNR71ECGkC6q2IxANxfdgzfDDF+I9TLEy54dgaG8h4ZI0SDtLrNOs
VdHSFAsTG1qovMfDYsECT+Ucpb1xB3J9MshN9pcClGRJmBDHZX+cUm2LFmqdwCkq9cYS6tppzYvl
jXJnS+NmNawvCwT3w8jjbLTwyptxITdaY9JYLeck6eeLw1Gvkvyiw27wp2X5x/5or2MgP5rICon7
IhjC8XD3GpLcFYpJYUAgZcr3mpXm4wIVeDcCyQrR4/8TywQqRFo7tSuxLLw4Oo4zot7/JLXKskOm
dhgLjlMoheuAUgecJBqxZQ3ycXQO6johtLfhpiS0mMXaEB/Kb0vGZ9CwyLx4JelDqybQZVqio9Q/
laQV7MtGvFZK7D17mA5toQIOyZMpwLjjRW75PRHb7HfJZldKGdvNS+7DphiOW08kFMKRJtXhyweO
R3NMjJWm7IiqBhi88gh7HEe+gUnE17i87SS+izFbz7aUsW818wHdJ9yPQa33jqd8VUlVgNZffc+S
5bnocFmVHtGyTE9/4WqBgVCt+twTVOzk7qUGH8ltYJzjxIQY3NhPFFWqrtRfSAafZvpkvS7ekZg/
ic5OCF4Fq2c5bYUBhGqEtCmCZszq2hUMYsuu2DYeNFOrte6xwTAMJF4kHeVPTf5ZqNNQ8UwuPlYa
WLlxy7pqZtuSQSO92h5OBsogYwuJdkuyWQsSBA5pP/9IFQHiPMpj7iQdoiuSqjr3ZokSK8NY/QU5
eIclil8XDQ1MwU1TXJfMhfjJIQ9S3Kka8Di5BDwhROOiGV+BwgdaXV/qbuWIqHLCwkWJy595RAzI
G0w+CaV1yp9kO0jOKnnVRKyiyczPyM1NkD58Z1aLId1QLekzr4AdlYB67a1PhgK1r69/Om3O94VS
DLs+weeqO+zzLdJRupjMDnNFJ7aWh8aK83tV21EzvOfwjYJyqiGBr9YTZHOmOtRxwaxXVuiSJgbE
DhNfIzXORs2CA04mzZKijGJoh5Nx1pqgUvkMyq5k8K1lIiKeyi/AKYGHNcegcEA8K9MSTC7a/zEr
9sRnMVdnw926CwFAKhDbdsk+Wjyx49h89/GmLFD0nT1qMjDS2tsRSfQ8z2t5VIzu6HrAe+ElJta/
JSvhVA9BLVL2YgU0CFybsf3sAPcEdsICUcMbbRqo7xvgbjKddDJq3gs0pIFVY+vGfbVHjqwRO7oG
k8xG3128zaZl7nUGC3enWZ4SAZMIXSdkSqBvvl4J5GwxZ9mURemAn9mUc5DmMQCfiRG7JbmKXELi
EgENpK8Ngzhq7m5b6Y95R8/S1GCdqO+JTJvBXWqNHakVUYT2EqcHPbaOGlNA24YYsq0bMlfG4NsB
UVlp8TppDtr/tWXvCrgQSUAeTmk9hGAXNXUDBHd7XdO63VTyqWMvC2kKCIfNPPvKWLgdOUgzXcec
mzMNNskI6HGBsCOc3xePCx5kzDMprCRaYOjjWYQF3zgZdN+VK0W3L6spplA1hj5qNSqjfNCXyKKs
nSCFJpBCdlrRYk0hQI4LbhzDYnsqN0t35JrjH70cMWoUfyqCmnZ1pfATWNDxyFy7wv0Iy5Gdg2s/
Y/81d6arDrxwAckpbOO7NUqt7UBjaG7qXTgZLpHTJZx08W5b6beqOEOIQg30lfPcD/INjTMCqLFq
Ipqk0Fr4hq3V0Q5JHSgK9JlCia8m98MOufnB7ScHxgP62YUY0khY6jeWgjiUrZZEnb2VdSpj7sTM
nxEJ7yhOwafCRLluRiN61RxvZeEaSIPJB536NbAy+LBzRngYpwOHf0KvNc+MTvGvdY4Gl3euWr+s
JPYb/VVJ442xs2KqnpzqWqpGsAC9DzVlqLmAHAXPMWecaxKgMy3DGZNmHmzABn5BRwligzu1zJII
K08e8JyqxJDxzyjjq+GJ/pQmvFfWqkUgNTcAKa0u5CPqWTtw+OcPHVCVLJ8qvmAxnuoYNtdKWX0B
VXrr1J4S0jJGljn821cYoxHkjahUkxuVPuNAk6N9cvAt9TV6Kg6+aeUm7K0DZLtl1zT48u0UEU3W
27SyKWCB5VO60yOgU8ylzHSZxFhP3TI/pG4OgpFgyEbRZUS9uSApKnRcWA0Zx3Y8nFkSWBxpebd3
s4awdjObITioxLRs/EjG+BHt7IunuSvzNO4SHiUplT3LtDaU7MED+r3upOAlB0omGo6fxD5VhV0H
IFvB1LdudUYqVrEMBxA/JByA7eQdgJC1pM71hOmJIYTzTCumxyDzNyFSrrabMgrTD4F4J7OXn5Lv
B9bugMQsPcZKVe8zJdWvc74GIzrSU4sxN9HkJ7j+5aT1Sg5iruSlV0v49cD/hbu8GS26OafRjMCi
vYRAg2pvTJRH2svskMPl2Zld4ZJQgBU00W56hfTUW8C72uvgs0t6nO3HfIUmMXT9b2Ljme2hEWNx
I2ph+las9kZzEKpNRNl789AQhRgUvzqAKFHrEgAoWtgy9Y5cPqhdH51svpwcaNm8s7ekt5Vk0tT5
mRf+J6MoD669HN1hOg4LJ7VdvwzS+qEau+f0nlzsY2H/izFishn4bHjAO8OM3GR866yYvCZYarKE
CDNsvySEQfDPveY7HU75adnyxFck2LHzKZacJGiN/tgS/4YSbqbULxox8WBFmxjy/lIwVvYEm0yC
Ghtmk/ZPM5l4uDTWlgnZ81pcM6+t7suPM/M+lcX8rpWLHVAyvPQdbYsFNGtBfkkXv4S6TbwGdZlv
l/yawCz/piZyEU97YQTGc8c5PpYSKntcBZMCFyy1+SHFgp+94xLqUZkuy6AFo9PEIUMTmauvfQ0n
wFK3FyN7MB9JSWxOcUxy3FjEIKRJVOyd/kEpnwBuUNlO7Wa4Exhm3NE6xlJ9LvLqrXDgmAJ6vbWA
YTEIwnsHZQv+T2kNXzU7M0zi/gebzpuTlYx/y3G7/EzOlfE5rvL2apGqmuIe3hmOBRWhGNmhgKfd
YS7Tg9GqT1OXwlMatV8vI5WNgQtYZCd0AF/nLNS6dlZZf5E52JnOwPQ74egYk6j3yJvK8PNQ68yg
v75ZJ0XG5JoPzk9nbZMWuzePKWP5cMnyCEkCrrGWulTZmH+uuA1UsUcxsYOruF1gU4JEkQWleeEB
rc9KcLhrfESzc8WOswOt8NYzP+fnaVq/MCYAqHnsclTDn0qtPpjLOrlBqq8jlQPsqZGxFaaPxBkN
1yIZrL3kn+0XfcdvC9WlJr0gk39AOoTL5HYPageFnYCSfwA4oXnlXzHtKcX5/NHQn/puZzPFYE8f
xZ1ZHiYG5KEH7U30GfgSZuGga2jKawPwwqIv57KLlffYyHeO0W1afSU7Wfb0bk7j2XOQqyl1mpG1
yAhYwn1YwHXtFFIkAgFk2+9ZwV668ZW7HPUZXLUeXLLTf5MO9GrPZn5XCVlloJC/yW4iX1Z/q1yh
PmDvKahVWy7Jjs+kID2GLmfOdg4qEE6J4Y3UGT2IR8BLE67ENf0yW+apA2TfYCFYBh31m1NJeqJ4
ykIWxjxkeicviBpxhGEYGJFqk+iuik0ND30aXrwdVuTvxdCC/a4RIxDg2n12nOIvTLtolcX6IYr4
jBTcBdx5duuTzlgR1IlzmXVBZLrBOLh9hmmlhjqZUHUmlUdz3SBpA2W4ucT3Th/GM5FT91pnAeB1
bhWQxtPylgbLWE4noo5g6fW0/x229aSuCQ5q6oVCfaITzEFIrIsIpcWDZThkvvLRnzwbe1mpTbfR
UZEBvzo1yYXEmVq+abscnonHZMGlWBr7sG8TQvNkL5C+x0AaUF2wMgatDAEybr62PWNsfhhJkx10
kkv9Jel2K+gh6RAAnOvFViYCT/e83z4lBr1cgP8QIFUMY3Jm6T75VUWLAGb5oVWuxjCc5KDuktFF
MTeD2W6dqIldkl2gNbLzwxRH61E6yUs8xB+Fk24Vc/ybMJaZsHP6Yz/5rcLJYlGpqtpTOVoftbly
F+XmHHTws5TBIoKBMDGeEPNPDHRo0fB8uk9x7emR0DiE+HLvGNggZzji03ao/fmJPaKOIE/Ke50b
hY+i58PsmFvaVy0zic6QObMygynWWh1c2YDzWyaLkQTBl737nqv9TyHbt9wFm9+QKdAxOoL0qZMu
kDWPVSHCOYO5msWCzmKkOiGq4DyO4sWOuzs1KfQiENNSteJdz75uh22g2vonA+z+TtfJ37AMFqrT
pEcVflXKERciXYv8QSeAiAQzZIslAZXYUYrKt3oTFk2DmGjIjekhabDQbWzZXEf8vLrMZCoO3Rl9
6MXoxK2uZBaoixPM4BbITG5kyLLXzxmt+qSX1AH8YZjhQeKMxa5QcbJ472nqPDmxpx1qRhKMJQbB
YLamyBT25HtTfCay9RkBRHIqFTaVkCpePJqxEJEumoGljTyTJZ/Wpxh8anHMCmOEG5O2vL+ETqkA
Bfk1i1DlmL9qDPZQugMF75g0Tm49PzZVt0+IvVydhg9JljvRQEgtGFd7Wra+Kxj+UJow89O6FJJf
697B1/6xdSy5C6tgDkkigBhp+cDuP4idZ1DYEzYrxFlz2CtjezUynVGSCpdG26cKowB7MfMdEX6f
xTperELGDxPqR7F4FwahFVfVSkAK1xWJ5xnBkqfsW28Kbd9Y9a896jh/FJW8gjl5GjgSifLAWesU
pt/3W+tiq8fUpXplI+ojZnP3dp5xbpK/rayHwsp+E4NbWAW4QwDFBAuZ0ymjFZvTnlCAhjxNfebl
h5xQBMbaDHQd7FLix0knqbFF0AQPmDMDbyin2rrsk276I9QqGia2fa4l+xOB0uduKcrI5nFATDqf
6tXUSYTI4r0gaKle7L3jJBQp0JbXVP8iHYoXTYWkZsdawMRvSurQBrQmK36Spf9BATcyl/Asxr7D
a8qbYcEE9R190a+6UVzSLUfsT8Fm+i0t5aPsysGfcIDsBYPLCAeIFw4GvNREtUH6ZawIMfVYuaPf
klrbauNPy1BIe3+M+1zA6jVjf+7bFyp+uMmTjceks1sMReipyIQyWDDN/GGVcktU7yG35m5vrBeH
XjJKMBsYdfpbs1nqdI+RgaH4Xdubz5Upz45DTPb2n/OKO45HBwxU+65IQiYgivV+z/pIGcv+ZC2t
vfeq4pmUpaccviYlE9tRtizRhJw70rxe2RGIyUjeLV2WYuRjBotglT4gy2m9vKMPqu2gB7Z06sp3
KqjqPEzjqSTnJrRZovLyit06Kcdarl9WPcJaUjecss8SB42qWX7kHXtgiDB09HL0rgXNo2YnP2lD
BleqzAiykR9k3Hvh0GrZji127HupixKqMXkiSwoV8x8td9hpTPAZhdTKk7Q/RIKBjDELd9mwkqme
FHvb5EMnMJGwIYuhmf2c4lsObKepo03H5/XQStSBm3xBDtK5yksPpD1yvXqMFncCQUs/i2Oh/dcU
klEaiUgZ4KjAYyLN3/6h9S7k7lxZgaaN2CRrRBAim4hS1YjafGnytLnqjXfMi7YNi0GDg59bHCZf
YwG1ZzanoBonmi34g6BbeNsYYUaexZsCFw+1Bg6JvZXKK7ow5TK5H7KTyUXPW2YfMRDSXA4PxYSO
w7P/ll1FiETbfSXec1oTBoSs1D0Vra1eLbV8W1ueS0xiE/qMdLyBWHtKWyYcnTqoH0Iv34BxHIqm
qfdez8a3eTSpu4KpnjCRxTUOlzCV9nunIEnB7miYLrrmZj2ruSUuA316OnwnFh78JUYAl6X8VRdn
f4GAEwIjSCqwGxrz8cz9cylICQ3VnLM669rAWszfNnXTY1qsCcQVNSBjMlCsbLxVlnWYZV1Az50e
WxXvuoMbc+fMinbw2vjcDFN7NKuZVSYKAMN6qPpF+VpyRmTwp/MgL63kafb2mctxz4JYPeVtNp7S
lmQRY56jAcYYARanctD8etQRRpjdO1lpyPLIAlXgUiGC2yFNN3bVkBnYaKXKTLoi5AL+MJhWml7V
HGHqEMX0pCHR8fFJ2r5hTyR618oOHtWyywsjjczUu/YOR7mhJDjycCx2nSP9oVKyY+V+SlaM535x
joZFe9UQmh5igIrsVfmFrfeoLekeMi9ZH1j9BMgjzKiSd2MlfiHjNoSAAGpft+SRfX2wTivhFsSN
FGuNz6g9NzlJTfPoBmMBLdqT3AMkV+yK2jLCXLo6uQ75LS96ftR+N1hkr1igyFqbMsBQGffaMVe7
oKbt+iINljm/iFKfiW0gbat7XYT9snjF96IluIgH62owyYPt5aKWYkYcjNtUVsk7groanwx6ss2s
5VWtd0vLai4njFookK9iN+oqJIeFUL4rTWBtSeHqOrR0qfSoCha3Yx51IlEJRURBcgOpnE+pQsKd
IYnokeILbOODx9iJEU3CtFZn9zzU99ocrh0Jm6GhQlsbSWli3fk9z+JxqRU1nOj4EBbTDqpGA6Fk
ycJYHa6rSR2aeO1NVdSzKoaTk2JrUTy9vChWfEMpdTfSZF/nNmWXvX4MfNF1qqq+9+FsvSyBUFIZ
fFMxnGtljxkpEnobalur2nf5W9+vN1nIsK6ZSelT+6oQtTGkbxwTne8S6dWzQgRjmkE96aHHzdj9
OBCJaGyvpumdipm1LRAhrrHl2mvNJyyES1aUDeDD6WUdRXUyZXseFuEd7dz5K02BHm4LRi+ZleMW
cdQAgUiHMmx4t/WFTlVy/4rMTQNAw0jyQPXqiTEeAQGTpp4rk5/a3h5pJfJixbxb1gV4MImZK+Ei
cTMc6q4kQA1AZI5s60D/G8Rozfx0NrpospH2qAtsGLYkkiT1+tFSgaq03hfF2epPduOxJSkRG1F0
+YnkHtBWFWKxiesvVXaKqdoh+ZUrQAX9X2FnyiFr0Re23uck2Vwk2+QU5XcVmXRPA6K8Ch0Ml1HF
Rhpe0alzlMfW1vb2jAwyXT3qRu4xJAQngzES40bl3Jnte5KQn6F6cLFKxz0uK3BVyCosEhc8ojkZ
3skUAjiBcg9FhWzlPkVraR2M9OBCuQ1JTf6pUwfzot7sZ2GdGe7EdALcaBJVvT9N9YPG2DOGtR8M
tdXsBMMB8FvZG18+WT/4zSJ9xIlt2RCiZ8I0Ss0MLKQPtB9hHHPykoIpfI3Uxj3L0ThkGR6IWXqs
zzNeUnIcy+lqDcgB7PVfmWlXzuMllIgzeQf+5J3z3ltrANBoiyyit+xJtwQOTGrXVFIBps+umTRg
2asft7Qes8Y0Q0L00I8tCJFy4yYV8TT2a7PziEhEYcgUslDWfM+Ip1SV35g0hUcmspp09iXr0kKh
kO6ZCGtjzXYqWLvYAhtZWn6Zs2suuTl6EBRkSMbtfgEUo89gtfUtNY8S6iIsMoN6kpXp4F7IZvla
h+IfKxhMbko1oCAhG7nQTvRRYOkmA09PUv2Vrf0CmpQdssEDyNJzn6ZfnokUIYPQhbbe7TmGkuEg
bChxGmO5tWweGIOPiyX3bVGi7TFihK45kLB/A9GDDlAKPGka2wo8U8HgCjB8TBHZ/TCM8FQyQ3Kv
isT2upobE0RlpEbKZIT8nDt0jIPe4WcmEOXVTibgVymnt2S7rkzxk4A8cdS34tR0v1tjvqRbu+qh
oI6cYT3UanvO1+I3kwYJwnCd1v7cpfEtbZBMI3H5Ww31nn3mJ4UZEqVpCkezqqggO6Zp8mkW4jvZ
ZgVcR7DH8ZSGcSvZvHg3PaNvVWmZ6b9WAmbmTDD5b95hDv4Q7VjtrJbxeJKQTGpAaKh6E42CXpcH
c3yHCh5H6LVJga8n7iCvOhDVcJ4xINLSS35fiOkY03u/HPRLbk/3WnWGqOnbBSaf/Fw81lHNAtmJ
/G/CnMuoU5h7KgaFz2i/SZbkrMg+8vRX7yEoThNX+pgC1Qe/lYOdDg0nJng6s/ZxBr7JK6CjNihd
4BLnv7JxlDCt7X1pjg+1S3RGDweugM01W8OdK4ODLt++LhCUdmP84KlC1YIjDGmQTWU5o/Y4krRI
UYxtsezTgZRwYEpWCikTd2PQtD1VmRaxpX/q9fTfAOlnxcOCEsX5rRzfankQhn5AYGzWaBV02vmZ
y4H4q8rzzW2IrFY/ZvXUvpXmP8RMr+2kXuyJGcdcAVJ03OSLld7kpehoxfBn6WH0e3OB1F7mGeJ3
AP4jMZE9Sj0g4wZ5TIaNpjY/M4LCKOby0rTWl5dSamJHOojFTrH2ZddyG4j3FYbWqR9avqX5Nx9T
VHFx/uEWiX3YOeRvowxvSbJJXFBs8hvS7GfXJsq+MmbKi8aLxIxkrbbt75zlEQni6/sKSS2A575T
IA4hASEgday0r2HuH2KkiFrrtEerQXXFGKhhCpa+xUO701A+hQrvZxezfhmW+Q2ocrfDWtJFdyTO
H5VG1E5hwTWSM9o9Z2bsuqjmiVl8dsuEctfnLLR4ofFIDvH7f/vwTlmetX7+A78MBKYgoEod2n9s
/9/41IqwR38T2BTQ/H9C+JZag83MSAEN5rfG8B48od1SJ3dALzK+qxrrWBuazlKQB9Co1WK/2jS0
rHgBfc7UEwlLLupWnWIGYhUmL+KGx/So5+KtynkisL6PBDSbg69Smey3wCyKwzQoFvvDKxTChjj9
6lF9qdr678gFvmU1bcFfZA1609t21PrL1TXybRlBaunKbsdw+nfdbFIAEv2jKvzOre96z3xtwCuo
1AOS4XH4u7Y0XateQLbkqLkCdTmvq6P4IPrmsDEGLtZV92OIg/443ISb/NpJ+8208D4NgEuSTVvc
GmvsK6WhHORVNcQ2Go7zELf+zMJXRM6MLCnvVa6R2vy2tJepBjOiOd0TG60hKIfpnrl7y7STi+va
u5ieHCk27R1+eczC1auDz1PvrHTv9nHQthnsNBTXVZ7yqqgFCRBrlCvvZVU9u7XmMHUm/gV1LbHD
8izWBY2MEZkOv4EsOValvFQJ4bFaXWCS7PpDm+Rnr6Uobgz9oDdyQlZGT9l50vM9vdoIQ4/qgrSG
9fNJ5bNfS3CV9pzsvCpjyq4x8zWkfO1a4xsVGEdr6nH3txX715Ktkc0uIvY41zKCg1gFMTpV9Nmf
u1oJiKO5jKjl+jEbjoTBbCsiVjCt9jTnsGY9Upv2Kn0I/ulhn1D+Y0C272k1M7eI6SHw5BILt/6a
W6iK6al0FZ58ZQDPzHTltR7tbzg49BNziyxPai84BagyhAjbXNyxZN0zniLq95Yp4voSQ5UfGxIf
9ZnpCS6l68QO2R9j6ou1ZtQg8+RDrqm9m+b1ljXirc4j9qPFET/PfmXrdm5d/UQQduHb+BSoVbhc
t3yYshfhopA3L2aN1LVCJ4ByIBpId4r2jPeUeDVlfGiQ9e8QjXP8KaeO5DVWMsuLzveiOjNi3hnu
Is7c5LbFatQOylfYyg+rSy49q/JhpINaUgT9XNudaYDPy1kH6TSUXjV8a8Zq7wEnV8G8IIsfqUK5
2gsV3fWSqAG+yD8yIQtZKNUGCqyBtjnIAQRRBC5zppNtqVczCRlYs7snlTGcRPptG8hbmq2xavX+
sddoulzWk3h8QVeUHVurvrk4xvypQ5c/DPjcxqRfjpUlP2Rc3uzCS4jpraibdxR7hLldG3PE+EvC
GykdWiQWwuCRisyYVNo/zabsR+MbDCm0d9vaYuHFEKTuEBYe2WLw2k5r9WYa1bQbBR80VoNHu7XH
fe6MXWhUfzvcPdiXylfLXZ+7Ce+37m5Ia7UNGpo4BI3OcVymAx30S2/qz0TWJMEKU8uv+/69X7z9
nLUPmcTPwZUQxZP2llrj+yglaztV8edEaY7SZr8EqSB0UucNxMUvcMdPZuRpkOX9rainBzcWASdF
ucNCFAcuD6SvzHwJEuW7BT2c8IEiUPHbC9me4nZ4txxrvKKK8IK1Z+7hOuSomPWhLlcj0j2TdI21
ywLyzu+E7/AdOEvkFip1Kh5RlxLCX0zAWpz0fkN1QEk2v1NJYRjjImsSblMws0QrYZzbQwNFJqn9
snjjmIIV7nfm+6y1vmIb5MyRPqJlDDsZF1UXsOaHyYNNyY7LJkvSU7/TonqyczNhzsyUcYQf3S7t
QgJc20ZxXSs+sQzvNu6mnenU315KeW244pq68ihrqLYew5SDNbP6X01i4LiMGSF5ZQDRhyLfvMKX
IjewHRAJlnZgezaVhs0D1FDFOkLzx45WdbB4wUaA6sxJbY1JFtbAHikR5SrIhQohQaJMbJ/QmATI
YH6M3r2JgUfahiZhsu2oUIUisUSIhvQ0dCSFck0UHCFP3Nq4Col6HhxmEO5E9Q66nruHmfvaeZv4
+JHtTQaDK9cDwkV3nqLr/qiVzF6HH8J+kl2lNN9GOXLJ/9oOJEq109KgjVMT8yyJYsJJiZ+sKJ22
8rlU6JWUmU3GILKT23jswYqFua/5g41FucLDuy707wf0+q8sblgsOVHf54gTi8d06m5pb1EFki9a
zjfMKcVTvmZPSyXMk9GI51G5zd58dwY44VLJzmkOVXGp4j09gwNDPfuA3+ke57yNyja/QiHhMW1T
dYfewjmrtYj3i9kpfr1JehS46Xpa7Sk3903VRxgMLws75aKj5W2sW4Gwkbz29HW0c49zlZmM9UaS
RLovCs5rLwP+mUwJzrn5gcAOdNN8UiMKzT7hdbTXsI0RVlq2OGSJBvMFmyJ5iiQguVl5L1OLXbDA
ypY6G1r3YOblwiAIuRd45us8GWMwzPO30+xj2x3PSZGQ01qziVLLu5kl2ROTIN4/l3ToS2YP+8Ih
4Tn2GNgM4g1WbRe5MON10/0fV2fWHKcSbtlfRARJQgKvNc+DRksvhGXJzPPMr7+Lct8+Hf1CSLLP
saQqkm/Ye+2l3wKgGhBXwbjcdx0yG5aW6yDo2pOT1lstSiOCH4iTNAkfcuqQD0TiP8OEpbkfVzps
eYdRP8P3ID2M+Ws4tRqrPgX9MyhPBIEvRRvIlQapCsP2tfBEtjUtftaG1DZFF6UUWaa2itdh7VGB
ToxjhyLdBwT68HdoIqOuWuS2ZE4zq4vLoTQ3ieBhHznOuaRan2Ux5qGY1wJF197jAMUsy9R5W0p4
F2cADAeMEhIk/IgXB3EFWTuDkIu29T4z9D9LU1MfmF5cROOD+9e2UvnWsF6TEcinfrS2SYt8IJzG
s9aGtxS+NfiTUF9wG5KkacGtS6MlqR76xrX95zSJ1V4W1De5/A1YjHEDERwbYQK4Hdtwn+IVXUfl
2pjpbNsKm8G6z8hudWRbLsiJi4gaJ2/9oDXhLZnckKdjNO8recEcxS8aO5ggHuC33lvficS0HDEi
1TwzOfI9oa20jGynmODT5GNIIdyhHvRdbRTdEeXJNnOzPyVu9f1QybUPx2ueYP7BOfHUUOFtah6t
S50C29La34W9gujMbr2ya2TNg1h3roZ2eKBAFsxIFmP6wh4Nn/68yyzH6qsiEWJluGhLZEl1QpLy
ugmjYinGL8eg6QrxRi1KVAlsE8YPq4BFmCUVcWF4NLy2QGhiAdHioZ03ODtyhuDr2iJUPJrYM0Y5
5ZmVhMCYqDSx5CMBDrRVLho6MJcJLGJCuc16sQE44C/cmlzGADzJRsunzVTPwHqwP+upnlHTIzkQ
OdR/S1JSGehNDT3/zb9m+oBGfQjVnj/sdLfGoTP2dIv8awtic894W5ICTaMRG9+aX+bL2jtkHDq8
16atLm850z7mS224QkPRb4o2eG0r9TeIyxsCDDigiOS1riL2DHoAp4LWIzB1hyOBpuglK4xI5jqo
WWuoINbZ6zRnvTY+io43j85fm6L2JLz2RBpHdSWNzOTloxSLm+qXyIHgV254ZqRso5tqR57pKBuH
F0Gtt0TOHywIkn4yWDdsPdNGeRGbL7jzfiIJodDEN0UvbGxHg+E6w1Tch33vgGOWR5fxP/ncRNgh
HUNO5BjRJWYMsnRGUa71GJC2L1jZDnFwE5pvmTstw9pSza7RCQoS8GumKnFdBddM8aiJfXdrdTmv
qxtn977DK9IQVNfRaDI8Cg6oTYql2XoIeM3y3nuOQ/UU33OzOXsEMh8Lr6kLHjDjS2uWpNGxU7yw
qj3wiCXa09PwlKATGkVzTJIgP7iZxgbJNwg5QwTh+jSsqQVlJPpJYzvcW+40zB1lvJMW8oKs6Z7o
eipkAX22xDUffpZxT4JSbw5XhTn9Ejfyk4QenewJ3ssJWQfVH3SB/n60hpPludqNHcZXoQYsNfNn
3Yy6swz3mMeFfq5D1990TLY9Fiu7BkN7OfSIJq0CaVbFGCdAcLtmAoJCMY7GdTdp2aEhasJAyekn
OyTx7oYtxrgUcyiXnC+Pjzqh+4eq887/fb3SzHSLET/ZRWe6LCKuFRafCQU/UVyg2BHhPJkDSqJY
H7b/QNyE3W2ZJwPvDlxvT6JMsC1dqgdU6FhUQUKsUmG0NwSFDtZX/h7OIzYucfS7di1jTckv1tqc
mIjdBnAz5Oyd3lBzD85ASoK14n5Ov1D9c9YhgIu1TJEhNaGXl3P/XdvWi5G5n1UYzvWPMb3JhIWB
LuLwYmbF9JZxuvVh2jyFva1eDbKGZykf683wTrDJ5fGf5I5wTv3oNsxlQcLANNgahZUdbAsVoqgy
+fr/fMpj76KV9lvVGt09rfZyhpc9CGYIOvI9Yp8vHaGEnGHdnu7kR0nWQucPyNSEe2w15V/atLEv
HVSmSzV4mwwV5tHLXHMPofQljSepFkHqHPogQ4s/2cnZJVQjLAVpn5MHDs40+cUOnLuk6trH/y5D
FztHAqEQddnhtMYzwYzSMZs9pjzzKYtbdRGwn4BrGcssrfpdqLLktcDdHnuDfCLVOHkFqHKBfS+v
rpMEF2V0b+XIC6/0VuwqaPRPFiSWe+a9w9MnSW+0kqWZDvWGPFb7rBk5ll7MHHXnPBVW6hVU+t63
4O51zCQ9mOBl9vEUWwu7dEi6VnazVpbj7chCCqk0dWvdUJ3soiQuP4qIB6FTpe8YzA5EHljbGKMH
Ycah+Agxiy/yjISJDJspoVCCsDavZncV1vdEOn8eDA0EerPN9zWMc4yqQApsjMSM/kcXyWVsWNmu
DES0axtTPz0uxH+Kfx89PhWsAIj2KXaCYdhO610XKRRKZDftXl2CpM+Oy7bLQvqwas3aQr5HGA/W
CB0xjerfjLIK0US35V6RSRq0RXtMpVWe/7vYHm/qrJx/3mwvAIqjEfnfiz/LU3tXP1fohvf/oP4o
Y2taI2gGypTBEiPVSCuAxRKcfwP8XFuTUx1c4rCdf9ziSOQd55hOOuAS2l24QhqVBCeV1jss6f7O
lKV10OpAOOvHh12YLVP8tIRRAYwQfR6PHII8ICxwLHVR38cE+V1WjOnhEfysKe8LihBh7aYjjo/c
vUj7ZRSQE9Zu13uvPNi1Bfdyc6dhQ8cSzbmcSKqKkzUeRw9gva4xnNUHQ1/mVhZfbcnsbGLnIHja
PDYJZdgcUtzKGz0pTgjr2x9iJ852aqp7rk+/cmMslox09CeH8w15ukMQ+6RtDetiz9mv/HAtloyh
P1nMctPIfBdxq+NZTbBLkHh8oJu3yKByfw99EB4tbOMsF0ZWhZAMuywkHAILAWVDQBuTkm2Pi2UP
6ge53SDMa1FkDhQ7KvEUW9/SzlL0d3P+4OPi60hw2nLY1KZO+cFo/dgZ6oyi3tiTTTSfjsxowxB7
nhBTvUzwqxCT8fHvsEhwD0yEhT0SedjAMCeYcxJKFAUrfSLK8fHK61NNFk0UKl5CicAfK1F5ZHdV
1TujEm8xziSWXzK9sWgk2JRbkopIlat4kHjEY8IctChYO0MwkI3ssj6cJ64161mkJi4xiqV3BKWG
NDsCwxgZOhbhuH1CQB4gMrP8JxRz+2HweYC7U3rOA9DMrmaHRw1VRd/akO6rbaEuqhJEkjwufV5c
QztHPpz1SADKW88M5BZVhOL1buhu62n6IMVD7hrLy7YGpR+TMvuW1jaSXr0lNI1c6dPURzkn2bCP
iKh/44UKDnAoidTRkT4/guSk1N8gYzYkB4clIay5F52GvCqRK5ofcdEzIFTQ3+BAvFTK714Lu4pW
aqKubEz5TqYuXkEeqWZmdVuQAvmzsFgbsVkIgfy92THj3r5L0bwk6S85SLWq6yLZW030FsoJBMRo
PFeiDy8JbyIf3svXlJi3iHHt3hdsd5y4j99Naizw1nW2QSa39KcpOcrJSWhEHWy9EHZQmvOpUzrl
buqbnTnIZQ5sZd9P9EDI3Tm1czwyLbHtmUfuaGzb1i0vTWbCfV0xvC3JHkYJfkkQeV4wkfC9tPo3
CKtpjQ0BoQstwoqVeXqqggJdkk0WyQPHBNzYJ0/EwVHKoGs7WaP1UoWDWjogTAHPkAxdalDWq9Cm
VEoHEoowCHA7stSKmvESO2+YF/tzplvaMumRiYJjFyfuwtoN3gig0c4Uot2L1Fqa6uLejcRLPpio
QgUWpp6Zxze0Ndzd+W0vkqlludb8trTGejajb8i11cJiMF0guoDug1fOQAjJORFgk0sjGt08IpcJ
pAM+VINYxvnwicEvtHOIAoPDF4aujBK9vkaNExCzKlCd51JfoAAbPxWSD0O6wPnnVmJo4URNlHb/
J2AGu5VgH9PvgzTWb5nWfIsEWVbhS3GqiAKjYqys5zmBJcB5jTALbIOJddUuLdwe7hAfHvH2UxQk
aw2FDUp/jAaWaP7ahUSLxU95HvUsPYPd13dVKp86A9tRTTjvtso77xj0ch+q5GFDZpDXATNRjg4d
Jrco4zMXE60K132I9T9HY7LAQmasHi+s53RPUu/xwRP/dfTUCDd0dEiTELZcc2B7GIhcWuCg1U6B
HEkXHgLGoHo9ngaTCixSHpKJuvhTGzzkfZqAxwnVchZuqID/GiJ0V0HkgCuZbLwGjeMB6cy0JY4j
Ytz7HgPEWGPEDsIP0oD759xngE3xZ+9t+pOl3kkB84GLlkbzSvgRPtMhSro6NTkqJkef5soEp7iw
VqSX6ochYUJeQFUbAsAVgpHg4/AfAwJerZr7wEmQWvhuK46Py2CQmv4vpKdxKZNjEbKnrzRrG5j9
LzQcmMOqgDBK14KOFDRomQHVHwJWieuRuPtTP1+GxqkPhP6hM4HOQB9tj4doHunFMrooZndKoyby
2QxdedDXi0FX1aGI0l8JjLIz7pLskKH1WdRSwYB2gEQru+x4yKKgsHD7kRpZT5cxn8vo3r8B+yGQ
zxfmv96nhgD3mgG/mE2Nb8ANrHMnVH3Ppl2lqP4eR84Q1AerbUryjZMroWLN3pI9g8GgGi56H6En
5ijaNo3jbP/Fa87TY8ZhrGK8NF61sRh3rV+cSvQAT0jAtWVBCCfRtejQq4wk86yExBtQfNRd1Jzc
QfX0YslzysGzwtDUv1HQlJsEhj3TKQVLpxtPmF20beHV1gYDiP3UORwQUzz39FZIs6mClVIG8UWJ
WpFktjOrLnjKPOqHGndxHtnLqQyrU12ZwUbO9It/3/kQ9p9z8nKMfPc2WUS02yMNDuiIANDOXOJp
yIPLCJNbVhXDSp9vGYGRY5fMn8qkC7ajFpZLpCYeoWBliWY9XlVlFoG9QNUsrLql4sthl9Ue2s2G
oWCoA1Cl+9+qAtH3A8HO2jMiOCp7JyRo3A6BIw9RqqIT/0fa35J0N91OvH+JV2zV3xyccjvcgoTw
tmBwHMKwlw/KaATBy1XJqes/+qm1r1bO/EJnUulj1Ls+7jnbKMQqshv77PVmdgh047WKjEOvDfp7
j6Bq07TmMybaighp1vlKgfmiKl38yy9K0mRVlvms4sUrkqJAFqn/mU4jDCc3mXaOXnKncsMyEIyG
0+OjOjgN6mv2Ak3KD6+4vtRNUJbeVIyqr8yOQ+IJZD7/+2XkcYCZwK4lA1kh8WCto7gibynp4kUv
ieEcdW2rh0peVMNijE5B7qLOlTdRl5uR5uzMFG1bl1FximZuCRYE72hX7c60K0oe2BarrKti8Hp+
fNbQCHKcrSY5ktqYk3WE6UctQ+bYH2Nnr3jWrVM3U3dIvca2bTALVKoo2FeGBMNabXk0pqq7ORE5
fGTBgl7r/O72uJRCnn09/dGT6W6mNjtviktXDLfEm7xjRyT80rFQ2rhjcQxVc8wjKztWUeveLdVv
Hg+DfiIr+t97tc3NX7DNrsTImRfRxPFLaYHBLn3DWaEFNrfwP+O9dC1rNQCAQtc8QieqwMMWvXX8
l0s+cFdPeJ+OeSFYmbs1xR/0POSSRvYU5ZP2wfSTnYWl/K3KpmhJSku6LatodlJVPuRxLkoK/9L4
5nio4mrP0lVf5QUZYwwQ4X6GckCsYUTanTuPWiL2nlyBRE+0aH1zeypZGOKZjkoxrTTf1dZaF8ZP
0nxJAMah8FY8D6EFNWxJt0buMEwpypgSOjbFsRWsfEi8DZn994sxCnJvE4ya2tgc2otgfk/jgQXc
AAJjrSg7Kr+qD1M4JKdhvqg2+eBQGHjkhPGxsPNy4xaEjw/oMF5GqobWalmRDk69KfrW3WG7uata
eMfWoAM0kV4faryni3D+l+Qswivt8jMDNHe0JIHB5N4gkTTSYNd1HSAbxFNbJEMoc3UbHzujpo0N
AmhOvUxuvTIvnZ9Yaytwx03l1cnNFeryAEHFRMJvwk4fj2GLaCsPTXvbxOwEVFLDWKuyt7Ite39v
WYWDrqLLl2mT5EdEYj4h5FMPxc/MF0XbdJuCyWmWG+klTa3uju2p2M5oGKRDxtkLrTsjnvpZTswy
wij5ofTtP2K8SeQXEErsujxZoSlpYqT3MpLyIHr3bzTK6tQEpY3jgr0V+91pn3kozdJKBCtBzsTN
rHV7q+PPPFQEGZz90ZdM3rWlFmXpNfMA42uRAbCrcpzF41tvGWgzpiRX6vEpBhtOtCxgztsgrUCA
FK+sjMawVdia+J7OeI4Zt5Nxn/eWeYyFneOflkhhlYZ22pNwU2egMccu6IdyDilNsdlGg1bfugai
mPRxehSN+yZNyoqGbm8lJgd1wqyoX0qjUifKNXWypBfuh4CghjLfxZ4b3qZM+C+yD3gA1ZG2FYSx
LHIxVUc9aMpNEFjs4x21aueYcFSkgCkQaF7GQfsdqVpbp5aV3Xo72D4OVA3sZCxUzwDiXvi+flT2
FJ+0QJ2nXpvnqfNPGWI6sXimrDSBMGRqZf3yoCuVRKS6A/ERBM2c0ILBmZgza0yDaGfXZVuMKrUp
x5upYnmNnQ/P0ogYrPqlbWhql4Qt0aMpE6uGfwMDIUsXuhdGKlIexvpYpJECHam3mCzuetuxBZ2n
WnQtCyYm2kW0zbNbeDEHpvWrVuO0twJcx/wfOxble/pab/Wv0TKyajkxKMD9QsbxvxA/tFr9TrC3
PA6Gg8OVc5phMrhGOX2OE1iNBwaqNdxbIXXiBj0rOKiEUt2v1d7wyYVuO8JNSSTGN9rUayuJOxa2
ELINL4zObqgD4KAHqIwOMIM57WoXVQ7C+HzV07ocHtw2Je2PciJausWNva5LpyEErH4LMEBeovmi
anUdCDM6lPBEpN9vpZ1YV26AHsSQSW+Ajy89lDWE/bpU3wQNgFuI++B5/Gqxc2z+pW/r7XQUql3b
Hc+YAg7n2AjtrZTMyGA++exBxZvXpP4NSFL4vpTMm49lZSQbA9EBPC7QWQ8rcjZmwbnlXEuy32Rp
M/JAW7msRTgTwf/30xSS/MEEzfSPfBbrnbstWOPi5Em8baCWWdsUr8JAe2tp2rhugbTwgpr10tQb
Z2u4PHzrGFly7k3+uYtLHxRBhOs1LF51fzpoQYQqLHmeFasXDP7h7XGJRwoCFRfyiCdZe0UctEj1
m9bYwRfAVlawfv1jxHgTOy22diIfGLOZ26D3mR/BuIIigO2PtF28mUpzy3WudR6vS8HAfRrb7uD9
lH3eHaqyaX6xoeZedX7ZNcbTIvHSZ9cpCMkO6MOrbNp4sWui/C6r3SOrOslWgy3mPoUYulyXvF5u
+OSkLPntunuJ426XTRowuxJJgBNY9aF1Sp/njjWeabv8jW+Ch/NU6x0QhWPGsaEaSq36VZH6svfQ
V11DmuNlkpD9kA7mdIxD7y+TKjTjj6hdDk0OY/RnogsctENtdtGGg9XrJViWPrhqWsJuiGpYW2im
cTI1mB6pUL8zuyQHNZRkHJvmVaDsF1Bx/32WYJCVgnB2UvqI2M6eGKHaH5mlM0wdkn4jh9r+aJkN
wZ60XpmnYVM138HgdWtw7/I5jaAaaqzPj1AMwMCy82zD5ENqY7mvMPGsMs73DMrPM6F5IMjmj8KI
ReHjo56RH/7cfm02yJQjKzTuj4sZVigGbVRM85fawUku8162Ug5LyrI5UiymT0066beQJ3Yb1QBN
eYJTLVcjwIFORyc2XyYXwACz6GZJTXHvVapvzJj9Pxy7HIkOlnwHzcAJiZFNqgWIBoI13X0aTAIn
DR1B0xMybWn9OXeGk5gQdJoG5dDQ7mlOo6M5VxNlT9vjVvGLgnj0AYPkHZ+xRjEAoiIUSXOOR6rv
nv38LgE7vbFKFOwSSgpWCPunxGJz6yilC/+b0WN4f1xY25q7YP6G7Ey6N/3vYGP5DDW/u1sST2LA
xP6Oapnucq7K4gG+Si5IUPej9E+MFpYZex1fS8wEK/raP32uihfCAdao5fJln3gu9DClNngbbxbK
MzvpWkTN+WrS3Z+hTrOTtP3ifWW2FFMIVp0n1fBLLMjGXubzTZLH5Z32yv/qOuqxCg4U+oR6a1tF
+lpGbO5RHAhk1CGiQnAV+tSsh0HDtFDbjmDOaEKAmSzepz74gmZE/pF04AY7lINryKvWaSjQn8d2
+SvG3baUwU81B8ORDpZZNbHxOv7fRx3c5fUFGjINgNa6JuKtQvGgpOHSnd/YlpHt2qhOmb15627Q
o2M5uBFqehuhcc8p3RXpkZrjyEpoAyPW/ZfULqaABMJ5uF2HSFw8Ku91ouWHLunHX6aeNWDAXNYd
FBexBqm5nkhxaCx0epPpIjzHWH7AgmXw7//oJaCQfnCrFwu1JGST9GiIVIPFvVal3y8SHT3AOObi
xcactI6aWmwen3ZGBkOtEs9guOAhOmzTrWBwvsqiu4ayy9/6uqi2teYgw66a6CVwxt+yFtalji1y
/0RtXtIRd1OGpmaXT0j2Vm0+JOt41M/sgnGGzCPRMq/r+wySoW/ka5rl1/fBUMkBNhFgstDmr/iN
tiPCY5GmWnsy3GEELMgsNE0a67cejV/Up+VTg6p5DqTluCt2ADxTpMQFv0CbA0abwmKbGszGGUTh
WJ5zJMyahgwYMi7EkclzPzlvkSbP7aTSPzXULN8kYaM19SfqdvGEmAKZv47y2nTZKNgwBu5VPssg
Szf+LfJ225UUjbpk++BU8USWPFkU0/xrTe3h2DlAhiQSOuSwrbEpZPmFLQRnYO7vOXqcQ8Calxgy
u3vWmdtUmHjfWeIiYBFY5P06Mo6MWNL1hBv3NhQ/DiuwJZyQ/p0iADa1bZfm1hl4gcM8bzetkYdn
AEfh2fFyNqX/fS7b6LliaLF7fOm/rz8+yoOGnYoGVslNvX4DzMbC3aRPl/8udg1o21bed0RaH5Hp
/GGguoElgfjRjSbWiHBN0uOAevk4qtrYe60pnmCQdq/t78pAIYiDAKdm1Yw3ftNs6xw9WXCqVVcv
A5nkNm74qwOPtPIDM96LmZdfNTW5Z8FOHygtIKJYT57nnXk4jL86FqHUGQL4WO4+5xFSHkN+5xJf
ha+35qsR8YAPSYpVAvTXo19Fkm/u28EmSTyqud1QzdUuI8NHIFOpw/0Y8cQ8lVJr7rG3FW/wqds/
xSi6pRExTRAqT45IKXg7KLiQHbO6x6XXBzgbCGz5hb8yFti7eeue7flCzlmhr4ba+Mv70iSUysj1
1b8/wSG9rXsdI/j//dvgviZwARNlSFcXt8Gevhl4GPvHZ49LScj1jsdhwZMmFwV2KLRclRqOSlT5
ypS4Lgl3N5EPVPLA2Pxex555fXzpcUnyQHDzg9v5//7A9ppXocprVYDedh4h5JP0Ia4k785UtodO
70hLlGqi0DL+9oS5fOBeYvo/+WpfWmn6Ma6SeX+Zm0rs7aq4UawyGbYN86mWHd33JMw3FDO8wzS9
eA1JWZsqZ5O3xfhJpE+9xqrNYhte3x423YaIseB56nOe0d4oN4/qOsqOqKTJt/XloUlK9I5Noi2S
sfIETlGOdGZV36YT0IEZWbPzR2QScOT+wrGajXdkJy4KWb3rur7XfOBZtcifIbLUS1nwGchRlt6A
mlihT1jGFlFl3uLIX5a6/Duod0b/tKaGHW2TBhcg9SXSZDOSCOa76CANpNOaXh3s2X3MSstFR5jM
ZyoaVZsxQhV80FboWPItxsFma6MKkChBvFUKDw0j6FRttOhLsgneydABdMdmHNHKKrAhqaoI97lL
uemgmWO5jaGjAKYImiU/6rK+eX2DpKkmNygf0VY33CDEcs7EQCTBlkZCWukSexyEcolaMoazMNvT
mNIhe2/uyitZhs//YQbykxFFvHY15082Tz/NFlE+K/5lKyq4HTSG67KmZgsCeuTe/x6Yf1vUmUv8
wWxpgBRXXVZecFzBNGa857nXUWoRQEzH2esq3ocmyBIWoMUhseTWgamydKoSRMlwYobZXVPMa3lk
louymBqMqbaBjjAN1pNFa90iR3NFDRATw4uKKKB4kv32PcY2BPg0SCFm66c5fnjI3xaZLorzWCBV
9s2m2zXYkZMeWygDyMNQm+l9ajguQva5hckobLbAu2a077z0VLfZqfTrftlQpy8mKaFghDwjmb+t
RvJ4PBJHqKkB7Ob+rdUkseEEjBROC1Clo8sPC5zaVDNMLPVhEbbYeAMb2Xmb7yOhb/OB4BPTqbVN
bulgfcKh5MDH1GVBo182afmp6wAkkq4E9GIU3tozCRYYGW1qRPracbEMfDSsCpX0oKT5qend0nPr
aFlPEfBgUe9TlBy7PMSh2clbwO721QkUvouxZdaGdF3aiBatxruhFWb4PRNFJ0+bpVc80WiCNiRz
u/uyM67MYJIty8iFBpJ/7+VhuO9KbVXR06wccgYweoFfmxIgIKPnfARVumxM2az7ybR3YbEKgh8P
3zh5nEzH2iLcTy2sANPhR26wBx6yBo+CH4lFMsu+8cpYDfYpILQE69nxqYfIWJEPq8+x8eXYgnvx
7QFwK+vncVHlQ4V6In6CbsDmKu2+wdh9AuEYQSjKZlOUw3UoMMlhEE1mjqVAmbUa7eHDMQPIiLHt
zCrng2PFrwj2zDXEM86ijsK1t35ootaGYX0rNBErV02UNMPGnGKxkV3dzEvSeKVoghdGW5hYydKN
Ljvv4JWIJhOAcWz6wC2CIGTVN1HEyfSVFG53n0n/A4cqo8b8hzwWElB7o71KdKS2CS1xKpofHOfW
W8FBmbtyO03ee5RiFq1GFpUWRszDEBofmo2NLlfWzQ9FimkOA7YWmD+hbfObDrRPl0HpJhvanR10
9wKqMGVxsokrfBYHYbvx1aVDKib3JGj7P2XQbKMmsteCsxdUFO83s/ypne7Hi9lCkhnSktBIJkYx
llvQAr8DO/saLHIDRTODkaCuLwPUXGcC2+TC0aVYW/BkEb101R4Y8PvEY7kjZGLd2i8F84OrjCDw
+waoBSj2GyPIzVMYeginqwGACok1PAA4qowCso2E91Wi01Yjjgi9S5JFnZMZ0ZskGXTLWhVfRMNc
QqmKG2R1ZsYRgCOmGoAiq/i7nsE+ij0iU1xRrkRlI8G29o2utYe2V9cxM0+FQAbPjujmGHDKTXcK
942hwlnePfuVKTmAgqI06M4t2VSLOEL6rXfpEwk6eN694rMr0WGMJSZQb+rKVWAY66nKzAP0Q0TP
0TEDPT6reS6Dnd3ctgnXhfKPMZlpGqOfddYXu7hPtEM1Ot5Bcesx1JmmFQb+nslORdmR9wi/W9TI
gNf/asAfQX+5x7JxQjTp+jvvpHei+2b5sbtxFBwUsxY2t1qfgWflN1aLapUbqPjMHEWaZsETadNv
mGuwCsNlVvqYqYUBbvetLgDKJmn7HJfExjfetaxwWuMTKZaoSlEhWWww3Dlufujta1JCpBn9Hg0c
585G3rSaZwczJv+pctFKGizkqfeMvay1ZI/JEBd/UJ30JHMvBD6Fa88hrMF8an0SICCrnyeDe01U
Y3TWBu3vkDTXAvfZttCJjxh78bfIsncmL+iivPhv0XavWTX9qibjIgO87Fh0ChP5MxXhTDqVcG9c
muwYknFVfgwNaJpW73+Vo7IPosab1vN1jLVwbRMqxklw7wT5eLi7U84ivtGzXWpzf9jNjg372u5D
ceTWegboQ5eR1DRZI4YCCHGI57fRqPWHCEmYE2VqD376pOyenUPaHdApwAX3wkPqDiRU+DhNGq3M
Dm0Ytps0470U40YdRvoMr0wvca82GBm+J1+/NV1xFX5unJ06PpSVv1NhJt6dWR6CTCdBLh1+um7I
NxVqq4g/e+49P2NoxbGOZs5ghLvItTDaDISQXozxdRQj4tLgZNk64sScM9iQWJQME70I/HRNf8KH
h3cdN/RuCLMvF45PpLX22moIKNYNps1G3mwdg8qj1Hp96Y0++rLGWre4m89mQf+egYNSlYFcBMlI
l6c/jAi7S9egbTXJUGCAtXRnOz4iyxV81vukiL+Y7OjeYQLzhtPUfGUFIRKpMjd1qm+LxP/09OI7
swbUTGARGL3DhRDRJdPNeMdCYRFrW01rGfBqfrI28F9s2bTcO814g1IXOfmXERWf4dD9KQYLZQ2W
nA3D2h4x83juKxCxdlL8xZH3N5LZHTcUTgR2AjsHe9iia1zW+25YHMRQFQdqJlbI5xL/y6JwIfzI
inwBhIjWxmFX8VIMxruALoyVO6tWTJcTYqlXGXGNWJ6nJ8S1OKjjbBeHgEmDzrlHCaJoN3dBMgGj
WBtOjwjMQkFmme2yKYZ92jGdtQX5MB6F4FNlsjsQOjzLYRVH2MpZXd1DAQ6hZXy6tCz/2FS1ue+1
bqtqe6kqZzpVaYy6qnLV1SqY3k7XAJHsN3HPdwzg6544mteGk6uaAZSGeuFtXV9KZPZTAuVXdc6m
/9v4olkbJlCHBhVJjlK46YgyLgzMKuYQnKI651L6Wxt77IRf6+xSXC2auCPfolCbykoBNGr6b8cv
xLVIPf0KvrtxNH/nwpA8iCzeoKai9Bmnt2CCMFqZ8SeWH+3ZFHWz9xG7LAZPvTes7VaxJ57+h7sz
W44bydL0q4zN9SAHcOxmPXOB2DcyIkgGpbiBSZSEfd/x9PM5Vd0lKbOVVldj3ZWVTDJWh8OX4+f8
CwkECzCamW5BmpjbqXGQU8ASx2aWbCnUom5cokzi6+PwmMFqzbJW33Nc/l/hQGHISKSESpuvkbUc
dhVc1DjA1WdSyYKhMRdBaldIiJgDQHVsYrKgfIDqpz9bRXnobdSwRn0JukfowHlH7XHMw3ibR/aO
s/S6SF2KK5Qyt0GCi0IxX63E5yBvkHOc1r/3z/rVyVdg6SEslJRczRYmyne/ONwDvLKR34OgXc84
zTgdwjlhYtgrB0cdql/gSmx2RECDQb5q6GrQzSAE8s55EpP5OcDnVEQ6RTMc1ZJofPh968SfvL0c
HaNTy9R06JAWJVi8v35wT0MqhrPP1NK6gH0jifHxRazHv3TmGnIhXdnY0drM1FWWGNNV09v7OEWv
poZN9Fgq66ZEVY/s2xHqgIY0CytJLsgsZ8oW+w/1dYbHAxe5/BtTMkPD6fJnTzLXUS1H2Lalq6pN
Gu3ndteNhfRP2iG9914wQYc2eYDvDf7MnawjOK3syuL0CSppvp2JsL5jYtDLQR9MMXAOgj3nja05
kIerp7Uy1dZ+cNxmX4/9CjRS8myI5Dlwp2wdgBumaNWtWcU78I6ZeoXiqF47iF1KgwbdDFkbFwuU
EdTKQaQxvfWq2R+7PB7gEjcC7QczXJotkqCQlRCDNLAzKArkBXwnOgL4zg5BMY/LChYFgZK+6vyq
OLed1jzRAQbCXThAKCVCX01cUgvXyFCmah4dInQPF+DnTKiTQ8SSPaJJg000qyJqbdsGWS405OA+
VaUjfYJNVNkqaOictdpDn6NMlESaLPCiu1m43QoJNtYGkbj7AEIgirNI2vIZAp6TUDZxoTen2SrC
jRFOwSJMjXYNnr7am6WCBr/88f4nMuq3GBzj+p8PpWEersmd3dBqoC7WJqTR2CSS1ftL3t///lY7
tPAxwDfG8Ofw0ZI/qhwKsBDdca5LKBgFR1MNme6lM+WUNykzsQaIt2ponDOAf6+SycQ6GJwnskOY
e2iInQtOP0nfToik8yNt0J3oTJD5ENge3lNfpaZPO60HShKQyFiNSp4SgndYkUSCrEIBN/f9h6VZ
L+CRjQ1cqXgFm6dAaaWyt26jvDVxn8FDRukD08ti//6nkUSPE+UYp1HH/Zxl1641qy25WvKoysPc
4os16+LUu0BBURD7oBEL7qZQR7FdK2McDZDZH5vJuoi6BLrh4PSA7ISPAzU/8ipFpMJukDU1QuWY
qQUxsdriHEOcdamHUn+JEFR0lXh+mvNcACicxTIglsKn2r4HrhjgbSGBogd49IiRUlNbDQsrwrkm
JeNNjROE/8S9wET+LMoTJuTOYysK49xMD3ZiKGuza929MwIoGOoW4VrdGjlSm/oeNxpU3st6Op5H
RuURjnINytkM0A9o6nZNCcTvvNmOjGPLuUyRxVKoXun+HYfJZksGZj6MSoBh8mBUlA/rr4iO4mVq
Zy2cDIyTqwGfaN2FSyom5Uq2hLIo2dAFKcqYRDV2CnmljYtEzpNWzo585QZWusXJr3jtS2zdA8pb
ep2VVwNZQXQyZqwUpJAAFSX3aEKAWA0s5zhqVSjj4zGGsK76wdEQvjB6AT0LHetzGsAWKPLCXoaW
PMNEKWp9jQ2Qbc6ahW2PNY7KTEqcF5qsQV22diBSx+ArKMdG+8kJvjTsEKBTpuM8GyB50aoXosIo
wyp2rRPXO+GWhOZkv7bKFDUPkd/AJS1AkvmVS8VEPhaz3uBfBvWkbhyOKoTQIECdquK+KvrBVtwH
jOYSWluGRzAUb76ZjBSzTwQNxtE3TOCraf6ROrx5sH0czJ26hhCYNNmqNqBETpw9fekIq5cGxxM1
b1YRLlybMcsBYCjaV9AU04dQyqW7RWagLThQwEEjuDFHqMagwTOgVOA8HTf8BmtXbKlblrsMFcnl
wHKzaCYFTc9BLc+xPgdbKLMHO3WbRz2qTYLVMnnpQqaI0u4LI0uPgAvjdd846oNik+Zwajfd6zYo
XqMYTjoscCipOqYuRYyyzbRPnDj+2EkB5ynpbGwMNLIa4B2go4PlEH73+Z0HhOHr7MXKK3YDIxpV
e2cCFIR+rNndQPseSLi5Wzcb7U2ktt/6sM8uUTpWD7mm2l6r690DCEZjNbV6dDSHZNr2ov9Y9GQ+
+gGy8GiPywxi5uRbzWuTf4gMILuBzhmjHtKC+AQFzLR/aM1OVleUYgNdo390LHfvh9opwkLl0fcN
ZTflTo2hSOipvk7sgGrWA7EUFbmZU4c25Ar8t7pfZ0UnO1SWKnWIaQpmCuT/rS8l2kLHeEA1qg2C
YV/LHwYZtEXXC3OFmgk7qF1pW4pt2fOMOvfW5sCBNxChou4jzZQKNIaQxtxF+GMsFdIFn5V+i8RO
fiBXU20y058XwQRaiRw/SOssOxn0wms2+Aia+v64p1Arvjv+/m98vP9pGP2L1fcvf/6nxt7yQ95+
sAv/x4f+//TtdnFQ/c99uzfR5/pT2n6qf7Tulm/5bt2NQbeu2xaG7EII3WR0ERv9h3e3blkq5WlN
CA1ssPNP727d+kNDbYonoTiammvyFNg96d0tn1IdBxlEW7NtWzeMf8W723mPvYp3c3ZpSm5afAKK
dcSUmgCLbDu/+MWSXaUZZfGtmjz7SXwSK8QhsxXEQMi6x67y1AXiWFvksE7ZRVvb2/Qp/qCehgfU
mlC3J0vnpbt6l11x8AXWu24WnBs2YjEfu1vx4FzQeXoAbwL/dOtvamDvi3Htb/Q1j2/tbfnk7AH2
X4aNve537c5YYaH2GSHaj2Jl7Lsbuc1HRilS+o/BIT1T7pLKI/iAobHtelQJp28ILUJmpaL3bHee
fnT2+hbzmPW0crVFtEtO8RMiFwtlUWzmQ7CfXqxP6W66TwN5Jk/5bHxtn+GIjx+Gm3HxL/rRuCE4
ZO2Q190WlleSNVgkd85ZqD0c9Q/6h3HHE9d2J1bOJrl2t+oh2E439G7MdbQdl/MakeVna4ORxno4
zTt1hTnUo3WrNtrWPFj7+mOfPXK12bkinbZQ98EVl7t9s1IXKCZuy+d61x4xLFwieLrITtVi5mqQ
gaHp6brdzZ9D3L0+YtVwrrfxOn+MTuFTv9NeKRaegwN6UsBmzHZFAYxOQzKruOgwQLTjTD4OEuTJ
vqCwSyBOFip9xL9HQWaHJPTXDC3SdtU322heVLwNBrbi5S9InbYeor6+srPJGyEyMC4p1D+gjGd9
w3WFc3T7NF6mB+WNxXc7HJDovqjn+blfK+v86K6HDSDqjdiPH4gQltmlXmmHcG0ti0330FwAt6df
4FpPt+xCDth8Ha7xFwAIxRXXlfZxpC/Q4t0GRAYXUDb7eJ3smufoZcDlqUHgcT1OBw7SZe8ln8TF
PSpLVullAa95GaM+99kHQvZsP03f0OrWGC0Qw1N9iSGf1u9FeGlR8NWX5TrY+1t9BU96ia1OYK+A
U6TL+il+gy/ptmuQqyRfZrw5EtKsVGdw+SOnuRyiRfpsrYghP9JZYkVDX2wUqc/TS/tYf4nl2xZm
fSJLXt2rO/dkeEDsiUrLPGyAmi3arf4Aw9swvJL6EoZk1aI+h2R+X6x9tNev3QVW3Ld2N+7qL8or
UTjX1TWPHKnt8CMb7QLjDs8yj377XJ2dpwqTNZ3SENxfr3mF05GPHE+96km/Bc8wHBauvwi+qh8m
TPayA0IxOYftcKG3s4dTnPURISzu/vhstx46cbN6RIEu3BFpzbfgrXlU07VdUln50tsL/VuGFLX9
xX6a0/hBAUa81bRlCtZFxAvEOezwccCIEJcaD1vBVUYuN4NJc3G+1sXJ8PpNp69A+mvmvtjwMogr
OABvfLI5+Gx4sDkXwRLosHA/TtPntkXy5xk+yWuD8e+KGXEgzt86X8kqQ1FFcmcNZBE46QbE5UAJ
Dscn7yO6bQUwcaAMD/HG/bjHnRX5KoDNGwQd90G76F/2yNEyvsdvl46k1DpZfxylgNti/PZtXmeP
xVN+SS/2Zty2R+pv2S5b6B8sBBAfkLCMnxU80x75BAl6TVbB3vEQq3C8GCWYjwHaKxseTcShosDZ
QeDC1qBFZ4+FBNFCiFtN2O0LZmoFDncNnWNbqTfHXZXqrYyjjW7tzPlS4BVZXGBHV8WlLS6wdRZw
6wcFnwdUli6hD7HrHOCoA/QIX8+vWn+H3ESINjEuMg8s72vzLAkGGMNOyyZfkD8m/RUCB16ZuBpo
2lqBnPWG0ixJzlsWHFF5sjUYjouiWY3xF4R/SEWTavrAURz3CcPTCcs2hocwo4lOH1Zx9okSwKL/
Zhwmsr+mHy3FnC7H8oJeRt59GhzQk0RmmeEuyDk5K1Qv21N8bD5pvG3aE3wjPQP+0XiDvb0ctaVv
bEdUGk3WPf4jtHFFXngVK6inQs0SMLy86gW8ovhaH1BoOFPIwAIRwqPtrPDrDUmhtYfo5iJqx/ku
n57NpwbFNtP51Lb3Zj5O0MyPvb1z8OcgAxdrl8onqY9qg85yJtwLjm8ByXNHW85j5GnzNhxOHMQ9
tJHBFKr9Fs3TJUleh9B4fBmOBKJaRlkW0QSlx1vQKZ79I6mCzrM+JH7yWUyYKajGY+Z/9HVYIEgI
e7ArlS92vCzBuideumLhRQYQQPtr/2Iu4CsYXvSYX16sw+Sx4nv11TjgQb6IV/VGXzVUuRcd3k2L
z2KlXhgB7XBBhBblXgLH3Thtk+ITQhvpZ459534zbJvDsI1fhi3qoYtuKbb+av467OqTv+IA4EER
9UD67MJNuey20DoX4wf9nJ9wYDyEd7QDaMRBe+O0CqbyoN36ff+530NfToZz9Vmcavjxnr8VHiOL
AoWXXtKTeUYwuPlMKIqYaP+1e9RuoKDcU4HJAeNALBVJ61+YN2QJjv0L2cdwS/Ud3R5tMX6lEAU7
DQgjJNvMC69hQN10qWkHMb75NToP4ntu7V8KSrer6+rffopA/++//RiP/peKWsmx/SZqpcCeN1+n
n4JW3vGPoFUQfTqu7joAIVTKS7rzH0Gr+AN1JcdWsaPX0Iaz5VM5GDUiU8P9A5418SwpSjiPqkyu
/iNo5Snd5X+2rWmao/H0vxK0CvOnfKJp2AaZNAJWVRNE15rp/pxP7Gu7ILNDZTQsUEXHisoWMPfT
ZeSeZwOjOnRCfeuWDMdOPwdI5bn+WZjAHUmruKiwRJcYbJ0Biirf1rIESPK6Vm/R9NbatfdDv56/
B9L/I++ycxHlbfN//ifd8UPq809NtX4JrwPUR0PEiwn2+nsD+2y+9yawEwDg4PE0JsPvv06Yf/mF
BhpZlmuYrlBl3/2QI04nPysn3GHgWwJHGWoYT+xW/J6iejCLY35Us21fI3OMpGz+VpeXkVRagu0t
2YaUgsBlqt4yFiWqB3OjQR09ZrHmKVKAvfJuQ/Q6DArz7+hHiBzwIbm4ibZe0PdKFYIUvU0K+kPh
qx0ds+GNWjn4mbehfrOCC8z8pR/NS1egtR8eB7Z46rwL+SldeRMh5f5jlb5G4J6cDntLGNnj24iB
knLAZAi9tmX4VLVr5BFm660fkZ4Tb4JTggnVR7yRHRvGWwGImM+m5gGtLKHIMaxb/43WJeNbgCNE
/VaT7AFZCtyPQteJPkj1W9Yd9eSIvzvrV7Dow5Cg8k0bYw9AuZeizBpp6ALhsotwbVrcLOfGngs7
FNWAeJlEb0pw7HgMZMxwtNUH/5vZ3grrrMxHnkyl2NYADb68hd2I7PDBB4gcR2+OCi22vNmW4pnR
Ss0QsK8WjEsDo/BpuAVjg1rmMedm6JClHYthHZCDO9YORx6kgjXlpuD0lK3Jr5EUoozqfNbaeCNf
mY0KMu2tx0nfP8TT2wD3nbkh+7GH2h5u+UZZuHTrWw1EjXcY/g3LQoWe0dWJ1LSAdZ3gJjgdRiNC
Rt26TdoZR6W+PKYJYlHgv5zG42py0p9axnnpLHtMpx1lEaNJXS00X1KVUMHKMIsAkmnz73ucE4P0
OdTtmxle5AyU7Vetz5TiI2a0AmqaZvKFlXZrRzD65Ly0+MLXmxY0a8afqb8BLpPTv+QlxYV7X3dv
8qtJSsOouEE9JNBiXhvnAUtMpeKe+ew8R1rPNTAyGTjoLKrWG4tElAKeoYrdC4+HE/9AurqCdsZq
wYfHzbP0BUYPtT5y13hEoNTUHPII3VxLLP5mCv9cLfm+ZDiaLjSVIpSFSPPPM1hXIieF1sBGiGlZ
hObKhCDG0Rd3JeIU19IEBEYpMkTxseXwpKU5mrjIYmX3ivErag4zarbkTsQQ0M386Dv3JL0bmMr+
vqFylf0hc/C+CrumSnJDE5bq6r+0MwSV04NsQuWVDb1o7vx/bK9yaWuplPZ3g2Le77/R0v5q5XfJ
fhjkBB1BWennvmnbKoIIDmjLUfcasbQUNEX/nfhn4+NFYsbZ1hX0Cadc3IXZBTiBIcgJCL41rxqy
Etn03hOohaMTy8kTQy6qSyi73YFz1aAci+kq38VfUXNISVJQrH9/dUR6HjyA21/hqC1bFMIHWU7i
rKHDHZWfXTVkDAHK20i1FQNMLOrQMVzYvLlHkPPxPVo06dOMsH8qjgXACLvEooyPn+8j9BSJLTOX
uX8lTtUwDeJtvCD17wieymYpKtfpkI9xuEDLINbGZlpkKAHDJgpwMetbL3FIsASf5CXJ/gj0axvQ
QE56QfzE99jatU4/mRGtcaj60Wj09k2GBgQPTwMYZPHUpN5hNSwYanMR7nysSykuwZu7codl79bz
+/2mK2Muy5Fohi4lFjyiJiP3OZ4IkR9Tu7t8QDaL/scvzssqwBJXnq4VLhxPTPUa1XfuHTdHdphT
3guMUGR7VETuZLMJRdZ+Hex6ykJm+AV1ANwCaWEKiIoLo11aYgOIA2XEUa6coH1s+vn9VufGlbso
kXr0BoL7ZbCUk4DKBOnU1qN5dGrFtfAqHFVjCD4dbOPvM65wOIcygNMUVXWUzCPO8kFCLxQ5SsEE
sFxVSMWmC7Kl7FG2AoUSPNcm+13XNYDoGGttdCJ92XYa8z5AwcqkaEkkdft+gzKkNBqFGUOD5OPy
77FSVi3KBPl0L0fnOewXpvLJ5SxozW9+uUcnK/8Cb2jFfZZ3rUb7lL6vsJKSEY+irmX/ySvhfsvv
kUNw4BS4lL/IV88MltDluhincgg0GdcSd3Lv4g7XLIT8Ridy1+BWeAUdDblcg60jn9AQuSrusm9k
+JKwp6jMNqQ3sZDAMm+8chNG626hQj9bFNHucnBkEBNbmpRo+tLnYAALjOMWm/m2fvDjO1tfX23K
cqPDY8h6XmO4XnAaGSPyg9+XOG7qq9HcZYN7wPWmFE9XIY7ZV9th9KX32ciwzzE84F4Ui1kB26ts
IY0lo+71iPjyIkFbeUQ2O3CvuRBSQQOO5ff5ojoLOAQQdxZy8ZIjLWUOy09Bj2dVkClUpLJyiDaO
fsVEA0QcECAY2Cy88lVlFmEITu9zepG96pTIzTOj5MipkfijsWmty+WoJs3IVSsDb+B24DzFvCb6
qIL1ANOJaaE49wA1gppFRV5VXmdLygNL5rrKSsF9UXB8Sp1HWpKgrIImp47ADg2Qn1lKFww+z4ju
PqmyiDtvRuyGaGZ1xJ8hMoq69HwMOKrTbTmTrzexlI/udA4zQ15EKifKsJHbTaL577NAXkvHUJVP
QyHx5K3kPeDOgbJ7g0XsLdc9wdijyxWNdXC6oqaH+jyLM+uVHyACsE5g78nOlK2l+fKJWj054ptK
UkU+Ifc1hpFO1oEBNWdPtCrE0ayrctS8j3K7kysUg6tRroVCUCFhivFddqUi7i62n+xBHS8Bur2U
c6cDLsSi4fSYUdFMuUvlJOukrovsXd8FtI9qrex7eWtYiQRLcFA+yUuV94tZga/g+9yRO232PoTk
Pa8R2pULKu1qgMfaqNmoayvpMAgmR3kcwK7L+6izTaNliaL2hlHAxeGAwTG42Tjup1g5RzoQXhKM
slHyjd2wSZkj8ttjDII4D3mh8Wwqq0FocmdwuRDZ13IDMwKgxya1dZKb8iJnNsQKRVq6NuWgLXtb
7hdyjMn9QxAZ8pRcFWfrbPhL6d0M53htBfgnzqeg+YDEy8Ip1LUcx3Lsyi7iFsjWTHyRXARdFkDZ
85Q4GaNXuUY69HPBrlshEPE+fxKSrVGLCj/bD+lMeTvoKLl0skvUxvd1WG5d3zeNjnBVbsom/Dq5
z7yvrzwmt8oRhJDc1eVuFNZ35p3cr1nMeKuC0+lg0uma3Dr9MluGzAmmMovf1MAwZ7Gn9+VH80Qw
3vnJuLSZEHJSyMdLk+fq+8QsD3SaGOjoGuO/R2w6D8nixvAx+aICqWWmpHKX3yzDBGCCEO1ZUtii
5YXIdS3pQGKyjsk9nC+Td4cbhryNJxeO30dEf3Hac1S0TQAFCYS63F8QQaBdgUt3nPboDaYt/5eD
R94MekJuKr//OvEXsSm4Y8s0HAPpKYLUn+Mv3GMDp4++f5/c3AOONvQmy4S8YUQMcnlu8aLQ4RpU
zR4366KmW1huneKRNYrVQkZRDAfu1sTM+kbf/L6Rf3UEdixiZ+Gopmro7+mDH47AY1DOA6oE6P37
rWeYbEpskzI4o6WwArwGMw56SrZYhq5ynhGAyF/pRUZBRnZgCp5m4yi3dLnGva93UyoDFtac7yGG
q8nSCNu53Mr6+S4XM7meQqdwzUOm4J0xXp0BOjsDgKVezky5BVZZvZIxiEmqXkYfKetozV4x5HeT
4H68ypEiH6xYcphZQcv0ZeDgyfW9EPtTHfbH3ISu/TmCdyxLc1xqiaDJVTm6fugoEYrcUANsmLIQ
pVCun02f+SQDEYBJm77+SIWEvdycj2xIxAYyspBrs0UYI9cE+TuSB+//LelgdiA3EigpO8Ax2Y1Z
pORGIMMu+tWmlMxE+v3d1qy/mgOW5dhyEtiuY/yS8RD9SPHdQrxJTjbuNk1F6jF38Gt8j2W56yHC
1PQoQZi8SkUuw/Z9Yk+SoRzhroyEeBnRW/lFsUFRE7TxQqJlGQPYNYEZe5oM8jhP8TVi6jwOZHLV
MBuEY1hw5+Apb1AW6nEdme/y5YN1l/d5wJNIDj75r9xF5LThi6jKL+2JowmrD1GVDA7lMzJqYHzJ
jWygFTL2YruQjB/5kNx73/clNpQ0eUYBdaSizyfkRAaFjQw665EMjNFzXOc+a751lfH5+1XzMhlg
E+Ex6viNkI9DE+4W/Cm3YBkvyLjivae+L1gydBNoMisK28b3oE+3Hkj2ynVcBhFy4MrAoc2ypYyy
5N4qN0W5l5KmAzz2BfAv2/Od6S6PUmycEX0uzzAt1yfnoIIknfwX9UcUdDyL3EHv+isOWvKTWXPl
6uGDsmTXY/WVW5ltvLdHkwejxMvss5wnaJ0RF8g9qWRLprkEgPCgvEw/yp2Nt6PVsVLVKzu1vEaT
3udBJXqS0Ym8lzg9bOVVyWiCr2cJlbdf7h+85ffD9q8Gra1aJqYuNmDOXyGRod/pgGZ19Lah9xGn
t8FaBj8yguBS+eb3r/uX0tunp/Xzb9Pb/63y33T4b/Lf9devb19/yn7z+u/Zb+H+YRm2TKAKWCgm
+Zh/T35rZLHZ9YBLmA5ICXLZ/8x9a3/YJqPO0QwwxCxCbJz/Dtgw/rBRXLJV3dZNICCm9S/lvn9e
s20B8BfohyV0wwUFzJL385ptQAXNCCnAT4DYSCP4jTPS4lcDSUL4a8istmOyCiWMTZtQ1Hd6gzB/
yp9rc2RQ+2zNI2wQohzQmpqFVZqCQ0wKPpjqi1iq5as9T/bfAJffU1b/TBV9bzSdSaqIlUp2xM+N
zlMV4NwEWj7TdTi3yNnr+Ux0JMuzwdemVvQVjhr6UncGEvbu4BWjVWyNsNv+cJf/Ihsv79APOavv
DXEcx1Udk/4T5i/xC06NgZubsn6LocMygeG6KE21xvtMpRaFcINdWd/cocV8ww3wYsAqb2m687ff
N0NGZb92hytBN4JEFvyTX+6hH6IdGfhRsEhhgnl1VVIVVU61OaMwlQXG3yQUNYkx+un7hCA9xz+a
aTNyVIkm+nGfh+nN0UJUQPw0kG8APcLeNz4pff1YKy2eeiIxFjk85OcYDxs2memzUGP/OIOXPpB0
LVJL3WfD8BoiQxAW8cGXEsOGVnt2SnxjUfJZiXRSIV+Vk4dU3pfCHzFN0bSdJs1f4apzfJwnKqh4
rSCqsENcoT0gL35Tu1HZ51UVbJOYiL2N4+hJBRaCUr51iErkFJTmAYj7eugruPkhJmVa49jHPDnV
RZ8dihp5uKcM8bnnoQWmn+vOqnFCH3yee2u7wVii23E2o9zTsxTzxmiAQBxlEQhQq1nWWmCuGr//
1lXFuBfNNWbsnauh3QyhCE5+HGsbkQ+baRxzgPMQnRs7fGpjJaddALm10E/2SpbAzR5OsSHMUz2B
U0lFuxvMcQuNJl0MNiJHaapXpEfIRvnT/JAZCK8lVeJuUlV/aIdxWJtadBrURF0ZXqeM4aGp/cWY
w1jTzDxYO0KF4WcFz0lfPKcGjkRGuDENMCVQgwBGmq8+2A8Xx5B72QMmtQYrWBJm55xJYKRixYlv
eqD067lyoGl1VbJTRWWcDHs6tLqL/FOAdyyA9fzRHMuz4mTRBquLZu/ivzk6CH9VSj7vdLt9GS3F
R77Gf/ALVHO1qVX3tUnspfcmYlOupEGr2Dk1r1o5dbeyw9w5FCD4S3d6am3cucKih1PhwoJ22voZ
5S71YexLccDg6mDDV0MkUhs2SQNYRZNqaboKqcW0sfIyMGsB6qAgNZKXCE9i45eJHgk60/zmo629
dyBkeLZT9NsBgl3vU8Hvfbe+gBWtL8agfDC0jhqGU+1VXeAVgQytp9p4zStT4f7dSenn7DiHD+Yc
27qma2D/TOPXLH6R2yLD7SogPwLlKY13nWj7g2H4i6lHGNi0jIOOAu26tu8RFoqcEAr/QdroDloA
QyAbnuG17tA0jM7+cxkJiJHYmAf8KGq1P9QQ7FfVs9o00JEd+OnoKKvbYC5PTj7BLnDWv1+yNLlG
/LhmgVFUVeq9lmUZAAV/zbyr6mRgjIO/Q493AMf7HG2GKwEsya5KkqsahBJFZO6UAcSP05P3mKmv
ub6/Kspk//vGGHKZ/rExBmETBWCLEgkQSUP8UgAuya92VU8WAmrHszEzotQ4rThrjN0iGv1l0FH4
1GOcufKJMZT4cM/a2gRGguH3otMD+6FQzFOEnhhWLR+CeQR1NX9CN3CSytWRnW1HvQiOE8oo6Khr
KGoQQLaqj/U3FEbV6NDlfNVxETyjSI1Uu7s3LNUGaUcYHxqRINQ01pm9j/X4A0tgsekdl2JkiT0r
dIxw9fv+0GTZ4+f+MAz4xq4pNM0AY/pLWaSPi7rGV76kGN7ugAR3p6RLgx2G4tVq6pCACbVu3JVp
jEJHC51t6l5+3wLjz8ODr0bC0IQjxD+W3IJ+OEqmTZFGGplrTzVTIEY2Agvo3Ga7CRnYxynTMUtL
gK8L+QNxpAlTclVbtYrZGfA4sIVAIVaQwcnKvZPX4Qm/qHBV66y0g3PkpKK9lXqfYiJEJReiz0IZ
BQkdmFlFXxTHOVZ1cqbGYVC66dRXVvlUD5VybMk7e7VkmTTJiHmNpn6zdQjgnT74ryLIjJWShzhU
lT4mj2XzEcGF+mw4DOrfd4+m/3k5YAJJWplhCOHqv04fVpjRwbmIwEObG9TGAWzCez0qrYIKtpT1
an0jAGBXqC+1Y75Fo5N8dWOTlG8xsFOTA0CR3H7EqGzazURyadZHm7LK00fDQmRPix3xHE32KzKN
+UMtDRdKJ8/Wuj8/BTOWzIllbssWC1EV/Z1r5fONjonWW6pp05PjnzFxaaevpW5aj8ow2Jc6zQe4
wO76/S+07D+Zbjad6tYCHhZa7AiyV60I5RAt0B8h7PVHs9M6tK9bdaUGvVgODjSEZRVaTyklu2WD
xYgAV87qUDuf9BA3CEOfvwZQeOMBfKWwo8s4ZI/wnS30amBcl8KejlExRLtYDSBD1Y6xrayuZPGb
gKCpXbVUB5RYIK+Vp0xFqiKDuL1is1TXqK18gzfpqY5iux73JF9HCewudxhwke9AZEVu6lz8xM89
d3DLzxqTZOzac5miAxyUGJXN7rRz86Y+WWVUnxQiFsXPtJ1bG9VJsF0tIQCh8w6Wf1tRdWklbrYE
hJZBUli/G0lAonJXMwogcG+FeGk744JKq/XkznG11NXOq8DAJRX0vcGptGdk1siQpZlCNSypLc7L
8HNdRwNW13ak1pv4ildT/eQjuLTtHXQci2GqL5ajo9OOm1UUYsOowuQ5CcNxLsJgV8Vl5AWDAtUW
zcHW2wZben5D1sfe/d0Q//MaZJGAlLh13UHm9pc1qG3VLOomVEVSGApgj+FCK5pf45zYvYBUwdLc
oBY2Jv0uiHChC8LxtRD2trf6do2mrP43Ua/z6x4hBCAkzmnQOTG60gx5Av9xRbKGZqqUzPdi03wO
q3DbwE47holbbougSqRI0nlMEJfVSrNcKGrAyHEb9zS74uugomVWdHm/bmPziMcAnhghzJ4pw5ua
U32pe3BF6n1tkCbEU/pVd7or2pXqhWSfcsmi5iziEX1/1cq36tAQkfnzPopaMLTJQBW/B4NQm7gv
TNk4Xd9/wCpeO2BTHu20gkhWtgfT6Z1j2uXlts8cTHQaWRqcv+jTaHp9lOZXzH2aZZ6RO2imj00H
ED5tkaNG9i9cv4vRNwV07CQqb1OM8+pQZgvUkJxdNSpAtWsxHNzYudkx4Qeuks0ud7TslFhGtjaG
jMnhgE4uptRcptOAAvM4oDQW+HAcp6679+juqyoOZr6e69APHTJJ8nGzA8yIsdRLkFnlPmz77m/u
rPbr8Yk7C02XA7CrG7Zm/Jo7SXoceCWLl1SYDs+z6F6tzsKwCXBJOiN044dDfkXjJPcaOxDnelLR
/x58Y8e4NOra3EBKh1Q0QVkoXSGefj8RyBDIofXjdkzbSMqrtg064i8We5xT3dC3WewHqGdwXp1j
roh0n2O4VhNIE9XP0MgGPfM3EKy8CDOw1zbOI7YDFFrsZhvkhb5//1Hjc7/PiaWWlTo9JlI1GmMq
ED1Q0xAou5pNQSUYGbwXW7AjRFC6jnMaZCcrTdcocaek2jg5uSixvYjEGjcZWFhMC6YOvnAkTLwS
A1HdJhuKRlAUaC/oNYByF6kINzLXhlSAftd8rVAn91sgt6JAxB1gmXEQWb2MQ+jx73+9/6hhDcI0
JCDzWd3RBHBgJ5Wp+uyHHOLQXPRhu2OCTM4R3Bf8WpzYrezY+Xa77ASkyxzmVSDGbo96MbYSOats
Z+WvSlLd2wnZ02Ao0Q3Q7P4YqtiejWavXwTHqwVOtu5rPjpvkR2NXyJ8qa1U0V9D3RwPZaLBdxCj
/mrNLUDytiEK/39EnVlv20iURn8RAe5FvmrfJe+OX4gkdrgUdxaLy6+fI/UMBmgIdncncSSyWHXv
d8+xu6cWBsc6HJppOdwdRqVgOsrbCSbmlKjn5ybjWpch+Wu4n/7RN+zskDbVt2fVcmtUAMtdJqlW
eQJVuI74BX1XWFsL7drGL+pmnTTQG8zGWmZTMK6iTHnXqXa3UMvNIxEzC+I3X5nVh5n07bGu/XRT
BcDoCGQavBt9sGMkqF6UDngr1cY2LVoY2/4dMw2J9FxxvI5LtriIcvcwsPQ+DDq9ogvIvEuSpudm
YNcqhbJ4shX/7ttlq2alpQpkH4yKSZpRCXk0J2feDPls74TMmnNXDzWdNwHyvbCSo1Wqowu8D/0q
cRs5Yt+6V1i57PWHrN2/RtQ/VQbBtrCoiGa07T7C77cc8DiATsjt4+Or2gXiwF5dfRiXMBrjKx/B
sDbigI9BdR9JNnqniQ0UTeXGfib9uYHxCfeqSq/dpMpjBiNnQmp27IwWk/sUjursFNWwNcr2Zw6E
Og8daNauhI0Tu8F91CL+SzBf4g//TuPmKz4CGdLbqR8BOt55yZCn7G1qFACDcREv2R2YwXhj18X5
H8w3ykJqei+cEMsruxo0uNOT003VH0EEnQHRub3VmZmcEtHNq8d/sGmlimozJr7zZLV4pQxVATZN
a3cdFxwa2n1QDuFqrMr2alRxuMkjFVBlpgsfWWl6yMt0XOGhnjaNl4td3ALlaYzIemGAnB5Fw6S5
Ra9v3QSzuR0KSEmGMUS8AXkg7+Zoa5uDQt7otoxWrjcwVtJOMVhZRgEnPf/McQ6HbYheI22aR+zd
8dLvjXYNgaHnFgiGq3IuFByty+ObHJonsaEUTJZn4RxLpbcfkuw0yxJyNZv2ixzbOw06FMvORXEc
2IW5M++gcNPAZ9GT5+4Yct4VNfM8SYShTrdMC8yAgveGjR5tQHG2g7SAlGOM88toh/EKNqF9H3AE
t2+rpzJ2KMcjWGTJ7ndmzUxQSymKSk7ZbODEEDH0rfzftOMMHKxHD9xbXTDZOkpx5txM5iXeeilI
qFq2za8Nf115kqX9plXhHAmI/O9LzsDngrxNtzLN/JpSHnx2slJdXad8p9lZ/PZZXxZG3ke0B0HS
tpnTHLuAWy4MjDNXSQVTo66oLS1YaJsaj0oTEdjzciaTZSW+zBSrBAGuaaOkqhjF9K4AsGiTx5qI
vV+kSyg789m3Y/4En43uHHTesU54ytsQg0zRH0bRHJPGSXeBFP8en0HtUb8K+YwxhBbxUx8VZP43
chTBp1kbEx4SyFvjYP8LsHEdO8AyRme/ayrbh/H+onIinTLvSbgOcbhLy8nbNmMCFm8Q7iWXxfeU
++ISBDKD9UfsquZT2Ls1uQQ+IBqbE5xapxzfh5DQmgCOu4eg132GPJLTKXjOWk4YI+zvj6CsXvIO
755ynQ8n42MmtWXsZbKKYz0vtT2Y74CGLz4mrmvniZQTwHhTneG9xk58ieuJ+YHOat5AlB7CIKnW
VWfaQG5adIT3F8aj4XrVH2ak7Y9obs8cw9aGYc3HguTutjL9eSPhkdGTL3+bVX8VPJGvDxMZ9EH4
WGTDLBXqU5pnzRpNq79WdxqEw6yNHdTyiWcBcw1YfjrMSVsRFkz2A42u/MHErWmpvUh9qo2dXluV
1b64sYUdS0ZPvtMyoUhddSOsuj7y2KjxXOAvmcFhwL1O8Dh64W3yk7O0gmSF2XM+FTO9Nk2hZ9vW
+Q8txVPuVmhZmNRfRTn85B7/k200LYvwmGeneJrAbI3qE3nLXyfVzmeKgcUK+2rjteSjyoaMbRTf
CXhJDY2d9w5la0YOqA0Yf7PjeFd4lXVWU+9vnN6/Y1CzY1A04AdChlKsEpFgKoMDu65hL0rBAlUD
1A+D9HfkTepgB375XGbqaraZuNimLtZ6nEhJ5WzsldfwWKrfsbTXX6nRPI2tUrsynAyQ80yA6Gpc
O53Rw6UcRlaH0N9WFgSV3Df2eTfRFmiTZmnQx4di37xM98e07xnHbPyAiwBR2lFvdtrUnFc76p7c
L7Beu+PUt93ZsVipJdzYLlXBJmxb80QlmlmXjoS2GwXUP1ty1BNMXKJj0dprYCjlZbBpmhwRZmF5
S1Ul4YLx/f6mKhEeDKe2+CRwgLRu++7Uv1MgaS+d7jPUr6H/ZKZhs/BFv6bkQn0RHyJ98zm4JF6o
liP35Z9W10s/7lgqh3mgvlFS1oPd+uZH1k0JHS+dfMg2RAoy3pF6XOQ+4N1pbNxTwJRfigXgJDmD
MPDoVdPK6iQjUwWzgqzcf2sXvp2gdTn63XAwkyE7+t0EJ7prTuQ04ptuXePauU9cg/Yn5bx6lVO9
8u/m0NCZjKtbPwtwFhSpzK1vzwuh+3Jdo/i2Z4JxVZkQemr6PVoOvbIZjYfxO9cH6OjfuTMnR6cD
l9L2nLjMecquVUZ0DvGTYAAyHl9EwBRV4HNmqAjFcXLJjmbrIS9OYVxSsZkXfoBR3EUXwxk2yHZA
gMZzQdRxyheVKgzminszW5rW7IMjUQaPOpEe9FyNV2VIh5AHODmvyydOApybvaTIL5Q9xg8fvr+o
IX3J8TJLfx1E/WGwDI1BrcNQBspiXHCw/fFrC99MFXI5tM8P39P/v4gOvahigcqChPXdotZam/1b
nPjlqXLxG1XFEO5QTn9La4zYOqFslUHzVWj8fCnE24uj9C/fo1/QuPR5Ffa37cA4ze3xEhjBwU1z
wPCZtK/N+NXi3b0kZRZesz75O9rWvBEDSN3Ut3Yq8dCQc10t67q/wJTskK3E8ZM0RbBPo/6PUWDx
8zrjX+TK6YaQ6dtySzLvRtoeINm0u760+2XYxukC70zxarZtEy1CU58gcIMDHHt/WzRBcQrS2D0b
FnGfZAxncAcGOUM6imdlFD1kjGkZevARq8o/ibnMngqTvGb7E1gEmfmZooKHXRzfHgVQU/vGlsev
cwSAAYZVl1+JxTHcoBR3r7dgtrunE2MoGzv87vUqG+RtMlp+Hlv2ZzEr9aytePF4M4ch8Q+eMG5I
DeMrzzPGDgawn6FX/E1IEGfpXK3HYuLmhY5x69vRg1znnyeHrRSV5c9gZG6YwReIclo5mwzO/LAw
HEYpxEyphYkUdRurzKZFYkJH+56B52/KsEOO3Lt3DXIBfa2ek1/9sY0zQM5NRDF6rDR1Md4G8c+G
F3sFxlItJbQgYs9A6B1Ux5Y/VTuIl/4zMVV/Z+tv5c7ehazYJotp/md2SPzMsXmWiMT/nWk2u90y
oo34K60sc+XUAwPzOZmKKvbb2+Pl3p6LrEKd3K4Kj77nnDoEeFcChtVV7w0MhhtOaS89CM13b95j
42zWQ8NWpvFi+2AZzt1pw1d4CBm6acW4JtCy7amo32rGKf57SZrsmKlEXYFRIpKss37dWr6xmXWh
1rm+1aMvk0VXg9cf/d9pJ+RnOLzPcckMsO9Vm9inhEBRul6PrhMdYgaDdk3IH9j7NF9AyJbfjgtD
pInf2kZPK7ts+qc0K21GCxqNrWkOmUWh0pApzCrNaOWcTcp80zVmsRk760XeazCz6f7CiSVXyg0w
7dwxzGGJqNbm6dBko3Nqmkyte1oG72zEvwyXw+CqnUv/o5i6eqNGU24f3w6eQfDHi7yL0k1wrKr4
NRZY4YGwYFhs7J4fuSUvnedEs2vwmUX7Vt9pjjFHvMVUq3ZT/aenkWV3SIv4ObOH7hoKP79O14dx
9yHgnZLiR2R9AAyesas8/dclEecUKZOjDgUTsmz8YU0xkTmCS6moLPjMqrE/dEHPc1fbbGRM5xq6
DXb0mvMq57eQiSTSTAO1kNVcl94rpo/fALpw0JHjRmPIqLUoALNKHgGPLVSgkm+bzP5OFFm3iicX
JPFchC+QmpbDXLfvTZSNNz7YKzCL9h0WjGYklgPh4z/S/gtF5qzi0TM/3Kl5yRs//UDCtzNkFhwy
bMaHToa4pifGdH3f0xdvYtSm75K/upPmZchjDslZQcWCwbJ2NqwrPdbkwHwJ1vkeuYWD8Wkxp4N3
ULWArZ9h9wIUduCPbE91NuvXtvRZ/ltYr/+ZbZO528EBI05DqfyYOlMM1MKUn6qbFqGbPCtYgSeK
8QnEvFF8NyRB17KCKJf22as7TPUZNFS66crAWGaFJ27a0cHNq8rs4Nf8/8akQTuUbXN1MWjpgKl4
IDrRXnBdnY3mX5YhW/Qz+Cuh8p4indaLysw4oCXSOTxeurulTuAeG6ogepqRoJX3X0Ps48An/JnQ
b97NIwUAT0PqX/TjvByoKjJhrhvCGg27Jw8YzUC58NHmpMxSg/HO5Mm+D7sbBnULAJSrOaNuJ2vE
JiEY25c46fVLW4zLXPb7ks7ku932DrFqSrCWZ/urvIcm04AmD722+6ghQJ4aM2D+DCjE0Ho/kMAC
2ac/VLchqsa5/2LMybQpY8mJHkRuaKpjUxXWbpLF01hHP2gEjKt2veKZuXSdFuPGkgDSwp6gie+q
J5Z8tLAu1+uTKgfMbD2/8aRNoAgRNUrz/hI4A4caHfp7Px6zhW1H3WcZW2wKgi+aHMl1zPIM4dvM
cH1adkvdi/YwGPO4CfC1PJm59Yz5c/4oFNDIuW3mU2xWbGp8M9+2Howqn7Hia5cYZNUVPJzMmN6s
uXW3msYxKnIn5QnSo5kKQX4yCRgzEj2HIbaaIAXFxh470erFsKMzdpG7p5iXUdYlW8HcfbMaMX0G
3HgUOObyNpYcKKrGnr7SLPv2iEw7/BaLEMAQOlWjPedpebLMOTo0d5JtY1b/TKuttg7++qGtNm6v
mrPCMUmBTy9rZMVbEaHYQAWUret0+i4oRzEsbw5PkZFyKsnrvZ21/YXwUH/xhdFfKEzMKw+43Rmp
BofXWI2vU1g9G9p9bafBvfmh1b+SlF3ZhTF/NAPnwwrkxHwnJvFUz06ZMjmDlD1X9HhJO20ei4Qn
MvuxL3CZ4uQZSBfSwPzFO2C9wCJJ+nA454ob2bUw3iQ1lIg+xq1YmpBOQsBFZC3e3aE9thSS/8l7
QT4JgoRE/9s4flPp/COM0d9axhwz2GYX1YUeOy6c8Mx7FXLcojA2lGzGaK+120w0cpMxRbw1PUOt
JCvAoUFM+lmnTIOoMHpFWa7jsbpkba7PsfO7G5ribzS58EbNOb2Z1pPEG/hCUiyHrAelP7C2TqTj
rXPPNrQkp5gWpPszFKW4dnEoAK5Bsg84Ht8v6Jbb/1N5xbzpoo5jkpdfWjwzh6CRv4HJgj+J4RTC
7pTcD1+qr7y3MZabpEHYboBXTnhjcVpRxCRD9Frng7hlJMKWhs97IqgCHwnG6AUFNrUG4oWxBqvF
Os9yb18jtIQqGlCRbHi8VdXt8R08vr9d2XWre+ptPXlz8JHwv2JbGlv2l25D/rMijNkZ1hkb8/jB
byVT0prmjBO4iTroClSf3JaygbT7dEVdwdry7npEKG3EhRgyocv09+wZCc3EMOZ95A/QHqKSS8ca
mWm85y7b4q+vDWNpla53hhH2mcBN24VzR9w4bZhHmVoKKk0p+jNAcn0GGFUdaC7tUt0HbEZnBZ9i
YpKDDjPwjcpZ544X7+/vXo2nkVIJb6Gagt+GMcpXsN7qIxIuCI2MKu7jRrm/pGriURAP/oE9zBKr
UPVjB2BonLYqABqM+SZxk7/Mkli70p6r3TgEfwsLYv2Q9MFn0MAHCgxDHkTnkG730wtYNgvC2N11
6zK6FknJ6j+65KaaDtQrj4dzb+TjB4g1puZob8PixTp26UhsLYhMuUeTPzDIhuHi0eJYM/1EHwF9
AMiwGOJxmp8Dd9jkYmK/mHI21h/Coi1JM0kdH19lI2Yj8E0WqzkXEKSksdCSOXfDeBrwtJ2bKbkY
DonedGwNdoi+teKA35zhEzO+YkcwlC3nXRXta2Cm5rM/pnjHZ3i73KjF2qfUiguGHaxt8ulbVgLe
lrYLrd75ZnqT9yqYW5MlMHPIcgSiRf9uQZh61xF7Q0Z6YwK832UroVu0iXOZ8xCfcRgRUwqqd2ek
IaPivL8/YDtGdpnDrbS57KPgmy2d8eqRU9vEQVceqqxk9RIlFQvbKeAhlglXhCAKNPZXaeNoBmo8
GdyD5sBmvyiCTes7XGKD132Y86cKOSAzu3p2RhUx6RurW9qi6hLSeArj+A/+RqIhyRRdy959L/CF
HgiY+GJRT0QXuiw8m3cDoAsjfumEItqqKUlew4xOc8xfJ8Fiv5/mnn816A/D7t91mplYkVP9mkpg
MaPG7MEK/NmKO8A7Ss3XPCc6HfbNeHx8a9EjXbWghreIPp4SOzXPHiD3TRsn05blc5ne67KPl9yN
YFk7PhJtotPx1BUugwhpss65GnbB7E5sWNuvnIrZ1q3y+C2OqPxgh+Ix3jCNVHkdJ5V7zTnsxKIP
oK74caVvQ9GVJxpwbJABku2sbKg2URDuOri7zwNSGXJV7hp2ovw1a00PbgLeol15kKmG+5RB90CZ
FNxiE1A8Nstqk7lhfObnYCKokIturornQYTMaxtmuMsVRSgaO+tY181RsUeJqnhl51l16ly2H4Ok
8EIDdrp11EQXtjW9yljaL+xu1h5b0XlwyXW3U70VdxrxxBD9cwOR+dSx8DvDvPdFZlzoUcvT6Nmf
eOHVSQ4TxaLh6/FN2Awf86h3s/4/L43hklivG7M50JoCzpfmv9zEfY9keeuZqq+Nqn+yRoqg47Su
syB4i4qEEfsBBnfr40Vf+K6td1nIDBOPDDq4Bij4fOrSXcQepir94j0eHGdp11DGB/YI58E3Pkto
zmnlpN9xMl+nkakLJyHdn3n/wL5iD6eztgznOHp3gn8B6lPi+WOPoNInXWflabv1LNd/JhBn0Tqy
x4M/EgxSfTPvG1egNBlb74WzEOoZjbgirN7CoMqfzdlsX+YWLWfZAyWSAKBfTOmaRHMqQdsN1fww
wEC7m7VSm6NMfH9J+fdxHKRbvM/WvsMlsh1GyATePTIRVBRVffEs/ay7TjGK0hHh2qaqnBDvG+P4
k6rjnVIYt8apnY+wVEMKKeCeFW88GxkSJqJVNCWr7pDMFKKRx6ANCKqPeQYjnTpcKJDfLfLyUJhb
U3i7sm7IazBDwX6CbXB7iHxOXF2R5xen+dIZhAm/F1+N6ycvD2ErXjq2rL0NeG6Q4aqoqSE2QBoP
jxdPSaZ27oCgx6/QERdjhZFuZKxu5NEvC1Ji+B/DFQ+ez8ZC7KDGnCMec6OHPr7vtuUHNcX8IlAT
8WbXd5VnUl36SthnyFWPMjbSwJ3h5845cpTxBI+v4WrI/H1Brw3wFG4Yzv/gvkpRP6XS2dMWmv8Y
CB4WmXD9KyTQ9BTPTNc0NOqBpavxP/0WgcsHcNPBzf1D1R7P+FCji5Q15Pqy3Pd9uyLXl50tqA/H
xJhuTmfN6743/Z1RBP2v3jxH3ZCyw7mz0SF37syS7VFGpOhG138+NYUJ5CuNt0VEqLyLrP6WBMXu
0YHWY5phyaBi3ogXp9Dmti0mutOci09GDDzfsokQu1XFCqiAsMuJbVCbuqtQ2q+FYYnfzL0doy7g
uq77Fbuz5leBXF6V3JUtF8ZB2WCld2xqFUFAMR98MYVrlObNsguGmDp/yz7XGE8+BUicVWlxqHXd
0VtogHwR1dv25TwvO2rpVyU55xnIaFddb93ICaNRMVW009J7E49GcthQTp6a4MB79KMqwKej5V5j
s971nvfpZt2wsytCztwJLJvmVCP0KTUP8apCAqbPZlb1i2ISL49HR8DZGwUNInrOUgeHQWRqSBON
26gMd9kYoWCiBHuZXOvVilW/f3wXtfZHxlJ/igeXSlwTy8//vsIpClDfvoUBadZJKckAkYiYPmu2
OgmhNDp18t1DSbMCNR7oypQrOjbljTUbdtdE39vpym1/71ElJVwWURCd47Pq00jvRdBjC1Llu2U5
ySmUjrkwBK3HpnDo5gsCqK6i0xdm3BNSdmuEjtZ6oIJPKar+0/bTcPAit7o11uFR3nSEV50S5dLx
xtAShc47U+HerrPJJDW8r3N5EkPoX/RYmVcMsua1lsJH4pYeRMad2KvSPOZ56i2JZubvuQepY87S
6Jc9pGRp04nd8MxcLeef7chfc4N3Zr6Wbg/4TVvPMIrtWw7T+C2rn9kTeeu6TghiOFl6YUvPuOow
5gwI8y2G9mCnzMDdWtNsvbA8/RtLQoOhlcyrPnCNddBn+lfEpzVF+fynmf0Z4bQsLw6+FIAqTIDO
tmXsUUBwpOy98hbxdABabCeXLoYS2Gt9GZjLXwlf3YSYxq2tMP7IykauN9rRaogj5/R4wc+N3cWM
W8AAzW859tFurB0OrpyYtnq0sg/8f8THUwqBj2+bUe7CkrKQoV9UKgtwM9bHEJrDUsZiWgb37Xja
zOprqEs2Wq3c6ywobiIaf9F8jw5FU5XItK2jP3fTkwIp/+RSiK19Nu5h2F3GnChGnotimxNZWrFI
qoW4q4vD+0tawKGPWkOR9Zijs6rPfkabd4j7vR8Kvnu81C073zbjhlWiuYWUZ3ITrmSV6OES5WJN
6nXYBohzNvZEfFc1lv085bOzjARnxaoM9WJGUvVlxtVbM4dQxuzor18W4zkj77GyKnNhwx1/RVN0
ikzVXB/f9TWEbY3UdDm4wXSYbX8hlA2FzncdgoF3kYE7T/7h8ZLHCsvrkBz0kBLAg+a2jUVC4tnr
OjI4Ra+XvRrHbeXb6bNb9NlzpObj4NRHMRRvqtTUa6mhX3VK583Iy2gDeCs5DCZHBEQ/Q8tph+HA
enopwzl4mWmOLlzO3HtiDMELnT1nh56i57qqdxnCMVymtkbXTbrALf2fWWlrp1PDoLucs3JJC79Q
q/J3I4cuRLil/0OXaV8xWziVCNDz+x5M3i3Cj68eLw/NLyeVN83UzKb09MYcIHvKnAk9aT6jlaDm
UcbVVmVJ/NNL+QIQm8lCi7naKLp377Jaw8ypKbz7BXc53z3+fR4JzPBSB0vsfeVzwhlzZ7QoubRX
nmMbfuxglObzOIm7Uc2rX3NBBhvZHPSL8i6EE2J4jnhXgHJYpzgZhmcsetzP8lw2pbGnE8YTRtPH
0vWPYObQzAxUglMXnKjPEdIzY/dJ+nO0mwMKAejQRrsfLkl8H+F1GkAGdRFfq5RoX9fNmqmI4DTw
EZ5t308PnZpj+reTcSrJgW5qP++XcVTXDSOFQ7ShKfYdNZNeGFFw98PmzZGSPj0VhadVe9m46YUa
FuRL+pN7f+liMOXOeKcktqTDdZXu/Spg7hPd5NJilNLCk1a1rAy4lqjMYUHpouaSW9ErOYT66gys
dG5LFWVIxs9WBfrwuLLoz+O95QeeEm6z0ndg8jy+5LgGVt8UYblBs8vlXaMj52LdoeKLzoUw7G1Z
8Rk/fheK5f3We2mOFW6V//VKO9Xo7B7fzyEd8cGl0z6YBuueW0/vUrmvAUNHh1hPtLQmJc+eTXm1
04SzG3YHRelvkzpgZrODds+I0FJYCJeCw+CFu4bmv+zjtSZbs6g9/Rw+8H9MxKIqY3TUmuRelskz
gtxrzEhOENOZBY/CbOiiIKnWTNYWWMdazuIimXdBabzW7Uc3Ukg40Za/jabxpyBdkRU4IkvtIen6
lDRkpqmkn6X2RDh06BwwsvT3rMoCSjr6oWldCP1JNufQAsTNk6ulCWPdqUEAVWtvn7vGMtDHAJKl
/5l2HPYJlQeWxUz3oe7Di5r73WDlfO7qh7/iKnXdSxAd43mfqM/K+nKUfaMFyIKTrC3ql1MZH8Pq
l1uiXIqpmYCcisCnC8w16XDowZHK8U90ntudRChlodJEjMYxnXwWReE2evdI99KJnHgnEmvdxC/V
VrBHmzl+NGC8iFZx8h4YAQ7WehYvXfOnAzLOCA9lgWBRhv2203+9djqIPRK0bWCx/BbxJpvJ8MFD
NcNkZdjhLfgevADbDVWytzl9M61fzLfsuvxghfvIjICZwF/to2WKK8hcin7GZPO3/F1MWC/rcw9g
WA6gQaZDoL6ko06hj4mXj5/H9LrNur8mNiuyAP7zZPcr4SocC2oVwt+wJzwKnFUJqTq0q5VXn2Pj
jmyZt2ow2LEyVMyuYfT7g7AgQ0qMWmTEZnNaJorOdk4JuCf1ZtYVzOf7jEaz4cGxTFn+lZRHD8aF
tGAmtBvMF0sVfUSWTSeI9GbHIR7ZL+sef3XmQZZzku7zcN6Sely2RUGjjrJmJLN15lGarV9Tq6Ty
USJRyqI9ndzAQsJBnRnQBoPEWZUhr6Ly6ZO1G/M9CSYjZLo+KU4OMzWOtoFlalo1GkXk7HIMiVYh
FHc/8zEPYUxjcP0EdOwnjqA7M7ppjZuS7bzh7PyeDaGngzd7rPYT9oDCgFCdIT6IuMMGHvnyR3Kz
EIW6UHnb2KnNscxYtB5iCWffT3+mlOhiGOMRis9W0/0ezGwr0/htMum0xOd4VtucGSamo/ER7Io8
s5YN58pYd3s4/bsmxZHOO4o985fPM22cf0iJvZoB9pPeeW7h3pHv+Y0xm87l+JqHsX3h01jP9p+E
IWjSSotR2DCy+gtZnVU6ujfkpAXZWLn2MNdxz/bSuPB8qDYdD/bSqPZ1a6yriZAqsYDByVbw/jZE
WQaG5vKnAI1gIpjfiyjHgWhVJmNkU3KoK2sVRuk6CzigqW45RdXL6Nf7dMCFRV4ni+RCUqCTMV6q
ZIkxb+XjT/Lz7NCN2VJrZlbDKjzcsb8jKxYh8QPTGluTBgQVT1jJ9NJprxyLMpnB/jX/QNqBTAmd
r7I2+DzGc5oC2jXmQ5eEO2FSmgb1i1vtIPyBq54lsiQtTydzh7VzX/GAcYcdXb0Dcy8bqy0JYE3v
NI0ZH1Xezq+DVWYc+Mfwf9f5qw6HbdnYN2vF7gA6y50HFgH6abHVJf+qjuGo2LuNhSBCB6wCRG7j
eGcyhmB4rf6FekVs5Os2ZW9vjdSbVLeJPXHIneK1nol8JMRGubXICy9ygzlifDdIlqMV+7GPFNJF
DyHRB3Uw2QbARi6u3KUFQ4GzY8J2NvOXKLc+dRxvU1pZJuhoc9ZHZxLfOcKUYPw1er+rtvwzzDn2
J25Le2Zt0f6/OJo2ukAGYxhHbsErLc5lWv9QLCKVZm3Dpmaw82OaDRf8o970bfVXOl8S8oStXdpB
9TVNA4ONVngkgbpx7RiCjwmIxGdl8u6Y96Tb6KypVqqPaHZRr2tYibls03JjhZS+dbgSdruuy/ZP
SJF2p+f2NBCVEH25zCubKi/Nl44MTjMZd7LPOknKs1ORzjGCtYjaXemV66GzV45d/BlYgch+bzvg
vdphAhtDS0IVh7VYWs0nrM0tt8rKrbOTIdpdSJvaqOdbXDUnKyvf2lLfCqJ23P6n1PJuTmKuWrva
GCPU4nKkpiUuhTB/cldsZfYSa/bOUUK5xgb0LJdeFOLXmXa9Y79L2W59QSB6vJJCDJrg32CGWzHS
Pu2C7eh7W0sXiIV5FvQVXSU51uQSLcBBKUGYej9X5b+Wn5i4/6L0YGAXw796xK1RS6a7++wP8+zV
isEhyoqlfUDs+zxbBFeTtKBfi1EMsNYEa9SN9i0lQNuFDu+AB+8U3WjjVy9Qwvm0B3qPjTASjaDV
h+knBjjBg7F5yqL83U9TtlOsX1a6tRx1iLARZykFgEKGd2fvkkrbIjHIbolq39QArxPnNDdgQJNL
EfvLIBlIXuevoSNWXi/3pWy2mWmcKjuiLQ0NJpZ4yFrWJ0f6BxbfJxHmDO4QmbflmsrWD2fBw2SZ
m9oI3rXZ/iYrKCv6FtHGjIx/0upONaQNT8Qbb/Kf1N1TO4+7HCen6XrrKakvXWBQxQBrGKqGqcVv
z1YrN/o3OQxqoY9Ni/AsYSmlytsMorn6SfhSo3muyEsqjzp/hL8Uyl4N25l0L+LbguRCy1ipvWga
8WZOjPlXl8Kn6FEwuA3gGkfKyWaABM0htnXxjMGHaN+47kNumrAv9P/wdF5NdSvrFv1FqlIr63Xl
CCwyvKgAG+XQSt3Srz9D3nXvw+GA7W3DWpL6C3OOyUJgelKz+FDgGPEaOfcytRN+P6GSiLZZWR2L
eqAHaix9sNjx7EV3jofG244pBW3Jpm0j4ruECSVhP3y7JCuE0yZq1L7OWW9khPPkKTIcpLfNd48e
kkna1rVfJJYvy513jdtbpI/KnavMo+tGS1OXrwEJXOPMX1vFt0f3PpAA3TThqbFeUngaEbbklnQ2
WfpvCfUnENBLy4nSDK+VRWkTm8eW6JtYJjvglruua/ExkO6QEtNQxY8aBc3g14fc8G8IhhFJExBD
weUCmm+ZC1sg9428+uxd0owsI/ttnYiDNjyoBu9WfjVBldY5E62kPvUj/K30sfOHc5yj/Yk58KAv
ILFKcMyOfXo1h/jJcdC1cJ4PXe9gwwn+FhlliGBKtoJxzBQTzYaTgdb3m5d4hto6tM107JCrbOZW
famRd3lm/8V+jdAEIvmc/DENqtM0WAyzQC0lVEhR3xT7Pm4WPuXGZLmAgJCYbT9hJY33YsVyMbmS
ensuZ3lXRvJPjg1g7en6PjfSW6PhrvhgcmPUCEMlQetayK0mxr6ViFZ518drEuBOjuITlD1/aqd+
KlFtL3HFYHmMY5DoZmtLIPhAwBlJ8Y1MhD6qBUzn+N3i+f/12uDOH8xftFcksScCvIUueHqRjG1a
5DwgYqjN9yGMX6K2ejd18ETqYyVGhFtcL9rgAdUDbNjoCZlW7d5nhU9sVZ1pXPsVyW097z6Zx6jj
mdOTkBwTa4uWPF6/doy/Fs3XH+Hl/lqnp5BKaJMKnDpTx+axnJj/thjaTLckVnug8UygFXPXulPR
r72AWNugw7pTkC6A0YgtP0jlaTK2SKSdlRAKrxLYJw+9qVXbCs8WsEnZ8qtt++2XaNyNJN9YdjZv
zJKGsoi9rUvMcez1vw3qBmYkFECOjrMTqzgNGL0RQNVsMVLoqvbdK1780UAlNaHqLjmPVNL0a1+Z
sAbHgY1r8BbGuYFgkBw70V6mRmRkXdpkUFB9IeHIefRE7OFM9lnZpLd4SrPVVprWPqxKyvkp9NYJ
qw6yIgmZKPLXZZVszzij2Qh/aKbg8NjG94J/rFm+ByueH1xFp+yq7G+axIsVYxz26YWFurHqquyz
YvwCaPGofSrdaXa/zKk92mZ7/28RlyKya2ZXIEZmh59+djaZSEiZ6SCUeJ3a6VoSWocGCw7R5GXJ
RiuCOVJuycq117PRf9do8yPnj6fPQZ++5FFMLjr/BRtjogSNsxOXp9orv4ZYPcppugAKojNkVJfG
Ac8uY5E6CDQ7aRu8G1G76xjUr5gm3EvT/W2GHDKWdxgKfUS4QYkVuWccLz4z2XHf2updW/HEzFY8
+1h8+O0pYGHlvAzaR0JmEU2QCIfSzfAONQnUEUXS2mFotzZz8VNZ8fMyr1t5Qji7lGXt0Ld/pHJh
cSEAPxYoplLXPgdiulnVs6kJ8DBT3O918GNG9LpF+GAR51j4GvMztou1wYBt7MuTP2DdgadQrgRr
UQ+NgTKB8aWNfz+NwBDG4VGOxKspckAhCw7sWK/ZgBUybbmxG+Ylkjlvn5Ukt0eUBtObUSl/XWhL
s2lNrm5UL5VIsYlExKgE5V9pVn/HKepowvVv7X03lmhWynWHTWv3f3xn5zF7a1h/dDnxBin7XZY6
nzliZ5QCiHpN20BElnAK+Pb3VPjMZfu7jAR1ovJKMnHufY+l5lBk3GkEC+fxCXi4AYwLd2DhkGUT
I84yx/yutqsbyydJYrjzGWdcA03nrUfNYtE1yHlBMz/mFMoRD4CSOT5cLmo9Ww1fWf3XLBq14gTG
cItLeSXx3rE+gb8wnerSlSRfWM+BbRBFIjq9NkhVnuDgk5T96rM/2ChusZHnAKHwBVAAqsHR5Viv
bHuVWfKtCSne7KgH7xDV+6iYvkrXfWFvjnto/KEOIXjju2UXTNcjW/JGwm/T/GsmI1ezOdu7yHDL
lSmDgyrI93QrrDeShOtc1l9B5b32eKmhu4wHe6KyQPYJ+n627wcHtVb57LfdtrilLvY76fCIEUnJ
g/GZdOmPMR1eQ+c2dpyYXvme5zH6kHHEkgxmeZVUJQwYgnYUDDjW0w++4TIT6YhrmrM32YuTkTJn
Z66Mh531fOuDtZKWzxzRvm+W/4026Xpk+K4qnPpDwkbYrL5cj/49s5NuG2Y8k5f4cyZbSC6T+mGI
3MU/dS8Y6OYZHU3j5Ddc1Emi7lTgb2RfnGeNwBURgOHqT423UoXDtU+CU2TKoxugKvCdB7ePtyIu
DqlRvYWmrJHsq6PQOD5AVmTqy+rxwoz14iG/AmzHXOK53LZ2v5kheS2TBWDbmG1dOXymZXqtLJYh
7fjJU1JtyyF/rCIPnaODSClcQo+jjyT0LQZkmHh7H85YaME/T4KDJ52HvIIFPxjOe8uzr4fTHhgf
7jAd1XhrSuOqG9wdmfeUlMZ3jqbMcF9GiwGELX4iTAKKxBM/Yh0fob7WUCygc7CZbfE3UEPY+iUV
5jOByhcrmiGk5ZcEY+JKm1wjQcZb3cz9oQsJQTJRFBsZjWpFsK7yCRsyuN07DnVN260g0YBRZw7W
gCc1map7KXRl0XznhQtqE4UteAC1Um1xrArH2qQoFtcy/fFgmZPdSFZJo/tXr+7uzXDBw3n1u6jn
tzG59qX3WFIl4rswbK4VH7j38hPJyoYZkMZ/HMKMWQgIbGTK24OMwrIkjCdRsEAGIcTItHun7UFV
RkYvBUe8MaPi2NfpgIIqYq3U3pmleEm74X35fyrcV0MOzJSYnrnekxfWu2EQr9i1tpGbfGt7/Kyq
DFmdne98Aw2JUsbGyqol4vsSlsWvwbnfljWPvGjY6IoW49/PEJdYNev+FiOmhENvOfqqRk6caHmd
aZKe4tY4Oj0xgcq89nZ2nGJN51F+txQMprYfIgvta99v24RKJRfkPZd1MK/QzG9sydnJkKxO1bNR
1j827yxefzcivq/PMZRzaD05aX9v2zmoo+WaDuAS03ANpyV8nZPRWbsWDY5tHgJ5S3sjWtul+ZcF
xClsq4OB9CaIs0cvlT/UG4yR5t/lJu8ovArz3W4pkKYR13SV0l0V32qMryoQP2OWEgXQg4vNB/pE
hAKy22taLgontYVTxMC67O8brrdUVt9ioOSKihskod3QM8wS86WOQiYZ9blu39NZDGsMUOhssuRZ
OlyEnfOzfI9mZf0J0+irirIjzKkfn6gFT9OMaKslH6AUWGXAGJb2sBEJ6d0l9M+xSRC/UrvyIM7/
BP42JefX5e1yIv3eOd6JN/QO1+3RHiGSpkNEaaX0brTNDbf4HkX3aZ4BjMTLWM7pxKqpyFZnzuWY
0H11UtAQx85n5/Rru8EuM1oD4Gk/vLrLJe2HOZU6nPciv+ogYM08ruKyr/aVgQnBVhZBj65L70bG
Wt7+CtxkuGqtd0uzO4Myt299e9cRJLxOHVuvIVi8o15gEFgN77Zf/GoX04PAH7zuWxLcAjntkFPp
NbXeeUQ8y47uYnn6QoI7fl7bvdkJs+PRVB56Bt6fwgLDOHr9fcGMfcRd05AhvzIqiCsy4pVvAvNi
5h4YF73AW5rgEo0AlXKT8VqjsDlAoqxrJD6+GZI6x7tQKWBq7YAO0WroXfREZMhIy6FV9N06utwy
C0iFV23rytFr7Zbudg7ZfDhyhj2Oz2Xt0GOvRdx2WNH9+JgfaXDCbdiEBAHV58rtQIZY8InzBzdp
v6x4jIgQ6qdN/ImLHIgzNNbWcBEQKHQPysavWZrgXyhRAr/4jkvjVg88iiqmzEjayqZ3GFvf+2kz
bvqOmACyzpjLeeDw0rsyyB7UANsrcyWjLuc5LwJzP6Qq2HXmvKA+aK8mPb4MvmOtVC3k1mfFfLYX
F4RreMe6LqPTUJrBPi7Hu2Ru3H0iOUz8JdBUOtGuYd63Dssj1gYapMJk6M86EPlhn+5dhMSmOdTn
Tn5O+eJMGKkPwoZ/ySiNo+5IBNRDRmUXK0Ynn3Ntfo+hM3KS8GfEdADfYm1lT1HnJP4tEPA9zdmC
5J2Jc+NooA0Tric9oi5n2KktL12XXvw3Y8G6Cmoc1zFzPTPUd27IMttmyxHyZ3Ov+4o0jZtEaEuJ
VUb+XxG8s+Lnm3uFV2OsTXME/EGubGlXHd5KqLi+UwJsjl7R4WLhjed9SoO+nwq1jBICVG5Ni3ov
ubdD9AdDT2fVBGgm2N41j0yurO3QTX/7CqRcwu7ZZNrLy1qsxyZQq0KQKSANzbeW/aJ1O8mqOqS5
JPkWz8aqIp6j7/R20goFPaCQldWkv2aJT0NWL/bknqi26cUdWW+j+S6LLGPfG9Opq8n5yvLpNYYC
A7TkNA4UPlVC02V0zSO6UmRtuMwkFyLII/XS4oTihBgpWxbAAnU13kZvn1v5MbZovAwXJrKmFa3w
5JAlsk5YpSIOp6SqKnM71LiOxio6kMaECr94Uwj2V1Yu3jz2xw58gzBOjY09Ab6pYQewHlyiYjRd
ikPmnRXRFHVq4+IF8LV3rJrowlToKtBpN7Mfrx+8kbievsy/+mg6WWZy9uxkV5rs8+3uVuNpi+zg
IhfrD/+4GJcpAnM3d1jkrh5RboHLUAmg9s7jRLRzHpVSnwrGCeN9Mnbdys2JSEKBxprkpJXfogXD
1pPkYpMJ7x1b/XeQ9r+Uhx9hmn3jJ1i7mBTTlLVFynpsnIilqcw/Pj/bkml/GgbEftXcYK5n1GZa
eIxKVIv+AGXHxfSpkH9ABniQqE7X/bxeBGebf7+bCvHDUE2uMF7GPRuwNmbBXhJhhSrS23jQ12ZT
nbw4xY2FIHNeDqfKj3ksiRe0o99mbWWbOLWPXpt9BbFJeM/4QQ7EQUjCVIx5axrtM4KyvUOdOOru
Km0QwPn8luXDm7Okg9M94mWlN6fdRsesn9oCe2+lM5CB2alkiMhtoD79ONlHuAYsIMwcPdhu6wQm
PFv69VgSb5DiM1rRNoQxZl3vqaxSDxjwBk8oAY8Sd3LNrSK69smCUc7gHVhS4FZMTdRD15E8IUjR
84tjPeZPeVW+OBbiRGN5AZWNop3zF0ZBxaM3/SpmwRYYTSdOy+w2V8Wt763XyJkPgSsfoJoZq8G6
NLnJBWx1GKNqfBBs7z3FXynM/nXyfqxxCFdt7z93TYIgp2Df4oQGlAr7HHHPReAnI2aqQzcs/P77
ptYcq/F07fXGJBYFtmPCj1Y8dmo4yT46MyxCufAa5kRTF3ht3NR/ddVnM6f3tlefDUc+N1V1sWIs
3M2wM9TMi6GgSfn++OXYwydsH3q/jFFMa4TbKWBaZATpzLaxf+hMzaKcohauh79s0wwZPFBFcI/3
CT7eglgIeT87FkmUmfnaoqMNXbHB4tZDGqE6TiOKWH2dqX1XxqdTUOjVeEsYka8I30Laz53tNS51
mI4+sgCkpbjZqlgQ22FF3VpO5LhWDrN48hV8+kPutnRiDs7FvazYJExm9LHs9pjOddFjVvOYrjQx
H5k+ydC/YdX5FbK59sH0A44Gn7f/nHULvNh2UccO9sFP0Fk7U5ZiUvG/IH69ZCMRaP3ybrrChqsg
81eQfuxUeACsAp5wDLkVLh6/IQTU+BzATR+bFCVOBMcR9OC8zaIt7Nxgi8EzWsEIOnRNdnUpwXci
CIjyTM6WzURp7umR4H/P8lJw+2cgs1ZgEvUGHAUzkF0QR3faME7Kz5k9++K9rfFAW6wmk8+86+4p
g/MVgjIu5jQ4WYoVHic3R6O3t9zyxcvQBarsAajMBmHEw1tVGYLetcEb14RoJ3z6sBiHYtiP77np
tFurt/NV1spyF0/zJ4rn57IiBiwYrZ8yYIUINJd3nbhLV9UUFYG3HxtgTcpJtnXUvgKCQdeGa+9c
YQlBvWscue/2cwX+3othV48cXZjAmA/PRL3Z3g821a3D2EuE1SHEclTbJtKA6UsGDGk9YgXGxULb
282DTSCazD00CYn1AqmesiWP3xlWfXHD7g3tyC1e35Gh1bG2fXl0xPg2eFl20EmLM8CTG1Q251gF
LftARPr9yJJFZDWCacaJWNZXU27j466sjzkK3qRz8RI20mIomHpI4ykYCox2GeVDc+qm6YHMkmQV
hsAbx+SGYW+ZIEfPc7sLZ/HrNgrHhcu7Vs7NvjXasz8Eb1Z1H3dcQqpm+tSa3BsoXU71GFwLPyDP
pbKBXqIzKSWPCMMdecalLH3t4moU6W6qq+0MKYnetbv5kzjHLseQv5kQvK9M29+r4KWIcyirAbKK
vjG/LARNaU7IgR+rXzn4m2DBKMWmegms4apUt/ZH/hWgY8Tt+iZZod6Fpypjr9YeV16Ax6UV8h3n
CXW/Nd5GeGTgN+ttE8VveigewZKfEWOd54yqKyGKTlgVfleoXGufawbJKEPG+Do1Fk1kxgiltIqf
cbSxQeMBYLXtxWgxgQFY/fTkz56/DuVd2yQ3FZS4ArtXiddrjWmK6xqA+YwYAp9v/wm75tOYthL5
8wovladaXoGWB2Pvk1Q6+ei9XzNRbEIvvFCFX+IsP8x9Uq8By5/TArCUZTApx18UnYAqc2JH1BX/
/hpRvE25eMaVQM3u1dc5tn4HdhbwKMtPZhuAmNTd1NoD5T0em1TJ1yiwz6jyvAqXrqUJ6xOlePRj
geiVgYfKz/DqYNgxzKbi7C8JA8FV6sTwHNOT7xIbN1BVjjmmgkIYyPMyqD7xW1J3wWosT6pQ+J3k
GwvB+6kliht/+qpAlRS+jTjTkzB8RGb1pTr/p0FPNIfOn/gjtWimjYm5myQMXNkWBD+998b8XaA9
BQ/JdeBbgKZ1951ywCMYT89eoYItOvFoDa/JOpRGnVFJIVuJiYl+yyVXZmqFz7HXUFL1e7fjfG0s
Vk/CGf6MVfAqPZuCJ7VMaklvV4zoQXPsGUPXfYes6Q0CPzpH3oZR/2UhcjUBxADyORiiYcVhNyyn
5cG19GOWtxUnDU2AM/lnU1JADgCp8bLpRxZqBl0YLjE0OxKBS+HmxdqrPyqqfx1KztYJN7ixrxKc
KoHX8TpkkkPGaPaFpmNOmCM5fXDtCnOP2ZbAiNAptrUY0lPLMlvRUR1MAm08SUwMavMlFQA+lUo5
rYMp21ijtYTzMR5EYLjhe3+sqhqlYNs82kV9F8URa2RAO9no16uoMDaMYTtSmqt2HX2HPsqsrAGZ
Dbo2oQiur00eAqeI3UXY4t3VOU8VruKGIqzCYzq1yW6uL27YfOpGYSk0qdZnUR+Zj7KvDeAlh2yG
y661tlPOQzXv4z/egD47gs0HXvBhkB79Zoy2EO89a2k3wBTXUcYX+aNpBAA3pL1Y5Y2VfuQa42Fh
0cFw36WksPWf48gRW+ccTBYgfuoeu2Y95H9L37mmnnvXSn7M2PDk3hrNH4zTy1NmzKkmIZCAY66I
Au9HJoqAzSgQhXMy0/TVBUPJVtnixyy43gz02KvIJra5CQ+lqf7y5IeoEd+ECEENlewsaBfjuchP
scFOO2bihYsmm2m+1MzND4AIDfAgrmxlDjwkaowfKztme43OpqEUjuS9rjpj58V+uVqYgzuz87pr
D116NSCl2glSHuo0iInDGvJNqSGYxfJOleF7n4pkgya8S91wK9y6hxkYzJsWeFyBZfDY2WuSUJCB
iOQ5DYmCzCpzU7m86pFhosLJJUrrQISMykHuttbcbWuGaGEFe4Fiy4Dg4TNPZOqF6qd9Luj4zxwu
u8Qtnojs6ffCXGw782DcOnKj96lImTZh1XKaZ5uB1jmVpJbNlVVsc9nhgss8dRh8roXUr1u6Puc7
H9W4DWynoRnMk62TsJo2o+zC4q8O1I0CPtzasfunreZqW40x/pBEPFqJMx36jtsAYwrc62FADu80
KOwKQpCMIIYo195XomE7rJguRBR3rOZOTVAadxzuzXoKJ5hpS28XTfdOxXo5Y6lzoh4g7qUHQE0M
uvbL9Hl0GGAgg3c3gGzACPexvyrFyGpVgCqzjCOl1UpD4Vn5XV+9IVUkNTqFEjUmDsK/PkH7Ms0E
bX9opOanXICEpt5eZ34Tb6Nwns/or5li5AUdR2h/JTZZSa4zfaQFURrMnfQ2MSesLVN99oxNL5b0
uGLgEo7J7wbRl8HFSooXHHJsOOw83qOIHy46AFGBNDHKtn0DQwmgB31Ej7GHBW374JXuvGoI591L
LM5Ho4NAK1kWvgRy3o2+dWfMRfnLk2kHV8f5ynQLubeS6hpV+U/aDoyOEv60ZdUMtC3NrieM7f++
RO5T4guCMAic6loKI38s5IMTt9N7LIP30P7o9K8Einr5j7Cay3f8+gY+32dHmGjFOY3JkkvKIxxa
Rsp5HWwbv0/PDuNWJAcpvPSolq+WX5KbPRLTx9+1Fo007v99QEdfHJMc+hj22xXycO+F1VGzhY/V
Xll/M6STLpdCPZ8q+MHE5Dnug4UPGdhU/m5m86fRzd7FzwrkhIXQaxy/5I8sH+bMJ3ieIptglqep
K9Y+9BV0ZnJ+62b6RFX51bPBuMGTwfAVPiDUbn+6pWB0I9LMjGCeAEPlYLpU9Ff54j7CN3EbVHgE
9TvdtRHYq6p7pyBDoD961ovR+tHh35e5bck9KGGeh8PsHE3BIWPZIPyp1Imfz9xOHiavEIxH3as5
5fJYe42+jlGRgb0emks1KfBsTnhENYRuFXvLR5+fQ5iO/tIWsKsmS8sxg0sdgP/0OQ4YGVKFK2FX
hwymzsqV9nhGe+zydKs+Ogm6BiDJcCdm50aSsXGNK0xwtdb5VXRqgTHGgp1DYF7DOgKPYEfvSQQF
Jc8Lc9NkY7MpU3rkLgni5ybST3Luqq/JRCg/BpiSrLae70x45SempiP7ryQ445ZA8Jo5lIoYO75s
w39wslLeimZ+Fp4HtWDgtMbDIDi4Wp1tXcicu9pCdqONBKmdhh1SW4whBrug3st8ooWT+j4Ls3Ef
Ghnks4AReSjL8H5Y+IWsTLCv1iibwt4PyaFk7uj0JA9iT8KEpeUmb210ZsjXtzgHahbiOicDInZ+
BqMu72wrKu7U/38Wl114pOj479dtu5iPlccj0q91cS5KLN22WXRviplmTgzwn5Dt8NivkRUE5xwk
DHnAVL6B3Q6H2UNeAga3eKwRP2yV7KG3R3MKfCNxSMMc9pPXMiwESzNliT7S+nA3Mhjg5EfEtvBG
FTCdF5FwrGnW5GVivQURgtKU7TXdZ7puiTJ6wLTSHLnrTcQwzzLq6wenaxg4LdziOHvWse/zL6XA
lmt+mCasb2Zb2fCCNVrTuuHPdOgiQNJuDbqoa9kzpQ01s1bHjthnq+hULDYpnd5lecfv1wlxAkNa
rCOtp53f0VMqEDKxkZ0yDpqzG37JRAMM7930OWJK6CBBYVulqk00zAiM9Zsrap7pno52IbQl5kWi
uodIvk1ac9hps/CveIDTtS1mfG55CdsVBoRkAMSnuef9TeLijANxOvh2qV4DDZWqmZwJBPOsXl3X
+AANC+NuGtMjlLJ2E9APvEz1tBDm+rdQCWMrETXvgzwq3xBQermDnNHUztp2W6KkMtgsuRPiMLHC
QxPaN3exu1hFXe3jke6jC8dp3bKMwJIwwchQ8Tbjl85jB+Iwm+A3ZqMxXfyILY6Ipg07ofhkSdbr
quiPvS2z3b+3h7zs0tbJg5WWD10ddXdWYRCAEXvmk81DY2O0ef2QqGvsI0kDgSbxfcBzmihKD2zu
4/kyOU21V4aFVFy/hhifnqqBNUqMN/mgHSYpvpHrDQN8TIMquu9gQ++iygjR3wWgG1TRbYfYRXc1
GOXNatVZo3imHanYCUb+1eE40ulLDD/ucUKrBFbZ+qIuMl5Eyvfni/aYmaax104R8PbQzkTTp2w2
YDIFG/L/M4CaHpeZGwTnLlm8mY31ZPrIWeauOwB4wjs6eN5eM6Q/2iHKQ7RjYooUvl/0RiEQ6cMU
zy8hnvO96Wn/zNxg3LU59XeDLaMI7HDtkkwyO1169ZzqPRpz+8mdcixmBk7XKLTIPA+a6qL1bm6S
rTsC4O3vrRfawq64zJ6t97ExhqcqcEJc6ERVRVLpBzdq8FR4Hqw+WmREkZs26ni2LG1siyDrpjBv
IP+YKjZU1caKJQJSpECJ5lwjOH7rmowaIrbUSGqm+i6X1hP6+nz/z/TUVKh1CH6+/fP7jr3f3Seg
uGrLYpiGmSmxp3Y/Ep2C0VYsrlJWmf3so8R3uATqgtiPMG72Ln5mtqrew0L23Hli5MXtmQGEITMo
w04yjp7mZHmze4Gr4tNcS3bREa21N+T3VZ35Bz0xEZ8Hyk+naI9Q+FogpC0DDJTI5sH3lmlaiVpo
lCNpwVleb9XCWLBoxtaeL8LTvy9RMR1beJM31230xS/leK3MOrkwgFwj8oxis3+bRne6xo1cXjUy
uLDnFDtp1agfApVurB4JjFGxvHGmROEo5h3G6Tvui2QYz7gktkB9kte6hiBTxjBzhtSOXy1t/HIh
8o0uMok4LtQFLJe5g5Ne3iIkj+CNJvFKlNRRTuY+0ii428LPn3R6r8wa5HfhI89c0i0upTdWe0ig
dA0dGDiQ/xA8wSI+iqiIr+yun7qYy8rK9XRhpqKOBYUOYkWbOcaYsxWU6S5wbZ5ECszr7NjxLhyK
fN2j5AXXPJSv5uAig1b9zm5dxkqi1Ses4caOjfV9tJi6GNXZO9alv/8YS4PsDi2DKNNN8reA3A9D
z9PVrzeDMGJ8ITrZ8XC7pM2CnZaa748uqR6iF7D3/iO8YreJwydlcoSVVmM9jt503wCj44himj3U
UMmCcGeSS7MZTWyXsuOayGrAeW3/ZbV+fW/Y/WFOeLnG+Ts2QQp6Ab78cbK9YzrE+3a5yZMpSBmw
df7BgRj8UAZHgK/niT3VnYSbSytqOCdwYo9FQz1kKFpLd2QcXuS9eq5CG3RS+jV3ZveGoBKd5wCA
rfRx+tQeSrFUn2tsxwhein4/9owUHL3j57Kv/9g0+Igjjl2U+JXv4LsTaXL991lKwDGEG7wdTfrS
O2l1NhmGbJCUEJDX128MlC4Tm75+cuDwuRLB28iklkdtnEM2WAXGnJ80FI+noep8rvSCoSx6676C
3srg5k4WbcvxMIWwbiA/x9rp74YmsO60A9I7ChejGrkJTwkP9Xlo2UC44Kh6hrQrj9CZR6+bcKxU
AwihrhxgiguMEFlUfpGpcSmjL8Wkuw576CV+XJHztKhj0gQlrjpnhss/QJcbLB+Q/hZQIkYPAwhf
ghUhcGeenT3qFyigRf313/N0eaj2ca2PFU/klUzhvbm4I7eDH3hPuDegRNjpa+kaLssJ++CwxNt4
kxOfpjDLgB8Gd4Od1+Sq94hNEKIwpZWAdRYpS1j/jfLQ3dvzGBAB3AFRFQQNpaV8rpjWQ/q3KX2h
GiAPVvnl3wfhRJi3p4BFsleNlyaaGJWx9PyYG3ZW7SDsO9Egj8JV8zENrvkxIaNb+2h4i7aB65v9
OxAzd68Q9j0UiR8y1VDdO3jB13TKsi8nSPZem+8XxdNjAM+AbCVk4VBfn/59NS/uSJ3Wz/++gkEN
NL57adpWrdq2k7TSVcmesmHbmFTyecgqHsY+frGEmczN7z2WhAtiygiXmikuxLV0knRHBZWjpisD
tFnNeXRG66VluuwwOb2EiTdfVZabV1l4wRo1Rb9hrETCoiZt0k3MhyENnL9EQG1oZDF/3kLPmL6y
gfEqY50dohv8uFJH7GXblhdh+VAhiThrhPtYqlrk4VZ7/vcZuEuKhFQDr+XXiSep7Q8Pqt0vyj3D
sX4x7/ywAI0eOLaiU5QE0bUS/RsAPXMhRUVXrZKexW7tkomcZffADAiCV93ztHwVIARYhU437s0F
tWTm8x/GgPWra02LUyLxDpmf5m9FA8oI0Im8c/rkBcglzacBsV0bjv8eTPkLZTV2LmQpqWMat0mY
LA0yNItl6PBtsA+IIKyVRhedg6QYHhM1fruLqDl1WhctY26e/33Il88MZ5EIIZ3e2mEPc3lmVeFb
nXtwK9N+aQsj3Uyz6R7+8faNrMk2JQL3Q5ER3DVpeYwgbrI5DLmBytI94BMRhBvTQIie/VLeyBr+
/9x6HNN+seonM7vYo6sfJ/AhZo+jsSvBUplpf8uLPj9kQZbtzUggOdT1V+UiEp0gdtyC1H1TLANX
QrvOhyb2Nu9TqCdRLU7SsscNqVfuhxYVgjQ13MQk3LuR64CVRjAuA7dhh5kjvg+7/3F2XstxY022
fpe5R8SG2TAXc8MqlLd0InWDkGnBe4+nPx+qdc5I5B9kzInOriDZCnWxDCp35lrfGv1jZHYLwS7w
fLtJbc7/ZuQw8uyUf2LSXF0tU9sr1Lpy2djqmVfggUZ1PIkyZrpHos13waJbJMzp4hj64601zRoL
+AMRMMoEy0oR2g4dSTrT/5n0p+Or1VafpJtIQh//inRAPGaZQiXRQUpurTn/6I80EbPPuqSNK3pW
T202Y5F2F2d+GbRDc9+JpLlXWq9dK6G99RPtK3z2jVUn3TbMsnjPOv1K7Ls4hH6gshDjafufb3OR
dxzgi59ZsbNKx/hW9KWzlOZo7o0qds6pze4TbrHcDhnb/cYpYowgfny8fSVah+Y7lLxF9bLbKVPE
8SKLDg5nv3sazB8VH6rrMG+dJYQLIIZq++ihrwd+ldkXz4IpFkBZXKTKU4yeMuXqrWR17y1sY0+4
r/7UoUFzNbZ5KleIYxYV+jIZIvuTJOK3iR6GbuiqpRp0mwbUDzHHNv7x6PbV5AWRBGYAbdDeSKPd
OY76i4GAgu0DR+PHCR3a/GTlyejn2fbnf/+XpfG/s8iO5y1KmpltizdhVS3WYQ4QBOVl+El+wK+/
k3bc/MhLLEwh5Pv7sXeCdWA0X4sGAbLUYV6OnVuVhf+FrYRvXybWuruiVPVtaCQ/ijhBo+AnzjaS
JP5oTimvxTTEc6fxSfSZ+TbB0tAty5aWCQVG0y1hvonZ6aO0t1gNdAunUQ89D86Ok3NAWN+Fphjw
TuLonO55vnRlxWOnQ3Utvox53h5HdnhTxIdcOhjVIoVcgKOgUlaGKVWXU7mHyOUyJkK+emZZLgsC
ltwyCXDBGV28NUDy+cEQrq2g/CVqdiESkfCibxRtkXoKE9Saz57cNCYGCWTWRWW9V6bCIQCxdlBk
6QdDs7xnk5z7JDdXYcrsV2dA49JFrpze6xm44rNsy7lPLqA4F1heOSMIuUpr4bE2iY6GKldaEIhj
qI3Fqo/gvFY5fk3hJIQllB3GfBXr/MevFpTZ714ujJDZiNvS0IVQ30auxiqoI1XH6KGb6knnhtGT
7zAqacPVgEsPZyotagsL76wBiduIZqQ/wZqUZnaNEjBbMnkq7y3SvQhcLtk1JqwGu5IzaV1y4SuG
sbs0oM1RgyC49JPpS2VFE/HlmrNsMxYsYHPNHa1tc2TSZj/6asSEGTWpCXAY83R+bpsm28qqCtco
C52nui4ewFW1PxL0kxrDsfhUT5H6ggqawO6pTL5riOg00CqdnKcIXq0cx5Exgx1o+7pL2VXPEYoO
TjNXhTt8wQJ41hpfv2PswrG69sR9pEr1PKC5KKplYNewBnOxB7wMyVXzlZ09Fcqu00cfKg7jxL63
WX0ptrMzlVZs0z7scROk84KM/DA3rPVpCfGhusd7Vy0nDBK6J1RQ5mlzShoNFUyoomrA1JrkF03U
h8AOiye19dT7pjIXjPvsbaejF8J0cWZnFz7ppVJuNS1ImOCRzgehg8wc+p9A7zeQQgy391lPOIoo
+NzHBOhzzXgI9QEphQgMsgf4CnlSe+aT2L7jELFRbDvbg1Nr9h+/wvS3+ayGaaqmTVy9Zuu2petz
lNUflz8lK4A2TLz6S4R0R9vKr5OoWzcYSlBpM8o5aDJ/WYX2Txq0dnVLOe3rim3IzNgfCtm5Zkuq
oJ123jn3Z38Zr9TbDeBFxC2jyDe3b5v8OYQOpGso1cgx9e99+7VKdV5hA6AVMCPONixoSlNjCk+W
sPZQgO0TjfL/NsOJX1nXVLKMdZUrmv02wdHkyiD4yA2Z26Q7TVWjs+mVzrEHWhhdRiTIG8/PiXmt
vRPghy2JAfVen//YoE7f8Kq8oN7k8j0k10+ei7exYfMdM4TFM2IJA9Pam9gw3IYY9DBaLVoOzkdF
qR34oEhudEDuuHw1VwmM4cBwato6sBuWJd19k72KFFs8nO7iEEzjdGh7oZ9YHGXwn0JjUZm2ccS1
L4/zhJqmz/JWGS/qNOvw70/D16jtJtfE7UDHEMr7obZwacDfW+J8xSZtEXPRMFz6+HdV3+ZU8btK
qauEA0udeJS3QVplZRg1A4VwYWnmgrQXzmSNxgpWs5QziqbV0FbOfVACtmKlvx8CJcA7/RKn+rIN
i/pAooh+6ocGGWDKToddDUFkamifP76b2vunxCJNVeiqbXFvrbfZiWnAbo5X5Zyli2YSkS1zv2ps
niePkUwKOtofc+3KLEG9JlHKZ1weLy1GDHdV7D3oSk07lOcAa+1Y0r5h5yZkYNsCXYPix43k2sN5
xWBR4UAa/9/fedPi7UZbo9MRzsHgf7632zEmHUQTgKDIT5GFZ16zrvopMtSmGdPgdSwv6aQV6zoa
YjTL8DWNQbti89efbE6PbVbt0FN79wNgR/BhziWBor3PbXZJPfLA23d8Gk6fferNGdR/9Ui8NXm8
+ceWwtTe3u+4gR+dsgpiSOskV9Ouv0epbb0SQFcvCdGzdmkRzgKZeDuGCWZgpuO7iuXPztLvhrpl
LK23AUDB1vos7FR9177BhuIlSw9kEeT9LmmQAyxRKr5TLtogHI+2TqSQF1ThgjFdsBgcO9tWmVFd
LZYBCOuw9LBn3nZc/E/pqO5aJ7aueldGpwF/3QLizgQKNw7sOwwR+3SW3VbOtzZu7oOgm06MV6ZH
M/HKhW1CVudvPoso0PdgjPR9jJz6jigrj2k435pe8Q8KwWxvpqXpBkrYrqcg/2WhZrhU4lQJzEtl
kbFnGPyDN2rpJZoqb2nSX3CqZL5mq9p3UAyrSVHMVzk89202bGRZ2ytdMSNEVt06ExH5eloMFLMn
p8xAUwpVPz1DVtXZH1kY81hsIenuVdKMAHxu0Iu2rmbXDFU4A2zrQGOdlxGjw8kK2FrYXbLJ1sFE
+IorAjVd6qWjPlhL0Xbjgzp/XXZZwxIyPxTplBAm47POS7J4B0UoexhKdDaQ42jNiMuCBWO4kH66
L9m8G+ACt48ZybgORIltrhggpPKfZJ/1J3h14yFB/rJIw2z2+juVO0G4XJLFoe2DGVuLnGPNJ/LA
TFEFMKZPwzfAC3ddL519NsJeTceeK6YStDhurOjJqPHHffz+Nd9ffGxDEtiKUdMGayDno8sfn82c
BDEaAYZdlH20DjqkGHVDuqok42SvdJhgsebe337kg0Zb1KEJgJQ43HQR+kelMFUer0Q/C187D+iV
4SCGF9U2fhXMPoCTJOYqJjD4TqX5vKsSf9qVBbwHSPDHMm7UO31SnHMn1Pw4oKRdBFM6fUsqjvJe
nTxrvSI2DcTtO6Iav5GmMVz1+caKza/Y8QMYeP1zLIIfDI2J9gbXBZNcte8SXnOFBba0qBl2ZvZT
BWZtB6CscgNTzTdZ31UMfW3/mIeNd5fUgojcXMUl37ZfSV4OT9gAt0VkMmPyzwqB1R8/6LTW764+
jmpa0uCR4NRtivnq9MejPlhqbw4xzhowz90GiYI3wdMelWOF4csPtaMdO9khZVNnQwl0jUkZt9aQ
wz0ywl7eCbeyNePSdj3ElbLUN8O0RMWBbTTrzJUKa/unXqrfvEYO61qwvZ0KnyGqXWmYmNrioY+X
zoQPaBCt/pSZSBKC1hE/9Z5wHShcC6cV7aE3mUKoVtkSycemL8XzuLYbI3UTjfVd0ZXqui5TtKHD
UNzXPHx0McgPfIT+API26uQhdIonGOqZgYULFqo40BfPYMf+WjOHZkFpsVoVXr3UW+dH6eTqKioq
49p7bF1L/SB8fLZ3bTdff0MsP3GAa2EKxbiUFnMJr8u9Yw4MlMn2dzONTZg0Ut47aIigIE3AeMZN
LltBv0hGCMF5GEpaDoDHZF644uy17gjfoSFtI2edByiUS6RCbLW1BcFHBjo3geEO8xcyoCp0a4zY
lzQv+lUKB3YXA7lIGWeBFODGDARsDgH1RK0b5EZoUJ/tNnsZG089oqgLFz1znzVRhtPC5L18JpCB
IWqu8ZdV2k4Cu1JR8UbQhKJk1hFw/rTUBKP1FC/DRM127RRjZ69FueqKUa4HdpRrI1XDk8Zljheb
c9Dnm1uG0mDwUtCTbNyFleweM2VjChZ/Ax72x8rXv1st/FOj3bSt1I/9/7uphfry8Sv9/SjCdDT+
kQagNMHa7U17IOJKi+rO5LMs1fFPx4j5m8SCkzgQbVBDq5VROzwzDXsk7AGqycghWynLX7mhGVcD
EuRyqrHBSZk9hb6+49RUfMdhQVYGGjfpPTcagKUZh24UxvqT+/6+RQDAahAEIG1D1yzrzX2PvGHe
4xX1IhWOurIVXjRFNZ9iRWAt24hGQa2ddk4S6e6jbhi5UtdEqoHRZGBhsup1xKEFUL7MICbCBrcS
FEnsxcL5K8XvFa48arJhNZQcy2wANtRZzCGGcVGL9P6TX0a8u+QwEhKCIZQmbV0Kdf4g+OOSg96F
+Sx8dzQ261is/QjazEYtN3q56cdNHW4bDP/s7MOtPc7ljdvC2jJztqMdk9Gh3k31LiOEUt3hnyLN
o+v3dbYfUDyzSyM6sSff40DNQJLo0GkHu56r9I+TdqCK8thCiPePVYl+b66uPHIepMZb6bMn7Gh5
R+1263gQDo5pcUIjozign1dlcYoUsucI8TyF6rEtTn1xKpQjVd2qUYhuOna4Mkw4AG7Nn7lVrx6p
EfpOcBTq0QiOZnDUq/k2MQ7e7ZYrHuWorIGrwrxCei9eRysSi9Kp82sKpwNW5Bg9QOTS7tDNaZdJ
Fl8KHdnNPqNfKg6tf3CKg8UX00FyUHIOxHAo9sG5lZYeyYGghv44pseun6vpj9WtavM4xKeSn+Pl
h0lvHpv4FPWoTIH/HbP4BKjeJwQYlJU8Xr3kaMujeSslOs14qh5N1FGTx6k7Drca5VG3mKAd2+R3
DdaBKpMjtsnGOnDM0zjp5XMF+WH09lTv7RN1Lq/a26jfQ/hxLC92erhXesbQc5ENNeHRI+OQ8aC+
le0WPkH4pU+3VEXynrYBEggmeWg3BYJewHmk1ugQND55h6rvW2Ve1KrOZI2plDTMt8fsQUydjLS2
WlimpSyZsm5pngTZHVu0HhQEshCuCuI+dVPeCkO4n841eOvJw8W3znWyCudiJqowFg3XBPg2BJ6L
ldmsqmw1lisdUN3S1FeGvkI482/VCQoBEI3IidZAUy1zXYYbWcwFOTBDiwn0d9iEATSVuYLid3Xg
4gmeYDMkt2awM4JdZkTOqp8UNN8aSXZ3mbqlCnWLQSVutmGzJcMygKjHr+NsYra0zaZQN2OzUZIN
qGJq9NaJvs70tc8vks/lBWsUXFQtVrJZYUlGtBbCcVxRkl+EX4t8ae93tfWamqa5sEJwhbJ75xHL
SGBP7SdPnK46bxsgnjg+DcjhkBx2tLdjiFI1O0OBF4Nrmy53MbJaBH2JitdfspCh9HLpsw9Wl2FP
a7PEJehb0JaQu7oEQPT4QGrCxd2unks13KF2dWMueSsL6hDhxoqb3iqHpIfu6FZAKlquDYprYYBR
kFO4gGyoSrqNRLMKvWKugW8b7IJu17iEj6BS1fBxNK6RuUHoMvnoAdMBINSXFOlQ1FD/ri5cUoiu
HGOhOQTTckXHs7FQkXrcyseA5c/Fp4NSLG0CvcRc1a0KBYjP0otdUu3s2EUORk2EmvXuQBo2htHe
xX7eaHONtouGvOCHmABst76VyhkrJPbNHSCH2S4V3yq0Xcq3XUbilH4r4J7M1GaBiIvcGJARpUUu
qG0RuWPkEgNkOcvcWMpxmRpLlqb6uKybZZIvQzA70TLyFoEHNg+U+8KbTdgLfGXQUDMozNmdt7Hx
fMId4nn1l1OyNMolrp6gh62BlGKJ3gBNOEDoyFoavouRmppuxQlwrN3sOQZNXruQpKDO8Smsjy4p
tAnP4MhD5PoS6/tcjKTnqTRPGU+3nKu8VTa5tcRl5LbSrcG4N+zrQXy5iKbVW4189oZzNfYyDF22
6D5xXzqEwKUOb7fmWLxssmWXMRhaTvR4DgukBau/Ssy3gI8hk3CbWZyKABCCeJ/LI+Wvm6sWyxIG
ipwrV/hPvCyXVuxSI09oP9/2lOZWvdvebgeeR417giCTezVXdSsRrkKedNL6bBdNBBXxJ1G+wEYN
kSCBlHYdy1U710KV1blChVTn0lz2xVztrabItclqRqtvLDNjmRhLg0S6cdmQhQGvMV8GPK88u94i
w9K5ReTfI/QUC6f75CRkv+uxLN0AO2eZUugkf70d0RVjkaSo3UsYQprNVlkED4OeEwBe6S5cz3SD
JTE4IVoXLsMz2pNa1V8U6+pzKPM8uRoSfboygMjXtki2vTRpbjoU/iTvLYw5hul/bhJSZxeW9eJY
L3H7krb8NS+T/1K2L6r/ot8KZAdq5Ztg+YuSfDGN53b6olfPtjGXZzxbfO09UcH4RNRFcI3Gpzp5
SsYnNOeW8UjV9WNbPwb+Y+QjbXhI/EeZPVi3si0W6HNF/b1uXOv4XhrXXMfMji+hyFMQiaFpP8Sj
grM19/6BhZ89gSnaVBgBLhxY+7uxbaJFAtX6k/5Q/ocnQkqaagcGuCHtt3s30dXoYD02sJKwJ+jH
NR01N2OCPZxU6kWdk5PQDKP2LAoTAFYj1T1hg6+VwwUaT7a+7OmQhIoStAaygBE8jl5G9rRLG6DI
Fpz9ncB8VGm6upIelqQon2E/eSqubTLRijnxPpWDuN5+VPPtnYVEFAhb4MBJsLEhK5bqWnZoP4wD
0N8Ge2DiRc8AUeUexsefN6G6zGb26lSqd53W04cCpIMF4wM9VuxHuwVzlnQV1xBETsQORxtZF+lT
NQAl+rjvtt4t1mlNNJXJisreY15r/t12D6bmxaKaeIGXyKlG0qhPZAqMW/hc1OBsyRWZHPqTuehb
/i0fkT45CbeidaHoW7xkvqVvoQx72Z5oXpTud+cCWim0VnQulIGN/da50LxE8dy/0LcEw+++pfNW
9C3Nrf7tW2hd8nBuWtphQ4oQTQuVyE1EFVv/1rp4/u+mZZ7hI5gOsxGecIu4wgoOt5tc2eKadcu2
BjZJ3G4780E/eTTfLdItHU0j7gxpa4yb9TfTqhgSZoOSswBhwcaQ6KqAvBIypEf70rU9IMWiGF/C
ajp2wurWPt5pjBb2tL/dtFUiWCcCiy6RU20qO+zPHjtu/FKa8a3R1EWBRndpTHm7xn8Sn297G94P
PwNSrenr/u+Pbj+vqsoDB1yTzjP/B7hCvwZtxPsbkapILsG+arHj2vAl9xlPGxbMcVSrFwf/xCKN
EAz70Y+8lpE7RaP30PYahtdwwjone5v4UK5v42BeOm0mZEcie9Iyxdi33YzPq7LsSVjzlOiHWeOi
yksn/gpi8JvXjumPofEOHRupp4rp5TiWBPlkTHgUhzwXJ9TwXTfak1pr5dWps+qXFCXZJAZTyFhi
LWLcVrtFkxaPHz91cn6h/z1wp08XjNxNrvSm/XbkJYoYRTmyDfwD82et4Yw7pe8A8xmWsuj9/sVR
8WZ7QdvDaSXTSQegcYIPszcJLD1Yhjq3723PnLb7wqxmBCwhjBPcmmgpfKLlfUf7pwGaRfwaNPhh
KQN2m7Iei8fO3AndfIZipsCJRm4RCvUpWqLfV1dk3yjkG168iSyRKCmukWDDraggGsvASr5JPviw
hpIpXsbWvR++Qoc0t57j0AcQhXaK6d4HYWS/IrW1lwo+r9PHj9vtwvv2cePSwYJeOOyGpP73BQR1
ZqR6XpzDXcOIylK+Btvr51/LWqBHmHVvsk+9baKKvYa44Yi6cJd/60k1jrGMR/bCBNWP+N7OnthS
/5NHrxHKLS2Qz3iINcZSq6xlWj42DE4xCgCCtTxnUbDTXNpJqu7MHnxcLcaJB0x6OKZh+Trtq6zq
5VTkxa4du2LTqdxB1GNfQ5M2aISWmIRMfauGazQ5H/QfHWeOjjQWD7ksljQ9XTuho609ld1F3pjf
80hvD6pG42+Y/UYIM3tGZ3dRYrW4eLpKoFB2ECy77tsuPBXoVT+5UP+HZSEaKC7V7GUN5jk3hdQf
85EYuocwer9YGCLsDkNnhdsqBhLcxAzjyxBmpBGkGDbJ0yN9cp/7Y39oG+tbkkcEGIdWdVUTljRe
HmOygxFGXG1vbtjmhXcfvyL+4z1lmTmrtEhGRFH09ysCYwweH/iooLGCgcSHAC12sEidSH30rOJb
jyHo0JaRRSdp6y4I2m2l+d7ZmcSDmZmtm/ddQuMdfYW2ioWpTZlXlp6+/Phuvvvgo5GwNc3E5ci4
iTHa3/fSS+Ezek2dL8KJHBEhaxDUlsYxrs6ZN4D/WhQMUz97bOaZ3N/vFsMQUrMRWfEvn7t//1+L
rDGqEUg8/69y7U15gBgTxS/4/9YofYDO0lhpXVIwMCH9KJtGbWsM8pUIFzIOa0VDsAup9ONH4n1v
ZRos8nRhm5blsOWdH6o/Xlp2i+lZS8JioQbtMTC7cp3FbQSKL7FeWXYsBtzOW5GF6RGl+2PbCvUL
SX8E1EaGPMbKZO3MYPxipl2yRaamojaNg5UZlAszgBulK3aAZcsh5FHWaus2auhdhu5ZlUEfI6fU
9S3Tk3UJFCiT3n0jM+WXzfytNoLn0NRfJm2AUF4Tc4LGjpOwjJLD0Lcvxaxiv904FmT/1JTaxmRi
ek8z5rjRFFwSxKEnPR6qu0wM4cukQ7VQ6rbf31wVtxslbP4x7NTb9HrtHz5+XNX3LzFTRbXCpwo9
K0K3N0+2jPWwx38D7Cjrs720O1cf9PrZxve9JbN3WgLZ7ZioFM4hb8DsjkP6oM3OQTvI0MG+IBML
DK+k97RVtgDx94/v338YfhMR46iqw3YfasjbS/eg5GVYqRW6CSVZO1LmD2oUhGdjgp5VB/gwIr3a
GMMo9kFavhbM4juhhS9KOxy8qX1p2/FQmYNxjtFNLmVXGkcaePTQ83kz6kbarZqzZf8PwFH768f3
/TYO/vuNZOlIJ1hd6UJDuPjmsVVCRQv59ITfgvCabQFUk7YdHhvHMg69kv6EmQWhnJ19UmlyiWhN
PWZhyYw0Akz48X25dXVv7gvSN5uWzzYE79A3PXQaG7GjGg35A9UxhfZxlyfO+Nz7WPh4VHtyKqH0
KXmyq22Wwp1vW3uix56F5yATjkLtEJe2vDrtvOGz/J+DKZWtmVUauZ4BYx3WLF5TsvDynOoqJrQx
uWa+EsN2SDtoEoHVhS9JK7xlp9ORx6UcDmlqvpKDZjGDrphNYHVficAhIiKpcTn8f/z6XDnQstgz
hUe8uZKCTouTskqTRaXZ/0yTtI69R+QPmi8VQLmhEOnjFKsKhvHVyTVjoeCB+qKaGAO8VobrvAgw
pVUFve6MBOgC+0GRI54y+VrZTJJj1H2LWglJRZi/7cPc2oWx3t6bKr3lJFLrkNqy2lQJhn6/1grL
JT7URZ0WGOo3i9jmfhQHAxxKDm/C+ETMar3bW7AnZTlt0Ozz4Uzr+PfFc+TuBMSaZguvJftoKng3
WP4LJLDkoKc+dHbevWtPEvbAUzcstCJ/IUmgOYopxyZZJymzVyKBmyEKX5yuxtIqkyPr962RjA4Y
HNImpQJpL45zC5oR5yBbDnujYSNLCm371Of4netiZDS7QDzlEqRNBq2nawAe/HqVpapzzYDpsJMs
rFOt+MWOmYNP8kErHoxUr+/IHyOwsJeIqRo7O/lGg0wP2q0gQFqpff15KprXMK4fO90j9BzU2l2Z
1zX2frW6hlZRbGwM431bzwC3+lEXsbWNCedYaW0sdyPQX6Qg+muhe+bajFvix8c0pbNiwtZgbnGj
IK63Mp2T3NysqCeXBzCAVO10gJh689kJ7Q6AsTo9qAoDIXC05vqTl/D7j2XWZ5pjA0vkFPzuE5DE
JbisLQE5Ohl4FUgafWAlONa+G4uChB5+pU1GhtFWzeU2CAD+1jXC/ppcsoVQTGc/f2vNj0fcef94
do+rrxm1nVppxSaH+7aIxhZvq0Y0byfYjHo6yDBU7Xw28Kpp4BruVd+OL9iBGKKU0wApRvuqh8mE
YL2Wu8oAYvTxL/2+c7eIrWSwJdDzqJrzVvVNdFySdaWGabghhUikMUCLKG0e1Do7ZTgkN5Aq7Ic5
thXlyhQ+aAJVXNWH6UaiothFJYvdWAOjhMux+YpbZV+bnC+CBgLfaE3qOfBfHfhWWJTGUzF2zYHg
Q/8YTMxaitwJXkTfty78k2zD7r5ZeCqWi07QiOHAMs+2nqa7sm70Vex08ZNvJz/mfztnqBeo6awz
yBHQYxnroFYQAOp1xk6TBRhnpGdFKuq9ML+ps/k6aWyQLT6n3CmYAzpHX3/1pfKTT7bmexUYlz5V
fgSRnO5zsnTujJYAH0yAyidCOvlOyDz3V8IQyP00Os+btvyPPgvbxpga4cARk49RoBJBvw89MGzd
6LduHaj+FutKdLQ9TnB2H1wZ94DHrKx7XBVieYt3LyrSL6DkM+tqCgljj2uj3We1G85L5szBH5g3
IEUXRC2yBRB5fJwk+MQGRqDlanEVbftB/W4EWs0x1q/PPYZ5uGNtFjBUSbEfoH/a8SYst2XXlVAe
2IqNo0fWcSU0JJLQ652AcbwpgvUY293VkYuiCbsXvdtgURVfFI60h7FBgANQ4dPFzLu9jA0JAM2q
ZTt88Jtvx4DRmOJWGutqgVZwd0s7LEiTY7Y/cHaGLgh45XD7ccjM4d+v2M8NYNfT4n7S8nZh1/JO
k73/XNald+w0PLQJzvoXw4pHtzFngL9UYH8rFhM7O6u2Qx+6ow4jrkrG+6gyYFz7wenm7JFB6+9I
Sc7qMNsRJcORpm7sO2kqr3astZfWibIHPZmb++nx43fvrcF503TYmoVu2ZAa0mX9TdMuuxpuvp1l
CzMKESZZ5DsLNSW9L6iDS5gBYug5mxEd25MCoMTtA9bjaGHFXXY/tZN2N/rFuHGULrz22ohfQbJl
Z6oJwK+KLE7lpECvxnpsVkbe53tNizEsdl30ZFdVtBK2M+27DjS6U6rIYoShBqvcxwJ367Q7UsXd
3ss05GaOvVQ9MLM3kXtVGvkGZsO323d9pDnrqkDbl/JuuzqVUDfETEORm0/yPtkgnxy/3tuImM4J
TVqW0AQnMHv+HPjjHRiFZZ6UGthOQ6u6bZ8BDhv0LyVhNcskzvxyDTeiX49OmWzU+fWgBF3yos4M
0kaDapEP9DUx7Kq7XJLc0Wd9+i3GlCKEI3/4ldwnOEJ+KTZIxaiASYqNHTHMvi78cZ/C57qb9TVL
rnjtps7DJ9m36iuq++EOIbk8teGoXWVcXKz0BPht2gmzA+t0+zLgCrwzknnTCPABH2pEpGpNq+nQ
VaxhdBbrLDWVO6QsA4qbRJzrsp5IT/ScrwwrOX9NyAImQtomJJQ7u/f0XY6/PmNxhQnk49em8+5C
x8PsYI4xkXQwUn77MAdwaaPWQqiVt/kTXVC6UizWoJJLIq+7rMcxRzR1nncvrag6zpfDdLjdBHmA
Vz64dtpl0C51Nd+21aXzL0I9U07J0PPcn0qDt9vZUk+OevKhYVxqE5gX4pUAVJQEcFvOXKedszaD
b0qgANY01BkNVFW/ID/svdRBExLEJk2jYlz409+6ssXTlhVs/Uo013OZ6r0ePBjNXNqtLPkQp49U
Nz6G6aOv/K6pevK8x9p4Gqqn0njKkmcqN57S8ZmKkudKwXQKIvZLpjxToM6YkqZdT3YlcGkHBNfV
CfI1GaPO1zTFdgJx4MU0kmCFZ7phYfPZO0ET70fVmpA4mbAxaZrjvJ0nwa/k+BdjOlRNnCs7q9oB
OQD13adoZnY6D5Kx57YhMyQ8eLj+CQCtD7VyIDZV7smBropjPc01OEczO9E5UoZ98rJTl+EBOds2
Du8zNUHwcM6Fcy7zS4WccroMt5qmi+3NVZRXz+NpAJR8bfhavfp0227CY/JoAtgDt5s+1k1qbLXY
PyiY3onEMMutX1jB2c9jzIlSXefaVuEatRMzhXindDvL21ITHPFbBaTGOTsv2VN2so+x2JHeZezN
8lAFB987FGIundSw7KhmRxilI4hRSBfJiSLlQEtOrXmq172+d+JzaZ7G7mzF58I89905IwncPMfJ
hQqTS9RfcmuuANO7dYmtS5NeKXO4VunVGOYieJgNuTZcE+cqhquZ30fOtVE7be+Qoxa3Oh/AszeI
qw2pxTZ5SLESdeRVSi5IlvDXoPbiq6YwR/Hbql9jfSVI/l5m9/qt1Oye8iyQsve2deVVxjQayodh
XYluSPq5RPy7Mnn5txJ5cULi/y7W7TZoznp4UeqzoRPVegZFkYbnuDnF4TlsTpTfnPTw1BrHpj1y
W7THOp4LpzRDPrM/GLdKgMU6+4oVh9jH1T6s9gGinYDc2l2f7RKkO2Q2Rp/49d7PtpjZ0S+oGk29
qTtvjaOpD9SVFo/ASi3IH4IcnUHXCIQKuGvZPrTVyasdfp1EPuD3IB92nktXfduSCGa0hNYHGxV/
0P72o9sNyYz68f8wdl7LcWPZtv2VjnpHH9gN4MbpfkgDIC1JkRQlvSAklgree3z9HYBU3UWyQjwR
KzJoJDKTCbP3WnOOqWunaDJssQNk1W3AkREt3M93oW01V6nrnErBPRdOQKtTkH6Q3YrpS8iyRSiJ
9RTXbCc4MxmSLw7x5etmRkbQ1FrCQ+wc/fj3MoLKUDTHgOmAk5AosdHNsr9ZH3L4CTdRrwduqzZi
MxWfZhSG11qr0luc+ZiTk2ehV+lTNzbAoLN3bDpvW0cmlhD6mKzFcOaxa3p5Iw0bK0px4RVbYzYe
4iS2afPNjr5waqMBybI8weub6wpjen4NcwZ6iPk3YiIedczGe1UYj5ZhJHdwCCKDPZGWdHu97AxC
KACujiRH3NA7TuE3v3NvetuU45nj0lOYMLEafiNttgR3ii4bwS92jAfbueYuWauPKb5iFBz4a5Os
FLeE55FqYQcfDWyC8NEGohD7rEVG1+dOPrLANlUM9i2xkdUS8fTrG6j69gbK/gDzB+Qt7J/W651C
bM4TSlIolO1EtkMhlrl3YAVeJ6N1ABhoXqcOIyOOi/0g5zFMuWLaJkvoB9A4iQjpT0aV1e6gdDoY
QOQmrFTOsY1tUJ38z4wlb9riXdXU254cuBfkErKO6A0y26qG+8vqKmTTV+oysmpLN7GDT4G+HTMO
BEmrqiPWdkYzY3wgo7r/gGfCdpXicR4t/Y7kAumdsdTq2Xu1PGYFouAyxjhgK6+FvbENVwsGA4kZ
zV0F/u2xK1pIoCowjPXTvEAJFwXdbWWjCowky0BQBjddlJlAPQWnNO+JB8QRMH8Bi69z0WqqgrCZ
9JCag7gGRjLcBPMJhyJJGBAf5kwubpGPB5uS5KIiJpgPoOR4COayf4plE6SM9s5h8lZeyJxScGUT
LGl1S3/dYO59DuYy0eCJlPrshkk6HEQkPk1G8ZltwI89oalPH6KiH3e8M/IpEP549E0Sj8gPmN8x
tBlv2yhsz+iE8WRQssivm7JCZ5prVhO5CB0569B0LGcY0w9TxekDLDq8rvqC3BTkzSwPRlAPRNWW
qA+I8kJEsq2jkBgM80bVtPqJ9nN/rAD5kEPFp5FmAIie7Y2lntpAz92uxTMr4tx8mIn0LQk0vJfT
HHicL1VocpTPNQ6DD60NGqey6/TGvjPAxz0xpSscoaoK1NG5RSnG5ggQ3baAKAh/1H7wAWZeoyKf
3FR6qlK8FkFsEbGiNYJmYolUI7daYmAlcZfE41MQtfKpB5HwTldKvFmi4QFjfsBfkya9CcH75UV2
NERdjqB+YLnRoCE2ZYmjlY4MNKRbnegR7EKmvo1zXd8O9QjB2uyaUzXWxn1Duqvr4wzbdaYOvVvm
NjbFHWHaTBekuY1utfk2lYgAl5Q+Yucm6tv1IUpFds6M/pTGafPjS6De6C1KGUZemsen/z5MWj6g
4bvrmGRj3sqGz23MRali8n9qh8h6ZLOzp3MxfDYj5B/skb9GE4xVINDph2ogGnyeVcIIAL3ExCie
iogDIR3q1JU0mxCzPrAZY1oX3Cg3cWK2e7nutH2iWmDyyzB38EOqF9LZObNoVzYRTvCpup+JDI4h
VuTDO2ebttzTXl5SQHlhxQR4oxkGt7+Xb4cl5T78DS4p1gLCnrQYqnCn9ix+xn7fm2ze4MWQHrHv
BEJW4ntKJB/cMWJwvrxdxGsps+dPEEJnWlfbdqiyZyRDqr6IIDtihvxFkc/vzXZhXaJSmdgJmTXH
fD3HN43K5QQaXXA/2ILkT0h2TWGS84HeLyba9p3hlfGmr73MJ5dGlcxrVXGnvny1LYGGcEbJrjQC
XlnUYnf2ZxZIFnvzT7msPM8Mud1SipdoSkm+j2n2pDSp95NaShecnW5khQGGqztKydCRQVnsmcSe
/vvQLp9ys4fDzArO1fzoPi0U84uScBwVEpg8fPD2nSXV34fSugTGo51+9KePZvoxhmS9VtU+aYJx
wlLNAJvPzYpPSQEL9DOMXk351I+f27Xq8TOtotTG5dMUV7Mv6vvGsG9/fetW3py0rC84RBjwct8R
svlqGET3LZibWsu2sbxqzQk3sAxSGxstLS85aSBbeurDwWhPeQNrXlSTa1Q6A/vMnM65JXk1iAGA
IF3lJAObw3ee3pu3lafH7lxH64LU5c0tYwbWZlshVPmw88tHoskI/h7qGL+UP+z1RkM3gu/l4ovG
AaIoX9WeZnfcqHS8remLHHVEUfgcvYUu6NwD8vRsw+K8HtV3rn5vTzeeqb0M1Ni7rtPylwdgmJHJ
Pdakj4TTss+okIrYDUNlMzFquDl6nW4sc86cWmlVJqnEW0N8gTDYk5Qyq8smhgnU0pRSdm3ZQ+UJ
dUTU9mRe8KAsN20LwGnXM3wKM0XeZzipr0GmaayjUO+qkrTBt2p9xL/G9EHxlXuho6HuJ9pfqhTZ
BHUauWOGuD7feYv+ZvGnaZrOpBwJmY7R9uULp1PJNYIR8JYrdn/qitjaAHTl5JE3WaQ9x6g6HKBp
eCf6veHzaq0UuPevn4RYfsmLix0RXqzsaQNg/H7rTU9x3lupki24z9CRVSJ1yc/zWmMZuRVlcCR5
hIsvrl1MkxgoAFY5JnKeR5Iqn0NlrH+Hg3lsCEc9NzKpGAOmYa59ZLKorf6tIBH2DlFRdbO4xjac
SPJppL+6nepsuCf0CykO+m0ZZXCp4/kLm+kMa6282kGXHMsM8t60eMXasiPxkgynJPUjJ6ygSpAm
dbCsVr7VUs1+kKoy3mgolGC4xf6DabLEaDS7OKzf1eU23nf+Jm5zfPYm0vAObJ3HBiH2AtJOd/6o
mTdzKJ0Duaw+msA8lCyUl/xb9NOR8oGxJ/YghJ6TnOFUYsL0QVRi2sYY8N55Q5S/u7AYrEogViJi
YHTzqndJVk7X4bYrAbMzZ5wD+2LpIBvWj0q9uxMavZul0h6iwyH2lxrbpbr0MLeH3vZG2+PYaR1V
8STMGS2yB9fGnKEtRQOBRBfSJOndAfsoh+6qMKCDCqncTbhtSaL/PJanHyUHJ007Gmsl/THqj4Ak
qMg/aMpShnIgMnhqgfB4izBE8SgfdwvWGx9nrOsjFNXcGVNI6YrG1RtXmt3CxNzhzkw58UZHHjQu
A4vKc94TR0HG84Fqw4NvHObxUEdHyyAg5Siqo14d+/lIjzSzlkqo7hSmp4js5+40BOdUO1FoPH4U
zietXKqYz9l8NmHHzkvhfKKAp8aw+t95C9dN8atzygKqwfaTC9uyUn55YudNXJYTGTlANprxhjmW
fa2UY4igAHANvJeYRcMdNmHQOoX1R9Mz+eoIYwv9KDlDxSqOsUhJEQ/a6D72f9dD7FiYSTP8Ynwk
pel0ClRGb7WfHEURfZYyWb8XpJTvQrOVP8yToe0qEmO9im31XXmGrZRvIE48QfKpbovCrG6nxq68
MMIOa6ZDdRsE+p08ETSm2zMaHqsTiPWb5zgu55s2kuRbRkThxrRL/TOYnZRhXMogOKOpOEfs7HbY
yTFu8GIBgZOfkOiembePqqSZFyhx5iU2WxOArS6crLaZ/TF8Iw3A+BoLEFgqWrCdxshws862FKBj
G/rW7V1PEIefzvZtnNVAJgY7eygAAgHGyhHc82s2Ta/mnn6Xyl2UAYbC4dX4xM2LNsGjk9gNAElo
kE2kag6IJpTcPWSxROuLWyWTPrazyJ4jq3wG0ALbXPX5k7zTPwGt9eb6qgFRYHEvoxdGgbZ8/y97
ZZlrvNRyC94OilqyGtC5TplqccPUriv2M20Ie1cJnEZ7jGN1vS/XykaCdvfIm6ia0cAlquBtOPPg
jNh+taX6wbFtx0oYtbum7RD3pidsBVytdq1pqVS48VpD6HVrSQZ+LI9il0D2+jB4RuFpazWDhyEd
BMlceMXgjYXXE84+LI/R4LWFFwyeHnglpvUCTImXFgizXahDw1qh4aqjq5QTgFNQX0D02ZQ26Q2r
NIKDNWi3tWtPrlq7mXCNyU2EG63Vh167Vh16VrFUGXr94DGmbAfeDtQuauGxJi0HbyqW4rhOIfIU
S8X8E15E4Em9pwWe3XtK4MGEGzFeB14fLB8Ehkv5+lIzNvTKBVFkkCiwK9C/xW4au2QhUIlF2vdS
EylXuTN0zhA6XYhz7Z3W1N90fYxFNW4srBKmVOuK6C/HhEmUS2p1MuP2RPReZ0zhsQVkAbYwumcV
vpXDyalqe34qgqjE4hq3GHzCni1RlJC1BLuh0oTmgWGYPhZhAy/YgObVGz5qyrC/GIlEEl6r+e8c
zG8BMTBKbFQwKmM+fASvAV1KMs56MiQSDET2/mlYFhdRRs+0pS3HSLWcEG0otpHdVl6cknQKIDxz
o4m9fwqgemmNxtqS9d0lbATMeQPRVYWZ1ohDLIwIr9dsf25T/c6q7fKdlgXtoDcnIgQ6TkRZB56r
vrkot0GeNvmoBdth9uVqG8DfxLcuTTtLrhREMB1wzmLpyA+6iseUh07D6BYK4pjXbxQGOJIoQ4tI
9KCj9KY4zr1Wgdsq7F2cZzlk1wB18TJy15YHKBnNTRfNv5NzYjhVY7Yn1CDdaf2oU4ZPxdC0rmjJ
hCpE/IRDfzp0BYHkZYkvHrbjqSp6/9TqvVkTbzs4glxqbrapDfoVg/Bm/TCXs+Yomw7Ehsy6Lwp7
LNyglOQ9qwiDjKTSOBNonLM5STBfNiCg169NU1zu0AuGu3nBFI+FYEfPanRvhbVyjS0fcOskSEMK
tfC2Asm9DeqepA7gDrfr1zq1sG/QPknNn1+IMSnSCTcJzLBacmYx1/kWJ5vC69x13DAhx/IgymSD
h4bUl3ncx7FZ3skZic2yTMBiXDRc3LrmWiOXO4WaUt3CNScabyToPLUlp22VztP9on1QNNIC+8Ki
k2N8j3LMm+kMEr6OktEbbNncIOvRdvnU45k1lB4+KIx9TVsQva0baG1BNgR8eTMlARVhyXFkZmQE
s36f+RoGwJiFZipgiCQSUYALVZI0PJL0OlWFvWkzoRFN/EkMg7kbVVzrHc1lsKJcKRNTfmisOrjN
NUn9qNtfdUNkjxm86iDyNS/Rm/A44A44rh9xL/z5UZlVNoqYvvrRfzEzSFhVW1qHspyHfU5mGMPp
tj8BrepOHRD3Uwa0nOyY2XaJGtnABYy/pPQtnN5up8OcYOeAEPdEd/SShTESSb/XWMs3PvIFfUqO
pIjI0JihIxPWXH+TbbYezWRdpyhmVpTl7dXinrR+Vk3ZvLMqFPgilVqWyYpOn8NoFQbrpKGGNRwJ
CVFrG0wPpkxDH4HpbWsjbxJiJjBINAX7SvxaBX63XiuGIxi/4YjF7udHajcOx9zmIMYsxzWXV3vX
t+V8Z3XKs6Q3+pHm2XT34+tpg/KwsM/rZ+vXJwyuVtQSc6LPjAMx2LV2Ot1GtF6OisqlfBJwWFAb
3dmmCRJdYdsbaJV/TIKeKMdZnkk4SCH4bqLlq9H61ZAgn1RhcLjK5UxSE9wJmA/rIGS6Px6afnZy
aXF7FEbDfJBlMK1RUEGatKi6cajLXNrYmYxERZe9ObpQ9G6qPmsutozvqhhkz24HXo/6NPs6fzih
tgtG3DxW1WH9pJP/gPhlHOSJ3okX6IvfaFCIJk+nz9UUZo9SHjhIDaxPNS3YqoyGQyaxa8TCFgeV
faIBF/eb9Uszqszz+tBFX6rBguBc6X24WynjwwKfb1iF50vS10CQjd2VPx+s5VPLJgGnSvTB7ca5
OrVV8Xu3EFk5MvN9Q2jlXiwoqqG2iKvJqpuVCs7KSnX7qNKZcJDFHUhQrQVMqU0rSoWRENB1K9SC
Q8sWf8NKsLyViZSO0rq/spj6bgIX/FBpxI8DwWzOCZlhR+Sj91ARGjwQJjKVHHdD3EgAezU2aFko
ctfmF3qzSi6bTtrbxc7jCCewshznsjZtmBAGLB0VbNFagOa56uZTQhDZcSYdEILbxBg8Bp2wfLQ+
wI1iYTNpM9Zc88mSotwjaNS40K8yLnquase86B8tpZ1PkmEigcE1tsWUMJ/MNaDSmgsyxoX6scyy
p0pA1ApbNcGv7eP5KnVUDWN40oqmPsptX2x1qIA77DaElLY+JtvWIlmF9AjWC4Vcb+xIzgHgaBUT
wqrad21KynpH+7A0Apgy+HJagPlArBDAY480d8U4HbWMMDefmJ5rX/bFVdKT4Gqy5VO2hKB3s1Tu
w34YHN9uUDwMfXmITXYkwHtMLwQ2uel1xSaUtf750JEDtqFhAgDfmLejFdTLnSJsvSLLnvXlXIgJ
qt+0RZl7CelPN4GRkTvNyuI4SyEdliD+Zo76dzAy+udeFx0pDlP4sYoOfsm7MVnmBMUjnX88SJlf
S1sjs7Ym58AhCMqY2NlySYdOsA7NRX2CZOnPRnoFdtUZO13LOSi2xiZOxq92FIZEWDbhbYBj344k
41gag/+BlshZacDuKlJvOMj0x+u4gOqnaR53VkcmszXLB+YccNitcdhKiZ47eBSq3WQWE6ZxX7sk
cXZQsm7CTd1/tyXW43oZg9ddehy0bz4oWgDoJNZ91GOwkCAV7scYHVXSEZSm6EF0DxMeesUCW8nD
xr+n8fVNTmLzmxHkQIUDoo17m9y/JfVEt3rrrEIG3VUjcWxjKH8pW7v4val10t3N8FPq993eF3Tl
U0PbqvRYeIMJxsgyCSbRfx5KMupOcWnIkAFisTcC7XkWenmvj7p2UDRSugpCR1ymJ9apiySTg1r9
MCqoMorIROgBWMhjthdskiaevF/3o96airhw0rJEm6uyZXrT/SClSlhtR2pTSLP0Gtaqx59U3snY
9KyoQEncnTRMTlv+L8mqNkw0SIY5ca+ILZXpUsXxF0JTu23V2/dFo36Rmd+9M3Nc9+8v9/c2C2Es
RULTMIG+ntrOqNJ9kwbwllUyRAEpvQoj52Dz0Qehp30c9Tg8DRg5PMFR3yOqIyaSNpZtjM0NfqH9
xI5xq/Vs52aGPfsQ8/guSUnWi0gXwvMWZrtS+RCMLpEqMqx6BqxZVhCPFI06Z0r8OwYa9J/asMF3
F+3lVv/dsn0wrv0CDqhiuAmqit5oEVWn4hwmCjwgG/NGZYaQAcppiwBp9uZpWPaZUeFiGohdS4CY
mhrVRe827ZXSVSNmx2aYfwrtlOaDwREIlBvY6F401aPij89pOcneKjLTfZjnw5RDuR2QH8LJuv/1
kaG+XcDzDAUXXE3Q1mYN/3InXShza3HXyNgLYSHyzfQL1NsIMBm6TJgEhlYjJtOqp67PSy4Mc3Pl
nLPdUMvVfZmmwadstJWNs69FjEwHru0hFKHpyvjmbjN7elR0BjJGoJBlD94qvHZpFV7LtDLfaQ+J
N/Mli14Agz4mpwIvgf5q3KfkKfz3xMy35ajoD8PjOGt/RLaR3ccasVZmHiWXMpJuu+KZZWdyXh9U
BWkzceOKJwarv63aP5IxB63YGJdxVMhXAknnwwaoJyM92IO6M5c8JTwUkLeQzZlFJO9SrSVKaQbp
jPt1xSIGqvKZmDX5AWM72wnGWt+m7ja0uIwoKZlJM/T5+zgj8YUZEiimtP0DQeLgNH2p7MspVK9Z
QzyPJv9QfWqVxYJ64O6emVH0gCnULYrpvsmScyv1xTFUo/EjweB7xJfmYzYknyVDuo2aoH9YkWC9
/wdZmM07222mWa+3fpbMfIteKmMm5DZv4A5WoAcSUYlbpd7DxTa1pey1IljdgGjqpbLamXSnl1C5
OqPkTJk7S45GUGlLZuJSJhuHxMsg+cNP2s+WmyQehpQs8UAJUipDktrD3kygd9igLPU007NmJECe
iA+m6QWs9kzPjw+S6VGh5UXJIbY8bujjLrVYVXi55ZXEPcvYwr1O9lgfcoZRZoMZ1bMbD8mq1Him
7XapZ9uutJaquqHv9v1SwBy7tfrQpezZUYWDaIdqWgeH0BQ4LZpxaLn7vprIEx1lG9No+xgGSXae
m3JX9G61Vl64FDztip8lnGZ9FBhLZ6fE4bEJI4PoWUtvfp88k0i5d075vxlO0iFhDsstAfUqJrZX
57wWTFIw2TgWq4suXzQ8cvJSZnWBxmVXF19eOFz4sQLlAoorWavssW04GU6wmlz0S1lfKqhb6ZG2
cnhp60tfXyYAXOFlrBcSlwQzPbyE+rnrzjHjFhxY3Xni43SpFBciixEioqYThq6p/FlyiZPjRDOe
ivulGU9N2fFHP55ligCosLbkB4Ag6YFWvEKK+tKSb7KlusyjJS/5Sz++HbBHuaXpGo2bm1x4PTny
0sqzRk+M3mwsNYSHsYSBclDHg7zWIo03DiaP1dGojqUFnI9ZzDGhH75W3J0oSAkpQKOz1J764NwG
Z1EuVQdnMMrlfM7XsqwzJhSxLDOWGrOLap17QGDZpc0udXapoIBll2K45NklGfYRSTHDJRouaUb6
xCWkm07wZH+xelrUF5vVMb5qToZIPzcsR85FOjxY2lkJEQ6e6+4c6MtjS0o9H6dLKSZP+6yZp2E6
GfylpxMiYcY2/Z+zCAYRFBMJxhEMIgg3ZiIR+AdmET/GEQPbL7LV/hxHzH/OIv46jvjPLKIZXC39
OY5gFpGBBF5nEQlul+o/s4gf4whmEQpReeXPcYT4u3FEPR9BJjKLoCQSS7RlIsEsAhxbvE4kYLFV
wYtxxAymzToba0Uz/rmLYp2pjj/75MrfGv7q/MlxgWQru1JFj+f8+hxb/QMvFjOMH1Ge4JjFgWvb
r119+ozcDcNdua2yMCFqyFTv88wON+FYmiciXuIr889q3yRhybVnJIFRhZnYLSHwOKL0G4axGgGS
JUFHGr088tVG/ChjepPbkItQ1QQOXUmDI65IncYQ9s0UkpfVFkGN6pIrcoAD5GSkmX4ypRGCExmY
F5uma5n4kPfmoHdkCRGX3BfFTmRS+HE2beyeAG7fWddp5puJLMMaCCn4+7CdsAZdvv+XxiwjgrqK
24YglH73oyZa82KXB/uZLcqngP1DvffHvVTvG0ieE1PFpczEsdeicTuAfZjYBzi+7sAmMSWHthXl
gyQlOjCnV+NGuZt3LoYzalLcGleW4qprxbY7IrBA0a64ue1a3GzWqm3X6NyAzbTtosBIVDdTXfa6
ywR7b+XILl34qlRQuGHosqaLQxf6Yxq6lXBmrv0AWWcnapdimq6sVQUOO4BA3qdwlOnZy/sCYPFa
PkAaC6vpUhnxhc1S7BkoMrkNiS4YO6flESYBRewrVdh7bPy4QvrYaSmalqTTlk4ZOw8QS0mn09gk
qY5iO1OCscgdErdL3LF2+7Xamg6JW9fuMC3VTW6zPqKeUAw3rt3ZcLPJHQ03mZYPoj8rmJBXEOzm
atVSSuVOsTtXLjRhCpd7bzlUaxHG5kyKM4D/6ZyicLTO0cKlcLZUJp7EfazsQ6rc+91eKpaKn0iQ
bW3Ie0vVZBW3OwK3AcY21U7pd3B+qFksBZyB8ut9jKuSWOBpT6Qa1fv7ca22xp7rQP4da8fWHdJC
JN0JjaWQdAYBuBg3zN0ocGMOlrWqzs1zt+ncbq06d5HBD6zNFXfqXFtxx9yVFHfmMFBdvXPJFbXW
mlT8Bxszdyl7LYkMb34FR8hauYD355SCpDyHwe81DpyBFULmxK1DX6nESiz2kdgnHCXdUtFa6FFN
a8ejBP8H5hzb4Ylo4qXGHgXiUinx42JXY+ddi/yvqN5H2l4a9iRRpPa+ix2qiaHlLFUNjqSSienY
qqPajqk6su2MHCS203OccEjUbsexwdFCBhuXBxeeCOlEXCmL2tUNt55+Vjm5FLK+wXBTDh8OnGmp
cC2JbVXl2qOrkjleuTIDodidKrfnGIkxMrmdRUCHw5XWQt9tOaJD7+zkBTZXUlGWkkMH8zEldXv4
TkG5t9l3c5jESxHDwgCWkpqlaBX8+or9N9RmSzEX3gAjJOYZrI1eXqbs2g/SWDJJt1bDCMKEwo1F
8wdXGOIxWj5bv6Rin0XHRyX6MQxPfX8scARlSxHqGqmHfgnMPZjtQaRLmbaXd16AwrLzEjxjxlIm
ebzhwWR0WR5KcXA01h8RGexLWfNRzMfZOtJ0HdIT1aWnvjvJ2lJ2cK6qsxmci2qpDj1WdW7spdL8
Eo2XOL80hC6UTjBe/OEiiaWS9BqtFdDM6a9+crWSOiTy25RQd44qLnNaGjsUuVJ58oNTEC6V6seu
Pw5YQbKjnbHROHQYQrA8RzstPVjtgV2RsOHpLFUAHK6WonthGUsJXl54kMalCnFQomMmDhl9+bXG
9EQUdc8LtI5Dd1K4pXc0nJYqMW5UNDTP+nyWq2MMIfuc5RfaZFQ4Xqgov0hLeus7a+O/mSxbKEUt
Q+c+xZzmTYKGMuWDX6ZkstPZAfbXSwm35ky/Cf1B2vVFqd2PjVTgLMDaxo3/owBPOlvRfOvjTv5Q
wBjSAuK+U7VsXPplLeZQLMrDOHX7EVn/TReox9wwmwe6du1DI3HCak17FXPOeRrB7UTH7xXmXDxZ
VerEnf69raOPhbCDB7yCNXCipUPitzQLou9F1vffcrCAkwDCPyLNWZxxdDSDSvmWpPjCdU7ldlCr
2xLT7Hbuawn9SJVtImnMd4mh1w8Y9QSrzeFjYbaPEGYYKql0Rmn4oa8LK4H8VWuvs5GX2yifja+W
X1xD7SMUfHvJueyOVRrcqdZguqbKTqjLNeN2yqRhVyvRU5LX5gXtHoTTGntFKTFoNovThHUOhvAg
f6xD9UhKiCA1L4OEPhUIyspQfFElVCrBpN1Mcq+culAeb9eHuCK+r6S/s7d0H+JNAnGjq/NTOE3y
fVMpT/x9huPUZ4z5IgNkbaOc8XHfj2KSsew1xm0mLH2jYGaFWlcvxMouO2oDLsKgi+r7+o9+gidg
wd6+XR+kKfCP2jYeqnnb+fp8oi2kP5XixLpP/1S0fnmcjNGCnxhEXxhkPMllll7bcLzBIlpish3k
vUojgGx0LHxyX99ZC00o8Okb+UlFtkDod+GWe4NKEpI6FPk180UBKBkJXakX4hNdm++KpOXPYzEd
m1gPID8YF9sCXvzOJXD1rL9ctbJIg7aCcQLpNECKl5fAoSIMFZd1DuRTuqlF2Dvkowu3N5Ths4Un
lsRj0ANJr6DoH1NcXiYdLKU/dvFtXVpERNQERCt6sQcyANK+VYiwmMgtCaPwm2Y1wW0ZB+o2kCsM
lp1JRl8O/qCWUVsbhnkWqjZ+NgZNbNARb8oKmUNoghYlGrD9EJjSFxv/KfcL9h2xmrVEZxrffVSG
21ngJJCghCVKc9VFy+VWK1kVFLXmGX6mfKgz/35uY+2pUycvk3L5WbG+WbIJecCaJxKMeWiLajpn
qTBJzlazQ6yQxjQl0SP4yfDRDu7aKEtZH5PSrCbxVox1fmN3+Ely4jO3vejwuhliuMjRmJ2ZkeKR
zb4T3Dg+NFlUudBsygPd/sLTLSm4VTieNuixEXboSFyx7Z60rpyfC7340rdo02nKttyjQ/okXdO4
9aLN3IV9ue0k8IbbOM0J7wKV0pXTFxENBaxb2iDjfijhLq7u6vVBKGq8SQaQeu8dKhwJL44UvGCw
xkEz01UmW/CVmpsf3pWDXXdbXYyVN/nSR70f/ghn5PJElncX5tkFAWpuYothW3aM1X/9BN5aqGho
s53gKXCwcs1+takISBFsFLxiWy3ykfIHxrE1K4RXbePj5oNQmxu0YuOSRUXFGWiZwy7q2OEQ0lHt
BjXY9UQloxCw9lb3OWvRiaVoBXQWSUPwjII+Q0E/lR86ctJ//cyXc+jlXw7vlL5gkQ00KuZrbkQI
wK9XsA9tiVEA/iBwIkeZv+mAw7FB0n5n1jxdpA5h6vp7/+d5/H/B9+L2x69o/v2/fP5clFNNHGP7
6tN/X+6dh/9d/sd//sXLf/9vb/9h/8t/4H4vrl+z783rf/Tih/Jrfz6t3df264tP9nkbtdNd951c
ke9Nl7brE+AFLP/y//rNf3xff8rDVH7/12/P0BXa5acFeEp++/mtJSkR1fNf3pnl5//85vIC/vXb
ti6+ttHXN//j+9em5T/b/9RVYWN1gz1kGHTLfvvH8H39jvZPHc0L76GJlPwH+iwv6jb812+6+Keh
WfgkWTbAQTQWEWpTdOu31H+SwsIGWOZybS3X19/+fOUv3rr/vpX/ILP6tiA8puHZvO7a07MzgEHx
y3TyPN9wR/vAHGfm3j4pC9m+6JF5x1ZROsUcFcQeD+QrlmV2wB8ptqMRw0uzhvI4k94O8S76ZJcy
cGOV1gMelLsitJV37A/q64Mc6wNhUYpKNx42HNqmlzeSml59C9ZC2mRZ3ZFm3UQb3Crjru7gh2YM
ZXe6XqFolgWyiuBry6ozq5g962zO5aD46scoISSt6YkKMW/W5ysyMhRyjM2bsNe1jZRFjrqoSMxG
qndqHz4mAgJNb+WXVq9qGmHROzuENwKz5UUJeXlNyEUxby4v+i99jEwwlY10RDWFbJHSPPojEXbq
JUZNuSdssHFGmbGTSbYhDAsMZKlFj6NSvpckoUkpCGyJn73Jh8Z0cWV1tPOrr0EPWrHyAY+gUwjP
zGy//eWg/nno/PpQ4SpDTqjOVVLIAqXZy2fdFx1qDBnjgT8BQZ8ml1b0xKIueE580W2bOPf3iYIH
ySemb9+l4bdURdiqVYde2MNOz1SviKO7Xrx3C/mbYwS5HvNILoU8udd0f9aSBDlJEDMGJFXbotV3
6hheFDmeCd0wD0WXmmyelHnLwf5t/v+Encly28i2Rb8o46FvpgBIiaRktVY3QciWneiR6Juvfwu+
k5LksCYVcW9V2CSYyMxzzt5rr0O/8wjrYQaVwvLC5ua5uC2wJL8UqA+7vlBhLMcvoDP/w2/9d7vm
R4dOhmWJcFdyTuwPKzk2yErSKkeGliUp5mvG5WsSZ3APBVZnvL3VAUjX926Q3xObBpOAzLVDj3rV
Cte6HWYhD/DdEoZf+ds8ca2XefzNybSnTJZ5ZPdOG3kuLQ+XmoPQKhvVQVoKTrUK9Giqo6sgKZqL
oN6e116cR4bIuOQPCxPHztZu5ugXQBVjX6TdGpXZkO5mKEEHeH8Mc123o60/nulF7UaraRbX01zp
QQ4MqWzc+XJwxTV7lnMw3dzDjaVUEAOn9m3aGdXiIlkm2na/LIxbTS89xfasn/gpz+VIdjQjBBP8
Mv5e4FbIT6WI98OsjCuS1xtRrIT9zElkyrQJKFz6Xd4N5/FQVlidN46Mqo+layNyGkX7TfGfHgez
DjOsJ+hlrfzQSSZiejMsiNPKsBCmceGMfeRufC7UzuU+tTAmily15yM1pZ9rD3qh1RETKdD7RInz
rY32UDlLF8rJP+I4pe/HrfloeOoHeTVcX63ll1e4RCtwTduzYQzRwoWc4W/1kNj1RQ6H7eQOxVfo
qE9O321NATAiYGjrM2BBff9KtvOQJaVDKDzRXwaBehcFCuazwXKPnOsr7bYMptNUGNSbM82geH6r
J5xGODy/SvD5ZPTdPgqGCIwy+H03y+/7jwKVzyUROCEHgqmKxonIju0TEkETDwHjqXC3K+ps7odp
pcGZxA/IdKxo8usk0p08Zv69GgQlTFZkLmr+ttTPHhC+Y1lsjdHB/S24apF809OxU+zvdXbfrMQQ
TBOXXhd+v7Y0NHOmZIzsjABTB12TmNovZKqfhtxQBbcDU8f9QTrmn4vBf3duPIJ6Pi5Ig4t2KKNF
8yd0yRnAGTN/BuKSp768amXz4KvJICOrj+QwjPeTg1E9HVRoW5U4WXHyULWtf1Q6aeFtksHecaxj
VmYAlntp72tBf62oSALwKyjHLoFHfUyW0Bf7+WZz+LAh2RoDBW4ZUMf8j3Nupg2UWbMXB75EPzBQ
DZzE7eSgefcSi26xGTJWcfpTzmR0NJqC5mUhoQCnfJzO+9+l8t2d8t3p8tHoxPqBWYhBnFOeOGeu
Ne/ORLeesNiCkwys5ge6jTczcc2bwSyu2PqLSBpYU+It01UUXh2MKXFLmoi5DAxFVKjveMKTI2bU
NRrUaLERfvHx2Iz/8rRc3zbRVdOnwwr1/vNVdTJ4uVAiMKdHh3rwzBxML3C89dKdC4KmmCFhx3je
NHbnrsupogPai5jeJLuJHfA50+2fQ1yC7xBzsCxCO/ZDkZ6vS5Vc8Z6GXTe051NZEJAB6OmBd/0n
orGOqWFGUk+8gKihIMnpOyTdSAGdQsISp8aa6+c3MgHYpEd5WgtbPsyzd2PzrwkcLJ48N7lJDVHg
z6jbQCbF78XLF/IBTLpEarl0GH+3K0i4pNAjr8Ue0rZB11vMzGlV7pBZBXEzh5JuybHJyJzIVvVc
92SX0b5hFpKTE4KrHevBPP7Q5xSt63rHX5Uf66UpdqQgbRB42+aFyQZyu1RytEjjiQzpdYj+nAs1
SuNSW9rlkMF7yMbxZ6ZX8sh6I5mDY4sY7Yn7qI2yRjPT86kxupM3NPeuatv72B9p3aFpYf6pVYl7
TvIoKp11noJUjseMUiyWvX4su2SEeNQiJHSvrX5LulubYbeJrB4mI3Ujp7CulZjgwJSG8T3nNhu5
KLNyB6eEGmAmtRbCQctctCCuZ7UvUyJY4mLwwrzBAd1M8XMxMXRgSoLZBoC6X+/w84G2olnTu4rB
5zwdenEnlD1e9e36o+Cp7wvNv0qbSoeKkmLrVT+9YRLfQf2djBXhEJDIR+Ln+sBhmE9WHaiETcLJ
jv69r/QrT+vpaMXWZa4YyiAeTfd+z7eSo8OsmksFieEdqgdVneUenaodINmYeJoRuWYD3I4TnXy/
7NVSCCDbWZXRNJR6kNqNy1lJ92RK3nyn7L7PtXlbc6UhituTp1mjM6CXzXzdyjE++vNNtz00r7Ef
aeE8SrvL9yN/otG6v4pY68AD9aSnt11/qdfd9axPdejlaw01Z+WR0kPsDV0L+epy500zs7xc8Fwl
HiuSjgmL0KZfJpGaSS40uCSpFhgrcm/LjbncJEfey1MPGsJkdwrGRGKkdaffEkpeSd7zmVG6ZUDm
4S+Ew0YQuytn/ew1JKIKeZSTF9Qxs8PaCYvssEwUPJkkTN4aPSJY+pTBmg63dkVmGIxFCcpWAKdw
G4GkZu21cJVte5fwhXm0+u3YNv5ZJROHZhFFuEf+DS5t96xpm995lxxodRF/UY+3uo/RSbjeIQfi
ez1WsRX4GTlUIISyIHbS8ZdtfbPj5KqiVqHy/L8PJeC7nXa7aH7c9z02fpt6T+NS9vEiCnqiWoxe
BNJBg4bfGECGrwK/Tq8NZsLfHb5X6zr3edbHUbpg8oSssIZeor4qhD6pCdn0HTZzUBWkzX1O1x1b
X+ewY1OdOg1i4pxxh09mO2j15LklkjVqlc3cOvaZSY1VHRouqaL0PoGsIQpTaxY13nTW6jhwsHRo
oWa+xBks538/sb/WayjaYDP7lMifrlk2rL10MksR9OVA8CbvRCgpFKltpmyXRKSWX268uyuv9MVB
w14bLuq7YbXrUymNe0wHXB/b/ldNVhytb3149oiMDUDfj+eN7d9lk1oO//7If7sZci9EigdxiZ7W
x66WYydtNzfYaSw1uSR2A1Lxl/7Sai4aw12iZLF4xXAiRZ1ETKAn5oHlVgWNJ4svnPifYt35kT2f
Fhu3pi1K/GOHL24R96UaehR3pGEuMwtTq9SuNdndtNwnAQxpdYivIglGfCG72ULXXydOfplziNX8
7EEeZxV5Vnp8JKqqTscXmWfjHVT784KQiqCqzW+iBNteI3HmbEXWn801G/7IqHic6zWkqCPo3q6S
Q7cpqkD4P4qxQlw3PXTSaL6Y/fxhC3x4wyhG+abw3LhZ/WEf/ae+n4tKLEjgZWgMhXYGJ8QLhIf2
i5jKcW3IlFooP4ce89jkzXqoVZO6TtuEWZfL4MZN7Kjyi/5O67yfnE79ferPj2uBvaUy2uwusZvb
DrGK0slzq1PWv230O0JBu0OPATBL43XnuWCdc1/D8d3kMA3Amkvy4OoBVX3rWQVUHYYC/tS/zgnC
9bSR1rdK5MZh8tbfRS5x2aGmdogqCAbgOaBr229O4e4qv7/uUm1kxiEUiT9DfByYKNdqaI8SrvJh
skbYDnNp7JO+wNVbAOAt6pMs1c+pYevs8tq+6WZQ29oQ1r7Kv7vSPxTmfN/SOruYfeKMdXN5VYb6
6oppftQZbgvR02mWgtvllfioCy4nVZtGt4oARSOjmKIKhlnvTuWY94HbOGhqa3EhldXvWhcWWFpN
vwl5QTMBIKIw1l0phRmtg12fJtPYdZyjbO9kc9nlznA4ymLr2R3mK0YDFKnw8na9Wdd4ZXsaM2CT
d32FhLhRCDzxsa1qDnVMHdGYq+pyyGPFPie+uOP/YRS8X4mWCZzIc2ln0ZL4KNDzXSXyrJ5EgKwf
4m5ududt2d4SjgtaUKXXbfmr8tR4yEYM595aOajh+RUtsRQP0shos63PjZ741wlTtROwdyeacmNk
cGsmJz9J7wXoiT3Itfg4dVjUEPnP18vIieouiGHyQYOGB0uENiI5dXbS7Ooy1q4XNv5LA8mFMa0u
RBrTCCZcwaGhWv2qtyRECKSqXjl8RyMeM5/Zqza9kyY2khrbyNTGU1TRXdr1sMBiBEPBUEsZrpp3
EG1x4WsFrjr4ZwxDIbFj9uNAG7UvisG/7LHW1nbHwWTRPdX/PPz/vOZeAumJxA8AFSsxfqnO9UQq
Lw2kjWHComAR+BRxYBnEHZijDAWjcr5xd2cuLIQvNvytPvr4S0PqID2XQQpFylbt/efDlAtc4Lbh
l15wpd40XrJn9hUWqiNSWEhq6M1CbBjfepsCT8VJlHBHAaz0qwTm8FXX9vObxpNh0TEAJ5f+k6t6
EOuI7SXhNN9uREuXZWxdUsOxx1tRYaQgJNYPIFFB6DJmJ4Sgh/1qS1d3qvVO07f7uyBKyhLDsZwp
OO0k6fZappeBNmMAU43GRu90r1WHWkYQgLYTmIiynJLk38/V+FyX/umz09VAhefTiX7/XH0tFkM9
UPH7oB/96rzvBwicWD0DGv7XNmOyZzsOtV4jgw6XFyAnF1kqjZ/aYaeM96rO+vNR0HT0SZIKJPCs
Y5MkceRlC3jNzngYORBFXxl7oVcUOaL9PRee+Yxh+t9fRf9b94IOPyMqj2Y/2OYPPRoHSlA5DXRw
8SkQvljUNTr9+MHqZpJhs/KawHpYiDWaOJwkIaXdghQrQ3mezF6g6VV6nc9vbhat+tC8GAbCnkzq
7HIdwY3gUgIa27s+v63y+2oDpWhgrzloCPpe9OH6FwzDwC7i7qlQCbqnySp5SWR5GAG93BoOv7Kf
mfLb3LdjUM92f74spJbRYGPfMpzv9gZ70bOrgtHqXSx4n1abXAt2PXSHg/IuqmZ9HnOAqHGvLle8
Jd6GFnIT/W6R9a5F937nxqRxc0a2RDGhlJgJ8GldO3JXqpHZWgCIGBQKNEC9tbuoEsqHIVlJ5Sy0
Z4FwPhjH9MJwW23f2Dblsjhgr813taaVZ4jb7pJMXfs+YAlHaFo41colJQisQUb5LdE7oaQEWNhT
SDnVYOxXlwygTixpxPietjCdRLshUcrfuhtWs3rf0g6bCAprwjBnZgDGOpQvYjO8VpZ3iPs6O/Tp
G81soAt9PV0xbNjTfA5io7FeHLekzs/LaV91tNbSpNV2wvKa6yrGC1jJ1o7GRGFw5jKERkN77si8
Cpqi+T5ovX1K6ZeXLklfXdnAiKShMdtkYv17Sf4h433YtRzL3QjQpgto8aNl3S09Z+oWNgpXn1eS
dcjNFO1gn9yN8TPkbpD5lMaB7t30HaJ9IrDv1Sq8Y2zDWMwb3OGNp91b+I+jIjbTvSa1g+VSNrvl
+DbhlQaDAYnGMNuWFkc/kJUD8MtfXlIicBNdM25lrlGg1gvqSM06k8VYkt9c+qeUFm+I43U9awpA
Dmqef8uqz270RscHPeCgLmFEuUlMMBArQyNkj8G1FxZjxRR+RnXkkhLUW+KSZCvsfhYkZAd0QS61
6ocDBSKeETVAy1fXPWbF0Ejc8SLtmR+LUYjzeO5RruOWqf320naU3OluNe5UKu/X1TJvG0yeHNj9
0Uo68Tw3sx/aKQq8dqKnCJ0GBn9aEb+TuvnTkjwTeYzOj9G/o8fkQAAsDJK+zaKY7JPTbK83sVfq
Fya96n//wH/dcmyNmz/uAJ2oim3++J9jia0+qzqDcANTLRhtTcpqKVOfDYYRxEDAFFB497lJMrq4
ySkdC3FFZJVJPhZevLKwm3O9sHHPL6hsRupVo3bta67ea5CZ9rSfyFIP3QJPhMkBsLezUz79Mmby
BcWgfUW9/0sP0HIwvnkocmgEk1r1/su0pZjHknkN9oUi3WV9dpk6/WOV1U+9Ffv0e7N1+xVIt23a
lK4ML9uKzTPoivhlMUVyY3dg6V0BJSIvu5NBYNIVZC3AasYBnfbyMuJ23wm7eJX6iAK3X/MdlHTM
B0MSiXSmkGur57E3fxicP5WhowJc0y2/xX0SUN8PFYK0YKbBGE855GGinvrSxgcTdzW31NUmb7Td
NyBAwqqfzXO6oHgMVmDI/tBGnOaHdnERCXfFtPv3Ovjk8eHazftN+w2Xj+MC/37/6NKEPlmXMaOz
GdqGE5bqrLOfpVhzQMj5PWOO4/+8yGKLLk9v+l3aTffWML/kGB13pKd8aWX8fGPiIzEtpCBAokeS
wfuPlIxYas2xl8jdEoxZ40Oi6Oi200R3KhVY8EDtyCkHWexPOGxFQtvKH0keLhQfbHK+uMF9ii/a
HhGwVob7NES4N304ncdY2DLNC6bCOo05PnAH3a2aHiQ9rvyJbMYNU44EhW8zhGuWROVmXO4yPnRe
kQFCZMTPoqOA7j2wLmKpA5GutzOdqZsWuPia+1QxnH9NSQ67jEuqktbjGiVMGnxrkFZ40Maq0/fO
TEFgxOYu8USEu+CmN9qbAv7O5bRMd/9eGOb2rd6fAHxrmivO5m+wP7FKe0dzl9GjO2Azd02baSNh
eAffSYd971dkCSvwywu+W+b+FvFNsFmuqmS9HYaaVrxShzrP73tsdd8KaWFNZ3Z/aPJ0CXwL/tG4
csEY7BcyiKLR660H+qvxPk9sOEM6Ie7WYIWw6Mbdn69nzk8j16cvDrlPeFgqA9b9Nhrbdg5mLu8X
mibdFWEiC20BEnZwt/TOjLhapPNpETrtVF2Vm1t9La1gm0CzKq2dYzrM0OsjpvkvcbWf5+U8coc5
tEevbCsM338e+uBVSv4CCROx+6K5tGMXZ7qa15Yh1dZjXVZs8wBNArvh+tGu6pdvMnT5s98AUyEl
quEYbf1h2I3OehDZzh7qNPz3wviky+J1wGMMF99gRGUyGHr/Kbu2AUQw0kQp7PE7NfVZoqESzo0V
r38R5NIlLTBNkXSwM1QkcwTDMt8jvH7Qt1Ey5eCZqCFa5tk0h1Nu9VE1ZfNucG+y2nXPCs8YQKKJ
Jw7YL1jnnzU12+8NEXibeIOL/ZjjV6aFDc2TC+rgA8YqOcH3+WSRP6ob0ZrP+oVImONPwr0vwGRx
HzFeUtBXZ39Kmz/jZcy/aiZ3/k8X4d/P9S9VKzI7sJPb2M9iEPtBna4LayorNK+BP8X6RaLNgV+4
RH9I7zmml3DGeJMIs7JpuQtC6MN+0cjvi2bf//tz/NE7vH/xwRXRS6UjSN35KQMEGW1mE5rFzWBo
nuPVL9agg+2/TO1KjhxuCKPTkbbYXhmlI+x2sI+gdRvGrhNIHDJIdXPX2f3tpG+9eaa1ZyrGGbAq
knYx39LxsH1Ug0j5JPOJM00nlTvjql+dZo7UAK0WqK/GbiPUD+VuaKZHIQTqGUhkqCTNC+XJ+qR1
LryGslv3hNL6h6q07kYjv1m2mzvpXd+q3KOSMz0Vinigy1epey+2Nao+OLmkcPWBH9tO1Ajc12Vn
iuMYr8YXFjF9exM+PUnySMGdMsn1PqoA0HrEaVLSRXeqqjp4D7FrzEdoU21Hw41GXR1ZrRmmZnXU
Jg1Q8VRf/xEMN10SEy+RfyWp1LcN7f0H2tpshs6exwaDUO39q8uo0yD+LuYkS4CyUJyNh7boztwZ
VjvWSRwJbuzdDovYxX02f2MGAc/L4DCzL2VqzRfYSv0op40ClLp+RilTXlSZ9/PfC/DPp3j/KV0a
NwSkMMfnhfyY3FPWqeNNGiyaORsZYeURarKZ7j6GGatF9OUizw0KmZMRom0nS75AXSuIM0THTq1r
AGmhyXOrUudNNtV0oMKUN+aq71rwHaesxV3jUj0yIy7i01yVeOfGuT3PhXPdssPmQ37UCSc7d2rY
eq7Zd8hRbit78m4W4rFCuNYXpscpvAg3+Z4KVYVmUb9avlZGVqe6m01/HprGKM/sxCkjrUi+srL8
cV6/f0SsKGPLYjMJXP/UVMrSWV+yVqEqx2lAVibMq17X05Nm690SlIqdjRvRViyVd+viMJeZLC4T
83Aomr4ltmdGEmQ7QeeqW1l1Pk4g8gObtZ1Ds+pC33j1xsLCSDc5EVzT37TQ9INWeD/MyjOODH21
Gy3j6E9SU4vafHge1Jxdgt/JMBfrzj7utq5BOjNBLlwDNyKoI6uHVN2d0EOV50k+lqc4LcvTqC0O
vdg5i9K2NG5Hh78xoxd3BRz7YaVxdObKrogSb3nrYLgPpEZ1HXkPstUj01pIEid+O3L03gEO0z/n
/cYscAmqMuCBMWc86Ub/oDCdqdwJqIZEAH3dn49m46gbYKiR4cmH1bDJRKG5w7QVZVBKnrLv5Ok+
S+z5jAAwZWYwmqwwpud0orWE7MJrzpWbtUcjf5Lrj6zdpiF1W+/9jVH9v3/4X0Xy/qVo2yTrOE6p
cTWuZB/qnBpIiq+QL4ejvAWr6gVe9WbWgqALnQCEyg+mYhInUnPDtu25K6bVRVovGI6obrxsDex0
WE6oqkIgRLuhm+/SOQuSwYhvyno94+3G6b01Br0yHaDIdx2i0/yL+8Nfzjk6/A6DRS6XPgKXD+dc
QhRR1Q38EBUsrsgR83e5INtoBiIGslJCDk8Z1MHSLoOCXii+bnU7q1iEfcXY7Iu95vOGCEqCiB8P
3aSNhPL9hug0FiGSCm44EpKw8Tv8dNVX5YOnf7pKu5jwN3km9MKt4v7wt2wwo4UM+BSfw0bTbQ86
rJ221h/BRo/7oXNDZ11+Jh1jU09T89Z9y3dpyilrle4DErk1NLuU5esPB3PCHSKmZm+uyQ8DK1Co
Uv2na445Bhv5WsfkkEklwaAmcgffad3lNaO4NhGRb9RamPUNbLaYtDPnrYrnmySW31WFAHEdrvkJ
4CIUN900zjuCdXTumOsuM5NHBy16GD9TauXYxBtEYTbliO8S5KXPfRB3MOkX8vYk6P1wseq9KvQe
5qZ4Iz0LwNXK5ZT0LZZngWygohmeaWJvdd05OYIbLXJsA+XYN+x5QZxiL+vKu8mthggJvAHzaqVj
TbpPOd3Xsf/LALYCRIfIZybQKoAU9tNdgNv3TgbvKuVEsDDZmxBIytX8YapoKHSbXEkeD6PKpmFa
RMvaDtIOtbSq7+Zy3IkiLkHixPhZ53R7ltqr6nuPt8SQgUj6k3efMokmOoQxNlTmW05riFWrSTyX
SthdYjTYLUGcLQVoYlrPXamiTm/mA6HOYa/DJJ7rLqNtoL0sBW5c2ayB1mCSbey7lsURxSShkafn
hZhCdiirkR7Qc6wYTuwyu9aQOdj4et1vjZsd00oaBO7lxJNl8gXZBHwAcSk8aGmW4uEwN/QD+sgn
utbHYaL9PS5UyQXkfxM96lTRTVt1y4x0JZ6SXD0vJc4JkOHwxmamvA7/K19cNorMjTLHuWLc8y2z
auyaGXIlAbonSwtaBKnZhrVIrhJDvKKvO4ExjYaEP4bzvQtsRRSbqOPQd1E3jh2RzqIMlmo4lB3b
sSoH0oZk8SxH925VOZTi9AehBdfFhuIFmfgr939bXX7DInn2Pb5trMNr5DjIylwn4cn8HndTGpYl
hiYhm7cJqHbQMeJ0kiTKRmTxpuOjHyoeNTM5z2CJcWUYix3hJkY4OGQ4Za96JkA08FXxjpAAB4/K
ycbzfOZ0cyT/j15cmplPDLrq8qAyKdZTmf+e2poHbFXfMz3sXHlpZPzbYWlgsJtORp6yvJJ69uqv
9V0aYwN3R9qCQCTPzI7lwJMfQ9u9mVOLv0U4ChQY70s+x8eYcA4yEjwkbKv5Zih7783taegNhQjT
WEN3wu+j19kp6YDDae1LslYXa89IyS3i69y0byHxcCB6p1xriDyUOu2Gzs73gsZCsFrnMgMhqRsU
7025JujYBQioYj13J/vHCmKXnXegKe3SZfZBWqmrtZHV1s4totWnvKzi57VBI00+L7KEqkcUUjJp
rNOXWachsqT3f15XfsEEUzjosSRDee7YF3HCm1QB1A+ndPztxwMs05Yn3nuolrYUDie+NZr+npfn
G4tQ7txOoSHAQ4zxSQapxY8hivZKNv2rQpIStfOvzTAJU4E+PortnyvGTpZ1qq7r3nuzzaqkgCZ0
UgLpccxyiOoMDGHPRtTaMHSamZ+lvHUQhtBx8V/B/Eqf72ObcKMS1MRBfmMvgxbUFQz5RPudKwF8
KC2ey4S/dk7XfZL3SHVyHdKBn56NebaLq/zG1CC/YYWEDOqBmlpXfDKrjOBrelyLpFkf5tziy8Tz
K5ZA3mGjfnQdcuXK9nWmuRyk5qMuuteh83CZ+cbObsc3qdixOmP5VrFbFTWmgjjnh0b9f+aN1i9b
Ye4XY1gVJRumzO80pR/dKrnzC3nXeKYVFh27vEc4bJb5ILaFesOWd1u63UO1QrD08Lw2a7UGSKcI
2Ugvmopvq7k89Wzl7hATa4wf66FRpo2xgcaU8sSNodzzZWK7JceojC5VLVi4mrfyR4WOASA2jWHO
EcGZBAOzfQt5Cz+pwzmUw2xaqQsLhsQ6syhBuzZEVkTObR/VZT1gTGCH37v+zOCklrSTwUFzOtRn
QPjIeL0WNeGsmagYu6zFnerE9UrwLrbCuImEfSUGO4/g/1p4Y6ofSbZUAdWuHy2tu6u9+afK23ME
cIg+xyQP14HFpmfNtfDIQPRYsppZ7nRrZAIuj3j4skgsrNTMne7ivL9v2fCDMVaohhXDhZ6GDPXC
z9R3T+jz97MDaW61yY1PvUc1+D7AcHQNySBggPT00hbzrqqMJ+wDZhSj6AyrZjopK+dwqfcLHI/A
SVgzrVOH0sP4WClzisaRibk3+ztz3CtDElw68fUSV5JwxuQyH/mxZCNJerAeRdtRaRr5WznPaPVS
NtN4DSdtRHRudB7yEUCif/7B32V0hblbV64om/7I8NG9ETuxDW7v0biTGdnkIeFkaSj1BRJfUgSz
Yf8clcRZMoH4AUW5KfAWZngrBuft9lgOmOR1UsuEVkMt8X9TGh0nLb5PPBZTj6baFuwFhcaPWvXe
N3CAF9PaRjMQxKpMrtxYe241kmZtt0MaONrPFGbU/Dm9AgI8OKzUI52qJ31BbY4eNWZC6yneJaAV
w2tdJRm5mbZO9lxHZqXF4u5rbjmUIrnm0LX3aUXUfnFlGw3rWZcVsTUA0bhE9/26gRuzW4vgtTh9
LEoKz/jBK7WXdmYx6jKZ+EOMZ0KI+SHhfeWeerWoMUTdYlBCFzr63VMdI5eADn8srFkFzVqGXcmu
qnpEt0NjPvbl8oI1OMWEKp+mVt4vC4e/VeGPHnixtdjoOOdmfi7KiknX8NE6SRmITFKtAfFbXVHu
rMyhQCpJxVswFLRhNay/nbzFbWjABVUwDB3CfTMnA0HqYNRYjeY05xOoNvCFQZcOV0JtDvAZLQTX
IRQ4vN3ZWnBD44qwmP5bq5pnzZ/7PQmUnYfkuFiTdO/a8iobam5zRJTs+uK2HNt4h4r+bcvzC9Bl
jvA4OeWa8kS0KcjzTLvLiSdqrfZ1nTgni4Kgd6tlbXQanDTikFSPZ4DXDzX09Eq+cxmNNhEiJhMS
8nHzPC+i1AEMLe+6njZxvZRBMk1JJC0GEQwq9kbPHQ4k9B1k2CUsh19Kd8Zvo5+8GRh/O96/WLfO
NHjZAUvg0SGuKMhslKWCJZwzq9ITrY1i6CAli5TpcuEFS4nYgXWa6v6j9Al3sUcAPgu/oWMUD5Th
JJ75r4PPFLEsNS9acYEHvoI37SP0bYzidfIRQeh847HMuFXhPaCTZ7NwOCSMrPADAA8d4m7yuShb
cyOAU0FogLZHqUZrYm0Ys86OHqalzjGVZoeBTL69m2W3elc8uyZnqLeI+wp3fdJUbZRyqwxs6RJX
Xy7TmVRvEnQIopD8Vh+NeeevP62m+W2CttubZRdCB0DIDIiRV1liyB7MsNJoxK1EE4bTPLO3E4y7
qMi3Fjua+oT7iwL+PE9mu696U9+7KTsaG3pgdToNhNp6KRFTJLQ5j4YHDjVO2zTstSosKzmE+kKa
iaHf5I2CvEiTbwfm+9jRZ9nJqTADBUWNYG/tYNMLBEhr0mUxtASEnGkEwNWBac+/da0pqHOcfYsy
OUI52+/K6QUAeMEwl2m7IPmsHBmVI7XNmGf+bGSSXDWq8TDtTSuyI4Q2c15FjQOcuUdZ2yQtEfYN
MVuGAa7Cmwg3/cGQQ+4h1dLIbP09BKTsXMxu5IOxPNi5vBxTBIPGYk/I+VAIO1b7FK8kH+MfrMNu
Xc711Uz+p8yKjRsmOo++QzUXFxmhQVJ+0zPtgUHj0dHJhB/keqlWtw81L3lasvKotctxNFh0KUmv
wM3ynyVAafyFlAY86WDQfk6xq0jfrqy9Udv31Zy+9fBkqdv8Cwvwh512F2p2uLFXGpgIuEfTqt6o
hK5UbnTsMy0KuxmsvGj7J/7DKijz3CJu+T4upBZ0aOZDp2FF1Gjnl7h5mssYjH1v3zgykYHZimwL
3bzsZYfugZ/aLdsgd/07MfhTMOtsEI1zSrYAtGHquI8s6BdIG24HUkHziaG6L3uayWRyBNTQXOLZ
RVete8O/EVMu1umuKjFKD0aSM9PoGXbwst9D+2xDWbsvc4aAMoUQXvY7mpvJZUybr24GC8xQyRkx
OgevRIyy2nLkLVEH0RDjraw0QJX5OvowpvOqfGm1nBvRVsIlcNdJS9NC6Zdhaeu/s2QkAD1Pm51I
2W7H5YCWdh/rdLrrsfnd9UnKWZBHSMjONdabXuj71fd4kDCLq2kCiyvgx3skGlfx0lGZHfoG4x3p
bVswyFPRJgYlYIEYx6uuJcbjPS9IuR8t66UvfRIMgINyqdV/EDqjUO/FJrtGn0cWSn0GLcnjqs9v
2oyj8P85Oo/lSJEtDD9RRuDNForyKnm7IaRWNyTek/D08zG7mTt91ZIKMs/5bUGZQUdmWDC1myOB
wwhtC2EbS/KXfHFK4CfvWK4k/o5l9km18dGxczL6x+el7Z4UOaDcjnE42ksLAOhi36I0/polNKbk
IGNJh1klTbtXlknyCLDI6lA3jiqPGsF6CVkcgayHO7fS8510Y9ptxx2xAIGfkxnCQrabzIawdZVn
+2QcELUG+mL/69y1C9ImI0GU0uDcpjq80D37MDXqsExzd5To5Oy1e8x1vo+J2OtC8JTmW/xr2zUz
cya5RNldsRKWMel+dS6NxHprfP/vyKMVOG43cYGa/Fwl3Rh8dhL+Yh6DarXmoDPtQ4MID54KSbPG
ddASZQwiXyAb9G6i0f07i5z2qiu15z5+xzTDp21m7s3W6YZZ/4cr6vpGoqOtRrVXC3dpqvkl6anh
ILI8GBZdRGMytjvToIW4FuIVXTOGLsN/wQyrwthefrK8f0j69c2YsuIwoNoK1hQhYpx2JXC2e3MZ
v4KqALidlpUXzo7vxtLgbvcIU+tcnxOhfPZ7AsbcOnS2/7iqoKgIBjOdJzEz3crsHhC5DmvZ65d2
GW7+i26yGRkz4k636o+z1fb7th1fE7LP4oQwQUln71QMblh37hKkvLRtgycwxa1xJJuD6Owc77As
ETGvzyXKwN2iL985aaG9lsDzpWT9F235kxVC7lIUzGKLvhOTefYsVTG4yKe24StPFmeIIpTKHOdD
Su05ao1/o5WOO6ftCkQZw86f65IGvOZublnErYVoLgakZFM064uHcCxJ/qypvzAO22XQEYl9Md3v
ye3lORfxV8/2eYoBHC3BKavq1kOoOj5yYX7FGySR27Vk2bBZEi3Sslo22Mr7aarvlZ4cFN/r19zE
j0z2QzAPybmD0tqP8gXs++CQ4hGY6wTtRRJcMjNqeenZj78rs71Ydj4HhVXnYTeS4z9QUVlJPUBw
FXbCvGOpeq20ZeZ+qXFRpPzOGH0MiciO5TId7lPXl/vVYCM1jYsrhdwnNjnEbqbf9YP+CHD25iTo
i3hM0EGn7pkDEpNaAhroSm4I89cyMfAi4NqlFTroVTq3RhMnqynvScT9KbFPDUPy69dQoNbwaGkF
41cRNSnr1dCGs9O3dBoFUzp/1YQJhPz7AlbQbQht5CGE0XPrgV7jRzDPkSb25BvfznIwqvhUVeJe
le5Do3ek2upEuAi9vs617IBhQnwV25i9Wys+atosvMQlTjzOfmbZOLs+S+46twxNveXppg9BWZdy
nqw7MOW7le0CBWR+avw8PxNPi2Y2uauU6xPHvrO7uDuYWnyrfLHuiH6BA4wftbQ2AuYhQqG9QzZu
p05/32nVdOSWBNp3PYVYKDt51iIPBB7zfBXmXq06Wzw1weeW1OZKV1skQZsxARakRre/RLjy9Oqc
+X6qoIQrnDl9nwWe5z5xhv20lGBOirJU0IMy1wB+p46pvRp/s2K+c0v3SHPFF0iVcbOs/IfQnZ+5
ccmqrZC9O52xoibMGbCrKtQVu7/dMT42WwcL0zq9c/zq1/ITyQkriNh76/iHxXPe0yvxZXSk4yGx
oDWRqohLwbiJisU454297idzs3Vr/7rtT2vD+LcdHeLkWpOPtIMS1Rq6mzdj4CC/yHJ272w6OoLG
7AgYhRDTh1Jdy0l8zVt4gOliTRTD0CKn7p0wq7M3G+mBW9J74Zi8u4KhrUJkd7A9De6k89CFvIs8
kVTzWTIqhp1SBOiNTfttaF2xG1ZSDlvHBPGOI91vMZYKk5ey4W4z2iw05FVvwcGUM75SBgAgRswA
OmVXw/V2Y9NKEdHSrB4PfrJz7H6OTFnlYTwWKirkNAeNMh4pDxGXrC6ysFZcZ2Zsm0ea0PNAZUS4
dSDGWerTeJLCCqBTbTjBFWsUnQjGUnCtpsy6wlB7q6W3i6UO/Fd7BgdvxSa173r5ZNASYznuK6FF
1BKFKeHTEa11zk6PjXonGxfxC/k/CSiYgPW/2kN/lagG15LDAJYRf1s2sbBQCP24VIjatERAFVOT
2ZVffqxavgnBneq1u8IVny4ZAuj3sh+mbO1sz50q2em1YYsloxrE1m+u1d4KrRoOmQZrRYOQGazY
PbICnILF0A3a3rrjh/bOSyLcs2G0v8rJiv0gSnwj+AKomWyAUtIaoKMZnb1jGz92sVphH8D3lGSo
aU9cFcT95sUezWXrOY+jJR9linbag1yvINDA+XawvhVIR0OgZrOeO90/ZNJfnnyrObk6J7GpljJq
dZCyBZNiREITy10sbm4OXJ0l9/R5FHuh2e0+7QpwSNoIv6zKzsLGLV7zjSAe8v5DhLEoy8AUOsJN
YkZ2tr+Xnk2sHI4q5f4ZHZLg/bIMjTX7QVH8pAZrjDZ4ikuku5o4GZien3QiVzuVXHArBnKw6r/D
RNpRG+XF9IX5s4yoU0uCrcHsygkZeXanwhHPj/gyKC4Q7trDnyASBb22Nj1kd/Ty7NKbLETj7FhR
OkS90ZLbJm2M0+QVlUCdWxMnVw2SD7d0iApM74umPa9MIzAg5bzzvO5sDtP2SwYhs2t1K2z9r7mM
n75kUmsLywmFthyB3t8kD8/N6OR7UzhfXBDOLva7+9Lkquh6XjGHJDjCkLKQxLyRLjgX5Kv3USTj
a09boaONct5kMd1BO+K2nawq6to7SaJ1jDFMr3POAgfgZBQPbZW8Fu6f2NLo44xJ9CQxJXBLCw25
zQSBewm8WJIdEftXbb73yP3nMK3EIcu0o5Vgha3wxgWdKx6bqa/Dqedv8Jb0T710t8lsxcHTIDCq
HsU1dD4lxmYFFzaW/4SJO18T2XeigXBXJEbwGjwUTlWiVrTmaJi199wiZNYpvZ8ekzuzDJv+Kvlb
FIEZIQPW37lYXxxD0GRV+dxMeR/1dINjW6MuhrqENeeWbbnHJz9vCTQYDAYdwNvaBa8tLnHnP9vD
dB28c2NNjMD83YYoFYN8zUhoYR3TSwJncbyM7uuaJDwTFoVk+WvrDM91vlGesY1nUSdEZ56lx8mJ
AAQGbzpK3/pKoNujenbpw7LOnT2KN8RxWGzxaJFV0LUD8Qw6zAC+iyAZCEBf0LVp49ie7AZHZDOx
L8sCj4BdSQxQjJxBbZG6GeN96C2j2qWmoKDQEK8LQ3viVzZpA3URzZWOhb3hXsvXJrIUcAmnN+Ft
E6lmS9mC5HKrTbNDsnW8HnQOGczXMKGEwnv4xpWW7HQHLszerJXmkJ2XzkmQapDQoKjj9sk5i3sS
cMd5GpARybBL5/gELn5vpfqdZhofshqbSyoSFTS2+yS69qHorYk0BreAlcm0fTaT3d245X7WGhFx
Bp8m/S5LOJX1ZMGezI2Jou9O0AxXdgS2Ms/Yws+ucrEP2uIn+9aCzclm7acDFjzqyssAJ5GJj+l4
5oj7Tggjww1lE7U979TGVcT0jYWVUl+eNT2M7fIdV1QN6uTurqgCAqe04hvCX9CoPuhqEn2n0X9X
GheAaX6NvaBLyS+0i56vR6dM7GONZ9Jt1yN5Tv55Gbw/gyxeDI8CKpLMWVclBUoAvWxStCHKiWLp
2j0hnGsjuPPLMKB2yIeDDueEexiMGdSIeNAujchQfAJjJ4LWR6BOwj6TZ6W8i+MQ5S7m9cWf2+tQ
uuIwm9Lmlq5AkOVfKqpqJMHOT5s5LiPrestj2k27jlxWnaQhl1cWC1PCXOD9a9MSItjiu4O8Azcz
uE48FF5HdDHaoUudx9hJ94USNCB0HQwD0VrRWGUs4Ms96wEeb6DrXb+IfN/PMxc1kb30rjfYoIjh
j7eKTt8e33wU6k9U5V19tZz6TrNvwKLHUQejse313fCKhYnQoVGT+7lfmJ5RF5wJwkTO0RSvTZ27
h7zQX4e11Yl0x91T9+zda/1r5VTU1Q2+8c0Bk6uvVTN//HJkbMS9TPjDZ0qE99ECdgoq/JzOmNlw
Xs13vuCkZNAiad86lXjcodCORsM2aSUOPEY1v+SeuIqsi3zlvVQ+pLE3CKAtsAdSeXimfcYgpJ8o
nNv0yvvFkZNB4ivPyPfKN1/xlaC6d776qQCEmPJnlbKqFDws/GIQnjM06fVfzyjfCDgYuLRq8zTk
4wOXJ6RyCpvext4NsRemSeIsBDOUoCt6HG2OBW881SUpdXRcDCEtxhO0AynVinTq+p9Hv8oh7eyE
NXb842R5e41rkrnIZsIqnG2UDjvn+qrywTpmSUQAJEmuBRYm0xSos4mNtkAYsPs8ja4LlTWY92Mz
fOGjecjoLgiUtoK5LQoqjDW5S71fjUg3Cs4LF8QXW8eeZPRf6DHYXJyremd++FpDorib/MNte/UR
FB+ZgUAeSWMNbcPr0fSfXGXaUbPFkyiIYYcAm3Ci/yuk1G43QbdyEbd7Qrxe8Zj4ey6QuzQptyhW
g3svdx4YuC6KYJNg8AycThwgMBTwgMNCnE+14bauzvaClJ9h01sbqHmKM6uV7I3Uyl7wSuNaG+6R
04AC/Z+Q5jxW1UZJw1RGSbkuUdHOrxkDg7QIwFhl9dFYiBD1elRhY4B8df5RY4gO1glbiKUAo7D7
RIXeWKeCiAIX2p/ieXOXkDrtkSkoM2HwtFHqRBCmhPPDQEXLbL1ddSm1TEKSd6sWdK6meJK9f9S9
s+Tqx6qeB3kK58jmd/RK+xOv7j/yFlL48Z4YdfWLTHG14YJM7wvfLKYG4mADs7gDzvrk/034Uyf+
9WudBTKtjr5aw5q3fSF23J2SEf5cgmTERF/RzgV6UEamYqym3RJYr+B/rpxX3rrDqCkKoCwC2ieV
703zo0/7F20EiM4QMlIlCW1UFu5n3PYZNvR/Vd2qz26xTjhQX4Z2sc5xYnwPfXIeckiaolbfrUkI
l5ufVHu3AtfErhZlBIAACsFUZUn1VWSKAAy9NkPaQE/m8lSK/l002u/WDhoW5aGHnaKDBCe+ZepQ
Ufg9ONlABBdarPnUp6Nqms8CIcDJlA1tZYxw29ewpJ+TR07xtzFdXV1gMbJ+dCrgMmC/vrMHJCR1
sosH/nya5b+thWdmjFPu1v658y86/zR0+EFrtMjaPNDsful17ZCt8sFWqbYTGkh56i7Ul7pmgZze
HANTLx47Io1HUM6QVJ+KAEq2ltQzkRRN/S+X2I/wbQsp2IbhwTbYX8iAgjITuAMp0LUNQbVcN+zn
+Z04XUJddDazcS0O3fBjzrzXetNTCAmbiUswicDsn6HwEUl6O62b+ishJbXMcLpoVhpCiZ+kv74s
pfYnrjbtsO6FkrTcJ78UF44q5j2ZveH7/si8/g+2HqLaaUZN5Pvk+Y/5CFxE6qcT5IYZrv3iUgvN
b8LaXriya0ygiRyGHagLIqKjHiDtd5r5B/5JB3WJN1aENbnNyPBxihJ0BZ4TB3pGDZlxYotl5ek2
/13s+OG8oGBP0ypKV+oo69kixKc75VoBFg6z6fTUghronpyJ+HTNDFsDJMTyE7j71fzIUkKDC0jB
WuQQmI736M7M0WhbwSxn2EPfLFmaAJvHNo34OnDcJh9xY6kR7Wl7tMp0pDRn+YPcY7BzjGJxTrw3
3tbMo7azL9G7LijTcg9AKlFYmsaFXZfzxS9IUnAXg+Ma6FFuGCEc9xnrBhnvNhnqXre01KvkL4U+
2VASFbxc7DwmSt/Z4wiA5pk9Iw1F455zxfQX4gxvQnNWfIDp+scp6z06PSABFEA7Ux/sXeuv/Clz
hiUC5ZwtrJOyp/VmVRqh9D5qsKH4JCHJ4/ki/Wwg8NGsyIEjdghqtuc61YY0HHqqkDOPxAsXnRsr
NFO0oXhy8tcZKhwcS/9iPxKD5L5yeAHnsTj7SIsieu6B2yrtrZRxS0dGHiyKs7rtoGJIZSmDuMzv
tdh84/w9DDqhMXm1fDWmn6PHWt0dBYJ0B/JzBrNt4ePSAHuLynuiXnM5xChG2Ez7BdDXQVgw1hlE
IiAdAkn7aaT3yjdWHi2ykBnNBviCwt/3vrpTDi2kCMDuytl/xYCAGV62u3XAc2q+tf2E8knWfKsF
O9HmGLv0DbHo7fxRomsPea54k0FHgkYjzj1etShxtTRSQt/+MsDx/tMsbBE11ArVhd2gaSh3ZP1U
SJIQFE665DjwlrCfV9D7Huba6fjDzTvkakIvBMzGAjtetG8kFNd7BjmsGmsFbtghp+qc/Nh0Lg+9
YWHgd7hLBgEAZaGE69qlOrT1dPMVyYEsWfpOEenRNDyPk0FUeaJMkOKUyz7Gf1WCE8YOkh/HZkuK
6VUj+41Un7H6a4rkfTa9v2XMSqQPWy59Vr/0iGWoD2s+HfgFpQGoSE/sncz8sIqaAoWli2YszjDw
WhzWHvqxkuyNSMKDc2eZCQ7POijwu5Pvy+8vsWoCIVJjU+MN096uJlSJTsWarP7vTJ9QvjheIFp5
lAbvYOxxzExLzlRT3xe4mkP4MBssoXkqjBq8h7c2xTSPPgNatZvi21C1H26CYiPJDUiDBgUba2CG
4INH8wTzttBPDTphwEoGutlaETFOfNe2K6NmNo/dDJJowPvGEMK7/49KT868935GZQ9pr2lq/52z
/jiZOcw6WeVmvb4DtejhWH27BYDaPFXbLSv5lJu8icrcpRdDjyq4TgLPKFZSHI+1CXVDMCtxINK0
d5jgoYvme4P1K9BcE7iBjZ+jm8nfdtuTiT6DJW0MZTwCXG72xZSb98JjzqAHOB84CK3CIqYlzh7q
h1LSTpbay6UTVKGWCRoHE01WVYtdXnKt0j4gN72LOA5bLVps16hRjPUA4Ib0TFI2VOmUhEz5t7kM
h1bjs/A7tHFsHnvI/+xaDLfSzy+IGeIjXtVnZ/QNvPEIZGbCfqopBS3pJQ26pqYHWUkALQIV8gkK
Vmm7qOC18VRW5hjvjQQIypnzHR4NlnHcuwLtKr9/0Iva6H9T3fjCZzsRr7louwRtnd05p2rkEFCB
IyGHSUmUoZPUd6nK9KBsESoMRo/CBDFBpI/G/RJTrUswlkzJ7CbvXKBo6Ih6QNOBUqE/EhvT7yqV
fBeIsEqBkUwf2WGBqz4Mc6HWo2JKKzYghfrWQ+Z1kP5tt0tcUQfKAmgddAPWA6lahGmUi7Mm9Msn
r83rVXe2hfbY9Xl3Z/nku6UJS6AB52+46sMgxqv2ii7Svb4/YdXjXba/VncGttVApp1GvbSSpcM1
+MkyVz1Ykxp3CqkTSW8Da4hJIZv+ZBjIGSQX6cHp84k7gTGcXBLyI9SYb0fPe+mxGC768OzPyW7o
/J8tUGnMI40+AF5sc96jYMWdtja7KS72mgSpSKsOPKiezkL4EzPyOJBI6jNd6aCsauLr4bhmp2Ba
eJkVBRic/8YoXla4R3ucYSSwi+ckTHj1dNR8nAQkDhesH+wk6HAdWOwgz1GgYUp4zfv8fcAYTCG2
oe3yKkES5FU3QbJSYvswGuDQDLrpQbhxAQl/0pPx114aZFYb4GsXm/RIr3+dciXdX5GakrfRXGNj
W63VD5XF9LSNN7FPNAFhb0OYVe0Lj+NK4gJQTk2kK9eVg6ii+3H75dOL7weHvasrsdVUxIR3iQ8S
CK9bF+TvNbQxy/Sl7Sz9ULTQAAWbBa0MACpSDISq8Gslc5nFkn8r6vSpWAbqW2hvpCVGA+mWKt3n
7sgME0NEl3ErkLmVFyGaz4ROl8RhbQUsZwLkIoWaKvgZgGuq+ZVy8qPFBBqtCrlDXFjDuXHSOOig
sQUVE4H0zWonT+gprXAxEzrBQYLE+uo6RbbrkdW2uCi40Y29PTQ22XskEte6OUSF4l5xsGCjmPAe
exc5RylsEhRKyaRbHoqppacVc9TR7GreHbP8i9Aax38u/4DDvXhJhQBmbO5c0dy3yv1gzftHpCFK
Hoi/0BhXjCeq0SKZjxEA6Ewpa/tapvrLkCL8HC2C+IrSpqMhg2bN+jvUYjLUE6dl2QHyNRTgkw1Y
a5j9wUcmvgUWjiG/QFqinPFJQgsdCUD9Lnz713UMerfsS5vPP1WR9TsDipoFYcgPOjg04uhvvvnu
rNChB6z2KCIMm8QX/V/XjOm1kOWXEwM/uijb0I2p9UHzKf25gH14900hH9IJ5MyTpNppXv4RLyiJ
p5K2M018mzFxmoPPXZYVG12bVw9pZtsvTlrdkqX8Jw3QGRub0PfkcQXaxDpViJ+jWcx0CTf+IbFR
IlE9cmtlSZem1p5GhtvZEb9pr5chzs4hIu4BREA2X3NrmhfQaOBXzbvHqG5fKlIgRKaco2WdCK6b
0DxCVU7GNF2Svjpoa0p8FHBvnZlEJxAAg6HtSdo5KqaawiDUMZwgOPPpuHLuMcZiw93cexP5fffm
ONzPCJCozILmwdQA44/CSttyLNFKRJxalGR1Ds14fAHDHm9g8/6OWAfK7zq+DcjBvRub8wl7WROt
AwGkqUXupWC4Xb3YuW121ZpOd2L5PbkzbNjZUgrkTQMobzVOYdLzleuW27ZX1i3Pe+PRj43TVFK7
ZUBC7pWx5PvVec9diywxXUiCAymCUXzVwANli1FpOQT1URfBHrthQG5/WOzajVBr7Ka+Ak1piGlP
2JEqT+tPpclJWnaVQ6AqMJFrvieLYUeOXNDQsbPBInYRWn/qn9J1a7qmAtEmYayhHDx0+VKM0dzt
imyRMNZya9dJ5mZDl+kRvBlELH+2S82KCrJxwmUykTMM9ZV09utgKvFSfwtEwREqIFqXt2itvL3l
KdWaSzo/p6AoB2N13b3T4QmXUjNOqETvMi3WGMNW3LLtkGGqREhDapoLu8st5Lcdk3yvEDJWismL
nONEIy0mp7TcydCINVI7GVuK8ypNlFcDh1xcpWj/le+TuN7uZAHnh38h2KRjge3VNF3rSovckRL2
gSwJZJAEtzUGw3+6ZvIQxwVYiUVNW1t35HJk07XW6JvqDcC8pndgEuiosWeHE6Ke18gysuol9UVI
aFA3zLzbvf8lc52oySx586vOxCWmf07LpO29tnkbCS++4VwD/fHchxx4Hrni3UwT9TMGQMBTknoS
Row3y/We/88+bm3vH8bjKjRgeRMQ+etoGFgK8bNPyuNMSPhY9QRDzdABKGXJb87+e1trxgJj5HEZ
iCGO4hlp/qLH3OaMsx9kzp4KvbstinRIBKaM0Cs7R75VsyDSyb4k9ZKV2CbytfUuXoJcxDebY2Hq
zvvcpyGQXfzXytWHyNgkHfPRMpGVaFjrgqXTjXvfqP6WWxgoqCnyf1WOtw57gtyseSD+FFyV9tMg
iXRvQfB1JoOzu0kfucP0e/RMNqqN1I+aYb0S61q+8Z1pN7C+g2GQd7V63kcHRcukHsD3wWshw7nU
NUPglJtv1ehaocpp/VQGHyLDzkDrOt4F44GE9P6hzGty0se4pzLOGyKnHOIAxLC+VEmyR6TagAzO
Bny+9eLM1hSSstgjExuvwpwxScxiX3kpqN/oZZFZP+FQmN6YIAl+dmmV4/d7nQ2I6RZBuNUACo2v
WOGte20qyW5nW0yU9dGOMKcNeWtBU7r+jvW7fFt7O3TtuH6SSOD6tNEOrSGLQ5tN4i0tjZ1Pbvaa
oSGINThH/DCwfAA44ojP0numLWS5jcM2A7n+EKGOsS46IoWFTfCP2KwDFFzDGvXabfBLeZ/W6E2m
msthnuvkWBIY9FCMFv160DJRsoonPRHTnViN5pAoWez8ioYzROAxd+w1J7EFwSib8BzbU1QnFQp3
YZQ7w2yf3NV4X/v8pldUVE2qJQZne0t9jHs026CDm/8VgNiJP+qXRP/rkbd26VHzrSO6R3c29V1h
K3IK5dKdJB5VoMlPuqvMM5HpUTEN3keJKrvRYTS1qmwpebT+NpVqH9xhKsLZtUSk5moAtrLV05gx
SU+X2Qc3bQotewCEwcKcB3oXZ2fQKHW0CZWPNSd7Qghy1SmIClhINGJnppfFtC45m8xBdTCmpBqF
RiL0N5xe47HA9Go5s3ZAJH3U/k8AoDDBglZB01GuUbws3y0C9js8kzVNmtKO0gwif+q0T2lhA93Q
RNue8se8do3ASLXy6g5rwWpBW6SXJ/nJILmFOSiuDixgEz13crrzWcUa4YsDFBDLqQVx1WvTZfJQ
lg5sProhjjPvwtFAJN/1zs5rbOr1OmFE5qZk59XbY25ASJd4zfX/7LbOzsa95ygKOJICQboem8xU
TXolvOTUrM1nNb3N0yIfknK6jTpZHGhh0KkyPmOnnd55GfIOL3UJMzPLLcRqe7gy2SO8qmP9ORfp
nkCMcza0zYW37+h0Y3fqLbgBO/bFg4IBJId8SahM4gSpLPVp5tM9MaBn9iJSlQfiasVge7xEFN5i
/KuBJC8A8F9ZnvEU0OCONGGznuVfXSxM6G6eJ3wr4L9+/eNq+isxSryuZfHRLb19Jg0YCM65c/R2
vkM1oqLY3dC3AUU4R4v5IPLqUzO4yRc6Ra4rd/bRXrZ2yGG6gf7l18pb6j1lu+fFat0rBdoNKQRN
MKayu4iZSDvkm3WIP5wWCEc+51mxnNpZR22qqupe+3FW+gTA8JZromCIgKSg2QQOjsaY0ueug2E2
5fxoWSKnaRjrf2nDcpk9eKNVFQJhAMapLG4BEqeJCWO8TisyhlTNyd2I0/fgjw2TJxgkEQwjaclV
Nvv7NAa297WvNi9hNNpcPWSxd6r8qX2rcmyUOAC2aw9XzdRkr6U5LJE5EkVDmTBnrbFlEDkQfcky
DXdADmlYps01hQsIHACPoMLKmfczA0LtVMfVXJtLVnp/FEPTLmkwh6x+5u9mnzx/gh6bHVJ7cpcd
1jgyLf8ME65GMgyiXhvz7zl7yxixsF1JPSTI8qc3SRcc09iKFkBYdCcp07mZPdKPgU2R3Y5XCVN6
0g9vFs7kUbngdpn1YPu9uo1bQFGT1ijxGNZd9tpxXTLIX0+hQAF99RYgejpHpnP5Oha1+FsLSY17
9s/3jZGBRCAyLYf5Uyw8ZnFxzj3882P/3lPPS6EElAd5An81bBWwJC5jx1ImO4Fvj7eCUXhZkKbX
z64Q9qN0FBiJwW8IjhQv0sQr7n0ZA6Gjep6ue8tDDe53IHMye7EtNd1b/AROO93z6b0kHUCRPozI
HqmA73X71nGqBwQL/KCE2y0YMr8sLuw+cX5gufVXsfQ/KXct3rD3FPvCu1L5y9Q2/tlGgIa7YIRH
d70PyPrdUqIpooJm/Zi3f1oaWu5VHI/npIgJaXZWOtEpfoiQtHKcCoY2DSPHr2C/mVbcu9Xs5bek
n35ksTIYL1t/IXDnxarJ8MXnvhOuNL4Q4ZwKUZ9VMS8fxBVFALgrUFCW74fkOTV8lPl23p9qH/qW
FuIkbsqrZoDK6y4BNjIhfLGZbGrGpfm4Qr9dNeIGHIAaKkSHpIIx3IBGhxt3JLClsza1uc0cuKo/
hchtRJtwp6LZ4ELbPzdCpieqEstAnuly4JbsCYRaGe6CVKe3xxjGD5bxFFWsSTzR0jYnYtE+4qrI
qfUkTrDt+3qP4u3Kls9PXZb63iAvOnDdBvwdkkZUb9JuEppROGTgB3CCpcN7lqz6VSflWDLZ1EVd
sklarPtNm0crtR8a0MQovFPWzv7FJEYZUwnJ/WnyVPe28zIia0KstRVDVktEcdlKSZz5XQrHPWdI
pktHCn6F9V0ZT89DHJNvGPPGDuNM8rlVfa165dEw/djFCyGuCG6XrhRnQeEIalPX5bfQNzeaXC0G
lsdS5+NwLRLYMsJzK2CZo6wAWJNMu1MrpAMfpbsz8w5tm27/0PGGRGUBjSNVPdD0Gju59DDtuvmL
aMHM2T3RBzYfPsUPFO8OeMzIXhREB+5LjpsOhy56wfRc5eYfngv4XGD/zLCW3dBXkZ2nbtiP756F
u5QwD1AGvpOADFLC5sf0n8cgoXWxfXOmX0P2SZjpeXkk4ZjICEm7jd8jQTY9ZC+qfhnJ0TqUzvLK
uib2Nqat3QyDQudijc+XsN/9Mm+Cl54iO26S65jQUjyjdyeJAHW4dTOXfjmutfFFNQj2F8N/4HoB
hvGomE4GHjelKxd5fN5e3P7TxXF384wFYLZczhI54jYFZ2FrCyQNzEnkWO01TZOoS0j7ctPlU8zy
2Vs2tcWg4MgAUksLWUdJS7DplMV54LLTupVYmpn03f+v9MKFEB01G01RfFy1/1cmxkKUAm/e/22W
bpXxkEG4aA5IWarzuM7AI4el7H9mr3MP4JtnT69fzJhSHG0iixE8HiRdS94dj3WKJKLyxWNCAcnT
YDb7xYiPsjT7y9j0xpNWo94YBxzOKXoHVmrOqBoWRS69dV3sDKgUg4BiW9ipjAQHwgH+/9i6UYM5
EfVzW/Oa8OrmbMYEFDuZ4JVGPnWps3lvEvD9tGj87jRFgKlEGIX3LTSzsQo7PviQirH1WcgFP2G6
B4aaEA3elPYfZWfWG7mRbeu/0vA7+3IMksDxech5zlRKJVXVC6GSq4LzGBx//f2Y7uP2cNC+FwYS
pcFSKpOM2LH3Wt8a7VNcoo9Amhpe0N0xqtDhvvdTqBE/7V0JmZhldG79qXLIN02CT2FdX1iHfBvx
dhNxyA85xSxLoSFodQJBs5h8ITweyK6xvPscm3wSalOA3MhX4wH1lBUX61GR3R0g5No6UyNOTZrs
O4IAtKqznmpiQ5bleBhF7H50qMGc+ivTwfGXDHc1BZILooNSl9pJQRsPgkMahtnJSLRuU9VvUZWp
cwCsnhANYl/ZTGnnWaiwiqQW92IGh46mAjWCkWzExHh3EwyhJtfPqT1mvvG5Uyq/6WWY7NLBqGc5
5q0FkP3cu7DKJlIXVhVdynMdHT1rWkOoRPs91zGmOEChN755PcMnjV+I1k97UvPyEetGdanivnlz
EUcBmxudWxdyoWgK8KPZ3Od0RnRtJn7xMJM3TWYHLU4/532af4sC81Cnst3rg3wycpompePDySQp
Zj6o/GeEx1+T6JCzG65OWhvBzp7xCED6HckSbWnkuhg4l0zyaP4w75e5T7EUroHaFAeOoskWpjwL
AQKHEvtGUGBKqMd+pwyxC0mWWXf+2zjpVJHoLkvT29YtRDIZjQazN/viAjVd9DPlnv1rpai8TyUi
jLVqGnbaKuv/5i8y/gpEdy1TnyFcLEZzWOufOC947SmxW7T+v96XOMTUDjbZcKqigplShTC+zSP7
aBWOXEWtAJIDVlVHl1Ax/mgRGac/KAiDU2LJ4FQn0PhwUR1sOmAlPffS3GHb2/pg1tTCCpU6yW03
LzRiHH4pIzjoCscKLQqGfCA2TNjD/fgBKyYihbdkp+mratGUVY8phX1Nly1dYVF2W5Jz4UNibGPd
mtrXcWxWgNisg9nhnqG+HQeFdTRvsMv11tceu+DGUJgP8mhaxn76Liyc/H7NE4hsNosg2SDKBGmR
NsZejPF8p78OZBRz5C4P5sTmUlUBOlMutbHqv1lMkXZ5erNIGlzZTmyfh1StcfNHm6jOAmz0rC9D
hkEDnOfRCl/CqSEfhsH0ipHAa+PCowmDzF1FjjL3rabfnZRuVVbLs8qhPLLjkxU9mtkt9acn+vLY
9WJ5yuvxPOaEcLQK6XNR8cRTJyDKB1Nnl3jnLidY2huZNdcJ0v6iS2ApRdzHUhzg3pf7Ljp2pR9d
OrqdtNeDZ23QsyUV8LUjzmZfBI12dhPfWFR6UK/txDaOEVsijjReTxqVgbtxUuWfkAKKnTblZ2xO
xtHtJ+PY54gRURwcaO3huqwQXdmW7FcgeJ2DBWbtUANDkh6zCxzdkvexz/6G58Wh/c+UHS5ny2IM
x3utO4ih/0jZGboh71tXYiARNtM+GV3tqfvMvNnaA0EsF8aHolNw6OLE2gYkUjBuy7VTOjYF+tiJ
tytu0aDqsOyJbx/XlClQJBlugQhJUsqm5mSWXrzrTYeg8XRqlr3yBEKR/KMpyXsCKeCpTgPcRbO8
Z869JdLlQpHdkJQeH8X02WcMiex6SdLXV5Qh5LanbrazlXmJ3EjfmUN96ZFNP6GemdhVD7npGCfT
Uud8XLaxHRx0p5CHMPsOYDyhtTkwU+71GBBJ6RjXoNq7Xgj8oE/aIy7DfMM0CslarpnXOK6s6+DH
NrEMl7jWx0U0hsWFPlRxoW/zTebOZZgAtSTaUO0ZKz+hyXvXm4HxjR0v4jjl1nbo9EO4abYQshYV
BqYNnj8mtZwgGrmPnYplanAIniLbRiXequEvDDpcsiaawpVdJfBuGFavEgaKOxytdGCKcxKb6FBq
6GsOp1A2swzuLdBsdjN9PdXoBIqyxJUinO5Cw/du0Js9BhZdn0x3cDmV/copfQBrtQj2PdEhYWU4
xxK84zGjFuyz9Jj2IiMVU+IrhDHyN3RP7y/BYC5yTGF5JleV7+vun2IxUTX6Rlww3Bn1+nkw3avm
48dDLmKDTVomg8vFwCForxH2lWr5hoI32rJBVL4T39tRry4+ORJBvjYHVhIjRlkfRLRqo5ZJaNPA
3M4n6xNKQOuAZBlWkzZoW5mZzlV23RxvWLzB/W6wovGg2YiYrIxaaozt/EQ44cHbK8cqnppMlofM
YjclgiQ7omb46iFRP9DfYY5d8eJ0ymf8ReycHMW1zqAwWAh3V5lry3OoDeBgdd7cKtO/dXY6oPrn
Wk5BOO4inuXBHM3j41uF9bVJvWbfVJAPkJg81ck4XDCMoP0pfHGbcO05WKFOmUTDaoCcJkljrejp
HDOnMM5uMxGlrMh/ILpFvzpM+TeenRMe5pn7aoTXN7b4Mf7z7m79JQeXdxHKnW3CArTmSNw/rh0l
nfOYQU+0hGl4U1bt7eScR4gR76RJvGUByT8n08u3bIhqo0IKqNywZqoiFA5b556l8i46HEwp8YCw
Ib2BajTZtdBTLgGRGjIiPI/xA7FhUwjzr//S5/YLTthuE7V1uBrs9rmi8qoteLDCUvinGgh6DRpn
e8rUVTf7LYQ/72+yaoz/7fL1XFKCdEcH2uj86fIVzWjHcEznNxvSCAfEYjuV3MkyHi3OQRSrU8iE
yk1tjvG9z/zQocn4N6++/xckretQipCRbBvCJDXnT5hwzOd6L2SPbrhOKOGkBuQVDScQX/3TrArF
P3Cq0/bkDrX+prrpFd8aOt9h+A574xW+hv8lc8OPwSzFdvYqQ7+uwFT0IPb2aLarhZpMTL7MCLHX
ZEsWf9Z8jTbGpLWvkVm8C5ZzJmykAPcQxW2CdnHIY+IvUQ4D5mC6OB+fG//I6QHpWUAgX9wDbcm7
Hz2d0DWNA1i+dMBzm50GPTXH2La5oLNcNCLGY9dHFCHDuhrHfm8F2P5aNqAJU/vKqUj2cXwM1UZF
59ZkzkE7SyxhenxKoy+jxJFgY5xfJjH+RuXbb15I0E7CpwN9JpEgR1AT7Xyn0N7nN7EgzWfR0uVY
oNItGeQAFBkBc0yYrRNWAYKT7pLdbSEoaPpJvzIGQXYTouoBpQExwNnVDQTK1qDBhOgmKHT6KZ5t
Mf/6pKNIHfkD1llEAmybhcgrA8qfXPjrrtOaFVCtOTH2HQNJvG5qetyh339uHWKCIPAz9Sz9tR6J
F5gZCC/hZUVzomTTZMukGeVGzT0RKcsT9oAT1tp7ZoA5byTpqxR7nx0PH+W8stCzUOw7aK8VZ2qP
qrn1kMMjrKwpZw9uArVEDEwzYw/gj5l9K039NrclE7P1gKCh0gxsd+BS6ECDaOIwmfktrr2R4Xm/
cybxrtdw0WRXXnuX9Nw6f7X16kuk4VseeijNFl4p2fbR0nT4vSZeSMwP5dWEcTTRT2zwgsEAy5dw
Zp+bwUCBbGJzGIxLlWUD+vgw29DPG1qXl1aMW+I/yw0OT8TgkFwHG65K51TIcFqmXT2JMrje4J0V
WVhvkangSSHlgT1Gedci/uTUZbbNWkKGGOCsM4Xfo614bp5fTHcaWtPds6EajGkcH0AhozAPX3K4
6LuyROtaanpwrEzez4Ee/sbMqT2mIBjAtJqw2aJkO8nOP1ILaRfThG9h98W+FH52lsGUnbv4KS5N
98BFrx9VYYHRMSxO+yLh8lQDneE8ooWdhgmza8c0945hyosfctkndvk5NoDl9AUDpdZZzsuozyYF
blPwrtLETAuEq6U9K2hBoM6GZQ7LPVbj2L+WNOWuYec+Fw1KqmAUmFdmTZqeCIQLaXP1beRWEdLC
dW7Z+TGS9otl9OHVDLMf3Zh5ey/leCtVflXE4DHHCZfOaF6SNiy3sSZAXDlhvjUMpGURaJk9MIKZ
cYFRxge7KgIyKXJ0a6gWzmOqw3lG4LFB4CHWntX9AgwF8WJOS54oEJOEw+9d1iEZbG1w+3YjvI2H
VMvIyTohOV50C3MYu2MOBsaoPExbLX0YI6IxTebAvfFo+A6hOJnmbFlFz7oUmfm1bx3rDLrpk9an
3iGPUgSzEkBhFtr1HgW7Koe9iUqES4GiQnWj2nkeB0rkh5JE3vzrIGoCddA9U8DTNs+mILrlNRqG
ILKME0wPz2kFCg4bqHyW/WhaK9pHqVYuvUDdYouuFro22lxiegEoUh9zvBRY1IfuS1xsXNSbadCN
tzIQmGJiB7t1quJj1KtxkbTV8KR7cq2Qnz2DGmrrOD2zO3zivNTcmmq6T5DdWBHVXismOopY9WZ2
B6+gF2TnqCu/UFdACY6cdOXq8rlW8depKDiVWV+tWWTA1AtvWFiu8ljwhvUxqJmoJsWnM1Ja7QzT
Hke8MhnOZUnNkpDVNaAbWbuNR0lfFW+qMponSJfHsebyzUUYr+KB+RcJOfmyHfJkHxXUxei/AWlr
Dj39gm1Fh+u0nUYC2juBrxcfU/gGtmLtOiDf9cHyd03JBLIrweblIn7LRWattcrliobIE8Wo3ji2
h+vcZGqo9WjL88rLXqo5dHAeWP3n/fcvGUfz7mvZNJV8JMPEvP+x+OEYMxLB3MVYYYBBNUQ1ArBO
e5x1tbHD/PkkIkqgx+/8P39I/G0euZQfRTmi1gjVnz787936vv6v+f/47Tv++P3/vf1eXN6z781/
/Kbz8+blz9/whx/Kr/3X01q9q/c/fLDOVaTGp/Z7Pd6h46Xqf4I05+/8f/3iP74/fsrLWH7/+aeP
os3V/NNkVOQ//etL+19+/smYS6/fgjrnn/+vL85/4c8/7T++p+/5L3/5P76/N+rnn1gw/2n75HuR
pgXZ0eW/n/7Rf398ybT/6ZgWDBCOvFRQusnblxe1Cn/+SYh/OjbNMd5WEuAs2lY//aMp2seX+IE6
52Qwv67OCcYQP/3P3377FQH967slvxf/+vj3oaLmH8tIxwZGoQvdoB5zHN8Wj1bT77pjsZ2GPt7i
eh2WpfcU2t7ZpxNxIvf9ALw9X+Oru5dl8ksqEvcYjCq/1JOpbxSJkD1TwVPPPGihQCqfHB3H55BU
z5VX4/TPSgy05Ln9/0HTecL0DwSvAIWVQ/rHnwt+uMtCEIOVrBNl9QfMqz6SfBpPNvHvEF/AEi8x
4MiVC0Fy1UeOgBAoLomk0R7Ejr3DbfM3GSnz+/Q7bPr8lExbnxM7fYAZfz1JDhOsiR61BuscE0Zy
1KHjefvKM67OlF9p+nZftM7dWyEInEx2nzRRGxfIJK8AHLdD7N0mRjCWiT1btMdSq8d115cwM8P0
2GQCCc0IuLGrrfffXaf/23s/twn/TQmfn7fLE3ZtTsCC6v3Rl/nde4/NJgG732grdzC3k6jzaws1
fFbRVV8IG2BrSF+gRCGgcbE5SLtPnwybzqlRoFZAfrdAFI0mPW1fZrj5S2v+6IR/EoNgvqhNx75u
Po9RP/5NfJ/t/fUFNw2Bas7l7vBIn9X/FEoTtxVQ5pSRgeLyXdSpg7v+tweZ22o/Qnb696dGN7JP
+vwgTEadtPH5Z2VN9AZFiqP4t/9XGxhdzCzohWlVFl0/NRyz2BqO5QyNefzr8bnHh6qMwTCEBRjh
+VseXyDVvLej6QpDOLqVRV1fjeZA3nl88+eHx6ctHFsAXYpvQ6d/UYE+PTGM1J+YlOdr186eGq0G
jUPCjbPzkd9gXmqOjJH9TcbF/uQnM4B9gqeaG8hQPPCedE4+j5MEhGNSpsLcYaw9BLjz/O6zEU3m
KfGUuWUzIj4o7yiVot8+1o24ebIH40elMmPnuFp7aSLEyvmEQb+RJdKcQfkgOxP3ALu5PBEJWC9s
lczU1KJiusPnpC/BnlbiMBphdwqE3p0e/2KxQ103BBkNXp4cnQTsKJ7tHwZFheb5xkBaDs2PgXQ7
CnZlcjgArpbMD2YxVO4asYrAGjF/oqtzDuyp94ZZJmf3Z+RiwDMqFhi4ouPjwdE0e404hPNTE5rH
RyP03w+dg4RMjtemqptrohADa1r2ZjFdWWswL77q5ksUGtpntKD9DnxCAUSCT8PSXSmvq95G3dJ3
sfUduJa+apGMvk6MHTYy7RAj6SJ/1aqAbiMBZ9tp/pBBX7A0mg7Ph8PEJaitE8IwkKOmX20JKmqe
Jev7uWziO/Ml9fz4VJa5qL+Sqj0+PjSQtOx7lxZoA7k0HqfhHpj5cO/xfZFPUDE5fnwuy+gq9fbq
8VE4fwouGVTIKRhXj/+hTiPBWZgYG4TSn2qbI3mnp+o+VJN9zob+148UNt+DNQZvzNZCRiFyAg7D
fP5YhqD96pm5JPnFszHsRtaafdZ08EiT7VwCm+jvrG3D9eNDqSvW3PkLmsYPD2uIq341hz1y2nbB
YB1TOZXgyuZ/yl7bMkyXO1BQ6IkMMMaHxOwVUsYh6piYgxRx47I7+vPDg7GPd6dZgQfm1gtDwjnm
HmvtVOEhjb6SrieOaLHobGP5ujKmbrb2SNNgIVNHzhFfSJ8KKIF+ZJwalWCiLVVynAiDA6ZtryLZ
OvfM8QmLlM2TgdGB4HOUTT6aXd4UuRoJYAHiAA2ujHPnPBivvRG5FyuxxUXWnQ5SrvhQsKO3XZzL
dS9j+YkIY33phOhEUqG8o7bL4wDvjIMDLhKasxR2mx/H2Jzdp/M/jREDDlnA2UZ6jXnOuvSOzgw1
fllcYN9W9GiTZFsZYbDJXcxjY8sQ3u7dEc0oGm4HTYjT4FjGRTD7ujpBPFWKgeEUOJVzqmcxsG5y
CwAriy80GRIO+xZYJFo20IE990jA3TXLbTIxQS/Fht3c0ERpO92agbOwfp/9UpjXKnfXaWLnF28C
Ca+rKEKX5/VnevhYpAKEEtK6Y2Qz7oMZbotGq1aGzjkE9153Dkv7lDj+HcFV8Zq4yEhpjF4ko8Ib
h+pZ5HtIpltjkojSI/yM+yQh7RJf1ATMKQh9k6Y2k11UdCuThsJClQr5nbkLI2YtQxF26xF3LSmL
5SqinbycDKBxqZF9WJH9vYhTonSj8mRpAPFn1WrNJHOdEcuH5gobQzaa7a0IAK0q26IdnoVr2qgl
LRAY9z4yEz+rjFvVl198IA47E3groxTV7cM26nc0QnCVdMxWjw4Da2izRNKPkYmyCD4dkuGOoObM
ftHnB26CJZdqCliXhdDw2+AtIPcKgbnzUrMiVSmhHbh6r30ej6/6mLxViGzW1gineQznyyOZxCHp
jM3QiOZcdllz9hLOhDl+HbIjzW8VFAvM/LjGg5TZJ+ygb7bWtxchrBu3RvTyeAAavwvosvnBeNKQ
x5fR2SS58exixjxXU2+RiGfab9U4TC+xJw7ewKzPaPrndBjOzHPJVB9GZ0nJCOh9IlA4iyJzp43a
XZvqLSGp45Pot9qcWBjMMRikxO5C9nesKLri/Q47eS7aFDF/e/bjyrgEJsSTwh5wTcaCcx8yLzrT
HTiMeeRl9PqOiJVv9DgQ9+EXPReQxaK47j+C2l3Wlp6cDHDktbDszWPk1UVbDHTTrejH+qlDaFMp
oNOh6FzkwVPhLKdxJny1OgmnMLjInYL/SSN1CpyjKX16ZE5Be63Rw0szP4zM1JdWCehbs8frWLiC
lXK4kNKs7Su37zaxZTerwocKkbjpuAsEB/jUpocz4pwM8J9p9JGefH8iAsaA7E6uDvpO3PgLWPsr
bf6butFHnDYVAaqhejylhfqg5w1vAownfROcnHOIQxB0Nt0WUeJLuVkpLubSLh1YWjjotboJ7zQD
vtFlnahkrPGIDagqoxN1a30s0KED/yHXz33vm6iA3FD5i8JEetarttllObhMPUuh77ntDd2Qxikd
krkGSRdayeBtjagFujW9BkMr2dtLdwtpPVnnXW/cCYhaMvf8JQmN6IzTZBXZdFIXCRXz0TWgT84y
i9ZQT46hgJYlMMXjbrRJIPd+RIWmbsFwYrxOr3H8HLpQgwePzmXKxG8jN2NKaU4ED7grzRhHMiQJ
mZ6GsGDGNKClZgmeRE7gTRVN65F+0yojJ3WpV+rDj2QGIOrNDqdZx+CvDJLuNhy3TqL80E1cxSGi
KEwhSh6ByJ9CTti0GmCD+9i6MWzljEBYmTKrN5fKK+yT4oZADDorgKOtXxXlkrQw86Rs53X0Uu2o
Vfmnym7cmfOJ0ZtITIm2MzfktNSwMawDrOzoCqOndNRI7m1YKryS3rRq/A3evGtPogvjy05u3CF9
SazRQxJJU2pEUoY722rO/hD8kBV0yaFx22MbGrQnIma/I7YkwmgWpW1cOJzkR1zJ9mLGhm9Ch25z
6mK4o/tc2qs2B0im5U5DWuEc/kmoEqytqlkH1bcea47WlV9H2ThHJC+zyxzyQpgVNP3NmXwQu/mL
HwCoCYcOwRHxwqY7/UBkniD9I1sJXAEDzIT8dWpMcJ4USPQyxV6Gbr81mvKOV5N7Fq8wtux2jzFU
X6rSz1fGfBN0dDnWXN6OUZZHjWClTTNWH6Im4ECKKFhNYpVSMDAFB2WXzzVjS1Oup3LNYvpHYI6O
87G2TjJ/7h5x/RVnD23MYeq7ZEl2QbciYYF5hebukwHL86OsUHNtEdkbL01J3QyqFnh7H0SH0Iye
qMK9y8CxGqi85l3ltHbh+78PYfjN22YMCq9lD6rG9eFnlGOcH8qwbdZ2JYE9z3qKzhibnRW1LyMu
ajbY4JT6Xb0rGpIyGmEly0ojleCxVhoi6ddVwVoJnpjhvYd5mMaygSsRPsm/HxhpDkxzY205jCCS
aYNvdCOIlqFi4GoGRrlxlLAAFXADJb417WQC5Kysw5FyuH9nfCBOGIxfiOaJdpbekEXgjrdByzUc
pGsyufo7jUIkGaYptj35mlWMYjXAsbUgeearVwwDFDem00MGLQXOAig+17JuaPa/RoG3q9zS25bz
+tu3ZA1YoZ9GGz8bz+gi61OUnJ2S0xxuNrWJktlWHS3Yu62rRqFoM0QErA9iwLDlq61FH00BRgRN
W76iJwhxw24+l75WrfHpgsTX2oVul/wpHE4FThKsEDDy0Tk+FzJAk2aET4XdHj2TCz9CrbNttfpL
Watoy5phpG19ITUl25dx/PbYjrK2s85DBRlCDZWFPMK56niozn3VdxAoYrGtsfpzxse2DfYGGbhA
aPXGaFcBPnvcYzD/ngIGLIBZxLSpyKW+pI2frQEvnMcaGlya54c5ruOQZV/MHm8+cRfv4MuOftSq
g4wT9Ea+RNoPO3WZTLK5aq782o4ZYsJZfhiyU/DWQxHvw34O0hm4ZBT27J2DXAyCuS03OkPke2WU
n0dTekc9uOOXHKg+GTx3SQXzK8XmHTZ9cXXGk9t/F3YzfXVi/xCb8jS1jg7ZnvQr1STNrlKafRE5
8lv6DeEtwqK1msqseWuE+ig0v/hwvWQ4ythuTw+NT+Gg8DQHShc/iRmbsGdgo0e7UjkIKAfwiF26
f9QIrsKIzcSX4KnaOwVBCJaQhFNQmc+VG43bxHNQosEey2ngKoRF80FQG0R4pBGK0rApD8MUIHqc
vIYbhrGitJxq504N4BHT3eaBN6vtN4K41FctaklZkSy4VRmcPF6Qm9Pl3iIsOm1bhLgPvbHLeUvE
VrnC29uFeubMG9G/SV/Iw1pWbp2xICckJ3B2X5vFlJ68ID1SjNXLlkz2c8T059xMPSZuvYf9BL5u
KasGeAmS5KOsRzoReQiMrKaBNHqt86o5NnZEV9xI/hRn6UA/64KWMyckK9zSuUH8aUdryJLmcQzL
d5kY+Yt06oscyMPA+jWcGt0bVnaqbafEttAlcfcQaFDOk8pN14l6nytigFoz85dFBbyPUYFcda6T
7iIFiq0y7o3jU1On3gaPJ3ZBtvanHgf0OssZJsG4Dk9hS9RjQ4g10LZpVRTCXdsZbFhAe8nJAtY0
X/rSzMQtUzjbcyskGaipw2ttRcahkoa1H1rf2RnJpwamNvGp6Y+2thlVzfeiSuHthVDYh6lu0PpE
98cKWCQKB22BgVuYE+oKY6o2taqztQy9VxJhDLJ65jg5T+4szXLPU4QTsUrm9bA2ASyN3tfC7A5x
H2DFbHTrTM7zodNyBlw5riuraQ+lCdGzafXgqnFZVBJqkBaKW6dK/VCVv+RD7j0F0Nx70f6ow7q8
E7lBYvxAWnJVy3IXARraWlrRIrJoF3UQwQ6Lk2E/Yk/dWD1dIL1BCF7N9aDWTvCrE+/4eDBCNMzw
xpHXFfSscXDEK6OKUE7b0gaMiVBJh6p1TC0B3o7oAwTYNHJqXtzAzgmdS1/SXE6gRAQwFmfMGFuR
Zn7WY2x/lq6duSyeETY0OyGN5LkP5k5C1tebuuiCY5HoRE8mLM/4kqf1YPVcj2bsnpOOXw6C+Jgj
wDrLhgla5oxpuBI4EECwaXmwYGb32lXPmtEHv8oEUdkjQixKpr5+EGzHXj6Lsk73ZT6dU1PKp6wx
tJtRk9WZVeb7ZKgPU3P0b8aktrmT5E9ZYj0VgxvskBdAU5iC8rmq+n2pJKQurch2HjLyFyVnsvyU
HR8FQQA7nV2AVSWFVtjn6dmZ//4R7SAKidAmws7wD4lU18dmZdMWO1T+eDM7YX4KrF+GAI7riFH8
C4TfQzRaaPXRRnpxp461GtNTUYq3sWzwb6cQcGvXWeGSC3YhtqVt6fr9OtBse1MG7b1Ps2yVu/qw
7r0EHMZUveDZqvZaiSBbWWCOQr31DrfH3UKiYYNKAfGQnnTMmohE0sPIXfeBF/66VLpu8b0pnEuZ
ZhxYEvsFc3v24jBVVH61HzUqyV/vzLI+VlKrzsFLYpBGkWfDOXHgrei2UFssoeYTBsytobESU05H
h9IrrCeGsMuWbB5VpPqVGerBlCZdM9KE2IQJds8NWFNayQKDE5KDP4sIfM91YCoK8TF/b2l1sf/b
xU6Wmv3MuLFH6ttsRqe9kRmkVWZ8Flh6Fsyq860fIjIj7qZaWAktaL8r9OP4SVUo47sVQrZxaZnh
eCRKDEtUSK+kTbqA56ZxMnGbq/RFvsbwCYokx1m/8H0vYLoZGZ8T5nnxUNCTVvGlgxvMdFO2J6Lw
8Fv77rkoqy2WDPegJhXijSk3qRHX5wiD3lHH40jLYgDRUJg3t3597P0wY1EBQQBADbPJKz/Y1Kn2
nUKZg2Rwq3t6Kbg7G1qJ5Qww7Lm3taamVKdYAoeuXzibcp5NmHhT3An8SIzUpQF0n7XLd1dKDOqi
XKbhWQ1vT7qNhqORsHCvR3Wgpfm40ek3kzWArGsRaTCa+hLRci6D6OJg2knM5COpW/8mRh+nLLT5
ypj1PzF3EdjLRTHNrbek9rYTeC16618DzUVZppObZxM1tUNh9ZFZ5ZeC2fzJJyDyEKO68QqQctx8
clPCCn5xc8YRDtFM8WyZjKvm4JW9c8TnTONqyroXv9NZFKLu1Fs61ya7W+Sk1mpKTWtV5Xb9FOps
hYkk19DLOAIU4YYOXnepEXATBOKguOngZvJ0A2efOO3JUhlqnbCotpxYx+vjwWE2eLX8N14vWLIY
EFeOEY6oPDkgP07JLSqIpdF6jEZz2XHTzWrGPpj2WDTQxUqhHy0tM/cidzZVg9Ml96S11cLk2cYZ
dwkq6K34EkC4FpOPWcVCiFiRYLgStgRQhZERI7dnX5PYSGH1TOYhIK73AILoFs+7fJvhVanJAtzS
mVlS5lmXrO6Mi7S7fjcytypLvdiztnt7aVAfRK6str8Wd5745JqokOyWPADPbORNx6CEt7E/axr6
0NSo7j5C5IIw8HsxZK9N0XmLx7o1huOlNKd6V3G1z46vWcScvmJSjrZ05eSppc7HowGaYiV8e6s1
1tu/iybIJsS5EdtEOhhUC7Jh3nCcPFvdJc1bc2Y1+5shcF0ynox2L2cDwuAg3DAMBCeJTbQCjno6
mWQAzs0dVMTQNGR3S+LWPVbRR+4YN87V9g01fr0JmTktB2VyY3Bd1hgOwyz+xUvVmwZMH65gAym6
ilmnXYcGgq2fsCSUuEL6mBYQL4RwQRsOI5AY26zFKbPRtxrANNAo0i+xG/2eivrHhGXhoE1VThNh
B9pSb+NPLQUpnS9JgxQsiPDC6Jmcm3LZ+722auawGdqqcCq94qB0N8CBbHurvmzSY6zXFzsgdaEh
M/OQRF2wFdZIkCxkhi2S1QptGvqrkRHMIRzgmbndHFBEJnDaaufJLsotcja1Dmg3oDR80lWt73Rb
KqSiatvq6tlyS04f8kceNHeNU8yGn0JmjgqzkC6JsUksMW1R/llHuYn0VezG+MJFa671lCZIBED6
7OIWasvyrQyDbzxPbydEfcLN220mLzEukU6kGRPWazzU+ms9OQ6JtfQY/RxHe5/5axB48TaQCdkE
lnyHbeocdJRoU5B750qb9mH+MulVc/J7ZH1RYJ9ajQQWP0ae1ODw5wytP2WTgz5Zyygsh2BnugRX
5RN2CWmEXERREmzS/PaoNWDH5/SxgunmttMumumuZEToK1P34nvfXfvQRk2r2fn3O27mjJOmBp2r
nedg6JMiL3ofSQfdwiR7dSdL7EsH9leI0yNIcntRa6LdEtkxbUXqfauj7IYTcCMxAoBv4tjVBqQN
dIVRUVyLYkUPuqH/P2FB80Rz7K2iW9UcEVfQMlzghonaTcy2ox63WsxUfYvJm6QV1WpbsMf11B3G
Hg1JSWstNdu1lcbT1ZoGDfcMDitRKHokHZZEGWXhRbXF1RrtjTRq+//ydF7LcSNds30iRMAU3G07
tHckRUk3CLmBKXhXAJ7+X2h+51xMBzUjjchuoFCVO3Plw1g8lA4U5ZKAdduS9FZwnmL8+IxC6PQw
IWMHlqph4vkQP/HqQbEAnrzJXANSxTTy9GVB2vdeCWZwqIlDNASQVAf0dZifNWb4CDT9uZ1+9Wb/
PuLHB8Uw9TQN6v3OzOhdiHO5HhtC0wnEP8Y/yXegBpKMt5NResAkyAJHuMW+WGwNqu6oGpCc/qLs
pKQN1dglXmVy2mJzZQf/Ggr5VsDmjM3AsruLByRN0n4DIg7icFJhuqty8IKRw+xQcUI/RaJ5CjFB
VdJNnbdZ/nIcr92WA5lZtEMsroVjXOjkBkeHZRSftP+UDiqbUFgnK9tMUAWXVorMF2e8a/omXlR9
x1wQp94EOEPriFnMpCZ8iRpe2FFGh0MRBikT3HRIvYeXGqdKX41513zYtJhRwBPLACtmSStRobaN
lxEEG7r22tXMEKPUCMFkqpQrdkZ0q0PaguYcQGmtc5ac5vA+ll87yhHL/pzSFlYZDbmZ5KATbFvL
xjAeVd3A45wwOk1wAdj3n/O+YfCbnFtOvTOcAlY0/E7DFH1qSaTTZjLAonVRT2m5INexzgbT3+NC
+6HobKGvKHx8+bKsgRXB8+iR+VZqVXXOl1rOdiQvWWTNvgmJT/R+TwRn6MejX330GpnYhgti5zgq
CST+jlvaijcttf/p0AWxFvYHzH8Wd1rk7sYqQqaODHY6qqP2vfDHnVuyD8oqjPIZm1DQstSrJw7p
HDJOf6tISSx7w8py8/QIr/wfhqp/QxnTEplkxxLGYschMWgioCBlZG6M3lbXyAdg3XaU1ZRTdfI1
hoV9Je75HOgG0MEq+1YjYXFSSdSRpCDcG6AyRziROPevooPephfGcRjwrcWaip40nYBkqOWucQxo
crjC94kXBmA5Ni/VweiZwQlHY5W21YlCEv3QmO6qHYSP6aEYKQoZswAvB2aXpol2WiMOJkxxmptq
dycay0X6JxPCEGyCykR6LMyzn82o+p1lw263Ouq0XBg725qoy6PpIQhRK0pb19h2pJo5eqZduZ0t
YzyPgp0QRMPItfVfWt2gnZbNo0INXrVI9/QIZPmehN94NDLdX9HPmII77iABLdY9bXZDMItkNqpi
AVPWMYXNTW6um3ywrJ0Q5c/SLcJTNGiP0I2QySmJvHIqwYkIMWaLGCIvncnnVU3tKe0QY53aHBad
akNoqgvmcGz2jDORLXQUvmG4FUwSj5rCkwg1ba2RcWT6R/orMqXJ/iaqOaRI95GQwxG9e8NPtHRG
ReJkY+XdOsQUHB2Q2EpUfKtZ8WMo0vxCZi1Z6zQb7FiFaAaYkptpFjfXqsynogG4smkmgP3FbFhm
EWs6ozZZmcMJwzpVl2VJUgHe5yqK3OFSOt33sY39s2i0T38UNQk0lsHUYAXUwvZI9e9I0CYB85eH
h2ppdBAJs/C8WyRgKMCvvUjsceb4OnlAuEKIb/VjCgRmuiG6GT+cRmlratNH3hn/3MBlADhDnZKL
CgXK0K4X7f/Tzgw2njNY4BnHMNUevdjaGILXqqEKwEAIzAGznqccnLum1Bt/SU28cNIwOZr6cWak
SjlwOR3p0N5ZLsf+PGZnH4HufJ0AmwiylierOKiKhJ/AjcEZ0lY/1FGQe7I5lDD2EE7AWYajhuuZ
tDpTAa/HdqEaHgFveMerH7FTNsGMprXBkG0FWQfKn7Be+0zCC48u9xxl1VsCYBozdZU+Lbxgx8Sr
tf2sCPLhXI4fklEuYb75URBRf52ZmpS+6TJSPJ1N015BT7OvyaR/K/Ky+JhxkosJwZYZ+4B7b3g0
bg4Y04ZPLjlh3l+7lmy0d2pMnJM0J51GMqkTeyBnM4sWp4UlL4h27QNnBbX3pksKygrfZN4Hk3yk
kfgkfaeusvOp1FwMx8ChblWXa1tzMONrXLJU0hu+XJ0+dQG06J3D0aIETmhPYeYwmobS3EWJeGQt
MB18FgD+jAZaF4e2wOojiw8iptBoxOdMIJbJTqQCpqfilsgfQ0ThRdr0v800Sjez2bXUkjnlD9AC
WtE/bX2g0Kw7OHaF6T+DfwqTlN6JNAs5IrnfbSS5+9quGhtKPbsYl5kco5qyu/sEP/PqvVv+HhJ8
1rFdkO1DOIPk99KesjICGqoijhDPRXYj6mryzGGcPvV47/0xTfeZS8WlHbLMIJE3bvJWmAPiwFhJ
kJVZi7sd/rjel/ktg9xDzJOdET62dAvGYckf1MYtomxoFVbwX7Jh+okwedbKT4eEwiFMo7sAeAhM
Zxd6JCq0NP6ponL62XY8Lizj71JZD9k4Ni+Qh40Lmd7jEA6cLeJJuxBIrVd+3JcoFp79za8HY83Y
YDczpQ1yZMWPQeOwCR5wpKo5T5lyYsnp+Zi2Yij0XdnpCAyypc4X0OMKuOJ4y0dwReAhWBULfCPO
fBntkuspVOjzCDVY68N4Y8g0Pc0Nqjmn3VyX5qZqqmmTV9O5qc3+Ci1hM7YhiVI/Riqe0z1Z4fSp
dR65dTycO1np6Tlu7YKIufpv0KV69riJkzgrDrInERC5/h8PN9VbFM857T0j0ZR+bRXSf9dmRg50
e5GOECDgLErB/gQvQa4Oo2SDBG+iuSwpMocG9npIyIot46VWJxQfKQBsqaEdCsMoWNOd6SAGVBxJ
N9HObtp8Z6IBgobTARsSW1qLnopV2tLLAzNadciLQUBcKqlkiyVA6WWu3w3wEd+r0fCOutv/ncLJ
eCt8CDStHJ4M+vybJigU09IqZ3rjaCdyxuOZDPLVGfEOGmhR4HSxzHuZiTtl9F17m81uC/W3UmT4
dfQAq35AZlyFTaPdXJ5/7Kipygxxvf+gcsQ+JZl+qPqRWhlrutchc0qy5RLTOZs+FhcJEJqOKcmE
6DplLWiSZTqgHv3Y+EcLVO2mdktjpQ8V+pLBoT4ZejPIPOQmGwf6KvO5QDTDLQJcuA2spgHFh5Ko
1dBkzvU10mm7QqPojSFuB/8yD7P6hjMF21Q/W5vE9P7GLn6WlsN27uY8WPGKB19aOIa9/8ZF7J2X
F4yMcp8SqXxdXPOXc4mkjK+Z1rlu4EwYMaNosTyF6xJqtONC6KzJpBGPzcurpYaPcfS1nZgn59ii
I0ICZ1QAq4IC0pKDBYPz8tA1nbmZBLNHx+rjN0Al+dXvUSjcGSsn6V7v6LkVXMGssdbE/ZuzK0R2
KlvEXyqWGXLAN65tyrRwr9DCwv1YhrUfQAeoGLyq4U22LWYYdilLxMOeDORZE/T7a8JjF/yrxsr3
UOmazUv+0FRK4DStInbqmX2dfCxuThmj6PCEpLKIxsAOd2HNSPGcVALhSdP0bVh6nAU4yLYalHpC
QeBYCIpeOIUcujTRT8D9fpNVAPxBPS+xquKQxy0uD9X6JDnE0dcgY0FJyvaj751VrbVAodvxQPme
tatmPIojsGE0lNj5bNzobbb7fKcjqQRZorNXndxdSdRBFRRuxdQv7PzO/BshbKhVRNrxpSc3FrlM
dtL6TnkuHWGWTr5AWdM1dwZCEEnUQfqq7x7oyANCRrvvWEzXWa/8Y5u3Z0+k86W2y/cKISWLajhv
q2QZp+ecbHr6iGX4qGZjOCOInzIWk5NasBmeXlMFUtjzpaVki4yXfISWdyrwSu5y+F8qtR6U13wq
nBufsRFHRwf7BuN+h0XEi/1Vk5rNTqR0doIZpr7HxXKZd8XTLGiX4aOBwJ335OeV3sEmG0UguPpP
WBX4LgD+CBc6tdH2aaDKugThAs9G+HXHexV97x0OSm5np9sRZrzlVCBQ7WOxhFSpE1EBw/7yYLiT
WNUONpbqUxuLlD0Baee0foNOIp/KHfczQukOY5ogm0Ew02Q5CgwG6nwKVK0rf99N7rz3awa8dmcq
epa4Fv0eOKhvFzyplg22E6oKkE1iHrtOBUoz4i/JnAkZzWI+77PBX76LRwxnBX1CgemcDWcWlExB
zoBAdg5ndt/Q1SWeJGfD09ZG7+GZUDsXd3lmRDTGbcZ5mLkcspNYXHWmOfSBVtTmbor5DDVh+VdH
Nt9weZN1W46fVg+uUhfcQA3Oj69vyUfkp/SH5BO2AK+MzyUofTpX8VgPPMIYmLfbYo9IQxf7NCSb
yovKk57icHhtAW0b3SiHnMW63a5LgxDbosFaRjhsGOs42Fdm50DT5KUm836c0+rRNRQuOt9fR8BW
8LM6g1RnI3Qk5AVGiW5UfY7heC+tOL5PS/XAwMCSHZz9BgSheo+QP800w5OnEJVHIAkwBa1rYmz9
RSkWKePZbGJqlzgGJ6VBp4OtNx49R8iUCd829WS5KQTVBKxj9dpbtMSGbUJgJTx+pg5dV1KuUuk1
NY0dwbOqZ3ReRSZ9OxIsnjPR2WhjOEnl/RUzG2IoFiV7wV3Y/2VPAZpneWGu4W1tgj/xuoaQEEyF
p12wS9XnBhKuRa1El9lvbLx2NlVBd1UagbnkPIldu5uXTcKxw+TUFpF2J6k5rW3ceYGuFbiYl5Fq
yvV8ivRo3EwVHqhp2Q44Lr4MKvW4N6rF7odn0ZHxY/RnalkR4owsw8DGc/YnsjI2vmmdu1V4r0vz
r92yV+88enNqpNYVza71NU/hsHli+PVFqNEt+4iVMDz5hHFXGbOnQEsoLi+Ke2GHn1psmbReUV0B
I/ZPiFd3Fy3NOZPeo4uw/K9tvcKvVNcDojS8lNm28JbTbKU8jg02b/8xy10jsGZEsjlqTvx2Kjnc
4s+sM3ejrCcnjJixlSt7fJYyyBq7x1yj+wQH82TFGALAVpyG+z7Wx7tZ4m32JKDx8RHOIjwhNI0w
iE1tLTVX7JkK6tc+4W58aU6mRHXWjMLfgUT4b9SoLUdp3HpYLug5M5wzVYgCklldLY7X7mgn5Vtr
QoZZTdb4ty+MOMC3g3Y2dcwdcs8Vq0SHUsD5IzrNy0uyeL20unoaHDEx4FOygMkn+szRCbyhuOLP
UxuOTBwxvH7adciuxBDV/HDhLPmgziMhvM9JTDGDrbLdfc9a175U4V+DYN9FNCwO5vLSW3QQYH+P
34GAe/suChcOqExX1pJwfL1o0sWIreu3qHJjQJ4L9yMq1P5lXEyQRldCKP+Ac6TZWQMwkHxZR5OG
slFJsSKSkIffmfgoLODlHfSEohmzwYBdTPgDRfmwPBSyKn6LbbbmiQb/1hZX0qrxvuuLJXrZrAwq
1b45qBdrv7Pik2j6jqJpi7qOqYE3gzQSlJXCOjGKYz+7eRCRCdyPjY2245U0BZt0NBv23gIlCJiz
Nn9mHTi2xgv3o1Ple1fjGRMNtfvZT58Y7X5TumDjyDHFw7cYv+pNDws5HqZL1uFcnsaK7yvlkMxj
/qO1cGgUjGS2TKCdYBBmYGLswtJngzJTCBCiGAM71/JgMIW7zUFQH+ca7duocoIjfs1oHgjsamB1
vEOLa1HOcI2OqpDBiH4OE3leFiKgqCQCkEv8OeeWcNRlMOxHH2Vv2RwZBxjDtEd1SRmkGOYwtgBB
Kjtl3HRlrNqQac7s2jfHpuUFh+NIHpIigqYhllcNNJmC7oiOyU9HWOUhRcdbZfU7u0zgO7KWAQFr
C78WXoZ+btwDUb2Ze5baWdekw5agMDYdahRO9iR+CC7PDyRdqpWAyIBdtk/wlOV5tmGggNCNt/2Y
KhpkPPc8sLqTSuftrdzhn0p6+N22v2HMNXL2I1PJTmKTptDlV729fZ27a18LL4Tgx2PW2r8qSaAR
TqPzg1orSgnTGpeVHd5Nv4A5nf2idJUmWKfUDioxb0w7p2c2w+0vi3Lf9jyH6XZVb11k/zdrrvUm
MCLhJBD/5fIDOn53LqUKt6XpvHVMidJhUZdSD+jwJcuceEsTawuMj+U5i52QTM8/r/W4m/UtF5B/
C4HAcIuysymlM+L3IUGqN7p1mNC5t6yVq440+Ls3LzVIXBx4yTu6Y7x+2CH1uDtTa2ys6NNvhgcz
hgqNZWXEsWH4o7dfcNCvgTCspP3AzsGUdXnVYi9oHQ3pvRmLQ7q0jchxTII+ZHrYgMPY8AwHh5Fb
OlbBcDq00XwfTTHeHOxLayzBbsDZZ9wCBjSeGkY2IMBDzHHDxLz7o68X96bvilvna9ojKft3K7dN
Cp5cLYijwoUtGFAfUBGFLqaP2K4bLtV5Ps5xhcDqhQ9yXR9ylsbGMst842uZ81Q5CgtnpveR3cQp
Nq1V3k7h1o9D/ep4NjysxYJDc0p7pflIfDApBOqesBNNu+nKP5x5PPURKkLdQ64Nh5dxfeqakz2z
886nLgHRvSCkvryOTqvOzjt1l/k55tB+HjqGh9EIY4HYgHG2xqGGqTWUh9fCbyxNioyyz32MJWf0
ymvigRi3Sg8IwDBhOfAyZ+PzHq7k60JtZ7IjTGePRIfNFYW8JYdyPdzlEVmHknn36evs5bFkyGQG
Tkz1xyaVGp/paIibr7Ah8HfA9XSFA/oQFmejPDqrZBtolFLC7c/UFjgep3M6mO6vk3AiyfJr0wef
UHnKO3MP+MZmA0DrJHwnCbOFhMQsF3FW9j58EG2fTxGeiIKURJYiuGcgWlYNrQ8kfIGoLC9Y9uCo
V+Ah3LA0xpXVjckJ0xk2m1Edaw5Hs/D3aojrG/6CeGFG/qxFoj0LGb0X06yOBK7bveaxFqgOLxoc
tg985DT4OfUv0A0SWoWnvbMV1A+0GPIjdMMmzYSXgyAYtwCZgddY7W8bVvxTkBxf+z18GXd2Qcdy
zR1hM2nHIvLqzRDPEIYAxrMJj96+Hr/57WVAzjyuhS+RlED2Xov64c0kIbt1M3A/Rs/GOtLAd0Fc
gBhr69r6NbHR5+hqNXp4LDxqGHGTH5KuW5qFImgdETvtLhvs49TLfm9G2ziiOGDxpHU4xF7HSlXK
IEmwpEeWBxFy+QoMbrEvlO5t+8rEKDMCZ+GsVn2G7OZ3QLdq9FP2tfNw8Bu/OftO8g0ajBdoI+oj
ri9QCzZaSlP33aVbXiwustMiu1VR92+KcGdYU4+p4P+/RI6ln2RkwTNLgEy9dIZGQmj5+vL1a6wS
amVbyWPSKjhLmBbu0JWamyTMUnnFdHW6asMpzt7nqv3pwO+RRvJLOY04mVWpr9waXcNyak7+ofqs
ItpGwh6Wd8w8uZzl6evEJoe6OOUVP1Y1spqy+mCraXBFm4NLe3DRUQwP7g3lF/rw0PREWH2bPrSp
xKSh2Zz1WbUWvko17r0sBs/szzQQ1p1kQgIJI7VwtiR99pEZbXHPUsDIPSOJ/2Ve2CaEn5P/jh/F
qZ1wT38lHOjBOqXLC0kckPCesrdF3qT7YtFnIamXh2kxo8KZtkDLdX8NDXHCD6MtgD0OwXH7o0qR
zWNGmyuKZCmqqc4JvMnX5/+Sx3Snt06Db+z8Ke4/2FxsQH2O30k/rdK8eXcn9KhYj4v7lOTtzRKY
2YCeEUK6Vnmo31VbGfchpQNtwsDceqbLFmpMr1bkpdfXV5qEFusoCxJFf3Ett37EoZwuwgkDioW4
dVFqaH8a8Mlq9rG3XEYRXskTV/OZz5CxPFPyapD15MWOFM8fqoJWGstMJWx5HF3DPnCT8pA16F7k
wHTlSK5xA9uIT5kfMIOO1pYVN5dCtR8RB74pHYmaDsjgGoYQLerk786NLkz3djRQtfeeBDPlfP2f
3ue+SsyK4Xxo3ICeYFkeDH/H9RdfX9hME0p6VkXPodeSQ4Zm8aayCPVMU1TKpA4FLCaed+Bp06nN
MPZVOiBJa1lFrY4tXQMEtKd1niI1dq9idvJjrnnXKpyji6RFY/flXaOZWx4oWorWPCaq3y7DCy8H
oVuRmFsni45n+fHvxprmIMlx68uheEJg67HNt09CP/GB6op6VdoWXoIxaGUJeJkp2cFLGQNUdMPu
8d2Oe0LEPh0IZgezusHV15SH2gj59FK7OGPzDhYz+1vipQ/N9bwHDTxi87qIujDVIRjnoG8LyfFB
a8KtG1s0MS8i6OzF6o67mFtiZUdNw4xTa59dEedHlevVqqj7dmdoAxyd5XhiDB6bBYHfAJHRvmSV
Fp1jWqM8dhsXN4p4voxsEdh17V9mHhvBZOXUeYTv1cGK4wzzReXRv4l4DEduL78zf9a2Xw81m8pU
CN4hgT601beougl8QEDwrB6oiscdjcUsMVz7TjB4Oy6Jr6zurbe2WfX9RHbCcQaLmg98vHCEcOl+
SJIoAUhd7yy8wSMeCp640U7MQIyzXrPCk/nauy6n8gEg/WRC1I81sdMY75I3mS6258ibZBq658D0
uwIdfjV8auvdcYl0JQYhTOGxRaXY8r2lMdfAAVCaFcd5lJVXvKvyvH0YaSxzCHabFDRoAClw4I9x
/q2RgBkPLZ6a4Y1YFU7qZLzMDQ01NXW/KVPZU4op4USxa8Ta74NpBBdMtYhjdqeecx9xSuMYEUZk
KF+336Isj05tS9fggJNA1N3UMkVdaPcwLCkqqbqLR/PMJVxemgp3sy0Vs3OVDh5wcBoM4MNLCuLD
jbBL9/h6MZevpDETehuZMgF6Sj7cwcFZ3AufPG22meyo28fx9K9EyITBkDBV9RO+iYW9QIYRZlMe
f09y2727InO2bPJ8ztYxEmgZvYvWBLG9LJUdhrct7VtcqovW7FFXW8wmBFZEpU0XLxu/KKLNz6Nk
NaQpFIRRpV261LG31mwGtZ1U28lwP+xa5YRi9TdE6ZHCHZw8XDmh5k1sJ7RDm1MCIIw8xoyHgc2P
XOMxtiw3/qTmfZd4xkpMxrDWE2tb1lXLPLzVMHFy4lt8I35YfFAt3m/taNYf6InnyOxo7eBWJxs6
ryRDdki9DEm4Avjtfan9zHQKNylVJArAqgb/syZFdM/K3RwP1b2DyTa3Ga0+y6bUAWDFxnidlyI9
aHbxodttd0CarPek1afTCJfUIr/5tOPmCcnSA7mL17RoOueA+UE9gbjtNWs+GYRU8CHCc8IluPta
i+iZF3Z3J57wp6U54YQoR4O6GPwgpHx8lSXtj7DSHibz0W8SjhYPHvfKifMGJm9YF5UOx9PVn+gD
UMhnEi892T2FqYlFopt28Iy0SzKTa+b5MR9ySWEyETRKQcrmz9jAitTaQ1y3WoADSGxJHsl9KcKn
y7pmELcyYXv/sUZ9Badd70FhJpBTX3ayl+7WpVYZeHZJfcVsfy+6NMeO0LNeEHLfIowQMMXDuo9U
yRPdJo742v2/PjVJbQDsx1YEXTpNz2mkzz32CXHQyIhwMbxnY0nEs5d3rMhE48ox2tBnY+1Dljyo
1eH8w7FZ7BxD+8ZbUe5e187cnXRKA5B8aSLyGAKMTfEfnl3gspaLv7RGzJud4Twn2p72tvmEsvcn
sWgFrYANr3LZhtdpELB8FHYTPWuTA5vJgDcdMFc4druozb1Hj8d7ZI+pkKA5bFMuPtJR/NbHDmlp
vDPSLxklDU3zLFX5Nw3xeHfgpgPKWBy6Vd6dSSocbYhwtuH02Cc4M4qezseuSbv7tKzAX64gjOZ/
gMdj0iwhgEW6i8Ydu/8ZfZttqU9q1oNSahcT5CXkUv1gsFAcaOspKRiS8Q4WFVxuAr9rqxfTUVfy
t6ZlOeE6oPqN5qt7D7HVExyDBG72VSeFdrYa0n8AFll1FdWHM/2Cq7YvsY01uUGnLN4oR6J/5Rkh
1Nrj4V7TPtbTBVW73NgNpagUE3erKs66sztxZ2sjgSPJICuIBqXt28Uc2FSpxiYClq5eMZQi9+gh
4bxLOzKvTEW+S3y4GY63gH0u5sEFPvuiL8wRDwg8iNdoNvo7Z+fV6wHelBJHpZbrBKkr8p8OqVhi
EhfLkOOqxWSyGUFnUPi5b7JjocziSfDZ3iZuGx+pUSP176mlcWIkMkJwyB+T9DLR+tMwgtCS9OQ7
abIfE3XyqoHwrKwBcoJxWE8tp8cMK8Xa9HxWChe7QhjTRoUsxq60y/utnlJ++5rBvV5M/dXWrpb5
6L9aVeLpT771LFr5ITRqyIBtJrIbnmasbrrBAyEppNx/hZrsVnIvaeLdtnXPx5wyIEGH3bixkcpF
Y2rveZi07xNz6blUO5WLhNG5m+4stm1naWD5rvQpCl4o9TbTv+leawfKHYieoYpfNddHWyu1N69K
2uNLPdVNje4FaPfrxPjXU1zDUEx91zD7bqywWVXNMjJhkQAQr7mIM51uBtLQr7pLWM9o2ZFwcrz4
2GKxHQ2PIdMIDuH40KnM0n8Vw0MROLoVjpPfVG47YjUw2ORxAS4R522fK3EEiJgW/JzMiispAK4h
mV1eL+XCnHt9ZdjcrET6qe/sdPL1fIZtRn/h8ivDppF1zDHfpKLvTmhSaMOpPrxprUyufVP+ICLC
Y+0vpcGYQgV/ImXLZMUmKThnMs8YgXdaSe7A89i295mNi6V19TNe2/ZZaa2+Mpq/U91GF9rBq0ta
YU/ngLICzNY9bcZd0DyhkHALk6FcFhiLNOMUsWFZAov6rJs3lxHf1KASdNRGbsrBKT9znqm0ddsr
LwKugXkOJ26Onf/8ekEE/t9XqGQEibiRxKLzvvbGCTP0tUkHIx/N8ng1xYddleMxnLK/r0kN/W1/
cysXu9d8dliGtInpYBtKmZ8hDD5iYDwHSzXEXpejxLwAKJtQlkFfh82mmTiiem72u3Lq71Izu6NY
2B3JJNdGyV24X+L7N1NjURAxZhwF3X75uV9OsNeL17j0NER8b3NnXH3Mf1Fu5ttsEavsjkCuXSFQ
6GG800flfvppsw8FarFVduKkbAIQXbPCUM6aOLrDtZyUtSsBl6y/lk2XbwdkSNTeWsWIMQJW0028
537n3sF+/YkZ0FBrb2Mkcir2ARXQEITgaxaa9EgSpWDft0xec/F8eTLxI/6/FXnwZ6KXWMMhF1LF
1FUMonKHbgcXeqJe/Zr9bNPWY/jQTe/sc97epZ2eHnIX+JHf6oEtsYSRI+OBibzgC9JRDG8Z2fTJ
0/Xe59EwaE2CwqjBJwCJ1weNiP6EbRpvHfw/m6g167eGfd02YrAL4IGuD13TAP4OzKK+fvxW9AGm
IxwVXfcnZzRQsZO1wlm9QVXChGD47oM0v4TAXTW7/5kHlmG+PhwIXn28ootAdjVO71O/c7pCEE1n
bzk5fr2rKB7eF8N0eOVtgVHsJ+WHhEhZfNspPjmZ9piW8ZCWVD0uR9y7DvUmAfUXFA8UrmRAUEAG
wwLFAhKWnLXo6WALT3l4UmDAMfXTa9z9mtIu03XQ94PhMqVeXgbKuzmZU7FDTomz5oOw5XC2/OyC
c48sFv7NFURKShIr4qqWyl2efgkUxsx5n8usCLhsyK0seRmCS8Y+xyO2HJlHNlhNujioVXyp6t+v
3+Ex+TrhK13pOhJi04zrjPK8dc23dLAYLB0H6sU2sIPQwoV7mzzt+rqpS2hNq0na1j6dDcbLYzYH
RffT1ix5lJ0ZBfUwCkAqNGi4ylM3CNb/e+FiKbaqm7AKAn9w9RqsSUa5s2B7soXT4p9faXIpXR1c
6PJrHoDrMhGcGasq/CTY92PI6/qbbmIuQ5EIbJyVJKGEQwNX4l7V8tJ7b6HZ5F/Iig6LwnLWjPH+
u1uDDNTp5Qqx9G8Aw+h4xcaJKPGhVfY3viFvz9qDHMv/4PT6ynXxvZil9Ff+MlZ9vbjLV5yCt5bu
FUevyxbv1oLoUKxbdZqYAXKdc3y9UOiOwcSanoDrELyXrDicul+qb1E9NDbOK8MQalekBOiWyKTR
Zut80rtNg6kO6wIT8GEK3zt8jefJr9OjSyj961eomru0EsgYID0+7KEn9F/ibnXbwtwVBN7WYatb
F50u6oNwjKNJGeVJOf5fiidJNsi+2KfC+slA2foMNbNeyxYgFubGf6+RaF1019prp0Nn5NHWLeC7
vv69dB6E2AgwIQE5PVOBTAOZZFvezfapH3TmCduPEt0OSzcFeYYfbZ0i/RFXwPJIpDF+DiN/Z4js
OvLpnfvwIBriaYlfexutZlZhs2YECZ77NXo4MfU0pDlIyxCVEof2qLx4S2GWrsw4++0uruuQsiHC
Z9W1FeFOcq2umMW8J9RTr1+rQVl3XN465VC91BbOmViqFji6vP4r/z/j+hqX9pMHAU2ULXCJYSYq
h3mXJWXjMs/bDpWHvsfw96JimjBtg2BKZM/qQcf9u43hp0pFdZFWHW+9NsGU0LrmjTJs5f2esXQB
87a/k0O76SMOSTn4089+zx1J3MPC2WBa42GQ3DAePZe0t9wyfMAXRwIOq3Q9g7rTUCyyhOIxfrDf
XqR6IBIuCg7bByeLSWgB0aTAmUeVpwcClCtDip7/XoHj9iciclO4b5wZfYB6NdT9QYeTkukX2mxY
ZYgUFHJCgHejbRQ63zOEmVXrkaomvrhY3J0UhoOR3WzcIceo9Z6dg6QR+pBchaX3+5dFtR2nn27f
+kdPje2uk5a511ojEG0+HaTKDfJdjb1LbcTh3vZ+1kyDVWe336acw0PIDHpfhRUO8Bk0rRyig2tW
GPyX6BIWNBD8ks8gVyEhVTfPl6hnf54X6lbnjfEGhvwAd4SxbTbgGfCjUnH/YJ9i5gZ/zTL+6LZY
ioC9fpdpDEC1svqHJkvHrc5NlyahDIA+/UQ/ouSm5amJ4UTRwmVegEOsVQpZ1y8JRLUzm/sF2F3T
ETq64lvrf6LYdZiZ232jShdL5OiepuXl9UtLsu8bBSqxR47r4EPQgDOUGg8wCcajaUS/dbHTpZoN
Mb2N/DcfiYVdnH3ulX1z48R/SLPzHyUnPT/kmOT7Wfh/zJ1Jc9xItqX/SlnvkeaAY1x0LyICMZNB
BklJ1AYmKZWY5xm/vj8P5esnMVWSVa+eWRVTcwQDgPv1e8/5DvhnTT7mboUeWSK5iBeXrDySytct
p3z0VoSb3+4ii9hdnC6ps8uQ/mMEyrM9vG1vOy/wmnZOIbNdP1D0i0XCg1Cmt7ngChX5UuwnPZh5
pop2FSvXN8q899PMQKtGc7AS83Ryeg+mftNvZyWjaPLFxWuC9tLg9LsSOfDsttKyc3BOCqJKVolT
h1uptNU3uVwHEzZf0vx408tXjomAURGHTTtmZjwrUrw43+TjU0iRGdkeUv8o296OkoiKkzU9JHpe
nXnFsZtt0hjgFlOt5Cym5owRZmNX1fxBlMmzEJY84a5ZiwoBMhJHpBUQ9QKPuYZO9HGhzIZaSyaD
VzH27mW1mxNH97vAax6DIGdZwlQXd1emr2tcpt4VUpAf15iXooebvb5qxbxF//gaosHHIsAXurZq
UVZlYz4KApjiS9ib4qoZ+AykSRDrLMgx576m0xAwNtTptFYovdjDR0Nlr8r1Tbkd2piEnVk37r9V
NPTKPkS9UK4Y4mmXZNeFhNUZWupPKes2+J27LPjKiIEpULBgWxTRcyHMlUNIz8lAzkEbxoXLNEHb
cmrcQ6wApz6V4wUdS0pjtQyYCDkZWcbRdNHK5NBYjDxvUlE+32tIwNyuSsf7TneNVZ3jvL4V354F
H8UpQCFz5s7IUpj9smz0ozmEhH3Jwng0mYdXo6xhnIwG43oNRxAjlK1FYsGeFOD8xDqn+f3dkFnJ
oQrDGbtkZD9P6cVeSnx9Rt6+CE10h4lBKBrUpX1xUQkfLdSKK9uzmhe9Kj46gl1PVvDZlfx9LQFV
n+iy+jJto3Oak1iHUB8ZeNtsQg+xg4nRfDN5NC4tsnh8XL/6uidReg9uDQwq4iI6L4wLPch4oRBn
Ur/WssV7lSufl1kR8h6lmcMGHj94TRjtMvJvTv3UWShOkyvSaohXFTnM3mT3W45pzBjbfD94lXXK
qc+QQRg22o+oujfqGhdtliYPsywOTWhIpUHWdtQIdFmxf4I+Irsty6FNmmKddSrFptPgCBglLh+y
sntuhIeJh+FxssGQwo/s/VuHAQMjWkKjxg5QxvukZd7SOmo9TINo7dBunZlEIDG2PzFlwmySo2+u
96Wjn7BsFAdPT+lLuLG5tlFobya1Vty+8P7CMwUrjfAq0qi3lvPMfPTGJS8YxXDQ81u1Kudu0uLC
cys6jsvIbU5msl/0GnY9hrVhjg2hI+nFxgh8iqzYO47e+5JB8f3tS9SKVwgKmER5kE9yjLVdAyI0
nS37blC0BSPh/FvHnFoN6GY0Eeg+ipyNLStKJSvQ5+aBfvx9mTf1fat6v2C89XvXs9QCx3R1GRH8
0fQf7oOPi+WWj6aw+gOb/QpAzEcjcPWta6BukHY6nRPOb2fdS8DfRSVAJ5noF1k9TrlJKQ2x9h0N
og3Z5R8gg9FWxwMcroyerCWnVvyjIH5BHEIc6dKTWxnKr+Fc9ZRAeYn1hS+AENOEQutW7d2+SE1M
+2YaODAjVVJ4gvo2FLcTnti6zXdeVeSP05hdFqspzzo/erz9UuwEXwzS5/FMhO+qIu12N213Dbzs
FGqUukMeHv57dMEtcaw8FFjZnLwHFQF8jtb9fdwmu1vxLBRIY/IQcEpwPa6BKhBJ0QbVo8O116er
J9cd56LPg0OIcFTpr6mUfwZd9RehK/d9pYd3LcEC61vUZQYOBGchNYs23iH5IzmKnC7fmlHJaPXE
uCXMSxLlppiE45SxbCd2EcX/hqohuZBcvgtlI6+ZkPKKCcrbaBSktHImDywfvUByGU6Q0xWGiBlO
oTqlVr00B6MW6a5b8mkjBMHFY4yFgRvEe8LCPT5Ka15X336We08pAcYrmePKFo36aVpJpME8tbe/
sBSeez/O1d3tNyOdyU8u6k9JVgcgAVHPenmEarwrVTxwPSmy0ZKDycmMy5J2n6ZKHwbEDgyO/v5h
4EI58+hI3n4xCeZ8Z8TVa5AG7jEpsRA4UeEdYUJ0q9pLxU7HQbSrc0rBGbXQ6HBsdgV2tJGp2sqW
SwzAIJJ7ev3mOKb3GhrV+651GoPTJtWE5jTQhhIhaPD+128HQv9g9TFM9MWtGSdEWXZPtAHpIAIB
3e1fuP1aGNuzWKUKn5e7Rr9hU4NbrwPNwLk1oYStS5BS6DLPt5/fvpCwdJGR2e9TUX2eb0C6WEUm
YsNHnWZee8o5WlGw/W53/ahOxr360pBxDrEiRDbXZXuU9Xe3E4mlQpHSYPn7y7dTSqZ33zjaf/PS
/6Y/v+G2v/np//kZgP0HqPv/N+f9fyDG3bDAX/97jPvL07/exU0YF//ClQTPvf0e6H77u38D3W3z
D7qblnSoKaB9uyaJQ38D3W3rD1L5zP/HbDfgUv8NdNfdP0ykkbqHBBTtlCXJQGvLG9Bdd/6wHRNs
CPx1h/m9bfwnQHeVd/Qd09tyGaziy7Ys03Y5sb+NBdJcwxjh5AUbGBFbA0rW7Aa/4Z3/mDpg/eMl
3sS12Yale3LkJabIvEOTvuUgG1eaP5TFKo7G3+C+f0wY+q9Xs+Hj89F4hgEJv/oOUt6haAixbQX0
MsmzLi6lmZ9L1OFptAmphKEr/SYYTP/ZK+qIIWgjCMf0TBVX990relbZ1IKD/8YdhpPFGoEJxsVS
o6PiC+Ydqv91LIdTSccGqfYRUsZ9N5v7OZR79WGDCVszh0awZD99d0f+BNj+0zfm2EJ3hcW4yVMc
+u/eGBwPPSsXYlqZnF4rme2jkV1V7+HzcK0b9yXMpvtfv6T+hhF/u9j6d6/5Jl8LdtNsCzEGfN6D
j/wVW+4nh153gT6/WHYVAYNTgWCeDjJw55U1eedfv4Of3dDfv4E3rPfOTW2roU27qUjQTUR0BAix
//VL6G8A/rdv0vbY2m3huNJ+e48lzoxIMuy44kH5sIjiYwFKQeO10uTeo39q5+YdY3ts6Ala6PIB
bs+CM+w370J9J28fXSp5Yg2EYSPWV8/dd5e3Ma3eSGFibuzhYwdIje7PZunyzdxme9z156qODgya
YSsfE8vjBug3/fyuzt2XqO0uv34zUj1W/3gzJvF4nqMbqCPVffHdmwEBDBFnyAP6sieYYnRTc4Q0
ySotFVRs8BvSPSu6jbpwX4oK6htZKqIffWPGYcV8qaunDSNAYpDjo4vQodcpjWvARiTYk7p3gEQG
jqY7pYg5MIRuTUSvFeeVJPaHft78+rvRf3YT8SjjYkC5ypP9ZhGpG8x3ZgQnqGNWQ+LGumsTqloo
OzTm8hpkV1Ru0rRYgTjwPdO6M3i6Zu+Vo9j6129FLR5vP1dX6NK2DIRstq3yOL77XPPA4QEei2Dj
qNbYDNhn3nn0dyuya2SSo8+Nt9Fv7m/zZw8xhBcKc4P4DOm9ubNQrekBETs8xOJZybcsl2d5jI91
Ya/gOm/BvPlp9EGvAeQkyPcH84iacytS7axWtKSMSPrWzoaS48ZohHpoUDz8CypaDXfy5IRk3OMK
9y7lct+oSEVpP8l5Jt962rkJkIQy23tVfanCZUNPdQPcXWEImSFmG2vpfd7XbEW/eaB+slw6CrCg
W7rJdy/ffNcazmS6GrW3MZjq4A+1E4IBYT5WxryTlXnUuo+/vrbS/dkj7DoCRZXjgCl5u5AskevS
lXW8jQ0chayMTeUdF7rYLsetaThleXcYlge7DTYZ+Qo9ZXnXBejZNb9gfBNP/WEoIYPr+blLP/VE
uGJiPgKRZiQZv04TSB5OmBWBpeN0qXmSJs1cA2xA/wm7umbCoA/bIBl9p8HC5wxbrJxsEvZ+WZIr
QJj90AAbSAEIgBhD4Ldu0P4aHGsm0s8muTCzCndFTmonN4i6wgAlOOCq3rVFjmy4GnHkRg6zV0Hv
vh1RkmH57lBilQz1tD2Bcfcy0u5teFQcDi5Iau6FO+3tV7itUXWaSV8n1eYgOo4R5HGTuKqOokfL
Y7VLjDuMqacUZlca5mcPrXHA41eCSs/kvJvIm1JvjWw4JB8ho0oWEGJM++JM1XBMyANmk+Cg9lrP
3UmC/EmM9jBKbdu2066ObVDpiYImEMehkkuwrM0Pgqau+uQ7kNSlRI4VMu43Y6IuEGZzCDQkg7CO
W4V/ilUQQV3DwfCOHLQ7N5zpsEY7omNXUAQ2ZZvt0OeB8iWUECvC1BqUAE7M5H26N0a+MdN9l+vM
DtPu4rThFWVEaT4rkVRuI9Igx5Zoqe0CLqEhozhMYZIzDPRMuuEh5g1QhS4jYuQNvj1B3nEe3CJb
UQ/syjAm7xBnmkByo3mkgLxYtJ/A57xL1JZs8b5nZhkUbGS7QWknopwog8ZdDSzKaoEu7b8irq7a
9dQVr7MLtetGYvmuP85W8JxFzR6urjL2qttgF6XRcQrNvUT2qdHu0jM2gGXak15mLxsrZskQzyLm
2WflX3kyp3jqTzAsThnqz4bwXvVyiHp2MCrB8UScAeGbgzw3Ealn7lMaan7uFA/qxRwoaks2qOAE
4JORP4R8Uuw+KZ5HF2kjROZDTGAL/T3bopGmEFUDZIr+QEr1WsN7oXGErBBMFIZH59beV1O3Hpxp
pzYBLRYoXpC5jGvEzTg9Q78mRzEkZM3so2vWjvT58z3qc9op1qb/K2/Ra2jpY5T4JI/6gU7ll2vb
BL5WCodKe1K/wvzqlHJJprY/SFiBrsvHYtkvbRb5DMRxkUM9z8cMpMi4iqidE5p4hkMeJG+p6pE3
OaMPqPjQ1uRJsv3S18ZPSgxfxw0KPwGEAZoqHzYl/PDb34JVRdrIvBFci4WLiEh+Fc9Ma1HlsBFh
T9RXkJUTLiHiZz8w1Qtl0K6Y8XCPlVB55ZxtwhpYJTpNKEM+NDYGYwv672Vd2awyxB0W6MPSlHG2
EfhEGK91o9+WYlxpGm+O//ct+z//XsQ3xml6k1ArZKQiEyN0GM3R19F1iRBORqJtp4EKOpy2Q0TW
Lj1bn3jBXSR2k3COTfgXx69jOi+bkdi8cYp26mYmCPposRhhXnloBPBIEtx4J1nEtm4AFo0i3wQJ
K0zuf+PZ1XtMr8nRAlIUcnVV0UJcxFpv4ld8iyuT0O4YFybmw4BFYWAOM468SDrviA3he6LJbb3+
epP42Rbh2YZr2cJG9f22yltwAGKMMFDluM3FcUFg4VPrLeM3e758E+x1q2k9V5qOzsnJ1e03dTPx
InhZyR3b1LkFAD2izVSsGmjvBDM+qLWtNNjtB+z8M51bg/wB1M1lkG5q7oqy25BfwsiVu75ddoDl
fVzme4GNVA7px1B/7mCKBlXD0My33e69MzEWYSaQULP++vN6kw7+7QDoubZHae5yBnwbctcxIwGr
73oblB6vwXixmEq2TF71yXumcLlLTTKXCPZKDHmc+C/xxtuweEWu93nB8WpiEC8Sk0zKDoVx8pty
Toqf1FZUGTRqHE7wDo39Hws6IIPwwmKqjMpkCWYV6HlvLmCoWJnDca9l5t1I98epNV/9EXVsxD27
pb98DivrGIyEDfPUtymz8qNJ4vrMoG42B6oyY4/Ig4U8O49ehFeJgRHejhQUwSQCf4kn4v4E2qvB
h0DuQ4dbLxLsA0vHpJIQQ1Ba4Z1rI8Wwvd3yOQQzVuXa05RGPujOiz4njMg8TOTyDk36sYNfE4fW
MW3jYwsKx2ySRzzGK4fEDaNENBKkh8YhWQDes9tFVz5wkeGXztal12/S2neJX+jo6M5oYLpK7jsW
A7e0GE8ocBz5aDzBagUzgVWokgNbvl+0/Uld0oqwyKEI7zTZrvD/6313MbGjDRQ982IedbHsXGpl
hHt+77HutM1FYxNhDLG2PfD9mblXmzwPeluuVZEgAHCHprbRiM5A73oMo/SvAdGs5KBs9tNV+0zv
5lKzL4Cw9a14IeaSZnRFlRSjR9cZZ1Ew6PW4BlrUDQN5Fqr/C+ZOaFc3Ra6hh7tuDI8aXsUOYjsO
g5NyuFRIEXm+5sY8BsbHuA6u+Pv8cEVpeALbtaG5S9vEQ2bNM4O2XibhIZvuJjJxM7QMXVKuaK7v
AlZTvAV+Rc9BtIqw/Tw7yZ6GxXrmsVVbY7AAVaZoiIZPWvpkZwOi19GvqQ+dMvTbzjvP2JyzJjqO
kpB7rsTQ1ReRh0gZpzX8u6qiPOIfiJd+W2Dh5iQvvSdapXzu8g7TkbSyPd1yNuNw5+XUTsoHweWI
hs/JWG1z97lB5gMyFtADZRTRyDELvcH4KXPaY25/sYuP/A+2HXV+SAg38234VE0373pIfnqf+aQt
tGwiZnfS6xnF4+B7Qv/SECVlqyGtNm2Qmb8EnD8Cj8oJW5R6mzBC1mbKqp9wG3H9QjhHKEH8qUnW
lj3dW/mltZ9lX56ThpoW+5RurRG3P6hOFVrYnWGNO72SeDWGQzVHR8lcR50Oozh9XPB/M3HH7UiV
YqWPBQdd1U+zQCQsyV0xRH4jrD3ODbKQIqR2S6aQvPgG5vSVQsectq02b1Q7Rt239jTvQqBpA4kw
6plTK27utYfZge7F8mqKfF9D1fIIroNGtukCHh/XxPuJ88VlUR1hHmo9bHY6YCFt+zZdOSUfs8bl
irlA1IN6Q2UxPs/R/SK6h98swf/oj9jCsml2SpwyhkeF/uMa5+ki6fl8KC1DjYlCtmEoBPWiP4ES
hvlHYc4CG6fhk+Pwjs1514JCbKR3/fX7UGHiP5ydeRuuTm/EtaTBkU6d8r87O5eiVjbeCaMymLeW
4g75xyrgDp3z7jfr+k87BphijFs3RsfN9+NrGVY2ZijvUNKNVIEobUCpIrZePk/dgmQPnAtjSGlY
awfCUzHWn6D7kwFg7gvzd/mSP60Yvnsrb3aYCXNt3jq8FUtO90gOEqYt1Sfiep5//fFKQ52I33zA
BCo60hCua7vsaD9+08AVtIIAGBcLSwI1FzFbhJ93FZMfpJwlNGAhVX1SfZrWTB81K/JrztIRXJtI
+3PkdNFb3aWuo+tcohDH6WdL4yi856lnUY3GbZ3RMJjGzzaxxiS6HCIbnqaOoHtaGALzcnn/Isvk
44xLgC6Tdk7S+DjOLVHwzaokAblzBWNdddMpJ2rFghITGzBT9QMIdY1xNyLSVz3IxXaR2bnzzsE9
No5msCrzdE/248mjqiwdeVemnDs5b7ZOfKUQvbYsSTlIOA/ArlHQvy3HCWMPwO9WfARaiDvwCc3Z
nsSBYhPjH2hzB41xFL5PkPisbHu5L/T5fuzYlOJ8OFX2GX7MvbC8J0Oxhgr2syUHO2jfpZiuW2tb
4PzU0vKhgzyG+StAT6t/sSU21oQ1AjpXmx87/CsGScmzEVwnwOSqTJ+qj+RkY91mpDQNqBu04xJu
1BE24/gR6+4TgWofgQGyS0VHQuz3NpvYLLK9qSALTfR1noiASV16A/NTp6Fwsmk8sGhqNH7aULta
XfspB6BYjTlmwuCptCm3ZN2vwlo752n4viPhIvY4LQKuitoIN2jwZwAchRX5OKJF5IgUJ8fALR46
C3GRRVWjzoxGUQJSGbaS96HaQW0YXuuOBAN+CQ0BsOKzZjCR5G3QCX3Ug26rdvFacBBoalQ5E+AT
i8ad56uVp0VaIQsTXQ/HHO60mc4Gs2wMCsZmCl97i820io5VMm7TJryqXdOpnBcdA4XT9Ws9K84R
iSMduUZmpW1uL+Ul+xBZU1yYx4xGloOf0cLpr/ZPL8o3qQUhwUVkiaRh1XMKU4XPrD2qg67teO8C
aFtZyrffZiSn/CkicUiTOFkl1Ajacs1R0GksWFkxfO5D7R2yq5FPz7SfS3RF+CHXofsXTrdV4Y07
bD7Iwri3TKJPHPzwc/zSSRIMM3wCLipFzkGN9Yyn6ylBwtmFl7jp75mePt4aBB4M6najegcJW7Kq
6q2muZC09tnkdIra+8W08W8X8QfF/yD3DvWSl3+KU6asRrWr5uyx65x3NTFE2hTvW8O9mlb4OnaJ
j3zqdTYgBjid82xjRTS7bFPY43Zwsama0GtDf+QmDlr3z8nhYKh6BJQwxkS4lJ1S0iCjzMD5I+vs
x9En5wp/Lk0wzN6tDc1Al0ev/2jHHkNTGuDlpdG6z3GVPJppcJQA4WNakupPMYc6qqMbza1z2wLE
jOzmLvyiSrO4bj65enNpeu0dll3KNf0Y5Q/STTj7oZAwDGz9eNVU15UEoU8L7Kskl9YKZd3daEZH
tZIny+j/epX9yRrrCuQ/hD7pHBneTpc62qL5DJlv4xISURKXp0pC1fhqsfGpnsGvX06FVb9Z0/Hi
MkBhXSMMjXPUj2u6iG2EDR0RKkPC82ukviqySQHyha2KSW2rnlu73M9ABH/z0v/cr0263MAuOL7R
fLffdN1nl1+zYRlApWIeTshhxmmeI+ZeHdXTRexoheFWST9K8SmyEuSl6TmO8Oy3PZ8K2k3u3V+/
JeMflQx4E6HD1rJsR+civOkJD1kd44KQ3mYZs9dKIPrlPFE2iLX0YsPrc0xkmDXg86UOU8eyfOmB
zA2kyF/Uh6U6Xl4AsVkM28YjI7S8lDVHtZ7uRtT/ZvSp/2Tnp41MxePYnOKN29zqu4LHDucGHCcq
kL7kpENlHFFFYhn38xeKk9VskmkFBkSd3AcUVE7PMXdJH1U/J6dV+uvP7h83rvropM4Z10InxM37
442kJY6M6kl4m1z/CEHXL0V/UhMf9SiSEHC4vdp/pE/4rfzgfZzG1dc/409vY+R/UDH8TObwP1Cg
oKtB9L8XKBy6T9n8vSjh9ue/iRJQF1g0eXjUXIFG0nW57b9pEuw/bIYfZMVLrhhHQ1Xn/i1JMJ0/
6Fgw2zN4HpRegJXhb0mCtP5A3OAJjx4V6wbChP9EkvBmoM7zxqsjmaDphi7VcN5O30orrxda5EBw
S+mtUou9owxoxI3TSoQLJLsCNYwjn02xdQqHWN0cAEZm2ztu6PeuAF3Vj0+NycBpDL+2dRL9bqH6
cVIELIljjYl7EhGGYZu2knR8f7BIxtDwsCwjoLOHapWYRoLsEwF3InRMiG5lrEuDaGAeQdcfgvYY
lcmXtsj6p7hGDF4CgUEaFYWbPGD6iR0soL1pGoeyav/67pI/fCvF/1X02Dniomv/9/+yfly/eKe0
wRhn2JYuHa6drb6T71aETKgriOJrdXORlqHzSnToBNWa9Lqo6QFZh83jXGmss0QYvF/oyZ2QAWNa
HV26zWFp7HUSWPylNw9cluLRyigLxyXzy76aPwJ+3htos9rJeHRsq712snoOKwmarldhKknexrvO
mz/XiLqjDLsDIWZIPeHWFxtU9v3FbT8Ixp7PU510W0ekdw5M/1PQ29q2lmEebfIGz6WjYeksoKGL
ISuP7eT8BSm3f4DNxIGgcMFnaCYmKC3BBFVny/amW+76pP/NfvDmmHf7PGmS2jwyDN1JpHlz5RfN
qPRuRK5FJ+Qy9iD6kcPNeK61aZu6zLvjwDskdXDoZoSDOJk4YRfJPtH1bB0k9vyIuvDDr6+x8Y+7
kcdUZ+5uCTrEujDVrvDdNSbXpe2HPGlXUydQ9XZRdJcTM7Ad9Tpfia587SZzeSAXB19RPNowaMy8
28VTYR5u/B3DHdCTEk1zBB1zKC3x6o6j98FMGN0DJfwSVKZ96oCcrt0wp/BaErYQXMiHHjiTr+ez
g0GJtJMCROY31RnLbfi1/Mn9+0ZpoT5vXUrEixQEQqpl4cfvrUaJDN92xuZUm9PD2GjTuViWd9W0
dBydCCYrCKrIFvs6pNVfS50S46sY0nkp3pe9Ln6zpf3k7bi6dHlbaLZYgJw3b6eoG/Bdk+hXbV29
M100hMgkFX0h/FwuglbqNOyLvJ9f3OCTydTnBEkcO5LsHBgDuEt/feV/3GHVh+PqJm1uQ6LSYjl6
czN6c2DjAFAICi8nSS0adB/UOIyaVFBi68mDx9Dt2z7776/I27tNNxy2AEQe6gnwuO9+vCJoL/Bt
SEZPIJ5fNAV/K2WNgWYweRS7uV+4qehLRTH8ySEohidQdN42NyAbxdkHK2NUe7Me1ab+wSA45xCR
dMEckMncrz8dQ72T/+5OsE3x2XLTGJK9yXT+oWIoZj0uYMaWq9mS78NUGTcmXd7RqX1tC1AwK1Fp
7Q6ntnwxy5QToBdc7bELjknfv4I5WNZFa46nfjHef6NSWVm60LJXcXi5PPYYxu/Rg15dlYcBwPHY
EFZwmarpnTeJlo5iiGkKk8f72QQj+OtvzjbfXnydR52i1DDJyRRq0/7xOsSjEU+p7DB9Nql3wFOx
GzvZPGQdQWBdHEBHn53nIDeKpxb0BxnRQUgKa/VVzLnxqH5vqiBeIv3TTqUD1hP0lOaPUZX4bdPV
DwJbW0+A41Na2l974OFnYuOdTaSTzkI01RGXmPvYW43re1r5IfBwjmp28nEMxvZ5cB3iI6dTkInp
heYsTtlzMxHOkjuztzd7MlrJYORgSlP2CFugeMIqc4+H2dm3gQEIwRjZNy3c8ZGoX287V2oDRs3T
Oy0PSrI+yIqqzVQ/YPuTz7l1h89OvmRjS0yujO7KHDDubR1oAmBFxZIvq1ZnblK140DzYmRnqlDm
ekZUHWoAlE94GZ4hYHrbTDDx8mpPvhei9odUzePrsruysiyXJKgOk24b+6pMUIkokF/Vi/LeMWDI
plgPpmEQ22VuHT/EbLBPrMkg1CYK74CHQRNqRm8lePGDYUrgrPGlZ+c+aKMb3lXG1dM7edcL1ue4
SvEwNRmh3DIwDxyKmOfbJsl0Q9z4boxseVA3H4DLkiy3ce2R3v7cGQ5C6sAW5znMbVBCplYxotGM
vUnaOAT7YDxVs/FBs2VwukU/eAVpkLUCzRhW411uX+pl8nwtoKCZIFpvEm+if1SIrxRlx8KCoRp+
LI2ufMw94Z5yG1JAndZjR6Czsx5qt3hnNP2l7UNxQCgQ8A8b8i6CCMDD1m3SzvxaDrJ+7V2QTWRY
hedSUECJUjuRHrJwvflRObdgifrysePkPXr5c4scgmmKWmAsWDJrL3aaR9L46r1VtoRBWMaGAAn9
Q+hGE8GFzQLcDfNeSwLmOq0K49jFnjw4gzFunY5jpYZbvlFcY7da4xBAh6Fu9Ayl6MXT8KMH8mAs
9fBqmlQt0utwS4u2PmHqhS4ez5+rUtp/5kXtZ6l2d3sQUNnSEQyJcyzTU8tIHXas63dgYTbiVgiZ
TuxctNCxMHOO5NEP+ksSEjpIh6NYl7REfAsEYBQGD4THg05muRqPaYnQAFtBsnK7kucSVvyNP2MX
rnFGb9xtC7NIDyg5CQBSBAOKVVY1VcPd/mrtSOdRcwO518PIPtSJY4P8r97FHgymvrLsbVkH9q4U
y4eQk+KRpsmwmwAQgMCIw+NSW7SsvdDijzkcfmfrZFOkhqTy5OrLHMl0y/zEPocBXN/OtJ5ury06
2z7TDqy5h8lj1ZQmIi6xITITWLbQO77q2I9eU5c8TgLMGUm5Bb4l9SP4OzCL1N+6Mfth0NiYYLqv
0PHHDXCnklZSUsJOAvPklh2YoKAmctMwCJZYHPNpwFqQ6yMjEstO7xZnmhEeLBVKhDJewxRmRVFY
9IEJVyf7nJ6zzJ8mfGlmyKw0HSzSjfn0wr5/8toe5Yk73oGqxJSHEvQBOliyWqwgelcEMUlXsBZp
6fdfAEdBUhmadgdvT1nMl1NfWM15MQpwM8QbrMMwcw+BObd+padgiaJHqYLbyiL/HBJw/B7X3Wsd
xgezbeYH2ghgWDXotUPUrKIWFGtdAml0iZ73ApHdLyXZFEkAryeGVXINO2rP3oOUqgFVkvkE0bnz
+n3whYGSfajiyrksMNWCqhanLNE+JsMwkj4CvmLAx3FJZyfejkISljC5Wycco2/5N+NkoWIO9fH1
9qM2j8Z31jx80GG8CQcEODawe5MMIDI0VaamW7Q2dOJW9yOngGuxEO/ohF4Fdi59qUQ8XHn6XpHn
zNva6MDpAi8kmMqotyZmI8QCNMmRNWKkVF8cwvk2TUwyFkH3+XboKLoNh41JTp9ji/5cqAJDI9rg
JhSoA48NYJ5aJ2m+Asnf3Tb4NDzicdGOHI3A5RRW7WugJOmXT96dJEpj1Sp2j95VsICr8SDi9K86
XyqIB3O30mM9vheApTYIyq+pNrwTFEaHMKGFSIIU64s7hVcG8Mjcetm8C5z0MwKIuwoi+rq0qmI7
yKI6RD3tY5QPpONo4ImniYwVUmrsiSRp63jzN3o5Ju/IlPPHWLtM/XgflP1D0+Y85EYb7RxTIAAi
F+5UGtHOvJ15Ik1vz7cTFwSWfkXO1xrH2/jQZqavJ3p7b4h4BEqbuvuBSD+v6dPXNNfuR5sNGAIj
BJoh3lWavL+Fx0TsqCoSvdz2GaJN0zrNpMD7gMirjcfMGVsoLPZgnPK1rUsmrLk3b5MjD0T/EIOQ
fQA5121dQdwcAPadjU1uU1ugS8DNYFh1gUg4nbxWnJM2WahG5Uk57npyZfqu2kfOpCzP6fn2hSA7
YJAd6jk8NtFuMfJpL70qOuuyStdOUp5g9SZ3maCjDnPD83OLrMtjwWDhXKkvlnBIwnQmCLwjHBcr
9EhgILUr2eYMMzZtMMiXPKncfS6DyzdqsVfru9SEojP0XvhCPNjijeE9rt0Vt6F3GZN2uPAGnW3b
VcsTacs0mIf9QJdNLw3v80jxtHbVR4SZEeGos6TnCHPSuUljuLHRQrJuDkUMFnVsiujJGqFto78k
DzthAJWPWret3PxutKqefscyPrt1QAJTk5HcpjNq+BYoHNnJIRXG4YYOANfQnJvQ+gJyI8eJquEw
7c2ndixD4mjn5nHRwhegHC1Stly/Vh0KsRQ47T63i3QTgIEiZZdmIQTpiSrPwp4s0/JkqH/Wdix9
nfRdt8PKrh1JoQHtkRPd0E4x7kxW2fUUMRtLE7d8zwO9JUcmvwaxePbqLr80QaUjj2zVapOEj3ks
uQ8S+QK8nQTy6jpNNjNz4TwBDsk3t9MA+BKLkKuQYp1p0MPY8hJUMcumrxAg9lO9oIU0dgm8u/hC
GsHyJ15tbwUuj9qGgjeckZ3hvP1G3pEF0xuFzRpMIsnwrlL+1Pa9m3jFJViGZz0agOclUbi3PK99
MOQlLLOtRpuJnE8mbaU15wwdCAxfyA8mKnY663Uwbjl8A8RSPuilDTSePwAMibl8cJP6T9fRCkwV
HgvhUHYJWs/G5EjMFL/OWr9JeXR1FRa9ZFPLlCImgqX/wHCadPKieG7VbtRGkIM6RlbefG1EBGE+
dpknioyJmBkYhz7kcv36HGH82O7nkGRzQhJquuA6Fj5q48djhGcrO59OCMH/JezMlttGtm37RYhA
mwBeAfYUKZGSLNkvCFm20feJ9uvPAFRx9z3eEadeEKJdUaZIIDPXWnPOocXxiYA1fZ/j271T5UWb
TBl/GO0IsUNxToxpk03vtOl25V+tlzCzt9Iyw1vbNT/XDzyKEfnUlbCO+tDsk2z+l2bHf9V0i/WJ
+Fjets6q/Xc/Sx9qNQscYtjrMQOAsgRF6JDaDwxX2wvRsVezF/01JR9uUSiOT//3p/WXtoxPC9MV
cgKuhiZs5+9xgEM+qYt7XXppBcZuqGKSVVzUiTHpxCRwqc3BjEC627hDoFC77dXG7uzsmb/vdBcJ
T29r86FzSFKjS4EBcaGVrIFaQRI7+//7zf41u7B1fem6q5h/6KAKVO1/NyuauoITmEDAasoNFoL0
Oi2X1HlK2x6KhQkfcb3YWlWRF23/83L9s1BSWpLpkNBQaVRABMXJYJrLbK7I0lNtqKkH+da4fV2q
gDxx+I//cnf+JUpcPm+GoHS3XGYJmqr//XmHQW726JuQFGik/fTEs3sJR7Cx7M+GLfrzHKV39Jzg
k2TYv44I3mArG2/LQe0hLULmsZgvvfUczKofMcUhP1jP0/HoSviMDhmRvtkO02mo+l9D3ObPedsu
2Y4BropWtb43tss+3ygcw2ZlB/PG/LeO4n89gK5L/W66qklzXdecv4ZegzLCz0kdonCWQ/E8stn7
E+MigA9Due3KQhLwBHBOsdt6S3KT61tqkPzb5GhpFf2vXgnvwuLediz+GSAXSx/5/+shRl1IPWTa
s4cjHHqAwgjYU5uIoN/EuX1lT637WzK7RFEs+vXAaOqTNbZ+5Ij6F2kaGete/K8mp78b2BpvTAg6
bczg6Lj9PdJCU0JOHRuB19B7fJDkDJW4yK/hAHksDOPnUss+O02nZi1ipHJNshAXSZnOF8AFc9Xy
Xz4p5hB/fVTYNJYBqeUQ7cK39rdNJIzKAkPGQnZPoAiUS3La0iZxfSzm1cbCrXOqiXHchzClv0un
+lSxJjy3Xd4dCzcrwC14OQAYjMFVcpJ6lp2UqO1meEMdcVIK2tSsuIGA1C7w6vwss7qGqF4dwrnq
fouK7JR24EBCpcUYEpS/45a4r3p0ntsaxqzMw/xx7eKLH/0SlJOUyGTSNfHeUpA8OrgvZKyJaxKl
Ca4AKsS1VoQz3FJJ83jMYfTzqz/2dawnpDUmDkNpbrZ0v/PZ3jNJ97XU0Na6RDAXZAupcWy+pMJ9
XJslzSyzm+68qws8gaJ9LnCiV0qlvQCXm8iCAxO31lmjZv1sxgliqCWNV/IQn8pqbo/BEjEVOD0i
uXpHVKJ51ZdLqdMY+Kec7iPjyLnTwvOQoA+A37txYaayWjGr33SxCLxK2OOnWfxpKSx/D31P1Be2
cur5PD6XIaaK3mE5QUd8JMJqSRC38jc+dEQ3YFNVeV9/FZVQ6N4J9JPQWS80CyxoTIzTJjas6uxI
t7obffAnC1q5i6yAFHycS97gqvVdzVQmFb0l2C/tiLhWDbbAmMBhU6rf5Kf7amqPEeIk04chX26J
ksgvhMnfRVZPH+aEn53TtftGNGnmh00+vgxu0240hEG3Cd/XSFlvMIHYGmEzvYdTQqTrqKUIYAT+
8eUemkaAu+FSVmhO8TLldG+MuT5EqUrDi+dbp3bh0NM1W+iI5VtnD7Zf2sODQZrexWyds5FFZKSF
925JnLNlNj5ABpCMqdzmQcrO3PDIjb6hlQRyc4YhuSx/YZb1ddvYirrTmsJ4XSYLD4jY2U7AhTiE
x/xISwTDlvbpVlrF42qqD2M55N6cQ7pv4pE8Kb68o0mwcrFkgKsC8iPi4uuasxTTr2rcnvC3yTI3
xGNwq0TGztWlxkNCT9436+azxt722hewAf7fK5mbJHQmkNsV13Wf2qk3vIGUu29O2/Fg6CBBJo1Q
eattbqqiQ9kaEE3SCIVHqg7bISt/C8WwfYwk4dkajfvafBio2/GYAqiA/gGpbu5wrKiZuYOX+0EO
MeIvLVH2gdFDKo/UgUze2fHmzpofm1wLN1+L61w68ZZx+hvBYsV5ciJY3AR+5xzevCYaMh5AcvJ5
PjUfd4SFKCPo36wFfpiazVOwuDSGRP+VM7p8jjKK/0oy1Kf0ISkT7kneB+xervYLr8oLvQvzGiZc
1DJ+I8BzfLBAe0zapN4DpW+PvdYxeNPwNMUKaPI5zS5oCsenBnruznahBh00Eb04hmzPdiGnCmoZ
NMk4ED5qjfm0BhfNpv39nzuhtrvrjAncLyMOQ3FMAJQOx3DNdydXvTEq66F0B0yeikrGNPogdp2c
McZg+BpxZztw4uE+0UGSdWom71HYgk8XpM7M5nBbc13XS9vU5QUYNHeSm+lHVeTxM8yQPBf98zgl
NjV2MkK+JMCU4DNae21l7Ysu/EO2xXhhCqofNYd0s0Tz1+YC2oh4t27LQrJMDKOzF73S71SF1JP1
3eczBsm6zInu4j4tnGtKZHiy7JlBf0wgF+1N3R6/OXpwqmZT36xLLfGQ7ZbBVngkhNs49Ta+nlnQ
PnbENTPGieO2qu0aq2lPa4WfE5ckO2SjX6t1NOmeWRj1UyRzgaZM36//eIvba+/ybXu1YcwPEAT3
c5mc16jFOnJuqpWYJ3Sr+JNcmRyqqd4KhRmqmpozyxYC3MJoAPnEDR7DvN5D3VM37oSFh3PEVg3N
9Gq2PY97aH1Ys9RfExnk12m2P2bbjs4IbRGYrDE0PCPE85LKpWPaJXyLaKxsyaewmk7bJmNnYGas
ymNkNsVBWmkLXSJWN3obVg9RarUbWXTTIQPXu2lUJdopLXxm7uvkXpQ2ldQKVV+LjaUhFRPW9pRI
AxHmcn6qbNa0uemE545jcXYIakKCx5OwBrRLygJGHMYzhttTwFF9X9uEh5uacZ46oLKFSbuJVJqD
koAKU0rS1YgT+FBp0WPNKpR9VqXfrCHQt07qGpvCToiPDwVaNgbDZ6YGj+shKRoS7RDrtX5oh9Yj
WX9+MAcz3ZvssbuwIgrQ6CrwX/XwadBwuJWhJreNoFdgZpnhB06g3nS6mDtEOvWDmyXZV5afAUiW
nAYbXZSTfcKYIcyF8GycsgOdByPqNl8xjVX3rouBpB2QvxuCvPu3Xn0P6/GKDAe1aZ//ROg5/c7G
F4SzLyTpyA8lma9d8QtntuqT0txslXWRMHD4JmZctN/lNHEYWYgdjd3urUKkAIVVZnnzSMCUbrjv
ojPu0yHBen/XqxwiYxjr82GqxeP6rjp+77OWpF4UZsDUCd554HAL906v+JUH9ZO8eufUGoN7JhIV
e6ROQ6lDedjHani2+8qn42BvW9GEz9hLc589YP5eJOFLGHlaTfSPORn9nrFJ7zsutl3bgaDt9ofO
iuOf+TQcVJ6V21fiCkqLepct+5ie9XKf10MHU5GMGSt+Uw2U9iqz1II4JLT5oX0YKAr91NIiL0/M
/kTOHknu9fAxsxTSGwYVpxeWmvkzg6V2mujSa+1tnUmZRQQSKT4RJNofVFAzk2egVPFlU3KccAn+
TQfzT4ZHVKL69UMmprscuaPm6ePsD9lQgquC2dqKJD/GREx3Rx4HIuOWkqCJyL8sOQnvOGUJrHkK
5r9ldQvVEvdqx3yWw6oXaWP0OGXYxwoydvmGETjP5VtcLsBpHkyvDRFCGgJ2D/yptzFL+++AxCOC
bO3oRbfJKjLK8dVSafGZtRs9l1VQ32oyBJU/oaZm7NIcSJn32huTkIHTrJbDQZNQXteuT5J9swWJ
s/1kV9+zCpsroZMFSmXHNpCdlTQKp+iJypQ5VlNCAWa9O/ZAKA+Fdh4yfaQZx3QvB+vq2WQ079aw
G1KSXvTOlfQaszdoCdmps4bxEsXhpbGV8kW3FrjJUH/P6aGvI0TNmELM5KK82Bp5whhAhmMRJQv8
3Q6NPXzjYmeq6UIoC3ec0mKcJ3a6T5ZTTdVxZ6ld/W9ZFRSx/11NUEmYDPoovmzcCv+78NLNPG1M
DcTLF3nXgvG1VKkcsFLg8dC9adP1TYchUpums8CUIpzJOLKSTWdypKzup0Jf/9vczaM32GQiE0Bo
XodoVAlkfVcTchKAboYfUi22kYkJTpsfxr7p601ROZ5NtN4uxA4BSYU8Pbr75IQ5Ajff8jLT+3/+
ghpZ4yQuv2FdCSlAtPwookB/MDtgQtLNzUc75ygaSz1lcJLXJPhlL9VoO4ehjoqXoUYmrUa+oho2
+E72B2250JmetqNtp1tXMGSj5qmvU+n2T3oOrQcRfvUs8uhHbHe/ieBaFB2cUM3MqG/GFIGKHZzd
rMjy8p9LnCcIxSa13oPYk3fDJaxAdjDFji7KmOJodpP96Q4aTnhc3EYq02NAee63tmO+1rCy7TTD
e9Mv5NelqrMUxyUvck69dI4ha2kjCKImPa6Np4LfKA5Zv2eMRAegIo5f2Z32QkYVJKhgegK7YbCB
cBO6g6r7kCCAr4r8Y2URrBfFiNpLDAduUJvYUzPab//5eBjEfTj10OBMZQXA8wba2AawPZGqsWSo
Wk4ijvkS+Yzw0zciKKGyal/cKB2fcOsqn1ZDvKKtB+Wt7K3xrIO2JQETulSJAuiwdiMZrDGsGC85
KernShq/SWGbnzCyfaYDW1QHO+iR7Pjoa7JFS//KsHIpvMdvZV5CUbHIsV/OO/OoimuUdLeSrP3t
4Fb5hqesIai4aU52Mx7wEveZqfxoe9uE6JXCPZkGAk5r+WInKOELK363Rqc6qiXzbaaytIJd4DJ6
Eoy+SOq3rhntSzTY3De5S1wO3bmjksfzIXFB4q1fV/YrdAUu9GVxzFOYm2oEtbLVEpg6tJUvcFtH
ryQFYBeVqvnsJhWe+8ZNr06n7tdhHxX1RphK5AfdtBAZVP0VuBmwhCTojkxDfo6jTE+RPrSPQEwD
cpHx05tKi2a+S28MELCCSczL+vRWNbCpkrLeanU/UoeTaqbl1mfPEulZ7j9n48lVu6+CKhpMkI9I
aSliMjt+XNMm46xXTiyIF8MVv12RLVyfGFhXevwah6fDPDxXjnjH24keLdL+kOCgPoiwQRKCS0xR
8SwBUrXVvRzdAcCYqpChx0/M6Zaw0DjwaU2Hfqjmzrmfon7Hmp1e3cY5dFivt7oyt2fY8NOO3Frr
mdNs5Y/pxKJZNtZtikfjzZLNaybjie1NIylACZ5TJVDe1DF4t1PlGRfE/KMhfnREnAv9L9VOcUwF
3QCeqpkWvcBeYRjCKeORxGayxSdrA5D2dUaM9ltlQt8Xk2CHZyijyNj5rQmoVlVw0UsRP41j674o
zQaWPHaMpiX1DRM/fvuE0RMtO+bOSXTvEtU5WElhbqbZxV+v0mpHdEhqcGhtyV4j3poorpNwgYWk
Dhm6gxMAJBMTKeM0EElyJH8XqolgeJE7uzaBWoLkkZZdVtte1vUGGqjDKiTJe4MzI56og2m24lRK
W+wtM+55DHmGMzLZi59Zbm35Hqb3NIenhA3iW5IuAtdmgMbCkfKpc2KxXScCnV1rhzlnFhbgW/0P
RpC2BERtgt9AWHxUYyPvQi3ah7mw7k0KoapNO9vrINJRac6YJb8223bhv8mlSGp5xi7rT9gaLrVp
al8nCmOs9WtpHEP2D39OQ/wUUx49dbMdPmXjzGREB++6vowNk3zmsoDjmBL+kMqJPvcgX8zlPlEV
0B9hDtwICWxPjetGBw6t9RNs48BP1ekYNbZ8KQ3r51R3cKvgE9/UVuJFVeqtKo2CKqBqjg2BM31J
oiUphfU5YGRuueOBPg6k765DeNqk76WQ4QVVQszYBvJg1ebaNzmQYRBXb3pU7/S0c7YNQS6ERsf2
Bsv3+BIw0q+q5HXd3NeLMzGlr+0LbyK69Hbbv0Rh3hFXkzP10t03CprsOK0HOIEdyQ8axBtmGO+n
DsFkOoxbAArRt1GLasy9ELI6KvYHclGUjW0O6iYzMER5gcJqqPcZh1e38GNLQ2+hjO2NqNqSaHBm
xqugKCyf9VapLqYGzNgAhlpMYXKKlNSTMEVPGSe3Rcw/0sjAEaVNb02gm8g3hnCjO+iKRBI+oAGb
toXqZFtnTIkxAOR1cNI5e9QiZaO1vXGi4jA3lih51J0KNNVsMd8ECuZXQFfutqLZ2zKs003J7NIL
rUm59mGGFQrYvJ+QH3ylbyYfTJClUIGYUDty/uD87jW9235viBOhqnX+jBhit6GlVucEtU6AakL8
0nTDYtsDY6EasnxBp0eK4oUw6/idTZjQYGqzU1ukyTuGkZ2Z0JYHC3ReG0xjuKqZJ6gwqhNuOhOP
Tj30UO4pQJWxs2+ByOvvOm2PbVjf63LMCXpMiJ9PpXXq08Jft4cun4xtnAh+FeKNJ0VzXlMSw7ZF
qgDXztufrTYjWYFZBOuRVpE3LFHIZqr+AQpbnyRgTXeJBWVXImgF3UztEhmq6N23pOCjkTGucvJU
9UfYJ1BwCNctfXXMiTLKrHg7qgS1t2ivd1/1+YI7o6huNyZknk1vDe5p0qPnfn2CB84z2BE7wAHh
wlDO0/my/oRIaAG1SOsM9ucsqNjexrzd1V007ew2SHbMT9xLNItAHqVFYP5oG8YTUqR9pYf9ZZm+
XN0ZDsDC5pnc9F1fDtocyuajXURvcBoJ6dZFyxbRbLXYTG7xchi2FYnvzLVe+0Eqm9q1kvt6aYOQ
WGdVe1pfyVqYrPnte61G9qZc/MbDlEgKc2Zd/jRY2u7rdZGU82Ordz/KoZGcHNo3NoPAZu6JHx0L
786mbn5EcqU8rj/VdaBsxiIamA03EZ52CgfTMqznweFYMOTufG4WTd+UwR3H9Phe4mDyyVwgJHg2
YS6KseJxAK6x/LZ6WJQEFEdfez3PEUOGERMfvtdNVQ0O9zeHifWy7siCCCGtZIdiRrseD+oAZdY4
Tncta/MnfcrQReFaNAJjyQQObnYQ2E9a/dwVdnwIR/JqpmV1aTSGVQT25KeMbYuIk0T6kpvkpAcd
ifnLh1oMIsdyLiY0p8DWyuC3BFnkJTzN46RMdxtm51VTwt2X3k9awpvJrH1uBbn9HEnVjdnOzkEr
CJk2wNrswgZetu1K6zbqtGPt0TWpgDT3mPZViHuUyqzEnj7GdX2Y0dhczbzatVnibge1JmunU9KL
ITEQuXPyzoiovcnRtnxLcCJV7cJ6xj5/UnFx7qq5r6jNJ4z8RvOwXqIChqfs6HzNRkQ/KRT7Vjf8
3gWFOZjq7NGINC/9m6aV1TfNCTa1LAjkJiVJGF30PCwFoTURVNPNs/tY4x8ji0HBBwIvCR5P7K9y
JGvZZlNarxzzZLwL3U47rxe9KpuDoU8nkc3TqRuv5coJCecKx0AgXcqejFFFp9MyiV+R40KEd9SE
aImaZSBdQCkNf+dR6F9NW5kOX23rJaK9l7Z8iP6sDNtuyeEXteKg3rB+dohnz41mmee8c7xKz9Vb
r2WAnu56PMHk1FxGRfRu1kub6B/W4AAFDPV8OpV1RsuTc+Z67xk5yhB9UhI80A4rScnNhEI92kJi
IsqkYw+tFKu+506sH+y+trYGiOCVvDxr8XRdf3IqFTZdKeiGjbW3LgbrRRM05piblBvN7j8SJ6ov
Q9cP177tvrtyzp5rNiuON5IsKpaX2k4fs0bs7ApzJemCv76kogTlK94X6VLP82065njPZMn8tLWJ
0dcrmhoNYPqm0CHI9bgZkzbsX5AfROdOl3h7ig+8Eub7crTC5tkAAmRStRkS+j+6kyT7qQlYwYvx
3ZCqs8lENT/aSj5gKM8HVJf8ZTwRbNZHFGZBY1PwzlUP3UNT/dKZ9dP6EtXWOWxBomQVncgiI9mD
rxL4I3PjOUwVuixzujFq1PphT2RBncm3Isqmlx48+mGIiMa3obN/w2vyINVs2CUZBsnSr8kxhtSe
suqmYfRbDMkrDBf7h9sz7ZexAWosDtt1Hz1LKxlJ6kYSs2yrvETmsb5Mu8g+GJDccdHmvhl39ne3
STWmmbF2HXEB3+ah/xlIEW9zar1doqfFU9Xk0c7tTMNfXzqG8RybVnWpVbRrAIbrvcZ5+KVPQu6q
HrKSTAskkQbZR/mi/dETcrBxYlNi0typarPYp0yx8H+2fhBP5n2ELHdnAP+uTGPxsP5RO4cWXmCT
BNcO5+D65htrqM9ZQUzf+rJ0rBppubKd3AJPcmxRBpsSidWsICafEWFF6riFREvXtsmpzZC6lbrl
ADkY85dASnFjc8Vuy6sYTsILDXB3yQywTbmPXILASCxqH8Mi/iSEAoDucoO2VdCdhlm/ztN8tltd
/EpysRUy/q2A57sLh4F1XrfBmRB0gnNA+9VqcoD1dsjH6feUNgndl6VLF2uD8F2OHayLUtvrKuvC
unCHM9tPwWLjTbS1vHXLjGvLeuBQU3wNMkllAYqWIDNalusunt7rrK62CCTMAy296X00h/1kVc0V
nOOLNebQTijAfcp15XsOCcyDiNo/AvxpKORTZIoJJWvJQOgQ1xF8K0JADvDY4vcwhJYyKcR5DICl
ONC5Dxr+KvCtafshrP6hzuG7d21HYnrkMNnRG389yNDoa26cvIvHvOdzbYvSqxwi0te1Fi8GVauV
yW0HB3nhg/7nYjDUIBv8w+qkwgZOS4/ndz9rav7aZB3QEddu/NGKlZuw+Z+SQUvmEHLpkOMYOxv5
lYX2faY/tYmEPZxU2YoXc4CZDW2i4daKPJuETwxL1R9gxS9qItpnPW2fBNQbP+ir6BbXZn+o8hoC
Ex68pzoe7w0T5i00xPTrCciWp4K8j/piMsDpDGJ3aqO/zEIYTyLKzYWaHSExh+g3RfnRZI99B65Q
u3N9/NpLYyx8aTCVF5ID0ZTDua993Wg/JamCCOMiNfdLjeaEokXjMQjfyHNKH4Ss04eRSEeoD4BD
J5FpD/nEmKc2gveRMtlrYpL6rHgod0MgH1eQjYizSyZbBPUV7npMd7eIkPe9DZeYmCOgg2urKZv6
kGSRjv5yTT8TDmtwLjQELRyhjOOqoLMRbZAGipdmLqrpaLvzDhsb5FviLX5fZDtBzewJRRCJbT+o
6qM96MldIcEp77T+hbO3eo+a8hCGjn5ZF+bJDhQfjkV+MNAo4ghTH9bDatUW9iEYnBvNR7KW9Di/
mEutxefF5LVMPBxy7hO3YrcR+ZSevzoVauukt2FZfUb2o2M5LcdI6xmTanNoBvrPU5Kfw9x+MM2p
vlC6Bzc91IonYxi8AmkdXQvER+tM3rCxWgaVvOVlFXl8nM1HlsTHsmPmHXdJ5Rdm/zqlVXczZnZ0
pUPwLYB+0A00n7J0PECwTy9J7xpPht7urH4mcFECOV1Qkco427c6KOxboYeExQTtQRRYrNzlz3tB
44EB0nH9r9Y/SqYUDm3IzJ1tq0NVPVL9jpp5l+5jGLhM2k061mFWXxvm6nvE1aRoLt6D9fwUCywk
WlJgUwCMgcjKeCUkz8XnD7v7q2hf2u/rMMacOvO6LIseh0+WKXuuNjO0rDdbt77PCVkQlpY2Vyvs
IqwVTXnJkWBuZ/Ty27Xb2iXYJQK63zxmvuZ2YhfghmoXnyKcW2bABXdcr8IXYrgIqIrWx2bo002e
cSpdVf9RL6NDMiQ/gtZojtMkYl9GRnCs6XeRMkHjxZKENJki/pxgGdyDQoEEHRPqgc70NJKmd2kG
FJ90gXd8sh9FhtYoaZcAwkWsKavqcWWsKWojvEEzS+SZHIYxwU1XFfU2u1Eenjj24OUQ3Y3q6E+U
MkcJ0KHudb36nFNNewxBY4FdJQ6z0qKfZjExX2NvZPb+reDs6ReBjZUlxThYZDwfmtWwncS0eOnc
ubNXR5NyoasdkIKaf5Rd318LNH9+3ocnOA/0zK2fvZggOaXa3RxiOnsR8x0pmP1NERj0fBdMQX9w
3Yj2D4ifwlEJ7OuRuRfhnGwIQH9Hz5m64LAg8fkuEtHZUBPMEmmzo4P/5JKgYdGDF6zaVdts9XKw
DznVvd9blbWdlTneuku6pslOEQzu9NwTOsT5D7eDpVcFvIMq3sYBCSRGvh+tNMOvEdORImORWBd9
3kEloUiLP8CSWXuE87dGEBSgp7YgW5mZh64y/y8j/TtHUoQzMwt61JyDfkLL79ydo8xlupVSeWee
gc7B0Q8x7tJjGBD9QZ2Kmt6VG5XSXbjEpKRMywwFXHPNmXIcema4hiTqrCi3S+pLmzX0FIvsl1Zx
vprT10alOWzQACZ3C7BmpH1GQ42CVyfebrSWm7IOtmm1RFqSE9cNzqYGNftEu8nXZ/nKqPW9GYsf
8ejnSgLx3ChanKsa7cP+sw1+F+54C+LuMzQGwPSyqCkm4w13Tg7a61GoQbkLMqWkA+wWRzkvVglS
UncU0L8jZQDxlmzqKTo0yN/okxTXPHa8LHuXwxjsZEyDhNxByDJjCrwkxCg9K9OfVDGrM/QqIGUO
tJckpYxp1PEslPucEC7Sa9iSiiUpfhic2msU4E7twuORpGR5ZtjdHd3uLnZEJYhuqPTHhiHLOOUx
W30enFs4PXtmFWTv1fHr0md/EHlabTqmBCFtIMcQ50KJGL44KD0qlz5v76qEbMQNTf5hBrHBfZYR
xCpqlx5hzyqjDrq7x0+tGal+RJc0OjkhlEZ062Oz2Y/qZ2k6n4XSTBtkO4JTdxlvwSPTcIQ8FTP+
t9Um9wIbM7QxEsWrCMa/Le/g3gBw3yiN8pGo+RZdHNV5YH+UpKZv6LfpvkO8n9px4Bra6ZfbwhzH
OKZ5sIYSLHb0q6I2kTBfkbHbYboPY5Df0eTYJwGQ0XLPjXRRlcx2egzt8TXLCnkYBadYAMcFWorK
xQcD8sBF6hbvw3x4UGYNpGw2/QYy4k0Z/UZsIH6oWzQ3lRkbRGCetY7NWFjmcCmOoTJmHtlX0Y7b
pvRMq++eAlA5TrQI33MsiT2OOzsKK485ortRE0bHoYJ6hu7XM6ac7MFNir1UOqA7zJR0HcdTN5ep
F7uFSlZhMm8kMn5hZb5IIevphPnIAq381KbHurBYOpFWaLXyPFUVYY/xMa7bUxuyPFW1VXkY9O+S
XxhNMiuDXjehRz/yoJjdo0r2IpE4R/QoNNFx3iZEAbQSertlVTvnV6mFOb25kTVIzevtXPOJDcKc
dhqdqVm1flkAp3YYwFpvop3JSmXQYhQ9UC2QfVsFZFIa2M+cAIl+VqvPUgh0mQNiFl00T1r3DbhK
5Edk6HpSya6IBn846rC4geKnLtcSrAkBX6fCJEXLnmZ0hi55xHZI+F9NHPGc/4KVSP67cy+qKPXM
mQCYjqTdkWgtn0FJ29XnDsJSJmx/KqL6mI8G7rqcirw3VWwJCZnQMnxWMK0hjEy+TS2SyD40s2Mj
6njXMOLYdo39hrjffrT4zmcELMOCKl3SzvaiSv5UY59tbREjHq7HHacy9+g6uH2Tuq+3qEpwwQIL
SlTWb/DhZ6OzH0RqPEdBSatKK66LcmLDRJ9YQguFtexiY4N8w8CU/5Omz2XOynJnRwKNadiFZ5Uj
BhtDdVAcDAAWeVJ+EbX7grhLMbv3KKJhpw6nKVabCx5lIrpl9siaBQqRL0jXZ81T5+GXjm+Emq1N
N+ao/84YShMRijKzVIqLbiHsoykN6imCHROWce6JYBRbWf8M7Kpcah+6eB1O2pK5q2c6U+1BCMr8
IWJgQ2maMxcpcmS6A3B1ulwl0yCwxhhdK1vBYdoz+A/CvvdczQ4RnzcwjIMBgKVTh/T66MaGxWwQ
PyyvmeQhCMyCpbTcOZtuZnoglLxnK6Gon4ZW22U1nc8wOTROYW/6wGIenW6nuOw3QY54CQWN4+dx
LC749Orwj9KiDQgmju0hC9KmHshuMirm4VHg7PJsJrjaFV6YvKvE08+Nru3ZAQE3o1N7jhu5OAwf
bUO8W1b4DRl19eg6OTkZ3DiclzdaRHiHGBENRt9VBr8es8CfhmLFfhtyfDVBykahsG5J/9GzWG2a
svnINWKH8yiEZEizpor7z2LQER8ZI3tst4w9tPklDmlnJG68tZzink+dQok39HSsYw94FTlfyFzH
uNEPomm/2QtjziCEZAwe54zcN5ExUzbFDJq+QF9MCx5QtpTFNjF/GT0HDM7IwSaaCdI0SOk3UjZZ
NpLMMzoULcSN/bYaB1NqoF1RJxa7ULk2lMEH/FZAq8Jv/Nrg6lRCZRNKl5mmKF27bqaEG4qm4Csi
Vo22nQvC7rvgEUUPBrwaxycLEiMTzhx4VUciMZmd8tUyRsD3TEqwEeV+XbO/TS2dkHCUx5xMD18m
yU8kWah9lfhhDFzy7nVUe4BOE9dtgL23D3nPgkrYI8qVDyvmEOcIu6FY/3Ts5o07/5npfrbV0JQg
LI0w1Ayq+dRkcqMTB1hACfVQCGKIneSPgRPW3qGSpC/JNoosyuiHAH1j/ERUYO8HVVX7MsyLLaN4
A7yJwVcZ5NoVhTySoPqlmkOaQkpBTr71pKXD2UAi/1KApoU+y+cwOR9InLZR62wMVf6KZMRdTRWj
NDkrsfuMs9f2kdgpp7GCnp4W8YMmsv8h6ryW5GTCbPtCQwQuMbdFedO+W+q+IdT6JXwCCSTm6c+i
NCfmRiGvVlWR+Zm917apxAt4+ui30DMNXpR2JaTWjiBjI6fcF8E913fZ5tVUXA3JkrLPWWIrn2Vl
05yC2f8PqP+nOUL8jRs2xGoN4TDRTI7BYB9HJouYJ/srLvV4ZshHyOmPfuAid+dqhEFGNCGEX6ds
jR9Cf9hu3W1Dx3xGtG5tVhg7mup941MUpDU1BIbND5gQHkZOUhF1i2UVvAp9aqrH/bRGSHDhZnl9
nmdqLaJAJdX7zi7yl0aX/aYUJqt6vHVNbPCJNBRTVbNsHoz5lHUW0rq6xB0fcy5S+6VZi1/Crrky
4QIuYGSOUFnF+iC43OZVRryC04XPbrKalUv7wJb4a50JlfH4u4EoHmOBnbQNDZpGkdYvhxowUoub
Bm69Ni7YcI3tTVVJSLNTEjZZ5r9LEw1mbRkWFstgP46mt2XfZW9yL312nSm5DvYDK4lsv0hGfj2J
oLNVdWc6ppC6S2Ncb/xfMYnCDDM4TAVh81vD5IuV6lkRV1dKrz3Zxu+02Rl62+rSIopbcrNO/RbP
xLHX+kfTqvzAGJzSq5x5aPCFIzloQKao1zm0Syj4YHYV17cbpnJjOOuHJfDO3rhW1GXYXaiBDaKP
eW651fOEtp53ao4qs4UDEDdbN+/fZqnJWvPJRHNMY4/E2N9MfBxQQBzVMoHLwweGe8TZs2wrTl5/
EEv2Xy9m/9ha/sFttbVNbbJZUUNS4RSmd2z7/oRpdtjOOUdBvXgQXaxdnYVUSPlFy3Me+zGPPaAk
7uCHDjk70wuxD3vb2U9yrre9a1/YJDD4LLJtJRhEKRNKoCzgZ2LIWuIeomL4YtYeIYi1jZNXjScn
bn/CQmAQ5mAV8G3fikICPhY87H7enQPDF1sIdZucYUSBzgqJvupfe8Fh6khom5XTf5WhNF4mdmgZ
6A/P/5ZVF36aPiKmPquyzSB6eheQkXGlxAHAvB/ZQoFu8KAA+czUMtYvSRx7LAliRRdkkQCMM3sz
yQlWqiSbD/azRwLLuXCyMJIGci3BVLzvQWd4y86JvX6TTRaQaBP4b4kGz54lE2YkSm6lDyNvMVE9
4U6qgLytgYBLrHvnoc7KTaAIeQYD9FT7yEza0TtnIRxjpIbgQnHS6elHQmbSmtundxUnawoxZVc1
06+QhPpNm4fqkIV/KLTSQzX5T4z8N32pWZvUIEXzrAL3EVhPHYfyIWCTzjQYkrnQZ17uW1r4YySG
+DmYUCDiLNsCixFwU3cL6hMSaUc4isGCQKjd4juBfDA4/zUBs4s5QPvOyosME5qSmQ/CLk4p1AFN
EbuoUMnZOJYXJTyqjkDzrpyKwvxQZXbEUiA3uSzWXEYQCrpB57gpO0QoiACLLUTBKHPRmo8YmLd9
ob6cFIMTC9FHF8PWAXFpi0YY9QbjezvgeURBm7TdD4lXdU+jgsImZ+AHS2DXzcQdkdx9dOMh0j2N
6hBUbAz5DtbFCWzhtreY4CiErGXFgqM+uTGAMuKlH3gHl6OeW3QK4bug8jspp9qOfvztEwvRgBPa
sTEmywAt9KrZZOVT1gg3SwMGZcAPSbeQl56tILqM/zR8xy0T8GRPzrE9SvugyMgGmpNERG/Q7GOe
AUUwM/q9dV1yaau535mGK5/a+doa+Mw6N6Xb7IuEIw2GQmJK59p3Uu4c1fype/lcYwbifGB54stP
tH35ocmWz5qzhdeMHNPcW8XMvG12x52RJHxk1Ysh7GWb0c5xFXIGuubM6DM9gLei34eDucOet3cA
Iw/Ig2+9ntL9ShGLssq6zIQQRckF/WFwJH19xq5CUIay0jLqJsUc+1dhWw3nP6NZDoieqYn3kC39
GPWNHC8JtPTcHF9jG4h9ms0fziLmnTKeLSP9mn3n2Zd6YQiZFvu4y1XkLbxGmbNGUbo2UmsONTtA
89W6vwtw4M+N4b0j73MuxqJfTfUzc/GM+wiuWHgi8VCaFbpBmAd12LbNUq7YIdwg0iI13CS/A3Gm
4EhwWdjDKB+M6kFIk4no3J4HK/cjRDrkKLkOM7L8h0Lsu6PyJVt3omtrkYXslbsixM30CEfuoZzS
EV8x3a9PWvQ43QkJmThYNm/lULIGBRNrVGb3hCYOwVdV1xthF+c41f4urLqFnfb0pWT9GvKVb8YM
pZNGCq2EEJv0Z5lV8y451lHXZTZ7gf7NBJDwgDX6yLYyQ96XvmdkzOFU7p29tEzYMWhGW9fZDeSF
tmCG5qadInRXLzXT6F07fi9IYndphUOzkvLSteSQDsPyaOc80aGgFnbVC+sf3G9BtxGIjjdaBRkf
qfE9U423842p301gefcQc7amVXGx+M5a16J6wBa6ZWqOVrxyLmX/K28K/2qBj5ax2i/xdOpQ9EdI
09sds4CHJSXTtxHJ2RtslFay25pek5wzN0PgtcybMW8/m6H7cFW5n0ubp6PKh31AqoCf1AblwXzi
TG0OXTb8jHVqHWuj+GaRm5yZMTsbJ0FmqUcX2Zxt7BaI+a+D752R2UJtC810s/jQKz6HQfbnwdW/
RZn/GUqHJyYcaBimYROXWO9h+oeyFrsSwfMuLM0/5Wi/MOaVW7q5iV7KR+Odf3vIp/dVm/TRoXSZ
Jy2I/7c9ODeymZeoHZlkLG6uz2Io3uuciVBd1u2W6GtUNMqIt+D9eQSQVZlZeWi8rCcmez7Oa4Qv
hZM4god9ylMStNexlefraW8nQuDt6CEm++iSRI5ywR39QyqcYmtTE7rusNzMajgSkuVsBgKGDrFm
1EQDyrrHHPKtavz6EE+zYvPIoKdthoPSS32ye/snsjpgtEtr7iznd6Yz4+hkr+Dw2Rbl0wfyvv8a
N+XPCDRLLnOSrMcz79kvsJ5ujY8vrF0qK5r7BfnnHM4Ps8K28+B0vLEDSpYoLXmPRGYzpSame+OM
39PSkdKI4qoYcSMQMF1sJKJa7GZApiADbLxyPvYsdzfK6p9j5BGUz8FWEO8aMRRu8ANcTF/+shVg
54awCVIEb4MWf7u0LFA9FI/e0IYMNTcyZRonY0LtIewwrmMTB2Dia6qubYcKkZ5SK/pbeMvB0afp
SItWMg2K94zeegKR2GiKTF6FX95G/dbIDAvpaDRHHbNfE5VAx14vn57K05uoEHyQoUBBwfMJDgGv
4q4JcoeDAwHZoIw/s2N/6NSw9/TfuLxwKAYNC14LO8LG4V9HXnOjh4wREvMZ4WP9lcbqmKx42Qql
eX3KbYZ7bWsM57xZB7PkLs3MhgLCK0xr/jWYjXkeAvmLYYwJe4JpMRh09ZzKByR17yIklKpW+ZcN
153guOlbE/UcMf/lKeiGj0Ea3jXIDw6PYQ4CZyenIWB6vFzCrrfRnaQ/mDTasCahu8QZuAbFeP4A
s+9vOrdPC2vY1pqKS2yiRhgKv+F9NC6+2eofRqmOZuPG0WhouQM5z+OC/45D8gWdlREZQ/JrNEf3
aMsEhyL3ayShgLDdMxloS9KIS/O5EDredwWk63AuvzJAITZgCz3TuWgHy08MkjH3+Sy20nrKB1nu
ulYOu9npbkafPg5G/dtFlE8fRxUZCDSC1fzfGJsYC8keSmZWWj9Sv88f241kGZPYyj7EAltrM+Vj
VGCJ3Q5gzFU3bRyl9aly0I5hsHwt/WreG6MDIpc2f2BazbUTDQVdLo0OQ5Jh/KGM7tMoZbFxFkdj
3GIEOJbVa2LwmGpruknr3HSgghaBEUTbaPk8579ugeSG3/Q5iFENKSfbTop4Nu3YBREeTOjI7OMM
bWgCLVUNOyUl4Bgz+6Gd7DIXpT4KO6Pgyw2LM26ddhc6ewoyd5P6KJJ6tuOXWImH3h9MXrVB08+r
gplPu9r5VULzC4J5qeNfaR7rCJ4W9jiyUM7T4r2MNbFRlevDD2ow0eTW8mLX2ZOqzC0f+Py5CMbX
3mcON8wfsx6aV3yn+3oePnEy1Fc0pR8eDqrJim+TjG+Vml7JYKs3Xhu/st6g8bN/ZRPz90JQb+tf
bZcynwINfR1+asukmcdFWqYZ3UCfmLsumKeNn3XFtdYtWk5d5MRvFVyvdLuc1/OfNra2pp071wF1
tpjUl0XwCpE3/MYqh0VHANt/UmXdZcx5pcIFoEyh1nxZU5ZXq4yLf9/wEm96Vj4kBcbLYaiS33WQ
rzVf+p+DB/3gZmmH1CncG27gI3WgRpYtO0i1tnOsMkehjkvT8c4X1aFw6PmRAsK1/VYO2j1F3h9T
zI0fm0+ebcpI1vZXPvyZGAJsxsS0bt0wc5n6KaEebf09OfpvVtHwODOiU/nfTOLOxhoZfJau9zMP
abgLq92MDu2DLp0vmToBiL34ZLWsmYRMmCoyh21mqsAiP9RGZx3wKdo8TaD/kGzsMvDrRxuxBY6l
fIesdYiCxSNqxkYFHdCOJ9Lc6oQRcKJh4Q9Txxx4NI9NSSm1YMI1UQVslpERIg/p6HLPoachCghY
REBfjCg7OBbIhZqld3edcv70bBtAl35PtJabxezIUrHKx4EZKesKTY2/JCfdmIy6EAPRcjlpxKSK
Kf3EhaGAxgeTQIQuPxwn+XANDrW8/QFxFfuTrfHT6+o9NhYufMOh2xts9PaBRXPfDGffzP/0aVye
q1r+orP7CBY/OyGZBXqgu5cuDFqCy6BtwjWPnClgPukyGNK/yIjCNsGJLsrpfZzRKNl/UtH/x2tu
bf2ccXieJe1Xg5bZnuKYZqtTW5xyxHnl4rl05dZIl302wDtZmgMrJcCjHSmLfKFfwmd54YjwR8hx
pbK13UaiZRt/8wkNTt+cce4MnAPrSsHr1Inp22fQMGQWNn3x0M47PfHBM2nCTKaBqRjcve9RI3FU
loDKita9OYKywC2xWy4Mh/b0uF8x0Y1F3X9lkog61IGMQATctHiiv6a8gw2Y5MGe/S83DRwjSB87
EK31thM1V4eOWSYa7rXIR17a1s62JJds3YAhiZ7prMLUfV1CXZ4Da/oxBGm2S4r6zDytJCQNEUer
mZ773r6LZ++mWG5dGPVsNWKtnWVZKOW6A1HIzQ2YGNuxYbukqKn9EgVZ2y0q0hZnjUjL90wzOYH4
dEZssfHMkt3bJKEcCQxZcXpcaOIjk3rXJhdlm+UwGkIdoBlYwMthyzgZik99V3MhGRlDgtDxGISx
yI38sX6wHEYF1ETkVtjprcDns3P0t+2E7qqgq3A8WQXJ2AzhvWamE7LSl9azD2x2471ucS70lIyZ
WVl09d3BrSsRFXbB5l/8aNIRHiA6b8dB2Ixl8sTeA9/EsjpRvVep3DoSQXkCzYUlMgJOSGpLIv4M
aOLD8TOmuwhNvzpZlfdqp3WIFMNiqErx0cXYs1kWNN8tLf6c/exNRVBVMCu2uHwQE44TU1OcatJC
K2OcI0iduyp1uQCgJGxiC31/jKU+FsznSc0jN6Jmsj4uFlCJsZ5pvig+gYTwz3EasEkjppC9XASZ
ibFAn/I3BnRs3ew8MxlBaeclNM7Djwr5ZC3i4kURUTuKftgZKqbyaYLTxACARj6kVIPnxZFWHIby
q1n4VOax/ZkIpzqH62xwHaN4asbZQQQb4q7AYUOK/aqxTQZ69Q0oDpYIkLbbgOxUmt1264My2/K6
nwJpZNgsdRalpMPoTtgRm/DNoICfkn1BS1wxaWMOmE4ExAVwXXYz8TVb3+c1wEAiOO/Ei4HXN1Tc
scH0IL0EaZDJoLxH2ZLlC07SfvpdxeV0DKuhidyabX7n/kB4gWbTH4obwxtIG07NQ1YRItezmKt6
5uSjp+Q2FPJ3jgPdbAMTisEMIQtN65Dx5gfr1giFgLyhI9+2ztzyuwvJ1A4vP400oQWVeB7C7Me4
6pNdbGW2UWOCO6COeg4TN372SodNdrncvCK4dpMR1aaoL54wVqZZ+7cMxyXCncwD5S/VhcidTZVI
RsKh8SuB1Xpo4UNtQmzBuCIZPetsuYgkfjFt6IIWzLVpbg3qf0JIMAGttEeLAqKJgbeGFBEETbLX
rDcoxzdLWAynEZqLSJmhqSRAzLxId+NX3xO8gF0MsJ5GyOwABGebyoiZa2I5qZC6H2ZqYEGdDG9C
4bWEV9NrO7gOMRm7VCvoLdQbApyL5SXedlkgncFs9I81lDM+N8F5HroV1DJvwrx+Jufb2xqSUjvp
7S/PxkKevwSDYRBNy7iUU26jNBDfwTG309Qs+1UCF8zBO/dxfcImBYGhdVjTheqycCI4PUWwlYjp
lGXFQc/zH1q5crN4fGrpTgyjm66hnC/YeL1dq+edq+hBtBbdruIO7nFFnWdtPYRd05JxKt+c1rs5
TkDU8wjFKQnHImIGearyFKq7MVcRhQm4IeYeSe+8DKRGIO8QxR5lQB8JH0hVOm9QGO486bhnvIs8
ClNBFO04HV09fpsDgUgIvGs0TN4jI0fqTWYG22qytjv22ct1YdG2FJWzpwxGOwFRpfdy57i8l9L8
GnEEvcarRWQqvtOwrB5htz2o4vdUjk+MKvS18RghwenHJDWVWGwY6iC+Odewv/et8F1m5unPHOwN
G8PPEaonEtsOGzgW2x1yzL8s1AQDj/TRFVN88AjlgVZjvRt5eCvy6mY5cYOC0zS26JqfE4w/WZ6p
i0uoa1Sa1ocezSiYQa3IXv8Zsq7aIw0xuCT4T3WfcGdQpDjoqbX6kgWbno4zevH4CGclTXoIgTrh
WTq2q6rRWxwECwyrh67e2e381hGiSS9BXVJI+oC4KaMUE4NdCdQ4umOUiIErSUQNLnF5i5MUvjBU
SBC6aW9C7G2YSAZYdtyE8QyKvf2IEZ4bKKN9TnAQlH9cGfoRSq4voyYnNF6svQBjRUOcvOGcRVle
li43Pm5xk2BKin04/6PwxD5BnhqkLBosvzMPIsMwEAdnFm/7chXvzyw6+nR8tmoDf6DpIBxJQv/s
1C8KRIzfHwofERraiy+y+IxNsLQu3kVzKzXKdNOxViVwfs2pqALP2TvT37Jg/msPr2aiWAjzcZ5a
Yn4L00meC89k/vBYGvl8YBR3NRG+bKzQaLYZgth91b00AUmD1OjZxoq9M1bmeI9pYhMPljzWltjj
SfGO7pLsWNC4W6cyGQA4806sd7c3VPoamHT7k0e8TA5h3CdiAD3hCE2G/LJqZxt+sU0nf1PT9LI5
Q+Khv8E0rgbZviZuHV8LBecBFxyJtI07Z+eMOF4+b7w9ein3/hkiT3dphflhMWYEzknsLTG5QNpt
94qT7SP0qIw4QvZhiJ9fWcybla6fp17fRmUjZ6d8aBhCIQFOb1WckrBK1w6/gTHG9NhLmK/GaiJh
oN9u3Mk3joa2vvQSWdnryPA94Q8z+WamX1cWvFyalY4qq5wM/ZAwczxPZvPiJNVB4yTlwFPhZar7
J8vqaU+dpsdK7X9STreoT65tgWfDKwv4CFCWby3S1o2a9YPRDOKcuC7ObK+/NXjf9n7+ZBtPliBv
pzCZszldcHSonTZLYyQ0jIGJxQ2esZiamb8jCPd3zgUpxUi1VJo8YfIVJGfXqPxCCBSrsQ9SEG8H
qjikSfB1Jj5wzrRAG05BkdWC8O07jksWmrurZPfJBC9s8ewDcvYuvuEYDGIMGiAAhk7reyS+VwRq
C18faJ5QWfpIOSuW/Qxd3u66UEtydEEScg8Q3NGlpOElRUkfJSjEWeAz0rv/NqrD4oIKONjc/d3r
7Ko1yeDIRz6GS4ejLkP6jFbtHXkSDF0ItR3mKYaCYPB5FanMsnyHqSrnfA6Tt1oFa+WivycQQ64R
HEzq3Gfure4ZDbbNkC3lvqwsFd1fCEeMjFwXpIBIX0FdIlgvkDV7w3QrsmC3IJA6KRSv753EZrc0
7mYSUCvqGJtlkkI3SJHyvgNQoR9YzBet5Us4gDSzDR3d/2VL1LgsVKevcZ0H3BwFtkydyjcd/kLN
TOE51d3hTh2gbs62AE/EDjChsvD/UDWznmlD54eqE4XW0cZynRPUcn/HvKyezoQKPIlpnK93SSqs
Eje6o+RGJBDkkDjJHq9jBSypZ/CNzvcRmIT7iJ1dbWOoLFiF5gylo7XGd9q5Hdmt+P0Pv1a5vfvm
UTKvo1wqHap5nMWYyxiWDqBVQh+vWIukDNruIqan+zdyYciT9s7BGtTTwi7ldQoP3cTSecylcQQc
fjLJUXmpWQJHRH+wwzSwBXvSv93//FAiEQgd/0NMeBYTdEiOUR58ahzNiH13J8f4M0yjsZ7AzQMs
uv9vtVhimCY1/4w9YT6cdf6OmRNSWFogMr1T3UyNERN8CH5cLmpq0lJsc8ZfR+qpP7KmhoDpwVVW
k+uYGCSFJMGa2aXLt7FrRkysYYfDDiNO4WPy4+FxuMA6THOqfeOM/HQ70zyJCREVMpDwrZMntdrs
Bvjf93iXinSaXTEkMQUSNHmGNM2mIWEA8XRxs8xu2rqYHy5u7UPYnac4ynrOxxE9nKFr8d9UOjjd
mO8OoKzmilupxCi8tSz5ZyWAXJrVgocBB27EMudoRNPpBhv9kHZN9oBKEfVpSqSAt5TFy+gGZBhb
cI4W/9W6myi7qn2U/KhTqHLrWEL0sZfIN4X6HmJmxKgV0mdpTQ4yK9663GPdMmX98nPKqfiq8Umm
unmfoVPxIk3JrZA/GQuPt3Fl/pe2jJHBDk/T6H+ajksHM0xNFQ1ZDQJPdFZ1JQV4fspbymy1JJhu
qvmC3b17Vi7F4p2eZKXegFSvRllbVsnelYitOHq8S7X8Z/Dzuxm3JAZdPl1IOF59SADbNA3rD7uu
t3Gs6yfbLmrQ+BUXUq99yDL5anHHp4rGbo38bIKjYSRIZtdNty16B8foOD8RJ8A6A1/9HQ+TaeRU
XprfrDLXVlTdiSzcvtkFuZq62mwWyAiujK3qzV9Mm6rznDoTcTbN+50R788ZyMfScR9U3C7cXf6T
ISTngGOVl7lTUSwZ3sxzivyxy12MYaPFyFSbTMM/1TDRP+YDXBpYQCPKxE0GdmxflrCk8cGdC59k
ijoMy71rwbRO3FRFbhISES8piXsO4CeHffHqgb6/qEgTdk2TL/wHfSSf+BrutkSVwjhwmDdHNQ/g
MZhHfUSJW9Emr0pBt5qvHbOqdOXBJpCyLMd/HFezLnT1dB87uJ1H37B3ZpnSaK9vSZx2GNYLpvL8
PrwhLG4fDCMN93LFY2IFsSavuUmc4vtBxWyS5/Fcu8La3HHDFHbhRo6jfDFy5e9lhy7v//50Yprf
4A58ohBZe9A8E0DppL+Qmp8KbO/ZVKuDyxRyN9UWRHt45g/8xL4I28uduN2uiRkyY2BTyVNmio86
7fd3PJdyUdjfiXQTgXMHt1/WcyN9naStNiEUnPuBiKGye8Qqsyc1E+lAQ/tDsgZNch0ws8LgOU7J
P5RaXe3aSpvX+2VbZ+5vMaQakkc+Xvv1m8HEAwVQ3Drm3SOrkSuX9Hq+//9vquDTJ6n8sRnrl5FZ
AvUSv+R68e9mBCl0/9Hi5JLifRz2w5GOYP7pxIHCbd0jR2j4EIjZdV4M2e3aXukv2VPjIiZ0bkld
ZVc0DPyCZqAhEK1R93z0FhKEYJp/Cvvi6TQ8SX+IoyWp8p/l4LOq9Qw6C+VZDCXWlJlS/9Zx4Hxm
fnvV5s+pjbM/EG3QcViMqP9Rg7pawFOL/yRmitnCwwFAQM+HYYBBR4ryyYxX+y2umnZK9laBCsBF
anhnyPQIBDYWk3XHa4cV72i/i9n6KKrKuans437QxnFYQlLrfvoqNyPOlPBxamK+CJk8QVMULzYY
i7FwdxB2ufTHVt4QlT2D1Te2rpPwn1vpnYYVf41YQM44HuOjBOm3u6MTdDI+TavJLc/n5jQbfvou
5/BlhiP/MLdW9j5kFlM2P4dJv/6is/rhBDd6P7WU6gsHdy+M/BKgNr/VU9Ewe8PVv3Twpw0NbrSJ
LRS1Pskvfammw5iPxXPXcBh3LhPdmZvulM/i5R8bLR8hACTJilcpD0hEAIrHjAiyVhOWilXesNAb
rPadRZqXfxd+G+gQZTvLKox+Rs+XMjmEjeNv//fm4JeqaYp5r6MCyEQpfVzboCE7ObznDB1RuU3G
ZUpxrKD97cighyWZFbf7eWIkcoJG57s4VkAQGlQhm4oH5XhnzC9zuJyYU9A4DKwY/aLNvsEZPPuc
WNcW0+DG7FVwMs2i3Y2jDx0F2/kuqdV0a8u/9wqn4l6jfYX7ZI+9vy9Kq7j8u9/rwp+f6qD50K4I
md9yGqUuxkAEH+3Oya2XhgChh8DO3Zec3eviNaSpmO5MWZrYDGuGkxcqtjW9E+NlmH1mj3N84kOp
oiGMy4gcSJSpvj6bKKoe+5g81/tXxC4peP73JSAqNND76Obo+EnzY0YcuIrtwLp0TXM28jUWBpXr
2Uvdj9iAQW1l7B3RBsDEgyvUoLQ/hp3Kj1yxDJ6AGfFarn+ItJgnwm/WnIj62TMwolVFjLCE4x8f
MVoqVf12oRH03VC/JfCvkQASqqw8fkQBHxk449/kSG9l5C42t6a75p5sH3G90TPwOHCWzD/xeMNh
W61NPq6qQRs0a9jd90wLrGtTe9vRNtX1zo0ZRPO/SJ9/SDLHzs2NOyZVVI6omNnws74RLZO9hnSd
1P3dsRLgsdrdIb8FGyGnd9xnnTRgCypxQubzkJdpE90xMpbO3adEp6heUfqhdf8LUISng++MIj3g
mgZTocTj/UuxGLI3B41vjWM1NnbpgDGXcRLqs86cP4eU3W3VdY+4cMRrOL5DOjgsZZ7+SspaR4Vr
MZ/MvHBfmOxT4Ncc7pjUQWfVfiicp3ogN5AM+A2ReHBhMWADQ81Xu/z/tizYZzQG0Jq9uT/5pzvA
+H7qi5RauU38k4USCS9lBoqnhXkMLhDAY0c5ee/bGm3bEWIJhONrp4aYivD3MqsPa/YF5ofsrwnS
r0b/v58qSlo0fs4RFzLK9jU2Qceje8pHjR/K95Aftv200x7LaH3nDlh5eRoLKIpozrJd54Y5fQkl
srd6jSENsNBop+/ORNQiCzsi94k0HxlDOfn3XQNnCPMXtbXqVnw4Abk2YU4oOQoH8aGDlL2rLb9k
5xdXCcKK02ioN4P0nK21IjAFhqVLnLW/Jxfv0502OSt0LObcw/+tA/917vpwq9RfoiWxpNol3zQ2
a0IQtRGjx5EljkZLi9FvH1RufjLi+E1AHHpUnD3tGniDHJXfqpm71KMZ/gvS4vWhREcMkmFaz33h
7mcqRORaVDpjjJLo3hI0JMKeSE0xlh6J6ThZLzImun0s2u+mnQ3W8HA5BDjNjeLKuZ+V91OT07OR
g81K+AJGrY5oBAmwG6FMBcSus/Xlqyqt9IKol+DyBlC28GEljYYTwrqyj6aV/NWMjfflXLFcvYcT
jVeEKNUxRM5zmEPvmjV99lb1Vyr65mfvVtQ/ysveAIL4/84dlw/A+if71eqRLUm3D+rQjXhs/b0K
OnluDMnj5DmvLjiUtifay0/Vb1yZV8tkV55h5H4c4+AvpjObQZz3V0IqfOo8/WPJXAKtp5TRQOzG
bzVJpTr1DgtClghl9PBY98ZxAqMHAJxNKLsjnJ5lBvc6oSGr0hip9gBKbi3gjZ5ElfuhkpgBt4Xo
tzy6y0NiLywSOclGn0+3TueDbCmqZg/Ts0iZ+ErpnTQCmasbTl8JmX0XXyzBhTOygADDzqvkjH1t
OM/iahnfOpsmNSjdD46t/L+sHJ7dqgrQhiRnNmvztmGqf5wbSz0EfGw3hWJ1NtWDv73f9uuSmzHb
fL1/zXP/KoOpebJUy2zaoi64B7U4sO9PS2+e7peZWO3TyjV5jAles0maWWNU7j87t8kngTcavGM4
8oL4wS5L1EttjTbvchCeRTk+u6V9bFeredvYz91oYALw9Dmz8YIHyxVkybBDfVq9zfG8AIqggipp
/8QKF4Fw5LBZ1ABAIC6+WNBZzzww6KKWgRrdITpGmFo9/98vFGUsjoTCMZZs06d4HSnMZfwXuZjY
Y7j+zXjV2auxFiXRLDApBU7dyK+C4ExL+Usjt2E1ztllOAVpW02M2m+tKlIZnL0M7MJo+c+OzF/x
w/XwZpJgNYtxnHReuiUPljUYxlYGyFpF0ixP6dQRizeU8W0IkRe1QdE89QkrWZtLo4+mpnO2uD9/
oq0EMY1lOxJO+3dBgHAq0QZybyUBnVy6vSe6VKHB9pe4rdOSY43kfkwOgniAWyM1ZQ7bDCwJkNIb
cuaZ7OzNepqPRktK3cpqe0xV9fgPSSzccD+kBTlxgGDXBrpQjAbh/KBkWtNioe2kUVkvNNagrtiq
5MRAte27V8w5QzgmIoaVn3lhoFEMeFnvPzXHw7uAThOJyiJizKdD7sLsq9XyUFblj4EV54PRia/C
Yy7Y5Jz70npFGzi+Cw0grh5Wouj9IGFk/VD1TIXNWnhvRW7eshSufy8FFPBqrE7/0/DXZ8wurU0a
ti31fuXAW4dI/T+mnUqf+Y/guncfa4H13CjPFkkPDF+TjykRDCOWbUsZNGEuzEhjQFHd/gX9ky3Z
CbXLkQn0lxmuKlbyxNtuhoDZBpvUYfYwEt7UOt0HGZYsJ1McfSjGn7refUVMucMyxXWQ26/jFH43
tvf/2DuT5taRLEv/lbba45ljBha1IUiCoyRSEqWnDUwj5nly4Nf3h4js7oysydKsVmW9yDDLeCE9
EoP79XvP+c6mKIH9zGWleGloPrRVd9Kge9BY51MYyS7DwBmWA7w628xXjBM/kQ09k3nIJV9ylpzC
3Ot2stBvDES06XiN+m7lCvbhJGgeOekBJGKUi2W5c0smBljSKzQ4TdzRCZk2Cv5pNMhjkGI1j8g/
Al+qOowba52x0kxYgZGrm1BFaY6cUtEF6WUO15R00l3R/BkZ+98bBO5/l3fv+Xf7PyIHXCMz4z/O
AT98N+339Jcg8OUH/gwCV7RfAkmsTsjGEuBNvj1pF+N32/3rv/BHGu8noRu2JTSN+RxZPP8nCtz9
pVlEldiujmDccQXRMkuQdPSv/2K4v1SLVQVTvqP+kQX+z0SB/zVs1jRsME7CcRA5k2LNx/uHCJu+
jzrT5cS2Kotv9DUxcy2H8N2S7NDMXRmsRH93af6dvOF/7+8j3dzlk9uGrlv/kKibyoUVKhmYRgnp
fV+juJ+H26R9yfwIlO2/+MvUv0a4/vntVNvRbFelrfxvwqRtq6lhE9mUfKgHs/kW7pTqPkEZHjQo
UKzvBdfYa/vWeISblxflISvUrSWuughp8/5X3938h3QjPg8J0uYSJGxqqi1scwlf+rsQGC1sCghT
6IhCa35sxCmkipsK14to0lbaSCft02QjgY6BbeCkuotfJN0FYnxouuIGtvmczh8xDLxVZTl7pkwr
G8VXnJgcXuNLbVp3ugL/ybUWfNTHFBY02amkStDp0r1EAwE/zS0dph1Akrb/UVG313O9qZnslUWP
d7vCGMDcE+8JQXAUN+XwoZOkEfV0A1YCmEQWR5uwvS10dQArqCpXOVor1cAtHij0fZlkqjnzMC63
s9f63iNx0+tGv03ilclTVbNYjXglC6QNsDu95TtE/OQk+nWGJciiU4u0JCvRLJGFB2nQi1P+Lqw7
hv6Fo9erTE6nDSnZE76mvl8naocVjlUPcpGjKhuNL+WaZHDLr1CumrLwNNZaSjZjXA+LJB8RKBQC
vGdwfTiN5qSd3jucAexG9Vo67nRnTEBD3CqSSFCUmuQDCRzSqC1xTPL/Gnz9EXOO1P3C+uAhKUSn
vTJhRBPnuFy/sLzvkEw5CNdIrcn5q/Q526HfgKWQrXsmjwl+ZGdSNyZX3Elv8azjM9pqSe8pzlvl
tKuCN68rb3znIH0YFwRw7nU2Q/jw25B7Od0yhAIM7tbKiFJaQqJAr2C25DsuE2X0UDGSrIarR0Qm
05xTPDJgazM4AMDclGoT+ip+5QGoU/U2mV+Vk6F/0yEGC8ipPXMKvH8c2MYYoR+RLBWwe6F1Xs78
Z1GIqjNcKgDCLvChEGt1G24cQ9kBEbssX3fmeZmDcINOEDmVhtuuW0UDGn/lK5tPZfs2xid3uKb1
ZTn+kKBHqAW+aFKm4noT1PcVYA6LQ1dRfA3M/NVJW9sK+XtOsXLHe12508o3ulxwVHhRgnQ9tzck
cqgsV0PBk6gCVwq/VW67BfMPXt/IY8J9AQboWTq3kyw/JTZXaOS9jOot0WFF8mcjztDlv1vuQ4z1
GHUWPeVrW9wrvJFWcOWRCKBv0V1ZSQ1Rgq5ulDDagMPc6LTJlsfEppcmJA+cGW6Aum4KAoUDJz2W
0p/rmSQBxjdohOSCxsiZmXOhhXtdvqGafEfc5Rb2KQcSUEwKTsTQr0S2M6gPNdODTrg1Sly8vLO4
HLAoZWvshV4LymzqQmI3eRWS74aHOG99ZYQWx7eMh2+1pIr+wgSADjP0Yh4+jOHLpaw5leTYeQfI
coXAGqxwJeZgU9rVXZcynGDqlhjZqTadGyvaBiLcMxiUTxUhK151CLfyWS8NIPvGuQsNv2beF2ga
UoJ8TStTdYmdqEBGIMfg8y5/KtRqU/HiN/bvsUKYy+NZmQh7tO+UnOUUSXcIyLuSa13HS1/fVFpv
VQ/Wt/wiFocKdoOBw1HVzbI3SXmxjUeV21UGS7gvH2r81roOXR7xBTmxcRnPFHcpahlB1n6SME6Z
GjwkFpQkFVk/VRgtID5fb6WXKKSVV6vesi4OuWBpW3aJeEUvlT6DwbvCs4hIGEgSCuXvtOE2G9TY
b0n6HoHArEqEE4XzgS7vYA7WHUk1f1RnQeVwsHhDUinx+ZQEQeLyX57d5UXlPRC66wnRMUIlFJLd
Cb3FyuB8BtF2baosYFYKwqlfK7AUBLQ/lbcaiTDvYlZ/2ZL0U3mr5a3hJYpZS7X8e+IFtGnt8GGN
sfda4OjLOo4KFwMuKxhilFpyqAk2mUKQH30Uh5jkxGIFLEAhGGyLRE5r07xSms5T6vu6D7durW1H
iZUmj5Cwg7zeOoW+beNw22Tys2npOtiatkU/ehjJe+ds2766lrLuEfYtkiHJfH1RBhGvgMQfSx2f
Nc6/OffBc+AJ5qboXJjcvpaQRHvt2iRcnvF+UQBjpltjjiA0dLOsQSn3eOxgtIXWXhuz3YKSylpA
M8RqLhtQESGd5c6lrGEWrkzWRGwaLtO00gVWFjd77Fs7oegbqeA/bdzfFbkoojNOfc6U00iXRzv8
My/w/xfOZV8QDnz9DuOy+GsdTLH7nxTO78X/Or9P3//2Z/5WO9u/qElV1TUdi/LZRJ/zf2tn95ew
KZCpnqmCwRospd/famdbpUAWVNWOaQheHfH/amdb/HKoq5c6V1cdnfPUP1M760vt/nehfn/8esNx
KN1Vcv0sBNl/recKyUQqG3BI6iyvioLJd46xuSLBObdzCT/X1VC4kjfY1Jz7FokTjUoO5NP4omcl
k0Tj3CyG5EYGTyAG3oKq8bO+3ta6el+nM/56hjhOg+uJRFjIqLAeIxacEIFyy2CfsKbpOE93AMTu
mjn6Sd3sIQiLN6v2syC5cFy8qy37SQvlNVEAQpnpDzKjuxzJDUO1R9XCO5wgeB+C6CfAToNd1TDA
6HTbvkUSZOizoMmI7xWC12tZfxo+4LmnUJdXR2kP84K4beKSjIrSn10D7VUAHgtIi3LGZ7kJ2Tp1
0ktAPpisxH3GKFRDyNOdc8PUiS5tqevknBJFMkCKpuYGYmxlWJ57jtAK5+jMNs+4r8dNOQBnL8Kp
OjtxWZ2zKszYstBHlSGi2y6FkRsSCJDbLvnPVr6xHflqV6jXlji50ZDWlq967tohWBUVn5qsoI8o
/NYydW1ZdDab8SVd7OdmWVxH4C+A93xFlnx7jTCGmTkygTz5rVBBybop+K3Ikft55BSeOxOSMF0+
owObThrIp5PVXIl1VnfYwH2rbijyZi6hjV+SgX8qmE3aijc5dORx6hxHzCw7s8uJrU0r4gzmV5jt
X1CxTa/StQcEWDZE62lRzae7pFNY89yOKa7r1YPxBfMVqbzM37Smr9dZ/8j4DOsm9UzJtAKSDcJX
eWw7to0IpLvJQDOiFw7k62lOFXQdQniagH+SyJesQy0cEYLhDlhzawfBb0+vLo7jz2oqTx2ac7U6
D6H1Ai669jIn/Gyqkr4f8WSzu6JrA0TDvTkI4fPwC8bnTh+HFy3VhBdGJvqRUmLCNGoga2lJvN5m
0JB4qZOB4x9kLVSYge1WZscYM/N6isMrnGh9TUApiCBEfuvMDrbsaBVteHPnEF2cEuZIMb6OxulT
HyiQBiEedDUQEOEPRNMb7KKcGIbURHaHXtZyB/SPOgfOkmcvL7WYCalxLoxcbMcFaawtAIzYqZG/
TlADIiyXAUKX1alLOPCMtfUoW9wPClE5q8QYocmV+X5uRcoENqEpLJOtFYoru5JNgonc07psdpNw
b4YZvOBOxddBSUcWQ3UT2tIDd59Q99FHSly8v0F9aRf6TFV89mK4t1kQNBdLuRIhuM+BevsJuWZV
pr5CmHhLZqpTGLXIIY3wUC14DRQEKj+fooHHG1xuZkzrCGXhJShxfw0JGV6ZCCWX/8lYV7b9HDzo
MUV11nfJVmNpMYbK3VRoy6scEspYXgZjVg/QRsajkTg7QHs64kGyN4UZHvUU3xUCybe+C3/soNjY
qPJMI3vA3vPpznyvPOA1NkfnUbFhb9S5AR+sAQxh1tyRGTRMAbucY4vOq2fVLib7fSMSxYuKWYL2
qfJNYGGpwe6L88vUt/EJwq+7SWDTDBouDl0Hr+ka1dNIw5deMmJLxRYPHQaglYjEM6YD7L8mK9tk
9Cfe42tFmphnVsp3MRq7KJye1UA9VpOHAQXbxQS4EdPjuxtKzA4t16uQDaxf+z1Eyo/ZmeM6Inic
VzkIUox/Rq7Tw640ingABes041SAxC3NCDkJAgf8FXYIdohDnlcQC9AUac/GhPViNvgemBq/ZfGe
NqpYYZ1lpVzeNZG9uSUvrFbkT2VUvCo5wWBBpTOnr37HteP82SX5p8oSTIlx9f0Vv/+P6NcZZED9
x2XH6b0b4ve/1CnLD/xZc2jOL42MFVOw+Tnk4tK/+rNbp4lfuEKE5pq2auq6Jmjx/a3gMJ1fvEg6
KbMaCzwVB2XK35p1pvmL3+GYNhp1w6KRp/5TBQcw/79UHEsLSzMhNei0/iydj/IPFYdA6TipJF2t
eTH9qOirY6NkwCq0TG4UvQNlZqbhEfMxUJXqMLsXQAnryCGCAMxGM3kEFTQ94KHq2gUBbTAT+18K
OLN1FM9Co+SUUMSStnCApFA+u4y0w7m3NsD5NCQQOFrRZFsHET3lVf6QZZl6yy3t3iAfaVbT17ll
ITeGRcTZI+6N+9NEyWKikQx6tNFTr79k8Sy8LIx2bRXSvuhX9WQSolkUD1EELQNL/rFO9LNNsg0K
q5dMm/+gEuAeSU31PInxNKSLHX8RYUJt6UV0Rli3IiMZRVZpbN1Gf7UtcgDNSTM8S/QbFBqMFYt1
XrofRVy+Qx2dE/0rpD4wmIXqrPmGHm87ZXi2mmpvjBNC1AjJLkCQrQizS2zoxNYXa0K4v3P1N8LG
xKvg/+M8BaJQEnxLqMd7GFVHq/qIigEkbnA3atmlpGmhR/OeieK6rV5w7m81thMlJKjSdrawG/yi
IbJVnXwLcLc+K2fcr5twWZPHXD9hT1+AbybzB5Q+ZbhT88B3YWLUttzUk4PVcTGutpafmDhyguGj
DVFZ0smwmq0A1wQRlBgbkd/qorsl+LrFd2yXD8tFbiJ0Fe700bkQUyKI/UEFVUKCBdI2KQc/FXmd
olsfA/iL2s7A0pIRaJyNxf3OQo/9yX7JFHdv6kQfxXK32LU7MG2NrV8G+JxYGelxIVItc9tXeOrw
fwbOjmhXDDAw0w4Z/5HTY0B1SODu1OFUT8x27Nm8pi9u8VxTHMy0cKLkgbmpF8KDC3GODRq/KLOg
yKfF3s1zOnGSgKjXMDFA84wzPsfJoouTsucV75k9g/kz5TqZ3CeELNqxYt/LNdvBggXBqWzU42AY
z8MQHwibSqu7HP8Y1e8nBwwsXbgWm/cUmWwqh6/mOSzDY9fKp0ok67J2EpSS5VqpaJ4Mumi3kEvv
TdH/BEq5MVJk29CACTgpJTIXjeN9Fvs6QaEBej+QowKHWQgJnzq2w4WSvkYSJmSjGm8k95rQqFxC
YWbSD2QdoWA0BQPwuPJyh55hV4LzqEAbjP5QFdjzkVHlB0g59LAG4k2Qqw7vuvmGinUIPuJ29Ms8
S/ZDZMd3wsxPuVD1/eiWOFr7YboUtdvsRdFVG+COGaSkwKW7nG+F1M6ipWbNLIptbODNnZ3Fz8LI
jac8XIZl5WIb745uNFxAOKxEg+sSBBJ+mkq9umA0EPHjMMzSt1k9tVZJ9Gp6lL2kDZs+YZiiLRh9
DuU1EueOELECr5LppsfUwMphAzVA20ZDIlXlc0ivnh8CCh+zWf7U9pJZlMHAAWDbTxtrAG0AhJ3u
I0bhE+E+HtTru457b6l4yQpOCK+j6m4m7QDDogsnhNjicRgkYan1yjTfYQBs+wxBefpZFOXeoYtW
9cSXER2NpmDtONDIBYtjvji1goehPVvVuGnK2HfqfpXiepNADPr8Ua1nXxatP+D4yxbjqHaRxas1
UvBnb3q505Bh2nO9Doanbj6S8eBBw90k4i4IxcNcXNpLG9QwHqODCQTfwMaE4VmDntjcIbRE9EZf
XFV8OxJ+ripH8Nxeqd+7OKAVvSFz93ckVd61CT0BLo0uBRbR0w/WO7/AkaWWq7i6RMJ5KDG0zTT3
F5Mw03NyQ3OyYaPipaglEgqBM0zCkCNLlDJcIUqnQiwGS4CAQfTanWvcpiTbCibqElZqgUAvQ0cR
Trdc3Q3wUGbrpyXMUyEffW4ZeybVXnYRRw2AM8UrNObN1LygvVqIuQl/IMEmJ9sGg9wUZ3cO5lLp
xP44hTc4AQ+pdPfE+/XMO9LP2tl0NFfnxPRzk/PD0guemU6MkdeC80Lm7rEvepTyKxsNVywXhzqe
tHKfdYc0AHG4zCKII3fix45wFWQ861kLf+f9OyjEVZSDm7Twizgqfe+hWuvGKXRf67D0h3jYoo/Y
CPUtjH7qyfbm6aftks+aMcUkLX+ML7FqPzUFy+Fi/nG1SzMwiqWvx4HH48bDpi7R2361Y75KbYMY
sWRt5D+zPrMDmL5SwHyhwXqnteC8kh7raLKv2/KSjMTyROtwsnisfLObMGNr7k9iZr//+Hfu7Akw
Ods+qR+sQd0i2J5xS2F2Wrx/QcWkQitXueFAWdHp5ZFB4WkjzQklug0z5ABI8UTesgah5+6mzhNh
+mhmga/k6d2IEFdab4H6O1DvJagMrfjouhoOMWTKGWK+XqKF/WjjW9FxZMYiZWqspMz0WDtWWo9D
JwMbUncdemqvTB6HRUKemqdGu2LDAYJ+s5JX3qCNxSQj7WDZVNtYYruP9uGIuE8tP9Ko4hzebfOF
fM+BZ4hvQZefypg8RJxPciz8yQlOg/nbXg6hdOP7GAQm8woHL7rLC1Tcxym+TlTogeRUhGyCLgMq
G4DljdQPpDZB0WIjTXez3vp9V21zq7snS2ptg4lwrGOrfEGUXUVMDTrzG/jUqkSQ4qBFwfRIKTG9
5uB2GkZnRkFqO++0Om4dDo9hLjdGiN1f1Du2dx+XhT/Jape11rYsU0o2bGRltc+14Uz/GSN/k34g
/Bvq4beJ4AyrQ02OZLsLB/dayiXwnT0I8lk4D17N7pmUUOJy9yc0pl0QPBKSBVVMIJ3UrmdlhGNd
GRZjTvc9msYnq0g+RrAVsL/rLSdlL9I195ynro8KvvaM4jHDzccRmRHajEyOiG/xRh1DIRkgrvRk
C6BHxx+hR/HAUYglGqiDZyvEBpdheLBrjm3F15zIr8w1Qnzn5nMdGg8BgbwMR0ZHTLt8jlFckSmT
DfKEAC9ZFepwDWPsbJhAyAw0wvCU2YgAs8p5VSomiI5jAaSd1yHy9JjxRo/xDdRNvQqj6Ssb2tBz
+6Wac5jtuM9aUt9TPe7CgignEZ2MzH1cuv6DHImHG7dpnBzx+9fzcFeLY6drP6HufHXFsLFb0EvN
dGgYWDULY7pKSUbA/13WLAf9sawkWfbOqzFC7KSucQ4d4S4ABKwlDngISuadn2aiExeNL3DSFknI
i5V+9YO+w6sLdVR6WsvU0zGplvkFvdz0Jvb37AgFlCcWt2+EKhGtTJTfy+lDoesxRZdsqvygqI49
I5kKKFTPOJtmZ4Qhla2cXhf4LbAoAsez+Ttwf0q3PFVQd8Y03nTibkEQ51O7TiKeDRveN4EEynyL
I+048q9maHJdVe1YpHkLaDmA83AXMnKgn0cdfy5fwEk9qYFXSGDCk6HnwhJS5M2mPgQluY3hJgkA
/qWKTT85R7rl9Tey0cExIXAr/WTEtUJQNJypQyje6sTaGG7FY/Ok0d2SdbYP1GlbdqSTcxtzh6EA
iB2nzp4s1g2of6vYfC8L4zEq97PB6ooTdE3tzYQmW6ezxI7+SMSk7dDdYjLoYHnQCi8akDJNKHmR
rNGvfCJn7cAPMlKyLoQb018wmu1oT8yZDK8SuAuM6nU0lXUQfvKaHkib9NoZoDxAE4UyPtK7i9tT
PwQL7Kky93Ve3WsQtpZwlO901NeJI6/LXDwc2Uwgs9AeoIoxJ6ZaCY5IRYFq1aNAvaBoH7bxEkxe
Qt9fJaZBhHymvA6VgamAJBo2+Id60h8Tq8ISZJKXuMzD6uzZWbqnLaXIZ2dAhprvQ2T7UG6QuJMY
0C3YemUVdYDig5vOHKqkti6jLws/S8kpjiLHlfACUIku146l0wPEYMKTCEfNi5SvIn0mdWul0sWZ
6wSibrSnO2Pw8KbsXghbopUg9LgDdBYY7Ekq4qudVl9TbHC0c0leoGdhMwGezqaBB5i8bfCZpXNn
1Q+1SPcKKd7w0L14xhiCuVOBRJp2lC7pHsLDKhX9mad9Uxa8KbR3gb6sykRbuxMqifmodWh89QGN
QPBcy2E7uyPKOttzOOJqagi6oaB/xhR3ENs5puN8drp7NsslZ2yVBfFOWOFRipfOWopfQhG695Qu
UUsGbTzJa2iSLFn9hPRog+AwUG2UbGodi8VQ/GTvM+9mzBeckycZhDsdhXeUQIiC79kUzh0RSefQ
XacKR05t2GVqt1MZ8+YYLFqQxSr5qgVFSj4fbNCGmXaLrXiX2i8qh6Us+MhdFBNwH9XSfBaCR3VE
KV3+JIS6x2V2x6BxYxdXFbpxA/gGOkSlfzZE7WjuO3neU+D4ObN56v7tvE31J0eYDwl24D7ZC2gD
RfPQD7eKGoxEpRRIEvRtIB6vA3Ps2WLHTtLV3HFVmcj1hrNyHTqllueQPym7p4GyWZAxELJUtMoj
nTVvXLKFKm2rotAd4PhmGJ9E9jKTbTvG2P2gcIfyt4IaNBjuJ+5PYofbWdg+uZbbrsKa2o6clhgi
YiyqRO43zjkX7sdA8HuS2WuYnZu02JHowDzyXKWhZ6lP5tR6hn7uiw8rJX1c/dJNa6vAadLbXTw3
Pi7x/VSM29nONiYO4AZxjdPpq7S8xmN/zOB/leSom+7K0cAZzqScw3Wx5nebEp6xgIcD1LcosOwi
30UEXcROBRuWU0/bniyXwpBlZzo5xRUM/y5llAvLENX5Q9PYa8bcd+irVyb0fTdyf/cCWGaQsiWT
Y0HZMSlA0aQGjrTZptzDviT5uCctOwP3/NOA3piAJelp41eLJMIoKbbi09CPeNR6sDo4nPea29yT
i1Jsm5ooj0H5MJP4koFHZL4Cu1wx14FpMMVVlGADaPJx0pI1RmJf1sOLbbIW1FzBzGbJoI/sEd18
gWo5rrUEiPHYKfdTP2yFqD9z+zlm7LTrHKTVan5JMc85Sk19KJ6DDPKzCQCT04vs80Og/yDIXVGY
blu7v8B/eWgoOF0AQXOS+tD0dqOEM96W99LCPkaaotNtKxY/A/BNyCzeHF22FmVXW0z0c/uyRP80
o+F3KfX3VFzol62mz7bbzwu8ktNVC+qXmb4COLAv1U/HxImaZgedmIYB43XIFSJY6PfI2qqFzrrk
jOCaR3XJcJo/9Qy/tJkfjIAUDf1d8mwIrlsF4pVjfRhINPMoiHT9Tij5C2sC3vU9o5/vcjFAG/Ua
5MKqToatShb3PPRe1ebHCNuzBEysgGTpEJKstPkwZdFdML3i/k9Ww2yui+JVdPixOvy0LUgug0g7
mzBVfXqac2cf6dARAniH5lPm9D7CvdU4/naNb5AQk0j8YEp3sHUvLXHqEpeB2RPDSQQT2KhEK9E+
1A823aCwYLpSOkRN9O+2C9yIJhfYJRJAr5mw73siA5is4auMx/eR02ujXhEk1gck7ru0SgCciXw7
jjTuK6StEDvhUI0/RWmH64zs0XUhrAETVn+YDFUczwwjkp+h24SK2D9ZNR6GL4AjZLJRdjYo31aK
hdoAc5EfaTO0RSZkVqhMcMLSE2ymb9341hOVfNP0ZHPUlp3cluAbIPRzeuDcb80z1Yj9YIEoqqnR
82R8i0vlhr2cnSFkZddXkt2hATJuqX4/7susPUimbmldbUGDVcMdFQYDwoqiePKVXhxwl65ia/jB
hU69jcsV+jvE5FCnBqMZOuYPcW08EhXIxXucixJe41eSmn5jEpxkkQdDxvqCmB1+Wwb2J0JnXPeS
tfHV4j2QBps8QpYwRPA3kUPVFwWfAz+jJZ4CrdpmISVt5jpvqO/XbnAQhDwZ9sK/mr84rq/kXKzF
6D41gVe3Aj3e2upPSv1Sse0Hyo9FHnUevGpKtOWI/cdOCU78BQ+uH0P/leiGzEJnB6aCMD80grtQ
vG3t8TuW4KJamypRlABP521v/MjhbCnAGtVRXQQzPrX9nWyWhixHNHt+DTg9D5T5qpavIezvOQ6t
yvaqZQzZtM3AL+JpeOjIF6DKAGSd1s+hMkgWLv4uiN/PZC/d9KR9b9Lxu0Y4ozeczGairqujXjie
yawL95zi0x5cawGBNQbkZ9VYsTXWvCtBSysDSkc654fRnI6I0FYahQdtWBSBzUtRuWdjqo78+BE8
+m3kyCi0nSbBoLinKelO9kSLujtLXLGTqlHQggxuyPmZ44sRPELxPJrUwFH3km5wrlBO1zZ6qDwj
UetmkCrSfmEnuBuapzxg7+RMm5N51dmzl0rjMR/PBHxA3Q+OGlZGSC81lGRt8IjLbDy3Ap6HO2wH
6u65xZsd5uYDIv4jw1HPyJjPFeYHYrSjkrlrty6fmIJ+ITtn/Fw+Fox7DUiD7blOPknLA1QgAafZ
W5X5NNWXVoDDEhvoRT6QYY8LsYZmd0ROQZHXUG4zTdcoYCGw5FbFeIuM5VsrSsZS0VqrsQ4TNlfU
T7IceTc+c/OtJSu5yn5zOY6d5U/FzTSeU5M3FedKZr/nZb2ZMPL1CZ7zqEbfIDZaNJxD1I+jK8kL
OAZjD5CEdYIEo/XoeESmWCuYvttkdu+cwGblfEusS46+wGk+E5oeCQY3oJk+sIdvbAdrvMHTkgaK
zslq3W3bOCdTJVWNW6S515Zsk1gZn/XBV9BligzTEsUJuroKtGdmc7KKIegkb2F6mzlzROabi/5n
cNRLAOeiTb4LxJlJNm8zs9j2WAgCJ3p0K/EVjzFo/b7Z924DF5LssnWKBADX06ppbb+Fyuj06S3K
5GGqtDM1+kOrNekKAv2Io4PXXq+sA1YTDrnaDMY/A2MT6Fwqtc3ULU55jeBpJhqqfk4c5a4Onado
/sORVfP25cZ9Q85DT2BMSTgszTzHPvVKWO0Ty31RAdEQNMvKEBevQPBuXT+PrC/Fg5Fu5RRHNDKm
9xHr7twUBzbN6dJKFngniV/sTjUQJOJVQJq9zzMbg98kfWyQNnJDYgE6/gIHYznlJFGMLFNsqA9K
yYqMG4NAwTFqSVImxaOJ/SJGZUxDRDQl/lD2GhkOPnMrP3SmAzyIVS7CA0IqTynUdWvrHEDtF7qt
bTND5O9IpoAPH9LTs5PXSVP2RqdVGIMy2hXN/FLleFIjJcKyyz/opsKST8SJqe8FlQjVgnYymybd
hfqAvT/2FYrR0M62ajCfCXfepUOEguZzZMdnTIPWpan8PgLUpQvt3rWqJ8jpccPIvIZSiVzPagxk
IbLFXwFYaQp/koE3Pz1WefHaxMpn2uFxDql96OBqtERDhREGmhB270Q+S+m8wFAqPW1YogzQM4ZV
tS5cmk5duwMxu4VLWkfg0pED9FSkbKzkSrby0PRsc01yjCyWoIqBdzCeuPCnCTNxHL8WTNzcBGBL
WXt6pG3iHpc8zWeNp6UWvZ+yDg3Q9Zt+K7NIrE3F5PCTkbMZT7wQtHjOjR3jP8SiTiAMHAAOy3qa
hrtJRkdC0xdN6XCBzPcVKCjtqp79S4mC4GTjPKwF4eCBIbJjb4/3ndLMu0Dt0CamZyI3VUxevMXS
Kna0+5HmmWc42M1TCiQvwkDO0j0weCOB21RCHNQDMUmlhANNmAhvRjZaOyXXrwmg0q2WW3DXaBjO
Nh8gjkS0DU/SDOBNpr30zYatfrKuM+mH+ME+EXYB+2HCdJfuuzowDk5QnCaJqiGaTsDD8roO7ss5
+C1bMgtqQobB/3B2b4zjH/8QJa+7QgA3GK3uKmLhHsm8ejbS57Cys0dh7+uS4EczNC96ZCS+6q4d
vFhoWYZd5Aw/HZKgVUcWGQFD+rrtbfPs1HiSxn7cdQr3p3bpGBEsxkbpDs1hbl2N2DpGFeQdHMHS
HsaBXKnWKTaqmMmfKKvBs21caGGnT4e069eDM7Laa+CDSOqykBLTLjKWpKmUp13a1bMZ2fXeHepT
ivsfK5LG22sbSJZq0+ej3fquB2VBgEOlOzo4ZJVkLVh7PNC81hmn2h7qskMBPlqzA3OzqdfNhP4A
QygDlhq4/+JcI8K332e2zLau/uOUUtsgpIwBmFl0HWX5vkiyk7yoMO6O9tbRx3sz75wD2X7xvguS
T9flgexbLkQ5SH4vj/3RqYzX3DUK4tlYyjMKvg4x1obj2UwT8xxa1Eop1WY59PPDXCpQF2ieB460
N/Yoblmp471FELiWGDwBhvNcD5G2K+2IO0ecnlsx1bOBG+6t5S1FxGMZ/aFKkJtmIBvoOLuuTxzY
GZIHiRXzfHwgmCS6Q5HrJ8u4iyiXD0u6+jao9a9Be+dWuLcUcAVD6T9UsgUor68sVNxHM1yNXU75
nTcLXvx10LUzIQuc3KqbM8CRcqPkdzyo6G97q4UJwQdKk6HjcvJB61h/iBvWWSMx0l3qMLnsyUn0
0zNqMyunieEm9i3OAasp3XGwmXMhahx8t81ufcnPBdh8vXaBprZpc5SgbVGYqOu0iL7KNieysnNh
b1GDhXbwELrRO+RRhdMQklgHIhRI2OB/c3cmu5Ur2RX9IhbICJJBTnX7Xs2VUsoJIaWU7Ntg//Ve
fLaBggcGPPUkUfWafKnbBE/ss/fam9peOmVldMsKFmd+JB59oqkrzGw43MvotZddv3I758KmJXhs
fcG5n3TZHtJKRLEWC7cwxLKrVYHxUFfAYerPWHndb03ApnIqttRkXvetMN6lag0UaUZKF+vTmHS/
4DRsRdczuuuIb93svqSe80imPqEVd96OoegOyVKYA6+7WDeY4h+qCHef0yl0MNN32ftMfwOLrjo+
+YesAjo3cbJEnfxrL/2kZTQ8htIot5WuODtLkLYDcsQ/v8gIO3s31mi49uNgjfapXbTOLi7+GKH+
O1IjIYl6s5qKo+DYNDVj6YG7Q7SXEW22U3DseG6jTrQg//qWzIMa8zWM2KfBQKsKCEfwu7eX3l13
XeJtqA6BFZAXjwmWf3rjVUmZ1kNuEUzlOOQa202rnBzoKimJhcJw0JvWVvifCmIAA1wofp50pEhc
UlhVAinZG275o+dRIcoV9YKjRH+EwTubIZ81MjVb063Shyht3yTgHjSj9NhADpxr+vsMdq2pp7iU
OdhUSUmMQwU+d0nhFHjViPnk4c5LQgYVYPY+GVV+qoUMPb+WTn+TZeDzPKkF1E3z1DenzEgLYLZp
uBnGaYPilR/7rt4nTfkRmM6wplHvi80SMwf+RZHncLNttcUn8plXcPzIWz4GkZVvTOrZV6yTqhU8
RMYlLtKColI8DaTSXHZUEpPOGtMoCLmBtpBAwx/KsddD+OKFrrxy02iiLmnm0EUVxuBCKsIJRnNo
Gu8X4LLhIRVeue94kuVBF9ysBUGHDIGjXL1QufgcElzndxwOYU54RsmC+wOpy3Bw3a1fSpqjcqrt
sibhtgglcNWwSt8rseV1jq9e2h5MMPinONbOxm285bsrrTslfXRvw/K1w77eGrZ6AXfxY/Rp91wq
OgPVlPKSlKHgdVH+NveM4kXEgfXscIFZ1S3rgUF0FDqVYucXjnOqav/AK2jspoDQLs+Za+Rp0spe
S94zB/NdOHKf4T7ej5y22HVy56hm0Ie6oMolL5T/lPThpnbQ0JEcrHuDK4p7YHqrhWlvDD077wUN
vGUwfgif8qx8CZaBeP8T9EFIGXIOa/Jb9WV0mWYYl1lNSRqtMVzQYuet7Rt1lxNnNs49jDXL/61I
1HP/7NqNYccvcS45YfKE0QjSyL63HANJjPVcpaN3vk3NrgH4S5eMW9zjOtgxFLNCs3R1dNOUHz0d
0geLIPNjNVYlVH4flqW06kcm5HWseM6Wwo4v0RgnQKiCaU272bByJ6x7BXj2lW9E1vGfX9Tyv2I3
N6gWvTpOqY5mU6ARWz2yYBDJLbnmr1yUET7igp2LZgUwed3VnscEFEdA5xK4e5WI/YjufAxzToKG
zdYmri3nBDejP+HQSZk/VHGZvbC+WMsvOdDTlUzMeB8kPG27ZDKuro7b+xAF28j2p/tgY69x3E9p
JNE9sG0W24GxJNllucmLxsErnSLPu6V1xJEAUWRyQO84zXwqyvqxtwx1dVibjC1du0IcqwZZYGq4
OsYYjZ/osN8Buvg2/Lq5pGlyrEKumopGgdY1knNMJxiWmWzfdLQz29zudrJOP2bktWAS+WNuaexa
Cwtprsa/tAtV6zATPKfjonijlq9cg+ZVfC0c+xBGcDRysZX9jNKnQvqHqrG5F7X9MciSi1vh0EzH
Y+TNcelpcpPWOrgLrZYGn+fGSJKT36IOeW7x7MG6fWYpC7IFKkhjm80+cUZ193gubWXn9JtCFYiP
wZAdyhhOSyO88CGJcEZLumQyjNF7FxV2W1aV3kjXtY61BNNjJ9Ep6faxaRc3Lep5nffzJR6naUsu
oT4yrj3lwyC2o+bpU5kVqzb4D1dv+cXt5e95FNMmYi2l6Xa5zVVt3Kzll3QsMZVa9mvC1WA1MkI9
6sgcH0Xioj2xSbKByj7+89c9RRNSBRVwW9BCuSC/1MLkR/Oi3dkiA+l7XPGd/IJr7cR7MT65bj8+
OV44nIRhvwGe9DfS5CGSVn57sYuxu1SWwBOV5/iGXQ0V2Jj2wlWoIVXpn820IzDI7LIRHgbcVdJR
MNIzaG+b2ZFX36VzkQmBhunCZG/fTuKtwXWOPpbviypRj3IyfhQLU55ambiBZKBRE/RoKfvy94QE
XXcNd8NkOkej356p+OI+gOrJki2HQZDS2+yaurtaMX+jz8JfbBj0dhCT8dFym01mfa1sRtlhoMsA
5YXNPf6AOgi7TaWMHERGEt67xsFENMGCYnq9mGnhP+A8QFSbnGRt0GiTelocLOqFwShUAeY7+d6O
xD9LD50rzFN3qbMYzvAISAhBRqWzpdRqxUdmvtay23e2TX0DfvQbUEKxwvcW32QXrNOKZjv44PNn
NJcbDu7g1wzUbYd7jJ5E2/8CKcmYNpS3NHCHNzXzGOEJtE+k37DSddTj5Lfq0QdwRSkqMIg6AUFg
49Rb4hXOi8hWZQqZILBs8NlEyO9FYu+xdeN6g6unW6YyDGIrV/fcfbuMYaKkhxF/dsilGwM7XrQ+
3UaJK9CE2/px6ocaEg2IgiqyWA4hAB3l0FTvzXIp81l3jxgp5zyeHlWKisFvOexGb5KXPB53mv6y
I+W31q4BxhcFUl4MNnSbVJEDFH5Cl0KsmidG8nsYG9WJWm5zS51USr63yaiyBqAedMjWUxDc4oGR
NEMzGesi3rgyyfdDMb6kIngKPYoWF1bOQ2yn9nsci11SoMFPDrW8cOyQekTQsBDtv1WdqXdI1xcd
uDc6MYkSggPFGRCn+3aciIGlDriaOuHiuHHFPF283iYxYPbbqPV+msx+zh1c7/W8+Mjdfp3zSH8o
R+dx8OdfecXV1Q1hUw6w4dbSyJt1M7K3aXFQUPhZckoDqjPHIX7lXyRmDOIuju2bbalfIig/i8D8
iOk84QXCUh4GwI0pdwMI0ZAOZjVWZsMVoLj/6uZkNv3B/j31pHnRvNRmLFDLQ3pdn1wTdA7k2XUH
euLB1hU/v1UdBLgV5pFo23sxq+2+/xBlNx+bwAZ6kjn3SPV6ZeSDxarMvST8GY1kpicoKpwdeT8W
r9bZSwmWjLWJl0wPLvcixIuc08DsCOe3A9ePqgBo1DYmvjZh5ifHybJdsTi/0ijirtDZw1bLMj/b
tEztqJY626zQYJqwX3GiNXf3hrpZ+vXGtBp2wnQP9JtetdcP/GUvPaTBL99vHUKXn1hp37Sagn3V
eefJLPsXvyNqHfHkbEI6aSxaK8bh1CS0RyYpHp1uHKPHUYCVKXNy3RgPVKsuWJCGh2ku20PlUe9e
UfpMNyxxCERE4lbgd3ijmiVp4aMSpu2Z4kA8JcEv+rUoIVWp3E7QME+affwmM1G4876X55SqKaTD
Yli4bnIlAjRfp65P9CfNa6py2e0HBw+L2QXT8HNUaws1k8s63UPQ/CMKlUPPXqwgkmx7xMrAi+5N
E5SXEbsA+6Pc2QhzwFEWdSaeFzyclZJwc6hOAV8f3/IpTG6dd23BeO9spGFQxw5JAoM4bAne+xCz
r3Qy5BqqWK/V7HkbGIsn9hRbhz/wObY+p1IW17QyPjvT1dt2UtBxB9UQWp68LfU5X2PWmse8nQ6Z
P+4obcHWWZzV4EMqCF2UCzOsdiVo0IMfUjPZP/UjfRSpYVM5VB/officXVyg3vi7XGwzaW39gOZ1
8B2hYSYJHsiWvh/+wZuZZtXJCNgieJJ6RsFO7Kxq8tRZ0tJtno3N0R+bs9n7t7w0f1qTrHowLXFs
BMtx8q/EagQ+UB6M2OMcCCmsmCK0Dxchhx6mDrUo8l4Tj3MwoFqIHiBnl9Knxfp3lBsvtnjRrMl4
QXp6IHWjHpzCzvAIlIvnINUn9DPKmCrU3IEsFZ89xm+UEVvFbNZmguN5QVemLphHubNftZ5rtj3u
OjB9aztzjd4bo3S3tatfAdP+rbsOln9kj2dj+cUXxraqKNStw5mrCOM93c5TSKqPGlzPcvdxFtfU
a8p7L8sz4zLYz4n7zJBXPD67WlxnS8wXnb7bfr6hfSvZjmb6zM5gxCozTbdmaNEJEm3vSu23m0Qq
Cdph3yeFuIRWdQrCQO/HpX+nTiifqezpr50Z6ml2au/JKOmQtoYRv44xXjuSvYdBxdEDOy6bUmfT
2yFkHPJ0sA6qMlcj4uZR3kNzNs9O1m1Ku/sQPcJT4UEXr344yItt7ekFPTd+Jh6r9aSS3477GlF4
AyCCKsLZOyTtezR0LtsKD/SpZiBpYmuTTbAx3B6AVGf6S6VQgS2R6/FoYqtQhY8iziO8rvSV45w2
w2I8QIPYpi7zyRz88aCJHyqAFa5F+eicW+bKFLVG1ue+DVbpTdq/TAfThOjZpHXuVrTEDWwkvNjF
Pt7BLXJxQMzpyJ21wRBlIHM0js3NilbjA8n/aYUGib7RBGDuZxJVJX5Dyj1WgVHnp8EmjVzbwCDt
IgnQN7ngUNuAsAspb1OL0sYqkFw5u4Z1nLPuDoyzDzTx+E9VSzGCo6qIi5sZrOohIpshK+rqcv3C
+jPYTDY8DCfk+ifJX7ZecK9c0kjkQVwy2evJZY40oogAfuwkj+0fun6Q0sUlw+6CaLvylBp3hjGP
h9ot3zwkpd0gcGhK6GE25m9ejeUhzeBezDgpIXTy3YKieS5E/tq39rNI4vZmD/1JQk7m7P8tNGAS
E+5SwFxHb/MZ+NGy80DMTZcdd1oaFl+YFa8qdEYvhob8zTFrbEC2x6usd6EEpP65RFQ49gws2J5Z
ugk5IyetyQw02Ld7DIk4ovHiJNTL8T5P6Esa7viG70BPYpBaH6/4brD3gT2hAQArix3zeLf6gc7t
btdVbn9wsvA5GxoeXlaO/k/b5sZnUgy46gCaKNngQzKk0WKco/Gv6j+KzuJmnOTtxQ9/wpJ0OHE4
Jr3IpB5MpFsK3Ba/DShYn/lzuWROvGX4+hUrhMl36rX2nqI8o1q5iF4B/nK3rfi6Lv8aR6SpS03i
MmU/JoOfWOTO2h22PN0tnDnJthpcMq2zHEFy6+9h4XNWgk4CZRvmCnuvsdM5lTLdzmtjnErWDPcw
Bk4MJdfaDIpdI/3lFDPaMzQFTbk2M9UpoUxtpmcrIMuwspN7HdcUdaqQECd3Zwq2ePPHiWYXYDVq
O+j+TtUO/nM1RZROV7+B0eC9LFtnbfpkgdmZrYcKXFWqunKdzOFPT9IhQxA52qa1ES691aFfNRfd
vMBSRQ0SzC5559xM1802g4k3CLYng7OL/8JrX4MAVyrDV/9g9uUurSmcywceG953LxVgEjuKOe3+
VKmhN0mN8YJNB3fv2LfO5hwOoB3ixVT6q847759DwCsSkxvAcp9FLI6SDejpcmseywFPTTxP97ic
wWh4SMqYL4aHXGB6SvHF6wq+C0fxwygR+3JatKQ1/wp66q59VALubx9GRN1UG/5oN2zOhkFjNHjV
YW2b/UHE/VdruXTewPXdT8+ipJm3c8thFbXIvV7GdtHhAh6yewKfWx67oWdZqgEc8+X9bQrA3x7l
o6sgeKrbGmoIncUIEbzdfh8Y7PW6/Bp47XmIUr33nPrTFJpYUUUhrehmvvlTebehJeL4l7xAvbau
CrOe7fzBh/AW+1nzUcr4Qg+K86MC4+DLF/pu9OOoA3VHuPsaOKjOIamBccielAFOLAvzo0iDjh3k
kL5E9fDYkQJYqw7c4qhHtUcVo2oIdzhQtHs3xtNT6zADFa9ek053N2Dr4LO7XTWJ86zipjwXQHyQ
U8ovm7YtqiRGSgRB3PPu62WD7rUD1keugjDlHBbDfC95S5Dt/JwwhHQNE+XItfaiyd5SSBtU+hjO
zvZVtBLNjPPS4iX5Jy/4f0pM7jfPm/81LPn/ioBmE2n8XxKVMeHvz+J/hir5d/4rVOn+y5OOo4g/
erajaH7591SlDf+MDZqjhHAd8oz/nap0/0VkEsIDJ73pCtAL/52plP/yfGV7pmkRwnKl8P5vmUpJ
cvPfKA5LptKSrmM6TDEYyH1roYj9G5XLs6xWtJEmY5O69ip9SyL96eZLVQ/1dGDFKMLgYYj+bpbp
5+KvHFO0djGyDOHxyyPEaY6QRREx7kuIPJbVVhjz2aBvjUU9bk33x1MQquUSbqmQ8MbHkqayoVVv
Hpd2Igw80FngN+rPXHiHslRXjGV5NFzzmLhPV1/oelkRl3vqYbhoav+swWYhYD8782NXnDoO4Vk0
Z4gy92jw9uWgOcTt6thX0zmE/0w0haWzCh5q+YErcgciA69BJt/rscUl/wS5YlfGwWc96GvTaNAM
Ae4LzbSm1yXRmlDFNW33t36p3EOQTlnQt/63uoku3obYWkt+fDOgsfi5L/3nFqREPpGZAz+lQHM7
dXglBPDQgsjx+vJt3oK5ZEOiMFxiYeLBUWtJOCM5dFOxHvoY3kOwpjlzH+hx47r4UtAPwix/rNnw
FeGRbpCnok1vPbqOLtxtEg9fsjfvkYaK46eH+s1iC8wURw9WkFOfFnRIfvLs9fXGm6qnybcbjsT8
sUmmbVqgnoqsvUagJ8Jk3eX0rNlpts5Qf8uU3iF6+vj4fggY++VSktzzJMhi/GSWXFWMx2k2szVh
Qgrsu8o+4Jq+VJjBS4YmZilMR063LhPKXD0eG6YNhTlzVjbSmuNnT9DYyNuRV8K2d4GyijhJbZoc
1HfpqI2Rx6+Sn2ImIhSSAOTi0iW/Ans+ux6hoN5DcqSFCtdG3HT3dmn7NqKV6vRXyXWDijaufXgZ
tW+YG3/22cNky6bw2Ef1YxNlB0m350T3lZp/xU5wdTQZqpK4nX9TTYUy2AC8tjcOjUhg6I8m+uxE
5AGH8imRn42T7+oMaFP3iV75OxmBRoueJI1FMZHkChtjC6vZX+L+28Wlc4ySZ4cmQe7MK3oHTqYM
r8oyz6WJdZat07q3t3PvELzHGDlTh4F1tKUL2XlBwngoRXDvF9x5Q9EhXavA/xnP6509xjxEp5ep
PkcBWRtoQ2we2R3hJ2tnekar8OSWX+hbMJhm2rEUOT4juUXy1dfeq51NR4D7C3Etf45E96px3A/x
qQ73TV5jcsvdgx8XBCOx3qS4IdDWkqz5jBwuvko/KgYJPf2hU/LbiRUg2JlpkPhvrYP33IVoAQHS
uyfK2A51cwC+QVRK4NCZHJIJMmxeR24Xqy6QB7/DNT+9lm28kao/S90GD5p31nQyuGz6aLXqpp3x
KUgLhLeQaxIbFd0472Ve770hPBgq3AsLyEwb/xbVmybn1bjJJs/bN9CxEV6YcZdUDP7mmzsb7Dtv
qVArY2YNbfxENGRAE72U7Na7BK4ZxcxDsvey6Nm3BHI83W6GDL/Mbv5oF4e9G/5ELnc05hYa39gq
NXF/cQL3tXXrAV/6EekywoXrW+smpVFy6r7B8D7VTbjnvv+nAE8L4qHh1miSlqWqzJfNJ41axLJq
92qX1Z86OVTKPZkQ7UHdQdhO2v20VD31nfMxA6GIW+7r0oSKKyHMJFO3F3l0x4WPJzg7+QPlz1BK
XtqgONb1twzSg0j1xbSBR5lHJMVfOk2f/Fo/q4F4a6F6+BfAKdJya4/QMzLorCX5gbR6SZPqdYJg
s5jRZUIr5gB7pomeUznyxSX4AN0Mw8y+kRs77z9tds64Loi+Smyb8ZOE2iz7CcgXimAQnWWZwYeo
HjyC5COy0EhOYY2dS9Lu6LokrK1GfhceX4OUqAw3m6VogDLULSxx3PT4/Imf+cyL9VcRfvs9hBWM
EpovwnQvhnsLoiboxw2tt9ii5y0GkVNtFUcTU7rLqSRE9DQQ+X3Ia9pCEvOUUijwgFSLScIFN+ZM
OL3eTc9ZFcnvnpONxopVhEVrAjfbwIHJay5TXOEbiGvDjMsWB5/rVOd2ND9EMi3sQOddKeNctwFh
quY4tuKFrvlulzBUgz35qtzpb8qeQZc8GGYUg1U/iJ0KkmkNlP+gomWHHrmraqSuCUDgpLuLyClw
jcpfObUCAPP2Ayebz+YF33rHcr2erF1ErNNaiEVw2STe7zCPr2HGET3ToRrASlFj8yG98q9RZT+h
yt9p7foJsO8PKZnsNq1fzEkDPYuy31ZTHdGug14+B3FWP2TYVOyGvGeJvamN2s8yrL984dHsG/Z7
O0ZcjHmNKy+GDBShHRYfdKGsBElts6UkLDF2Q84f2I9eBwWzX4S80PK58cxLUOm/HYlCz8yJ/t5T
TKwPEVuChzrghmuyYjON5BJPzAZ19KfTAHeyhhvo9JUPH1VL3RCN5HZI7of73BBEm3oklabr5J66
i9xVvA24/7lg9S52zLo5lsltJu+EC258MLXxyZLDx6wWZfNhDoLdUKQvoUWEftZ/isXqGjpwoD3j
3JfUGNE3JLibIwwBbKqao6NC3OHNXo0zoQxQLbmZbap6eq7J7+DQJ98kPrEfnoUNqF2kVwN000Nq
0J+SWSeY+6eJhBDscwLm8Zpk+5bD1NkqKXEmWl/StQhZ1g6qIZEKh71+W7M21K1SIKHcvUtPZCjD
aF25yN8T5dtD7bzEmCE9gK6FU94pGL41ptz3Ir8FqiEplKsztpV136D6zbhr7AAPX0vXt/e0Bor+
ExreseifgHePQpEDQTmpm5ObN3x+A3oD44zCJwNtMzWz+3KQq+EFLgExAkdAXgeImkQ/XqgPbNvX
asCiMTyXQfCGSLw2g/5q4UNvaz7GiV3itSrFxWLH5uf+ORH5h9FVxG/kXabd78hPMT4XLJSXYzIy
4lcuPCsCBWTL1syzzBHEP1k6Uci7KvxX1sYsC/VqzOKV6QNI+HG9ahdTrWa3PxZmeBve0fSpCItN
c8OTK8NWEpBlM+cbQsHNrmiEioI9y0J+miJ5G51wGy22nGo+gArM/Nd6SqFdebRziVPDRb3rAz7l
xs7nw5TXbJB5Meb0Xrvi2uXJq00ObnbEyRDtU8WDRNPtCVv4Qqr0GB+n8MVod10d723Xf66xdhqZ
hhg4hVzO6aUqH9mkfdi0iG78INy6jFKqyW+mjD50iDLpRd9Rq/XBT6qNt7T72J6xwWDqG7nJQVN+
Vayn2K6BkCrYmfEYdnLWjIHeYQejR7D6zVdDNemrks5XrkcMoFzeDdQAaG53NofwSN2a3FlOyII/
Fk/RzGRJYhxR/F/9CpR6647PUEqPUQo/VdJiEhDo2EiWNYXF7DrLqSP5C2kXVy9whG2Rw/1XVb0n
X4PDZOaQY8eYudecN/wgRrKmmNHUjNRTLF6eSBIx0jL4ZQfzyrag3tJ2iVgR3jO2HA0GYTMon4HM
8yEo5S7IAKJA18pm4nEFNdLhevxPRIxbbTDDEU5G8urYpdVj8icogi+Q5sfUIo8Xa+M4ZP18Ap21
SryerMMKa+tI1Vb90mUQTTX+W2iu1DSAXC8csaDXV7KK8ZwbkEWF6jaWQM9mMVew5gkerX2kvNeS
HNI6p/3GS7sfyA0r9lP1OF0Q9/na420QPiC08Gki4EiXJmDVvzWPGxoaAHr6Gz2joVS1OjicOQ/u
IP4407BA4ppiVQqsTfW4syKNaAVwMkpP7bvqimcE5GOWO88xM69oorvykrNDwi2aiTOqPz0xRhW8
Gh3U54EN7KiNQyqw7/JAA2JqUxIwhgEKFiy5dmYy9dKHCtpyLvAdpQPG+CWi0yL1y/49kGAVuGYZ
J8k/wkS3ofiYPjhcJHXFUIoXxGzrfZtDBWj69mhU8KpMUoeY/xjKp2MRk4Bip5xjolcImHRrA+Qy
dgGKczsiyPrvVmtse/8P+sc5HTdz7fI88tq3lKy4MRLPiwBVmZuZ6gxD8TCL4LvpPHyN6JCdiUhP
dDDDyuVjOGdPwp0x3nYxAZL+vYtIGZQk+Lz0I30Ko3JasNNPVY81L7GSO5ViS6aX4jtewrtqFCEn
293Ggs+yXvttd6ybggGFfOrRsb7mwtljKFe7cXQofnoTc3lIEnq8gZk9w/5mzMfmwSVX0JBgmwaL
gH3EeeS06kh6T83xym1fs1AcWj862OlLix0KwAqr/l5vmpHs1VIvLNObx6qmz6tdluCPA8rMx1Wb
7TZiKUZkm3ijGz5l+XzQ5D3QiA7mwv3lsFYbnmUtey0MirtZWVe7edOEC/yfyeELgFj9d+iTIzaL
U8AHbhYRXjLYpfa57i+lBozKSSiChS0RbUznV5PxpjHOdki6Ph4CRwIM44juiUJOqLnOVKyG/o4N
WblfmTKPCpUw6sIX+jFXhlms7G7aVxbDQdZvVe+sqduZ0MuriOYMhxoWC6pKOl1BeDxTjfYS8BN0
iK52mq49cVJ8qGZGC6d94xJNGJPKnfgb+uUuUBXtR+xYx+jsOoSDw8zqiTU7JwYDwIE1A5gVcxz3
64brZ2F0O/5u+h2rsSVxGa6j9AuVTxa9fGh744kCC3K886FyzJRZPwAQiN12KL6V0/JoGE557d5G
KX/nlX8bxvyo2uKeO0CqZsHWuaw/LK3OVKFQxwZ4h5UJCHH0PJcuiIeZGBRvISXMRFK30dyf6fZe
932w8xz5iOZok+OQN5Mkr9mVwVrN3xUZTLdWd3QiEv9m/BurxkHHAyUdOMvE+NyNdnbK+/YLZwFv
d56ND20U8jDIPExx1tpkEex2xLJaiWeb/kTDYrJt7T/JotRG1SGzm3sDatB2ZkpsGwLZU/2rr8wP
N6YTurXXFuK1T0GsZ8h9rGMusDCA/XlHRdq+zOwX1xoP7eOU+zMw5faGzeZkZQy147hq+/Y9R+2g
BI9Tp+I/Kp21aOQHsKq9mPvxoTbjNQbJ5zpvGSWaSxZxCMVj+1QWM7yLsj0FPrmlJVXf2ivcJI8t
1OYHgu6PioGAJW8QsSdK34dI3MFnMvIYbr6j0JbOi4XSCRkHA/ERfYCGeh28+r29q8aBRlQzwRXB
1N8e55GAh+vRmtHk5fRA6fxj77lqH+MDP3dwUyIiRoQHbhIyypiBPigg3WC6KpLsaPoZOT/7pMvk
SwzqZWLWoFKWvigfFA0X/zjLL3bHdkyRcXK8/NHc4Wlnlp7lVc0d8QK2X4X/k1rp1p6zapvm6Y6u
tNew/HbhnkqfDC8WwogOH8erflua5hw8iGTNdi60YI39jPERKun0jUNnTds2m+xz034a4NAH13j2
m3YhSr0ls8fnGDUsgmSB8addFdL6SlJQU9hfVjz7WUe46yZCuxudP3psG7wNUDJE3t0pQeMqKg6d
5IQwbeuSmsYnLruKYaRtMGU+iYi9tdxErX3RNHha0VvVTGuW45DT31sWDYCPMQbHAbBtmAHRrhzO
iR9tGf83LmZ1L3uvgt+V+atMiaekcfEypmJpwFmXPu10IqdW3DYZPU1Wk5zWSy/90ZMRO3BaX/gd
6X+xu1cgm+nG6TG6OlwAa4e1soMpMSNTo2v2+hpPnXCPLJHidcp1wrTKAyDZd6n9WxP8MphwuIwb
r2k0+NuYWrYsCP6yR0SxMDrMzCD00O/S+VmK6I9ndj9eRb6tTmxcOEnKKo9zi8K+laGI9JRAXKZq
Ch7maP6bNiFCnzx31SPnMgCaRwpo10ZtgF6CX6C5TqOuzp5cpwMwLVU/drG7QKo/0W83Fj8epTkh
06x6ZaX+lZV6JcWDzONjCtK1SJdqg1vbReuujy6p493tJLvm+Oygon0nMZdfj6mGpTuxmoQNNgxO
GlKpyAoSB3mybvegGeE9Rce45q7U4pebHTbuzS/e4ouB+pBRfxDTbj2l5YmZziNRR2pgB19jG4Bt
Fyy7WjLqnUsruXPB8kiHFxbK+YKxkTGiXk8Rs2X8J+X8T6KGhk4g9D5WV26YC90Vg5JpvaDWEPvj
3LBDYn8DyDJ/ZOfzPLKwa4Hu+zOPwhS2SoaogQ2S3FtVnPOEbVp+y+m+FJn9I4oRowWzL35aIllp
egnQlMU0HqVG7K1CznWKP1e5N2/LUf4svTnTsB69dy8NdnOyEBvEQfGfTKFUDLBpuHm8tO1hIJIN
m5nBRW902O7Ta0wlULqJXCrEs1ubVrhlhyUejfE4OZRa7k1mxdpYVcBQjIqc+2s/SNg++aZLfMaV
TU9TriZy2Bx8tWXz1M/4GNtVOUSM/BUFbvs4JhI0B+t2pOxNi1UF6HeIk4eu0ysLGc3AcaUjlp7Y
3jsKn0cSY4XQm8E2iBl0u7lZWaGzJli61sskgnAlqxer7Ha9TTMpCVZz15vFhihojSLBE20nY7yD
GdQMKBokMXDvvAI44QO5dwLjFJruyhonspF62+TDbjIfR/Op4z9LYpc+PAjDGBIC4HGOyXs3Aj37
CihKSAqcX4N3q/pT4IFX1NuJelMWcW2cHzKXHNAc55cawtqoxWuUwYEu6gvT+UzAoeqBM/SkALA4
8QrQLDyuizTdZZgABRx2zx/hOOJ5l381bapGfNcwXcNCbbhirAtiCWH0SpvNiw/Lwig5LZrnQYK1
UyCKOEzyyN//B3tnshy5kiXZX2npPUoww7DojTscPtOdM4MbCIOMwDwZZnx9HXudIl1dJbXofW9C
sl7li+QAN1y7elS1yD9aCpe8hitfH0Je2inJQ7/t9UHrX9shv7LqAmK5gznsW4Iee3d9AfuEKJs2
E6CdjtXX5mTOD+aY0qtR/KpEfTLnz1Iu7t6Ic0IG2XtXBZUA0r7WFTudtXqZJWKhZ91JZHyIcusS
TVEQSW1GjqVhw9Ut8xTjCDNMEmfqtvtluOmD3epmMA8cR82Sf9ser/y4qQF4Vh72Kn4Bwdu2rLok
wxiuvwdKB6NdPMTNqaNKa6MhADWgt14SvdGI9TUmGCXKxYcUIOC+JC6K5SaXvaj8ntyUu4/L8I3H
FQRuOYwlmmjrL+6FazoBLdHGdvuQVlpIdgwOqEbrYgRZQyC4sz5VdYRoHdm7+ZsuOiw6I8lmn+Bl
RMyUYcPxEfc9AWddOI+/tP4qSB5uRL6nvnmXI5VY3sHq3+vEDdfmRAwL8u/okp+dsikQhLlsUc85
yK9u/yQ+U+eDMeKYcBMaOzz2aaOIhoydAgKXFu/XtQ5MNktZ8ajH5d432kBZTwnuyBs6phra8FDJ
RsML9Wk5AuWy1SxvVQwqZhYkYuwm9CkHWiAXmEWzKCNYTW0SvWTZlBa4ltTaK/6I/pKNGhF3mvUm
3O5pnCYuGdIguUeZ0z2MLCrJlJF9ooIT/YpQXeZIHnFDCbqWknZxnHJ1VHJvoYRfCwXYU1KwrUTh
SMnDUgnFzFdE47W6EUQtZixfCcq9kpZdJTJTK74eRHZ3UJ8dJUPX6NFCCdMdCnWkpGqyjRGtlXxd
vw5KzB6VrA3r+zKhcwMPxsGipG+hRPBRyeEpuviiBHJLSeUlmrlQ4jm8aPGYWHgFkNVJ/Pq9/CO0
K8k9sp4FCrxTes6fBk0+U+K8h0qfoNYLO0iUeA8+FfMTQ9AfUPYtJfFLJfYbSvYHNfmaFQigQQT4
/6ABChLAaUV7qEk6glQIgRY9YmPhWFRwAWbLz1LhBqMCD4RCECi6o9tCXn0FJ1CXTp6mAhYshS6s
T4sCGQaFNFiwDQ6MA5O0siADZdJvIy8DjAwC6N6BjIggJNhGqARO832gGY5ZvwukwimAm1DminJT
QVqkCrnoFXyB0wW7Sze9gPYTB3T0MZaFKQmKCtvw4Dd8BXK0YF1SoR0ljAeE5MlQ0AfNhSRMxqf8
miskpFVwyDp+26aPSacjMX/tfyJBbKaeEepYVfu4x4AV9czrefKaKvTEUxAKgFmBr4J3tTlZt0FC
ME0LFqZePicKYrEUzkJ+MJBlnp6yKCbn0f/RrYZBrCmBYHKZBro7PpV25bCmBJVxYWYSBc+YCqOZ
4WkInvDCRSE2vYJtbIXdRArAgWfkMcxeKKEkD7a1SH4lM8S1jbPU6ys/n4XjJDa29UBKfq0gH1Ph
PpMCf3yFAGX8uvvy2Ck0SChIqFW40KzAoQGCyFAoUaugogy6aFaYkTeFbB2dAEvOn0iBSIZCkizn
WnKd7RSq1CloyYNeShXG1IvHVWFNAr4p+gd0UsgTqpS/zRQGNSuyqWFxGVYwUiQy6azlETsiuCCF
UdUKqCIyY1GAVbJeUngrU4FXpTuPm0ZykGQLeWUKzyoVqOVCbJnJMh6bat/oncezB9RlKrxrgfNq
Fe8F96Uae3ypDUHHc7xbGZs1BYk1fXauFDZm9127GWxGFY5eboJfMZWF20nBZo3CznT4s9ldGgxf
xGelnhcxH3xrKxfkciWCwNrqC6FpAscc3x6meN0i4aPNBVsUhttFpkf24r/9tvyUbkReZH8uO6u7
Za35JAe1MyXnrk4IFc8yEoVqt9+VPksrSwF3ktSteikrIpehfJepxG0h5yPRs/MefnmbOPR9C8u4
Qow6nw5hHndJ8QS73nUN/SrARaGgUyDAARpwVVgg6Sp7rC3crBQyKGEHPQURRgonXBRYOEAYWgo1
bFCssRYa7LYuRIcMW7vkgR/n5CEdfeu+GBrhnI2quOY/bvD3+xRT0D08sVcilSwpzy0R6sU0kQXS
2SFwc7edFByZK0yyVsBkp9DJmBC0juUYnhbensMKH2Ct5KIo5NJU8KXVP3t8H5aCMgFGUIXfKUIn
nRJq01D4pq5ATk8hneoQ8BXkqUffxT/QJ/SnqzDQFB7UBeAcZz3QUnD5Hpt6oGVYcDxKdUaFk3oK
LC0VYmop2LSVxQ5aXDWRNi6b/fdKPzb8aG+GT2qK37/mcKu5AlhNqX+12YQAE6V1SGZN7rOoGRZr
10C/ulCw7Nv0i/2yKDhWQMma3LKPgqi4xO4EYOFq7yaN0pmhczWYx4lShg7/4tiQT6BI3HhZvcc+
Gv8uPqaD3pfxxmxNLhzQu5PCeJvqkCust1GAr6dQ305Bv6vCf6N/QGCI4EyhwQ6McJ9/6AoZHhQ8
PCuMmN2pw/c+0LoDY0zx8UsLnYelxTn06wrG2Ks2r2yaQ3caJ/RzwHyHNDGpUOZG/eG6+XwZrfFv
43avkcKdR11LD6VvGuEyQwXyXDzlyfIgKrJVI6Ok7VOfIVYVRC0VTi0JCFR4daFAa9oUqItT8LWu
MGxXAdm5QrNzGO1Gwdq+wrYxo1i7Tp9ZLCuoW4Pu5mJHowC896DAb08h4I2CwbnC7AbBmeYPbJOT
dEBcMb2HxUC/jGhwm20HumGc/+ArvyWiuWRzjZAlKxB0if01asv6ImYqwWgSQZdKRX2eytugIHZi
5rIdxB7wj0LcC1h3iiQW4IhPOgn6c62VX3N6FP1K/bjC5O3xMYKabxQ+jzm32ScKqRcKrh+qS6tg
e25w+wr6fvkHw4fHtxWYH88g+oOC9UcdbL+A318VyJ8ZX64C+3MIfx6WM71MYufC/rvKBJCBe+ID
rHDAUcHM/E1GUU/Yk9NE+T4C62YxdFuc+OYqg0H7j9VAmQ4MZT+grNXbtWyDdkbK/FsNvHT85CVX
toVIGRgSZWXIlalhVPaGXBkduA4TGIT3wVcmCAM3RIsrIvN93lVWrQ7BdTstJZtvQZdLPqGPlU5h
4QFnxSUyDpfUJrk+z0Bi9H5kiTu/Y43hmMguE8zYbmwIgmrajNTkin+4cs4vW6MR5q5wUiIj+hjL
B+M86RuZd7UbP5z6GDzYfB6VUSRXlhHOR3mi2nvRcEyNJWS/2nDMRFwuoxieC8u95AJXtdP0b8b8
mcjUedSndz8hq1B0EvcoibxlQfG7n0z7gg4rrs5YXEy8LpoyvTBlbltcMI6yw/B9c9IOWGTE4BN/
rPVZUNDGsu8NCWHsk5nn6ys+knGGidJcHoW+2CUtiayasuMsyphDERtJv90lAfDagKXYe09wLUeE
fV2Efc1WPkWFijomJeKFpBVFyRbryYj7X7KM8IWNzC4lXAd78uZojzW7xIKo8gILNUnFO8gZ/9HA
e60mMKylNTZ0Y07tzxbuC+ukeMXE98BBn/N2I+K3noyLJeFLxqZlR5/haxuWXwZuJ8vw3mtlf6rk
chtU7xaRM699On04uPZJe0GGthp+1pnLPmpWlipPmasqZbOa8Vs1+K4qZcAiOyBonYTXe1dlMOwm
WWUOh2w/hoJgTcA1VCOXwsfkyUg96pQVtMfDDc8LTe0WmOEw9Q0xfxSsdPvMa5CXW5z3KSQvl6ag
tsl+GTPjY2Rlf3Qig38n+p4rAjYLQqby4b1IjL9EhRrL4G2duiBIyC2f1iVP2aawVJqXkfsCr3wU
dSKmKSAbPP1cFMRz8HK/si2Ic++DJTeg0EhuUGTV9XXCzFfi1sQUnhAJVlNcvBbhwH2GdZvxROoi
GEDKV91AiRGxyTs10fw1WFClYZAq98ywn5xz/dlNmubBtbvlmrTnpeV+JWITV/Vcm4/Jwh8cC9z5
8i+/6tpzqwvzFY/dg29EnMLkBgA6mdFtMljlSnKBv4g34oOeaMS+j6o+oc2jA1+jt68rYrgsR7VC
L00EHlOatDiYUVDECEd+4SUX4uv/9Z/+zz/jgjSfZwAUfmAXD0mbX2R3sBZcXByKXMdyr13Os8G7
Qie6m2UcD35sTuFoTcvOTWfjaEDiaB18lT7qV7ezq62eSoPA4KCcZ3s32Ia8kC3yVUlVVYjF4Qgh
o6MiXHs9y550hOiOjD0NCySDMOnGVuvMx85NaW+u4c8coyFDgMzmXrz6M32rK/N12eFkIzUOE1dA
YxOJLjlZEdFIdYNRG69rtrRsrr1Pdcff2ykIpBuTzxx3MV/Yul1wRl1LIZm1h3G5YlTt8cKup6ad
jRPNnVc76eeTbrS4gcSjtGb/YZiqljx1Lg62nzYnw513vpkNj407Xrq0QvfUUbWJc8IMYhKgEkXr
fKGZ5BYjNWnCuI65pV3HXt/UDqMFitheqo5zObbHsUQdX+uKInhDuPuY8FN2GmIFiLNtEYdNOR5X
2QeuWQNrsHrdNJArm7ij8NOtib1pBSkNpeUQmkYW5CmzJcG0hhkIh2+WRJGRTlO26loaiZ1mLsRi
RXkfajkeScvxbFI4q0Mris9cY6JOFukezIVKrOmyppF9nsvMR2fxLk2vH+Y6yvAlHi2a1FWc2Jc5
/Jh+obG31Sf2MC2jdhI95mvthIz2CVk7KhonmRxk8eZN0/UYUBIktxaRsc8ZIjbj2LaPEbsJxs03
PJXTUSbybabh7dCpLjG3m1tWL8On6JgG4gQvZnfQ2857Kwu9ug46n2J/YDldxelTNT+2VUzKdxZr
F5Pglwb5CT3BebJJFQtqMuNVidXA2qtko8Yym6hWEnGZMLP16mD5ckvIyaFwHx1jpV25AEPQxoJu
g6j5WKf0D8b3oDa4F5ukO2AS5l4prW+L3uhNO6XvBlVetqX91jr3bWLnh+covy659u1r1n31m/yQ
wMszmDvPNvOOLqadQ2YE6hZqGluZrd9OBnKm9rfte+Xgpisq7+SG+b/IIx7yHiPi2AK3mguRhK5r
7TSO3K0W6GkxnFA6aWa3S4yzCW/X+ODXcxr6K+hrEsdfsd2Gtm+B5suSuNLcIyVXd1/8ornoqpU2
A0fGLcKB2WlMwk0PUAyIkq5UVS0fTSm3K8jV2FlHpu4stiSMf2XvbJb32OxQOVNq1+uq+3JGM4iG
zg/KCgCxgsqkPX3C/yeVvMNtpYoaClH5NUjbW/G+ocC39hyOJFJadLdBZ3iPWTI/QWlPVNLPmwa0
YZG3GSbXUr8Yd91SF7CZTA+Zi3dvW0XKPv0WFfpNsufusuG+2Ak73bVOIOLKD+7I351Fy4U5T+9x
R0J/s9Y/STZ5KJdcPZLqZqSDfqM5bBZB5kIVZJQrk84lSLWwOnCjDderhdAHCSxG4SeryylkkJtp
maMm2zVInGgbSguEFtJDwfvfHI0N+UgiTFz3TUQp9okBP2WysGEZV3uLqWxXs1kiWp+KMN7ct6mc
xLPf48zE973XDPzJmXHzCp/FVUm7yYTsN3L9cascu0c83+3YR9cyspPn5scql7/4NTUgiKBORPDs
ltShGsuZDm1RPVeWyghP/W4HBg5bI+dhK+WE0TGBqJiVylaRd62lakvGskpIj0xulQpe+9RyJ8lB
VuRUE2nYEolq7s0Jv25jNsQ8OBzDiVafnAFAt5XoGtTtQoHRs1YMCeFSXL4DK71XqTOxETXeOp5A
cyDqr7Ox60c1hb06HPGQF39k3tLe2znrngA/ikJ1Atiy3zqlXrs4yT9Hvn7EiWwHnUBwv5beYhjL
WiNcIhBex357LI5CFMZemKTJxm1OYqNsDk1Us/cTzZW0UcWom1u9MucgOSUpyn/RTiDQhEvyGXNv
1cT3UyH2b8yKSxBwzxQkRe/tmyl+8u2HBTT1ybPIyuaOdOGbmzbGIJOd14z1NacHg3g1DKMWw6/I
8pC1Cw/CErUPoFEAddllzHTvPq3IOsRYOBjlSvRdLKxG08zHStO5JXqtQ9bNuDPX3H3mQ7GZhebj
nfd4BCvYPM0naQ+ROdf8vcap7a1S7O3BAvbkm7l1GgD28k4SUUNRBUk0ZKckIQVwyjROdleqt0fL
Npc7FYK2LPKLRBHOeVn9OKyaOtG523Wg0jz/6CvvRiAHR3v72pP0ka3ERfxqNMZp5LVo0bYWsaqS
dl/GI85SjXx8dsGtR3yrnxOU8yWjL9Lik5VW2k4Egvu/5v+NCsCqeef5I0lLK+PtKS/doKe1ZOL3
YXl/I/kkLHpy6j9EP2zyEi9VRKIvvzB+GMKvj7NPD03Xnbo4C5PSPrsEQogxP5XGQIpTum2T7vg4
1Lz/Cy/s+MbHCAWlhhQNwQtcyOxieelre6u719Kzdj6EPwHENxvuI/1l2u3O4XYJZURXivnpmdiZ
FOWdc0mym9cuhunItAfh6HdCot9iujEAE0jXrZxvY2Gb2Oe/NUueYjF+uFAEK9v4bEx+qmwgCu8+
9vUtppAznfXjCsxb5vWz67NfdeSfUR5K+ZYX33p9ITqX9u43OZ7Hhshq33prPLfFaIxeVMV3AzO8
n6CDY6OuoE/IsS8ysGeIZHqZO/FeD/EhH6IQBoLOvvyiL3mw5CRBtnQdg9lYQTLQUD2q5pkPDxCm
y+FlqD+XFDD54s+Utve4GLh00aesGwcr7U7sAU54bq59guSp7cupvioThY2WkRLwwOcF17ePtQHq
iCwjuISHjnF0zh6r7qPyfq96vzNJ8yRlitT61Iw2CStDw42ec8kCuKenUYj4yDby3hXNybbJgngu
Zob+1lGitcPGkN4KvU8Pw9LvV4rgtnrmfvaiP3P2mKep1B6qBH9IJBgiBq1U8Ndh9qGtuhVzqyBf
1ES/aHUNdMIVP1Zh8oOzAy58xEZedIToHilzJZvdsm69afx2W46MxafoA4nXtcZzI3VyJcuvCPBb
6z8cRqiGyc1Mrq5NZkBDxUOqNJMyxB5O0CYJ1W5IjktYuPbnXAE6mx1OWbYcC3JyMOjVR6wVX1O1
3K1J305qLOGqbHbFb23ITmIpLlnnH0qDD9YI85q6jyMTakxat9kl89ZPAZBS+zBpnkAo5cRBCzyD
Dw0M65jYgYawfYAEkDjOKyL2H/u2wc26QmH3tEZIZzrSZ7SrRXwiemWPJ/HGljYsoMCccrl3UfKp
+8ur8AZC/eCXJsfczlJeExK2O8G4Z7IHI+PgQOIoSmF8bKZ229jau+Z3f40SYNQinipn+wksqegW
2R781t65EFhm2pHsk+1cR4NbRePI7UPXccYMY78l7u5cS+1YjRXuWu63WBO0+rV0T+xvzz3RQeUQ
HysnZRhGsh3y/p4yAZej92ZVzLk+zfOSFP1e2h/58p1RtkVEw9ExkRfJe4iMl0hOZ90GzF20X/lc
shT0yESIn7iDftAaQLYcqWd7Pcku4I7bktZI+iCopNYIcQJ2FWSaLiQ9ONU2z9yTbTFFjv34oPN2
3Aoy8Zv6q59RDfpmUW9yYyu69OM/OPnudbHEdfU/qqG819AE3f/6n4b9X9xxNvQUdYOOsCzsI+r/
/x/ccXWRmYuKAglQpeZDkb3GxGoFbQSsVWtPeZ6S18Mvn9WvT+FlmQxXq/HoEPJ54vUlDf75cv6/
9fK/7dC2sSv+99ZL6kzGr/w/Oy/5V/7lvDT/zXEdF5skyrdyWOJt/N99lgaeTNvzMGAD0lu+sPm9
/st5afv/hmJu2P/FeWl7/+ZhaNA92zEtVAfv/815SfbNf3q2TNu1dNXH7ThCGMxN//ez1ayxt46S
/FOTkJWNjNha0oK7n7PMfWgM/SWr1TUxN6dT28itRyctsQzIjaO3TfLef7AMxsxCQBKsdV4e3MJ+
SfmkXKZh/JBLy5nursThzjRpA1+vm5YSuYfOgmWZl/7MZ1gwraVmUAi3vpn8/WzRqYhbS0c/idXa
632fvhgUyyinDNtGu4D/nlNxtNq15uUy1sfQa8mwQIO6FAVfgWrKdbRxJMvanbZVazHVLFjhplnj
33dZ5vTmoh/I0Hj29Ie1bGmPtiOCOEa4Kt6sYoCzWPw/fckLL29JUOqNp4KVIB7yhZNfkCmw0hql
MwxG1aNdZG/c2flLCspDzN7ZyjbWmWr6zTobgi2esbDw44Ls5D21Ija5cT3jqxRRcU2blmEfJW9S
XHu5zGR+asazg1F0yftfcTb8QNX+ja36e7DKXZs318hPDiiSIU6WK8vuJ4jXc5EQjurXr95Y4pIR
4g3c7LXpPGid4dvqAZqXxCAIu3foe2Pd2eTIBcsdTJxuHE5Irm4fFF49yaLp+Q0Bn8Tt99yLp3IK
ADAepMJdUgqLt7yYo40RjZQymxyTxLPBxc1V/iTs4Wbay+tQxeHUvPUa28qhiG6jqKE3BTd87xfR
ZvnWIXqeOAs8uc5YAcHXJnKD9plHqwuz0TyT4XRKLY/o0FRBqo39hxhKyCVNOxlj8pwnBULgMqcw
Gvj8hKsZoSD/jDxdiPmc/PKSK0tQ0oyxSSJlPq3cvcRlyzIhOk3ocweTZHiir22N+YiCR/IgSvTx
OGi14cVZl/7Nlv2vlQ4Dz5GPaWw8FzH1QavGOCmLrcfxT5A6WXGLmMjbIy2FfBGm+rU85xUSSxwj
BvbjbASLPUt0lhj0T20pSLx75T6LRuv0aTjG0zehHt0pblkYFAnXLG58tLE2HzW5UMskMH/23CSB
SGOjpAAv5d7lcl3zW2JFFmoeIxLzF+FD6EcNYZodL9TWoGyC2QJUA1vITDRUUTA86OyiiU9aN1Yt
PkXmCeIYKTQfdCusqt4PKcjk4mC6TxFl6YaEfI/xi23qPH8l+wj3SilVel58Iw6Urz9mzCDak+Dd
ksVAqR/ddcIYRjdr4rmP3PppmOiSH1HTlzpl8lbhRaY1UhleUJFYrABvES7WNayAtInfa4sOgPLO
A5HYxcjraw4zeyA8i/+KSiTdOClaDQWriOaYETd23/xqMzPbFkt7KFAY8XEO6iaAaaTQXZ4diJpk
fkUb/xkJlQfuoorIESzJ+K3d+S/yO8mjL0zh+KAilvuL6f7B4aYy47+Qs2D9GmJlm7m46SY9CZZm
JWFteoQvSBNV3863Wfkua/BjRzKXlh/zTGDWMHBxJv+L41TrDka+zIfYg4l3u99sqAdsneV0Qgf7
MrhG7rwEXzE2qf1qehamHb6fAQP3Ql0f2foM0MSFYKtoyCrPLUK7KhNhWhTAtSFA07RjSGcZWd2N
dUQR0AiFXTEFLVYv9q5X9MTmSq5TPZV5zFw2s9LV81zyuNgl+fJKwwvxIhyi9rKczDQBP1iq5yze
9V5GqUps8uNPa6CSgUe2NWS7d3uSezsepdQuXW6SiYJJuSvVI1CmKkng9/lAhC9OkcUPUiNjU2/g
smhx+bJ8oG5F0M1EQ1KlTYQSRjijp099IkOqZb3W9GTg6TRylUZqHnFF1Mr9z9XEEk/5kia3tqOh
rBH+eFqIQg0ia2i3vU6ESJVjtOd/rI1xYk8GBvECxU1Pf2VtN24IWgWoWviHB9Zg/qFx8m9rtS9l
w2cyNengrfIO4zohSVZNmJ5eVuMdRAfigSLyA3qhvrESpdNRpCnkeydlkNnGZe4L7B34e4I4p/hv
SmEgiuXBqat7IaoojAdqArwVyrKq8yi0DuSW2BsffIH3a8yvKqBimhwSLOqO3rKvyR/YpVGQlJi3
pcsu5hyRgEMUrLRH9kL1Kh8aQLGMt2ogGqp5R63FVNu2l0nUGKFrKJoSU7Uurpk9/SCtlRklVFGe
gFbytxOKL3jtxslN1MiguHdhTEvl+MTVo1fUWc7GT70sDmHHar9R8CxVq0vgn5dw8CfUVXYDW2k9
vaVZRAakav3jVs5bmBqOctAppo5zxO0cflOK+XfC9y+JagvmeCLdMqZmrcRENjnpd8/VxeyAr6Wb
BNVS2LAF+m7uqVWhUHsBtKuKg92AR2IhN3zsrFWaqMAE9ly926iadvtPRcge6yobsQk8o/Hk17rS
J0G47T6P3a+4N9zQUyAMPUe0blNG2jQjSzZFpqF170u3qgPJtWKsR1pVZaxcVjQmKBLR7UR7ltO7
DU3xuIpXjlqE7Zb/rWL08TTbfFZt10kIkGdJxS2f0B8eXzfnNMb9kKticBKUaDA2i6jcJY2km7XE
uurD6wS0eSLQMZoF+ai42X79ay7FFVyKF625E7mH4bfnEMoMih5Tdqu2pAE8dzvCWiVmzKaJl/PY
Qq92hD1iKyeDUAXyCgObMpVLZPATAy/I26KEhmjhrPvhLg5dWg4TXXvpltU3RcLj/MKG3tjwvZNR
JmhGc9XKlQSyzP8ZSEUNqhJroSHT332hf9YjjkRJmNQ9XdsTGZTg6QMjWtd8DylCkifpnaj66XcF
b7LVFkrrEj75Up9/9NbxodaM5UZZLI9uP1LPGWOAXRNk7aLR95SwELwz53yA1odYgvsTakqQGOH8
eAxrEQxDM12p30i3DmR1V8UPWmPjfDPhiwNZywpPlHNrHJjflcdEI4P5Skrqe8GSENUfkbhAVmdN
4LwsVJFjM7knVfYFpBYHb5Ae9OnyQK6muxtTM8MM1H96vvwZR1D5yFPFTcSrb0Cl0KZQ28sUO0Vq
klLu90loVlofkINO5a6vU8swdVD9NGHQB0zFBFFzpL254BfJRE4BXaS8A85z5PxduRmTwfXACul1
jruSzEhUIxqBkB3ajlfaQp8REQt5yjvK8r/M2qsCOh/rnes9kvicbRPeN75DkL6ydMTUkVtsCwzf
e7RdJWx3vzs+fp+cQCOf4bfIf1ogAwzrk86MAojQFjfG3Ezn8ph8tsML3ohk+W7Kq+Pc6uL+O7N/
Z8WXSD4meV9LfWtxbKQZIvq24o1E2xConLOx26+RMaeWGAfN7yZmk5XQsrebip/WPE4GliEiK7ZW
GRomHXW5TbIZC2DqA0j5GrihQ75WWclfQJZjDNYtvfuaiL1m4XqOKd/InySOlF5fj6SIXFF6ibFc
Dt7kHJN83E8+5aSqPuuBOkudv4P8VL7bnk82Gj6G2IIe9n7AQXLuSLIaFxLyRhE6Zhv2LXbW7Ktf
Wjrs/IAA013q4rkgd901Pmm3maO9F//OBg4u41PzmDu7R9+hthfTX13/xjve+uOhNW4tpHbDbD/f
B6CmsaWzNt1KF2mRQuC+wRBfvlZjDNklKf4Zt35JB9/7aDOBls7W1ZInflMh8mxQxfl1KDQ06H5L
r+JBmg+TRMUhiz/nzaxeD+lmLl+9QWxVKoPwPioFdyNr0xjeNn/hGhjXzacUAtBy5c6vkgPxNzbj
TUHnL3/ZudTGQ+1gzySdt+rXY7oyVDDkJTitBHxYpRvbLFo2rnZPM+af5bl9Mgkjvdt/6aBqsbAN
QfbdZPSx0LI27dN1Ew84B7ZFssOVucbEfJPEFpheSAdlnwEI0CV/BCXDG8XJ9Br5O7hmpj6LyDA8
Pf6GP3l1XVhKRZ8u++8nclAYVYph3+FTdjcERs8oHKSNZxfxWH2QO0CIzaRhS77FoNVk26YMctW+
pq5QP4y4f2SQ6A8A71T+ZDZYa5gdJ/ecOyNNSseRM7vbiVKEmnfEb7Kp38aCIfJKrStvzk0PvNfY
m4j5TZ+f6uQ2LVeLdVvqvdTZqZyIVsD+XFFOGUiijCt++FtHuzIQdC6OUfby+Oveyy8eFglt+eo0
LxytsgiTIiQzvs0Pljw0SYBjhfc7oSKnIonUqBj33GRDC4NEfhmQc6gxWUOx3vTitMb7rAticy95
TRMF1P7EKcLgnwyOj/JSeiQXhJsg0bDZc5cggveYEsMQ9CWO5q3Z0lW8W5OdpMzFJKNlNwuqJpAI
Lu2XeRKUETwX9/FWsL/9xcGaOhv2vWR1oMoRU88hES/bSJxpH3GcQ0sioBfSbE07XqtvsSuQ0s/J
6+NXEQEaVbTPTH5agf3IDntq6UKk6WLezT52iUNHSA7G/uzgAgSvB7qSFUuFHWXBZ3JywGipi+ZJ
mox9ZJx0j6OK+0u7Hsr2e6p/sl/NrU4P0I8AlyOS4MZ+ZWtJ/hKfERCyA0ZVIjOriA5TDh2SVM+l
/6wXZMyth1iPg9w88Vi13e/c2E8Tju6fhjc2Z4d4TItni46cvPqLhUsu6qtauw+2pZvSPPHUkVtr
6zMlqIe8eDaNfWFCdGz6O52O2FBp3qA9u+VuFPL88RFN+g+eM6BazDZzGFFdRrpReY6qe1khDtqh
xldTnaf1yHoXGZH65ZTopPm5fEAhrrk15c8r0igrc7qOnfPgcCHc5wtGSHLo96i1/s35TkEr3A0G
C8Q5BhzWzyF3WlX4AXkld0ShuFhMrSeh/uSA/xVjT8FwBY/Ou/8riq9Eu4lyVytG5InKJVDM8hf1
ZQx/mH3pp7HuxfwQv9E9LSmWOaEyZDxgXuCxbUfuVPH4u7iCBtliJ561E8YHgv7d4YvPuUW0xrxL
upOFGktrPFkVAw1hR+rQYC5wz+Yr6RqwRzcys1NAQnNbffflEwQn+UhmcpPGZRmDtrrLOGjw9JLM
wdzzweok/cvZUb+VTPgy1BlcQYtJJCGbaQr4AqmM0TqSyAPaKQS//fQYdxe3eujTYPla0DpRBxAz
BPYGDve5e8S0C0ZBG2rq6xikQoYM34FN3dYPfGv8bgEBNQeTfdC64TQzl1zc4TLV+7o5uzMl3zz2
2iv9MizVGFzpHyJOSPd3i/OYepRUhG0BKHKnjLyK0dFPvmBGC0tY6E3enBtz44X1BkjvKSZhSQTa
ElbjfkWPYzxaQ0QXPv2x9tzwFS/Rw9LDDWhXDxc0vVRl4IGpclhUe9c85dZp9akcePPFkY+7219M
gwzuQ77HDebXJBzC/p0n7cngrE7SJ56fNqMxUbsXGVPp/IwkZZovwgswW0AIiWP31vOzNAMKI21z
r/M+SPZdtSswKpJVMVx4Q/AhZQ+RE43ZY4M62Szof+nuQ/7ZWsglSF+oPAGE4QSvSPIJfqRA05/L
Fn/efuC1shDXQF8YCz1txy8Eqg1gdeVI5SzbTFzWosA5WN2Z/6t49pIbbiu3CtmsdbxjcASXRkje
2KRtoumUM1zh26gDDN4sTgr7wEdjIYnHoUWYTx5Lo23P6Q5v8Gn+dRmeqg1ltPV4LftbcvONrWSp
xci7NbQtHykmiYZuSj7B3Gy9sPR/+oUGpWe8O369I7iIdVJODBFW7XeC2SFGNgKf5b+zdx7NsSNn
Fv0vs0cHTCYSWMymfBWLLLqieRsEzSO8SXjg189BazShngjNhPbSQqFQNx/JekDmZ+491zlY8wZJ
9HSLfEKxqJsJhF1+d8O4jO2WqqixjtzcU7Mj3VLKbdLDe9/x8ebjxvJWO27dCNnEfW3uEA/kzn5A
Ey1KZOmrKcPbnNpHb1zDZ3fvJhS3ZPDqbb5N+KVJWqJMMV71vK0CErJBxNzMxikKbxLx0wPjhaaQ
HSa5gxHVWA9FtC2tByp0it1NFX7FYs9rZsDmNshlIH4UJW7wxN3TcC+3WwbB9ODMbiK0AxvVnkzz
YJZI5CAw38TIYoPbof/Q2PWzI/oa1uPNa5KeiUky0IRgJvQu6WtgPmzajpdw283HAgAmYfZ3S1vp
otxxD0g5qQN6gsWdvWHcmtbR6E71xPG5d5IrwCFiJgmBGb94FSvE0qUP13XnJneEcjrVdnx1vRuh
19Yzn8VYI0YDcHldIs4bEIHLL2QRmNp/AoFxeLswYjZoFQ6c1o6/Cp3nMj0GzLfqHUeuHWy5sbm9
h/5qGbs4vBXQ2mvULTt+pa7eIeSnoCn5FrDqBW/ANkICHnCQ3uLhYIAClnAmHuwosT+RD6pu0UGQ
vdyKq9WsPxn5OTN9/zr74s41fah51PWomiAPrizmX1C+ztkzUxhOJ94bLlreECoEy/pyXH9dDHfh
dFvZj1SxJEY/GeFZ8r+YRXRw4+XBwm7Svbrh8bP2aDbX/SUaRkhF3F1MuaP0kpXHXl5c71yJg/5l
hk94Iwg5J0qWKFCreYr45ulldq62vAsZN3B4MTnFVHQicZJxDOXal6Vv8WG5/h3lFbVJtmhWVu6A
c3cT9xdMR97vkJNY/7Y5Ua1jd1vtxC/KE2wrVg+GAQ/zibQnrO7ynMw3TkvI4G1B80h0j3GX05Uz
1KxuSnGKBFw85jmMtMJzBtOPTznbJtaTAaTf2elyyzMip9ee2qg9TcY2d3cM2BFiszgb/PUskQGs
cVKwfnYwQP9ZQtXYCznwCFRZIadiAoe0cBvlv6J2W/CvcZ+QjoauC4P4B0ItsBiYDyzrRfq3uIcR
NvMc9yhwsCwszv2uIJDiIAC7vAhSIwTNBac0QK43Klv+LX6Y/JEbuu7XlklGyoomnkGHbzDMWv6+
K2APfAWqgDv7RTCDPfd4r0lRPtRfFJ2jNf3ouKuoIMVnwTuDyIzS0WdsljETnxsTTk8NLQy0iLiY
gE4YOEHDyJ5xn/KMe81j/EEqq4PqTz8Gx+4RTFwMAfIleuMPQx3dbnk83A8201SCZkqS02q6mi8M
nk8o8pnRcScmwUXfQc5EIYFbbz0y/ZTA5jbZZroSo40HDWF8uKbJKPdVRSwIplA8PuWNUbMYUCOd
4KPFGTJbyD7IlQrR+SjIJ2UH6JCoU0+UkCyRQcTN0cHC0G67NqbWqoHfGN6WTyyCxkNYA66kDWC2
ejU12W2RVRz3JL00xzBnt0yD2CHyhBiy0DNc0GziSv0FOcvCG4NYfuXeAv2s3pzhKZiPiEH4y/PF
9nEcd9Z39kayCXpM+3YhJrxM1mlOdxRPhYdzag37jD6OEyM3thT4tOGkTPRvSfyYvAce9Dh8L0si
/ECcMBC/nKaGbIs1nBJX7ORCgQTxQ8SURtRZ2kdEacikHZ+zBgLCptGQSS+9vvWfZm/5kTxinO3N
VN0PIcoTu6GfT1ZJ/6T615J5I9pZgn9+utTfk8GEgx6/WXe1+mT34jhf/tjyrHHo3QG1QlNgHZCG
riJy61G6ios3Pc7xPsKkODfvNesJ8zbhiYo2Y3AhxAu4BryKtSh+PCCZFdMr3ZKG5gXrgp4tUegM
JbsMZFjHjTl2qw45QWP0Z+3VdwEKHwASwExDtH9r7W278R3ACMUcZP/J+uz8u2FQz3rub0p61QBh
qkEa61lTaCB5o1AlGPnB7KMHx+X1Ac3xFN8FVbduvRQS3/w8kr6nrOBGzjd+jFao7AGaJudQJxer
9la97M5yrB+dbK275Cg5rPHjoB4iTJRYMUaXNP678g5+Jdj6cHw021ShRtr4SrVH3CFDA2AThUey
1VSUsmCsU6dptXWIO1mZdkcUXkM02fjY+lBwMh08xnn+Qtos14A0ICO9t1lQUOT4KFFCim3K7tpl
v8C2o0VKCdqJtJUO0nsvIfYhbHfZw4ZGflvNQ3rWgopmsE2ET4ld7fHX/9iVo3Y+vhT3G7knshUb
vlcPDdwiHkHF43fl5cTDdfdlhy01ia7thCRpshCHFdOvUHCpk2cDS5SYEw4eNEWcOPpX1rKa4Syk
irWro2Z+yZh/KX/c/AbVpmU41ySu7APUCIPnvp93rJ22DPjkDTkU7taZCBItp4odT/y7lymHpkyu
+AQk8MaIu8RGVWrnT64d3ofGT53oqyIvJHJuiqq7bbs36eT3XUekQjkT+MFk0uy1vSc74N6CQ0Eg
lrmnTsTjHBXGrkvhdog5cWh52La2hX+qcpfhYmCxXnaJWhAB7WesOOY1PEliimDi9hhMdXQf9K2/
VT2q6yRoknXuUwuD89DeCAIm/RpyiH0unwRLsu4nQlm6+FKaCFkspDEWuh7jkSa9Zg4VU4u7qtUD
fA6ZHmatfqdR5aACQnPUZSH70gGPHhZgwsGsdYrEcF1m2CbmjLyMigmqLpC8RJRIQlHBWn4t9ibi
l1BszNp/VIN/ZIkw0Vvnx14oMmOiCH9Mg+Kd5RF94jTRadU51Xh/6uzk1VIl57Vh5quEQD0kW6wN
7BzkJZyqZ7lYcsnsIpPHqe9m/71y5FfeImcC9uast3WanH2HubfBYg4TGiPQAm6ECJxfVip/Z0XB
6IqxO0ub6tccC64QFPjsdkteL7s76Kp/cATU0y4QDHNZuhoLfWWp1xz7U0KmyBMBIWL6k3dLIjDy
CbB9zLOLiChMQj7A6TOr9hqUVVH6gjr7GsPXHTyBz2ZSOJfGmUy6CJbLhPxSlz7TvrJ58VIUzWXJ
jcGwtGrz6KTdhvvc4HEevJfBo1vwa14z3cn3wYuOgWN+mjHVBKRlDaDgmLYDbZAkUpIFz67IjHkT
wShZKde6hvcu1MRVMabUGtinApuJbQStCF+UeeNJI4ecMVe7oB2fZRowG86n76wmXFu26SnxSCpM
LTVtYF9+p5lV7NSoySFool3fT9WuLjNqgo4ZQeEZcs3S/hoMtUe9GNDJWG/Kk97GZAGzs9R2asdz
3rU2Jues2A3DeJbL767G+tecw/2sE+7isqH54JpL+xy7kHwa4ciGPpd9iU3IHpJ407V6Y0fKhmQ/
/YDXRU+XZtzMbJXdoUA7p0bWCnxYAUoFg/3DxIHiokXHrp//aoyrXUKT0MkPOMujhbAYTrfO19AX
gOGQ+RSFGSihPtk3UwhIgjK5Ti4it/EZhy5ek5kdelPyjOF8hzxZkSzZ33vZdBl7hkwpMXYDF3ec
Ke/gPFhx9mIU7iXL/AiLCyOaYOJH6gkLd/zk6Ib4mFtr+kRHvx8wP/GbmXeyDxmlTOmdasYfobg5
8HBjam8e5Zzc1AruGzZ2vSuM/M2NGRSw0g8m9wWsDcnv8MhGSv0q5SSJFlhFilfY4S1cuT3ZupHN
tFgpkAjdfZChLo2iZQ6kYqiWVEhEpMKLNu4JJXkLkhFj10x6gllSWfu3ZWAG1GNNjdmXR8itgWUM
WXwuvJT5Dr5xiKgdIA4Sp/OKwiIiy3yjMXanFWkWbIYiGb3B/+TUtjBXm1V9nady35reyhzTJ8OZ
Slp7BrvkxfK2S49TNZuJKeUOtN3hgsGNcexAZmArq1M4FS9NSZqHx5imEyB0Iy434RIqOjE4AhV9
57ksNBwrhrRYMnmXydbUeALteiL3MbKfDN/41VK82nTdASUBpl7SiDxQEal4Kev2MjjWe9R2H1Ll
pwTPhxyph3KxEITXjieSM4yfw+C81pIJcB1hhNCw9LzRS/YL0BVS5KYai1+YzHD70SwMSXNfF0yo
Ut3C86iuUSq/PzyzgB87saWy3osIOIifAltKqvR1TGn5sb1til6QKkShlkF1Q/1Ls+2Weo8eXR5g
PE/kHFsadCUqqNgssvMQt29cITNg5vIz7/1raGvj1CGTbEktN0tkxBAveGVMts1Chh7L9+iI98cD
SQeb1u+LM1kPautPvzpblVvpMMSVsj50AxFk0sPeOhsbp7TS4+j6nwV5LweWt2UMCrkc6q8pGFpO
7p4eOnliD/kwTOGXSkNMIhnzPeKqweMsMN9WuavCmb/yqMdWUdabPMq6oyXCl9pKMXf1AdMggTMJ
1ttdhYtxnfeXlAtj8ZWyJZy5AyZP4vCqvsYhONYlwidbM8fKw/5O5U23L3h9SAGpjwrnRh3X+t4q
2vvZtje2zTeVjm3sQ9BHSCJAUrHtC5upBYplHWL6pLz2aD5mUKKdGg99EIEaJjSK+HfULrxfkwA0
H5h08u6voDCg7jv7tq5ew3D+jaTCZsHCwgJdlYfkf9KpXmu8+gTr8ulbKH+ylq2Hzp5QzzAiSRE0
4V//yEchcIoOjPWmXS1L0Ajko+9Yup8zU30PEr5dxW+i171iHWjiv8XuKBHRKugtbeQkh1wG9sb1
xmc/ZC3VVvbnEFnRCtjlh0ZctG1KBtXNNGy9Gfpo0zDLbfKAFTqn2xjE7rYqpp71SfEChNA52LJ+
FroPd6NR3sGk4Z7UX2aR9luu+WGNZvBVkJpOiCCrEisBJWq13U2OpU9zpR1kURurYShgKCAZXOo1
9jaQQJMZT/fCTdRGcO28mzL0foIwe5z1eFa1h+gEHsgaS+rGiJobS8HiT+duWfS287qP1F4wac5Y
vDgy/JUV3zk5z9mYH0N9jZoyWrLbx62dVSgDjReVMrM0sVNw1XJtI8dF92y73p6MArmGAZd0jP7C
8VD6wJrw0pFQOQzoSgqWcwikw332KTo33wxxcQjj2ICTQ3yy6Xx49L22YcVwPnh3HULJeVW9gRXK
sAuHokI+/OZbGjLZGH5XC//TDR2TBaIgNYlhH1EwN9NZela4mVOqJaf17wOvu1d+aLELeRNTZm1Z
jNJZiuDVq9w73ZrMKxKCJvyrVzBurdv2Uz74XUcnEzcvcyRx704XskKZkdowLkayp10zIS3z4EjJ
Ezm277DW+SkCkEAJ679GW/1BSb2dKuZNTn2F8Hauy+I9jdVlcKMz0qRvbbTbAchyVty0BdNYLZiU
hLJ/absSOiTulTHUb45HNTmndrvO3LdK9uh5WJrCFQe2SYc+RtggZM/VbSQh2CocF6HAu64i7a4V
H1fDq5fUQ44KEcx8QaCXgzaaSjjhfQcmVkXvw/xmQULYNgFiryp9iQqCfHOQCCYLPiXZ/7dmQ9Hr
HLVcrvjSzLAcwstFT7kmuQuwLJVrWhAKbYdYhox5fp7rEV6qj7W5onlOsDdDPdnK2O5Y0lYIraGC
k6uBiTKd9mbnPHVTv89nfFkNFEs+eP00jc21ytUpsmnZWsGyKLebHREcDoYHKNPmVhjVK6SAtY20
igeCrDArnLD9k3pY4WiWJsuVWns3WmcBi5Zpa5QMg6qRDnoYaCb8GKTZ6Owdq9j0SZLcgQ7lrorq
bW6whpHOdOqNrj57A+5+pYxgMwsXzT4CmZabYdPU41erVbBHBkzWTuCzpcmr5kYuHDe0TSRJgLV2
86Y4BQoPe2ET0VBnH3Nf+RsHD11qBEfT7eXOtAqG6XlNpD2eyDVWQ2MvIlnfTKPR7OY6OOPY1Rf4
OLQVDhQUT0bdDZCHsKQ/G5Mbkyj21FTqJm2LR1HOR2k01VZMem0aAzGoQ7b04beNBfeOH+8D4SFp
3w3a8qgD0eEMRrtu3LLa0dbuiiFVZyxfTIDT9F50SXE7MKXz/Pwujc3mRDI5gix3YKZSyj34t7Oh
o/CkO1ZtnvtVtHEI3bceDslEMJBFFxJJPzlI0k0YVMyQzqAYjiEFd8SRvq4cqJz52Bx6R/vrcBS4
JTsGbTZ5II+RT6+VRLF5QpLWZdew6ohSGhNaOzlnB9frIdUl0QHOJhdmJR5BMgwHZMcYLnoH/3Rh
3Drh5O88n7FEFtP/YNuFEGDKg+mg6yxtZFPJnGbIie1t6atL4LDhZxG+J5N1ulTL8605luoSGyHn
td42PaWiGSQ0W7az//NbFKNf72TMOpLm0dnl6dlwxMz4NcFet1A0m6YY91lj/RoqYOxVo3/agBSv
glo2HLiWEpn3O6sCjBhnJSiCmT0WwPKYt5LDynYXPgxfyUYHNZlZb3uzgVyRj6d0gjheqPrIWalv
3M7fhEs2bwEFclOpilInU+nB7b0PHQB67seE4E6ISnoIm3WZxHI9W6rlZh76s7L7Q+gW9CdGzkQQ
OC3KbJuhTFsenT798HLGt6mFqdQkgsAk9MRYcGRlGdyFcmYVmYI3sssEFQbsfgHVCi96dBySJRp6
6cf6RYI7tSAtAv3LWEiIE3QV9IkT9Ygd4DYf8OQOABkXzyS5hEAWZVUUW+K/EfACHNsUI2s0Nxbq
WTI+yJUPCl+0H02HYWQI9m5nuB+uwziisMWHgxwhr9GMYUMfLh4On5sqxIAdMufrrVTc9FmDYg2m
165kvJTlE1tksnmBVlqA5mxxyBoYv8Ps8f/FzvM0mv1TXIwHdPpUrbjxeXX0j8ITVDfqx0aRfhDt
wczBNjtJ++ka/qufMyfMbA9CqiBhUjtfAzLadACrJEx1I8cQSkkokFXHJz5E9AW69FbaG57rAug1
AqxLh0jADBP0JO3wVuup2NoqBl0qFEAv4N0ptQpao3LV1Om5D9JpZY2s84Qz/7gelnZM8CnzRgqn
sit/ooAWceLQ24XNUcTGq2gESHOUhBBWvO1MEvRK4zxeBzb6/97vDm1NOgRmeYfaf+245cl3qYnr
lIEYjjd4YuJUYcncZ0OoDzGle+QqKJb8wME8D5dEoE9Sqv5qIv4ZcCPmHAmJql5URHhscF7allls
mkLsVMpO22QEEjY2WfFMmsNh8UQG6oYGuV7Nzo0SMTlweQ6s1GdDkox4swILe7DdABJTM1teO25Z
oSMVbkEjzmytXb/sL144skJhsVoLHi0/YLZRBDyOMnttguzQYWw2O4ghOOA2mcGGgAiD+9lAeQam
9NVlVkGp5R48PHdWxM3tshcjzC84xO6HNJcPrazAg4XB2cy730SjZkdglxpvnxFMNCtBc/GHYLqQ
eAQNPzAxTSnmplNGIKPL8BDhCskwJXUaw35yHEHHdOdM653uoLz4KCYhC+uDNqpj6LVyJwzF04f0
LC3QdDdudGwZ7SnWg7PX6YNcog60mc1bN/fs1Rx4wK5oTwjDnHcyJNQnHgQTDHgI21bPmrVhtgrc
cT4V4e+uIRqey2xvkWqxUoW7aA/N4iDpU+2slIcsYh+p4LsWicszq4aH3hqfi3gOH3yvf+CPRiVs
2SELvOaVez987piSB4omo9sUfhjs8QuAmFiiZ7KR3agXjTO7DJPgDjPI9lXDIdGa8bGeeqC75Aa2
cXGvCGRm1EOWkOrefJyuLNdDkmgEWzwdGGRJiuZ1iJiXp4gcaeMqsZmTtt4mA/OCoAajoyokcBgH
qA1xDbNMIHMA4pGFhKQn3yBWIEnwp31EHY+p2VeE5DoCQjXI3Lml1TCdrbYpJr3SR0lg7Uk2cJGL
cEsEMYWDrHkwYtzhvRoeE5Dtq0KZj5WmUW/j8caoGgjtCOqKbGzI6ABphV3o0ARy1ZYToTFl/lir
QDB+RLwqp/FV5da0Z3VgXo3edBegBTndcT3vXQfIzMwWADgpdg8DMTDY9eZIwiuyC5Ki0aIGwb9D
+Kbq93/+x9c/d4KRgffPnWDn+PdX1P4umvZ3XOD/orZhJ/C9OPr4ut8fTfuf/4Gxy7Et0vOk6SrL
gdL9dzuY/wdmMA8nlrAVMfO28w92MPUHDgApTOG7Hte7wqX131F8GMIYETDzc1FIQ0gU6l+J4vOJ
AfxLEJ/lWq5pegiT+T4kfi1Bff9gNezMwXfNWnPeLJZPPDXNTaecnWBZ65fFQ898hia97XZT5TRb
gY4qlzmBDhLhfCvoCpuxhKpqr70ZewOSz8lHJjQwDjMrxfS6Qv/gMChKLI16ciLaqYSels6MKdvw
M86Kg9/1W1LBaR/g2oYOJ2nuyovvsvUkWxKJG5cacGDDE/IQ+rODNsU9FXn+OkoqoqRPMWDMVEKU
O6tZDreGZr0BZlAdwAsXGboKSGYLIMhOHxIE8VjILVy+wkNm03uPYV7+gIpjpT4jTeybe1FQvYw5
qJBmNthDEQdx7HrjU2dM0FWLasZWxyoBpOkq6bLmoC/1GLk66bAHViAuk2bQF6V0glY53vsnwyiZ
fZgLhscakBk4zClLgymD39EdBUura7AJWlXGQRq4xItxvJ1g3WThaK3/beX8f15gXrf/4wXuxt/5
JwHp4V/fXr7ob2+v+4e0PcEbYuO85I10eK//ZuaUfyhHSOHzH9tRy5v4P2ZOaf5B6KYPQZQnwPZt
nz/u728vLz02AcV54AvYfN6/ZOeUkj/pr68vrywvLUeMp0xsouZfX9+pklHodNwzdgOueEyR/Nkt
V2cOZ2HU+ia20/KQAEUHMspg2irR7fmvYzXkh4SSZJtXDKxE1BOzxV5vDkSxSx3/ywjq1wiGIMpt
RvVNgEqyazLNriy4YzmBqgJ0a1miODBm3n3fzrA7NQ9D2m6g0+His1BYSgdUdjC+12wudWV+hxWz
/TpaJGw4LYib0GwyPRn/FCZBTx1E4LQtt1a0WBIddA/C+7QCax3bln0EPv1QYep3o0FvZDjUW+AF
12ZZgpFWsTaMAp53QM8LrLXOgnu1pPT2WbLpSvtCU/juq/guzvwjg7s9mQ8HPD+3AMhOxuwXlzZw
t5gyexghPQHeQfjeNSndSc5Qjf6kcBjvwpNbkcJTbmMYX2ts2H7H2++XKDQNBFhFSCXc5zY2mQKg
eIDzY6ywD1Sl+rZGP1h5IXoPEobQ07biM6Qeo4k0/QOhXJ8dAWEE06UOMNWBcawsH8MUsbzzk8XE
aJr1sz+Zn5Ejhn3dDkTmpA/OSH4ObeGgrXzX+QseWsXUiFHpsMNCVAJR8jvr0E930VBS540ujqNF
jD5dGfads+ROpyETx0K8ZUiJSD9AwKNnfs4m2YjoRynzE2cjLBjjQmjXOY31Mxk38w6AyXMzui9m
DjajmgPklmg3tmGYoUzgFx1A+uyGrj2n1vxdB8WFrvtQ033EzM7Ipdy6juIDxO/LAtD7wH8YfPsd
dKCmirgt1DNDmW9mNeaay0nvLNN7jUX9wQadj0dV99DCCc6o4ABKg2c+t+fhtqhRcVHqi0cPngsO
z1ZAjEfM7iMAALXUMCAGFRNXGF0HdS1McgY9KnrKW9Ry3HG7mpYMS5DDPWgmuFDrRdvUk5CirK1L
RKfiMzcN9qBv3JPFbm7nF9iwxiGyoTDBY93V4hiSmwQb6BRPYPsbWT12o4XSYUS91TKpKVgfdXO/
t/1+UUEO+7msrVXYo4WrxVWPmEFkVb84EyikvofHl3wV1fSg7OEQ+/rqJBNtDarsjBSutdnJF7cr
n03Afmswwic9+EAH08cs6l9s7CLeAMvBqJ+H6kzcyFakX3hUrHXfi3AH0yy20CraAbkDwnZv+6J5
9Xrca7l+8e2WHFbkDbExHeIAaYQIYCRGVv/K9YRjD1KlsPVTY2n2gk1/2y5ShohuBdQdoVbNZ1Et
qX901RWtiVx+7MTL0ObjsjM7RFe+fsdUuB8dhtrRXYagLiBWdZVk+PSYAm47nVCSe+2vEBoSH89m
lvFHajNlbHCRV8SHE8hlHkIvP3Ut8qwwnEC1+9Zn3RPz5QH3GFOxNcLiKsMGUyHx52Gv91OXfJQp
M9BslF9FBp0ZBqhJc07lPil3WYP4F5HWb7Vd2FtyKm9l2ds3jBeP7Rxb5OxBC2mnt3BA4B+OyBrF
0gYK+NVj9pFA7yTsIHolFGvEk500W7/u3tPSPC1z2Qw9UpL396Gg/TJ0j1sBxUmvzF1HZCRwzfk8
CfsUzWAeHZ9cltjAcysGcUuDEl0so04PgBVZJfD8EUNDlCj6ZtpC9Nqj5D3O2ILgrQNgPMxgf6Ix
fzNuY14HNmlwexHtbMDp/7QD8EV/EJB8Xf3UQurDrgLQxaHXqsgrDwyksApryDjC+iYZvO6MNea+
cIUh3r6r8xZta4kGvTkVdfnQuRYqPf4+yqFkZV39sKCGBFKA75mZyQUUUHHv/WpM+Z6G4Sf3zjlQ
8QPUGcw9w/zcoOPiw5y4apqgcqFiil06C7V16KKJ1qgOhplijKnx385MNFZlo2ijcKRIjRYjSYvk
vDZqqlMojz2I/Y4AT+2aT4XvYu4hLAUilflKtietaHjXUiM6OUIZWGtrq1HN0SOirvfNezeBwASM
tFtFZvDYRhzI1vwxJeOzZXU23RvBwxiXMC8m2RvoK3yWEcqrlK6NEyjYeUG/d8FdLVNmk9lLtSsl
rOiA7ELgX2m+9uKyu+NQpsjT8VmkZNsZVn0MMJpWk0YuPKMEMXBJ79M/7c/EPOuKIrNCR2wrNtL2
WJyiehjunFx5J8ehCs9N74CdBZWoV9YMX5GcNcie8RxnFyQLGHCoTjaY8G6kRXpIb9LzOsltbXYD
KQX61C0YMbuKCmjyUJofAi++j/0hOUVR9W767msSsRvXRRPudZgd7cr/4Sq4Y5NNjV8+BzlyqJi8
RfjjpKNagmgt2/8Ii+bixqhLHbRgL2UW3HRGd0901feceA9tahOX0u3jmBm01SVvoQb8Z4f4L+Ju
vip8ijTbxwHfSLaQ0UOPm1QRJCIr5ytuhAXurtiGRovLXXaPs+nmKC/mG8QTSMHHiw9GExJkuK2b
4qfMkEh6WQ13Cec9upZY7m0VfCXKwIOc9osK7QM4OvR5oC6HJPqRYfiGCXyT9O5LaDhITpweBAM6
QL89E8xN4J2Pgqz0m3c/6DCumuTvJe7wmHX2+d/F+v9drEva3H9erCPm/Ya88pdKffmKv1XqDkU3
lQNwFektlbD8n0rddv9wLY+S24WkIi3p8jV/x654f9B5W5QBtrSEKzxa8L9X6vIPsfTeviM8a2mM
rX+lz7b4Wfz/VavLZfNvm2xC+Uam4y3//B9a7XkYw8rVAhkZ21DQy45BrU69iZM0R19cYeZzEo01
oMbJ5HfA6hyowWOFgwSJGQ1m69vYrolQU7UGAjX2DlIjrG12TBSmO1m7JiDynN8IIxLzJ98kMSEa
WHDinr91ozAArd1sCKeD6Ti1OBpsdV9Tw3Des4bD0ZxUfntbvyF+dFGGLHtvMt8CkSsWfSvgxAVu
JJZ9TT8ejaDRJ1MqNPXEMdQhZhSSpV6NJwSC2CVSxchcmBBM2AWsQY8yb6tCqBfQXPh7OvqtMR7G
VB9bDmO3nzuUSO1vIdH2Gfg4Aqv4LjNrEXxVh8LPbtnmLuGZw3uFISxEC+vO7bPb+g+u1b7EpOxZ
VkT4WxJAuA3uqnl64/Ps161RE4+l42vChBRRPMGn/bQagTBul6z70K52IPch2yPp2mQ1XsV0CeU0
DUpx9vD3WRdebI9sSgcwBV06a2Y0MGVSvDVR+e4llUYA3K8jxQ7RnhsEkWb/1ldk6RUDDv8QNLTj
u7sowAEiR41XiXCjsrNPhfotvG04RxGRUojtuvFgefVLjlpshbpoxXZSgH8Y6g1zv+eu0tkBwhNL
LY2hJGdYMBb1txUET6NR/DhkWC/DlU/ttR9TM31PqD+o+48qMMljCUbQJSaFbt306SZiuI/6HIjC
MKHmok9E7IESC7oovmO2PSMuvxZ4dEIjt0GQbXoY5h1SWvsSUc88krdhQkrWEo5gzaoztYC/Znk4
77FazczQAYe6twSzQaZqFieI2ef71B6PXTI7x2hqsXNapLWOrBwOZRjyc4GIhPOJunBQMIlM17YP
EB+alZ3MxNVX6EN879C2ub0ZSvbDnqfuXT1g2JzT996Z5xNCMTAAZb2H/EpPyq+1bmdiTAzvdZrm
z0KynW6tghqzgD0M5dleC7uaGEsBpZck/G1ryYXbSjGuEwWyLzPba30OEVNXeYE23O0Rkyft6zCP
X4k5GJc8ZyaVC6I1x9lmAztn9aMIul+CvmoecZmzoyzZE/N8+MjxiomZmV2oXTxCp/G7+i1v87dF
/65NKgsUlMx7x/wViPjrXNf+xpx0vSnM6JQ/aKDiJ4GuCTl+PT9WU0npS8qIGKaCGs1M7pzefijN
YauC/JHO+8VmR570sbOd7SVFu1XlLg1IF4xGXD5u6Zytqj/Xuvyxh+4J+Ua6mWMkX44LRy91h7OK
sJoOLlUGYrldHMuTIb3iyKY+piE6GoOI78Cz7ag8n6OEhMYsIG8kBV1IFCoKQvLIioIjylMZEP7M
7/72X20L6UFNHi2wQJzd4cSwi/LaFtFLB/8zQCJuTc5Pl1dXK4x/Z0Ga75NeauSjrM8S36OpgUiZ
msQF5DXgBaA/v9oyPA31n/RyQqzAfXTQt9gkoUDWwz7gmV/VIzAMMdLWuM5lrtwn3xvi9dTh4E2K
fOvOklKqWBDnqI8awg5QkFxKP/wwZLNpzPE8WyTCRJn50el+DReo2urvpIHpNFDdbMJk8fnbw10M
w6Cp5EvQ1Z/KnV46ADt8m/SkvDY8Qfg6CgzEAaeH01qfWOeckqFBa0fjqYqyS/VfJJ3XjuNIFkS/
iAC9eRUpUd6VVO6FqC5Dm/T+6/dwFlhgd3a6Z7okMvOaiBNTtCkh7bgF8yNCLoOt4GpybVtg72SN
7AZYaLMMwUuZEV4FwKQncjU9WjZc6ZGV+Zh3EgMPfe843QXKylcfBxBBV4ayoD/iiG0jnWdriEek
xp8a0pK2aP8G8kA4wdIdmBNlYKaRx3rnRdp8gIhzUsMQe6yN3QUpZLdsLJAuAmBAu6+ZOnkM33Pi
4DfJo5asEbAUii6zCWVFrrc98eM4/yVvzGS0kjEZbVMb+KJzPmyUBq6VkgKZEMG4nlAgrPQ+vIJI
ndxGI/cEYTtL75BqMIx7tlI6Q6zaTN4bAM3BTEOqCVw2kFYYe8EXgcnwACToOGOxC8Ka32onF0KG
WRHOuFl7zEmxRopBICEoVlvxN8bqI9DwLY0hLCs8x1rwT5cxYtS9SrgMZ2YrMoxkDrr1smJJY2Gb
E91NUsPkIXXZkfxUACN6g47JCmbYoMSB9ZGEul41Nk1pvZa9aNymxQvCTvemAKxgYizB1pTwOhbF
tfsNh5J5ejYgFek0hWQCC6F/jNpnUtsPqWcG31cp7gjjm1V+xcCtQUgDuMBKsOjEaFAgnT/KEmQC
oT0gJi2CLjTtfVKMW9cg7ouH8tZ29dNE1Fgs1QJpqNUo9lI8Jq6tV8vwjAVnGck7+mim/gOvoE0I
VRs5b9Afma9cB35g3s3+qE/yd5XWW5MffsvuLyZIr2D0VP8LOyj50YFhHKJ87csMkc+kQn5jI/tR
tqQq9M7dFABwhUN8yk8CVnkX98Y/G7W7ljDHsiPAbcSnlGsuX72Orgbw2IuA+q2E4oJa2mVXvsoH
puz/MVyqEn9YSS4Ci7QOq5RN4I4aoRkC6BZF1i1S54tBejc4fms7lo+pRseA0DxwmZQtsnl4LU7L
glQbadYQziAssLXA7UF+VbUujlrBgl0Tw4MttrFHB7kBnQoJI9qZMQyXUOvX0YysXZqvUl+eEx1d
wHw26lhZDQPcCrOfRiYmOK6RfW60gTz5KFXdkEDndQk1ziyaYtdM3daO6lvbLjdsGL0VFdgVh32G
wvo5DCAqtaAyda6eJQZwCLVh22dRvDLV+RaaZI2niqasE9WAqq2JBadF3KhRn5VJURjsRe7QsHiE
LviQauWhNz1cGqjPuV1uxlb+R97oTz1X4GD7q2oWP8Ty7EOUbF6FfcGJ64s0l3e6WHQ07dy5s+yn
FfFaaWa2uzAtrzlfRxIwD2gJh8yiylX7Tt0alnRIekRWfLTNNg9Gt8/tdUXwJygikEGaYlLe1nrL
a8MpjHaKC114KgCk2Xoi1mT4ZUd/Tl3MmxkHBg7Z8KMMek/IyS/QNWpCW0o427t7OCFzIB8CiAsr
c7xMig60tKiudiyBcbCHYKsnMTwRbTPZDSMF/GODY2zMoOJpNagEpSF5XIwGg9So6EegZ4wvwwuX
HuHWxKaurHDSfQh36MHVBPF+BFpXnlBq1GB12hYXVS0NAA0s5IVFRVDv8JHHDn+6snhqZHvjH1hq
KwbgUl8QapFIP0WO9K6xnh1pM0ld8JRV/5z2NVRp47UkDVZaY2Fq1r2uIj0g0YsnSjppVQ/Wn5nL
ZGJE0Wa04IEs0e5GjssuSgvG1DwlbOhYLV+6ZxeXTFaKjwbxc0bBY4zly5DHRBWpHySL5oSGDb8z
4wSztVZZJ5cYt+Mfwxoj8pOdlkKXF6RKiDUOk+m9xC2yS4pvciCyQ60QYi3z/JLC2RwzgS+ipIjB
NbEfiulAWoOzRFBBeg2jjd4z5G3kXGFjD6W3Lr1EJl9+VNill8Fbp+JdKmPkiYiXHpmk4ZHOh97H
0Gsvd5JJcERPfzCnneI548CYLO/8JDQZXEDT7bFFaVP3Rf4EMSMPWQeKhtoTvduIFy8wQCrpU+AO
NtJAvAwHG+LJmEK0YieLfFsmxqa20AZDvkNHOsTrqgu+0XSJw0TWE/9WdNTDGL3rcfIydbqXVBwK
E8KATa0mfIlpwe2OSFOam5TAzuQZNOaRiSObF1n+RtE81HlBxj0eB6jjbwldGuetDtZpqHbCrBE3
E3mbSunFcrSdkbB/iMzxlVBPhdgaN0z6Uw3IbdXatE8IFDdk1tg7DFv3dqRsYT5LeRnHvReCFQR2
XnpCnb5jfYFumvKGzUCK/JTPewj4ziqhA5RzrJ3c5MDLhukRaRnZYPFwHDQnxepnriEr51ejjKA5
duN+NpjtlUSqWFY1Ujmbe1UqmSwik130GmgbekqlLia0qk//OueqO9O/iee9mDP0HgQgNxYTyTAr
XmWVKbVFiKKHAwdgNPPBuknQNWTlI2Hz7GE2wsZo18iNO5I2qsVar180jRT3Nh9BZmovecPlkM4h
fryk3I04d4awO0lh165nRrRhnZI83EUssED9xWDBi5pqp5+dr15+T9KJlUjNAHESMcCJkghNlmSu
ZNDpqchue4xhg8lAx86Wx0FQsw8DLkEkR0bSbmfRyBzo1L+EVC2/QqmHXxlMRDn4hl7dZ3t6DZih
yY76Pi3/mFkr0bewGDI0bfYAzIdYoLGUd9VYbzCNBroTIjy2WLPLKYSD6bdz+DqdEg8wo4GVKAuC
mHHLuE2UHjB1dL6AeROqQNC5W4nl4WljvZ1eHCkvPdtEcV9OpoH7jVNQg+U0sHvQChp33HHfva3c
qxouzMAXuhpAVkR4O0vAjjQViArZ1eP8nlH2FKjFsxafbFv0z8lgHa/b9amFh+VOOSSSiOifIZow
K7Z73cbwOdebJp10T6ViWznRDMelx10Lj9PVRPglTyiYHeQsoigULPc4nZcEIj3Qib4a9WfHCHBi
C8W0A0xByxZpoRhy8VdHM/mDL/drG8iBW0S+owBgkUaP1rRuzLy309DtLISmThb8jOrDmppzWudf
OfL+lK0sZy4yhBQxxSqx95NVlD5FmkrZyQmdSMlFjCviFVjWGelbpjPmBmq2qXAFUadN4a5qk18G
EhwuxWvAcAfIAt0OnvqEcTYUyA+aUZT+Q3YvUEemulTj7vXVuea1i3p902TCZ3PyHG3ld4rYv0VD
UkDNbYGDFN+ppXoddI5AgA/SFwtSX7/De8vhWoiHJEvCyyzHD2ZcaIzAH2U7P1GhwTMrP5bNrIjl
YFum8rCze9MvbOysGIe8tM4g41Mx2BJe6q69Vkk+YJnpfoSIpdVEmRzxBCDhW0G844HT+TKGYhmH
Ez1UGyS25tBDvZAzqgLHjx2Js26MBMKJVueXBtl+DB4VBznGwDRCjMbwOw2+dVsj5XEOEbItgg0r
3CQPtHRiw+UokTaWe2ZSv7chhaTC7jNVlRsi2Y/Cwko1l34rh8SvJ0iZ8IXISMCxWyYLrBNdjWuO
wavWthopFJTj2OeuAimVO/RkR2TRQRIo5/AJCYzmqWeo68SSCUrSNNxQtExqCaJKO9CwsxqYkr9g
jl6Sol/HKelWqgzCjjQX8i2wKSj5HbsRfeu863g/paC7gE090R2v5vAUSW8BaSOIb/c59n+B05gX
98Qo7OgMKBqDBkGKIbePqAdQOsenqI6wfjrVRV88ZKTEreOOBZ5tX2opQ2At50x6GvS3CMDF2iZW
FdPgrFpia1XBTWvCye8lYmZDNI9jc2AqbyJa4ZWm5v/t2CrlCnVGoYRkyiz4Lluj/n+0aNG9AdUC
v0x7pgNIFoL9mkEIr25emNSA+8v4HIdgHCkRsaOymiC5A556COFh0s+doXDy1dk1Ffp74rA/noZa
Xyd8mDCSf6IGixfmY5ZgyYs5pwSoRyxblVDelAa99DRBpDLgm8gysRCFzNbVxKPQzPlrm2iQ//SJ
2QlNPHZBIEKW6LyqdNY9PGVopz1+cwDq7HqNK4U+GJiezNYEEkPamyoqR/MEt/Rv7KdqjQnthA/o
D/sdomjMLulkEnNYO3+58g0j98vR5K/SnL+VMoFb26YP8h624Qyow5IxUBbIpNMONqMzhccS6StO
W21tFewHK/TFUjw9J5TIpM7tR1W+tgIHFQViWLIZHoRDfPlicU+b0m8C8zsmLApQERaoGUF/UQyq
V3O28wbhkw/v3aAjIBLviS0nvsLZEAeHMIF6X1mvkRGTs1EhHGYb7QcBGzzDpvcVhnVb3EH4e3ks
2/qmL74ajFVTPQXrdkK0UauEOtKk/QmV3OSZHiVNpsaFQjmvwzS8yYbp7MxCIlrE2bep8gNT/qFk
zEzDbHiPx+piFGQ09qnyanLTk+MZMGhM+78U7B9BHs9B7l4QI0ebicnmhineO4OnHNPT3O8sASR5
mSo4wkGirVqXvNAe7MmW1EiWRGMFNmvkUaR/50fK8vdYh5nDQDpdFVWwsTpKYLnWUFw5Ko9Qi9hA
oczqOH/FiHC/npBXpSBzYQoomx7qh1UUqUv+EJVvzSZGV9rjPGmq32hMBIVafOmjiYNIp2VpnEHj
ymFsmJojdyvab8NG06nlxdYM5HtXYgBreVlZAne7mI+VNZGyMZaKeCRSmOiZ7l5Z3P6YLNI2Odks
D/apod5gDSIlYP2Ip68AztwUoKAEjBAtvGK2G3eyyvSMQTo2QS5yzDrVjhDFSx8yVkkqNM+CdtOm
EwNWCSs1G2AYpMEFAfuHKJkSTUUR+5ky34cFyDZ28q3mh18THQTW0Qrfq0C21wlTyPVOEyQNMBff
oe6BdKbBWUOUR0+E3nXuwAJ3ppYflJHDNGAt6s+Wlu0YvqUrReKXMBn2nYaXIZWGD9MU6cWMzOPC
jD7q9TS7ZQUDLtMxBBLBzVRk1H2p4U4QVYRXVqcT6GSmx3mcEUxbcsgYEoAwKyxrP8R4CDc9Xcyi
JyAf3UGKLjgjreWbsd2hVY61BGwNTMGV/dqwRyJC7zRJJ9z7u4Q0Z+J/UKfzPqkedp+mpTkQVXUm
xehc2DhxB4eLRXGkS6dEj3LKeq/BNxOJ7C4htJa4tRSstF4TAlxNIxkTIJ9HVuK/bkQKN9jJMAk1
rFqladgRibmOy6jylRFw3tAt14MibrFmKP7kDJS/xTvBH5WcPJwcB3XfKSPbG4nOBy8UUyq8Kvyb
04oLYhqwY+QFzrqu+ebsdQMncrDQMWke6vIeK8W9N9SD3M/vHEcQInL59WhXKTHNqRFvdYViKooE
ax7ZzjfqMnqAt08o18ztKOvfvS7nu67W/zDJT1uzqw6zkmTrUWLX2SyCsNQap+OEebAP8pc+Sujx
bJhRhUALOQYLiU1z9oqIYIEZzZrNt0sRVenshwoJBqlOMtoUIeAMZXVdhhBqUnz6as1znuOAaIi2
QLpCqSlJ/VcX2SwOwo9qYoRTAm5giEOCuKl3JDFafgfp3yyd8CAwdQ8lQbyOFirQuTThhqZ5rYvg
iC5Lp4IBqYs88zCqNyeHyTBqWPm4MpkVMg5P4zbep9KuVIFamVgPu1ZWN9Xs/GpxAr2lkxIAhBbq
eua2Evnlm7olkBZqoJCAxGKMWYoQHdFU7NBKkI9j2NN50DqKtsne5SQ103yP/jzq17LjkNacaa/F
iF/pGtfY6mlKFA3nQksdKgvNwo+4yWrc75gByClWajCaI1efBqy6q67J7KfWZHmNxklv4KIhdVT4
cmJIXqxDdZx1+sNWhxQlW2z6lW7UtnJoYw6oNNomuD5YinP1okwqe2m+JViwNAWjBVUoz088/yxv
8u5XVrDCZ9jsNtQGrLUja9Wxzoo3KNV5YRUAJKpaaqCPxSkVC07XIYkUha2rCphBYQablIlzF9oo
S5bvm+wypD1d8zqZDMm6WL7KBeBG3J4bNqlUikv16NCDl0umSpV5o1n+trP2PfJ8B2nFiiT4Eqr+
JJLgPiVkB2D/LASXOoNnQJ+zuZ8V471qVYQbjNAsmklIxu9kZ702OW4bjKUo9Asyiaa5fImw4EMj
meHhkfMbfRf1C4IJo73Y8r/ZPiZYmdOLTjBoVTKHsT8c9YW4TOR111B9mOleC/20Pw7415iUWocO
Whng++oMsaPfDyaRXPeMjhWInPGiKXdCNi1WA2Z4G1Sf38tb0LNVUoy7bb9MYAed7i0qngofM+Zz
ZaE3zLpLjIHLpoROFgTFyO6rYlL6z6nuhXmau7VW3HJrWrFdYCDyYUco4ZDEpa/yYJ6CoHGZKq21
4DkHO/zFSI2YNATnPL43DEGHlyk/Z9VnTzkupu9chyQ2Qy165PqLPR07/RnMf4H+aljvcQ3ALNo6
86c5sMwz7xKmwPnQ9W46QpY9mu0hgHlUx60f2UfMR1VwgP4TiINTv9f6XSZ/04ScMhPom4r1BEQ4
aXZySy/2hvRy42i/ZfpMQBGCtWuZ95RX2TyoeJiLV0v5XZjwUGPwnJyn5q9rn4V8m/V7WP4l+mtu
mBwgRGQq5zb/jMJ/LexSmQICcDQ4yBwUFveeyX/zSIcfhvgnBw9V/RcwAgr0p6rctaDYqAwrk8rj
h+4B8qZstZQUPqHhxhxSsQDRafOYGXCmcsbwCh8sWwKHCDUaXPxqjOhwi5efSuMg6nkK0MxWyltG
OT6aP7n0LEgTKnaq7azwp2KzJOMEOp/e3qv2OGEnBjKWngh4jXnc9CPhF7bk5vt0wNK477W3djiZ
nNppjrw72tnEnsfbMd5qhBrpZ35nauwt6zLbl54JEYOA3sV57YDHjKtqG/alV6JDlBisDMMnPlj2
2gNENgebB/1FxTJb+jQ43WWG/w64QpLLXZ3xNb0fGhqTBCXwIwRHKwyQZoKHG2ZOFr2HmmzJbSZr
mimI+YVagoqUR7r6GIGuxmqxUiilIitbtxIiWobtjmTBmKHmxCGHqhM6jrsAxuyp9auF9Wv7yXyN
MAcw/F+WZ5tZeW/V94hi4yIDlkuvWf0ZypE/Wseq2LWgrmKwwSgYtXXSXZLk0MfnCsCS8sjCuzB4
SUEhEa/ZI6eEKFkco/FmjA++Z6Niqf2yNch5TdR3uS68gqlElKAaUu+hs6qIY64D/sY+SC/5LcRl
NgB6mMU/XhElOYjqRSkJwXgZ5T+R/SnqT8o6z0o+64kpG8OGTPuT2UzCpJu02zR8jVXJFctnwoWO
vAmMK9uD+MnFqUBBnf7ZMGoitjkpUbgZ8grT/JyGK2pl1Idw5DwOPnX6G6ml5SzydPoV9c79hmfy
O2eHjcNxxWnmOWiWYy3yUa7Q/5CRApg9VZ6WJ+xHrH7Bz13zMbIn9vgoZMzS1p5oRzSGryDGqTui
VTvxyA+/6EnWgJ/sHnrgGOzB6LsBhEdchctTXvIlLe9lw5nT8tcwe9xIAViGU42EW2wYbN5+yKax
6qdV/Rn2uy2/Fc0pq15LDLDKI8nP4fimB181n0XEhHp03sqBHC/mdh2yrcaLQ0qpAj1vfuNxZ1jn
dso/6aOBc0VeIVXWvCqfFjsnK1lGoPJKla2tSr+egxmb4fLUiP0G+lqzT1Zjz1P8NbRf7ODXzLZW
lAT6fbLQUjPtLiMCq4Gwd/m3LVgV1L4sId2sHftRaQe8uatofrPJoCSvFFC6i0BwRbEFaHbZGH7F
7V/GTiQD4aBW/wjna5kCG+iDl7PHxiErW8DrRsePkN1V070FKEr3EjSDq/FnzTncp2Rgt0mZm+g4
AW3CTxfiIkLp+LdCD8J6udDWPW5yXjf0Y0Upg15lucHVHLZiazTwLnmbUJOuJIhFGcY3YszApzQ8
+IS+sgzquhLMGCvnSVDwgbACP0TkHmN2t6AWMvPtFCFSmFpvDGDVkfIp9dK6A0CRJmIXQ7Jrrd5b
4j4GtwJd6pBbIMvPSZ0W8guPPjpK9v06ZqZeWkC55abV3tICgqHOe860gWXR2tRr1+RWDYp6HQWM
4m0muuD9mE94afGBruSpE+Bi96i5CTuSqnXCP7Cm55FkLgjJKm+ihbYrIG051UAeDdxhI/XjaEDp
9BECHY2siQTQaVUwhMjSVzwx3UwM9Wdqo7xGeWzi2wsNpC8vA3WXGUh4uCesnjy943HC3zOwAxTd
jxMfLOsoJ5fB+NR4j4v+h6ATl04Nf1+ynqmYJr3dTPPHpB/AfJAhuCNvZcs0z+PhD1PiP8sOXeKi
7PvA94GRkx+Yi1bmAC0REcPqZ1byD+SLid1XZtAqUK47ITInBakostWlRsiSDE1uw68xvbiE5wlw
qcSwP9g4Z5nQ9IsKHzusaZ0bPpHRAQU5uXb2Tlo4NIn/Pt52Cte4hrdtZ6H3YTRLYVzAOXUgVErq
aUmKrV9SqteEUsr5QWNsI/e3cewWrMbV3mIfij4o5dFCdurwSBmsA3vtpyyxm1qPQP4n61+NOGK0
oHALeSSCP4G8SeNoDhgjd9wOjOcoQ0ES8oDHdDHZ4hDNVZddNPt4mPM4Amywvamib4qgu8kp8ul4
vklcFaxIGOpkcCuqNeywpZw9Iqh6GcLxnGbLtu+dvFnu6hIBNhZq8WrEe7mRTsQIu+R/uBme98UR
Qfg1aHzdIxl3HxJ+WqD070zj2jkJP4kAoVak3EHLO6duWgsYQckATEX9Zpge3k5AGd2+QAAhhxBP
yWVNS9MFj7At+vgkWcB5uuhcl/JeFsE26NmuKu+N+m/GENoydVP10nfG+BDAA0rjYl8MPEXTSGok
CinGNfAC8VtUexwDCPfv4YAqH4SvpWzMuPRHUewikm97PfUnJrTh4uBV9ZMtnJu9ZMTUw8/QTQeJ
sKKBG5vwss2Mnk5ubew7L3TqZ3txraPxKmwLJDopwePsW316T/vypEbSsQjjKyBuHd/+gEZopzfB
3XQU3zKaM56H81otldPAnE5gcGibadP1GGJY/xmz5cYBIis5X+uYG/R8OiqJvRnHZaRG8g3XjCnQ
GcTFswyGeytnVO05uSdCeUZy916pFttScSKzFdZieLAqFNt669sR815be6sU+UNOnXPd6C+yAb0v
N/wi+4wz8c+Yt47VnKty1zjQ3yLpoCTFQY0YvFOYZjIJZKGYX1XduWa5/DembEVoAk66pFwl1qKZ
0myzfVtXn7WU/FUG+UJD+MhMzyzre2Vavw2IaxHikkmSUxhMO0VBIlKZ1VfmMEXm+MAX/kClZiJZ
XM72wf6oRE739qUw8hXIKxWN73lX4Zwqqn/y4lLvdYi85xHmXNH/1skhaA7BTMDFRqCxchhY2vs8
QzVxm5xdE5GN8BJ3bEd84toS9VFQSkCASV9i/Tsm6Q2n+Cpvjr3xXvO6CABOUcjoAJIiID3GPnb5
qa8E6wJwjecmfgU/CcoQbzqsioGBmuSyhWOqMlIs8Bc1Dif7pOxXiq+oH8xnPAHeKojuff5brhC0
sXAXweCq0IKeVCvjVe73uXxJtBu7VdeMfCEu8YZ9g+kuY4norxxv5cAthadxLQN+bD55qzmITzhw
PCwL6inh0lZahtza2Ymv5prJlB82Z14lf6Zq0gcW5QhK0XwCPUfRBFS7p1Sw0S1paDG08NmoW916
ZBzAgnjUTnuq9V5hQJpCSvGHDuu5y39i7WgaaL/HT7IJd/KGdqT409I3cp9aiXzTLbKDOdlF1St3
5WrBo5kXuzrVK6gjtVu6kBqr/bAC/GScOF1sUO+e5qLOr1HWKd8ZoxPEsL1fwRxtSSxfJ+vCGwcy
0VGqeTEYoX9cXlCTzi0DPKABWXnSkHYq/Uvp7DFhI77FKQN0KLLcxGVcY6371pN+VGbejpc34O6n
f1p/gzK5EtZnynER35aRQcdTgXx/XDLLDmawc5QLNC9ujCsVv20+6nEvoo9RfdH712qmD3wI6SM2
X+mP6nndytvJeZaU87lyqsETr2zamS2bfbwhd/7km8i4ipTAwDWBs+OmcwmnsItzq9/LEiQuLpRm
ushu60EQoBGZxktV+r18GPpXfluq7SbjkttXW/aMZmNMl87eyR5iUF4E6nRAbmvQIeom83lw8l0c
HUe2lOQ0afm3mH8l46Uiidt9ToiwfqPgtVHuUfxHsT44vhbd0hYE+R0XD9Gm+s8AnNt5Uodjufow
lbNp+tL44DCW7ZvlSTz3P6VHeIF1TnbtBjC5VZ1C/iwuQ7fshX+m2zqwx36BEa2U4sNkMD5uWo9F
cUzGB/ucgiu7K78H/X1qf2vJtyAT6Wdj3EvJYYYB6IKn1Z6dOHXdQQ5uufsUWHy0bli3zWdpUF3t
ynjfdt89hZrV3mPMFDlaOLt/SfSTWm1T54vPn8wFlNC3UdktX4WfbgaEy8kjmvyMhCzODHudkeC9
MVbUpezlAzBKevHWbwzPzq8zBau14jyCXlFZHiwZeDPBqjZ/iQNAbhNSLHbOm9JBK+tvDV2uSiji
jCRJoof0TRmmUnU0HBbKW/Y4K4tQxmAtqBOB8i1DCtCu4GpjHEQxjS3Sgf4taHzBVALl8sq6pcTN
Z/JFybbG4ruIfFMQfMj/HNUcczIve/0aNKcxesubr+VJy0ewZzGeIwb2JvjmxOX/pSgpq0+1PsTa
jtnYylj9oCpfAidz/Tov3xg4ocvi4MmnmzNcmvAaqd3KktZrNfgK6xMtEX1Twd/2mmpXNueoPXco
LIdjIR8m596W48JIxOTHRriAGbObpD8LLUYtMW2PfwbplzwwP7M+JirMTru2xffyA35cZfW1rtDZ
IrEcm3uZX6tqZ7Ft9xXDtx2Wloe6fjTVtaZsekeN3cNjrnaN9Bp5HLie2p/oF/mJzz2nbtrdGg++
hPJRBCe1fkdyg95vBfZ1ReXCUXSOoIp0/kCW2IrxlvYaNqeE6QGflwsCmU7/Tk4Vc7ZNRltcBbtI
OvMpRNPXf/tpdnoqRpYvWz1qbOOT7CXU/ggW6u9d7aMIzd4LZq3MrNpD7GxkwO3BOt5YLYV0fA2M
fbwsZeipqZIXsqpbTKC6H0p/izhfTO69DgEbBTfFXmHu42o9kweI5jrRD8ynoZZZKEoLc9d2/1Sw
X93eCW/dfJhWX3K1RtpAc7K3m4Ng8TaJ9z71gzVHK3LzTcOCyisEqSnUh81fsy69OoKXjWJDMli7
Niw91fOMbHc6SsbZNHamoOXZV3SRg/5DryRHd8AbfJZ3O/RLolt1locHKzsowbEwXrWUAdd2zGHv
nw0Md8peRvPRrwfgAoek8NH8K/0FOypzoLe0XtbX+3w8OXzwhXSQm4NE35wk3+H8nWPokfS3RTlO
g+KGnkov/sbpjMM22IJTWuSo/ACjp/uUd65xxDmKoHljIEedbfJmGm5wLHXYCdzl09SeFOghSM/y
orHd7cfnBHPF8b9MZuJUbb6zK324RBPnuen/PPnuynCHEckp706BpXVtDU+V0zwckFT7fXmFFGop
+zD0z1d+aojwbtJugLARmGeV7L6B7/DeLSoGP659e00ADIpladuH2wbw3/xaGTunPgtGys6KOmcV
3RjwVbS9K6P4ZEHDthjfrafkj6HY8+K2rIKMfZeextiHktJ/I6RaYYHYzPZqXP2zPZ2l64UyuiHt
27AuYwe7izH6TnJeU4fU2WvClRPCxtw0R8xrK3mDqiNgHeQxrKO3SpZiorsq1tHhIEaBxSdRQHzP
GNZeRospSFFBLn1rs2vXnzUKHuvN1KiQcPS1G736aFvKWWbtPoKT/09DGqpEu3/tDIawdFRzgXlw
aWWlnD7Nj/Gi2WuOxexhUVFtCVPAzdHQPW9Lw9VZliKi2tQozq4Kp0F6MFtCoNc07DQxyLnP2Xiz
yieAHfYZPJfiH/RzZMrbQv1SMLTbTOE6Yy/HD2DqHPDD5Mm85Nqutl9RMI6cGPmxja+8majrhTbQ
s7+qdyM6BDJGSe42Xg9RuUup0Vkf0nyA/0lko3U0knPJH21KOJ0P0LA82Jo8kilJwry+NntbBJ9u
SipBbFzm8WFFeynbRdlb+0ods66dNY80zPpjDsSRzbC80dsXFtNMAYlwnKhnmF7ICOpMnLvMz/cE
h6WcTpgUxFnihTF4QVjEa5S+knyI1BdBvaPm8Fq3+EgoeuHg8DCmYoPepC8O9ngenD3sYYYAZDEw
IXdjPlkLLG5PvmE4/ljj3gEwlxNNRc46bmR2KlA2+Etz0elhEqoolRAiAxFYVTrtbHYq3pCgO+ax
IRiPlai21fiHBFuz9OURK6/sqex35OAARc1GLkHAW+dWLVkSF8h52GLprGmxqnWAlfVXC75H9a2F
4m/H9h4tIOuouxgv7QYGs6jxXaGsUsUB+UjNz5B9CNhaYK8qllzrCF/xD1e5afjNsMmrjQ6kLfbM
nGC+/sse3mTKVW0ZlLE50fU7r4w7hL4NSD9mu5JuLfk0/o2c5tFXM75I88lK3iYPXqF4WYq4+TNs
bnbECmZD2OoqWU/VXhUnVZlW0XAx83eOS0PfLy+8GXzIHeMP83N5oboW/wHZfJitGxu7MYt8k5cl
YNjVvznRMZN28nTXjc8+XWrISj5P8jVX90Z4Mu0L5ilt2gKjBAfqysGJNmHVlCzzSVpM30IXRAvj
rNBn4mlzm+XzJQGoF6knxIaU6dmadILapxr0MsbcHCPaLtHeClpGgyVOF1+W3spi/E6TkIQtle/b
MJ3s8mXkyx77kz0e4XRqyaHTt0yoOvQnYtPyZoEJnFroSQrKNn42hwY6+JtATPGExcFWrXbGrZau
qXwus+3yAerBBqNFSL5J3384/c3Y8Taq+d7qec07oFzd7zI6lbBmz98dsIBs/GDB5JrdmbZHV5+l
dEeugEeJp9KDmczPpm6Xy0HT7iOEQeOQmu+6+lCp0/r8o63fq+EzkXZzx4FJnHBy+R9H57XbOJKF
4SciwBxuJSpnyZIs3xB222LOmU8/Xw2wwC4GO922RFad88e6P3LgMuNqrCh0s8HMj/N2PHs+gYY3
BzfdOM9mHRvRuWOLV/Ysg7W3HVAnWsFThjB1QXAB2rPTtLXtVYfztN6AQc9zDTcFhWFk2HIAjeGp
T/6fkNWWsPqtn6D25xNo3xHz3houVYXLNpgqHoq/aZKdbC4m6UiN1qyVPvxlsOB4MZlJW+mThZdd
eZzDsqKnkLa2c0zw9ZWXQvvV4QBIH56NChAfwmfVuen5USX0OOp3XvFT6Od4YqJ+InHO+oWSLIwM
WG8T2j+VzKP7GKJt+c+cEdZQbWSLBW9XG4xKuBJk7Q8osZcHxr12FiFRcPK/1PjL/aMzYX6es6zh
BOIqd/w/K/g19fWA76zbJgVA/iWsLmW8vwuW9OA360q7GDhq4oTCRCDicR92Ryf4RQkg/+jcEJOy
dIg3FBQkl4Res0m4rf2aNINJcg+VWCfILE4mKV2MpFPy1P2dKv3UNVcXR2Z+ZXwonQIcBYFDvler
myZ/ckVlJuPosNbrVSI80zxd0lXcMmgG6nRDnr8NeXDvdFw4aMJloGxpOEryvi9/hPcuAhkklhSk
/qoP2kZP/krnHPf/qvRq2owJ+I8JC1sBLnOUf2spKuoFvVssPi6l9wym6oxYUQLlNH7IeOvVLsVY
c/xMHBoqlUHBAYPXIhcBALfB36jGSjLPZArCn8Do8CDJoKh4u2Ak7nQ30uBoRmjedqBVTXtIiycB
ejh9OARlRAFzcDSdegf1NbmISTSavYxLuEDb6Xx4yU9c3tvmy26WrbmM/J2mvfvsjVapg1xkjjW0
X7GwpcmWXF26vUjFPPTpVveO1XiL6x+j/KzbR6/c+UI0n86VVVDtFW0bEodikXvBcg93oMv41Dda
+chaTEvjPWwurEB+DmzSywsjfaTFZir2vbX11G8S/DD1oBrd02mBHvdfu+A5ju7ERHBbcGZoF5XS
glKRZpDGlPRQFlT/qd0eryeE/7unT0PetSbTKeF/JLQsyv43rOyF1tKA2P+yXc0nskTj2a9kPoYl
Knf1MYCC+Gtz5TgbNbzoqE5y/4bRdO6zntADI/Mv0DNCrkKgnzreWO4TaLH4ewCJFT8GX4cSLBJS
8gzrZ8pfvnTulYuh7MuRM4sxHzvurAMzVqZVikPGE6Kb5BxoS4UuOe3HtKmVdaklSn9ik/fhOeFq
byhsDPIr4fYrsaxpKidr0M5pNV+ls7dCgRrniscrdmy7h83TkZNZ4vUP20Ptkd2Jy9OTPUsBMjiu
5ctonljzGZJFHcNCPEklbGAZfqT6wVlHxcECXGQMRnBhIjKFlKG2MigPTDC5t4uHX97LbPiQAOjY
rw3rPGqu9LanZfxKw9VYrGtjQwQn4VkuOS6lemxsd3qnhB7kxHYeeBMUdVvRX+idOAM4FUYMGgob
K9sX6bQzrfyn9jvLvrXB1S4OvbmuilXClWjpnxVQK2WCYpWTUnZZ49OGyerzkzfs+MOI6PbN9cgu
VzKC+u8WXJokC6IakZVZBwCbcjlZu5GlvzjStJIom8K/IHhGJkuwR/qiNNnUcALNrLlPkc9Fslw0
3NIItg/ltaiq/f9/OIavgajFj2g8BOm/kkIvPlrDD9FUUzyK0m3I70a/iqGAg+zqcMEYpIKLKR+W
vGVYt1b9uG6YbSoOmRmoB8HzRKTPA49zlo9J2urpKrSPBJgkHVmeX2qInOWpq4uyW9XO/ZvSufLE
iRIsqOqyL2yRFMGt+/hzgpTLOCut5KdfE8kGi5nTopSCCm7iDzNZis8cPii0r5hZ5oFMthlmzXGd
+Tez+2v4Wbk3yHljS5j9BiaXaIH3/UnM2oyCHnyidznetNAyJJd8tUSGNEhmPlX5h5G902d5u+YO
LeINzBye7Y14miV1V227h/TFaW4k60Y5aTVDprZCPc2RvGpydIB7AWtaKuLFpV1vpuQWKC9mBWVc
q9RY5fusPaNbgrq9d3NWxeqnNf7ZFL2lcCWCwEC9OEiLRruIv1iGP4imF9+MlN8sZw9fPEKBapdB
PqEx5xMBchGnbLNEsYzs6stC0NM0X1yDg0UH6caflnSJzL+J8MC+gc6AUdXtoOvcaKRLT8R4XHX9
FBV3AOXcQlk6nDEbhtJpHMHjVmO6L1bIqTzaIS8CQirjT8A6UzsU1EkoLyV7eYcc5KC6JIG1VFBG
1tNXBB+rVB92/JSck9VQWnWoup2Mk4MJuUfjEw7z1PDFq5IEh6j4HXVCe/KHBlSS1D8lVk6qywmk
2puzbm5yY31xS6FUfPK1m9QJsuMlR6KJlmP5FJvzAN7GbBCANaIlExGCBKDaHKvbiksvHb5q0vSB
EiSycrJvj5CjAmNOyx5sbakG5Y1bd8OF65o/TNyc1dJcdNadZQf/L82NHZsPxWm+fBLHo9Gsg/xS
kDpINZ7l3GPacr1zo1DzujaxWXfEoS8LJJLx3xiTzNXuBepiBCQGQQZ4hzR81e0M0kxm1pG+K/5x
XL7s9AtxMnTkLi9PafBjorAaokMGQGP5H6SpI7b4J8mbXCKNGxQNHoVJRa4PsnoN3e8ByhJ/3bwu
nzWpJ3PLJVSdflNxJ5jTJgUbmlr6VznQtT/P+Ay9p9neHXNTqusm+Wl8pqPtUPxM7ZckIf7lIg/+
x7LpiQ7kL8O7BRjOBToQK0+xymv6zS+3lX8Dap5n0Y79cGELmeo3EjCyUmsGSuYKmYuH2zbtaW4c
buDyNKYQlDaWK48Sb4PUr4LnJuToP5Itv8GHSnwvnWUV+Sg4qzsmXQ/cgzRnRoa34BTagXHQucvj
k/RISkX3FWIbjrnypw8IcinuG6c9N8VWDVDbJB8Sryui3Tn2x1ZaNRXqzL/YFoyuOjPoT45IlfA8
Wkp8Hk/+eMk/9Aa40lJNljQhhBidHx0afOq77worh3jeRv1LLW5pfcyzX8fL5yTMIlu+yfLLwM/n
GRcetAHRj+rzA2fXJj7Ht2i60D7nADXTNDbmuHdc8u6pbHCFxs0HzeevL1TYEGASZOuce8M/1MzQ
qsCbCBeLaKUrd1pwRV8BUoYnyi7GgpMVXEMZJ+EGD8QiyS6B+5N4GEQIrAXw6Djik0UlHy0UT4RF
LXTNx83rzA2dcnLiau05DoYhOAMMseWazi5h364otKp6DIUEc4wHReOs4fcadn7+Em9iTtG1A4TH
rlkDmcbjk4Dkee0fdW8jVm6xJHBN8CBy5wPkEMCGEhKzEXnJL6fcTNIy8khV5xdQQUVN6OZeiMLH
e+Ssu/GGVHmmFadp5NBA4ktF0j5NV1m0oIaosPepGAnQJhTtiajOWa7+aPE/YHuLttXskFJkgtFR
VjtX3A0dTTdDsBmV6wDeYC9EBt8zU5aJuZe/iKibq/UV6e7CYagtcOSkvOhMaJa5NsdNYd67Cv6I
jz9OL1rz0ExMksukONrqW3wSlvah9ffM/6y+Q5Oot54rWjqwEnJSScoG3kd9xtIOcPLxHkJsXpfR
y2dSTwWjxeLh//rausLzGiefU7bnc6OYbN6qMACzHoElVdKfpb4MxiWTBVF5krlS+iP1dvgeUfFZ
JO0yFMPH0TZUYfJtKPfYjvRPomYgQtvGjB5jFNLDC1+vgoavZn2Ai58QX2byp+9cvOoGyeCaKJcJ
BiO14GAfnHpRt/vG+k3Dz+GjLM8Y8e1xbcwwKPJvKyAaF3033CkvE39KxwzFnsKk5KhMZDSeVF9p
cxvGD48RLhrQHDC8ZuzOq3Ldc7CL7x1xocD2couS3PbHsrBmNhfLeMj2Tg/f+fwn61l8R+CFAZfy
oZTpMcWvdwhY5CuKbhUW6YR1x/JPnrmyd92Y8/w8qulb0l6t+UaV73Vb1fvRClwhM9A/46lOV7N7
CD7H8z6BhzUT5g1JyiK/0SsQDW5T/hZ4jJC4c4NWOiIB+9BQrhByVOmCzKPgpHK5mynxK8NlywDv
7bzoguJOcD5WTAHrdlyYK/RuMpEq+seQ3svwrUENo/13eEJEGNYECxJXvOYs3xWh201mXJGYzStl
32LbVi7E1hXhIllSuJh85IRWiCYgE9hMnui8yr6y4iUOV7P5Jt5r1l9Uyls9oh9lzMNtTUM6R4aT
UWgNEi3PmgjdLKnMIRLoWOJYmEuu5f02S+6I+G1hYZ0ax7UpuGsIGR9OgfpbWjO1hfY5OB3EwfcU
ME1xdI1E0ncZL6r3UshPMAjFdojgcgAstRGn9933LowMkw2PgWMKO25DRddlJIRWKt5V8OH0B35u
KD6AZfDE27Cs3CEOt8Lx0mESTXk5WpJa/G3c7GLUdLFNxyzXK875ngJx65+KvCc3ObqKY23R4OWt
SJiXoCQ1t0HgieUa5pNOPHyMlvZsYSJCoVcBdUd0wX8gxSxqIFVgU1lDbDJdycfwYLM6QwTYJaR9
ZAQGbRXlorN26t6XVP5UE9fkvnf7ZdTuCf9yub/DJReK8f8uA/5FVwAbxjHuzkKg7TV0PBWb0nx0
ygRuS4fl8Ey859ixw78d6VOi4rOklQTZxZpC7nhaMTKvMb7WiJfGjbFqlxLyc8QY2Dd4BZ7fHLrG
HypAOHNRJAWwJWxUI+6vjqsCSZJePXWi3FHvGeOn2AtxJjrVSeydZfVTv2NOEANIa0IrVOUnjRhT
gnogJPKrUu6S6s/wjmBROalA2UkXV7e4a+2ey612S+sK/aaUVxsR70K0pt8EUGXZCZjkP5XgQMWn
RWIokaWLZiXsfIiWGg3JX/fPk79tZxdoCia3n8w88smww4SctTiAXSH/AfWLJmLO7gOKtIDbQCQa
qFtCTmiUd9VnGi517VS0B8/nT0Sa6uXPEA991uXEADCOy9xiARMgaWpRjnV23OvmVlN3dgWkvkIU
p6OXxekOkqhRBBnetZ7VzvwHQ0VsxN8dPar16XTfofHbl8j+jN+WGYs0mPnocX/B3BtziR15NZLC
707SSk+gWxcglAxXxAZ1SNgNeXZ4NG3pFmBsFpyO1xHKX96wMzUWhfJLaHoFqx76s3Y6msGV79Se
oOQYjSKHFoLmkIzarHxlnFhDRKFS1y3L8c9EEZOAspbtuWLrb5HeKTZEbPJdpScvPQNmdgx5AWkU
DVKofkC/RrJgNZ0FFxZ9NNJbK78nfxNxIZK9yHEPQhMzbow0GIOyRgq3NLXWGQ+fX/KqGsPcVwBJ
d7V8zD+Yg2JEJfKt7iBWinUvvZQABpn9ISPBQ1xUUc7B+CJ1ui0wDmR01nTjIuKkTkomEPpnqS0l
uSbw1+DqZHEFCoWVOAxQqGmXLqg526lCZXuchBbWRlMJ4Rw1e/6gVeitMtvtk6+Eg2Tm4U3TiPGa
j8a6/hhYafUlALdj7BqG7/Bs4debjIPDwFfiFadvTqLIaUb1MmXOLMj8LLhi5uhPGex0kWXChuGN
RyU/i+c9IacjLT9Kvnx6o2bclYQF8Cyt+PL9m7iXhd4E7kodN+LLb71nTQpaSA13GlBXia4+A9lx
dqrMyh7wNVqAOkw7XNWm85KnvVZcS+kjJ26G6unsxaFA3ZgaPkj5JLGY0YMqOwcIswio67T4b0Zc
L8dO+yIbgWUPAShgpnC94KDVijN2PNdIdmLqClpjToYkCAM0Fm/nRKaYEGH3lbAm8YvnBN3QRU2a
rYvbz8goi/bNBSVewOPSutCnVRbXK71OIWQFqYegFQ4oI8tHw1hPm2ejziquArFlmS0d4HuMSQBj
hWTuPDBUh5lpWDgyHZ8b4G9YEDgzaEhJQRl9VZfWSvV3hfFBhVU2/y6rlcew04CA4seaZYD1pDBT
fUY6nHhsQBQla/Nl4wZS819TuZTTgcgmnV6oqEtcIUpNVL4jVNCl3c6TFbAdtY9Iw3SCa0pI4w1/
BY7oKj1X+nYC03Vkbj/zH6sDaiWLF7ezb0389rkWoA6Ms5+cGx3MFY0qXqbA+iqx6GsYUpzxR8ii
+pY+mA378zKXtrR4z3kmC/80petwvA3ObUSWGHRQaewD55gjALsqwrz3NHc4EXaj8qgqcqirf/lL
K+9GgTQEJM0cGPKRB1IrtKEt1c2AxWSbTIiYtzzK3OFcBbBD3q4DM+tAiDPLQpjSgpWdE+/LAHbs
qQ+lAlK1tomBKFVUFjkYi7M/L5GxT60V7yYOU/GDut9yXUHoyHNZoUrFcYAMUUahrkrhuDlLebP1
nFSjbxVEXspPP5igaT+cq/OM9Ca3ntvReYwfunIaYZmFnSSw3w3ZCFJw5sKZgmHt09oq4Wytvmpv
qYmoq1uNwiMkAEfub6HwE0D322gkQLbmBpJ4AYBVYTVr5uqyoEAe0GE0DnRuLir1yUu8Lp1ja35W
iDNG0mYjH/U4r8hItUgVjbxx4QKtAYqEt2Qyw/8E2TcERK2vmR4kD0qJwyWRN/Wwq/khlHnLTPxd
CsjO2mk+S1c171kleuYF4CfdvJT9P95kOXGxVasE4v9Prd1b62JQ9C4TzUKe7LzSGUanBBi4d3ET
EuKDsQuuzkrhHQ61RZwLahU0ugQFuLSFdAs0WpUL0NmseudZRSwJ1IE73HY1tW18kvEXQ2Q40XV8
zo2Dn0JG8XRoTDQEl7pWUf/zEWTbfINxVBBR+Ost/GWYbbxvQ2gpdw3YMh9nhMwP2YtsSeAlLwl9
seXzG3ruGnvCvJVSesoY+fCjaDnMNmnpCQxBv2ANSvMZICXSxE/OQDLWH0SxqADmZ7LpJndY0nCv
85JD6U9uJjC3XTyy37MiK6RXR0yHdKbBcR3s9tHwq5KSymmUKAortLOg9XahAADWpSRabtyo2GcT
WpN/9EmiJ5eqI013M4mbk2JrA7NDkVezf39VfYaY5c96JThAuvwxOocYZ1p8CxBe2ag3zHYrTms1
WnIdzXRlLmEqwaHuvDWihoi6ZFj3x2zpeL+5fBfokFKNTFbV0snVRatzE/DTycGcRjqKHxBA7K0O
EPDS068X1ctRBYkmHPIvs15pt6iX/krLzuIoCIIDeY4US7GMLbtxqxJiEVzU0JWDo4DY8FgIfQzK
yLVC5ZNrL8J0Be4Y8I9Gtxt3pfVZAwGbEcE1ydZBo21nDydDkcCXj6TJu9LmgqaQCfOg2hcz3+TJ
Va2yeatcY8uCuEZ/gmi+1+i3o06NRSg46SuSiQlHavb8Smwqi1Y9pByBNfOkmry15NsjVuO35EoT
3wND+BwzGyXaisKHmRK84iqM6PlJnBtNfnPKvfhgi3hlvXjexBWQtJdUvjTqsah617KnTVDkG2ui
QmtyiA6pePfyJZVGwPtUIi68jBCAUmdoQhEoRKf677gYaH2FQ9hN01+FiswyNrX/6WsfFYLnuKFs
PX3J2heis/8/OnAlFK+OTGbpuGFv0/LvEnMKCRYSyHRIgnIEtjRYz7G5hJiM8vTDMufZilevuLfd
n4RAaNQYl5plXjz6RbuIAd/wkpCdBV16Kgp5NphXHVyjoJAPIKN8Rv47azn30ZFwRqfDI+NlT8jC
pFt4PkxI3ZV1lS1K+57XWyW6BN1bwxWf+w2ZEiT3KI3brCNWDXqpaA4NVyC0M3U0SV8kqxseUmv2
BKgvkwlPRwZblq+ydt+RU80ewf0o2aToudA1QOL1gvAPZda+y3ppymsSzWyWuXYeRPcy+zWDDz/5
HHEqTOBHXf8RDcT6jBfGB+dPkb/k8VihUyju5AOhFlzbhLu+dX8Vfrb25RdLj3bzrQtJPZg9jvV4
zeMLwZR6O7gtbGiIvryr5WVpginMfg2mOxNHSvbgAlCkLXAfh8USMg5b7s52S4LGeIlZN+NpS6BG
Ln859smjS7Y+aRDv2JYxu7CdyQixbp6HM15dGdFGrTYalD8qeYSqsb6x+NVbbLDO8GmoOBKgwMTj
RWPsVifbzLR9/r8oLsTGS9U2SnGkkAaaCfqiRxkxNXlWJzC43vuoYKGLly4dBGblUHWH/CLKz7jY
ZsV0opECKaaQC0nq0g/IhCE19CJOMMv7kk0XVfssFnYPRBqsGRbDlYknveIITKLfihJfrm4q4ogE
74AeYlzAL7hY56+Y3yeTbJxFwcQ0oWQ4OkgfzJ0Pv1bqv+V0trJHhvmxpJKl5qXvOAEzph4s3gCk
zORzmxBVUrQOKm4mG90FXwsh0shk2E7UFChph3KyUrcW7iiYhfbXrl+Q/g7G9xlTHvB/XXTzb5sz
50BQ1awp9+MPmK2lM/xWzwprgq5RtD2gV4EfLFN3hEwTS6RZvwN+46mGA5LoSJw2ZFBhgUMbw+Xa
DmdsoclVa3F0oO5EG0jaLQMneQwWhLDxqqBvxSHYlZjLEGObW+4ZP9o46mNyaZ0qKUlFKg2zP5b/
yuKfmq4D7WbzkxTAt/gbverQaQesgdxuvCtIQRH+qBSRsdSn66b+N2Gj7CBvyQLU/jm4kc3qq6fE
Ilwb+dp2Kd7W2YJmGaLdZbzJBoRFI0DP/6fZACoy5PVCwqwXbqHi4gG1ZcswpHyUNu0RZ3+hDkAj
S7n6Vgh4Ser/iVQj35quNG9hCha6W5BEVIFT88cuyCEDP4hRb5GYh1mHllUH6Q1DDu5kcNWBmWRj
IKtK862MJTg+1PU5VrZ9vycMmLykO8k4By+8DByrJaXyLCw2A7qDi5BRPleQu7YYwiDRFfDu/VQv
h/6OjX+WwOYHDV5caIhliDifSjq67Jcpf+8fTXzLwH+JRYgtKMrW2spY6NLSi/a1tNQIybXZpokr
WQYAeEBGEKJyC/PIsQVbltuLPHg9VOBn9hO2vSZ8lMUzTT7BDTNi5Vl2lQUXn4nfF1RGqfhVSrgm
k9mFpL0OQlTol3uGi6T6dydsX6UwTvvo2cO+u/471d4OkW7jQj2NPkFda6n9qyHxIuOL32RBuJS7
hxa/2f4V8MUNrE/VXpPhTibpQn6CYhjSugreZN3Me5U+vFvA91GGKzkgR/kddb8yYnowoFS7lea5
ZfDmE6F5YDNcaQPnUAM0Wg7yOqdCsboQG0e65scI+CFmRUc9kM87j+sbohHuRhPfFbm58t3QzoB/
FG2OaHLJ5SU8WQ5QEAXf35Tk4m8x/7G9gkwFwyIBLguP/ruBop2kgS8FIxmahmT8TNtl5zyC6BEE
78a8Sf018/ajzGh4IsB/WRq7Qt23KfZLxi8ykCqgd5ONs4XTkeB39EWh7EOsqdxrNJCOqyI+m/pJ
la99TWrQuQjemrMH3MrLrQg6/inLFbFdGOvWjLEuHK0abeyUk7ugrPbaTDWucmPuJcexu5IuYtvP
wtprpPxBeEIrYbGcHoX54dDhipDT+DAAuYxiZ/TfI8B9qZ5pWxe/OPNYn12ElI8E30I/VhqgwlXh
eB6CXxUqleaNxFnQrZnTEqLNcYZTBJ60Dzv7kJrvbkGtHZBp3I0oKTGJsWnrPKchga3xRCycfpio
1SU7dzk2PNv+rO1XTnyAo3bxIqJDGkjXdsXEGLOYAbf0BSDFaUjWaKR4yo3wLND4iXAAhj8tOKrt
iO2qWoTY5PWdqp6cEEfAViMiBoSzuRIfC8h7i0AnJvWDz8GV4KOZ8P+m5pSEvyoxT530dro1Qmmh
ic4AbOz+10tBmI0vmqOJrHL1gbQZLgrP+HK6l3Iw9JmDasYhXvAgk9aKpEX6ijPxlswn3mqmTRdY
DimDG+QLQd23eLqQUEXSO2E6AJudW85vTiF4NW910pkPhSyJ2QVFqcqBIWLxlmPwnUOzomynkYQU
vviu2Z9AJKHyDF/juOylpZ/fI9LQo3898T+OtsaduMAkRwLpHyqNelmsc6RixifYFbqw2mE2DQ4Z
3BjjDrlmdXVAiMoLMxC+QRnp/+kU8pH/RaZGXzKRbSLn5RXf0fQbTX+8f65T73ygT7VdA/XOFe7k
ZYENjBEAH6kIbU/WAvPkFUq+ZONAw+icrRi+Liakd1VqyTxguvaFmFShNA3UIjU3avJRVhyZObrn
5BS2m9zYlwSwUCA1aRd+POVgIZFHcxA6FxlGXenpr4H5LSBoQCLMcqfCTHChUUEBgvfQYaqM6Nux
f/qOsRnzTL4gEze1ySSYTd0BKWZnvLKGq1p+kBY1i5S1Fgbi7lLUVV8dCBFAqrjLVsjn9U25jlbQ
7M3B0qpzrdx5XGD2I20rRPyGczwrxbmQT3LyBYmE+FziyLbiXQ98X0lvWnfno4Q1kotFQWdc2h+W
tCHbE0c0ZuNdr9koozsExv90Y9vHlyGnYtXVNYTPGK2G/Ds5JMzN3rwh1iG5iiNgjJ6dd6hNmi03
hoMZ0tWVBQE2YOL8bll1Lj9s/ReAI+boaXmKULegKJ0byZZVQTjQVlDczov/+yokJbBDx5snh1LV
yMDZxPgNch4jAAFyuqUErHIirddIV9aGRT9fIjpO33p+Vt8eR62zQyo5UtQCxaUp7EnOJQ7/6mSn
hQs/X8Gw+PkjReA/DRzoJdMxiC/SVPoFfBBt658H3ZBV2Jpx9urGiSSfYBWtJjz0DdI3xOmITFwo
hkiF5Fa7pU8/qC9fM4Y+bUBp1i8JhFTA4PhEfXb7q9Q9EFZwE36gjXQ17cuhgpSKRIC42vjpQ77g
FLRYWooJY4z3EE5u+ysjDRQwxvjP4mtqPezasJeMszEfOdi+iyc9XjIDrRr9rwEGEJgn1wcO9BpC
nDBRWEwU6IG6tr171X072W8MLm+Ajy6SceIcQOvcbGiUn/nFZuzfrU4+OioAMl7iC/FcARMFg0WH
mmFCHYyrRycUX27AIv1q1aubkHhL+xKrP4p9NlN8xcTp2xUIsEdHVQh6rRx9+elU79aetetx3Q97
wnViedVPh87tYC+usvhqmek6Ag2oaaVDnOPGQD88uQD7ATWllJS/w19INUHd6N5pYlhMbiO2DB9Y
wV5SpJ00T+Fz8VMU/j74wIFm7w5kaJIQwh17F8qo3nTWLil3ZXSN/M+uhyOgapmIMT5rz983PeKU
gPLmOTaXBYM/00dEDCMnVb+rzP9tIR4HEwQY8P0tg21GNsU1wGeOduTgbPo1Qr0kWkh8et455lmn
i7t/sgTa+UIyCeAAFQRzyUc2jWRjmVQBszavQS00hVhyrkKpfYCsz81y3SxKLI07eL4OY3LMOkTU
MF23M7/iBKO1MrggjG+bXQI7Sj8RN0Ig74bxLCSOEXdc0EjUzr+h4YNmS+49iRfgqnm2URE4tyS4
sOuGDhYbIjEzpOioaSprJ1vreljSwCz0yYSqNdOmtlemT5lQOg+lA1dKkj7V8AoAjyye7RK3Ysq8
MwvLm90gICRjudb47tcs2MnwmYanQrq2watLjhHvRj3tQTjqdb8WTZrcO3niovTqyoM6R9OerTLt
z2aVyZvvpoePrHYJeURM8fXa7NSFWR+sll+uXHrSjrMbipxnM1k58vKT0OOZBCjPMwnOPgv8TUDo
vrLo+0cP3NV3yDX8k8iy0MyjYxILt43JyyNIc/RS11JfCRyiwQk4kD2Qc1EXs2czfqn1p750Vgil
hGiFbH6ATjRWQOSRshuNbVehXzTThcFfj50WXhls9FKxZU+lj/ly7fdb4A9LOuI1BuTikSOpIqqJ
EkdO1eyrBx4sgg6rBjUxBYbHuiUSi4NrNT24i8TwY4JO54gU5SqAFPhj8MKlnD+jDf9W5Qa/RWZQ
IAjjioAMS42D9KdxU0OYHH+FiYnI//QwduewfSbdPzIDMQ/4QIi8Z+gqa9mbSc1X1NyHSeMTP3jN
ljm+upCX3XPZUepXMTYUkP/x7B1oqPE4Flfqyge9HdjB/PTpc94wuCFxJ6XiHrlwD0gju3Nm4luV
1iH13SBg7ETRjaGRnNMI/6L9aNjTKQtnA+67s2adMQSKkpdgpRt/TbJNwFYUNgqxV6dYoCDTiBrx
RghcZC2Z9wgUTohpG3DG4S1qvkpsuNpqwCDP3cuvEQBPpuuxWwwqvxwLV05E/TkoFtOw8AXLPeMN
XFB5Fgr2Q79R7yE0Hl3yrywZyoMjj3mvMM12w2yoh7lDrRv6GJkA2V/ZWLM7jRWbWu+2zpoxYajv
OCc5nnkBEJGRX+eG0jwo4Mn5GrFRFm25Suw9fyLaIYVASoAs+9tuDg511oXluaN2ZsORYRDxXDFr
CFDQD/YOD4EYDUl1dKuKS4L4kRAYt8uv5AiSQHJM29vw1SQrfn09ujI0qPWG97nMXxLLZVf9lJS+
c+FSWclLMswYDNJgx/Mldmu1PcamBVjEx+X9hT90mwgJljRyfRSXQY9oOQmo8N7W7dnu31gUJEQa
0bgK4tXdt1bCTznVXyo5QgSRtsz3NnpvhqbafHdaNkssIg/YhYQLgGGXsrIqu6o2BxARwnX4EgKu
bzNM5+Rqp84piLd2+hqYuusiQtuAFzB5CtQhgyzmkzAizKi+q5VE4vVUcof/ZB4HLq7yBniMkz8J
n9TrzHon5h7DqsBdE+K2Ul4Vt1edsYb4F90gzImkKh9zuRg5BQWGBFIvthG2YLUDVrlG5V1V71K5
V+zdhOZSU13GqjT5ypi4J57+1LgWkEB59oJvNs217DA4y27C7cQgisig+ILhNzbtWmnXubMDFsuQ
SIGldr9aCXRgUCQENzYpIClizA6KY1iwAig6ZuAKayxrefsw3ZZ+RZtnpqTrmxKQ2WS+Uvu7GL4y
iLMZXEQNfjy6VmahCYEl1vhOOD3Tg2niReoP4pTnyBNm4ZxraBxpL9wywxCTRK+Puozo3da2nDm1
/odpU3hmBlV3q0s4/LXIJHldiTwKixtn9FyrLbxsDnPVFZsGxr90eou3BBVpbP8Zds/1z2XFw22T
+oNeumJi73GZz+N+F1Q75oSxQabUAd6BZ4mw11Hk6i08V2J2AxhPlIvY0mOd845wqxA03kdEUIzx
whexyKg58H/M+ccCIRFfavfgR2Ri9H64leFpxmb7XeM9XA2IToBVvBYAZR2ZO5kHYuRKQ1Kh4XLS
HMi/6sKbHJ4NRODKhnm5xziIOop4eXOfh3A+VzHnRCA6H0LoqT8HsvPqbG3rW539FRU/ok4C9iIX
OYuxAjwqEXkyrAz+qs3PhMk3ynIK/4UOzj4OmvKIDkXGeoRQO8tXk72D1uw7muvEqCuEb4G0FksZ
sxcIAmZEVuMdbYHxeAL6h+XKVlAFrewqrfuqP3MCSTTk5Oo8cD6lCuMEsQwyKkdjQAw5BDwX1AXI
PP7nyPpoSZgLfwPlx7NJT19Gy5qgeth+VyAaanhsh0/JB6VlBkHW3MOLvzhKhSyZJxVrpDjiJGvx
+I+981iO3drS9KsozrihgjcVpTtgZiK9J5NmgiCTJLz3ePr+9pHuLelWh6J73gMNjuiQwMbea/3r
NyYZAw3/S5jWhbeIiAgT1C0wrqZ51J9l1AGKtk0xkYpwAyqKS8DajPYouUsJGcu6qbZOaWIm1S7S
cWnr8zI6meEWPBHv5IfetWbAS1wX09frkF0jPrUayDMSuXorneuRMC5dh/7BBDCbvVM8GtA3LLe1
HiNMdIAJTBBI/B0oP3DFaVzVvEjp92TQeacLXF4wpXjQ2LqHfMnIU9gXhD+1yRPa1V0/rp1Jg/SE
zci5ZeJGcwGKvejaTSTiF0z26JMtnWTzxWPw7xwZChCY4gybnu1slGeM6Jv0YMrM5Kct+5tvQHaT
hZgxovP+OYuwyIt9d8jV8ntwbmxoiqVXH3ROVpo24Wo4V4qDFAFTKOki1TEqAspDwgwzhKXxVDnS
KukJCpp2ESTukAMOa7fggT7ZDy5NjTSaJANV3en5kVYLWzsOUhUO71GGHZStMSYQS0xnts+osujY
YI12VlmLCJyGTFgpQkfIEGCjLwkYjtbGfTQ8t8CdIwILibBXSxhMpBdZAL3sv311lYH4CCufLth8
+RI1TPzJcpeLo+8cY++pDj7yriaYzT3oHVoBACrjlIGyxAVhCFxLO/HfcK8Ru6lbAzZqTQZATc9a
wgCnu0feV2o7g4eGmrZYoiUal9C22+FDbKwNsQ5BecwkVB9kVmSUiDnUNdJddmhuTVwFivIz1m4l
8uOb2T+XFrxtTDe06dVjZGZkn5rFbFqd5ge1UR6s8U00qoVluJV6duQN+Ia1jNfMO5qZ7hZExVOX
GsN6GF6FbVsS0yNCKbddegBIT7xwtz67eWgsU5PWTeHPaokb4JQgUeuqq6BfZJh5m/6spHbLmjfV
sjAW4yN6bL5uL89RBQ5UQfT2g5lCK8HYu9lkNCZEfvBLObufWG7Ml4Sdl9a/GsoL5jy8dYSi0vcJ
Klp7Abl+oMljgzBw8eKj1FQYDfiqxatgY1IzvP1ERNNrJBHG9ZFiAT7uTWujja+wTEt7jdLfsK5+
mj6MPrCf6AnTdz+8awLZ9W8BFMi2dtDkM/5Oj2l7bouHmjyBHAcL8avRuSA50OvHeIQ9Ri04Npi1
hLBXXhz9atE4mdaj4Pk66VGXX3v8j4jBLHEuxWZYcbVuTwydpCyZG4XmPWFPG0Od+fITRrpwWdK1
1lF6l8/mJ4J6Hbf+OiQhiN669wnEhh9NgNlMYEkgKBLlmiK/8B6KmgwAA94H5xPGYMSOFYhQSdic
keqBU91boX7jLuJVu7omftNbTdl7ysDJ0Dp+BhgD6BBKO2E1FzAyisVW6EjXHbmBOdk7bypUg9C4
m9GbV57HERYv5VVLnSwvOwc4hUw29DfPIf1i2eM0/MDgs51jHcr0ZmJL0INDafLoi+cxfy9IfYvg
IapNcVS6Wy/mIyuxOyrMd4IeOqz1DYxCKiNskPCh/ojR9XvYxXpJsxhVgglQI3XsrNuuh89PrXV4
trxkrkH04Ls4USDDnpViW8mzAizG8lfSp1dSwZBL5s2BY4ZlXq0zidxp/55FDjUxJCkI/e2qnjsA
o3sxBnPwSWiKU65/KQOJamSK6d0yoEf3JqaO5WNsL9WT3p0b/Zhn0sM9x4yqXQsdk4q3t/MMaPdQ
50fecks9m1WHZR4YytUsNoME72ve1Ju0fS+xa0vTnOeEeTi8SULlciEmX8iCErs12icEH0LDvHlm
ti40/Dqa5uEBCiCjZF9/YzKB3a4jxFcbhq46z78Y7iWMYE+6K9lKAMCA/0F8HV1t6VNhPRLjJcbX
UfAV9qfE2XbLPkLfaZYIbOiEHjprAT5Ux6uBXTYyKfWXoXJWnZOeHWh5NOgtEJixWID1obN8Q9vj
0AbpguoIYZ5REB7VNh6BbLreJOzAqLjDo4qxF+mZMTwPdFHQaOK37gH7kQ8gPa+cl6OLngdPoJNm
0rhWX5n2kjfgu3LrjlK4CFH4QWjDIoLijIKD596iPKuEdXhxleg6ZHmrqQqKfcJ0nZvc4O6/lT5A
4TGRCeuLn99Jp+RPcQtnFqo0PD9B1ZoDUyJ+561IPyHAQTEgdUnCS+row2RgMVH71ldacDGA9pqT
mJ/6ACdDuHOSezE9/oH3BciuRYhwtMSsUIo/TG3tkx9VcCgor5TK0XpcWuMBxFSEs0/LwFzWySnT
nZlm7PCWaycwLkqrZUB3qtSN63T93EzwslBPyNsAvVMAMcENEpOjLuWen+Da55JH3Qj/KtzYAvrl
ZG77mqf3KNk7KTngdsHUU4id0V7r21K5qpBPJ6DCqmgWEYQglRXiLyLcg1i7tGAt78DPCWHvivgo
e15gXCVBRi1QZzalaJBmNNHUQIwNIkE9l+6Y5UKIpwNiGpxC07Nsqv34kJwx4E/wCIkZdPZXweMD
z1FjXEtoOdiPhQCrZoZFBQybQuMAjM7pw5kSQiP9JrzjEsMR3sUWdE7Y6ThBcX9FXQnWQuzaXCrn
lKuLPN8KXJqUSuClxPtQS174r2F6xh2XqRBOGgkXUqYvSvmk0NfVBAhMQhLGwZ1gtcXENUM9uFP5
xfahwbFay99yxJnFjonukH8ZNULOJVOT2ptcL32LZbSMNH1M6SzeaG0S3pmEhZlIizGD6gYMD2GT
KphhNTknr0nDCn1F5eD5ScAEzQyeacLZy9klcOQaLHmm6tRiJO3EzHR8573I7yFFZL1tzH26xMAr
WxOP53YWRnxLMYsDiiG4mZEyc2eaghHznowVClVQcYUyx5CWqbaemj2qd3TCzNeKPfZZaEDMfJEJ
q2csEXaSCdXGbUtMDDYJeg/ZuAQogHA7hVDqzLrBodG9lLhmMDAFSqutNT5UiPIX9bhtr+hGbdqw
xDph2/7gtVvQJQMRks1es4qgbUlfdV+vgiKekTMGrgOjHI0GUof8wsbSqo+h+ZIl9lrlAUYMylmc
wIXLttjpMjCBsdRZARbsJ9W+hUhVHAbPF/buOEwfNIv9ZPU0zYbuEgRYMX/YuGlntTon0mtRqux2
xB3IJhvMy1ivwJ1CmzhsFXE9SvH8LttHuScXHJr3PLZfKorhtmWNaTvc59wS7I7y0M0Ia13wXrpO
e4uKK5EUOOE1swJHzyliDoPXzarI9r0jwR8F5cScq2RrxM557chP008WlzhRdOfIqGj0oBGxqYrJ
OMRSSzinqlsfRSxJ7UTTnUMsUu0KNS7SaZQg8r6KVppsscA+Y1pACdeZ6mgOL3WGs9wLc20pgpCt
f2ca0TYAkMBTof/SFwf1PShW2G1g384xQC+SY43n1lIAELZDyPPgddtXaAIf4XRiZDgyOK/ZGp2Q
aV19HoujHT/19mfU3Xt5WhEOQLFWJNC8rIvhsw8o2DId5HZJl516FObEh+goAqCs/H7AdDw/j9NR
mrMgcBiIag2rXE6+SFl4doCy6Ny6VHveCSZ4ogFZU9MzeFC7rxR7lyD7yMNXCRO46h2IFOc4g/ji
AjThbD18jvYBR7VA+TbIcHWukTzNw+HNwPu82UvOt9HuVXOjognwbo521aRvFuqUXaIY0s/aRnV7
VNUFQkINfbg6t3p/rSUUAbAQCdOdYzgSZkfNevUV3nBYRPK4kRaRW0ZLGklxoIqujiuHD7aQvOsE
caPu0GTB1zfEuL15kSVXiCRUacNsXwWpUWLMe4/SGbFvoQyM0F9SdSdbEH2w1NgWQ8/2y1gIghJJ
E0x519Dpwln+qjKSbAOiQR9sJiYVhgxvMsn1/VLDGjINPxUNIbpyMauWgRkqqPFxYEo0LYdVuYSc
UaxYiOa6Z64fRk8COBspRkPGnhbttTxBo9VxKWvcAmowVr5NAtgRUlyaDcj7Ex7Ps1A59DIgFCCj
M+BwcLU4CXKWSoJ2jlMSMg1lOeUWWI+zHlfs0aIH0jIXZbQw1qxBSqheiw1nQheuAOnj6bmuMZPc
Z9o5Sa8tXgLhDvWNVLoGy51xzsJZ0pWL1ggzeyqJurimdMyE+yCce9ezGK7eqqDdVliUzIDmmFBA
Vx/w36Spq6MnzF2G/HsAFbHoM4RSpVFB+9K5TX6OwvtnwPXT1vU2HVcVeWzY/jQ2ezdzE6/5SOt7
Z16Cmb8aps8gIEMF9UG8cIz3FBZt9fjT524LP7AVBxBlp730EmqPLSQGgh8AIr8CejWbrMv2UNNU
2foqLl6C4aJMOW/epmTxRd1O8V+mYG+/6M5anoKdqVYLZyQS67nG41YMqJkks9EKu0S5hk1pHiQH
Yq1wcuMm98L4SRA4mWmRIEUZiTOn/56SXlal1DetSXXO0yFCL2JAEbhMaw3iNMGyY0oLrPZwFUD9
jxamG08dLP6ciVhRrUCMDNXVme+kbUVmdk6wIshnvXrCF7Rd8MiK8mQg0MIt3dq18M9V7mhKEy93
jzK2CCEMv7HZw3eddbSj3kl0L7gjC3qz3S3FtKUiFLIyWIec/5VSABP1DzEk/BqmrsNMNpZ4MbF7
Ag6cXG4VXgR6vdaJKMw/Kx3bDAniFcfXxJLQLN7LQCclXVrdQbiBmRdYQP5uk6NbH4JH1xDAAZ8E
HDpurjHFkm9oD3T5WKzOag2BsI+ICF+QdoCAQRtCWELTvWowhoazhmG4T7BHP9wq7PsLFMFr7ZZj
PBZdDRUcbjypxVmhBy8oFeK3CctAOL7UnXC4q9tEzg51Dji1xp7uRCu9WgzNSReDCFEg2q8n/piG
o+K2Y4irvjq8ZCjmlJUYHMQcYNg/2saNQEjmzVvmefRV+9Imbn5e4hcqkAtPp6ulqdPGx0TfMnyQ
SbZ49IvXn5uPPML23PmsJEc4PNA+86SwF0x0V40AQTFY7NfepUKR72byFtZtK5+zdj1artfgLbkq
PX7dHD8AUCYt2XhWvDSKQ0EvMmgy7GcX+HXCLyvbddzPAC0g8hCabmUu3xNcBfHwwuF7LygbijCo
Dwy4fN6jkxysYb+RexfjXWH3AjkThkZQkBP57FPBeOdqJGZ1lUJFKVfTE/gM+UnDHPSd/YhGLgqO
La9eHX9Y/T2M5h3CrRrY4bEK9rJ5qYvXrIQvtRQmh71LtdYyeyrrHis+LMnKZW67+FWVBaRz1/P2
gCF9/KYJrXXIpBnxrSazyX0bw2XqsduQGOp9aAw/FISh69hai5m2iwVqMsxrtaJkALwO9mP9aCPW
wEudxFOPZYIxQ4KLxMZnIer7mmNwgU9n8A44lDAIIIIDyRA0fTY9nXGusLgpNohkwuaxVg6jfrNw
q0DbBzs09pY+L2wHlLfOi800bLLwpo/JytTfcvWJ1akqyKtgcooOdoIqVHK2W6hScKkZphW2t9iV
HJk9cZqKlmtCC9PPSA15GNWPSkHX5bbF2SG1OVSvg/KuwjWpebfDdj6Z4cyxX0cKwZjQpJXnbZpg
r+mvin/G/lX2NoW+T8xNlOzN8OZYjxDYWjwqXidlDRk5CK4xOL5inXzeAG3Dsi6cawCs4gOKGndm
RWO1l5qdQemMn4TsrREzlxMZWqPiZj7UI30EEoV1Kb3YRKcOqBNdgC4dz6OKsNu5TkOUQJfRtdsg
naZpLekvKmSYBORKlkBpk9chvxV0W/kW07S4FfVFF/gLxs+z6mmALiz3n9xQqSVFYptBR5Ixr6/I
grBDnMDyx0D+Jq8bC8fa3HTByisXuT7DqXqDLWQCuy+HwWnKJw+T22YtiF+eeQz7wwTRxFhm+fuo
LEb7MdepxOccsky47GZjKzv5ihGmWr9q4aOaP01YcTFgkZahvkjwHoYvu+APUOy2Piblr+BQU0KA
X+stc551CpI8Qs93ug8v4E1YTAkBHa82tgTmXE7d3kSUwHWWHdo+rBxAuKL+ElSnAe0UTM0OJg1t
JGbD5rgbCK2usBwBWJVahPQIrqIT9gZ+O6ClXTjWi5JQcu2DGMUWGokcDw0b6aL/rqvfEdfaI8CT
rQ+gFiJyXPHOFxYefqcEhhJg48LW1qn8RFDk2Jwwfq6NPTDWZJ7IUASBRUuF1/1P4nbwnfS8zBNm
sO/5+JnQ8JkpURnyBfosXJp2n3nNbF5LLxgloRLJ8ouMz0l6a63PiVUgUcGngsLYP8FPCEMqHWVD
UHKs3gSlzsZa9Yk/SQ4nHssM5ZgJMKTHhKXoFlisz73+KMYWqZbOIvVL5IREym0MHuFSaz70XFwA
9p1yrBJgkb3ebKSGSltgdflniriFQt+0VmwOYqTVhhh2Pjl4onKrleklbR6cuicoiAEN+3cQcBg4
QLv2zmu25NDwtPR2KZp69fEQpHgE4PbPb4y1HW8OligeXo1H4XOFJVYjJg1J+VADkCW1MWs4ViLj
AMIzYHqk9K9pZDwkwhjD/+b4w+dniMgmSW9Yf/pTSEbDwUzOifyiT5h8DY/RRuLD9ZucBFuG2BUh
7TvKq6A8jWBZDU1ubn46FFe9f/i5cID+mq3iA+TzyhN3+ZhARR+8r4yP1WNhLwbcjXRjcF/CmbZL
qC105OCsnfowKB1AA+YV19Sthn2ZkSbl0sWxXbWUVj9hvnbegnukmOFhhIvZzjZmusGs3ivWDD3I
Rp2KU9XD5+ckhHsdJ29ov9IEMvaSzB1PFw+r9Hc6HhAh2m+x3/mMkrh7qnlUlJVKx4ZOGtFJhacB
G8delb8EEIwxXBW9aPaBva3GRBSPX+dNRUpZ5y+BBPyOSftwT3SEhhi/BasKuNrZ6t2LzZUpL2I0
aYm90zgG1sygrza3KdUa8ud606vsd0JxeWCZTPGa6RIbGyYiVDSk5QLmjFhpkmcDSRGP4RuCNsw+
FRydbLYcB7Q62yjylhueDzfy06ACBdz1lwguPNX9Xu/fp2GrVMQ1LigAbRkgjrgHRn1Vz+/uv8se
N9MlII9Xwl5kQLaJKRiGrYGp9m4a4ClQPgNtApQ4kAxX1jrgleuuefJlKNehW+B74nyBvFr5V5kf
4/AymNuxXTbNDqZ9D2ewhgMm7Qf90QEGJSCuftR5LdDkRt+KDACYAzvVtym7enejn9shk/adHZxA
TLpslVDTtIAmIUlB+Z0YW8bUCX0UcyBdh5KIrzSDjQ4fK5iN2A6k64jQwSRw1RRO5iYivUQ5NyNw
kTtlS0QHrQQFB+dAKFPaUwY5vL528SmMXkeoI3UM4DB1D5VxaCRIQY8ZtAcM/XIGlFeR9QLMIzWX
ctwKs3aKnoGAog1TP8ua2xVT8WPoXzz51pQftXYJ1U8pxCsdon2xjem+XP5kEJ0k9HpVt5i6la+v
SovXNsYtfu9l2LY8JSWMSWSaYNbdmhcSzzAm4FgWY1871i8DBX2FKUu7RJ2BPN6fNeJCzC7YVNhY
2PKlwyaHzWgEnTl4BY7Ia5Osbp7P8NCgmXBFsm/jDauMYEcgIkaQgDCId9WdR8qDvA9DuKPElFgr
S32MpGeH7R+rWUE3XCugevXAS9MvR8I06m89KtyKeYk5rphzpKgOe8yBVqr3OOSLViZzZxn3EmY9
eyv8muDDdYU7jCyDWVHMqP/QEhXJmt3XdD48JpPRk524BLWY5YbYerfhLA5xEcCHEbotZDCiN8Lw
vcTtBuF+X+7DdqmbdIs7xKhmehnqFJWWoOq5WeAWdOcWdfL41KT3XuUgtgy6JmENxayfaisighz0
Nd9b3dVEwV5XH5K2sAfB04TsUuF5YXYnU4VJEx1KnaVlo/dEGLVTMAeIcVxG+4i0GuspXjoPLnwH
pV5f46NJ+6CT69BBkEQKgq2LmDqmR0mKyGDcDUxIWrTCYffUcPmTgY5zjm9V9xTFBKECBdZY9E3W
ssNBu1x2wwYzLj9yY+vSOlQ+1BcKyhJUgB0eYgFkTEQtxh773tRaajg/dN1O0h6L9iM1MAx96uuN
NCZ05y8MDCPUMZxPyQEibKPtDfg11oUYAgYkPXsnzuNpyFKjJtkS5KKP96rY2SDMFTdr2Q9bbdoX
w3GU7pJI9f5IbBf8ngz6SV7p0TtcHUvG2AQZNx6uR2dc5uyPGSIDDQG3cyvr67gNs5ce0AKMWgZ9
Z0GZzTeekCbGmtWCAxT+BohRgpP8+MwfBfnACDeUaR37bzt/QU7agoAFH57DQt8kGGToML3cwuQ3
4aNBYRkdyM+0mHZE/dEazkP5lPe3jDemLnA2Gj8kCxdG9PdJeE+LBY61Fs8s2HjNSlKBZqy7bV4M
YEV45LQM0GeIly1oZOdqcJnadwPjFkV5JPGgsbb5tHW0jZ7VM3iycj2fQR4iSkaGfC8gXwzmDfuI
cQ2rIYNyQdBLA0niUGDU6wPXFTR4pn7r5euU3YnbE1VOr60kDidhKxghy2F+XTEW5SMxfs/8xzF+
Mq0P8cqCxUbPQkdN/OOspF9hWATWblSXytgq6pngr0nsEWhkrNwNw9cWqlXKCd/S/ScBuGj4KqpQ
VAc0v3ic+S2Mi2+PNhuXC+XQ+c/p+JWY0bwPAVkGm9C9o8FLnC8GDLWSFBPwU2FgUWxX13G8kOya
EuARf/AE8NMmyKFnTjPQWKGKgxWCZyjMTXOZYLTNT/FiQ9dnXItPQ2ETprvuiTWmII39DwcqHtUo
dHeWKw0RD6VS8YexPGDPKzedUDeqZ6YcKZ+pNZg7GyJS4r32zjjzpjW73Tp2nkqctnCRUT+r7FYw
prCg08qP9I0FJpBM1vM1C7zQn7n6JNySgs57Wg5HfKQbhIf+a0oEmIeLMlPsR8dH+Y5K4KyhNsf8
VkxRonvdf3Eb2/5k2dswfZKdJaAo1aYdXlL1xK2ypT0AaeBj7LHPHFyt98gxJTcvzyVYr9dvW+kI
qjeCPtnVIus8V6ovWPy29Fb5ga2YYGxwYMjCVS3GLYidxcLxkQWyB2ifbIN02D4xqeG8NjBNLR9a
tdh26fsEJIkkyV9NPfYKu9C4KcApLQOGHnMeNHEWJxiuaYcgxlLgRTI3qZ8DhtDAYOqrMWlgMLTg
E+HRKjVPfbedllO04U8nw5OovviAeFAIrxNGeiVG+2tVP1WEJXdfyrjzpFthHUdnVxc7szszRMAU
NR5PofplxA1v4LmqL1F9UeVbkZ2Sfh6DU2VQGue8I/5ARsS34t3M9LHnuAuW0rTCZL4qnvO4o+1i
rOVj3ouIpGEGqD3Z+WW0TwWIf5SeVTBIeLz6R4D304SGGlgen/23blrHE6SlFd0Pup1cvkblQWTy
GiTNTeBqVFWwmXFZVmAvd/iNrlrryYDHy11mO03SjTycVOVAwI8fPenetHSKwlXjiDDdYw91XQNB
i6gU+Bt8T4CjWF+CPqocReEmN96T1Jp5vX1Q64HOcKNgjq2tjfJNw8Le0aW11YLMW+eS2XeBWI7T
j84LrgtRvewkTHn77066YNylB8cRmgky30VZXYs+mUuNzeC7XQOzmt0n5n2Qr+LObcHGG8y/ljGG
S1LVQGH6HIrPQsMXwm20bYKCbhyRYn3rEAEy/wtWvuQhvX/rite2AQfmowPJHincDaZaMOXipRO8
yPjzqaDDFJOLKXOraNfguGXzamMzapk01mefrnScMaAY8EnW17JCcxGDxnpnPDW1+IAMoK52ifWh
G0SlwGNMdlOx7s1DCRQtqy8x9iF47+HYqS0S4yOrmWKBLkKGcvC4pZyPX4fkpli4qKN106nyR7Lv
GJsoEZAsNHrlEvSvvbpyBnqhp/g9tyFpNew6AWZR9d1oKVqk9wnRsQ6nxBKGQP2WXGLITHYFeccN
uWSj4pyvIP7ca3xXI8RDOzagooD1B+eSTaaeDn55zjFJkgxaIuktjd9gmtGoFCAWUPZAYRySB5jN
IbCDlVBGC5n5kVwmbF2bnlSvftVo7thuiv69FNhNAxevvWByqDkdIPOOs88DuE6o31rt3QMGm8Bt
Zk3PAJ42KohvI5oMb2unq6pdka7CocihyvkVZBA0NBgeKstQeTZGCsX40uI4w7nFaNmXD0KkmEEV
YVbLS6YCsROJ7gqDbs5Nsb/6cPYFzz411gHJFBQQ2oYe+dKbN6GKkFd4heFzwzyUT+YPZ3PYFOVz
TmEidZB8hg9BrYlqlzBF0H+OBg9eew+Ib0IQ7wIh9H2WhE2GdI+8bws4K4d/tM+7lwmRlASa2rId
ecNVV2+Wdc1l0AzunQIiwwZI8mgJUY6Rkn4gq1jYBHj8WctpIOdAQhYuSYQCJC+1RC7cOkqf0+mZ
YfVhSle+UdCKvjb6mZoK1nTN2TtNrs5uH+BeAfwTOASFvk/VMTQ3LCZBNld8VNwmxy6pZ7ZE5jj0
04p8cRat1ggjjRLI7bv336oQ6BaCfgqu7LgOAQBkOj3BWYvGl2HY0LjZ+lHqz/34WZXvTvjl0YOU
JtkF1iYrkHdcc75OfkjnYPAs8+QgropTzCSgYtmEW785yMo7MJjAxIieflDWufi6p80d3SfmLIbk
9ixVCrQfes0Akw4JsIiZCBOr6OXHL//xj//6j/vwn/5XfsqT0c+z+h//xb/veTFy8UHzb//8x2px
Wfz8iX99x1+//x/Lr/zwnn7Vf/tN+6v7+O/fIC7jX7+UP/vHZc3fm/e//GORNWEzntuvarx81W3S
/LwAPoD4zv/bL/7y9fO3PI7F128/7nmbNeK3+WGe/fjjS+vP334ohv3zDv1+g8Tv/+OL4hP+9mOf
Z+/3/H/8wNd73fz2w/pVNxTNdvC8MGxFdWx+Vf/1x1dk3dAdw7FNR7N1y/rxS5ZXTfDbD1371TI1
zXBk07FVXVWcH7/UefvPL8HdUB3Vgikg84M//vnB//Lk/vtJ/pK1RNJjA1D/9kM11B+/FL8/YfHJ
LFW2VUPT+f+a6si64nARxf39EmY+3678L4L7xigqRnJWVKRGUJCkCBJc480rc5h31+QKqX6WFQxR
l2m/qBMGk0iKiOPFWstCaPOsyt+qP1NLWNV8V3vuindfxJu+MG3Sa3Dgs2KuISXL+CMQBVTSfNvg
N0vjnqGXhxEQrZO7M2wjA/tY3tZVPCKXu/YR+QDIt8JgJWMbwEavKuT4PFnWJkLXBz1cmzh63MY+
5KXjyvaihbI87VJyOIReqSbcYKMnG+wFS1z9OanjaU8FHPOT5WILo7GMvkJEg+RxmxDQKVFDe5a+
SZTM0aOvvSa9a7xk0iY8Q+Ce8CcaH4xnXlEqdeQk2P7mwqyEV1UjzSei5Qe1WiavtrGVlHn/ni/D
XbYkKfras/UR+YI2DsJgtZZWxAPrb62I43kIXEz50MYHQsQzo7HNl5duRegY5klYvu3Mbw9WLThA
dsAvHOAPBiRmJ8h6UMjq8Nyda6XNUCkJ66K1X7s0rlt5hajIxkCIHIFlsdOgVTM0jhh/YxuHgDB0
ddpiaT04+47rgW5G/tCHmRzU4dVoNqR8eTTVDdDGo25sc+jdnmumZBPNoV3oH6LVIRoUR+sHpCdM
8hUkwi0C5/lI7ZHNmSeAYloK0ClMyof2nfOFXcuIdwro03SAfoNbPVDrMLr0daBWIyjgxraY3NK1
wJMkDGxmXItP/Xs0HpQ7UqBDcsqDYtfpVNCElai6/2XXdYahYorZR5e7Ua0b8wKyLGdrQL7HFH07
Rd1z/Kbb/7/7/f3uZ2p/u/u9J837XzY/8f2/b36K/qthmbbm6Lolq2hz9X9ufnxFsTXdcFRbcVQ2
yP/e/DTzVzYlTXYslS1J1hzlX5ufZvxqy6ZqOIphqJbGUPv/ZfNjQ/23zU+VHVJ7TB0c1TJkeBN/
3fzk3k/B6eiTgpz+uexmGOMU7Hu12S+MqTzoaCQG+x7Z6rqI4TMGz0lwV0XuBY4PhbOQkSDLLVy1
EEcsdIg9PXfJRlfJtySPt5MdrPMOXcBm8KBYYLIOG+s8qVi/t+9Fv4UtlbXvVvotNxvvlEknY0Sd
skkefeQ6HhksXBl0I7x1UtKb5EuUHifvOObMPARu6kaaipsAqpktOjhzJL9cbK4mzImnAfkhVE7B
TEY07QyuCeFx7CSaJo1QXERX2MiYISYIkCtVJiig7lqEOGWWpGxt7G1YPRRgmANkN7tEaxDF8543
VtyeQKJ1Q8MxgtyNHYLQuN5kKVnDEh9BCBj9VWVoeAKnbihBCE5f7PhjVspoGLjPJkTS3IPiRGUV
w6llPj+rRuwlCmx8fgJ4DHSjuacqZPZFc5sMzxC7Dbm/2kk0N7juwevdXsXGLA/WaYL2hQanC+Ol
gqdiip24XwYLDcCp9mD1onnVQXe8aZ3hyduh9SrQt7QB3HfcImMfdndXzuLw3pY7n1qwbZawZkwY
zwrmUT3qaI1QCAksBQfSEbY73GrN4SJ8UtgYuIrrlIwbbuRoGs599GzEs6LEiwd4Dd8y+6kdbypC
noMfvuUy7N13Czqfjp9liEOYZqnwa25VMcxViXMXd1D1ZmCqmCs3rinTENTlGoSZm7jK0CDBTipx
XhQJF3dJJ6kPIMjLB7dUMGDh5yaoWzjsInRRlumAJCJ6Y1VVgO64pM1DVBl0pKg2sQtzThXzL33A
A6fB54YHVQIDdrBfqB3x5DdMGZ8ZH1nYvStrJlegkeLclD5SyNFwJLDwmUkRKEOo8/QAYyZsgAGO
uayEx1K36CpjhNEmRmFE+A4OrD+HCVLE/M3q50W60nOYWNVbXt/q5q7ggygcGyv6vIrl1fsaGnaZ
YQhySnmYI4F6yGRM+XKofMEFW0AplzluXocGWk8kuUVtP6jyK5xrRVTCE4uHlQuBH3EnQ76aVesz
RIKE3dBI+OatiNSZ7JCUx5NoUWRmJErLxR132xJyj7BLjG0k07cYBz2LdNWKNZCk0oNFFiOOmWAh
y04b5iVdv11oMwan86bjQ9LpjDBuVbqhOIQAaKA6VYZ5Xg5zcc961or4dwjBIdPuBRdrTiMm5/Ku
BAUcCGNMyPFQYbyMaEfLga/3zLzFWrFOJkBgKwF/YClAAJkf0nztg+j+p038j0rxz5Whxdb8l8Lw
595oyKqqapasy5bYO/9UGGqWrTpBgyQe77Q6r+bT0SlAExMNURxLziNc07ilIkcNhyEy1rdNovKq
SVi1AisijZwGd+SJd7Ky7sdlNM9sNpPC7XAGb0HYiob4QyaGRg2PBFqwjekjDSaVaFOJ5U/ULAxS
JyOMfbyLl2wYfr4DdX6WGbuD+Tuwg0a6fx26TBrcE14gW77pjChUDFN58iWiYbW9eWONLSuOFPJd
j15T1+Ov4XFSYu3cV/eqPNcDHXt092y4EtzrcMSBFHADWVgdXFJYesaw/Pu7q/wfT54/3V3zr3e3
tcY0Zqglco+eYqgPMbo3DfEB76gVYfJMk9yU35qOnuowShw9OiyxamcQHfn3V8KR+T+fs66ppm1Y
uqpz4P71SrJOkuy+jnnO6Dfx1lF2Gqt9xMAZUaJw53DLklnSBso0AYIeTKT6VOPByCSBkj3PoUYv
Tcj17bKWt1I2T2B4FOc4h932UJX3wtiW0poRmRTCIljGzAplc1XIzNja499/FHFa/7mVYcU68v9m
77yWI9exrP1E7CBoQPJWSp9KeVOlG4bKiAZ0oAPJp5+P6umYPvXPfybmfiK6M46qSlIaEtjYe61v
OTbX6/pqQmd9pf9+xeZuaNshnrPS27XRj6EvNoONcCwg9au9/vvfxQHsv/ldrgxcjmccm/74/FpR
RGm6AuqMBzKTg/imoAM37H0GDz+65Op/+G3u+vP+8toEhZAtqZVsyYHSWe/Wf3ttJrQny4kRo6/r
zZI7xyDmtsLOrBoUNxC7agExf/rpWPob/pyIPcNYEYL+V2PwtSTJtkatTq/sVowYxdXqYE3Pjhgu
6yqPlppJlHol9/16spofCXbI8hBl6Uvu5vuKm9xk/S8fvH+cPhNAe1xw94jOAb1MOnuJPoVnURT5
fRcaFNL64FU/g8nfuPOuDVksOMqh27c/9JJs9YCPgPMNbUI217WMsAI64jlDR/IGuzP/Y3u9MKnd
mhmVGQYLZEgTFYFH6yYgwnpts7RDsmPc4Y6PMSyvzvpeeoLMRevQc88DVssXkvyKA0sovlau1Hja
lAEEYgoZDBfrzpvxtNftwQnYy0ZeSrySoq2r9dUm5tlRGPJf7YGNFoua8ugCsZ+w5K1Vg833WOvN
0eKF8Zn2sdC3cXsC65+vJ0yoJhLO5dvIGVjSVO4N6od077D5eQwHewQ2nvWLwPK3Tt/3AAmYmOac
u6tg3DZsEgl1D+TOFr/ajHtlgB44qpWa+ttT91ZD55jJodNTwmCwEOp9fV3rhlLWbwtkkkATKHal
QypIOIQDBLlJfA8leTs8Z82eNyMPWAu2UcO9uRtmjuZpsPVwbPThSSUUwDU/LMec5FvXwZVVIUtl
mxzwNGlyU9ysfPN1C9zTXGqU28y8bDc7pl2Igs3CHIdRGCx3laDreHdHdLj1qu8VFCXptk4oFtFx
koZMoLDHEXIikrwjKr42BWycEcYJfo8AwsewX0DrBwkOFQZ5bJqew09HghHKbF9jaivJlN5k8vK1
L2/DFcKpPrqUZi8FbCxfBV6Apv498Cpiqk2JKbqrD+t27RrO65RHjVI4L1sQ39Zm3ZH88ietdHsp
XheUFAIs6gwSPaYT3DxoMnoHCiGHs7SXJ8+qcikVz2OYb/KEyL8mIWHduVbrBWFxECW5sXscxXTT
qHQz+uOlT6gNoAOM3U8T/nCorgWz/c6/CcKbOQTnSVkb/nBpGFQCVQIcMH4Dpl2fC7/myU3jKSp3
dQfhMUAFQzXLtLROCARL2MoCvrk7revAaGBdQGCzPGc/5P1Bkhvm4uejFKG6iZAurndl1gEjBnDe
sOUxROEKuGrqg+WyNUNRwBbLdtg41Bqpw4HAOabRPcDe63W9CHSypSyqiXdZd6vBFxC5cXtEh9bo
Q1m2126ffNW3LZfLvFbV03PZ/1gPEYF2v84YrTbbwPmpULetz6LKaeiOkPOtrcqTrVs+DN3PtYgy
3hEFR8iv8ajC0yjdAOa+SoN0m1rYipZ3BR1iLYqlBCADB6cvmZ0/y4lYBALC0uZn1b01qjk4BmQA
mmdkfnmEvbgXRwn/qsupBng9I2YhWBNdtB0FHnHQFKlQm46wh7aLD9p/Cum8ZMNrqW93OdOQ9W/X
k0WXYlAqoBegFUOsWUiQbXxeE2ODr4MFV8N6dIjYRSMuNE9SwIYUc52FeAC2MpWltK7q7BcIoq34
FqEa6GG5TtB6WaSDH+t77jaaQ9bPtmLdp84kAQEMCUW2ag/riWoQxV0QcJ7DXWcDOPO0jzgJN67a
DwztdIKoZeDEIgaG4N2dahMSgNeL4D0e3usMnNzaoeeub99h0lyPbY1tsDzwsQIKeh1yUoA+swpx
El12XxaEoc2bhudg49kp4o3PYKLn8k3bBfjFoaGkp98lrnMsNOv/JxqDFji1yb2gaSjq9FTQT3On
7FozD2yQAmBv28aOoezxrx26gKLH3I8vMbEPnXjQpCymjB6eo+FcpD+8BY7iPo7f8apmGBOT556K
eP2sTZXt5VOBUmHwPv/1ZGt81FH/KIgtZXam4ThkgbUL61VkxV7i7HWRwy0ASDPNe09jFsAoxgCz
dcEsIejVPkDCddO1UWB+2uomEXCIZYvg4zLSJKTKQM2f+GTFBG8VDjGRM2RiENDJS5X+GHlrs5dw
eGZlTZApDo7a0fjYw/PPfqc+mQzqbCfPxoNF1Z0t1s24Qd+CJcN9nvIPi+WZHSDm9uGw2t8oAQOn
JmnOX4iouKmKZw0ZpicViNymQwyPQZyAa/f1HS03XsVaBK0f2TK8osyomZQExcbDdT9m5AOHGGeu
Z5u3gkg18xH5BVxCYLfOzgfeomClqgTx1YBAwRIn7IJR0B4FKRoO0zAr0YQg0xtdHIhIVH3CxqE6
7HotrzOUkxHT63ZIt2u/Q9PrVD6vQNPrJLpSMTEU0YhClisqs3BmcSOx/AlYuRHkJlG8NxT+PZbS
Lj2Z9FAzrMtJcRjQD7IhBADMxApx5ROhpyvekpjZITG17XoBWeg5gEIH2K9ZJKvyPFkdCwxqDnqT
CaYuAMbx8uY7z5WD3YHXz33gjd8D52XGnVvgeQYoItH0ZWBFvPHKIZVHjSTzwC2SmPAip0LMCU2Z
UaCDMtX3oX7PDuUBsGvVbZfIe3ArNPcTfRkWyZKZafnWwp+akMY6MtnGFrsDQfEaVaMBYxlAd0up
Gz0QCAGjQEk5GQBlRoG7/uKWo6hO/eu07I4lIbkujhMQrsP0OdADsRl5IYpLKV4YUGcJ62GnPlft
aX1w3WcLAd4wgKCwnk1LH935dPEyVMys3BUSMwP6dDB1+p/rheKwNon4czLPiHeuyxLVEnbroNvb
hJjX8nNxidLkLWlY59qJiS//LZGtHQjrQSz6KW3yGToq7+y9YprgRR4wJnMtZjyY4r2aoWwmXBMt
JESKoxLvRk6rwRP8MwJ8gbxtbDQRbcaUj/H8tGQ0g8crHzxbFeOhh0HcMuZ3nGYLuPfr3xe0ayze
oxyhPTYmGcCIpomfzOWmRw2gGi67FLFTMXADkGqV46BXBB+PPFEFj53ckYzVzmJ1SI3Pset9ZpSO
wpbgS34yjfiCHNCV8QZMrV2XdxLpPY6EE5qjkrP7+s8ixLhZiLcIkYJdjTvM4mTlcJvZFGEe+pw2
efQ68tVk9T4vLPSIvFsysDUtboNPgNYYzYO8BOzvOSwBq9TCuSFcoCjQRnLad8NpR40yweCyOrUt
6KstrnWo6HEbRPcW8ealgs+JgUJgdE/z1zGZd1m+WxQGzjYhEdt+z0zMqm62+ZyjuqXl6SPzpB7r
iInCqx+ynY0JHSf6e5n32pU5oEIqUdqGHUoumzqvrx8SpBaxJ/amwSUeMMGg8FQdW/E0EUfP7qay
Xclu7qK+KqwFSDt1Bp4CIz5an1t+oBy3GxLL3HXLpt0Py9w8w9HlckAF4xswmWsPcupPqO+YCNEB
oUrLgP1UZETH6UYDjlc5UGcGLfrsck3P5me+7qdHolfI0/jVYRALgGNHBng2fZ9O2khTXpcFY12Z
ot+HQaCWq19L8LNjmmLTJVyLLMJQDj0puFFXMK5tb41LomWvV7P2qwsNe0hxllXZ49fp7v/mqf/f
eWr0txOFe4agQ/JR/GWosH7LP4cKlmR0wAk/klLCkbQ9yeH8nyNVyxX/4LzmegxbOZgH9n9NFTzn
H8Lz5fo3cp3Crt2B/xypuvY/bMYNDn9DBGAkGdH+L0aq4q9tCF+6gqfHBMOJIjeS4s+GiqkrwPZ2
ThJtlGfHARGOC8yvXry7zulh/3nRc5h21jYYOi5GzhWIWf3jsB7Huua5SqLoJEg8kCF92kYG8+bv
ewneX1tPPD9PELRsR9K36eExe/mjldAkWUU0lby2Jql2ycAQtbNRBOlzP7AdAooMYWKHBziBms25
zh/aRHhb38oemgbpeAD0TsLNfNGIKFsB4FTqQZJlNUDLcIAGhUTc+tVxSab0vHTo7MJqvpVR+6Fr
V27iPKFr33r9lgUKl3Ndehu70sMp0dmHPYvpFupMAvQmf0hc9uA2VYCeXfGRSFS3kbsk96Nx3duW
YJExNo8u8JP/6S1a34L/6rasb1EoPFdwiYnA94T4o7uj5VxTdtdImviwkXSq8Pz1UMg+PGuDDN03
JZbCroUP58XA3iSORt9B4SNhyl9D0g3PCuVxkojpnM6CrqgqkvM0jJsoy6yHZrJIwCiwNwxO/BDQ
ClsGUzzXEvxoY0EenhIU400TX9KqkiDwKTTaKJ1vRNZvgCbtg7IN3wzPglLUDc55YYK3ZQTJMqTZ
aXZDuUlwtG2shPSl2cc++fcXUfDXftTXO8RwLmJ2Fq3aAX+9Cf6tH6XnuSuT1DXXHXDLacIiV3TE
jaTGPOaFG9+OvUvNCfhujDVKrmZBkqLtHob8AIUfbXOOnLa/9KN/20ye2okBzGqsJiSHrbybHU9d
ZN8VxDQ770WOwurrj/qMcUI0cjKo/cl+cNBJbwrPanaYMG30vzxAkQyuhLGJbolQTvneqB4imuhO
nsjPueju/WpsHtqFPPglaTBku/U/H3zR/OeXMm6QLwnvHGeEJLWL797aOWmepm8PisSPiwrC+mLF
TB1U4iK2p3Gbh7V69ws/2Hmlouvs+gIxZzPdzFl6HMMMmOv61dcfZWlCT2DIMLYHlHJGDfRN5/7c
N7o6U9hxJpwpTRLvFsJiexOvB/6///icv7Yv+fgk41NHBihSmHoG8o8L3FLscNy+0MJDi2jA2ilu
05SewoLKIRrcdp/YGC1qO8xfKAN94i918VyuWRipDePKJyK3nVr/qTDwnfo+fNQLYl8vY1BfuYAb
3Ubddmrmwr0txlG/NjO1oKplfakcugFuspR7XdEsbDyT7//+xa1D5b/evRItCxuD67Hg8xL/WODG
JVdS9DnWH2N+eBHYqqlKsV54c3ZMEm4pe7qiLeM/pSb+7pHn0QmRPVgy/plmOOlsK04fvv5oGek4
RHLAoLj+2ddDKZlcyREhdTzbCHLd7DXuhvQw5srbhAwsX62uhv5EPJPyBrxdI5bSrwcS4o6NNY63
ppzmx6EeGUE4DIy//jJti/mRaorqhR1gj7ddyqi7L5PFZuATQ36KwEx9ffn1ELR5sKuDEEKrnq3b
2HR4pPjYP2Tk36s5TF8crxmB03KQLaSztaIw+x7O6ruI4a3ZYqjvhdscJjg5iSetfDu1EdgeR0b8
kmZbLuSOFTVgMEpT51gJWx5FgUJwsZd12gwbs2W32tnB8Cg5RN0xUk5eE+mcBh+4xZDrBBk2DFZB
0Kfxml9//xH7/81HzCItHS5fPt9Arn//b8sP4Vcys2O6CGPo41NDipyUZKDVM9DqpfuWVIH/PYG1
1CHLYb0OTv98cFG52iH8GAeO9+S1qKerfNmBvYEVtKQPfjiGN18PjirDG7dAn1i20WPWh/Qkx8J5
H+eo30d54N2UIzzeOejPWTt1W5G5+ig7V3xLF2IbI+ILJKcphGH+2fb6GP/8QCzxNH5L5/BHWfve
L1WDFHQPfVNXl8TPaZNqAgPzzkbPe7Ry0Z5UEQFtmDkQoanX/3oItNz8/dsp/hhHresBMxM/8EPP
DkPumT9GJ5MlnJmRK5nRcDWlBzSwNKQJGZOOp9KP0UxZ89gfU1cSpeHjzlofQvHcoeN4yMcguR1C
dOH8ZKTU/3rQBnjPFOO67iXxeRQ1Lxo7X51L5KmaNlxYgi2s6DZlduqf5qIe9yyep7Gkx4e3KSEm
7T6M6uWxFCn0Mze2tu20BBfhNTc1Y5mHVg36uvJDvHiu9xYJbhErMjOAD80o1f01y4CAvgAsrK68
9qFbH3xnBHbXRc1G++FW9yHSKjEnx3BpH+xI6fMwMFe0RWzveKfgIVlNtKmn8tVJJ6RdnbzPSd2+
k8FwyrTwz18PyxL758JK3/0pivZN3FmXQbnk7iwcflznYPVFfD/PXvbQzst+Fr198VdaRDeLAxgq
8iPWB91NkP97BNNTvRBsPFY+uejY7/KoAbdoj+QNN1Z567XYxuIkl8jG2+Kjp/3npzTSG6AkNzWp
suclIDOmK6r6neT5b0MztY9TAr0mjWzmqrFXvTdF/1w6tbnp0jl/+Hqol3mPiNY5lbQbUK2T32dm
17+Y3PoZ2nX18++vOvf/uYkDEQTIHwPHDVEz2n/cxAHG5moeAqjYROL6Y/NYjktzaJvYhiCZBhd/
cKozeVHERzmMgtNyGCkq1XGcu+bsTkV3KPvqs/VLiOJpHfUHlQVvcRWxtbfpL5VF1j61vIdqRoWe
RKAE8LJ3jbAevdmgw+6cfZbhWvh6KHVqdnHmYO9J5fjSuEgQTLa8/f1L5ur/83RAExxlp83qhYQp
otD868ql6XoMoUdzzl73+rl+/nookDYwM3IeDcPGSzJhli58aFp9Kq9bGZZHkVFv+qPKXn1jVzfw
arGsjlNGcAh6ZTOuJPD1b2Usx2OB2gknv5u+TnEa7wVquiWrd3Mjipcwxw8UwDKJdfI42kX/aLkM
MJO+hpi7ftnp0uEInUZskrb/OXkucPqa/W7uCTluQnoBVedtqen3mLLRhjK/F+Nkjs2iX/OxBZmN
/1hkGl44Ys8k1e+1uj12afYrVGAALTVvFxW9xz5BzvDhO7//PrvRt46K9nr43VvhZ4VZeGkU3TIL
9VGq5vfJZUNz6xqtDDtmuRiIcsn8oQ2ZE7Zb7wOZKABIBawm6e2jOsGwUAxorIuWutOEdyEBvMt7
1JNbPVfZrdDWti+r+7wdv+etf1CB+gi1u4804iQBMua61ooWYk7UoeuWgpFKeNuGZU8YAz6CimgP
s0iS7omXssqIiUJA/87qmWHU6kngnRrGiCrKj1/zLP/WWs9S6qdxZuqZe0wZWuiZPXPMzSjNm1Vx
drAGpoZ6FZ1P1l0eku0x2C0NrXJ6yT0Cz4zExWr2zrg8SVQVufWSRmgv0yq6xDPz9qBvkCSNe1s0
tMm6DLKPA6cjwz+op7rcla226E3H+9ap3rTbYSOyswXJEG0N29czJtylgAcNfWZgf7+mzafdNttr
4e6EIuVxScE/Wto/RDkOu3GI9M5tkp82Qi4rCH9paR+zech3TpZ6O9GX8RGXbOR1O6+wplufvtJV
4ZPKJ+o7zjysTiB6AqTAlQMaNIIk6YFICocK7CPW88nCiCNazEKtH9LTHYhrdUb3asQs6Y/WjUcX
8VT55MoN4C1Mauecp2kbByMjD/qDMeg/v5kAnzXqzCuj+e2Bt4wdoPeaDpSn8U4UM5kjjfhMoRcR
NZpkO/Ij1kFv9dgONr7Y/TACagnD5iAdcBvkOekJa5HT+Kc0KhDbTcAMGkw1vJ/gHrXBjR9Bdplx
DjlqeV3gSZDG5dNSH/hzNsRgJ1n1Dr6DxWWCNONx2D2MYLW344hrmxREwjDKOmJGfUD4dZEuru2+
t/v9NLXtMw2yz4JIO+NjC5poG8wtBYbx+Di1lJckLVxmdql1L5Yn7VcoEeQ+R8VztbCEdDjiiZP2
DvOSo1XQ9MsELs/ofnByLJADsRwpOqgFIyvUgFfLthk/GPai5I2hDZIQ+zDS/lTPWbr2ynoNQrUO
7vopu5tEOJ/6tyFC0jg10fellcBRYWsuagTmx0blvufT8DMNvgurwxBoVgqaFqdx+q2Gov5e8sTN
hJXTQjD5UJ4St8WiOq9AVjvGX6m5mWe/fmTw8CHVQgCh0RG5se5KdK0ZAllhsilCj655ZonLaE+f
VT1hCkFM9eJn+aFj+HLdEnX06A40BGtjOye7xZ4rgP4yoPVOpmq97VLqiS6zDBAf6IeoNtVGduMh
8/IfnSlIN8nxxmKLDuMKRcM8cspLmLgVUfXuZjM5Nw2T40bel6f4ZELuwNZMh1Jzp1Wh69CaxVM6
6ig6MAiRmfodWltTuKTpLH215kXae1/ib4sRtvsQf+YZ0/VCzhVzLgamzqmp4qf6oVQ4whJvCZGM
x1B/6+NQxEQSGensKP5eKT2sS2QEjvzAJ4cC8Tn7PukZ0RXhCd4pDvU3mHThDS2YWz7wz7zgeXVN
xnwf5sEGQUDdW8ODYeDfS18jMW33zVyNl0DOrOlOw4cQDQd/ILFsDPaD9tuTLPZjgAh1UPyYMoi/
JbbsEQfoXdnEREmmTGoqu16TN/qXLs4leI5G88Mgl7jN7yG7ROIxm+VnDjQIF2vlbpOWZAuBtPFK
xOWlbVbHTjy/9Q2musUxxHfFBs+ANHobtNy5wmKQMWZYrDoTg0wrf4dhVnwrVcykAOZpkS3lfeXe
+131Yln6sXVQ8CXqtu2Gh6zfaeM+VzX2yrjJnoLeuzE+OeN5vhxHZ+n2vip+911Ld3uazMaSU3IX
B5h/Bxj0cYHDKexWXln4RIY8qelOTGRBU2SPVdCw9Pn9fgC5oPssALKgwNfMAKArd+Gq3DmF4I1z
xaMVUu7VEwXRNOMbE6un+Fl4mkTh0So3S1Q85DOKOghInqXUpen0Os7AkxyQnlPWwZYGkL13rHST
Zb+ccNHHtGBBNEtWAtXSN/UQr5metc0AnyAiboWGwPqo5j+KsQj2zWRjpgzbux7tRM5V/sxm+6pH
5LTRGLiXllAVWvREQ+DuG53A3HpVBp88V78hh467CCewKdoOgQ/zvjzjAGbP00vIkWtXuvVPd2Ci
2OcVefTOQ+w+5THWZYkA1HfxlBlcABAXl8vgMBSKZxgtVoV+KSLoWMMO0EWycf2KiZs3uMDjGQoG
tbyyKIvPndV8MwaQZdVFP2yARC3jFCTEFftDDectI2OUTgd603BG+wH/NsloYDUZ5IkwhRRe8aEs
eU5U+KiijUkn/1CjwXaAOJTzZeD0TI6sB/y5R3IxeCY9+gRr2X78yBj0WdnzXnCNITSRW20Qoaik
vasx2DDpzX/kcG/a3MItOhcxLGwmTX7lnaNOYywvsYsCw0d+tSoQnXOvwuWfD2Ie2JrY/JoyKG5k
0C73MGw4gQ7ljW6e6EJW50SN5bkConHmXIF0eQo/UeMTQuFu0JKFDEsxrvVpYO9kiFGjspD7smkR
T4DIqPUYSQOPiD8cyL6UmDRtqnFljrjjtxzMXVC47S4sA7g68fQy9OY99vK1a1Eex3o94nYWwE3L
RwGRK73L0P/h28J2TqEYMc1sp/Bb19AmLN1TGxARRJOQ+uEXnkp95fpQekbECYg5kRuNQ2Of2hpU
QqQfZF3l2zEKK873bHy4wJ0g67dtb21LnjKmGgMZLl9+0O0DgOexZrYzQjytYgjmFSQnpbANdyFi
DdBWby7QGwWBsBNMOQN7r6VnttIiEkvitY7ixtw3WFijsT013cDUzbdh9JMCmUAwYgJFJ3phPtaU
F7vIAGcn76nk+jPxXR4Af3Gohwz/YDbUMbMfnCM7PaYBCuBu+JUl8mARIERj+dks6ln1MKyCyH2J
ZoIkJ4OMbAi3RlqfTk+MSOrFaGMclBYiwOuDJlsh/KQDT3R03xCBhSo2S05OlC8HMfU/Y7A6KXXX
dewM3yY7bI/zcuoHmgcJJ5qiAzeezsvRL8aXZdk0URES+KxJfCRmABYJziZGrOHIU2JEsl0WtO+N
he0np3/V5mYvYNfmXkEmOimWBAT03k41HPUDh1uyJ/dRfmIkOLJCYc4951OendP1ISn1wWDaP87o
8EpT1zv9xbBrBIzD5qohOY48YlhGNlyp9NmZWnNQKFLxhg/RFQPh/LpC/BMJYMrjgjTFJvn4OioW
fZWh8tCCb+3iMd8RjnvH8ZUqtaI4Aje1TFyDY+IhxxyDnaWAkSIJfMvi8cYU0SEn8KosM2ebD8g8
/C7K9laEH34plztlOW8LtK9uaA/+mML95nNDIosSC5FiYtMqGPLxJNmltp290jiUf61Lki08S7+b
kATQqaGQd32mmNpjej7Vx9zySpR6XO1W7JHwYac/08Z9LGr0BqaXCN8bmOnCYsHJEAA6JQWtkwh5
slW1Y9Db7ZacY0Ixt7/ctFYbwbO7UkCDR3MT5+7tIuCJ5CqDbz5p57IA3q6rNriSq2BEF2ssl605
vm0qniRlPDJ7l/sYvcEq7kxTsSFf8iH3qwXMcXc3hYk51na2jfMUfPEsqQv97Kzn5aMUBgdcMlz0
6uqOOlhrbdpvZRew5mvONumynKTdhHthe8QsDptyjG6iUj6MwxKv7FXJfAQCYTmAX4l8YLmDR/zd
2L00KXk5c7bsVIJIrGkFmwiD407Z74Lx/MlqyzWpS793lZPRoiZntXQi0o4i7y6evwe1ustBraP8
h8FkcS6QYvkobBvhvuPslgTMnjNl5yJnK3Ia7rc+vW0TPOByWcjVCCG/JGWwbMvk4mbtrww43VRK
zIUu4LhmCogezDF2mDKDpkkemH+nfDe5T/rpxWNRaaaq3LYV3xUGdNHih2lCkWYjIScMN5/dxzFD
QW/J1NuXEnv83HICDlRkHv3KOo4RrXbV3QjhfDjJeBR+Kb8kbqKv8oMNuzhgfTm0IgMZFPf99YB4
UyDvGuPA4gbyH1or/U4FvmlC7z1m6HPtu/6LciCSjp2/sbR3N05v4czxfvkWDwjouS0wTciBtGNv
7SfM0Uj23o1SZBfUsXwZyuY+8Z3lV5GYTSUtwmAs5z7teRpVmlyaph1PcyyJHAEuMaS8qRYh5Wjn
eXETMTjOkrWbrpLBceyh/+AKtLKlIZujee0a74M7DHVqxGm2sFtE9nYJI3xJP4qEpODWXGNqirNl
TXJWwa4Ak+EXMaUm4NxKrKFlyQq5SL8pUicaww+wBs7fvYVoqDbcB26Bq8UneDNpyFcnEDkww82A
2RUuwUrrE2LTLd5TicS3tWwDWr94VszMUgJTPAVlJnQ6gGa+AzYrWcg0QJD1TM+q3jhsyCdLqmPG
vIvIPqPRSWR8QCjHKmJrhPZvme7GkC9Zrpah/J1QkiJZ8pO43Pdm/Fl7U3WsOyybMC8yVfW3zn04
YM6kg9ztGGyQMjQQe1YwMj1a6P+jfnSxu6T4KXOCvlHeVfRH7zURDGGYJDxhOOM1a14Lv2g7ZKTT
jByx6gSYk3Ir5Er4vrKRXMB+DG4oap7imhnM7KDbMKiOB1o9AptSxsDG12pnTPwUL7fpDP/HnjN9
BjxB7gkZoExEcySE5tdoMKBYkzpFU0hSEsm2nH3FmdoagdXwiRQcKosez22Y7fqx/UyrqdxXcBvH
2P7e1dnZKpH+5etSlPQIWVsMgxDRSQhufHLeJ4nGMT1zvdIRsAqCIrJLHlPzF5n74c7VB0EKDBrG
kuAZ7rMI9uvCLJphR7wLUeqErXcvJw8ulc+HJAey/0yx62u5EGO6ONgdkkd7QE4+tsVL4Pb2VZs2
01bpmLNtOkqqB3SNGRXD3GSExi5cjpbdsWvdUwczw/ICf6Nj5lq9U+2Q1PnrP+TXjeqxtdS2x49s
nPJ7652CoAy2c4xkL0boCPmb2iyZgq2ULz6a9fMw06G2a9hJGcA3OQw1uMzqqYxJ6pPDSHQaPwfW
rLWVRlCRUr+2hmADzrXrdWLdZDEea+4hcqDRHtwQPxNZDaB6rTAIJt25YeCGY3uZSCRDqWOYMgcW
KI5suk+q7OQNaI9GmD2+okXQMIrCIlgStBKhggMXU5xRFuWxyk690ncuhAWjKkU9ktz3sZ/v/Fb8
LkiOyJeWq20enuwuhZiQaqT/hI91wPmj0nDp0Krjs1bvaXrXmwbVuEIZ3GkyjGdvw63wqrxkAvA/
Ym8s4B/2HorljGJULBlaRBFxxBuwDC3xD6Y3IGarNCXoNt5gGH0aiiW7f2xGuzo1Q/NINsrFcip1
nhJIPD8qoBrxFHGz+YiE5vo6lWBgZJuHeJvta3hLdSueAYNkg7MrF4AT9DT4ovrIIn2shv7QePAy
ERSu/u8O7gXy6bHEkam8aVcJCOc+p9mvr9TEBLkLwF4PkizQLjl0IzuSEVFzqoTzWrVQfNbRkYMJ
CEF89tq0bsLJDeN54HbXDQITDiewLey07beY/dxa0/LGKE2m5O+pz6yTAUljQHzPXqxxYiExGcPG
3lAku5jK/FbBo4TUoUjhTh1Ka9mjRZxavqn+yAxtIZ4XTNppxWOB2oxyvcl9+eGmTIAbF8Wng1Gt
1InzkJiOCpzeBjMxYNOwAMqcymYyzosn27d6olsgojnZl03+mJSQUdLK/t2VEZuARy6HswDHEdhV
zWLrDe3vlwpdN6Jveadcfx/h3vY5mB8SKDXdQ2vb87lVOtr2KZ7UlUZgj/L7PoPDqOzkhwzXODyr
uB+CKeByT+frMnZAYPWfhWNTeZOVGvcRHMTyXvTanCKjIG+aMT6UibwZuu6XEp86SCA8JSwirvMa
BiIGGJuSmTOyRKyITVXNW8/mKNTobNsOffmAdWE/Ac0/eMC6EuhAc3j0O6Qroxtcqckh+WdBPj3N
6ebGtj16+JCGuP9bUFmQWaauiwhsfMFdQhb4EKBnFjIEi1YTzC4kJ6EVTahOmuliWN97DEJciw/J
t55ENlFCZsWlMZy92pz+wEBAfLTQ0QnlU9zXN6XP9D0Oo1c2UlYpKDGByYujRczKf7B3XsuRI9sV
/SIo4JF4Le8dPV8QZBvYhDcJfL0WeqTQvSPp6gf0UjGcbjZZKCDz5Dl7r21MOjV2MHuUVHXVRlax
XNFNonng0P3tyYIvFNx2akE9tRvWY0ocA4ukWzZfyaDrx2E+DCats3WVsQrpuCw8xgteF53V1EJc
xPW9roPG2eQ1ADg1WKgE6E5YxDbwG9MNMFJcbEGBOBd0gM/cYefF1Y8ia2gRN5iuqYlD48ma8Oa4
tbGvMxLeKvTrwE1rytl0Z7B5LQoTAGRYTb90gcoaXcqORkC5Tge73icGdj05G2Nypb7iqN8nNMoB
VSNXt8JrZpq7bmxZJ+30LYO43vVZ+KTbaj8o6G6xja020quPQQvUvn2yars6g1CmX7Z0ba3fisEs
t50/kq5p3HwDfDV34i8YtT4fRqp3zGgSihwUW78YYpB8Igl0tbid9AztcCaare+z78vYpq75Yi3j
BzOYnzzzMEpxHYmWSoL4CVcSRSg3kBOwcg4tD2BWIx2q0e2L3C/IcyLWU5IHaPTx0azB61bK+dDm
z3xiLrpzJm0r4BuyHWhkK2v2sgBv1TRopomH3TIs/N1q06+SHuCKo9eXYVAjy5hkOq25jehlDk0q
d5lPrZQ7Ia54j3m5sgX6Byg92eBMm6zt372WVN8iOU8+PpNo2k8JBy+S3NHdvdK6psVROEczoUc3
1N6X8jgtxz4oHSODI6UYf6BQB085krKHc7vZhpCITBEVsC4ZMVQRAvo0AJwW6N7VbBsw1w6tO21d
MrB4CvzuNkdYVoGSD7CfSThkN9L5ao9SyIvRDHt1mKOiIrSr+ZU2DteOuKI1F3Lbi+beJhOkfL81
OThrL1IjZ7MJbBwvXfWbCQSgtihbhY4yIRZPxMnZ3m+ZwtkXxtVJBWztGt5w41IuM9pE91MRkjDQ
0gpVXbKXBW8U/JgZqFe6wIGDUsY/RArupIPKdULSwW3akIHkU3UOCNi11jKeB1EZz0ZSbE0qZizO
ivGS4IweajYEvlwfb2QIH3I3Dx9sH+2eaT33gB0RQNkojQQ4Pbg4FC4Xoc8I7XwCZgyRSoajf0RA
0l6sQHA2C4tTbHj1Bb9nBLGTE5b2mg/l7zBhBzIKpz2xcMPVrINxO1K5bTzb/+VEydGsRH1KZj9n
h65HGWV0K6ssp09ZUrbTVIdK139rQ3HM3ZHA5iimXZca9SWXhkMIQ9v+SBRM7Yq0XivXtyGz0U3r
M+ms8TLQMsrrVS10rINVJx++l68qqsJHWWxlWzUPBoXrfioGemA5cAMvwSRr8v9z4+rWLcGModtf
YycdrqJ1610rqFm75KuTrXNLkjp5xMA3j5MTvYtGix9/XpIeBmlkc2i3fH9P6n12gSVVPjgfIHuw
SW7oi4CJdOw09IDyfJPHkdoGRjneB6zety7jKGF89KgaDlERxERxlMldo5BdqDYAhs4fDpm0D5rW
MI3pIcD0VcLYtLS1G70u+BJdCp2hilrUz02z8fy0efjzS93YPIPRcNFTCI9+MQZH3jwcaQmgK9Wt
A85F8RR4P8KSMzNDcojLbGcnw9EIQLXs6uQaa80FlloP4GZNwPv6ZPbkaryMxNw+OFMPT5Fu1eB0
CKL686U+QTQ37Vhi2fZ+Fh0PPlyabBD5c+aAhbbT4jfUavhkVVM/i9z00DFKHyE1fxi2Fat2OD2P
VvLQq8h/G0yDLM68wkM69dazMzBP7WN9EwhKUD2x1LaxXEWur50/mSEfIWcRVuWwyZ88syNbcdTs
iyRxTk/LpfteKFH8NmMC7xA2ynPk9Ax2Js1duUmoLn4Uh+uoiW5TCGQQLsSX1dvuZ82EC5wbUO7U
FvfcZsihevdnMJvG2HRsHpovlUWfYaL3L7VF6FBTevdEQO8xirZCP9URk1w3+Xbun54ip0oOOM27
o6zMU5nIEoGs2f2ua/PZ01z9ASDMhJ6p9eFAoKbcWEyJT7ZFp9wmiHhKxHMUEi2saQ7aoY7HWtUX
L2Gs3DJ0XfIbj9uhheNY1C+Y5qqnlJOSYZy7eOzfCiMoUFICicShUxtyOIyhTy5gRQxrS93k5npI
hACGy8x5FsS8aV7BAdlqkp2reQ9fS4uLo2EHyqOByHgtNc9a1u/DjEvPRYEGOMj2VTrGsvImh3sr
jNe9y1jKLsCPBKQcO5RbB90pBAyK32ViYxtMCu2RJvXzCBTiYNUipemWq3WLd/BEewUURmyuAh3b
sYiVeUZuawA4RRLHmHyke5EVSLCIVXMInyucutoOuITuBP/mVxrQG1W1/lPe5Y88LQkBtAm06PNs
I2giQQVA5GF24akjHYc01vYBQGQepJiMPURRnaxJOmDXWPYjJ0NACu1Bt8VR+sw9crPvN1ZMQJJp
2TlK5emT9TfYeamn7bs4wc/SuttQ8+XDGNtiV88zzMJ9t5rB3TslEumyVTZPQnxBJPqeUC5cilrg
MssloCnO/NsGW2/aIlAJ6+j30Bji8uclV+7Oq6S2G5EIEo70q2G3aqeEiXvlfae0EZwMsouTC0ax
xBmfYvYiX+vqS+oLQhH98DC6sbOufXfns+FhbYDrLFxu1FKDTm2QAGSFIawUGPOx795SDXg1e52P
Flc7lREqmDHU5C5o6YNOKsG5aMfky/blePSwYS8NN+YsUM1S3kA1m5zneB+DGw7Lyvohc4tEY+hO
RqO/ZQaZzMwHEUEkKn1yCndlWIk4/nkpYnTSWojjSeZ3T4b2IzdD6LHdO7nrcqMzRjnEphHtzKL5
1AsPVIZMftomdYQIR/cuUFQuCn9u7Ew0ahuvPeWgedTUIHXsUzhUpn7xfVoxVamRWJLm+c3V0XV5
Thut9IwBP4et+sv025/+1ZiG8pGyK9tDRsVVAGu2DbI5x9HL0LDUghA06W2SsEPCl9dPUv7Kw3w3
ptN4NVO3fAkGEhIqtOpaMl5ixaFCpOm+jM3olEF7CTEEn3UMOWVvOa9jmzunSuCFTrSJR3Qsz1MU
v1gtE74hDY172gLTsidMz5oFGDZXIcYWWfoA1xNSKdKOXnRn0QBBuosyorwjhZnuIVrkRy/UsS40
c2/OB5TUiKNz7sH/81AmAj5Yu2bvrFMrDE5lbub08PBUOpEOcZUVautb43iflL2PptK7hApoZNFk
LYFMDnUnVsZk/v/Kymt0EAu7Se1bVjBI9BtrojffYvqKMVcZSWfCHZ/jSTlUvoTl3FtP7OE05rZ3
VDWojr6EghI3eMHFGEyvma1vtciMvzAcGcMZ7xOoUgASS0P3gLllGg9lN6b7ocjy45+XLEhoNgCI
E82AANbvUP6L5FsEL50hvRweEuNy1nNCMyoreORxQKJnSqPJ8NNNL0P/uXEb/7moPkymbFd7Eo/J
YImH7Z5telXaaJ7RMo5Cdw6kA184zXM2rKr43uwm5vlhZhl3+mLa2SCzpusM6wCd0mKkT8oPU+5t
JPjMLU8QdBx3dJ2qXMLPlrsIeQ9BRvJZYhM95rTIVkEGXda1odkHaVdenS4hX9iQsAmeI6nqY5MS
n1br4dvQOiNRO+G9xwzyW3AQrQiQyfNGcbZ0nNV/1TnF4OyZov/ZE3xRmp961x1yRuorN5DOyqXA
OpQiRGAMo5h/jSAAF5ZUVwsAeoMOll7zu5WyJMBTMwNZm6D3s/VSv7EPAY5tiVHzFUVK7cF+dwEG
4090bjxX0MSrSm1inUASmXkw9+2RcBe2nmMcNd4yaVvv2e2DLaIGckF5Ml7DaaO7hKhYhfsrAxVO
vnfxMCJgb5zkSqBSnuSMohWrrNMxJXvkPvcE0J0DPNq9ePIZNuaF6zxZPv2oOoy/siijCxjm9akK
EL10+tUuiaQYa/1JGm54AkYN6uK99mJnU3qd8RzkeMg4UtCDnWL/wNBz2eKagDrv0bnT6WUv08Bf
hyGtI1QV9cnLJL26gKQyUD7Fhl4+kwYoWiyNCXMREVTeMptK84pJGQNsG1k7W4b4b0sFErTXUiLU
K2b9NSCh+SszqDCM+7qAsJwnhyIOvmyn75CfKZfeRNTthmgqtogDYVsbRvmooA0/7P4n2tD86lM3
nLOI400zOafQLHlhzATxASSR0Yf9zURodBMpOGVhObfQ7h66VwMvDojpGJJnYsjNlz9f5NZT6Wvm
NQvNZ4f6+Fw6M2gomfyP0Sv3HGJgS8g42zZOFdwb4nnu/1oB+Ud8/4/WGk8AaBEO2m26fYalA3f7
R+W2nROGEsc698Zof2Va/Klcmwhi8rGriezB1NDgdkDFqddMMHBx2urLzgRc47Zrdv/H7/JHYfpP
v4xjAb2x6FcIx8Q2Ntsk/kFGXqVR3/QBYqYYEQ5Knka/u4kLztCKSQdLyvboz8aM2ACzoXd4lnOi
t1ZBNO5dXwoyDbE7s70Vi7TK4X0F00BLD/1MZL3KBAqmYiwH75wszqYoHbpARUCrs7aONMdn8cgG
D4AnUP57aXvmrEQyu0qu+Kd6kK68aIrBXK6Q9vz5Uk++yxjRgDS9/hiEYtX0TbMreuEeEQhFe1yz
8dH3bGs/5kkFj+vT6dk6O8yreOs70hLspH2X+MraRMhbP79EDc/ZZBEQFTMAQ1YTpdnGsuiyWjhg
0U/nL1nfOkcROSh3ih6RLWAN1eF7lcW0oJWe7ibKn8XkoqXlAI89GGrZin/H/rA8f6d55TwOJL7E
4nsKkYht1hftW656uSjSLL+Uw9TTICzUUkuD4tHRrV4JUrM3f54CK74Jr9XOVajezUAlr4yH8JIo
AgFa600h8nn8eRE2hSEuH3NTHIsoyy5F0FanNIpWracVT2ULieBf3z//TcAM2hAHoue5JhBV13T/
di9XeewVej/3ahQh3EEdFwzIrWKN6X/SPjq3deCg5GhFdP5OkrTDQfostKZJx6zE8sMHlmy8VJFE
yUzyHIkS0nwYx7fRq/OlFWF0BjxDmqRlfxddpjgmIeKIAsR4JaQI7I2rvGUvbSSckSwtN4EBFYVG
AA1zw7pFeBj2//ot2/Nb+qcnBnekLwwD3Yjh8xT/7S3rlRjasmoJQOtwraOBLVapP5MvCnMdGI69
yRWCy8bkqG8Epn7ycmelN0F8bakTrrGOCK/QayCjaPNK323eVFxoh6ICBBZS63x04Tx+6S+ySxHn
E5NLOc/3hZF7iQjw0oPPKS/bi2ESl8pVRdJaqKtFEfsW2Z1+CCr5JlL9YEjGKvhhgqMhUZMyQUuO
9CfeOJ3Jp399Sf5upZoXNBO6r+1xVbAM/s1tFJamGSU997JmkbhFU+uXK7Xf8MTlstLmYYGBUqF3
QmYDlhH/H7fg//TDaVAAhTL8mSBs/vMCxtKjJUTRzTtt/lM1NZV9vE/7iAQyrSO/RkfrbU8d+ATz
r5/8/6bl/820bM5GXjDZ/wsE+lHIrzz++kfP8p/v+MuzbPr/hhnZhGXqYAgGbYot4C/Lsqn/G6Yq
7GoYISwYpAIr3n9SoAV/5DiuN7skbEOfbaj/YVkGEO1imRBCMBTlG6Hz/edvdvvrcf0L2P0/U6AN
Ztb/7AqGJW3iltNxUrkOfDH976a5qGGeE/TQFVOOd6umEwmk+vDKE+fsq0qeZGqs/RC1ZeDPAGDi
LETlnoMJFLQF52YrsNE7MWasRpCChKEKHw0nXYfJpZnQOB60ESW+UzUbstxp1qeNsa4Yq1cy8F5j
QRMuJw21omdjiEGsZbqzbRsBhPlqeUaEDMjRGQz+GE1sEZMiS7E2CfHKkLVOHBSZ5DdrVycpqkob
b9EZ0Rl1ccZouC8QzfjP5uDv6QkQGhMgER2QboDReEivss+aUazoj5FiNyfTUpGvehJO160LZIfP
hqbBHKTLcTGFWVzXZLbnadGw8MSHQIf0iFsBWLuFbDDy7DVNLNTWza5UjYvyrkXY3eiPEIwaxgt0
Qm5FtB+tBkbHT74y3jKwJ+Bd2EBxffhrK+2NpVVjgQk9FOPdRCN/sphi6YxoLXKyPclfmNICOabI
vsNBtfdSK3Z55QPb9JKHkeM5LwawC64RrhTGbcvCyRG59drMuvw8bWJyvAKPwC48GjPYzdA3GtoK
jmyrrhFvJV7mjZzztSQhmbA7yZsOxpMuGP8SNUFb7DQW2c2IhbXuR+ZKbn5RUf1txNw8GGDDTdDY
T11t67T4PabEY//Rmr+dwi/wj3WQAaldYnvcxQwJWsQcdQv8wx2YqU0KrK5HDGxTfasUgtRoZCQE
+7/SmsGxM5SosrwPVVrB0jMzi4lrd7LrCoUb6jNotPp7pbABxcDR8tEmfLYPmk1riuKoKzBy7mAD
1w8j1FUAOJRm7XUitRYtuLlNQaaYbUe7GEp4goJuK2o45rbgjMigdwc4hCjn9GsMw2ZHS4AiuYiw
e9Iy0bufZpc6q8RuySrt6OggtTtZBs4Dwz8Lm8pI5gEmYUVu7R/5HH1gNJvtxxAEnDZ78Rhkdqbf
QvmSkfvetPp7FwPW6OMeMC9G3pXv6MGSTnFIdCrVhIc2xR5WkQt3a8oYE40l4dA2gLexRzrfk6Ns
kdcVB2O+6kuTg19kbDuPkcAw5jmlNHrQSEFuMqIU6zTwOFJJ5IaD3WpMMAvoo6hAGsK9w9J2SAYy
tMeufze7DmtdB59kqL4hl6GGB7cIqDj76nOdHoNq13N1j1vDBudpuBs/nd5F1xjL2sPe0NTWm95Y
rCPeSzpFJuf99qXkykaahE5VosgNsvimhuozKN81Q30MM9Y9LK55gPbWGAOUxbm27GJmqG4WG6t7
rizoIc8Zvchl9l4xLj0OKNK6tLRxXGbxLpR36PBjnVuvQUbNAX4NLyw39kj3a43q6VLLVifcCsJe
oZEBKL6axCVuLUbGF9vdvkGIQEhw9tKU/rFLpxUeNcJlEHdohhVsCjovJSLUE8W92xaHCRSjr7C4
x8leB+n3x6BK920kGqUol4zqngetRIvgMnhyKvudmuk6DeFtZGXeJZpCcI7engE7ax79jWVdzcIe
j5z6XqP/3aO2YkbkWaiaG8/5EU4AheK8qJZOSL5EryHxCEhFi2d/Bd6HZdAbROm2vtgoq38Y6dTv
0HkzMsj015gpCnlhfrS0YqrjLB3Pelt9lXasdoMxPssU6u7QUuZHEQKNwYiPThIkd04wyAGRzKWi
YXzRdQx6g3ijjRoJpALTZxilq5J+AG3tETAEt5TtIb+u9B+IweyDtFB1ydhf2QHAJFzzKcy454lR
wY0svvfMSs+qm+jDi+inW5Mp6voYo4PQWXR+Rp+RMezazPHOB4LM9l6WkOPj7t6UBhFHgoFpM0JJ
GKS/thFT3ovRgnMxjLAOsbCzJspinfSItxpAFyHSyGjEXiosKdej5AImBANtCw9M3ujpTxGmwiQo
ddKNQp3oG+9OFx7Xpqm0rVY1305duJdUBGpZ9t37xBBiGQYuqt6ZxlxNxrvVErTjRcVbYIT1qe+e
absnzGon4o/0EHAqTOY+5ndqHdwsxhCNB7vnsOu6o7EUmt+cU8b2qz4vq5Vj5N0Ne52y2YCxr7xE
lSWfq1zz1ppWbpEAAJpM6nKTpmFHRW3SN+OubiVbjxWm4jTK6VkXpOEZE226OoAeTmV7sar6LbXG
8Dw5OPmAlTx5TtTv4NuV7F9vROOGh8yIVpanoosr4lnNdidOBhcDB5CdPSpmvG7y4ThIc1FQaTcy
ISZNWOe4d+1NNNkfQxzS6h3LA54AfwuP1JUW+L60ebGYLuqpii8orleZfuG4Wn7ZFm5uME4tXqoN
TXxr1ZSTu1TVJJcW/s4dvm2zqsTGtnr5YgOK1LHr9dhtoTJ0GdBAtC8H5f4IIgVMihJlN7ZpvdFq
1e6HWvcWQZlEj5bnfKfVNDTbbtzTi3c2tVflD92MimVhuurTw4LYqRDg7dR/hZ6yl04Vp2eTNOqF
ZczapUaQZ1VH3XtRO3e6kGQm6Laxpi659KTRveWEOoqgW+d4Wk62bSXnyBortJtvfoZAVaQHhmfV
e0Nyc8x0Y1dGNMNay4pulR6dS5cWEIJiuWhah4b4/GUjEWtlxNstm0Ivzm1dFWfEL2jZiiRaDSVo
UzewyrVwWbT8PvSPw4BAh13/w59b/xAQhtOf/7ILa607sPhWOuZAXKFcKxGY9jbPw/Qced9qBiWk
rV4Sjpat03neF5sgTkgNIrrRtXBqJ1WPo5SdAh7Oxqfx1xNZOYtuK4GSNToUg4m+bdK4NYICXm4W
xfaZpp8emw4+KEQ7mpQf1JXBHfNx08Qwv8rmOjWtvUf6MqZaeOntotg5nOXoY0iGx1O4c+lNM7b3
C2i3CBx7DZVT1lXzKATNImXevpp8mKvZcHQt/60iDzxqvW1iIzuxR4OGrsGtWjy1ikj70SQHKXuR
rFqL2HJhTJmmvjSRcdtA9cuEeb/pOe8wsa9BaGczV+Sjct8N4d7m6JOBcb5FkzCYHQd2w4kvddzn
LlTMggjmxaLu0iO/+s6n0ipGR9U6N3IQAiN0OgMM2ypFsTjVFLMaWilWc4/SrCTrKrEQ9oTpmmYG
YqjeYLxstCiB8bFoFomlfosPJhfVG6N7HkbH+KUjl94k1bTzpUmkuwUxDaPZxvCeh/wrQsEwiPDc
4RrA/tefeuCKo8gOFHKnIPSWJbAZyZA/64adrMS2qpqdw9qOanSHN3Zba+9d5O4a36eXjiIq1Rib
gi7UQE5iWaLQbM+e1vZ8au7scOSdka7Jo4jMJ8NaN04TfOYi97cdxfAU/XArujnYphzmIXUx29+J
UmAINTDElxF56tV3hdosdvER+jek/bhpQLDh7pgJn7rokeSBmjkQ5LAziBo0MfXPC6edm2uAkFyc
Fmmh7y/buFjZrtppvEOD9m5KghTrEako3aJED9jU3qpz04XbkZ8rJ5r6CZ2w2Cct02wtumzEiKkf
idHCgcO3S9U+UWnohNPhS4dfe3Nx8SREM1OP1dBK9QETnWIohPtK4mOcDbC+2Z9nQOgc5V2W0zLK
5acy73IGekIfpz6jX2+4LepIbMxN8eLBfqCwTXd68TLmePVbqPTtIsBK2DvdItBMOHcMyJi2nEKg
ZkNaLKKKK4kBzTZpWuItSxjqVIjmqprWpee/uir5TBPrnmSAF0HyIGfBFuh20zaTINFllVKfVy1A
QP/Ah4j3uV7oNjWg/qPiR9R6dLGZlHXmz9bSeRDecxPCXkvKjNkhqDJYo6EeYgXRajiKzDO7gnk/
D+Y4EU8fErlDbTONoEGNbdQVW5dwh0aZ0bo3nWXdQmuWMJPsBLqcWSwYbzNGZaPkyEgKPIcGzW+1
WQbK/YGj10mwZ9IR05G9ocX2RyS8gtqqSseT1zprLXqrO//JtKe7h5AKji6CQYg2XSXOMV716Op4
jDsrl5xc1tc9io6XCZ32wgbTt6gak9j67IGIEJapQ3jkVH77AV3ZIBUQ+MDxkU0p6VBhvCxrYp8n
8uXZLQcmDOVdH8bPAWfWorSzu9bKB2IQxGJR9UpaB8dUqmNk07InVojpAFbKBm+IFl7dUPRrL+2u
GVzlBZ6psTO/Eqc+e2p6TwhqZj9BvGdF664y32tMLu/gRuYVYUJIiGrdGFGKaSYUzUp/NzXJKBfJ
scZbhEyqGN9zTwvcxzPtk598lTiZ8tIclqgX4qWNrShGeLCuCgAYufzNYY+bjccwUa25zQLrR1BX
7rbIw591427d+TZDJQHQwmf7wkUM3DGFIFwHL2HsY3Bzy+9WNu1eRfJ3VOGgh/OFA6gyOJnp64Qm
7t7WHHfpBRmLiVuczFZSoY35q2o06+CXIAYNmIGto93H1GdwrDG/T5hq0qLmd3TNiPiK0TF3OIt5
FFnhzf6mQCirrMxXNFHTdSUJJ8roaK9p1m8UwxSe8KXMBGHByvUWlJB0P9z04Yb1ymsVPfvAvgNN
vkuPZaYiWjXPPbEJcpMDR4bmhFEKJeIFgJhY5lmLR6IqSLuwr8ZAS046UoPqDYkUETTWrEjBbVbQ
akYHlkxF+HGRXyMeyjZ5F+S05bjZMEwDygqZqtc8W6n15pPsFjDhFSS9zbmmjH4RKCmU3jFPA5Fw
7aWLj2JABbCe+HO/fFKcyQdy5MIoXpb2NSVcrnwo71CTN6elHF3jX031pcafobpjnKm726gO6fje
53sCdNU9ECfD3zRA1l33qYESqsLPevptehjGSb3TiZXD/LaiEiSc5hhyWildMOpzVh7bZTx8JLiW
aoJEv7Lx2jck69GRKYrnpBs5Be8Q4vMWo/ThyM/CZSPsdkK7bMzwvZ/eom7fzuF971r8THuCM3/O
PdUu53jBKniMrNkgufjJaI51j4M8CF20m5xCQ56nvHgO0zcZPHXIsWv0M9bQfIX+eyLOTkFQ62sa
/A60HyH8gsF8g56/8HDtKnYfHhUivfb1sK2mNdT6DM1ro77neEEyQRZF9eaogzbcy2RdYhK31357
cARTu3c7f8u8x1mFR+SWsX2EX2AF3cxlQGsPDmJ4ncuUCJE8RCCUs7vI23kMDR2R4jO/jNPaCY+y
RX07PDL8QGHyHpvkrpDkiAN60Q4b3dhk9rnRWEPZ03cJcjAiINNXED2LbrAXGx3OmUYsYm99SXIj
gR7Bvfzd66dakQPo75X7MKoGqQQ9o+Crsg6dtWF7V4SXOIfGAb4fYuQoETqX29BAzc9klhxLrbvN
thv6L+gSD934GXZfNSzigvizwbgL/5JWr6PFcyyYgIhjGJ8Z1onu1LQ/Y/PaSmeZMHeV+PdAr2ME
ZYnJjz1uI5usMKsUm2n4ah1oFf43uuuFiSlwcNs1XZzkRdFUmh/mj8h4NMJYjATACRI/4/Hu2Luc
yoi+yHLMXp30IwtPQfYdxDdJjVQAViirb0+t83wbWCeMtJP5jnt20buXsdznSFSYnzCULptvXWKp
hXt/AVtgBPcgHWnXMw63GaDBcYfJylO0srRb2DgkQLkLsoCUedCco55jMWfhgraATfsI1ylIt6yf
LtQ06PLkvC+Q/HacHSbv3U0/E8pee1uEvxzaPLr2WwMaId1bZx3LfAMZ0Ld/GvbPhCE951mkpduE
kec0h0rE2i4YDl7/U6YXk9TXsBN3QBOrun5KyYSdkNI6EUr6t0F7lMNv0pUO5M5SJl+b8ImjeUW6
bE3KLAdXQaES2NrexprkVp+9tTfbK8N9C6muhhJNkllbOl96fFAg8kMNZK8Sy9LfioQRbY9MgC5l
7LIwzvkrS6cDHlYYW7t/4e/I8Gqom9MdEKezs/uY9rvitYv3bNnBQCuSncyJUV7xHv0Kwy2FVa9f
hvDZly+I1PgZun/xPMw+n14JeJcyb04EEvkPs3oykm0s7wUluxI3r3g0Fooae9FRbqOh8at0l5MW
XJVv0DN5yMKCAzyj2WczeG2035H65bdHDUBzg92JDsCqHW9B9KZZj9wm9ptjIOF25Nz4Nxi3QOGd
/l6XJ+Wf4Fv42qs+Uqv/qry7Yd/abj+OOwWFnUxAiDXRPWsoU4OXjHS75qDRtz567ks6XtMMz+96
kGvDQtK9qy2sFuQuB+6hnN7DlCCwSyAvQ3KggzrkR5PzXykbrKQsYSd9+HBDtrkdRtBBfvVmeRxJ
fEaGb+arQZBbuOEqswDGiKH50QIBp0J9YAlCkuyTEZz9mu/dIynp8qMGdNx+1Cbg85l8j3s//uqq
m3SPyEQ44twLucWQ3gIOPkGU8csz1r+0urQdrpS73j3QsgljyztyRzwMp364afFHy4gj+ZGQjy37
u23dxvL+5tAbClmHjY0Klrn5VYYfXX9noRnlNROXPnmX8XEaH5X91pQnrdgPLfDH5UCYY/TiDqc5
1rSnNSV/eeFj9J9YY6Q8SPNsRMc2uNvlV+Fg9ZqDwOfAWp8iD/MKbafjND2VWviUc7Wb6id8jXlB
9lcR8eKl/ia6b8Rti7D85U77jIc6Ros5PgHupyINnIvEH+ZiWV3R20ghZBQIK7f0KJZTy5xiPyYA
Xb5zg8zPFb+9Xz+RZOJciOOQkliidMOVItwo6Ii9IecIIagksSQffw3hWxde0blKY4/ljG5+x8Fr
S9vSK1cc/LiMEiITJPlFDtqo500lkPqKjc3qsNVJviqIl4NyejKsh4+r39I+YwSrFM1aQudbvXUp
cd5nt/pRqZepec7ibZ5eG5LkoRTQXFoMjgOFieVmsHbl+BPVsZ7/sMNnQjzaqCN+jSLbV6ugIt/n
SBu+CHcoRUc8W+oKeA3IDTkV6ZlN2Ro23D8r2rxDCIIhPHLViXW0arRwLwZn/Nz/6toHmidEhWkE
KfbB/sWVaW0EDE98KhNwNtPY2dFB9OjAjrOZKP4xGNQ89O388bstFYkWoMyG17F6Eeo+q7qpxnlL
fARTsR7JJAXroGFct88yPNjjIcA9PHxLthzu3+KdvS9BADlBoAk4je1G7c2xfhkhnriDIpeqXnuY
6P6dpfNYbhzL0vATIQLebAmAoLeiDDcIUUrBe4+n7w8VveiYnpqaTEoE7j3nt9LaaP+I/F9J7alN
3kbyreP8c97Xzb2z3lXDLTCzlEvT1YTs+8xLF2Qbxdz44raYvntzk8oH8r0Tc93NLzjrUfhJzbNh
HVV9z18q1GTh41w9aNMPfkl+swSI+DmG3nNQco2Royfwh95xtIKoMbGTwMnzqgD71esRNGRCMi3t
kCZznKbWa04esXaIl5fb8HLdQ7qDwwe8g3/Qr0nhZ6YaIrQFXK9JfmfeUMTXMFIZ6g08EKJnkvmf
hKLdZ61TRY/SnQJHnfEiTRv+V7nEazKy+rNGUkvCixoYvOq0CsOl8DQwWKPGnvpjrWJduQuZTmNM
Z9ep7kqTaiPgd5nACTA8WJhD8VHz7/F9GSQKGv2lwV8RC7bcbxNsE6Mrmt96LUBn3Q3/wGqexN7M
4DzQbvZMyOoz+FgUAXbZTy886KZaSeWV1O5cWlvYpQaSo7TsNlD0Kh1UUB6iyMVjNWYsnR/T8N3z
tZCeG5f01JOacumWlsJRXBvVjvhlpPbD8Mhok2t+xHTTtlsyqXQ6NKgkEpCEXgdSLUWuneifZuB5
wUWte5CDPMWK/5YWm2Kw2W9T0Ytq5hAuRCFfj83fHK6DEdXuhJWlJo4OENXV6CjRXKX57OMHR3GS
49ry7do/dobDKysPjiohhsF86BTBtvPHTcf8BojWodhnn8X3ScXg1p+PpnmCWzSaTc0jLt6aDDtX
TwCW6HT00+NaX5kef1ZeHa0WalH/rLAHy8eQjCv9bKR4+La4EJPEzSoWueoh5MduPI7JV20Yq1Dd
iD0WRRfYnkrXS6w8YmIhnHraizvTi0mTSDno76X2yqIPvb4VxUUktoMUXtFVzF0xbvkgeuFNxt7Q
bjOTggykjdJsbRQ7hCuO2b91wqbRTtAPq5YdZAasiuOvIbnEzb2QabJ8sJkhjt9Tw4JfSOk8lfeA
1OngphjfDdEmGVqeNbGfrpxtyYHPuy06d0Qlq3SwqOPWiLg5j+NHlt7l7ltTiFd4trCCCbkLHYFb
JbzcpdYPTXNIZUf+U+Z7rL+LBWwV9QhN/FeJtgqAp77p1WWMbmn68MuT2R6Kmmb4VYWaHl8FwSsH
k2bc+dyr/+LIqUh9q3ZT7+rSXZV+4/gedUdziw4j9lD80ZJpWyt6l2RnCo/twddx0n6VAnaAgy8e
U/IVZq8eLvPwh84VvomTOqYrRrRBvsbMHZm7UDNF3y6uTnIkvfRdoszJWLXRuhzfWd1k0mHwu9I/
lUcg0wJ/bLBK8Y2+j/yPQfmg08ZmaaLN7RNfPP+GA9gDPbjVY3TAp8g6FaxnkbQLoGOtjzamdMCJ
EHJqZ3Og4ZcfIkNrVG4H63PMDmhRCbtN0yt9W7zKPwYnZCS8t8WnIszMrc+KjrecYtR9nZ+r+DMQ
Du3MnpL8KdYRfSkNon23A6vwK3vEwqefgwWdD1AB49IOsR9r/FyYGRT2qU1Ko8Dgyd3BBxeen53B
74jTM7ceingxpSNRSkK5XeavhkZTY8+qAq4/n0nE4s/snb6tiOm16b4gVyjS13q7bsYjo7t2n+BC
JHLmegKBWKRQ9VuVW6sgrt1HJ7xHUrkaESUV5BdN/j9EvoB6b/zCs+FNpt603Zc40u2lawf9Gptx
+W8kp0xPOMSkiyyjuTwW6ttQeAGR0Cqy0j0tNuMbxcS0HBCqc6VKO4TJC/STmL1bNCtX0S5t72bw
l0Hw5DEO3OFrAjyOh0uinTrs9xklEy2RJyNF0F0MflQgaw/pZDwn+Q66PdgD7ZKDQKLPVxv69lOL
HhOrsewFll0VrtDuK/NAVhmFFywp3B0YbTneAS7wDc+fnP8g2N6LKm8uWpfazGR5TLiybSwGofrr
64SMLHU58m6ujgLHUXAJiyNflhpsaLCcwzchh2jtuWb+dUJq89wBFpxpdEAW60augHfVwZaYMhOn
LufvZL8aANF+Dekff5TGRvF3+jLRNnigHllT8CBCe/Ifv0JY9c48UhS3UjuK0b4VPimSpVymOy7A
9S4WbwZWZrBobAq/LKoIsa/ZwAge/olcAmNRu+mQH6we3Fa/FOaBW5SozZm4mOaUiw+LrAXXsjMo
VTG5oPEFjsFGuJbWoitWPwEYE8SGjdR3lfTffVfBQgPGA3G240fuH7XxrpVfGo7tDvSI7Su+ZN1X
0E9uJvw2EeowHOTGdIDIWx6dOnIGY58aIHzyZdmAcNiF+IUi63MJIiqIN0raNVFUVrVT4i8xvZiD
Kw8vzX9FpggInDsFOz0ye6/X4T7im5E/5erUOy/CtmqNmiR7/Kx8jPqeoR+m8SAVDxlgpSGWZWs+
ROFACB4BoYzQTKKlup3Nt1mi05GiDk8ssP+eBP1MqM6qkUiY20QBNgSQa5yO/AWab+14roiToZ+n
1Xdyfy3bv7j5UwwCACzgiAxrIlx1zbqR7+fwo8BmOPwurcENN7BI7kzgJvV3I29LmIWRX8VGkt7N
+WsGAGOKcCQNxDj7EowteVBB+lHyHBQyaRiyg2RU+2+Ahh4ECrPynSZ8LriYqk7EXhQuqfvIvbFD
ThS17Qi+bCmCmhXeel6RhYn6TcGjLX8nlW9U8PHyhAwxxiXVCzsK75PxIVjbYvUiViojzc1406J3
TNiJvivUI+dbqryHDeaWZ1mz7e81fWNW7Dwb0/zCpGNTQl5zfko+oAYwnXw36R7yxauIT9razPJr
ohRsSaZQQW8oUuAcZYj0z4TDYefbcGTl3KNR1qxyenJG8QKzK3MHkIlDwov8MNSnNqUbfqXiuCvL
ncbE0TvkovJSRdh/c3ODh0RPPwDXJu1Nmg91uSMlTYt0t4W86Ktl5iIvEESS91X6ATsZ1xT3NCii
OncodoGY2hm1OpTWQOIzVnLSa29KfRwoAU1KPq3scEAo1GP9ifGupgMAWr7yjPTVC/8mQr7U8RZg
2jPgBJRYXMn9IyZgQZ2eGpdKeVICry43jK9AQXFFvmDt1Q0QNEQdmmE2h0o++7JnaP8a5UvM7nl9
TONHMbmkioWxow8/dfJq/dSNwjP7o86rUNua7BCzH67ER1xtGEsFa9NM19y/DtmmCT+pXAj0dRh/
W5jFy9CThvXZJBs+RSz/FmHopVdR/lzeewvSkaPqyKLd/Ok61XK2pbuBv+9ITMrzw1i7PakYgZfK
uBEgdGCu5Tjz6m4n9R64nAgG6WPfIPx5PRPW3m394mrqj0LcBx7JAcKtgmpvnkpsOGGqriWOJfq5
HZ1n0NoVxr4KjxoNaJlBaZXylacP0U2AkNW9Or0tUqn/IqWWQ5ygSGpCanMnUiXERzfmfc45kuQf
PNgNRp2SPa+1Nn36COe7lTxJgdOrfaOc/95F8yvmalEWTLS9qKM71puaRTmrgOaBvpJVq75Xk7IW
UiqnfFDJ+ZkaL43Ozky60jHeVoCM/X2gyIlNdsvT2VgHunrDJd00wwFI+Wfwr0MENhAvp6AL7vhL
eFExQ8Fynw1+ndHqEmoM1RNHYXunbhC/9W2c7/N6dtTqB0ObbSRrAmHWg+UMKyYkrEVGiIuHIkmy
xQjw0dkrzZUAEzYqv0T1BNI2Kz1FpblpjSoR40vKFOZXvt0S6p9S1zGuwHghFSIXIT07chMjYWFY
S7C725Ro8r27VDJVV0P+JVfCHokRsTvwAFRE/Vu6vNxQC+0IfY13iABd0mWkSzndA9Ed3Fclboi/
BZAH2e9qZHDs/vJaoZwi3gwK8XU2hsX80rH3iy9heO+zY7qAALSH6sObRHZ+yHNqwxU7amhy4Wjc
0kQhhpmtjc9oRG9YQjvEH5ReUmN3Xn6chA2ENB1UHZl+kojyBUF0RGPfSMdmudDJ25HxclqESjYu
wupDke2a774+lt0nvyq9B8dXdzK5CZZ5S8tPsmLhxIjl4+2wo7ZdKwQ0E9aXTZ8qfVOBK7AG8df3
Imv1Sh9Iov2dhXtXn03tW0vcaPpHpTrgzi9daHST3DLrlQnfBn19Zc2uYfONTVuiGtu9utV7cvn4
jVrg12zbruZvB5eeVR/Yugf5Uv+k8Z4MjwD41jK3zFiTfOXXUKWuhXGVNb3faAuWL30LPBJ5Sm1x
eVcgYhIXR7m3pHlslXW8FExvKKeO6DNrcHFv+cqM6BZUp0Y+isEnJMAQbUBb2yWthegT+uTZm+u9
mq8zu6VA1Zs3/paJkYWdi1HkNiGVfIz9xeRsKypyquk+Bq+A0jK1WhrbTyqJ0lH7CDFXWRHRALRU
NUDSFSYMxGcVBpJsyVEmEwyQOQoEu2VM1/tH5ZIcQE+IR1NqsSu9AdmLN1hXZXpTLWOl1TgEpJsI
eJGS9klfjzJ4ZIiB7pXyCVksCAiNMMi7vjDbEMjlcd8rtkkvR+GEKz7wCGdKH8vSp7XxhYOpfVrd
ZDckeb+p5SWcPpbTp08ecrFXvcEVMy8yPoljWo2JSbRewhNQIYp9G9eg4dW1dFTQKo/kD1J/vWjt
k5G7030a1kXuEONLR6xv0HPEWK6RF8WMilptOxjs6au4t6G167Mlu3m5TahFzG/F+KYKf8SE+v67
MtFMvdM7pJJ/U3uUih89eioSLY0DMMpHmv5hf6WB5F+Os+AC5AAAZ2lHdkpmjGAEo/qK8hd5y6jo
/iEDXYV2hBzYg87gkxcucfDx1QJhoXPGLbsQs7RK1vkfyBGzPkWMg4jmbkWqxbybHRj36Ni5JN2W
FxF+TvJakWSFDelZNKKDK5ItaQeQoCOrcu7/BM0/cXxU4nlSrmNGQyGPSsXtrq0KmK2Lpr8S/lum
7QE47GE41PCbDQsv6hYHeBTozrZIX9lkX4VwnKYPNV2nRPvVhGPH5V9N2lMfrLv8s85v2vg512e/
XZvIEBTpV0bsJFQbIOGcgz1ut436VjX8nDSpIxMMoX0Izt0LRu1xMjokbkx2iKYUIOCgFhduZPod
WYfOJiPyNvRKQl06UbVn+JjeYqTPj1Gx6fz9WByXNsGpQTsREJ5U3k1KL9ahF2DSdqL18Gv9G10S
IfAkEXOiYPxuuk+aCnzUUoMn5pde+REJ8JtpD4ryi5y5nKLdt8kV1gP91zIROTWJSY3sNABks/CS
us/WuDHx1iwjoUs7CUsoiMaNrrxQWkvmu85WTzErs4un8AW25SHRPfqM4bUJU3N4QcjOqppPv3wj
37m46AwqtA1IBcnPwwIYJ3Y9NMQ2/ou0YxBtEcbzRNCrjMECze+KKl4LFTNPan/nqB25siTrbPLS
+huoGZD2S5zfOryLpmWnqkvWhcRfn95LWPgGMk79ggJCekNYOecYWdZG4SqcVdG2FMjiK1YY0ldi
e8yVrU6jgWNhOF4L2CdNIWeLyOmjxF3kjBRLj+KdrrsVrvoYzZkXbrN8C57iNbgkmz3msFb5UevX
ojQTUS11HbeRBBg60isO42ly7AQfOhal5YNLoCfDgv3C+YXkOpbL/Jx1jlEr9MEnBHm1rEM8fksg
U13vqnx2ZfJDmuAtk55NIq1BGtFhbCTjlZKQPNyS8lCqnlo8S2xM6njqVNePDpV1HKj+wxMK1iBm
1rbNWK1xfcrVo84+s3wBcNZ1ve5ZlrKPzvjtjJ+yf4my08tHVI42DqLGMbmxHX6LoDgO5WpENXqx
YzpdQtAK4g2dR4DHNvpRw/esu94++viq4khIPMmJXEYdXKqunuxSqncyrG4Do3QLBmveW4UOAmPD
0pMRvH0ygfdybjtaN1YKlaNY9Fg5fxJYXtRZHLhk1/V8CRquYK6COuMf4poG61FNG120h7AV2gg5
AucvDaXLN2RgNqWx4FyVrTtBp0jw3KV0zyOw9Z0G105vsHQMshN8B2B1z7LAX0pFJFrtaIePGgpH
IErgM7oZFBgMwB+NK9rov1cBoCNBAdHVYLjw6T6XMTBETHti5FntWuYqRAcxHDIVc216IRisn73Q
wIHJK3fy1wokyEH+qpgRQ7SPBjr69LXE9HC8xw7XgSdZXyAFEOdvfvojjtFhxOo/5TehvYB8UUdK
pNIE9c1wyzVpXseJJgAsHd1qsiXpV2/fY4/Ttz3VFdnMyFpWKsHyybpMwXG1VxVgFraZtvxXJezn
9ixZ73nGziRzaIh7n6jEprxXvgqusgTH2CHog7guay9FGBIPDCSEWWDULFtca8pnavwzGtBA8dKy
hWMRzgYHxDh7ATiv4ifRIIgvVgavRp070rDBu9Yg2LZmzSsQ1tdUBWWcqyEfquY/Ojj6NPGjqSqX
vU2kb+H/qYGC+n4zWMduWlgxDpasI9QYlbHpkQhBPCgWxtlT9Qo1jmIPHtDagvOE//5/wcjvaILi
re6lw/2/CxWyMacq5qfkOSvGH6Uk817amfm+tLYBD3H3F6rPYAXVcWZFX8p1PD50dcxWZwuZVB18
S8YDKSSaNQJDAr7gYhPQKx8T9ZV1hDezx8vCU4t3hmXz87CB9Xdiq5wo5QKIbkQNJPOZAgaI588s
/QeO7QjINeDJofXJelbPSn+VLiJzBOgX+kRSe9eB4mVLZCq/1aD4Y4sdIRqWC2UA07apTULSwNuA
2zuLrRV1Eoaoc79uSaFC4EqWM7pmrGvBP5MMPZugOzDOaT+yd/M0FTy4DF29kTnZ6jn9x9WhrEng
asmy284gZULa0oLOm4gXqH0Z0OChTXW5uVskminCrNGAc1uPTgDSSjBo/y615TmiC7WwyKoqvofy
A3XLSgmJMEPlyjWoOZ1Ly3giwg5tQq4ZvQQ1xWWDON0RDNZf0MiZwMjgs5Ov0fSsil8Z+0o3PnXx
rcamBKJvOHp9Ymrz81sET9ojCljAN51Qx5zNTsy/A4GGGpTH0UHHrpv99dLXhOI4C3wboRmg9V/D
I5DZVCJXz4AVBjhLFj8JfXS1eY+CFXmiwm8YAT+gHUk6tkgu9QAmk/Yf2u9UfcikQjfZdrDL6TSU
7/pS/N4QcVv+YlGqLU8LYfaPA+oTvuuqW0N5BJKjZl+leYo81TGMt3Fjbn31LuSfcrSbWx1Jb0OS
HhSehkTqNnIuswoVeGCA4e2I97674tdcEGE5Qq7KnaMF73JPFG3402ffBgQEPUX0qWf0hNMJu+VE
XhA3wn2NXTQdZe2N7EelPKfTffmjLeFpgjDkyIFGM+EhRCQb3qyS0lqWOokwWtyk+o0tQcVdvITC
7lFH6tKnCr0ORZoEf2P09YKppd9sjTSPZSOjAEkTty0SEA2EKO12VkOXn4NEuFZ8V+GIQmFQtM/a
B6CDOirCezS4s7whg9Za8I4JOnhM1jkIFvkqOLEeRv7OLrDKYpe8yXGT0HPlIWqHl2IkJuDVrrCk
IGlGtuqJu3w7QMdbu+VHCQ3qE0hACL87VI3PBoaaRC87VX47FGJG+JzZxKd+Zoj8mD8hD5vkQ+L7
JacbgXYasuDsBYHYzWKNQWBGRh6lxbmgeqBuTv34mlinafJhP1L4pC6XYXikfQAZKExUDmcJtTAR
JNkTtbzn/6sff3okJ8silJYCSC74sn5Zrm6tPz2Rx6kw5MnwSur3oLg04pnlW01+Q8KDxfg9nG/s
+lL4NdZ0B3JjAl8Q+QUnSU/LChvQqvUbWDiSpdDab2jhgK3bscPBZQvhOuESbzgSuFurnsDW4Uer
e2f5LACs6NckYMvuvMz1pLXg0Fk4oS44Foh5aeQk0uQWyLSARSuJk7l/wLDV8wGzHwpYYfMCrtSY
CHgTB5UKmYEmmKVXAeYlFNGcuSZ1OSaCV09oTlLJiX5VTcIyaFHM22/T6ckTWvEZPd5ECfA51B5w
8SLVoSWDZnaiBKiaRJIcv/xxl9NUpBzb6ewzKzafongRhXPO8pcTF5vuOgcFs3XubapSyqvcUVeu
2EW1bYF4YHNXce01/JTwHwvW5BKnAkua4TbC3UQktCH/ydm9JnDrqxJuKKNIa4TpvSVtxnH5ptBC
g3wZygG4g6bSqjrR3qNCOxXETCO5lwkTV0TmkJnOovtyPqqZt+x2IelADpadaF/GF0N10skzChL2
Kib5ei9U2yrz5GSDZ4VBqCJ1h4y/HLUF7500Av98GDpJbXcDyWqS0HMdvSvmVxcpKwNI8hKYLgX0
3hTYEETLDIXubEyeCSoVZ1xX0TZdXqxPKToREOBWs9PhLLOjda+sLfMQSC8h/G3le2Sw3pD89hQw
ypExDKJgIiPywXxRMwRAe9VXiICHIyIgvfxJ8lkHhOFo1rrwuhI+a93kZ9rPSHAB4144DOwSy1OG
FgvMw01L3pJtAVJS7oX0UPeeka0TGOSk/mUL5ImPLR736AeXWBiuO+ssaYjgqKphNClupubRkUAf
GfCHyJjtYJ21VOJuNpMVrgf1Y4BgIi4sfovHQzveCn2T6QeQI3gm0rR4omZrixmHZpF5rcvXmH8+
k5Wq01sfJZtEZWOncL7ZdLM9rieXz4LevnH5tvl9mtvR2gqvEih73LX9O1M8ipsV2V/LIJzgYVc5
O6wpBQNmgJ9kWzcz4p3BeTgf4GOFNaw0thK+ghFLmrk89TkLUM/o0sZYQO2AUBttb3GAaLimvvGV
YcTddRlqOgFYwxwIZ0afuB4l0O35j2hQuP/IutW8XjUdsRYjWEy5RXTiI8brfhOP/5orxTYM6arN
tk0aXWwteo5kdEl2n4wJCJGXudrNsCtsY1BM6KzuM8WFYKIGkL6UHZkYsBp6UW7wNCBiheAaWC9d
uJj4IAlPv3pN+tdU6qw6nWv48qptANsQ0bwnTHxl+F/APfIEtsgZdAgT5kqU9hOP76SNG7VSV33/
a4hYmw4crlhveHH7jb7tNa9iPlnp3kSM/N2a2ADykx5tJ9hX6StlPoO2Vtg8qMxFFf5MhXMoK1yD
6zA7YBpT5EfCMjTflP6XcExPI6lzQYrT/QgQMaDBVCKk7RXbfQPEzPePyC5MnrUC6mYdJ8q8Aqo6
IvxaY/9B3hSdiyiYxsVttiqiH2LEwFmJlnAsV4/3DUMEFN2yV5Qz8w8DSUrwTw+fTbh5s8uKi1V/
LgNX+csR10ZfscGSbbL75bzyCww/OpzC0BrjQPZQyToCUx7ECMsqjBC8eqx3qInE5tksX4rhvaLE
4x5C0eVq2hYJT4vPbdw1PmG0DLO1f4kFSIsVQeZYeF6q/w+BBC5KAxrzhBJ8ucAXyNp+GbAkYhWv
/kPQmkOtv2pSWCv5S0kgx7fQXUN/4zHoUm965t29yU4i0tShoLiYJHo0/A0HJ8QUARzgPbbvhOFB
tqnqiW8LcUQbGEFKoMyXgrIRUkfYu1BfvWSiMFNb1hclDt2hVVd5TcLlyGgWlWvkLyJCCMtX0C2B
dC/HXEODNrQaKOfif3Z4mSVtY5m/kbgL86vfPifY9iXydXlPKORmZKwrQsTSHwplIH+RG98J7F1P
fI9r0IpphX5AoTWpdLXoktvYZWeHlGYaheQMZm05TmcQoLZZhCFs7FP7jGA8iH6ZdwvhXfjvJQ+E
MKGeKuFV+dl5bVDRuSOoDxxC2O3IC60KviqHdhPVuIyoezQ+0/DWoR+x3nlhGyKz/U2l3KLyDZQK
G5AhcIClWFEv+fgmc/SF7cNUv78noOrQVtV37Nh2oPx16wFUljpQ5RSsfiqW1IYO2WlobBikQnOa
axouWmRRAv1TIUcfQfdskZLoI79QxOcWP05KbH7p/0Djz/2lzo704qXNX57/dj5pVyVy++5lWoSU
eirzm9SodvudcwZvFd6KjwjJPebQfxIkVElsrGGCrvA68HgJn5w5FdHr3YbCDbqTqvZfPOyG4sRS
qRyYFbhbfxX6q0ixXm4/qnnPo3hf2P9oI1YBLAOo4XCFwBStyiZUijKIzB1qRIbaLuEkUfm/uzxU
vEOLWAOQiUymTad/asF3BjFI4Dc/I4AC7l8oFPJynhVpqUuWZqq4Qr/jzFP1Ey16YNznRdtAJgiX
17slES3vsor3EHncKnOPKYm/nzdinXk0IcnriGUCrDSiyyBaDBWAjAp4zobhFNBHqveahczBf5rS
35yzj3loOFZzcESFBuKS2T+t6o2bdjNQBDcfErzWQ3rqw2UAySNUkZ9NtU0EL+FI0h2M4qz91X2J
S82uC+si5ACcJpIteJ8PVAFVearwCFb9N4AbDTJN9AGgNsTsm+oaMRVvs1nCfQ3ecsjHRDUvsnuF
5D8FoDzf5pMj5Jd83raEavMdyv/S1ucfTdAk+qrNL5G4J617pX8t9aF9u2dqo521kJywpgKRYsoa
CX+QmqyqV35pY3yoXG7TabOgNn73TmUtkvWFMFkjVggpTw6xM0EmBNgFUThxCwXGwSLAl4Uh+kiQ
6A53fYLbc1gDmp7lyUe3CGG3OP1OXMozMi6hfiM6eGIV89nLnH7a1Ehp5KsieXqHbIrpg6lrmf1Q
lw+uEBygQ5dTH71rndFKAAbU38p5bySHRmS5YzicTn15RL/iACuLsLvATUL6ImEC19bH0v1grnFk
6VqJBPCOdhjgX8YmlHaf+p9M8lW6bU1PhG+cCV50uPckXOP5JkYCbuBxpmLPVkjgdGd7KI+EXTe0
SfOIcfVhbtKMv8UlIdC5zOdn22jgwfMIfU4IZWdeUvkVmlceyVHektngmVBjKhkfFDiAYnwYLpEd
A0GY+HohR5Prcp5ycfWIFYa/sNzKHFMser0j8CSJq6MEOdzAzZTKr2B9m/U7XXvsfvRC9/mmlSJb
a7+XtB7g45CNVyv+dWuCPnzO+9EG+kCl7wMjYgvofZPj3cSq9oP/0oNdZD2ZXO617rDo4rrMU5A3
9FF9bOg1QxYhrWgGIoD/uUD2Xfym87f6PerxG0f/0unWugX49AD2iVFhYSDEW0gtSCb364QeKiqd
+ASzYYPA5SfRQrEJvqblW0070/qDNwhpj7mo637hGDmDDW2r8yfmQIbiWKIU4JI1HhZirtAjUa1O
93H0L7CusjStvkmnILfY2ujz3m+O/g/7RfcTiHsC7gqPMHsNMG/mrMNOT1AhMCpNmRSultSdbGuG
PCbGIRGdJWoB0x4g93+wH1gKu1bb7VjhVgQSLMtqg5LUKt+a4t/0XsuXoloPkJc8C5KrEwM+HzW0
/s1njWpTfjdsdrz0BopR++iOvrPjVHznTrjWFAj9xMGaOSZXDQG5/2ORWjhAhsKJ4fLg1P5nCltG
ZZmvKU4Rqggm2zGEqMBaz3yW7GPk7QzMzAXmf2OVJl4Qq51rnjCBpDnkvT1PxcNU6ovZHqdL4qHq
VLeNV3jAKFz7WF2OzAy+hDU+tCF4+qrne3snB4EwiSc/m0hUIaH65loDLyyIsGDZDr/D7tVKz//Q
aevRIlojXWTlo5nDLMLDXUWXcG3Z8mAdyLXg/LrqvNO5dFo6Gx1GjbE8VwhemZkYErT0PPrAkjVK
x/SNuygBGsroiA1BgAnPWdVKugDeAja3RdI1oDqRtGP2jCxWeXwXABhIZ3qHVENOxLXukRyIgYP9
e8MysDabPflbTjTjJvi1SiovvqZ4x65Me+EgbSrhtABK/DerJt6NkbM9QCkXHdCfSjEIU9OR6Qaz
8oEo3jb/KvJ9sREROXjhPzmC+uXM+TaVTe+juIl/ou4k5A8wjkpbT99T9KkxplZfxfgY2IAXpnrR
dUbDN1INjhsFcRpgfvUhqb5N5u8Sh9dXtuqY1u9/uz+IfELklktkig6FxcOHQp2hCuy7ced1D4eC
jRyi4jHx8gvXRLwK5XFKNgx4OgI1MmW/BO0pZyPU+rQKTZ+Y3N9YewpZcbcG8rChCNeC29cLxzwI
f8tkmEW/Yntu/jHsQqlRBsq39ugBooThTtj7atZuaIZVglT0nR+dFPks9vso+yLeBDXN6KnhSdYp
X4BU8dndogvsAfdA2hLwcR6Ur4U8aXLOCMZu3XBI1WAwyraYlG0zOdLx+IdKuv0K1hpafWQZ6pFM
2FUFtRPw+tWIhuiCgucF3mXFWwR2s/ndiG9sMwYBtaI3gDihCSwdcjICHENK/z6Fv7K0aMLx13xU
6snKt8vwM+bXRQSG3Kjvd1N41VEnt8K3Ne3TSly12SPSiDDCnPbo53eB8V5tJkcFq6mMQ9N/NMJO
j29WekpnDWiUN2+4AS/iEIAS3qjCejkCGBktWJu68sZXkWDh2jUjkATtLn/CcBmbDwV1n3qukksw
c/Ntyn4dF4wlh3Ry4YYyCzlBP9k5grgOCslVaJ8CwGgO0YDcxl8H7XkWmXAPhnnr9HsU/kXx+wCV
0CHvAr7kEak1WDBWXJV/D26ZAHJMli6vED94UP32rQtjz4Hx3SBQ7DJO5+oyC+Tt0VJy1ZWLIFID
ptgG4vhFcZs2d53pPAxPCye3LENW8mhQNCbKNZCIqd8Y07pyuUhgye8JxAobdVviOtAvqXJvJ4aI
5BX1v0mHuvwCC4DWibVtxPym1RLs8J8ubPpmLyF6BuetbDnZWsXXsqaLzc037r+fo645vgtcoT3r
CLi5+4eWbUJnccXGOMqHjOs9Fr6T8bs4wfIv4YXMXqX+s1BIBhjODO1l5MgD6gh12rRabIsdYQeR
tVcWqQWNRNBvG6OmgPKzLj86TJbFo+erUaTHpQwpZaNnDYxdZtbu/jrNWJ5ziXSp0DPYO5ftyWuY
ZdoDEFO9po0DsTaaVg6nIODpNl0r+EfwxBp6u0YXjTIZQyHmlvaPaNaVygDSWg92JzLaBemFa8bo
gLQlhBaLUb58LqW3ZCOvKiy2k3wSoqtVwdxzFixg84AgfNc2lzI5NoT8F7twzXTKBTB6YBt64k7Y
50qulgUjofsTr8NCkKPbXJAVhS9ESvDzo0wi3dEHLFhkGja/r+YuEpY719+i7naNAxutXqocZfkj
jZltUlzuGSD4LhjfpoIjD6POQv10FQMd2KDsLCMGVCGKZLrylplNLTZCuAE/0uqnWY+MEr8Sy63x
6nWYX+NHaSGpV0q5BcOLoaIC2hM1HGFzeOL2ssCYQ5Q0IG+RgipmU+mvyXgpgAVyUtqycO55Z7Ty
HdiVyxE5bWUz+1aPZbnu4UbG/BkMCtwcFe78C7rO17g0masHmN1m1Y+XVmVQXy1Fa+parbZSTH0U
BokowqzQ/LEhIEVZSdX/SDqL5ciRLQw/kSLEsC1SMYPtjcIoZtbTz5c9EbO42G1XSZnn/JguLEI5
J34Qg024pgOjetl6R3rLbvri9xewg8OFwq4thz3PAUdoxVoxM06qcybCpG1/cvnRVW+ZtC2adUBy
BTAm8j74UZNkhpXTmjON+XvIDqZ/hz6YK9A8LUdDVfBSQeLIFdg74owKl6IkP0fvbGa/fsW4E+8N
aduWWFeQ1OAtJLuYZWQu4Av/5nNPED/u1507cllECwJYhgvR5WIHJm6Y6BR+Q4hhj985aX8GYKNY
WXT9h8R0CeOsaBsE2762CpK57WIKB1n3Tv8UFtM5ZCwlaMYGn0aMJGvvNfiOd4dKJcIadbUJ7WTl
wdzmiI6yZkmK+7wiIqxHnG7ZACfkm022sU0m1N4V+hNV4Vh+65p2xU65IBOn4jeuiYD7NwY49ObQ
pwdx7Ju3SCYPnq897mExM5TmJ0+7BuPJTz8MZx5N21iSGJY5nOaQ1chI58GyIglvhjlC3dI7NwqS
Y2HK/ez3uyJcva9JIZFpHZuDLbbUi+FYiC/NeAUZy0FUA+vSardw9tsx/eOiRjYEbrQq18FmIHe8
eJTeLnaOKDX56MnDwfgbD50AGoSUe/KoN0jerOAe6t+Nep+Q7elzwIKwWZvJSv1O2OwWCFlS7C4L
kwAQ2tchowuUof3V0vZa5xJ0i06cDjdivCptj9ofjTz2ncaCLuO61UI3YWkKAV5rJLVYTiCMMr9x
VWXCNIjmlWN8WxZPvorA4dbmfKkGOrOQxY7AOcOzRAHEFw39sIRoYoBhFQTy7wH6lPbqcIv21alf
IDgJFrEF2bfoofHwZrFLQQ6sfbfrfvviEbJ+2Oa8SO+RhTzcuCBOxvu7iNh4fXE+MVVX8kzP2ZWX
rNmkTQBigbQhMmRw7+FltY9Bf4shjrpGW/bl3R5fJsGOckgiy28aUNyyQnqw0PKfsSkR5vG00r8t
MWLLMfDA7EXYSqnmqyao1uL5sllFwyLf2Pa04VlbtOpRpZe8vUD4M2ht7HeUFeJA80o+2VvP2qRO
p4KQj0BwM0GBm7h4i7uTOF89lH/EOc5/JfQUevLpKb9xxJkUoPyoD3x6oLyo+PaUuxgwQrTHIYJq
5oNWQAV3qO27ZWJZs065auTm+sPVyjeafcGYUGF18HWyFq/ZAO8HCWLdkOCSLsbRH22JTCKS7W1s
uLrwcC8Sh6RHgf87y3+fXKatecdpWERSxNtuV0d8gLDPXH3AHPAFAhfUuXXLg+pOK2s8SysZR9cy
td7V5A923oxexAn4yPVl/WJTJJ/vpQQFFa1fFHgwAHpcH0WqLMe6XAUjMwJyykJ+eN5PMGarDg8h
4kpd+tGdvzB/+EQicPPzuWrRiuC32ahtKaDiceLM7G8xGypm4kl5iqlRCz+SOSNLff5BW5ZXrCDh
PB6uVIgRlUAn+XAEvGgRiDQ/+eSizhFfRFPi1NNVQnRIh6GGLQU4/JY8DNk8FA56ru4w4ryOMxz7
RDdlqJYTTNPTLucMDDhZ4FqrJdEvYgbL4nV/4oTB1EQPwDutAui9Zp8ByjUu0UXB7U0CGGC/vXA4
4UvbWXRSygmQzDeDsHZXVH6BxfvvCqrdeCAVMMf4wEaj3nVvy1suffK0BQznzvCTgLs4AF4BQK5d
1N/eBKxdEy/EWx+QsyRsI4RqVewhSEbfqUFBA7AeiuMEEtA11szvXyi4pTmXEdSjMKxAGfdrQRw0
4VdjCYepnT5rX+QTOUAZWGN41etJyOahDhHGYYd0TS9zO+uiZ6Qb4k8jG/qboDfUNoKwNC9D/DYI
soSzVsC3Ff6YZD/yLebDJ886ry5gh7mDqTFh9Squ8CQQl6tWwl18Zl++BabX/HFZ8RCFyzoaGe3V
Ob0r8xjz5jiAdTChqvWbOR4n19/U6ktahu5kHASQUSau53Lrwu8JkZBCpk+LIoN2NvI8ELZwddn2
LRQ/BHd9RhQcmKm38qoPVYJl0dBckrhTYdw6tz46F/svbgho0P6oOx/ipxWd+dIWBPp5XBYIP+zZ
o/KO3dzjHvjUjS9ge/q4cXHtvAWSZSoqSJNaKMq0DHt+HL4/8g/x963FoREgLYXIYthotF/+FZ47
vGDwnpq1tcPdYABV9qBi6seonVOJpGN6UHqzdnu1RBq3qwPkOWdgwwV78VyxOUoD1ImLmM7fZKMV
KOd5ODo7oy8NY3b50D8781s4q83wlWH245OR4fQTcVLwej4pz0aagEiI1QyMgxRXflIHoLe+dOiJ
8nwnToLKIglpmSB1sccvteeTiLHFWx9ZRWJ1jWJJ/6IWwDHOkX6U0n0h/1n5XRNxRtCd/ltc/gyV
T6YMz26wq9NzzV7P8klCSbk14nuW4v51R4r/3AqAOpRZR/kcU7ToMa8wUA7v+6MsDmV5aY1vmz/4
OFHUhoIgUQToVbGLNAgXmIBnzrzVGLK4HfkrhGuK/jUnwRK8yzae6ye3KbgS5BMhVG52XndJNAGu
kicbTOQTwB6WBDwg6/E309ZqMQRxA9SBxtquQh/Fix5+rIQTiI6UxJMsQod2nSwtq+SgHF1bltYi
78tAkW9yXPArUNSwMHqHvYLZnpSrAY6/YZiXGa7y+bctUHLutpAEMfH+wIKNaG0RdJXJrIVC5Mab
0/mCvA6ipX23vJzsQER7CX3VvCOTky2R1Va03Y+hwi7yJBXOqN485b3Vtnl1hqjXiyuOGct5jxOL
v19ajRGLRxfMNHnuwH02K5/t0ss6zGfj3IZg8voXbkKAYxC5DzZZ0qxAGJkYT/iHS2zO/Mw+5uYQ
GlhV74Yp/dN4GxOQ3JEqrnkOSRer3czZay2dY2wsrEFmuRObkDdhFdoWFJPAGVMufzCRtsHx1Oq6
iPaxvDGkFUm/8nMy1uT1mjbbL9JQnkl9+rCQgibrbIObQ90TPCiWI0zGI1EpiDubYGV1zcYJr3qN
aKyBSV/TCMLTFPq4ZuG6l734WWSOfIY7uwMBRRVPQwfm3kVnv7PuCetBzrcs5mHK32aD9C4V6zgN
GJvvtXQjfqp/2t4Rh2YfEpE5znsHvbcTzRwTrb9aLLWkXaDdXVogQUD8nsH4heVhQdm6Xn62EpVT
d+DwLD93aDl8gHIDqaACEwtkQI/3wbMQlh/75FO1mTiJ/6zBbLBrClWVxWBbjb/MpnyN7LsQu+Zn
kbFwaQfJ4Jeoudq7EIilxO139fg+ko8gQikDEtutWmufdH9FeVNRe5CPxbNF1ieh/Wcub0KaUK8T
7MioBQtrLnIkHxIlD4sJlQ/fPt4g5jTCS9aqV8xTvn0iKHSbesIcx+jngF9w9tVnNJICiJQ/FX/S
2D2s8Sa+jsp89uGhgIeJXadydRWb2TYb9zGgryb0p3CNpmzTXsIiRthv1HEh5q+K5CSJOwpjJHLA
LFxpL/ImxHFKuwacs0OOC9HZ4MhPaivs/Nh6MJ0+nnhyrUvMcsWGTNNC+Qo1xgpnJ8mfVffdaqCP
VKfoNIaISKcCwqCwkJCiiPSDb5s8Ma5JpCm3RFzHtNuWV089lBlV0w0S7+HfA+9z1fbsFdmSkEC0
dob5C9DqF1eADJ2bPllqzpEUWGRbIuvRmMnfo/3JJkm/win1APy+zfEtUj8NuVkY1UuDOSAgB1hy
3HdOSFIBQBDiVQF7+sWf+E5D6UX25HzA5kHwECbqDcczX0RDoxnwJ46KlGXeWOvhijYxL3mzpbfC
+TP1HadCLr08dBVWIc/G7MUnI4nqdZa4pDvn0dEs+OYbNpqYTBI3XkariCAGKBkN7TzKnNCnJWhj
GV9586kzuxTBdZIAHIjDWQBwgYtLiBIplE2mq8KmoY2AmxHax4iWvT3/xMBAEXrEjonB1l5qRBMq
I422IFHKCsBhFpa9VuoNxZ01uIw1HfNOY4mJUcr/hCnKcRQdzA8JBZ4IzhLaTPwtyT8ZoGMkdQhG
onkj8x8xr6ndTciYOOApiPX6g9bcLeMvhHEImgski+cTC4aU0D6H/T7wLn79wIoG4L2kNJPCWIm/
l83OeyfzTihSQBYhJrgK4vzT6w6BedDacwUQlP7EZJqO67pirGzshVaLfp1fe0FkqfeDQHOesG5G
YYEyh5CfSEACyJ2NE3pJsfF2tYqNCnNfhjSzQfB8VonOKqUPrdZmlfVGK+o0VRvKX5FUTsvMRh+S
3InwxhCwADJPS/zrKPnYKNCEZ8a1DlQMB/U+qcCqybcviMgJeBniiWbT+rcI/xzjrlZ32Xs4f+Nq
pHB6yxBJOyo2XQH/Od6OWb3CQcaxMbt2RMJ+AXCU24h2mNYx4AcOIgaDJu8lxJqIDzN+OnVhaltc
EhG79Ew39xDVkvcm1OtW99Smq2q8hJ9v4sRSm2+sWWJhZx+O0g8p+ArGZz9i1dpRFNzxcvBQqqiD
a5vWDI7qDOu9cwtrnEmHYbhYYzRP+37+gK0L/2o0ovUzCS9ZFZKb8amnhD3NCkbsG3HhiEEw9a2J
t/b+UDOSTkq8oglpNt6z5iZXHwALzGGrSQMMc3sk9rn8FnI5jw9j19iXkitaQ7UnGuPXOhezdGqu
qvwK6h87pmV0iUZ33/du2Ank0F+aC6m6Bc6FP0Um2qLUZ4hNZioCAHyNBqVcBWojnCVeD21ecTVt
FHXbk1iORpdULOwa3Gdzhbv6k4zt4Cj3R1r4WOR5TpoKgcTK7t9qPJtcVOJeBi1AorWSs32SkLvL
eUbAp/+jWgPgOcY83o3BvBAk6M/OOgJYaae9SAqqPMxeX5StysWxKHh3ANalb6t5m5wH6GkD12Kz
gQ3TsQJj8UD+n0l66QES+wpbx/QYy400rjv1nmJmi6qZQWEBPcAkvF6ZmRb1OzovAjcJ88pdZylU
HpNyHTFVArOrjTNX1G7hQPZnBrTwwVZ3mJv1+LtQvyyWiRLpI39rRvYYNn+VCJtoSQShHO3TeoOS
qSt2kXQkHHtWYaZV1nmCVp3T0qCOATGg+N610Jlr+soIN172XrfObHT8tQWKJQS/jcdXJS354MTY
lRM5ILzmiBmkl8CscDvMbKgH3TuKT8JX31Nrl08ETML6j4c8rBZ1/16b5G8yelkO/Sx7vt4xOON9
QKtcoVSL0Ho38BK2RIRdvNSQW0jFUYqX7fC0ULeQ0U6R1/sD6jq7jItirsSbsjhlKsvWSfwCUfii
dwotGESv8oASIzwYZoMjA2GLNXwP6xD4iGUeaewZOHkek9RYSucazwbqeBqYlalYBjb8woy6Q4r3
EticMxic5nNnOzwg6Sc1lY5ez+X0PdWvKZmxBulRvv6d1UetuE36R4CETUUT1z4YqNCCSG/EvYX9
gkEobFY6L3h5aBbULlOH6lGUoBGtSc8ZKWEqTh/gLeW30K4Nvv5omYEmexiR4uSuAODWxdZuzzBX
D6J2Z4bxVcuHDD9xQ/0e55X/NpZPFa2jkD+pPIyZhsLWQLoOVN3BraNNQBnHYVoi9Y6KjZWfDDTh
oUsxBUMDJDOxgLA3wS5KaeC+pTJY7fzTsSPCiTjJR4rmUWHV3ocTHSTeXGBbtHYL4g6CcqvrNyFc
kcM38dk6Peaj6t6En06KPxDIriJ2ZkGiKzf7x1h8Kda2Jfgm+arU9TBuwvAx9q+0fpOy36j5ygxu
IfiGsdpY3E6Rh9zhhJoK99GuKV85+DR9DP+2RUUlsZv6YHKLmY+52/PyTPKhX/3YeFqz5j6BJbG8
j3oGgfPlK6e83Bn6CDr7QU9Vh7ZJbr/kfAfgwAWehe+V6R06pCLBVgaPj+jixPwRx7+lvZxCTKQr
i3BEdR2I7f9c5yepf9jGMrcJHMgvSbq2ZywrxSnW/1rZnNtYCb9N5H0Pa2ksyfMT5K8X/PTDBbHn
JD5Sa9s59xJjC40PoCufPGdliSTZcr2QvZGPod4KcMhAJ0FjB0uWFqzQU4ziaUc1UL4ilOVjcqyz
rVkIxrsbX+JFxPoxgmNiYFZIo2IDoaEwsL4iHghJeZYwrZ3+wzczyccWRY1vo9pT8UislFLcYDs1
P2ipG00nWXsWEj3tE8/iR4AcA3ZppRCOaCzTvWG85dl7Mh0s7YChsIrfUo6wwr6guiF71WVi0FXX
tBAYnbtmPQznwkK54Kzi4kEFQoYSgrW8JnP7fysWBAmHfZpsBf7fcDzpxko0vsS0jyzb5sOmLoy4
KCGDREnamivEUj3FJUQ6SSe8ByNWZyYmKsmUW9UTPPReVzx2QicquEiOr+VksK6wRtRRQxHpz2B+
UcS1iAHflpRnt+chpyJlN5hr4eSLPjTcx7h9idL1XCFOjoPD0LlS5zodRCMpGiiLC//cIIFi+vm2
3uKdr+2Eo58SVfEXN/XGlte+uu71WVa5mvxFPYbTnEOSsFHtELC7km0aSB45vArC8lmF/gWoPFLX
v8z6DSYlcUjD41ndb+7fyN0HcgtlGBzuhjC/2RaCVNiKelU/rXoTAbH5dLheLeOEUyP5yokgkUHE
AaBK/x+y6dj/6w7AIeUTGbfoNJ+j6hoqQwo7w6qtPlLkt8RyD0eI2k7d0kAAw7FBoIuUAd5pXjCa
Pmj8mevlWtMYRHZD+8sIh5AUZJcfNsyuSYTstweweEQ5Fw13lemHK7AmMjKOYfrN9RCkd4vkH+lf
5krc72Fb0VRF4L2KO5GjdfflQ8FDbEIOWwMuzfcRNMMi41qpLoinUnmdySJOVYr3zoolprEOFhGN
UWezik9z3f+ruqMQB5AIgVybz+nf9XQSGFiUvVt0LwhP00Q4r4HtLX03epAoLNdYPqdD2lyz4u4Z
BFx9N5UIsDoWiNRNULtaJ3vnyy7OGtJqaWvRHxQcATXTeIPDJghJFzs1+p5ZKa05hDAm4eItXPlT
piAI+YYjEh8I/6EWAgTwThpAMvwU3s5mEqeQoQJFkrl2GkifgVwP2GkmuwyVyqEKSSQSmAivP1pF
fLR8nqvJPA3EC6E8LcxN3u2tgKA36h/JO+yfBVOco3IVQPZrVOStMfeo/RaAv0C/14KN6QBnYp1J
Bt0NaeOLc9yRyWKqX0SJeemXeKBLGj0SDWBrSVqinZzbmpS4IAPid0XaoAOcJrJYqxGTSL33S2CI
s2bSWPfFSz8PMCvBdXNANohDNeWjajEFuG3752OyZliirrhBsYzSAdetYFMz/6bx6QTOeVA240pf
OT52+RztULP0refvt8z/ns0w6X90odWobLrPfzw4MFSSiw7lXC/vemdL+nREk1OKqNr56a0/8TOY
ZFp4pT+v60udAzMuPUbEe7lA85h/i72zJTSsu0dglZL6SY6yXOzxp5NFpI5k5Ti8cpo76pdBekyE
OVvac0y2vn9Bo2jLB00TTmogEX8XipYLV6fDOd8PyqNpn4nzqh3Ep7dcPvrepggPFuDhvCJCboOC
bdbkPzHX91RfS32pa79W9pdpxDPQ2bNqmo+ofDjJl+rc5Vmw9NsLjQ3zcaXN4/xdhlUQOkcTXYM1
ZExbOabVV9seNMJrwp0lymtXuOu87NGBDSgVHdw8RnQ+wnRLc986awZGjE0fEKq5QLS8IPiFUxYr
y+QvWzApMP+g2erMBFrjGt9QrmTWoDEkDUgYxs0lL4L1DQQEmosqh74A82DZ9zq9Jv13OJ5z9acP
1U1TX5tKg1ImDogSHt36TPr9lB1rmNqEW2+CIiiUu3wz0T+km39XJ8yYfxPJV6n5MtAbDmuCpHmk
j4ScadXNzvcd60PlFCsCbwjJAkYWe4rafusYNsaXyH5perfuTk1ykQkCy/cyEChglr0wsH5EPpge
Z6WXifBlg+GLlzJ1ua+j7tiN+6lGb5uQcMwrBW4mE4N15AgwmcEQVoTXwPjjUCAzxdLXVNh4/i+n
AYK63wmRxgCoy6DiYYfUfztm5gn0sId4jNV30gYMaMi6ZrLrd3G8bacN5oJ5+JfUiIhenQel9T3U
GwWyDh98vyyQ5+mvhD9YP4/hl5TuVA6LnojB4daBoJQy0yxRCzqyWyf7kbxzYazqCTkS5NdeeF1V
TDvlppO4ry3O7OM/GZV0Bz2aZyXZm6s22an+xpaeqkFPjItVYxPj+jJQc7S8QMmFkD+tRTEvQmkv
U3jKgYBZEkSGBz5T4QToZcL69vRoZftwJFTURR65JHEi6149Vvc621nKnqi4qjhYxaWdkUmIFoF4
mOKu1ldY/wLLuYXefBGlK+5QdFJNf6QqdeR+kVsKcpgdIapJu3trmRjz8l7XbyPzfH21qqvDJaqp
a7IDU0C6GI2OAKpK6WqoD/qBrPYYBtU8Hd47nQNr+obmF6HdDWoZ5Pl2V+OE25Lebm6Av/vunYaF
OS6FDKgPYAJ3ICuhVl6cmzfiL1jT506u3MXy/mz9MKGPLnrEfZxYcjDMguKkUpisIU5g7lrr0c5p
z86wJ1tzhHgnvx00M+5esc95Vx9tFnmVjokuPJmg9UXWIB96adpGyrepfhQO7Kly1WW6xPYsNAv+
UULrEAlRAftFvEozl3R04ZvRhpcFzBoTQTFHEpODOpN13O8mc02fvJmdlfIQIdWSziYbXIHY/GkY
H8p4TaVN5uwM8rtqAFKlXklBSRqUTcAGmj8sgc2RkXCemR8Kp4DlvQu+jLhe1KlW9hb2J0I6Zlp6
mMptjKkkQbvD6r3stYv9+e8DHG9Yapf0/0XeQXZuffdJ0gtXjOQdkFZnCvI+pMyZK1YmPb4JP3PE
iyNj5ay9l+J8hkhdamKReSU4GfuVZeDR2/nBj0icq0gGyLcZHkhHe/Nr2UXP7WzrBmUU2eeONS+W
bXoK6mtRC7eQuW2xcozqS/e+a/sX2cyiQRBoIfcWp4renKBB7Ii1dsGMTHoVMbbaAJqOY1khEJEW
Jg/F8XbQIMqvDS+MuU/tZ/EaEtJTLRxD7BcyEXt82wFZOgF9JC0CFo/HctBJy8BwkvFvrb09bIPh
p7dL0GkcNOysWMwgVSoyOYWFOqVG+DjRCI9YqF7FPFWei/YHVxJ/t8aEALsRqjdf2eks3LZxNim3
Eno+hDKk4/Lz5gGxBhQ7zekhVsxtCuCQAY+14GZFTz8ZcYTmyk83OW43ey+O0dpZKivombdmfEXt
xmY9Gu5kRSYSkfYGtJIGDTCNHI8H5pcU/A2tf1IRWX+BaJhzvsjWvqDtYYHyuLPePbGokwAF/bR0
SEOWyZXdaVc1fGb4gyxsd7CM4ZnUvjE8Fu2qtp9oaJDd8zpiaXXGqxLeSZd2wE3VwDsW6qcoa+EE
ahlVyBJoAUsJf0qHi9Qe5fiJXnURgDMTMxXvkJWG5rmeByss4wYGc7rbvbXfLEDqglWztvVjwNq9
1u1lFJ+Y2VMiN1rExjJKGHFLdKRrOnjouCL0lvBEHK6Iow07QCJM7OM7pJkWEunANGa/kKFzR7XJ
WTdeSc6rZCEHjk9JckdIQaavSgSoRyiBtQ8EcRFDw5NKxZBMmPA/vVDAKx0f22YFYsWWlyaYCVa+
9xw0QnmPY7smBipG0dRXa+ug5wdr8WA/tGfTknJ15gkLswz1OW4XgwVvCdXQGNbzbRfcbSTvkrPo
PVqVPhAZRnMAyfAidnk0ZSrArHqsDKDyZ4P0wV9D2hXDXkz5OFEl3jbeeB7OqdtK446YWh5GjUw9
8tMMa/38oCqQXEe5R5x9Tjo3FwlbpBI5jyRdCfdfce2pTvY33Bpfv3wSk3MHGeLVITKbXNt/gX3I
dQm1hYi0kM/kdL4TpjycyVvAyuob9jzD4p8TbC9TrmxyMxpaQ5XBjDl6xiq5IjeP5ZlnsnOonVt3
8QXK5KWRD87yjIiRvAjfeOW8IcH0HUcU6wmfAymfuOG8RT4cxmCbVGzPApIlSak70Xafda42EIxE
dghVNUTP463HXa20Lr82iTR9+hqjg53skKB7xBzYaxuhk3nFOTKvGxi3vY9GnkTwVNuGBBAblFQe
ITLA42X1GNUgvXAi9M0zvJGkzC8AQpyg8u8Z7sdFgxxGwJNIVPrYndK3jMA7p96F41YYkJVyKczM
qr0r6kuoUY5Mlj/iTiJseFyrR40/lzJxhnSZ+sqSdWHrWOxpqAdGNiuofY4qtbvQxVGM17yN5pMP
FymCKSAjJIPzAtH8/9JohZGIb28gYZQg9WIpPXEpd5U73UmK9FGZZsOt0okr8Q9h8zU4biccs/CP
/leWrpTiZKZbymGwSOI3RaJ+n4qFAF68dCEx46uHOHn1kJoEFaiKq9CbybLHrmgQRSXE/KNyb403
4cWKPnJU3/Z0EducFR6lRTRXuoOPzMqnFOTpl5tJWdveY3hmgK7SSfJuVbmznL1suFGEzZlwzGZE
cHFNhJo7AIOJXk+CBWD+B+07dM4mRHNsvUdu4JJ0OIU/pcTRlpvzQfpLyPTL12VLnCPC4LrAvedc
M3mn93QHssURt3uUx40jL2RCIUah9VMObfN14GNomEvr6kzsYT5eSrp8Bv0UJQcZia1+RvySlM0M
JEBcv5G24eUtyw/6afiqYwgDnxIqES8W8LT2S+GrzOvPlNpBlaGfU5M4tByBAWhvyWDo527DAiv0
k9KpRugh3cQv2JIkkMruaL98qkxDrJdqioSFVMR4jQC9rdA2jmsjXknqUwcKoARFAC/l3kJKxiJk
4XMMNvTJzRqWQJRnXchd1r30gER47xTlrkaO6+BggcC2pyB3I2AQPLFLuKHsk7kgKY+a7jie2xyi
AJMiuEAgSdznKXbKcHShxrhKQXDcNlzTG6xVF+zNAxu9XX2RwyeU8PZtErNKB01qXIWOeXC+xYrd
b0ryO+oPve2XGXbNL94S79K1uy49KNpD2IZBbP14Zw5bVSf+eUHvytT86uVba375qB1yxLZKTQIz
0IdRrkZ9aZhvI2Qq0XeB6oq1LTSuwr2klwvJP1TOEXrbrVEeQ+sQUyDmZMW+9Mob4L2FNsAnjQ8S
mCO0fObGqs9+y/7BQJTcmHSjhtxToesNw79GuYbeM/2dotMXTcT9Ct1mNv3mHWuNkLPuIsobsk3E
5yVTRwXsprXbIp3XDi4wGbJ6SzAViZAgEbl9nri0oQGp2uyebMdgdmZ6ImskJkATzY6cnegoWSU8
pEN9lb0D6X5C00XGGnM0/7cQ8coKBJYuDh41vgoxymkqr9hBpEMBQxeYZQwU7VDKr0x6b5w7DmYD
4EG9ZcF7TWireUdn0IobOMRZjj56q9u0PDzkeNMKaMBETdtcknKbIZ0htlhnqh6/8hoRqrOAX/J/
e/pWLKIc0fMIaTgRcQw9Fv8VNaNDxJEDR02KFvw4eVp+eBTzhhx/QfiT/YFqtd8A8i/peBjBtNp9
qrklCLPK0PldB1u9QCqLtitZw/44xoFwyVlTboVfEfZaINqs+OalIoJDiQgt1p5atWlakZtsJKsu
5QeiY+SvWtikz6qbxP80RfyIf2BY5x8S242W/shNQTBnDyv7yBQRqwkRYN0blVDdu+WrcGiQcdzH
PiBylOdzlY3cJEO4d0QAFyquVbxhVfBQLbLQh2dZO6oNr1tGyufeJgQC6CIwDsIwHdcf4jGPl/zf
y37J8kM2sppDYhC5CH5cnYhxF+CmFl4pKGCLbbSzQwhuzhSgIXAgyUowC5H2qzbXtGfRgcJGtBRs
FsU+zI6GdcK4SFXsw4eVY56ZdyUrl4Tn12JZIf26Cp+Sdmw8tIk9tPqHnriZDzkVYoSi8JqIBklH
igQip+xHE84F0KvMfjpykNQ9kJwWPgLjmsdrU92W0q3O0VZsDZQuJEfaWztF6KMtwZVxK3Jm1NGu
6H5H5t80OiYdSvCMddT6rGIO6XIzUBNEW5nYsDTls0ozYmTeE64+ixKtDsKUtC09HLGXeM/KLD9V
Ba6TOuwNejBolx5nZLSrTCKliooPcZH3/r0y7GMtRX9tVX7QXMJd5Wf6wpCU8zQJ1xGzYprJf5ru
nIN0eqYyAVSVQkgDeL4aoR8LpF3DRVwVG+qej4q1HvX8q58+etokbb5cbaCXy5eOJlnyU26+6pR4
tKBzbfCcoPR3ORn3UZoeKibJUG6hVJUHevF5i4ufmJj+aqMkJXYVaSH+tyymdwOTZUn6hTft+0Dl
MsUGUuprBzKl7XjgqphDc1yxWq/Q/8/VUDscgqE9dnJ7tBzF9Qv72qupDOHScv4uC7SBWiChm8EQ
2sXXYJhcSdGJG3VcOWbclIaTCheJJMPOHZKJrFXXmKuBPUtkbfacNZXc/Nh6BNVgXSxHcDvsEgn9
5wjfHHRjY5pvrBC/KCF/yMwDUCezuJYqSbEjWXTmQPjisIxy0mSs0c0ndC50z3o20iuiJT2/cosJ
BhgqqlG/OIylrl8rKZ2D2rjtZemQBNm+6EKKw6Z1gkywRfig+NybsAhj2tO95vBSIf1R01VbaG7L
zlkS8Brq7MZ5fJ5S+9E5WD060zgXU38IosI1fIJ90SNbibIYSlGbU7DQTWgNE4SP0sEMt3rKE8GE
leJ7YwVz0rcE98ngD0cfUxBpm3uDDAE5LpeNRaYouY+Cxsgj5VI7xLDRUUY98SrmNQqDct/zaDCY
EKCn0mlZulFuYTwjlohoe3KLV51NkBb0xaTQXC9EQBVdNAo3pYLn2+72iv4pyV8TgSqFOHt+FIsA
G4sKgpo8rRrSE8TUY6LQuQBjJiVIWyId370fMZYkyFYMeP3hHAWg5VBLEWrDwGBNQhkY2xDlBrQf
qY3wFjq4sR4dneStYK8aHTZnijaGo9Sgf6AYcjJJpyFaq8HobAComtDE44ROrCHzOY0XUcuGMxDv
Cq1epPpcpZvCJi5s5M5WGTecTwftUkk7mIKUsEegIP4enQ2rcN49hv22aJdBrMwMDFecwL7Mbsym
GU4rb9qNyXs51St+0CU1m8vEQF43Meh2P3oDpgRMEp1sa++FuwzXB2Aqk/ICaZJWw61zflj4FQax
jQb3wFhbCh1gMJfU1jMRfnTTlaE7jZ8FHt+WDrLQQmQHNoEMLZT6hR+kbk27g80nkuD1SOgAmHkA
ZZ5sR3jsLIQI40YnwM1PlzXaTh0gRErlB4hiy7EoPt5J5NpQhSCRgW+hrrZ0Pja08+KHC1lok5zz
QXt1dBj1Qn7JH1iYjCoRe6iQtCS0DUKM0Wgy+kjesXuMzFQteXsj9muu6y5f+L20VEP0tt6wypDg
TXgFrGxdBNCPNfAaSyXC7AKJQjgylRANpKJnzxQCUzFRpoRAdWJS41GqkGuhFyBBAM1Dx2euZ2uN
UK/Ci/d6pSzTamTbYIEDGFyW5q0q4MHC35zgYxMMQ+UJF+leRpMuJujcXFRAOuzRNR8ghzvxhdV4
DRs2YzYRxQJ2Q2aa05zhIHUo0K5bpNhZJBgHzMvor5o/Pf20sRKLdIpaBQ+GrBQTK/y9kryqjshZ
bUeG153k+ppNmEAgRsTsP47OY7l1Y4uiX4QqNGJjKuZMkVScoCRdCWjknL7eCx5cP9tVfqJIovuE
vdf+0RSTYkbkoucSY6Jd1JSGLjqwYaxXAbi95qtJDy4AtIF5V81uTufWznmtJiASU3e3fac/yahB
WREtMGPhasp5UpoKFe1nJ77DAJZoytv83EtSTGkl65UxYAuZCAfojUNSvTcOrjDWCH3z3ftv3XD2
wpfEuxTma26cavUuyg+gFbJ60ZITX36T9lIMVCk2DQtjfqQJhUE9WIMZoP9oaAkG/jkf1m1tcWUg
oRj8vdf5rKf+WT0Y4P63RbQ2T1DnmYgevSbcM4XLFwg/5XPGh5LG16Fko298ZZLZQyJeigi8K8wR
rBbLCJKCn2E2yAklQLaRQxEf9J+ZasEy03ZOAqLU6AI7HrlFX7ICUZ/is/ue+qvrfKaooZPJX83m
D89S6Eq+bYgqf6HxaFsB2YKZW8gwFmJSg8tRqS9VM7UnEopog+yvbxFPOqgdxEeN0aAAHCJ+Rfwn
mUoVnxky0Ihm7qGn37gUuAJIh3zW4ouoYHp9KFTVswnPuKkI7DrmPVHly9gAzJY+7SYcoeVXZ704
w4N3oscLwsoYtFysEcilFpm9H/TnoHikBOkCP4oORMAKhxwhnkC23iQe5buR8ZAeblI2s/FVxJcO
otZTa7zrgvZfW4csBBM+I+AXLn2ciUOtrDc2erbRXKTKX0g2AQ1VaFjCj9YJEdEKOGIYSHXeCxyV
DdsCW77zrxD6YX1yvlJOmSGnapEbky/9/1LsBK0fJnOTG7uV4doMnENGv2u7xTJkFOdDso2Tmr0S
xMjh0+9mNGDy1LAHNhgq0BQiGCYUkYU2f4KRJAI/3w55uY2r5ZwfQiPisnFHVnFhVKXFhKmcLWLY
aDPSLXlvUKNBLD+5Kf1DfyLnZkRC2a/zPT7HKV3DZp4rduOF/1LLV+V4daJjoG4aeD007e1Bx72I
q8fKd7kHt+8lqf5N4F41sJ8tYwpbPOYveVp8VthSAl5y7g380UjWhSDCPpwIWcXUKaHLjdJpG6EO
Qldh0D0lOih9hULdejGjcml2V8vP16a4adaLRrqkaXwL/+Gk3yL4YFU+Odn/R08d4gR3KNuRQhXo
nprhq7A/surcugH8I5ugDdrDX5MTJH9WGVFvf0Z4tkgknR/LLP3V3RfD/a6Hg+FfCuAz7iFDCCNM
pou/SVWsR+M1jo9atCt5f+tgZSq5dkw0EeKvY/jtv8E6Awpb+QfeSyWPTBNY27GMaQ66dySKB999
LQ8Vdsv0Xs7XrPqy6PtG8yGKjzRFZPvH7+yNx9y684SM03vONZuNPz1CvrT8BPSbxHcUhhNcTP1s
yZqAbtKSjZ07vNTUASnph7VpnSSLFGb+jeBE/NC5fiKc7ZV31VtmVCe/vDntT1Zuy0Fi8KVvUZj4
CI3PJq59NlNl8WKELk/MS5a/jSM4qP5uN7e5QhA6Wtx1jn1TXLM4XTrh0RC3zr43zFASuMW3ziHd
bC/XRnCOuptB8T4eopJe7kxCOv9tKXc9aIvpGjIf8Y27KT+qQixs7tQkvmBoY5/o6ewCLxWnV3Uf
w580/RLplp1ma91S9N006/Z0MZodDjzTOOikhYjo4OsjptpN2b4pHbHjMYmvMt+7/i1k8AbVrvcP
FavK7lyUa6sGvrBv7ZvZIrLUXybn0aNfENkZCnpFyygFw5v6kmPY4Y33xVuT7evilIgPNZ314W5x
ELTqha+M4BjA/1x6v4ZnH8WEmI0bc/51THrROvvuWOu68YOhCRh2Ffxp3StjeTGeVMTi9KkAi0BJ
FphHh2Ud5kWWKAGGQ2aXff4oxIN4IQSwFyfCgoTvcLpqYCHnpcXDkbuGYZB1TPD6RuvCY11hH9lt
j+17yka+x/FDZzvrXakb441vX/ibKr7q3sNhFCttRpQZJzrShORqVy+ucw4rmEPPYXlIQ1T8u2FC
ErkFrifDa4h8kcgIz7xEtlz6OlX4hkuOtbiL6neAlt/3z07yDdgh4RPNW3R5ZLkMBbUWp2d3Jwi7
yH4T+Jrlv5jrLz2FgVq1KBZk6C6F/+pb265Cg7IusSx5X1r1PQZfU/TmSLyp2tFLr3QHyw0VSAjb
uOIszc1/BXeNxIM1oKapc7Q8fbRSbLfy4MseyIem1CMNB21nnpzHkJx6OtCY9UMovuLwNe/eHOel
GFnArKpshRnIHw9NdzSST4vtfHYJwpvN/wcp2wwUjPZkdQ+deyX64XCs7aUR4ElYKNZSYPSaS2Gd
GLDUTIoxECIzRZDwlaKglP7NY4FW+7dIUD/B3TDuhv9P5wPIX/hGlOnNavlA/wpmZYgY+ehNRLpg
btu9hbA84Ft7lcMh8L+sel8I5mP55xj8NPrG7hl/F6d+OEfExXS7KLrAM6aBl/2WjDrM1Rzw8e/8
NLXXuj0FxtGo3umxdYieUfSmwd+kjLLMn659jfRNiWqStYZ3SHI2xDtlvPJdTYqfutohyxskmaPp
U44EiWAJnCSkGjM8eVWYbQRYO/Fc4pxMOYs72JDgbCG1Lxw4zyn0MEahS8rCQgaLSEpmVb/zAzYP
D4qGWeEpsg+Z2HC0tdZrQQYA+kU7/atY4ysyJukAFyhRQOvwygqxJww50Ha6w7QLRSqniez3dfeB
D6KZmHHtfXFkeOjhqo6Cd4MZNxXwU91jFebPNFjLNkoXdNRkqu5kS+Co+WvNgQrUND3avhh+rS5n
lT0nqus+y+xmM1go9mH0mNs0XmxXfdOlBvDcJWPYuTDqUIy6FXkZPuqrY5b8mjiSOsa/CmOhrR79
+E57l1P+RNcofSaoLfPXZTmbHtKArfZRxncr+W0F6339Y7B+CvunzP9KBP3ZQvSkCu7D/p8TDwsM
rnN/2Gr/5szDlD6sq+6W8QYXrKYK0RjmhzcMq4zRP00d4SZeUrKkkp0v92mz82tQZhtBoI8LvGoz
TGTD35r4LiXD7vfQOyevFbkLUBV1GHdI7Kjks7/Eu7cofYsfblF++T645XBwANXMjFlIxteCqYhi
mXjk5TrOGqgBIZQOTxyF3RMPTVi+8Qwk5kXDmJW/jsz1kq1hb8eMcNSHCo4uTGhqlGpf8TclWbqr
FwtrbH3iOqb+qMCNI8IlGx0yGZ9OiSOBDQ37qCc2eNA3DFKC1Ia/idxHxICIc2J0Ua7sbPIlUac1
BbAPbWeOuCg4GJOgYI1ScyHwyIxI4ZX7vrWKcWWNEXoQ77NLpzfPMV4LvWLIxLLSmL6k382sw2fJ
JWCgcG7T7DzyJzk3rzFTN+Vap87ENtpLsEHRvjZNHtkcMcePX9lUEOPOjmHEeUO6S2V5cAZqgyI/
+qjoU8mWWALT0xB9IwUYQFXmSXV1XP96LNr02Nru7MZahXpmo99xrpFroZwj34o/gn4vghTQKMPY
JvHWTOvD0JvHXovx0D1N0l9PY7HWGFJ6bgTCEBVlCCEkfB98WhQXMyDaAhytG9tuNmlHCEVVEF9t
i2XR3SCQbSc3PAs/eK5l+9wMEDi8kZb72KT3AKh099V407mjOGpCQAKxvmopTdti2JfqU0cxkI7U
tfCdWmOTqeSUEsleZmhTbITDhLo53cXnrBc063p3xyBQuJcxGLYpo70mBCKC1GpkqWPCAIqaLz1/
nuW7ChdMTGpcFhtPJUtEzXjE1QgHbHyLowznznRs0XCIAdNkc/SmF5UEyykjGiknkYc8r9gaF3rR
oEoed3X83eEKY2QTkymB1W/LR7nOE4wq/myNy38CYMi0owX2lfjPZhhCJihUKwN5XbCJ+UFpTkgt
je4IRB0j8dIyEHYBrte6ce2RX+YQ+WXTGtoUYwVCR9fAtYysoiZvpiuB8rsrspk5j/igmcUa1I3+
AHrCLyd2uAQQNX131zXsf23CuVM7/Q2TW5fetGra5IqksjY4mmLcy7q940+c8uGIPPOoJyMPlLhk
WfNMA7yxSKnDWYNrFFLEQE49/IQ8uulk+5VSe0vG/q41v4NU2961X8Dr2nK8GUFy6Ipga5Gj1WDs
bRLzWFrVQyujXy0h7sqZ5b11f/Re3KH4Kntiep3+O6qzeyH47lCXYvPvZXvtteHcC3HOnOkcxkiM
OSWbkJg9NmGeM9uEzfGnhu/Ukmw0a/D1FcKHjBSkpEy+6qrgEGFtMRDJQEEj7x5ksIEWHclc590E
NLHSZkkOa9nN1HtTsjo6ATr7YkKwElr6SdIr5v5lr+LHGOp/iWkC/oq7c+39DaK/d9J6zi0bEm23
dKxp25P8ndn90tOHCw4zVBE6tDHTQohHedHxotPOZqeACjpHAmqreOnzne4dDfys+4HiASdP+mX6
R+AybLfsWQJjQcasPaKbBLwS7c1Q5Z1QG5jQ5jENynvrYT5LLeM9H+PuYFyg7nOblvl70E8VNuqf
QRv/DT3BKAgUdyXYuSNXpsdU3mN8mLTtU1XO5QYinSQnnK2MpTr6/vTiqpTshlE9E4CIsEmznnJS
fcMGR1zPCZqVBOya7FsFthwiaTZwaO5WtY2oXhZTwarGsqt9Eb2bhFR5COsBD5DXorbSCLfW5O9N
We2qEXIvtBUkn00RHQxa2jZB9YX+JJWs22W6n0KbdKMeWp+1daBTePqpI23KN3HfwSApWI+gruId
2sha7fI+Wk4FTvumetZHjONRCPgkWOAs2blmf3QCWPm6tvRD50MB5Ur8dKF6njOyb/W+3lROS2Qm
DuG6owuLjoqGbVT5HqzOTRDgzpd/NblYki2BDPVRWu12bLE+tfpeRG9Dx5dbVOI2tcOHHtbkfNBq
R+FFF+KnRKSbHaTvoywEIlwOqzJpd7MUgLF8y5vG3JHsNQDyQ/zlBCzXLfYdUXUNimrfqelnIiGB
Z/zqWc5uaLkrZwSbww1tFcus67Ar4Y1HDSPS6VRrfN72dLRC/WAHxqF1oXso6PoUCC7bfSv67KFd
JTCWUmQq4UiN7UD66Y9tEZ3LSO17kJODQHILGgHroF+Mp4FhY2g3W3Ns11oArcnONxGEgLTxznQ1
+LN2gVae53/sAKV2RUSKcM+KQ53t1r807OSrYVolUmPIN+zqqEYj1OwnVoCSqWcJCp/I+DVQJaJI
hbNoQO0ngbgaFWCdS5jvk3Dtm2fik/lraO3gP3Tt1chpo5mzNGeyQCuwR0r9FAP6PHDno/evNt+q
uY1Mv3Jt4/rvhf7i2s94a0T4GJRgCAzQwj9WzL+r8lsxjgrijiE7gy3no6mcZcLwYLyGnGMhrMlS
aAsXUocXCjirLDAhZWED1gUOCu+Kf7b19j0He6A+W/M6w+ttnxmKvrdweXXZ6zzZDLybR79ggtYY
6mvXzC/IYjJakrxaV+DP3K+Aw7Zhds6GnQY7bMk5hGViqucG9xhVUTOibz+RnoUnnzroGBI8EZSM
90sQxPG61j75IWQvhK8yexRcPAV+W5eY3WbhcUlatYeY/JiOz265avXtRDtL5duQsG1Vr7HY8nHU
yV7zLyL4qqw/w0Re/nCtr9K6Oya9K/ReHeWueTfUP77vaQDx+jMFaxm4bzDd8B1NNZqx41rNJLlT
DpSwDNUSRH87MC1jNu+skY1jgtFZEcfxeUDlZYfQxxkUZBgYNJc0lrYg948H3NOenBYuIX6UBgpH
40Jbx5rdk6o7Je+RwwTpj1+EEZCnMY7dGy8d6EiDa0yetOSRMzuWHYYQhS+uB9lcz/7o95qwUYMC
icu6nGdtTIXt6dsEhFkwUSOyxyLGR5OfbowYjX1RGiBx8qvFdxQOHMvxMsydVUIQT8V6ztESMqq9
lX8dTBZysbdVY4sZD004by66UhIXeIrY5wxNtrH9ZB01s3O2WjvMr2VHvzDukH6QiMaCmGyOGAev
6b+DWib1ASRsBqQ42INNHpiw+5GJFqlZBA4BGtjevVsvf8OUS1FnGwZ5x2KUbAcDS6cX3v5orRC3
tcRn5VuRPGvGix+l7Ci+0uhXN95FS0Nx9Ycd2breOuKokM45kp+FDRwo+LHGq0wv+E5YIVLITwVU
YvU9o90MLG3taWivGTuYkfXV//02nZxMPwL11IvXDNjfRLfUwUFIytcswPX9ThmVyn+B/uYY8ERe
Yo5qcW87tjANnn4npUVCat6/Ou7R5WMI/frgaP+Shjjh1zB+nmibCcqYzBeeDikPofaspkcAm5oB
SmJ8xSwdguk9yLG/wqlmq89Js4gce8GFysyczbP2ThgUYvR7mOJu0qCEvA8sZSXCPh5H76vN9fUU
CzxcjwqdTJX8DqSzdIJDV/3Zqc3ij9X3qGHkXGgWQVXMSIvkgQ6+QfFiO59RwkubAiCa5FkxlG1/
YxfCPdIO1pnYXRDTL1WTLNnhrXPHu41Nspm/Sm1YrmYGWSNWAbXGPHqrZbG1AzSMA4Qv0ZEHCwk1
Rn2KMNZYTUa4YqqEWSbExoP9z8hWXmHsPI3UQfS8g8OVKtrlaPv7kGmT31uHIS5WDvvUQgNoRg6q
4zGStPp1xBXcQ8S1ooEkEP5dPdvw96LUT33QPw9s4xKbhwXzc0qC5xDGO3pm0ovIcuokK+t7EHFe
TtZZWcVWIN/QfFTzlBiuCNdST9e8ajLHs3VeUSv35SaLnNUkE4Qv4qNQsE7KgeBwyHdyM/b2Oajw
auUhG5BZAMFKJngJoFrIGKEeY98e9QflwbIIolVT3u0wJpWRVLsQzY1ahxNbPuzKvo3CDoFvQgOt
6xq0wXht8CtEA0+46R/K7KJkdsQCDXKk1NbO5L3yn/bQPQkVxXPqLCYdVYABF8SAiFXGsK+JuYIU
YltQ4QAhpACZJgM98MABjDwyYWGU96zasOAUyQpu0aKGC2bPo+emXOaUONRmYXMcSICJsv7cqGmV
ovLIIsh3Adv/Tiz7Zlz1vb/XmAChzRXApSp+3tC7WwXC007ajRxdoJ6s2E390jJLm/x05S0q8kss
31ppclyNHvnqdNkOkEoanJVd9Nuxx/aCIqPx1LoDHakjdVWugXhpwoVzchyU6+y+c1BvQSM3JZMg
RhajfIlEtE9LuaUvafV86bZEv2nue117S53BJHU6fwiq4GsSbYep3oeS/M/FpB0dGjqHsipm+Tgy
A/EA/+jUkgHB6b89kyALxUk/W5T/tPhNL5g6xcOyxxcbu+yHMCp6Cjtc913CpCkukGklOzjTWeTz
ijpuERaz3yWiLYzf3ZKA4k/Fcn/EKeq2F6t9c9gS5f6udm6x/WNpnx09f6xTzYjnKr5HeHcx5x9s
Ea/N5zA4BXnMlnDqeE31ubC1h4qqHfOZfBWTRJ3V6jS3hkUxLT38OgMhKfnNBCjTrZPo0oFUSNSH
MTwq8e0mJ7P7tbPtoN50bR2ZD0mCZ7aJ9WtV/aRyN4/dx7zf6XRypnaM+iUIc1+8+hCDy2e7jVcp
ySqi/InZmakGwZ38asVxNh0F4NJRgOryO+tRhN88Nho2KkPfmiUnwaJp85XnErr+EZr2omeUF7Ob
6+0fffZmYmBaW2m7Vxq+OUVB+erpL7UmFvwPwHtYEfbG8tAsYUuwn8sMD2J6cATZC6jjaAMd6JOU
JI7AIajXhBeRFF4RYcwWbP4xaYp5wh1ZT3o0GPPEe6sU+nOzI2f9bnrXMYKxT3HZAPvGgcgGAimW
7qT/Wnbjwqx3DUeoFtus5tU6YRvZ4TXSzrVA49c3+6AihSWCbRAEDHDh7sOKzCFjVEazrPDvWQPr
MOcl4z6svZb9e70R2bQZPHPVDzra1GFdFPVdMz99jmmXwSuYcuX1C9OLUH/VG680153jL01frUVj
LbtYrruiRJP9aY60JXBxPO9cqxffCJ8m75rkLlJ9F8rnsK7wHujS51A18T0kP02L4S3m5bPKG2rq
QNDqVk+YD7HUySWPrSujYX1MeMPnUgO7Bxl7vUdwCiriEhkpm1xwk7DqySahsc7QuaThuEl9hvbB
R4bcKUJWEVhvBlphVFYl6WdTmW/HxgOPYq+GGD4Tags1ke84DgS2I77H7FqUZJuRqEFOb2og2sow
rLO5ylnDexyPnc5kukGF8jdQgfakHs3nSQS3emD3i/9tXrNX3cgt/NqwIcokaxZ7WtWjvxiKmtg/
jJS8uAazRUvGZMLWWaFoMQ5GwqNMea0tQoN/wVVHK7qJ1WsRoX7DyEF512iHrgMn9K9gQ5YbGG/S
P6Oh9BYfU9sSnhQsUZrNA9Vi3VXuk0UHPg1E12lqW7jTijuLXKBjA7fbIWm0CNpj1cuDrLFYGO1G
EZwxpqBDrUKw3GAPkxy7OCQJqu24BKYLyLkPpCApU2d7NPa5yE6GW18UL5yOuIro9Vy7viaW9TWm
5akACjaJiyVgw7g8Gk9GiS9ivujtRFtPLddMzaikGs5J326KllylRJwDL7yXnXidnUemQuRoROog
Ex4KvcAWQkS9cZ6fABEZ227U/5HfffLzAJyZ3Fb6yIPWwPhywKypsyOg3uXlvp+c62SdfC/8nuL8
7jOYSrX6jXkdk+ccEn8DUsJv/4FsDJv6nuQWCgqAc/xUTYw/82Cwbdpz7MFXimZeQHUOiK9OXrwW
yJaHbjl5Sb1o5WKLiqPhtc1rMCdUK/17ArSl1qxdMrIjRxGFrApzYTyu86C+GGGBSD2pDzxAx044
6EwszjQkybb4EAgxZpuBVn3oLrsru4d0Ox1EEe8YpKLAQrTuVVfl0Gva3GBjVZ0qGlEVkWXnJO+d
VSHOCMx/tSzXdhC8WYH96ov+5rOL8/QHAQC3hDdp1EBteczTntTGcDhXJM0jAa8/PZqGxmJKljgH
e8QHFsUbveJV59XZFvP3gLIzE4/cQwwjxhdPI85lMGibCpW8uVO0kRaVsWP99UG+05NyLXq1rnr/
NuTuKz/2HlvB2UQRFZSIBXu0m1oCqy6l2Hec/uJ52PRaSnk2Xs+Vqjl1UP0GGA6rAvIiUu7Q/Alr
ksMqcoNc7Vgkci2LZxj+S0keRMzDFrHnrMv66ELFolOft2bFLUA9PrJFM9sSL/HNnIbrFGEVw86n
VajIZ7xpSJg8AiKG8VEC7IQVZccNJwx1yrvpHSkc9fl44puPNvFdx+6cMN5kbbkaSZFvbZq5yb3H
CCh0IwLnGp/wUa8lQEUnu6dBusFZrgXje4NIIQqtNRpXFr3kyvvVY2KM3wZEXxrGcYy9k90wiWuZ
EucHfyIwvIdhCl3RASvqDAh/TI7F0vyeaOYE5iy/1/8qPVmJ3t5GnXkYY/MlCfS13dq7omDrSUYr
oH+UB+tUBQ/RNGd0EH9Bbi3NsNk1cOPdft3xdeuIUIfRnjThrkQpEqLNikgXi41kPdnNd9jIde/e
kPgtuzI5V9Q2Kj+OXsaCiIUHU1mY5TsXK9doB4xD02vekU1Q+i/jkGlLCpJL7xyFJ4iMV4B/BE0b
0yvdaSmZyZJGF20O6VlG9fOQb4mRhSM5+No5zYCEmghSvqUctibP75TiNAS+odgaS6JxYy77bELi
Molj2WOLa3WEvPYBH/ab3bp/w59LsKkhmUdZJzajAvoFE76FJS9V79zG2b7Z2L/zdM2I/YPBfqEM
y2s5uUfd18+5PmLFHDfNAIjLIRk7766zeKCkq+q1CSZ0dpUZdL0MJJUltbXp1FtR1NegB8qAOVt4
SbOmGXmqAQaIwAdS6EJlNNcNaAIxdgdwwq07LTtLvuUVVlCf/U0e1wtmEijfppU8Zxmya0m9GmBO
wLcSW+iimuLuoVRTKWoDtIXmu91V64HMA24r1n2Rs4hlu+/YQcOwF2MMtsYj9BwXR+yxEW/9W1vS
RURtvyzT8TiwEiLx/atsyImrDzJLt7ZXH82h2yUmdGZmlp0dHasQaWZLmLs8lQMevaMI0Sdl7K96
m4CcYtdoUH25dDSF6sdhjt8YC/LUU3x9OZcgmQcF64Kmbc7+a4JgMRp/2iJdF6O3ACVnDs02nfJ1
jHZqVBZRVxK2gAlmwlh0lbPW9W5dgF/PbT74lF2XX290C/FLPixTCPzpsKGZ3NWk7jbM+B1ivms6
cnyYx5JgKp2urMSwkMcfLujEGgMQGFP5WUoo7u9alNNJoY0QKJKDcMlHvFaJw/QvXfqzcRLFX1k3
4BY+BrIZ/CXR8x5+vQZK7QhmfK66CwabJEf1NKI2UwV7Ji7gqlPMScxZsoYIu/xqKlRZyLcUTa1J
OmumcGwUsB0nxmBs5hUGW0FzlJJfPYU4qLto/eaacHV0LuzGg3lTYh1EvopIkpqByJSfrjpmLLpl
+DlG3/X03s0johSMoYPRB54fv+ZXprXLnCKXqwuXXs6+MV9LE1unc9BZQ6lKMp9h4K7bqLMfhgq3
mng2HJL6KtVA06ZADE1Byk5rkPuczmGDRDTk7YQPwaMDExasr0Irul1W4+jzFDIguwVi7cDaH/J3
t5Lh0jKp18O3dHK+zaj5SEDCLIWulu6E4bcxSn5+FHyaRkTplYmLqsj4cWWMolTCP+k1Xi3gIyNG
zFFbxrNTAjlLJcOaHNBcya+QxzZloIsgO9NjSDRpcRZlc60hQQalQrTbZu66aY6azxVmWINcuCkq
T41A1W6atyoJX7LQgpcyKVmsM+JHzEQYWwXuxCsLTjWB6FvG6DAjK4vYF1N2DrYItw6XD2moFJMQ
fv0gJm4RadXg9C6j7XhZu359zDEXGq5FcidWZs21vsveBdU6EOToJw/hklmhxe0P0L5llzjrWBgr
aWBWZsC0kDQImUI24PxzuhkOotSRJ2mmIDsAbQt/a4TwuKh/sTaTSS89xLDqs3GzS1xoj9iyAe0E
9Pz5MeybY2SX26QvqKIdhAT1NB4l/q0w6Xa8sWIdpdQ81nCVjXuPMh9Ch+F3oOiiuxeGz65IV3GK
V39yTFr1RmddgjgAzz+gSYSAvYacQUjC4oYZPUrwgHLghwTK3QV4mg2BY6Ns5CmNwWE1oOx1Ajd6
g7G1YYeoAue/ZFnEytQFUBAM3CE6ol47kvuqZa0aFndjsP9M55lEDuCMmk30T3CddLjjkfPWEWNr
OND9eeXRvTFSeEzD15ASmcAmOd9kFmQ0M+RLEpQPMyqwodjDxkp4uMy6P2huZ2687KCaKD2krb+R
LmPk1KXHChK93w5pcCwL0CtK+cjGl5J7czEEcD4jHSh+lhAINiXJWowhoA9lAn73u1VT4VOUTKoX
5mi1m4qnqJwTj+zqO2jdeBWE06xBT7exPdNroD8OxjQtxwmPpjOrnMjlEq3q102mDStZDP/6Mv1p
DCI5HFHTojPFNxjT69FLRer3LpkkgVyJ+euDpSwdltWtz87WrNO9XiISc5kflrI8ibhkqd5Cw1Ux
gK7YbaCF4aSQLAQW5isl9L+gyXGwxBPyBvGV9Ui0+2IZZczeqsD+qYuiX1UgIXWbt6mFr9VDKhET
mYsp8RR1mhhwb2K0ox77dyf6wJ38mNzWwKie0j8RhKZPrLlH4X/YCAHyKfipUhStsUlSXYR420vT
96KLnK2p/GOWs0hzgGeVI+DFynW2PiuWZZfR0JmWddchzLHr2wiyRQsXsD5jtGlbNPovyo0peZQT
wqExAL84qMmkHp7OsmemU3c97lpBLUSkUKq+7ARGa+8/OgNmbsh6U+SILDsRrIaQUA+N595qnO/I
6A5RRRJBNtlEKWKcMMq/3vf/RsE8YKAuUAXiuTKmLUU5kAUKVrJ7rmm1lq6OHN/TP32mPcOApCcy
jKU1zmpqA+OyMr19aYI7F5r74cHN6yDS1NY9ljQTpu3/ctakXFgMKuqbjddEdOM/YZYaaBPiBaFm
GS6oCC6wxNcnNiIJNYn30tc8GdnwGTnYjKOJXFhhuae8eMSMp5yoE0i++Tgsl/Gftsmpip+k6yzM
PADErxMtrFWErAkt848BNjUTopycWWxTnrLySfr3zitXNjArP9Vo2NBOt4FBZZM3eG+7Ak1FXVIt
3Lw4P7gWoOuaGO4oVqBsOtSzfu6iRerXQ2ax0BwjwBOTeRwkdAujCC+29aFMcAC+D3LUn3XdktgI
CAkRKGph8W6UEDBcd7g1ZnE0LUNflhNhpmy3aheKjcEKWNL0J0n5xpr2ksocKLCv7QyQ2l5rHXLe
cU5OZk514t87vjwwP6GyaiYODrsul5O7HHwqeEdjf5apk6FZE5Eqz+X/70RpRSujMvdxy9yorghL
axtEHrZ2LZHVJZRdzE/xLLQp9q6B3saVdose9FYyY0gQz2Bhawl6sfEe9iXe97kSihv71asRd3rd
TgQFvlPk71XA1EtUzS0RmH1qg2IlrSaYTOB6EF0JK/+wwoAt2hBgqosVbVQF9YvQoXFqdqaqzWWm
cbKXuOrs0ScRm9GLliG96eVnVCNSHPSMVb1tlWhATt1EIIghPcbyGsQ5JMhBhwtRh9Y9v4+E0C8d
VGC1U91q9D5wltgsWV7+nvkVWzCTAV14rVz9l+XAXVYVAYvemmhfxPten6IHxUXnOJzurkA56LvB
VrHJyWtyyOKUaAdVtXuey/8YO5PdyJU0S7/KRaybWZyMQ6MyF/LZXXNICik2hEJS0DgZRyONfPr+
GJVVhawGGr27AQ3X5U4a/+Gc72BWlBjS+pWoY1woGHAB51yhbh7jaIsC4Lm0h2tnEGCLiAThrD77
iH9p1l4VtynbsWIjM7I+mt7udrZNzPCQfYqR1ILZben5wPGyfWs3HfPi1hJH7jg2ZYZLPTFgyEf2
/mWesnbA0OTW1q4uQr7uO2j40L21M3FGcfeBrJbJag/HsYCUK+viZXSZ0loBHkNB/xSmCZJeZkMj
tw8zmke/VOV2xPxKAV5vpgljUZzrlG2E8x2MaB1m9kZ0cUlAMXNFRTYtikWU1DmD+tZtiLd0YgAS
y7jDYzgnlb0d9KdQCUWgP74KTqm2h2Oj2fOIzv+uEPmPngJUPo/Bbh5qWAjRQ2rCNWB8gTYwsq0u
kWzI3n7NPSoj35kKhNAo8zSKWuruZeeq4RXjXOHnUB+C9MFrep+DDPlSIcNLoNn+JqzG9FJ0Gy5S
TNnjbW4z0naFwLftCjBb5ZkYBsyGLLRGq78xrvhMFvYPo/iy5t5m32qY/peMyfxAHJvyVE0Q5If+
o7EQqCzxytinU9H2K+LXhT2giMuDFUQ/KBigxmVciX5FWK6VPTvFHDPcQ840N/Ft1j2UdrtmgACG
khrf0DSapwb2gF+w6cZFTuyQmy+bx2UoSjyfCTZCHxmtyOSziLz0GHjMLLMxDg55X7LUGvFAxK1/
SnikXltQ48oqf/OUuJ87m7jr9lP2PDKtwuV3DL+yuhFcaQvUkey5Uc583an7tE74NGzmNNrAVgsj
iFK0rGNaY65yUyIysUnYGQuRRWXMA0Fhmjol1heugDO3HAfEZkYLA7aiv0yu/9wnFSAeH29vpmy1
1opcN2zgc903+BcNnvS5/hnmawhjxZ7BxUMBcZdxup0+em7zg73LHFDOWTkcnrETDBSThzLyElwD
zpObMO9sC3Mrx4hYmcTzd+NU3BTdwNgqyu7cwuDFou5KM/YOZdcDz9CaIBjm0439kyyKbFMHbsN9
aXBVTd0n5kXUsQtWIzvxdkUoh3NSBg/NMLzXY8GkDfXeoUfWMOqArswE92GIhHiqa2xRtCFxGTmH
RFPB2UzbGg51vybDd8jTdbZhEb46ROtjFPCdibMXoeVn6A3z3u6ulwKLkKZQvgpYMNPhAJoaBHck
w4BK00x2w421NHfGCnG3ekW0dXMC2RLoIj0dYp5UzIgmTE1ez4ShiNHgzufAG0jscWLmLZF9V9gU
8F4Kb1XRQHcl6kjMgUmmWO2l+kgazrbwLEguDn2vdolVnvJNg0x74xjvl/E0a1KMBvFCm2nl3q7p
xzO49ndXxhitO1ZQhYKzZvNAwTrke7SfwyqF68ge8NPGBh4YPCU++u5MRldRH2EJbJZq61o7Fc6v
o/xltdWbstq3IWdYkMQ4Weqsf41kirlt4ONPe//ZEU+5gu4N7ZW4wJDzaBp2TuH+XihduY15IuRW
t5GknQ4GhmExeDFSmupQZvWx6ntIh7gMsH7WFh44O3b2M1nSWB6vegl9I7lppg5uK2zO9etTTZmI
zJDQjutpDcYbfCblBcK8LWjpJIbm2zfWKV+VFnLVJssEt45Y6+uFqXKzGtx13/8kcv0jRMNkL9HF
GcvtpEWHXo1ihPHKVo9EWEY1FfI8Od9NyoKcFHdmBx++iBzgWry6Kv4VVIZYwplQSpkhAWIgCReD
aNtsLXmZI7JkIncgdO76yPuJkvJXs7TfA1vvc+ZLm3J6sLxxVUf2oAHrH8qAMJDstfp0QTZQrn2g
wSDtOeR1DzBTsuGgATegLukncJNVjpMkmPZxCstjzixiwzUL2BDUknavSXKbQFS2Oa2fHGmhXcm6
uM8HaGsOUhP/5OZNiBNFVTtl8faGOb7mIvKPjsVTZJpcQ/pseox0hODa9vBJRdF+aXDGIfp6NZX6
JWvmTUvHkgTJ5I+o7rGc+QfL5IR9RjErD2aOmUqOf75vyNIdMc+PdWU/ean7xAbjA4P6RQsqa9ej
LazUny7pKKXibWYXOa757i6MSjv/nergrm+/5wwKANRwkc3L+Npay5fyUMXYWBST4tlM9D5+NzzX
Ho5uRVnWL+yCige39UkHLH/WJDtGbb2NF5gAigmBrgSaklgcBoiyFb/9Klj/z54FHcrmaTKzDSEc
Y2FYtJJWimLbOBb9rTsdIouYAc/DgpfHaA5sm9OKn2Je9auX/keFmjXL5KusYsi138WEj9MPymAb
C2R3dYZ7skFmyIOL5S/LTo6CTkfptpX9zwB7mZL4h1sPWaYMxo+psZ77OJeH+odOckP22jVegPdA
LrSYPZCWlrWBrBlBpXKCqRgXX6R4uKtqxs3ofZihv9CzHgsEkEicCp/yb6M11k4AGhd/HNMdgFew
QKFPQLxdk9x7jZ3waxzkQ+bb56HQmLspYGoBrcDVvY8TGdFQYeJ0VwU8WuRuCEi9DDEjNEl8bGMa
l2aKqp0QPLjD9ZIaxBO+3Ts3mfptNfKZxdHw7I0IyJbww7aEy3YL4jhnlZh/DileUoFdb5MO/C95
+pSgoKpbr6C5nLVTXdppeK3i5yr1z4VSmxKd2hzkPO1MyRgQU3jNDrRU9bxbWjrx0jS/dRe+Oumx
S7x7XtGlSDEomgBhG4Ri5tfZvp4NpYdmRDMVzpdHGmkysN9b4vqcxfM6hQSHZo3h0QsRRxUT1PSF
YlB7qdmGCUWyN1JsyzRhH2W2LVxTPwxeu8mHpur59ZYnkmG977LH5NHFXo8ztx/njcdLYj6cpjui
6J+EzRCTXedzCs2HKJSZPceq5BPl6xAxHOlMPbGf7uJNNWZc8cNsbVt69qVxEuQL06drcdZ1Kc2Q
WeZj0IB87EKuNt3Q+fsBK04tL6Kk9jBZ1F6ldtnw168VmLNvpPVix9SBSja0Mo53HMS0UjpQdSTE
07CayTdMlnEuO/XvpUPMUVUOzbzon4ICORGCgWNtvJuYQx3HJO9Mm/DOBV6J1a/aLcS3gBCdIHQ2
EYPzEoxPxUS0bbPo0MDANA3OqVLsDTQHT9r3ykco3iQWvCRDWKUe4KQ0sGQbm93LIOad6UiLpRZ0
MrULZZMgLPxZ9s+LoOwvCg/HnAv0wMOyihuUe02wQ1UVUP0eiobqagQL3NONX58dQ8jzkKI9svrw
RGu9TSsux9JnFjLl8IpkysRoGtgWMYrDE7Ei39IIAaOap5fIDcNzQ7Mf5synGZHnC0rXACt9r1V+
04/W48A5dihM++61rNuckN8rAl1fDOv8Pvf4vOyaitWZv6dhXZ9iE15aXa8C6ztV2+E5Y4G5EbVz
mSVnVSPT7kh9eLQ6MqFTxZDXTixaBVKgyhQ6rZj9cL/0HF9ead5iG21rELbyKq6jiAE+NjSEvzuR
c3tkLrTjWsPumLgyWXnZd/AO8q1RGM66mAiLevpcGkq9IWnvtYWpqWCtWUdkPdbEzagCPV6mh/7s
a/EQzWP9XSFGY4mvWWHd0utA1rfBIScSl8dw4MSfd7YiVGxp3phtUWZ5ETMbSvR5weZpl/gZeeAT
XdhdobjhE22+M4aK6GejN5E4t2Lmp6RwaJS7cFMjUthgnzkyksTRuh8loRnGbjWyEoZFS2PQcQlS
LQsadCPl0RUBgD7HfuulZ6Es0Ocl6b7Uql3IT2FOp6lKUL9htoI6J6ok7yqpXaqZOYFK0Iy7hLvS
K05FwL8jF5Y4TI5uh56f84ss0bbwfzgoNbXFbWZnYmZfq38zz1nQcIF95KhViKLj6nogWzeanH3V
1Meh8j6XeiEWsOKEj61dWoSPdkWKi29WVKO0P6YBUFI9eTeTg9zXUV9J2kwbY+Aje5gOXUCPwslY
/MyIYSUdcevUJVm3zaEREdLYomfpqbJLCQYEjDKOmiYMn4So20Phmy2ckvTYUyEjGIl/F9xpuyV9
8/JOHdOxWF8ybTKt1kOTeqxGJz8/1INHPjgBD0i7LHfby4qcWs+qjl6A2K0dTLlpALBFjI1J9qVU
nqMPjFVqdKDmROUHVxWIsGXk7FfLZk594PMCE1xKt+dME4r7vuKm7zlcuh4FP3c2UUAjfg9Dw2wJ
g9KWZgWGNRq3pALdUTBNuYo6ahhPzQQCyKLH9t3sk2L4aWt6o2yUL4scu2NGLJdgdtKHDGmzpLmp
8NHJFplsuiArmOd52kwtiTmF9VQapjdR33pHnj3sAx21S4kO76p8ucl8B9d8upzhvexwU5CLquKP
PHoxLQTqwEa70aTFfZqNT9UcQbGqXdYvqHlVyLm0qFWeWVbvjdPdjBkbGafismndHByKepAlmnY3
Xq300nsegvxgvPlFq+CjcuiXkgJFpm/Y2cNi0oTVTDkXJjuQagFbJ1jmSiQDqJ9+2wmk9MojgSVE
0hHHZrXa6Wybs6g7pPEbR+awcWi9sNIwnNKq2MRR9yYMz29PcNT3TvAqB9u5tCF6PLdHMZ+57zyr
9sYH4Cl8GAKFbNBSIZkrLfnWplRexbj3or7e1vF2EsgnA9rYuqPQJhw34kkWT8TfSOhbKXBFq2Nf
ICPg7euzBUfM3meNTxLqJSv1fFzowjZ890koRJgV5wlsD/EbGWI5AmKZFEpwM6Bfnp/bINGHnHv1
KtLtqRAJs8CY7he35L0Kg2enDIadWAp2jtLfyRRujLYIXw0Rrg/pku9i+BxGJuAfA5/tXqofixIV
KhYMU89QMcNP4zGC7eN63wlMG3OaPBkpSFoqedD4Wn41bi+YV1rnKU2Ioc8xyBBrKLuEp/XM8KMw
RG+6VNbQ6mnlOs3YMX50K9rSZCh59yVKnzGY20NrrpM4nHii2yDw/Yggtira6Xbd4nVlcpgXBmez
wlMRFVV7TOzdWM83c4ynr1b+KXD1dAJ0cjfaL8OiSEEfFUL8mgcIZixGAGG9BxUkGu6ojqDOnnAq
kAcfBoBtW7a/WTDmOy+1jmJyYQDHzFbph/wjvQPObIbFWSYewh7yQoMJAH89esr5TvptcEZFOZ6W
ufvKUX3AMi2t7TzR20nnmQlsh8Jy4ESgFh4HQZahvU3mjMSLQO6aaUC/Tg6xZ4UJ31PeL/Uw7jOU
3SHgpiHm/UQ8RqTFpHaedH5UslE7to5WGMQE+fWPhoi1HsIMqRgkY4eoUJdy+Mqoes5OOD5YpHRs
uzJ+LZLkV9p3+bU3kBWRhjI5ZVYDAQWhXOkTiIafDhVfzQkvXWafgZPul7JmNDTSoPflB9oF8KSu
C77BN+0xiOLPYgpOObcj51J/N5FVo+0SnKeFjp4VR7jV8aXy+X+4kbjICKqJmDOPDWMI9Miywb8t
nbWTVfEUzS6w+hkkdS0/uhFZnypGsGPc7aUtYiDi5hR0F+lP6b1ZcGcvVLMI8UqeU+QEpQX75hQn
TFWrO3+yq62RDC4T/ADnzgz4B3mCuUyysPLNQBNQr00wEg7hCNR7aPxjGI3VVqDgKn34D66bAB1S
DKmZTQQhlNag6TCVshDFEVW8BQ5FhK/daRuEvdl7Vf3afWRLfEg9PCw9Lt1xbHbV/LjEWbaLEJZv
Xd7NqICpkGbkxaUq2y4N8iUeyO/c9+8EhxVU1eZr9n3ymyz8QQv75dixmmtpUaRaECEKFkCFu9yq
LtwOH10pvL0I+ic/V9cL/s5Fs1rHzsR+kGQx/5eDTXQX9QVUbss8zstN1NMv1u0C/K5EzGTQWzsA
GOvU8b7HdPW+JNRB5OK60DSYmT/dDBZEXG+VZM8CGTVt5UDGM7WiRtLGCDN0Nys3xHI/q3WyjVEP
zE75K8cNjtgBHB0P/lV5jFJUos2MB6YwKkd+1QdecKTTkDHurrhvlzOn/DEPWakyH2UiJtRD73o3
7eJRfk4oMdYepkSBiUWOVr5u3WUrYan6jrnHe/Xmi7DmDJR4y0UD+a5DMzjBdo95Y+p+PFWJM3NP
35cayftiYaAZEh9uaoJMfQBmusrE7LxLgAWafVsEAwJSeUbjCs45qRmoOxGugakD946CO04J6/GR
vOuE961yCoVTvoMZmjugFyEJFoLjAcUcYTRZ3e/zjuNjWnomE1HFcZGw/8Rnt/c69FNty8RzkBSi
sGkRftJGN2YiPxCVWOh06WFuhueihdCE3XPcVh3/NfXuc8feRPa92o2hurUAxm27fNciUdsiq84Q
W/A4yuKqv7blnvzh9HqELs3J1aFo1FDSOkY7VnZoUk6fOKimYy6HO38MOaZUgHIyiJ6StELEPjAa
0S3Ylrkz14UbLsfAZrmLE9m6+vbXv/3j3//tw/zv9Ku+r0sWjar/x7/z7w/MhF2WIjv813/+47h7
3P35if/6jv/xDYev+va9+ur/n990833/9D+/YX0Z//VL+d/+82Vt34f3f/nHjkfIMD/oL7hVX70u
hz8vgD9g/c7/3y/+9fXntzzNzdffv32sbcX629KsVt/++aXT59+/uY775x36jzdo/f3//OL6F/79
G4rM8Utl7//Xj3y998PfvznB3wK6a8ZSXiRsOw7Db39NX3++4v3Nizw7iOPYtVE0eN/+4kE3yL9/
84O/RSEYQTtwfNvxgpAX0Nf6z5fE39A6BJHtE0Dqxb7wvv3nX/4vH91/f5R/KY24LVNDz4sRYfzt
r+Y/PuP1bwtt13NRAPgRL07EYRTzKpqP98dMpev3/68YoQhW37WYCR20CIAqcttJ9vmcdnsWQExM
55EtaLmG/pHuMvcQbrp86O46RCKMvtlfVMyqsgJRQab679yfZKzEOJQHpHwyv/YHZx91vcO4ijFS
F+pDKNV7RwYqw8XyFHP5UW3FqMEzUu/1qHeZtqxj2UkiVyoGIb2qLaa3W5VCJuktaBVaivmiMvLR
h/q+SthqhtphJOKx3lHSIFjKbf8yLTxLSIwne6fSG79vyKAUYXtSSh4LxVQiUhF9oaLusMEzBpD+
ePKJbeaMPKnmgs6YFaFKMv+MgoTBh8aV0Ub7sMGx41Oog8enUQjKlS+l3mNBjx/aDpl/hhwfv9yx
mDtmUnxNTV/tjOAYX8Xvs+2j7B0ha3hwDvvJEBY8eUf8oNmuZWHNGJLwEy9g6toVDKWVRFQ15Cfp
9hEqauzVDgkX3OKM50PsRKp97cfklpkocwiCaza6xxHZ6PYmjrtHa13pGLqPNY2+a2rvCpswSp11
pLc4+TEO4QgkTNKHgV5zKhgXl6hQrgrWdnu3CWAqB3qBDoDqyYDKXLdsV4sfsBhdfSgVIvNdneIv
ngLBz3sB9L2lJ94WN15gxGvLtDB2qMda2APO2L0NdoaCpGmfeMAzBC8YPbFZ/HKt9Ic1qC81MUZU
yUAuCblErsIGONUopUTRP3V1vJ/yaKFp5c9kmMhb0Uoen42zjcxKFqtJK+kF7HXmbr3F44dxq4eH
J5kYwVkIeFYtS9fj9GrhdA0De4tmGGs4Hi+OsDBVkBWHAYeXPHdoXKnhVihYAEk647k+ORRGNT3o
SXb42yKKNgwVRH4rmO2l4HEz9W9QdWJnHSIaKsc8C+ydg6oodHj/5qHH+qpdbpTkdWAseYYPGV6W
cgVE5ES/tD6aCOTLquo3JiMFIeapzJ4eYArBEM4Yr6XFTTn0ZI1ISqa4QXHr4mgcZXhQID8flZ6n
faVrnD5s1fIeJRKIrb3FJ1PPB5MHj5WbZtwHEHHh7EHTlMRTDA4CgtZj3liq+ad2QOTLuTlw+b9Y
VXGn7YmFcOWn0AMDNpAY19b9KSmT7suQAq0yaE2B+1XnZN0j5aZCjGvtHOH9ZFrApRVVzxnNbbTw
2Q610LQSGHaQ8BxdZ10H5aSgYb46uIqTxBmAWyPT2zBLjHZ4w96iMaVtXYy9l/2IahYR69JUHiGB
LAcGZIfwyGh2XONu86BuiMNrVlv1RzcjtXRjm37RpgVnWl3CU7VRGG6dkHBNH6XelMYPEb+WkJSR
G4UyF+VzezaFxt+RL4a5qHXOsoVuehXIIRh2d6Z2gWIi1kui23RExNC3DsA+l+vR71YFOrvLY4p2
JMFlIlrGnmV6UJjOJw55IOTdsaxclOOCe1DPmqVIS2RCzl0rRsWf3REyysiMUgZr7RxED40FJA4G
IKebY19sGbxirWJCpZjZ4kfKcFYedELAQhHjVtRc3j077no5pX0Ucj/zxhRhRREyl8S1BDE2TEaY
9gCy0YTuyfVXtV7OGKesVqW9QQswY7ArVrCRqEFYRtWnsSumP6BmDy0mqahiLQFjjUYhYluYetPA
lmJmaMXV3YdRANmJY6ZLrIcwzX4M9Y3Asgdso/8YFuu1zvKXMcQZih7nwl7MfkyVE6H0wDNS2R95
vDzVaUzsH5dnk+WEySKvJYHyekQ4PxGqXkTj94VUzV3mSLLmyV4mMhiyWvRLjwHOnWDYTwHsvDT5
EXTzsC8ZtTUMWnYJ1J4BQXMvfoI1DZkige5DbWjl2S9v7D/TiB2Ql9hQci3E5B0SC6DLKb0Bi9GF
0agOEROn4cydjJKNeYe0t9mS3XeODfNgnZMzuiDYMIwmqKIkrxL7WfTfBygXDQqafZoXnzHnNH0V
E5muQ5Gbsda0/ekQqA+FD+AKZcS1ZSWcYjDASrwi1To5r9nEFK6voLE1b7pMx6MJmN8VtEdDyTNv
0kwSM+wKV52dNKjLDr43+YiFsanwO9z5kT3pKXZqaHv24O6nwWpuK3boLF6BzXhEaMoAA0Olc0wP
c3YR2oBui517CtxD6DE6W5yUoUhXVFBiUpiNABRz4/OnIP3f9knMSsStn4rKQzFCUu2CGdNqVHEo
KgvqOzNVHmpYp1wBi9x2xIYN0A2ay192hulKbnNHF+cSty93ZnkXZeyhalm1123yQpFwGEIwiPWE
NT+3weuhzTwsqwcvX6wH7tKVVHyrnf4BC0O2saZVZj1cN04FxH1cfqK9bFiF5AS1BxcAm2CsZMe0
ur60xRgchcHuX+J3ZzDvfUduMW5NYD1GzHGJLoxuWb3Do9wiRVkpWq5fv5e5gcKXsFtdAlC9SdUY
hNMp/DGQqqpJb+dyOgaO15E+OH+XZf5a0cT4knk3HCFAJPhSw8AjOylaSAgqw9vQBg7TaNlz0wXM
LosamHw3u1yP7P8cOr6tXVyGmdZ5nuJd76TBIVv9KjOaz4QFqPYZcbXzfKMaxB/rfKBsxgtZ4eR2
uETFukQs2XN46Rc9XFY1UGSS+VoDPC1DvfNzvzjkJWd9G2GpCr2F3rmvUQvS3nOzM7Gvgult8CTj
2QBa/VQy86hS2EsBSayG4/hqakK010EF+C0UK/ap3vBc2uVNlB8DrfHGczP3GdaZMaUcqzN4bE4E
rWR4+IOFDPsnB2UVWE3KTJTAjWCOTWA2wHDRO7sJQXppm1Uy00DfYqihvYYol6bMUdfCqEcLtjfB
Um4ivyKCqahZdqCST9e9dA5c9y2pWSos6RbxDoj8omwD5KxmFY4P3nnGqbNZ2CBYjl+eZvAee8sg
rzML7apYVtfD9ZiAqcjCft4kgO4mPTA+KgWnXxT/FAV2PePC+XU8w8DQ7+h7SThYkOxB2U39venZ
f+UkhnQoNjkOQw83IPZed3CIyAiKr8aLJDpm+svEbbcFep5ttIZ+r93QVeMh8VlpLbELLi5M/AdP
YS+NXSzlje+KjZ/6V253HPwI4cbkN1TvKPCJhVZD+Dgn8aMIU9g5iyHbBj25pV1rWyAxufJtrJkO
ORYze3BnsbiMxJqEkzOWiY5hX1jHfMZ10k8svUWG/Us0QNzcaDnykxo9k+IlBOaZwK3l1OVkL5II
xZoI+2EnKc2zhknq0BriRZztUlD95hmWEDtVH/WQR4hAEpwKmeVwxGM8Gwq8pmB9SQbO4JAGg/Wb
poYZM6kWC3CrOZ2vGSE52y5Ev9BRi9sLkViovrD+Q27KJ5VeazdlE46adpujE3N1po4V3+khArgC
egcJld/SpQ4ZhhNaq2BiNCLh8bJXJFaGnrsGP0ZV2aOxX2av3TqjiyPU0dduMMZbxbCuTMm8mBgt
DDbCaKf+nsWY05i97inHQQGHHOelSuLtugSYGGbvQNuJnDpQLPLVhUoJ27144di+rez5ZmiWxywc
2hsBP4OlCXQsZPUOQ499N9+leLZLa8oe+22L997R+BYcrgVodXU4yOOCHQxIQb7SD8hSiQu847WO
TlGKh8PtYvu2W/d28a23+P0JcfGwbUeWKxW7rSTqfrTBAlKiWTOtnnrLQimTMfvVHe6FvCbBpzMB
uplW3B+KgRIvXieT8witblJAvyeUSks6vWMkuCZSFyf4Mqf0QRA8vPRBax6AlsUkizzouuWDjeMF
PpRrOtz5SH6W/MnX9oteB2QsWx7THD8U+hBZIqBzBGWi0oy0Yp3DXo/UeeUwL/RlhyXtf+oY4eiE
HZrjleRdLY6V5KZ26otlkKX2CQk3joGUL36UJttNaKIus1Xh6GPb01eywriTcu4h+cNmWx9141PK
pEyg6prYx7mLJc4jopI45KpN6MeHuUwuiUeR6EaPSx8QWZzlO3S67Iay6qakBIcAJxmMh9xPHt1v
2/C7ZUehYOJnrZebGJCDO3K8VagDoF+k6TZV5XgzgZw72kN7G/UBXqqWZ8KsWMwa8KSbelkHcu3q
yPLMZyJzCWQRIfScrPLO6OjyCV+XgugafnbkGDkWPapwTh337FrQ4uK0JUQHjajV6XnXj+j7Y4Mu
dfVmWKwTrhFZUd7nLLUnk6tjJxeuWYPZw4sx3K/GpcKaTlaBF92TBGXm4gHQpE6U+wRAumtxno5o
M4+QsO7HQjAf1a17XB3EUTGqRzkq5+xYYA5r63NWKj5XKFH0bBzYEkZv5cJmpDNRTGzy+Ja07AGG
yCKxYVlne7aadqRBnZFnd2d2xeAVyUxO2trZWbZ9nZcxglNCjLhysyNTNAZgNjxtA2d+UxtM+ZmL
3DglIUy2PfHTOO0bhrdQEkMWAlez7b7LqShOUGEqHpfr80/dODZBWyZkiZnM2zwG4Muhjj/YHYhD
dMxFhKo9yKhkgGFK4lh8wBsJZtBqlldejwJ4DGly3XjBd2LZTwXzSmafwyl1C31fjCBlhS2BHcZ0
o+FhFogSxIyQtGwd/9LE865GeHmiukYASvqAu57A/fiVLI5zsMgOxU2Kt517vXThS4VFgu6JPtbR
jwILxXGax2drWoqTmtgszQKCgIHxG4VnS9ruFkdQccjg52AWQd7NIPhosau+YnJFY1dhvRr7+XPR
DUHRHWtyj8LOX0W1lUnekwpahUW0IZKM9xawCyfpI43QVTfV4YWHWxy2ySmwcU4E+GPHEp9DwXmi
ZZ3tSo+UyMrCSI+2AsPvh858kh09+eCMQCyE92h7ZMhAxV8mNz6IhuOn9WgFE12z9QbJNC3VYc46
sHoxLGGnCfV+SdnWdwW7AezIwcVJpl1VUPwxWsp7TYxwnj7nA08Y2yVpzcxxfCHLbuUR57RPEfZ3
izHZrvcM4NWkexSrpx1tJ63XKtH3laDgrFgEdJ3GgJ/TugtqjM6GQp2mq86aoT27qa0djc3FK6ff
Rg341UwhLpakx2I3hfVyMsm+KF8rP7pq60Ldtl17Zv13FPgCkOLvmjn6KlEp4PEjDCuZS8TQmg9V
2GCVrO4uQkV95jVv25n6xHIn9JIDCIvYPHTJVzKMH1FFT91hCtVODNvUEC2hOKn9V+RWzxNifJwN
030yQcAh4gaIC4dLVSRYSmzCbFvnGCcl5mgH1AVdcD5YrLbY3myx1D2LeDxOqvzs6AB5tOdrPQJz
3BvO0zT2iIX1rWsxj1nwWPO8wYchiGeCkLZNKp0drLjASKLtU21Dzgkdd98P1mtP9MwuPHEBkXbS
bCYhu4umBWdu+K6kiyW9wpIyogZ3ipArIQCQOycCenwjDnj73iurvDc2YcGeLFGGphm+Xyqy68ir
DjKhQquabOe78D4IvcPtwPbvKp5ianPfEDeAgG+2FvDGohE7xuYTj48pZDFBQBdyQ1rKrSFvmB76
Pg3idm+1mvwgMW8L4Fug+2f/7kcRJT+WVOfsHEYWR/Zg2HquNzhnljUn47HCWhrzQV93Q3BHZkl2
Jmz3tiicR9pVwe/85SJ1vKqs5JSb9ISh/Vw45gdIfdFAhGDJSSH/Th3FGi0lwaT06wucjBsKnHsW
fhS1ukeka1+szH5pAu+oFVVgAIsDfluyH9ZZZ6Z+ho7N2cSStlCrRCN6bVosOq0/cx50ydGkXIJy
JINTT+GdtOwASQQTWDxwAKfQCMYmPytjXmyT34R1dMvyB7dl8+KHy31r8QBJcmy2Vm+QS1D42DyJ
rrKWNX8VYkiwXfO4IG/HaPWQ+tPdHFZHgDYSX4xYTgsjoxPvxh9fdu+U11Vu5SRCpq8FCXlRcQ6R
n3LErb+twxoPExTQHtSjjmUfKCj+dsapajVF+VT+3vQYdN5rNOe3buX9jlw2ZR7SYmyPvchu/Tb9
7q64f1gT8LIckKtAazIklOmIxLUuSZcaM7i1F6yYOx2a5T7QmKFFotDZoVNXHFjXovJ/0/SLfQmn
iHE/jKA46M7sIt9tHyspakHMX+xWUYVQvPnzLycMLkHgUp6KT3j37wQG8QQM9GPMLXSQKaHdkZ2j
CvFApbDh3viuSU4hCx7k2uREQp6Ayjbc2H7FjEaFuGEXYPES4VVVe0+TGp4lxuStLPQuMv+HvTNb
blvbsuyv1A/gBPrmlR1IsKcoUdILgpIs9H2Pr88B+eY9tu9JOzKiXiqiXmR1FkkQ2NhrrTnHzEUm
nTKS5RInXZbhc8u77LPsjWdTAODD6r63vHRTDsE1i4L3DoHTPGrzb6M85ZR4g7CO2iKhaE9sCUPD
NRY0dt4apI/CPGsRhKAIZ+ACUiRQV85vxIBclL4so+PDIlTW4V3XqdEAWQ4CivjBCB7aAvnm4DBd
RM3TMqZSGFbWakw4ueE1To+WdKGaNN5GJVyH1iNdVW9hTBl2sVugsi8pLzVMJpAMbFfIX4Ym2fIT
YV67XbcIjYYOWND7K/pCSIezCRc01IOdF+ElFxiudeMoLxUs0qgpG/4Tf71H15X3JT04SZDsPAuv
UssBU5udUCigkwgmmhM0rGhUZTmBL1jiT6kpvmRx89bUdMSUHFFjNRXDIkb5tq6uVEDo9ntVnH+1
uQgrxM2nWnNPoyVpWTlkJ29cBpl0bqvyI2bmi+oQ65ClczR6pfuIYsfw4V7js/ftKCZ22gjHZSkk
J11OsoMJ9SdivrSoAr2eh1V0yyX9seJtBXUIb71j/M9EgZACsN6jRdUOcwQsKHy/KlVsYgExOdYL
qcGO68fLtsdZ2Bj1FaBIL6yFDmV4URv0a2hzUuPVsNmt9kyj3fGmsAUzQTgc6qQjqk2+MAqVqqDr
wAsw6WU5T6Tmxfe8dw3KS6G3D66hYVXKpFvS004yRmI7kp6BvVbRuPAB7dmSzHXtCwp0kMlaQ3es
MxH9tGwNA6PnNXNNYLwdZmwHrq5IX0TQkeLmmfaKLZXmblVtUjPGoDj5aHIsOHIMYccLqTyaxGmL
piTpSqHny/VZMrniPC4nBTFUYNDQy0aSy9lAfbBgdsW5kaHX0LB2JKai2ZHOgaDzDhFpUJZhqT6L
jQpmSsBjAqOc1+LdaWEz/cmqtT4MJWBkegiFGH4trnQLBVZxPTuIDVIK4BzLSq4QjBUQ9b2eV6Z5
2b5XR96coCYVbJY0NPA9rdQ3Akq5cBBJfCO415Nk1p3qw2qzaEc/16ABW9xMdi//f9b7+1mvJom/
nfXemaP+n9m9rP1v8bdk+HHm+/Vfv898BV3+C6+ypRuSgoCTU4Op6/eh7/Qj0zAVhR64CEVHlZnt
/mvsKxl/MdA1LJO2j/U19/332JcfmYao8zNNU1Smyf+bqa/508hX00xdMy1VYYBsykA2pOnnP4x8
m7E2Ysos9qh2cnA36Roew8Lf/3Bg/jVq/mm0LE6T478ny/96GFNSRFFTNJlGxc8Po6ep0tYM1xfc
y3Ofwmo20Eu05uS+ZubCd4/NwCwJ2Tcg1DkzOYH+sEQrECvrjDQP9dy+0CYg+UxbVFv5DcJG/0LI
Bj0ONZy7e7bflOzmJzzuAloyoESCI8Y5louT8BhcKRynKuZoJHZBS9ynMTJLgWvPIJZj1WCSvBvv
HhDEz2SHpERe5i/5TZxIIjOrmI/F9Il/L87iiUWNz716aby6oM7cmfoQnEHRQxQVsxXhdkq8YApI
aiz+HrNa158Ns5Gn+JWheoLiP2VyTed+ztUbW1hr7OD2h0P9j2+oqRqKrvF24ij/+UgT3pRG4zTS
IaPDFg4sRtQGczNcDCvktrbIv4zGHIM43hsa9z88+vTX//N9/vvRtZ8fPc66sesUglBZRoFFUmjM
ELUvhgXy7xn0+BXYeP9PD/qnl/zLyaX1QtrkPj42RjLpx5Qu383aN+CtNbJo5BAz7Twms2Q3bHqC
G6Hw7YvM+f0L17lSf3nhXMKSJsEPEyUVWcbPL3yQqx66HzW0+6riZcLc9mmQ2vCg2/1VODSv3lY8
6zahEZvqW/1Bb/0pxvew0RwmOSIRyhQIc7q6CBaHGTBo23qR9txJV+k+XEpTsulL+qaelDOkZEd5
pD20sk7ah/mqnJIH60h0Np2NIyAfb5VkC/xEv395k8rlty9v+vkPy4RKfZD108sLngYi06k8lvGt
eo7X1jd1Xb2RbPqHBxTN6Yj9fCr9fER/EaOYHpD8Mu7kBd6re3LQru1HK899dr+Q8wZ2/5TdC4YO
OOfVPRv3PSuA5Z0Ya3rtJT8N++iu0YOagVLbFZjGY7uGsI1WAOBF8lm7JGZhcgDWQg+NLsEWZg5J
pUK7RFlgMaoI1jDQDGTRkO7O9TsqB5ECnXqMS+hKYk/XrrD4hY85fw8ZQrLqr8mbgRSZLgUokBVh
viQ/itTv8bxVF7q6QTo3AU0ULC52Rxv4nYaJZX5I7LAgxqeLdmMIpMQSsHhRE4kZ1yNAIX0npKAV
1om6zuBb5Sv8A54yPRfzQgcIrgz+HuNYG2sV3Is4zzGnBzNUmPTk9om4Y0g7PmR3Ats8Ouwz9k61
7xin6rNjO3Ue3hC1B0dwMcWWEi/pF+lueBscVKEVdkX23xFznHmJfrBayxfY3EwYAVwOs+KgMCqg
FXKsQeBrMzNm9DlH0Ws2C6myj1ZFAiFF66V2Nyz3yd17m6CrbFfFWX3LT3AQTX1O8vSgnGtzPYjE
YwnrzDpYAcj9D6MjMiVeYSpm0/eQKQ6aW2abEFxx4c+a4r0cTwNI22e1XYQ++lycnxekDpOXiidM
shTEHuOTMbx+I2TNuDdvCketsKWT9Jy9Ze2Ke4jp76d8aUzBpLBT1keM2Jwer6caPDQxJjAbaxRF
CCneA+5Q32Z7LqFTRAMOBM64+CSbCHvFO0QKcoQHwEepd0K2QK2F/BRDZCPbofRR4NGTl4B/uHC0
0g6xSb9AdZg4fLiXXTuGCglDbqlQYMn6uyXaZP1JtJVXQHL9qbRE/DRjF3LWSMmi3URSQbAA30HI
Swa6lEWkd1KGd+aOZG+WfupIYhzKq1XtCfQO42OePSvtYVIIvQTnQEdQOCdL0uNkOymRww1O6Ja5
sjJDuIsruH6GZI9oUMyYa4x978KyCJM/luEx6q9Wjp9mIT/Szq3LPYFXbO+HV+sNqkbFcClYpLB/
X6gjek7UGyYD8j5h3OIQgAjWTRr0GcGI2iOqh8RDqgCBYi7ZDcDSdE5HVoBKBirPXxD4QlPTYJyC
CNbbetFKTOYkUFDd84ymopwo2RRT9swv7U7Gtrkowf41NhqPLNwkFkiilYIas33kGREFSN+6Q5A7
LplSJzWVLjQd5g0r09+oOPmQUUoz8XM4kCRL9K6MPwsq6jdRXhps8jlECq6SBYyncgAVBpgKHza6
rcLOsLMGczYWEUUOVxht/w8mXPBw4O50LX4Zm9cP02IoViauEo2gqbVIKEvsRD7KM+/OvkRzlwaJ
bDTqEdR/rT0k2dmj8VyQ3estSGjMWpS75ftI7F7sNI0TNu8yOW7FE5F5SbkZCQEq5thSd2Qr6LN2
mNGjKMutNCw0Ao2lGdB6hkQxs16E047Z7jequeSs7+4RLyZeyQMZJfiw1pyfUBy14q0MN5b14DZ0
GjfjhWvdfwIm3SlPu1FfuQO5O88DTTp3qVbrGKKtuTSyewPJ5Zg71S46JeOK8Er4LqG+LZs7hHJY
bGzOyKLayA6WHm8ud3OGu+Gd6S1sEAEWqLut0otu7OLumyisvX4uQ1NN3+rulIqrsn4WS86DJeHw
iKtCwwHqpyurIKIaPJTptndyaV9I6GxBHdhydMDXPPMrEtivYbaXIFVW8Nhm2VN0G2ifv05TNDwK
+KKJwOvXONDFfsPdor8RRGb2No6XOGHWt0D8K5gPUFjZSLagpNQbfmzxyKBvikmnFhu3dJPk+BQK
NrYnnfsxs0aFSlaaS2xNpVkLYQdsJzKJiOCFR5JEjn114X3Czhcpp3idnMZPtgDtuJnCBTrlPcJq
qRBYilJ/ASnrzWLwwv3u5rGAZ5sSunS7V/OZ+UCMT0bejrhKH9PX7MW7t3vKP50in80W0XP+jTeP
rVgIaoFDGi+mqIQWbckyT1exuCJSnSfbmquBJdJYwvExVKYYrO3hEaKxoxyD2/jAeAoBHauv9u4d
OsZ9ex2uywUbBLSj7lsMXPldEWGNTA9lQh/BQbmP1lOLcEqvhmY54028w+pwN9YbrARkRVqO2GpR
J8tJSYpTiFEQ9Ak+YcJAF6icqWyjwx3nUH75GhzMwTMv1ZWhzkRx1h2VidI5M4yNfDbqef4t/xZK
K/eMIDIAMI/xpMQVjFKOm/CSFh5bCYlmD6IL5AF0JYK92jyLI7CNBQRIiwh54BCmjXy9fOWg5qD4
4VQSK0c+GopGcjfg5QHLBlZlrZKbeUs/W1YFpF7TLZIdr7DtbuWKfWio0k+ecy1PJwLbtZH7E1Qj
XhucK+QHS+7TpjnT+gWRGiSMZxCIuF0ah5pGAV7oAPQ5gBZ0mav0XQqXdMFleW0qJHZeU1Y6x3xW
mdLF9NXxyc9KY2m2CxFjzjea9x7xfk8o84jAcAs7h8gfzuBqvBtXftv/Np6yF4hJBjeNbDUibDp0
1+LWM+WjkcGcOVjpwDdeGXbE35BkQdJJZ4st7TnaLfC9sTU9K+xgxHny1IUb+ZA/Z5KjTH5V4EOA
spfAabE771Vr1eeko50BNMfeg4YOwSSeZD1mF1PCu8TtcS4tOcggErj9MRPTsP8d6X34Txbv93Oi
bRCp0sbLJxlau6Hl3kfLfB4shHpYxHd/qban/j1ErdchiOJUKc4jyn4CD6nviovMgIarncG1fx+8
TwnnrjRjCFt1tJP2medIk78cxvSOTEYG3oO+dKsHke1mvpHCU5c7SrjIB2fKTyMZBZFAsAoKKNfL
kKUeHRZ+M4N7BmkjZ92pXzCnSr1TZkyQF4z3sTCP4lp8zo7CObtmLD4w94+cfsHOctpHjcTN+bBh
y3erbfA/GN+wGQD+nNGuikrYFGtv3IFUKpS74Tm5sB6Dbb4fbsh+BRIr3hljGTv/bDlhsvCO8TNO
mOgubln9rSs5plvzoDogQXAsPlkbcx5egL4+UvjlB+VebGtkwHtu8ry4kFTJ5jAyrWXIaKzgREuA
lejHHWmJhkyw58ZLdgd3/JzyrHNceFeEScM6x7Jzdx/pC2ovbPy21VZS6HQulAeiIpAC/r4mkP+z
zvu5IviltJVCabSilCJkXGR3d2+t2odoq5+kW7rKj8leW7JwcB6g6na8U7Zwl4ziD+bKPaTftFO3
Dt5+/3ymdtB/ViiyjPbeVC1JUn8pimjAummlst9qV+2mvXnf1E2/hG7F9Gz7+4dSpj/1H8WQrKk0
fWRCI5TpqfxQfzFuhPlC9PnCuhXRO5oVyTp7w0JHw8CjsVvh4k0XSjJvHpsX1FQ0KXCjkFMvyoBf
GYeutOaIkbDJnEbYlmcg/coTMxSrvWY0XLw/vVX/fGj+fr6/lMMthmChEun3JD4EH7r4C7AsjNhI
+CSWB6bWvb9or+nFvElLCSkPXZnzIGzV5A9PRPrPhgTnzA8H7pf3KBPwwMiTSZ8n4l/pMY9r6A52
dK63WBMQIiDCXFV/eLukqePwu7frl9o1jlC4dy21K80tqqLA37tPkbxKDIzLs+Ckvglco0ypo6Vy
T16GPx3+P54uv1wpQ+CNboHbY5HcfTQyiKbu+Ul5a6/q0gSkuUKe779pe0qI9pPcPXYd9d1c6+2K
pSV5U7eYlrltas/cKd7YWd+kze/PZ/UfL2XNMhVLQ/ZIz+SX81lsci0WuZTTU3dhhM09/C18GK+k
fTwXB3/FBpSolZVyxdhpu3a19x7VY7kkxecoLcv1sDA2sd0upbN36tgSfcLPpTayHACl63ju3oRN
DLKBdXIrbos/vLvWP55TuDdADJqyKX/9/IeLUTU0U9V65voJ0gN3SVaLoi1RJw82N37S67MnQXyK
0GoU855wrWvzyQULk5gtULYM7szeQFlRahdwipK5YNn8dwWlGHpmtvz6cgrZsFYq6yiLLFUQta1l
YzzXlsU+fqeVV+dkQM1VdQkAW+A2hHYJnDtdSGsqI90rqA3qy2kDs6YkIj78mU5l/4i0i/07Wr/m
BN/HfRcbhgpo4de5sXCvLAli60hY4Q148DP/kG/9S0Szogf9Pkdq4Rer5jY47KoAwmrtufFXvz8r
lH88K/BG0bc0TKaevzTy4rEgCGe6bBpUPbP4AxmOQSQN+hnWMtDXJpcwo8eewFxYf+xDFO4y66Rb
ipGtCAvmNuwxUzKM8bTMk33yyBYUC2Xg4XbYEGonegSgzwxxTfncCIv88ffPX/rZPzV1uVlsaNjL
Bk1umvbTz384MdoiQJDjctmZe93p9v4LeuPuoF6Ho3sUd/I2OIbrclk7wyJ4oLHxh0f/x9Py70dX
f7mmqsgFKtByTfXvKJHqU0uvimY4/YJPrEkdhBHgpWzwEZm/fT30/10b4A3bV/7tI7j/P2Hzw5mH
EfJ/svnlzH5+nPfIEr//fd6j/qXIEvuB6T5Naitaq3+PeyTzL8kQp28yt8EcInFX/G+Xn/KXYRii
ZuAP5B/R4NL4l8tPNv7SRVXUTUTSkqho3Gz++4mdvt9zvjsy/9nlp8r6L7MY3VBURTJUFTGNbJiY
/n4+S/NBrALEyZ9BAetYkn3Xho9eonWM60tKwhbpHA+BthrqNH2EClKmanmuAvJfMyWol7nQj4dI
U0eku0HyXunu4DBuTzeNJvVzn5Dugy+Kx7TLGEYPxGGC66jJgpUocdJ8kYDugWNf1xjitZRwGk1n
TMzG2PAB4zYBqvQGLcJea4PiUZKoEJmo3hpBIsxG6SNU0ID4IlTodznCuVF26UvcChioMyA7daHQ
XjTlR1XS8mUbahFdsIkh3OjMIQqDBbhXCQwVIGOM6ntfFsPJrTTp6GWHJhFwJtfJU2Sa8HPH0ToW
Hj3hLs7JKA3lwImL9BKnHr7pJC+jnSk6ZgaRvOqM6ARzDKODwUa8V5FqUeMhIa+bFwIJo3MbKePe
7TUXsIDnfkAPtI66lFlHP+hYhI1uU1UIm9OgrbdJ0QVrhBzNsrYMUhoNhLltJZKkkZED4odtaOMG
pZ6e/r+ZZug+82bz9XSJxdhWftmv0cibaxE5w6bJ6+ggRjJ5UUJwzEdhOPihJ6+twaWrOTTWxgv6
LCJfjK5cCanQSaxBcL4+y6cv//6eUtXu5H4AeisIRPVWAopdMx0Oej4Mh1oxh4NY69q29xL8lQLd
vQJFIwGawDyGZ/yXsY01S7GbLhUvqrdX6oRKWkRLffJw3TwMkHoQWxf1WlMa/yEROuLPNQzgYS3Z
FRRA6PIScCFhVN3t14c6pBAeXJVG/lnELIMWHcCNGXa1nVWDgF3sGgqJvssznOOhIT93wYvKdG8o
4VLDVaK8np6mYjW7Av8e2kU924nqAPZ1UjdqpLSALi50e8AVe5YDaD5aIFtLL6GfoAuBifaTd1Kx
UvP4/dWYVuJvgNikp7o0+qVejEjugkAiBpMPBmZYq2jQz7iju/36kIeaRBttehoq7Aao/oLqhD1a
6aFom0unblIdjZ+Hfm0G/GGVqoL0VkTJRsEBevR7dR+FquC4qi7C5WaDDftiAJxHa0BuYs5Dk9hJ
7IPh4HBK4YuwNJdEhE46aWwlQIx8lBWNoLrHGFKEj4ChfI5Uj4Cavr8fjsm7mqJ9oaUjloa/HaGa
naAHpou6VQUOuIq/3zUTaWellriTPjSxCHaeQn+3rPTG+X5UmM4tW9cqz2NWGKtSZ0c6KNFLp8Xm
k9CyMxFa8x36lXn4/pUaSsCHRhfnxWT2dXVvn2YNZXogPcpdmmF1H6wRRy2YRUMuQbZoo/jQdZ0B
FPr7F9b07VYkXkVIGjK9KzoDlnSVMu3agFlld1T5J1bx/MVs9FcUvhl54PGn2bd096avtMiMlkIY
devvr9SMvSec8j1M09w4GeXwwBZGdNIw1c8ugHgrFIx5kqvp2goMyK05XiRyCCNBWStJkZ6yKiQu
oY0SxGsWrJyRft3Xb+LtwmXsUcvJUZEdWviqeowWirDrb2b66XsaxVmk+gcAQN0rHEpyN3TJxbPN
ZavHPfHgErPqkigNy4UzLoJWe2Nl0dL2LfYzDR1OWi4IMgTqUabKo1AbH34okzeTA7KTWl1+bGL3
Q09o2Ofq0J8MtdiCjAZAC6RpO2D3AcOgdbem7kh08U96IKFLkXrtIfK6zyHEY9bJbbvNCLRfwgUF
1oxVFZwaWyzZy5fQuvq9mHc0oL/OmRql9a7itkH/qfQ3HdItT/TTk0GWEUdt3LJOPpEzGz4IHlKX
rJecsoJ/7iJTwIFd6g8ZHBiMMtGy9AcyT1JT2H999vVBzE2aIZqOSgxIVwoeFrv68IzOgczBILTI
T+XKGfNx2I6g7PLaK504qj/F6RovNbA43xdwPCPVWu2HtdphYGoKPyVqzoMoHx1RzwX20AwBpp4g
vyG8KRgqiszHNJVBgUmiyfRB1l3TtsRbKi4aVT8MlQfNEix66GTQX1k/mDrkUFhEtzrq2P6Zo2jl
qtGbfh/lFMRFpJH1QzTFoWtwPveDK8+7ytMfkjJ/1JK6dfIe9bhRDwU+FJ49aDMfgdag0osUs0M+
fUBXXWwQKp6RpolzM8Puaqalv68tnGStmh2/TkIzhYHHqix51VvUNDevQGuqWoLGJD1gTugpDDgs
PL8ws+uL0olbMyoVFkZWxlmUZQmpmuleVzP1s6nLhQUEyoC/2sv4N/LKQHlQovmPVMTFCubsVdHl
ymMODGvemSJ4qKA81QC25xpes+dMHa6GyDSiiCP20F3Qr3HgZQuFi1c1ZMOpirI6atCUNoJE2kl+
BnvVHL5WxL4F6q25emmnroHcIuv7M+577m3mQPdSG4V4NygE5oy18tT7wV2Cf/osqi1tL+I1QduG
TpQb0jbq6T0jKw3p3BbDQ+eLhG4B+MT9MpQfouyIPkGkvpzIdhVp2iEZQ6ciasJQ/JtmZuRsuMis
SZUzWd2qdmfGuYse3lLW2Zima1dPipe+aeWd15nvWZAzHv3xE88jIdaoZXQAGiB73OILuXTbleVn
BMR8rfEAMvudJHuraECpq2PltUPFb3ZTuMKi7uXu3mX3FCilh2f+2ZoMK61cKRc55DeDmMatArcH
slSLQU6WffZ00AfKqCxeNItHAew+ExXA8zC1FbhUFJK9PmwGoZRtWTTDy9eH6VvhYBYbIS/PVpmO
kLH0ZxPHS44w11dgizVJ215LU+dG6VoH10X9UgIUclIx3Bq1UJNwO9bHPoGqQPpSgMIRm7gI6fE0
MIhpMbtd5FS9c01ZuuONWbXJ5FRCzl1abHdUca0it1xG7CRWldsRxZO46sLvDGNPxgvkBy2/egyP
GeKw1vmll6GD9eyvVVmaluZ6M1bNPvST9CaIUTMfB3k8W/IQ2LD2VBMHiG/JxmNQV1tVAP/jNqnL
zF2UdyMk8J0rV8ueuAaKaKPEHaiMp0AUXonCRWIruPpHWbRzUWEeonR9so+0VN9nNYUpe5r8Zkrh
S6tyIWidIq36cChewl7cku2ibfWEBp2X5N8KAj9uAWBYW+pcaYm5Ub0BmEe5ZKXxttK0ZaYTtCh6
PgkQZiVd8jpcdIoZnZTAa7FADYjlByaXVcEeA3iq/zB2jbT3hWiDkeBgRKH2ZGZopoqGWQLkz/qC
izMCEi1Hd1dVNrlPzVwZ1b3vC2aqcPtZ9GGC4EztsbB8tHw7a1r/3LngH1xmx06bYnkBr12dA7dw
7drrWyDjW3zMGHb5RAz8Ya+6OdFd2Vb7+i7u+q9bCdkbCT4jOiFJg4hGSslaJGpdI73F7Hac+HSs
04ohXZK2+74qMxjTFam3GYewMPuXv28Joh4FTkre8Ne9QSCXZgexQ6e1zhmEh7Y9cksoFlUrM0gO
C3mDaQjXJ6kt60QFQ5LCozv1VsFMDFMY6YE6Uob2y3ROCicROmazp6DhxVdjeDa4Eyzivskem5pb
ReGVzbbGVzOvJVVz/BHU5bRX/vow1DBFcNBDqdNafEzgm5tOmwQnFglpdaoe6ALnq1oyWXQyryZy
sEOlxl3gY/qkb8LqWdeEh1IlAwXb10Z14+qohCG5HKWI9yZOazYcYbSrJdIepDr8GKv6ExBefdW5
p+GOq2A+Jb2+N+UcccO/P5ve2G40/e3X9//+DXoKammam1LBTYRNwmcj2ecH9nlAO8UpF6WgkQnW
fhlJ/giHWGTe87Vzlkn5xuub0sxR6I7lExC1GfKM7UJLUiSuLa8Kqp1Gjvz3PUIBUP6VPQbkkWJ4
hzI8/76T1EZLW4Rh+SiHCTfTsE8/pdHECuIrU+otKIwiHAnsHoT2KouDLeqxfMLKjN9BFnYC5cEh
NUPIKSksP9b7Lqj9XaXVkbipaz1fB1Hy7MM7ZCadhk4nlBtDL7L9ONWJgarv2kqKdvGAzFrreedE
YcQkYHqhvxQ7+mNxkaDVaFvCIBJPAQPHjYkEOdwmak9AeOcqe7cSJ0hWpuLS4Eufi2dZkPUiypZs
WzmDdNW3vCvRwe+pTxyRzgOt0A2/ZhKFa5nX08YmCuwYG9UNXadTEFn4htLZmMmde88jPzgSNFEt
Kz82lswn2ochDsejhhOY7WVTB9KV20dySTwgf18bwukrI0IGUeHoyPKavm/T1CfIkcGuJHyNWLzm
9PWtrw8xwIvBzzclubLb0kqFcwcG6wy3Ev9kdo7cNli75kSzkJXqEPUkXaUckjk4ye9ffnURgCRm
xCBE+rb2YPwpjeJdPC95bfv6lXeo2wl1UD64ilWv2RphJjWyJp+bdTMPGwAyPoGGF1FEsAH7Ulj1
VoTaQ+XhUbNSTxnSFf+XxF5fxJrWNjuCK9AN9V1lkyefXNDQe3MIW+RHW33+YsTRcCwqRA2dB3i1
MRh6tqm7EuGuvCSKsnEFWX9orYQ7sRZl3knI4ngZEnALRnVsS3ZZhNLUsvbuxganemTUj2lKs8MT
PkPLGp7bYrSBFCMSCvx+Y7rpUzaK3raRwMUvqtoHqdYSIeKTBvGsCtlBnRrjyIYXagpG42t7rMQB
YUC51K2+NtQ+iUkzr4FjneIuskdBF51BFr4NnhfbIuiQ1SBVFMPM0QejC49hW5tO2RO3Qej9sKiI
mlx5fV/NFdydRM/4Vu1gn4ztRiFOHWVsoHvVGcJoexRwgUeJTusG62U+XFK9vSO9J9kd9VIisQOF
GwSaHD6UKT2YQvZQedIjG7iv0E4asJ8GwOVItp4SM35IwvBRjcw3jfQERUfpO45AHSxc+kFCGa9W
F2zrGpEMcBUMBHRmvjBFoGt+ean8UMGYPSxh9RHxOkVzKzOzJV6dCCo/L5yqFu2hDGkbkcwXKKVO
XB9RMUCSrdB8FDPtYpaiAI5GJp6nvGYtvGty0HeuQaBx2TVwDgpgPblF+Is4VAvRqjDb96ENV32i
ZRfNFoP2EkiQ+xIDNyLr7TMGOkMSMboAkkff3ERnKlAR4hMFlrEfO8rUWjFmTQ0tSYEPs4+LdylI
kr1YYopWh1cDg9JOF1F/duGu8cVpbnqwyEtYAqRaUMzLtivRcsojheS+Xj4raAQCHVeRH2NBzZtV
mtBqShklC3AGjlY+JcF5KJNMHY97hndYDxmDwyRT13IxxOugyfWZqY+XJsPHObj6zScsAEBvVW+M
tBMeKjV6DUafofkwPnlTCKucRivXEDynMRnf43ArElc8Wl4uHVtBvFcaYUEknawaEhw37oCDQczC
Zm96gh0Vnh1Vmb8jrQ0dJm20vpDyTccFSFY71PUIwzGNr6X6Hgt0+rHD82S5ndVDdVD0a1Wa6baB
75mRlPkIcmg5NtYZSp71UWXHGJqs0Qz6MU24iAplGHd6r+OPauxeCAm7TWmOlB5mGKlhAK705xji
5yKEhE5FKs6wrgowgJEjTGgP6KTzJu836pQezy4vWShmhzO4wNOaEY0SxVUEoMU8xwHmOzONyKYi
51ELxgt8DjwxrosJs9xohl8SWQH/tejlG+lg2jUyR22lYirDxa9CfACfS5ypae6xd4BydLxCz5wx
VyTyZNH6aSWJffSkgNsoKUjQ/pMC4jMM8auPFjoZOR/Qs0+ZqC5rkNSBahQK5jUeAXooT/LAXSpT
dLMioashF5AyY8gOGKacNpeWYexSrOauzX43OMeRU6VWuhFFFPaEOGVzn/4GZiEFuWvdqXaZo7ut
MzHbD9JObHk/iiQfHVPiiIyNNDGo43VsdOsSihER4z3yPZw/GGKHbNO6pS2axicBC808CKXQxm/I
4Kr3n3Oz/pQf3TEjL1VEEjLgftFQ6E8RFSlki0VIA89Qnpqu9JZ5ia6FpdzptXKp6yM4WIMWniwq
6wprdNzVW6sWFkTmgK532cazLtAnTqUHUHIL1wqqh1QOXjOflDGrIkXd4Ge3siScpooc2cvkfdPm
R9ETT8GofcSdjgEzOQxDTfB4hM4mTZMLGORm1QhF6oxe6eFXRqZIM43W8KQiUZLWMYzu4NXxLlJc
bSNYpq3ocufAtbPHcDIpmO07tyg8YZ181PrqwewCaUtoOONDshBS4xWvD+XhmEnzS5ANjij5wmvS
oa8D7jPrffTMcoXMpxx0w2nF7pkufbyAgfAiiEaxRZMo+kq8ouk/EcQKlV1jFvHHnWqUD1k5PhP4
+uhGwed0DPB7I4OTh89CVHAm+UaE5rQ+YvH7lMsh3OOfBWBF12rfevJZo7agwSEE2LWlOLUOpISW
uwj+Ng1MBH2mvFEyYJWVpcr2qHTc0GvTu6inoWKaEARY1nLcY4wltSMvJJynmiiw70QGS/YkxtQR
Zmk/Hs1KthyIKA9lno8r33ryJaR9I4VAYpBjKAEGV8IPVwM3lYXQdWROA5CC5YTgh0DVYente4BZ
Macm9F/2hECEdF+++eNwK2tIm0ZqbT0FLUAZJp9jo6Ikz+g21wWiXVUeu2WDz5nGWSvPqsGchOKx
4GRdDo/KbTB3DZ/StK6wmVoORvpfLJ3ZcpzKFkS/iAiGooDXHuhZakmWbOmFkG0d5qGYCvj6u5Dv
i+LI9pHb3VBU7cxceS8c4yGbI+swTTq7wMAzkUwgEth7uHmUPqmlCbUCUW5HzYfTQv21xvKZ8CdD
2sgmLllw/NTY0epazb9mSOWJwNRO1i095Sqn0jRt7kWv5sNSieuoJRA2Yzhb7sluPZ6Tg6XY+wJh
7RVKv9Hmf5nDQ4KBuB02i8+WyZHNnQ6fB/a4v0vQ++zM6NQMHvN1L5UaMFNVN5JQcPUE4RaPuUNV
CI916H4miTnZBhsnqcV1TqlJtEtv11qo7sAcjMfR+6EXzHVOYb/y435WlJicLLY5nP0mzF2m6UCW
k8zy2TFv7R4T4ewWAQG+6jdLyqcC0MCuC4j5jARusKDgzBu/FqG+tMfF7gA7zfvM4xruD3Zn1x9q
Ca4RJzLbC/LHx6LN2VvmWKVBOm+MGHZQgYRQth2Xvv+BsoZbPRVf8VRJFHYLI6F077EPBn9O7XcY
GA2Dm87mf/WxC5T+zwzA8kE1r4oc4ZvZ9F8OQ6+wxUjniHZ4rJtKhLxnX2phRFNHv0xtBSdukldp
ESuh05TTilTgi2lA2EboVrks4YbVxItAibBMUP4NKDzfibHrt7C+LTi7YSRXj54FedihYsxXDL4d
+0u61p/BnpgwMKshs5q+Zg3O2ZqlGbmXVvVufE9qXKtlnGPn0u0N9uwPpabHoHR6eiaLeTcPUFnK
8a/vcVgZZP7c1RNB2g3cxXRTxeBzoSM4OwuE9WsX94epkU8gyznolAajVLCa9KJR+VluE5x5dQ+J
ffAL/+z6k9rwzGA0OTTpyYjrjRHU43OafFH8Pi3COw6CDHDa4geP/PcxYTTQTEzyWJZJlzbNyL0R
7SLgtaelNcxTtfJC+rE4tKP9aOUa01pqwwtNhhV/FlN8DkYuaKAa8qqiu/C6gzBkd0DI2gWJZGcX
mfmrdu5g4oZz1bjVMbE6xLEsCo2AcGVsgS+VjvgQspyoJHX+ZF7egB4zH6iqBudCi1uXRfsSrRDS
DvaYoVQfko0nPkyd4YHnn9y4ZIhdv6Psd5pESOKf5Gx9ShNv4XDCRFusQLeyeoTSsdpsMckpfxj2
aLsMhJyAvuP47tYQtLqIbo9l+Mq9ltqPpAbKN7jXZObTlaOGlThU18ysr1NZnOBYQasa41smI7qJ
mU4WcV8+mWlxTlx8iA02aR2X41HCyYbz3Da3iCQ6955+X6hY39cWaKdYACDwFI7zzGMpgXsfWV1x
HS1sAW5Bd3xTJvAOPEZ0zdKfm0wA4GyD94mG2MdETtegVRTG6AIlzD34S6nOkrJJAH/lKTBzKH0e
OIyovkf/yhdr8tGTehCeuaPK0VmZXPMWqhustewvferqnuIQbfLZZxbQEi83smILWwrTGI+OyPD/
gG2ipaNihlaw5fEizLiT0T8Zic+wsgRJmlHStovagEyd69LB6Rr8hrd2G1A5gmgx/1r3SmWXkA7X
PWdIochpx3R7BnO/WWyL/BWNHZLPEi5dsA9spm6NP+/Yp4qTx8G6HWf/GOe/E7m0IbIA49g82pWp
8wDtytsak7uwO4CgOUj69NZOr7znjuWIWDpxwHwAk3JkmO1Z0E4yzWV2thNmSb5dgDKFnMuLMLPD
UuaofvJnazr/UeC4zVtxHwsQsFmUPSSpQUcxc4mmgYFDSQUjpfolTvjOLJaT1TY/DTZIwOEAnJ2k
ZfyXzAD77A7qrOsnyc52u78U8HVMJqL0bLZAZQNzvqIRM5WZIvtCTdB01bYxbAwejLIyOSRVc6wv
cYBhV+R4X0Gat4vrPEwZKKZ8GV/TMXDuzopUdCMMvUaFlvv9a7V/kI0kOJO4bBYMs3cBU0jYDzOG
Vzvzbuj37FWWhDMr3zVmQpAqhzuT1i6D7yUf3s1a0CQY282h9vG1xoMwn2l16s5Sgfj9/tbD13d3
0K3qVN+Xwrd/ysWr9gwvGE3BRmG35Y37nHQ3NJwakbxKUZMBPTV1Ppwjn/M1lTsM4AxWGpFhJyC+
WF4WWgt45aYfX8pVshmbKb8uVTScGgvDUSKW9tq4mcW3fjjQsr2zXOIGuscAT0ecs08SeA+bpon3
/35U0OMSyKe0pdh0Gn8S8OsBWtGhR8PDmPnlXeSUzwcGDmpf+/HNijHgt/CDNikduquanKwCmRDL
h13OHkwJGoYQ9OgjilTzzgwbt1vl6JsDWriKRfxewQXLy4BOTU3IXwVu9szM8km2rXP1QM8/+0vP
GuVpkd/EmM33oh3egR24LwFY1mc7omeK9rqezE+j5/aJjgV6qyli4mYPPd2o9xaIllvDb46TbxVn
wGCEuHScZju+s5Heaw5+tyZa4ttsBBcJ42lsOKd9f0kG/xJjD+lWZ0lsy/hsOrj367n/FZtx+Vvj
paOGU7xGPRiLycc76fublMbd0795KOwBHlNdTE8DiLmNb4zFRcXNUU2Nd7EXE99/7ooXY/Ve6DQ6
NpTw0lcai7XmM8N9D0+3EBqem13EZmiNnHdgcYoHTCsDn5o/kdth/+YGrYc5Eu7PbnZ92DtsTaLQ
DhS1uRbH541BE+slGfkiJlCrnUpsPMec+GFXCbB8gOYBlmFCYK6C7E0LPNg5/CEPVT9FD7OyJedF
ap+K1REwzwpngxz+OqmhQ9bDXcoh8loiXrCHmg6lO7NEJ+7UH4e+T3cM3IPd90/7/gIMDgk3atlG
KauI0PmQ5AOYvVwc2WUCV1Xa7k309hDWNBvt44bIXuJb7UuW9sv230/v8Uwq6IphnUfWSxxFnPxN
bxFQmrliZBNEcDV4rYEZ4Vb8nh0VAn94+/0Od+EwOwsZzeZSm3B85erkWBgrwtMmbOBh+2Dnz0Op
iEI9V+qx6QCWCa9ap8r04SCLpPvEPaZU3Lwo4GBU76rHKCB0mOUQE/u5mrpNN5b5rtT6T5AhTs+m
5H6Mu4CPgJGuW6TjGZHnTzy09KKsWIypXKe9apZh5XbtEzXjx6ivXKJrEQTs7ze1SBscsZzoL40p
f31f8/l3tSYi+BYYl3VxcmGxFvJfTTLN4RDQaUQjV3LLxZ/vv4UeCn2LvZMx9jVxjrF9/rcE9rDI
2M4RFY3ptMpqK7sY82JeyzxnyxH3IEEHSA9dy6D5339lsXMevGL//W5/XxTfb3mNqYEKezlbkD85
jykGbFW+Xm+SCVMwwsKWVeqH33dV77oLz1Wrtx/bpPzv3zU0KjZC0ofy2sBKshNbH0uZDxckLMbU
tvPT1zRLTc4gbmUnvmyT1nnG+OlxyEoP1S03buy5Cdc7DIeWVBoHhrEzvcUVXCWjeBk7X+6arJYY
E8BmFWuwHkfL4fsyYCKH9H7OOIJQFS8fi55hXo/kEq8t80lvyqPVqCmssvLAylN9Vh5E9gljFZ5W
RpBzMed0y1f12YcI/2/4ypby2muElO9ltJYxRd3fU1m/nb5yIyFWV8Y07vUF/iLgmElQi3vHQwPq
4tM44h3FzBZw9+VgfOtygBArwfWozDxaZWXvfS492jJLyc6LC7XBinYa7ZS84FyvYZhqWGuhoMz0
XXMwROq/4ol4xrtQ/mmWev9vsRoj9UtbgmOUQ7as+zZB/HswdACHzpYijDQKW1zalcUTuDjBWuxj
f7PoJemi/qgt8nmWadUns+aE3I9JzGZpnRzP6/B6cpt55wuZPNUnRZPnzYA1cg1UOv/zmH17lJpx
EruxJT+scXFZ/Uhiq/HMFfLOEotU+BWDNPz574b2J9qFsuwvfPn5w5QVghjg4N0/CSawwaLitcEJ
MzrOPU/Gq8mHmBHe/Wl/W7pkUv2l1iZ0PbN4toMYzwnfxZotNUEd/DAoYq9UUsF4CSiVMpeJEfh0
c6UhQ2g3PkFOazeK0X7VEify+sTDWwLIi/+tKbPpYE4M9CrPcvWOOimonoZNA+eEp1dMjv0BiWO/
+LAgv5/j2mFjBotmIFaqcf74oLrAxgIWTJuGh8ISz+VuHFjxwQRa10kM5lWZzWFZu4Amu3ymqmb8
E7v1czwxNLMXHOpk0Aerz8Oypznke01ZAqjGjuCasDqdHyJR0wO+7pXmjnl1n8v5ENv6t+gQIEyc
TVaRuaehFe2b9pJDmiPcrWN4u83urEJMY+mZoVc7LW7fD3Z6oPTRHubPfyuT5dIehJBMGwIP0L4Y
eCBA9cxEBAfdb4r3Oh2flnnQfzjeho4Yptdvaw+UPL8596hcf9oUed/PGe7wCYzzqZzL4KQ7SU6+
jv6z4qJ/cz2DzUWJ+uu2FMpWI7t1PxhXdi4KF+YQqlMw9F0lZo5r0JUzS8s4ny2Hg+ykqHpJHX3o
OeTuLf9coR5fh75aNlHRvnx74nBYWNfZXO+jkRW1F1Vy0Mst4zGTGUno9U57NqyMI/LEEUu1RX5V
rsZ1FKvQWi+rdMLTk3nByVp7+obECc690PUhyrGmqJjWoRiRHKakXz3mmlKeuoyW0FemeejgzfWq
/v0t/wyalhaXhpgprYtrQ5nQQ5l3fPGz5uiPuffSOtnvzmjVC11bMIVbJ9SrAcrVzWeeSufqWOML
5FWEW3Nsn/I5KbbY8tqwNCgg70E/V8ybUZN+lbonIcS1c6zWb6G4v8xMTG7fryOX8lc+y/xS+fL9
W3kWlt/cnHFG9K7Tz3oKnrTtJc/mUE2U1USf3/KqZH8NF8Bn98/8565bMH6BZDiQKk+hd0YtVFoH
nSC23IcRDwDuGZ9Z98bysCi4tds9dtPQPVqoiIyg7KNRzr85QTsYw4b+5DiatbGdbv64jDj6zCBc
XAllbhp+SyNejoa7pKdWrbgsh6KLxolZmiJqUqls5oGf+sUUCph0254iWRwbDTHm4OHfIplgudXF
DyYJTL/WnWZNLRGyOuuar8s1BjLWD9FvXrV1nrtkfPx2IGYZ+ewchYZwPdGaICtxzwmYwYaXxI+y
Fn8sJhY/mXWIU6sJF9qNT+xJOlhe5jct/GdrGbK/Rhm/NpEs3kqaJULPX8HBlge10w6OZlY1/9/f
CLtv7+b8M9JZ+stF36E+vX6AZUPkarZPHh0EDK60CJn6rZ3tCVl5r2QHrC3SJ2nx8C3YfX+hGH26
8ePPbZRGOzoQ77If0rPoI9b6dH5NlnL5NDHFbAYDBvOM8yBkaEgeetA/usVs3q2meOgyNue+Zopu
rQIu9CwE7RwCQ5KmL5QcoTsmfQzxPV0umQ/agX6Z5t7q9+/jAobk4U7JmXn344UkCnsRYiAGJY7f
xuWgrDmK2uyq7d72bspjaygHm9rpYRjPkzcAvpseq5azqxMhhLPlnZiSrCbFOBs3nW89Rh55wTn6
L44dbAaGb9+HiDprk2x8W/coGXhhIhNUXeIlb52w7CPHYWa4wfDkrPKSh57etcaAEZI0K5laU1UP
Y0zuZIyoyzTUyYm94u7Gz9IKGKSixUS+vlt0k7xMRegawIMc6ilrz/AeO6gNKa4WKgBozyu7mtkD
45IsrbtDNxOTA7i+1cLlUIyyje+ySHeFVOlOR8EnDmUwv4G8lGVBPCqJf0bLzcyI2fTeaQ60zfwp
v1WpSWXq9Iu9hhnmfnDjCnMOsdeDEXPxs2N0Y0WU9VFUzEuC5F6kGTxOH0cVZ8vPnlrhHQSmr25o
/1P1EBzMLLrGU7wzsLxtk8iiJNbUv+ViHMbR845ZN3IeSPz3gU3paUrzi00svMK8STA5b46glmgO
BCUi+ibe9s1AsZ/EeIHQtUuj9EUVyZk9MahF+zxiCDSXdGIA99mVtNtgYT5Yhd8daDTAGMykmJRa
eS3YhuHC+xKU3uBWXyD7BBSOKsrSsi/fskE9WNa9D2Z6fjizu8IYDzoN0i1tCa1Qt+4F+NV04rN6
Vy5ACDECF/AbfRpGkKmNAf2hS3+WbmZc3QbeaNXHjzqlAnakfXNGmIyGz3JiND5KyM6dooC9xfnO
aNpfl2imFs3yFRftvDUhO26sKT92RdHuWsWsWRUZm43WOtlLu41i62WmnpaJUkV/58lwOgrssviY
tSSdo4y5wWjlD7XWQCNWDR4KH0gjM8R2OWwUcYFw8kCGYOxBZ1Ep97OE4MddMK/BpdF0DwIzyMh8
5TIO0+eyVo7TfLOe7cl4c3VvTH++pJMn9nGRU9PWMKZj/WQ6yCqc8b5DDGReGDnN2pRW8NEQSjDX
i3bhLUoAxtuZus5J8CIroUBhG3vOOpiIkuWjl+Vt0mDHqbB5sQ15cNjkTp66z+aBudNM/KnpEQbj
AlMkrbz+A2eL5FiWymU4+KoJImzLjr+r9ltsww4SgN/L269m5ALK8uEDpwl5UWIBmwAMiWlI/1TR
nwsg1VfR0W1SFC9RPnHM3ouKiBb9rOBDA0bIughzTUTelHjQl9R9S2diNtHqLkAW7bvubxHLK8JC
hPsbOoDZK31Oi/Ie9MF+ApWeMybbYlf/D3vyU18h9MXxgDgN6pVHPGtPlf1Wrvp1WUb5nvE7iZ+C
K/eyYG9X6XwZuidBiUInZwYCVZgB8ZtHiZ2XZhNY9q/jQo2liXXCWljvqDZdmDASohsEtU3snAim
FM+u58YH7dlqq8vhZ++K1yFT3GXr4yIv8bxC5Dxi+QTkxxltoEPS0jjyoTHjP3blp59B8i8D1BFL
bwB6wgGnaP0w1p+6BTfjC6aXcYxokBcCzPAMWXDJjxEUDz7/ZiTYn3lACaEaHmJieQJOTN+2xnmu
3a9lWUK7Rgdm0VmSFk19mQlFurRb1//qrYofAfO8vWjyt4ELaU/v4cVzoTpwRb+JhuUpr8mMDZXJ
/SC8gzFkD8UUNXvDjabQS3C1tyb1Out3+KIflUIRt+sOcxMF7krYzMjd4cgW41TN3adpos1V4PQR
GMmYUKTl/Fi6HzJGcKpoz2KS3K821xo+vDxNEmAAnIPlXcf9LcJ0cLFkfwt0+1yPZnVmp0u3CrLz
C2hT9lMqubKNARGxRL9NauUzK2i3s6amBRsCVVE9A8XWF1f6doFkiHLaa2m/0UG8g2KsMYf5zPIH
CIrJo9HlH0jJXOylVrvWmCg7Lj5worJ0dgmU53l4SRdYONhY7qK1vihwyMMgSMGaV5CK4eskCfY7
JMEz/gIeT5zm3jVkXpXCmlorNPqW+WBGiqV2OfHQHHXmfr3XVinDRT3WRTfuUw5hG1TMBVWovxgN
ydzGHsBo0jNeLBTYtjOpjMiSMJaMq0gzDAacb7b+FC+blDncXEfAPuzynX9WuSsilJc6qF6oBKlD
SSVEp8FZl5k9bRi2GxdZveGZ9PaK7e7GzuJQKgNwa9Z7NK1fRn5ON+CoNEgpj/nz1KQGXCXGM51N
4B7e5gaLDgGDaPE3/UOGnXUjcapiw4gwbzsgO0uKWDghSlouIsh8SbMegik+4UZ6xTkALaGOnwue
SzwjabuqWSIkUJBaUbuhaJ7YegzBvQlDQ8DcDdPWsKUAvqk6mAkBZjuExycvLj6n0fx0dGvtInF1
VWzsTDzAJy8w4OTgMkKEMnz6aZSFaEAsPWNrDLSjbXAq0PN5ycaZRmDOxRj4Dt3IU9hPw2ZS46X1
Narmf72LdjlZSPXZCHdr8mnkmOAm0R61zdPlr0eP8mNXtzxKWzB3cwpdIUhJskUPtR3/aMopD6dS
Ppj2sTfd/zqd6P0s9D6ogZYvhv3Sjd51NaAdS86WGb3wCHM+M+SR26FPBbkg6e/9mvOOk09bj36A
S0NjgiHuC71z+54WVlSXBCp+T7YgMowNe1SHy2RYfVRi2ZiN34U2fs2NdacuqidqAy0GWH9Fifep
0yPuG7s8GLB8Sjt07Owr9+2UgBNeZ9b+B4+3qPIpEJsCXDGDUiGNKHoLzPfE9t9g82TXu/4Zkz0g
Vv2zL0npmdzBOzDSzLs1f0JQALqQ3zVMfSpBpeeD/YI+Y+26bm3PMgDWaOC6NjQDYy5/EUz7W7b0
AXqYuehAxu4p8fth36PnKsrwSPwsrLpFmMObVTpoMJbnH0p4Un2Te6GRUjiE4mbxKqexPPf4KHrq
dHaokNyMAYOduF3SnW1bn7VbvrUVJvIZU1abBQffnbxTOeAMDlbkWE19O67mzplPmI2TcFY3OblH
PmcMH010xbwLfCm27kvnozul40531fI3IiyFbfOV4hYW6e5aZy6t9zXAqh4n0EYqqhWN1XBdvXUR
/rAs/xm34tGPSnfH9PtIL9+rMTNeIp32MYI76iivtnwQgdTDbxtgF8OQ7MaioEbJSkeew7wMH4oU
5c7psQgwxS0xHmq2T0lmfrKwt9dFvwZOgFt/0s+SQiXMO/zjZE4wTyMV0vFdOs/IH/lsPFlThPwb
PXmsEJQG0mJXlXvHAs7ZTa+d7OK7L53HAcjl5CZv5Fu2tB/6WzP18eGg0odzvIKy6r+DfdWwO/Z9
ym+nCjpaNcKTF4txI5TmsyK5IYtSejHhnXQAIkrTjPeGHj4jZuytBycuVQa2sDp/DOb3IhCPhQ1E
QtsmVE1sfAcvVR+sdqiYhi7ObW5+oDgMu7q11uYOpiJzuoSIBftp7F7hSp98d+yvxcCKVjUtpADO
SbybTGb8Uj4VY3Cd0JTb3HtXjFTBvi3oTgDPXDzwLEpJv28DEuqpTVi/7m6Rj59CGppof3Jh0AxV
sPH91bi5R9DRp8xRjwDz53M+j0/aRA3F8Aysi/EGzC2WolIYaq+a3WCqe1PQR+XmK5krHelhAx1k
Tcq+Ea+mcNryaOkwxENTlfraotDyUFqSLN9NXv3X8Pm8aSDqwhyaKVVj8lyOA2RhkYMw64AZOk39
KWgd521D+Ysb53kykz9RJFhsInNhqwisStenRmCBW9yUz5TY60YbDpraWH8ElhrIjLBtNZV7YMki
/ypI+onSOPp23G5S+iAOYjUzL8ZDxZHmONMZYtg/55LOyQHpXHRBypHMAeBTpvY+TSN0zuCYROM1
XRR4exxqNMqFQyzYU68zHhS3uzP7F2FRd5EaziMQc+pLoO9vU++/KRgVbh9Wq0XLdEunfLTJEisc
Fw+PkakCLExrAyHr1TF46hRkiZr/s84cbhC40MVEXbQDFJYyxDpUSJRxwu0vOLAF9DbSGsMXzT4J
iiyRrFP6N116ZEZ+4K4z5QV7hwgpNWfNLvG9Y3PBvpfpg8RpgMckQPULduwt2XrOatr1rHwK2m2N
NyKksownNCTQGY5YMb6CdT5xXks3BhJvNwC/mpazNkEXBPbAksjToWTBSSr9p3Sg/5nOKethGpUL
yjaJTMqYORNxFhgtAmWjBerL8QyaSmH9pXHw3zQFez1xpzYdWW0Lm65jT7u5T3+4c/0j6qB+xfJY
dAQaQbX5ZnKaXO8y4cjDXLLo0ECtd3AupDp6jGH8TG38sXBiHpryphL+QFqvyROF0yj6xYMACl4D
tisxmrNVi+0ko/E+9w07YWpRG3IIe67nAyOrYlfbvjy2bwNnHL8yTASfKKKCci1B7EW6ryKL1YgJ
C3LtIEls6N/ZgDhvL7PcOA0gjtX1HlVAKRPjxbPI885TsoLL7wZnzLWuzjzL3ieG2FEFY7s9rcgW
+1nv0+J4Bja4kBeoej7dmFRey19tYDF6BMzIa92gwmycOWgApBFJ5+QQ77OKlTBOi1MpsWCSaP+o
+v7VK711tqfbcHTGX1HT0x8gkR59BirOGKEZfY62HHByIYN5W/rZAITPGNzVSAK7YTYZiplrUZhx
EEYO3me7Q6D3/7PZODAHF+UFxkN5mcqkurTNC7yM8toTCld2vNwth9IZbRpHex7My4Dp9N+XZrLh
JwIlLkvbpp3uM+oIWnJ6hBWl3Q2VItF+TCr/mC/yTvjid+xIMIMxxb46cSGeFpIKCC7/djqMLfM6
y38OxHJj3Jqc3D7OKaQURGX9OadKpJxv7Gn21XZMeEqOYx7s5oxQWl1RR0ONfVinZQnnkcFiQYfH
XhHOW89/cBM7Wh3r7g+UJ9hxjPU2nT0eUXT+jOteujWaX1HQGJfUq0mNBkyXxOBsbZd296aId6Ni
1omCubW6jlx3NEf73jb2TDiX2+jjpnc4lbp195aiS1Ns9ZLN4qnLqlePBpxNCc3Ay20a2ubpdcxI
YI69Oe+EW3Z0ZK4ds3II7Tb5cujJ2DMS0w+4DJ6QpQqmqAHzUc+5IbTMDAIW/opq+NFRSlnEVfdY
BdPvfCy8g1/Tg1Gr8Q9q5+T7VTgMqQn8DgpCbNU4ctLyFBMhotNiUack/WsZCcDW1DyUZe3tZXWk
H6Ta1x0+GMfIcxqfdulsWkyjiqd0xLBlCoUzvf3R9cp/DJyJpxAnmqAd90Qsny0EcAwBYYlMSwUC
s0HuM0YCmLx7m/qiKOba5K4gfp/iEkixKFqC83LzI59aVNRCDnxU4ivwQPNHcgI7huuRLVxLGjYv
vgZ76Q51li2n0R1D2Ytr0KQv6057pxrrB3RR1Q1PRvaA9E1zhaGeg7x4zbo7rUzlvRn4TLlK9oZV
5b9cg9GS8NhdlyQnAkou6N9pMfEVFCVErC08uiE9uvW0EbP+aczdErplwWdADgmZZ8FYXjn7NHHj
MJnlf27yAvDPNMovAaoxx9pF7sF3meu1r0tcmOtdyiM4g5vIZjBkt92fos7/RT6aJwpWTiorw8HS
7RmSZZ8ZwHl6a8AZVH06CzXR1hwMt4YmoU5iuI89gBTRMjxxTklpU8McwI+pLLZ/kVv9txTEqbPU
v9pj/QsEBYbR2MDVxx9eGIYGgzi6qjVuPlPkm46tt4bDK9BNF6q5AP5YRh8GLbbgXZhfVszNo5dR
V/ZZO4jaEIndeT5OSSK3UrFmBsNzFEXLoXWram/RYB/yVCBW9JXK/dJapKINXheADXs/CCxaI8F3
nUy0XJ6K89zIe9oUb0Bv1DEPqo9iSNCJAsM8elzle2+IQyI+F3OIygOj+d9ONx6jGh5ZvSCzRuhx
c6mIn7Lm7es8Edg98r9LG2Pc1ERp7YF7AhW0fUa3p2EjzY7LVM2vZT0RijMn4E4GMGyfdgWDZkuk
mlqw5+EYN2VglN2cthQKhT4nRDq2J0xVTegFlKKQvbVb87E4R/XoPY0TqIECB082MIUcpi+jsc6J
5oRlGt3Amf09nYY/nfNRI/UORFaicl4H8f7BceV7H4B0TV615c/nqScEXgaPk1r3I53AkvCWrdXi
vXWcEOIsnmHeMj8slfNZQBTpF1VAtCWs5DgHOi7Iyk3BHYzMDRl0I7HpDkHOcXlhQjCXOAkp42kZ
CmFg/D1VL1ZnR3f8guvQFwNHUzm7NDXdy6pGI1onj43tXyJX/Mc1qX4kdd8fVEEJazRaNyTVmv6K
xHM/Wzd/WzGrepn2TuUUR50V+4JXs1HzUB2VVXphnq9IT8X80Gw5V/LWvnGAs8g+txul8O6KDjNb
Lti/oCjfezsF8+k4Z/j+y2mgi1O65PD8BmrCyA/yDmowfyxT8cw6rEjXyCQMnJja4nH+b8LkaXvY
A+jq4YNivU0W5nW6M+Q+c1JO0Gtto8C/W0brQ32h7hkHPU1L+2/vTen2+N1goYrRuHIAPtiSXM/Q
GSjMgj7ZNNaAkL3+kMz8c1ID85BgH1ME9N9QGNZFtveKfz/C+EgBwQM3rrkPGCtsVgPnAwZ4HMT3
xAiCk92AmKV2KwsVkNps6nyyJxvGTb+7juynj5bFUMA+ztTuoYl6XBSjHSpBTq/tNoM7+9vOJb7g
Ft3KGc7moyfnjs5RqNVzzcdpKHq+2+DAEQbMZIYXVQSQq2ND18hIyc4MGAYGTn8wDeaMxtw8pVVA
dQn7iaF4NWmFtcblRWXjQSyhQfRt65QT7B76WkmJk6sHU6ITpgqj5ErEcEuIZvjZtNjuHFt9pMgf
BDI9cXKlelHGD0AJvwwRvcFqIL1BtU9d5y+FUhbLakxPc0CCF5WacP4iKSRUTyIyPivH6KC7+A+2
UwItzSiyrVTeb0mjkTBXPs9+5Ry6Jv0cI+doeB3O5eKeVNSMqeTB7ytctdHy4Z0a7T82BRhMzF0M
7uqYwZYUB+1AVDZsf60hrQ6KzdTW68fPIcbG5dZ67Vmta+jEyWuczx8aYzDXKL/ScxzrDP+//qst
Od9PTvALDfSd6HLpsP+vFvmBr3fvB4whWp64xyp/MGLeFcx1GzNVf2UAfcWtmx8kXN9QhBhfMLbl
opy2fqQPUTcLzm4+n1yDTeI710kdK+1ygQAlXP8/6vn962qYaGHMvDdzyvuLaObugr0zPyZanq3e
6y5xS5fbP1SQwfO4rBNAo0R5SVXMqHHfX1qUiYBI2rHGibUhjiAvina/N0bpN1b77AmLG6cE3N4l
7h2GrCVmb6+tQSQE7nkmQ2Bwgnxx3YzHxpQ/UGHk8vDQ5n6UpPK0ZpZaa7YacSLyUz+CXWN8bb9+
fysQh5iR5AbFhu6GzljiDp1R3qzanC5dKfLQc+2YtZtLqsWrfUKV5BbEEV46jfioF4fyHtsab+jA
8SGLiNQtdve89KzpsmoYJ/kR7RFEtZnCePgmI5GtglNYtcP8NHXp7/+xdh7LdSPrln6VjjPHDQCJ
TACD2wNu7+kpaoKQhfceT98fwDrnSuqIqh70ZBdJqShxC0j8Zq1vIZgL79sITq6bpfZ58Miok85K
Ix356MBauH2sj60iunrUU6dQ8HiJpp4we7O51iLbxrZr4GDGKTKfX8QIsrBuJH9iXIToeKoRV+K8
gvbD7hVcEhLtKbiJAEEe51Kx4UwD1OKX6H/ktjaTc5l04+fcAn8rQnITCcGDwzGlfCrin8z50uel
Ts2L2gQsFTi0FQD99TGL1iqdrK1D0uak0m+mx2oADnngudmlbB15mN8krvLqsECLApI8CGUfZ+93
5pVrnoNY4eePtHw620PN4DcN33Gb9kfWT4h94+nmOd742UPYtVb9T6lSeSZhMjsE7ZAeysG3L7Zt
4VKsmVqZJdrUyYk4m3Kjbg8fJBRqW32tBIshI3DDWzmbp7qILnfSvPxx7Lg5KsRnXxKd2tCKnPF+
8o/dvG1ncC67qL0YjsbGb5aNtgaXsl0g6fn43hqdJXPFc2iYn9tuVPeu3qmjFzQGU15+gF8gbX+x
0H6NoTH/wHIqG/KZtKSUCgctfEGgbb/y+crcAhAh3B+Ga3FSjuqIiosVbiZPfWSpQzcl7xEQrcIM
xHOEhmcjkVJB/fApTz6UOIscJ8Wojm1wOEcOqzS7FtGBGNXggTv+bgRfsp790FnTbxyVEanYyvQf
8JlLmsgvfFF+EOWQHKekaygdVOIfoERHdTyk8wmNXKmgBVT6zkzLx6DRNgWIuQ3jrPIwS+313H92
ytaf0Vw/yScMGUhAYqEwpOFE9JBJSmWvo+AHH8DjTZk3LdROQ+Br/0AntP+gEyrebd583dFdC72B
rf9BneuxIvtBGWYoNLuUpU1qpbu4TLNdnTDbj7HvvFeNeXBGTeAEj/1DNhmQK/uamelUmPhjGd3s
clUMyCQTUgNAIgMAM55qOzqmljV+QuqHAtIxT+6sol5eiiJYK49c5tTxvCOPwO6K4p8JqUHEbWwz
H4hKE53tNKm1Y8dPgU4OnGspgjpmNYoVsYfRXfg/jaWf6/ll+Ug14rOAQAEQx2IABcrrwli6XRGv
O+xGD+JURgE9Mau+Z7uKo8GBp+7LCS2DZTufsrbnIy24lbZWvc1nUFAX+VNTaycvCa1rpyIMQXri
MrWorWsc9MN+GKhpiwKBGKIa7kTzlQm3dkK0Ez12ymzuc8qhWIjqH+4Z9/+6ZxwSqrjYLMF/LPCE
v98zVI4BEzAN4AeP+jAvD+RS+09jo6pLWGCbB1ZuBppKd6ZGSIGoaHcKnYXbAnWD4SCffAfgeQzL
HKNssetnlFIjM/RArAcPy6etIgptKGYAg948lm0SHzRy35iH5HwaknUMvs3ZWU7Fo8Ey+k3nMgOm
k7yjrwie6mp6UqMdX6pQomid6GVnbFI6YDQWLgu90M3kWamMRR4CoeW4Hu2hW6vJSGAOd90dW8vw
JC3L35CMzvTXqdMTAo19nOj2qwOfbV85CZdt2uHpCRKNCW8CmAgACWiD5XNZinNUwkQdsaw9VSos
91PnvA2p+7DoT5cXBMQP4NBQ7lgemT5pq288qsaXXEOzLpQ+vDSVce+VxCCqIUXBYZnMZ0YvBtOd
sfiIcUSc/WiS6yCTxWc2O+sic+U3Z1budeRmr1SHhaxTGo8EXOUYHxL3MoXZV0rreP/X13Jf/UPA
l/ojrIcwMptLA6CvQ0ktAU/8fpVogaIxMiDI4Ct1tzUq6vOYkLWgyR5gihXo+2ZCwOPbOiOHvnYv
rojbJzFyGI1cYaThAZ4drK7AOesg/rNDY21o4qVrw+ah1cbgNslPtpL1YxkxoPO9kCqsov2JjAe9
blKoNlrys+iTn24xXZBqaifZ0tIOFduRYuq1QxGJelME6KoXUspUI+3sDbGLwi7Z9H4y3hxsQGHl
kNs+v+QtkSQSQtezWVCzjMPgICnV5YocXySd81mwKBjjKUoPvTR+hElYv2t5gCo7b958oHvwE1LJ
MFFPXsE1Enw26tbu7x9p1syv/u1J4HL8u6SquS6PNN773994IcZW4ooClOu4uEZUUSA0T/N0T+Cy
nvafIz2eANwRyRpluTp7hQf+Iqu/VFZcXSsddVeEyA4xV84KB90F807bv9TSvvfjaHiMImIErJT+
1qowas4UPw5X+2h7w/siul5eCGFmnGD4X53RxPWjOtd8AdOzZRmvr/S6HVYexEaGGmmFMikwzr3V
T2eDbpdamNkMzFBf6On6798bQ8xn069vDsKjOduOB6VJwJ2p/0HEha44JW5QwgRmvLpboJFl3nkn
lHdAuYvaYT9g96dctgyprbzJvsSd9c3Pg8+dlNVDgKEfH3wDQCplhi8alG/c+sOuqvT2NDSdfZzA
Ge6LBqm40VgP/Rw/mVelfyaWPWWejkZ2ap2cHcn78hWb+/SEajYHpsxvGMOoumm5p39143bdx1Gx
ra2iP4eDYRwdGRo7Mcp6fvowVTewtDpKubuobw5tEGTf6l49WoV95cwlfWTWAna6zckUucDtyn4i
trkDiKoBuCNemM13e2SlUHwNLUYWAfOQV3yo+V2oTzcU8t7Z6tznD9OChgKtxS4ABsBAEOViCYdv
lsXjumdgedSzMnvSlfE1aO3g6wQzJRzJSvGr8RODd8Kha0Pt2diQ+GuzRwv0nrgwfmEVtA3Ro/oI
t26oI+AaJXbBBGgUSx7NuX6csWGONq+0jfLmovubDVI9+p7VWAK7wLNQ35YbuK/b+kTJO0Mzhnum
zmRlJC0I2fnTboa5xrJ8EE56XvSaYhZt6usc/NpFZIXLO2hhGArd5pbW9bjGUJi/uhKD6wxBxMeJ
WEPV2mZpHOpSrcZEGyELJesuGnhHTY0tMgf1W8SIEoWZ6+0AEXLxt5Fe79imTKup7qf3JBluSvTW
T5BGK4NT6h/qKkP/8wQgVVGyUHMkV7ulXGcuvH6BTtdwEQuvjIG42EGw00Zf34NDoqcMiv3CPHMw
tCrmS8y27ZXMdPHCAVbHFFYfRXhBuJHHsukpFWFPuyir09QO3lnY/ZtUPttEIGTGaeFTto36wbTA
AJdbH83UqF+0TG+OA246kmP8Q1R748aIcwHtpCfbEc0u65LwExa9ANaYSfoYhKiL2TssjKw8vYSt
x2B/YgHkjm5wqIPMZ+vjpBuNIvyVJtsFXeatBz3uL10iGgZArnpg0Y58jGODUsHEXtPffVytU+dN
a4lYer1cKIkEiYoHBn9CBhgrLgxG/Z2hr+ZKWACQu4VTTgINoatbY/50+ZrDonOvlSFwUdxDfhkB
IZaKONjG5XYYrK9An9lO5zlZT4bcsGr1V145GOOpVASdZ07QH8eIGYhslPVcierKUQO6tbU/I776
mXlR8QA6ChBrjPZ9oeNqEBqQb2DcVWRKzw69YjbtIfL9DhqU1I/5M78gL/0fjkjrj6AG5RiWzbPZ
0l2bWlXJP8q7yR+Y+5UGXUAUx4AAy2Qd8ae9DhA2iW0Y/e8AZzAnt2T72vAb2avX+KzN8sFUxm0w
jeilHW8NhL1boUf7bAoAiLCwZQTtK7GL2ebeNXATADQDEPHiCKGkBJvK9mIKNnaim6cmikjQ07H4
2TYZRFEYUmmyuIjMWt530m5fijy/q2dcXmK48tL0HFpELJlR9lywpn20BxJj5vO0CYbm/qNbqFyY
9WGP21kX1rEtRfCkjBDVSlYdjb7B/6LCKD1n73YTBJflZQFjyoYqiQNZZ3q2mVC73wWES76NzNaJ
b+AEsmy/eIsb9axcDF+BBUyvQ6RBIosiFrFn+Vw2Tnbl71WsCRfHizKr5ZeX3pek89qx+Piaj0oV
uTwyPGmN7ZENTrLWS+FeatzRd5Vw4iNTCCxts6nAZaJ711QdDB0CW5B+saxq8IiPWWdftXBkdwT/
i93sw8d4goTxS6p9GSw57qUeO6j6Te9WpcpeJU4ZnApUbKvcMJKdAz8SRkFU36rZBmBnT2Hb66CT
RL7rqbapZVlu1PP6m2u1OlKsW48CshYiNfPFFLZ/rQh9duPqw72JjO6TMwzJyfOAm+mj/h7Cebt2
s/YzHA0wpFnvtnsnjenNFDcz2mr2fLIkC86cjJ3JEL9D5Y7e7oo4XNv//SX/R4qMberKZD+prLkw
0C1gM7+fl0FvjKMVe6iMcIMkptzbMQqEfHoMuB0L+Kn7ghkxU06sroNzMKw82jf+vRBsQr3gNUBF
HamSRLXsZPetePaS7Or6zubjFDHQXhk1ZIVBRy7Fzj1aFdScLbPcg2qy7d//MO7vLHd+GO5aJalu
hKskb9acqPDL4T+xYWWMVJNTG2rTLkaH8mYVLMkWK4hZ8LD1Z5BXKMoJykS7s/oSz+PcNOlFicCx
7o8G619cBnTYfuqiT1iIg3htw8MEcRa54fjW2XAPCG4rcqG+41hgEx2Vnz9+p+oajWWfhlDNaLeJ
4RF/NZUm2MFu2iyOg3HgzmkpRMJZ+hTishJlgjxssTLaKB9PlTR2UncjONlgcQsPRZcZAnj02Xw+
M1GxN80QW2dneEpGljoRflylNfIJS0t/MRbQdZn8xJeJwatPcxABJS4MbnVO1XE6oqjJr1q/68iI
xaYMd4IQx9p048tYoxOg3ySpvicNLbAYjzfe9yD2WBIXfbfXXHmYQHGvhqgQby4YuRXK7uzYp9lq
ObqjF196/X5w2LIu4PIy0b+BTHNPXe2FIEjje+FBZqxMJudR5cv98mkB++wfLmzn907dNgFICMNx
DJbFAk3UEgrzy7UgAwWvXjXf8xlaOU6zi91c3ptCzAhojpe7Qve1+2gmO3mOebGxSz9aCYGoUddR
P8y3vzYyxZ2JaZk9IAlv50BDoXkr3J7xRQRQrvuW/RLzwG2UUYhiWPBWSVR16OOtkbTKursfW0LH
5u2UQWl+4EkIGsdrxTGPiSxZLgkC3xbfXD1bZqos8XfdiIfBdKzifRbtSc44s9f7DTfYdDTdlIk2
X4SwD21VtxWiCdMsZyPSeRJjRqsPsrwY6l0ypPVDNEE3jqcS+PBih1bFTbFmBi5aQmoOeyA5kVdD
9n/wxnGVe0K/W2Y16PbHc2imzz0umKPW5ew+54/8XpHf2rb54+TwyMnOpqod0Ew+1BZ/OjUkTTth
UZ4T42dQy5amIGIYj+LL9b6ESfX89/f8kiLyP13N8u/s6LQ0NrRjQzrOH10NmDQ7kXnyfTBfe2F3
H0UezXex5pna7cMkqG7pRM3VxsGrbQZ7UI3jZ6ODjdBE9x+XRB/iM4majs5jZCxlEcsNlbp8Lz3G
BGlS4ZcZ7eIdmSS894cqtZMvaHG+TcqJn7Ski4/FIMUGvsXK55D66vv9sIoFRSOdXbHqsrU2Cf+y
vDjzAxYa+N+/C9SmHG2/vw1E70hDIDI24N3Zf8xAGfmFtMbML/sqRUFn0HdEnTl9kQmYdM//nGU6
+ZNR8jZW/NtgCCM10MT9CsC52KOczOEPULroAoVYyE78S5ntwOhdhFNX7zLg6ZQkFtTQoPhUBDyQ
xzQc75cXB1Xo0QomoFreJyPNMQfygV7TvTXK/zR/Mv37q/QKNVbptz6rYjQ2IKpwVJarpSAJ5/pE
WdozS7r8CmaEWNRpQsDFvHA7+f6OO8phlQekOENaifIHEFYQtagXQf7mX8YUsQl+yOriK/fOmtc4
TRd+agcZYwIpvvVl1t5soT2ytI/P2eB96iZiPBL+fS9WqLW7pOHJjpG0vlumU2Hq5qc6Ft+FOQEo
URi2UVYyi4/yPRZc6630BJQ7hXupqirw814rX7rAAtoXgSrHdbo31RsDh+/VfF8Xoil4hmQ4qsMK
HhJKw2MnMIpwk7vFapmTdY2wdsttb42NuU/mkR0CgI/fJPGBkw47G8Si7L4Z/2IXE/mAiAnm5t4Y
EJIMvfdjaFL8PrhUqwpsBo7o+iTmFxqX+oQbR/Z6fGL0au4/+lvTy21SRdX4Eqp07UXd9sOA61dx
/7h4O6dB3txBXL0wzi5d5XsX0j2YQyYsqz++RzzYNz2NKmD1bwW69ze0Mxekg9oWsWmxgYYRfIVa
Ubg1Q+axRB3lZxRg7bPJvPYlDQIs9a2zLyyMy67IuvsiVyMAtsQ6Fkq1B9Pq2bPQ/eb6lOyyNvBX
WmU/Z/mYPwiRNNucPf0+zc2ndMy1B9nYCI/K5jLvqEDzxu5REzqbm0E019xGnjhNbbMBI2qt5QhX
FUJPsm6q1kYHHuZHwySpNFe2Dx8Teo4mNf1SZKX+OoHF2MvOTr6pDDn5shnz9G8tYEz4hnGzT8tp
bwo5Xrxp9K5+D7vTkr7Yzdl4R0vX8Fh3+beGYwuTwvhqUR9fa7hke6Qvu8wfMSKVrnhLAI1vyrpk
r6lgYYx0FcbwNo5eBR2R+kN0WgROkAlUKUg0Mnk7tMwiJUBYsBjzLVrTr/4UXeHYNkB99WYX493d
eq3f72sZNftu1NEAlfXBV/Fw6dH16o2RPArofKC17MfKsvv1AluNZDoeP1DElqNzMDj9JfP0Rz8K
3b9QxKZMVlhKiXUkH7eN+2Tj9+70WjPZZxwNk9CgYcLd4iUDvC/ggU96ZzUPyyH4/zd3afcjv35J
f9R/xi6RbfQtL8YqxA36vy9P2+c/f8P81/jP7yBj6K+/1vpL8+W3TzYZDPbxof1RjY+YFJPm3/FE
8+/8f/3F//Vj+S7PY/Hjv//1LW8z1rWPP1Dc/p6zZPKw+5tcpu5L8vVL9f23aKb5f/mIZhL6f0kq
I7FMqU0l5v1f/6Nu/vtfhv5fFg0B6Yq4z5DQS8aoWV41wX//y5l/SXcoroWQrpgHrH8FM9lEPdlS
KEXltfzCv3/u+4/H1N/FMjm/D9D55vNakr8ZOxaXQm7p038p3nRPGrmHMHA7U2mmVOrH5cWQwwTj
yU+zzegE7THk0EMjBuVpBAN0TdM+v8VpbBwU99C8fLR2iWjra+snb2Ya7wuZG5fWcz4xDcr3qfD0
SzeOeNGSVkEgGHVGKbTaHcm09AjeERwDq7UuIAvcVvl6UP0zsQ39OiK14172mrtJJjYSqeMgH1dh
RTyA9nmZkxigik8a1njdkO6Dh08Y81iwMVLf3naxyp6xKB+b/B6sR7PPrebit1mxC9MOEZYfC8Sd
dQlIlyhSoeMuDFwsN2kwuAcEACAAQ7FG52UegrzMTrOVYVWZaOG6IEZ9xAr24yX3jTX7leBgeG5E
gDYRA60JbrOKGLeEorDvNLvxt7iaq1PEBPxkdzFNdyS8NRM2//GXi++vf+Rf981ivtR+qVGUaxG8
AxST5ZkUBlXKH6WaU6Vy6mSjb0Jn8CiwgXg4tr6xW8d4IVavsY65p5xPE/SxnXQz8gJdHYDBkJ88
yAzl0AUvNduLS+0gA36M8lR/yOWgE0+D7mJskGg5gXGa5d1PALZmAMwwP2MNxpVImqxODo9Q1oDM
ZdDAVO2C2AHfEerOcK8PK+Qh3VcPqWOFIp5pFO7fIuitlSQ6NEpb5+BHDqauqu3tbaOTFzqM+HY8
slsOBesFLcMP1tG1GbO4JLU7ZmGax6I2a8WDh5W1ba175CkbE1fOfTcAVHGR1G0wx6DRE2F2L432
xVF4Xtwh3QWFzZaHMcI+GxOfDHfT+lzWya3Non7m3WPY6YT5hNvdMLyCaWvebnRrZPFYS5dUeEEA
0YhiXi0jy95O2lOpp8NW9S9NYAP8akS2L4SBU6K1wD81Ni5VInpprLOn0g+/FokV7fQU9Koac54e
lg2HBxA+4ofeY76OiqgJr42RF9uwl8hP0h4xRj/oR5ERvV67Uq6NQlhYmXmjF2ZXXdopFV4c/cWC
EZ6nLt0wBPeEFmB+a8+t0/f8AcUnkToonob4XTg9Yn2PtKZeB4QXyT64XqhvIyS0POm3ZYXOonfr
nnR43ncyI0CER9iyKrt8R9M4wLf1UwQt9ChBEAIGqMyUbri2W5hrM0envtptpN2RUW5uBvs5sT1x
LYGonPFqrXQ3xr1Gbb1NZPelarvuOlCx8sNrxboaOthttn0Ccpd2DhA3s/s5pWgk0WkSAj6QUeIZ
CdtKN2SpP//r6I3zY4oTcUWPAeEneFwawInVBI9Hkpb0zNlw+EUkdNOlM5kDzaVN9SZmLnUL4gpG
at49J5WHASbAzZe607nQNk5D1hrkFyiziKr2Zi/ER0NuM8BnPuY9lLGLeXv+pqaOm6IzXQQ+RtMe
9HA0CebsHvzCLs49gLB7TxifqEFeoSEN+wUuYpu5v/Y8lGclxhM98cg8QkeF7GyDqky/LS9gGXBY
GjRQw+Thpm1lhGwM7zCpa/bE6rAIEnw4WtDuY8bCK79KjF1XuOEVKo+2DTybkJmg2mRcBe91A8Cy
cE9w2JpHmYIdV04YXgOl76imvLPZ9z/QZ6m73q7AWwOeO8sM1LZP7OQxHrC7wQ2Rb8ypnqIItdwU
PFSaZnDAe/rug1IRRoAFhRYkJ6dQ2SrO2xcJdz4vUtocC7rj/BLn1LkGssi1OxPEVGcDwmsRiTPm
sWT7oKPze6w63k1Tmqt0QoTo1Ul+sWF1XIBBsocZ7GizbPX0+QqlnIQ34K97S6hbVVrpI3Toxynp
9n1stkD+lbE3Q6mxww3xgRSJsV1mJFlBhppLA4IF8iS1SqIBRgCLZkJeyn3ndz3OFMwvKPLUE9Mc
eSfCOL/ozaGptJ9aYPOgymsm8hY5STveazw2Co0VcItoHviZRydtrs3skqjmF6/Sx61VEyteGvLk
tLhCkjYmYKeGrNhSmW6XN2SAz92moj81ou/+YZ5nOYsG6X/aWh4ZUs3pkAz2KENmjc/vEz2RAqcc
JwwtaJVAxwn70gUYsMnvK1bSrtg1D9pLZKbRA5Ks6AEc6BuPypTRKrHPjDP1C7zv8cIqxQR2FScT
AQzwreDhxz/LLKLhmAE3iP96TEmk+S1gEg+Iva2ES6eX0Zn9J1JLFVj4Rat0rNNNuy3YGh1bKT8h
l9K2Tht1R1Nz2IdiPt7IgM2oZxVnW5jmxSsSrsoOAXohHAk9pPrkQIRr4lw+HAI60H3ic0dUIgye
uJ/inQbd4E63YP7EnoMNHWjQkNgHk+yFW8T++oxEghynNGq3FAmEHc25ZuIbLumMDDDPPXHxrxSz
3a3lwPwStALrJiWA1W9sH8u5qh9DYk8S+a0tgPuUmgjveey8VEIahz4S7y6W3U+DTpfCJFKuKjbS
d3oJ0YaHSrw1yUl6NsdbHQfRzYNSDxqazpdQl+jeZz7myf7nskUw6qFZzwsX/MdoeNvMBLnEYn3F
tRtdZNq/amw9T7TS5lYvmYlnadLua0+9mE7dXK3Sqg9kXiKZUbMPR/c2UxyFJ81vr7EZRKdMy4Zz
bgGBJ6bnTstD86SUc7+sf8OWyZ2W9wDRxjjY4mPEoK5Eypgb2oACq7eWbvtqRiRD2qU8ewxjCeQe
Bx6pRI8MXk6eMDUdAqXoGKbc3pOVJxdZ4equM4eZrR3GO/2o64149rEm7AILN2caK49Ynv5753XB
NSEzIs1YhPcoIu+tNEWJPkaYdtJRP8KEAXaEXsOv8+yFmeJD6Wg8Tcrwq0fQxhDrd8oc5CVjov5o
2HDs45FcBke3N3YM55JBiYeaNH5ezC9uExFSMDYnQny2sdmPhxISzZn/zTwAUqI8cAyG9JNxAuy8
43pDk8NK5zj6swUecjr6FCO8+dDV5nBJstHgie1KN0rvhDXFFzm/4MOJmsnd+ZGO7QOtyvM8R2fV
d9dO9nAkToG9j+zrDTCD6TYiwDhy1pAsnjxVuTc81UXa33mWNqzTqoGZVTNqTTT6bOzx8joOwl7F
4GPuTaefrZzjQMgVQ3RtNN4QSLsHG3zxxkozdBgJo4J4htnpU/EIQh3uQuJeXeFMz1VeYUwLK3+n
PGI9QlJkbinbbWpd9862ivyQgNJ7Zh2RttVwtcEQpraVEw4xu7y7NzWa/efWnYCjZaAcLCqv+xI4
aljKrY3qbCCI5nuCWbk693ZjX2B0uZeRZuCuUIyBlQ413OvAo2sGDUuWxemJ0b7Y5TJzriMpPZjV
IfIrHOiCDJ5raGY83pGx7705PKO3SqRdRmluGmTeaz8ecPVAzH8nPEHbFWz3L3E9RxkjYlkXrLfP
1HvxmVD3SoeaKTL+gFqBmMj8Njz7UxyeJxATd4U1IHbvzeAM5JfAo9QrYKcaDphXfcJG5zYkvDJv
46pj12t6HaGTWnEGZPjCyNo8pqbv4wcuDyivNUCzGM71OdOo03FwkI86NSlrEVHZX2PlvDHiECes
u9ZdVxX8PfNpuuQA1JcYLDMKL+XokWTtt4z8Uipc8GzPqhl9VhBluGIhyvw9rV5xp48r2TsEB+nV
sGX8AKib9TteYb1+8cLpWnfFTxPS4r5CFrRiDDjbIpHUeS77jNaLf7Zpwj6nT5MT8T4PzCiCh6Lx
dtJgHuZPh6pqIO7gsDNnYKa7i9Okp3s0sWtxHSBeHr9FDfK6rMBIrewju/mcioz8FV0b2df3HsB2
NeGdmqarU7oubwT3VZ+9mjn7HZO11MUc8VQbTa8A9IWcW0n9FR+bvV1UUwsBrgMY1cWYFBidtusS
8/KRDLN+G0f1Z98sHvBga/tl+BI1AxeaE7YMiOzmtLzUdAU8SO49j3iphgZ9ZwC53UwG4x+Qq68G
/HewqabAZRMr9HBsdTlDEMxbwa1xv0KvncsffVM2bJ8WUWopB3e7XFjNtsBEAmO/d45jnyjc+vOb
VSTp3psNLC711WlM1SXyLO+Ytm13KjtyDYrWPudu94Qpl3S6ekB3xs/oJuOxkL55rOYX7A/NXSlF
vrHGrDgrP2z2wsnOXutaR3fSrWNaQWrOCSbo6CpyzIATcp+7NPHIcVsoXVHAPcd8wz1nWoTbu6P5
J73AvLWpgYq/+oGzodkTJMtCbIG3YUqHxGJAgsHi0K+0eT/W6W1xov1cIyoxLlNtoaIYlVzzSNvE
OfLmcH6pMAySzlRcs9KymKfbJm75/jOja5x2NBaXLnU/uWtjcjHyBlpwQq206mi8aBTgK5og87bD
TLatdeMeyjuWtT4wLrljP2oQUDZJ2tT36B8hqQ9Fs0rAciiOcPL32PdlhFS5VoI/qK/HQ5AI57S8
wL+hzwv6WwY1oOtLAoIy54hYXmW4xVk/DcqncwWTekiItCCQJE5huoEPvWtUTZ3goEkrIsc8Ly99
5jpbS5X32gwzbhWQWSMtgLcgN8ajOpqMYMIq41zfgZhyu/UA1o2Zr7HL5rhk3JOvI3OnvV+Rv9El
3UXvjPSWjePO6yR9I0b6OzcotLXAiLnLRlVfzPZVNX19IbT5eYR/uWc1sNMcxzoIje1zWRC13WU5
+U6BhXkdQkaHi1VauX3RHO2tqIN83yJ3h5Zd6kgc0TDNME/CxPoBXy62YsPooAXPIpmlCkdnusuQ
P630KUecpYn0KSvqc6WV26hpMkbEESQHLAqALnnEBmWEiaO/MefXTmXVQ/SfO45Rcl4iMz5MQNFB
HRRX9G0BCK5vepy21wCDa6jey+CdcCI82b0/bDo/8l/UeJVZcrULO3tAhl1e8Oq8J5q+XRYPAt/n
UzNuYIgx1U3bjCkzgMcgZrcYjeOX2HSKFd0NrqIx4JKNuQxALwDXcF6Zbt4rwiPu9d1Syhq5MVzM
OcUmrORRFVNLpjMIA4PSYV8ZRvjAxARSU3/oBaYhlrzZU64Z5V5nvrbCUbHVkdwciGmoT44jrL2F
o9tirQD4LSG3aWy+xgVZHPGAIVSak7XB3a6fBCsPnMzAW2GYa9Zdwsh/1URBuHXN6s2JG2+7HHDs
okKm2PkaTadzlrmm9jLgYeVj1a+pAlnj5PYRKxA8z5D5QkVbeGdEVXtNIqTVLeSMjYqA95NNRq7U
kI8fB+fyzfMsgcER8JwrAKcBgwmIAemp0j90F0kFzRgJq7gGrKF8pNCaqdgLZVa6aqh249CPL7PR
8UJZ/l3Ubb9tzKaj9pzpVyYH/OAztnfLr/V/aMUZFR0O5FnWUauUHjxVxr2uA88eG0HYRpOIPcnA
PkR2aBCMlXCqAEGrT8Af7lQVdAct4s6dQeFZafdnGbFroCxcXiwyiqTvTBd8XCkb2KzaUulBsdXi
5pwWvVxXGfkPVhE+dqrXTlZD+FU4xPLjSDNNRYhCE1cbT/EjCg4BxKZ6cK2BN7eGpT8l2oAiDcP9
DiHxl26Yak5V2V3p0bqr5mV0DxyvhTHRaiCGYvUDhAx2TpjjEwYvxagTGUSEsTYgmgHLYI4wwTPI
kxEcLfPL8lHndtEmhEfIv65nbRNUa9gHQVdmto/jtuYXpKPiG3lM9sHJ+oBxT8giknvU6YbwBoEl
HvDGV3lkX8t4HK6ZCm/6pyRKyk/NpOsnv3PZFpnPfsnb33S+/kDfpN9pzYj5nvXjsmzzCjO8xZ2E
54/0tdDL7tCmUwF7GsWVcPNrRFV204mSuVGWnupqOFaWYPUxY7OhF/Q40bGbjLZ+7zoRqexj+rXF
U/HDpEM9Oqr8Fpbp3nQSd0cy0jOMc+PeN7x7LWU3rZnEx5We7l6sgnqRDva4mGkqYrB2VcJGzKfe
KnXNPGbEZh18+XXsPDoojA2I9RLu0pR4zWretCUxTCjJU+muw7O7Ar4nL5AxFdwBu9+SRDfSFlT9
eYzsXZ9P1UNXGfE9aC+kIIOBnjwc91yJhDM6qXYbBECquPk/XJ3Zktu4FmW/iBEkOL9qliilUsrB
rnph2GWbAziT4PT1vcisvtXRLwjJdW8OSgnAOWfvtW8MDOhwlT4nlD/oB6/k6xOlAjFBlwRNOK4N
0VzVOak4UsZBHU89QvQK6N8SD422IkHDj038IPQpOkZW/8diPn81B+QKtO+AtU3KegHNYL04LlFn
kpMJiZ2/T8hOuXDhoSAT1RRUQG/GNHVo7bFkTCfBssSgIbHQFjXtonwVzHK0OyWfmBgRy3W9u6F/
JcckN06zIL/hAuIP+xyw9kx8g8vOOYXe+KgP5WcWViUcdxbNRjVOrFVGbhCpTYO1IIJYiOl9deOm
4Q+pSmdr6uoqs6L9f/yMfCZOBEShq+n0Q0JKwQ3k/dLCFPNh0Nz5qjCLHFMjcjd1aWrA4ygiPb3X
pp1TklwXMaJEIUce35h038cO7mToi/y6XPg3htJxCodJ+kpQYn6QTDE2bq/hHopbRvhEONfAT8k1
1AfvD5m4+kW1otln5jztFTSHJ4TCMxEmVVDM6XgJZxEotC7dOEUPmmY9nZ8MjF0ZJ3955o/lrw2N
3fv0dfW3w2dq50aQJLxW9ngoITEVMFfm2jBvhWn/Fsv4dioa8ybmV68mE35rNMkWBH334uhx95LV
oNhp5nuHagEQcXBzBUV1sEvSrD+uf6nYEd+Xy9/J8MbyQCYruNVKZLewp80tfFoXYWaPW1ubxXlE
dzzpYAXiRWtoN0Q4oDg5q4FclcQXyy0vPmc5CDNIsH+r7hLZUOB1tNBHKiAZlNW3ELAZcttbGbba
DUy+f8T+960SJMMWy5KqxjgIS7yvEnlt8rw9FDjQ0FyYLhREtyTW+hedDvLNgBgEh+NKMVVfE6+s
r4VoZACRftNhnA/mxUHumn2/d0IbjzpX/BhW3g3zZ/ISFi+SUIbXUC7Jf5iGGBjwtGs7Mg39bxRj
/TWMyuGadYaFNh85dV8Wx6pT8gNZS/QYD/ackpraDL808M/c68buqHGjxbAo6/cu8YanWAA8bF8u
6o1zkkz+FZfpwjcBjBDpnfOSLIvGRYDYSSyVDSyzkpdwrZbG3ueXGRf2ZVKVBxq68V6UKWiixn9g
qxuCYY6GwNPKc6sZ8R2t/XbgrX0pRifjKGXBvJZf69HkJjvEJao7fqkBO/IhrIn68f0fhjTlURjx
dLXDKudXqOpDo0rzwcQfntmMPCnLc6RHcfPq5RBo2AXnDzsa7rDu3joavLADYMKjlmReHaf+qRf1
PxahIhjKSvc8p/oH+YrRq91EM465DrCKpiO+NNmWaLuoW1nwl7SLUd1m41qH+B/jWNvjim7vMo6Z
PjQDUbDKEgeabt4B3Zz5qalh09rRpZbO+Is00h9wj5znBKwpjqycatAxP02MhLnQz9xZxqedVDT5
DN7LnFh3jNTp0+XqvzFHhuj6cr9LSdk9t6b5Y8498YGrGzC6tHhrT8IGpuD/dJO8vrUV/o2BLsNG
Q6qDbZZg6rG6e0YLqG0C7yps67dbj8VV9+ODXVDmwuOLvzO7fCMDYCsdo8JL7EtkGOR8mAgzzqlN
otfiBJnLZN7XHm80JALGa70smTtdiKX7VpJ/cuZNXL7NlhHu+QT327JIzeNk1681xWawLoWitHJA
gQHxJRomqSxIrnQW9wjVa8i7jKlaAGDBOlj5WpAi5vi818NuPfYKR1AX6peuqFQA1kRex6JnBqiI
3Q61n1pbghzP+2gr8hETw9LjGC05sL2TdFc6Tn4f+6y4D3UaXS1/PEZG8cFh7v44O4zSrh7NFpJa
nJ1VKu275c7c+U0fFrpDfV0Rc2bI8YW5nnxMTkO4h5/9gWPbXy2FFpaMVpO3OHnJfhbQ1RVQMns9
OZaN+1Z6nroOZqWuthVjVxNUrNqgtS9J0gAhRyjqKKlObLkdN/AwwqM5xBe8aPHTCjumK7PTIJNP
o7vtue3OFpm26+mmgGHDxoUV9ORZWG/XJevJXUvcOMittLlh/++eFkbDrenHw66p2Ce0yB5ecsUr
FJOuwSxOukGt+bwnPO+RAmkj/7g/8qnxCBCFsRF3CpXKAinHphDd3DD7kwJA30Q2Qb/rCxpnQ36n
2akCBjYXKIztsSkdbvduZuBhZpi/bekX7QTKUQ/IAcmVbatjp0YzHhiUvkHLHhmQe73PlvfdkjcE
Iy1iZxJpv4weSYRrvO6bPeU49ZHRBdCOhiAsO/zlBsRSxZnZWEHs6myNy1ayPvKXTVImatwNFTRl
fWm+9EPjX+BM0US04Uv2msK77IyM08h92q5PhdP8IOauPK5Vr+74LtKonjZNWDNdBOboX4HEe1cr
6/59FCdOTayEDJJ0h/cF4kB0yyw/uvHS/d2BWgsKTDtnRab0drSITZC1dmK+SxrhYNFGTWkjXRHq
Dygkcf3FifkbXMC4o//jv2lGeY+0Xv5tlmMQthwV4+jod4Vp79SF+IzwNma3QuuCZjKfaE+vsdaM
QUcPmIsYZcOagolnFFWnXb0ZTZiRdeO/p9miC424eXCAO3uJvvTpTN/dtrJp8eHvlln31liJQ9tR
OXB07fYNMB1YTzR/c2n/HEidayf6/JbX7YQEcJTy0dqvI93CgW1VZgUS5aikL1/67hmO/yZbZlNz
4Vv7zKPlSk82udmCpBBIXPxCerA+ih2TR0b5pxWACIw5tMmbYkmWkRMY6rsBB+mYVKN5GVPHxAo/
w5t5ll6nkZ7mwPmbMcDAPJ6Y+kKQqY/W6AJUNQClpjHt/dmnpWK4RNBYBleLMXY1wiG4E/qDY28o
Nf0Hd+TpVPsQWekCuLeyt39ncWcf12cuPVfy7sA7V113TjIybn0xYUop5qvv1ukZDk++wHjym+9W
8clK4u+c1u2tWJauBZIE8WmroR7d6/Zkv3dwPg+p1RKHknjprWps/Uq7+82ObXaNnlcKnM5fAhob
AvrvpYQAhUDxM7IdSa42N/9Y5zqKJftl/Scu5O/oKOBllSIMyeXVw2vuFtq18JOD67TNJU5CrGzg
H0CtYFSgdcXwuorQNS8LVr+ExrIBAktRUh2LNHl1iHE6VacoHasrOWA1DlsedchoK5A0J+Z/8dXL
3Pi6PsJvlR0nR/wcNac5K8t4ZxY9ggxh86EPjbMuJiWLTFz/pjUki82pdV2fGfQitm5nL4B5tvtO
FxD04obTo4xIEWuYTQd6Kixys5eHlowJ4F32+/8ygNYgIGdJYcoNdbNAtAwT0a0woojkGJqBk9v4
EBjTAwN09ZsYe/gt1A07rCtyqxJSH1zVgXMnhRglh507ZzExuXA6DxQciz1Du5NJ+jPNoeirIrEC
M7TMYPD7LX02mA4aDsWNi3Rqm3XAk9MuonO5XNy1zLd3YcVgYx2Trks4zfpVTj8n3CzBum+sS+UP
6ixV8xb7irteAdhjbLNPg17K1NeYpzqQVa50hkXlRNRCvekKWR6/kqc8B9Q20+3t7GDz2FSFofZT
3Gh07qMOurjjHtPFJWhXlXtFHTsah4RY373XR/5X93BtIbJjum0vACfZFb2FEXl+4nFJCEcY1kZV
BevCbY89vIKPF/fyT9lGdfDf0vaA2kKnf9Y6U7AyRzu6LqanvSvi5SDSDsbD1vb9ZPWPrAVo3zFG
3vqDX/0swvGU4G3ftVllHmw+k++uTTgifcCnZyVbT8OSGjtQtEDE9vtQ61oAKQhizUbiv/U18wBK
6rvOd3zxLISw69KM+VEZ2t96E/9taWHzo2sYgxLA/lHY2bAXImX2LzJQjOAW0U/MYOEqKHi1S8Hj
xL326DnOIgcxx6xsHZ4IWgm3jeIrev79l2Ujgn+3QRJiXyhNybFu3Hxfqco+T2uHcFlQhpVXjRFZ
a9pndkidqTWiiS5rlgsNcV78uvk+0ZGLtCqs3pH0thcrsR5J5x4YehuXDObDZX20LkO98C2tMAj9
C+7Y9hYZbfrSCGaDfk8AYasx856n+CWOh+EJhQJctMcUt3I7cSwHph1+7SaPzLCS41g2SJK76d/m
bwEpZxvnXo7eQS/OU0XY5v8OlxqF3Skb5iD5WC9KUVZASJQl6RNNBS/ShgGwjIis/Hfh1c5RQ69+
jKYhZsjURRe+ThNYsTqveW/QXL/sh4PX6C8JuJC7bBC1hqlAIlpF4uDmTnFcB0ylvXi4U0a5ek/M
rsHNIlnqPzIaGIfGBUOxoglPtYYreE5xpZL69CtRPzsbNoafMfAv6MdtczRTgQlrNChr+S0B+rGf
+il5XUfDVRWeI+B1UVi8gU2gv26/EYOiN3xPurtCeb/sevZeZE7I60wp9RA+yial+w+Ft/WS2tGi
KuPWNJq33nG9oIFE3myaqcBuzrV89zXlc9I3w+nbCz1jCoGwETQDMf9NiaovhOmkF6TLrQc7euOF
SwXBBxUrID3b1eK5qpwAkzFB76rqK1RmvbSZBGdV3JbogM/ezovF1LGJhnRrp/Atyck234VDnJP9
HOv7ciKbrRfdz1VSbfXL2NrXkovGxNPWalAeyqgBO7XZo8nDn07bmTdjYBZFIAenP/VkVS9NJybZ
P9K+pstVOHfV8f8WSx9CKpgKnvHtv3cOL/x0gbveEA4ypPl3ug7cSMcAxAg3u2zqv6ncp0FPpOIL
8PfqiHLmCR2z2thmmHMQOiA0f62TQwtS2IaeDy92BJeiyG1GG3HZnkd077tOTP0ZG7rYWl3b3tya
rnHmauExocGzp9Ie3vWqxGHpEFpR8VKMC5SjncqfE1S0k8fI7RhL8Nvr+S+MKTwZDF12uV7+1Qxj
v8fbxWg5dturmeWkZ0blSID3CPFdyYdhqX+IIMG+mKTy4aua9lRhGHup4OolmvdEfl58+BViJYGw
R05AKZBDRHdfuNpLTj5OMKJna8l4kFxI8Y6MkGetXP9jGGS4VDWBlgzjBTwYv/89KPHNTEjmVEsj
3yZjIcgdJuBDaF7W1O31EdKdDM+65m99cQ4XEdO6EBqaB2mCSC8CltmCRN9YzLu+0eog81EOgcW1
ftdoEMYiuwMLoNw+6F3qN6tPB8DDorrNXlTDM2JxVXEgq6s41zIaAyMUQ4B29tPvB8fZ9uz1+3A5
adfFaRpS0jVuZXsUwCGRpk3zqvc64chWBdNOWM/OCqcLUFeFb3vR7NXIfy8hzcZrKgmDhA/14ixp
iq0qYmQysib2Qa8elYa+0sjK9lTLfmE8hIs4CRTFbnCoIAj7oZyRmr6taTp/kNrTBzNb32YmHLdH
xHBer9Dru7aClAEzCKNzIXlfzAoxLxGqsMBoMZB3Kc+2HYZnwn+rgGiO7ZcalHt8u2vlYvqliche
PgfOUj00ofBJoeMzQgfmOHW5yQQ4w0xXIFRcRBqOoTOdAJYwkEFUQgrUfPYXDemXIcGHQzCPOrP9
LD57dociMaZHawANpqhLvuRhc9jKYzpVdG8xkGyTrvP2WdhPr0iejENUo5QTTXnCB6K4Tcb0xVxz
3IOqqraxa0DnzpmF642AVeOnaO9KqQ3bqtbNayd6bTuFFRWdlM1FVBRKew+6+qXLB+iVjHou6czk
uA3h4qSCLVYsl6R6SASDn/ipwMns4HKoN7SQ1VPNr1oJbQraRRKk0OmQAHjezWSbvpuIogja3qzQ
srT0tGttzBcVNtVbIfJ5N2Zhvs0IPH2GhgsFGjZ411jxjWwr/dhMgAxmpCpEiZIebKT/+MryX6HG
kCjCFeGsz1y+u5njBf466B6V2sdMeerZEArCF3JOulZ27GNJ98SSv0Fik2FQDGGx6UX3VvUtKiJT
ZPsWSujNaGn3CoiaRWmnB3RGalFV9uhSFqITrtLkbofam4ps756VMduc4PRcR5Buh3OSs4l03GUi
6av3YRqM76FF+0KwO3qd2QMJ8b8xq+te81STpL4TcTxkIaTFcZv1TfQr5EwEcaLrr8DVhn2FyucL
TNdEJyKmjcdQ9+rJPPJok5UMamJ4j2eiiEVjnFTfeXSzQue1UXm+gz9dgxiDfDYvRYpkbGBRDH/9
JpTg9ctq5kQV+bDjvrv5mgvSABQAFABR8xZWxW9bdL9oj3wlALaY0V5bxBfKlsSRDmhTpvzfR22r
wSpltnMcMsxVqiw4iULjvi4S2NcWjhCprXr8a55K4z3BHfqsjG75SxP3PLf2myOsjteh8jAscVPT
G+PSdLU4ITBvvxnAVRUq1I+uZBNyZ/tFM6tAq8sWmZtyn1lHZ7oexx3gcW9HQSU+EvSl5Iu3f0+O
np+Av1QfuuE/hzCbf0J2xXPk/RpzktbXn7ExFV8EPrEeCoTRM+/ZiD/Mk8boCftMekcJKkhBkfXe
GVL8UrL5gnQoHU0oQTjbinDo7ZyTkLQK1ZAuAZFb3OSEJn30hYgPkjDtFxf7/TihBlyDRUNDvSET
haM3omgv6TFQwRYZ9+mTiS2bhFF8jRozHje2EnTRnP9Vk6PX0dCukzf96oyIfaa8+2ZWdnE2/Ljf
1Wbq0FIvSzZIbuaQsf1dl0lnX2e2S1De4D6EDtG5T+uDThrMZ+0Vt2wQw7NjhnbxNGjxhOnNfGxe
i+Wblf2eAgufUeXBwehStKlRHKNTGetHJapfPc3pxnLiN0DsJI2FNdMNCJkBgHUuLUjSzjWd2LNy
8r8MlL1bO9fCAxIp7wGmLw+yTvtRJRZQvJzywR+K4l3L8z+iNQf2KbARBTeeraPhlkh6x7o4Q+t/
0iP4zPC439MGvb1NmMM+bUmeDpkb41sv30JKEJhaSHcTnVzuforj99Gok4fmkTGg3PJe+MZpzHjh
gXI21rEaPCL3XGIZXAykWz9JmH6X3v8SaXlXImhXGV2J2Bi+xwVOBwTX6tUmywU4AylUk+redLPT
juteCVgE2JtGlKpEDaAbZADVMdZNM0wAK8pUO9iRywGNWJpUkflBq6R6azV1+G/07HOL3hR4j+lh
oSZfp5SlsJ2jDpRwg4hu2Oae/W1Cuoa1uIy9azFJuoQi+UUcVL4rQgfJkoR7xyf1DPSg3X19jUq7
p3Dvz/EidItj9W358JzsKUy47E9/ik4P77CZwztjKfzgKjMP679VDAgRboibqDznXllA7FEXME7I
/HeX2ROX2jL/YABEWDYJuX+l9adXPyb1yqE0/4hNVex0GKLXapRPY9L+9pXvoLXKxSda5B0hzdkl
6zEyRql2hx0uTyIdpqu+LH3c5qcpMd/4ZpO+maSnYElS+wELI9Mm7dnRl+uDI133qDh7t+Po2q82
CazDYqFZF3vx0UCOBo7YNNeCrgoDahYmnRq0Wfnpc8yX41Qd0+WVGfNKW6RHgEEyNOL+suj+ePHR
PV1M+uyHSACtp0ukvxBhLd/zqMwPJiMBQpt5Qwzz3G4t7EKvvZ79xeBIv+ABsl/XBTT7rch0dSLd
+SuvluxRhPVZ8k2ZmNInCbDNUZU4qkTEgY/BEchnDGGbbYDr8WLuUfl4bGXSLOHu9TUtXHzCgExO
BMM5GKZGAOtedyXCD9UDI/g6nNqzu1wl63UoJuviRGrUMct8ESC0FMH6SBvI22wzumkkFduN3ihm
5/p0XRdOzWg7Zshl1rKVgcm/Vaw50h+PPMB0H61HQ7fn0nIb+2IG6rrR5wgdVWg9TFosIHLpU80k
pS9t4DesmuLc4qS4qik5Y4B37jHUNLPm2sWN+rZIwTeDZ/6T+d0YrItMzX8f5cujgmyDc0YooKuh
8CMWYW8pFFOQcw6qyv3Xjg/aa2eYSNhm782XfFg6pkc9So6HSzr8sZnpMSMegVMc2Vf+Y3pfp000
uyzuV/pf2McZ5JTapXfG+SoXjce6rE/1ElAVXtwK21G3ycqmv5rW9NBHynPa5r+cZhqCfnSHwFDx
eHL76lRn0cx7gQJqakWbb9bnlfGGxKC9VMRSMCCP+pS5braJy6JdSOxmcnUIqFkGHhwhLvCIZCwl
qack/XRZ5wb9sqBycoPUpATNZ0IaoK9oF9zOdz+V4h6i+LxHNI/hkiBInCNDHDOfvOB1Mga03Hwx
nVNnehNj9lYg0Lg71TS9kNc71oX1OafQiniNu5Nt958YDe0TLn77oVl0eSBo206y66pOfs+JXj6S
Rfkja4yU/HOIMoXP5LeriCsrLDwqyRAhbQYjdbRahsPrHGKd87QYq6k/zaOjakYOoCF5EeVwadHc
wMOeQ1JvkpzSeYloWib5+rKs3X8iCdzjNCaY8wiEj/r/uzR9iIhuIv3QGnWKmmXUMMCMQY3ATZkn
4g1NiBZMqzDOKcrvsojBXa0qhE6QOAJyBDdsMV6A8DBb5oZ2WZcSUeBFieKIUpqpIqkpWTQwhIGd
ty6jpfTrSgQRI80cs7l9sXMMI94Kh2Sg9WlGGA0RUghDQWBbYmNFNp4v3q5+TxglAQZLhmEYrG3R
9RGWEXzxQNP2/99HV6Ha3DKjRUW9zDBW1dG6pJP8E1URmWELewlQ0uJo5gM2Dz61uqd+DBlKAZrK
b+ivPiNiUK5JkW8q2ThPrdX6UwUpe2PXHejcWKdKEr65Wy+A/90H43Q+UbWTQrkcRZmJ3TFMqnnf
NNbPMLaTl1VYQGbjT0+3bv3gy4sq3HnX+IXYDYtFwlNMtdZ7aU8VtiGzpjrbQ1PtEiPP912OXX/U
0xhehW+eZOiayKPIrzKdzjpEQ4GCzQsplEZb31mNmM+0RB70lLoXElXSAyIEOFZgwF8cwMsbzcOJ
B9fNUL8yescVpoqnlpK7kXsN5i9ewFeAIf6VoNcSYPoG6U38ISJ75DNCh58TeD1wkgozEnqPaBe7
5gdZs+Ln+kAmOpyvsOCStfKGO0ymI4yGrSABjCovgvm1poxn45WWszMyo7OAHCwsFYuRJEAcudGk
Ey3ZVBHeHbc5jc50YVosCdoBQz967NMZkSRfihAvauLd1IbZcfZy79nl7p42bHma3CnZObKKjl+l
O2QjQKpLy78I5+KCc16gMFLDNV1kA+uCF5JuNpnVJtMUo3D6cx7Ch9p1XG/xrS66HBiiPvFShPjx
GZJo6LBRUVMu3yYba51pUardjEIb3s24OUxAghbX12qtsjqMkhWt4A7f8dazNYaRbW66wYNYDXle
PzjrZ6ZomF07TUJATFlFAYTyCM09y1CTDxdldXZoZzTw/tBEWz13k9Nc+zr+rbS6GamLG8+Mp0tZ
/rMKGEc259TgFev96W9Jo2C74iV8qxxwEzg+GhCWMSLekPhIf0caWHsovb6kfJ28FziB3rs3yo/b
uV5gZeuC9xytsSupyxvw0iUzZ3rac30xZ+vULErudSFnvgskodBfuBYJlCcYdL1/mf63ZIBah0jt
yIH7B31FTtnIz3MPIYNvPW/U2IIa+w5QTrv4Pd0LSSf1KmkjnTHnnOJOksiNEgOtEV2qdRFQ87bK
QJ2cZR0tFT2lBRjDDlS14d/qUv6if+2cWiKAHvjwtAfe6tOjrivUmfhhboOyzZuMrPyco0E7r/3o
5BoafngTNRmbtScRvScAQMfEkhtnbj0atTXGN/AVR3MYx0VGT/97bV4sAwtZe9MpIuz4YGMUYbYV
F/6lNTcZVya0ADS/E4PtT9Utr77uG3sXA/BX+wGjAVUMv7e1CNbXRadHOf7ioqa/NXNdEULfWC9T
1Wdg44uNN3julX/Xb01Hf0wrPkDID+dQ1VfmCPGV2LZ/l3B5mlAJYS9MeiTEtk5AmDachmLO9tzr
lm3A/seM7NfK8ilR2qx+r7TypTaH6umSvroZkC8g3yWk3YwdY9/QldPg9V5KqqFNunb9AOBxLMfm
qdLNH0Ot2Q8P4flN+ul1fSb5yQKIO38Ko3F2KiPlUNid+VHLnKeubx5dE7sMo4d8meev4spuCXCN
1YGMpZIXcRp/jtXLxLeomqUW9N4Y9xhnV7FXgPw8WBM08E0ycJzpzXFkOPRe6OGlIAf1vj4j7HTx
yjSY54g0Wf+WHcq0126GcUjf9GgWuBQIkW8BsaZRcsFPjISqhzU3zO10Zgs9xcjHiXkgeV62ZLOO
+F0PXoVq2BziydhMTsbWjH4oXP4NMJt3WG8Y652jTAhhLtGbQ94fA49z5pS5PrvNxDY8Nxqhh1bv
ENHowXhzfdrqg01OgZe4e3w9zE/oZGxUZoUPqgCMrVN3H40BIEsJD6ot+uQX2OwxXD4HeZ+c7Ayq
m2ZV5laL8J9QMxBLxqNJxejxjch+0whccVUY/kWqHGOguNsYuDJf14W2rI8VKfpQXgI7eWnua/6z
1jwLo6jVvKRL06P+QxJBflrVZZ32dy467YmiJN60xCC8mb74XrhIqMYeY4DVYLnGIz/sZ29mMlhp
ZkokHeAn3aujlZR3mxE37ePy95wqJyg7M3oOZR9tLNmTbl0SAZPJTzvOrJOc5vFZUM5SJC3H5CIF
EqZoCJznlpvxnrWp+x/U0sQ8askdXnUBhCYkbaYyp+860JjS/IN/wvmrx/t4IKncOKVmfrFaY35g
a/7HirriTCUzB5rS5au+uPDyfMUsafJ1/TfXk8HIpeNUFj5jj9g2s8vYov3XIn2nJLgbwtPCt6wM
m2uZuL/1uWMeSi6BYujNVCnr6ahRkYumdm6Cecutg9qI6lsQ1Vu3FVGoLPMM+iX2+/FgxkwLSrJD
qfCb9pZ7b7LGe6EWtXBi0suqJpPbdVTs7TCB2/s/81wtrGQDlLWSe96/NUA0WC+WnAjvEFxDet6W
SF7lpQbSjZp61k5CElr+39Ddiz0LsFw/bH2jxfeeTF/UVsMJ5RV73hXRObEQbdfs1y1Yqi22Gv2m
pKndmjjXCHDkfsD1ONxCYdLwb2RhgCw7w9ZOFPP69zNy/Ie2zTRtGUoW0uBkUNNv9Ly3L0FE1i5T
hAJ4Ad3Xbqc5NDIkLC2i576Z0kHOjRfK2BOcxV637CLyS6LNI90CSOC7GVq2pTRci8RcH57MsI2D
NvivjB/Lo9OXPjFQkOO3XwgDD9TUYR0NJMtAIYYMxRiBnB1ou/II4TzFI9Z2x5H24gl4B0pXCqED
vO4MjjkHb73Y73UTNDKpcIQkLU9Vv5CYFbmPcdpNeOuSCWdoxggXRkaR0nbtmLbFSOz4OUTNZCmu
s/yYxyTO4SjyrpQ/zlVthSvofy/L6nUoO6Y8s0gfUc7/kD4wzTYzQfqSLaEg9M/fDa3ub7CNjIML
snMHDaR2gQVJ4ERV95krOi8+5LtNM+Mw6Afd5sLK9gRZT5a8IGW801JhnXHWnPOSHtmm9T/InSDx
qiN52XGd7ANwLPf7vES1Spdrj9Ah3fWenAIrUVPgxt2wNU14JdOijSFO2LxkYWJdmjb7y5ehflhr
PLiTiKxKi4wq7zigcxhHA6hlXxVvaMa1rcgz7mpQYd8mafY7L9WTfavq3+QEWs9eT/XTmNAdnTC8
PCedGZcw/yagIjnHfXgpzS45gnH/hTnKSY4GR0td4XqqiSu/phPZEgZvCXtpOKxL7jwyeCoXTxeo
l7EFGbvBJRa5W+5omVLaReTF3V476AW0vWOaFYexmfRPgmhfUbZk53KJInAt/3eDjvmgL4QWjw/Z
kruOw0lj2pRzJq59ddegpkcnp01J+yLWIwWhAIKsgSOqynAtzHjBASddm94QOxNzwaHWsuwzb0OE
KlB+cva812jsz2PWfiqPqa05eAhOl8XKrP5S45qrBLfq0BAYoVDUviY+zVBH1D/YuNJL0YYfmoWL
eFokiVSuLK44d0S+BkMIccsX/dFPK/SNoaZIMOiKbZHi6li9Ov0iJszD9B8nVm8l1UfQF+7V5nq9
FWb1soJwETaxcVeadUBh+09OKsE17eomMHBN43azvjPwRtfYjzuzwG82tEYYQAF3ETK05dGYkT+W
sYPwHMvTWcDTuDV4dLpaOS7RHf1WiN7fg9RAzp8D5QHgoYpADaW5J430T1hOob23kjzccuBTfs9r
ELdlHB2AfZdk0YFlMkWTZrX5LneQ+jQ6roZqWYq6ooKiCQ3hozXRxy2mB2zEGYMpCpoutq2LXZeM
eg29R3Dsk4xbMwmk1W1fqLNg7lUSpvFaNLmpjezP+42cV1wyBA2X9ZFBgXyeVurN6Dz71mwODDt1
WF+y3zHz1em2oLiffQf0ovnbaLCw1lo4nUsHkmEMp+xZoQqwW/NVgAjZhDBpDqvEZ12YjdZbOyXb
llYbQLSJzN6k6gWCP83burA8dtgAxa075LPbXU3752qj5sYqbz3evIvQrFcqHXSsKP14P7fRS+ik
1Dumyk5UeqfU6txHOEz2mS5ywy3j0Fe1SaqA8+ErHGJmndQOyik9D2rUlQ3B5q39kyRv0iWivO4h
UU8fOslox4Xdi/eb5etReOhMchr0ZYA7LYvvp1jMkIRuIX9Uzt7MxmMVGfwc/KRck1HwQCfDjJCg
z0A1UrKdaL33SZ/gZHSMnMCiGA+ae3LvOPYfpqz1pl+Gd741yHvt2Wevil5rbVAv+XKY6zEOPKvR
+YTm/p4pHNuf8tqj29A5/5LXmFUznmmQ5mCOxqObldaH74Je3eSVnV41VX53XXd4+svSpvYlmeG6
RE5QCze598Ns4X1hDplTXl3/W2JH4YZteiRabm4F/y3E9jibOkKOo/lzfluXHtP+NU7qkUwE5z0a
tAhnYGo+LI+3hIYPrx2RpTVLL7KnGX5BA/U6xgjEfaFrT5SDdEFCZnW4UG5rUsJq922hDVDLZ780
RO1n9EfFs3F65tCuM+4jXFgw+6qGibs1nRUa8fWHr0KpGCazpPM0H/Tc+B3PPuYkBrVBOcYweRdL
HEkL3rVGzEDTAkf+s+slwvw2L3jX1+XNx1S1H+qWxF7ptg/VmVfZ2XLzfwg7j+W4lTVbv8udIwLe
DO6kvK+iESlqgpDZgvdAAsinv1+COkfd50Z0TzKK3NIWWQbI/Nda35oAEB8+t946BSuXvtHX3LNg
eiogSBwjR815fEL24u6tbuH0lsTnynT5sCRwb6vCcjcUbZBSUl+SOO5P0hg8Lhydc6jMRN4XKoBh
i2cCONqYdvD57Dd3lsbp79J3vnEqUiUleuVVw/6P58EYv4Aro2hWiDfS9TMOHv0rVtwRw7uf05Wc
hrfWgOKei/ofpCD/jIuqRcvzw51A/PuYOSzqweCdyFvmG95+zGfpkMbe5zZfDDqhiDAvizvM/pFI
93qKE1liv8SigC1/pcPsv+VCNG9NU17igBc+TypUdntIti6m9peRMyqblHT+ygySLl64Q3mPE97p
gkyBeuvkNlLtwiR0HyceXcnQdiBu5hhm1CO0Qzo1W6pQ7MTQ9pkK0+ZarZ0M+uOxH0ZDsTZSdJnF
NWhUAVpaNpfx1XY3ReJ3OAXZB9CF8GzhMNwBPsbuaPgPh9YXNpwVAUTe3h2bJzlv6KsE0yEcuubU
sjwyqteuiwgTBMGV6yeHhtmhSoef48BmEbZOCa9iMAWmNWasy1dlZppXNCRSTbF2cpecslpI4+Ni
YmO/brLw12etjaq6gXjkRjiHtDi2TpbWl6+ip/bPH5y3PGkflBrwyS6r2+wmEdEvR24S3ajv5n4Z
OkfJ0N6q8rHUVjCJOqKAZAfXaphqlSPRxwpNc7FaegusJ2M8YSPLtGhB9JOJ4Ylwd7Jh5AO5zcXg
mYm0PnAOonCP9PGyTFnzkgmoNmYFcddr7AFv5YhHjhdhJnknLcADgfUedDhp/URq1z9CGcWpMVcq
iouZfrdPXUwZYkDzINHP4AsVc9Wzbhf1rUk84mXEPQNdZ5YVhdFBdLwP2wiPv9OVzalXEJnQtBmJ
0Eh1KNLyu5tSU2y3x3mss/1o0jXHgS/hhuQFh9a1yTIzssd8xSt9aO35ls+aA9XVulVZ59G5SHaV
jIWimBZNfpjMquCIS0fKCqXyh5hJS7N3wFKmJjvpYIKLQifjA4/jK8IMht0AC/usef0xN9jrKu2s
gUu+m93+4Tf1z88jLUqMOErDfCyGaGEnJXiiobj27WSuZgZVq1RzJKlR0J++Wipdt65d8Uv2+E/L
qsCrVxN9B7lUPLWeUZ1BEShJoYgdSAUl+R3OoTN+iWC6TW0XsS0hV4x5gfsQHK5403gk2f1uYvow
Z+/lFJnzJkviec0WzN7UhbRwfSQUOnDiS7nKaJk/Hces+TP9diLDPs/BL0OdAyy1+Cr4PAWNYoDU
0bbXxhrcGFeCy7/cDeNHTXsB95x/mRwWf8PnoLRz8V331dxNBIHC5qpBfSGFKl+hfvEZ6B37rKn7
z7IgVvWMPDjfbv2kZ0zMaP4CDLC4ADP/Ugxi2Fs1HIvKQbC5m70jlEGpexmkmZy5TJfcbwyKfqb6
FbDRHzvnEm2QggAiYEGsXLYRJa8yYTqZiu9QCibYqLzAuVeEt6LHfNdLNrMidbHrFlLVRcTGj6Ev
v/2WrrwUCqi0LLRRBxcvONPpW1z/Lm1nyo3L2SjDurZYQ+KRg5Qfk80osNFeWlt1kvuB8cJgANcN
7+jChWg0uXhkiItQI39KRPk8KBVuWXif5peuTW9sU9yHowRS+pWyx2TvrJz6BDe0A2pdG3Er5zY0
GFZ73OXy5riIw5OtvVnsE2GKGfeB3fpNYGT3F5ezl5YMraPq12d+gIC5cYw4vdsKCdZqdnZ2tZJy
miDO39yI3UesQqmVptkXN3Wxs3rujuk0GDS81Rsd+ZnAdzUCN071z3Mur8+w5033SMyBwp+5mgi6
T19oJDR39ijyc6qYJPhUErJLZYtyGtL5KnJ/G02ufwAU9yc3MzJROAKigvxIepCiq+watclIAJVt
PyGxgdaONnrhNH2cfRtfnTURNBdivhaN9ovuovJkuFAtanZebkS3KJff+kSXibAFWWNQUkFc3CpN
oB3iRmdvZIzRI9v3Hv1bVs7sGQsaxsmJuKoIOliN0N8GFNQXx5l6aIcRCOVmS1AuvWZaMaqq7fEu
CWjveo38x/K9CR/Mp52PQRBe/3/zKxYvOg4aaqJVzpJ3f7tazmyA5wlPqaWVV/DMxC+tnI1oVokP
o3MGWDyopQ3ZdyoLiS4L454ZsIdi4pG3sM3qvV4kzXWQ7r2yg+yVuz4zTZkgaaRs82VQF7fBasM1
O5Fop9EOBTlsKOj1GOZ+3TZm8yIK+cvWh3zFNAmrnRIn/SmhAhjtYOB0tgWSnW+lR+rddABYZ8Gk
0eVEQHSxNVp1ysbWp/ywtnjNEpGdjYiCgQRPpuN56Av4t9mXFJB/xuB9NCeaVTiWrv4e/8AWEd1J
CaiJgOBczQ1+neMl49QBdChQiTAIKbumatyN1HtxI7FugXO3/bVMJoiLy1moEYTWCsp5t5kCHNpF
vmtj0m0Wc8H1YBbNNlJ5vWXJ66C9uHr4E/aUtW/6JL05uQqs0gIjZQTY0gFSFBD8f1qWPHWOqRim
M+wrYGJcqsTV86MVDmdM0KiOZ86S/rlia7ZNTbKX6YT1rxk7/H/q0bL4ikIlrVFuDGWmt9QS8D6h
4j3zMKaV+Z54OfdcBxP68fObwpo+N0PLNiiJ8uks1LhKqeqzEZMRg8T0+QjBJ95qvPyuR9QnVYLn
3wSGDDqoyamXyze/RMpefg29G9azoAhqQcSRwIpWPs6Dw3Lnyv28gckfEgzNppQXxTr3ZTjelsWu
hX7EQfCcBGW7no3IRn4bo8uy6BPDb5HxxlFKHX6R6Ew5SnS21dL67XDKzEOkROMg6vST74EsWnlY
RzbMj8i/CRj7U091SoLFa0MJOcNSU8y4JvBqurWfgmVoubBx5SN9BJiJAA2DuGPaeJtgnuKzpxbQ
ZCT3O62jcCxMXq0eeiXN45KnVz3EyWMoQdlcu/jb1rk6l2PBNiGWITxXrf+SuLq5AZmFh+Hf/3F5
5PVuAQtdbWNjWqD5Wz0WHYKcE6GNc9Bl96xv+z0TD8Zc42TnZyaa3soew2JjkRA4OWoZqww2V8NI
2q5xS/T1dOUNKY8LG57GBsYGbQwOJ2rAvFoxbIeGIKzL/OwLsoO3drEUvWhtZG5ki/YvvWDYfsr+
RUhPJKdLZQSILfs7dqR2ZxJt5vdnMYaEeJ+I4LmX8c8U+nlICBk7NM3EHQGCpkK5Q7F2oSQTiiow
U8kpex9FwilZZYhLNsROChygX7LFaRSfP2/qUxI/ZhUWX5acQM2Flq3m0sA721dz8iT32PuIjGn1
IM9VmktoVdGTR5HkfkkzeoostTxaEo7a6GYHQksHhCL35IMw/lxsIstEpkK8APyqlqX/WfAmANOV
xqsKGX7e35ab3HK702S7JlrvngwvgaaStt2p4tO6fJUopIKMTPrF2QBmarKyOHlKFUpxcRY5dTMe
Fne27rjq06VRrwpw4yA009kZdFNAPCzHBygAwZS8n+9RcMco1qxN6DVb20jji3AGZjQOvKwTRI/V
fxgimtniLYKwtfmrkzYV0NAgdr8JoIfHwJnf42Uq0TJ33JE2tvcmPORt44KHHj3LelBHbD8gAcdI
KBUTTQ96NArgsceawMzdkLual9xWaadqsqrPRajIE16A+swblisoe9kNfOP5sixtK+Vh6tsb162U
mVbPLbDyzkWVoJkwndksX47NoG11Tt4r3yYHaR0zg5tERf8fbu8mp1wDJ5gCf9Y0Btf9GXconxRA
SyczBakVAVzCXs4K1/YH+3nNcnDCjGPGUJPFUKGnyojVtLKLnrukU5C08Rr5yQQHa653csbg2ARN
tkuRgl+F3brsk+LiJBwG/pjoLVo1+XTmHFOoX1WfVq7Vw8aXbFv+zviXR3qLoUzOZIo+itxFCrOy
6czNbTqPyrXkOqVxJBxN/ELPue939xTYATaLgpg/YcSnjoDIHoTKhJLWKHYUeKEWjiBpGeJnPF+H
5avIs56mqLaQbVP7OiiNOa6t7gyhcLPE0Cp7/pNKS8vyztW2xyNtfYui5yipATMHzAMPWYNxwYNb
tmkz39yLTpA+9k94793nJmUemOfVT27Zzaap029ZxRO/qRo0MMvn4spGbnhuKkwZ8wvMAHGlLmB6
qQSNDyUjo4M+MDvVDOxtRPmbh2F4PUqL7KBXhcWVcqnNInQskgftQeM5SAlKkHoxk7ACN4lvZvbe
KB7OmQkam7BfY2Ed6ewxxmoPrtA+An86VmqmL9XRXh1iqPCJ9HVA60xahKDHFdk6V3fd0IuoDZyT
Zrd4eHo7ni9+u408TlzSbKit68z+1vXwoGAPartymI0LPpj4ML/TXtBvPQ6990AtBpM6QttOuu28
8MH9Mn0vW9VE4EPVqZN4R3O6vI9h14JPRHyDHBzfmdCw1KDIarOgDivo7pU6E7XwsLm5gYjwuEXd
AoTdjSy6L7WjGfy/ByrCZD6tKyiguVsToodgvK1rW14Su3fOhvk+ZmjBlFvYny6DxW8wdcPvOEma
o6a7Bo5dCRiwh+cME9K9ZiPGHM/YiaW0Jetfu9krn4M4AfQZ62Qzuv7UpQb8ePaCAPv8BDVLcz61
lUVgERUd3aVLbhgVAO6hutIttLplW1Vw6uc0TC4vXoDtaukta6D3iFm6dOGB1IhXYWmzQeerxui8
Y6kFRGEMirRuHLCNu6OhaOrpl0q09gdeem81clq84WvtD73AHpvkuUBnpGNqSD6Ao79KQ+XQ8UE/
qIChp6/C7jOruDRvN42QDabnuCE4nc7mT7yf+r5uogo+ndTvQWtXkBC7br1MmrD9JZ8zp9yJ6lXi
Of4umtp9Gtv5ScogwRHjcnGyybOCfVaIuMXM5elOiVNPvurql1+ekFp5OkuAQqd5PnbShxdkZ9Da
KtMg9L5w58CVNuchq3eZ198/N24ALNIdXBSm016ERQlNDmusQpMuiz3MHLijqUTQapoDjV/uDunh
CfzGRBcyWGb2evURO+G3GN38ziC32bJz0w+GzVirzST7RAgnxnpCeV8vOl9UNThtGn9v9NrvJMG9
vrRnOHPsbUShTxsHqm7kGsN7yHZkIdnlagK3PCrUGK7xQFzWaKKcVsVhgVSYcaCtxnAEkqR2R3w4
dk0y5ufl4LIcYZA+nWNrZk/56DGJjOlKlpZPm3OsMSDOdI6cTJvKFfAAWt57ZJQ56TEGTYLCk9jx
cMUbDKS76KmArfDwXDb+zFk9dpSxc4qldE4Mcj1lTQM6JkMyzbBWrMKZX7m2nX0QKGvOy/7LHNvp
k9aNGyAG/kvE+IDso0cFpspPL2CkZUm8jyRKUPYy8Q4H2D9AuR5RQHkz3tziWFVqkJ/ZH41PqmAR
7iNO+NQxdPkqclPAt228HTSZbBPAdG+16344eSe3qWfwe1AE/kkTQ7nyL0pNslqsYp0vMbMxPT5M
7NddW2j3ZbHrLlgFbZPuSG96m9GyeYvb0PzgLmKtH02oGGhu1+VRlTUw/0ZnrWsGdxPpySPRJ+hv
g16ODNM7MtHw+PaDA422Q+bS+6K+63rw6NOKkCfC8ud9s61LArKRlDvX9s2t7hHBCpisPd7GMcSj
U431aVrAk7XVfijJ4yZHw7iJXgSbelw50MnWnhpAksPuuK5iXl3wTMviTwMFMhOCrzbEv6ggc3ef
9/vYLU7/c+PC0ndXsSkkMvPr//6fT3q2Y9rEPxzT4MjwH+V+qYXfd5yNYDuXHIiTMsrvpPRfC6pp
BmLNWPsWGOIiltKqgf8EfwmHFv/EdtrZBmbzi2YeTGR63nO3i59NzCC3yYCZOdou72EXx3zAJfza
deZtHnwHN1hZn4aBAF4OUj0YjfUSEJtbUmKoI4hGHkRojJjVeVk0IOwbr2rj9VJ+IbvCgLXMBdW4
jWVIa6Mq6UAdoqCMOxkAOm6aHdsWxKhZ25QV6AKr0r92Sk6UYINOHuzJ/SRx/eet99DtY+9q+gmq
M0nLKdGQ/7lEmmPz3eTUy0TNdS8N+dsTL1W/lhXVZrafb0tdFMflA2EYL//zq+L896ouXhW8XZ7F
6d42HNvj9fnvTHPpC1szgURvrRqzeu6JLY7/Hq2dpWxGZxeFKKIAGf58z4AMykdnDE/LHwm6eLir
v5XngOqKLErWfac5r3nfwTMVU74T6suey8whFZrx+V8tb/QvUZFHK11FvOxZ06+w7Z8TC/11sziL
ozDFaYNfCTq6+uZSZLJ8E8v8v79JNG1lOqAZrbDlA8dZG1N23T0tuvzf7y0X1171Ey3fs1rRkjxH
ul/+8N8/t3xv+cPL92Ldrf+XTmBblX7/108BPTWma1sWGpqO09j4D4Z8FPY4vNsm39eMSUY29AcP
OMN6IIU6zHX3yG39Vxm1r73bCgiYEdRUiYVkE/s5LM+mOZOFmk9dRapvEC5XeIEVLNcVBZ19ZpzZ
63HCUdAzWdg5XMdXvV0CkYnZyAuxcqmgsEYS+NA+YRZwdWdMT0grmaiF80mnoBEzuY9EfsrSQ6U2
0lmgDys9dmGeQh48Td5E7I0TCAJftw10gAEB1NH/5WJhct36/54oJzAsgyFuYOi+uXSF/pfWHdtM
BrbRVrTX4BrvM/VbL4vfcPaIHS3aLvuddJrwFcEVi32i0xaJpiXFpofvSTeOz+obsRWBofBNKlFC
s4USluBLTLpsg6lKPgycVaCXYX0OOl52L2+u7kzuuizin1JdKFrMHMfRn/4MsHji/pGSvdVfzNrI
OGfVusxRO07fUwuHynVkcSzt/Ccj+/nZ1Gnm9QllXvhYxEAfxHPAOwGWp609x4RogG4uo4VIoxeh
MavTspUqlf5rJQWMm1gH8NRm+M5Bbpm4HKZVXS+uHutrVdicVrsBRupAryokIFByoECCjT4zdxvD
frpRlcikCqbPjA6In8in+mJ+T6I4v7eDB1gVKumWzRTd61XVQCZDD85gkC9IRD0qSekTKVvp6qLG
zr88Jq65XnasMIC8rT8mgp/UlCdDLRGwACByDhdSWlbKgz9Ww74NwGa4hXRPqQtSJsrcYUN6twZ9
txVS90gpE1I0NNe+G76R3QR7Pt5j4s5sJsHanpsH/lFxl6Qyj75u/JYEWfd8HDSc3cl8N9mCLDGR
BNAOcC992hcNYzymruO+JreGHp1QeVxgyasdriFBAQ64Ubw1r0y0HdivbGW5gJsHmQMVHPTgCCV6
j2MxOvd9vKGYsrtZypSfZMbeh3Szn5pw2slStFcjaLemYcy3xmuKfRn/KDXK7Z3K6e5QWtJVyMTl
3sVXyojWVtoN/wB7/GmVdbLiswdZ2EmGOwQnlHFssZ1tAOy1jOYRuiGxLut9psF576vxKqwxJrW1
0QRrkZnfq6rqgd9gKKgbAMB1RpvH0KLQWnaln6q6d56jSi5yegh8UrvGvF5Y55vqDsHt7gDPPrpW
p10GVTOfBmPOHIRTQTzh90+LkWaUkXq7ZsQ7P/cdw2pyCMhFISe5US/lfjRaGG4ZUkUXJaiAznDs
o358GWJl3Ai9N2wSu8YrowvzKgkHnw9AwHVpabLQAnvesJU0NrpCt7ddOOyHuvolC0at/r9oRtnv
zx0O5Eeo2/FMv0Y5tfj9EpQ7VCOffMkZq8B0mKfu1Cqs17Is7hLC+h+BtN2dO+XppbEAebemuwpV
UtC6G7w2j5G7H/1Pb20T/kZVfritK5FlaoY2Lk9DPCWvbkAoWSt9c+309Of5/Oorbo8FIPH8I1M2
oALf1F4aQfOTCdi4XphTvUvPSUIUdYt3s6KqBWg2LvB0hUxp31zmGzuqtjQsjSjqndVclg3Gsniu
mI4Vsg/EsPD0d2mgsMRVNR+WAWHuZWJv4J02lT2DJheSdSlzec39UMC/gelGn5vNHS7FtImSdt4b
zJXXIcmENcGFeCfULDwcwFF7scoBOx19PGaRgOu3CQSd4vHXmFXmsy1eK4EvG/6aeTVi48Wm22iF
tavh3YMACzGTmviRkpje1m9eFYpnYQD5wbF45WbPUhHjGwurp88itekJ0X73LTVIf5cmNr5UujXv
XGGQH/z3gjvegpLol6S+wpqCbt//SHXy74fA1oKNb8JFIYZGk03WjtZBR4yWaMF49Sc/x+AN5vYt
jbthZ2K6Oy2LdLgZjCnHpakmjp0oK1LiezEHcR3tuyOT3XJZ4agPAk59KSQdYTap1A3wgrIijTUR
1K1mfIeJf58b60CkpLlUXRWsOkYRh8EN/WdJL8Cs+obLIj1zVWIsr6wxaPPWWeEPS6C/xw5MCmc1
S5wG9ajx8VcR8z/oeEq4BIMOJ9Z/i9P4vbCDYS8U98lWSIMBsZZjq/kxDsGbXUCkqmOm2Bg2i0vK
dHYPzUR/HZL6yUrnrTNrP+JZb7bh/ErV/bCPaPrCZ5CcHWe2jibXb7ponZOmSPfUpY+8z8+BQRtD
Gtc2QxsZbgxCfVCVpj7hRpdXKwo1EsbGMtm1qofH8AxqMrDcuKQYc6jUdTtfPK4RoFS761+WWq7b
WHeMci/jfR2Or21iE+bpuK0LXWuPfmsaF6pU8FtmxJ7K0fhKdfXPGcGPBAG1TFpppbj4GZhpuX/1
s2Jeh/0IlKK1+3NVgS2klTPclpqqZQcvKqXqW+bCS19aC9G19O59m/YPdxgwDLiHPKFwNgbVvEsQ
tR6Ao4kQYEzbQHwcUS8pxNaaxHkabKK2rm2c7QaCf2+Qho7KD7xzc7amfeVtEdRbe0x3i77uDM17
HWMXklnZXnqerA0z2T9KldknXITRV+vqTrex8RFVxrempDQA3eLSF8whg0zuCUVvKDaIj8sBe6p7
cOERH1g9Ch6hZFwKaAv4HSXAOIsL0kojFxFaudbL9WZZRNa/hVZQh5uqel1ih5rneruqMn5iWPOO
btHtSUbP96YsrEuS22zjjQyE3kgCw08AGczhBBhxpCKkgVG3Jl88bTxUiTW6oXtiT5VsHM3N92Nn
zpBLnPxsA7oPqD68j4kN1R6BcRcpKNRoqMm5Th6j76CxpaaVfkIea9W0FaX50VF+Ton1YT2qW/SC
oWYsOKEW++9JicN9iZnlnsmmlGs5e6ze30suJ2sRNS3Q6So/hmhcTtQVj3kmo6ebsNxGmf9oemKL
C6IrYKBObymbqzl2Hv7o/ep6lLrGnL8FunVLyW9D9xEnakv4IIjsAX48PJSCNlIzlzsmWfWhQihY
pwDGn6qCvuGsL+/FJKejNM3oPKkl5nhu6rK8LJFsvfGfaYk39ga9kUdigZu/eNFOND8BZ5Ni9khZ
tBn08UmVEg50jHBECleeRlu3qYoTK8AOu2r0v7luNl1CNX5qzBJTgrHxSN0GvXFl1NfeJOGCTZUT
K1g83wW8vgOyh+Lb7+0AXko9ZCkMSKzcQ8m+8rNkdwIvspyc/RwwWJZWq0X6sfTkV8uweBf1mAuG
hlBl66SUITrOkxjYGjmwuHeYgOO1ppFe9GUVXXx93he0FrxrlofVPKmyL11c/gLlSXcSXSht6YVk
irpyS0wPaUR5iGqXYCmusveCMfLKH6KT5szj0cQJQc4CMADbdm/jTpb+NIeGtmHavk+6WMHMqP1a
+eQ3Cq8vnrQcllIRTRiuKM1ecF54NUBImib16WaCA3/Ub7b+QT4DvcSsHIyEtxTyhPI4U5msEiET
QFyJCqUJC2o9mvK6Dg2kTtSCQ8a4Z+eAR6WLMBFM75CJOocGJlAYih2B5J7X0U8Nd9O6ZWfODgmL
UeYCWrcbnSQR7Sh56jtviRE+x0V47JQynZRStgjS1jUoo+wQROVXrMcWde4YZmtLvgBOoR4gjZ31
hMqVN4zvO8U4Kl1rNwccVhaaoV75uqIZSQARRQYAh/eNDVUarICzq5W8gbYJ677UvltggPCEzgfd
zZxL4bYPp3DMg67GriMW9JNHNtE2DTGtJu2rxSd2F7TOj6X4Ue8xXCagQTVVu5KpqgWMvxGnji5d
cTDMAX+1T5Ih3KVPixRbJIVvUzM5ezHr+8CZ/GtaWZByGc9ssbUv5X4duBdqiiHG0QG1yWnhGUT5
G0pcBkL3KfZE8rVrhhO6YrLVMlschk6b1mUhQbJMrs4trUx2zmxuKm8wmCxgu3S6YRvWhrEvhuLM
Fcy72lXzDzoMRxZ8GeuiJSBTCPt3Wlr2pREZ0wxTvBDnZl7HUH7bjLX1xce2NnM6vNhFoG9Ta/iZ
TFq0NqDTcbcCJ2pWDFeJ0+26Sq+ukcMN09Sg0iRRQEX3kLO5icgDTDBcA5hV+ASTdcEA4FzOY7qx
8qG8WOD18YzCkVgWcoqbITZsPgTowHlGx9JM4w8II9JQYuhW5BUlhKDqbrl4sUKHzkakx32PrPMM
Mn8nrHbYNXh7tprfNduh5h8KpDGvC3BGSPiFuNQKE5xaGNr1MDrSMpVA/PhCsBmiGYN1/jGQ7RJk
mZEKeWj1Uj8xO5YnasVy8d3CcXkYXYhtTTWlLzjexD9InHR3UN90IOVCrZOiFzjB9EXgBn4pRoYT
xPuK0vka26/EJx+QSjaLDYQ2RJJNVoo9BbFSlPV3B6MIpu1EXjUmxhtb+BDZQyHPpjdgh4+s1wQi
zZWKphmmUCYOfeEOaOVhvmXOixeHHEfhihdKtTtYWbEOC3v40UK+WfstTIsxifOXtCFAps+lWK8R
H9ProJaso1MwTbuO0IAerbh5aYc8ENCapsb5kUqbnwst4yI6c9gv03dPQCZ3NaiptkqY9KrYJKbw
exf6EsOrXsltJm3nJlRzgDcxugmoBNtxfti0tdtRi80VV71NFvmOQrqU2Lx/t7yPRpgx7ycwq47K
W5FTIVcSEbrs1RIRzdtbuvMD5R8ZYyKhLEXWraM5yagdp6cRo42JrpJFGXcpNI4MR8DGJ3IA3LRA
m0qd8qR3lHo5RdO82F7y06Qi8FAIYV2cQXzJNEqW+Bl7/lIQINa7P8YqMJ+SqNy1OaZnHTLvU0hA
g2rfh+ME6W600LR1h84NrtDVqyUjf5PU5rOm6F5pT1Fc19tXsjrGuY9TT9Xb7YeYMVKhFC727m88
wcGuU/o1+ku6kb2c1p/JYU/Fh2MMh1Pe9JuBv3BhztFe6OSyCUJuKqPh8mgeaACHfOoX3UXgu1Sh
2WWhoWXeNXGE40oZL5clsmghi6w1b2FN9Aht0hwfUU8Oe9l7cLeKUEgxw8mmADfNUqOQcPekwsMP
TsDw8bEnVX1tfHwuwkuCLWMl6oWSzAyPhSpSUOcMkAFsi127/T65vQJDagZNw3AiTro6miyP8uDB
L1g/tLIgD07iItKycV2yMUDXJqNYsKFfEd+xdoOJlYE+Paa2foIVsMyfdMoEDhzuQDS0VN9BZ/jV
qFn0stPQFKa4kfJs23FzGgr97ABjuOdDQH9BYL5Kj+yaUs0X/dywKUdLawtchTLXi4Qovmb5r7qP
57bBcbQRLtVIXpbqRzjiGHKJcEtX5c697CPz6m9xNWWXymqTd9tPTv/gU+9vtd9wWGihgvs2Gy1L
S3ayCIFTON37ck8pNSDM7Kz8Zxv9VPrdGehndrINo37G+eWRVaX3sjyLNuuvvvdGCsc5xq1sCz6O
04MibuoscsJg3ODCk2GKcj0aZOH+kmHNKuuxQbqP2HY4HDpy/PR8ZCnWO01VqC2bTqCbqI/Lcd5O
w9WgNP8wtacj8Mv7ckDrq/ojkzFMzXYa9nRLXXs2FoWyq+nq9OlTkjxD51yYe84AcnPuiFRkhhBs
WKMvC7K6zfBMCvDYtJhRhjN2nBAYS5XblkLjnTFk/qOqKLp0qTvd4OTINxjAGJUF8A8SbgihauR0
DHeAe80RYw+ks9tKNU8E8hbw63XTMfC/0BCKbJWjgiybASiWmG7a+jrggyJk4VcMjFt9YwYR5mXS
DuT7utJJtjWOacoTefsnlqscMtAAhWW311BjnNbXI092Pz18yJbbmB+MV+tbMk4/GqOfORRCEWCg
/L3vKCLiLZxSPsjf7VxTv00+OcjIz7Rt3HdEEAFG19r01U2KYx1P3jH5zdAmPDtgTYGIghMFNvYz
Dega8n0GW8Oo8wvBdMGJIq9eIH421nCMlTmoNNwVBIT6lGZWvovs38Ah2stUlaW2bQotfur17Ec7
chEduSOtpGdEN4f8UwNjK/Pd5GzLlGubJWhImO+lhVxOJMqAa1TOfNZaCCW6Ez91pYoqopfvsjw7
uqFGvQpk3aam2rgvRLXpXZ62hvrKtpTtnpO/2EgtPQ2zQ09nMv3gRzF3nE23gT1RFTPG3VVvK59e
62JP0WoF1awnC6731Hckvb2Kj676vNp60O2p+2CLtQxjmQ6eMphoOLQ6KjLPacOUIslm8Nw6XJG0
u/tQ49gdDfllYs9z0VvGEklYJByF+btjDGBxtBFfOW2Lc1nZHOkOS9rF5jh8ZPMs140D6I8Eitj6
n5ZN1LwrCOovThfNV8scv4ZBzJSmkebWVyXA1TC8aGafH0w5JMcmCs/LIYjy6l9BNWpHo9X1DdIQ
5e70m+dzpn3EOOUg7/NM2RhIdf53MsZ3l3TMy7qeEFvp1xIHb+fvKTB7NFRa7psMWy0Ity+dyWyE
0Ovv2de6d6ca3pmoMgxxHLmTarQYWvJe4a05mhl7AUsxjsmjyVNQGcS6YywOKMfBPsFicVuWkldQ
AkGhXKNYx2lj3adON6EKQe7KdYT30Zj/AQWUnrS8sW6cy9cEqKortB9jW0181Ao8FquoHgWjb7YU
eqPvZjEnj1EjOhQgnq/bWFnwXXCVSDXzJTOjq6/p0wGOeXXJY9vajrONjVcRs1rMEntfD94yqx+v
miwPicnOip6c/oDFtABDYWTPRWFzUIximn10ouA5QaMdk1aXk/Sz18F006yZqoypdV4OFCE+RyGZ
Up5+WqsKJtwzlGmiQbSEukABoiTFUsWj0jxP3jDelnpmDAFHEAkGnkKh7zkooD2YvNCZKF5JRmJ4
IE2apqhOXlyr4DZGkcaojzRAvwLDi7btjnFajMNRmRvLWxgU2PTKon7kbnX1qe1RzitaWk0PDJZu
WJswMznhVen4FPnFFx9uwK6UvLCTcsC2/fB9MehhF9uHOsKM6iaCLU/hkgbWmZFHfzIxmK6DFHiE
yj9sfTN41cX/Y+y8lhxHsi37K231jh4Id4ix2/eBWgQZWmS+wFI1tNb4+lmOyKkUfadqXmAEGcmM
ICGOn7P32qHYR8A88NLgbUCdjHHLx2NYQIUnbx1962lhLTNKo+NCithen1iBSGRPEzRalHrF2vGE
EOtAcxDV2nA4EG1zxxoQGS0bhEP1IYEM86MdszzS7ZqkKh8rQO2QLjkwxDqk9UwgZPyQerp8mzhy
YpaXm374LtuDO04aeMa8E+UtjFPXZfBAJpJOpsjJE/LYYUZZDwVlrNeCLls2VUxqa9mj0V7kH6aX
EssTOIyW9ZgavdYS7FL1sEvH09LJkLMxHvDztyts5CPUo55Frp1jxmBKs+BX0YyTlNHE+ylnBMWF
9TJGWXNLV1LuhTDuMEyCUXbda2mN3tVxI41v9IPuQoGWtJBwLQhxkZr5WUvw8+RZ5kPl0sQjKWzr
HA72BnUKloxKcTzVwjZRS9x+9J+sXp/kWqRuuZv0Ibh6pDHs8hwQdxc8osmmsJLafSJRIGXB/KKA
i3srSPhDlJ4yjp9xZgD18LTkpqH+33mTn9+4/gCzQvT3SQzNs884NWYvgWaSUP2nWfGxVDYgoeqJ
5dHYn/VFxaFGJEDSRq7tuKtAdB4bKpJbMmZTaKJzdSbop3+kKc+nnDOmQzE1EIdLsPfoR0jyOyyQ
TQoywWrN4Wbg3DuVsbOV6IR74en7zjH9mnhQ32Eyp7/VU5id2z83M1ZYzuG0xKyWYCF7d9ZaOUoR
bdI8GnbWC2Fc1h0ZtfZDHaerBgnobBX11W386ro8ag256gpM5B6YygqtmghXaEbkzrdFCeBkTJxt
7dEAF9C/WMn7zZ5EHp+TigHKn87PGZc9SbfZnQct+WCS8zaaAogNkPnuWFhEdLqGjd5qojcXhUOy
H6PhacAleVo2zUAwSiLGlxyeyy5QJoxlE9r0bas0RcajnvNUPkBMaRrGMX1tdeFYrh6GEkl7Mru6
OT1lpCcSmZgI4p3wCSbAzM9CgAJvvSjIFy35BMaKFS3eZWz1EmFM7yKSEo8a8EU+Yb2jhdhlySZh
OU4KkB9Hh8XOWqnGPco94pCtpNiANv7uW27b1N1Tol4pOAX/e1hllzBtP9Xp0ODNqiQk4ty7Th6y
wU4Op1a3JAc0jitEPeGaA2FYLzTOQBTGzh7AqSy7HUdg3cz9KS9dcmqXpU+/BkYgT4lxI/okO0Wl
bwlkRMxa2wgBjKnKvh8bY0xAN00plB1mVKP6zPvFRGpgyhyk6ew14UwdXzqdd+FRRcr0MHht+CBw
zjDEm12Wd+0nQRTFfmwIRoXL6GwYrwAqVPwAWlTZte4+8FVvDRKyb+O8rR4Ynv87bxKxr7mPnBgY
bIugxa018temBP1sYi/NoeC0LpkyLHI2GFqmk9dAFOyqgeCDSGOIsGQZ1UaEAT/F3paE42ako7nl
7tWfjLBJ94vbJsT4T7GdHEcqIroMTIyLSCcJo/dO4zI4S2ONU9BoSLpyo5tCbeyu3NoAL49S6ZsD
RbjqDNKAKe+xNdFr1mOB/M0C3BQqp6kfIF8sSIkskQA1hCJc6FKv9bgbzu9Guswy6IAn3FdV2gmL
fP7vpjuOOsLqLnc9nJeiJjhvnO+cIbLOkanfNm7kbqC8kranw5qulZRtBh2yQVPsrhek1EJSIY6c
SUqKdCs0M+mSS+SUZzid2nE0hz47qDHOsiLt1OWBxS337ZC3od83nJZNnNnDyZ6Hhwoa1k9DMApH
b41zDrGTqi80JYyMLTpzRhG+DVndEgFiyjVimRnHsyauvZeNOx9V/LaU8N5AQjJN4cjbBSWerUZR
xZFaMERWm9R0+o3APcNpX+4dVRPOOSB+26JXtyqt4QVvsr8DNHqyjTS4c9UGnB+MkmDWD/lMCy/F
JrwhbMi9jRO7WTPbxsQ6Ws5tB/TYcmgXQJkPt1GL8mFxhbuQeJl6Li7xwBn2iT092GYubuJslihk
+nDljHhcM818CFiRnb1kYOOMDjPh1yURZTHsSrjdBKJW3lai9z2wdliFThDfkNFl7dPQepzA8Per
SX3Bg9r4IxokkBXZlgALOsZMzBbzkqG6LPVgDoyLoOIjEjglc6wd/RQatEIH9wwebpvK95ioO/ku
tzgXmX7kD2giw0OeDTnaHfu1N+t7oP81UQ43JvOy82LAJ+gezEhH+Kdb+G+R5hq7uUIv6gSY93F0
+i4cVIiCUs1Sl40h+F3zwmW8MiOzNZWrdOHMRBYSkvdbSm0StVJWmCO5grrtdgoqMpb7CEvgMPvG
3jeGuwVL9yNtW7jT11RNV2iYdXDxoI/LgNNg2SCY4fo1DhiYO+4UW0YLGIxSEuMTB2k+1hMCozXL
wt9heeeBaebZIoyLGfZ2Caf+oQkN3JgWmz9Ha3/xJ1Bj2Ru/oI8bcoJwA7dnaBAifYO1xERGIhli
DaTkqC2QcR/1WeLXH33uDbtS2fTgLQ00ZYrD2Fgk43HVoDvmYgwlT0XrUntrmqhNnapsLwHuJEJM
CBK2e0GCh8ulBoAPXUDHJcGSrvIzwZrOLiuBk6xFh1+hBeuUE0CZhl9SZCwQSiL7OhSR+a76Cyuk
f0mDt7sarOBgKD+Ipu0jK3pInbm/HYSkITWYzyZLypve5sAofDO45bB9bv3qrQ6E8WBLMwcspNsQ
mkEKtGgj1m4QWXs551+niaO1J5AYwXqF5HqqlOWtDvaGxrVh8ZennU5Yoc5ZuhQiURiMN0Ho4i8f
TLGZvQ4HPKPp7Vxi2pqhuqFkdkp89P0IMErPaQ+Jop4PvhPtSoEHYtnY6hol6/zF6FA4ZE2o/siM
H5ujZssUzrtp4Pwc/Sg8Lnt8SfexgMpm+SAkI1MB9+iUtDPOkDblpE+1rrwztM6/dUnGQsyJ8px2
eUlC5ZoCaqSti3PHjOkLqOYt1NjsQODo/QLkac0JEZ1ebB0IH9eqQ08clDEMdmDsdU8OANDJEGYN
k4tZ1RMC1cTZqaxzQP//sJCCLNXRHY3x/NfiS+H9pnGzIR7QmpUeADPX8H4XX8atDqpasubQSSBa
wQLd9Ep/tmwy2X9/tOxSP03k8p24XpBFqNrwy8YuzJZzrb+PW9WIbcLyVvZCHOhYcNnSI7xONLu5
8pVqjJWn8LhFyeeMmoKBNPkMMWqRKoNy3oD5CXIUUZk21JCluAsxoesuk476yiORY7ssfRplALmJ
DS3+0FIM9NqpaeIzQxj5BOcZ9y39W74Xj84Ud9526elqjr/+60/O1H+XB9q6ZehSfXimzWXqdzWx
YOFkyjjr9wI9Ktq56WqrTckq6DrbnAvYCvTd8kLhOB+8hjrI1pzmtGxaI2nfHy274s8XUndm4U7z
dWNg9X7PFUdViqWCdJblKfFn3viP3eURKiq5GYusWS+7y2ZWb9LEB52Z70mSl2Kvo2CMzssmFQwG
gLxyr1Ce+FEBmn9sfjxn3DYm9tHlJSNOMQYYaCosvXlA+6ndQrJwNoaiviy7EQxKBzF0esosEI3L
c8vGazP3OBrlR+g7KzumEZw2GtpOxk/GTdcg86Ahg/OBtIJqq3lRQL/8xm+AIsga85CF87FCknxZ
nophcV+WTV1DAncS4/W358M/f8I0CDmE5IlQ4c/nln+6/Is5rimQaI1uFyRxiHL8JLwUdVmHtn5U
EuzlueXVH7vYsbBtL/vvD397fdldNtkM6Xh59P4+1VAcUz1ds8CJLy4ZoGrZXs8bHT/AmskZEyC1
mUw6K5vlYWAq2UvKULhX/+bHz5iKT/5jF1fmsZf0C4NapdUoPkLH7OYGsBfDSl8HEKp2HUS9DTVd
iqzOx0qbFvN4Q5NhvDGQwa/h2ZGyop778cKP3Vi9EEqzhxlppqdYc8OrmdZXs8i5m9ThbY7ahZtW
StVmtCy4pOhV+1uv3rNJA1XHaNF8ID4zOs6Kzf2eWaoeLbtUxTngQpfUPfsrUubqbqIThECPZVHu
QQ1AFdsgo5xi8CdqM7UpNbbfhjtAlWeQ8uIQAMA4L9Mb6VGNKkKhCDf+wb5WyOS2fhBbm5T8w7tM
5TSQEglhRsm4l+do8vS3f329sH+XXduGRya7dKThUJtKx/xV5m7AbzJkxqrESOu7DHDTv7XbGbDg
I5Vb8D78xtrss5TlpFej8GUDmxNwZIbdnOwj098QKvf9lbKvMESRkRjvGPLSrEns/MBKjZH7pBt3
Q1MadyD551vdfFx2TPz5l6EIt4bq2i6bRo1mAtWD/X/uDjiHV5HFCV4lT6Nrp99CC7UbznylLGN8
GLaefSWg6/umDJGwtrAAl6dgnn9/3kKvRTuTYUVW2re2IvYt1jL6HibmD7pJAcWyPKdQWbJCImaY
1YLPq1IeclMe/0bfbf0P34cQKG9cR1guQvjfvo9JtDFjByn3EVXUNXNd8z4YMA4mcFRSxCT3y1Mh
cKBzLuvXH0/FhW8cohFJYKL+UaM7gCcoadGwM3/r1eh9Gcf5HHHHcW5OZp4lI1nVvFBlYuw2Mdzr
VSOog356iTt0syOKYdzLbIi3FbgmhtLAKVehyoLzam/710ekUMaKn40AHJE26BbTsDzb8lzjt0/A
S7hx6W4t9jmwzjr9qvdwpJZNJdJERSZO3/eXJ50kJCwC0dHKpWze0dwOUXvp6TPqPWeP4Bp+3LIb
FdoRHDqxYBSKus8UWSUTFkHEjC5btu7yhD0OmLWDnVrqoBauSS5cXvjpZ5Ynf3rdzzwf+F3ublsr
j/YVUqy9yNrhQ5olGF9C6zkVpjw7d3/zUamP4rePCl6ZIQyEabopFmfRT1YAX06J4fW23HOHjI8s
adJHUBIkROvp1yCsjQKENh9MJ7GwxnnN7D9n7gZfhWIWAAC3OEejknPgvOKn+YTbAetCzuzRSy2M
v3ZJjPIYbMaRcATODXl11caaYklREV/NkYVUM6JQb2Wh1D3qVeM+jNz5p59U7+CRqC2pRW/zNH4O
w9g+htmQEqDMU8vGYB6/+utPx1WOkZ8/Hcc0dBbSpuPppMoSr/rrpa1sEeD2gY/Auc3j7Y8b83Kz
ndhfhxqdZL63YCavnPv58jNhGGa00fsPeizRUzsYfoPpI+FxyDjiuX8ilBaybBQ3N8uuRPG0EWGZ
7Zfd0qhdYBjIU5ddo5zmq3ojTIr90/JUG3xa3gwjxP/8Zmk8/PxmIOS+vxmxYPOVceH98j4jGcFq
Dum3R5PhZORGzVMELH8/eHhmxqpvnnS9Q/VWGa9JZQ+oAKZrIe36cfnRrnGTVVJXpHKrHw1ijMST
GaD1VG+UYdlCraaEwOpV0QMZrwZz//5GuekdbNPL75afdUtkp2E6Gsdldx4ncuP1zt8su4bWg3DA
//T+TpbmmI+MdpfXdIap+7/+1r3fLx9cORzHsITuWFjpdOu3b139d844BhVxTDlcZBclxbKJlSq4
0aIPLUsDmi+IaVEhJqhWSYd/KNF3XosGPwAHE3wluy2e+9BnzVjHby7hYifMr/Y61+aDBxfYNgG7
o8olb3yZzi+PerthXElChRkjM0v89BEhQH+7bGD+DLfM6cQ6N1II+OoFys7+tlabtim/RE61iXCl
HisVf1VzWF2HSpw8+logqHmqNIuI4lvEe0c9R0xSfok0D6KJM9wkOqNSoZSPP3Yr9HCbLi7LdaXs
v+9+PQ1L8LJrqEd686Gdqz2fWIzTqipfpl6i+zWactOW8yOBLcVNX1TiiqCG1UTr16/YnmpUQTS7
0pHIr0r0r6hl9wrF/oEuhrvrmHvsm5o0sz5Hj+eotGNPbdw8pPviVkCOo4GcxAhxyioySZ2fvbxl
JQxW50S6z/dNHqHcXg6O//Vl/N/Bt+Lu/eRv/vu/2P9SlBOofmbkv+7+92H7sP0v9S/+/InffuA1
SqLy29fo01/+1OVx9/T7D/zyrvy/33+vzaf20y8725y59HTffaunh29Nl7bLb8BfoH7y//fFf3xb
3uVpKr/9648vRZe36t2CqMj/+P6ScpdyG/3p/FHv//3F66eMf/c4fPv67T//wbdPTcu/Ff/Ejgrg
jmsnE1nHwyI5fFOvGMY/ddfBpa27Fk40z3X/+AeLvTZUdtZ/6rZJVdMU6Fv/9YeU/7QsKQyXLDt0
7q4j//i/f+0v39eP7+8fIIPviihvm3/9IX694zk6lZEUrrRs6boWOPbfz+6xKrgNmuG2DfT8psu0
8c4b0+4mr9xLrt9BXcq/wBw10TlZ7ZVnDC/yEOZa4WOQBvkDZdNM5Q2MtjABubj6Da0zPDcGootF
QN03k3/UivSBJI3gEjZMU4NeI20j0AzSHT1xiMoIPUyRDxumv9owMFami7Dn5PMoPVkzxS2ut4DM
Kmua43XDiy8FnTh8Vps+yCRhmVX/N25V+9d7HZ8LHnOpL20T9YUtZf5PlYDNFXkc22rcNDkAcJYV
GolEHjFXXKemqwhd7WWe0ByOxCi3gnQbw9KaBzqQoDHotGe1v0vixr6f6gzETF/JPfzHEDE8gCgW
lOPHOCE2Ug36t6GB2cetsvDiD7ZKAsrGDcl2cAlmv90jrEVriiLkRjhtsWJBZIHTJfVgDsfvu7Fk
jO47r3pnn0VrOhdTbRIDD0YIgGBtGJo7w9Iiq8+rqiepS6bsGLOwJpnzE16kGrmruV32/L7Xn6CT
b80kre4Bs+lPfYNPHAIMlAK1GzL024QzZm9vJIY0mU0LgBce0nC25suy27ymomoPP51I3w/dXw7V
//xK+EYsh+AbW1oOfpNfyw/qBWz9KaGa+C7Mcv7am4b/OvZ2vc8sbKlZEWuvsm37VeZ54hLWdvza
xUfNrMKXNHxeqlyxBMEvZW6T9MpiZbUb/2b0dPPadZV5XR71atcqWm1TBTkEmUBzD0XZlORWucUq
YCQLlKVtX4P5ajA0eSGzltwoy/qoQw99Ccjz9QLros/W7USt+tiZ6YdwbD7PGcd3aVOXeUHbPieO
DC5d9Te3a8v6pUjjwKUTK0xhmOoioeO6/vVTgv0YO4ln1ZsakeTKoJ37TF+yxw8emsqUbj3bXloc
KiugFxmKbNPRQeBFGqZu7cNL1VeNUiF3niNGGBl1DnFtELcJtpb9QPQd2K0uovXvkjLVGu7MF6/i
bmhEnMtx7l8gGgUHXxfDXhdfB9EbF73JusM8peI4A1u8wOfRNn99bCzf/Y/SVP3VtmE7lmNL/mbH
1tUq8KfTtWmSsReG1myYQ0/7IdJpARmYYeamsQBxetUGZYyzs0LwIy0xxkQm+YwGlS4+cMpqF2kk
+UCIyO5mipNjEaYds6M+CQ6ydK5JEp3k3NIhr+v0nijdoz9BgSFz3L9KEx7NSJ/lcRBFvjMSr8KC
YGIIiHPthPBzhrMxen/XlvyPk8F2TPoMNqpD6fHX67/+wXGpO0gmm5YQ0wFcC6GqN0gCmMC6MXOd
2K+OQ1A+R+Hkfmyc8Zj0rvtcGZZ+8BLa/kMCTXA225s8bFvAAjGISgo4OD5qf9mQCRkhSrXd18oz
vuXwax6iqDHx5JIjY5ZZ8jd/0fIb//oVMh8ADWDaIEZdYzmwf/oK89odRyFZDRMHfbCcllF2G5nH
uCid/WShDPC7EDhanvprITI1K3Nue9RvmlLv/diUvfsxLjXtDBWcyEpBcpskc9NtIjqQQQhaJ57C
C+dj/4BEdEPdGdzVM0BxFn7dKkTocyladOCyjq61g6omnbsHQX9gv8SKaT5GELsv337kQnj56f08
KNrBupbltAK+5X6EreOzgmvlYSiKkzUF/iWTwNeZz+dgceripUm9Vd7m/aYrKuMyRTK6cYeu2SZj
pb2WkXmZNav5SsL5q+GPf3M1Ne1fRwLqlKElopuW5RieRyHx24VCK8fUyUPcQRTD07qAhbql5m3L
9dyjnG8idzjqeTE+RKN7rpzeek25CR6rzMQq0FneUycgQLZFWuwT5HdQTQiIJVBSH49B1r1Oc6/f
AKGPHkuP/gixlSAoaUE/upr5BFvluaS7cLYjGMq10ogN8BXplAC6xhjneIoHhc+dYRXhBisZRmgR
sASLusSPqi5iXsI8KmRxuKZ/gxJaxZkbYTwcG33EyhetdIh0NuDcOqb/GkZbj0vZfYHUGIipd4xk
itjSawjznNzqboi7tQ2I4py0qXyEqTxum+JrPDfJMfCESeJrbB1HmX4hIW8+voOopZ2tXbSbWMvI
IjEK73bZ9ICEblU4L/IhkXcfC8MnXKTzwDUNwWdNZt5jNXjVutOJQ3OTkuunjtWw1zXXXdEAfLOa
7FJFsfUMjNvEDVR6gAmAQzWRjShx7gn9NkjTWi7lmWVWBFEYpJ2hL1uXnqjWFili/9aa5pGOgI7y
wa/KD5H0w31cy+cOceRx8EZx5dqHFy3UjkKrs6sH1Tizwze/bPytGavErjBnqNlmvEWphjWsduqb
0m92bvbYdGX5amLuupqwNVZd10+3+oTrejVL+wNCYWyBI3eKuCCkPgtBVFvCAsrVlvYdhYbtJpx4
XYpXsvO85pQm833aMZkuiEDdTJFXPxR2+VaMbvaRiO18E+DBPWPjF081w9RKPZ8z+dv2NuHEYwBO
ax+CLFhHOohDbgDdySV36gWBDkWOLmuS1ANU9IM7Tm+2fB3tcoCGZXcHjQXZQxISgjFgwFGh1Hj2
vfX309noIjhBiARpnn+cI6dYR6j9HurirLez3NR9Nb/KMLwn3xsIY2mnPi7fCCOCSgmIBwt4ZFwI
HDRJf0fzUTzPfUgalZ/FT1HYwDsHbioTqzxGnhvQr5bpBsTI8IkaiFUzgfQZCcgnFPDIuBNBxo+6
mS+75nznBwllojoV8j9/AKJddyv1CYW9o22DJm33pTpzu9w81qyS3WnKPwoSKLn4Z9GaATOnbFqH
yZkwx/TEXP0xRrN7tNF7UtDqWNPVqnmB/jhBlL6lgviQMrLi21ZoMEDxs6PU4rKlN+2uoaCYhJOc
S2A0K5IyUGEPNMIXKp9hAZPrSnhvqMeQgqGmvouAJW4asDC0MvT4S2G3AXJTK7iAmHeObeiQ0qqI
paMXVGtXr0xG7lxBxrBcg8FDDM56thKee9upc27GE7yuuWLuQJa4m+UnwjI1IWOT0PNNmzofWR4m
mB/U5+URqo9ig+BZpVIbx7+uS1AuqRvxz7c1w2YaQEqVtA1TjQR+u1HTTQIYHJrG2lk+7TCxrRsT
Mdper7gwLI2ndLarC3zDqX+e62q6c/UFkc5FDN8jXOy2fdMr/KFBl/zbA2dfTNXWxO12we+b35Vp
+fgec6oPrbVZ6D2LnKHVPeuMsXKOpLhqUSKuhvTxYfksmxShxhj07AKl8DRR2x0KEYF0bjXJZD1/
rtsGVwDjKDqRdYte6PX9V0kqjERZp61VwNhjWpUouvtErmv8C7t55PrLlLndmXlvv81Duh1ms/8c
Rv1d5bVfc78lelom5QMZXx9dNP2ErwByjIf8SfjoRIOkS0BiEl0zQ2DDI2A9mxbKnMowr41tiW1Q
D9NbM5dogDzS7b0MlLzfppsc296G7mT4mMWMNulW7WLPa48FwvTD+3WwjXWXww4gXxshQKQJCP1Q
8zwEKEX7kFWZvatjEpZFin4yyqKHxJ1MGnBZt9XTjklG390sn7evO4DSZlyYPTEWE/eqy/tlkqn0
uszI8kCbO3+UPZQjD3MMkoZC7HQ4mNsC/MF90IO9z4zSXjckl60KGbS3wjEdjLHxixmM2a2r+V8W
5DJNCobruXtfToTCHvEj3FcNRMLldhxn+WsyYVMYSr7DmAv3pm9N81pbwj7kdl0fbYdoFk+PDpUp
4sfJHb+ErKzuGnv+alWGC2aR0NyBqwc0Ww3I6PtRZATW23Ke9SlLHq/BSMZiH2s2FER12Cx0o9a0
fOY/6u6QE8K81k2SWpApJa+h2VaHTCVnBY3hrUkLxZgw20l/fj+XB3BAVeDiW2pVKF5dTx/TGj1c
PiBqxO88rZc5SBlJ7za2UefkMMbyvKefYKdzvAWLjDfCCj8VyBkkFjh4IFOEKT/hQqGqgHoO5gMh
J8ikFPtCqk2NLHz7jvaYSoxBqUlBofJilw02PgdwMI1+kDh9ccxjpZinNNmRStpsfZNU3jzqwkOg
969a7I6gltv8DdYCmvqecKG4r6tDRXTSljIzwJDe6nucpbfG5FrbwGzDDzb5O2S/Zl8yKsAaJtXC
tHrfmBPxL0VJn69TNHqrWs/lyKzVFOSvlYB+BUPEQFrXNuamBmphZTlo9AkY3TtOd3XswT0vB/FI
yXvTHsnKwZBQdOYD01vnGQebsaXrtAnbsD3qjdPeNe1IjJ74phtt/qmqvjazA6nGcHps159T6TYf
gxDepZ+16dYh1TikTK5JGCXxYh3bffPZwlelDSI64JTO3n0auCuoHAj3XsdD4NGdMY0dXQKMr5O4
lHyvV9dPyazEAqzSMK21TyjDB9er1dV/+eyHoDmakvOtzqbxkDR4WQCdTTsqvRcvHnrC18und8uU
YxdbDRtOAbyF7AQ47gbKgVy61oaMiYhmfescFjMtGRjP8VR/7TP8zyTHzrDqUsao5FU2t1nYEmEZ
5TDfiBB0tNF6oCwjuqKRxFG5XnGQlaltsd1UH9LeuZ8dEP1ZfwidYnrpE7DEZPd81rTuC7czGjsd
SEfbHT4j76qxBTefaxTamzL/OJIUfUwqD3lbGNW3uZTaMWtbxJ254fIBiEYjYDYfyum+MGoQhWV7
b7iihK2iTjEZN9OdVFUOQMJPeZUQO968LfeOuVFZGA2pGe+3koGPPXaCIF7xC4Fk0rvH5TqaJawz
MgcQCykm6+VSafQvsz6OxzH23fsmYt1YDKGFbokjcEwa+zRwlm/nEPyVKiQ73QluCLYO95oN5gqI
8lofo+rDJMOLVmr6I9iR6BCXgoyF3thyRRMvgZ9TqTt7KELmdVBXjw68y1R8EmbmfJ1GfSWw/+3Q
huIpCvxk1XHI3MKngaflyjtHFN4buWJyF7Io3OM3ct+mwLzYA1iODNhCWbjR0RorZ2dIp7rtC4vf
gruGH0j9PIUObSBvRuhV5Bnlr4ifRmisnMupeUN/XXvRdASgRCPsZ1v2m6Au1sFs1x88nEM7gmhs
aKY4J4SJXQfNN9UZfbes6r39NEfmpq7lAx8rFA3zWwdd5W4S8Lj88UvSBsNWa4X1SsRYjM2vAOBY
avC5u9zGhK8+zsFJol2LtPYBz8OtIeYniq7HBjvZq5aQspF4LEeckKCVzuiorNpMq/buTBGKN6M4
lo30txkXANf/4qYw/JLMtDig0/nAvHEbuNwta9FrH/XixgYyf0/NTvHlxPaLP8NSxTENQpNUDE+x
S1xYHH2A1nyd1Lg+C0F3L7K0eDNaUX72ajt7sbRki2pN/zDOhQmFvbf9c2YQa6WWKlZAr6vo3oho
I+EvArmx9cgQg7uBwk54vncg4uBbXTsfG6OK1i74+7tg5rz78WjAvbBlDvON0n+8mCIwdjXBKuQv
Rf9egnQ0YAwPgTRWuoi1J7O1OvBAGld5dZCYbotbzurtk2lExlvy7ASNfCya5G6mm7XFnUiIa4qp
QE5TsUKeW51lB7LivQ2m4V5ZLTwwuDaqTG7cNdIy4LRc3/ItiUZfqLTcs4GLeZ3pLG/yrmPlqZJD
CrVZCkkjI+8NSmG4e78bBi8Fgiti6FeFGyavy6N57gj2K+TB7Utql2jGCGIlwRkISL59v6Opi2ZV
Tkl0X6aadRzUeCeYRe6REA0XdExde+smYf3syvDrWFgdvXeuFKXv3LdtXIabGqXJthw0eyNkg75K
kn5K2uq2Uaz4xO3FNZ45eWM82GvbB+PsRS9W5LRPOMcx6OK8PpAwKq66r31zhdYeSOa5ge5IvhPj
JlnZr4UZiBVq4fSkR9O5m6W27iJjk+WuC4sENxM6/Csxds2jzokKZH1T6pK0cyXSHgigIbaCTRHd
17JHmhqExo10Qmv7frVrcnK68JQmSJXm5CaZShjs4/jgIouywYquMkfLuUzpxZX2tn0Cbf+QMVO4
JBbdjKj0uk9FEKyHNvEfsskYVjWo41VvRtqLG+cxut5e3NmxkewxkA3rzIqda18hahyZgJ1EVdcP
ZJLeEd/cTMgeisYmVYN2tkiylnLYDY5hZWVPrdYGh7LPPmMFS9aVIHN9mCvnDR6rCWb5Zpp5uq1F
fbZ1F1ka9qaXsgF+A6M8wWp9rmy5GwuZ3c8p7relaOxNPWcVS5OjFf0HF5TcpaWZt2lSh6VcykKF
O4VzKCUu5DoT2inpk9uG0vJSYUo+9sN0HruguCyb0r2CGl6V7dBugj6zOXnAohkskGopq8NS4zm+
CYJKaNg3SlxmQZfxTRTzinFMeay9KMF4qtZnkwywMijdYyztz/U48BtaLuPv2cuus97QhaBhdimI
1dmk/hjjbcHvok/Tl3nAMT/XcbFNY5bF71Vf5mBtsYeq37ZgGthIjwqZtWxV+qCzhwtF77Ptx95t
VRbypSqfBw7jZzcv04fOw4IWYvrFtnUN7ADHJdppMWOBxVuzr1Q3iYV2cO56/B2L5wvpUXV5P9XL
xOge/NTOn2ooKwu5o3GMpyEq7/RWO7lFrd1FSVnsKFTMs9AAfRBTSm3s1gPJcjoiNkPrNn4tndtI
99oNlRWrq9QN1k0V0nFyHdumI96Ky0SE6nLPc235TA51T/Ild0AxeuNNEhS4asqOjquLEaKumQbH
vPultI23pSEWEG35KNVfBf/yNogcGELIblbvzafCIwVN8ibvDSmvAmOQxo+JitTCDdo8NANorbZh
xG6HlbZbjq6wOXQuyhUT+ZNuhfNjGVDy5uM8HDWvnR8H0sNxDWQmEGl2yRxGtjujtjPoBeS7OMUE
ot2ANg6gCu8GAh7PMZUdeRbqIRQaHo52H7GfFYDJgFaryDDQFzlGmZYIVugZy9csqK32XlpvDWL0
VAcnnFZlitafiLDcZh6P/QkwBTU/ghwM96XzqXWc7OiH2XEoJo/0WaB96mSgbKo7mW9ZPgYn0w7I
q/UbVgKq69U34sWWLYY/q5WvZFroZ6iDOw9j1SpqIUTrFSuU/0PXmS23CbRb9Imoopm5lYRGa7A8
54ZyEod5nhqe/ixw/pO/TtW5oQDJTiwB3f19e6+dFOgcBeTffRPL2T/Adxj67t0pnGzlK0lx8bH1
0umjLYd8aryHE43JiSt0b/SmvKu2RFgYAT5k9ZKtkzLr1kbYouwIKxQQceTBy+leWlvHODjo0W/c
LOu8GYjYJo/yoaqM7FZV/Q/HTQhFighYGfTQfGKCtEbXGGy+PwdyWzOsTILsYqZDFqv5t0L6L2qD
wKEc3CcIKog5k3ZTRQ3Rozw4d9JOanB1WnEh5fDL6OPx9j0J0CtD3pKMFJ3G+mzSfvyhFSRSioYq
hTCIQAZN5DyhxD5HQy4+WtRYXpdocs8QmZAMmOlnJ0jSVW1ywcKfZn0VKj8DF+xkoJTP1LfxCAfy
+h0AkmZEIXZLGjHkihEbhvvERLPEOk4og9VTPq9wolIwQ2XoOAmaONeM7waAoVWNP5NXOawwuwuL
uI5WwRi5MoHo8eDPccmllARsyaOxxm14nKIqXzeaD/0o6DXczlxfLVMaWx+MPyMtWn6jek1i3V7H
Ycbcyqccg4PGK6U/bpyJMBud8oq9BOD5jDabbpQGS7bCy5ZF6PKW+TBJscpreeR7/zxUOjPUQxjk
h7ZR+kOE62o71ErxibG8d9rpk8DPZ5qLnwEVPqdMye6d95ik5692kmN4HfnzJxtgPfpP/fwvBCIi
zmEnANVUYjBPeE/N07LXjW7qYWOq1uVMGV4+YESyPgrD1sFTBGPRn5Hcy6awnb0fzVb0KjyKAVD6
2hoKyUpwl1thTv2LJ3DtKNl+JMtnY+YqzUJNFH8XFLkhaZ7ZK1kDTSKLpkX3aysrXdcjDzoNtZqR
i2yNhpMnRntTaU/dpN/ItYYZ9mDE9KBLv5MXN5qKe9Y0L9Ku4o9l8jJOtnyvmojkCD18TajyPmTN
WKwbV1XeWYORq1phkbOBWuROvc/zlGm1n0cPRDxkZ6kU9tbJ6/Bst+HfTYLnxU+L4Bol/Q8QEv4X
Q+6qafzp9t0Z8CUE6QFX7kD0+S8JsYKWpl6/0hiid2rON5k7tggZp+JEhYtLaNnVhvZOOK2OyVIP
/finbeP4YbJJL1/2m9ZNQLqofnqSTdwhesMPVE7AVL4rykEQJOgAHgtnRBnKTqxRcmJK9xgj2D2q
IJ3XfDeECdhU8OYslOo0fk8DISlooE3XyhSkN02L01Nj1oPXxp1znPjiCO9NoLI1Jqjx+fFh1juq
0gl5pyadTB0y2jl4zd/8yZS3blK80mmmc2iS3w4R5vf3kiQQ+uviSvOdjBmZ1oFxHqjPtyMlOEJl
nzWNAaIQ4tXOh2m7PDls7dMtAuWdwKR8v5zG+WSRq9IP/lYfTReLFVZeGXdfhgCKJWxEnNiQN7VV
yAPoF3tdYZ5VGekuutEZWF9Z6eNBnw5ZAEkrGaLqDtLcWplqFfwWyj1yHHAlgGX+FXBkiD4sq0QC
HN+2z4ThcrU0arxZDsVYPKBda1euqTDn7tOQsD4Fyb8muP+iFFAz4LtkrjQXpfX0XVWE3axAIY7T
fQHkJ5zXMSMXjByYveWa72yy3qm3MCf9M+la9jxRpUcab5IMcmw0T16dwEZrJKaNEivqainQ0PKB
k9G1T3Sfu7WwMZa3c+l6aRxlfZysv7toOjl10FwqhUgu01gt9YfGoRxUs9gdmseg7kPPmc04yx6O
RNyTtO4esmTPvN94ydJMvztRuNNkLl/bOlcvrW/9It3WuFADFPsl2n7ZWBNQcAvJ+kaJXH2XQ61Z
LeUBvcp7lCbi3dVG5Y5YWq2zc6+xuBz7sHwrs+qFBLPuK+b7iAarBa3EmFu2AiXJPGqO1UOJKfHJ
6p0PZlBMUWXd3TGjrYNSE88FLuT/3pMS6SvEkI0/C0e/NaRJpgennk9pOae4x0jOi8q8G266jClw
1vUVEmp61fqLUjvdY6cr3eG7jGmO9omWfXEBXrHCPVBB//PzxktBq20m3S/3doCvY1l8IHubQaDq
L9ttsO7N41KVo1We6gHHnUqcn2GTZQSBoT3UAT2txYyfqRaGp6WN5QwKKLjMWOtM1oCQGA2T51x5
HAJ0q0FolTt9GvxHGuskGy3VmVJLHkgHyj3B1HqzxLwuG9Ue/X06Wsxc67m2hyZ00XAY2XCxQuFf
s2FqXuJIgyDjq9eltjMfjV0yPXxfuo7xZFndKYlDag1hidOaf2Z5mKNoyja0fx6XU7Yu8GInBKgu
dW03Ne7+WKdHuz2jfAb7LpE18GRHgiVHPzpkpgKUQN+1pDjcllJr4vrTJjASF3a/az65I80JRG2n
yPDxv9X+fzppy9xjJHiPekItHrRGkqoOYXAL+4bcCEjKsra+DIwHTciTlG/i6qS6CaxbUG2aOxeN
ZoXbWOYw9Lr4SyhBf7Es6C5knTp4wwLxUZTFB54s/UTF5b0Jcv8hdzvIOzhhP1tDPPRJLl+CVCch
k3YyYEuSNKxsN0V1eYDpm7wx6dtoWpKtkXmqezvDVLPzXbmttXq/FGrVJCzORI1cNdaTXj+0+cGx
JtMjtqB5MLMGCt7SkIgaQpSmJZwdwW/6d/T8fiLmLoj5MSVlukazhGgc2jtrT0orcyvHDo3cI6AI
D/kE2mKFh/Z7sIoVgwu35NRUO9fMUponZ6A+yj2f7XufosLoII2LEzOEXgna3bcH89W0rBDYvIAl
SgzVX/th5F7wXrwjF1bARBO2UKg902n0s7WnzxBxepb+I+5KebNk8Bm10tmZc2eFMnV4paCDhVau
9ZnCHFBz6U2F6mvMNHwkuvcK653U6jkusoGfoWXF9ERyIq3FZRX5felrzpjvlwuXmTuhwEN7zI0M
ittMz8lGgGMm7tBtFKoH+p/juxo0zd7BbueFkpEVxRXJU10THai9oahzXXlTjKjd5kWXnlnvqTt8
MubDhBw/MSvgaQj4zlDU+oMdjROciMTib2iZYiuj3GllzDxmbL8UM7d+K5KIZEM+N5AVCCh0r+QD
G/RDMzrDBv65JIFZv6gkqyH+UoPSPtRdbW2nOnQPA4KddU9t+MFUJQxel0GSR84HXVSYR1ZLROEs
E1gUAhmp9wAX3Ie41D79QeMZlnNJ1qIaAFw6/iOSuq0xwZXLjeBr3pFNK96CoHjyZ/jPsrHL/u+e
/BDVMYrj6FgXTfM4Osk9tJo82dKZ5brAz3uwuv6Q1ZZ5yES/X66+rIq/IMhM2+XIBeP/vUam/Y99
Hzkzk/vjcukT5D6wFiIplmqauYU5kG/sgRxNvy9/IXt6N8cAoUo7PPkIOWheF3T9oGAhCYBJO1ej
xzDUvoUTvt6kayWwyi2KHLhoisTMXPmVt3xPXR91W4oR/iaBFnI2CCPb/dsz4oYSZaJDry5fl9X7
sokyREs03K+ZMCwvccLSC5tYg8QM5kQfuDNbv38xi8nC8lMb93hqIUf40zPWVxwpNjPlFj3+8kxz
293ouinO6ojso7kcS8jZmWKSuBKBew7a0FobUkzZ2lCcN7Ok5WIBbjwoA6e+Ww6qo72g2Y525CoF
G7NWX4s8xBw+N6/HVItnWDHcgTCnjki64nfVa+oznoBC3ZLKMIKD+bBrK/wINAz+5KT9iTWnY9DL
6CNnTv3UxQHRUAhqe3rPa02YCGoLBdRJUR/jJcZEjH22C5CLUNiVBUmyJnRXf1A2nWiQp1R0IssQ
cUJEgMrZHhubmUOXHUNDh6ISBd2m7rTdMjtZrtcQsMqmrRCeuKhAAXRH6rl0H60CXVilDhbGP/sp
d5Ru78wX5QKoctLJ2BliEFupiZTMxEr3msEPnvC0vZjzHUh9u7oWUhwH1fUs8vrO/iwMyEST32Y0
5Cr2NX8/mnWxI0V0AoyeyXOpiNqrnMZccUqQ/JxQVqzc5gu+zNxUhZdQZ7285w3YM7LpR9CxAevB
pVhQDO0Xzvj0hDm2PCx7k6jmvTbay1B/h2+e0NWL7GY91quwSBvatj55VYNab2JXww5dD9Dm0YWA
paqybYesDJnZRzEaX23PvaFhZoQnkyoKHBRNZ4hfOp3fZbFmoOTjZ/JhqmrNk3GlP6Yak1u3Kol7
R6NIT7Mvx/DkZ6MK/y2w9yxAc4roTrcpnSreudKl9CzimpAgEkWHzvwqpxbYXVUQuF1NIQvFuSCc
+gC9FgUWNgn4jUOOR38uQFFnItNjfsAP4SxLmgN4jIm8eGUYFZIUzPel5NmlDGuGJYmnZMaw1KLV
RBvPSqzSZB3cC8kjzFIX2ctSUcAARVQCi/61mTf61vHpabuxUx1GIdOLYgcD9IRkfCflLWQO2YMd
6gjKVYnYNRKKhfPjX4QmpnmaqKQU08cpCAVwOmhffw/cPsqetbkLwysGzfn9ALuOBC6qgNh3BDF0
aEO4BI75QJdiGWQGfQJbPB9CZxkwxk5/k1sS/myyLoJ8MH87rQ8CXxYPppNB7A6wUAzt9DJNqK0j
OaXrdNSDD8z1CId0iB0Mn/q2Jun1BOss30Z4iw8t+egb6F0BADYKkd+3NWYf52ioEF3gB2jDoegL
L1oEQrRWmuO3KGSZH4Hleo/9P0SExXeQkMm9noBAtnnYr/yOjL8gIihd9UvlDPTPhUmbbY3ATV7M
gUvKNgzbi8M2hZ8RmDBA6OzLOf3TmGkPRj3k1wA44oNWaimr5CY9L3uEsfxnz4XKGKZhv8UYKWnk
hIAzY/Wz69Rp48Mt8Qg/xYSX1P0mppiMF0V8ZBANj8tiMbMiL7fHCsbTXG0YAdbaKJX4FmX5MVjd
qtZIElgZcxJzW1PVWjomRY9TtYJ5EivBnxBf7lchH4EkS6R3lVwp0yiekHHIbSJRqegj1uD5GkHs
gV5+qr1wtOPrUi3VzHEtirn8VtnyGCIIAIuijz/yBsyYFXZvqTUZ67739yHEwqOo3HHtDgLFSZwy
Qde1p6IjssaMgZ5QBDHV/M/feXrvhI8Uw3+ycC5ZxtMeXOlq/Vi6mb7j57wkmzIQjZPxhDJjtVyo
fcw8oMhoKSf66+in+Xunq+BMSjlDh6rsoSSUYDUaSnyXHXM/gbLHWw5LjLfQkN36zMq824y53x0M
IiB2iSBzu6BJsqLR3VDxmBxISNzloLyXTklbMaVM8/xulmGKFD+3jkxE5DlXWLBBxaLiif1wQ+jC
HcQiIRGJ0t4iequIX/Nmq8VyXH8fUrVGXBy/dGZEI6OtX1JNgQs7T7NkNCo7MV9Rw3xthRGhln4J
4HBsqTYBo0XdZeomCi15KLVxOCpZcp5jQebmOiSYgstmsJ13hNVMdXI53qKoQ2U/JvXOSsf8lkcN
MUwln87fMjff9DLCMTvO1uSR80/Rx1kloxp5mKemEzZs28PM7q4IK6S/GYbNSoDz4aHDpeKELW50
oi7XhVpFyH/76kcwDNgNR/ihy95y7vvVgXlmURqAo4iqfOxa2gdBIuZsgkh5bMzKf7QcZyNjL9dW
lYT8OJjENihFXFyIFaXUN1XiSpMOaGAnxBV1NgR5Wyk/vju4GoFK7TwWZyXWUTQncqMEnfIoNR32
ZNA/R7TDnpUpfRhnXNvc+E+1353pYhpdRpAhjusV4hTrArDvKQQS+MzDu1ulKB5b8KKZ2BSW4e4T
42VRv31Xe+vS554Dfw7bsk73Vi2mk7DiP4mMbpHs3CvihPzYgGBfBZkL9taKnPIcJE/LvMFqtNGb
iPCVZkQEEu3onNyFDaDmfURa9tZF/eMVqHCeodPru0Ah+D1H6HUvO/7/eDRtdNsUQarhp9AtuYk6
l2dUoR9K/lAcan27FZb71g6jtm4sCyebxhcKtH6lcuGs8JWgBPEFvgSBnlST9FfQtqh48IhNfSxp
XW2U1kKcXezHOEOB4hv0s7PiyYCvx92WV9SUqydY5DgR3SZYW8DrVroIN/BWcalmYlqhdP8ZJvqm
BaSm2FBQGyS9Z5MuFiV931OieN+4IWWNStyVxtWO/D1hXk2romYpweAfboOa71rA7qHQHI4YQDJn
LaP2YJbweVWtpMQjrb2jVzM0cVU2Lg3+plBWCOJ/aSkmvz40N2ULp0+bsZ9YAidEUyDSeU85C9OD
wNVJIMdwnxtnPYbRm5AFKwgyXbHyNV8dc5HfjNtQYfWZzleSJPF8G7ByafsAB7YdrbFQCA/M1YOp
GM1JINLa0qqnCDzhquyiDwbJTV3OsZFhRV4b2hlviMxPZyo/jZBCVGATJJikvwGjX6Y8IvkA0SQP
LnhoJCurcbAzTD6RWrUPo674XgwN+KwGX40JTR2kwXbE3rUO8jfWuNnWzgpATQB+Vp3Rz0Js6iAR
mnkU5nhQNJ30iFJuMwO1oaGrX/pUv/Y+UrXRscCeaV90mbIb1X+4FvNGaWkf6VKZSbDuYZJ6+CDV
5KpDSQQDMf2kXxhdnNG81uO26Vm4YReeNraWIWHrejIDiuHYGQqTR/gAW0MPIZnXn6KVlwpwG7SF
5qv3qf1gGfoz5LbOHKAf1tKgkqcKV3p9MtzlZHjJ6LJiHrR4DX+oXk8mz4OoN3/IAoRTklgeREyu
s+ZNBkQXI6j51GsGlUB194gaMw+WebVplLdOin2fN5EXGiVLQaHewlYlPoHkHR7gzfNoIbtUC0Tw
vrM1WylOMlHX+EjhKFNDvZThx5AjTpO+SO8Atza4Imw6cj2TGdV5ratBWVdt55BONhksiJ3fQTbZ
xFzCzWqa3dAExmmblMpzKPlK08DdCLX/5Q5bf8yQn9v5zrWplvmpEN44JM8uiobdwaakfkA9+oSA
wX4E9eKRBNCVubaV5PxseF6Va0DbtdfFkbku2ha2QKJuKZS1nqYwf62TW9tOr1wh4z5C3LTWdETc
OdyBa+cqvLMDjY9zb9olvWgPfgFCixGt8yrVfgpY+LNGjvR9K5VPnzoqD+pYekQDNRtAjANN2gZ6
cOuYu9ImCqaJR9qVmlYcBovnztBtor4vuRbtYZeD/jo0kJPDTtuQIF54vZ/sxkz9pBD4azCKHTXG
lLph/RyoNHFlhQNMJI+DbMHI+6SSaRWop2Kq3F2Th/cxh0RcJLW+KRV3HZlVcygC+UOzycir6vRP
NigNqRLy2GdFsh4I0WOsAaHK/fBHkE7rtXa3k64WrpyWv0mUzDdoRGReXia0Fkdd3dhUn7nlo99O
x7VAYp3YpDDIYkAn5A4JewNoNaZxwdSNwBCvCSpMg6pBYkHl6QrQus4PCb8LAKG7oX1OfUa6waCr
aHL3EHDD9x1lenm2+1/YGbUTrXH+VFMIkF+UGLT8AbXlkeqHf9GIYmmdOrkElb9Le7SKjkUEeZYf
lRqlcZyyVtNrbZVZ2nQpQnoZcHC7dY+wZxHGgvApyRZskJ8BSl3Vlq/vBKoBgWxw3xTqBX2gIBaX
W8zSZ3qgVeDyifkPK0GGEg8rqa5bNxJT09kWqT0zFvgb3FS9J/xEX5cRucH0qhg996K3EQ75/g/R
dmLPVFXb9hqyi8HovkaF9CU7hEvjaDwG4vEtjbvYK6MYIU8X4zUDwE7EFvD3/OQPHwXNdUovcs7T
qC6j/RBlP1VyEg9612SAk5pkG40aYLMpuNEpMryogDhdF9oDIWJkz2sksxdkVTQIMAg962YKb7Qv
E0LWUIDJbefL8ghJBqbhvdN6Z4PXOMRk8V50tbw0uNnhjBe3tMzflBTUrVGGLyBQvorK/x2wnNlI
mLkOqV1H7qRNUdbZtQhVKM6j2+4dRX6oJuQJi/nAqm2BVoe5h0CtPWQD6Z8GntWmHM292nQrA+L2
TjPLBINgimCqGQ9mHERne94YUfMyqdGP1hz7j3RskA8Gu9ps1Huipg/oxLJDNwfRFDU9XLOJyclA
ibzSGizws55Gn1cmZpOw8I+099AOPp0wys4MTuY6ydu3NHGdc8REmsj1Z9snFRve8SoX6vBYvZQt
sHOzcj/GovmV1/6jRnrHBivWmkcGFt4MTUEwkfYuqfrEQ4VIpqkJuJ6N/63lnlPR1adCDHxYTZZv
SAm4Bcj192Iihhon3BMBdf6t0dpiRz4nQ3mdK7eakpOnMyde+UiEnCH199CClW2LVS5ogH3bAFzX
FArLXZDgBDV8hu4uMDdB6g67oDKnh0kZ+NRRMh6dpP/2oiZJZW5si8zzSHdpbdGFxySUnVKZhh4c
6sJoVELQmeQ36QBcf0x+5hY2bTu3Cba54RfSd1Jj7aPyRN20dfVSmAl615DJrJYDPGgiRKl26CDr
J1tiCQapjnU7576oytb1O0phQ/pg6U617+0e41LHSoQZHlDFiMvGIPdD0PqZR4SLMuRH5s7JVo0Q
c1qBc9DHDr1ZahLaRt1hW5cag5WOjEBFg3yDcGh4GD1w4loFNJSYmboQTuj1NmljdG2IglAb+2pR
PlxNSoSpGoY/RjzBmlq74aRnMuSwiG89QuPy1PBENRabjMELNedQUgeHqkmn/KVOybm2YyhK+dC/
d11aA2CZCPXRobukQXZMlF0fqXayGlCfBaYcd/mgn3UJaCmU0B8H290Kfa5Xx1ikCKbdTvz3UHSS
uaFPhIT5imNukqDD9aPf7aGttgV1/lWnM6k1teSXaygT1OTEgIyEEBq7PTEfQfWTBcch0DrzJSTQ
AoqwSThGdi9qAv5A9be7CfcOunLT2aGfOTrEmrDqT2jckG3Qm6qzMmuhbIyhT0950M9KB0HAqtU6
J6Yt60QnqynHtwUgDCRRR/FmHTsuHxQzTFRtbzo9lk2qyAaDWf3HZqnnE6pkxYQxCPM1w96RI3zq
jQxbWIa6FvRhWc4o6Kahggsi31WzdN3HzVZ2kDYzzGkHmNIkzhJ9FpZPCqvZYw3mtxyRjTvjvgjs
Oa00OVF016C30iFJCCpcuZC4WTv1z/RDfhOxGSKt8sXdmdXZaJJIStGDjRgnnkDa+Gn3brqPKJqF
g6Xuh/7NqZryQU1ycxMRsrquWSeQUYpINk16QtqiKwN4sg+q9mvw0yvaI2NdkPlrhFPh+ebw0WpW
dHR9JDP0tgOc4Vq9ayh4sQargpNiwObXiNXELsVKubRk63WKMOkY1RTwIKPXscJsSaT7CsYkq3ds
6EHqHOln7a0mTc6u5MkDy4tiaAM+Pk8cvsvwOrVjubUhoa18C+FLboE102ZUr6Kv8E9kW1rbP0LZ
/uzm8S0Hibkbla8hvjVRZZ/1NMajPSTtQ0AqTuEgbsC6PuTja5nm8Ro9Y75DBsMdPhEq5UMIX/XI
sdZ1YxGzpWYsjjHfeOSkHGwuz1XUw9cP+Mq9koCKDS3ucUOM5wYKbcvarsUi6hLe1SXRyomJKUOH
pKFYKOKzYZovbZG1V6r5XWGug4qQoSaUct0w8CEBqcvjshF6SxZFWR2SNKN52KJa8juWarZAdmMo
urtCQV1ss757MpOAuzrr32j2pGtfY/x0TKc8RkrJPbXs6qlK/EaXcmPMryyHyx4B4QWB9/PJ/zou
lrOsvEsPIvvX9yHljeTYkr70TJFdeU4QfpKQ4j+G81FW5e/ci/FleS1OWd4oKskVTlUGL0lHscBq
Ane3vAqcm/rv2EsvhR59T/0KOZXWba2G1lpZEYMtW59b0Fk3U1Bsu5a4oBiqnkDqcm4FYch6QqQd
sTFH8LfE4TiXXH/GIKC+wZECNkFAy2tH5KsWNM9zrPGFBCJt1YdZtSZh59HAxHvuwbB6NQ6HMIrS
q57RMAGpW3uFQ/RclrE4LtsNOanRwaHC7vkZJCm0MHijKK6+19YJtXoGT1YOO9NpLe5SkTJ4FFd3
7MUNKCQE2TD8UXbtrzptzqYdI4iIym4WabxWTBceKkft7gqrORPlBBFq1YPu5BeSvcLHZdONpFuk
/hcSndGjUUnlzsyiXa/mtIl8wV+uCxkdKUNcqq7vL0MJvjlKTSwIRuQCw3CVN02xfrr+LTAC7YW+
mXimrEIM02sXjKw4Y5D4+VSy2O/cFQWxYscSWH30Q+LX8A2Eq1yVKXkNQ3uY8hLh70DbyJBZvM81
ytcT4mRuy+zy1pbacCwz5RJSY9kNZWCcRZcSF2UAU5cgiHAs5Rqy1/E8UoU4CH0yx5UNhO28vEDK
sHrSh5khwdv+bexIamTJ8DZF0u9CfTmslnP/3rLsLef8Hq9VOnbC+/fq8oI6KgY4BkQfLXXO4//5
BcuhqAXPa0Psvn/d/C/+14+2ZHh4MkVV/u9n//3nl3PEJOHhEVO9XX4DUye518bqsQvUMl/VTmAd
wzJiNzBK67gcwwZoSbOdX/J1ThphRzHDHxFiz+eWNy4vSJWkibJ14zW96yI0KN/SFaCWQ+zbOlAx
bdCccP6IZMhOi9QSD0RIqW065RKfoutmT+0YEFypWxseN86Dqs012HLm2X7vZoahIdUkYMBy2yrd
xcro9ebww2daRwv1P5u+HPJzNrj+3jSas9NBSx1cO1+LsBwRBVRB7cnWNNY+0mifEqfpHAofe0Hd
iYvWHkso9GSEpdXPsWwQTCNhYPgAOWJ2XyW48UsR17+IxTQ3RHvFj/Xoasg+muo6aKQpqrIX5yTM
nV0N+urB7JPkUBW2ehwcCym91pWHpI3cU4DAbW9gYz3HQocKNcSwrygdHNq5Mlm2PAIl0k93LlZa
udBxz3VrCP/ZcayJQP5fNtbUk9JnFyzLl3PWTM5aaFo0uOOVkRRvPNnrTYgkgFuKjc9q87IchlK5
W44Um5gS/ErDHXeRRt5ciGj+uzeEvwaCEQ8Ghd8+rcJLlDYp1ZxGDS9W3b2nKTOAUMemjjZOIvwu
dvi9/ee5BBZr1HMkJmqlDIiehhtO2ntn37htL+lUIuwpBdYuiQ2pcfynKCmOrAlcirxsTJdF96iJ
YfvvXNMYf4aw146x1rooZOIfBH3np8q9gnN27+SCuHeFRA1YQL4XYbPDdzHH086bSbFpWqC42VkF
2FiRQfnIiO6+LhtIQOCPO7hldvsUYZr/MDSkj2aAvktpq+yZ+e9xOY+2edpS+yOh1EnbD2MiYUtN
/JeU3JATZkN95Y/YZMfC/aXY4CJMyuR9nG2LuN12Y5S9cAfvAhvpXAVyZJfhTAkdFHuR2+QrZ3T9
l0QjHgrLHNmBWYUlzrezreIntFLL59ImHnWwjXJtUsMDEBk/Oejop1At93rMZDEdetcLfcj/uQHR
cJtaWotnmLzwVQjaLcW0sh19pT0tG/KQvYaV8Ytbpunajgnjy0K93VtDp+9zt7VuajRV62i2tVcs
/8c8+NXq4V5BGf7ewVfbKkh3jp2fOo9RbWE+lVrwy0aJLGnqvqL5CXYS1PwhHIriCXFd+P07nGx6
UeMofZFU++mFDMkeIrr23Nrl+/KPgL38rRqVQ4Q04cHRYE+nsnEUJqjzbkLo3jZzs0Naym7d2Jm+
FlEktsSt5I+NkhaPUQMuzamLq2GQugtlprlXYdfcha9uVbyQ1+UUpcLypHbD7+VI6ZqJvkk/05Ah
QSl0tgk/AEGYYP30RGynGIqnnvE7JWfGnBm8ELJZ/Njmj1L7AKcQoVzKzatTqHc/DMSTX8vPSaFj
nyeBebNcXXnog4KlW2QUn1nXXQLJYh4KsrXBOoziVMtVqoMi+XSHbGVVafZR4uifu/7TTiHP7D0S
M181/qCT10MOgGU6aG501xqr2icskveR0pKqImzmirAsVr5vRr+KRj1Fo/27GxOFrEMf3oSiAtEV
5p6EvlNn2t0Ty3rM9Cz5tlXv3CnJVE+RWnTHwpHk0M2HZaVVT76VbsEVMd9P9UuWpP6T4RMa5uqI
fKjdu0++r7ISlkzVLCF+GpNZrWukUPvYGT9pneoXxdR/t/hONoS+goDho73U5UR7jdDwTnfdl/lb
1jtj1SZ29d7J/ncakensB/0LlhjayJk5HAhS8Maixl2AiPEGE2SdUlTf8O08DZCmb9W8PpHxTPac
D5dzdlEUt9AqXiruwCNqkeK2nLIyO9jztTPMz+/49wMSiI4lgYUuP76cR4vPBR0wunUt3bHV8kpQ
hlsb6DFB9fw8TVJisAtiifsW3vqyUTNTPY7z5t/hslcC1mQu//+97JZzwq8mt8ub6+XNy69ZfmI5
uWyMzP6c+jY/ZShMVULJHyJwKgQDChlv+tg3PaVuxG3ZuGPaHBpm6SsLBHjjWRC7+za9TYK2LfUp
4xiocjwSookrGpnao80tNmhSv4I1o1OT+OKjri17baqKxu0Z5GsjiZ3tqBsucVZW96K7xAeask3X
lVnZLHIzNGaBppLFGDlzwzk9LxsZiL97y6FoyEiCmzObY6MTuvm/m7rnY10txzK1wpNdiuoQyeJH
W8TA+WVWPGc6NnEaxsuB7Y+cMXBjdJHZPQzvlZzkfmoK/Y4PS7/6do1YwdHuy8YB6ojzOJfeZBEV
WNnGuCX0nuA8n3AIy2nqm62PKXFoOJzHomw/pzLFmBZ0L12lVAfZgtRV5/MColSTfyYT0CiyTZND
MnTGi12YIPAm9zU28r3lgni36kS9+gQ0ocvUESrVQnsLGiLc2sb65Sb8006mK2B1gPOqoLX2GDXc
u2sgWF/eMv+iLhrc9/+h7ryWI1eyLPtFqHFox2sAIRiCWiVfYGSSCa0Bh/j6Xoistpqu6baxeRy7
ZmG8QZFkBODu55y9124lE/OWRZrhJ53gOVPtRQPCs/omuvc5L285jUQ/bjTfae2YvBNromE+MdNL
4oBTcoWlb5UJ4KuV5tv1SwnuOPSjF32Qs1MG6IKm28Flu2X7mHdkTxvUOr2kPuUcUBLaGUfcrNtC
Yu5JEzfD3e029w7yqvsJAuGpom8ye7TtsPXyicKgHdEjgbh+xfVro2E8gJ9yOUN+NFlsnnHfOwTW
1i2OtfVD8Db1dp4YAdE7OIneA3dRmgIUPtJsAsZhjF6fjCtHlcH1Q17//kzi2vq1Nl6poJQwkWmE
wiQN6zWorr3tvPy7pcj8ihmlUMwb33ZR30hoKHh4cOjXcWLh4CsJmBb018vxc4i7Jd4osjgAEeSv
qi9O9Bq18zW35/qwrP97fY6ybT/qtHSI+PMUohj3f/+6v99m2C8RTqwDaYKKOl/ShstUhDSnR5R7
fYgcOPos39F5IRD2UJk20wVGfVW2vEdLku6nlbuuCTqXD9dPjKPUA6tQGgY3vq6065eSlX6PX4dm
VutA1Jtad74tcd3PkaxY/MM63tfbylDmneO+jKzl98Tzafd10gBYb6Z9amvT5V/PF9XKwOBFEvPS
79s5JUlUdQ+GiIsH+YRGZdlZtmBkZrTmZWnQP5pupX+hq6EgafsP13aYr8vRPiK8ah7kCNzv+hVu
XnOfJfKlIHRvn8bTfTlbdjDirH1Rjo5Iuuu/UlJvKfIqAnbjiiRyh2v9+glIbxozZyOvEJlW2M+V
LvfCHDy/bJL2oEOV3YxINV/ZoZgYFfpqhmqGwMNV/mC12GYbzdl5daI/o3YpdmFDZMM1BXyy6uxI
rqKGZY3PmgmuUaP7oLZ/Kvu6ei/VbO/HHMEhep3yHfcabq/YG257pzXu9HowNlUzJQ8xdcyOlh7T
g1qMsDG43Ci/OVN3WbvrGQ3uKU1iJoz6EExoT58GND6ER07ta+Fgs8SAaFN09vO5mAFMG6X2R/Y2
0+20AWRd1BvR9N05ayUi+irJtsmQjvcuh5QdNQ4KYa3QaAgX/SWZLLY7jYEVE2qTcwx7J1feMZPY
NDret9slqTLaG7J/1iZFcxMw0We8zJckNr1ogzYcuU9CpikSgbFOFnRpXYHzklZJLNoOiwbonrQu
nrWkyk9hSMI30kXxYWT6peuU/qyPicNrytjs+vyQTieMj6Xfh2JNp8z3snPMe4gY/TPyQLkJm5yU
aWfsn92lr3d4O/qtReVAk1BNARuVt9U4KO8HZS1vko7dBgCpWjl+OdA1X/Ny8WZ0NcmikepQMITL
HlMJ2duevScWx/3AarzQTRXdvWcwacwbIAK6mWmXrqCfgqLHL0VafQmtPhVjuLxmqrf2S99zcrWK
4ZXzw/n6BcT6Jf6AsPmOCPHkwmAr5tcT5VfGYAuNXHGm0TmycbrtTl/y/iZP0uqA7oDTjzH8Ciua
1XqUVSd3JfdHy0Nf6DMBgy7ZB8IjR+M/n8L9w3XgVACS+YLr82lEQhwiGupCnro+uN2kbySKGb+f
mNfEvK3IrMidOCPpuxvnPH4Y1gfYG/ZdqX/865m0cqIHYvUCF6nN7fV5x03iU2cUJJgm5rCLllq9
6ShaiQl31BkBunpru7U71FvPDKLd+7zjFlmf7nFh35iyrYPrN6VeMSILqMub6zcxNH0thqW7H1un
fjE7a5M4lSTZMZ1xHhADCO+MagVQDL5QMyQxM62xQqxVDXLFH9vlMNpiZN2xrU4f83DfTI79ieye
SzijXYtxZn4s7OjP9fkxJllbLiJ+SLIiOTfInIJu/YamBZs/6uY71q9kH6Z6e9A81bxyER1t2dqf
muvgq+tMEnNjDjWUgvYLiKQCJ1YSXfrYs15IdEhhaVbNxYb/+0Jn4Y/eFvrfT9ZqxUtW2xaM+7s7
rNmqRZbs+/V/0XE9O3pCiG9hJztYIgDSvHjael1/iCroJw45KT2BpWvGNEbs9mN0oX3Veo+wtYop
3PX8dw7jY/Wfu2mxnaDsxEX6VYwmWdoDI66elrGBhXRddoNen78IBOo2rbkIWGyg320CRZn+X5Yi
Lgls3UUUZ6chovDHTkJPr0WslcWuP1j9Ze5642AwD4MHbBF+gos45Bo9LK6tbpSiu281HiYq7USC
YkzCKP+nzCYKhEmKZYh+/TbSeRBsBL7pzel2Jagd1VLKxxXDY2ScKYxkCHJL13xVkzaJr+YXmyz1
NJpyYl+f6zL2uDXT6iyL6Z30TSQJKPT70GKilE1P8Fi37jB/cRS2jZkJkxHeYvusN+Qykg5nEp1s
m5BxtGJnV82HJNRmp2j2+InmnluWyDc9ix6iWEt38UyXfGVbfNiOwjyCaUyXYXksyVFUTuQErpFq
L5ArTsmYG5/GgCXWGcnStcPoYg9RzjCoeHQTdIkkmezNPCn3eWc8u+X0CLHRt/r4xUmni6UVJ2QH
52TunrVYI/Ym/Foc8QdXJz5+sZzCRXxhzLi4XVZfPORfucNLL/WsO6zTbBshz6k1BGyWpLrRBCya
ObQO41AjzVMINArBW95XyLVkmjLOHulM8OeC3ygOTcWYc0wZLQn4qJtOmpWPDjOYEZ9iJw1zv9JQ
UFYawesIwmbcHQz+iIVwi4i4stWznSEL6bB9G94MNQMbrQ9d/SRtEhCERisG9CQBCBqhgeaU0fvm
JAh7yNyLFq8JkpCFzTrqNzNSqWPl2AGWQIfxa91uhsIOYr0igHboCSkDMxBk8/jTeuN8oVj+TQjw
jdHbaj/C0anZ/vwktsQ2scfnFNrgC7l5z+VjyBzgGGpsGa4AvjD1FTnInVR72ntvTPGMS+TSNEj5
Y2AR5ns0D8u+Neh25sEcYbxxUxMkWmY+V2geNyk3JAF7i70xJPkOk0m+RAOCYxN/DpVDgPzMoccQ
ob61m99jOWibyEzIE51L1C0FOWzSQfHGXQHaedta2OucskZDaUjfVOOZokn6oopnfvJ04+XAKOif
AmV4jEsTEVVEGAFGdVgh41IdjTF9ND2cByKcb6Yy6oM6Yo4ElitgrxlUzDxBiLOICfFG8QojA/Ef
apjj5PXP0iAHy46NZU8D/CkrU28fmQM71gpUhqT/h8NWSZiz+inWPxmlemDGGXGTrR9PjAqd2Hvv
mvSPZWsHEaevuE4zzptM2upE2zHtdJDdNXKb50+uHjJGE+WzFE18iBtsZwYR9bVbo7eoi51s0jez
yb7o6yA1VintsW2WRLfM/6hWf0d1c+qQgZV6ZmwtMcWbfBnPagzyGdioCe4Wd0yJ0RJkQeIVr+x1
/aZzndLXtPFG1OENNOFNHGv7vk9+xDKiGFHjixgXbUOXkYxQbxI7zzXaowqnU0H17y+Z6zNzTnay
7kK/zPpbJjfBpMVPnh5hPm3Mi6eRFjz24hcbOyuYcT/Po4TyhRyjdlAKFjWjxnSINvC/by3a5pYi
sZi8ARq9LEgCZ58gh9X66ilV/LzoX5Ik9aOJ8JlQ5rHf0WRjoT8tQ02gZ6QbvjFHv7Wsflj/yDlP
Pp3wAuzyHBOIri9jy2HbKA/VMH/ohjXv8SGea2IOWLTTDONgiUHQAJxq2QlhZ9o57QrUbu1mGR3a
/AnKv64sNsxFej/UHC7wNAw38cBqdRRyfGvH5TscFs60NbBpLHnO6P2RugC2pkPNAKdNpKfFTepy
dWeL/snCihLQsOIbLZrKvWr0ExFWJMX1MAcSDP4X17odbQLND2bF7zHH3nNfjWcHQzjaw/Kpv80t
QIIVU3ZD5u3aufjdmDSDMgcqnGINpuhbjws3gKAOJmpbDFLbHOZW1BWf0kVMPPUWvKkyxzYSF581
AqrnxOxvbUl4ZzU/dG59IXCWGVBDMOZEyiy7RuSj6OemsrJDrVeM/1X8ao2sLPT2042WuI+OaL4n
zTuPsUAAlb85nnFQfSc2ZYOjAy11HOJNqMsM4IsWYgYON7X5ywQqCHAQeFgxd8ggLIQupkOAdOP8
aEtD5HbC+AinsJ+N4anp8ynAcPZLQyRh9NlNnM0gt4azgw16UvyoepQBxpUbmobnfCnuFsbFPfNd
qx/uZ7qCPigXn+5KkDhZvKkjDRMbTNAY43YenSe3usTZ9OBYvXrknlPM4wTA7OIb0mW65wIicj72
i2R+ShFqIK4VCcW5w1NxGQWWYx7dZWHdhvfaaCHZ4iWcN+JCdl0DhFUHStB5IZbFTqBga79RYdAP
9dBdzl29T8bhdizsV3egzkYRzE1KQIC5yh768JPj9kk6e8SQvDGPELT8uJ2PobHosCpw/U4KyjJ6
z4EIdlpys2+U6fMwWMiNKmoVS2u+RqPDd+rEz3GrTmEK/cUj85c48RrYTpTdN+tYqB5/3EK7tFrz
qS+PUWPd2Rgh7GQ8FImx1+zovm0/F6O7gBz7seviTqj4M0fFmysv3nUZ0OPoBxG8h1ujWYOkw1eN
Fhli5ht+tRFpbwtZtzq1OmsvcIhojzQ/qQIxA9DRTOTI3UytzfuARkThbJm12AV6h5LDixA6k25Z
bBYT/Xo+tsluKUJePsIkaP8gQbKnEqM4nY5ETAtumWG7tBn7zUBsXMcuuGmxbQlRb/D0/4CtAM3i
iHmTe6kFqgCgrtb+UhlHe0+r/9RWHrhqmXwhRet7xBc3DcIL+krbuqADQk/tBjxrUHMmO3Qu06Sc
Vd6S2le3KNRsXnnOigitNG2fPFVBSS/4BPGNg7wqZt+CtHTniLINvHLw3kKrIG+87f5kY7Oxh2r4
+GssHVyiraiJ8RTn/jy1oc9beOC10Hb8bsXNIhHbaAVUM0KBOTsVRR04WHxxvFJmKmhGkZTMj1a3
SjlSlCcWijTNku5LtH5UGpo4Xr0shWZ+JLqxdxzL/LOU/cFAAPXJGWsTdxXDRhGir521k5ZOzq/R
QC9EB3bm3cx/jNW3ZDZYOcuCa08b5VeZmC08P1rmJOqyIY6XuTbETdfBrTAy4oDWhzFSvqE//hMh
UdvDXe+E85HsIi1oJ7c76ChWXiMJsAl+8melFETKF6+L8iCebfdr+pNGafE71MjUysHyfdRW+D7r
0gxS08FKttK0VFQ8/jV/GkmN0jCDK50VquKvgpd2dRP8TS+F3VCePa18TZdx/kht+/IX4NuquT3b
eqn21kSz2HKW6QJestp1bSW5bLTiXgMVfClW1mchpi0Kl/ldskZvchwJYEjH1AtKEH97p3XBVnd0
j3V9cL5riyLPU6+ycTnMgIT610OrHhaCO9nB3epUOnDj1PwrZtq0zvYx0tWT4K2cs5G51oxFQiLl
1LTyNGgGs8MrDaLuwfrMtKz70N4lQzf/Kjl8SnKvP6MeeKtiMhnUwxI9kP2MQEYbtAugt09vLWan
tDbfsD2xeQAowxaa3BV1m50ppIxdV3u/r8Zaq/ie8C5qHfUe4NH5zEjYeZ6GxWEJh8hfjZ39jCCp
2xESb7MrIqxP3cTi13XbB9tAeWWLIpglAT4+eDnn3rRB0gAX73ac64AkdZV7afvpmdSS4qW1l/cx
IuttahZcIsSDJyRqvuKEgJIpacyOyXIUYVufTHvUNjmelT5ygFquEIRceBe7XNPjJfjVPmfygSrt
ZkjLx4w/5nz9ohY96QZfVFCtzBmrkASxCrUTbn3brjQhjhMCYbzT7ec5RYLKddrYrnvfxal4GCwg
1b4ykR1es0KmBh2RsjymEYAGFpQxuwn6w0G02YxbBM+gWbVs3QLBHiD7j67E2PvXNgd6aCNJmt9c
fw+VTDbZfDFUvbEdL2CLXztRiWNpd+SbSIzXV85sOBofWGyHe92rW+iwYCecCyhOcQa/yfQpHfhn
bapM0pQe4TTbGBha4Y+kTn4tnb53GWza4eOVK9bFifmEsY/DPDc+jSUmAfTjTKMLolQlOH75DSlm
ShaVeL30/lQL/Z2WX9mqtOU7Eo9zar2WQz9+Mc5/1ZT1jjevfQS34PhQC3LGrRb4tTKrJ0hHUhz6
ph4fDNpXaaeGbVYVSK2u10AWWcgrNSQ3ZT71dyHD/6sZzQt/SrPOn//6KdUP/QsysqjdmxWUNjSs
blEZ3+S9o10iZ1UnFoOE3EpsjJDp4/WBMXB8M+juTw4TXoza+DR3jgFYue5piyXVbYVkjtNJf1Sz
W/9aYs9Ba5k3GFE1oKtX422RedrFiuxPxHLhBmiIHjj9H6OaJRIKu0ZEIbLtMGpnt3Ht8+CGJe6o
ouFdOZAPZzz/fSGikchRMKz2U5FzmmDmmey1YvHnHt/olY+OEv+Xm/fTvUUAB0nC6/3RIq+GV1gw
HJldgIvpyGuKDTU61vCMGGzMT4vOcNSkOj6lEr6Hq8w3cguKQ794WzFOM0AdyBdhw+jDcD6L2mIO
tyb+NO1Cu61aIIgSJF2Gaf0w92PMuz68l44zPSKHiDccXeZXkwCWrl7hnE457zAUFM9Agswj1r1b
6FPyeaqTEQKvzG4cVFDbMIk8GqsC3tFKxbiSb1WFJYboaVBDCaaewVHaIZ4r/fx3d5gxJIZVaW26
zOwJwJ7gbXd0NzeuQTa9uH44Oe5IF50Q5uvNCsGSLteH3mhqb3iuX0ZTdCijgdxq7QDgxbuvicHw
8doQ4pf/XrJGUmSmzrSPBq6BBUgmnGjns+6G0Pfs1iAkFL3OCHFz25Aq+qoN9qOqYLXGXGEDQV6P
kmUTt+ytp7zVXIcO4PpSQs4b8N6zBQs9yRkSV+3TuErbJDpzLbbkcag6/TBzKvUHTOa3TUP+j7Vi
m6OiyB7x2KYoUmFYznlmBfzhwnfXWKV+SZyDoZeQtsalBqI6QkoSVb8rzIPAiVT5Ss7ZtoKp+9d2
J+GBmVMTP2jd7ICJkLTcBxeDaQE5QkB0pB3GLA2umSEs933RUe518ddIP9KXUmGxyucbhurRqxIT
ku/cr5dQewO5ZuFGxWRNVwlqLBSW51rnMBgXCoV1nLHps71ENF5gAVv01683v8Psa7/6929RVyDx
f8dJ8ZJKfS/hYx7tyZl2NXONg9Wxb4bzMDzDXdS3WprWu4jJZ4bvH7x0lCBAavWK6yJPOjJUzGo7
RBP+btkRMUU8+KsyuFmgP2AHuG6yMrKezRvJdXS4Er3/9QDOxt4TdfsZpyjbS9OMfcqWZAc+AFon
QULF/yV80tD/PfFGdxkJu4ZpyfU//d/zYTyuvGw2XM23Q68+zhotlxmvxdW+LrB9nhh4f7NFoMmf
Zg1PRrNgRdBp1MVGB1oobQ+eoBNTeATHIGDRocajr4G1A1dgDNtPmbV7YT0Pa7bZ9cG06U+1hqPd
pG2aPM1wec/dPP/611eIKiTxVW+j40hMB9uvOmfKM86uy03ShVb9MYUi2jhG/TijL7j1rHC7FJm4
1cjD3PT5Am3f/rnyncLMsA5tWC9bQH3NL90tXlt9xoZqmuWd0ZEqNK3Py9AtgwVc8bHRuqOZrhLk
xyLJc5oeorlludhJpaudIyaDMQ7WLTek+1Qb8NfXh8yaNLyAwy7JerXOxILIJkq5UiD4ubV3KHLq
45it0lGmX37TFdGnp6lthVbgW07LN4Tf9sX2augu9pCcnFSUtzpGn0BASvmVGdENyL3wuxiHN3uK
x9cogfqQLe6IJSvfhblt3NeMvgbsCEfMO8ltJCIsPlNzO8jkDunVtrCi6gfz+scAlLC3HO8AnBat
88owiwlrGSIOYqojYn6eneIH/4dt2RWWFLEcXBcNOmGzaCCInOvWbb2y3PEkpjf0Vr1QxWfIQr2V
EbBxz8HqDcuKPyIsPgcZJlA/nsqkyIFOiexk4Tz6+3B9zvFijPaYMm+ZKT/+laqbbYoKSedfJl7D
cPLktRgR20aWk1yUFxYnlyY8tx7pFyrOOTkMUf89mc/ku25KNLLf40T14NnydZiEE9SdkdOv7mKK
yVTfE0gwPCwwPXyqf/r2JSbUAfC0UjP1tJrAoHiL/UZELSrrcP7KvJQIgnwoHjQrgpmzSOfg6Ul1
SqrplA2axrQgtw+TJdTzYrivZEkPX5NL9dxohfMwJ404ToOGLo/4v/UA2wYY+7mcM1s/JyE95CXu
b7MF8tFUmfrBnlSCxYm9CmKE/WhWZu87S2XBcW40OhwRUQ6DS/+sy4cny6ATBbIioDxXd/iGjEPd
/Yxwc09YceNTvT5okDN4ZdYPhWXy4fXzsOTjk+mNf67pHP9MifwvaYi//6f0yv1PtSY3dv9fRE+S
9fa//jPs8b+Jnkz65aeF//79XwMr+a6/+ZO6+IflQcDx4BAZuIUslti/+ZP2P0gqt2zPMxyy0wxj
/cw/8yct9x8SqtcaHM03GZZB7F5XXaMoLfsf0rAd0iptwzZJITP+X6IoDUv/P7NSTEdAOeRX0yU/
79+yUmifRY2eGEh2FaYy0Hw4HeGJ2wsf5ejfFu2r7/EM4pPWycVRRIhb4HiWkKwhJW4T6xk+0nKL
FZFudskUlTwIY+M548U1HqlmSEYrIZTZurttVrFrJuS3TKfXhczrjcUKD9T8MFW/Y0IWtqUyByIu
jPdOLdVNWw/7Ma3o401gYTqElftcIJ0X+VhuBomwxGgdb29JhuR6MRxsa1guQ4T205ZZYOeWuyes
Z0/WEsCvarYJMtPsLTLwlbRkNPQrRnbQVUoR2odFp/srm/nQkEtz6ppiP+QJ8nE92ykt0wK83oNf
NbANRgZ6G52qr1SdOjZdKjclEVXM17EYY60O4jhqNyfDyHo/SfthB8v8i6ywuzEKOcE5E8HGi/U4
hcZPTR4NeZGDDYrieXAKAzA5kqYa06oxOT1FdvqjLEWCBcCuxPqlZWfd6UEodq7YGD2sG8dJnkaO
/NtajdSn0eK7Pd272Cg4aGvZ19DUOlai8R2NZ71vmT3ICH+717VMpsFlLhhpfLvNd83QvYLG+RVH
5rxxeNG7hrM6NheSx1n4+jo5iphYkYox3ZSl7Za0wdJX/XIzQZPDar5BcOVCsv5M0KqcgPU/RY0R
BlPmXYRL5CNEB+E7XRqMel7uHA03T9zW8Ofl+DK0kn2gDml0rYbcBf27M2ZoQS3HN2zOkJW93GUG
1jGnOnHwnOllOnI7x19WW8zbTLcgbORow2IA+amx8wpzm8BAKnSkqUSmmru4NvMNBvOXEBj+IS9G
3vBEv+37/rntEmOLRG6HlHjeRu+NbdtYyLobwDdyJ1tiNpuyepLd9CELogW9WEFLMBCdMPbbRLOI
mLigTNBo3VC9n4SBcoPGi71XkzXtGzeix1d4p3rC5ZaH860p4gPx6mtXmGyIbDJSqAaSueNYWjDu
3urBhbgf2gTEImnlLL4yXjrjSTdrGOw1NtzY2empZW/h9vMbcGxFQ04NnmdUSNA7A7QnIf5m9ZbM
Zu4nrsfh0opuO/vdtaanxbJNQEreS1bk04Mdub8Lpiv9EFMKWIYfm0Atmt5gqmCWLRx8kGaoPReG
zuaD0OKPRnsw8Fxs6aK/GqoIz4kYn0hSYveCYxAv/UgT2VktUf3B7hUq3w6Oi/Mu8rLz1egh1nAJ
HSMMYval6uVhvJmWMaHe0U8rw8vHCBtz/K/Ki+FaB538eZeD6pZcXnxjcYSTq54fihIPBUrcTWgb
sCHaR40rh6E1bfkJxJJjh7hwGoctn/Z0hQgmZLgN6KT5pRbMyVmnDlZfP7hp9zMVfbmNmsk812i2
dwztmflZsSRwg7eynUFVW+U9V1rP3xyd0BBWl1xuzIxYFXJlgwEItl/aaGUdAF6hvjdNGe3a0rMC
3fyu4U7ydsbVqesctnON8U2Ts4b0EarLiYofImaLdGgk7kHSO5rc8AuKWuAp2JfeWngwe4QECf9d
X27tMCXml0EK+n5kA8ALYA9SZkyNmD5rkJmGbCLfNcgJI76Etw/IFn38DcrBbdtiaZZrAb4kZg3g
YHgr0vor5ltu4rBDlXYXI4bmtoen4NjMKQTJw7Hef1SRAz2+11FYgpKLPcUCK0m1IoconttHu6Pp
V2LxbpKpZPSQHsRgvDbZkbBekDQSATLznHDrzVO3c6ZZbgZDbCYntbd6McOQWNeGkbdN74304A7m
twvzhvWvCQq5bN1wjI9cYUwTyy3gbJvQsxzr/VS9WUNIOqiLQYv+it5MRIRHu8zlj2k9r90nUgd4
U5Q7Bm/jBnwuXW0GwjBwmRdAuoy9nxpkxH7SGfQZ7vLpCVdtc/yTsojVVoO0uWnV9FZCMUJlEADL
x5qX4Kp33eROOdq9C/3Ph5vGNLQfjs6YJLz4SbLjVBxuLZ1KU+vV3mZ7DPP6ZPOEx8WwnTuLaWML
XIPj7dbk6cpeRwNag/Yh8VjG0/CYaySjCwAIWMMQUqfoBoUyYEMRLRGj6l5jVVBYu33gOblv2m27
RU/m+lrRUip29FgLd9jGUU36nItCLm0c75fT/J61+ThH6lIATH0My/Gj1Vzbr82BoWxr9k9ZtSJB
PXm2F2/j8TlUHd3RWsJyH857abjoEkJG2FNNGGTa9e/Snm5YFsmCBfsBpVh7VPr4vd7vBpsLAzfl
hyZ5iKS6BlpCeTbp1nMhu3wH4ffiwokOrNmzQGgzbYsIDEPcCcqm091NWJmvFd5NBI24XyN9TKHW
QcLsTElQaQAo+aKKNWKuQfc6MP9GQDHrGDm5m6tZ+EYmAyNFN0J9oN5NvE5ui5LTfTPahZZpikKn
rVu/aU15O+vYiKb1D+uE51vzUN5oCz7qvLQ/l3bclVa57ONRUD4WjJwd1CxyhC+RgxbS4UFIaexF
EgWYpdUmMcZX/MXGcTambCON9getNZ019JlhYv9J2/7BdufDNbOsRsy7fqKy+yXQLZo//WQWmPRg
bntsUuh4hzrgS7/SlJK1WrQDOkD6SDI6CZK5Nvqq3mF0+zBBqQvwO3jEPpBfoZXD82yBDReL1uzc
GUWQy/U6TMe+LsKLwYlM6hiNszFy9oNXoDscMVSCakaaDreyokVF8/ppjqZfipeLPJOtOZN5z058
5l+GPT4avHkhTdBphLhlxJyJMnSPqfs5svYEJqcDet5urh0LObbbRYqXTrmD348JVl1joGtS5ex7
juk76Rjvi1y/X2gBawSP6VZDapCufFkbF1lIMnRiG+LXyeykhJfiAShyq5AlClcdjdDDsMQ0l9cN
sui9bcLKlBbEfnjJp64toIPjNEYNdLAL8ZXLcML5wD6ctxUnBPfTLmmpjnVWrPs/AG0xHQGnnh1j
mg7gw5FOzM2NORbczYmvXHNnGDVMnxHIbhFNur8Ump+W03RxtOrcaIdFEWUR1g5Y32XiJyvWe9di
p5cFqlo6IwDJo5rBy5l/+Z57kSW2ZsjK0crCpTztu6KHp9SBb8FUtsnR9jLNcAmZ65PHNhfPSmlf
Q2iNZL2ij5wLcnrtknGhpbp7HBseC57Di9/8SQdXPro1XTXM3EZQIlKzKI4fOOMxv2dWAViPWynG
M52dcRHEN0lVcRQ3x+84We5zVyd1D2zRPMk3rETlXpQgQ+vxCZkgyp6KSMAof7PqpXxLNPVklXsz
hp3PXUrCxFGomYwmh1Qvvf+t24TRucUR6N6vRsKfUKkZEKp6C5wGl67U2MAdU22z0txEMKRIpGnQ
l5vofgxmkg59tb3rHCtARmBaQfGVVTA6fBfzeYgNpXmo84ThM1ulFX44FqgVHfpxQOmznQVYwWwC
S9bERgq+aDD9EX+Yr6A1ZM6cnSRyUc5t9o2gWwERg3eUuURNt2PPYbTYV2WFXDyUn11FJKauC6Ka
dGABlW5Zu9r2KhQ1UXy2EvooUTE6B2dBNeDi6bY9GAsLK+tjU9uPHS0DWMC8Qo4CpM5cILqY40K7
BJ+WRnpEcVM3GPateQ2xrYDQ2ONDrONSz133NNU9m2wh4CAv84Fkhd8As7kiy3fpaD8e0ihY0jVL
UfWpqwa2RFfedSKfaaLO5yYuv9yGvm8qvPsW+cVhmZpPSV97p1s2sqthpleiZSTownZfxJZG7HJs
Eu2A1Pe4FIRuNQ35AJxKHnSPlNYMbgm9APalsWEnTG9p9D0pUkstN7axBelUXqM9HxeO4KgDaQLR
P93UQxQd2NES1/pey8WhBQJpBYCKxwcazIIiaaCi0UMkSzoIzBppHI2576bU8ltH5wwUQqPoF/eU
5okbjAlC0WQEGRAboHZWZgGsd7GVigwwxmUbckdYhQlFx6pA6ol7jkQXuBGAgxkQGt8PuBdd8WYY
s/u2YkToEb8Xw0rxQ31imJ4vLy2XUaQEehYhXvEl5EEI2CwZ2ZwGimZmGaR2LAhTPFcdAYD5AFwJ
KczDj5YmPXMlOKS2+poR8Ow0VHPOWCrKP9j42OU4EeT8HBVy2dMFZAwHfEctMc1C+FSd8nGq/qEb
Zsr0ZCoyO92m4hwj+02vSoXEzYb9BagqjijrEhca/zx3pNxA2OIkd5zfGUj/B3tnshw7cmbpV5Fp
XZBhdABtplog5ghGMDhfcgPjiHlywDE9fX+4qlZWqq3Kuva9UFomJ5ERgMP9/Od8B99Mgvicu+OL
0gdMIXdmzrIn7bU++j44BK3m3LxOjMgNrMpYekdJXzK1P4RWd3Jcnd+CV91RKtwqM6GqoRTyBiQk
tF2+bQD21POcWdWLVyB1uC7MOXxtbJDEnRIIBiwUqpEK+YBVnA42SGHxYWQMjIB57+nxS0K+G6in
u60lmKxq7PAzgQvmMEkYjnT8uLgu06PwUJV7zfscNVgg3ZDPwVxyJdT5F5zyHs98AwtMdodJcqHL
3KPewDjx5H6KiA8FPU/UXrYYHtDwmFBg6894cWBsMEzA8kVMjQhSResNKl3Ew1Nmn62MUyKih8mB
hQ7f2exu6YbItDJAChl3zoLvtDQNX100k6XI05OS9m3VwHDzEv2XLNSjTAgtG7HLnkqJH81jKfEx
GG7ITP1iFoC1sNK3whmPQx5daTZd9MmzKP14rRpG3T02Wzzafj6l+3rQLS7pU27l7Ql1/S0r7lv/
GyNfLNvhIFrFipdw0oDLAzyxmr9SENaHnI46XIEd1CnbAYGl+oPSn/ze+sJP+sN8b2dCy8HRlf3Y
2WTtUovHc4w9uWVrxGowrmo53Hgo3iBd5q3PQF7XRvBkwmec7z/ycs94vzDDGV7TrnuX+JiZjJsq
TEHGjhbAvjm99dxxX9XR/UB6xXe6s0mkrey1r8k2Xi3Ne1TOjCtJGktNC2PedgqPMomYuHSfk168
+yYuTG6ltDO4s+s3WM3XykiTnRetG7TuqtbWdaxtzVaeJkUFitCg7yb+DyfpBMJSJFZlmNAnBMfL
VvUD9+UPya440JO+X2seWHMg6pD3aBsPE4RMXXyCnGKqnr3kkne4n6wLrtptGZnNVpPL3pSHteXM
HTxKLOXh9NkW6VsD2syrxCPT8JATqHmAuXJgn1hv+0Ey5UBthvgNqYii7M18aWv+1gyw9QZUzm08
5fs8YQlmVrdAHWMCVkMMMHfV54QG8N09+V5CgUoCwc0qyDvFfrwZh/5LRDO+Kxh57IPerNbCe2k2
uFXhF06Rs5Wtwiti6Nom1W4aJcQNeliF5Mhnjadea96k7V2jrsQ0mdar1CKoanYuODaANm3JTUNg
2dlm9mcO5Jh5nrqxdXHtK706TyVrQuQvGPUg63P7tjG/YOg/jpqZbUH5b0Q3MR6tYfVXLUILw1bB
klAWBhVssXpsN3oxH2XOqciKtA2EOuwM6C82/SGrSKaHgTqulelhhPSaxzkvWujwfbmF7nPNhfvG
Y/cbWAwQCihmq8GJbuvOhBlJBcqKKHxIk14eFIcYl+9IoyeZIu2GbRecKvApKrLyrdu3hzGCAqev
NBEaq1TPn5W9xFjV/E5ReNAXlnGDHrXT8B9ZtevvKof8Xe73ZDvC+pg5Gm7ZKD25TtMdu8HW8BEW
RJW6N9DfE26JGXOdxfvvWjAXRxMLeRxe1bSz51o9SMaSuK/tAj2hAkyVgUrLqECH9sNOKTSGFaXo
gWbaFUeC6Gfk8c/s5Eix5X3cKnhFOHdyj+OBLedDzDN/HWeLrQW4E4NTed+M4TU0VLhxyZQHjVP9
YFQwdukHpVXzEdmvos9azxQseGMqA7Op/JuIZarU/Nti7m/8XL26kw1QTXNZc2lIotYtbToKjljs
XehWWXoSHdmOOAuXII31i9ouGQywGlY8TN3VNAw/nea+gcu9j3Us1ibzH/TWNbqOkcwvBQ1NWQ3t
xgb0jb8l51fy7v2w2dmMI66LNhTI0WIG5407A2LrGVBtvh701l1j5sDwTNfXZDLrY2BzqB0Pm3Q+
4XMamw0LnQxqX4PumkePuUYqCgk+glytP8Seh2rJDj30kvA3NYLDJjX2Wmoa+46UbTK8xFZNm26d
b5HA+9Urp34YanAdfl9XRpsR3MhgHeqWWEU5+Q93gjRDb9JN2dA5BS6fp4uiTdSi/wA4zEmRIbmN
Mg7bdmc7xNKAehSzXhFlL2vOdC6NUCEj9dzVMBeaiuynbpqbfhEITXvYyCFKtqA/8kDVm7YO822t
O+HWH2l+q4CPOmF7P9cxLO/kZDZdiUZDC6VBZxpkymQNE+1qWH3Lwkm7q59CXxoytjpR/eyFzWcR
i5cZusM4DU7QxpzRJ8p/GSWcXZKggZnY3Oy9fYZdk0jvF/IPI4PmXoVlYJRQJBsqNdH+aGJGUCN2
M98nhuTkuGx2vFv2KgkbOnsbD8Yb5gs2BaVJgHZxJc+YGyNQofhXLcod7zjhnsvZyh7JryAGs90Z
eovHpfszjn4Nm8f7RasYDhnXWrhaSTDrNOvC6JQSTySWtLWmPHac+namW6k06MkW5i0uxRvCO7x7
fRGdClq3Q0TRujOqfZe6PxnwNgjGqPAE8jmTaS9z1G5Dh05jjqnAU+WvYvbebBLF9dQTPG0YyGr9
a6P8rekXsAqhiQQQCTtOh+5xLMU3JksV1BLHWY/Rf5skT249sz9TIEBpjQ8ppELxJKrnDEDP5oVp
ObfH2WjazczzOLCdGE6QjrI9DDVM0WpAsWXlIUw5rtgn1eDQQWv75krLGcWOdLlGsAKyypXrQbFV
+Z0TVSO/m02uiLD0gxHB1q3jX0bn3ixI+cCvjhbAjqrngh28kzZZ0y9ddLjy0q8GxNeD7lI/osoB
0yrqURb5Ys17i/yVgpTDFv2BgKaIDLg8M8I8bW56mwBUCIJybZVptnMH9zmBuIDHlmefx5JWzm+k
KAl1TcNt1NTmKjPUs8DdypN2THhwcMtbEb5J4uTtStcUJQUJE4G+fm7yetgNZvzc0s3OWaLN7kFY
PbWlxIOpxy70uzza68lT7VuYQF3JtWFAKZoKr9pOLIjGwqyWPlU3js5QNvK7E0zMF0ly96hxGNyY
c7otxKC9TMlIg0FHjAFAxLbUYmIymOjPNV4Tor/9GqRZsXdHGCrEMtBfNCR0O1KEnxzBqCt5r6iW
H+z8e27hqXJ1tLd9qK1x178VlbFG+gJT3hrbBBpqTdBs1xhhd84vBqfPdda0/V0IoHSTR6F2zqMO
AzUvSZqF3iqzBnixyFg4fmaYgbn1LPthOznNuZ3DQ1xU3xkWMA5mXFcwd6jSkobOyaW1NoSwk4Ob
XkIXvozWDOJYyg6lh4RqHjfgO1VuH0gbEP55d/XRvq2HBAnofazCYYuH9sNJLZauXoPZiF++bbAa
YhsxcICNmCpFuxewfTNOWDZqTW0sMyRj+kG70YLBqY4keUlLpOjCuk5XpZujMSeYULfC1PaIJ81Z
9d0DOIlz77JxsAjtrNDLn+1KfmZ1aa9VVVkQCRBYGg/KaZOxT8nG+kI7Ly5YkT2H+fRgQf0AlYnE
KAbWIMKBLlObu9rub92aYlJux8APK46YVQnT7Folt7aOZaw2DbZgnfmU5XvZ9+F6KmZj5dQubxfP
4DK28H/X4WuvocRrfViuqr5oSHCsbLr7OG49+YmxWGHsL5yJU2ClTPSVRXTfS+e1okCNxf0Qq7DY
Nan1aBYTbcfj/GK5GCObn8yqaZRvLmVRVCyNTrQyMvdjqL/SRfgDnIwdEo6bXt67vUDvLy+0/46N
eWNixcD//d2Ldlt2FfMfFb4alQ1M1mX0SY6blMBAVtuqH5WfD4Q8VLdiig19BPXEj/pn7AUbrPdn
8coBxNQxynjfykBV4KA8lfd943w2omKzHm51nwCUmA6ugIsV488ppf1pFfAzyaZ0GwsbN3mT4j1R
9i8uafqgeWGB+lvOpdMNtUn66j30aHaVlXcx6o3ta2vu94vq5g9SWutaTy9VaSiMksNPPmMznsR1
nMtrKyiGqMGkBRZVjp4WGZfB5bjMdKbNaCrK+zrZZ47UruHyR3ae2lngTSBl+Q6rUT0/u+Fx7OsF
5NM7SNhMvcdan45R1r32dbOe0z49drCxJqTKs+IX3elFemCAeJgKNz7bXvsKbTE/xhwx2mHytxph
q3XHbIiTfVJtgSFR10Xgx66wh+BPYRvfOkgjvEo6etlJSq88tVhJkfxDDPALvsvCc7h22xYwvOa2
R5FCSLMdW1Ja1mioXw9xRMGl4c3bxmoeUzfeAGe2KdrWoWjbyRLlr9kam1mLu0pw4YcK1IN9Zrsq
gjS1tN288RM2RLGjwzn3QLRNdIfm1h21GcQf2IsfGl9dB9G/ztCPOpESP2vBWCwRTrJm07Z19j3l
MRTlGBypCPTR7kW8yKPK1HQGBvXRxR5nEDDavIktg0mfY5HN1Dl6SvjoJQ7QmyptIhRQV2EtW9BK
Lbst9IN9Xelipcc85ltxXxlkczqjMzZRxNDbT7tjanVPehwe2UzBCtJoKGtHT6MgGM9cv7jVIjD2
cowz8rzqhPFhYjHifpp4NJzYDFKZC+BznevWKh24wrOa+SdBIDdwU/NJUUlSV0Ap2cBGa9/kANmM
UPQ9M7uJTCA0XTbyvQxdG/pKVpWXbQrO1ZxiKp35NeQZCELRxVes+qOpbSuvANRDJgqeMkMWaUQb
Q3ghjmf9Y3TKamOVzEgZ27t7Loq9lWs88rTwHGpmdNRYSNhl7+2pMOD+jOyN4HsTdQqDVjXPNOs9
xEn3OIPOArQcfyQvTYGVsbe8HrF2xBStc+bOsw/bZDjk1ljA/dh8xZ99mFmnQh0TxmKRpeaPDh1D
+8kqnaiSTCZu8i/T8V+YF4Dx1+Y31XrRxrWECqaa2AcJCbKVW1KfRJ96584eu52lCKSaXapxNYyb
JImaN3xemDXoIWecOXxNxU/VZN8iH58MHuqz3dPPEL7X7C/mjFGjaMi39Srdst2kTbNv78E1cxkY
aXpgBgRooX535qI4Wm3xLUR/rBTwP1OZ8P81C+i8zl8Drv0pNHvk6xQVNmlekGU45VrRM0m158xx
HymtZgnJDBGE43hwJVZKM0qpg0Z5CrCqRAc91XigS2/dAaq9Lc2O94zHV2hYH8pzjzDlv317Ic93
9lqLW28PFhfpB2MnPPu1vcj9E69bOeYb4rp2wKll7WdOykHI1vezozNsnXGJVhpHS8ROHMhIlL3J
JTiLRycjGmzNbroxcE1P0NUXb/7GjkfmIg1l0aWGLT5Nd9XEuByjPy1NELgBTGCprcID22Zvz4v+
1lvcolpqMJ31GYvaDOEHysmaJWZimTjhXOuYgqboxulH85uPCsU2kAu2GHijcR4GwjSJ+i4q860J
2VuWi+bq22RNUcYsWLzoLx+qDO8Qis4Q0IodCW20Ogb/dYioZsI1mdUqNfJk7+oRAzo/xG6dtZCc
+OJQpF9wNsZ14SafkUv732iUEcpyGsR6md/8/gf7rvym7SW8vwVcUoXY8lwl21Paxd9mzPxmlnXK
QcnGRJeoN9OJDoaZUiLkU5WQGN8+4futHgJidRRfaPdLKB/6CzwfprL6gI7OnKzbDGS56WU0D+Fb
wmb5pilKRubhO7uZYPL68BRVzruurMBtwoeYMk0ecyM7k+hS07wAtmM9ONlzSgEmbTPqtRHudu7R
l/rpWbmFogVveChNO73D+7vm9HMFJTLfDzVt1wVEczunNDy3vHu7r3jmmGBGQRqRv3ejD084ZMVp
a0Z/beL13AwZ9R5zvybSoqMMuxen7yOqtvmmDAmgykRyNSPU6X5JkPp2NW8SD8uDbLKTqWUvuIrS
49gQRIPrynDe5TCG3TcLUttFJ5I+1ABpJWvO3fveye9oJUPsFNbXoASKaRGpbTekuJyPCOzjmbBj
wGyfha6BdJtgipYFr1qvOA6JiaQ+FohwzuDyEgBMSEc3hmJR9p0XLPk8TGz9AVg0E3j2WIcGQjxZ
8W3qlNRqME9aFaYoAirITOSTaP8OZ5cOouJFG+8q9OI+pCYsLqavUEdHgutBnoe9i2qKz3TSLjCg
zrqM1aY34hz0+3zty4QeVJcE7czMVU3IO4aicRboHDd5/iYzQMBeFW7po7xrLGpsa4uyW0m/dNWj
xXCNckfrA85yFb2nCWQK27xvCotSMSDsCNPQfGciXzQ1yD0J1P7FWUb5Gcw/X48MdsFjdpqaehNN
zZXj6Q8Q12Tn0+EZoHMjURUU4VZz/OK1nbkdyvlUjMrDTQZXxcSs5ULfLlnTeP+e+wbOusJkR05p
/CgsDo2Dm7/hgbP24Vw9QZOENyLvskYlO2XrwFy98p0kJuk6Y3qfvS6/ScMJOj/xw4QKxUZTx8RM
W4bgCMYrbTnWAwreu/3wxkgl26qOSt/Sn+mzala6Oc6BWzMyjUMVB2FX7NMadkbS6c9q8r5H2dlH
KIjmZljDAudvg4e0Logur+zCPjgyjc9tNb/a5N0DBZr22A9ava/KRMNz+2gvCnJS3lAbictCTgsV
gBUka0pGpQ2Q94qFTjItC5EZXPTphW9vxMkbhzQEXucNMH6IM0NAfJ2CRs/x88Tpbetz9ux658cx
jbNGq/jekPkNIRfOaI5+wmJrp7RmQG7y1n6Trxuju2v9nvc3n/Yq7PBuLWP0f6ucgsSXz3ipa7Dl
aLb/BW+I5+DwwHgXn5N4iTOPppwe9W7QKuL/28a1HlMymHM0o573XOzjMkDN5Cv2eT/4NwXkMZ0F
elAkcHGMsDx7zrNc5qBr2P6lA1q6pkevCgnHGRgqCS35wGz/AO7yanqUQPge7yVxr6Ob08IH32Gl
mKqTAHI59cQ0gZkjRKi8O2blq54RzP2fm3z3m/vNvxp8P8f/9U9T8L//Vy7gP33R+WH7+K8/ZfEa
//PHtP/++9PRd7WYc//0H5uSYMt0p77ldP/dEoX/zzbe/9dP/uX79095nOrvv//1s1Jlt/y0KKnK
Pxl+nf/WJvz83iWf7+VfOChO/9e3/YdP2PwbAxfb933ds23XFP/0CRt8xgaS45uOI1xhun/YhI2/
4UayPd91GalgFfb+sAkvn9J5r4XpEeLw+NT/+ev/5NHmdfuP//5LqQpOtWXX/v2v9r+YhOmy9G3T
ZcUwhOUK3eWXqz/f75My4quNf+tqtqLDaHEuZL8o1V1i34Xde4hfE+tRW+4nfeeODwxGU39/ixp/
7ye37Lcw65lrB9SEVgCMjMB4E6nw5GPZPFv1szM9xZAd5ktMvgBfLTWLDbV0I1aB1eRRc/npueA3
b9zw3jEe/v8V+t9foTbv2X9tZH+SJDje/3xxLt/xj4uTE/Hf8Ohy1PEsS9ddz8CQ/g8Xu+Z4GNzZ
d+FHZ4vLVsr/5/WpWfrfdM80Tb7FdbBH2H9coJrl/E1YhoMFnpXM92mL+59coabt8rPqKp/Ajh2+
/v5XYbv8eMdyDAtghoMflDvyP1+jsh5MZRESJFlvW1s7abqLHT/Yed3e/vEPJODu4hr3vz+Chx0l
4feHouYfH/r98YHumFu5fGUd3v3xvb8/DAVPkUX5x4errsUB+qcP/f6i398j8C8gql3/+JG//40V
QF2s4V8/3JlTf7EEDyYDvNZpHqLmidWiOFlT8Wy7NSfPbPgVMmPYl5prUdyTr0fXHh51mwp7WQ7G
qdJDtSFUMG7RiAqaVA1rr3TvoURM2MphPNMfGz9GfvWEHyw5UJp37lTrX3RH7Bmll8fUnVaMjNoN
pgJ9iwlA3goNWJ6ftBdDowlhSPJjxOkU/7c4MN4L0Rk452lGXOzaijGJa5gfoGrmQxKney111H7I
cHa3XX+AXk3cDm0X1h7R85B9yCBnWrBTySGXaB+ufp61DpCayKMQupL9DezyYtt6DNrKNJ9PaYj1
qW3kAaMiJhytJeeag82u7PqpbVGLOwaz7CqYnM+yjw4iZSLaFWy6Rn6x7ey4JwuQF60o3rNnNHAb
yujWdbWDnGNGpyCD2dhTepB10M1kVHKABeKQEZ2tHBObD7lqDRbszLqW+8DBffGri/Wrk9ApAMNM
bBQcIIvdMkWdyMHsGcQl+WEzLwi4GuJEidpwIEYGCMvqUVyiZsNjywsav8eLLAWT+fSUzvnBdcyn
1EQMxlnEr5MetLAyD3X4RmgZSi1+t9Gdna1NFRkpJcL4kl7Lq3Ksp3yxwvCDOcJXo815dKkSyjXe
ovrWaEtG//p430sHbJ9ytz0R8n29HNQin5U7madHQ0/nx4aDtWKEsUH/xY3Gu9t5A8U0jkWQIp6z
fUjFAaYIqOHGyKpNiKGbovJ5aDlRo5iRS3bqikIUaMOtriWnyIiJg2TQizIGtarwmZza6WbCXj6J
yN91LvZVkojOSdaZvLT6pD+4cCRMzQU1YzeQx5rpUY+WXhLAhvwm+mPbKgHDcQh3qYHZQRtCY1+W
bLqcxhN37XzInSK9g8cD0GysEPsH1R019paB6MgLGB1is4j0nsT4Mm3qoS9QSBH4RZ9dE/q1bjGV
rAo/f0snGR9DtdhnI0tuifEuNCjwx7Lv0iBBot2PWW2Rj7XUxSGO1annooXXbBWPfVzipJG8H7LQ
OPwlxT6mVzdwMg7dfi8/snnoz7Hm7COqzZLwkUPEHHSJbx1m3oHAIsPit93AnIhzcRg1SxbBTteF
XVivXUdrjJ8yTXOZT65MWzcffX4RqqHal6GLbTRqf1i5OoKXSVHMM+6A+pTUgrN7TL8CTeHXeMDu
XepwrSotym+VFPe0MvsX6ccH0xqMXWcJHutQN9a1cKzDkDc3M8N1ZFTfgzqnPTUa4mYS6bBhfO8H
mt5yb9FQ0ndWMJ1jMZiB0jEmWoK6BAqe9v10ImN3nqhzfhizp1bvsos+kzHhBv0ajLh9YoA3SBsg
itXEJy/UTobb1p/MZj8orkNCS7TpXBTGnes4ySWZZbtxPhl85N9pifUm1iYqcOhL2dngBgjo5OXB
ysOfLFUUlSF9nFvF5evj1p7HcQsmXN9ljRQrrXWvXVb80MKMMVxiIPJqjm8q4f0SjLuA81anvonO
U0he3W+NM+5e5zqF0V0dsxjFqMMH4LX4cKlosW0x7eEuMwWuOsnPWhxL4VOJKe7VSWqXBkQCiZo5
dgdwGWLnTQbjybxlFmHRCV70wxEPon6A6wKPaSIWMGTm1oTjd00komxfg88DOSemeWfUGA9nu1sb
dB9sIkPsI1O/GwuqTdycCpd8aB9jL0N2pihxBQ7Z96IdYTE/SFI93JqN+9B3y48oEko56pFm0565
OdNpYz3rBFx8PI1NqqX7opoOJrFwHSFjF4fekxWrBvA5jwLI2wcxMn9Y2pfaqeiwjWg++DMjbEF/
kcTUwlSdOL2o0+9/m6T6jAQZ98Qptjwohk1ner+4RcWxjQ9pVpSALTPjNBc+csnkcOGlNapXQae1
e4uX2D66+o0H2OzYhL19VJ5ojk68C9022YlUw+bPCrqie4vSuj4pYa/oz64azQeafna20/zwUmdM
HPVyZxD02tPZUaVJdTY7zC2Zne3iccB5MbZi71a0NXX+IjUTBwNLyZSPWnpnU4e3MmFUKHCsClNS
eTeyznHbkuv5XcGbvNpaRWMAJhO9aA5cwHeGaog7WLPceUuBoIJNMVii3Pial++HGntLH1vM4ZHA
MPxT9dqeEanqPUjOh67L+rUchq8w079bwqSPbRQ6y2qJwWeTGnp2J0FTYYyYThN3LQP6dN0CRRbW
L7tqwZdI85R1BsP8mn/wmt1jzk8T3NfFol0X5SS2oWrwvDbG0Sq6AxMwfts6Deaalkwq0ejvm8CJ
D2w8+rmnVhJDWTCh2eiGdsB8FuuNewS3ma3FAJtGl95Lo7FzwODyaUEiYTGiflL34wezEy6eBIcS
NXtP2UmzLf30U7K/SXSm6O5ihnFTQWWSo5Ocm/tbyuSOZkXIKoxPfsYsEbLWi7jlTPWkedqTXS6q
Y6TBsannhas+Am9FeyxMGoJ0faQ6PtnFltVS826+cLLi8J2Xxcar9DmoHZTFmaEJSSoAiaavPdDM
8mNQwLKz8a6zAnY3ZWkfQlS+bKhfGr3t0P/lJXXCfG9k6KJMVbbKwuM6wdoaa27z1pt/cW+gj2jM
3sYIDxS2CCuC/1EDDOnzGRaZqE9phKfT9Ir1bMwPuMJZ6QGqlkVDIIJbARCjv8OBCbrqy5Xxi7Tg
LfiO1u8XvEBJc5beeCUjW1dfRWFfrYp+A5/mJm9XtMLXKET8/0vBhDP0mw088XsM3sNSt7KLo7Zf
u4ndBBFbhCzzrkLir4kLy8K/ufgFi/d0xkJld8Q3wvjoxgYOjsQ6lAxftqNpbL0ke6Xk5Fk6/ZPN
b9wumTQSJqch73/JW82mxTLVJnqqKMXGtc7IKN+aM1IYz/90ZevZY97Mb3rskJSM/aDvSGIMQ3tT
ubRjucL5dBJaShKyDUOFkpE03kcyLH13dvc0+ziV2sE8tgIKYZ3eNX2za5Nvv4EtL+u7WRPlPlMm
65tp3wtRMzN2QuBFJHDoldFIMNncOSODQKo3sVd39TCdRB7h7W3hnc20gkJcftNgxNt1haa6rdjp
9XABGPx7fQB8fZN72XdRFgS3e/HelxUEFQqhRn1BK0bNB8i5QIuzLwVCe00/OJEAHh5B6aG3j/Rm
r5q8vdpdRyfZMH6CGh6K9jVGMAMOUm7aynrw+uiRTqhvlUbQrnT7iKmmpt8iu4tb45IinDLVVCvl
wo/UnCtWpedwZBQZW/bei/u9RXyQQQz1gX4fXiVXnAbPJBg0qR+Yt59xHH1GNs2Q1B5H67k271UL
rDD1yoc069TaNOwTmKQ2qLF/UFKGDjCUezIctsL6hl8koBdTYdbL65qUrcyibdzVn9QdISHO9yHa
GAOK8YD9UG2KsMOpPEU3HmRKHREs6PuhxztvshzUDyzeQKWZJa7icnpypznwbPmIkYzV0aCcI6ZM
Eo/qmswF/R7vIrXKlSvKji2ExHoKKMbvqDhKB+hbFROSsBuosHPUeXCKT4x/MYwtTXAljlYwMrIZ
NqFNeZbuk+qUlLUFyRjKddnOr1MKADElQ0jRDcxJVyXUbGk+qr+amI4z0HE1wq2Yk/Rnr6LzKG2v
Ik4nfrbwj51PR3udccnESivWFlVvj/VU3o6hupeJT4RQM9nYI+XcNHqKeX7dYoJ6KgprpxLmjnUD
5MYpeM9MTjYzjvoJy9oEGdPOk9ew6O5G2jwC3cGha5b5RZqdeoxNDORaR0JLFGsIWnex9C6SzpUg
qQqFYkPEyeDOBhTDhO0SI81XMoLu6WWL199nqzbetO7wCoIAk4lFMgRvKYTajHP1QIoDUKYJvnFQ
pzIlEjmzjMzaSFoFxyy4WX/b5Nl9B42Cyz+mxSSaVnDuypWwp+8Uv+i6qbJHKTxI0biueZkdxgWI
5FsSuQSrqTyYCKxG+MM534kKm8pKCFfn6oKZYuXmWwlcBiIgghJ5sSDLwfeZI+TmpMkQZ380jXZ3
rOx64BDfACREbKONSc01w4riZYpzZ/iSBUstHb2X+CchuL9OFieut7Q3GtFrnEEukxOTK0ph4HOv
ZcSb5bkWeGUzJ4DWGUf8M3OSzat0NPOr8OIH5ORPpwBUZGtcVTUOuaJ1p/VQdtsx4ZIsHcYxc89L
n0j73TTb05zYx0L4v5wppwVK1Pt5bo6M7T7K6aakvmWJ4v44ZXi1JprPu/zRFEt0BXTR1NJll/gd
scb4KZL2HWtMCbiZYuYxfI1SrvAyp67ZGtfXONEvAh6Ym/cH9BOuWE81q1wfGvLDbeAjLuglh6o0
hEttSQxCEo+h9Mn/zHpNvRsRwlG5EJGkHTBuLffypY7xAYRN+6zbk7UJSchALd9bLSlk4gkezGxQ
xQQZUn/pcQKOF7YcrQjXrIgyFtucg6upn5qxVUGnZERTkAwqzi5UcvNMYC6Gn2BkQx6Zi1+U2GMj
nsyUQEA3HVOdyHrJLnFJrvlB2T747tCtckFfU4H5UeF8hpx87ao3em9/WbH8HuAPr1mBYnxKoJFl
hO2xZTTMm34yiSF0wvg2HeMZUp4L88X0gCi2N4mhXQi3ZCuK7FlV5uI6EVFf2XK4S4Ux4OIdb2QR
eduITBi9G/05SfI3MVbvMRbbTZsV9CRTWnUIBQ+JTG+LTS9I24Ydl3EkgZNF2qfjk2aPseYlzXyh
RHzFDf3jlQxKyKHfdzK61ZY/yEuXnZKjU0IB/XqmpHGMxKnoWQFD6d90HTkWBBfokxMUr62WumvH
rMTOaLgEsKVsRG7yO0Tjc6Pd65GKf0WUsd3a3jzvvdRjyNznO40hX8Cf5gWGS+jWJSvaVRHuAB5X
bj7+EpL6kuiVgORpnJadfcPN5E1XUuMe60p0sBuWbI7dpAk+fIEA4QGXC8y8ZHk3f5incu0P8n0I
7/qRwUTVkVXjf/cepUJWRT7PBnhJTfPWAU+2tkikwwKYGHuMJ+mOVBXLQwiXZNUIpjt5d5nz5Dqb
HYmv5hsI8/OMVDFaoLiqdB1RR3IIFY7+UjX7sVaPFLe90UG0sHmdcY3Z8KOS2F1H2hBgypDmQgcA
P+MGXS29wJ5nJpTPFFdjnmqz5zKEC+3Ay8BbOUHXIuebzJdecsweInXOM6L4phK8kn7JotQP9UqT
+SVOyTLgyCd0J9hQ1NWnZU7seIDJs9Ua3G2XdQ/EAT5rb05wMhJEJAJ/VP+bvTPZcR3JtuyvJGrO
AHsaBzVR37rkkvcTwrvLvm+M5NfXom5UxI14+TKRQA0KhZo4XC55J1Fmds7Ze+1YkORaCJLJhmee
s62BpHmuWHq0FEC/IhXvgqJ99K54wjvHbzYa5L7Jui08op8SE1pPnp4dIzt4nvisYSFjGe6HBl1M
YD5VSMxWgiGdF5lLmwuSs//SayaEYM5WF6pODNh2KTJwvoHMN30frnNiDxBYl+eBaOlDFw3vLCEn
NQMkWbVnsB6YJrPgaFGqzoBGTXa6JQ1jk7jL7s2GZYSiF9eQ1yJWj78MytuwHNCz1O62Sat63lis
mCXlcuUzXvM0kywv/1z4erBMa9ZLg/S42nkPakI+C2frJ9Wef4VzyVB/QgDYWwHvqMCNvryqqWYM
+u4aXX+VTvClRSks/1qZgdJOMAy4XwZs4xm1MIfhaPhQESkQnnbkCzRKFbmOEfsuURbzMvXdOu0U
RuyOgboVF5bm6MHcbtutLS0Jj6l+JI3m1A/kk8uUEzFjj0UOYSMw6H9UBMMtApFufROlU5WjPLRK
yYk7rn+w65EQd9B6+SHcdmsK+5hjG1U0nGlJQOgEc1UvF8es6opF1rmEyUecVUb/AXJvuBhZcqym
fPLcKsb7NPAvQ+8hGge5TT5mX4WP+q2tAEmwafUxCmY9gvCofTU9LtqKTlo6xKgfBvWhU8gldsru
Sy+KJ3KVr3XAyNeTNnJEAMg6E+0mUT5N2z2YZsAJNXKPvTo8l8lbp9PjEN1zznA1DbyHsISQiHOS
hNSiW1phBbp8wDZqcHzB2XZy9eguwRKtDMl9FpUfSrFUa8RlGP0fCJ0wyUKvdPQzlYcagTpCTZSZ
CUhKEFo30wI7Xmp+v6588xBlDjtZfM0TZFZeF19y9hJR12d6My9MG75xWiUap/cg2wFKffH7csMh
AlFcue6KcWUH1FRUCNaqUV5bqR9wLr1HHHghz2Aoc+eui8yPqtf1WO5drGxDr7ziynnSA6zQQ+2i
aEvQxTtQq4Gz0tyYFz0HajYEVuLuaxgHUuVC9RrG4Y9S76/mdK0MUmWpZT2FIXDvp+7GnVVCO6gl
SU96SVtK1LmGCFUhqKOKT32o+IvA7J+KYTOEarkiEIxnuqs/W6d5ErZHrm/wCMTwLk4bsCeFh+Ar
CSkbv5SMECx2plmlFR/WSJJ6J5ZkDqAUNcZtLIpilt/LAEiNg20HX7ItWPvrvQBcNR+D9hwO1bbV
7IsvEYzqtDrCoPhSG7+f50mQbR9iZjKLpCWVw7O+hhoBn+4GrxnSRGQEBRF9onvM35uufzd0IiPY
1VKar0XlmnM8dQJ91HHQqzPlNcJ2eM6IHFsS6VHhF+6lHcxvldiqZT7uGFtvGp9qqov0s1CVrdSm
2AHj1aEyozcJOMhsFG9ZSN57TE4OoZKd81gvVm3kPOv+1HyLP9werVknFHwGQ/1dqBwtOOaxXZV+
urgksB2ypOXtB5pQTmAXF0sOsWDIpyqUlTHYdAyryyHpmKMr6KgIb0Q1Qqr6yAY8c3oRInYGXBnm
M5UAynnUle+SJ4regovdLkdxlmvkGKFNxPSUfUSmv5Sc/mOe5qK21oxqFmOq8udZFPkOEdSplRgH
meJAiPNcW0ZBeK4Itt0rpPR2HMOEPW6Isv3sWVQXSTy8IoWz/czb5gdSNuR8GJr9+OEo+EQDFb2O
PWQL4SdvhCv6c113D3AXzrHQ792mA7OL9Qqwfv7BPqsq8iPItFOHlaZ0lUuNcTLJ8Eb67h0B3/3M
cuIPO9Kvuc0ADIfDDDD7W2PnF4c+NnUCwM8q3ZGcVVIu2geHXhkMtZDGMAcAEMo20XNOUUBUikbg
BsnoXctcvMSWiNaZhl0ARgk1veG+Kip5ipEqeLEnaiN1r2bKg4W7ECE/wBCFNlim0zFGTIt8dNBx
vw8N1CfP3YgsOJmfoaTCGRrkhn3AmLmwYNHU5GA3sg/mQvWe9UzbuQrneR02I03L7MMQpKMw+lJd
gbev7K8MSmb4Z87gJ549yDIQDdWjXQWf5pcfV+POeLYbzMv9hCo3Rmy8Pr8dRYnmIG7TdeYT8Bka
xEzQRkfDXzWVt6kFJqcqBDtV684e2fqrntjPTkDqgJEtaTBdwykLSwi7IkdF38K74W1K5SPbcBuA
VUDFbc0I1iYDoD+nof9WBlIuJXt9J0NgedUpCJh+hNWLTlhBjZPbNLwnfEN4y2nFUcg8hr0rZzag
S7oC9BX7sgS0JRuU+Yq5MoXxonT0mf1Yu1BoPPtZb26VLHxA0oQoRaUrkLjKe1yg5a0vzMIQcLnN
d4JABp3VfGrQ8BZ8wteobBufjQnKJvAlHAIIgAQF3ZjuhTGdAW2a8hNxzAlgvEgSvLBbThyPz0Ra
CsiIpV34+6yAMhIribM2zXSPzhHZI6pqpISATqSBby1gL3Rdv14G5Xfes7kw6muWVlk6uBaoZ6yp
KQxwh0ER66o3hTaoBfjHWkA+UUwmgLUyWITU9TubKmM5OOYxiod8Hjvx1qv0gBkNrfpRxo89M76Z
SreFKRqwwLCulB0NFaYvBCGso7LCkEPn3oCSe0H462MxxBAmRdZxzdfJKcKI5JUNa707riIYYCto
3hhe7Uvf8r1upifozDSmetHZbZPuUKdxuffCdobhKFljEQwXEfWYUbPSjjDIffutce1XZhDlXMIZ
gPuHbJ9R7txV22I2JhatQ8U48iYosDmO5RYClr/OcBfhYYu/NJ9cMdrU/IuJXBdNcSiVMb6j8CVE
pEwBLNrvmj8a6JYoQnSvXNF+jWc9SRmq4ntLtplqXtgPQaeNzD5b+sIlqqWxxIcG0dAhuLH54TmR
smoa3JyKUS81GFIq/At6zsRtkD+ChTAYiF3T6w+oPPsUOima5Qma1OCMC3kyOfqDug803qcJXbes
z14Tjtobkyaq1FKO5GD9BxA9vdOvaqmNe53cCJzYT+3oxldcYDnxMTPMJ+na6EyulNGyOVJT8Bah
+mgUJDagrMPCkrULOo0cX0fGNFBDaWqmol8R6YC3zi1VLsLhRY69dvIVQyy81pYLqzzrnNrjeSGj
kkkoszziSr5DZ3KJWIw3OdgQQqkQZFMNaMYqyGTUFcxFMX5jP/lsK/VktUysO0m5ZmG2Zl3uFmnc
vjihiOaQcJcMWNM5qB/6kWaNehtyT6z33bnK6n0QPzeZbWDfg4Nk1OvEcTd6WWrgI/CymwZTLGKK
X0ud9ipKf2AY2XiJaa8y5d7ohvXRMDPfxH28kEoPUwlcA5w59SO2izvoCIjzRs1bhxGdxMjQXvNK
kkRT7oaJN9Baj0j2r4lbG2siau6ljMRlSCdkdGS3S2E9KTKTO+EXL47rbo0sfSNIRW5hshAa4kUG
y5OxUOqVa/QYIYpS68gm0eGyMT1YIP8A7xX04YLSuaVJbn5GnQOQi1RQqA5li/2rlZ63zFEZM7Ew
5n4TMPCewoImwTFLLsaVHoeriFC4BrWxarOsWHYVxlQ1T195U9sLaldiFYgvVhh3GPsxy4d91akr
J/PD+74TH1TIJt52aGUjsPWdgjVtkaYuelFX/RSkb1DCRO2G4SK9ptpuN3FJsew6JTsQphbDIr/a
4G3Rd2idxhHNOdbHiICUIdhoDsJkBJRI91D1gs6aXiTDTMHCeuNRCdndVTfHU+dXS1lpi0Tjj8qG
lvUzUs+t2aiXcuyejSBaI0rs5y2IqUXRM6OoyFvBsI+lwQ/eNRT5u4CpA6osDf0mAWEi7rUlpdZb
pdrfjW+gy3QQPIDHbxrSSzyv0+YGuGaEku06l3mAdQ7PTGmqRHx6dIxUjnpu3c49i/ziMnH2hIEu
yG9DQ5Hk5iIou4hq12OHzIcQ6hAuG2TdLN8jmn0zZIbqkLOZeNj1svRObQXqhoJuhhLkR8VSi0/V
Am1hm9sm7462GXyTHvfm24/Uyzx5U9zlIKABeB5tKfZrHNiuui6t6E6LjMcoBj3kjE+UN0sEc82W
48eD8Nnl4jZ8rzXoWL3BVAhgq+e6yrxEFsNZ/qjQwpyLMH0HUMRuhGIla/tTrov8qA0PtaJ+ND7U
j4hG3Kov+okr/0g84QeRgVuG/CWlZojJjiHJEuHDg2UM0ID0HGGAf4mzo1eVT45rnkIjJPmk5OEF
+niKg9nYE3tUtMUBOQeGM/Mx7VxSEk0IE6mprfIqbJhty1Wjcx0KI7xrc2NhmbgatYmeHjzIQZ6q
gr/NpIAXudmx+tAWKR2NdxQK7KI9NkmHidHuoIdlxEKKZG+qqHDsNHqwBhLIgUVj0FL9RRSHWNg1
o3ooeixi/mTBZBPsZzSbP5R2OuinZsGG/gPaO4tkaWuLoWQCV7SDi1kVZ2oXBGwUudouqtI69SiA
ZurgdcuIVxupDpkxtNTn0LbkOYmpvAC2Q3nEhxo6j32jfCvTez9g3DCrFHdj9062pgyy5p26tUdH
PhV6eeq6S2sivYiLuQPAbyFaNEJBkupo+ws2wtHfm/r41AjtqZTVycds0mah5ILMgoVqIkxS1Jp0
SfbeKNJPLErjxke6K/K4X4UGyng7zO6B/LmfeVrIZUuTf1EGvbFzbZwfTgfWqCAUixMEx2Ce1EWM
gYHM623ngjLobb++69o+xLCp7PoeYU/MrOBE8ymePF+QoLyTxUBwK0eEFUZDdzaJHTEjrJiCL8JA
DWDh5DTVy5iXL3RbqVCmc3Keu/tRacnNybyT4Zc16wu8NlBRz0Cxss8yDO9HBEql7N09WEhlG6bD
G614cmdKDzaZEc4RjjEo9jL8r3RsomXQZUAz4IofAjMwD9gfN7GicdhAJMBZnGc4DLt5bRO3YAx2
cXVd+r21cN4YOnsrjyzH1yrujngsUjYYZmkiHwKazYGOJwyQXhEz7mzb8hhrHiaKnOAmgHRY4uzr
NJIyJs0eKU/MQOjT9xz78zE1jkSAveOlF+9FxbBJS6S6z6OUHAmH5BU6x4GqntIIV4ARcTH34Bud
Ok/vOz97jQRqr7gPnqWuqUcZ9UAsjCp8rqz64mqY5QnDG95qetWRrWO7BaZvadVdqsb2FRFitByT
4VmJewP6i//eGLztYBy410ByH0eJ9JT2pUVikB3vlZ4AvDRHOF+0wKGmD4wss/3tJmrxCgrfiEcx
q4JjUphs3mmULUx0X3Im21Kuuq5PFkVngioKSLBohjQ4i3JEKAYfhp0jENXm9kU41gEtPj042hZH
utqNxc9HQ+wbF5z1cS9N33x7XDs92KgkMKx2ON6+fvuQaCSMFyIg7jSG3qM6w/X2IW0YK4351bSz
8VoqDfupFYcbe7ppBZnOLJAX5nbvaJr9OlOUyUNX/ygsTm9Ew54dUEnfdoqgpMYuz0xqoxGnQtOG
QZ/VhIMP/KbfJqOfffVdjW/GDN7JW8ach03txWQSQEpGnj+GESMpR7PUC8VPuLQCMz1juKtXiu64
xwG7+zo12XLqahi2RSg8+olqs9czajFbie8UwEl7vZWkK0yf3T5ImL+brkyW7h9f+vPOvz3WJqQU
2QPxCLoRgxxtW2dPTJd4Avx0UnI9vBdB1TzhYyfLQzxpWlec69a63h4jO66lgZKL/dNwnkQHzTHR
6F/c7o20KloA55K0d7lXCaZGfNild7d7S7VZkFniXlNU21e0Hj+/SWqteezNgKZ6MIinMjLjrTlA
yrx9U8zwhS21bte3m5ppwO0ZzeHnn5w5yjlDl3cmstZ8QlYz/VrUQ+NZTez728/r8J7t0fGEP/9i
CrJqjeiTqdz02xzDzBapZeU//+IctSMYKyGOjUF62f8Xaf9rkbaDuP+/F2nPh6Jq63883v3j7rtt
qvfkH2959v0XQ8H0A35qtg3jN6TEmiaEarro9k3tf0u2Df03yzUcbHpCN3UNau4fim1E2ToHPg2l
t6aqlrAQc/8OHjdMfp5pCBVtpatPvN3/RK892Rl+UWs7uqXa6L5Ny7ZUXdOxr/1VrR3anaV3mtTn
iIaIHOKICM5bETRVbeBOhlhqRkQ7InpRsn5XufAXLXZob8q8jLJnfxh39jjZ6f0OIASU3zHtNp53
x8m2wsmFS+zFDcBzgvLSokktFAOhxpMpe7ypAnMlcOUAVTLT2GGeFDlSAdQ0o7seRc9JWtmSe01v
M3xBa4hbRluGGtGVdYXgokdb1Hjs/4ihZGWxb47o85ons+KcQEkaCNhuc+mLbW18kozMHBkMttv7
B8dPn02pXSpLJ/4K0zfVOM6/rYy6yy/XxT8xbGCU/zfP798cG+AFceraLvZkrb7Xew5omUC85oL+
X/i1jyqSFSUCWagrP+BKvtt1R0clIJYjbTaSdEFSaC4UiODb42432v6m0rpHpl80AyoErGpnH02H
Y4JqKQ+6MN/Z8l6LKDkUTfPDoWzltDrMqBLyeTI6p5KwDEWMxQLM2FaiZZ0ltXhvILEkHonD2Zgd
62F8sCOf84NRbRvFAtijH7KgcI6JTD+FIJAq0lLMd6TLz1rNPNt58Vn3+pOtd8ckSq59GPUbXSt2
QeDQAimJmOktnNHZwdDEIR+NpQ74uKBn34zPY2ndpZW+aImuqSlxzCY6ACE6DJnFcj1eqb3udKIo
J2pWCh6wEozMa/r2TVY/Epa59WtvAXhwZWYgU2J7i7GLHtXMg1qHOxFcFG0NECujoi0Y1oFtKNBm
vRnmN+IzSA7xInZxeOWqfnK74uSAtc/Mmkuwuxe2eJAoRGbd5Bd0xu4iBRN4zTv3LvMjAwrXWD5b
vjyAs6SjpF4NX3BpeyraKjXM9sXofGilckwzJ1xqJtCw7Ip0bU+MCW6FAWJwRkKrEff73sgXMMGo
rPBl2oa1hT668+wKgACSME3KTamoxyhXj3h8V1Lx1naOWZRYsyhEfVGrjLIG5EW0kHyfAjwWEf5c
NZ2TX6DCUkGMiwwoTxiGA/mg8/JYkIYBNoo+ecGrGKF7H9phRfJKPLMGeKitE+4IU2KECDx4pyqY
3t3xgqODajMWL6UMVnbC0FaO5SuKok9l8v8ikP7sIzwGobMSAQEyBr2KOfAJXoLgqRvjRWsam1Cz
72rFXbiMU1KTcYITVxvyRjmHANTAmsCkupIPReQdalu8daK/lEXz1oBxmfjjCQdV/xnj9FsFiyAv
HbgaybmxyJQh4ID8m5VhB/U6DTWWlpCORWHZW9tDLsyl4jPyaKdWz05JSeo162ii2W5DKztGfXCM
TPvb18yjYxYXYmGW8FwuSnNGv3geDOuHG7QqI/kepZfxTFH/zclj66f1xxSFU/flXo2QPdqhcuVy
e6Ni/6SzQbvCWzS9+gLGbaGU2vfQgXwL6FB1bTUrC7oBJMKx+PoFr6KFpMkRPzi/Z3szLNCjETGO
moiW1vAQOEi7zOLQVjoEz4S2NWcBhgHmu4dSKTScVVrFGz9TIaz0d2E1HLVKPLRMlBiBC2/uK9Ck
vfrakkvc+Noi6L8s9EC5qazhDq+mOGjpoHqNqwprZ4ptTORzSArPFHPMtdF5+GjbPISM7U7WzRUf
7zuv6MnE7dPWa1eaL0NiLqvYQuM53MVS3JG5OLd7/5gV6U4hMVgm6opO77zMSMzi7USK3qNGK7et
ysfBs0+5oh7iMTxWXjRFCBeEqtT0vghmAt6idBBM0/GJ+c17PzgV9Qw9L847pWVPzQGk46Pyo5im
xqEo7moayUvdYFPTR2ku/83Sbpr/ZWl36D277NIOGnLb/ltiR1PSJAwtENyW8eW3xqsZUJVX/oOp
Nac8f/dbdR2oHyqvEqjLU5Zn89LLUUhfyhRjr3ml8PjhMl1FkzFu6xIJTQL7gX5b0s1d3Vjn2DNq
VR6bTlboFCS9iuzsTDMeL7jX4uDZGpoG34Z1YCleKpQk0YB+r2pXvRtCiyTovacDKuSRnLplagG9
AOWzjVLWOyvwvjhJb4ilZbJk+1cYgruooUiO9TWD+TAlSsoxN3ZOnGeMaMqOrW1lqLhW0TghOckQ
TfZY3enOtXdj64KsQwghi0/asietCc+GVxypC2ZRbS5qPMhW5aM2JD07R1FdDXRPFOMsHPeHL5C4
kpiElebO1unWgSGOAkZ5Eupa0zZ4omggIM+k9TtPYUY6TJBclsSeGFe1IOqHNdMh+HkWjKRVEz0S
CsZbsq1ZyfO13zK6N5qDYfQQQ8zyZMbO2fXTgyWj6zBk56QSr6auHpWs3lo0OQYlenOl/RaSNjdU
3iP9n4x8A/SjZQIWVw3OGhjqwKUnN+pLICZwCOp63WjJp5tMKpsMuKVRy0+jjlYEaHOJi31NdhDO
KERNRfieafnOTtQ7j4FHcRg4+RCeRLvM3vAcPJEuvvTa/KyTnR3nIZyUtJi7mq2sE1vc0TQFn6JQ
/2qoBTn+1MOXVLJ7KOQsHjoMXmNXK4xfhJUxtg+TcRNI/ezFxoxUi2dHzXeS4FIIWMRpQxi1xm6L
7WWJKXbeI/nSkOX0sUaD8pKq5Y8OcOSQ9+eyQegpA6JWnA1aJJQBLZ2SUDsVg7dmyTjQjr6HFH0N
+YfFYJ/xCSEjFXeeUt6DDmnpzlk712su7jiuWgVSty6Nrc9hrhoEo73EWtTEOZPdGawcDy2LQawJ
0qJh13rFFkPQR9akPJ36kc73RR8D1EHCBc3EHGqNrPaTBgyXSTXZrH0VnYv5WtHmswL76Lhau6i9
7CJBCDISR0sxdMYl9JNXl62RatKKt5VqnYZMexgN/VKn9QKQ/ppn/q2R1snTsVDE3bqqNCbG+qbX
8cMiaZsJ+2LhYysrfdWYIZ3tiCdseA90YlzgdFUN624gtqrRZ6suzHdmmpyDTDn5UXI2Aw0TibUa
iYNQcwPwuiOIncnDJ+DHPNnmRJAAT7nTco55acFIPco+HQGewPrqmPGt9TR4rE0sVi17CSOkmXTd
V2Hp6yrzji4zBbDX0Fvdo2tl7nqwJcOqZ0t/DqJdZrwVxYcS248cmTjaoFtCcl3q4VFNTlp/DJFz
tmPPgY34uIb+wlioj2qmvGl2d4pSvGY2JhOulRXCsnNhK8iGoDy5APMXaUPQjds/Wm50llnyrJX1
2h4kSMOGsDyb6QA63VQb10X5mHd0BOg/p014lysFfrL6EpdMQCCZZA1/WlihcietsKsNMtzEPC92
OdV4E1xdS8KvLVZ0Pk911D3/69Vdn1yqf7pYqYvQoABuMiCHY3fD2839vzitHbRKXDYEQfTIBIrG
YBLhLksmbfPes9muuuBNKcBNlOYl6s3nwezpgNAyhir86NTExjPm3Li5Aj5U+YIVtG0Q1OGdWddW
OoG4dLI+jc3tj/6PMr3+md3//0KjvmZp+r80Qm/r5Psf+Y9/HN//YvD//ft+t0Obv9G2tgUVMk5M
yzYmX/PvdmjzNyw77rQ169j5dajbfxTXlvkbEVu8roLqmwPwL3Z97kKcxQ/lm7DbTsX6f2DX/2tt
bZmOqnLxGIaNTxvAqjo5pX+5hiqjVYTR+OQM+6RKWM80ixeEdM2g38z/zeX6T36VppqWxVrlWDZS
sr/+qlZXgJrU/CqpJHvsgvRuGWkPrnn2h3yN3ZEYvGhdkV5FAfwUleY1QYKX9sz0EwtbX7mRfvXF
NPUb3CzFwvA8msqmRKBUxfHeKaJzwek1qXOcyMq/KZJN9a9vttsTpWmuoTv8C3Q7bFokvz5RY5HK
PkxUNMtl1yyFop3anjwEExvcgq5ikjHoTocDyMMw+jRJbw1zMef4ezbG8CL1fVkkz2phHHBA3kVx
sAIGOtlECZHdGi0TA6UBFK6KYhM4IxM15ndy2JCDYUL1SxzcPZrKEERn1pgC9K/sCunQkLEt493y
/eBNZqUG6SM1F04R7KVGqMzgstVG53JQZiKz3wZPn4syYMzqTqRP5r9MGnsLRyjpHghzkKPGSnfE
zzJlU1W7wWDYkmAFAHKKnJaNrEmM7yBjPlOrwZ7cwKtbad+16eyHXB6rgWIqa/MT0rSKUwFJpZqe
LyrXeQdtW83YYOdcaPecI2patP3Rz4eVp9a7WFXWiuG/2uOwqAL+lMYu9wUnIG/0t00WrKJ6ggzK
pdpF0GKJxEyDegdf8R6P5SLzcOb0o7ZNBexnPNitox9o65+DILrXgGi6AH9jPbgDZ7mcLo6McA4N
9tzMt4YFr3MObjNYo4zcd2RuEVn6HqvFpgmRkrbBg9cbjBQ8QhvqNzisDs+g+i2IK86dRdBEJGsk
aw0bfej3SxmY6xSvVp/q19Qd7yKg/+3U8tDRj6QN6uPyTlN74gHiNR18/hp7X+IQl8Tzij64L/z8
glTJUrRtZsTrSA/PRcx/hCGlQd7pX3BjrXxbnkJyrblyCFko9Tevdw8xcaYSYY3f6+ZMz2HNy3E4
lvJVGtYxTUB/Q5+iu4WkwfZ1PJEdXrQ0BgJLfTDvTO156GhsEK9nzPJ2/LCC4Orb9iU2peSBFXxe
OKGcZsJHMVR3HgHnCDG4YFle/BXsqJnpqv1aNNBWiYHQkO+SejLWzdqiDbdqBwR/xN2iBphoA17U
EcFDNNPK4gSipJz7GtZOPPj5ipAjZT6WzetQ+5+59eVH44+qAMTjkx+ihCbk6+dyoIJtkBrOOckg
Oxcbza0RP0QqUyAmcLYNuacdCdqZ3qFuiLICWUOwqiKCQRSSuxCZI32w9m6jvaUd/krXL+5SsAqz
fp665R2jB8JzuSB6tG5qo9wnIr9zBvvNA0I+2sxK45bkVgsHHoL1aN7m8b6Q3kse8EyoEk2pWW6o
yx5yXukmTY6mSlWa67zNMyGu4OOfqB0XQi8+A4SDY/2aC+8cOempHSJKagkCvFsOWr/o0wI9IQB8
a+urN3vqO26RpypwGSSETxhRFx2KdSsgbELULy6DZFy3cp4m/L7G26Sqcu+Z3o+E1l1XjkvRJTtQ
QE/DKC7o8s5OZL3bJsnLWnNAjqAmqIZjmm0mnE3X2Y+G+a7o4eeQJbtaE9+VnNTx1rtjrgCgUWjp
hyiNz2pTfGHQJdVQBztbbTSsyGrs7BOK58JKnsviHuXtJuniJ0WAiBdNfDKVtzYproKI6YnU5I/m
asjao05EGmfrbc37b+wmtZGxxpk7kuke73NADS56qDhGn+vV53Y4NRJzmNJy3Sl6sCrxFeQ+krk6
fDQBV/tjsKZTBOuM7C3ZvLCwQ7MChzbOtR4EOH+r0IA8x/G5HodVOcZnsw6w/VVbxVYO6cTLL5v6
Lk2jfTYW6ywlsMQY3zSq98GrNrRsF2T2PXa5vxMMqWTJilWQS+1Gz/VHYpD03SDRohpujomGmr2K
175hwRFS6GNS2owuBy2sieWQStST9jpEUewy0ycHwr6vWoF8MizuqrK4I8JrX3T+qrXRJPWF8z7o
6uH/zOHsV4jS/1MsJpdd/r+foayr7+/s73mt07f8frTTNA5pjEUgZCHIUik0/jjaOfpvDvQbjf3D
cnQEzxyGGLg2wf/8H8L4zcL8pYJIuh3fVO76fW5iub/By2EMgwxAmIze/5OTnTsd//8sD4CROTZm
wOkHsbwgwZh6Q78c7XK7GeB9RPIoxteE5Nb9UBjFftQjkNtKgcesLAHH3754+6AOoSGYK/GgIGuL
/Z/fc/uanO7489G3zwrbJjmjkYcM6ecmV5ma5H2Glt1oBBP326fIZ9V9lHGoiP1yWP68ieGO6GWL
R95u//Lpz28ioAE3nuVxjCrLiDauCy1THZzD7YNlBVNuy3Q7LSfths7sIY3JLEpAkuY7DX3BAeUz
K9LAFPv2wLIxhnyXcQxGRGZv/v5zmkwy/wl7m2NIOqzjKpy63WA/OqWtDqE9zKQI3d3t1u2D3nTQ
1H7eizgZU7s0qwN2n58PVKdbWIO44/YYqwxh4eFNsophuBt1+xCRRoCw3Ganioo3z4xOQxwGD70v
7L3j5KRK1lr+Zrf9m5NH0aURHcmDCjkJftylewXB3C6x5m6YpvvbV2JrzHa/XO7/ZDTExfxfriEH
QJLG5aPCmSVe+K/XkGNZUU3FrB1tZIOr1PDAwE0f6lafAP6B3uyKJmt3t3tuN2+fhSlnOeiFoDst
UexuH/RELXZJ7HOWvN3+5dPbbTcvcOn1YbMkH01l11uBFEtOtw9Y9BLEVMRNi0JsJZXRjrMGeI8o
PKTSh3tiKYck88d6ylhdmGm7Fb0K0I/pBEZREnWAgWzqRLUwFdnZo62jo5VArpoYMkWEecdPoezq
cSqQi3fi4LFTHP68efsafXJrjfjn+Xbrzzv/fCyWKzpKHOkXMqq22USrtNR2IBguGXaELfCm+/O2
1koyfG+3f951e5RXG8OuQ1H7+0ON6fv//KbbZ788pnHThM4TNmd0T6e67tIjwzKUjITCEayBQxHX
QbOORlqh0A/6bcQhdurhBqdhlN92pVX3TWHSr7tl2/W2vU/++JA6EXv4Hzcdh+ZGONRwE6evyZHD
RhcU6dI2u9GaZ1nzlrV+zJu183a0ErxdN33QFbOae1OCM3ocRHWZgwsdE+uy99vh3jIZgkEEUGb/
+tI1WXv/uvoJw9RtFmcT6TnO/L8Vtl2vAki2jOSo6bxvbenXayv2EGhiYnNihMhO9ObLYrhOQGci
kjDKG77nznRbWUhpvJNxkgNKhf5JMB6fjnlN+JnXfv38mkuwXFhpV02794ewuqr/i7Pz2pEb2bbt
FxEgGSSDfK30tqxUUr8QknY3vff8+jsY1btLlX2uhHOARiBpslrpyIi15hxT5ASN6joYT8fAkDkP
ZBvObcLDsRIG0AVcQSS3PVV12l5EMIafaXd9adLsmlukKJLp0Aa7TFrBBTFuckBteFFbfEF//c7Y
yzr7w32Bd0YakvsC631+1je/afzBBdF8aXpBRL73PS08zx25fgnoUlDkjIk0ynNfa+X5bVs9DHrx
miSAlgNRwg4hCmMlNQvX9RR1V+gT35OIKNlx0v8zIt4ixac5DfDI71GBew8JM7nUm5BWUpA61k6G
vl89JOUJSbJ62Pi6RzV1Oevt4U8nQL1GYDyhIyQccUXqUn0tpri+9uZACWE0Y5uoG/vUNRjDPVd2
94adO/ad6wWf8qD3qIT/mZBm0+DXtfJzWCba3w9Bh+RnowSFrkNVxXAUFIdfv93eRx6ivZCUiGA3
beQQVA7+VWEhzCoGgjN4R30YLNTtpomP+79DqWt/b4Kdktnd+7Y6p1c7b05/O1PtFLazjcAg799P
UY9u/syE5vPtf9rwj/35/1LWBJHrrQD5kmrtuWlBmcdJFW8ANYBvGDo7OQ/gUZBTZ1l/bGrU5FrT
IPlejsQTpdU7243Sv08atTwH7B/t3/apZy+DRXP07+e8H2kDNGJa6RBftfwZysb8meVsLaaOCY+J
6oqHpctozIZicxrMR7XtLDvVJj9JfKmGzsq1ndtPZkpChN2eHCoeJpl0dAllGtkH15jzdUd4yat6
pPZ14PxdON6Yt6f7zhGbCjX7uS4Ga0/U5r3a0pabgHrURPH8m3KYd3tr5XvhcnNFP+MgcEYn8/HW
Onp24ON7l8ehnvCTzXRAgp6qWJDC7ZNBLh7UPmNJ1RGIvFd6PreYhQRlltAbmfDYrAo6l0lQiII2
WbZaNNXG2wGQ0+G5YU6T9yxuwUGVu7kI/sq6Tjt2VUCGzfIotX0PSFYj+Gl+PNJbBFTcxTYQiBBI
n5EF9Dqw5urr0JTkX7gDTIa6btxjPTny6HTMRyZ8ACjNileksd4xyWb8Z07pkWVNDo5pxkTrLJvv
Qz26P2+qA8wdvFMdwTQ76D0VNbscymPluGspXRA1BArwT1oetlOC8ajEmT7OFLIXR194tJcjud4k
O+Aff9SjH++sBgVE6fmnxJ+JfPcDxMrv2+NU/X3kfV8My2olicW1icda6yiliW5CruuVxIDYWM2f
+9HvtzRxcUxaQDkAwvXbqhrK9a8vHvL2LmZjoLeEY7oCXRb6/Zv+bYqhHXmHkIfOIZIPdGAX1kTZ
1x6UioGwdDrH8CNc7UxVAPN9MV9b6smfZxDVp2YCaaI2Y9l2YPkwWb8dzeE/QNuoDqPXW+vIm+Ei
1m79hIv2yBU1v6otZClcG73ys9oaE9JIJ7sMNmYZUg5bzlcDaxuSG4rpKiurwyQXrOs68x4ylgT/
v60mt+pH2HT1I2cP+ug96INY9xPMnCwgLkCSTdDAsDPaIT+5OMoeDZymd4Vowu+uTlb00GpPmZm/
hHl0doa2vCB63pHVPT6owbeS6cHN5q/SL6km/7PfyU17Qx0gWjuaEf+u2b40Bz7cWFkDutBvqfZL
sVCqb26srdDm2tSN+VAmU7nxPaiMGEy4wKqHGvKk5o67fH62iwgHasGSKFw21b7b093YdAi/dcv8
bHoU8IogDLe3J6lnqr/RW5VkEthwI1xWHiQ2CQghydlQyxS1Tw3ZEA0Q25ZznBBuRWg1qF3K7Px+
itov3p+ntt+esfzVkb+qtihgNGctW1RApdiQ+EedJDcng4hk9PIGDPy3TXUEfVlymdK/1EZVioYI
Qwa1qaWedUjs4UHotKDVrveDSSf9bQaN8O593/vzWVsaa3qa4VodVQfe/8BklsT4Seak6kDRw+y3
gpgkiB7eWi1rdz+XQ/+Kv/pr0ZfePWod+SnI/1J7pdnVF8JRcJQtJ0WZF+7Kucu2arPGRoyYi7yR
qYdxlw2mfDBH8CNzjd8LZEWHZUT2chPZRboulsPqnLKB/EXf++hYhby4ad/RjifD6qAN5v3bpjrS
opO/1Mswt6iAogAZud91Gz/39LMaAH/oZzkYklCNDlbWkLnOFpUwwQvJcMpw3V1yvagvMzObfj1k
FjnULDU36ogaME1CFFcP4Uo5O5ts0Ld9SH0p45mkPKWAYB9NaFyzEZov81QYL8QErDGsBk9qq3Sq
+I7X3J3VZgo1EdpLGOzVJla3Zme0GA/Vptl99ashvbcK52obYjjxS3FJW6vJTLbmDn0EHvyHXteW
nS1e6uWcDBrpgzrw03lddNUgwTyEmeaf67LDmhq62mfWSykRXk0IqoJNDwTpumditlebhuCtzGzL
uqhN1vdr2irDwSOhniIdtwc1VOp6Tp5tdNLCl86YuWOQ0P4kSOOdP0dI1KbUTrtDVBk2nay8CJGl
EqwxAEJcYw38Hodzs+9JELvvBgwkasCglRCucn+zW2YHfazM6/jx7LF8NSuWHeqp6TAcQ61tcWDE
8kIOqLzExjG2+EmlFrkyd2qXOhjkHV2UwparULbIIdXhIkz5lvEUa8bor877e9dyzhRrYJ+4StnJ
eMHhOLwNCNTHi2XXww4Z4F8EMewrvg+HaDZ45Zie7RPWVF55ashobZbzA3pkjCKJoT+pQR8RmmBK
RDe07PMHdC0dt8mmahH9+b7RYvqcmk1he1OGrsPZolEYDxZMNCIpXqLW8v/Mu/ZPG3vGZ4O22UaS
+3bxYyM/xbWL68gu5ufCdb50CUZqP23u1dC3rDpgkxNIbaU+1VUO8OGxElmG9wNqnzqqDlgF5aL3
ZxQ5gToYvIrkm+k1xapqnEXikIb21rEGkxlIFMPq143jkIffIp2CUziFxVWXdXH1CEht9NE5WYUo
Bf0ePshl31wVzqkg2FCs1cnLvm45T20hFvv7+cQner9ZDy/i7p9vTmLpQUPdsDzbcABp32LZfTMe
koEA4O2MMfBepk/xlCXnLPHitwHYDSnGKD1WJZrfxx7lyhlD+jEzg+BRn9JiL5ewSUezHBRWDXcN
CwopibPrPJQ4xQfLheVEaw9T18gKjiYGfBHUhuW817PIw3QXrHqBT29CYojLce2iXdnF9ihf4jiY
diFOX5LOKmMfLHFvZSC8a1FKuQ+NFvOcBmBQ7VODXbvrnuy9s9rSDDDHSUUEL5OFZhPERJXAdDAv
qQZZROrkO0cWd7wZjMeI7HHVZsCngEgDkDGs6bIE1tEOG55GQTuQz1esYUpE5wFCyVNbdptc0sAc
9YQKAG2iTQ3Yka6oX+DDRixSRM0wL8Uw1KFtDyB2CRJexzRQLumkff31lFAtz39avi8fpGEuqHTP
JivX9m7a6KRrWINXNKgf3WoXL5NlI3AISCPWin7vsg0ip4bYar7gpCz3AyGrXjvA6mrQOh/l+0Ni
7WvoqewsXWymVkLyvIbq8wgkuzqqR2pACCu3vjtfgtChevd2oA3tnUfNd7JQhDqluQ9qWCDT8pOb
XXe8r0H5sHiaNnTFs7MaRqS7xOHSoqwy65ROsARN5zugISJ8i4XhrTl6fwZK2Z/VJiwDenLO0TPc
DIfpf4eZfPFDSQYaEeSSIEzRtwcvZsI++OJYmYagJEnsjOQDH8yMfJ3UmPemWdpvUhaaHf9z0oG8
Wdkvn4QpzcX7wFLOJerp4wrOai2dFI6gYgluQmEKZqYGxOqtyw6Sna25waMvaErHhm3usXs1F20K
d4HtJFer7NG4N4QPNkFYbRyIgMxMlp11iPqdjivK6QElaSfyeWUv5E4dOPp96zVITNEEfeLKY5cA
RsvoWHW8o9ilnG3vDsE98GBI5ZlRXpcJfhcUF3SrxSWbg+mUm7K6L7t0bTj+8GJW0/AiEFEDzl+o
g1Bl22VlWCzLwU6t/2Z9wY2ly9JQ7a2IKveEE9EhiL17a4JK2+TGuYxs717t8sI0OcbG+Fqb1KDu
1L4RMNia/jFXhOVZ7yf/83zZ8YNyuXXtJrstHrJYv/z6V3NbhVk+K1un4cLnZVvoXW5W2xBmu9j0
HLRYNqI4x2NSaWC1eukKRAZaBQp8XjbjIADU7O7VxItLhbnRJprvi9qiC23rOLqhfTRFZR+1asyO
o/d1ydz4XpftBsCB9oy4QdursqcaMrSVx1Fk1jYC60CEZeU9Yev2TqSVfQ/16NBMOu6oeewPY8k9
Y2mVoFDcSsurP9t8LGszgwSiafPe6SkVuCEGvGkCoulB6PtpyJOWSuP7TnUO0TMHlEUz7i6rO46q
IrkMavN9X5KRAXT3vv1+OG2Tv8Km7A7hGAP8GdvxDmFlu029qF01mTds8Aclq641+mLrRWsj4Wsg
oySH1hZOGzeM9UObkuLXQ556rAvLB/5aTIh55xA9S+wcpJ77V62dvzCfylfJ1MqDXrrGk5NUKB7y
P379LTCU3vnm4gm+Hzo8DTbpkJPy8Sfb1QDJZOt2W3yUGAWjTuxbyXpzUwn3lNl6cwpw+JB06VjI
V+aQdlU3b8Dz/IjjdjgWblRvYzd6aRxjQPUYjlz2COPNmukJOg1a/ak6Rl4XHsN4VS9XUTVEZtFt
yUEG0krCUlvyFmKi79A8z6wA5oxr1/JxDnp0TNvVYs5fRSa9tJ5ciHNCvvzboDYzMTz08wwbvgF5
OzlZc+am+hBqERzrMa+yu4E43xFHFxRBC4ugJoxjangY8mfze4tMY8MSoSKp9jwa9Rp8rQdxzLT2
DJu5kXs+CNpjC4uzSh00wJ1zbAcjOAazQfBfjb4x6fujWMK0fTvamVTSjkEKoSXwsfCyzsN/ArQq
WefFCwaL4qQx6Tyjy07Ob/spTuwMC5uDn4Ho7SIUvd3y/TAijfZenR2g3I0ZPXqWl16HWiUXOvLM
ohIYwIiL74EinNq2oeiV47wnYMs89326qQqyAOnKh+ic+0MWeP4xD2Sz7Vk6YAvI8iP/QGgGsZ8d
DW9y9jMzkoi73slKAvihNYbpEyTv+tTLSRzqNmJuKpuXsNL+IFShvKitejbrdanl8y4gBXKlMfvZ
aXzKp6GG/zM0VlOu4qZ+ZhnQXqi+188zuu+dncYIbWdqFWCrnnXS3ImerxDZRNmqDUkg8ESPAIF5
jAFM6CiWIRJmdVSb3pA9RnnYXyaRfhtr07jmiWxf2vAz1T0sMXOIi6iO57Ml7Ok8+5o85foJS7BT
3RlocZgiMBSxr/2u6IFE8XZa6dpEqFCmX/5b1I0/N5lZQWl16drN1mlg65XWDNlg6I76MtRLZ1Bt
BuO97DtxIL38jAdlo0+tuZuDHiqWdPNd0FJIK8zUu4SjdC+j7L2L2jTw+J6IMNn2pi5OmLzWUE2n
bSFrJnJtXm+q2KZWveRQgMt+DuG2kExhR+dkWmBbpcRZo/v6yv1N8VYsar+b64iL5ZHGPspJ6vuI
An5+2a1bBFnfi24Lyqzfkqc6PCMIj86xrP+0wFnbyAEz+ky72CKklx7LQo1ikMswaxaXOfO1zvE9
WHk2XsJU/274zB/cYJ6OOQiNQzua7ifQauj9Rr603BaP7TKTMjA7nbEYfIN7Gu/MpUKqyqQBhdDf
vMolxOdfr1JS1NKlZyv/5cdXKYmy9JGxd9tqNLSdSK3oCrEouqKbl7uh4r7nJ915SsJ8G/T8UNWm
AVMlK1xxBXWkr4TpBadA18D65sPjYA7dlWQMbZ9Jg3eJMtXBm7FyFU3r3quB+vbJtkqXWQi7ym7y
D7IERBulVfY6wOSK6ta7is4z7/ya6jQZ1vGngaXIddbvm2jLtBuvoDl9DhsMZpRXuK0s/jOj5H9d
Z6zE8MnTlBa/WWD9T18JSn4GXwj8sgh3b0q1yOMhKbtDux3AUN6DsinfBtNPs5VhkauTd25/LIew
uau9Gp4yHOZCkjmfQ2clLFvHLuVgas1igK2idx8swJ4PHKQv1yDtC5HPCaN6mO2gfohZK9NP5FOx
IOKXevfFjb+oX3+XNMTE9txOx/g3r/G2qbrMohZLr20tHQu++TcVTqMaaSK7ZUsh0pM7is8lSYgW
qGT0ADZAjbQ+qyEmgQhYL6/5fd+QkF+t26m5CoYMAfDoGRvXZQI/dXVzsQ0oxJVD8l3k76rsSoMY
/E3k1OadPnvRBbQDP4Bo3vrRWJ5ljrl+MAHRpEXVX02iEdd+kDsA0IcEOmORr0fZtaQseCWZfG23
N3vH/BQG6b5Iqmtg+ZsYEuH/4ffiObzJlk2xXucN+vh7KZKky4HdNttx4J3o28k8W4WRbJrK6HGt
GfezVlHy8kaMrtIJrvYILaP1s9dEyhDObwb7zRYZPZtqvscRnYM2LbFKwl+xj5GbrBvNtR6zUmYv
9vijiEv5PNL2GsLFgVFNx7lPWlDPxicioseT5oYt8jaNuMNmUwHMWc+5i0kU6NZDPoxf48reuFGb
/rCMfDugiP2zT4prZcbOHwQWAij7GiBGkXc4in49DVNK75urJ4YFrprmYkqD3vbxfYqbglcVkvTu
jsxyjOXfb8GFOOrLi1CP1D7ibsoVakhv0yVHh9ih567LMEmZ3vqeQEQmZwlE4hxj6sl10o3PAuJY
Ihq+5O41CFztSEqoeZr7Fpdyah3LRc5QTmG6s4r8xZ5ZWRp28WDIIaJkDYVxJkvSdL35vi5cvuIO
HIuWmNrfLBvR599eVVmrCkRhumNZlB5v5qBlyPTNGmCi0fLb+6MTnvTZHvYhWqqpQHJNWMy4k9ib
74yx/NFKtwf7Q+Sm4269hC9LPsNvqAqDJT8qwFIUYrkz3OV6j0FsXmis2EW3Axgnz0ZOLP1pE2j6
BFvmQY98C5Q/QC1iBA7h1GGa6/TuiHgBhW8h9jbyWJhGd1LYEO0W5LdIs/5A1WdN6k2+J5r4x6+/
DOa/C1Oo1DzdJA2OKhmz8o9fhrnM9bK2KUz1ASFGKUnp4EkA9thmcl9IZL9wtB/DJGFGaJnFgUDw
8Eia3H/4rnS0GaB4Ve1ona3GBfZZjDu/6MNrGKXhtaQjAb76rwF9wDlvun4f8oVeZbJgtQcSZuOM
mXZ17bne/vo1KSLBxy+4pxuCD5nbJraKxb3x8/SAGmlUm3PZbO2gATRkuYBfjIymtS3OTVG4xwIY
/IiC+9w2vX/uaMO+DVBO3JWwwwPywRBDgTY+0E+YHuomMqF6nbk33EXR5J3fB7ez0SSjvoWRcNK9
8yCS7hSHwXiO6irF1LY8xFw/nodlmId6F4/RuNM91oSdLS4aaU7nwc7W2RCnaI8AvkdAqm2KdXsY
QN2pSRu57swCb2ZtFVR3t3lZ01oqZLXxKPzdFbnoT0ZDzdlvh+Wl4jTWETZoC9K4MYR2IB8kvMIF
2vhJRak5NIbgwUT49jbUXfgDYXzym9uVivG7/RhMCl3oK1xlsPn4MXTI70qNq9824e0aYYwhuKpr
zb8v01oc+h/m3H8JZa1dh9bUriiJ/KPWuWfKeeIUduOlRzd1gNqnkbI2fZ+pXJ3VMP7zqKPWdlfp
pHxhe4mPM9a+Tuvi87AMcT295LmIL3o2dZeIJBbs38aOj7e4wxX8+Jsv3TLnvHm1aPQMnbm4Zy+X
l4+v1spC2XkTX+ZBoMCvAxsvhCeHs6a7yTYg4AdOcuxlf0HBeZzynZ2J6hxXQH7Asx8xJYtDXHf7
sA7HSy0PeCuy6+w4PeSwrjjQwt+QFJMjlHO6nZCCWuMwvso4pXpd4f5E/VqviHXxdp7I4nUk4S8j
NksodTCYwiEeokqn1RRoSB6WoestYnsK+eJFLK7UUARTeXHL6gIQmew9gb1VDO10L6Zpm/V18oT/
/E4Obv+QRI2zz4H1rYtlCeV4Q7sGN/TZMHGNIqIuWXmbXLhCFNwGpvGllOxs8grwUOKDJPzfv/f8
zKWkfWDw1t/WFcw26cuyzOqt5ZCkaDdf8jrrviVW1W80c0qOqe6eAz+I7w0/NTCbu8DCPDd+BqXR
nevGg8Sc7yurSFDjVeFeZkqj4DjnxmM9Pc9krg22fleVTvHJnjEXJxnBKyO4R9yo31tM4Hs1DYh5
jwm62k3RJI5SFI8emkeHdXK8ZCY01kEQqke6ncFKsgif0aA2u6ohkqGBKKX5Zv02uxwm8Yc/0JJR
9a5+KXpVIxns1qhd8ByLI20ibRMaEwjVSjPXmmlMu2KgUp6R6rPp5OQ+ATJ1n+Z401BvY8Fgnvpp
qi9FRFTyr998e5l13nzxbcPCBSnQ+hE7enMH8cp4orCmVVszLA+2PWaQhev/ZKOdnqKu5PIUSnNr
DW59gaSvH4Svn2rAq/sGU+Ud9Z3owa77l6yKz/R4sXxGhE7Q3t/rgzPsie2IyW2qvhAzkKy5gM+o
hL8i6RLPOd/KPre+Z4Udgc/WH9AGwOBzU5iuYfBaE6Bz7PFu0Z4rCV0JKtynpbVnkRxQPoRR4ASQ
IWT23Rqhq6t6h0yM5oyTAE4beMwwCI2zR5FExpa5s/wsOamBUHaS2aSwVrNJeebXb6d6u27eTgDe
unDRyriSX+bH60hI8EuV2TPzk9ZhOT2Av+lgznUdrgktYRUWVdqfo1t9LQYjZv0BWbboZUuSS9zv
YCVczMF7iRKLa1BREWVQfA7SeNdlc/9Ym3lCckulPVt+DYjV2jTMd9d+XftfMpZVwNsqpmFRfyeM
MeT2xDc9akfnvkoaqFF9cKkDg0+1L39EdXz69Qu3l7vyhxeOW8kzhC3okmGMvJ2J8GsqyrHne+QQ
mGkAyzyNQyUOVZdeWtB4wN91SHyDB85uGpyzQP3ONd7VV9MQ4SkZ4VTbbSmek4n4IdfaVXoJYjEQ
BAVCcidYA836kGJ8MwdnD0MZqawfbkeZpvfQb8sr8ily7ClcWEFkb2F1RgedSWFLr4MoZC4/O+B5
P/gfmq/jDGZmRD7Mu/OjqeWjHmUkn6RTSjhe1G9C8KnPmX1nLvLh3LUzfN0SVbK3nWZSJs0qBBNd
sOQca/xtQGgOtetBcamLl3qpc3fZQGhUhQjg1+8xpLWbN5nau2FbwnOYG/FPvhXJaDa3oBra83ZM
FXxFL1+LoDwlYVs8dU0vn/2IgmvmFK80PKazrLGkNWNevuatE+xcVn5bMGPVDqV/tLGW5i6yv9co
CKxDgfrexgP49z6PgvMhXJq+ale8PMqd9DXyUo25N0yBZY/a/c9z1N8Zlg6y2vXPfrn8rfdT/9nv
iME6qC1QPYtfcyjvsDW0Rz4Y0Oh6Vjy5SZ8/kSQyrqdsTLZqUx2w5fgAU8o7s+zOn0rCHa/JrO/V
ljqryVoKSLltr97/0BwS05BkQXZQp/h58rK4UJjNQXxWQx901aldhi7pAwz2zOzUgYabw8lt/JCv
1XJ2FjozqpNiE1o6kR8ueVpVYxsHdWfA1yrOFPE/x1OJ+o1cJBPf+Ggc1Ml662tbmpQxqbEtOQSE
4zyiNfQf7S7x1ti1KP4v+2LYz4+YV+GsJ5V9UJvqwNBB/iDz5l49KwvH5FpY1l7Kii9wn5Vr1THo
6q46lyNSdjz9TIf/u6kOtkvNOHWZxCxnBHbMGfF/NwuuQ4/qNLXLnc17CrPN44hgrJZGghi3AAk2
8jfWRkHOpd3rBHGJpRj3dqihYfx2SO2sKTVDf1p20ux96fX5jzSGZ3n1CME62d1jMDtGfgSX0+x+
/ZMRt5cliqooy7gOo9o2uc/drhfJkUHAa/bbjqvy1ua1nOQ/AzyRS+dF4TFb+uX8bP1VK4P7pp0J
pE1T5ymbJdU5B9Nu4QgKUe34p+iTCH4gjesRnyhYBPJDWX5QLDU1ZNtemfT4FIV19kTnYJJjMekT
neshLXjFsfKfZJT3fisiqCb9CIKKIQi+DXNZPpQz6sycr/1vrhv/6t/R8fK4PDOvNUyBrv+m8mTz
L5AFc8ytAFdGKIA751x2aWaFS29LFxHloxxpc1xY4N5IV9mHpGHKUe8ufZkj9nJYUy+9DDMUznGp
MtcSHlHvJhMNzYjua1H23KRCJhAg5LWeUpQY/eGo+j6AbC0STg1u2UXyKRm96TCbwZ8BXdTdWBbe
GR7G1yHu0k0Qyv4pdhsCMyCBkS7qPhkGMwZQ9RIH1Rm9ubVvQpSZpnHqg1rcl970ZOWaeW+bmksE
a/4ljCtxT9DAJ29skFJIiyKFRcdMH4HEhm27bsbSvC+5UR96SO5VP84XOcj5Yi+Dj9Z6lTIzxggM
DjZvfO017H0+XARsoH3q4IvVjLu+41orppAZH2kQavdQE2pKz8HdqCdhCSASpTHHSzZp+WvS7TJn
0F672He36B/3fWkHzy1hY1oH9Jx0uq9pSjkTWWf8m4LRrbKSS54N54AuFHVHi9raLenCxbjd+FO7
nWKd+FdXTgRk/3dw8sZdzbHXrVIzIIDPbJiwEYO0cZZfswkB+AIFrkIscHofzFDy0Y3ej7Kid0OZ
DWsugQctLch1k1bhlSZKcIW9EVxrK05/t17495SVX/TC7jBZKQFLu5ljYaQfNTlQWa9n3Jx+ZsbQ
/RhI24A+GJAKwReNbNVl35h0wcnTnQ0Ykfy5cuDSVGEH/poO9LPoww62VbTXGy97RoQN6S3vk4Nb
xRNRDwiMokWHciMpdLL4L6R1/s7QllzNzrWiS9r/Z44m94qWyb2qRx0Fih36PNwsywE15JWfEALj
yc2sngr62CG8YeY6wUTxOvxorJg1VudMD7T93BMfSfA4eF2x9UsyVao+q54t+sgx1eG73uizQycK
dLI+DZu1eqiGHvjgyozM6ad9y4yCelQe279pYi2cjZuJn6E7Uq0hYEzyVfs44zUnwoJ7zUm3gUcL
xqq8S4kZ5eJ0FDh8UkFXapP6AD5kXp53IWjMupiParcet9Dg1EM1+HaTrlBNDMT98kdKHM6bkhrO
KrJjoNCmLle+Zndbkfb5o9qHjl0nqpS1IsVH/9IZXIbWmjXJdVy07cHp8vkh8YCgUf3Rf1jB0S5g
vNVVbz14qeihshE4YNMfuNNbHY/igPhePYINc5+4Trx7328K31yyNThvcpq/zN4a7ifWtQDrsuw5
pLi9bTONNEo/aC+hHWKiB7/0OQ+670XbwCDCdxg+UMjjk4jqCZX91G3ALcjPU9931BLowNWZLz/P
bg+lvDebSx+OxRmszGe31gX6lzxepZocj/ns0MNBQ3hxLftYeq5Bp6cvLok7J8mOT6ncQvNFfIEy
bCS7JDN+s9Ix/l2Ilgh3HENCGOWnKG5NYlaZl5pwsmg7TVZ4CSxi7tsqfRUdxvBR0yTo+sj/6lSf
RFbW3zwnm1Ff1P6hJDTtRYv8h0aI+pvVzGTYuPC5zGy+lhjk934cehtRNN6Tinkxsm4gNKB/IU4Q
Onda8UmnMsBrP1+D3rD/QGPtAmQ0g5cA9MZGal55MmyQvgsyO4yti5VF1VVt5R3cM89o07U3FGhL
PRahoH6Af6Dw3SSQ9cDB68XVoIe/51sdQA1JcUGWwQu9OAj3bFG0TC5Gg/K50qKX3ki+u6Pjnt+2
BpVH6POmLAe1sfdOuoDWpTYJJRkeyUUndGQSDx6WOZ968ze7C/v7AO8nNSa3BAZfkz+TlaRz60gD
ztMy2MhYN14IKU8Mk35OPbpWJGgRU9bBaMJ6+diIAZ+YtPs/tEg7gfe2/+o0f02Olftd0LYAQEHL
I24abYMsfCK5iGah5RPTLK3x9uno+Sz19DDuvO9Ww7zZzYhezhpHWwUSVuuQ5MEDgdwoT7m7nB0v
Dw7ETedHsOrjiYWm3MXeiLsNSerGbizzkd96uhZNV35K7UpSO5iKr9w/foRMHn/gEznwdQBp1vGP
1xpghGJAapXUzp++Uz01k4HoXnTfsybErwwAbzxGRk2U8PIo+efRGDT6b0okhvOvKju+cvpSOtVo
iEPerZEkd8K5l5YOjK3yyR4J7fxuBMa4y5LGv1pcv1llRcm0dSjd8GWhO7dOue0jIH5SpwzOFB6q
yn1pKjrx70O1bHqeIKBmAnr7z8Fw9sQSs/f3uWrTNCMfw/dyjtp+P3soY7wiRtOubw7oJemuXcB9
gFiu6aSma2qwou7nzfd9qRaYx7J7Ia63AIYRgOJGf/ct9c14T2xLsiWNkNJF2T64pukD30/rK5EB
RBQt+21asCuRGROy7mAkO3UJus6N3tkWNRC7Xhxx25kYCflO/QgFAVaqFK6GoXPGhlIbpXEWeuNd
2ZjNJl02xxHrc9Qwe1xmJC0eyxUUciSrpqztYzLW7apPiOkkoowp12TRlpmoszbb3AV94wfT58L0
8nOvp+0TYcgaRO8W/9bYPqldrTG4mwm40jouDXPXT5Z3Dgaxn2wfPEzUTqtEr4wH6rDNvqHIfxB1
RV4XOQFrTedCg3vzW5hnzb6K9M96Lx3qszpAwcAqmSo7FA3SNiLuEpbeqo2S7EdWv7hdYX1r20pf
+0Mb7HtM1JtYFLRYqZlhexMDP68Wk2+Nkh/CFFlxy6AvC4wikED1hTSbEwmJfx+RebuUfJftPg2P
Q0SsoXqKUc/+HYkt9pp/p7cqQ6GtxOiI8goB3TpX6x5FhLdtBbddx3ErOvtZKglrksZQ38F9k6e3
h0YICTXucDJkMUecpHRP6vBP56iHUJv8cC1GFAqjFZBuv/wNe4zN3/wq/337cQ3Bio6+l5COQ7Xt
47yDe2VkNoHubSiVzBsjrKkPz31j3UEjXeu56aIkoiU8L1BNpnYZU3UeDYjaTd/cLtlYe3twWX4u
AykXCVEXGhOGqKR9O/vU69RDAR8qvaPAQAe9D+A6LsfVo1FnEjbbRPMtwYSpjuBqGQo7P/MOB886
8Td3oW+bn3VMXWvH7scHoxmC3yxxDQv98sc5mMVlSS7rOsMwmIHREvz4XlB6Hsmry+IdavL/R9l5
LTmuI936iRhBb27lVSpJ5U3fMNrsTW9B//T/R6i61N3TM3HODYJIJCCVSiKBzFxrIWQBh5Uyad+C
OrLuL43Wa9vAZDMWm0YCh4yvKavEhC4ARUw4eMzeIgAWmNnuMk5O5kX0tX64LlHzjO0LzzlLkxkn
lJYRTt5pZXGGY8q8MUJdnK25EWSpzllWodUgzJvCCpqL6dMewTuFPR1QdfzpK22j0e3aLtLQSQ/9
s27V3rlVc2dpmhWk0nP3OjAqyUZVOoXqON0760kBy0/ZPaqdQSZvbjoj0A+iz2PqZ+dLE4YBOLvG
9k4R1HVKW6KSs4vvlM4P3sfQGNeJn6s72YWddanwu3jhr65ucx1C7oknwbunj9WSkDxVJeYQvXQo
4Oq1CN/1AenIcghVzr+sNlTE3+wf6hg2j4reNI+D6qw6XR8QjKfn2sqw5pGjUs6Fhx5AcRVa5VoO
SlPe6cGyHNp8L23IAhPoowQT5jImXJosvG/6zDnKF7DGWWrLE8ATZw/fNqtHmFj9Dh2RPMnSlaVH
Feo7vHoUxsZx7C2wCXiyO17bZW3euZbyBVl0CxCxaj2qedxvAtCnq14E9qM9mPU51YabuiADuARO
8vVvvnKqodffJldziF9386Eg01/MsH1Qpzb+Qa7x2fRG+JcsNPoQDifb5CTxHdX+cBHPHvyNndab
31WE3BObnH6WuXdTOkw7oZjTTnYjAy04Px/TbzYEYaJ3m398Lf42QFb/UtjdtM6pHrwt54Y3Mq3l
AIGOb7EaQ4IRBeqqTqJmn2uwNoUKDBcU1lazDlaXco9rkwe/i5IHdmKvuV/4B9njwNfdtaC8g0Bb
9vAnJ5473autlT2C2dorjWm8UjpBajifnKXsqgm5U1uLK2oqwxN0INXB7Li93Lmdot7Ehqjifwfe
pDbpKHrZbbEkBWLvZLdJhDjAiIfsk1X75VLk5WkInPpEdJv8BmnVTenkJhT3dPUEnSs1o4RV/qTk
D5GKZ23rDJCzDhwwQmqKf++HQMC3Lfg5aFR//m4TpTDWNZSLKzezDo1fWXc8wfXnuQe7sHln5arx
TLnqZUyvc0OOlQDFLmPNaPx/zJNrqvMq/2ve/OryFT5fT74zkGflWbXbr5P14LZ5+Q2uhHQ11YV1
jGAngawgM1YkGMwvjdMvKcvSvgcRVTld7Lp3zahEN36kdRDp2caLldR30kMMxQ/HqOqnoVLM7VhZ
IyiaMHrUWxj0pEfhdTcOVbNvyGpZa6Osn6eoB09idhQO1QjvqdzI7q3E4zQB4uTNnJoXHiBVsHjz
3UIgNmYpz/bQ2W/Uf6lQyA7DfaxY3kbxsukgl7Fb178sU0Eke10G2DTLHK/LFPVcHqXWiPilmbos
Rvd/rOXVlEvLt+Qqxcv8G2ItoXBMyGL2DXZqGMfUsx/DhN+//CVT0kbhlV2DzcqtRz2OJuhI2Bot
CvIyi8jzwtsqio3nmqPNgrKQj64clV2BYOuMcOz2uSeC/TgZJFasUU2XKEkAIQrRkyironmQjTkt
jZ6cHtpIbIOsR4v70409gtILSsV8rCEBeVQBA6gwbT/0nh891lH2Hnf69LUT6GG7WaIiugy1Wi2S
cCUHkj7iKKcrL1MXZbvCHpItsEfvrfV4HM4zTSVif9RziOF4fbxA2zQkTp1KndNNH9C4TztbEpWb
Z8/TSyLgqO1ZWD3Cio2C8DPUC9zJlRhIJXQbXxUVvvIuLx4Ur4mpt+yDQ8aX5TERCB6rffKszE2M
XGDlGvmj7cf0rOroerp/lg5tTvhThHFwlIPFCIuyn7n1jewqSl6veii9CzhZhH7H84skfaDa3xXk
Ps3Q0L7mOVptCoPg7SvbXKWlVX+Jm2GV24n93eLMS8lpZ9yHeo3qu0naBERT8YyK9bv0sMPhwcga
oB129zxN8BAXbaR/GT6vAkv5V5o+L6RXaPX6l0/T5eKcmMI+T5kbPg8mqTQnIDdVlnCg55RLmXMX
5AbU6JMEvLTlawMl5RLpYG+fQDw/WcapzZFP8yqXhGpXzTjC2ljkSRcdy1yv9kkal/YJ0TzqGcAa
ZqCOm/qYafFHU8YFeRitQbzhpz01+MClx9Um7OnWVkuESzJ3hvl+zo/6TNmWifovtxVEA+aGw5K2
7tW2XilW82FDQQWGSQf6OukiBzye8vAvh/urSV6VybcehcAz5S7enfTMbf+lSqsApJDz2pF5hFlb
f3Mhu74xWx4eZVr4dxGpoSWad9F2oIxJWdQA2NdNDO5FDkvHVEdPNanQG9NL01QWmauIY+QnO4rJ
vMsyVFWy7UNwkFDESfW69i6X7AP09LmX/tbT46zn++eePCtp71QtFvdUw4n7bjy5E5vMRNGJ4SPP
5J0ro8vvUPdErr4ngRDrSX4nG2F59sG3vFt1Upd1aSxN4WhPQWyLB2tASmrulU6rcQPOdk446Hey
F4QxZ4q64pk4D+YOChmpB4Wo7OoOKEsVIppVrlXvfsAZqrIyGAMTMTyVMDjaSln/KFCiGPROQAxu
2NQ0TcqtJzLrNkFYdZUFefIOHycVe7jWXv5Pq2TWk9s5yiaNEnvvRlVz5ylzdXCOmFa+TV3C9aZm
6BvdS/obR+jbkOo1UE5zt9KN7ZBTERQV9XCUV+Ewckj9dK4AZ1g3GuyrNwrPGulCnfDGrEbnUHPE
PpVz43dZvi7U0l7KcIK0yau8al3o4aJLJOJql4OWGb4MiTrsO+FbnOvmYMV1pbEIlZO0XQYoabiu
NLaBualCS99QYfc1Kwb/n1FDdSTyre8THx13/yx+pLgLbY4ydG/K3Ok4VwMn6IZqevmc1OSw4fLl
/O5nlJzLSS70cpuWEsM1d6QfRq3qLzEi4GiNjm9RGhc3KtVAK/KZ45tXsgOOUmHd/sVNn92y3936
ITQ47YNSn+3OYOc3WRu8WlpTc+s1xctkUBBMhLX/XsUImEKWQZ0oSn5+khc/Bh8unDgZgldu2tGq
LQ2LlJwbbx302Q4AGdLDkMNQZk1R45KPdtu7uEpRbycUjEzBCt1p+9sE5fuic9P4cdCVcQPnT3cw
1ay91cuKQ36NuiO1elTeJ6H4gdTzwtMr8S+aha9qWOivCNi1yDxG4TmOTWVj58MutogswVU7fnGt
7yq1UBTTaMVujP2Bavli/BIjFj+b/dD7w0yKBv2GYWoeKs8Ta8XuxU7z1fytnsUJlKAmrGZn98EQ
PZe6lb15KHFsAx2eTNmFOwZ9XA4qpw6i12dwZys5uwvk00eLVqLK8zcvQx3H6+Li0CVG/iAiwj6m
NoD3i0vjtTB7hCaE+gidWXbfKP0Dys7mK8Iq4T4qW6QgnPxZoxCfuAkFT1lOhMIkigkVr6bF56hI
jV1u6v/Inqi71lzkXdodDYI70nZt4FdJzkpoQaJE+Ym0O7NJ2omLEKZSNuhpO2PV3ERtNL6V4Y+A
G/WLIYYRNdUGqPNsboMwW+nF1FCB1I9vyfj9v3pNvvOxVjR+N7RQecn1kBhLLYKdTqT+PnDccGtz
XlxCesALlAHExiWQlM2lD6oqWwQw86OeMjn3lZ8799FYb6gN1U7ebOqMVjv3TYu6CGPISK9KZ5pu
kR4stxrH5wOi3s0h741iywN0vGvClnJffqUvvmYRgagK77vdR1T7+3zdOUGuy752vmeUziw6sYMl
J3uu40FZRWpRAJ+Ff7ZzRLmb2K/d2VMbr6ysT99STX0hE2b+G5dniyM3QjOxuuxzICq5rjV7lJX/
42r8HP2vfkpnvkFMJh6jqn1t7al66LJYP4YFNMWDDgI8j2EpgwfYPFVTmdwbo/tPQtLnfdRHEj2p
Oh78Ng6eR83bS3/bNe21IVybX45ZvDckppwg+FI6lAYGCJFuqKl0H9uiP5EqXyPXnEDoG8EVHkWU
J0yT816ozXcUp+p78JkWj0QPsQo9dN97hFEBSrspWlpkD9kL31ezP0+8bM1bnfYN5MhvevXdDBXz
nSh1EbmnIW34d/iBSTbOcKDCm21z4xuReQj8CmopenLQtsTHlSjJAUTCSnfSduEqSqOp2WaNaC4r
X+fJyboBlyflJmUKMMIsR3G4Ntxzmv/e1ajZOUxzI2cUcWrtpz5fZ1703e17hDx7NX0G06XPRFTJ
YZy7dW4i1aLX7k6OBsOIBvGEEq0ctSCx2tQ12heyq5uxu3MV116Gdp4+88nHENzAXS1H5WuAc/5+
6VV9CzNJcpCuowU8LJgzKPOLpnmYPSeziKteWhs/SMqVCUfwI2cJbalwO9/JbiWK8NhaxYvs6bNH
alFB3LWeepA2LxTpPjdT9jISV2gZYlOTYLq7zKjacEPJYbqOak1fWF6iniPVfjD9yHvLes9eBnz5
75wsd7ex0s749VZHWK0pyf4X5bOToC2dJ8X0w+DMKH81VLz/Mp3N2HQH7cvHdCiPqVBvpnJtaREV
wjU/LyUKrVuKLCHsorz7Re/qfh9EibK05i5F0SYSTlqwkaNGbQ2r2AqmnRztTMVZ1KlGscvsXIrm
DfXd+qwP+fAywPpTmgLQXWV4T2xKUZXmBAjdQLWDnzs/gcpFMnum7dEqihoyX6Han73ga1yh90bh
enWQo1NY7gLYYx+pRaofdEIC0hxFmnYTJpw05aQgyHPy3Qr0D/OSBWRoAO67dZAO6UMSh2SMFLR9
5GlTNtP02ubV8CA7Q5ZDK566/U4eQINy/PCPrDCrl0X2OkT68GAl4WMf6pVC9tgJ954XqOsoh9+C
7LtlnhD+U29zwIS/2BQeQ+TrkX6R3sijmSd9buRADfrkVhjWUtq1rlIPgsrTvgrzp6GxTm3buKfa
aPKnoETEAMExbysHK3WK9+lAtFCOjklm7TvbRSG6hUsbzgZnkyrF49RakJXPJimHKq+k7dr1PRd6
7qvP36ZACKHuSLLz1a6f9KjX3uukKQEuFckG8I/2HmjdoYvt8ikcchU2h6lZ5mGkvbcBpAnViIhX
Vfr+fVoor3I6dPzpskxswRmKoHVRBv2ybND5RSDeeEWmF8J9PX0i62Lcjcn0LB/mzhjpOy1BNUh6
yUmuQKJXjv7nJOmVgTiLZnY8yDA+aibbuVb62pVXsqJSXulhkOxsTaPQiPpKqyr4ll6d//fcP5a6
VGjOr3td3uGpsi4zUS28jhJiK+/U+nLpDu40C7kF6ykr9b3N0zBa+dJ4GfplQmaM8TKvumYljbKZ
enMqjpcFwdz027xwH8pSWZH4DIJxbUFUuRARRHgIevTqKQvd6YT20ZZb5UDYK/swSbswi3FnB8X3
q/0yNWz5zfcO9zGjySgpKduyP4Gzlx051THCmXQFOkGK+3ix+nNlMgNfWy2hvHo2XdYzdLhvx0B/
iFAWrOuG70viofJLHmJCdwmc3egbx0tPDsimbqo9oHIDID++V7sDw8Mp68wfZG/jnSnXuLrYfLjL
KqJ46peXkJei9buVaUKadfW+zOZMAzbFaHS0ked3JF+hA3d/Ern90Ntlt2gpJF3LLJ/M9yXCO8e+
A3frnAs0HBQDTTO4v+YCqckv13JSE6Zauqxb50wAOvtjQjNPl2vYvVmuAZkJ5C5+JhQ/X8WO2czE
3FbHYh8j7rKJS685Vqn/FoFe2l16BbT9hh6ZFPXMo5HD16dIWFXMI9ImmwxihmExqRlVcqqOyHE+
/Dosvat5CiSy7jaKlS+XVaVNriBdotCtDmEaA4H7fGF5KUeFORoLIIPOuoGdyDSc9hDO78pXfJUi
EqIj4EtorHH8txz5eniUyx0N00X3Xo6CtXCXDQX/4EYZkTbbyUDbyj7Et3NpNmyEF6Mc/1g8gg1q
4ugrHfsgeYGNBHQMmJbHqPBvYRNpTr6L6AGiJhWlVzMRUp6Bh+jKp2kC3XIZHBwQoz66Gh7SyY+N
hdI9JKArOSgX89FtQj+6h713Xs1NwgDS4ORFDspJvgIbiFK/NVRV72RWy8sdgn1g2RHWsLv9Hxmt
TlgXu/S9Rt8//X9Zo/npe3WTV5/2ayBe2jPXuawte5f3ocOC0GbnqMriWzZh9b2MwvS2uP+LaXLd
iHROJ+6lK3wd99IkezJyw/H1bxPlWnLlz4lZB0j/L2vJZT69rstLV8uqLsv/vhYgnuj2d5OcKNf6
/IO6yfjiVvOeco4xfZqlp+x9/gV/We+/fRp/Wesvf9R/+4C6QYVPyQ6/2l2xtRrHPCsNFNa+l2cb
OzCDtdxAImTpIZf3jxyTFqtQzKUd9g44ILajXVIXx2Icn2RvIk/1WOdjDEtX2F52qBVhv3XWhOGS
p/HSJ7p3LAmmD+gUNShi6rlxi1J5t5cjEgZ+GWhQm1+ybeVhJt3Rifo5E075aUPaqFpIYz6PuANF
Y5PWgUi0VXQ27JtIb7x7J4xoAAHulAyhuqttSNnTl6WWraWLHADcasBmDqjsMm2ea3rFofTK8ShN
oUu0sMqjhd7o7r2cpDecJGBi+nY1DdDZbaIKCUhpkzNbkcHNmZTu5mqbzAc/oNbPDfKzTEeZ0/gk
ezJV9dmTY4qAqGj2lKmjuVflen7+3fOS4urShwZURwZFTdqNXyLXiFaVMrkHDcAwZ4zoKe28X+1J
nMBPOiVHCtjik8hQmfEUUJyBJuKTbNQkTC5XQVM0a8g6yuWfA7NzWUfsvi3z6y8TZrvsUt4HpilE
XOxv6842T+hL0fGTkm/k4hak3UEhpVmQsMgAB3nqzSSoA+QePdprKDh+XkprHGcKysGzV9Qokw2d
HZcXq3QIjHrWwPLaHX+hux3mpSJpcwI0iB0Rm6uOOo2DbESaegdEVtoWypmfxjxTiLdA5+N3jdrv
o5wbN9UpEdupYPIKqiXVnoqh2XoZk6tcLlMfduyw6XcNp4VTXYL37qFlqYw6dlZZPbXbNkSSq22E
Y28RSvpRclxH4GweHhpAJUqoHrsChfTtEBQz2R1yRJfhpkr841SjQgTt3eKyfuWZa9MYkLGeSREK
vY82vtOlALng2JY2+EQ+rhRTH8WiUJO3JO6tHSqS4U5XC8I6QZaZxML68Axin5pYWAGuprB0wnNV
D09tPlp76TVkDhM6xIEpyZhxwwE8gHazRqWhWaogTE+B4DloGUF7aUxkXRcCjCmJ+t8GpLOrKcfE
jtIbHaSNtpA2Ty9MuNT2cg1pua4mLBvwtGu+9A7wqSRUnxWhgnGem6BQ/HFROuM3PUKe+hebvKxH
KGsT5Ghlz/ucJrtK4VL/IhBLbAUbaIeYtKQagNUiOCamF1AyDPPAtZFuegwZ8O92p8msNXfZdmk3
bk3KcKtJfukMiYu1ynZtTYlg+CgH++FjkE9gXDiB+JqKcXnJX+goFpzn7iXVIbuWMv3ahVrq1+4f
c31GNbRJFg2/7xtye9MjyWJ9WWVtvFONcHrU9Uw7ODyjF3JU2vpUHBKUYc7SBOjFXKuNDbObz/ww
NNpz11f7q3+GgPuijdWCGlKW7E2voTiWI1LTvVsE8LWFTcDnlFVOcbJ9L11RdEb4OBjoXgfmKzma
BhQZ2xP5spUc7oI4W8XSOPv8Oe/3BRPyUctQH6Z2lUSKsdHM1HOpK2gAvg1tsr70A6saz1OJBLiV
gbuYXag1/XCRyR8rd4O1AVfkUoMXksiYIr6HvetuqjgUkOIb9aUJjCJeUEE1gjvuQ2J1VrXQ7cp8
nfLc2SS6228oLTVefcgIFqYIxqMb9eredWMUo1yiQbEemKRvU+tUEHyYaaWib8HMKl2UpL4nN9lF
gSK2vW4mT57//f+hOvJvLq0x9BsIjb6qNoX7VClZgsPPnztEfUKKpTQuNVJyKycbks+/2MkqIG+O
usNNXnjH2HbLr0BnVDIEWvKswQ29ogjF5rtTDVt9rNEYSkV+INg3bhuhG2ct8/VV5pNaRbYZXEJt
ZF/JRp/CWH9S4Qe7b2sNJHjeWBsZmbd9k7RI2/lHFM/7V+fuclqH2/zY26CY5Cldzmn42W2iOQBw
nVOUSv/qnoiITQutK30E+7Lp1orgJAES1cEN2IlHlYj/3Lk0RvWoRIGYswmMV4G+HPUapDBh8Zs6
AJSZeOV94BrNPYC/hhR5sZNvNCbUDdtIaC3lWzIHCJFFZ6Z72bVAsslJ0Zg2j6VR7qQZOsCPSRpn
7ts2TgAXprp1CI3hNWzc4GGMivChsrppUyFPhCAhNtlEqRbD9mwku6sNNqwbwxvco5wVu8DEKANY
XxfyKa3c6UGoQ0v+cyHdDbVVXfKgudqaVP136jxShEGJCkgXZOsqg9mLuB3cRlCLBLeyT+Ad0EpM
Am1s8wgy89nJMTPYzq5ORhlBQgI14PoXJzUMCn4cs7/0DDMexQWbC2+VDV+EUbaH3uz6cO1FyUF2
kZXhfGO2zwBeqXbPqvxONn6u5XeZka0J5vRHaZpqq7kJhv6+tKLKOtp5YW1C6txcI3FXidB2kYUC
QxaimAx+efziuM9wX6bvZZ4mO4KUH+Y8fm6dlrtfDWeRoxIZzbQH8Est3zrV39tzt2sV90Rd5k56
NN25qcHjNrpWOst26HjvfzRgq3ZW0q37PEC/d+M4wvjH7l+A9FFy00/52c/r/IudB9mSqO6tqgz5
etD+UQejPspGYQ97uQq9IFpZWjajhdLm0KdUwoEA+/WGizangEsZ1HHdxTCk+MvRgXoNDBEb1RT4
B6XI2zxXkKYDSrqWg6VpUPSrRloL/eS0lzYlsGfITAQOxgWnceu03op9kPmldWtj6Xce71Svgwey
MT+KQDG/DB57SCio0ZXKcgoGIggo5YRYbT3koVAvzFqTaq2gURF48o5pXwLv/OyOIiCFn4r4MhrL
Udm1SuV46X46R6Qm74M+DmDBg/lVjTyUG/pgDYRde2p9MzyMcT4tQDRqT65wijtPdfZyMGgxBaJd
lENjP0hTlkQ/KiNPjrLnNnC5M+WQp2q0criTkhyzA3UTtmlx63QC7VF5Cc3CpKbG4TIaxB2KS5HK
gyHhkT3UsQ06IsmpsKm+yv25TrHfspvtdQfJeUpldZobPZ+DD0w1l23YEBqK/TJayqHc0aye7et0
m8LVu+S31+6bIKqpF87E0u4y7xsp/4WmtfYPTyCAYxp2QcqqIrn56ZuTjKO62nClLwXG5nOpEqTM
RXObzzl0Cpn2BFC6LyQPKNXyx+5OLRNoEnLX39mxb5+FSYI67fPu3rcFSU6qshayvsqw9e6o5yA1
G78znmVXjjaZrl+6PnSKi0EYFereVEpUelJvlMiGwqrttfuJcCAiUlH+vfDFjWX4xuvfPLLQgjl6
6nLyD8TH0/6VD4DcxNyRjYyHW3oWoMFARfkfAzKAPmgvchKbpNC4rKOH4ccEKyLf2dixApX1nB6u
efpaFmAgwAuPXT5tYNo0Xk2gMfB+IBwTz11lAM8FK7ZD2vvXSYaReY+iUX+ZNKBNo6T1uZxBzJYA
tuzZVA4lXtatQolzroL6P/tKKrqVnNPP0GiCpMZa2iS7prRd10EJIACWigvowpTqL2GeSqH6N2GV
D2cPslJ7UQUtpWxFf1RKbJcBpTRO6XB7meT3bn/uDSe8HdJpF4W1Ha3HQaDe6YXvDbQE0drQlGFb
J7CwSOfLPBupkLXRwtksV6ZKjVdzybStwMOguxuPw1m6yyZotZchg0U8VTOoVfg45B+pqpHDJOrV
ZFf+kUaXOQvNdLKLTTpLP2mTH4F0Bnf44Xf5PGXfmOddP6vrPDlFrpV/g69FgRMkujX12r4NW82+
DcaRQO21L6/0wi4WkTtWG9kdgqz68ImWQwbUn21dt6fG41E1KnJHJrX1J3tuUiVUVhlg5uUoR6RR
NoKiG2SNPGNb50l/qtuuO11mG857CTX0EiE5tCdUPXqr2zsBJJQCyVo9Tg2fvzRPJKHXoqzcixdR
/Oc2SRFHpYzoQQ3Sg/Tq4jIH4KyOi7p2y1XYpWI52bZxZ4eZedcJT4OjhKP3bDJnk7TXXrbtRdoe
pV02JRx0S28Y0AEWLtwZUTttkL0AqStQQh2Uga82vEj3V1syZOI+mxtpEwJQg3SRTZIm3dJNfFgS
3aCyT7NS4FMVNZDVakIF5jvoByMcrLUXF/3LmJovVWHYP8oUeBJyfO//1bXs7RcFzbAfHEGJ4TYf
roEBqO+6ahY43cvsWsyr1v+5atn0HtKSxdKi6uFOh7Vl5dRdvq7Kgr3pbCvGqNmBYB9Jxvy0QV4k
jiMqhsbsId1kE1UDMFClPFW279wZWRgchiJ5GCbD2cQJ2p0pVDbHzCq0o6iqaVzIS2/svaWh5s2q
bv2fxgy+wqN0H2OqH4kFDFvpLW2/zG5neqLY0w5iJLNGIfa8bjqzzHSaviGrox1sQkoftaOOdVs4
cHgOQXejurBYAPnJH0Dx+aQ1NG8pu3JA09Vp0RpluZc29jj5Q6odOB6Ke2fuwM8E2B6BjIUck15p
4GkrvU2VtXSRA5mqPGiqxy1ofimvgD8aWPrm+urItY5bbUj6y6vLSb4JhqgImnF3fXWQ7Yteq+Mb
1Qufwl6fjrKpTeplFhXFvdUwKzPMAzofAv8KZ1aKipAIlN1xCNTLlFgo9s6bwkf0T9WjsBGSBEoI
d7GBHBnMjVM4DSfZ2K03nKKCPAHKmYTDfrPbVbBWEchGZZBYpAzn5bHZHYANGgsZ+Yv8tjv4Gc9u
I4jT20EJ7Vt9vg8BxrJ+6fp5562cCFlL6fI3v6utJt2gTzMZ3LycbLr5ygUphayafULvo19YRKGg
1LLDx7CPitumGr5c4hRzsGKaPQI2CjfS9ukBt0z46AVes4/CDIZf+EPuzBwRbi/Mpi9VQxmwrunp
KW2Esqs6pXEBkxIZX1Chid6nAUuD4/0jO2KAJUdeubadnpGi2KDBVSA/jac0yaupiNG5Do3dH3a3
r9ql4hv3MN9Quw0Kh7xkyf2y7zcllUBnndKw3VigSGF7dbWs4bfapFZi3dlBb915sIVuzMyrlrDI
o1XpQmdy61fwPswusqGQMEZvp9/qaQAYx4DsWC85w0odyWiWBjHiCORFZ+zbVK+MlQanzEnFWdqk
W0ilJLQolbuUobSuqe195IunPyNuUfVlUvmWx/BUP1CsAXe1mPQXNGb9ZW+b6r03E7JDhZEfAb/C
meiLYKuqNZifiQN6Zlo/Ru6n85ajub02iIa3t1T6efomFmfXN9SDHGR/qm4iHZ4xpAduurkJfMG/
UV7aI8Tg8irLUp1K95knXA6P8HFtnDR7cXqDXSXh/4OoYTqifDG3Py69+p2sL7Qcs6AM0qXBNqp6
tGj4vLROJC9uG9hbNzK8rUEE+dnV0rNTB903r+SYmolkuKsQeD34LrwzDsjjb8FajgceEgrO1FiH
goQD2SZoslvQQIAoLeQlmve8Gzt0wYl182TE1NniY/Dq5isDiNQwEUvpch0AkF1OanuTKlF8cH2o
qKgqjA/XrrTZ84C8kk3mTxRDUEJMeDQymlUh+3849VM9S6jnB0IpwYOfRv+oI0TmsjfNp32QFFre
TffS0nedeohi700OXZxiDnrxKNLVdU5k5OGyrwOCWvOqsok1sSdnHp1kT7U9++Rrxea6EBgZZ4dQ
1mvmiG1DJvNcz428suYNHfks8zLgDj5o6Cl5o/ZNJ1BX2+fIDJ0zqmzNHrASJKa/TR/RwFo5+Yh0
7Ox7me4axl2ItMnNx2oOeoxRTA2IESDWWkWQmawKAT+QP+teKeP0IYOluJn2S5eE0tMA/3KUI/Lk
Bua0ytUfZqxqtxnJpONEjHNaFW6hrSweZGtZkuMJyz/l0/gBGpthIq7vvk6hnx4TjuBb7nszzgM8
dNIWbBJF8U32ZJM6UHcv5OXod1SH6SEcHK5yvLrIq1gPMzRTJ1QTNARLq0m8mUpjPaajuxhr17i3
514Xps4SMgjKwOZu3SgWqqn9Me8GsYRisNpkbCFi6tdRS+XJ5+1ry6IvMoVCZrs7RWbj3A9B5Jwr
7q8XZ49D2MFNku+JHEwi555DSIrgV/XY+dFL4qDitFCTluoCtDukiMc496Rgh5T4yPkWgKfIM9Iu
CD/wVQ5Wl2nSJwvVv06bJT6c3Ofka+n7ytc9DroNZfN+rcP/PV/qpkKVfm7tfrXJYenuaNyOvdzT
V9JbNn5AdfulD3ss8Zi2YNswLyYbB6gMlRPkLxBKu4mcNjm6wE12zkgJ3NwzlCShToGrYG5GMhg8
vwayPyF4T8gBMF4dO8Krv3RjeCiBpMcORZm/+ckZOYSTPOm4OVaObx2UYlbnmhAABqIEsMjcKKE5
3CJaPtzqWsg37rObh7mSU/RqxwvKI7uLozcPSx9kGbKWcuGfcyzftNbpCHtMo8Kzv5BLQmxW+VVx
hv3JOze6+mRD3nFjw3B1ls0oYsiz9WRPRSL/cGnrzAxNuJbnwi9G4elPIVGhG7iK/z6X2tuVApFD
Ep1ioZarCWzGsxPmUGUg9OVbtfIMpvbYtdZ0V5Y5+5Yx8inXyhYSIGn3mQ33cCruoTGp99XQF9vW
ibWnutR/SA+QiAfSaNlbmHndGokn42BnoSDSYDvmrvY9sfsrrcmF4aSbSVBqcor5wqFy/P8oO68l
t42uXV8RqpDDKeOQnCRZ+QRlSzZyzrj6/WBBEkZj+a9vn3T1Ct2gKA7QWOF9X4CiiOUFDIrtNITb
Q4/nx6+Ocwz8S+XFwBqQxznHrfWXsqCVyOAuSCWbKLO+6ehWgCb6lX7z9ejJPkNa/ZeoImLs5MIF
AeXndro+UPIJ6rToc394bMYOLuWm1J5beoIPTeEnRxFpQdOeM2ClaMKs/txUMqvHCSZyTschVGug
TRUz3zfFK+cy89VncQGvg1sAb3d7EcWgZjwSXMU4yObGlJ0zOIMp88uVSxTHz9ZCXw/m2fhYuTmV
d8vAjS05QA+sHdSqLfWdmMXRmMprPoJ3HDrBlylMgO0TDlbHre5UbyJSBeXetDCwVkK5l2V+T2fS
Uro3htZ435Xhp4as0oNFdew7vwyDgzEP2V0Vz/27aJzsc5E5+UGsOVxJD3rq/ynGitvjvaZEf2og
1jzpih0/mcsw8FLG7d8uwTr8YZDZWE/5XTzxty2iN0PVJ7NwVOz7meepbAIoFuX7slU3h2cIqMJ7
qgushy7+VOZTcHPBdbnZyyCz3+l+5zKmHZ2F8Xz4v5eOHbgOua4fhZKp/cnWtIkyW8mbxCwy8evv
BE7Zz9lmyNS6h4BYA35zsW57xeoEmKsLB0U4GhYgX6pbXMK+oJoNcov9qM4ZZzYrVu66ucpuIL1n
N5nNiwWMvJPpUMPtaXZz0FQg/yqnA2wgz1P9kU6zJSCX1YlzD2EWPH1l/nbSpncKCcTPiaMZxyFZ
+lYHRILxuy71Khrt+uAGFk5yABrNe5vP1rkFL+hWL0Oc5VN5EdkaVOCHOn04RYMeXRwRxUkLbR9a
gsV/ndZN/sGwk+miaRW5vrT0ycMPiUO5AUhYnGqAXKiaDNJWy7+NiySqzU9Eq7PSvWL35a3M3EtT
Wt0HChb7OyVaGowas/+sU/PuchD5c6AK9NiqtbJAghhv+d6/elCU/Zm1Bc+KcEyfyTXt1LwJn2fH
p9Vd1fN8DyTHfAiC+H7NmrZLhlTSnXHB8X8EilQk0Qe8ou3oWSr2jeFoe8OG9yBI/OmPQm3mG/26
kIqo3qc4GpMnSjqs2wTV9Q40uvYDwYWI9G2QkYNFTIBxOdV0gVADn5p7y52MUypdWKpKE2WetXfZ
FPqPopNZlmkfA9ODNDWkqNhZHj3WMlSm5z5Z/vghzYb8uukhsxzuFd89iwNY78Ol1wGWNGvFexP4
FBXGUPIQKAyGndsMcFguTbVtFCYwFimfaSh/ApLLdA5zGdn3GtxGZBn8+cQDIzwI60NZGPVODWlg
suZWfz/51GaIuFn73m3vRRSriGpLt01X2En8Dz0UFV0TuX9nKfp8CHOaOl03G4DNyGMYK2n5LCLj
rzFy6yct75KP/d04zMVHWzOVo8oxmUfr19mhfkiQJyhOpR/JnE8bNEVLMuCqD9SVD1MAugWggCXQ
n9CSOV5rrQgYaTCAphvEcO0KAkZY1xbHzmGGgwqUDCvl/heE5vMYeyHtuHSLB1YZvadeC7j7RRcE
wQgpyA+rzERX+AodEA6tj4le+HzN+rCfxnk8uWAngioWwPhZh3MEtKmC7H7rTTDbQnOuwTNs9Uvb
aSffN/t2J7qM3qUW9CevXn1EqVmafulxfKUfagf4aRAoq2rXQx57NhYYgbKZ38CMAJ60n6nwRzrh
A8VDyTGAFX6vBGn0YDcKWXPV0KJrm0QEGPO6P+WZmv4x54W9U8lP/OUp0dEHPOwfzzEe2tGLqTMw
TR4hXKFyaTonN9nexSQRH2K9SPd9G+YH6OVhUC2T0jpPZHZMDsrXKY2oILOXZ5/LL+JKZztE2+70
OLhZfjdFRjIPO3p4Bt6yTOUpblvlaXTCT1Eew4a3SKIP88S+xry5AkxZwAvqWfFbihkSYLLhqtdG
amjmpuqTfeS+M8Cwea7z/jFQLe0urGCaTayal2eZvhjC4mPu8d68qaaZkyflYs7S2nCDLHt+akLu
LW6sDGdLjbr4GLrTmwYsiGu8WMWFdysCfGpITUJHnXPrOhdosR4JgU4qybFQpXVjfgc2Ecm09sTN
UnljBor/Bi5KSkJ07YtIos+qyITLwvH3MFv5q5vVj/1erfL+LH591fhPPb3N3MzdP0wLQNs4zLST
Ofnlp3jqTgUZ9r9CBVIjOzLnR8Xz6ge6h5W9vN4nvbtL+DV+bhYGHQPqxWuXZt2N3pNPgQIfYmaO
xp9FrF4aSZ2mMzQMwFV/a6OU7JRfBR+02NQOE2U9T0lndXdzX5pA30awFozG+8Y0gfES1FlY7OJr
S6XHbs0VeBORsNdyv9gVc8GgTRLiYLKe8mX7WM5+dpG8c6Sljy5vJbdcS3iw2J2vn+ua9FLnRGCT
uWNwXdNNWqD/YdOJfGmrznYONpBMZ6Oy4XKrBkr3tCE7AAUL7isHMqKMbUHBpm58MmMD1P4s/tYb
BLnaIEve1UownQMKMi9ZPAeH0uLlwlkoqEwCzJzEYby7iiyznHzqd6XIMkDlHB+p53mqaDifCtOt
18Ips1SLg6LF8SEfF3yuyX0CZskHsbpvqYoYk/k6LIPMZPAMiJPtOOx3K1BzpRG07ODeE/zkgd6t
FXS5bbiR586CWwdwwSgoBT91m5usEv2yB6UCLqWC3alcjjBZB2GlKtyVIsuwyqHdAO+atF+FAKYC
FyLf6Qvm1UoIw3HkqvMFflfy1dtXv+r57iZQRql2mQ4pfFQHcwqHp75uBkgwmcH7xZu/0SlH0QWV
CuVUrk4TjA/RcN4cxdsLi695k+SXV3oiTQ+V2ZvnwJufC7v80mh5y8txYLx3yvxLMSYRRHYC/enB
VBgH4xnEb/2J7Jh1UMLIeEc9AVUQ4Fudh15TT0EXQ31HfuGLzHIaydfZpis3ndEAaWcpgDp3pfbG
S8bHwK6bj55Prr93IFwVETAWIKOTGDi1zGo+UkSxAJZnPeRaiIZPUVTifvDarHwigPdN1tSGzT2s
du2DOAHHGEMXyO1OxEbr/sgouA/1UnlsRz1+jic1o0yi+SSSDHmT+1QCGuZdoPTeNXdN75oug0dO
kQdLf6ZJgQQ+Ya6TF5dL4YmmvTMXRknXSJO9WPNQtR7zQH0j0rrgMXWb/l3oZcURDtXhaMKs+txR
knPK6Hae/PCJIqMHRY29c01l/1O5DPochXcA7hW70e4Sa0fQs3wy1Hi8NL36Sci/RFXlnndJNeOL
XaXFYTIjgC2zqqK8Tx0eU027b0jg/yGq3p+AEXXd8Oq1aUQ5yT19I4l+dNWqucoA2Yx95l0amJQ8
vrp1+XGo1f5ElVCzUsWALABVzJS9z0vNA8Md9hgZeHB1xwAuGu4bP3RlDcB3megXWTQvK8VYsnzI
/H8tJ11SH4hF8pocAy3bxoCJy+CqFHLtqnBudhn/4cA3YKHqDQhkpwswrQ6idohu9jr1k9JP0FnQ
IPogXvAS+gO755WhD+iVdiGQGbIGZlV5w5ibqOrv5eVD3jNmo3K5E9n9bmqJq5VZsousfHqunJqm
v1wn4G3TOLwD+z18sMr8rp2cCN5xv/9Yz5yI1lRiMdM0bKWK8dHm8BKapfU+pw38adKVv0WtzgQC
KZcwjrM5TkctD+ODusTwc9C+7mgW/QwpOeU14U8acDFAoPlZ3EQvVOAyEyNUEZ9FmiQZsAybERiU
fTC1dwDiDldao4drGwTfZ1o3vhS9fiBCH0dv3Xp2PFh7KC2CO+1TWE/VJfX76bns35HD6qFhXE50
dkR52FzNPH4nl6eZ3bxryhxuDAKP9SWuAlKRhTGcOopyeDKZ8ZU21Qv1B8FtAEl01wLH/Vx0/ieX
RstPVEpOZ5pS+MNrvQhGHb3dwdcU0pqYtB8qSjrIm0af3MKbbmMYthQus8oDp+DQuxTSTlH4zoBo
6zDpY3+bx4Kc1zJTl2HTbWJa516522TWu2au72b9fdnk7VOilCWP+yr72ozACJvT+IVgVnwsLJdi
GzXhYMeffNopJsdWCg7iJujfJS2VdV0GIt5qBXH6bWZ7OzGKShuixyS1skefIibAjK24rs40uef1
G8Vt251uABboDqRIZXCoKwSz2+GaU/VPTKXqVwrX3jVqO7wvCspuxthpz45u1Fd/gd0q42+zaycf
YscLeOzNS51MZXw05m44Z0buHVstjo4eAHaHfnaC57o4NPAUP9mNl5AysyftlChtvu+mLHx2uhyl
2scfq1EpCOOxQAYtNZUrtD5vlv/I/JjHPMvqOr96e+rplPAtMIzFecjaPwOKjG5abZ4bd/lZSwpL
hp+GWX79pf8jyxVzwLrNrJDU1pyq9V3vWt/Wp33ZlF+5TnIZNGrUaOz4Vazya1uZDeCNOV3NjlJb
D9YyyCxxQ+vBmzL1APyMtU+HOZ13otwceze7q0OqLEX/wgXkbOdM7eQ3NdYtwIXZ6oVLr8F2VtuZ
ftosgUkGZZy5xbbp3O0IPgNeO5Z3YwFhgkhGP7nFYTUYJj4L4n1DRdeFG34M29a5XTm3qaeGibsD
nSMGw1iUIE8xBelpvB+j+1USQ2ROHwHJoHQL+C6O+Un3d5HcHLuqv4VOTdApdsa3zqANZ9+PrMtk
usWTz83rAGRx+MVwmousSePqTVJW/L0Bt5v6yd9VN/Ukyv3+bWK433JiKTdRWURXH13bvYg0QQX1
1reBAWp6KzpWYxO/0e2/qMNV3+h17x818rMHEW1OlTvFMJJLtPA7RA8c0K03yTIfh1y5aa15Vkb/
mBl19HGIZ+dqNQN/9WXf7b1As67kjKFGM8cQTDuFkypcFSt1hVaTf03cJx9IiatX9Pm1bOuTBXL3
xc+geVI1v7xowP/tiwX0HhgTyLWAdJ28u8aOPkymUx+zJalJ/WwLD67rLEwBUUtljQ+b5PISJcO8
vCFt4qYLmqepTMLVpi1e/+n6annlkdMswyWeEt48xXl0PMXlDk4ALDlOsZnfx3NY3MssLwxy+CJT
X1bc824935wcrlzc/NajanAzrmuhyblolvLnQAd9HyRftaHVKO6fkqegcqNbHYIi2mZ2/pFiyyd5
CwBm75PDT+19BIXIKQxi/wIQQQv9RZ4ctHTqP04Bd3eQ5qoHf1L6j7kV7Lp+sN/3QPU9df30WbwM
s/HuYgcUOhEtXqoPLu08FxH7hOIhRyvfTE5LF+PkrV6kW+uT3YbQlwJYFhN1vNitGT/mVRAdlbmw
3nMoo+azHPO/x+odj0zrHzee3le1W3+qI3DPlDJL19XqqBoXwjfxI8fM76trPUq5TwfFsjpLgfSI
7J05lx+TPIvf0awMj0MWW6fa4oGUzaCK0rv8V9nR/O9UvfWogTn5kACRTUEdhoa/SDUPii+zpZqg
dJb11XFr724cE7qjUl0/VJPZP6Vdr5wX9FoCAEl5byeFevIoEHmTeb6xtyzd/+gk9VeqsKq/Q8re
V3SeUSW31RnR1QimBVal4Ixs19Nw60dnuCm8QZEIni8iWdRugTgclHG123xWebVlRjLexNRoGtAz
IQABIq5Osotfgo/QDHBJ+j2g/DLw1xQ+2uOT4kb5gwibOqQ04TGcQZdoMlc/vzKIM4S0+mH0Kmfv
Lls6VpWpZKOi8FIncd+SYGgjY8/T5AGia+tDUMTNfRTQsTMRh/yQGlV1Zxs9QLOL1QPS61jGs3cW
a9TW7i7gPnETa+O40AK6+nPjdaSnwyK5Sxx+NGUFVnKjhwDKn1oLUB5Kg0Ln6LV0k+ZJ3t8HZf3g
AXAV7DsDggzfoxSkit50mhYR7GBIYN+OQbd8XL1yq3xDcNC5RXlD8/asAIupNEZ8EWdZy0sQwP2t
aZ62XQySWMeh1+2DDe9YwK0ozM8QYJV7MoDtA7lW6o+WENM8pO4RfoT66ANk8IcTj+3zFPRH0vfg
9k0WGbB0cPWLOCu86l0NFRS9EvjCe7+kgRq8jG+tU4WXrd9CTsqL3rT57kW/HZ5/6rOhq29e7N6Z
0HDdZJibkDTOb8TAjHVeetxst/pZrbHQ9bBu3qYvFm7K2C31I9V22U42VwvQWyootg5bBoHXKnsf
j3G231IQs7yXb+mH38viL9mKNZkhsprB6JQSYC+igLQvvOO7YaGwtLrGq8/T6LQ7baBYRSOX++An
Gu1eMhWnZDcGuU5lcZ3ebF70aAP/DqgXfNCpL/oXfh6o8CMNOxZ0qECwnTYAvW2l6GjYn0/FyB+u
GGq1hprZK7RLwWn3qYuc91K9VScNjwfLXCWx/ZTEtnhK2ReoqaundH/+9KyjzD5SYeEdpScX2sW7
qYnGJ+m/NdKhOnlG6B3EaGdZ9hZQLLGtw8JAb+jApUqrru33/YNvR3+IUdYkDuSxuWfmN8twv3Bz
/aNLDIXC/ub7wNGOIHnzIOpc8W2VeLSm7mK/bU7iphcGUENiB214OLVpcuXoBFj5rwGZ1/KLAI2Y
RM6XUE5v9n4OljrTFwEd2j387xjpVgvEGKGoCrxKEOXJS8UWrzORZgMu02c3GCaJpsjUizISVOq0
lOaS/nZauwVthYw7XPG1vsCP/wQQEiihTTQXLKINgUjRKKZKk9CBT4kWCnGmms2nZtCfDtLWbcB4
+myYX9f2PJHU8uvWpS35naD4tmITWt+9pWX7l/WvNOyx9v/JjqQVOs0FBkPt3VPktA6lDYZDsQKz
Lonchx6S4zxIs+umHyqrm3eD3g0nQ03G3ea8baAtuyxriZ9kVFD82Dj3OndnqkQ5MyfzH6ENKPdk
s2jyXsS8HSnGXGaZN6l3tZ38TacbTAKiS0G9p1Y4hN4+iIYExpQweAw6U32bwmi84yUe3P4q0d7W
iyFUq/t6kcTDNSFTSnMfIKxlgQykNHZlRy67H1N3X6f9uAZB7EZ/nwSGcy3KsKTiINP7o1oZ1cFV
VV59qdUBK9GrLyQpCPEW+njq/YrCLMGmWad8N/GKbCPQNa9RbH6HdCOYNzbNTPuio1Gt3Qcl/Vjg
QrbcWApjwUj8Ic3ubA8HJ6CJICTjuN5X0sY88mppXeUW8js4Ty+e2n1LQeZBbjqv7kGim0kx3fmF
804kXMu7zqa8YDo4oZ7sXuCAyup5ejaoWLoX799tCtItZHNT7633ykZuiOKYLGCidAVcQTh6KGqV
njwnedwK7BdVsajWGPoihsqQPKoZgJJ+FLe0xyft/dQ239b8npbPd52mW0+S3jN5lhxAJeRdPKfO
mTSK9zQv9UjZRJ0azFii2dS22XmnmN4B0JFwlSFrpz9nVXHPUoCfLP/3KpweRxGlcF9mMqzl+WlQ
Ef3X6sMLHRTK72vF1DgPBuUjyGEcBGx+/yKGRXpag/4/xTVH4NAOew7UETDGlv+1yVTitzJYoQnf
WgFLQ7rQ2YrOplHH9OrkUaTQMKNHeo8vNFL4j14xxvyt0FDOEViAN3nsqzfDoCVLflQ/RSft/EMP
GNS+UbTwSQZjCqKnJCAkXDi6dXplyNMwO4UGea9XhgH0E0IYZDF+7qTQvbTzRlhIJT4lAS27aa8k
3OerSJnEASSO5WKIScBciuFrqvvVgwxEVup1JmKgdl8LhXKYV3oRM1OtHkyfs9IwULn9u/X1VMT7
KSGiQ9lQsF+OIV8dH1KXMZ0+Z3DNHDUdzCear9Nnzcn/Zw/Xh3CmsIbnMnChUzepT4H7pz/1TTtc
fV3dlXlLr1c8pqTYazBGzQU3QQartoxb3VoHle6GVSV6wGJ71tFZXmtKeb+K2zK7tD75nUGDy6/L
tAV3Adz4hIJPSz1uCza/wgzK40A2Yy9WMTSa++xSOHnZIFuLwSZLncXXFdl1ESFrjK7rnUggW4MF
35XX1tUAjSBtZqITq++ZwP6Wew8GDaoYK5i9Q/2htlvtoc5aY9rNFehiYODuobpAtxh0sFfhj1tk
rdfCczbqFMX1BI8PYpctTFU19rUb01G4OMowFmk0LXA3n8K5qHmMsJkY1h1XudxrHGCORjV6FzgN
g7e2679zyyH9XJhQ1+vjWFBBFaWfpyI/aCRbiENG8T33QnK0EAWcMrVMz1URNPuiHZUbtC72xxkA
9AU8E2RcBbhi40Nn5m9Gh8JUPYrhFkir+eLmVbQTnQx+qLbPJtC0LZACq16z/a/eQJJQHDQI5VzL
tWhAIYzkSiypCGnU4rwE+v8PncwI/BNLkoJWka3F0Xet746vKl1fLRZn2VUnWHiBSPIs4bp8C9BN
2Z9DP8Y0SxNoFqOE8ET8YVujfZtHqv05VpS2i/umloXYZL/N9u/9BjUnl2DkZ810vwdGJToqYqI6
UXCQqd86Jx9y0stIKWp12sKov1u3WS3VfbnMGhPeXsTc1gYtbjL1zWg8uuQ/dmXtEt2nNbW+n5YB
/IP6PipLlCKbCXEF6jCLk/iIeXMUcR1sBcKz0DiNxEwJajPoQRGtM6DF/6X7X/3CILiBlGGfZbug
db/NjuWeqGjJHrqGg8NOpjKYFBIWWgYJm+1lD5teZqKba5/zdxbcier1enFpIxv4ftKXJOS4xrZW
ZoNckuPULo1N9WbxzkEqDOw6d5oPlZHyqkBpIBAmzChc8YqdTGUgqwDGCuDBxWLd9L91lm28pYBM
zNuu/6nTAyPcqRG1cJuzrJUVhaFlV6v/yiFUVfZA3sw3aOR2vIn2V11KwLqlBCyFq7a8yFR8dJ7y
B6uiAqceIFegBTdV4dHFs4cYbEcDbXFcmrKvzuAb10rXXg7Fr6JYX+m2ZbKLuLzSQVK6pBYy0ImW
a6g+neS7311z21px6+IIdsGwcxYUDEsx7oIMxPWqdfNHqjwWKIWlXqya9dXwUrf4dI111zSjCwjo
4raoZCeZLUYtHEHSgTSpTwgBDb1HYDqx22hBok1uFZyb36dpMM5AYZdLrtEI6SFtYtAUVODFVWUC
vj8sFI2yndzhdXscp7NtpH+BMo3FqDkpW8vw3bMJFZqKwvq4rhG7Y+YgOy+IefL5lAj2ScVvbWBm
/v3BxQo6og0wKP8iGcxpwRwxKaygnh/LKm//4m3H15ZUiaGXpR74BGJ1e6sbBzjaIenWWVwqerkT
eZ2KfbZjs+Q5+sMf3sdvrRWnJ7GKfnURuR4go9iv02V3+hXa2+jGl2kao2vnOcEhcP3qMC4hj370
aCJUJMZRa/rVyEnkiaWre0ANlwiIiKA1Thc35Si+6IuIbhKQM4+VNli3bbB8i2r1PvlIMUxwfqX/
T5ESd+smS8XFY31IAdu6ftMrngN+hE6X7DAnwGJHZs9vwLHqc133lNPqIcxX9L1DVso3eHih1Eg9
3KUmIOPiA3lU/GQsg05u8SEYK14/F9asRWUrrnoLkvy83s/dyiJfRMZpv922geNq1nu+6NangUw9
WikPU6zE+1cPh7ngZU4r+uowqeV4b3AB8AAqe+eRFb6CCzVyqJhHcj5YLc6L+UFkqgrcXdEl8TFe
zKJ7YRb3UQ3KcxqPX8SaN1SvlKCJCjZTvoA2yYy6TnjlgOYBoWmGfnIP1iIX0Zwi4dREq89O3GQQ
RCd6yfK9a+rhIVU0KkHpCIGyQ1OCm8xmXQ9u5LcW8NLF8mJauHlMma+skgVKYDa7RqVdO3ZodjCX
xokFbmadiW7OIv860nr+Sh8uC7ZV5WhkNJGl4Mb/ahCXbe1EboS8QF8et4sNVhnf0YT8RWp+GnVJ
w9nDJ6kPotFlgINr0anF/Ek8ZqkZ+un3nzrZQFjgiem+2FMWTCnoHpMWw3EFHBrHvvldq04DoIXq
P9IlDUOKf+qTYT6pYRl98kFw2JUa0WUCDznFA+GhyZP4kxIE5jXsGptYQKy874uPXrowEfDysIwh
xyN/GehD+FttUuMo0urjkFe09qLYBlsWikyi//vqzSy6dfPNR0l8d73MpovBYzgrNPOLyqpbzT+u
l4X0Us1361yMqdL1d5Ntn5TSgYAs8DrtZiwhYpnJANvPFxh45pPoB7v44fdiyb+mPxet/rLU+nXf
7TIvfOSKrWd9IVVFGe3ycV7s/dsl6+qxCwJaFP/QHYqvFGV8l9d68BCSo9u7mV5+BjeHBLqtWffm
mNvvaLK+E33uK/Sru6N7gLCHWqAvA7QmdA1TWO3wwr4gq5Sf/dh9rlyAcYFzaB7VCrZg0dtNB+dv
OQw3q/kjdYzkoOSxepXBhezzGmXjkO1ey2LaPDdzAsjH9zWbz7rHJou7Y0Tj94235duWwXbdF+5V
Erj7kA6GfQB5NmwtsUu/p5EfAruxQC1HJ0M52c51cKsOpshFKbLM6sUis1CD0+r1GrHIYLYdMB2b
/N9big/MLFQTqYRLtnXbVbdtXlxVPsorn9U8215/IfEGR2inX1Nb168mr1rGXqatqsMmPwBrnK0O
4pUvXmLfRJlVqqJfZSbDuk68fW08mF1j3MkyUTUAbvAq/HOJKJ3Gqqmyg9dQpQjTW4o0pTJTZlKJ
KbPCqrTrJq7epRRubmt82WO1vfbd9pOtNnFb7szGuerrgLpr6kM3t0C3yeI7Zr+fKKcpdgPRUlJx
QxPd/FgpAfrutehmL4MotWisih2ot6Dsi0InmnzKzf7Li5XbGup0jO+O6/4vdi7pUrxRmmJQ4jJ+
agNSW41TPfPnXDzQU1w8ZDWPyd0m5/yREjeMlNOme+EjO8DWs+4gLp6UaMhUhtmnWJa7ig8DChdI
m+5v+H6rs9s26QNZPRqFliZAEXttntsDScf0wah52o/ZRQRt0UyOy/FW/Gj3zuhFNBQQkMuJYzJm
lbIq0DZ1d9cWavEwRoSqB2u09tsHl9n66eWzLOELNzXutw/74sP7OaWUcdRa+xfKqamq7pBn52mY
9Hsdkp8mH4eqPNFH6x/Ifk63rO4gzJWpDBRET7diU4osll0ZG+Ntc3q1RsR1IZjY0+ooSsMIymr3
YvkL7atN1vWB1hGSUftPOtCNZ2Pp6UlmajRkMJeiQQsYoNVQChlnDYDRC6U4tovulWHTicu2f5hq
x3amq6B03JxiCQa7nr8P9CIHEJIvMqH+maYlKKz9KitWnynrKd3Y3AGqHA+trSV7Xc5pvz2t0c8X
cDefaLhZznlyjOu6XyA6N5FmOOtC8N4274YciouaFA7s2n7Cb8FmtUyDoeVo2JfAnOZ1uvoQw0yg
Gf3hLbN1iQm8d7NbvJs0/u79escoq0q4oWm5FB83ySo6/pYtAZoeacJr33t2R2NYrlESG9UACQe9
M0MvWnrh49x1815P6TANDdBUd0lWzPf9FFjWiUhLS6DWpLkisOGeH2Gcu8+6EC+1bklVDv2HdROx
tLnVXXNjXFAi2ViuIYYy+2yCtgNg2LJLtLD0TWl1ie0RgINl6D0joTKOyu0GkoV2J8oXU63pNLQ+
nTOaSnR+WVMUxffVCW9iAAP2FnQCi9IYHznuaTdxE+P39cuy7aIm1Gp3bZDcZNG6Xrxfbd+3YETD
bnCiUJBsejaX+hUKXJ4ovw4kE/RrbUFwLYYqc394/99LxEoFlMlTR9asc9nuxU6rdkzMm+302tlY
buRF2nJjb5Z7vMgy24ZN58gTQCzrms1kLRtNXulSA5TtNv3vthHd/+Dy4nK/28ZNQVkduuQfMb5w
/v30d1u8XqnK00y09ZDCcz90KT+mH1/Mf39RLy451HTK5m7p7PIUxBU6n7urBaFGCnIhcBL2z4E+
FJSbLJ5TT9hkJ1NZLuZIB95/3U5kMctsu8S2z4t9X11RfF7pXl1K60rnZNUgPCyfc/sI/3lJcVk/
oCx5cfXtcuu//9WlGjL1YAyojRlEO0MxqztIiu2bvcQbZnXsL7Y1AB6BtA1GpNEeJbI4tz9XqH2E
5dd1q7c6E4Y/rfZVI16O0a+7B3pe1DteEqgB8bXouP6UA43Tj0xlKJbDSbUMuvxGRJ7liLTZqbML
j3oK8fjrPYo2asKTaGutsOz9tkhm606y6Yv9ewpgbFiw9kblUEsYk52SobK177P/W6dVIcCb4mOM
/v+05H/d+pXfK/H/61O+WvtK3LZS4fDbR5GqHuw4OBHopt1Z7QHHyiyeFoBTF8C05TsqgEHQ9mJ6
42UqPgnYVHfz4L2bE0Cvdv2UktJeFstgW5AJNw2wT5tu3ZVcdA9Tle4eZC8lcHQIjOQKTf4PIan8
kEeQPSynRxma5Xy3VgJzDKupw9H/Fl23GKqYM8/Bsv7i2GzdYiOiIZeY5tboay+x3XrufbJIYEQs
RvFQJcDbgGFyb2MQNzHITJCVZdWvW65txD8NQ5fPZ2PIvoKPQkB3GbREbU5NY38C9h8eHCUnsCuG
Mh/66CRNBqvWUMJ0XSN2v7r5FSRHXWWEfxBvVS6j0k8LtDDoUaHlnBNQLc4AJmX3HQGr+0CpiEmm
2Y5iO37LohMrXXXfXUS3mgfHS47+YOs78fEmBdrVbTNZs4mycJ7Lv5okdU+iT1SCUJ1BkfcQO1Qo
Gl7aPVqky7pyLm8qoOuPLpVkj6IPmqG/V0DrfqUXo2q5ELJF0E9tC2qnt7QFqlU/NDScHFbHZVPH
sq5qEIII/GvOaEsXvcojieiaoNxS8wUwL/mlzXdLN73azsryJ7gI23PYl9UNquYKfqYfs9EOQIuC
DOmdXWX+Sazit7m80LUcg11ohI1RM+lnbZSTrvf+KqptYD2JwS6aDCTxfDqJuBmMyrwMqR7cbyrV
ied7F0pH0qK7pNDcqwTAZCaDBKq8JVols83wyi8w3RmAz8VRfF4t2bbZduWAEpIADEuaDKSd3HCV
8iR8zAPQWQ+lrQFgNEAMr/sAUlB299RVekrEIR9OSueZ16SiQEcvaL/ayVQGODqoS/05iCPVSN91
27qihlimrsdwL7pcISu228zbXvRW/7DIPtQfFNcyutQ8Am4y+EtZgu2m30XR6YZen4ph+kebDKsG
Rg0XMWx+v9P9XPZ/+65XJOzNA3a5LtR13cFrIvcksO5BVrb3ZR58FUnQ3+lKebLB8wOhEtz3jLdH
3sTVcAWKT2hCeKbbfV0t/oFG9aiqWONVFlRVHF2quAWbJLHnP9IZXjsnLc9Q2CVvfPppnyJfJx5O
h9Jn8GqNfRM0fCz4dN67NdAAQ659ThJ3OvUmKFXixpvBrijG+qPZtB11VgfN6qHb/tmvI4nmIpoI
XIpyCI0fueQXaWXqhYODmqnVXpxeWP415T3n4jd2cLEgWrn/f5Rd2ZacuLL9ItZCCBC8Qs5DZVXZ
Lrv9wnK7+zCIeYavv1tBuciTx33uvS9aUkRImTVkIoV27E0N/+gZrIlbD4BpaLiGgF0oBxuMNgUv
1UdXZC0EB0pH91twmbReWOOoeeenboR6iBNE3f3IsKLWI1sVztidUrhe4eFHxhkV6p7RsRLEA1hn
idG7dD5aQ10B5w5lwqtbuUCixAb+VxXfVd7b8Q4oH3shuCLbQnglrTS4oGyATNQ8kF6hSiSB3i7K
X+8Ysv4/izq4QNY3LYt+9G4G+JY5DF/yNi3OVeBGECdUXWpqG5/qu7Hsu+KMO7PWh+YxUOkfgeSg
YRmAoilFvcJSL2Kng4s6QVU1AsBRgvK36odmVZZ7LBUpXluNHPVdcwC10DKJl8BceSbLECjHRmHX
hWZT46DytAI6fz8T3x4F0joJuCZ3DHKl3iJFMpOYiWoWhZM5bZD8I12TUqB6DGzjOcqB4CetksVN
40X7hMLfp9IqHwopFA9KjV+yKf8l3hbg+UstcPOwejxRY1q9i/KSBlhrADNlhl+V8tmN/h6whpIN
AgmIXGOWsRKZZAOYvZblgM97n+1aBje3S9A/rvnwEutweUMgMBzBM9jpUEoZjjkdmdXxmHrUDHSY
Xsfyw92oI3RNJ+HVTb1UrUM9sBLhcD2lP0CxxZf1aRo516UeZtFwDUlmSCtoRQelUbdFck0BCXSj
BJpAARKoJ+IYWS3bZO7e1rvrQ4ic7P4dvsAzY9D8ZaFWTZ+7yfSaBMxoCY8sfKhZ34FDQ7nuY+lV
hj+cUV1V09ugEFpifRvTlNmgxVGTyTgloBCNzRjgblqcjA9vjluZsa0rMB/UVh7xbRknIIU3oaVx
yxq7PQVuEg9/kRVlQsCWcwtVkqadjhtIiLdGeCMfcFndiZm9e5y0JuozwKjAenMKyopfY0Agrm0J
qpwShdGLgIsGdCSot9CAtAzcs4ZxJbGWmORdlpgu4hFkVfG1NYQWNKjj5AR+ZM9CCrn0uDCaMzQa
mjNTvXX46KaYmKUjFJ14DBitjpu9x++ZJOm/ylBA4Fp9zazfMHffTBl9HxlWWHqr3+XlF/DWZ3tw
pYcXMGmHF+o9DOMUz9yk7eZtGgeQV1hjqBcMuGPcrHNcAFzNaQLrBxZdZnTY82DeOnvAVu5cToe2
HfQTbvp0kDS02r5xzT2NyN5/OFcb9X43RJ4WxG6r+3cxDzZaf30H69z/blveFuug6cB1AEwBQ4HS
JGVzKZFLaV7AjcAIoj+RhRrKFSf5GZWy82JeE8BYxIEozFNf1MALsPpEpwSRxiiFhMy2p9EJYz2L
rIeLh7NGi5tAL82xqbw7yNydXNaDTe1E/OzoO7JQY8gUfGXgcxMxDmIPyfAoyepjXklU6/5D4p0m
UIYe3y742kIxw55+8NQqvgQjyNvo5zWrAZflVVQvtvX3Q96PWLKvv9MP+2qCmmi9NzoIRIFMXz8b
KeR6/aVb6WF1pO7QppcIdDaHUdQjaopU5CgqS/PBsQ+oRhX8sgal6oIqw/b5VAzLSpENAtpRAbBo
JjSK4+qIzKRSuJ+DA077ySv0ijVwI6fdYVQYa7J1vN3Kok5vNJKNFV9TLXiiEaS3y2vUo3bencQV
1dPiSj1T49MJ8sxY1RVXqB2/2520R7EESwsoKOu+eHG5jqsdJUGcdUC3DtrUXpga4hv31TRE+mxA
DemNWbqX1nb3mRlj8CmMdGgqIChtU2jcaOMXmpIOIrwwOXMcqOAEvgd8q8NYb8hrBvPB6VDvX4DZ
sfdY44gLmBTExU5wIo0TlDNgQGbLttv7CPJ0QIGBWSbot+tUcqzzqGdYWnHIpPVKI1stuoY9xDIp
IOpjOIeHJc2YnaQJka6Ktowi165zDCYYq0JlVgRy1FyZqBkYRO85wAE7igWVKeqFqAuqYVxPtQ2Y
V8Yd50l7c2IBugg3ql6gYhsFXeS3GnSzLb36IcOZQVriJYN6mLV3IqfdZSkYDlFZMD1Rk4JJCUpo
EjnvzmjYXpu66TwU7ATedevNLupjqAfFK7hm8GHoIMUe229OGlm3bmZvFKMBBnjWpgiC6T2z3kbH
LfetaQA6pVaA/imAva0WHHRLv43hLI+5uhChBnxVEnxi7KLjOXog00D3Mw8hwPC/zyBHZM2XUogO
mm8fdiPuwelsIwFp6X2NOsYit66OjY9YDQKKPjWbzUIAQNX9rdEe7MAYLkQC0CgmgLTKncOE2iXw
MipOADJmDkjOTQeV8SszAM9ncS0Yh85Uoe8BB4RgeVwA0436B3mmplS9IK0rAxIukGC1My302xFA
qOrnJCwwvOIOyHFmAxtK1zijaqoLN9RN1Jh65G5E5EDCkYIKHCVlyjTvzkhB6xyr6iGM9zjOzfBz
w/Niv6778FpdnbjHKuP+1Mpi2pnJMG0n6WITko6ogsb3Iu6DlovQQWNHDrGvDFgi3OXjnIju3BX8
9DheXGS9m3DXJRdNtdhUb8GBEHl3693Nb0AI//6CPN1akAoAaDyY75pGPZ5HYfQZwOXwvI9/F/PL
9t9DTKj0LOv/9zg3sIBJWV4T9AMb14BGzu/eAi1YMDDP8jT4xBuR7tI44wcb+a6tE1uWr+MgDGCe
81TG1julcKTKdPo0ZyhmAhdW20eHNDUzRKFij8r0qAdxadQAUVdKjlK2ZG8pwvnYaV8qlIdcacSq
Pj7iiQTcmHJ+RPDC/Hs0h3mDKu7ovDJxUo9sBtA8oPD5cPdV9ykpTZwb+3Y6O4WcUNtnWn4XHMIG
mSsUJ7WdR13WxlfH7K0DKJnD+ARVmha13XmxqZVq1RQ33cngrkejtTGVONY/DsmB/0FQZKY9EIax
qokCDwVIDkcotTYcVfSDONt5Nl6Nvg1PqHg+99g53vQyC29pNRp7c9BxCPiwUU+DYg1Ery8P5txw
oi1LQY5E5ZVLpWXRDrafjajYXcZUjgmlMyAIVQ0nRY5hs4tc7NFBTN0dAwuYcNxJXw0AE8Fnq7rL
GC97tb7fmaWSYo5VQwEpNvYiM6zjaqIIcpLNKLUSgpUFA/Ls17LkaKs2utRp+GYnP5DvQmWYE7o3
PrNgowU4ebvdJMBjO+i+HNJ2K9K246ird8WTXqLKayzdC40oLu7j5AASLXcDWjp33479fKrMFC9w
yLQWlwXNXOl48mHvlDLL2TKl85AqSQ1yDKwNfMsMoNgSReyclBU7U89GaQm+Zc14u9rIEacF/kqS
WjJkYty3pXkyzdGG/lQDKvS9Frr2czhDG8FzivQtiJzwTDYoKtgAmqGCFQmsjbB1tu2JVEXYSFAY
gc1QNjVADs3GfRF4AYWFDxFqHPFJnEC9cK2dPS6bodE9z9NXaLn940XR3R0RxdyN5Qi1a/9hJjg7
5SYteAiVO9BaAIKcXzRDFjuUKUsgN37ZyFGDC6IFIB8x1FhxXVw4C4G0GdPDMARB5fEAJNATdZnq
miUH+/oIUkOF2WqaGUd06q6NVBAtZFCB01IxNOQTyAI6FwAhpx9Mb3CiFN8JYeJjz8j9Ig3x5/5o
OKircE/+MaYed4v5BG4AbBIb45e7hOJOXHLrEDHenDQdjQSmHcQUWtecJvx4J+otRvJTJBkjJ0bV
69J9mE5BMa20xtNy+JRj+fXlwminF0jSB7UcTnQ5Rj36s1Av+rgXXB3/aKOQwumj93vBhynr8LeB
68v/1h02jutXZuUA3OuygyaAUAmh4+nTn8k0q0JsqVsR8m79g95F0R+TPDVB6H47xuUf/ivIlRFc
T/0bIJtTcX8d2xHAJdg3HZdociwxDxNzuWuCRJwHO2ug9gHdhZCHB2CUR/71Y6jJMG5fNWZ+N4Ia
xTqWniDp6AARJriL/AKaXke1xDIO8yhYjFNsgJp2lEjhBA0eg2t4Dn6LehlrdYIgmrTEG31i7pyh
+pHXgd9OHeSuUeHee1wR4C/dqoV4gg1OohR8hkcaabisukyOZD3Ut9ElY9KX0hfuEGzGQKt2oGlM
O9xhDoHmU1EnlXNSL8efb2eN0MJbHWsp6OpdCc4gz1IeeiFK8A9DPnUcu2ob6c74nDE3QB4fJYF5
YIBtzJ6+EnPw0AQWCukUnTADqQ9DCculLspfNnwzo7a1Qz0IkQ3zyPzptHW5A6J3OI2KHq1XDfXI
9jBcQzQDa6MiBvMMxaO2rrDawia99PX8BiHk7gK2GchJKsWRZhjjP+Os/Tz15vjZBrvfrusT4YOx
vQDfjfbHgGftGcSMAAQkBdCPiVIIofHaUMz0EWhCZhfUKsnoV1URvex1PF5eqCv0OXpBxcERle+4
IFZeV5niuvkLT/6srYs9NvHcfW1tB9JvyKM1BTcAdkpqsQObvdxWEbLWeNSAanM5bydBuImaDOXE
dLymkzk2SRBUfz+fq6P64nPPKMCvFzJN2gHQw3/dBpiNvudGWh0e7AtPwxr3sHsgWoeHKWTr4n3e
ctDRCZ4bPi+q6QTekRK7yHCeQCORV8hGKyuNbWVc/GRcmywGO80SufgpVNB8MZnjQdbWhmy00ITK
FEiQquVoTAvdvQfy6FZt+pMO+WIk79tmBtpA3V7aChzd1s17b7UFZtZtHKbpuBrGeR7UX4gBk6dm
+jTnzkrjxUVRzEwwIciw6cT2Qttyh323HTfZG5VTX4A98A0NhcG4+AYGpwqPOWAHNKqF0MDYUGm5
R91Wy3caC8ezAxkbCcDABaceB+z92BpRk3Cm1N1GfUPDII977iW16Z5jCVi92i0tGydcVQGjWkzC
l8DeZDYgrrgxqZ6pSR033o056MFXW14AnZuPgBHrxo3MRvm1j9zuMjYgELHn0NnG0PcALHZorsiC
NldyUI9suMkYgSF38KlCxEOY0Y7jCGGHfj9o6RMUFO19qMhiY9XwIAWLV5O9YuNXY4nf23MtnXCz
rWLBaI8PEP7TaUQNLaTWIDt063o/azpz02hBeAEHPZtRYOvi7sGaXskGIJjWXKkbFDY0z2V+ajoo
HpkZ8szU0LDOQZWCTdify01BLoDlU/cSld0CE94uiD5loCuGuzEko43TMl5iaRqtMuQTnqPga5w3
vRb8TE37W9ZJ9gYG9/Jc6WbsRyXX33p9dPazqJKtdLrvJnisL3kHxr+RfeEDisZpUILcDff1wRca
NSDSepVJOe9EOyDNrMLJFo6aBqqYpDmEevHZBuoF0vMTRCcly7wAAoFHGpKaIti5Mi+P2buNSCKg
TfVuWzkjpsJ6LaTowWzAAH7JwvrcKS7RXvHD2UQluo7JTZ7f2dyiq8plCakNDHX3Ru+7RFS6zlmW
/OcxeUpoPQsjPJrGABWCRpNgK9bDbV8lzWYZV0LEELjmNiSDld/RUNU2yJthOci6JsEtQhEISgki
yU8JdS1VQEpjapZhrRiY7sYqnIZ305lm2AeUoG7WOAjZoiqnDl4DzdS3rMNd0nJX/+/ogN/ZTLrO
zxNN3zZZU3mEAHgMtIt5M9egAXEtE+qTuHnPsduEHopPXVdx9KF8BgolNI4dnp8czeHz9i50cgZz
44Itxm8TBu0WqQ+bqszNNxtpqO2E49uuBjHWc4i03wskLkIvdQGK5nWTvFCTDbPmVYFt7lebVkXl
hkNmaptPkdgAX+pC2MMKblasVShxj7atLbUbmagBR1S7BUUA+NaG0IG+gwqeTPZcOKDso2DLzfuD
abvCG/tK90Be019Kle1rUu3CMrt7YaUo3mZkX1VKsJ0H8O1G+otNI5GnJzcPvmShvTW5NV3aQm2Y
7rphGNTAP3eBVztOcIIi4XxhvIINu7z54qqGwmlYD9ofo+hAuP1hv1txWSvpQMFjNQKQaFr7YZ0l
XoB/YpsMMVJ+69ta4slArztrGv40KUr71pj1vdy9sPEEbjLcidMPt7611JbZXoJnE/nG4VpPYtp0
+migYESC7oaMqwcqP4ZvUR5jwMZ3aA2+A9Nk+4xsRHtsbBZ54EhnLjBwMNrDcMoz3l5it2ifcfhu
n5sMTyRgyosN2ajhWTw/lZFYJpUMG01vHEAGHwL9vV/j2kmHiHE4RF4MwtTn1bG+zoddZPm/vY5y
aDkwTTWIMVBwPSCrnwd/51A0/pRobDrYkRz3M4/6L1NrfgYHT/Yz68RvAxLwNlsOWC313E/H3v4r
jHFdD9bK8LNtTvE+mkMQH1cDu4kAsm/NyHUvSkEJYcUql+0gO9XVUbuLs+ZPGq12GlITBSVqLqiL
5HqxKe0AREmK1yuYxLCpo0zzNb1Gkn7l+XIhb39yTAuF8f/G/0URZJuN6WYYxXQ0i7zwscdIdpRI
puQyqnMA0bEgujSDdZZMRRRXJyOx38i0JqdRjZz7zOG4ClO5avKGRaDfmsFf0tWjAOOBysP9O2Un
Dau5/kOVcuN69hezJ9FwrkPqPUxdbWp+nYIobDWNsQj2kYarWaWhnBmzpXR2Nwvpz5gF1tMwdI/D
hfQngOYvBdOjz0zm9sxi/kq3EbUS9S0lNlCPNxRxwj8NKR+OsYlyoOUCo01TXNBq2NRM4AexwQCz
ZADzPJLbdHQKwADwGZNghNrkfTpBVwEYH0M1AQeXCrbwoD1WwxX8Q0OCAVlNsu/tKrkAAajfIgvE
hU0FmlUaTmJmN+rlPSRsLKQ2RViym6uavGxcYJDqqXH9OIpBRgz0awkMAuqSeXFuGsAhUSr9Wc9Z
+FnLR/kUseoVX7vRYhrq4igLKNMhwVX7cV/YWwjND5fRhvYiqStGMoWEVgosptJqJDs1EigEqJ9h
PwuW9BPPhs7jsTmcx754++8XxnSxPKlCtqpsI18vimZzx7Oy6ghOAoKgTpbNGyJpIXYVaiSYh/fY
nX4LiypHQQTS1HMW4Yr534d3Ng30xKGW8w3ZqJHDIHeuM4AUXW2chyRVu+d62Fqo8UVRCbbL5MBN
nHtzdb+3IxD5u40EjRSUqNamjeutG9lgu/ywWxqErSquxKFHSFg/OOpGaVd1gHOQQ6RRu881MXhu
PVQ3E3TQW1sAKhUYsgKRfSyqW1KmbBf3ubbEUKAjmmqLauQJj75Jf53ztPWrrp63tXqI1WWoX1hc
o25nHVOvG4FJbnrIb87ktnUD4R9zjDL6OUw839Fx0SlMBgmFLO5Q1Is7NmwZLF+qvLNpmLhJoGPi
VHfuIdKnjYVs6SmMhvHEP3o0JAfZhrgFeGkdk3udsq6w2qjXSugQ6frfD+Y1/uEV9SGalrdCM9Zp
6wwwIv96Kw8xNPzdeySb4XT2Ua9vXLr4QVWj913tQYnZDnAIHXWfMb31oW6JC2NoG3yK8gJfvSOr
vTLS509kq00DRFWaRL1jo38aZlAvN2Iqd+TUwzz16t4Bp7amp58ka76zNpl+ONhweQ1Ij27g5tMB
w7mYmaED0Fn+OZudduBsiMDG8KsZAqND1Rkq2VYb9SLe2wfDDH6u9rAU0c0sHfcJ2QOIix2U0AIo
eOLgWbPa4Lkdeg0sITrDjbDB0a1FucUzlm3KsDU1lIRkw8EuMjBgqHCaCCnR6VLn8SWnELIpxbkM
H7Uhcb7kSZYeKNW8ZqLjj5y05eAruDfAP6Qy0mSnsKSU4GqmcVYo2mYrdCxs78AVO7ZpgFpBwIlD
PcqfqWlB7HviafPmTka2mMhuqgOJiVz9IcBDDiSKoC2A0kz+lrImf07tZDwNOX7DqPBBgaEY6xO+
UQGXR7X5OZ3cP5OpzArf7AECXb3FBEmyTjhbEVTYtkK8GbxOJB28Nq4ZxLjSRC5utUXqtz+or4Qi
15LNg6PJ8TRqzOCN7MPIo51ZSQAgPnYd6+4CMjISnMZNam/SCrh3iikNMS7bk8lm824O4j+6KcrO
UwW5LKhq1Ik3Rsa0DUlUjlwjyTu0SkWuVw0+ThdQVAL1nqgvbFDDPwkFPMiFGYK3OY6uUIPrwr1y
VFaAC26WtOF+dTsp9Gyb9FYaoJ2YwZ1hb7hdjuc5KvdWWLvQjeuwk3JNq9rYuBIFq6JtzE/FXB7y
CefNqeOjvdFxXXAQA0CANMyLSH9iA6hHISyb79ph7iFCrOZRYx47YfVPd+YEyU3AvQefsyI94q8w
3fDZjTag5gRdgG5dJ1YEf4dDg/c/2t8Dpxj9pLfw4IC6mHdHB05d4gpPWxAvBxaUBn7rJiORh/c9
knxBKHc8zzZi+u6Y5fwmq8DBVVpWHq1C018towQFxQw+uClKC180sapn7aYOsCqQgbemfhlRE3Zp
45gh7WGAe99N8ffuKweEWRGAKK1tht4IToyd22X9pXIcYGKVY4kRykiezm6Lk+NypJpgWu0043c2
aMWBTq4CF8H/IZheEl8Hm2mMqtPDW1lfgnpaB6yrY9R/s6aH8GBka59jffQ4GAvPyVhknzm43LZu
k+tbA/jZz7MbxpcxZ9jlGKUN+sbJs5Ff+2TfTN2LY2EcNC2U35JKA6AYAk027o92kNi9s0ONeABI
ys2BHDfT8uuctRCtbSLQCEJoY4+Ee33AGfltGTKnzc/NDNX0ZM5+QmXGC5WEjAlYlsp9u2cR92A8
KvkMzTTwQ+7GRnTnbpT9GaCNfumtttrViwD3EWBaMAyoD6+eWUzikPCmSv6VjmB/1zVIaPHWCj5Z
if0MTbPp+2CwakN2S9mR7lzsUMx9twc81aBgYxyCutrXWtNdbXUL37VafGwMkOKRajzZkmB8oQgy
GeraHmcfzSMnNaHbv5h4jjyuMUF/2bShEzqp9GEhwgEMeiJtPDsK+p2etGDorLok384uqq2RrGqu
rmr4kihU3T4GxUtnB+eIB5htD3Wz79PqXxkHTIkaqXp5HJc7lEr1Huq2wP+8uqnnznl0LdxHc6r4
UJtOMT9DZqzwXN1hOzKWVl9d75ZK1fqpWp/WoxjqLbPDboyurfW4/iijCLAKaOwsBQoPpHjWKFGq
kIzRHowDIdixVRHDYz3DEvRQ70BD6BLtqxIySjQlzySgu5FzdCrwdYGQ64IDGruGWmRcO2J7bOau
PiLbdUvryATFtnK/d4MwRIYMPBGxCr+bQ0GxgncFVh3uaYgCNShjZIBvf0BnJ0LJ2uXcbFkLxrUV
L7vGUI8aAtY+hDzELQuuMb9bmpZ5mEfDsC+/Q2643LmZZBA8Hc30vHSTqMuQzSpdnKVLXfi9ci3d
Rj3r7qx2xQMkyFWAOfTpuSzmfp/rxdNq+o/lydXQyktXrTlCBRtoFbXQ8nIQWE1mxiBT8GvtLBaW
H4ZN7U+B1p5TlO6VXpSU3Zk5Is13ZMVlQhj4bl+eShQpHopxtEqPPNTcjZdIsiZqkYTWgzjl7GMz
P/vLePU/zr9bSnSg/zI1EICUeqKBvRPiBTJomicNWJknAw985gWR7DzLCKP96olVDA3lwG/1bIkj
zahL/j6XnEz/o+xQRUm+dbY7a/YZ+f3talpeSmsydsB59PvqoFcKLBRbRbjnjw2gqBWh0Tk1v2Ul
QFOzI5CGUM340augh1d5Sxigx5VHfhpTLx5BJhCN8W2dsi5zF6ZebEx7ZGFX9/oOeFvLjXTKzCfv
EkhuGtM6yztZ53TWkPqAYOEBN6NK2GVAkJNa8yLMDAVPA2m3aGMHdXMh2yLerKOk4tBmyZ8Jt8p9
ICt2NQcz3E0iEEe7dvJPPOQ/wW2U/6nVg8L028Ddcoud+iABYRYSZD94AgY4BED1GftCydi5KHMw
2rvA5Gf6z9marM8pEImvgxVvmkazPpOpNJqNHoHLlUZy1pFK5OmVRmIeR587vTzWWm3jmVxrW01r
3G2npmPjlB/DSvNbbP1P9BCXMk+3etSBubeK8s99EtuovrSBx1HPdAvMmq+W9Y0GFB9nw0/DzO0L
PfPHOkq3M4O6GkUgowyBwN4YPVoMz1No2QrXww14+ZU7OTJCGvTucPFoHWLUaR77sgiezIIjmaAP
9ltj6X8V0zj8y30u5GD+q+vtHzaYjpe5kGspb4kW2ndzmTPOGyHcZS7+KQMPiBBkLBXqOcbl83YI
snC7op5NG6gHHK4zlIEbkBCtmq3pZtMLTWhH1J0ntfWD9ckM9FzxHURl0Z9QxgEZqjvGLziQG/h+
iTgYPOCow29JU2ufQa3IfTbr9SdQfrjnsDT/zgalojEmzbd8KsyLA9T8J51DOztC4vM9VtmM1vGy
bqhe0sapPmnhjOwBeLC2NIFh9/CcyHprBa30Cz0ItlY5dxehmkEVUxVqI0k9sgV2zvxJlV6RI3Fc
qDKY4Wi33tKnKNx7H6dsLI/rOtRb19YjazrGuDfEOy5B/IrL0R7fPnGAVFka4+hF3T7tZQv19LG8
0NhSwdzIQy/pGoCT1ZBs/zGHXKgmxS7LQorlbraa0409VNpa40C8e8TDh+qV8Ew9sq0sfczsSkj7
iW8Pdor93dQHm5n+oXap5xZE3gOS6SbSRkC/e4OscIIy3fBqFG4MtREwZC/jNYZsLEpx5Afe6n9j
ViP6ta5z33BfGuygKR8DOqiD8N3UgdTMJnkKEwFxPnWepUYrtO/AR2aXlDsh4Jq2PIEh9D1CaOle
t4tK/tChl+MVwI1COLFMsLuq7cN6GjFSjsQvjT+8dEyBdjUkICLu4P8fn3TIte4MXII+0yc31Fok
T0dWgHEdzmTg5j6UaQrgH74kjGBgT0DR3HqgsBv/YyrF5vh/92XbFsflOwCf470mq3RTMBuih1p7
KmIjs67YM2yTuhf7wpn3rnDcZ2p0XoO4qw3+0Kfx3cSBeLulZu9RAGTBkNjQ+nbvmhq4uNVMih0h
DQNNZrc4FpAxXFabApmCRttwcPkFaoLMibstFTNRyRJVNLmWVWEnqG9WE/UoTFAhFI11fI0u1VB6
gq+w3g7BPRM2UKALki1yyAlO3+BPIhtV18wfjqWchGprbNNMtrUN5epoyP3KrvKbK8P8BgaL/DYM
kDloQ/DQc5G4plcoNy/BUZ7nyZ8UhwwtHFpWG2etDY/rXOplqj5HOvvVvCwEbeJNZs3WhVZcX1XT
sk8xxO8gDor3sNqnOW88zizgQz8cUR/IvZZB1ZBxXTtnsnS3oWwzlJXUGpj2YSMHDdeGbOQlGw07
rZx8M+xcn2wowdLqZRka19BJeh+vEyuUbNdt1ex+tzTYlbptmTHwtUuAyM3Sbr8Zjh77wZxOn9vY
7ZDrD+MXjg3gzq5d5wqp7Bxa7zO4SFDEcghYfStYILyS9/lzxKzsGXws+bPd2GeOo/uF7Ba+bLdQ
Q4IgF6nZuYqWPOQ6Co6h+LldjLK1mm2tAzBG4IgOhTJP8hfyFE975wkFUxPIVIEpVqNSbIHvFIvG
CtRbt/Ew/yAdlVUz5W74oL9CnmZGPgY/NbRXUGFeADkzO5s4zifQRUlkIvtybHxu4bK5N2r9iWzU
mMqLt9MLWy5mCsjBhPwEagAQkYIhxFtty2pqjSpColBCNZNiAVqMfYFbD2SCwIZGzVy5stw1p2Si
o7aZlLu+wAnAscsUdMKd+YTqJmSlwuAHS0CdrMXSfFrtcwD0o+TxTzKRk+Kp187hn1xNWk0UVpR8
J4QNWQWV+spUEqyO+nDpkQ1/nH0hQQFMTmrWWBq6pfHVKPq/8CDKj3OXFZDm45tCT+QnUG2dQB9g
X0Lcc12Qqe0PDWPPZFrt1NPGCft4ipszKHsmNjiByDOEWQUQolpmnSNC3h+Ezv+3tZpKoooUDLcb
TcvPC55ytlC8ZE/Jt9rEFVc4Bkib9omTPY/gezYCsLRMMs+fO1BcPkshih3FlbOOC2WKKzpriQMt
grUJtEnl4n4xYazsGPjGAyfGAwtGNZTVNggCCDEqGo11HtFjgNb3VQao3XoLJcCTodHcjHCs+CbS
Cwtyoqw72vhKOToQnkA5EzNv1MyKM6PmuHatcBW4eXBo3Plh6OF0JLtglXkrMtTSdvj0TvzHIDVt
X5nYwbLBaV6BBmxfdVPWQJ5bwZ5s1ITal0mG8gX8ghJEaHv6VdBvKgp7kL2K6Egm+r2RvRqCGDDc
+T9iwS+4xA4oaAOuXrqQwRDZtu7C5mDXMf8qmP4NKuvFc20I9hmqqMjK9PxrXufaHsX0kD6ZnrsB
ohcWEXsju31d2LxB0JBeARkI93MLmZTFuBB/Uyg1WRTgxnuE+tvi1+ahO9V5czYsHl0yCUXICPWA
34rAtTZRKOWxKOL4WzUr0HgpXnVjiF/aXn6hKCCBgn3CIKlMQ14VM6jquuHayxHPJC0NjoLlJoAt
pdwv+2y12QZ06BphI3ulvbZjcucpa6udNIIOqtJlWxyqMH/K3eEJ7NGgPrcr0Fqse8m6rmZ9RxtB
CWHXHdPd3Ft3kK3U4vLVsyYdMpAUCqidl4e2dfxHhhcifCEmmDVkgmaCNlT6Qi6z2n8XS7Ye2nRB
CbpzMK+XzDyLFilePoJi3GqAAkSiRzz1nIsnC0I0HmRKu/1UxM4TOaipWikPSDUlS/A6o1XTwL2J
IgxbSepiJWpofhC6Tzg+zY3h64BcojHiLWoGUMBYSkiomaSAKJQ+YlyNDHLiZO5GaCWSdRlDDnIn
uik+kq3KynfvMoeiyahDUXeLtBzy9Cq759pxcqzr7AY2ulk/ka3Pk6Mw5uh0l6Vbuoai4Rxwm7Oh
QFHEyLrqzicDh7iNFFp9BNsP/+p27m0sevbS90x+Ekm5mCuhN6fBHMGkoaLSqbyflI3i5taZ8RK0
5TIp1IrYgwBBlrp78Cj5DGn1P1C41nl2YzogOxzK1ySJPjezXv4BYS1rayPffJhVmDV1HuRz9ZcQ
l4wTdrcjb5+kmHcDUJvfAzAQbwdhMUiRt8NbzqZ3uwB5FYp49U0TWeapU02fQd1h6TmRdT9Ujv7B
9jD8CHlY6v+wPIXgtrbBS+6tZDBv1Oiabd7aFrsziWPV4cER8r/KruqfVjOEkqrTWIvPZOqQDb3Z
1eFBwkOmstzXufVt5YNfOOPXuLpWQiE5sEF7ngTfiCO+JBt1qTHavm896lLgwMQS2KpPVaP13X7W
2ugFv33ryZyZH+Pp/TL+D2Hf1eS2rnT7i1gFMPNVVA6j0QR7xi8se7zNBDCAmb/+W2h5m3N8zq37
wmI3QG5vjUQC3SvoFJ2l0FaPUfS4LinfSm94T8GS8s/UnNnoyeQ+Kgs6R4cptYMQW5lySyH9V+pp
8DdlZ0k0FXoRh2C3qn3ngm5rN8emd0991pU7f/Djy3LwapmgUt5hizin9s9Y8nJHudJ1sTmkiarM
v1L7klqV1NfMGoBKmcoToBPQ+aSB0QCSw2sFeLVIdczAa7ipsFbNapXAU1R3Pd0JIGQIphzwY8Bw
NGPmci/0ptSljc01z6V/DjRLwfZ7/5ykVQcT4OGpK8t94bryijJqcaWzaRTi+nNJxmKQ9xE2B7u5
AZZ5SdE0oEA+PCcCblrfiQ40Y2zRcoacEIQc9MByVRon4xq+FtN6ydE/IBfTsFVtH4fLrYS+lrlm
tI8a52OQDlroNBnAIvcEs5H9Xze5/w/YXQcm2zgdGs3cmzWbzzc946Gvc9Ddy6DeW3nv7yu7eekT
IEPpEKfBjEU2YUp7wo/aGlm6TJjMw+gmpWAoDHFwAewyvw1wn9vDrQG7zozlN8q5ptCuM/VbwEV7
zHP7o9RTQUEZL3mU750myG5NMmW3Pva6x1btYbraxcAdIi+9CKjwLA9l06NmBsRab0+QVE/Kh4UM
QqSR3Po9Flk3maovbu27t8pJvcd6frRF12aAMuC7DzzL6z0cotrdKasoQpqrosK7KRVb66jqrQ2F
NADm7Ih2qS8OFsSWAb4W5brsOn61XMgDt13TwooBoVE6/JpUOPhDN68bLqy1U8BUhzcQ9lCaOyGj
2EIb0/WBZNEx1lByn1jDE7C7/iH15xoWTbmQ5qpO4+YEbNO456PaG6JqTtA3AcLH1BsWiulA81p/
HKv7Jf9reMlJdqskqAgCViBdhLp+hI7ZJdbo8qLlv8/iVIwY6EJDQmIGhFSMApeHU5qjYMyH3bZ3
MBtADOGR9Q5qaPJcpfnXeA68Y6CXXM6cgx0Antw8WurieFY3ruiU63ioeRz6Vt5sQErCCCXRk0SX
Sx+g6mRs4QGWgxr5b66x9V+B4oShS1YkIQUAWgIZ/2cahZmdoImeTgK7QhQOKhjfr2ae9GdZqv5M
Z8thyUFWr9imuQQhEpDAwhS/gD/AwiRunNOgD3RmuJ128q2ACSys1AFrMLc3Dgo8WFcxATlPnbwf
KL5f3iYYolMaavHZQN+hqzbED4yNbFcUWu6vHkAuoRx3IhBHiBUYaGogndmsm44ZfqemBO9+Qbz4
eTpvYXoIAJ1GX9CAxs1vYLmdrXk9izCrUnOPFX7yjM1ddAEW+YG4zA2HvyY6J9DuiqY9dLcywE5T
9xQU0D+tRqfdzK4FJ1yds6UBXHpxofd+YILC3Qc9fzQ9ExvhBBIKUEyfvtGAV/Q93JbSXdv4kLnL
tWRPguI6KLP6tEyd3ntWwEWvZquLsZlPDKjPomBwXA5T2vmQx9RUKkpi25iuCs57NFyq8lT58edD
a6fQ6VqSf82R+pK593zg24FzARttPgrHm45J3c7QqEG45ODdgU+E4jIvr20Cqsj/mrfkclVbh9L/
XhVed2nLoruwccJ2imKVocDuKkgfFyO6z/qAN3NxgfwsMPUww8NjHggdleCQjJeCDPIEkDKXyPKc
3eiWtybtt34wweIhNZrnHqsFGE5mw4FyQIkbR3SpSxDcqo2A0eklbw0YJFkpfLODDiD8IHdYuoly
rL5HuDUqOaoHILAA/ut6sWotT+wZj1BWnJ6WcgeVKcCcU0d3ti5/VUAorDUAaBzZfvJRy6khh4Lu
shzKK7g2w7qpE7YeJg9/4GDMnA3e+0OoShc8P8MuDkIazpNT+PE6KlOBCoNyn5wsNm9z/0IBTcgA
7N7kgF5sVF/jBR9A9U/DdTPpSPym9GmiEbo+1gg722ofl5R0FKR5BXx4D9iLbUk/lA5JDl3ce9xU
/ksRxPkxM2UGAAE4T3AQb7RsyO/XUl74AC746oVeUpTnRTLt0wCeTSwesImpI/gIoeqdT3g00Vkr
zO+O1dgHgA6CjRVAr9XsjfwGS1O8F0tphmY8fEPdtgIMJR9v3LWHm+cUFsQfxUPLA2sPXuAQFsyV
W79hEmiEeOA7qLxHh8CIjlJNLHTt4CXwZK9B7D9822NvRQ2JhN40+A7mnuIpSvMT/IT5uoAezlqb
slwTfZiSpr/C2AFMOK44YCrIZYZVnXID/IE+4wdpRPJtmgEx8hI3v7BUilsTe/kqMbFmhqAJWCuF
fS5rZn06tPDyOEf40B3bU6dlkObymEfdSg5eDd+HeEPP1MCffzERoXmsn7D0cKRn60RPzOUx+/ew
nq1y98Hu8zW8SvnOjP3sYS5l/kBndMBOF1SSvI83TI9agwKK1XWKHZpR46Uc5IB1LtBZLf0Ic/2D
I1tKpUCFs3gXXatC6vbuHJ3o4I8ADh3oFB7N0Jtn93yqZ0TLIFjI0amOsT7txuytZdUL0UobLLdh
dpfDe3Uqo13e9fxElFQ6UL6OrCD0wQndUK7Qc2kA3FTrYLvqhfJjYw3BesBNpL4JzVjutNyk9vt1
zYL2ySk5SJ4DDAjhD2u8JkBYn9OinFZSh2AhB8fCgHxo42Qz2hqQ2AE0Y9QHOrOB3IZQWCY3Sy5l
hTiXYGFAKfPPRErK0RXn2p5uWON4Oxpc8nRmMzwuDQUqM+pyXQjmfL+GCIdzzjMQXhkEEosqUNC7
wYHY0XSG3/4v3zf49q88vs1Du8JKAEcakln37udmsVuuXS5JXWszcjCbiTESTz12MEW5B5JtvFDq
0wGSSReaUflyf88DU7VGx16tl1ctvlhoGMdTBWNmvH4NQ0h7xWwQfzpmngY4VNtoDAy/X8yGl20G
DbJeUoMcvzljqg7OCJ+niA/dfmEKEskQdr+/B6hATqM0QFfg7PcVd+YhJYOo/K/b0IDvSQEoQB/A
hUmr7ViL+jI9HUcS5vFr1BiB0YeIh+vh2Wvl2CvwrjnAB906JXNgnegMey1XbStUVqHGpfaUc6En
obYOvrL3OX2R4kNDYSMkIiYg5WyD8oe3unMt/2JnVkUFX/Ac+iRRlUYPYx1sUA90jnANwteE2JrE
25SpPa9EAwgpVk1PsWlWe6uf0NEDjB9uqEkDvGHqWVsFZu2B2g6RL/n5PkpuqBTTyH/O+9SpoNF1
rxc2tTcewJ9h+PVIeSy+9uDebju/KOWmBWilQof+wrWRNLlJZ74lDvAvA9SRpkRW3IcsB7ST5ggP
JmuryUbxGa/N/3ldrYJ8PSioWRJfRHh2exEtP9wZIRTiUXS400coxAL9cPeMBlj1vybra+lOwN6u
oIu7mnWJ2xVT8cjQXKtnr3ygFB1kWfsb1jpeSCHAefKRzoZKfJpL+ay0YGwFpSZPN3foI7t/3voP
QR9yptANr4wP+vCXj53C+1T9p3EbKPR4DvpcQfQjga/iZZpK/jLVgOfHhjfvKfTgUQWPmjndUMgj
FQFsNKKaCzTIi2Ow/HEYWriHI6IZc13AKzK6ckehfq7SH0JUYYk31PvcV8M2FkIc8MedXyIuXmgC
BFCwBzPr4GoXD04PjdylyULNFDrEwGjaAqutpaMyFhJIpDwyNr49JuesKRNQYWyACZc4iSBJ3nQ/
adAwarzb6fTvuKTrslIU4cicFXCc0Gl25uERbMQqTDIhPmbzneNR9tPDA21VRjUEJx0jBqQ6SJ5n
bgMpgAXKhjZomYj5OQiMMsezVYAWooHUPfG8sKRKhOHsKKJDTMSuJbY1PJvChA3QvAdXKKTGD++x
Om8DG5uI/+4bUW6ZNuDBu/SNxjSIdxDQBtmmN5pzF83P0x8rczAPemg+SajcD+2Qh6APmiiYKViv
6Dnkb456BIwI8xtnpTgPusXuz6IOWZPLQ6dDyyy9HY+DDDrp6MenpeM8JLK5UmTydyc1/V2W59PV
iu1kXVm8eh9b/+IZsfFP4av97Bfet1KlY4giqbEN4E6N+0HvsoK88X4EVQ+P0DQd9z7Ko6t6csAf
pKQ3g3zEsJyYZIQ5cHBy1ykX/trpuvYRKNLusTaxRyhAbZO82TQGugW6dfrp0OW7kUXGuTJ7VLP8
rxXPvsJwMnvL2rRH40VlW7xd0rd0Rh94BoTmwZGt/JKgqQkcevqmteFPEnCukKYJMXVr7oM8TaNZ
MO772Dg5wrfXfE5v2JfzM1QQ+RkAYFQhXIJrUyIWab3Xc6BtgUfqfZzmRxCGFtgswfEmgAvXnJ+D
XMACVQxm+gDRJMP+aVv82thm/OiWADn7rC0u8M20XqsKtX0KnYJ9Dml0mcz05CVMIivfYeU4r6tR
tU8VGwdwFmZ2YJbRPAUDSL2R/Y3GoA3YPOVDHEE0Lq7dB1eiDpUm5QYKpf2LE1ndKe4BeqUw6Yzg
Nkg3pChVTv+S1pAqmMFMQ6OrfxmtVIQdHjr7311nh7v4sv3p3NIZryGll0JMYgPO0nSCoxPokSBu
opwAzJcB4zt/2hRB1K4SOLpe6FC5dX1BKaAPE8g1rinH8A++TPqwhE7BvUNhGQfK0wwa/CsENecd
DroRfJtxX5qx3IPmttBS284NPri/BiiMZAURT5izjcCRtlUWxoVTPMRpZ64Nns1fZZKgL+lE/3gu
jPywW/sRpDGqdUXZXac8/TbY9cukX4Kkwsb0WZlXBSzJp3JDuWUAytYHPKWK8z3P2CYXAz9AV4Of
ZqcF6phO73GTmCeLuYBAz0JLc2CKTsW1No38+5K/rx5qULKjWhzpGpvHYqMp3mHZQHoCIIdvDTA5
2xzIjD2FMZr4ffQeN2a9N5hRboXZpd9yN95mQ1J+gdTFdITwL/ZVOl8680s8GfVDOk875WT8sY4A
Pqw9NBeZ0fFHQ7j80YFuwGEqnBy7339zdIadcgcDq0e6krk29oYlA5kjr9atimFxnLX8qAVXvmPd
hMIZNOCeLcjebTngimcIN8anCtawOyvPq5uMPRYWvOjXDDTAkD4YLA8fcyXR4fXgOFabHdYrk49X
no5gNyPWgbYZm8lhTMa93EATDpwcMiSjWTTe4s8EPnAi135mt+tOWvFDJ5g6qSiKt+igxF/qzn53
G9P96dYzVtS+9T6q4PdUkSoFvzaB5Zqe6kT8XeVVs/brttm0WgROaDIeZwk0RmRjwWVFHzq7jz7H
M43TVNN05A4A5CtNXC6hwfs8Z4TbusyS18AI/hFGXzyNc8pPY4eNkR/kzfexabdj4FVfIQlS7uNg
1Lartv0+q2803lvgUeJe0MFK+/YlVtHN6+bm+wz/gDBX8y4rnBbEm/nDhcblUYyyuZGYZpqbH1Pk
oganFNvZzuCjeJ7CVyILCv9IcVKxN9PM+jUkPQ95o5Lr7PVdtA6m/dwAgXyPphbQzKmQLb6aeHzg
7aQu5TR/MVkePbVjUZxL+HGHhmnxh8afP6gaQgcnl/iamqhkLQWTVFjtukIDFR88AP/aCDgi9186
bbU3HJ3hSV+epuqZgqrqxWFwrNe25PbrJAxozPdm+mv42jpp8yvr2K8aThZf0LBN8Hyb/EvfOeLY
tvO8U3DSuyUdPi2ep+a3oQcgT18EBsh+hh3Fd3weZVj3sXuzogS8vcJE+7YyYFZr+w0oSz5Y6HM7
qkc6+H1qnQo4bpdB1AUryoFolKJqWteHZvB/z4P0u4J2GiQSlhxNziIJu9/ZOy/5ohoYtMY5lBdq
qR5pYCjZj1lVgIVBP+Dg9MAtZxBcfQ4aEBccR2qhPtbWa3RJXzvlmKsKgF7sPBJ5zepck8lmYw+Y
RnKVKkd3h3nRl761Pyy7ZL/msPBL40vScaizQxUaFaGmuc2tABh8kifDiZsb5U23+JQC56xCowXa
1NRmaCa+DnoB08csN6+RPuSJMZ05CnyBU9ruiqZB5hCFPRfdRJpHuftBoGmcCMfF7xnX3icLJ8H/
6dDvygFMusDOsSfOh4e661EwdsFAgwoDP5RF+oRKyu/UMqgYPKk9SImEs1UbEOP9M4f3KJEzlAl3
nSMhsBzl/9Bb2unw36olmKb0BqdDDu9PoMPc9EhhD9nIR2ZaK4roqhqGHjvwOD5fVUnIuBooIEBr
OfV3oIF7u4rnxWFEQ2nluU7zRIcZnZmwrIGt6Jho77lB7TNPmDeagK66PJgznoAuKIYilJMjwtYU
vy8QU/ZPVsF03rQTLQanJeA+nVZaHvAeu4qB+2q9Q793fpKtjf2ux8RHMqQhiALg5rH2LcE6Aq8m
8WgmcC6CHlxlolDewnpchynacCFe53Z4/1GS06PUP9ralxtRQIAN5vTAUNAPl9NwlUEedCyssBqj
CFSu4ifrsNbEH5s/TK7gD/i68wdUELpt5M7Yg+rcfW6RslfPrx/9hsPjEA8KUDDRQKtK77FKqgnd
VxMSyX9yTl6JnQrim+nP7W5AUfmr3UIUsvOSHxb4faGdMPsCBWnrIa4aiEJaTfKj8o1TDSndMGnb
4GjUDNsJ1qTXyDTwG5sPWS/SDR44dh7CDQXuR+4IFSzsuJ9kidppVN2UDigD+ywFxewcTN2aVSEc
BdiT9Ws27emfzIJ4QJ64wwuUs9NtgB9XGNmTHB64V0AduLS6bWsM8tAY04C9gf0ypwzg9MrkqEr0
A/gb6du9mpI6UAyJHdBr70qYqIAmKx5N/x3jf+QpcgCUcTPPPru6QDo3FehYRTvaZxPqaDKIrGOl
Iw/b3mpNc2h25mNZ6M3fHfx0UZ4xq/o4mX1xaAV4Yp6BbWityg0zR6hF6bDuwPKhMzowMWJ9VbZ9
aOV1+cAjC1rfswIB1/WnPSpKxZoHsfUKh8nPYZtAVmQZTUD/3mTd9L3rVb8aPMt65GlmP8p8jK8j
lAeWlKXzde08o9A17lvhuxfuWslrLbc1883XdMjT11JuGx3APnV+GvvXpilOrpH7j87cmq+zUd4j
s3fN18IRn6I/Y0Zu5S8TWBAl0FPKMr5UU+Vd3QH1F5bHX/s+6Y4+71Ho1YNDmZUQe0ntLVjFP8zO
d9eAWRo3cLo/mBdP3xzb0FWoIb5Q3q3zj7wPPufnAKy/YQwGPMjQPNMfWhEXxhPA5mszYebrFHsR
RSBvYueix/7MpDEdmVi/vjKUwM7z5O/60eNh62MBFAOH9sb2SrXt29wV06mCGjCGxunNbnMO2QOn
Aa4eIRoeed6/zWY6nvIin8NY5NObaWDL4vM43lmNgQ0eXDfArwJC6ETxjO/HqYIJNZwo9PinuDWT
F4G3H5x71LuV5uVlOTDgPT6FIES8t3GCh+h/5rGjSvGygFchvbBQgOvBJp4t1Of+fYktueUtNo8Q
NvaKMbShB/KuAu05YarvA/QbN13aqSMs6o3nxClfaMmV1EMZMtcVDxCwVgB4x+6KBszE+AFHWfbk
4nM9sQiM/Uiv4eCXvski67GdgSlsUaq8DJ3z+8BBub9kCjta0EGmrVCVAX8+OtKk8lROMbtfQJcq
C0sgo+nvj1R67PbmnJ1PdLoskD49dz+d1nmAqWKSv5dRy3wHejAes+HMEvvvMh36S5mh0SUTOwMx
icX7WofB2MRgu6BmQaNu6ndotybfaDDjWXGxJ4bFUVjMGbzEPLhf6RYBHXrSuJwVqr7FjN3ngM7t
ikaiFlZPdpolGwrLvvWAMTTAqLLZGA52n+1jsxfPpV8kD3bBHkCjE88BuoLPUd56qxSvywPlnDlp
z3Ocf0MzYO00if80BIAvFj0MC4w6sL66MlJbD/8XOwpBxQdhNZ6A17CzN2gWp3Ax8etzyoK9y8vg
ygKXeXis9PUGOEYYHOvkcgCj9TU2THudZlDntwzLu6Re6wGQkPr3M1HMDMI3ubceagd+CjRME8WQ
vUloHIeZnMW5gdDeqYtNewtmffPkQAY0FI6TfXdc6+DZpf0rkv1WmXX5Y9JWskU9MlCgrR6qywQ4
oUNuMX7onf5xUS9d0ChdVjr7weh/uXFZZPlqZHDL7htfuQ8Ag2SgaaLcBspyf4tmDeKZq9o5zu58
6ziWRGUciH09z9AH0GyWCA+ynAv7SkQWIwia3TRBlHWhuvAStmf4118TTYahGYUlo/Au5/Dn+vvd
bLPZ/TXqZS4IfGiShQuM1+BoipXSUluC8N4HZqe/xGO1WaC9dFZDYuY+l0Ij6do9sBd9CH8w0Gew
WlylQ8qeXZTxHwfeH/wuOw12WX3pvLnZR7FIdoMf2W9+4IX16Drf3bjt1lh3xOcZErK32FNqBQmi
eOuiQrdudHWKKlJ08GV2SOqkPyylq1aLCtAg5ZZQzxUoaRyWFE2jWw6K/1IS2z+0sjWvo0phPQcv
F28VeaA4OCCCOaskiOtd4+QM6x8dB7lSV1i52jv4cLb30NfTaaA0ZLFv4WG0opxHl6QTN7Gxc+PP
t/BzJg94nP2gifQfpDu0jWseUHb9utyU8oVlF0dnjp/v96RcP2XQshiuKIrIb0mF4gVAQz87G+uI
3omcZ6ftxh3WAeIw9lN5Q/8nWPE6VT9Ze+SdU3+gUteBdlc4Vwt6pUcDCjrgkrH+1ZPqW6xvho3d
eZBz/RZdjS1pl5Bqyez79b5FjXxRPfkkvU1T8PwtgLxBeW6VAFW9GiyIVN5jGgKUrw6nOXD2tZie
W/w/PHltEl3KEetlz5jZOxSVRGgUnrw4/jQ+J1AYpfxkAh6SNNLeQwGMv2MJUPICS1DlXlWDojk9
3zv9Jrg/9SmGMM23NMEvbXlF3N8GZR7wU8/9+2X3nFu628ph0blSek1gGH1ImnGk6sZLD7pKa2dy
7RrVpKANE6PE50bScvOsnCMwJ68kKEfzo0KkZyMBa1Pji5bDYgdAub/CJTeqLAFeVLz60Q4iiKF0
2oY9ulUpHrCUhB+cB4EW/J2w+PtzNkxx6IKjd/4rXwuzfCgF1BH0IM0XVRTzFZ06HsSZAqe/Dyh7
NDbSdnkILHv+kEbOubeEWYR53ZrAztXmbnTq4El5HLsYwdb30QqycuvSKRo8ozAqoJv7NHmgLiK4
Z6rR3pS+SjbGd5J2GXQzgg73cIRY7l1c7q9hmuNZTgP6Q1BuegN23Hj/nxItKguFEe/BMHygxDnU
oQwPGEPKSa1PS2dpLDrYIAX4RuoraDINUFiURuhBXOac1xbgMjTQGVmxzvzUAoUEd7Y7cZ1a1z9X
tWRAFVUfthz4U9zZ7ClnUBn1M8/bURgnyr0l4BjpMTpYQGdv4SAj1gDq8CcWQMu7T6Czm9izOrcJ
NFLRKJW69U0ZOkSRjQ184k2vMVpsHDqYDLpWUVb1JyPCOo/O4O2oF4MmTCQDKBKHlPT1nLuW2hK7
3PzBzQqwM2rbmPD9AT+u3A+wrD7AJw1QFuCB4aqDps5yoNyfaUkGfIM98noDJb45ZB2aHOSVtnio
0RnlFAypWAaUAaXIeY082Cj0W8/dz73/vORZ1QJPDgiOwWQMrcx5ehhgU/llBGSBsyF68SGx8zSi
XjjptDTB+MQaCRpjOqxA6975o99vjArQqDQyhoPS/GJ4zpzBELWfJ7Pxt7aw2LoelfM8FINxdRNv
RxFYX87zf85PPDj80nwajJUbYZUS3OfTRXp+ru9P0TLfm/N0K/sSVje6Il8EXTWuABj8wFy2o5y0
GWQ89Khtg2Ow6kyAqSAexFc9MxHT0HJwBxCpfi8DS+fYFoWNBlA2/S7n0Tr1U3yvCoDPDNFSPZXG
70vWGZCfHI156KG20JUBqKY8uDbE4WMn6xPsqP4zboekOuAprVYtdzG+zI/6FAtsy3D3lq4ONDxO
L7ENISAdjQJ/p5Uu1ogAHDkqJ9Ru5D2KDBz/WUKUk3I0OWjluGbj2G4oN/r8UgKm99i2eL2V/is+
oOI2AmWBxZ7xpWM1sKojvogUsgky38KdInBLMZqI0YWs25AcJ2kDQDu11W+FeQUxRCz7z4vevKTH
Xx8DHxdARO4vdDGt8fSgI2t27iNT7IBcRWV+zCDGPjSQZddndIgAi77nxoKNu3RILsvg/3Pu/5ri
B+W4TbpcAiATYO3eVSC7pKzZVylHlQsCkOeBFWqbV1Xy1NnAasmgUG+Jgm3J2Jr/2JoNVEs4IgOB
fJgbn+/spDGPweBDRIZN73Xvw4UbSs5QTrSal1TVryzO0x9ZC48xqwjqxzLq67PIDLWmgQgrh5LJ
6d2C0cO2sdwS7JasXa70bc5gsYiqmWpYfTQcbd/MYvmtqNpr68VNDOOQVzBl4Z5TFD8bk7Vfm8DN
1klUNo/KbvluHA12xH4ASnKJcYxlgIZiVpjQEU7YKRvAhrQbGIDHaTscqhhWU5Vmq6U5w8Gxaryl
wGWjHB1E89IWeI6A74M2XNfeICodb1Q6KahhpViAFxCn2aDI+2+8jM+OC0SYm48XNgAt43E8VWpz
GOGG6RY7Gy2tt8ysnqZyjG4VNJLxhfbfKb3MaiH9+Gba6smYRXRz0+khyWr2oaCVd3UtFjw64XMU
qfgLhJLqixlgr0u7f47awBrNGefABmtYCzbMp3Zg/yTgfz7b0YSSSxOMu8xg7atrBODr5vLjf0yQ
rq2NUhlq6KjznSfhg307oJRR9BFUD3RIA9YwsbOQwVeDZTDFi8Zpw7CCB1uZOc+yl94F+vJPzezZ
z7NXOM9u3T9aDN/HipSiGIy69jDFTeB84+fNClpyCfBjONg8S86minwI4o72+q8BCmkKTe6dDlAJ
iqHvUR5jC4DR2oVaMkg1o5cn22AoipcWffRTbKKOl+eefKldaT9nPKQxysjMhMp3kIkz5QyWTBtT
qgQtPsxfLr/fbXKt5xl2F1YnX3jW9c9ptsG6MT/3SbOFtNh0kHpDjy9bfqY8hYAk4JErRzCEwb/p
V7Wu6o2N2a/xnOxC2PPYZ24Ad34f8XRJ8B43vnUDSKzeU46um6hM6OmKIcUiKNOjA1Q33YZSyaiF
8GDbsK7mAmCw2ogg4VcBoW5GJToCibhNLdCbHbaJP60C8nX98OGxrg2LCUCW2AZoaU4jvo0Trl5n
K/9uACP1s2qaE8qf/Zs71nIDySx1Rr+xhdRA9hi52HDONgcYtc7bd2i9CWiwvDssyPZThc4ZhWmT
bDNU9b70TWsDmAr+WqanQR3zbUg9AfDh5Fx8p41Dmg+aqan91uYHA3SyG5D+PymvKriNZmbBtpxn
2OwXI2Ayzdwf4HXx+8zROcgj9geoAv7/Rh09j+7CHPsiahMiLbqe1RTwxMiyEcp5f6pgYMknkGlb
4uFHCw7mmTJdBqBP4VbxWbaltQoq0T6WXmufsKtx11nudj/ePS9qfrRM+mvsdEwsRUugcgXI5DRs
NwHAqcp4hcilvxNmC5j23KJQmfmnYmqvE2rkj3RwEmk/+nm95l5boV7/bx6/MgvL1SHZLzmUkGvo
vvZ22CvzUonpnWh9QsRfs9J1biZ6itfA4FDR1bS+YOgqkMh78yj72fkqzHdK27Lx9sJ0hw2F+mrp
CfeGXZi61mDuf7raw7//GNSDOufm/O5UvHkVXr8FWrt+H6sMlgl5b24NEVTvQ9GeII4QQ6baBt5d
xdCf0Pms4W3oWehc0+WgNqNUi8vrzO8+XQ4c/QnCC/HLzBusilE4KA0PmiUs3+WTFb/7KjjZwmHP
jTSrhyKtwUjW+b6zynVjRePR8Ab7rflBWelN8higALCmMI08UACC2nqY8b2Gkgo0xaiiCUdN/5JV
EyR58VGHWLP4FznNu6WWSTOUx3bOPIHxwO1VXfoVdCLNRxdKQSdge756ta3JEFlfnXxbfW0KW90K
p1E3SkVI1To1e1W0AuMHMKYO5ARvmMpT4CRgMdCpmCM8tHnz/ilHEz/F91PKOjJXfuhPXnlymnlV
2iBUBLNrfiTdmg1T+pFZtR+m6Lg/xJBHOkcShADWSOe94RDU75T5UUbetArQ9Lu5sm0BFGqSHchX
xkvrhrD5UgALO9kNaLkYO0DAiYRone8SIopTGjtvOUM9J0MjDwCNZNcFXL6aLH2CIl71I/CheB8l
wfRYlLV7yl3IUNIAvi0JgLffvVEosM00fwhr1FvW4lOgCSI33z3b85/xD1GHFD/Kbdb0xlvLu/sd
ZNS4YdTL6QIHaAjIRrUCJ1Y9eHjy7gDDB3HegcXZbqrQVHRlJeAro2MnRrvwHk/oou4sHd9XgfA3
AyB9BDOvq33wt6J5vg5Miiu4UxwrSLQRlgFAJcQ1izq+UqL/PWDn1XwVeuCvK2ggjjwMVIpDgA6d
B7qVn7Z8raA5cRAmf50Mw33nwNCvoXqDghSaNl9toGystPPeu6FSu2wo010qfe+9n1AThHXbFwWB
5KNqA7amvF2Pb1Ubxf/H2Hl1uY2kafqv1NH1ogcIBNycqb4gQdBnMplOqRscSZUF7z1+/T6g1CVV
dW/N3vAQhiAJE/GZ11ybKk/vIB+Yq7qc4KUpyrBTdansILxN68GutCfFcsRZ+snbbclvjfFRBQ61
bLq9lLpz4vSr90qra085ovurInZwBWOS3HfCnpbRcTxrveUcTRuI+7L0TW8SygCGVPAavi3+eT9p
KMMZi9PXZprbu3GI5C5aeCoqZJ6PGrfwKqv74SSWRdpgfusgM4FXK+R+H4T1shqIRbOhVFXtbovj
YD+EplV7uLT12+zGpLlh+lFcXZO6D8c+04ZiGxXQD000R0GfkWr45TFXwQOplOeuA9wr5P+t4kxq
ru1JpeWuq/zmjjG43IDeTJ8MEz9YU5/9T02snC0HaPKqnrZpWTaXdKIECgUQYmTv15fMscvTUCaN
O+tT9MU3LeKbaH5TbO177B00sX5ZzsIUwJcqQg10COflx0sQV9OpNMDfFSPndxwh1Jspd+/y1tRt
br0hrWk65+1KE53y0IpR7n0HBqkDsOBVmKDQ7Vr/EqPym4GmQTVdPnWo828EHgunWgmyUydmZxOH
mfXkpEW+Ghfx2N9HZJTfnTosVkIxMUYPAWCNpfKSBr7yAvevPxQpN9FtEecatAyHWPdui4neof0e
dZVH3SRdCzUdNopjR2+xYn/Oqti/xL0zX6w4/00XMn6L27baWNTYdswaLNIlsvosfhXcyLjZz3J9
+7QzlPYKlbDh3Fl59zRa3/dva73djmWierePa2p6XzHpPOZDLRBNoWlmXicKjtew7+W1x1hG6Rvz
dFuqggKazIxI9G1R6dhjtKXNhNWH+9unxsFCz1zaDAv/OgbxuuMqLRLnU2PJbwcfcWuos8oTYYhU
nJw/xvMwfVKj3FibZtGfUBBUr+m/1k/LevuP9cv+vu1Pn0bQ7uuxnb7v3/Ekp3gjHQjWa3fsW3zJ
pI3mtj4oLzGzyDo0ZHjMl2uCO9+Vtv986epqeimJuJa1BSJJ95Nvf7tu49TfaTnPsIF6zGtnqwkE
NAEGQNWmlzxGg1Xor0Kr/VPcRRCSlsWo9MF+oZmD8zeLtQMd4P/xoU73Fz1nDn37kNGZBbNI+Z8+
RMvDfPQ1a5fbk7LtjRD9qzhT7vsq0NcDE+Cn0hJeNMbdO8qnz2U3Zq9dHCG6kCTpOSui+RinMvaa
RETPzlhFK51G/3uip6uuVJSNkYe0SBTLQL2aF6PtzRPgLkhpUEzWk0jNkxPUVeXeNqvLsqJaQPkB
3EVSmJ5Dfes61wN8UgCeX+Q0blRgJyjaJnc1SMS3WsGaqsuG8VIaebrTdWMEY99od0MxiJXjxw92
mtf3maUHexTttV1BJfUeZezQDUtTfEw0rKTUqfl90GjwWlnxdYr5oC9E90iLixGCIvJK69AimprA
DtdWOq5nxiZMqJbFxEIDr+owtxj6B0PUxQO6f6rRPURJ2j/omLBecj8g9VqWlvWxip2OXrUEaeZO
qnb9BFOvfmpku0M8prp8WzWD71aAdO1vG0Mbfz5AVpZ72yqtnERSDX6/bTThvTz9dtuAWWvNAbKj
3/p7VETbl1DLh12jxNai7YLJ0dDAhmjnzzm+tiiEaP6BxEJeJRnxbb0zZ7gbjEEKXlEme0AWKPe0
49O3epOqSvWYqfP3xbLtvy1+q1aFNp26ZWfDRt1mHAZXN3z/kKqTdopF62wSMSqPrUkkIisNnn4m
XFNHMLF0eNBkXX9ybJwjtLB4x366WDU2mXModSQuNO1V6RX9ulBdTrf1RVdOn6bOfHVyaXhWM2Tu
lDokP7H5qcO7AbsyPyHn7x1vwMXkSPhbI/zOQ6Sr9vTotIFcSUUV1zFWsXvPHRS8RdsfNbS+IJUs
b9tFbnnKoJe3qdKt+sJ/u/WsfrSwfsJo37Ykqtq6EFa79W3xx95/6ZDdFrNlZ13EP+/8U4dNNBW6
k3GzvrHdboS2skdVeemgUxRXGsUd4T1+47/dNgfF0OHJvlDf8mUfe9ln0DIMh80xWVOV0edVGJrO
+fZStXgDK4k1bsit/XOs1my+ve00q9kjmH35ad23t60crlTlk/1fD0ZAK6E55MH6duy0nIZzH2+U
Rb9fR2gHZ9Xq/Sbaf3uZW5zcazuEyKA73wT+b+srO9oUUZzf/dh1CLHyKfPY3N8OdvtAplPNtVKj
9G7rRCMpomZIycPvN+E+LqeAh8onDiLTtPTK+U4avG2RqTJH7o/tP30IJWZjXdiNhBvY6cTXjX8s
1TC7SEcaK6gl/RdTK886qhcviknjZUImayfrTn82yuRy26GF1rmyGbgvfp4hXGP7itv0vwdaIzZC
T2xvrAVtvljF4NmcDyogtcNt0Qilvdac+PeympJVGcX686jmyfm26PPIPGnjA2UfqLJYa7lalIdv
c+A3KxShzDtLH1BgjLQ7H87Y21CXptcKNdveFpN+oEtC5KP62JN+O7l4oQRJ0Xw71bfTKnPIUlTH
/H00x8ail2HL9ewsJkS3ZX67oaHVN04avOU8SLGt8K21mWhg+pd1txfNqtL7IE4mLxwdf/Vjw+0T
hLbJgQz0elvvt7mx6up88noynjvTMA4QR7TDuCzdVt3ezRlORVnh3haibGzvIgqnd7fFIYuVfUk/
6Lb+2x5/bOTMCA8fRaTc/1h3e3fbmbEucZ0cYfkf627v0gY7V4Uf4mINkK9MxFm3NySl6iNtvKIs
BwzTyleO6UTnG/jy2wYYq2JP+/FhIVUa7m0Lh0k2hoyB1Dponnz45b/++T//9XX87+C9uBS01ou8
+ef/sPy1KKcaNZL2L4v/3L4Xd5+z9+b2qT/2+vNn/nl+9J7+dofd5rr56w7Lz/jjgHzt95/lfm4/
/2lhk7dROz107/V0fW+6tL19OX9g2fP/d+Mv77ejPE3l+68fvhZdjpnG9T2IivzD90373379oJnm
7Qx9O0HL8b9vXE7Brx/O72P0tfi3D7x/btpfPyi2+Q9LaLpp2rYgpBWa8+GX4f22SdPsf0Dll7Zq
GpptkNl9+CUv6jb89YMu/mFp+NnblrBVYeH98uGXpuiWTZr8h6HrWMYJVdV0cIzWh3/99T9dux/X
8pe8yy4FdvHNrx8M9cMvNIeXS7z8NUO1dKHrpqqCapVCqDZfVH79fI3ygL21/1PrPc90HlbnIiv1
TYCtXr8AZLNubK9Jo6/02rqElhzP0oqmby+Y+3x/p5McrSnxKaT//XZK7uJ+jr6GCk0JYTrd/Uyv
7eDoQeWprZq+DNJ/DlK41a0NirsRkTgb2OodYZYXqyGr20fbyIdLJg13LBFDzlJc5vTl2/yyhpmV
Vv167pKFGy3f43Tc9zmNfStqoGVUR9UK64zOvEUdwmL8DpyZanuvll4xRvkaaRuMObvx+tO1/n5C
fz6B8Ob/ega5cLpELFEauE2YOjfLz2cwgl8dkpv0p8iMZpAsaVHd5wqeHF042rsWc+8zqSZqGkRa
KyQws4ufJBh8ZBGqgkHcuUT+YXIwzcBoPPs34YdfwkXwyJ/we3EkxmmJtLcJBdxTSSvBhbNQrXlo
tVMku2JVkkwdJ9lbxyRSYSv5lf6qVhHK1da8ws83/ahE9+gxlG+5yKN9Ndv1JsvIaWMjg0HfGvbK
SsQiNUaJgNoOoPowrI5tFZenpiAUm5t21wlDgSoSTZcp1MeL6kS5649iJpUcgB4VWEBDRHkI2mnc
2knRI3he5medzyPHgmBSJ9SzIkdQv109XG/v8Dkfrvm07TPfXreVKV7aVCYYSgTOV8Bvm2/5tR4h
DojHxMEnj1+XaWzcWyr+K7EyH/NmKjzYXEdwYCjvLi9Dp+1rPYZ+JLslV7GaLaawJd4XMYSUMpo+
9UGwj6tnxSfHlTYV+3qMUAtERrUTg/b7nDYX0pL2c4rDw6rqJ0xPoyUxM8fB/fs7598fPRvZXMNW
DUs1/8ONA1fQaLWB/ow+l0Jd1xlY4K7Sw8febOP7dk49/6ajBZswOip42H3RR6Uhucu6g2OOTGLE
Bk+aHmiXPhbb25J0cNeQcY97Y5ibzUrtbfM57WGMqhaaI2o6oVee9ohoFFmEE+qmimLzvceScqXU
mqBue69GfbSuh1J/1s2llo68KPLLvXiOERbAPdDQ1kO7GTAOgNpy0LTKsVeliTB0ZJRfgQpjazAr
HII6VeGaMp/WP/i/mvXy9yfR+uvTByTFMITA3cEAv4Bixp+fPrI+KUqE5b8/fRrkm2uuDYFbgZ44
z6lanmFwFm5bSHGmfxmN21b3kbGLLPXaKSO+c5GWbS0/0663ddaXEXPia4tCKKak+T2GMVwhYZ2t
GrirIYbioiFa0HiTHX52eninoqe7iZouPUocugkvY1DUWWs81VL9GOlTyiDgRJtQKs5lkGs7suoH
f3nBWmpea+3MwciFnRU617eO3rxYIA1afO0JY4+FKAhzBzozagJ7p6/M8TKOc70XU1K7wOVL0uMU
ucoJsZ8kN9EXxJu3zmdiqSj6guhK584GxR5hyV2iBv05VehuKXELF4Fx5oevVGH374VAL7QYyvPf
Xyf5l+ukqcKxVZuZy9FAhOvOX0ZJrZg0RKiFhqtrDdixnt7k0Ga/WxaEUKVJfoNiN61sOzMelRYJ
HRGAQEVUvPS4+uVrqsE/j/1oOtJtLV7bWtmLai3AZN4PTWA+zvOguZhRWp4hi3swd6q6rpBiuKHk
W1s+Gppe7A1zJW3df6P0g1Qc3YO7xcHpENIlW5fazsS+9c7UhhmQBy+hXcRoxmk7q7dYlXTm7n85
J/afZw5NpUpnIIVsW8zDy5s/37t5FPq09zR0KdPf8k6Pzmag9usUP2S3sgtzXbcGFDs9BKpS9NFm
7LXaG6gQbrSCmgyjBxlAEb6GdZNdeAIp46ddeU6XWg3qDQlFttaxx53S4PUOEToYV3bZF2e7G+R+
Fub8nJqkM05vNAetyOj7c8+tMzMxv07OmxVU6RfDxM1LaSKAvbVarADwDue04KHRkRH5knViNVb0
+UuqGpu6HvqDbhQObU4wF0NjjF9ENj/rivW/jJxS/PuJs7iFAAnTjhZYxf3lxM2FYuZ4VR414I73
oy8YDJsxzdHTa7UvU1ohFKgrilssImV1Ivs1Q3+20ha68CR0fw30N1hgPO3VseTr4CS5q+t1dQeZ
tXQHa3CegbRDwJ5wDb0BAohkip2kbLGyxwSOCX7ET1k1hV6ItPCpZsrcGJ0Re+moIosXoAnvQP84
OShh+mD4TrcCWt/ZqxDV8mdzwvIpkI2+meUUuJ0w/S9/f28J/d9O0eKfbPOoEZJIRAH/fIqyXOZ9
kw/4XNt54pWI9l9tyzwVRay8iiEtAMWmwhWDOayqMctcp2BqSebO/xoddKkmvwFWKAEDqdHFDMKS
cZ6eXWmmzyaYYrvWA0hOMikOE9EIGMwgVr2//wfyP/wD5kaNYd0RUnNsAuef4yp9gjUaVmV2tFXi
PjRfNyoeytc2E+LZp2yN5kV1TY32gCBSe5c69tPNX8oOnABfcX1CzZ7buY7H+aFSwRxpaY9ceGAV
K62t8wcnT9OTZVulSztwDfJi5WR6hXNDsP6JkL/w8wlZ7HWGT/MmXOTONcSHalW5+xZQWs2z1jjI
M01h5U5J2G4Ty9fvgIIpnoH3J6ivUt4BcX7++9OjL3//p8AdSXnQl8x7jmD4WNKBP5+eiqoDnnFi
POTDgGGPMjYP+qSH9JlpmvRQ8xsGDdhA+F0aS2ehgXiNpHFT723YKKu2ra2XOonqdVeA5VFyP3cL
xbDdeWiy+8SId0Ua678JYT5CKZ4+KwPwAwEa52MepZADnBTTT0MfNhqlhqKO5cfZ6iaPb8r2Y1lk
D5oTbTthnb5xaTImrWXpxqXxkdBd/f3pEMZfT4eUNASF5FYXnBq5bP8pj1FMcHpIpVUHE8b6iBZr
FNxNkooLcmM4CFDYm4AU4aWceIUNFOqGeQWw+7uwNDws1FRfp9FYbzvSzmsKZOiaNQkzDLBQ2y5f
i0I3f6OvJ9Y4vH0FbI88Q6dMz32Ktsvf/xWNtO/PV1ZK0yK1M4VDQCPMv4xuioruVa3n5cHvBu2h
jD4Pqj6/jVSU9QaoW71gF4NoVI60fnC1rgCmJ0EWQP0b8g5DH1HuTYarVQN+B1icYUEHJNL9X36l
JtRlzv75FiSn1TTN0QzBI6Zqtz/y0zlvIgiEhVL2W8NPV+mou7HhPA+0CevxIiZtF7bnrni0sSer
Im1XWzQ7ZwCqUQ11P73rgWaE03iotMhr1cIN2vIcW8FOt9MVVsePtV5CSWceEUc+emppVoRjdxdR
Yiub7lMR6s/3cH0/J7JCK93fh6I9xwOte40RtQV9NK9M2mVvQ9ltisS8S9GW9JHSjnP7I7p5hFrR
ds5wfOzxZ/bh//mnvNLOWgX431jVin5I2sErLcWL2mIj+uEQWs9Q8NeTZMzQ+qdZVNz5GSebR2Mq
EYmI8xXMDpea+n3a59tE1zdJHbhD8u7Q3IIBND3rkYvbY6cfEQc30G4dN9W4Hh+tZB1/pQKXYRGZ
4TM5Eefdp5eCPxvGzLtPtfH7QFs6JFAPfURyE0DwD7VyP8oXxdkCSq2dL6ry6GOF2dlHJBXjNkOE
eUcYkRhuKnc0zOPStQwEe4uVP/YrK3A8HRhyg+frtItHLlZIUjUKb5yV175K9urCUkrUfSn5huYY
imEHFuPBVKttGaUbiJhX3yyeesD2Go7GpQR8gPhdYu2iCXnoGA4kU94u6uOtajUPTTofxNyQp0ps
RKwntBtX/eyvZhwgyhQ9kabxgC03Ybs2rE+BolxC/Jmt7GPpg+bX8D6Ju4cgk24ZS8xmGdJRUHjE
aLHsx52hi12d6GtDlfAvFAFmUkfYM0ISuCG4m1ZG8dEp8BnapxJ9U+0T09sKiv9KEZdxhhoRZKsS
b/H6BQkxiB+wa/GhtEIOFg0fgynZ2HT3YwqvnX8KL7jSvQSzfgrCCDneZPg97ah0OOaXKOj3gY3x
SOBsUhtK72bsfGUlC4tvm12wVQQF3XGauF2Co//SBK82yly6cRgl9dx7mJ6EEeJZ0viXnzNaRpEe
rJXptw5OVWZanhMUqwRdxYT+aqF97PKImshjDwbSSe3VpGx08nv51NZvyfgcO7sy+NSYl7596nXX
fhmC1APCZWQP2Ol5U3RoWwoBmxCMtlOv2/BOLOoaz4DSXR3W4OC0W2FB3ZXr2NnPPgShg8XJTElz
/DfzrQgOUket+Y35okbE9BM+UU2xHRqvXfi2mrMGAUPcVGA1YkzLb/Gz1m2tEDe/aK+nOWNF4Ebw
I0qsALooc3ujXuEJgsI6zdu2uSiR2JbDC7IHdxby+Pa7WFq+iYpq6eTFAuvQJRXz6WK3CKHq0Q5X
ERCEEX8R7+A836BC4HIaJlFsc9luqGkBeWKviMI4THJFukba7QmW1tRxtgncnpZAkl7hXuf2T3zK
VfFDUVWHHJMnqRnr2Mw3Y9NDgqCy5HR7JVU3Fs63CAitkjo+WpTiJ+1MtLFv4vLOzjVAQuYeBQ68
D/tT04oDfBJPtvIxwKoTlPJ2SdqHjLk7VdfLo43Vt6vEsDiwUZ6hakiv0wxC7Y2d7FPlPgsf6m4T
lGuc5YpwV0EDQRi82sfNdlZXNR4s6ioID4KnYj6FzqehHgHhvYjka6RpBxNeJr0aPL/Bw+iK20u5
1PDOdHYA5C5AGiKcKeutDabdMyZyNie7jl8yC/mMRvP9txwFjkgrhAt+tIGb2L6n4HefCGM1j2Em
HQx9I6qMyDs00WVGPkgAuGKKSrZO1ifejDmZ7Y9enRKvDDRT91UPsgey5JekmNJLpJnDozMO+yom
BYtDg/Ghl/5ec5TIVe3soKu1vJbJZK4aX92P0YyFH+IKGz0O1Z01h9QwnQiQmuzuK8vZ6w6SUL1a
fczsaoRtHyfbunCSfVk3C3Kvf6MUhRe9gk262nkSWOY6spVtWBlb0Tv1x5ZYee9okePWad18VM0e
ykEFNUnNcvGS4nN62620e+swKbFN2MCngjFT11nUUGVpFUp91sgEMx1jEbavQ14jDF0Qa1rx8AJM
JXsoxqp3Cd6c/SgAZkqi6qEZzOfRnmdkKyUCS4k6fByc0XZH0RV7anp3o6qN16bBTC9sa3fuerzE
Iu4K7NG/v+hxT/cniyH6LnfL7ChI0QRByI3VoNNoTwbxUDNu1ancy16WhziIJ55OI1obfxypRr+m
EoIz1iSffHVSN7biw8O1KQLVHbp+ZpB8LsT4/TtvH7y93Nb9WLz9rB/rJtPeZgEPeCsLaGthpFJN
zkwUFaG3zBs9tUF8G0uSkWXkGwNdznlt1aAQMjO38ZVgU/THC5AyfsltOW+X/KRoUJ4duy5GTkTP
qSCmylZE+p2p5FuI9F7atUgx+5tC6vu4fjA5eBYiO2wqlPvMlYY/UquNHjE22UewAZnnJvW46csY
6jPPftDeDUJnYm3cOK/WEDjWeaF7shj2ai72injrVGIi7Qznedsp2l3mE4F0Bo26bTeJrR9+igWF
iFZ6fZp66Gx5RiU9GU5PBUqZQ8YlyLXVXJcMnM61KWbEccJtlcMI6xkwHOGqU70tmuRQ0MnvRL3l
ZO4aTHPhjS7DFXJ3m0oVbgZSGVudNSgKhLiKTSOPqR2eJhF5vR5vithkEGw8cC1bC1lqZNfdgPp7
Hs9nlaowTQ6XAtSmCM0t2qsAgIdVjYvEnBtbTSbbLNa2ii+3JUZXE9DhZE+X8VNptDREUWHoKrfs
UYKJ4/OMmnuBrbEVKm4YmRf4wffmKIHCYn7ujGti3/vJ6Q59Wx0yBd6zqj/2c/25Iu2q69e0Y57y
8cix5i9G+txZ7Zbo/GQ1GO/a/A6BFrvSnouovERmtw9wRK3SbWuhIs/F63rbVRj4eqyFlVg5DZg9
xg3TjXDWk2V5Ynrqx9TLjMalV7AxssHLWoEDldhogb9xAI6VpQLsMNnV9nzg2b+ndbZ2wuSjE0+P
Rd7utLzZquo2DIyt4zAj03EYMi99h6dwsHhmAcNvUeHdRr7qJZ1+smqgkGmwhZAd2u2B4uI+SsuD
xYCGzsZmgkpc6/hrN/lhCNFSJq4wnG2al5sMfefWQRo7O80q4ZAOlVq8FVW8ig1kwQfTlV2Nt6GG
gIqKJHi/7QplFUwHJQcbKRQXMSisJPdO0R0Wf1TT77dWhul2qx8MGCj1x0GzL5VZrhDlIN4stgrP
QqqPnjrEjxo/cMCRL4XWGRcZT9lWjJGnxMnRmmwQ76lnhbQqSoYGDCAoNq2Wv92N8ya3X1QiDK2I
N06XbyxpMtejR55FrtliobVEq/bgaXYDym0EDqy4eVIhfzHu6u4y26WXx47bOowPxN9G07kiTTZR
KLAwk15JzgcZ29VIZ+EueH7PbQ1p3q+3Ne6W1jxw9pK9mbhc0i2kEIDN6lYR0wkkEbGmeq1EdMSs
5dRH8NIXs6XI2RYE90Soe/kJu/OdOZfnOZhWiHjjh6o9kxnt6R0ffVXzOsAEjNObeVCRwR89U2Cb
VB+Gcty0kASq7pNjWaDpcCA04TX41t0EjZuM4qNatPdlET5nxZry672Jtlcva5724rkIa5di006V
BQh9fnIvttbwWFTRjlaxa6bZNoP+UtMtC6Jph08bIbzmATFXUT0PkecGlwDxBVPheabnBL+OYaox
9tkyx4bqtkjTg1ELdCiGTY+9oq0H16LFY6l9VWZ5ioe7RmTe0u+RM3hsrOKFbhD42DCJ48PcTwQ9
5tpRQXKqUBPi6UTp6amS8zafy0NfvJhjDshrvgbz+DU1673TRccMphFXqLcyr/MNt8j1fWn4e50W
ElfzGNbWAzRRH3i4dgmxdRLJyGWtkftOzpEw3Qzz8l6LN9gf8eEvS5y/qMEik+IK2WE0q+xmyusq
mt8LL9NRPMVmhCnhB0ZIV2rpNiNAykavL5Hus5s9yAsvth5oBWy0SvlcOf7OmRd5En8vJJyQlOe/
4DoyNk9ps1a9FuWBNA1XIpUHbLr96jNtk7eqloeim85LX37ykfE0DymS1EwvmzFbNyY0YGVgRGy2
Vq2u5tEHcfhR5wbJ8nXToGgwxF5tTYcCd+J8ug9n430YHiUYPbLVlWzy6xQa+8jGiUPfNvOlkrBU
JnVfy8GbI8O11C8qxpZTM4JixbVCzzYUEDa4rW+rAhSdjSWa3TM2XU0ruE/y7oDX0Z4+s2uY3dWw
FjLpKZYkBbtI0HmQdA480IWeXw/ExB5SBjt4c9sg4wamQWLL8lPte3EEWwvxcmDApNuaNw6FW/v6
qlfCtQkmJM+tjV4Ya8tvz2BjaE2h7dBV6dlBMrVVVZCs+ml0QtTrlDXl70Xk5TkZ9cdQEqz4ermT
Ax2Zu4nAQ1JvMGNAoFn8RDz4ICt5TSRF+hRBVOdKz/veQIUpG+8C/2APzIcYJXxSAzRLyhOcB0dZ
84vH5N6un50v/vAQk4ZqxraOn3xxBCduq81ZjUwvMaOTGhXPipVdG61cYzdGD20+MiDvI9U+yDb7
mGrWb70VvEm0eBpQRyGMozQtwO62x7HqDkutIS0moBjtzjL5MaE8a4Z1zbvhODaPJSOHskFsZlPC
QV6kp/o+JRcxds2jVJo9nA53VqatnNs9DsxXq26pawz7LrQ2cHmezOZNi2dX6bF5w0pUVScqIKBn
msSdrXbjG/3BgFebQfPxyS1DMIV+hLtB/jKJ/o7auqf09BtgqNT+fBizh6Dpd9n4VgD/1uZip/jp
DgftHeBaL7RM1BoRrCDYtPSX9KmemduNxLXFMU+X0AV1/CAonmfwjuMQH/FiOY8O+u+2sU2GZNf7
0TnW7LuEr67n8U4jyYmyaNMbO4JJGNFMnykVklzsKNNg+RVcacHu67C/lgpwyzaEAx3urCvMLQlM
ScF8blXp0IxLf0Ph9wD5kgA+4s5zoANm+BckpOfKk6L46GJqu3Jud3aQ7ww7R1vXf1I0+0U4+oUe
D7J65n1UJXdSjykgm9DZUJhR2ocsc86ZHu5mHQ+L0kQSM9jZcbxNFe1SLvlyrXq+MV9g+Owqa7oL
tPx58ueHJJ5PerZKlRbAs3wCA3BKDWK4VN/LgSyo4gGjUAXes3PM/WAF126Yzngpn2xh7KGF2715
GBV7qxXaDorDs5O1L7b/NQ0GDFqoBuCpqpluPw5bhCyOaR7sGms8InK2H2BkyN5Ya33CvD+9Alrf
JZgR+1n+VsbGax1OD5nqPzdacW1sYq9lpIzUc0bOOBUqOPXxxSGqMyrfzZTENWkkOH7zZs7+JQi6
vYaQGqm+KJoDwlMPaqsd7fD3NB8+R6BA5rK7oK6+jXriirA8awJDFrD6Q46mdrcL0CnuaH9WhTwk
QcxAIA9aZV3ByXCU+qVFklp0ckMvfpXG+1aau6FSvS4OHmyoVsmU3tWKc2giME9gFZHg38TFdKJd
t0rV/Brk4ac8tA4mof5yi6tx8Ck1+z3ouo02WNeukscRIfqezsEMlN4ZjrBbLjZuSg1J4Tg+q0yN
HSyrnCNQJfw658GhrKhFCH+tjGuja12Nx8upNE+3fC8S9amL0Qscv6TdSymsvS2D62A0aJlbRyrI
zRCdmAKI0pERpJoa4w2ow9Z/q23da6fyRA/70Etx7KaU6nxb4DyEBEr42jfRR5noj1ZgbRWk+egW
3ZfWU2obR6uLzoUt9o2enmjxnDHnOanSP/gOHI9pO6nN2hoVxGtVV9W2vW5uclyFnWrcWl/HQnjT
oG9g4KMCg8tuMt93gXqJeYyhO3Kjg4/Qz0FIuxXiQFmU8KubPf2qx061jkFueIbtnxNFbLBO9QLz
tTCtQxmOW6clxX/VEDzyxwohKXR/7RQ07v+l6zyW3AaWLPpFiIA3WxKgJ5vtW9ogJHULHgVXcF8/
B5De08xiNggCpNiiq8q8ec18wvr21njjo6SRpcfbpil4nZ2evWm8GS6rdrpPVIrWGfQDhjfTuDeF
39sgB594Dn5XlIBkfRRKd7S7nKmCdsou5TDtHAtKM5lL+dZgC02snTaEwdTV/GriI72v4mh3pxu2
dSLZVuRVa8uHIuMr3EaE+0RHYRifPbI1RjdPeMFu2szZQGbfEnR8bz0VuxfjNc811unhC0cvFlgP
Hk5+kDDsxrdcNYk0mR+YmF1l0oPDwdyu4/rgFXkwFOJRmd1Xx3GeGAneNSKOoCw+YQo89MahyG/j
GG36Ljsp6UDjDtpcaId+gpWdGRezHIKsMjdOQa3dmifbwrq7mJ9gaz7Qi9/yCJ2tHI9q82NMYvTp
5repmF4sqf9ySAS3zekw9OElK00c8uVJAMsi2D+TXEro6zt6B0xlWcR4AZXB3ENC4EpbVqrufMRq
/Izq7+zoFfMO13eUem9KDCzy8pJiiaiozKXHD1zrHke3JDpQ+UhkdFfCKABbnfZwCwLgrnGk3hqD
6re0Rr+aHkiEDOCjo7yZdzXLXjJRA5npvtNtejd582zI2Ta4Qq0c2j7eCeNLKX63Zu2Hqoq0qqfA
sHZ2ne0S+iCgDsXZjzj0jGG7QwJzgPYahKq7bymCNUU/Z0sY2Y86jo6uIvgWenCTVF8kb/wGzyxQ
d122h0RoTxhz7Z3MvalTSfN4g+YFHqnstNAKoL0fomg86CMYUslWZFNizP0l9bSDpf0Y6/DByYpr
2LUYeFCsTDM9GU19A4BSYjdYKIsGKYr5n1mmL6MHpSfsY4VE/qEhniXBK9aLKzqy3rOerocVuvl3
KltygclVG7FXQ736f+AeLFX/N/qTeQSbEb7rqKDGgx4DBbQxKATKSI1Ck0mAaJMSWIFDhRh/o0An
9lOl/nttvQWj2Mv+PBCBBzhkgvqv0nrIK9k0l6c6UtxsI7WSjsUdTxThNd6NcY1SDDxJbRu2Zo0Y
BRUyzkkbm7+HCvNNprLrOZjBUlj95/6QET2kxPGwXjK9pDpJp+LR/x6yXlz/8d/n+fcUczsStdYS
srm+jyv4s75NxTDhjVamrMjL24Sa9x2/g2SnKoaGSphDKoxwY7JDbh2tAHzCOY/5qlb8uZXD8OOt
m2qMcux3ubxp3fJWrbfk8lYoyKGOeUipuSBs60e2/qmpxOqMydxnboYpk/N8BEHpdeEDMvDerk9Q
6ss7+ue5lqd2rfQXktUuiKOaj6yuthDkvCNpReVptqziz59db63Xas0lqSeEnX1MczoJnmJ9sn+P
Xa+lkCemP39mvSdtCV/x1Oy5zXj7O0jcp9Bc3uuuqZodPplPqCDw3E0n0rHbfTXVOzlVOwfcKNQx
AO1Q+UEaHH539EnFVAde35OKbNEf4DzR1kFhFUGqjXs5SDR+I9F+00s9eT+V6hpqgda7m+ihSQkQ
tSHI979het0NvaUrGwIBJk4Iyk7Jptv0uwuZAM7zcRGzEPaywwzCtxwQoOyEt7fvwP2fKosUu5QI
DucRj+sHprN745gwCE1wN2Uzu4tZP8OuP1uixCFKDeKu3CvGVjO2fUtRPdnHWHq7UsEWWkanqA1x
xmQLyrKbOA9VdMgVvpVYbFRC9aWj48EzQsvG/nxyf1vKbgjFuR8hE8hGPMMjOMmKz01Wu8SwDs0+
TxOCh9JtlkzbuJcbhfcjT8SeQfy5aeYL+QxHnKsPeuudTOVb2NuPRkwF238ub8Mc2oFd4OIw4NmU
g9HNJEp3up+p7g5y3n5wJYXxV6s2GGSfwdcOqMt2Rh1jbHCxeqpGNfFzJdyEVu4bxPGpFCdTW9B2
RYfKUpBAMVuChIlHkd/NBSOO4FNTiCae6QHEfJFG5sckpg8RlRwOlzVpJlJL95hYBvCjNqaHAqQX
O2yRd50z7ZFT+4iNCEpiZNXuFnfhmD+Bd9Nxcu2H1GA2Xz0ZzviiFvPBzJKXzuyB6nN/multY+0x
rZPL0jl2ucGbxFuO7j1rcX7Wcf6IYrlBsRig1aSAZHQyM9LCpNzGydVEudx5OTuGtsciPajahXtj
+SkVUMagVa2VLZ4WpAWb2xyEklSUXczL60VN+Cazp9A+2Mp7qyqb0gAxI5wyi18090mjR+lLcpgM
L4jRlhfX9AiKvFELfZO7OvnUOavoIVGezAGLHvx0k+IzsT7s/LfRGVvdpXAfGz9E5puVOxtdH34/
h8rotkou/QSeGxGVG41M9LCoA3UogsQQiOqJ+p1136kfhczhNg+bZXxqzxF9c7odMc2anSWOAtEa
r0yVmS+i6qzr2ByOdlAjvFAy6ZeWTa7MjSlh7IBkZh1CsfpbUnr7lj+WEo+eeE5gZtaPWTD8WBjh
br1J0fbhqOWrSBcStpQISE/OP2rgJofZlw0JQVM2RufCpq12UfoChqDEiZ95TC5tBtCRt1EGExAh
B2cmRMnD7shkLq5YEE0JFCTSR8OyohhHCKvTyYmdnzRvUNFwr4+qNydxAulGJ6tnSlDp8DvzrYe5
pcJircEDVOS4UGVBj1H0O7qfRpaf7dPPKUU611yJBQvycA6qWDKkvLpxhnaYD4tgGH48M1OeGSP8
JCJ3J9TZood9OXk4p4R35nGB0fHzcSlsBl5EijeEenCVaB8TEJ5DzMxgv3Z0SLL/ZfCkUxMFMQio
UTUnw/NOSG62mVtsna7de4xZnN5C3wFwFc6+dtEW4+wUO4dGP4xTvC3qxrcGvm3QJLIZSi4Tinaw
dgNyb3A5vy9qEIIvVf4siFBx+dM9b5vMEU6dojHx8c5iAKLiT27uuqg64JC5dTJ5mJMOKyzqEEdu
o/D31Jio+lWQM8waSz5T9AIQHuaHeSoOIuvwTM4CFEzbUYsJ95iCFqzYtCijWI9T8KI8/01M09PI
8BEj/0NMPyFDcpZbCm7jrOcQUIAx4yI/VaV3i5wPY4yx8sV5LqwOYfhmFRUDfGdXMdSLYeTmbBlW
b2/CgZmnYu5cOCvCwW3HUXyFpbL1THjuSCsVYiC74hjSvNSEWtNhn7AZ3bvVr2KA7W54Gynbhduz
gWMq62AaAE6KM85GL7FqgXurp7rG04tRqhyjk9Z21Lq4qFuPmsM0oq6eWxu3TkmmzoD1xrREUSI+
LBDAevsorAMceXGKfBOqtSNMKahSsG8WTxxpD5rEhqiCkV7fzbHZVkW77cmTJ3wZgRVaaLyFAWlY
c8XW5f9u405LPENgW+55svttQ2epAQg6st0XLLx5bPAdcPczbFhUV/thULeTiPzSeZD0oTUOnrgx
P9as9IkdAxvgwae7tzo1Am/2gEBN2oDqkMP88VqUa5PY2lilSczxC51InVx7VBIL324ifbvwd9we
4+nZqDBUbJ1lAGWR2W28WUYXFH10NHmniYgNXIQMhX6NULZqrCBKM31UMnkdu/KOyf1HJOLvRtec
Uqc8lpn7wXh2KwpWRJXuY+mI7SwCrTNg/WOEwAsz9ZtArivY0jHYPPeQnSrtPo/KUcO+PCmeda+/
psn0HHv9Nz2xPueGLkhYr0RLba0qAUCdrUusq0+tYqOzKLaJOW4bujvjESNVTPtSChsKph4/5VjZ
WhMhKUK7Rl6CBtl6aMLom1CUF1djb0Fa3pYpXqIOOYwYpfNFCK0dNiK+00kAKhJPWEOxKt3DvHye
d2TY38lIPddi9gGAAjSfPt4xu7AeA1pOPwQwFw3bJR6OLn6SLlu3qfiNANzVvPOEHG95G/TpGKvg
FQN38+EnesrYGb548+jOxrF3jhEx200UQ3moLvHEZtGnV880ryyHy89+h50wy8MdHGxrMFIhWPqg
SOfBYhAZJRnsLOWY6d2pFoAm9hWs87XR9UvpOeey0k7DQCJp6t5SVHqNyjisSn1Phvt6/j6G3mkS
6THRJRIzwMWI3c5wgwY4fAD4zoigkO0lVb4PBg5gaAvyLvZDm+qCrkdiCVWav1ADbXrSZKMKue/z
JO6O9lZQoZc5FLVANWEiNR+29qLN9wJeotzAu8GyIgdgSc+h8yj637N5rw9KfJfyq6D/otfcYF/M
Y1+MYd/qB0/ne/9YOm+GAqXpOL1pISaXfvOiJ9j9HtWvYhs+iI+EPOLKb6E8q1vvp/nDe2dNwaoM
8tqtulnb+mhuxhc4ARQZNR8bg/ZnyVJp4s61k8w+NrHcDr/7fmOAnxOGZdNE22nDfjd098zpZwZt
mXnGIDW6CeJ9fEjx2ovMBkwOG6baaskag28ZUHF9ssYCKqqttZsk0m0mOdDt+EMEEEwx4m0SVBFb
oAbRUCceSMZEs7uc5kk6HZqS/5SZ4+olpfPZCvXZKqLxpuCg9quOJZUXIbJDMI1NuSEiVkHc6Pb8
GLpgsCqs+HFCL3AG6thN9c43FYsitUycXZpR2mZNVjKUcONwR3Ss2I6L7qccGagjhb9bDuYHPfrG
fRplJauekr55s37JVTA33NvcwO27ZOOxpr1m0zQHLNBkkMVIlTCRKzbpolyK/3tQJvugFxo9SzjB
Urc94SfW7FBsVeK6XsvKAt9gOTd7zZ5rzFQRmIhan77rWXVsZ0yb81F7EaLJHldeje7hVrJcyrTK
n7oy5GfEoFq1a7FtFv/8BF4sO6Fy1sEub+vBjLMEXAqqEHl0VSQu6PQQC6fRfNNJECeUJQRFqc3v
6yWmwvSxRXLrxWQ8zAoA7vLJrJ8W/SS9K25YYTRPu3qR0ajUpj4ysOgwdsr4nGIn0xbM0xKXmcv6
L9dDlf5INN14DDM8TuWkejutdpsLvjHtZb1loSa3x/xWI349rc8MCQWUQZNNYKvVFzGz1rPsaqaB
Iu78grrxaiaU2Yt8T7FwtMPpghQKPtxeYq5lEvZ+HhAh7JRKpI+VqoTbamDM7hgVLocuFVzvFTy6
cXMEQ2qXMMVFv/oji3/gO6h8q9V53qmlZx7SaghfYTucicIJ4qKonlSjCa+NaRDFq4/Ge1EwIB+S
L9gsmwgfhwTzSvyKhuYKIm+bIFXeozpq1oH2oX2myYo3aToXv7CKfjJ1iyLO1ZA0m/1JaQrjgouI
ca8Rxtwzg1+W0jLhaZdTbyqPVa+a99BJccjo2lsO9rOhKsz8wjSnD4LXwa2Herg4Mk7flfy712T6
tcTHB15Mbh8LmQ/baCBBLxJOekZSqC1he7Im7gUDE6if81DwnjSEGa/eqJ39OM34xkWqcle7lrR2
BQ8ozUnTmwiH1h/bMQm6QYU9k4x3iPnGb0PiB8MY5nOMcZPj1eabJF1SkERV+E5rp/vIUn4zSLlG
Vm18iiG7ChUqbCMBtYoDJl3x1SVd7DqjMq6KnIE/yqPCT2X2oDSetU+6ZDhbdu34+RJ9WFUPM70e
Q349C9avSY3NBVnBz6bs+ZWP+K78izHOVLJkkicwfxF4ELcvDWj8JYubLBB1/N1Gen40HBzfNt4w
QEYDRMsI4iEhCgf7ztPSO+kdjEN743UYsHdeJt6tUcg9xjIMdIGj7MV5PdbwEE4i54fd1eGmnArD
n8EO/PWbHR3S1IVe3erGKxj5UAxPkSECPN31ZwFOPOJI/NYgULtFHlaXoTNYb7GuQ57qeybRZq3t
Z81w2axLxtxmg65Fav1LVIbWgy5AN714eOmYAG20qay2uMj2L1SYdzhG1s2blP4F5TBeccKJAASy
3kePHZ6jp4wFBGuAtLw6UTz8GDUs8NVC1q9GyRStKUc2oLxnVzRJQvEivsGtelBnmX7is5VuW6kO
d7uFYGaRjLoN9TKFXJBFL6YKdxi7F/vTpFsA+SaVpGGbKtoypDTMSOUMhwQgV8tx6i4TUgRJSMWq
rH2eC16FDkGjI0r6yoi1fUDGYeF91yOKke2DiLLuQRaEdne5mMkTLsfAg/EG1trgd9YQ9PJHuoqJ
IAQMGMbSLJmd5Epxt7XIZXI3qZt0kUKsBzVazOVsEiwmF2KY0WCQvXxOqZeK52j59cyOu0mn3GFg
mEfUzLCb3bqIr6jQEB7iSPwYwXSJUNBf0lU06+i96QtVF98LD1KFPliocGrmFYMbXTNjiq4D4Rwb
bZ5QmnqtuLUdFouuXhr4OsL8WBJI14OpluUGs99qVySetgkXieJEbMHjMOvvYhyiw5y2bdAvs1BV
MrxLRnSBektFseo5ENJmftPRVrOaf9SDZb6beFISnuVoDyQ0DQeXHL11BdC7EJ3kbCH26GNxBuyB
uyDNWzrPo683QJir8CrXopmmg0DvRXu1XloPvasdcvw4Lo4VZqfSlL/aOqbaZkBLpZmcypJ1cImY
NuDxk3m++G5MCk0gGYZy27tYhpMcQy4xExaqEh23DVVJ6lNsh/m5mQVymbTs3vMkgqVUpJ+pNPHJ
s3/80RkXuhJtG9OOn13FHnFRs+62IePn9cBCHhHcZSiHDrrhIbbtEtPQ7I4VC5zT1GUgsAQrAVbt
iykzb0YewyQkqGInSH6okJZ6QPb2bAb2GisZTrZ38Mz0ggieBc6zB4ZmqxRTm3ivarecbutBGwxg
IAvdWTX9vTRKDUHVQB1OxRc4+BCT5lLNJCzYxZVsFPvC3yXMyrE8hrChdoBHqqT9d63BJJM5Tr0f
ImJ8YQnVkEfx48bWHMUjdvrhhJ6n6fYpjBqrGfOrynT/Gg1lfl1P11tMTxSYlvrh3yWJ1MRH5GMu
CgLtMppSvchuySBYDoohxGaMnXKnmM5EAkq78F9HrZ5OLU6XzRK/Vy0HTWndvaW4j+slG2XEn+vr
rb/X9D0RKMUp11L2yTKPIMW4fmFYGEfjXAjx3eprRtOcd4pA3ZKHEMOa2u/qpn3IZubD68HzSKjv
RQOC9J9L6yOwkoyvgsev142mbI+DiCDlh2X/XCH+zxJreFzPdAO8QwhsHweZJ0+u/bMo9PrBpYP8
l03B7mduvYYc+vVatjwi5BE9snIfXZY45BUlR6UX1HdD7nxLdAAd2AsEEvel/VB7eUV6BHdEste2
RV982Y1i7mWs1pd+auDkjTE+H05zgZjjHHC8YP2mlHxqM019GpaC2sUg6DQv14xYlIvSPcoYTUbA
ZxDjaJNm8E/bqvOLkQ1X7DaMu9lq7hG6JJYBPTTzaNQDskbDx86gdpRu2h+dmGnWei128+pSedN1
rWAzrcYxvjH4EavTJ1JrSUbvGOnKbrW8S/X0DSUBsURmGFDfg4lAe/eHkYy7rWm+9ePYvgxzFzGX
6jS0qVkWeGAjZydplLul9iM2hKb8maTzYxPh+evNZnEwf+mZ1RzsPtcfmskpAb4b811N3Q+HPejk
to3wza7CzFDSi8JIMl69MPnvaeKbYixuTmFsukL0t1Xs5mleYGmR8Ucwi3XZV6qBZs9ziJQqLl70
nFndBqt+heVGl9t0lizxNNKwqd0MOryOfZVmAZ1Q7LxF5kC/pOrxvoeHRwVbhMeJ78XC12mvDjEE
OyCzFiSTgiEnt+aV/GQdFd9msErvV+elW5pD8zfOzvh/D+M3+NPz1hMzRepAqoWHpeYpr2R5DU2P
PynTp6ywxbswgCGx3grPyXJKRs6+xOzjBBkDg56Z8Cl9vhOENr+skm1OYlN/Mxw8mvMihOFY4oZf
w995S6YUu0FeDnHqzinBTOgJ6iOxsQYdOaNruA/uMyNopzSmP0/mhfep0tw9nV2NCU1pBXpZVjel
bkidSLCtHU2iaCdVzQ5o5atbDjs9aD0veZpLgNNYzuDTwlOublU9K72r3w3FGl6rJtusry0T7rXT
J/0oJfVsM5bVe1eXyn4eMoIo7JaXm32HaqvvsgnY1cHTl+95ScSfNl/hYGGW7jHPcfRC3GpCtm/r
rShaMtw8KI5p1+MvoEvYn4TxHlL2u4PXebgOKqUOZ1DW55qURr+OoCSrXoZDxHKt8aqq2qQ9gqMm
fRZtVJ//HVwkBX9OtVqitCkKKKzLQyrZ4NpWRcTyrMaMVaoZgVqgkSlX80aR6Ds3dofzuitEQhlO
NYawJBVNN7XuKn2jTNrDMEbFwQot61xrA3MfAfLZmmhsneWaVjXoVFQze3HC51VW35WNtsVbfsCu
aNTOGTECVGIH3cLXG09L952EGmbOxNW5JtkeaojZVSz2WlMar5VOQKoYeOT61ckZA29jrLx8G3NE
iKdAJ6L/eyBzJTxbTYGbv4xI9XNaOH7tkg1srNnAopHA9VbnleDyAGtvnuiU9KXCOelozWaJ+ilJ
b71h7Vb/2FlL28daNZMb2TL/69LsNUen4hvR2+JmzkP4mCpZ+Gg4c3QwcVPbrtfWA2/8iz5Teyml
mQfJ0jxly8GJ6/6oZrBNlHIy7lY4q+faU695SYx1MsEDbNzbwCD2Oi2H9fKUwRmXEq5hCr4z2SLE
w1Wtxj0yZCBNMSN8lYmFppJ8hcOsdn2AoKR+ZnKHlRqDJc0F2hE2ZqGNB4I9VGZ8HVvnK4/r/J0p
VOFnIinuirHIL5wwARxMvmZ4KgfT0ZNHvDFQVWmJ+FF5L4TBnczRyx7awSteyMSgg2WbhaBmlI/6
wnTUBvPaVuXhj3tD5eAb2ioGRitF7p2h7gkmXZlRbUaLQVC8cGXVJeCN5rA5Y9rLbJZaxmlJt22Z
VOIEUP6cO++sISIFzZ7rE9Ob5MPpgUbLen5hPR4gkam/2yW1m3+HtFiJLPNg53Hqj7HxxDPYB9Uu
LHYkG6ph2JZfMXzBv6kntm089h3EiGEJRqH4KfZzbv9YzWBIDQdmRVWzT1oz2caLe8N6rXbQzZVN
8qRF39QmKp7iWPbPqYwHXx1nd7eezkTQQhOKH+kGPJxJ3qs6mvYMsLF3mzBRznLz0ewc+WTHbv2Q
WphQ5Y7bndFbYGNK1OLOTIHx1zdyPUxTX/qeiRFs1gJAry0grnk1IjTFZQrS5RHo7NIsewZQkz6O
zrs1hkdCKarDtN4BgoQ7TCzQFmA5d19vpXWl3sc44VodfcS2sA8O3dUJD2FtJ+LcvLpN8gWd/KVd
vHfrzI79udP4yeFuvIG4qhC2U/Y3x1U9fCyx4mQTSJif10oTiOrJ7jT13i5OZ4PaXtaz0dLgusnI
2Rr9oAW4E+EfYvTlXUc0jnoG/TeWzc3BnfpmC5eKjdwKo4uedRhau822GHTnjh2nex8bZ2/ikn5d
L60HfEjgile46IRhaV2aen4FXUaCFE/ZJZ5FfIr6wT2MaT1cHbcpdrGqDoDkGTt1VqRv+AQu0ERI
hF8lHxrRto9mwaAAQ3MPQfMU+k3UxjeByWtgqTjG5p4R+W0dKq+GCaKqeYP+vQQaSifb+Rr0fpuO
eOloE/kRVgo3vCqy31G/cFfE8H3AFHRDAq18tXMqw5BE7Dtt3oBMQT9EtL+nVFblfux6k1p5KPcC
ceCfW/NyLV7ujUaL/L3/73FCbFtl1g7ITYx3rZmfQNzKx6lh2BZVSP2jzExo8KsZ5TmmeVGlzc+i
kH9vxf+9tt7773HCbq2TsFFurg+Zlyf4c2vq0yezn5ADxr9bp2fzVnW1D6YGlL1qRPY0GCFLRYJB
pizNH0ltWufVEIapgXVhfPg8aBXjcDhLhHZTaAu0Pod1yakMCKUydHEu7e3qGU0Yju/N1bOAQLHW
MV7XU2c57RbjAugOlKxZMvp9iG4iXtIdFcmrTBtIcgM75kdkPTfStY71ItRTKCIy7F/FcFZIlZJ+
qNXQ21YnpvUwgmY3QHsiUfJTOSe/VywRiTBB5C1cR3DJzCaCqVatPMBIYPcH0st1ZoBG2V0bHIq+
40DjQXdNjedibOcgdgvjqhRSYgQzOFDZXHnLxYDiVw7qS1XjcqwKN/zRQM0Nw/iZkY147TR0tVVi
hc+N1lB3Coal0s2sc6sK6Fmsi8/xGOvoQLv+TZ/st/xBKXANVLpSEFFgSn89HWpedd902m1Eh/ms
W9YV/DreEdSWHbopnXe91k/7Kmvqb5oeBuzp0+sw2eWl8UDlSQ6pvpH54G1SW84MhDzNr9UYkSuR
x5fRGWfc1bVsY3a4ws6Apf3GVNEoqNgYGx0uP9ZyqDEM23QiQyJQtQ4puorcyVyv4p2ZV+1DlI1M
BS2BuavNwsZKDR29UgVVP4qNP4Bm49ibSAdUNnosQs0FlDZDNC9lo7CJL/C0NUV0q17GDDzOp/2g
MVH4i+yZJDONBlO+xPJYcRe4b5iNMOixzMafVO9a3RdDV5/xeqnPvAzP3a43G2HGe71VdEIMbT1B
xwCCTEfUXuDsvJb4U+/XS+vhH7KsG7HcwQ+ONhX1dr1JjGxJXXGQg4edeu4/DS+VZ8Cjvt6sV9YH
rAeYxdNGnzPGhHNhXgwGbAwYjURjI+4wCcsLbEztYpFKF8tNz3WNy3o+RPQVBWzu2ZXWwVO9W0fV
z690yPUrq5xLjJdcskiMZBF9mBj0OM1z1r5hJ4nTfpRq5Z2zPyCWFdfrWbZEsU9u0eHAmpi+MvUA
Lzi0/UHisQcodk3qZrt2aYtkDAq/3tssebXrvX9OdWYMXh71e2/xaUJvtXWcrnoolmdfL7UKycN5
Wj2sZ6v7xvKoVB9h1jbzozCz9BZrTMWGSMbfMvzDfUavJh2DJz+WtKO6b+9jpv/MI92CHaz2jK0V
ldF4lx2pfUt/0if1zax7FGneoPELWu4F+N44CAoQhA6ntFSSj3C26ckU9wXbPvGgAukQnLNct/lH
MPoArqPgz5uktCIP1vP1P+xOmDBbOjhCrSLnTyPlPw9cz1s82bH6UyhdVfuyHqwo/Hvr37XGiH0V
x6XdDOkNWoEJv6cxKRw15E3t91oWOy2atmMy6uAxGNsSTxcDEWHl7ugxamrAT6/cqxp4cqkS4KLJ
Ny+b926iVYEivXlTzsexofyOSGCW3QBFo6VZJkEb3zpMosB/d63yi/qS6WeH90vYnAX+0EU746iK
UfzcaHepyGRjNsigvLF1t7Zb32RlPOaVS7Z1XF4MGeG1mtbv+Njt+iokWpGKzExo8eA4eYrxwNaP
4rRmiCUhX1Y/kFa1F1XXGSrV+qtMMW9TKskQUQCUQN/1wpDhdfxIOFIG8apnQoWERoWEK7wC5mb2
A6XME4PknR7OgiFkhRowXfAPmO9wbskivhQ6usjCLZ8sD6pLlFhXC04hHxfzmUR09FtpfwhtcJgY
lL5wX1Xsu/i1uc9xMV7iFNQiHLx008IPTlhqNk3tfQvFEqmgvS5ryV4NPZ98k3d7xMupz8pHi6+f
ZZjbIvvZltF9jOTP5SNNDYMqUiAOV2EVMQGMNh+dze95sMEyptm5pYOC9kPql8kl4rpFAIvN78FL
w7e5117y0ntgxoZsJBspEO34p173H6xn5UZTxke00WJfEO0rmV/Xpv5lxPanIj5ENE2boibjQK+f
mjBFb9Vugfc+ByE/ayUno5HG0ptRRLgdwRm9trNJSXaV7Nj2KV+mPCLUE/pRQ6m90S3d8A1G3Cb0
xmxxw1BQsrWNfRrydLtInkPm4Xkz79VsgPDctLvCzp/EbDyHpX0DM0u3NthVXSP86sbkpW7098Qb
o0Azp1PvQKPuli+3U9h3vVQ2dZQXOwNLwnSQu2RQH9x0fPA84yEXLayqod66YLUT6gLIOmgt3Dcm
cO7U/Wh776syLQsiDkpzVF+aQwJWbDA+RbwgI+Onq6CFjMpdbUwK6mR83aWGR74eNhNFYHeoR/EA
ZPTDimFVwq5km9MiTLbzz0jH7qjuojv4mIR1Uwdx2n9UlvuuewoIG4HcjJKzTeymR63qTgora5AW
EzwmWrZx4aNVobeppIz8CixAVHCo3Wof1XbkOxEb5axqZ6HixJ/XgTnle28s8BEZPeQtSbEn4r7b
9JZ4pN64JCE4X9N1iBUy3PrbxrqiiYwYOUtoXD6laLdwV3odSLO6d1r+4lmJhvc+7hJAbFtLmO45
mgecjGzUnXaGqoeEBaS58KpsXP8svuuihs43Rl+VtQuhTfvsHhUIWcHKxkwET68Tv+WKxYOmpa2f
VDepd1UmqO891Lpevx0KRNswY5C95ynWB04CMppf+K+x/CTxtcsgZFZdBEW/iU9o1R/TxvmVJ+Rm
J7N31UaeuQRSK+dPAjZBbyoUyTFuCC2A+k7CFd7YTYBN87CZUDLqSJhH7TBZiM3GWiWwC6p7XTyE
FQb5wmnflbj5chm4LjYPA3zGshfldtaUL8VWPkpIKCKCE2U3pwmwjKRtOdpnQjmP2KXkvugippfF
kgxSmt+sjNUw16efkUuWpquo1gaNQR1oMa25YxqwEVWFFzez4XrRPgG7ovoFmJyznlxSBSKG3bGo
Tu1znXfvFE9fCA+fnDj8pPLdu0Jlx/8frs5juXFgyaJfhAiYgtuC3oiivNkg1FI3vK2C/fo5YM+8
fjEbBkWREg1YqMy891yM8WI0FUVQ66+dX/ijHjOVvmi4udr+D+1LaizNNpCaYCxJ47VVIbUxNRRL
UYT1N0uZKVvVMu6Qn13bZduh5kPRGzNoE4MXGM+4FLNfZBp9TT6EEEzVdkf0LMyuT8y4HAt9jlpE
GAegnruq/bHdwliVRfIQinirWH1dB0VnFnvT1nSatSWUOjO6+upcMLUeKQvNlG+nDKlhXz73c/YT
1YrptSPfLBIvaBFYvwFD2KsSQ+444Zb02300z8ZdX4xPcS8xEkOFGaw9weVFQHqJtUndFEYQaAHd
bTljYz2Fd6et8nAsgySMT36GDBB+heXAayzt39o4vaFkp19qcA8PuF1DEHcw9+F9UXaHuWOzGjFO
79FzaAPZPjSeMrEmJrbyPjoLqgrDvnu2nEfLtVEZQmwIaPw9GyF/s/INYKN5uNJBE3ip+WMYiLJi
zO7m0i5v0vElrFAtEcp+QD+PiyNC4QnOi2wWa+VZBtqJnmgba3a/bYegL1i+LxrphV6rvCAX6jR5
3XPnrGTGJHG06pemnCKsUenOcNW0cTyf6EEwy57j2xstDiDD9CsR+nu3M388iV7XYwHCojyuJnhN
hKA0r5qn7lvD+xMVxMJ0ZQHZybbIeiIhHpNof+3z4c9Ao9wjA42SsHhnq/HK0dNtTat9mND7GbOu
41Hvfpt0MVe1MeC2y+qVR6bRqshR8jFtOiKovxuS8EJ6wSpvUZoa1VFzejhv7bTGFP7bzDW5HqqC
07+2jdlv5CXmq9ACBMV+4H6INskIpKhpSooy+SmYygdZZ7xCHixWFV+MYFTdL13ODFXD6dwO6X3U
YRh2vbpFugcVdNv5ABXRarVEeMz4Wkua/rnz6Gpxdym7sNxMdGADsG54kbHMQoAa0cN7iIBt0F3s
e1DrIPsAIRKRWTPn5cV0MKqn2TjTtuueewQRB8Rawyx4Dn55V8sCJ3hLmyBOEJfZs//G4QljlFA4
03RXqqa1lCb6W9Yl6Ro5JmPYeqBu0Cf8efGMvBpMhDJjUly9OFBuOKKcl94z3Zr1YJvxxc2b73hB
Mpca+U+OnC/pDdC8XDDMmXcIMhQ5aq28QFPy2PNe9LH8HuTYPkf2BTSVngK52StF0yIttG9AV0VU
dTTfZohCFSfzpLGocXWfMkrFKZVDtjXm+qf00/pqKqPF01AhrYEoIKtyzUA+YYbMm9cnSGLBbzlx
9+WPgklN6zCk3CRqGC5mwxFqORMLbu2fEB2BwWBRzXL2gdJPjzK0roXLeuzV+T5D6J1YxVbWdr5z
7DiFK4OcvwvVY4u6BQNWlW2x/kKsr/JfOSu3aYNPKp1hbwvixvR2/iXj5rc3YQAxqYqDmoQtGEm4
P7PYpPEeqwbxXs7hDFRLEhV8ijg5x2r4opzD+B1CiFPSfhGecja1mSOQBQM8RNoz0Ws53fCGPUD3
kyNxCGL9rs1joGu2/Bil9tMutP7aKlfCgyjmpsl9f0h8jbP36FHXKPrJQz++pYnHCcA3p7XVJ1cl
rT/Q1AiI+8j8pSso562fJSY6wZaz/IBcuU8c+u0sEAISDiFU+5LKJpwKZys9Nuq5vi3q5ClqtJ0X
QaKoxrGFgOauEh3vYN+X83FCDI6qCBBjpYuV0TAFmUkRmDnWAdbxilG2r/x+ZoY4e9+gvbzNvIQA
dhUi2loPvY0c408tGRb19Zrk0sDVhv5SpPNlqmu5IS3LZpP/XC9xMHXN3wbi/OXxuH4e9SNJLNex
xrVcNg9zZf7o7NDU7H6RbffjCP2+xouEJXpbj+yCCaBdxNVnJHNLxzhClFEKguLCI4OcfUz7Yl2l
BeKeqOw3Rdx7e5/MHneYtRXbtaul2JrOTv0TTzS4Tb+FTUKfI956Xnf0O7BJRhF+2YU2B4P2ZyJt
ZKNLdQ+4u1qMC+xIQwKgmt7tXwQ21CGd3kraJoCUYRx3zVcdx/067O9EbJfbUQUW2o+doSFMtkea
4VmEWkfn4LZMJgcmjX5yVOjRmfW01YhDFrJloMBXK9CWIadDiBTedqB11YNfKzKcsuJsxBGnYK9/
g5ewnSIH5lIG2Kq1cw8cAnrOcnwdfJJP4XzMtBEMxJCOUQSOSN9iuznbQlgbkbc2EKtmxD2B0dfg
f1eSHa9tHZyhhvNZgzvX/VU5ynDVUS6umtx7TTYl4XEM4dn64q+1Y/5l3TGS6ESOkc0FoNwb9Ejd
Fp+HLXV/YwrOc3CN8Og6Mx7NBHhFJnFU9Ae7QqFc2SyyLJH4ASBBKctkDIRPvO8py8BzLy4e5LTu
BOSjKZNzpZMuI61+W6fOCYNrcSwqXrGWyPS4qCGjikyxiOV640UvTBNBy2a4Sr2q3o+xTfYjEcbI
0ij3TKpfNys3epO61NDQjHVitsJaWGB+9Pt0Tu5m1yRVyS2GgD7dtiU1+I5eJnLEnkq4Z9vv6k19
MPGzBcqmWYc24TwgVafLfecMFTJ5ySpW+Ml6Yl174FyNQhf2SGixV40kzUPmvkPQN5iCXXrWB2/i
SLYV2nE/htmGMpTA62uvQySk2q2YS1Lsceh1D6w4yFPk0WtNBLcmu6tC7eFYgGnuwk8AgKNp/zLo
EK10NbbXeYbPu4RnBU5lflCgAHPP8fNWTbhFJURMSNdS7qvyS+ozYTIZG/+uoHNoiYOZ2z5GNFhS
0mcClafNdbTrHzEAkKr9QI9Jto8JLA0I6nnOHcfYgILlsNDomo9qrAOlmTicADFoy/6sHFS+1uEy
Gp7zJVjACPAUp2zMV4bdZjtdcy5WrTVHCyHvYPIoiEoOz6hnYQUulLn6PkHPyz7bCdLO1VfQQnZG
gXFgMKL3iEHOWhUevVm9eAMR/ez24mJ3FENwaOjz2juHbmPgZyCFyYfFOaYbb3k+4o2wEeD56UjN
sOyKoFcRkoCW2IroSCKM15Cic0p/Zbb41CReuYHPgsNgRr0sLZTV0Z90cu9CiK6x8i0KFEHjiH0d
5FnCxajLugzSXjLLO80q/nhjikG4YJNLz+EdJfo9qqx2wzbVDUyXNZNvJIaGLMaYFMWsw/tQ54Cp
evEb7sZhahkh1JNiVsFXuO9htvQwkSq+9hvVWmSH6dGw0keGbjSel/gxAGV2/mDjppCjjYDQ9X5y
kxNl5N7LWoBy8w4kieG1qlEYji52qfm+FN6jW+ZnvGolAGY0R24MV8p7ZbUXDpOpVHaMIy2OSkP4
dyHSjDC7dAQMeoPuMDBNzowQD9lEqNggBZIw89sL3e/EhWIZa6fEFXAhvQYZfXnxe9w1NGb4MiFY
x8YBd190qzIMf7lo0gDSwZkejN/18u8iXN2BSvKPTIfsqEuW0I7xPXsH48tzJ7zY4R/b6H2Op+GQ
OtSlvQLnSBn/lSfqaSBnUKKIY6jKJp1aYyek8yoLgz1EJ/hOgAf0cSx7VqftTeFU9CDwCHruZ+0W
2ar1p4PrjhDtCyzJvkgQvozvRUyXyS0qpqwKfnZZm3denjAckXnINvpPpBX7ybCKx9tFyjxhF6E4
XN1+lFRaeHU8hLxkqh7YXO4KD5RQTEYNqjg4q1HRG8eZ53hsJtAzqT2heWUlxTy/cHZG+AJ5fIyL
7L7RC3VQfXxfxYW/h2L3XC/i0kz7RutOqcQ5gh45E4kw3edzPa+UGn2KQGtAU+AXax1rOoi4ee1b
+lvt1tqlnDjhJnp01ifMe5qOMd2H+tVPdraRBp6syGfEb0TtGZ+yHkDy7Q697X449Rkkzbso53Dt
1UUw0lU6MEl5zpPie6Qh1avxCa57vY91s2WnP8TBUCZPPl3YjQ+Tah7qHZQSzmUjmxEazB+FKJ5y
qyGflSimDtx2FzMVqNziXnPVxRvm9971dk6eXoQPACZt8U5aHmbCrEQmw/6Xdap5T/LqCohrLfJX
A43j3Yz13dKsOJhQWHLm8ZFktUdS4UbyDBjcjqDBXBeSi9e7cm3E2BV6vEada61a6IyzV7LD7ooj
8oOLp5UUwzrZbHz4jcSsEpYLaIpenenCysnfHIboaYjxIzbH+6aqPmuTIOnWPmnIo7ZyHoH480wQ
zEZ1tGNWFkLwFdZaH1xkImm/sty+XKnKe2tMzI2mBea3QhQKe5FeXPFUINU/uaMLRoPDG+6B25zc
lqzk5UV1bmFvSSZDYFQ8FGYaMrBPf7WETSBSz1vIpEPyPpagbgyDvSz4RYFX38LqllDJEE/BcGc4
ezp22lQJVksCIpDS5RJlkl0SvqnFn5FlblgCjmlRLKC6Kl5HGkzEzmRNMjGJqFoJrIQxvkMdqHhf
03D0Rf/ZY0POaolyzHC+ujD6ojh+SmR3l1XdRQ7lqrJanIYliOnZ6N+8OP/sCEAgW4wewtBGB9OO
nvpIHlIxfc9E8KybwbxEnExZSntz5cIkI7uj96JnCzykXmrPhc3ZRFvcj4P1mGb3BAgQlxdSImd+
d7YqwMrxPQ7Wk0zsTRKWjPutXyjuIVvQO9v0jOCyjNaQYX5x1IMB9fujbPIDcqdxBXT9MiW7yO2i
Ld3yep14ODqlMn+aJN7CVjwyhqAzmn+31Uwh0FjGBiLZ7ymlIaG3VAQRH3RXtHYgCoeM41yckIs/
+SnJVGicsJD0D0PT/kJDeVyS/YK+rPy9Sd+vDOWdoeMkX7ysHjJ9FNssw83gvzIa2EaD/JY1O/Wk
bc4cP/Tko7PWMleVyviI5zDHLecHHkdq210Msz94c4KDL+Xdbo0BsTAGVH1IgPNyZu6V/Uuvp/fG
G/eDlSNbb9+K6ZgD+qSbPKHJju5CVhYndp5s23xVOiDXTr5GTvhV/0yT9TSGzprt1FmE4B/5jvDt
teC/uv15jpPrlIp8C/jnufEKiNUS60AzvUNdhSKGrxOKAj3dSD2I2Th3vFmN2DS/wzh6AO127SrW
g3IpDwVDC49TzthydgohODABI0ISpeJim4ls8VzZM2+D8uaNvRwgKUbJsTHeUwrutdsZD0Bf3GBK
WpDmjcYbYb1CHP8UH23rELEZo45l+xaYVf9hNyDVMhyhxkmFnH8IPKfdxVDFK7Czl1H3nAzG25i9
dfEP1IsH28zC4Jq2YiejEZqjP76ARz6UM31hbESBRFwi6omqk/UAAWxKUaipV1vnLBYn068YTdnW
Zn66MabhPE9wSScbSwB9N4SB7I5a8VVbLfkrZJ3OuFP5fo+nLrNfa9yRKDjvqDn7gCC3C8GEfxA1
bdMp+3JMUAF+9+ldZezvlTXe6zT8G0/jWxtRe0+eBjenArcydV/9lPzQzbThGtY/s19wzOBbw2my
j0iAHFlodzPvsUlNPM4/zIhd6ggakaXV7Htrqb8l49usgLJYhvk5Tn4ysp3WmgbpWYQtwxwBmsih
mVnS4DWJwQa7GGpBrRdgPbe04jlsVBnYucUGNHeTTVj5vHXWUG2ncgDP1HwbNTvVmHUmnvx9Psy/
Yq3HuWQnWxlRBRblpaFjjnLye6y9o1EieqUzANsaNGXFp0sLCYLkRLWMsSx5obdwke4OTm7mDwj3
PahqcjLpNNEX8D16JzoSOXx73budwhQEmtjKjDMhXEdaEDsB62PT53ABu+kQErzOGQOrti+ZHXba
m17EPwWrwsq3/He3EuznJYDHCnNv1Cf+Cm/gCroSocve3lLdvdFjdKdf5lKCRfnO2DSNiXmzxW7c
fEeL1LSkj4ffC3V3xYoclybGjvQoPOJxTcAA9AbEwpgZalbBiGx11tKYpiQevAL7wJSw02P/3NSx
tYHEyHLOVk6Z/pEPFovCnVziwtpuZ8cJjVnrWNrlOtE8jaPgtrakJ04J46pCsxy4jmYFrv8I2vm9
69MQoASDkMF+8HW9X0dh/6h3FUGehf8SiuEF2Sh+knJAShSfLNO+TwwmAjp6ObYuKshscSbW5s5w
wzUuUZztM1v3EGXNrkgeG01/tqw6Rm/vf0Q9mxToDndzWtwldBADN7EfCMB98rpASlmuCjz7WyJb
8N0RW1DFvgALOX+StLWCrcrBqr7pan9gdHgYYjqNRoHXbdKcb7/6QXL2XtKAoxTmtlDbCjkvO1Zg
J3pFeFCLkdGP7WOpeLv84qWt0I6kuX9vYZPWivpAnfOu+4UMKrZIq95uKcvzYW/ZNP59Pd3RO0BQ
aqu1Z5vAPjOGKUg1DXaEqwSJ0jo1jUeAuP7KhDA/qPLgpGA0fIKpylL/gmgF59ldlOIsUU5OwzQ0
5oeEyKEVW10IMh7IQrv9zSQCLkdm/emSGBcWqJcYnpNqmQnX2uRvHCwI7K+AAkwu8kg0YykqqHBT
TOqJLxQEktj6JWL5YVILnhqQH+WM2MbTtvjOWLjQ0WkNi7DAzMrgCbuB9uQSf4LOY2vJU5Wo9ypl
whyN4Upl9pvddHftGHESwqkWxGNxZw/i0hmIlMO6AYziUqWFjXzRR9I1x08mX7teMo6jZZ7jIPSn
5E8ulnjMuB4IMikuDKTO0Tg8D1BM2BgsdKUU/p1ufrU0MTSF7zdxoSTidV81Jd5xkZ6YZCVBy1bY
UyWzhzp8aYRLFg6oUaNlutoKDZB+X3/qVnWkufY4tSnLSPMBCh3ueB9dFxLtjAePUd+0Tkd4Gzjw
fPMYFvK3RnR4Ntt34ZDymr2VbkewSgvmH2FM97WsqTkbPDExkEPHGoO0Ijt+tL8YoXmtf5cYTU6W
Z9MAvuiblRtHv0yvfKG44dyrYQOO+x2CuWHlFv59Cp5p5w3DL5cOuhOl12gc64PbXZmlzKt5GWnZ
mA1pGQwbcxxeQhuerFMt261cntoNTa3fLpRCqmyiupycBZH5DAvPzLAScKXZcPg4zVsUp8Rs2eJh
oOWC4f3L9Ma173er3OvHy2wTuK6b47cTGTNpnBTLoVO+si17zdjGOD4VgY/9F/G3M+CgRO4cuuVd
4TnbBgEZagpEGbE703kpf9ESv+TWC7aZaOUxpQ+o8f70oj2bRbFTXQV+1lTuOm6QdmYoFOa0u7e1
alelydlJ8bGWEx+3yu7oP/3UnIMC2vp4I97KufcOXQFxUddJKTYjIgNpP7e0olaVru3rlMan9Fg4
YkbgPlCPAWoWPS/n1OdIEobuk1Nygkq5DUxOp/OA9EeK9pl+u723bYmEL+vO4U84D95DQTvTUc/U
1g52w0cyiRboIgyYgnNg+TSkJCWjUUI/azJRKw162OD2Zr6HQwKLyQLXAprAj1xgKxkc/16+CQ1d
UY6hn9Zsnpz5WnUY5daCg8aT/Z1L3jqnIHNLQbZeWkhCMjaqov40x2g5PWuky637jzLWD6nd5fvW
715Ms+FbZbIfoAb9jR7/2ZsRIDhdBHsk5SyhIhQ0uccxoWjA9G8gq9kOOHxNY8jv+MqI5kAvAurp
0E5qR7mJuGrctGww2cjGb8RjOYHusPkVaD4V3MCgTLKe6soBhBqnH70fkxJdEFnMBP7T63DX0IW3
fHV1+NDnvH6j8iWwZ+6PQ+r9jiZ9CBQhGAXknSCvqqfJPxtycgg4Qcjs+fm+x0uQEK67Gl0v+Ux7
bQxYpbpV1rCtVEO5pc1WheRqjHuRCJAuHb2K6NJ37pm1ioUz6wkN0U7GlL+mdUZjpH5jZ9Ydcn14
1wfUYzjK3ezU1jT97LCjsYdbNwRk2OYdfG0wa0mSbF1IkoExZEsKDXuOxKMFN5fUP4FqtIPt+ztz
HuxNHi1Y1q5+6MLi3JY6iV10seDJUBEjdehVxgshj5RhrZzpxrm/K48Mpbp00k3cdQ/Kk/wxyiy0
Pblhdet6Rids09zfkZP2BCoYmkyiIZNAdlTo1eOMbHHVi+JZ75PDEFn0QcGpNPNv0YA4TfMXVWTf
XWJ+KI8vm5drL7GkLTur8VNE9qdvAm5NBwfawYRyTFZDYNn5/lu0GqBtrV3ntQmZnPS9YqLfSfed
8podPSWZb8xyq1OeUsd/0CXaZ/rwSpsocGu+N1H+nMzt5/SltwNNNm2dOju9cg1m7vLANt8lkIvu
IYgrZN4eBsUGMRu8CUbMGzfCsAciZDuAAKmmBzREb0ZkfldT9zzPdCtLO39t/fRZSYlr1guoGYox
PQ6cpifdvcxN/qHniJBsIweyN4Iir+sXjAIMAcTOU4XY2aStzEzaOidxd/Y0nERibQwsMDugl3jc
tO/IKUeyE8gxYwrJOjHgm1w6n9hJUVAP1MvrrgX07gHUH0LQsaGChGSw+YfMi2AkL9aMPq8qqTdt
43yVlnsw/eZPk1cXT7pjIAvGTf7BoKhe1U0Kfy5zoGgxZq2J7mmi8YAv88rmGt43CTm6Xt+znYEH
pejLoFqmecdZeSDUTMglNbmwmPLO56QAdJo2xEnzXcJgRpc1gbUQvfvIioPUoOfug+ln50yYFWjq
Xc8ZjXE22DKF1z60xHetZT+ZI34mkHaJwt3j0GpWb8OI58FNzQel0aNZggIkOu6AxA3m8sa8LkYE
3Y6a1nnvWCslizd2JnCskBnS1OyAjedEtZbLEybFyR3xnc/+CwQO9izxDAeosMMH5CKJrHBpud65
FTHMkl0ijGbVjIQVRFgVibs1WHt7A11L+mV5kryahEBttx3WZtlt2r4k3m3G6qCBuQYcg1mRqQxb
/bWhpqvZlRC7rOFzzqrnhFyRX5jz4j1BbHRtCGtlySWjFJDtXLIOuuCGhM5HQuDmHbahaDXk/rnK
xzdLty6d7nxUub52Q/NPRuwxFtbOXclo1aGHWRtO73+FYKKXfZMB4UiWJ7+JXzBpGUnM+SGPv3Uz
G6jq35GG/5gWzQXEOF9FPr2NA3tIGXPa8IyI+IIaWB5wsCKn6m4FokDEDSB3X4fGeHSEplOXx9Aa
qbrCqALVZYw6i1VjrODT8DWg5bWqQttakQ/6qk+w5wSjeVPhIUBNHDIVUi3LiMqal77FyGJwnmuY
fPT6V9lOh2j25cax5vtRMTbUY/JskXJUENfKrSRKbO2kSPMTpNxwu17nOK+3ejN2a913uy3e7u+8
54ykCeaeGpVWAmB0NgCXxv0z8qm1rviDYao/CF4AzB8rOXg+rWOT3YzYh82kY62Y3+sRrlVk0jdn
C/ID1onlgbpjNCzERP26QzKymnsUCnr01eQ0+/XG+zUbFLNA7h76hl1uZ9/1I/ytSs09rSfmQDhB
xOdMKzksEzgtDu32JDPZT6g3pzBbzpMMwomIwmwkMg0McbG1pRzX0qEwyiTgPJp6tp4KMn4o46eJ
UF1zWAAq9KZXLbjhVW12353mhpdWfFaSLrpjujnbkvk3q4m6Y3a1lSMwddq7ifan45d8zh0+04gh
dB8ZViBil8Ky3holAgUP2Mm0TA98aejnKWEnmnsPcelPe0uUVMPTUG9slYMuN4YdtrR222hOxu1e
sVecnzdemH32ZkQYSBHSYwXMKWA4PVbZDsT2mJhzEIaAFr3kWij5oxq9wrANdnpyp1d/hJg+Cnps
qQAiF2Hx7cx40evUas+IFlAEOGedTRgh9vkK9dPcxm+Fhd7b6vWYsBD9TPE+YkVM6UbmrP5TljJ8
9M+alhqB3/sfygVilvfjH+VNNGM5qDR8CXpNrxL66ApuC1BwZe3HRjTUBCLZGgj9ObaN5USLzyEF
n1e2WUWLoDtTbRlxVSF+WmQTEb6SWnVnB0qUyaB+U5PHs22H5phK8ZED9qAR394JkR+ISH3RUkY1
prUl8HNpcIKVs03DWcVGel8rANomzZAI9dxuhpYR4NtiQYq24zKEQWfKhKlV+FLdN+Gww9YHykbP
Mff0xPWHSWeEitDyYGcqfDDxviBmh0zmlADa/cZelwY6wnGivYZlj0w01syUN6aa6/iM55rpN7CK
IM44VXIIzUbIi9FLOygGJmEuXQez9kE15eNzaeg/lamHO8MjPgMY2sT5kveuq9hEzmR4gT4iQVdL
GWdLtye4hApAauzeTiaHZJak5UbIqTm2AvLp7eL2o1O39ZKL9+jRR4Y3bTH0tpeInb9XcW61qNQr
ZDw9BgJsdqhS237ico48/JqhTfEuVYU8UZ4RyGnbNDJxsy433S6QjlOyCfvkdMj+xRKX8+8iXoJx
0ls6DvnLe2yvq25Bh+KABgx6u7YgQv/9WC2gKwtOM2fAsTjWfEOzv1f1hTY6LRdhETL9xnhJlQoa
9XahJf937fajt4BTiRFVQOwOWsX5pi6AB7J55urtgjAI8j1EdRULuzZbsnlSTm4BTUsyfZdZ6u1C
hWX791rh+b2xud2IyU4i5F3ulBtmwxOaPovlS9fGzgCLfPzfCyESiurhbBWxhtHH/PZzAIcuz5Ay
w1i5NMXYIPhAI0NNb3kSTs9HlY+kTTEZEUVFt1UiegwHhlitA5LKHGaCA5Z35vaCb9fY6vAmqPRe
12ywBlhC5ygHCnfMsG0fUbRuHXs8Fcun24uXViIaiyOUeJOzcq2qhuGfWWABIsGYhnBE6PinQeNd
1xOSL/59MrdP63Yhl88tVEQ6ID4iwufzdhwkk/A3nSE+U4kOvzxpv0VEL2LkTXKMpwkp67qoGuZz
1OKW8UND9DfZdRpec4yuir8ya508gp/C19Us1Of0/70vgvEZqbr723v199fMtzlp2T6bwEaNzOIX
SG+r2/DjbleHzAR02xSDJDrR+f57W49O5++vu9vVqHGq4+1iKBb2c+MgLLjRhBNXeRlfsuWAXQ5T
25xdIt6yN1NSeP49mP7/cXU7uMKsCLcQ7M6cI8Pm/XZIqt4AeVtBfDHGNEVwFR8iBA6721vq3Qi8
tzd7/M9X4+/34z8/lrJAqooIw+FjLUAFHG/XqmimbdcyZ0QYQUu0ke3x74Xu/++12zvGNIFxb8sE
P27UfMzZOB2nMUPHtFxktqaQCLIlKdHFUHEDJeybJnlQywVjhW7lQcjZCjekbpwEUYRNyXkSXFP8
4E8pH67ZpAyyaesmDa0RMc4uVkrfuTJDss9DMh1VYVmrzo8VaiZwL+3tgv5+zDj68u/+Bjq1wFSp
PNwefvuFGXvEQ5S0CW6Puv2inhK1T2cSp43EsE625V9DPfKvjWsypqUxXJTcRBIaqhoX6KvlFv39
7R5x2PpXYXWfyMCXCKX/e2TRwQqPalbryczXNW3nB1vzogenGfQNLSH197bBGKMHzSuJeWkqE603
P94uiMMdTxb8mdujbo/HeiTvJ04S3X/u9feueIzKuugucZFcPb1yTmnTiSvJlhgTsEVTJ6fiGi+3
TfigNwVD7/Us8hg2DjtxFsL243aXf/dzkhMESO3+9oeGmeKYA2DeoPlAvztek9o2//6T2x1w4QhS
EmcKOHySrIL8O92uvZ2WR4SnIphEFxCjiderkF574mxynbyqILcz+yq07tjMoXWelseyvttXjQyA
VYEZd3e77XbB6ddmi0Mj4N9txpTm52U/OCVNeBib8Q+9yOShdrPpWtebkb7Xgwdx00F+dwFna14d
Z3pKM708KRVb19tN3cRU0CUlaq0h9bjddPtlinL94JgUA7fbbhe+NUk+7P++RWuo+SJKKmESj/Pv
ruUgoTvVIzP85S63X6Q2WVTKEW///vvtdphGQda6hJj851n5bL5oSTOXv91jWp58oVS77RwNPFDt
Nleoy6Vnh/f1ctF68GoFyXP9jAHIiwb7alSufdVZkVeVMzVID7kN/JN9hXE+LqRSJmHLbbcLH1LE
ackGBx3x7/BKNTu/OMJn4HYaaEwFWdO5G20GUtr0pEMil38ZnTQ9jajnmQojHuhc5sMjO1HY3sNV
NU8inp9axX59dsc1pr8vqTLt2iwXZTvG29gM46V1Hl5vv9Ar8pZNF9mOjY4WR8OYZ3fj2B9ud/l7
WxueGmr+69+fUs14IOfiNJjC3BGXHu9rjaAN7MbzBVlAMFfEzyyTrqQazlFrf3HGepWSiK2QMisd
E5T3knF6drHRYgSjZiRrXw7EvLebOTGe0970g6phFjsa3ktthnsJMFWGPGFWjcBuncBxUZJI/27A
nzThdFNj9FP7sBqT2k3WsnKChowdWYT+NsnVTzh0h9TAMNYkYRt0ZtYGfpV/jxkho7h6S3P87TS5
Dgj8EJUWXS+nJ109rL+Eb1h7K0qI/kC8zTf6jqXaPs5s1mv+zF0xzr8ijTxSvvunCQ1Hg0mXq7cL
R3k6+7vB1Va3q2L5+fYbO69AC0F+Vtn9LEeWjdsd/DwN//e+t59rIzeAmvKo9j/XwnKejnPxQz4J
cWO3X/6/+/79ze0RXioJjy/0Q6NpUNf/3fvvP+2gUKOmWf42r+Y1r1W4vT3uv/747bd/n9gMuMFV
KXHFy1OisWkF7WSK9eSF//e0b/f+rz/794Gppep1Wyd4n5ZH/nu+xr/X/vdf/nvFfpy2WHb97383
/dcL+//vlK1P3l6QFoZWm8/g32NG6GArzHeANKfxqbHtdAfK3a7F+FDVdf+oJaO/j6bQDUgjWBi7
AskqPLf0YKVG/yj0oX7o6cYsP9xuSd123NVeTJ58gpGSWfXBzXt0CZIV5G7qu+lUV8PVmnYdYR2v
o6O1F8T0BAKno/so8p4mxOKTPdlzOzEFyiabYWhC19SiDJ9aH+kR919rYu4fb9eiEv0u0+f0hL69
pcvud1vd0uSjQ4VHewvwDIWGQdlVOv2Tj4p0ifducwMbVk2UseEN/mpGSrq7Pep2oRXlOpPi4DX/
Q9eZLDeOLNv2i2AW6IGp2PdUL9UEllJmou+7AL7+roDOPfXu4E1oBKXKEkkg4OG+99oQUh3i786G
xXTGd+2jnQ7p2eZafqh1jyQY26a/XaAHiywChQZfzoca6MRyRHrCzAABrUnRYlQLgQ/cYhjd22Iq
MDmrZ1oZJoeReVHAbM/zGS/1TxlhXc/gPXUinxSuUPSY8rBgcOuc/qmC8TPKefNewQZfCOSild0G
JyQhRAEajfuWF+4O9yppdbEk3Gk0L4xcwxV0HffTM5kTMwfOr1bqaI9a4X+MTBY+68q75kb2FnjB
9I+VIANivPHssy04ZbZR0Wms/Cv6B4xKpfZGS9d9rOepvvEf41PJaOKwH6DNZs8fRphjAwpq891l
BZo0K37ytYJE7KJXUFsdtIOn/NYaw9hLmRF1R4BMTfukS4FX9id7OQeymNE9pyHNRCzvN5uqdF/R
1gPqE22XvxIizmo2DKJx+nmvSY0+Pi0v1LItlo5CBC8VqAI1pBsvIcGkR2cS4crK9d+pXUx3er7y
56FO6cwRmb4bZfsXGlZjoleX7t4VtGAKQrODeeoBl+O+cLVpVwvJHN91E/C9bYc/ASGQht7eJ1rq
+u+Dpg6bsb3nZbbqFcasA1iCGyVmtKAOm05YnFG+vAPBpKlQvWZ5aP3F7fQKk6L9YAgKv72oum0Q
k4hQOjsoDW67iqSHiZww2rOBff+hmxjTEtyD7V5nJ3YKHDM4dUMf/DxLra+kGLVzlE6Vua6RsRFx
pFdPtkLRIfN+bQLNf6yZsXAJIenTegeyZy11bA4JtWUQeDbUGgS1Q+LlRyMPxgsNiBYvXbBFM9Ad
UApV73xgcK8JUjQs7ptVasFcQ/49aln92JrVtzel0TtURblGFp3c+gChnV0xBjMr+R2jcSCSAMBK
5Bhba6xqmucAV8eITqLRMh+wdMwwcUsfZEp7/zaa7LPSmbJNqMPlNbAnR7+qicpQPJKY+4bVdp+j
D+A+o8DbplRUrClRRNesISgJE9pI8ND9/3nImlvoVd7J8ulN5tKCaKuWkTrmCitmcc+cpLoMdfhE
hADBkIIx12kygYqbpMHeCEZ2jwyJ4+0A1elNi8vHNEaMDO0xADXUf+iW7rz3VlWsq9owb01nEz4Q
prAdDEC0VdCfm0SyC2YEtCXWmdhoM7KfvagMLzh28NxMh8KPPs0gU5aebGKYU1tyea0X5kXvYExs
qTm9x1BDbGxjQJZ4G86+Sd/Ksj3jGHrEgmcKcRMFf5i7eNfOokQBkRRRCbluB3+MZr2ldfZzYDfN
xkOKv2Vv556rKP5G610eMeGBZtEiLmjQiL88GSDHpPXxaDYobtnUh/+IEaBDGZg0Kp38FFXcFYUj
fpHgi/NLi7rHwXquZo/T1spSxCZuO7K741vDMoLpV3cOiZl2alGkru2GVz0NJgp/73siXYNIU71H
XMPV65QkynPLSg/LFT0NRrPHfDY8SMXVNHJ4BTk82pJZ/XqKVQEnhubRU7yBMh9okw4BeiR1iPPD
vrIruPlZ4F5iLaxeWaa5xwwUsW4oDoCg+TsL+7mdXevZDOq/BBUVVqqfW8U1sG1Y2Xo1FJdaHbrq
MBKxXGGwIJaodOIrmCRMXXGaf9vFLu2m5mtSaNQIvV2tO/4n6u/rQq6FVL3SLD981vjwaVEJlrS+
KP+iX1HiP4T4D7Gd0EPAsnYO/D7eRkOrP/tzahIXHParoJWEj5ll9FxJM6ZR75ecphzGaA5Pgiw2
MOZc3pq+0kWz8mxbESOFG+8CIX+bnoPxsmmZ81qOSoHlrg2RIyNSfrTSi/PJLa1uNoI/YaW7TXkF
MiG3bozgGH69HIfnuAPpUgkfGDhHUcv4UwvxP4+cRnGTPv+s7wkw9gOMtRCQp9N91nZ1ca0UCn3K
/LcoBt41Z/6K6xGt7bIC58ujPxI9MdIZ/VkNMW2g1s7Mx3li/mESqrZpsTo+hqZ7rrGovpFThrUq
x5G7HOLs0R5QV0LFSrhyl2WwtoB0Zr5xSOLSu5Kom++jKcrxVgxnvGjiE1yGz//Fcm5zZjMLMFs7
RU052y8Fngdm1qrdq9wPjvGfZ1o4yRXmPxCsCiHlwUzaNw7jiWSqGNIvL5JW9R6LaJeSrjfabb/V
RUTVK6W+ikIs1lHhFpvW7POXApkwdGDn9+iRC6SHlb5BUdHdK/RKKFGM1+VI1D4z5K0mdfE65k1+
dmw6kqXCuHQaPp7RwP08IgW8zc60QvM1fXQNSk1E0tUhtkT0nAiXANYp2SZS7KyhRQa+3FE1tqxD
SX9iec1qK8CC49Q8Dmnkb5uJTBANTOFY59/64LyU1pgdLaIptoXASFM3DgRLxzHvywPkGKJEaDah
muK1SGJk8MhqXooyYZnu3tCjZjUlPU55nVy8aMiIzMCYvZHqTx6dEolhRiGFv1G/myGme84Z57cz
gaIcwu8ufc16wASl7kVfvUkEqj7H5ZMxS/sI8QVv4HLHDJg7kOjmN4/QS/3t8s6WQ13AEO1cH0Qp
olLBHvLZjMx328LdU8Be3mlAah9d3aPhhF55FXOpvJAF3HWj8xw39vDC//S30TXBedSIWo7T2Bue
xjQmEyX02kvl40IrKs198Q2iHrq4qG+E2aLpdfunovDHm8Gu/FW32qfBnuRt+YK7YHwq9bk51Vl9
B1kb3/swpdQZ3Ow7iOiMWoX+aTgR/jY/Lk6h4DcaDQAtYeMgn3oGCRqrGdl4Q38KzUz/6lz27pHm
DUg6nOIjqODIS69M91rTFh8td33XojJI/Vw8upn+ZJlB/sFNxN/ldbY1HVRhMRJHAu3aTWmxzMZF
dZrtcjtqAcGL5fA9OOiCugHOVVGMpKTVoXUV2B/pyeBDjOv2aRLFP75Pgw8xAzTIoEyvMIzfaH3o
L4AroxfQS5o6cPBe3SAawQfOTqgNu+ehLvobGp8EHcJ9bJrsT509BpiO/hj8M5TbhvcKxXTtWKOy
LMXVexgLwkVyn4mTOmypAsBHdMy8amywdleDCqv99Oy4M7GHGT7Pn2UntnyH2Q2s/Eonn7tK2Iss
h8vDws8n/xLzpdc4oD7BQneNdC9a5XvHmSoxRKwOy0K9RjYodxdutJehMfAqpakGNakhPxIP+tqb
IOE+aNozXBb3hv+VI7OfXjPLzU4urYV7j/PjqOvzF61MvDRVA59a3eqW+x3DwBySYIUDhRtf1STt
yazDVyGK/pyPSqGrbk3G/z3896dadKHG+TvIRD61s9cc9JkJT4Wmjm46dL3lNHSlYNCf6IT7xrF7
drSZJLPYuBoVY6tyuaW3UcWt0pnKjWnRA8ubKXkLEtKhYX4knYskVLQRfTgkEIOdlFdzrgzq196g
JqXv/ZCWYJ1+0HWiRHLfeGKgc8A6pTNo+0iHaVijtBUHUx0Oob0nu3t+KtIb8ULurbDZhbA/nD7y
Mb1z66uYzUr72TLMd4kYDQdf+AeFfo0gFCxZGzclkmSoJ81CLetSOBQts8JhcqvPWKTwTczh3bYN
75hHDM1zWdQb6XYDxW+pXWif74A8NI9OQuB9W2xDEtyuce1CoHLmlpqCjSF6VHTrFuBPvQz1iyuY
qGtFmLxELFME8nhbEKNiJVvCvBiHcNwmlVg5UL4etZzzbvlgyz5CJEvqxMrBIrsOy0ZeXI3oEjpM
XwgH0BO7/2hJ8Oe/TzRNftV2bZ2Xf2nSxXshZHla1q8W9RW230xc0tQKcdzjmSJYo4NNUI3/oFNm
FX5KwTquUWID8PIa1vWkeWmq9IWNOhG+6qXRpVVW2yZeE/VD2VY9PBpspMtPE8/7RZJCtq1CZKqp
IiDmArHFqPvueYZJ8kqa12Z53VaLPCRr/+cwDO13QduAznNPhiSC0+W3vNkqNyWgTNqaXb1tYptY
58H6CIGs/s5ntv26ugGT3NUUNnINzN372Mnt77JPv5NcTz+ZWNM7HJtonSWTdZBJg34k9HGh98M1
M/gomAxtLXLncbUBUPdl738N5JUmlvucepH3PYz+JtfcAikcaOTASPo/vgYEI+nsD5IcKgLDELTS
1qAgHsNd52gJVsZ+PCv4E7QoBtcZ2gTQQTVxH/BuQKYBWuTBXQORDdlHBtXL+G7EJo0312tvvtaj
hW8sj45j2V7KCtxGpNceCbSusVVEuQwUZZTq+ovvjJ9kyOuXiUSQlwniwYo9e7AXbrWdObeh+eK2
ciSnZ9pK502kGttwK3kOUgxG+Zyit7cttre2SfzS8ivkkF8ZcYZoGlvjmNUyesZtTAnqTI/LEdgR
/Cse3cyBrJrlJav2o2dL/g3VL3mpmO/tbCCI/t/tKW8BdKuuA/9Vu9UZ+fO2slEUZ2lFLpXpUGSV
gfOLBipTCcX4E67nbLTGweGoDqcaPZAHCzXNi/QzcsuXnhyI8CEETkOB99cvww/8Iec58OU5T8v0
VS4dlsxoG+qt3sHDD9T358LKBu8iawLlWIWDj7b/iuJef6cUZOPNV+yndfzV9dptyIvuNTBMsa+r
/mUcHBx1dYFmcc7ErcgjseqkuU67zH6GEGDzjfDnhEJq7GJyYzWTf3fHOwXxn9MOHMvWCzscYWAW
fjn1d1KzCQAIpm8rbnk41NP4zYrGldbpl5nKHZUgsTYI/82LZzKbIEiX/CJkCbDWIoVUIMNkJvIs
HsIC0XIIQ0uE8X7IEYXDCXWJ0qnkJSjJvOr6yt9mUnOvlebRyzGM16pxsAFYrPWaqzRPedPfcT8h
OHRDxr84+5kHoHRKa2NH3SvvGrX6XfpDupcFqT2iMq1NEHoUG3Y/cHvX9jjfFMlvHjqxl/PwXTkO
G+lwNkBGL/8n8uQ2VhCSahF3QbQ3Od3AReGVl0FEcLRZlB/wT8rBRCjddtucpYBT1C6vejeaTIy7
Z6FX3QEKmL31ysQ50hmyEMe17eMgFOPCVjbQ+Rlfa7uBQqbBoLHbp58HgO+Yag1wQKNVN9syWVsx
sRNDF3dPy4PMKgIk027eRUX2FaZ58xSmGdQls/oDJurniXolTCGWzkYcIKcvpy2bxHIvcJK+l+O+
9Hz2Xx58jrBiOKE3PJOcU2Xd3drGLW9DmndQuALxNfI+9mSlEqqWhOcFPEuABnQxx5ghHPTxFXTI
hby+SCXt0ZDS+KhAejf6LUZe5gyBdv3pnnaVyNZwXNBCDNDI2LdG4xa13I5IKAW2Nlv6irLEozGG
h5+vAu/ztIlD2CNdSuni5fqZ8zY7jFQjUA+pfsP+Tq9gemzzonxS7wznRTgK51s9Kb3J/Q7TkX4a
pELZDy+OI1T/sbN2ZuX6b5E5HURb/B7mxLzrepfvWh8SUNbm3uqHlqmF3H/corrVLUqGBdppVj7U
sNw+Rd+IK+UVJSBKf+UX/zl9CpFd6ljTSBWorn2kp6sM6OsJCrB/ikNchksaTRWAc+wzPzpBjkfH
UaC/SccBIIhekqUpm5SQzWCa7uJPVlMRMK4in7YW+n45DaYJmAICo2iDyIa+B52R5UGHe4OWG2eX
WcATZr6zDU2ZPpmqdg/CBp9wx73NsA0CpKZ1qKCZRt54uxiq0jYj9OQCqg9pNtpuP6sj/r98NBJR
ClOQxyi1gz/d+BdjVvS70JBhVS0yrJ8MkQTdboMjOF/3aVLuST16lDo//fePM3Oa9wS8/iwDkAOF
WI0xPae0HdoTiEn29XYcf3n6ydRQ5jUpHNBOxE94cPUnZuRr3x7zq+fJlz4fhpfIjIeXlOgh+MvP
gW82x7JkN0QIRUYFahrtSyO48+kOBpU46tFIqsuIcbnORAx4k9UqYbh1HEpJFGCN0aBvc5YKgbw3
9Hpx/XljZm9GO9yNLmovX+5qZC67zEfwl6SYNsrM8XaWKt3phtQkgOfWpSPAB7ld6aQXMe4bFyoq
yD97b2S29t5LTFNsXQ5TrejHfQYI5v/8MC39X+YsvOuCkW0oPy41iuEFcJmNdFFRJJ3doWtWJVgv
kEgZWs5JZOQRhMZ9+aYTEKydSCOGbo0xnaKyHo96wuZUxuOf5copTGZMSVIc2tDzL7WVeBBovBRB
Vv/R5aW2J3ILr3mg3XvQAJ8ZixKu2si/48EydpZm3qs+mtem2ubXgqhPP2AMbCiCdk3TdYHKU8RC
XlmWLkimJBq4/rHV6Bj70sYLVfRzfaA9XrS9YjLQsRhGhRPhlTB9jHKXMxZj+VpzrekkwxDnYYrr
nIb8/MujU/XQz6jWNS/DeNwZ2snqqnnj+UZ9B2rJV4jfIsaSA5C4LHXWQy/98++TdBMFBpPGtPpI
gjTcVNaMcdwXv2URT5sEmcCB/n3NEpf3e1pE7dOye09UqNJstBCIevpoEC2RawFZf8gwaHwZYbz1
zdH6yzl29J2s3DlA8ja2n08XfFfhQ6tn3i+KbSJv8B2dIq+y9lQUJdNonxEjdzzdQpfpd/3uZ/0B
BUiwQW73by7JnolI538Ch0gES6Z0VQMZMLQX+PEt26QJ6BMXURgYnEz/uWswT4yqkUD/tUdNOR0q
1RwhIWPd1GAg0mYGPGlwHrtx/rgs9nUcPpatbl8J7VKW4Cb/TuQfIUT7q0JHvoYLvRpkMEEspJIa
dc7fingYEEnterm2AJJ1T2NGSqruxj3CG3R4CnTMdsNYZ2Myk3eoERxJELplx3QTJhExXIeP5dr6
dlkpXLWWjfOMwR357U9YzCzlX8G6+GgJ+V1nsL+BAo6rIJp2YP6pd7Qye+/9tyH35j28DMifRiCP
pYGtrSsm4wLwAPehNr7mzqy/IzbS15YX1lcImz00q/rSo1nCNwI+D8d63QC/CoOVHJ0Ze1v54oCI
/9voX/Tr7C0803IjQeBeaKqvbZW6JKspv5gDGtOR1KLloZ1c/0Tnl0xfewWiIL61dv798ylHtXFZ
6oHWRL86dgAi6AD9pi7XVmUvFYt80M+Tk5GeFxI4Ahf9GBvcg1SNOTB3v7TI4oUAIFNVmrgP5Ckc
08E6OdNA97qs4vEZDr6NUjVvLjn20gcidKa7K0AB5gRul27m/vYiE3FWJSGj5wEEi7B6Dkg5xB0F
UnJCS4WiCyav3gwr3NchkTuQbgxsNTtZYHKdx4xgwwKHsIdhvp86cewiCaMXVBNWO8mKWXe7ZVVN
Qkhhhj1f/LjVweO4iL9DE86ON/vPM4EraNLHZ83x491yFjVWL4+pOyKHZAJ8/bmvlqyUF5kyhAAs
5V9nrfrtU5dTLI/gIouW9n1uH10CtJ7T0nhesn/sEq9j5qePjZ89JibDmsht/fvPP9jEdEfCuNnq
RJOuY4fuGc0Nc2M7DU3ZLmGAU/2TxOHJC/X+ULhWeKFzZaLSpVjBJPaQOkl76z1HPnR9gEmIPCD3
5vnzTLP0reprEgnm0nHXIDyYo6liyhtZv6hgSAV0cqAkQVTpdHFdbMF1/R4NJQE2cTytQZ2IT/aq
34nFLLXMIEVh9XvygtZn0waJOOvjo9TtEbEXXruyjnu8azxLzOE/z6L/PpsRm0hRWq///98dQdHj
HcOl1bAgybmEFqDCDZgiaViD6TcvoQa0kmEies9tYe5knxsHvPzl1rBE+hnPPfkA4fBV9Abi+sHS
LrVnkj/SgmCjL2MGevpPl6WHRLIzRTf+WJhZ+OG46Hkj/IEX8vCCLY3CS4Bx/YB4jtlp3s9Xu4M+
nrZJ92JFpRKCgLOaNKJOaSBsC6WVWur+5QHwIuMSuqPQWL6DuuSbzUj6sRPYD5YGchjdCpvbFr/L
ZAlSvZQOJxLZuKGn2mxSsoMIg+ahnqvx4NSmV++ixK6BO8Npz9UeM+/hQ3XNjOs+r+DBxjRYJoMm
EXNg4yFiLwkkFdeQDrL2mOUFji6sKG/DhPoZ60q4Ww5hQCFk4nuP2b0SohVAjHYZGwtzir/SkPLX
037/xBZggmr2bmmMtP3xEE4YlU726AWnKlBDfzTqC99MeGZ5WZ4tDwFNUsLNyQyLaiveGCZQPHO2
xNHAEru8xeVhyt8Ym5UfiT6fXHXfMhE0F3CMvywwUlMIyGFbGKO1FoPJHTTIDoLgMrz1oXEa1MPy
epv/J0WuiExnS0TxTMOVwS1nkGTzwWm1BLQt5XtQ9R+yJfjZhqNhp1Z2x71lgzPuca+lIQ4EA25E
xBStDHz0OaVT7guaxWdZoyNPNawGYLbIXVA3mmWxkJH/9vOXmg0xT+QEehAbEOf2TXKa7Jz7paQL
3mQGhC4ecNfpp7aqxCYDow90N7UfNSx4zNe1tygkHBR4NwRydYiXMlgzzrY3MjAkBq7YxBY3o0zb
/0x9gOQfYnTlAFZaWEDuMrMiuComLjkHmNTB+izpDvyr4LC4JfCH/rMIEQzw2RhKgGZFssofpZUi
o5goO8nOTlI3f9E8O1pHU4ZCvSPhLfatdl203qM2ZvL7/z4JKZ1mLQrOFpkWDHwxXi7NKcPAfaAU
3VfXYRIQivw0NI5S8OuwzGyBs0Rb5up91MY7M2ymjwZvwelnkayN7Oe0coWJ/isRnB9FEMmfs66Y
R7nqGuxZMs9Osq7y14IPih2v5RJd4D0S4aH6F0yr3bpO9mGFZSKKLDYfRIU+xHgwt4Unq9vSo9TK
WL/qJUO7tD1YaDo2i7CEIm9jNp72FrCFPiSA3Veg80pIVTptdvqBwQG8EvuounDWieu+6zM1/TLF
MSnG73HrwHrzR7mx1WEaiaNoS/uYzWa78b4LF5qwqcon19eMp4Q4vLowD7PGy1OkN8+MC/cyqcx3
vy2mY0RnEfXUN6ElwcloVUAfWUc8xW8Ijjmmq0GSJB2krCRTokfttyg9amWW4PImlt4DSVQIL9w6
Rdxdgoo+dUs/KVR1EujD/qDVjBLZhAApMRRa1Yhw/YPUOjL9K68ixr/BhHeknRsbxOBq05YeIw36
wttoIyNaTKe0yn7yz8yYZVBjnlPNhXkz8CRRb6l1RM2df/blUZW7uDeS4iXsU7ntesEWqDZzInaK
cI26nu+oaxnrT8KM9tLxz3bdUo8QClmppBSbc+vConEq2qSE0GzGAf5j+DUm+C6IFMO0JfTWeF0O
m8g1NhkYg6Cpq2AF2ONcMJffoyysd0Xbigvdwf884yT/z7PiIk1olL6WMtcVqE6wSnxatoZvUT0U
fg1hKlMSrbguzsSaVLesTl+ESBWarZtwv0fBuBnVHRNbLtg4QTruzydU80srV0cfAXRFW1t+FJ2L
MbTYjZRxw9+ZpBdLFXnL7T6L6L1XFfbeHkBKaun9Mw7gUim3Ei6LJ1v3dvTYUvXp/HxERWSdrWE8
DVX2MSWTdss8rX1L7cMy7kE91l+N0xy0v/U+DrANICRigl/qK7yqa5IsIXxopYAxkce/vDx9doat
W+nRl92w+Uc8np9GmZqPOJJ36MeZRlG0C9O6VmB72X7Es0lzK01fNIPpmp13+N96dyh3rm5aB/K0
A7yZsbPq1E6h7gtv3wY5nsul4mPcf4FCUe8626C4GBLtta+6FXZLurtzw8DJd/ikuS86MrKOKCOQ
i0k6K7DJxho3aiq+FNkqCjeha4ivpC8+FxVHZ47mM9EKnq1dfjaDpT/SkA8K7exji/VxyraQjvwh
Mp983+n21OLJnn1dQeOHAdCgEWwZ9HKtF6tlak2yY35fnhUQ8jx9080O9XbKfaVq2GLT/rOvYVy9
4qi33wxhgS/KLfRZPl1xkAY9y/h2IGvqNfT0P+hUD6HJvSBr7hBF6eGZBWfXsqvtvbg7hlnSbjqq
jgPGmBq7YbpbpCI6XdcVfewd9UX2pBM5sIqdbPpM5vSpc0N6wclETZH2G0bv/gEVQ7qTBkbcxGfG
6Y9qP0CTZ7tcJ8tlsxx6Hs31ySq2tiy0G77N6NaPEVIUqEVQSmlHqq1do0beXhlku5/5eDNhFgyt
W1DUxn5pvY+utLaYmNLNcuhFtXvsgHAQb869oZ9+k99ERLbSzflJgqI7jK1bEhjtoxD+Z5Uh1M0b
7Rd3gNPYMNRUT6bZm+6ELKSrWViBmoETbqI2/ctDugaJu0/QYX+FjffqFJP+JhvH2JDf55xSsxov
XTEbWE8ho5sVoypNd/21ZmjxJbDH4gzM6SkXuMNTutAvGsmANDUKsoOD6iDbSHXXUUE0aH4Im2jQ
eI00MtPUJdksGdpHwxgQahg0K8F30YHlX9mBCM6PXWc9LjfhtESp05qdzgYVO2ZRlgMQfS7oVmtP
aLOzm8WIDfq27a8NlRseE+dyRYkJv36uow1XZnGwogaJl+CyFfCtb3pLHpmQonufCjqahjjXg+Yd
bKt0SUFUslP0HzSFRE+qlBWdPLOOrst9cs6RRmFWeW8lVNblgrJrCI8t9oa30DVJGcLqGs3ANNPl
8lQXaqPaKT8LIO3/+Mk2en3HdlKulu/Ak4a/LpSkbwYKuCEasEBk5BiviNjtMwX5Te9Ia5aeNC+j
TYmMbUG8MdL0OcN8C3G2OpzZ+4Y6wiveVkyQc9evyZSb6Ry6dKnVrt1g2d81Zo/TW/XZOst8n4QV
HTKl8dObJj96Zt+uU4Mls3a1+UYaa3ZLBOffcvEsPwCqDRN0giBpMDy5dBq0iNnyaflwMgxj4r52
GjeMPIcv4jX8sW5o0e1XGgwC4k56D9Ew8nqM+y4yOlNZLCrEij0Gy0tPWcxwLD/45JI+eHpTE7fN
wADZ33S3exg0s5uRbGGAsUNqwE+VSiaYeZgKRuRl/xn6qYAMPmr3zrWVhgPxqtTedK18Wj6DonTs
5x7AfBIk9WFyAujgeFwPgbD8c+iirO0SvX3qK9ojMT3Vjzax3wlPUDqt3gUT7tBMtqbauyDrcZoa
FIlaVBuJuYAyNbtjDjT3QzyZe6E30VVG5WZMevFgR5RIJvF7O9UPhKZUhe+m6bdrbtvxQSSDtSZD
Jtk05FhftRDfmO+Nh5+KFZ4lJrEs/T31ZocdHMetqY/R7d8Hv2KiPWn9739fwmS1reOhPnsZ6NSl
VCtHxpgig4IaUs6sCy8edvHi5VXPwuXZVDBJSRK8bJweY9mAlOhbyHlj/1jRkcYwbQ0vOu10Xzfc
p9Zr00M8eM1ac/Dxjh7yaQLAL64NXVgdkUFGgMeA2a5vLoDz5l+tjSnbBTV3LNKG7PlCe7eJx70E
WItW9uhWvFNprJFTYFnAaXkaewoivOv6izX6HmSBhhgzzXuo2P2uJEGODz/1i0vjH5rW3x+d1TTq
8SbV/zcGdjSkdxjMdm+q6VJB4b8Hbl3Cs+dQt5kc1rR92EhVE7smHqb/PputmZW/F/uk81EYufoH
FSDZPESFgG01k2SXIIH+mDIHm4WIvlq6Kyj0vLXZ+f277uhvHXy8P4ixVjKbyDHVC/TaHrMxE3/0
hR5N9e7RfJxpfr06Lo112/Zr7BHa7kfE04XGY9iE+5yz9ZJ1rD1KXVerh2AyHXJRht2ydKW2IdZG
QFBOEjXINxoMI56v2gMhnmeGe2i/0Dkye7GugzqKCbi8ZwbIB/K3GOWow+UHYeI/kPc7bqKU2LHl
z/AYVW+XQ111kRXRgy5pcssbBclQuyHIVdkl74x/liOb9ZUNNPqlgvb1Vgvn4fbvMy1RfXWycddV
m0AIrNwAz9T8UdIPfAqH6H3qumTFdVcjxeMZvWdu4+pZrF7TRvmfn8YDb60Yq5/fXV5ffmP53SKG
Up1K909L62Jve3O60f3MejcTix5iBmV2LJ37omxIRhvx5/Q2mmDpdaK/t0vhVJNXuxVMI7LUm1VG
FKBc1eAM/OnWawQ+um5cHpZf7dq+pmnep1xTBBYGxhCd4qlKT64B/iLT2A1NbABeh67U1jle4SsQ
D+57OVyZSLRfdty279JkAVZ6/WlQQeGVlR4IEI1JBZ6f/Q7gZT5E2T1qpuHs1QVxPsLN35pSP2ro
jm3R1U+VlbRvjKjczNdes9gMnz3aIcur4QCK15v6V0c3mrdsTOczkpfhYRrm/nW2riEtiG05K3W2
M7hPuscKSpyc9wXz4bVN4uwVeI22g+qk7ZZD2SWvyy90vpJU2a5LJg//+fIPjfU4I7JXMLbB+5Ie
frPQa8Kt70XIBXU9OGuyQpZC3sqv2Pfvco67lyIq26PskFFWwEt/oS0A4BJGHz4WxL2r4bYk069+
syO6UQmapW78NKHbH4gtZSysDrW0eyFKpXsqOtlfezIlIV7yehS0E7SGOj9P9Fdf9ZwmGdJdGq/h
pVbT3342tMMR1y0VccXUy0CtceiLuN83AMnOlpPvstLgs0GJt16WR9lTDzYaiYkW8iL2dt3TlNlA
hnSR/h6ICDFE94fPVpEAhu7FiSVpQ1HZrWQiQFV19Dey3g+2/hHhJ2OVPmy6Z4CE4lzklGo/x1qI
5yGAI1718lWrK1r5VP93EU0uOw2tORdpoB14s/aeJADnMs0UY7UMT0ttkZVNcg9pvCxHOMhwf3WD
q/JL0Y1QpI8GXgWnnJqn1m30PWe+txtnVrCKfeOOcszdtd7gHQzLKq6yhHmVjZr+Vpjyu4fI8Tch
0oXN+58JTcsDDJIoG6PX0RoQ2dfcfAy+51PjSqIyioxE5pJ70Wz14o//KYU1b4a01s5UAdSyvWge
e5bjc0F61roxzeZXruuHkQiQtxgD2p4+KoxoKBdIUkM295wWOmnBSiAUezayHKPiJtpl0SfDeZKx
eDyLOGFUZpMj1mIAQcyYvOBjVKFUVvQbLiu89bgljcR8DW0annaNpQS8qXywOiZ8MXONDr1YDyfm
xGS/hT3CIa0AuQ4QuR1I6urQbhBs2wfw3TD1yL2jai3dpsdVO8h2lrLjf5g7s+c2sX3f/ytdeb7s
AwtYwK3T+0GzZEmW5SGxXygncTPPM3/9/SBn7x27U845b7e6SyWQYgQs1voN3+GyrxgebAdFBz8z
45Wm2uG569Vxa8A9nV1gZZd9ZVE85UEMzi+FD9/SSPGXqG9oNL3YRmd0grRNmP0mzb9cWEWNqP2t
3SkbxdfgPpXJBAcTk2MOQUyDkFs2r/P4qijkcMSISKE75RQ7ZHsg3DXJQ96qKKGHhb6yUJJ/1BEN
yqq8v85CZwItE5xFhW2sL4hgdOCWyNa491JO3gsW3V0P4fqsSm8SK1JuZCGaPdCSczmJ4lxeGqOE
Ox67xx7ZqQcG0CGlOfw1tUlZAy/Oodka1pVvKkiRpE6yV5IBy5cuc2YCYNTkRaqedT/MYFminVdE
2pkmsnaOIlBHgHrh4DnFU3R7iVCJn7N1fojPY+6NK5FE+udUR4nRjWwVh6y6Xte9T+8DquawxhzS
14Dh5PYej2IQQEmKdXIYTIjBDe6IxZ6hRD+kLpVqB1j7nhgEuOKQD8eoJubzetvaGHApTmEkkD70
WFq7TMQ7vOqzo5frX/w2cGetHlkPl38A/tB6IBNzZ7Tg7Jme98a1P6kIeWHyTaeGNbdavb62o5oa
a+WvytGTe0Sa1SV9s2QuHee+scL+gLVze1crtyVqlfchkd8uC9J2H3vGjZ7b5RU/BwYMGkntogRV
sUgu1t10RudEo91NIZ4T3UXvqveU3SX+MRDrqE2QyYFgQYrwP1tYsW+gv2GvRaeDDbXUaq157jko
ic6FjVNimAEYGtvJi1vvkKAE4bjQ+qB4bHKEFNxWJNfxtJJ6kXbIE2AWN0UQT/iTuO1gc4GtNLv8
OQqkvjcr/D4wYvQ3bSdR3cys+4hYepNVuJJd3gXUQGAzWMW6hdW29mG9PAFoyZpu7oyGj/qm+uOj
RmG2KAH4ESVe5jcE8yKUvvTm1Gaev1OEJpALG6I7FOH8aGem50SMw3WsxCmoih7Z5lF9ssATHwwg
kpvRMc8YZyYbG/zwDBiNdp/J4sUroubFFHSozEr/Oqa0LzFmz28i9Bk3FtFIhaXWGqhofqNmIK5V
3Le/i3GRZbr83ivA2oQ32ABswaNHKGxl6DEvVeRLn8sXRKLyZywFvZUYu24rmkl6uXXTXaCji2nl
SfrcGKgoTw2BLDRWoDGfaDIP58RosVpDjgYzGGf44oOSzKpOuRMmYEo5jA/ga6t9WGkA76cSQl4S
O7NUNQcHpTTcvExyQQvMpQVtcBV0yBnPsZy5t7VuQ51NParCsQ/5gGQDBKTgaxGDXs3Um1o0+m1a
NMESup+xaabWlGjro8HkdTZskOBJIm9YNv051Mdsd8neY4VaJWSyyCDgbXX4RJHZRdBCKGRO7KwE
CAYsALSwUsymEccdHxSv8/AYLNWH1ANZqGTPXHOwwnLEnUQHBd5qcKxzxwzPmjlVtcSNHOPorOml
u4t7CgVFQCCZ2pRYYzGnLj7pFsr4C3mcdxW5+YOjxuYeYADx8NQnTCuMlkPAFLiIePcFVbZD6eJk
jejDwlCt/aUi4KB4RrGxPOZ9WZ/zkWlNjqJbEK0T0/cOsy/VB+QjzIFiTj6qmzRxgbr2mjMtpe7r
9Sp51BXAgGfHk/mNluu3meKoN2EXnaWomH0xjVgFTQCTIbZe1D7xTqWdmmfXdQ/wIB+9ZIqKC0hc
pB+PUUFZIIpM/dTQ558VAjBJArQIJh9pZx7gVoIir4O27pSUoiMBKztVrqr4pulK/bpubLBH3NV7
IHXI3NuG8bWJLcqVZfp0qRQiW3mj+RXeG7g8Xbulq6/bIPGvkhjYdTfE1bpxB/9kCAT3+xZnogIR
tZUI++SOuILCpAcH8rJJSY2fqqMaIxHyu2RyQue7/9lUp02jrBJUdgxn3Yy1gtC8i1UsJL/lZTAF
VIkprzrIYdXa9vWia4J4b8wGZX0h6lQjvDUPy8cLd6dkLcm9DBX6ydUrn3xcrFbFOloxG5gl004V
VjythBwPyWlTKDK8pjR8KPXc/VEpQsUTb3Wxu6RiRt5F+woHtxyzhJNShPdcWOUB9xuxa1188QoT
XpHX4Dhpx+1Xql3QREa1vK3zSj3WY7w3iELzeSvwJKukmu4oA5e3HrHUTpSoQ6o4ywuQ08eCOoGF
4lSQoLUeDZvXbTzCAMZgVTXPTWx9wgY4ukDMw1iVKXo7iJToO5dF1oB9BZQjj5dKphi3IreVo4eJ
loOo6CUBfH2JFFJBK3mUijU1tkgML/mjnfXuKnFgOo49OgqYLsWrAFpY0NRojTWOY4G4orgXWRjK
6kFgP9IY3FhBgAr/hCIUFk+101oQH9uln9LFZwalcmBhBVrFldz6sVouLlOIl1FliP0gv6qmGUVr
VebfMD0D8aTW6xZgmkLZbGyjcheXYn1v0VTrcKLeto7Vn6xa/575w7yRlfmZjq29CUFwr14rIawc
fuHbV241piAWwBTjAWRsLpD3ILkbGNILFFnMh8LALSSVjra9bFZ0YpDxmyo7IpAPpW8uS7W5ys0+
2GmE6QfBpNgDQl3mJetBUGNEZQRMFTYDHCStYmTQM8o03l3qX84AegW10KvLljZVw2z0jRcuLFXE
FI3dJfy5vCBqu2vzvDxetjCOq3cjWREy9HHN6kmoFGp6RqFWVa+zxO3xhC+LbVFpyrYs9VtDnRqe
E3yvSyueLtv9HLlVAlCgQKBq6s0UoYLiM/3hG4nK2o7OBLyzafPyAjzLwA4QwThjwDDYEfT5Lo9S
XA2HEP/v4+tj1jkcWcr09cPLNxoa+ha9keNly4tILoYGR4VgpCerihRqXe9ju9GRFJX0JpslELsr
t6dNIYofg+8yAjNoTvRjxxQExr+qF3jhQiTBuCNSIbmZSerM/dr2zjHeInsrR3wSgO75sstrq2ZN
e4pbP33j8oGhpCoIpzFbX/ZdXkBHnAyIs6jc5jHin6J2NglieH0h6GAiTrYY4WbqWKkl7hFPsPSK
4bdTIE6RstnYh7S4zXQ0eO4RGocoh7jbfapCRbk00NrBOFxq3RPCTAxheWWiJwxjsHg2HYG47UQh
AX0VL4IydHdt7zefU9aPpsAvIUjt8wX4n6TdlVvSPOBRau+c0iSM1PV6iabirdUiOEzMCyQQdZoM
tRmQ18gz7xJXjptClkDmKWOjVjm9hG3z412FaNoWQX6Ik+66dEUHXJyV+EKWdrDs2I1m9xBUSbGx
cReZFVnXH167pxNZ/vJOFMlZ9ehSmQSEr7uCGJPZkWRtWRuFOE6/ClVc95RelIjM2j2pebushRMc
L/svL4qiBWSgRLC55iIIEtCCULXAobgvHvwoU7Y0KtWvSta3a8zTgRmGffx4eYddRfL67nWfYOal
UDNT07K6MQOq3BXB3grmVvAFKvK20LVyQ4tHBevYrpUhbR7HwHEnKPSwT0XZHnTLbhaRUakLMypA
Lrjjk57CsLhM6G0IBgbtbnK6+CbIgXB21i7RXHvXNaZ+aKaXyztIPMlB5uvXjT40DsgDYUQUAHET
F/ZsYOQOZhywLC/VvHKInqyyyw6mndVrtLnbJW6AtGdGzVxQ+Mvp1+vqwyAda+ZmtXkV9rayT/JS
o7SAicQQNw9j2OlbPaiYIaaikp+a1Hd0UPYZhX4XVOKmlXS3/Mp3YRF8LVubQj4UGvg0nrM1gmsm
5vyzCeDdoXvyStOXsbwZx9g7d2Wzwg5Pu+oI1YqVGFgVKvWZTACrEIcEKUI9YKbVFuDh6cUggb66
bCJmyijrLTQvpn5tn0ZPXmhEK8cpQK0L6KHIzmJaPP1xlW7hVdM23balw/OfXbqDKeMlEVYLCcFu
CvuAmevbLqAieAn8Lvu6yMYjFeEKwDj4jUEYarxM3yZBHh7bGMtUKkcqwn7S2LkmZPkeN+3Za4Pu
ss3ERaVW5Valvm9uNEcf96blhRRz6WlYMWtOMnTVzsji7miilF0uK7eO5p4J+rCouxMaYPEBoPPJ
HmL9YLTG/KcAly5juBpPZY/Tmh84aKhMPahLgffyLrX1AZoEqBsxvQw4Vy9M1ZmwX/mE/kkKjyTG
DaxbOLTi3rYmdqLp3Jqpqt+P+Y+tbGopGWrb72X2nc4VyguW5R01b0wRJmKTKOU6GTTrrE4pXJKZ
V7AB3Fs9K7xdlAIsTN1JMLII7TW4lHIelZ1YuvEIhaQVkwGaGpgrLVYgUshMI9BL4KQZjfyxbRO3
rMzcbOdaE9knOyHhSxS3WfTUNE+Xfeh9dluVUgq2YNO+zOuJ6RGPVMMMzDpLJpf0bIwFlGZD9TaR
4vx413XKi02DYkM3qFpQEnQefZrRWoqBAYFDe+2F+VXeGdnzkFg262Uw3gb2iD7M0LQrBagsdYhW
vQbwClSgEKBXDfSeY0eeoiQCjQnWGxMlGZqYBhWgsptwBXwQfZs2xw0JeMmVM71cNi8vY1Chjj+6
J0Rtu71Tuy260rzDNRPlplzvr9wUuiq7fbXv9oprASq5aGcomGBEFUbaagGmP3MrPFH+/VJHunII
EEbb13SbMJNELXKSv0vzHuF54MwIfmuL15lX+tl+pNb2GnBBDWKNVaGJXUKuGv/czTABConvtTkI
Mrm7QGgKjYBAI5szMPa7qfCnu+yO2pRsjSzDaYbnoSAvUaxMu8kZX/PMtiERmr16c/lATkp5RlFb
2//s6+V4MmyvoVKJkRsAIzHPequ81lGmmwWh5u5AQFTzKMNSEX85/bPv0mGOku6Oxag+yQQ322l3
iRsyLB8Y4QCrVzqr6WcUeLcCiYCvtUnBaNBt70QMZQH3Sa0F6J/oa1WBHmIJ9UMQUD26MPYkLmKT
3a6LrLF3pZymeXsqUOL+eqvoBbOpHOxno/aw1IUVJmlW2gnWSH7X09w2DVrPEcbhfUEK6BmwwPUi
OmnW1AjSUwUZHiL7Cgbs9yy68+tavNBgBOOZ+CXo4FwuZU0RGuWcfF+Qoi1x+Oru6W5OHEJHvIzt
I+Ip3neh2dBW8uqLm5B1x3QyoTlF442OafHSN0hne7ora54iZ++OUmxqlBh3dGf7HeIsygYz0R6Q
sizWoYvRA6mYTfOjj2+sluzOr4ZpNdNu6F4j8OlX6mOpC7raUf3ihHhnIpHjzwyE4sHTiZckLh6w
A7Af1cClIkYn+C6wa7FIXcc/UT0DJUHwurdQ0NtBuBYbqz2kmeJeKSGQwGHIjf3lHWG4vvcwDVpf
3v1nX/B2nxeZckcxEx/cPt22VLA2Zij749Bb2NmMWnLv0+EGDOBG3xBfp1HSowI5Ii7jRb32laS3
nwmlz64LXV6H8PEWYMraaz2kIa5bsFl4aJwd9XJvg7yIjYc0IvGD7/jXBYTjwYQRb1d1v6PUhcCw
RZzaAW5h/KuwhWAa1bnjndWCoYs6Q/La9yPr6ZRAufn0x3/987+/9f/Xe8lOWTyQZf6RNsmJGl1d
/fnJ1D/9kb/u3n5n00RHEpqwbRmmITBCMQw+//Z8DlB//vOT9n9MBJJL2cLDMqwaWQAl7m9Q8MS6
AJvxJ10aB4fS/F9C4A/UiOqbtDHacEwvvzM7khM7x3zKL7p6kbQpm4GV3rWljxKRmVTfaAosmr6I
F37j5QdJAxozq4YqR6xa15kyTmLcdfVcFVA3q6xggTUgQ1GR6ub6lOCh2FM/Z5lATdVzX4Alnvog
DGkNe9UI8AyZbRv+/CuFPAS+B1b7X5sI1OtXPRCd109Nq4K8eWEsJ1mHDv2E0LrAtNoAyX6QdrPL
df2vNxe2ulzob9ifgBanVPF285/rl+z4nLxU/z39q39/659vN/lHP/7o4rl+frOBR21QDzfNSzmc
X6omrv91X6dv/k8//OPl8lfuhvzlz09QitN6+mtekKWffnw0jQOhyp/GzfT3f3w4ncCfn26fGT1/
nIKXsnz54zn9/gf+sc1L/Iu/8YIu4Z+fFFP+Q6Vso9u60B3LkKrz6Y/u5V8fGaq0paqbmimF+emP
FBF4/89PhvUPzeAjR1qa1FXb5N9UWXP5SP7DMlXLsKQNmYjviE//uhY/xvjrtf/1mBeSg/w86HUh
HHruUtUcVdMsSEFvBz1amrQh0tZfh9i1LEXWHTEk+cxxV0WV7C3S6pkBB2tWmhW6iD74Sb+Z+B7h
PG8DObNKtZ2FfXFQc1yuKfFdSW24GxUHBn1etzOTGHHWIOxgpHQHRJBcjcA8Rw3eUJPFT1SxGIxe
i15jhzaZvvD6VMUW1bFnQR9+b0JBV8p4QGMJvXTkhhpBguAimmOU2bXjjw+Oljtodg23MANCICwL
hOxzSn7e1zrP11jyOlhjfI/VChscDLPoEVgovlcv2LwpSwxuMTPpKUfD9EDyRAHWFGCs6zRLzdBu
uDRHBNPhm2WwNr6DRFNnvZVhA+l6CxJ8JLdxNu4G+xu95Ns4HbMFlFx12avYwo3DOG5ovR8ArPgz
KShRuhY4AJE/JM33zDZXajMejAi0lGcWX5CRe3L6rQKVJGWuqxsEvTuS0qG1VpqPuxdKi199GX/H
6OzGdL2XBEfiJWYjyiKgj4J4m+RLY9P/ZemE7y8otszjFrGJLPTuHZByuY6j8ORbZmdP3SCPAOBQ
sVH+qurgO3L9d4XeyLVsrJ2Ne8aIDMGCUgxs7U6sB+TCeSTFPDYMdGbQzEU4AmC4oYDwA3oCTxcX
Eg0AFWBntydgz6KvYEwm/wBsLFwZiBnyAVshva9Mvjd2u6tQE54FEYyRIfG/dqO1RYQ0R0xJR0o/
JyHXYJJ1wV+VK4/VmCxLIZZ6XbvA3eOT4oyfx67CK8tkWFg50oMUfZvmpqWbORbqMlKLah4igkh3
Dr+7pOowexm5IHnykvc1A6aos23WmouasGelpCSto91hzHsoIj9ddtT4+R0RAGd/xMAWWx0tRlBA
zyCau6BNDX/oYfvEmELpNznesUvA95jgVMUTDENcgspJbgP/G2N8Ma1sVao2iFxN0XeMxHs8m7/X
MRaloY22oitbGpN6vUp7nLQjjAVku4vd4VBXUbawqtJA3ESC1B2pHKU92VwS3mqjXA9jxfdZtFCv
K0+mzkeidBZNho52UoAITfENcQeucVoA8N57kRLMyyE+Sye5qSTCiupValCv96KvQsRL7MEBZJZH
Gser1ol9xGTzWx9f2QCZGcenDK4iUkRpYUYxHWjZqOwwukHhP09PNU4FOJUwDgwtfRrztgPzKle6
cHf4DmzqQZ3FYQnvCqRKEXUPPS11UURPP83Ev1jBmajfzmVAbFTVwALMROLO1KbPf1rAZQq5x2ss
b23HDAorQ9YolBszQHhLQWzg44Np2q+OhtrWFC2ozJ/vjtaiHAzF2/UQXcUPUXVOBBh3OpfVKOSx
Cb7hF3Wo1Og6tLIbgPxffnP4aWL+KVrRCYhYSyxV0pEGdGy+m7jThBpkRmOMdnH0NS0te+4hN9ab
8zV9XaaEy71IKuio8d5O6faO1urjn2D94hfATDbVad1Am0Z9e7kN3TSSwtS8ddS2B0MkcBnktsAJ
cTDiJfHiby64Pf29d2dsCcHqpwkVOJ54F5+lulqhD8/t1anZzqhjrsvouqblOSu7Gv+btJybPl1+
ejJznwKaVWH+iUFSIfxdY6MTj6lPnV5lD5iq0pgyn5Lmior+g42SRCOijZ4XR3ALayOKmYriemEN
OC6MTHVpo9+kA7npCM0FjNXXSgt2Xv6Ujd5XE59RensY/5qOvSR2eULtZ8LMQVwssnIeDOMREu19
48R7WLw4uPjdMzKPd4mHRQe94npmcAuXQWObGBdX80S4J1zMIV9+CbEnYw7Rq3XeaDfJYC5g7hwM
rSdnLoN17CGeldFuFIV9h1PkQzTYd8w0Tm3e4d+dYRRrHyEzD3MtsraVO64UlrAYqC2m43Q50My+
jIj/Vai3WZ6Xb+O6/2Es+CYyPNyu7t7/lTex4/8nwSJj8N85xt9ixdlLHIwvb4JLvv8jLrStfxiO
yvzhSB5l4jgisx9xoe38QwjTks40l0nb+k9gqNn8I/6ZQ53ScBxVkMP8CAw18x/kLhpOV5pqOZrK
7Pe/CAzfhYVMVeh6cRih247loN7y9tluROBNkWk1WUNv3Y5mQN4g4T3+Zgohjv35kX49jMY8hs2C
yUQ2pWQ/zdjDWOBgOw40MRXlCgEAakb+KsVRogDw4ZZznGaGxNj+dBNOf0/0xC+Paqoc0bR1Lue7
o0acGrVuWP2W6bCeggX2q+aLU/VX5jDMFSfYSUki6vkF88aCMtLaseFMtP6JO6DOkgJPzxAvvVa5
Fol4Dtp4oTnBU4MGjTuo5zb/pmnRZ6f27ihjbRUXLIFV7epKefj4RPRpxvtpRny9fDZlWZM4Xtes
dzOi1umQzJy+Wnd2+DJFYbjMKbNaQF7y121Su6BuI28mbV4yZg+XeUyLmDR8J9gbDSUHdFvGRt55
VnkuhttCGKvcQmzFuBozfW6gQNAGV00+LMvevBHhWY8R0PJPoqwCvP3AjsHYlxEGUrVjLn5zctNd
eH9yjgavZ0pPpG1Oy89PY8M3zGyMZFEB47aOl+Z3Bqi9RNouvMsRlERS5ntkW0eda5zF8TIJu0Nb
W2uA/zMsZraT3WRpwZxXcvQm6AVHcsHQ2uMtdqCetu2wCpby2Epa0rFZPAbEP3YECnowgaN1E2Do
Ue3S48endQlC/nZaZII8xKrO8j2FFT+dlmJaEDws7plIxWwIyQvMCpGiSI4UO7TmqJikYSZVZB2k
skUdWyT6CRcAWFVkIyrOb3oUzTvRLj/+Yb8aS0QUZHYkqQBlp4fmp9+lNnYuQWZU65iVJZXuFnjm
48eHmCaNn08dDqWmiumpk7qEVfX+EMPE7UFuYx2ky0S1r5qh2oj8rirseRwPq0jVXksPbyoPP5d0
9PfT2OWIujBQw7J1mzz87UnJWkuGMPWrNQSaZSLwBlQfLTO6LRMggT6KzIP66Gk3DcmNL1EJCm/0
2LnSRx3bnvheBgHGkDXwqGFBT+lst9k1DMuTGUOUy5KF64ZnJzG3TraPBoKLotkhe7ByPOcKtxWg
aKB6DXLS1my+uEHx7eOrqdlThPn+ekJYhTDBXTP47+3Z0YK1cMlVwF/ZCmWjxKZ7IManQTc+p9pg
bdH+3uMXgDsKSd0SBss2hni/8qUNrqPM9l1yq0zmc6p+8kE0zbTQWQLYQ9gVvY9BHf0FinNPdMiD
fYh+2gxr3xj3bg9Ev5z44qlOstq44PbwSki18nvtoXOh8Tymthciut6c7d5+lC1+RWnp2ssSp/LR
0vZ+XDKenTsfGZuFpncUOn3viGrfVSbLGIfcYI3921M72C+ITm7cXiQUIIqVr2OnYDqw4YJzlo7U
j1PsrpPqORx1cylVa5xLGJ+DChBYtSXg5YLEdIIeJXu46JSH/iL4IZEHQOFSPmsT+RQpuNe3aaUs
1KFfj2H7HCX4huvId1hJtYittp9BgI9AISqIBpbJk6qsaVccUux6zKwiEW6mpm/lz6vA+ma2Nv7W
4zgDGYiQi22Qki7RIkWpy8OmNeQTH7vqhW0F3+lvfKmDvdoiIxUHtHHwdJgV9B1D5QlM6KHCGiil
UInKAnMamMh7EKpCdt97AHK5eytLHXc9JNT1+L4xG3MZ0tuPTnQkcsj3HAmtf6r9ULxnamTmMx0e
dpisNeWWFAXlCmzOV35EQ7kPUX9rPX0uguYqaaAEGRjU+UOIb03l37hx+iAVe0FzD1+/npQPemWX
9AsDlAglAITyULtdh3R/YE9C3LOybZ8jARfp0l61+T3MEycsBd0qZynL5qCINJ2HTroZ2n6cQWr7
6nl9tShchYE2KxoYNiSISZY9963zDU3QQ6bWCIlRlxHRqhfatQ8qdm5bSz34jL0MHqfYYmjgD+bT
8BqweIS7VJw1FEI+fuicd1kftTJVMw0CFjpT5Jjv57AsacAUJajUYczrL7MufYk6uYNuBJY35hGJ
jZOXn/Ne3aqFqc6sITinsY8psRtGhAH5kgrvJktFhTgUPbsh+6JZNPNGnwahgjFwiE9yzASPfLfe
4+bX2Ort2DcnV/FQ/DHsx6qiJVU34d4jPpthlTOTevwIdw1IhqdRummzhddyX2ggXKW1uO8aNOXB
ZD8LH+vBqmJZUYFJIcJNGV3PgAyFjyllEKkU38SEBkgzUCRe9AKuCXZvbs9rRTyWSHJBaRxvtQDN
xij4C6zD9dD1m4jWl3FupNzk6TyI3Gut3/BbN4rjHCPZHsrOfTQTWn8Q5qgvefO+zAaoqJNRexx/
G4PwHCGDMAbeuTHBIQ15cx8i5I+NrRGLdccyjTKKPc8llxPZu/uPb6j2Lot9vaGWqVNw5d4K/V0W
i2Q5nghVXK4LI/+cdMM5QoiusK9QYaeyGSkQyjokOGhgVVxrgWULXerEDuDbgcb1QsqAhW1uiiZ+
+fiXXY78fno3HdPRQXvqk7Ly2+m902ynpChcrhF6ukNJEOg6qrJbs4l0UJPIm4HHWpnEAi2AMLAK
Ak+3LbZpDE346kmZDkhdhDu4iYc+rTetnlw7kfzi6tXkDBjBGLbzOW5tCuaKXxrDcZfUQTFvtqOd
GlKXjCs8fD8+J+1XC7IUuqGxGOsWS/Lbc1L1rEQTEMSuGEMET3J1k4U27EyAXrM6jnFXHVa1N1Lj
tTCjszKsorPoSXG+FBRd5w3p8OC31x//qF+MAEOoqu7YBlHJ336TO1ZQGYANrGllQn7EMjGPDfQh
UP0ajROeP98/Pp72rpAxDTkpKPpbFDJszZkyv59DLc0pFHrnI+w6NfuWGZSzK91Ci0G5aQQkMz26
d3ON2rA2d/R0/fHBf3GyHNtSVQSwxTSw3h5bgfERo33GoFKGDTZB9wr3wJGwbjp6VcIAUvLxAX91
y6UQ3HFLNTVB2Pf2iGan2E4BnWktrPyFbi39dP9UhgDR0Q9ZOmYzD3vrSMAAg7vHgCleV/q4YEF/
qTX+AebUH/+gX14B3ZjyaEtY4v1jJQu7tUqHIdhWOzWd+MtLAqm5USE14g+/SXC1qQz37iGWtAWh
pdsOGsbvm4pOE8vaxcZxnZvqIzSYZdhle0BNFJyV76OZnC0t/tx1yWebQnjdB5vcw+v24zPWp5v6
tx9hIc8sqRain/l+wGn0WvsSKWTQJFCkAFTO2qb9HvkbI8NLWpc1bumx2BbSuA2teNNU4YMVps8p
tpwLoIEWtm9IMGOsMrcGdZvTdFkgS3Ib2fFnA2UJYTrhDm2HOXJ/tIqGgxzLdjbGNbTjwVr3HmTf
gI5GEePNrissKza3/eOT/PU4cwSlFFMAZX4/smWjYEXg+TxVuXFr+Sxkfard0pZeVO0ebgKCR/gA
zozc/2aozYnY4E4ODHlUSGp/PGZakf7mJ72vM1yec0cCqb/USGnVvXnOwQGHZtmhGmF24blGzgFC
LrRlfAyi7LGjs9aDBO4lBucfX4r3qdx0XKByNkkPU6x8fyUGqXgEMbC249HZiSL7TJXzN4f4RSon
dWYuniGJ1PT7bNGTYYPKaVesUSg+2pnmLQyU5OeFb9WLSqbbJuBxjhN9+5sz+9XU+dNxrXfrh+f4
ac/CBiE9jZ49A2yoZ2ef7dat5+a4r1uEnipVpbckkV0Nm2+lNI+gfFAsQvippkW7kviaLzs/uG51
WkgZvgJAkXCzQfNxleR6PUsa5aakJjUDzQGyBe8qVtCtknhPlRV+CzyPMWTU1UK6IKqTBwGvbYZv
Ci70kWZ7c62vDgXaUDitDCvDj3+TQ/9iAZWGphN6Qh2lOveufDBUWqqmLVDiSOEZjftDpxdHM/Rv
Pr7Qvxq6Px/m3dCNmsaXsmmLNaWZc5KGBVzm2358QMYYrZV0iX9rMOsakCsfH/dX4+rn4+pvH5ks
Lp2AcJdHpm1PKYWn3gU95sK/DLdu2q98u/zNBf3lvHFZ/+kpOI52Wa1/Knx0lip8I0ZrJ8OXQJgw
0Gr/jhapP8On+grDFrLdFDXg9uDJ7Evf6WsIcZvWpqtkmd754/MXv8gvpCQQocMBKJT/316Arg8Q
oM0Z4Alm4U3rIaMEhARtn5I63wy6yLpJAPugyUQfllZjaY0VIRvR9IAzCbru6ABHpL/1mL7kyFhH
IpmaHFT6qvuPf+qvZpmff+m7dT2rg174HnSwYeKzeQgeeb/rsf2tUjvNZLbhcCFYPk1twk78HCml
ssHXPUepoDXMTZq3s6pWqRhExTGu0xupyDM2HrBx3St0dF58k7QG8Xj6+WQY9qEIkTMt+kXmS2zv
JRS23oDAUNya5XiLEN0wK33jiEjW56RoZ6xU36YHqVDDq9I4fXyx/lb2u5wJzgGsBLog23hXqwlR
le5Fn3Bfc+2JCeezqaCpLtIVVjL7ZCw2jeIjZOYCVwD0aUJLd5AV8jBBQSFE3euSxlElftNSe60Q
v4sMqEE6Bn4g/DRUn99e4CxgKEZ5mq+NnIvVJfLa96hX911lzZXKui4TbIRR3Vt4znhCg5I5AEEG
WyMZte3urxDn32U5OkhkwoExyhywVAsMytcRoCtggADvAATmznyDcoCWUSnurfzBq6CUq2GRzlpE
NU03e1KQvkjDMlt0JXs9Q92iFbNQW+omsF/UmaN78zoynq0c8SfN+BaKdEl3edMJyhr1rii1J9NM
MCbK+HIOIXOWMkEhLQS6JAbNnW2tKEFvWwGnOyirrJQ1gvnwEzxzi10DRaQwP+Ji4i+icpXE4yH2
BrFKFPsqrNVlyzKwQLAX9SQXxpqGKFyQwI52nWztYDWhNMmj29R06VI8I0ZzBsNuMuHkShZZ2G2S
Qj2BET2okupcG2/7ttuItrjNDYfHuyQ4MtDV6euEzGNlmvUscMVeV+x1aXFJQeVSGwAcAGUbyX5z
iVLhzC+L7wjdRWl4FE10DFP51dLyleq33KtmEyv+GVFHMggm6VnQfElG2aKVwQkGkj/XDHoIqTTG
Oc1qUOAy517HCcchJZ+2A6qjQmWdja42KwtnK/8faee1JCeWbuEnIgK/4ZaEJE15J1XfECpJhfee
pz8fmhPTqlROZUzPjVquRUJutvn/tb4V82daP1BAB2pbvgeLdsui4NaN+iYMKXTneiBHvjKeLdIO
i/ZFWWwACqJ+DWMylUIzfxmC9EaSxbEbcV4Bgre9cVKdRRNHrYUxptfEG9JdaAPpLRzMt2nMZCfQ
Q2cOGRSl1b+m3HzaFO+go25UHDZxm95oA+oO0ukT9WtWi5JKiI6FNx1IqxpseFOl24rIEdEPBev3
xoqSG2UN1Lnwap+ZCC1Z4/WhK2dT0j9ZKyc7qIO21io/1un7lvCpEontHp6xaXlA6XQn51gb+hfq
wo+Wkdx969KcTg2v0IUPsl7o5GW2ZA5ailAxsPPTjy9zkGD0yDHn+KWCKCgX4sgxkADE+6oxjkEf
HZThtSzbzdyXSDeIhZy+XvgEZ7ZnvH060gT2vOt5+uMnEJaY4JXXFWZm4z6ykr9KK7ypOv1JGWpM
aMGWrKUHLa5+jF1x4aSlnznXWaqlapoBLFg3zJNr602UzSklU59YadWdUo7PFJmAYw/yndxPr6FW
vZcVka9q+x7H6kYhjiszKYK132Y5hYyHrulVJVLYN4fU9rLIGOgjjVDkdSxMg/meyKB8JqN5KI0c
R6FWboNWec7U+kqZ4UoZWf9uSdWjvGTamu34QDJcc9BboItFYrqon64anK2OIhmrsduP5TWeJPC6
oSK0EpeKJuHLNAAaW2tV9MI3c+7pQMFg5yjbtLV+nVN/2+XMmCtmGxeb31ZwOarkRyNLuIENisRt
+ZeJ2CA36kfVoBc4L18xaUDKQEQDHsSujjE5dRvQkm8ZD+3CSeLcBzNktrKC+sCqQfw4ZPSx1kTX
QxPIIXkZGaeiqr9JfqF6b8cQT8bnD+LM/hnB5boA2zwNWs8fL6cBPO3HEhm/FFr7Rcm8pja3wtYu
tfnWfdrpu8iSytnf0hVTPT37dZFd90kDXlDWcog58bFU0uc0SR7JlDrkbfi8LMN1rxmwXBdiI5o9
KdhHnRi5z2/3XK0JiRL7J9kw0KD+sYNKk8zWoB77uJUyJ4itbTM1d7F+MNr8bl55XuXsDU3HtJ0M
F4rl/+Hi9G7XI7lpipPvNrUai8aAUvpJK2dORD69apY3tZF7g6Lc4kJwNDt7L6T8UYdw9vmdnznB
WGgXNLqZKCz+qJ72sGLXvN7KzwzzTkpgE+g9qDjNPIKuOEq6eNRq85FQ0AsitLM3jWIC+bepCHbx
JyPMgHaA3Vep/NW6pOjyS5wFmIQRgcaarwPVc6pa8YwZ9U+Tpl8+v+tfLf+TcUc30LBsC6wHLeaT
Ug9BDHlrFBHa19F4oQhmwrCbbyl/3g0N/QK9Nd6QdTyb7aMdfg3VftdWw9ZYNGc26ORN0hDTz7qf
K+DrnfiOOzpFCtWq7qBlL2NQZ5gxljtijIyNtqsiW922mk2dXDH2daWqW2toX4XOhkyH1VoY4i2i
4u5QYModIwk2uCeA6ClfcK6xM/lRNcvLFNi7qgu3Wjp8U9rmUaTGG3EnrxUJlmQIze+PqpCYnG61
NforHlvDqfKkdN3FZidRzkzgkA2rjZRah6EnU07fy7JbTT7cSzZ7A3xcusMG3T0+UDHZrtb3X4Yu
+GHImhcjj3SHuH78/FvQzgy+tdq3ph7Zmir0daX+bbY1iKKs7ClgUhOgZIjLfgFhJq3uv8YZiAfW
q6xypSTfYqTwy7FR3Soz9kmV49uS2teOgh3WAusoV4RbWI20x/lIZ1U23pql8H+RrVU6uWHHeiL3
PWeD0b6NjWZnivSW89K3qVq3spXakXMCd1F/C+cSAB+xpzn6vGwm1qVgSOARXEMSxYU5/dxpBxo6
ZgqNiidhvyejsMOSF6VNVfpanL/1sXoAPgEAuHmm85S6iGtupjq+kXXSsomfogZmPlS4iKOG3q52
Q+DovGnzXLrwsc50VBS0JAhmbNPErCmfFE+ybDLUhoQiOHKCHW+r3fQTAz1gez63FELJo3irR3Ar
ioGqUGU0kqg7bCwaRF4+B+9EuF4befkyjHS056eIv75M7WOiK1tk/lDaeh6lnMJyacdXIKAQaobu
Faw+OTYv9dyjTAdD5X4+2M4UMNbdnqaZVHg1mxnl42BDwxPWotdJrW06n4QMaROXCA/zReAejJNt
OiZf8KzVzsAzVzJO0dHAaEJs8qXLtJdYz4FW5cGFh31mHlQUnV0oGeSY9pG7fPxYZW/WHWTFwu+p
s2WkSinxKtU2mFgihcEv78MSocAMrmG4VEb6s+yO+R77rE5XR7dZfdc6028vIFquiMzfuPShAfQV
DZZ59hT5MMqoHEBFLZ25b2vjKje0524tDFjjhabSH4Wskw9wcvc1Rccolwk+adL+gPR79U047cTk
D9DIjIx9Cnfs84Hwx9bm4yVPO5nWoGaRqFM2wPZwnaBmSgsW3LK9sNFW/pjc1usougqgjG8W49PH
Zws43ew1onh9qLF7S2fKmhIeq9wfjNWooJuuFUxfrNF4glbwksfJt27QdwQ4uEnt29JIJmb5bIDQ
xcI36Pnr509BOfvkVQtFtkC/yCr88eOpC8xTiyQ+XyZT3pLMq7YBPtaw843yTRZInhxL3gAGb1k1
+cmOqcBtIDDMWXjE8L7V26sccIPdvl34YGe/n9UHJEBKs6U8mRSrbOhQW4SlX1fSYZUUV53YImV2
o6ne61pFU/wwE5SgtPFT3dV7u01ey/Z+MtPnhorohU/zx6l1/RZ/+zQnjymRpDiK6NeQf4p0wGYj
bE7XFNCJAzqUs0nIn/ZMpeAO2eIB19c2igFqxng5j59/kLOjSVcEkjBaU/S6P35dYQEQc0ztAhHT
WzSrTt9qu07xyvAmU2BuSHS1ETx8fs313j5sktZ7/+2a2sdrdkqRi5E0M7+2h81gqY459O5oYCaF
P/m/XerkZQnkoKZ2ZRV+SzJrOXIWCDq0Ng/qxQbYqv09c1eGAgbcVHSqyB/vStP7qjYRwfgLDlhn
sjo3abCodshb629arNzq5QJmf6ODNU8iIEj197iejyn2lj4wqXrlr/IQ/piEsdWWVzbXG5GET9Iw
H9uuvnQgVde9/x/fAVpACt2EEgvrZC3OGzZ6iA4LHyHJDqCgP+ECktJ2W7XycZ1ERvKCBlM+RpIv
BrGvosCD+egoubqpuuLXa5tFsEyL4Quh6hrv1AzUlq6jdICMmBC3Bgs1CDwwzI9V319Ydc/OMr99
/JNhK2CH9WrOEDINeoeUm9uNmSrHYSh2hZx65Bb/k/eEGRdbhcH8ddpGT2bacFkSFD6gpcOqR64s
/aYJ2kNF2iQKYTenP1CmyaXZ/o+GxPqu/DKZoJjWrdNR1aLVQtPFjcYz5zXTzD3SzhQ85gsWsxIO
DhY+tzK+UuCGGBvtP3991hPznwOFDoDFxo29pMJf+DisB44iBbG5pT+1eelYKgLBorydiCByOqNn
aUd2gPhR8bVcdzAs6wD51F3LFFbVxi7U6ydJewyGJt6O8/BFqQzLbVqKw5Wi4V5v9VXgvbgSETmO
Uu+JiL/tausW8rWLj4/e9tIC6c5oB4FHdfUee52InqUsdIfJuNbtutylZLGWtt1uVhlRNz8WKUBZ
LQN3pKkHxWhu0Xo8R9HEimS5mZbcVL3qi04/xlpwX5Iv0RPualTKoa3z2AuJd7LgKDqY+A8c2iny
NrydTfyk5yj5oiq6yXXgH6r6AmUw8lVF58wWanv4Im9VcgQfUPlz2SAq6a29TNwxRuOXYEbU2s/W
44yEzqtk0iFGos1WGhKQ5+ssKebrtAXwN3bVMSJNp++z6MATJ40rQdIaPeZauTgSqRa7rDfl62yZ
fpq+oiZ/aZIR3Q/1fWakUJvrn8LsbAhqUbmZ48aPpOy7ZZDJrRD4S+OUhaYYQaJoKOwH3SuC/JtI
R6+TOH6KqUy2TaPdVZEO1Tlr3oA1qJBatHrT19bBaLq9AWfpNpfKL3EAY6AgL95qaT+bEybAqnGn
krTROf1Sj/obcudHTQmzHSlvrzhMQdJRFGzZkzo2QFWS1bqWLFbFTRR7xqKoTwQbjsUGSajtsFHo
Ep0s6d7+2fXGe90/CMny+nQ92EJ2dcwek+Qy6d5Q4rGryxg7ITCofpl2g26+dcpLUPO5uzTzg4kd
bm8B1QGLS9rLMMPdxCaYIf1hDLwV4wbF0HsgTdN1q8lvdm4+J+xailmHPFH+rNLgphuSb1lQv0k7
ZR7uGtBscWn+Be/rNRoJgAT/b5AEvQljm5aLmHkG4iACZd+LlLHCZfWWH5KpfUpM4yku+cWaiygV
3WMsBTckAehuVQ2vSkUVG0fh7M49OsQ5NQ6yJCPGpImogTmRKr4jG6ynAzcWa7ae0pGcKdSndOby
JaDJglkNpxR1+1CPHuZaf0yDq86UEWyGyuh2EL6mUW6dvOz0A7nnEbI2x4B7ljakQPPJiJJlvNQ5
ggl5UCg8xq+BoVzJxPJkddO6dgqBSIKzjfEyJHyRLT1aPdmKvpPPtvBFGiT56LdmTuc23MTFCDS9
1iFK0KtxOIw99kGUbobG01YUGy1nuvZS8QXmWYPRfnzpiv5uVmZPBl5ZQCvzxFJs5onhP9p48Y08
G/d1HFyVnfU4ahOBnMrjrJuv9k0/TKHTMKAMO9rgqG6cURi3Y1WQrsO5CzzFmw17q7PS70VRHswa
e+rMocRdihbcpUa+yPc+yz2N2rBCnKIz9eP1L72OFtC6CgtOUH276p7T76AOe85O6OSUbvyKaA4Z
XZ0Drm3uh/BrhTTVCetpZ4TWgWrVc9w+6F2K9BqnYFQQ3E5yBwoUglQke/DNDk0Qx5QbdgJ027Ks
J3Q0ui0V6yCE2FWDXFxrcXFUwqZw1Vkm5DXo7/rmpjGBydPHTKgjyC6z+K7KZ4YlQgwr10hOB369
GRILrAMJfvChNMeWA6pAtGllS2xbRZecsblTE73bDE/azuxrbZP37TEkFVikV32efcumMXQnKwdn
uPhLE0KGFLmyFVl+D8VyQinpchRVnFLdR1ZKBggvsWIPd3KimpBipZvRYAjVP6dBAXCFkHWqWQBw
Hw3/mjxUwNiQiuBIzq68VF/47xeYUWQJqeiYwkl7o7C+U2LmYq15HbBGK290rG7NmbwrvbL3aqC8
aN2UXhM+Lmr5qbRaQlzY1gvb/N7Y1kPOcZA9gsYMg53awe0gYtTlqWmz6dU9gdbCVVsrdytkVE7b
DndV3NrbdI53U6Uu3gokr+Juna1sp4/S11SQLlwZzbAdiJutepPtj2VfDWlMu2+dZaZJrx2zLCaG
PVsng9ZUFPudsJ7beh5dC2ojhTPhUkIi2ZdsnRo8aFjy9+qqPC6in3fVSKivgo1bg5mtael3ctwJ
eyUhjgbw6I85vnPD1kHN9rqKljhvAAjUOPtbdpllpygcZWz5IMXk5WEQih1W6IijeJdez3kqeQS/
gZJJQ+u2t2tYvQsveEBvEaJapK4elHprUibdwI6avFobVUqSyTUJRc3Bwime1PP7AjLSbwG7szob
y85S6XZ2mvjRSNBAZ8GbRYWKsufwkgT6X6WUfSlTJI6aMRdOPtKUUVuvY/iFPL8oLL7nYf9cmfyN
jLlIzXn5iJMmhsWaVuOADKt5NDeaPV1XpPM5bdg8V4GMKq6AImfNsb1t9fV1g/VhXqdJe9cqMPvK
5EpNkc8pxb1NjKoX2ExX8IIcuZyvIUBY3poabWHIclRiEkMU1GiLY5RILUaF9ltp65FXULKmYPwg
pfoLNJBkR4wjrLHqp2yzIg0KE7LSe5XS95tOVfcZi9MQqPdxzyAPWSs3kR6/kzWCc1urmGHKgIUO
S3nZpd+QtJOQu2jKlpSFa3MgudIG2rxDTOyMlZTsRlv5a9Im6xh3LWP6O9rWCI0+DIUWliTEhJYw
n0F9G8Q0bMjDhCa3BCsgbDmiV5+vwPywOMrUxCx5Sy8I/WHT3CdRt9USbH5ZzoexUkFMq7ZPRfo8
zx3n4Mb6GeXxXiNblwKng1dsXWG9UJpxl7+UlnRnji1OXkKvupkLp1ADCafi2WryK0jrBQW5RGa5
md6aNa8EzPN7mcRQd9ZkslTG9kvTNS+dnu/ikEiVIH+RYmaRtsyPytg+hS2bq3SqiQgKAMgaRK3E
vE3LEG/h/sQbWyRPoi/fwRcAzzLm5mqgz+DnMrmY8RJ7xcLESvv/KpCyKygw8mHpj0oRzYfGItqK
LsEG5sxPUko2Fl8EFgA4Ex3t7GYeniISqRFB+bi/WKj13NzKGT5jtsKr1Ezf6LCoeCelaSOi8t3O
J+Kggp63IAc+zXquV/mOHbq2iUrF3JD+tG2XSvFJa029RlRXQDB+4ZcIuF+anzn7+s2odZYLQKLq
OlIQVtFGkKY7Pea9E3V2wOWwRHzXfbyXZhYxAYQAjQhBqUv22lTfszaVNkFcao6qTkclGxBVUIKE
hA+TCh8lc+5XdcRWDQyYY1rYHg2rbj07YmsdqQO7DPPejHPNTSE42zUoNJbpd0Dvw7aXjx1rm1uF
pNMkLW+nyFQ3xTNKw5JEbnPqQcol71OrE4YrvxuVGd1kRX7dyWKTI/WQMQfulz6mIUCDEbCB4oyd
2aNhsd0BTDm9At2lM4pfcgB2RBQZJfnezLrNgsDKWYoMHpb9LHjnEBwMhzKZqps4RyextA2XzKq7
vgy6ncWGt1tSm8mrOAJwzBw7La7NKKCYLN4JvHgE9Yx6Lvkhj63p4JeiIBBNM2qVg92khzEHQWuM
hNKH0jMt4QSzBiIo1LpwbO6anazfVcO7JO6D5JhDx1xcI8Si46g9IMC7unoqgi/ziuf6ofFaEhwJ
s+JlhvE8PobmG+wvR+Szk1Tf1QmHuWpgg0rplYSuglkpTOjUjH8F8RUeJFMDILHgtlyEp8BTtPpi
PxfdPhbRPjSFn8n7pG2vsVQRfQ2YorWOrPI304gPhpNMaYtjq6pX0lTcTupzuhBEp3YHkwCFKE79
zOz3WEpvw4yprqPHTO93up/SkZZGtE30hFKieq1o0bWSKTvi9K4kRfI1BhstVCrs6l4hj3uIvLmP
fcGpi/O4G8tQudR5XygOmPJDpdjHtiRIc4WWpO8sp0RsSPCNhSuxolrdyK5w8vQ43VYF6BZj8ZoS
V1QQHnONMFPdpPNvPsYDlsgCqhP7HHIKd4FFIoGmb2HQM+1tVcXYpXMEdq596uxH0dfv0hBgp9Bu
QyN87MgsV0qbk18AyGk4Wkt20Gtg3CK5EXK+Hnu8ORjXYGRmY+PanucHinZXHeGhjpSPm0UiMFAb
CPVRf9hd91rYwyNbm2u8ddXQXmuEPuZRhvQk3dhx/6Cb9ZHu3zbS1ZvYgFAc7jteMiMN7wej3Vka
J2LTegADfZ2oxteiy/fCqg6hHrwuTf4142VV8vBZsrQvwCrhHObtdapRKEWvX87TIYikXcaaGajy
C86FgyyPTzTvBROP7tnJPlvEux3I+8bQ/BqGWkCAetf2zJqGY85kXpbWJrUo11BNDGL1eyWTS5No
HmCfm9leXOIYr+c+ghIU3VPtYSmD+SJup5Lj9ihvyFTYajmp6ovlp5G2CfTKg6jrc4J3aubCyUSK
mIljnVPi7TrHEoIGfLFpMBapYvBkO9s0BnNmnW1k/aehHkpSbWld72kC0jFJdtki+SujHb+Np3f6
1talZ9CyulV5qKkRbawuFCZrS/NGhSwCtT6mFWuvTSBfZOl3QyVuANbUNPX7SNqPY4UcSGyzbDlg
93eneX7SSU8imy+wKy/vCX4QaFSwaAVidizzLawLX54mHPDCz3vVa6V0H+F8IxTdAdxHCx9bj5Dc
gpIMDSGXOIetDa6dIBCmUdC3LBpZGR4aIbaB1e47FoSG8p0OCLSPXDsutkojbhQlOZg4wFWt2Ccl
kbDpHqvRwY6UbSs1O+rkfiCKB00TTwsn68YgAq2VdtbMFdmNdWHIaodCVU+8EZOhVmQ78uJvzYqt
JIst3Vmi4BXZa1Uk2sxiAWtkXZmUBLq9mfbwnyFIKcUOqv92xoxYzVQ+lMjth0Nv7/qe/D5MEuRw
UwL+Ji8/+5wSAIcKxMCbZjS2yO28ZCkdW+TIOlUXBRZEalbSRt2ZSb2V08STryyo6DNhlhD8XWrv
fo4eYIWEHJqGg41ekU1vYheUAP4pzjB8J5DQTbkuD5qMJprGNG07iXNt9dqOwqV164FS9owYDL5p
gemwtqrW+4TiumaSgH/KrxL9teVlD/jSY1llix3uhNAALFPHCRYPTrabx64UXZPfsuHE7qjh62yB
7BE70Zp+U42kP0Iu0gKiU6RNrmSbUn3I+oySTCvtrVh4JDy+BEMA+T3bDB09yGE+5KS2yzy1Xmfe
iKCGpMZGtaSNBPSKiEa3Z4O6kDxCwoiThCbt1ZBaQeziGY6SJ6MMt8tGSwBfY3+STNmrey9AYd8V
fpLarkI60BATZFapHGIJLc1VTwJFj0jyG0p1D7iX1+Q1z4zcu6F8zfPmjijHmUKofMNEQ82HOKc1
TQ2Xal+oe/5hzPypixWK7Q6cghLeFS3KPkIzEeY+cm8NHJ1koUsJ0F7Kiotvx+3t4mghQbe5VsWi
J9WmM0/ppimJSA6APpXKLq7KLWwmkC7AvWsX/4PTLOpGR7GVu33wfYbOz3hguaOuhzMzmB+U4ps1
KQAf3CHEVhcQ1pAcB83mo9ourFMMHA/4MDOOqsMYu+mPvI/A/hq7pmBDVFJ10VJXjvNtNFVumgOx
EhxAuTUUaU4RjYhEdbfGKrzmtDMKfLkqVnuMJxCCLmvmLZkDag0fe9IPVUumhkyUytQ8ZG3BVhmQ
bZvKbpRjtkW0ltbxVRou93Gt+irsiV4nlSyNn5R82Wmqsu9MTg3V9LpY5i2kpn1MAFo1Jusw2Epr
oJ/O1jZGISf7tSJvZRmaNzFWVPU4DCRe0MV+owgHsBmdRLJGZvZI3J9ZLlfEhu9MTYF8i0Wz9nrC
UhSksZmesrHC4kwOyTqBssu8UgbibxRmSzvFJg2jeJW4Ir6EC7TUBP/O83YSGqCK7TCPBzn4OVn9
A6OTnYW1nQPF1Scy7cmNyEdezT52B2GQVCp5XmXFnjSY94b0ioXjoOTJrlLFvm2WqzaNjzkdkLBn
vtdXVzV0rAEHhxS7BTlWVDIW+MnRmmSeHoamfBwnTl1pKiMUzzYkF7xngoJxMt1QRD7W5M0SDu3k
JO1CHkfm+lcVWTdpP4L1DAi8DPYEQe+ywtoGMaq+Ufcy9R5mmEUFGnyFR5brdS1HR8Iqjpxx7ogE
2VtWvhu695yGfTXAME+Neza6+5hy9DDEXgWU3u6LXdC6XVZtA/YYqaiPJCHtK5JBzO9JPd7IPLaQ
tXCs6KZOzTYQ0S2HbBkkfJvMWwILiZ8KBi8Jr1FHvbX1+LQQRN5hfSna0e8BNGktUD5r8ZtMR30I
jpKVSklC9CIP0kz0Iyf6vm/9QSM1vSu3XVetWXe+BiEwmTm3J2P/0DZVs23Hpjr8/UOTytXBktPH
QSnrLVYdIpLtiDbF+rO/fxlF+UQh/z/98a8/OPlffv0zc7H8/z84q/KICuPfv/71x3//fxf++Ndf
BM28YtrMPQWy4WiH6Xj89bO/fzj5vSqIcVr8+mMkczSjkmZx//47OnGYlfP3r//jv3PyV3RSWS2s
J7uT3//tcif/1L+u9Os3f/0/cVbL+xlZz9+/9etn//p71MG7MuxoPGesdmZ0VevGizIavW9kUnel
9s19q+HQrKt0cqqg+zlLw5M6UqH/vJtzpgOOY0yXwXghiUQV+LGVo8tRDZKD1vxomHtLGTZhCotF
Mv773tzqsYWMgA5a005lPlESy0VbMg0MbX+AfMAmhHcodWLOfvPUbg3lEmjkTw3OqiHDo43sYNV7
irXL/ZveRCfbPukIKPTHsN/awCwDsGFDX9KYqX3iW4D7mluimu4s1uZxGB/i0roSBHA3w9uizd7n
z/mc/OX3j3Nqsy7zJuCswoNG6nWsaqR6NdaNtLjpgmrfq0C37VWaSqFqoF1goRas2t3nn+FMg/TD
Rzjp77bSJDWwyXkiY32rBbdR8motLO7MVqTk3KhTd/j8gmea+lyQRjKyWws794nYdFqMdCKPHGVv
MXtZF3gk9niUqwFn9xfEPWcvpShgeNBTW8gtP37boUpNZUm4t5pgHnnNGOq1XdSmXiqJSwLec+8M
VjBTWQ3Uqnxq5tTRacvAtwufoy41vIhuYJdt8BiRKlvttRoZTp17vUQvrJjhHAK8juqY6v5Mc0Y8
ZkNzQdp86QOdKBp6vdJHeUKwUZOcEmcmyh5iTqzx4fOv8/wYhvKHSAXA4B94wQxECTmOnHKIqk4c
mwweuTQSTvnpTSzY1aBdcSyMN5Zafl3yG7UuKEYGl96kM+3vFdGmgUMjhN3QT4axIiQzD2aUjER6
XjUxpCJrpo7w2nDWmEiGSQFUzSCbQn3cFXZy6fJnmt+QCFe+InhaRH4nmg4ZYoZaZV3pB03uocB3
THkAW5V9SYxxK4rlJe4ZfkuDni8SmBtai+2KKS6Z+M+IdLg6xgqyQ20+zvoxf5veCk500LdLpgw1
timdUbuqa/ub3GRXSV889kbmaNbyNZNJdPh8GPxpiIR/jGMBYZCKt0W2T2bWuWqHeGoY5uSKeb3R
+SpwYbbqSrqxTCVk6+OmJTYzLTN2bboqvEdg2qlFN3it9Q1z9bgsHedDCpO5ntz1hY7LqkBFm6cJ
KVbRBZ3GOvxPdC2/fV74mB8fVSUVLEqCRyVaa79KzgNLv6DdOjP9rDoQRoVtQxY4HRThYtYZ3JTS
N+buWJhUdW408qYM+oefP/wzGh1sl9gCFdTMuvglNv/ta89Nu4mCkVXNShs6ijCkUv2+pAtet+GR
0+oFscfZywEDNNEOQ+M4lQQtnFWbVEczCVyL0I/ruSxce4acuVvZtJ/f2plnaAPkVqGQ6Dpi/XWW
++3WmjhbZpUAEtxCHEKWgGpV5hgAyA39/vMrnRkQgOFZU22QG1hPTq40AYaWK14Mf4oBI+Q0MdXO
evrfrrHe7W93E6oTRC6btS/BGZfR28JidmEqWj/mybjmNlhbDZwz7KxOpgAMXxw2BqnwO1sGmRr/
GCp9F8mzfOGFP/vFIPhZXUomIIeTxzXQ5p1kk+sUYnkZ8uSNndLNyvcDJPKPbunvS508NaGHQ21U
rGRVZklkGpAsbEHCzsP/fkrgkf19nXXc//btSOOsTaLmlmTo17LQ7gkTuSRpPDvKDBhwGgwb21BP
Hls/m41pk33iozHw+kDd4c38J98Mrj4bNZZg8jlRTVbWbCE44jaIm6Y0PrsBIUfK/J36xIW945nl
BtE2fiHAlga3dDKHyoNdZEwQaN2W7D0i8XnBwK1HRyiduTAfa8j0i33JtHF24AnkzBpbDuUPWbPS
BJnJeChgEFWP9YJ0YTVnaZmXDMMFb9K5S2HJ0kzg++wrTknGc6YC4UlNBt5i39gSda9QQeEI3Skp
zQvbtTP7cHs9lgBdFIB/xOl7O3aZYZdy4Y8Z5Hnl6BDIJpbwLg0v7FTPTRA6RwYQ7qsX9o8zh9KU
ZmgMq0AxvwJU/n1FQOcivuCvOncZ3E3Ab3G58l2djA06f7kV0mb0NQFdsZw2dRNuTED8n8+o51Tu
0CCwcMkGmy9MtR9f2rogTbMouE7brhYcquVcywwe1/ApnCEgwrJjKMfbgI6A2dZUd82fVKEGXfPV
NcW2xrCuiONoDC4clAuv4i//wulsbOuCMy5yUKC/J1PK0naLFWQM1p5GCYnwZlh5EmRNURlbiUo0
ik0QjwZqOZP2HRi19jVF8iIlBloTRHGE0HaWo9e5s6i2n5aVy5nx0Ce6M2nhoaB0JYl01yCBWQv4
ll5tLzze9Wv67AZONrZtRNJ2u+KtwgGrChtb+vCqr6s/Jg2jkKauNAFPV5sLy/76XP64rIH/U14B
6uhaP36rkpr3Zlnz5hEZ6lgLFWTwGhICiql8F6izP7/Lc2OV/dO/r3aywOQzcKcq4Wp6r/JqY6ft
hcPz//wq5+9Jo1XBJhkD9MlILaK0ay2SMP3JmImXtTbkT/mhfgXXYVOa4sLQOzd3AeT499VO5pMB
hVtSlVzNMN5npAtCm31DeonUC3d1/tnh4FFX6yiYmY/fVDDQo8sriqSWNHtScS+TQkfO5j+6m7+v
cvIekQMtt8JUC1S0rzggHX0eAG0anqL/j7dzMt5JMYqHWeNCwxodmn/P1FejVi+Mt7MjAYObRrFQ
xtt5clZi0bYG5vh1Q9P60viukUlVSvS7lQlFpH1hwj87Ev6+2imLCfNI3LcjVwv11ptCGxEj7FVL
ZZRbF76m8zfGfgBXD9WA08Fg1nKlyebMdKe99hGMjS/Ry/ou5dYl6+LZYbfuPP7/SicDAjqmJQ+o
FvxZqG48Hqyyd5EfX7ifs48OgCj7aRZlACwfB3dbaHFQ9IyGrrxf1xdYKJ5Wv0Rt/o8upGOxUPjh
Dxd0qM+iMAWrfxaO5CVbFKcRG0TspvILR5A/vyLYzgo1gtX2iezmZGZtEw500B0KP5DEdmVyt7DF
O6ySBHyK4r/eIHIx6GOkTmi/AJkfn9+gVpHSq0ys68XQf70MWeVHSnRD/qifa1dqeywAFn8+z/45
NLgo5WuTzAsVlMXJjJQudoYhCv9tmS6eLL5A670hW+bCO3ym7sVlCCJDnc4emKPWx3uzFRTNIucr
EyQidV5eIhgEQB3/JV+hXwrs/cQWI6VnSnj8hRLq2TukTAAoghyVPyARNUwxI6x5zTppxYPincet
l4+T9w8epMlFMGdaOFlO5kICIqUwRFDkhwFqQdq4C51NCbry55c5+yQNUCS2RuEIgurJk0xTNbCD
IWOxVzuUabSuJSzuy0PZXBeaLw+Ru1A3E+/yl7L+729RoR3AVEUfAnfuyaUTtczSKJlzNsOgxUvp
im8asHFxYQpW/9xG4YhB5qEDisVTeHrskxddauPUyv06zGWEf/r/MXce241c6ZZ+lV49D63wZtAT
BLwjCYJkkpNYNJnh/Qn79P0dqKqVStUtdd3RHYgiEyAIhDnm//f+NqlPFUIEAvkUFV0N5qeTOc/V
lmJ8D5aIipgZtxEaLcwOeqKjX8dHLuL5Mzbw6KfuneGJl6zluLTm31mY/jrq8WZZeXpIxqE0/tqX
CYs+i4Vn5htyvS7mg2lVS5pQ93oQ/82eRx7dP6/yJNnD0FGnmNKz9MvwilohMzLHyEFSY0lxLT5w
rFh/M6P/dZOqWSRD8p8JaoHl5J/vU+EmWJPEnG90b+IufZlqgk7zt1xFhT3VKx1pUmEWH//+mpYv
+ssn+9Mf/eWTUW5BIotwjD04wHzYB4Y1oHpGiMQ2xKvjZVO2r//+T/6LgR1PIfcq1zP8/l+JKehU
Vb23e/5k1fjEhWwCaybdFMFAjJRkbv9u/JPL1V8/InlGEMngs1A1+WU5O3ltNDRqnm+GOV+0mrNG
M7VQwX1bc73CtOo75DNM07abHEDTf7fv+1ef9ue/rv/5rHZ2lc7UHaGkG4NfxXhL+nEVI0MKsQil
uf37OPEfJeb8q6ybP4Xh/Lcjdf4HJubI+sN/nZizyv7X43vWv3+Vzc+xOfKX/ojNIReHYipRFTj7
NZc75B+xOZ76Gy05+E+Y0uWq4OfcHPM3iffmAY15gK8MTf/MzTF+Iz/LwDV7M7WDKfgPYnNAcP5l
7CGzh4HB5EXBsPxl5HfMeZyM2bbWSR9chZl9lBGUzPYFJ/oZfn7sT1bDjtrRz2IMdn1gnvMeUAzB
0pqP92QBsCf3ixyNU42VUR2NFXYnb4P8zM8iWhudUhNdn1QEAkThurBZBDkNAsRoSDs/a6ALNHPS
STHofrAdZZXEuoKUC3NPSfcoGRdpZn1ZmgM10nPOSMVjvyKNSnGD18L+mnGJEUrV4sHonav8CEap
fUqvQxwXfh7Gfl+me1ereQJ9ZRotzi6MUCDPhfEDcBN+lE6LPm6P6XX4NBKYBUHbWJSBE6OzSddE
mnr4OLqF0w3JMkvsVd7OJMdno+eHBa+UVNqyL3EvZN7VHSGWJEY+r0XDexy6vW6n7/JtjYIYmxTs
DKmG16wHS2XrtT9G0w648lUngTDR8II5aoUsJqy+ujl6I5fB8+euxS0U5uTQtXjYwmGVRChCkQF/
ROghw5liTetp7UJpptCv8zcbqeKicaKPvBJ8aiO50+v+mnPwG7Wt/dKaPyGTHisMCLA9EKkJs7nW
VfhiD3m8aDKIOkWevOGC+XH7l9qLP5Xyte5hjpWG+q3mWsnD/hLO+n6q8bl2JB41CgtLmPLnqS/w
uUZnq0MshUHN9EUCLaARAhOOPS2GIF3bkfot9/Jsa3qwyQqCNKihRJ22tqRVqsWNWns22Jwm+JqI
WAjbIl2panDvlJ9cwPOiyc0rtZBvWl7v9CwXiyQZnpp0cP0mea3dZvRzsLOwmoYPh1FwwH+0GGSU
mZ4HgGuofU3eeAkzBLproWfN2eXYLZQBtfi01WoXRa0x7AxFH3dpkO2KPp0PgVMyolcxEQY1DMcp
bfIzIugY36V538wHPW5Y4SoaAWpKeBlM4iCtmWmubPfepOL2a6uPTF73IOsNoiJNd12CHFk46QUl
poMYHZ2lB2NjtpCx1B20pYhsUN8MHe6xkLBCK1zHSfVDTTQSDcsQArBjviKSnmBdaq+ZpkkuOOTL
JKPqUFHkvi9b41Gdil3Dbn5RJXOCJFi7t9TxXkwR6wyqiX7XeEdkobYftSH6QngjVIAfrJbFQc4t
6tvDCyv/l5EcmSVBoQ9J9ZUo8XgXKSvyMHQ1Io7aLJalOe8E/IcxchFHdsEuttHuE9W908zgMk7e
Z+5kRGsAOjVizy+cgDOeVzvg/jiWG1ImMEioWVLuKgHWJiLRIXhVi+HB0d3o0daG6dRWJpXLIayO
nPcGEa2lbNoQFmPrjVjISMHq5zo/FL2xi+PS3AdBHJ0aKyb4PSCSpMhSP+/Ha8FINFbqNw2qx5Yt
YOEHff41xANYzLYk5AezbxR64dMgrEXTReYyN51w20PX0wLsGiDQZszQfbu9cS4NK0XOTBZSlJSv
op+QbKKsH+1s2Oc1V0Nq+408IVasO4+FWmGSdaxDFRrjuu4fbXBPS/JUXto0eHMMgJzJXWxkLI0U
Bl1B7sbCmcvXIj15yfg2WQRNT2G4rIl0jkckpKQPDKjul8M4ZyQCFQt3CK76WK6xFVNTXePRaRbT
k1FDocrM/iMOyx4FNoOYm4Ta2usishSqHU3baIFRAC9dPbLXjuFrehUaQre50HzIfaNHY6pEhNa4
CWpnA+PSoMzuithWslfG+qEAebCkfrwgV/FL7VmaF1p9FW4m+yAxl3Jv7M2geGINOviaK8hZvw9V
S6CSpPJbGnm/68LvvR0XiyBbm1O26i3j3OqwxnPd/KG0UIO1HDfE0MWsI+dd1RroN0ldNVG3h5pA
MO6Q+hLpwdGO0SIiOn1tC+utFVaB3X/E2Fx12VKUmtS+xw+VFeVLm7BPv/L6bltlaoleO4/u44lN
lzphnZyijouTGWqtfC9z3PDvKW9H0VOCSz2PiwhlBUixmGHBK/0awuSyy7hGw0Wcj8/EIIX7Yco2
Wimfp3fYkW3tPrJiiON6Z6JiIqKU+DMjMfZDjXh4tt0fTt+KpZm5xd7K7cKP3L7aWFxFqno3kRpc
18WnPUCR1euFItgluRhxkGgFqzSWni8xn83ZBdTmle2Z+FwpcU3vrIbQVZYn3Rrn4ZH802CZVMBj
qgmN6YBxNnf4RCUYiq9Kv4hBwbUepVKNnuzCIZ0ey9b7lowk6gCqjTYd5qwUSNZlnobAT/q69MFr
l5c0RJyL3hTRcs5sKM4s/p9srQ4XUaasSfQ1wC4nmW8LhcWA1ZL7m2fPYMdWJEk6TGgLt6kfzRji
XKw6+IQcyiKYut9o8BXbRm1+NGFV7mwmdSsnUqid2cx0HRlQvRdta3dMNqm76mlgYySoX5ukPXiN
3wfqo1UpawWKyn4wEZwqDHJd5256i4nStuPjtbHjc1um91OenNQ4JKImj16xntarWUe1MGjavovi
XVspD3qMfkaxvypVpP5tkQCRQRnnzh+rISZGVEsXHpCtRXztV2ZSWkuMt+G5gAIh1CFnX8dcNIIL
0zDiB9pe0+o7tS2Xk7I0o/upcO9SrTlbuWDlYsX9KhgNdNwTdATPOgpu5OXYhTtKv0cr0AiCaqK3
NBpmv6/XfRJ7W4Ii1rRIVlMZYfKJKKTp8EccPJUm0tHPkQLohsQqtTr3eXXR7bpiOrYx2iViV+Jq
KiUbv1l3eaus4xhHd4Bdd+jDQ2j3L6kJS6PRvG9zYyC8vDRtzSQ8xktsTKciQKkSDu1An9XznqyU
RVzPVOySlOQMhBb0/aHWJ8XXkNs2MuzJIrnLKMWuCjBXK2RxrR1Fr5e9Xg6+02KDIsQMx3P+qosx
WmRCQVNeAfhTUQtup65O6SBQyZ3iNYoj50ehbu2WKCxvaOv7wQ4A8rJsXMZpSPBfDyA/xyhwtBBV
d8GTqwzjIcfw4IjyNCTRQBqw9GUaa71zv5KE0xR2jCrWeayma1iYHpA16xD36g+CilySpzDWFyRe
B0Vk3eWjdu6SeceNdumq4EdS9i9KXr7OY7poE+syDkOzSHpiO+JMJ0ZD25I2biwJa9tBwfvuEn2E
Ybddd9hgqeWbwH2wwZD7iCYT07JIE5wj5nTR4U9RHVeQhsq86fzDc3tGdiMeNrXZr1JRH0onfhky
qfptCTEKKvfSlMTtNHx+lNmmOSxDxXgziTJq1Gvj9dtAH740l+W6G5QkgA3YG1Xt0ZmsezTP1yQ3
N71uY1SJOQdRBrch1PLtYD6FUCV8I8czqOWYY8jL8ocEHhEsBi6IxlhNvbeuxHxKQ/27lz735aEc
nWWF0pbCFld+arorz+QFA2fwiUGPlmFeorTXccQqLbVKu37OM4wHPJs6sPvS3VVd/OooMmsqc4mZ
Sj5M7PND4Gy97IzZ8o6g0XgXvVl2cwacfNflzrmnirxLXJhUbobdq1xkCmTBNuzMLSyPjAbUDycQ
l0YlN69iaVW2AfFTdZRjUVFPTmf351FDIBsyVe81UWMo1/qjFvUda+/6SFJjiqjOfteyKD9xMpfY
MB/6fGiugYF7R7UYXC27+ubdF04T7EPXkRfOOPESyqZv2ueqjezTaCCHD+xSxSb22oZtsDTMXmEc
R/av9M3BjroHFP5rRZPOVM4xPGlWWFXs7LLUvQYmuwDqd57fsu/wWlZV3GMJAMXTEAzrPqP84OWH
fGI/x42W+OZgvJT5xpF7BX2IE981pk8zhD4QMMRYEbssNxxZs4fqhxZGnLacmwGqDEuNwV2mgCSZ
GjHjBuRU5I7S+7liXAlEczeuay+DcFT9XOTeipvmCawMLcVSnM0ACSTaOOjlRu+bcvHHBd8uTeEw
Dw7OupHByAh1lFVs79UsipbAwj/KQCctze7viD0lPc7E1az0ZMGY4BcbAIUcJkZXPniiAQkwI5ZO
KpKl1MPbr0Hr81VcKKxSv7vnluWQEpqSrvk+Rs+35+Yjz7sdib4WeJYLEsTjjzloXodyOEAhIO2N
bZ1dMYU7AR4Xtoe33+kzXNXyubltETI35cxttb2ownQ8q7j7YmJv9/VgfVbFJUMe9NBowd5KDQPA
ni/cnvQ3Bb2zJhQiOui7rGwt/bBiE1Pc1HerqG+1tRjM6dAJyO9ySxDUobh0vHyvTsYqUM0Uj4py
n41mvsoq7A5Kd2ryVPfbNs04efOTWbjuw5Cbx9zjJKg6zWuhvJtK3t9JIbtuCeMJWgYZzBU+1Ww6
dYVYQSHlpUShLTtWtmqofLJfqDGtZx+3/WbnOrtZbqo8/cf/O+545p+HCG6t0PDaC1XdAVaFbtI1
YtVgI184XvRYwWmp4Dns26k+VkWRsg/ddFE3nidrH6vEYSddeYG2ipunORG8ExXCO1pZczIGtu5J
kbPdCQLbNye9xDOo75qO+2TSAjyLdWMvJURxOQ3GdC5BXhEca6eb2Q7DbRgAwh8Fd0n4zZ7UYO/Y
R2sOgEqXU08M47wfZwZMDJ47L+bghNMDStWOlLGC3Zdh2rusSboFzsxVlKHyakfu3uiSUbKApXRF
3Xsq9fZrSL40MdirSpZOel2/swbnrSSoBUtq1S4n5xgJPGAlW3fmbXIuVC6d1uYtBIOa+7UNJ2cO
14ki4OWgXe051HnIrS6Ps6t2IEVqFAgt52IZBWN6DFOTZzqr0o2ATLlXI+CuCCPlmrH7oOxyngsq
D+ZAAbQJeU9o/viC9VnHrO2L56J7DzS4CV7U3ZMWQHyckhjMVcHV6uTMLUeIROMnXfdg1lhrjlm3
kEWLJLbP8GiaYDzdbge0tlBV2uxDKi110CmLuE52ccHQ1I0Vb2riY7AEMnIVUhqfSx5rl+fmkf2p
9CZYlRptx0j1xM3BNGZu9BmN5a6TTlNH01/UpGuXg2mepxkvRoSoOi922ZS8ZCxc5MUpr0tV55OK
UNwn6bYIi7UcEJVkPoegxoAezWvEOHAr2AVaIbUjq6eyJF8qCMVJybnHVOIdVRY4v7+dYLbZhshR
ifJO1SuksrJIYoSlYEETCInZMgMX6XcWzFSHXVhiUh2q5IDQzL6C345gO5I7O4Zs0DAfk6Mw57Sg
P2r23AUaizJyyesLGQur6RuIEud2bBSDoU43v9WgX301Y8y9nQ5TvucCtFZnvNcub0ueCFT9V21Q
ALqFq7rUSAnSMmPR4yARjvPtVjJLcl7udnwnWTGbB9hoiUmCkOjOozVeEhkqnOd7MwVxlbwQgPZu
zM1DFo/ZEm/MvM1cXPelh7veGoisGEwlYwhjtaKmGHlVpe1XszIdnZGL2B6bed16yjUndec2QN4G
7jGsWZL1n7ZDMagZVZyCa3n6b1PAaNPq8UIL5jDvFPg6M5jb3rMc3ZqwCHaTAetGCYZUEurRiahJ
gKYvrZepWYRbhvOWeZm6pLxNxoicwbLB5hBRMjOdpW3saobaBV7jdtmM3lUN+veqap/SinnopwLw
/e+F/z9l+MqK+5/6AbTRNMTHdHRUWcKVj/+knrQbpyUTzUTXZHLVTMBIuvzgwFNJodqQNmoX4lMa
AkxS5KKEu+tWNMyq4CrfmVJAf03Db3IQkOfW9LIvV0C43I9FfV8ncKu5COOOq7JSVrKc6VUqXUnu
fCs0z4mhX/S/A7X+pXMkPxEeFak/ti3H+6VzZIIX8wSyIWyq9jkfctbvVMas+EM42qYcu292KjEq
qMn+/aH8a5wOfxhlCKJaxPQaaLc/H0pSVzGtxj2HsqnXJYGKGRxBWQYWibJShH02GZblKCJ1iZqc
8rsOYvQcf6AIZcPvvRosHyb1YMct+guxAIH43ZSLm467OSL104X6hb9oBxfiQ64ZpppJ5m81jcZf
Ool8ELLubQs4DijaX3PjjQQhYjTF1nrQufHkO5fj35COD5hnbTf5qPrmjmseTBe3r5MyhNWsO+wp
prDH0sNkdACfdiYe5MPBkZSUZznEp4zAnUHtVw5yk/Y5W8yZJcYBZ+IX4Fz8vhCi58iQxOu1Bjy9
YqYkq6zkuYxYu9xO2X/UH/pvt3/+1ET6V12m/4H9Ienv+K/7Q5vuXXzP37P3n7tD8lf+2R1yf6M8
itLEge9Ki8ijO/PP7pD+G65Di9Yz16r00zCOFGUjov/zvzXnN2qzto4zkea0TAL9uTtEhB7Pt1DP
0PyEZP4ftId0R5W32E+jGbETyMmgON36VyhlpATjp9EsHYinMeYi3Zj1CCJI7pBqtkpGNFwU70cu
d1CyT7WFcJhz55U4egifS4qnQe67gto6J2F3R0/iHL8VihfvCBK9C7LzyKZNCm8pEX9Q73p05a6u
ZnvX3wVs9QotkbAKrMypeMbLc05SGFSlA8xAwQOz7FCIRdBfFxFes5UzGvtS7itN5sl5PATpc8am
M8u106QH66gzZTE7XpZjTEZKBmSoxmTdlBVFdrmLHdnNhuU2C3lBT+5zGzOIKHpakFTKq81WeNYe
k47lYYqCbGFpGhB2MX/BNGLmfjLt4hPO1hs1uGGpboQuuzHMj7oILlT5IMzQA2Hlk72oUIRqe4BZ
XA0bOGnWAm/exxTbcHlCPxi9fOmyzbcqyKHw2EsUr5RUnZqKl0F1MTSoDoRTi+lZOdRj972DSxPI
SsJESaF2zS8WHPTdiLNcNJQdQA2wcKpfKam9BElEX0HWJyZ114GS92ThwpQlDI1axiyLGpGsblDl
AMpIz2tQr+ZZEXINnxIfzM7zq6M8IsskoyyYuFROCioobmaPh67BoOtuycbWjuDmyM4kgn0ZuATC
hX2sLarZYPqyIBQlLtZD0/kBinOdQUS0uzHdtPDPthpwRpZOKdsOTOjsYF/LroKAKEtBnSwKFZlb
w3MrorWoWN1qHi0b0lopYhf9vKjAdhmKXyXjQSF4PIgNVotooGUhSpElKfKkhyUcMXORU68aMz1e
tlSwxLV3IWK21LUyWeCKqHSNVLwoOi8TWQIjP1tZY+ZvoPoNMCwSamV2A/ItqMdqPVBHi6mnEaBF
23YzFF+m63vdAOfP8EFbbGZZilOpyQXU5gZZpBtq6FYS6eUkb1pGjcruh6MHqSgK5AKFSl8qS34e
tb9OFgFNWQ5MqAuO1AeN6H5Wlho1w2pq75rB2LemtSpZbdb4yy0DFYIsAQ9Alc+hKqzlvK6frUCF
tqvAPRChHlNVpGDZmMtCdjnJKk/92PC+cnj8LXuaoEt2oqY4aRAyDIaN9oyWvKoBVMQ6SE8NldKa
iukjLKtjJ4uogmoqFikJSB23gSy0mlRcOyqvLoU9XRwodL2GeXzqzUaKBwe2xfk2Ldh3C+iosasQ
pSPELqEabbdIwtOEspZmpB4V4yg79skFdzChYrrISQuLSZ1NmtdApoPhizihh9Y2+iTqpVnNL7Q9
lxEXL+gYmUImtnbIbqFUq0uuwaezG4nzadqE3XhIrERmxv4QW4eGMF308lZ4sIFU0FZJHKKGwnwd
D3ZC0Eg+cNFxX4Hso2QCBXw7p2BL2M4vHHcMjqdUEAgyl49tNu5QMGL0QzVbzQCX+2qrO/EezfNX
n2kLLnVBAzHqKLqExYHO90rvvPd5EqxQUzPeaf2Aspec6ZXejP0mhCsOTTrxIzHVd2TmbGI9Qlk3
BsGybZxum+T9xu2A2YThc2DTDdO52QC8VPSAAm1Yq8T41i2sqim6WJZS+kan7BqgUPsmpdsbE0UG
0Ck8lp5BwTkqrY1hTjsSUdkTZMjuCy/9Po3uJ+MQMXoh2JFCMNK7qdYt8ZUa3KHdJcHOvBwzyv8p
jCjTnGlHkrTizgGDHETRRdGp+5iP2JXuDKYwOolWTU9WpPXnCMK9ZpvDQxWDpp7I5NuB7DUBVVWh
PwUBHSjcboLhvDOD8bVvwIZWIMfuqQYbm6mSjCA3fOwSjyC8nPVPONoXpY6t5zidGXSV6rsYxjXK
Aq4KBJO0hOsfjRWkh8aTvndnG4RN8i0ovelQgpBDweAro96elDC1OCdx4DvCNg6DbK/VTQNkY6Ka
PJvfC0c7j3Zh36kpgNwwmpSFZWXFC/OkjjVBTbdjk2UwfYIlPih7pXQWUVyjDgXQ7tZzZTdHjvOW
u5PUrU5Pj3aOUZdQnPgSGio4PhpUVmI1215tpjWLZLCawCBhLgrvpR2zaxuP3ndUC0tPL9+mwa0u
aQQLLmhT86i0lnOKY5PBQIGobKnxkd3rsUFutid7+BpXPyKXcL1SIVtv7LPFCJFnCYRUotG4TCG/
sW9fTaQLdPH0MPdVuNBthlbAotS9h42d13uIrNpizMzVoBCNoZ4KO90ZAeRPXU/AyeZ1sYwjg7kr
WpYNx6gWNVQ7zbqLc+8xJBDPavQcLK7xDO15Xt6RCrePlPxBmfpL2+u0XxPCZSID0M3sAk9Kg2pf
pdajJrtDmOjddZXkKUAn3ThMShRuDScaj3XBiQiCaJnYqfsMQtMFSKW+1HaULDUnnN7oiEP8LN/K
QJ0XrTq2gE7dbql7ofGku1OxHWujg1Oqv5mz4V36KH0UdBmJ+x7eDbc1VqmHDHBuvWlLjujgZ3ia
FnntTo+ZGz4D7L/vuc9PVm242ywNu6XpwZTxGlIdmNaVWQn2ozLE62gOz7EeHqupF6dENKfJYcvo
TbDtoLxBEvK8acOcRRiF4kC/bNzA72MXJgrstzoKNn0Zsbst8+fRQJSdRVwhij2+NoB/VkU3My5W
d7NpEELoDdqWusR7lDr5wY2JUnO1WCVbkpGlDtMrdGGaHm3fElaKxKFpmn4nQkhlyDhZR5TKfFA6
41OJq/GehRgfgjgu25nO4xz/mG3txWnmbhe7zVrpXRIEBbmkE/ytnsLQt0YP4OpqhVjgEKokkDl5
0IVaLaxxHt8LWtsLdOzDQ1Bj9NKYVRjnrUujpOJE9cO67+Jn0U4D/Uot8ouqgQzcMuFkTRgfuEGv
3DvtLsynchsm9RurRvNYhp6xdWfty8voY6bkLYkExqpGJkRysHomWI61b0gc+UDTd+NM0bmAVB5D
LG86pEvpmF4zWOathJqrXnKPDAmsZ4CsQILPM3PeOzH8xSkXG5Mys4jtg5dqm8qLuE7cJaREmrfV
kwpSvZJo9RtjHXlL4SG3Cr+xJmn9qmBNNfK+B/DsFQymya4/yloydgO/khz3LkUTRPASgMTZY2nk
3o1A32MMQUlifuQad42iV8ZKnY2l3lNW0SuY8WVdM2TqebRyGgDS7VXjaKQz7Yte2+bTDGRyOrO5
WJL8xA3sNDF0GO6Klnr8XJavWUHPSZfd20So17grvw+0LWiQwV3pevGQkg901CWTxRPB8ywpLXaQ
H0dRiE0cXV0Jp7l98egoQuASXcYtBq/sp3+8fRuVJm3kX7/9/beamfeoG/rmpyf9/sivzy9vpBtI
rd1+dr9uj/7+TzQuhsNPv/7Tv96e1YC722kMuiU1pH0tvySS/3P78fbdLJE9f/zbL0+Jb2Cg28O/
POf2CvON+vPL7/zxsv9fDw+STARUgkKgZeX7vo2LfTqXjLdCfnv7+Y9Hbv9Gi0eZw2DXQOmgBanU
xf6PZ9y+u/0begWPIqrvgcEhTNqj9u9ZyeftFW9fSr2PaS7LP2PnA89hSCalFMA1cIKAzHQcD191
U9Wr1DWKvejDcu9aXZixVnsLEevs+mn+x1tECfiP7wIURX3do2GYuPnKQcv3EGHz/e07JQ74Lggt
Py2BymmKQa9QfjELj0yEvnm5/SmQMVDrqIMuGvlHlbLnoMj3QNQBfXFFkAk7QnqKUI9xIzgVQDrL
i2FH1na5v313e1yfTR6//ePtZwfB3xb2vf/HU35/idvPP73OH4+X7Tzu2oTYvNrumZ1AjuzxOdb7
pBn2+hxizrFBqC9SeQCES6qtn1WOQ/YA6plBntImVHi8kIf59vPtu0YJ+6U3ZxTN5XNuX0yJLTMY
5eF7ytNhlqD4DPzHAC31fksD5HYMbl9ieTT++PF2mEDG6hlNrq5JEcPIA3f7cnvsjx9vv2QCpvv9
UaprzAy3n2+P3J6YwFnzA+0c2PSxQ4jdoIttPzfACTWyJ+jSEJuJNB6MR0+0RzvNT0Md3JnaO22x
bTH3x9rmFBXaDu/KJmwnckj0LXCaVZkqa+KIlgXz6wSNNnXPdEoYArSL1rUw7Mp71dKJNH52oMyl
qrdxFAJio3BXmeV78qAq4CHjaYuAdmO7wSpqxFZYpBabkBo0kIXqsAYfXafrBkN4WvUrhsG7xqyX
jv4jLH60c7zOTSmy0JeWxacbBprL6EXCTJ7IDbqgdZ2Cc2c9V3SI6rw73ZiWmcxvXmXN5IOsDRKx
UsaN5CqFq6gLUXYo30RTvyIgf+jHb8jf1zFb3jQrjkbnrIuy3VBgWBZ97dtmfihJMYULKQ4jUG7R
sRA0mk2qmjsnT/gQ7GCKlyE09w7g+QFI6kywCiWkbWm6R7sdt7bQt0GifY75dO0C83WIo+PcvBsd
hdswOpKpQR01oUE+syMYD31rcn9T+qxMOgrDqnDMYzeJLUGx26YcWaiO607A+yUuIMvOfc9Uovij
ll7UAWlNW7IOcC7B7D71efngogauIiLC2T8uRNw/sg4+pfl8Jz+AOT6LdFXa2XbGedCNzq7Mh+9p
pj3i83lqPPWOCAM8Fjq6JHZgKerOiJ5nATnEML7GMNypwDyytOP/xV3ldqcqhulMhzRwtPvOXatl
tBtFvcF5sMoouTrGSlCMKVdG7m4TnebSaUSNZonsCExslyn6pnJqQvUQ+QHKI+hj7wgyv7vxUCKZ
tFUkPFq80fHfTuO5tpNDnOhbCNe+gDtee+NDoFfnVJ33mpvtZ6U4eSN/HTeK++KSzluyCsDTtles
F3IM6OzpcOwCek3WWhB3bCDSTO12V5bVJg3Y44bTgR3PaTKeiP/Yxq5+EKF6D5z2rksSfIs2H1Zf
iVhbF+8Rwo9kAlepAg3rQLTOS3vkxKitz7LR8xRojcG+s5yj5RanxsiOhavv7C4+pa6FVOSKqOwu
gLVoh87GkEkTbfyNIJUXAl4claGGrtquM/VDaur7qmyOtWusXYc0C2PJPUgryqwHJK0ASgdqAYov
AqSsgOFgVVxK6upp92yOH/qEJrMVRycON9Gor6OKwaftluEEiTLw67q9V4uQMTP+LGPj3BdMd669
E8ETMtudOrjcBiw1x+lgyepeL/aDQYXCPKiDc0m6bpXa/W5OwrdR70kGMc6UD/a88qs1Zhd21Atj
hGpOFZDFC23X+UFpXRnxCDYcznsCa7hW10A1tlWDIR7RH45aS6vPbiOe1YpYy9q5zJW5T8BIVkhL
hdM8KOhSu7DbzgPq1xqiY7yyK0arItwwQrEp7e6jKT2nxfDuRD9moR2SunzQ0APTIufQbhUuPnsO
H6KO/O+0PehOtoTBuayEzisQw2rqr5k+btVYPQ3zDOGXop5WXjI1eKqj6aFMrBcvL16TTLDhD7ai
nF7UPt1QtvR75BeVKHeNMx5S+mOZSoVupOSIYsMVd0pT0mMaFk5Ag7V/dnPxxL5hq1XBBkvkvtCO
sLaJpiiPAuFt74SXQFi7llqI2RwLmuk049cgL2gCgQmuGN0T85oq4l7PWZPOxzHgEKvFU8XmIKUC
41nzvcIhLnWuJEW7d5JkE2jhtqhs2PZinxnRNsu9U6yIhy4uVinCaMNIllGdntvRvrN758Ly9T7Q
XILZg6sJLckJi205i22oaNtACU59qlytNF2gyj3VgbcxdexynQR0K7sUIQqG3HUAd5LxjTiHwLcv
jhptSxHtS2W8r6Oewqi2i4rwEhfu2S707ZzFyw6Yag7cs7O2EUt+NUFiP48gYnuSJlzSR+JTMqR0
R63N4HWL/8vemSw3rqRZ+l1qjzIMjmlRG5IAZ1ESNW9gUkQI8+wYHE9fH5WVXWk307Kt972Jq4gb
AyUR7v9wzndqOz1PU3ZUwrloWvVsJRlT8UKEwDlrGx6t2WySR5yz6dRueodGD0mtrqN4NeNdFBU7
fal3pKKfivld68bdVD600XJoTG8bjQv3kx7+vMWt/EWlyaXA4dQX6PhR17nd3qwHTpk+cEaMCoYM
F12dDd4F0aj2egZ7vX+PvOQpZYmr7HnPIH1VLNVjnY57C+URkEO0wf1eXjPYVEgt8HdwboL9L+Mq
iIK6lMepv5YD1EnbfWwTcXacCeaq3OU1CUHka0m7PxgFfflYnooqDvM8PSA9CDIZvZG88VvE+ZuT
uIeor/ZAo4+IwnlPQw92y8clrZ8zJoq5J0Lda89VsfVBmmZPur1NwcD604P35XbPU35pI1aRa3sK
bIIBYisw5Efrh+60ZZxmuneC8GbsnJfKfyTknMEu2c2D85j79UPbF0/pHO9JtqMlMTdGdodvyrca
grdg62a3ieuYPDde/Vo3EbDYZB0l5gmA8sH2wPer7OxxniiFNJix8FnU9rqu3OBmcZu0BM8XHpOF
EyFawsSueScD+E7NgFcMvvnDW6pL3KahUaTbKmeEqIWmM+8jqoloa8v6lNp2IPeV6wRtfC5Qewhn
eDRcl2uJElOMB8dKL7Z47ExQ616PRToPilxsxWwGk1kEiVZt5n7e04/tHJ3Ngr1pBZPLhFNflidM
FEVub1V+SGdnX4/No2Ui6CtvkQdXn/yKzL8IaV+0Xj8IPQ8JxN60zdps5iAq3tSMMppsCx+CuZdM
m76cjwymVak4gJf15BxmcjFkZO6rQZ2bTiB+AkQdtZ90zYU4zGTK2DgovG0L+3hob2e4ChQ3GuT/
0BnjQ1JVR9VyxbfaJ91kkLoPedGHLVzwoamYg88hBP7CIKIqFczTGVd687rGRN3iObJFFlaC8ive
DwmH3VBvDLPZ+Xj+qurLiyskAmlQMj130GoTEHPWo47Eimnje1FYF8u9GVrI2Bv7wSHUz2VHU9vR
vqp4oRGNc1yHoJ4jt79HHn2cUa5qav6F7vPR0WrC2V9wbx5UYmzzQT2lznJyPAazzDGdjBCW7BYN
mB86cOqGZe+RaAaEFbARhuNv3sbMd9EiTkK+VrI5uVbMeZTTS0wBOJa1oEVSTLmJ3NrXXI2dy5nS
PbiVvqpapthdBB3bZouDuUFepoVkFFGHWqJ2bDEQikXbNMq3plNuhMbxnV9nAuhiLdrrcXUuWorv
pNswcHoeRLe1Se2rJhIQap7+5Hmp5WUWzRuYjqsX4cFykpDt3gbo0qoZPnpz3IyCRDQanpZ7sZuI
MVQHqOXBeCMf61TKnByGAUrYNp67DC16jKBnafiHo139ZpjDnhSDnSncrWN9M83bWHp5UllytDL1
mEDyXeL5xF/IKiU+6DGPyg17nnN93sJ0WAl22xjjrDb2YVLH29mtN5M/beTMzgy3UpKYa0Y45NjI
zYKJt/eXoMz8jfKasB3uC2b5Zd6uK7RXtjUfda8/5t4UDrm9saWGLgaEdqMHlmFTypMFL1K2cO1z
zWU0L0Haj1sN5aQjIZpUgNazedO4Oe8k55TN6dGEfcz/Gqcbw6YPRx2V/IJOqU+uZLwheeSO6jHF
Tdk2rZsVtNZ77bnI6FE8lNKlzth62A42GyiLGr/fc3wz7I1QWVsIzw+y1lZIq7eLpYM1Jydkbknz
gbZ584YQymPW77nZBBbGPNc72j0BYpoe5FUTRDa5H6QPJjaG/erApDKc2a8JmN8OLzAp0LtO9T5G
fkJWl+9HoVVA27eMUyqW8PZpoztk8VDvC10eyj/pVIZRf4l8vBamte3lttHarXC7XaKNV2gHb3XN
mLXRL61H2UBxWzec4nSNDeFK7U3QOFKr93M4GzLAIMDnUQDsepqJBmhNdkGoN8eePVqmEbNFg9Px
SeA70VgyDm4RqLbYCv+sUFUL6kWD8zkSy8XVM5icoKAL9xQp0jFs9NzzF8lNL/ngH/Sue23K++HW
HumI7SngB8lc2yejRVeXyb/FNHTMKcWlFtklTp17JyHPoL1ZN3iAsuxcj5LPo9mUfcLR3h+FZX2Q
T7WHOsn8vDOsv3mQMShovrVl47ya8T9ZI0VU4mzz6XaMAWbt1C7z9PMtza+Dk+5oVEmSs50TsMqc
TQbaWqkkpEY5deIIvyogIftsN2x8jRENpMFawAnqdtz2fg9mdZuk5m6ESdQIuWv6/GCobjv75mZR
zQYe6TYu4q1nzjQuziOzgJ0gimREeF5xNFsJyQ+tCA2Q68D8wwH9T9X7q5LEFZxKubkdcmc1sDUw
Hetu4vittPOwCPxnH55JlhIX1jIIDHZqnVbtunOYypjWTuC3S6s6zBomqN0c3L55SFLRlk1reyRM
ACu/z9/s3sY7I1nUhA9a2n3cmHuR+FyoMmgGPbThuhlU+tEURduf4Q8uKyIaelaItbQYQLGQqg+o
DzM9+Pnw54fk9ouE3Xgbr7NyKEp5zRqWrBSUALf/hRThtn6ItCVwSqfh7tbJcRB1zWouTs2tmtzt
z/jjL9OQ//21fzVFScfksx94IRrw11XOsn4TzT2hBX3+0ZlmvrcnpkP/Z4DWMpdf41pQfEEYJRkK
hxZpSpC9RDhqg7v924RN9GRt/G36hZGL2K7ao236+8znZ6Qz2jTv4FW7jV6TD2k3M2sl+06qkue6
w1jayHJ6i0meJ6KoWc7TmDnPMfYUX2vHt6T2vf1UF+MGV2j5YNnypawjjcEOJZHV6P1r1pB8Uken
ZXIJYdRS7AdRgvLbGbu3tNR4Y5KXfPj5acLyKMdp8tIOc3m+8bR4APzuLQHEsrHbotj//DYZi60z
R1vR1A322GHAtXqhsTYuyyTfgTF4G60w8n0fedm2pIYKZ7ZQb+7ibFXn7RO6wYsLA/RZs+KN25Cx
5vZmHRQGwq5+XFDL0Vt0lmY95n1BveKkGxlPGJtBwK8dgzChJhv3yK+nq15VxX0RN18kMrK/WXwe
CgjRt9zWmSvuzrbrPGTamG8NphRFSgZCy2f4YLTlNZ9sK+gYEZiOEebzrD1ZSv4xJ9WfEwOTZmmX
hBZE0TvxhiO5x9nLVHj6ri6M5TiXIw5YI0foTLsqjWZDqsxpEII6Ff+qw+fNwWcz4EwwJhn5rxye
DKbX2GdXdSKMTYsPtU7mwQnYZQoSP92PxOFO24p+5zYpRfIcRAbL04vnoUUIpEEooRaq6WRXaMzp
ceq02kwMPxpUBTXcfltwYPjmFu/YdqrN6+KoUHd1ImIk+0s+79He6/VyD8Lr5sPYq+48oshAMX1c
SMqrbrKcbAnEgN+lBM6P+qCy2fq5mJI4rpq2PRTZQxHVLI4z/G/TfiiqTTHyXvC1sB4JKy4GMpQE
CzrSCvok0Ltd35j4s3oylShXjJ2PD2moKnTwSE6WJMxdfHV9stOY3KSuFyx6F47sVBjWMgpUu3IE
P/fHoRtnt4Ja/AXiCjV4f+8J8qGWOnAJOYtY3ta5HzopGW5dvMn0coVqbj/nyXpAz13HH0JilGwx
q4u+2+XI9/qKTXAZksbG3119wKyTHYKFD8u6Z8hhv5fRO7pVByOiTA+KW1XfO2RIDuoYG0wB03Iz
4YLSmmfDPDbWOcLEFvsHqGIz+9iU0ykJRcmQLay9LNSfMA5nyVPn3PNa+DL0+fPsv5ndExciJt5k
YohG8I0arrLiZDfesvSmYMHJCY+6cNxQqppMkd9sWNeFhuFCfPKR8UwtXZB0RxaleDbtg4vQq4tf
bZ6rQ1on5FLgzdO9U2WqjUWekjE42CLJRiKCzHep1AXoermfG/E1e4oMKflNQ4Wv3jNO6Eyfi7vJ
8k620LZ5c5nmLOgN+UaNxHyFEWOLpBF1RR89S+PScMdI31u53b1CFiQ9ZFHlxw39X+zsqV6L+u3H
1UmZn+QpX1Tr5iOjCxQ307yFJNjYyYzgErZXKM06l3+lZlSrFWLjZcNDbixsWC1Yt2+xWfFka/fC
/dCpVerxmPc9ncG0Uk2+HuhCbykvVeo+ecpEl98RkDUfPKd9UFW6XRJ3hwkP14EagpqprCf2Ndt3
Ha4O+vCz79RPorZouKHD6u22WPSH2Jx2en+shb9dcn2/8PbH2Lb3S/816wyGrvMRp+85qdWuIyBH
bpzYB9g/rtypXjl0xs2GYyYXu4ySD69xskvRyLBDLxe6a9Kml+s4fDXmdjG3hAeOHKbxw+3RNsxt
YVX4CyYMN9+J/oTaIyass7lztbtIzECO7gqH1JVV+svJ19O1gck2BaLZ2US2WEeN9JUYw+tz6r17
2fuY/8l4PnrdDBpoJFAgL5XHM6Nulsd4h5/2ZhfJ8Xw2G2WMT4oaPQMMXwzP1jgd0p4HV49ChFzh
KE22JGKVxJduXs5EbZ0KXDVUGKMWhX2abm+jBk3Yb2VFKCdBRVWOoLYZAhtG3crAWxhlCJM0qPPO
OTblOZoIlnbri5+2n3hA9WfD7T5QY7If7e8ad7mzcLvWQj8yram4Lcahu3Y4Nq1J29J+4M6qNu1M
bRdPSGZs3s3Z3YCWYUSPwN5/06TGzk2bcPAei+w8lBzkJKKSSKKN7nOjiP6DWDE4Mr4lAv6OVOc/
etbUH1wXWMuCAvoTNqjTE7QitEHR5JkTDrrSPhGo1eCDWwSVgFv88t0TtpL0y2+8iUuD3zAZVE9z
LY5aiTeLY5hha3H2F8f8ZWiULpOvGayKu/gY1bi+c0Rmb17uH35+h9Mix+l80VxrDEQYkvVkPQni
yMoBMZZrxs2hGF03kGzpaNEj3Ih95D61sO/vLF9dnSm9K6DGPvpdT7YACVOs55v2vZbRXmU+VAkn
K86xrnPujFb7nhdDs4ZRYJyW3oyf3UXfjspt3hPZXj3HGUjG836RTBo/xtLWHhjcAtuo9rVKdN7R
WnHtsqq4pv1Rn5P28edXbN2SwWx4evDz/4rR8U5NEd/r3Ci4P9uDckf/XJkFbcHtIxo1/9w7+NWU
Zn+ygfoakjmTYbFkze3Uv/2oI1k69spNt5mXPnkaIrBVBF7i4N1++Pko1vI7y2793aBV08xtPn5D
32A7mTnWwTGSfi2wld/i5v80BJUbSic2ChvcCRKlefr5SOFqWxVxUYc2IFp6fxtRoOw0jjlsgnPq
n3lfMFkQhGVR5HKULXIsMWn2VLlFObMZYFnQz+rRHWKxz1n8r39sh1UUj1w02pbSrnv6+SUKwP2Y
zd0ly45N1sAnsNyCgQH0kZ+fmqT0huWME//npwT3Pv1/WXjz57/+4xc+LdmpR9Is6+ofNd5Ir/+d
LnxXV7+H7rP/pz/yd104kB9LuJYNel8ADbqhgf5HF+75/2lhifAEcCtAat6NIve/unBhuA4oSMcT
NlpuUFR/pwaZ/+l7ILGQcf+NNiT+X3ThAoH5P6rCbdtk5ujgbbE9nG+2/heoMUwIlkSQTEJiBLcs
BgMBysskqneiS5l9jFc+5VkaYF7Cll6foqg7jn7E1uxIRNlF6tlDM+SXwUgvaapekrJfK0IiRwKH
Wy9A+2SDYzC97L7MVRAv6eswje9IaR4tGBdRMQReGX00xsI6dQ7KvPsiMwWs0BIsA44vTKBG9ZIi
TckbgohdOwQ08OCnzP6IDJbJn27+vwCyvX/6glg23y+k+jhOHNf6K984dfvJlGKMt6nqkJd3bnFa
uOpW6ILTWDd/xxE1hD2JR4yR8RnlaMUOm34VPfmdlhkueeBxerUpH/fzWF+SqnuZ8cq/Z7r9jmnZ
XvM3GpxZMiEhGXGestkS6cm4UIQZNDxzsevs2F3lou0ejTxENTsdrKQ+Wca3VaqR9CLjvsgY3Zup
WCuDfS9QFjglrAe7nL1mVQN0EAcy3pKk0faRM6brpbeybWfzyquxuu3lJ5byvtK4FYizy9B0kr2R
bJSIxG20hSF6rLKj3g0UYYNjPJYOelE703wWMrp/tirsdg1Jt7yWU88Gd23F0j+0urWwEMA03gEj
YILQ3bnkYu7pQxIUWoANHCKdcezE5WUxFnaevXcyHdUEnU80a5yPxoVm47c9ax+WExmftZJv8Ztf
IWTX2pOGTXj/D8/qv7B4/YSo/IMpgqW/jf0CLtcNCmiKv5oi+qSz4CnNEW1BT5eaf9RJSj8QsbBu
dOyLs1FuVN3Oa1pP8l7w/udZ+eHDzZDF1Dz6lBp7Nv7rRZ/io19p17Jwn/ti6O9RxqOJlpW7arvl
z3j7oE49eWeg01Vm71+9SReBUfotCzDYUqvYeUwjDvtB+WyUTIYjSUKU+0I13noYD3tS/kBl498g
jQZgDFwkBxPt6t9/Rf4F3xuqI7Y3joXbf/7KdE68FuWZnyZbDbtH4E1IcGBjxVvWUaHmeWo9+yn1
m6/oF3uwBnhbflm6m97hiwjhHxXbeiDJGvsCo1aFamC2ExAwZv8qEmnQ/CI0KbvnTjPISSpLwj29
X97NxWuzZWA812z+/Sf0zzh1PgdwraDbdNs39b9GJgFPd7A8ZnZo1ThRcywF2N33FJJLkFuIUn1l
7RYLloupZeZ6mFmfsc+Zi6xZxxkYEjODwqN89daDaj8Z0kRrN4AQavm2//uXyrX/L+xlWPMERiBe
L/6fvxzHhIchau5iCy4X8chM92WelNs0bS8OT8x2cc3xiDSdrLefD7HpQLBy55l2MhLHMkO3kDQ2
4lIpD9o8x8FkZ+RsVlofsAqsQtNQGB5gZcTyossJmIiyCvwZbpDW/oPQzJt3Rt8Niao3dnWhcrxO
TnnjvjQ93PvxMYu+Yz2jQSyKJ30Zt76B2L9LGTAAe6l6/VFCyKrNZ3Q0YdX28SErniPVEllk3Lwx
M+nIqDyASGYwvuJiWVldSyZiRgJdZr7Fi/elO+61iejKm7l2iI6cr8kNCpbix0dQ9jQ6vxtgQdLo
3/B/bJJBnYBucKQVT5nrnkG7YYrI5uf+z8IKFBs/MGXXBhslLZhqWDWycqp26fRliXbNRh2jKxKJ
ZBHLuhmTr9gDgtO7WrzxeU/P+viV9KR63rgYdWU/9FOfk7gs74ckOnupMHaeTCMQdQwYNPGpky85
jykIEqsgBbPMsIE36VrOWKKyssnYl69UNr+16WB+MfzG15BbX4w7v8faZU/mB4mOp7FdLozzkGIQ
IKtca7zkfXsRrf7J+mdT1RB1sL2keKRiPDvjnK6t3DtZdk3n60t9rVvzUwPnCXt7/9FkSHcQha49
zXdCDXUDkIYvW8hqX3qLZOqIyh6hRHYLAUYXHYguvYqy2YycRsdp6VhCmKRR6qgZVgyu6amy2Du1
es/qNkEqZSXx2lzGEhBQMR1zszuKRf+ULEUqAt4PeWVY90sXyxApwxmyxYMeM6WirzlEcmKQnLAY
B3szm9pbPxqPqBIldDqBrMTeCvAGj8rB9h7plzJ5QN3dh76s7rwW9FmJpFVIPefzbIu9Gqyzl++n
yo7JT9Zp9Oc5XZU2YYn4dWs9xjTlyd8yhTbj6W0wZ/qE2RsCQeNo7tF2/DIcGB7i9tb4w1Jmm9FJ
H1p8fcTzxOh90uyZRvd3ZTEAlzHNcyTb76iMQwXDat3s647duD5Zq2p+a5pmBI6WHhyTzZZVlUEf
WfqGVFV7ZRdfY4ewVykGdHomFZn0CgO417rriuYM31K58RmrzrMbh6Xyt4OP+XXUws4CiLVI/5PA
8gciPo7I85G4ue/GTX7WSBWIGtVLVNX6jpjmdZvU3MXIQpdEf8hTc4atHEJvrml4E/9s3850u6BT
q8ASdXS8tp3h5MblNfWdClKD1niOcMu1+W1Y7TdrqycRvVgexABl1vF7hCLNvaEVuKFtcR1d1G9q
1jEODnzrXQUKki0Ab6A41Kfu2hq9f1SNwbqjO8T5rjRkelRmyfqhaMWKm/p3ynIS+6DxNjILAL9f
MnnOXul77o2J+V9iktiQ17m76ZLu3pme9cj0QAaojy5SD3lNl14mF8/FisKYee12zbsdFZ/zlByK
1u94qnU3zHqJtYqo7UrFQTcawy71NUAtUAAR0GpnLRL7Ie9gvuR4/ro4PrsUjWHUpGHdQjgabLMN
XaKIkCPF76hnr7mVfsSmZq7KMd+3FkCvetGfpZlpd7m07gW0zBWR20zT1Fp4U4JCO35wLSiOjlvW
51QxwoiqeLgXvg7WyYoODTjIwI+iEhJXI0OTonA1Vl6x8axe3/kMYVqPPr5y43PrYI+oBkAIDMI+
AJU57J7NgZfeZsPvxEYZaGrxetLjD2Oar6WlYzqw5wpagrFKUkYl9CmSs6FyVhSilJuNuVFVlAQz
sjYTwZiJAJQJaYPDHd0/Yh+yRrUKD52HZorN/yLSBy1xf0tcGau2RHtMNmnPnGhEzDehhWPaCoun
5xtNaOwBlOUURFo5UCDp5yh1QGeO3WbsmmozyOzb95BI2vWvgiyU9TBIquFFv+azvNeGW3DsQqy3
DqkT0ayeo1MagilCuA8edV1lLv6bKHnRJ/stsRg+GaqdUIq6n3FF4Gjtfy0zhJ5EY9GWlwngomIc
N1bRPxUzD6HPV3AycAlZzm/G0sdcj06ZDyOzMu21cRv1ciK6oDLSB1uw64mXbM9uIowKwzpr+UeF
F4WgRLsI5g3RvxPxWCxucfRhc41itIJMxElQ+NaGmZl7sRkNCKwLxy0ayk/cZwRcy3OhO1/sEs0V
ddN+hMURmRy0sd2IdTflNhvbG0RifO/SYIxj8+AkyUNc449zk21vVxPmVut5dk6TxcNXCwJh4hE+
qmysL2EVT7cgiPIW0uD2T5lTn0Zbw0NYTRdiiLgQmBhGbpXz1Or3o/kbETd5ynZ8cszhs4tVMPXx
d5ce2wkg57zpeSzXtuMlqzl32pUlB77Rqdy17Lpo32alP7cu+BNCba7wNTgUnfF3VtbZw4gPUJRw
UacSvIKhP/tlG0FJNZld1d+YOqeVlzIbzfBXMUvHGUS0sEB+vDKaqsHhh0rByX/fNh2Is67oji23
/XLRGRlleqhMkIiDBfUR65bmOq/Rt78QL6ykV24WD3OFr1ffutbtVc00WPJbA2eKVlqdnOaCdbZn
2nBA6ywYWQodOp4nRsbxo8bmaCPB7bkOdRk4rX7uWcLo25aeLhz7Dj1K3p39+JflF+8zvg3cc2W5
7nQhDxUr/dbMpi2Zx99OlX0yMcCygxPIBjRnNhAoW1esOA5Qg8TVY+9liDN4Ca76Vauw0fxAspPQ
xrlZlc5Ermn92ufjNS9rZN0qOqOEe227ipLv1WeKu+YirFdTo9+j66KCwO5t1VOQ2pgyWbhgC7Gh
4rk57ktExJvYGV5TQ724rcEIOYVC68uDISaJY08f740hPegqIpRd5+rEBS/Wonc+pMfPvFHrQj1d
nnQ20mZM0wI4+3XWmEuOwj+yO06Crj1o+h1bep9KsQ7divNyyFiYTBrTflsY65qNHdfQo+Msf7I8
TcOsHXaThtZPdEf0csDLZIHfmwQGZEzTp4blbk1a01Obd9om7uN9b6P1GkqYdp3+jKRZceUOr4m1
cHyxVm8017yo4nUYOl5li9AWeY47sSdSauatXj96LP+MakCsjj/Y8SlupI+Vkf4Pf3a1y1P15bv2
vd8u8HILGx2U6Z5NhvPKx+FjVjhUqzb2V3RZm9HlaOk8bpVWa3a3b9jsVRenNr97R98z68RrV3bG
Oup+AehE0yzBttXzHNp69lhFEyg5aCMp7E+MrdPa1CWJvsiTOhcZkUK/m2PzMTx0M3YVn6VIn5YS
SdRiPoKqu69lb20zYW2mZmg3HS7tHXsONL7mGftnQUXnvjjxgqJtnY9RoOXIj7gsbi1bFSDGPFpV
Qt/RRpRi8sOL+3Dps2o9IgjnSbC+wHnGUIYjiWyr+mjcYMF4nqXLGOKTxZ+lO5+2jl3Pc8XOEpnO
5g8fdq09RZN2KrXxVZ941L2ZfUzkztdcRscIH3CSQt412kPqFs9a3f+mXXpuY4DDxMMHFdZ3XF9d
+ZoDGfQSxfk2G5hCuOzM1rxvehNuhmi4eXo4f1ZebUSJHHCYJRw5RuoNn3g5a1TQafcHJS6woiV1
P/DhHpDEeE37Z+ztHSIN7sMJzaD0c1BRfXdv99p34RgfS5IdDJi78VS9DYsaEU20DCrAARvtWy7y
b08xJejy/iSpm9Key09G6Z/Ib14K2j6e9gl2ffIboQINPNlZ1sD9W3hnaIZelbxVWX8QWSJuSsow
l/IXqbvwd2EUO+BXUfYBSR2Gdm2LZZuTP4/ahZ0aERP26H1arjplVXqpSvnAOO5aZx9xYWXrclDX
TGG8Ge9KkX64g/Wx+AMr2eG3kxgfPaLO1KPDge5ZeuikwPvPvfgs3OrPzKdYtt1FMRwKSp2iDcLF
oWohV+cK/MoY26tR67NtH92IEoX94DVCx5233OWJmSPTkmJNtMNREZ4WSpDjoZE4KKjKQ++RD4aQ
96y7txVN292XZb83qFVWjWd8FRWavsJ7oVpz4WDFKLEBek4Tf1hGy9ecg1DI2bHMCW9KbuW1Rm+u
Uu6HEVn6z3ky0QKvPWrgpcbvXee8vw25NpLyhNmLbW7Ct3+shsDPJIRFZlACWIVnLA5qdgwUc4Oj
X5PpN+3fZyXLnnMrP7XGNK3Zv9y5ooLfIBJ0ivl9DqlgU/QZxWUWSpemCpzAM4rkvWVSZZqmerLB
Vm7afPqu3fllKJNX+u7TaNwykw39EZflSjpmDRSXXUVeX2fL3nolwq/amg4ZcKn1wnKR5OE5ELaC
lty1DOoyRIoFNX/bzgrcXbvqBxDYNuiNjeZ8lSnkDWOs31qVP/jkYASbEV7Byk7Y8A6YaqW7qfTp
8+eLPrrdKYPXuBnzS2PKYWN7cobL5/xKhYOpdyQv5RZmS2cGldc7Zu5A7JfJ4UkuMNiOBll48TLX
HUppzb4zHbnS2W3QhaQPZTY+SaMUCFBMeBPimnjo7Ds9OdYVtUPZ8BSUpXhOe+752Lorh5nBBlxy
pog0eew3jTJ7WhznHpDiJTK1Z93loQMrRDuehZFi5dGP2Egm0FG+8YLc8bFc/F99LYxAJXLXo+Li
Mb0wb//KNdtYqeXR9fpLLMq9x7fAHqJjicMwHHzoyTEoMbM9S+Oas95ZW5HxxaJ5t2ReTBAyHRsO
tmKNdOnBWyhukIwFKs8fqqsLDGwxJqa04gakY6XMvzfyNkKa8DhV8VeXpLsmtrF/IN8oaPK0OP0e
zazaqGhgTCqHV2XiqWH9Zqzb6nffWZwxTVevcy/d+TTTpZfTy/2OoftytJT7sanGAyftqcyWr7Go
0zXX0rW2DUIdnfKhXOTL0AJoMNAiWIZzNV37yxDgVJdf+UIoE65Pbe2q9FuDAz0sQBHSuf6Vga80
p+Upm+Z6V9pcF9myBsOJuB0zB5OyuSrvbMN7npR1V5Sf0przte8l322cQI7EtprkexfjiR3TYKRK
vCYLbqn5mSDaaYWP52EZemoeqYcuAdt4aCZ8JbPnHHKS7LnV7GKt/6lNNtoQ1+gIpxPD9ncufJwb
mXB5bgm0rSJJySa3jsKVXtT8MpmZJxNdZz3xnkn6Dp53Hv0Z7dxbyam9Ih94yErzas3pvBl6xNam
HfaO+HJSsPBJbZ6SlKu2dfsHtTAFVrQsuEsRvllfddWgQ9GR7I0v5DP8ijydY79Cgv36809rxXwo
VIN+ylIHP5ve826E/Ew9MH+NlcGDDDsxY6dHiLu9iQb1Ij1Qyi017lCMb1LOB1SB4Ndkv8t6BSR4
RLWP8ndWRYc3kJO/KE9T58TrYRJob90/ns5vKa38IfEg6mFTqalb3zJXf++k92WN3lYwtuQ2DE01
fTPaT1cD0xIGJB5fL8zsk7Sg3zcTSYhkqJklj6Hrjw/+u6oxY+UmuqWqY0Jf1Q4DXMteqREoaIVy
Q2FCQJ97ijMKg0adrJzTGWUmfBmgOBs9fqg74wEfncfMiCBzZuB4TVWm3NABh6lSvnikBPSBHSfn
yALajZ4rjwbMLBNucvR/8WoBrt6lKQQsrAQ+AHyFawnV7n+zd147citZFv0iNiIYtK/pTdlUqYxe
CEmloveeXz8rqnsGUumOhHkfNJDdatyrzGQGgyfO2Xttb2MG56GUITXHfON1yj8kYr4LJiCVXbOt
QvnUxFBkgumrVXX+xvSsz5kioB6xY1tgcQAEvW96Ma9d/xZMLVobpObh+EUIRay8MB+LicpLusbO
Lw1xqB2wJkWGkiHx043pMhxTVvwYt6zgpgvzbZ+lPpUVEJluARpTWPKO85s6LQ0WHJtURDF51n3v
OuQ0LO7Zd0uGJHZvIBaTHDUW9xPbodo1Ydk/LCi6Ujl/9TrPu4rDvrvkqIGn6Q3hRPQpz5eZm/Iu
szJ+lSDlOdBG0WHwoagPk0yeSssik6PwE9DYMgFHwNcN0mLZ0KnpD8AIs4PjKX3Gijl7Zr3xuhS6
F1DiAxgELf5VJMABhEhcEYFtKPipQ2pVP9SM4jdeF4l94dX1Q1UWxsGPKphNhGbjJje+8tyFnJEn
r4RsbSQ6t6ObuSF53VTJU3XdhKg5shhyUR4YztXgJZ+8TZAxGMtt299ODERpm9j2VQJFc+VW+U0Y
TDgK52EfkBgVoreETux182EMZXKamx64rF998zmk02HoxIUOA9Jn9rJzFGc6DWmmn5mN0WfPpAML
3UBdKYD+2+i2Thg0jXL0OeKNy309SHRkfl+jqE+M+wxNysptTec14HljzP/+J2Vjj3dyuUADyI/0
qYx3guZj7Ilbtpb8u/CMg5jq4OQ0My0aV6LLraGpRyI7i2BkO6/JabDnorqyUts/tfTKabVk11K/
vP+vqEY3wBnQ4cjHlDGsbkZP0HhtQeTcWEizdkK5YC7yiyr7/CbNx+z2/cW1hpwjeQ8ovc0Pg2H2
oM9HeQHb3JzbNnkjMMC8pMp46UO7uBomWI/ekrTHBh3Up5z98VpG8tP7n95fZju69YfwTY00kheu
JPdJX5/pLDAXFMhM61C/tNUnYKTpQYxe+1DM6VdzrKqdLQ34r12HqNXNgvusn6ODm+qlzXcJkFt+
ogfJZE1EydbPTaw4M2jrufBxAHjFsuq7kX0B+X6zymb+lZHIC5hgDXdPkpq3TYqZAmJnhbzRG05p
eHGMPWLGpkjHmzwd0eOmqllHIUUa1Vyz8UYXfbIVE7Bh5neGxwlpEcYFVyhmgdz0dxm64Gc3cV5j
kj12lkHFudgso7YG60cYQhws7aU2GnV2G/MLs5c1swt5zbMR6SXtbCXa5WaIJnJfzCk5eDMY2MUF
8uVkUG8DIkVQ4C/wAPEg2tHoH1MfSwL98z0dKQxIRR3d9LDzva6+mlvar5VPnw1hycYraVBzY1/I
6sCi4+Uzivq4ZI7AltkZXXAiCWwNzgI5fMneHNU0oie7vYPuSpAAoh9LRukJKKx3g4aWQObnygud
kxNa9qkHSsdiivyNctgvOVZ7h6aejzWN0TPyAw8ue/Ugm0J9purAdd9ON+ZiuCuQPcE6c03jZrDn
c0Iq62Ecyf5OTJvFIrzD4vnLDUkFb5iwYORPUbxzoWftB0RSuNymEjJ+/Rbxi61i0wWNZBqUeEk9
75UfX4kqjc8TmSOj6mjN191NkIb1TVYY+cYNQdTk1MkV1u1LaN+933L1NPXXdQOUniaag7YuA25Z
1wDs8mIbM8ZYqTy7UP6jpa/75exGNVzeMWlYddF0nfn1HmjNfCg9yz+FWtjfjEa1M8wiuZ6Yss50
MM9h0588JLwvNLNOfsyZtDJGLHiFa8DpIe+Evs1w45fdo9cAdWzH5gfXujwvY/nYOY4mhS7uHbkj
2VF5PPWriQyHQHzzs/5lcZuS/BwCF3Cd4cFrlXFqUWOxSuiBeyV9yEC/mKCdoWA0q3620NcbuXGY
4yS9f39J7fy75Am+CLTv+C7v/YpbAMgdsXt+cwX/ahtOllhlKdJpJrMnTOrgAIf1EHov+bh0exro
CcYCxAjGLWLmcStjLMfBqK7axOzXgedFh6RhSjKo1N2PbSXvIpGAzW9uuCvY1MfSuzZRE68rQnAo
QNlyJ3oumG6hwsaqv2N1gB/OMaM5lsOJPlnS21aNVyMCJ1QL0joD4gZrBPx4XIZ4Z0/dlZEzIBbS
2A6mNd/HM/1c62Y08/gNS6mFBTHFjLrluFauJzs81UERnPxm2EjOX3tHyofIWrA8g8tBUBhgyRuj
HKxRJffMazgvotk6GJ1862X9vaJptLMURGdO0g7kB+sTvOS4yc2LgNi655x/bDMDx5l5m5ZNBMs2
2UZosTYSQ/KuPDLAdfZ+yfy4a7Wyi7yMk8X79RkTUIvlhoc0L2+s2NzVrR9fSh7G1qy4BTHkKI+Q
ENxDaDmZKXB6UM0udTCUV5D4RqPuT6rkJvIhk4W0d9zGZqdqY+jiWXheHHnHfdcwnerN3RSp7Lpq
4y8l/Yp9NCTmvoRBENiooYUx4u8Yu4sM0vt+yU6nTjObxkQ+ZvOInjtggwld7eS/bTTnKUyg+g4U
2QkIqEmzoMyOZpKl+VC0hY51fT2AMRk1PkpzpLq+OuVGv08ATClNmsIIxgAjBj4FhGrGTJO0bk6p
6wIiEedR86rU0MLvKDm/KVrDtf0jM2lWR156MsOMZNUmvuKg/OgYuEKbcqDthmHlKl0IHIqtsbpM
ef4lmwBnNJH/o22SBysJ/Se/ETNBJhND7yCdd1k/NYew9dbj2OG1IhDhUme0ipOwS6/yAYNFbSWH
wRqbq7YSBK0ouV4sWEzQDZ2tA9kBkg7+7qxLDx2Y6RXa9vwJXLoBMLMl0Cnw7NskFDd5lVo/iJxY
xXTfyjINHopsUuekgsiYlHRNmqXFdmqFGROhfU85zDTPj5+X5TCEmDAMS6boyIu3KkFmEVeOwFwx
7tp+qH7wdZ+WVFqPY2ddKlbKivpgubZJaHIYKO1khcRfmjppS0X0F9U40YomwIGDVFYAYfMmoony
oLUOMfHQR59sGDga3XjfMYPuZM34bKrT69EwrgIQQ9cO7JlFq78bKGPIxWyOpAMRA12xbf1u2y0Y
W43eGDdx3V6U64NG8waYcgW7HLibcONo4twEei4HQZdqFl2kqXTczsfcDLXnehq22FLPUOiwNeQc
VIZksE4usbMZxwz6bca9k8OZBjRZ1diL2LyDTd/P9SaogD7OSNG9abwd/G7fNLD0fE3VIwGvWrlK
7ENN3Cs1e8/gcCE1jU9pLp/QhL5cs/pmTe2T4PuqqNsKU1FOKY/0Vs3464H9gSZ9lQx0bbqbhxQc
oA8W0AEP2IAJxO2N8LX9ujUSTDQhNwlEHDabfpkOruYMtpo4OGr2YKQphLHmEQ6aTBhXVbarwyk8
DyDI1yH1FTdRvG4109DSdENXcw6DgQLJmopLPLMzNdHQHWiFcguKjdmQu+CPT2ZX0ua1Yol8HbNB
QnuH7v/LSF/6kEjKrbgKcdure2dS0Pp9w1t7VWPTX4atQRwd1URzrCVK6En5bG2IvJxgv2jGY29B
exz78BofX7FLvG2FomYvBz86MO/ZNjq/B0vvxGGfXndItk9NyA9sW+hrxP6YmvAWvScBxchE3Kb+
5OiUINfWT+ttj6jvMSVGCI8mWH+dLDTqjKGQdiQP7BCa3fi5J4YodwvGIRiH0lzu2JGrS6H6cl30
DOy8ujcvuZiJyDCjfawzjjC5PRsDqUcu8UeWzkFqdSKSroMJSiEmqdZ5Sfa4DnV+ElfnbJQkKjVE
Ky06YylzLOROUXI7046DD0ISk9JAzlSnMyXENLk6rynQyU1uDK6sX0gHGw8V0U6TRcMVFo1Fo9gb
Ki4OqHO6vMCXdC7UTEAUjj/mBURG1URHuTpCSmdJhTpVCqvRXalzpoROnBr0RFeQQQWf6vGt08FU
lYXt2dJhVaWOrRp1gBU5k3B2U7ahql2nL+Uw75mb9Ei4ecwwXVpQ7uNnIBML01iEeA5hJpmR/cHm
sLgubVK0POK0Wu3AaCsStkqdtdV0pG5B1/mSEMNl6zwuWofBlSKiyxAAZZlb6OYNYSucP1OiIixG
aztBwBdxQ+2qH923xiRsC3HWzbhwUKZZEND57sIf7EPDkQrU3Vjktmzc+E4QJxYPNCMUAWOhThpT
9LzhENMbJISMzjqtcmLJWgqapENriQvr3tXJZYPuXXW4BDYusWYBjYqtOzCEKk2K48SpLvBYD5BV
bRo5tDh8T/f4cL+tRFQePbZ/V6eoWTpPLdLJaqk1MCcukWB8niPuXM/fYc/dSKRgLuTIEPEqjuFs
PXBHb/T8N63NblNnG3vISHWDuuYlE/C6axU3L1VQE02vBlDgCgxmSTSco/YNQXH0MJ9i0WGkcD9J
6U9IOWyyjCqgoVTFn2qdN4fjvJcUBXLq0azn/cM0KeQhUw0TBcdEQsraiKV+RdgDSKV4WPZTjwNT
z5KYskYH5dN1DTk+ZbKKPgcdzmk1eefRNEnMzKtXD/knzTw4Jly/58bDAEe4Xq1T9qTO26sJ3oOQ
GF1HMcCUBWkEDeSc/KQ8OTUgSpFHEIE22caeoq6B5UCuX1OxSG0JcoTM9ujTQvyfE7wYIhqvS2xF
Oh2wHlBmwXHdBjXvKOojC4zJSAA03dGdKIOnWBm+TtBADYwwx7gDjkIc4ahzCSM3e7EGRmg6sVAS
XegVhy4DGdBNt4P16ov8ftQ5h6ACn+rgycywBFotJippBPcAW+nvAk0xkgi2PLGJLoP9dTsz1bHE
dJcu8o7ZZrItMnSrRHgei1Z9KnUOY6x/EEjS+EB0SqPhyZde5zZaBDimOslxSRiCUAy+CUIeqT6O
Sqc+EvWAnE3HvqD2xRTlkw7JU2Pj2LZzRlUW9ojb2D9BHsWKPApNfqWUZ8SBPYht5zTYC2IAehIR
kZQKutm6TwvcePUZkvRdXCXxynFD+iWJHt+ZAaRHnXKJGGU5s0COicZFRdUAjsHDCDMflrg9tj1z
Tbtx6xsCPRpGNs5w8Wln0mkPNoNO2Rx7ykBFCeNW/bdMJ3Hi7pnWdQLmhoxO5XSfUQbT5Se+0yXG
k9zYB1fnehrqu6ABaHC82zJau0ZP+iNW8GMhQSEwIxs0JCQ0q100g8SGguXMdIqoHYnn0kGBlKgZ
YSDhEm1SIx8me5QAHrXDQ+cgyYFbnty0BjmlA4GlTkFFHC3mqQiHCwab3VjNz3MbAbBxn+cy/F4v
XB63lG+0kL6MvTS37pxlZ/9OIEazoY0/T56RbEY3q1FemWIFow7aqoAh2NoEVS5WuxNpz8yygA6V
Mg9tnXRHyDp9EWUf9PH5SlrL53bEopv1+ArjjPlz2n7F4YlF3jW4SbyJ7jlgYU53ASKNKn/1KuHf
t1qdx+2I9JpmEBLNYC+U8b0XlOeOi2PSNAWCPTLm1qy4V3c0L5Ak6WpYJY2UspyvJgqtjVnzsEhE
RGRPsozXUWrcDk1gH+e4p7rFbOL6qLKlxI1vIL6B4Q2fNOxpeUX+Pdu/OsQWTAjbJ1MSEOeR2QQf
y0JNFwuDa9RW7LdTcls13Y8SDHmqJDgg9Cxisrai4lRhtNZ3OTu4XEEtbeIXZQbTAxP0gPPV3iti
H6s6yR6VsInJaOW09RlMnopRqA2PeLhZVXzXF+Zz64wEtg41aqA4dW8XP700dlnfZjG0pSxei9wp
ga63zqoDXbNpqo6Y4wbb3+g/za6QV5VZLbvRnDhtokVaRFdvewsYQgF3I+nUtzhiRhYajUVgK82T
oS/PcVXgMJv9Z5zayw61+Cc4ruZuIepjxyh39DwguzgZvGF+Qs21jogSfFf+/n/Ywv/qqtFhKv97
2sLd1+Jr/kvUgtT/wn88Na77L+maZC14vnSEtHWgwn97atS/BE4xUk6k7XL8sxFY/8dT4//LsRD6
CoFgwPEooQhg/4+nhr/Pd00PYLRyfETZ3v/NU6NTVH42FTg+4nmlX/DV4Czg4/2ctFDYrt9iZ7G2
loNsaw49dG4gmznsVBR7LqmfofNmQebZL4uD1t+eMfzFBjNnZKR1792SFUEG0Oj8GHoFenfwtlnC
8wRwx7htgX0bdvXiqFnR9huybWoE5q51Ig7bcxWs5gAUsxOWT9jMrvuoQn/Wt3RiEL4iNkDc0cNf
+OZNNenyBjOyIo+RX1lUNwtEuQyOKCLAEYqqhZAsgLiyigExr8gyNFbF7DxQI49/0+gL0jE+XjL8
T65lmVil9EX79ZLJzCBQJ/DVNlTsPLlfXehnAaXr7BdyqFZeY+98hYQDoblHLc00i4+GUjsEl0jk
ALo5vxuXw2SivsUwQxJhiAjBLsgZ6yTnmdrey4XCsg6sLSjRvKdLNlMoryLPu6vLBHWQ+kFD+6H0
MOTNSj7i7f9heshHXHufYsk2SD3ED7pJvIrBlk6DyjmoGt5IqPOsY9QnUGi1032v0a9LPLyeu+zm
bIfsCGq303+xtMoODSVaTi/e8Bx+buvpZsnJFUioWUG/WzR68aACKv7hy+VbG4MNiT1/gzm7Tesv
nLiNQzn1Z+WBxsAcLTZzYj4F6ZRoBgilsZ88dX6QbhEABn65Ei6hm7O2eRvf7Mdi3QvmOW7HZo5V
9DptvV0vjAdB7YHJkKTKob4IoCGHIAMkw4THbvBTtpOHeB/kgSPuEiw/pXsMW/BUOYwxK4y+EnIK
YVV++ul252wxh2Xxc/aSqdNIfr2HTCW1yc1yfd/0Pi4IuxF5yVCNBVHGDUpKZ9iMYXTvRSGnn6LG
+ZSlT060fDLc6uz79xNkAlxVWbSRRoqvcuQ40jjEI3ZeRcxiyqjA44k5cSimMjQ2NcJRRFMdavY7
C/z9VcD/8ZfvoO/zX7+Dw/4EgQqPEQ9r8SFtqciKnHu/lST0oBOb26RaDY51aLz6q495PPCwfuYh
Xp5swfk/hvfVOO+mrH6LJyvcTBQnFUU8Qy+DIBDcWYp+7VS027L4EYzD00gj7c+fWDsOP3xibTpx
mf9ZXHWpdIbMTxkxZVR16TB5HXSadBc44gt5a2+tWzHFj7ktRfHNMSaCr3UmuyiJKENQ6UcAp//8
OX7/8V0PTrGw9AYuYHH/+jFQmAV9V9PowSPlrBlKPHOyQAxZ/O2N3v+mX38i3skxXY9SWyr/3Q34
0xcuqiEs7MXptomOkDEKL1xzEiK9r/kS2RAAGYqjYELq55n1DecfPg2SddxgETlmI9sGPaaUE9TW
H4G8UO86f/EESZyeH34SDyAijxTTs1F3OB9ie/oJOExB+bb1TILKx3o/9PVjWJS34M93RDzcRtvQ
GU+0Tm/xJfzb7Us8U/ijvPv9NpS/78suXRr6dcrmx1BCuyV/uj4ByzesKkg9C6r7uX2JSkUQcFVX
xFQ3+dpKBQyP0MXx37BdLG9Rh2hVLo+Fmn8Y8fnPy0Jq99PHX8vnB1NMnmznt3XR4vlOg4EUSmeO
tz2DLhGUX6faeV66nAetExx4HHYeSeBJSXXxP/XHP1yJ35/p7EPCJK1JaXfox3s5NsZRFH3c4Rlb
mAZ0ZbnmBlrQKpmk6vhUmXjNj7mj/uJHlR8dYY7P7+9Y1C2OhfH3/Zr89Au41MMp55BmK5Pyth/7
h2rEfdOG29n3AJxYr1G8XAK/eJQG0kfzKneCOyJ4H+tEXrs6Qrqs/7Iofgtz4yOZVMG2R0HlsSw/
7GstweQuC6bBri8ujONRIKitQoPGwfSLK7ovCppqBKTQjKdbhyBTA9hib977tLb1OgIS3yMgGobq
QcXXJfwNP6Od2fXf5na8FFZ2C4H6G5K9HVQHANM2h4r6L1vd71vMr9/hw8LuOLUNkMmbrcsg3iz8
Ox9XFPfa4c/L5h82GN7HFSYNY/ZTHga/3kCOQWo2qOKG807z6JXzxcuWkwlwuDuMWJshD5yoNl4t
uil4cjaCgy+CU0tHksvhW7b4TLfF39aU3j9/vY/4UDyPMCw6ljJdvef8tKZiJvNJyRxkS9sYZUm/
XwwwxTSYUxZ4ZxIimfYHQkOe59S9swZn3Ub9A7EW265q9jXEham4M4bq+c/X6h9WOp+KmllIRhOs
918/lSiTLB/FoJso2AiX8rlX8rrFQ91M7fbPb/VPuypFpo/4jt3fdj8+6BIr80Vt9802TisNGmkf
KrvwQJPA4VroKK7G2D1k9YAVog4VrgMCjAE4/81t+w87mmcqV7Gv2MqxpPiwPPxGSmdK2mar/OBO
zri9D+H04DvXhjdfnKj51lnuaYjU65+/v/n7Tqrf13EBD/CmlvvBZ1obiMShlzTbcLZf3ar4khuY
nN1IXOd9/WyU+e08QfMJCOnaLC4NLiv5wr4IXIz0j5UD14zOabQw0UneWixtsm0eYS0PfykEfjPv
6q0GFyxXx/Iw8ep8vJ9Xao/4RNRd3WyD0L+TNGVDWT0zXkC4GKzytpFkx5mvvXTuQsE4MhjF50Zg
3nQMpGFd+32eTOzLoJR9906m/bd4QF/z52v5D0WTZ1rvDyT02zwiPxRNaPDL2sTnv52D8jPzQ6XE
ZZbm9Sy7h0pWjxioZpBq5ZeGyOMghvnIQObPn0H903ZmWaQPmpTMUFs+/J7sHnlPT5M7WpTfm5Gm
El2wlMW78GO19+MgkW4p0ufKoj3T0t/hOboNzfBE3y1eE3R7T7PTxvOOMWRI5K5m5IiqmLh5Q755
hcVILrmnEHLWM8fvlVUFt0bZCOyr+0VUe3zTLiZN4Xdq04TuumGEM5mQtwY7UJs/f9ffNy/fQ4Zn
UxvyPaX6cMsIr3CjxRZyW43WZ0eCPy6BkMKe27sMCFbLYIx/q8H0L/jrfsmT19FnetfinrE+XN12
NB1saZncdtDu1xG0MjJ3voZYnI1CjVQDM5PMZbzPTXtCZtf6O8+E0l8BlmTWtf/z97d//63Zt/hA
wnFt05bmh30ySQJJno0liAgarlzUyUEa36QtB774Cd3ODSlPnNQIrRpGusoLLdZpukkR/quVabYU
LyJ+nkP/nn7zrT38iJhTQ9EaC7Kf7CcnpJpnfHqV0m+dknDftc23rLaJtyjUmi6DuSYMD+Pc9xwG
nxd3z0R+3w2+dy7SaiPddmtNw6UL2Rug78RrAmc/g3+qWi5RinmNLD2PkO46fYxGphdVRxYwdqkl
xG/mdijPm2OSJ49ZHd79+bK9J7P+/CO6gmcwZTR1oz5XfnzoLYlpqjKqF9zCTIAyHGRyEoQDgMSy
LWy2BpO9uvLqFeHLr7lT2weBSBm4CbCk0f+/PoD+/Wk8qRh80Xp6b4j89AiO8i4ZBFC+bVhDO6PT
RYox6uC47Hrc5MlpBDSwXipMnyCGy80yoocfvO7Hny+KrtQ+XhNLSs8TBPPqY9Cv2ytzZqxycC62
jAyyzVJF31wr34dTvUdO+lgCq2rq5S/3r/yHN1U0eoCr0LPnYPzhdDdVjHBsnBtbmRWf3QY8iYPF
hSb4FerNR0zhKHbiw+y43418RudI3nzzXRLpqyY/A/9rA7WsjAc3VADfyEH/8yUxrd+uidQ9Rf7D
PqNL/V+vCQ3CpiwmlE9zm75hX5Q3vTMQLmCJR3TY1mnEsrYKg3QHY/Ir29O4gj0d70uS3vasGiw5
qAPHgr5yo/ZDi2FS5pUkPzKr7i2aUQnWX9zm1W1QBUQcRtlfngVS/X6BeaZLj3BiW7BPuB92SKzU
agh7Y9i2jFsHgOStbXBGKYqd5Vbx3lTpWwZnYJ0FTbJHqiiwAjTXsqklHftgNyAxY7LBAL6Nq+Yg
QuZzBhlQZQQ70wRSWAzDeLB9ADaMd9qmIlaoyfsN+JqCTeY4qOoVTZ1/BEr25KSzuwfLiqlIS7Si
cGTfrgmem+R+srLpysrKBvAKhsumiUFPTu4mzmljinrGQqMvY5KV3kbUQjMD/RV0Wfw6MdnHbugT
oKhM0lo4G5MgVGKUhzO6mkmwqFF1A0COOvKo4i1akAO9rhOazXblNPZF2Au5GHMXryorfRGdxHNr
AsiM3myjfMQbhWI5K15tXHSux+wVrLdrJt+kBGkEyriylocoKO/Bvj3nGP1VgnSrk1KtlySjNUmM
ST+Oq1axJrrYv6uIWV21NgB+GtubbJbjhvg5bzNFWmtV+Td+QLAJYh7Q/kOxoQnjb/OJCDGFzt9Q
iN98BVlxRivI9O8yaXjqRLYbOxdxECiUj46KTrnp3VQDa9VJmWKZQdnc2h3pc+zrKzOk6RUIBi+W
QV6lQ87GtrS6eme20TGsQ/Ttidng3bbzHWdR1PhOCRzbnL/2C5c/mK3y/L56OnxA62zA4TjETbEj
VgFambT38ArGHVEO/fNf7sePD192St18wJnCruFTB/56P9oIvhOU8NChctw7oBxiP7xk0ye3CfZV
SotvFFjXZgNCR1OqTep7+LG6HTiOfcMih9VyS7BKusrqb86Sf0W18NThM12ZGCLJ+WkZVqu/YIV0
VfphW6WjRBnmWsK2HOfD+Wqir9gWIQCFNjUUizsDEgzZDX3ps/S9Jy8G6DFBVIz8v5xqf6vruVge
EC/dOPOB93y89dPZ6LsMpfC2s9GVNUuB7d/Mn6vXROX3c059NHlpcwAm87VD8gpGY5cTmJ4X47OF
XstwECxioWXQO1n0u8hrQsSeJPPf9qiPRdz75zRd/Rk9zsXvz4ifHn99bUX2SOd66yv6Au1way5i
l4wxo3BaSiVQylicFthDCoU5B0ImIJO6RpayyQziDiwH26b2oRbUvX+r5z923FzBzsmhg86G5bu/
LThjrufERkKxDQv1YIfW56lxv5Vu9cUWEwBxC0sW1rFEbDhKhLPx/c/r/bfjBG/vuJinPd7adPx3
YttPl2apE48cs2aAatqTvjUpCrjZrg+I6HL3Dgg20l0CKc7ZsKTYxSq5qyQyIw6st3/+JO99nF+X
MZ/EE+hjgdcxTPvwHMnjBWuekw1b25/jPdkQWgsRDIOJTp2V1IYCDAHimAhY2D22ii9i3hbKU4Tw
8c+nOfuYcbTBLF6wZ64yvZ/1Y9Pell28q6u2vImbFMuoj0aQSHItdZfsVj4mSdeujG2sUpv5sfGD
eBVGQe9/sYeP1+xfImsyyWfm4TDmHUtBRdNaNlG5ByLHmLi/GiMb39Li7NQY3YGs7G+AUoZhDAI8
HCAoi2kfo2JmKJABGSF7GzKRuvehZMjRO9dlTcyMX9X70OWBYbV9/Jci/re+kP6VqbkswSwPw6zz
ocqgiJn9ZtS8eFkHSCK6DXS7m9Ip2W/hKSem9+YnUXpQ6GWS0XwTdDGgLgPFTJfa2zDDzzxrOhoj
SnWg1uNfWq2Khv9vmxi7LTHxkk9JeM3HrSSSQRcGAQ2h2qjB3rej3BtBZuoqrACYNa4bw7mvMNfc
qAazCxiKznfGPU6R8bMdp7u468WtSdrJLanKfMMpu54WhXBLEl/R1y3ZVsiIQpy/HKDZkqgB5VT7
DyOqWhTADQDlEHHZRM/pUNqkivh9tRPsXivcXOow5+nXeIFARfMxXi09ZD393zKfwU4ocDYpSZDd
AJiqkz6+8Y6HmI8tnTPNtxm0Ev1iPBE3bUXHBx0r4iGDEVqyNIcc9jSPP56jQ5/kOGxROCYzuqgc
zWdLGFQq9lVZ1tc4PfBGRxlgBrsIdkG6sGhSY+OKarxxYKREERHf6Eew7huVwRjTMjsEaCOQUn5D
iS5EmCW+eR/5SVSyH49+trfHOLip4QCHwPnJPwKRpwBUzMCVMr5O3kREIyVTfV2WA9lQE7EUgtyd
IXfhWHuPkcPuj2kVyWibm+uqGrqzHZuvS7sRTkake+69zsGEjW6Bg1EXfF8zoWnyvW78/ME2s+KT
D2dhSv2NMyfypvXt66mKrVu7BwMZ5uXnShd5OedPt0Ex20fetPKpqUAvNFCAwyzbhibw6LYgTLe0
wvxI7vOwg2eyen+7pOG8WfgCME2jobzwbgCuvizRS5fa871h2t+LFk2VS5QqNJgZKgQ/MybK2NtS
zrQHhmOcuUPiIyx9SCrrZLkJreRJxvU3GnXFZ9ixO5GB4BNz9yWt0rsBnBtbUZ5lEytBtNcJUZbr
JkbkmEO8Dq1lvormV3B17esIJ2qBTeeF3FQYhb67Q2IRPIK63rPGu9wkYNgyxlvTWTjrOkWx8hB/
HmMrLO47TiOe64FCEtmjPNtYTq4Y6TSbtiHPjf3066wfb+2o7K8ZrpfV6JIuqNIKoMwCiV/WZsig
PsCwFaJKizZt7CSnJYOcyYx0TVYV6StZwQqMovNi+48jQ9nFtoxjJJqIKh2AVBQH/mO+ImHXuXIy
55KUlkkcXbkF41sc+QtRITIw2ubYTfc5uEpl9Ss7teOHfPT6M3lll6R270t77l6Kpeb9/BvPIciP
MnC8aNlvF1frpHfUg5GGFsil7DoKETwJlQdX+GXUmRS9kBQ+BEBNlWy6mjjxNnKd6wAux7nRe6sH
y4bl45C0CxBnU3jNtGKYkJ/T2qBA36dzasBPC+4QAfFDOW3FGEC6VNXzi1yUt4KMthwi1B7wKYyT
1S/OScwMJRMVXdUIfEc/tsDjrMzRp5kV4CSKFEpxysXoCIDmJTeq+WCbhBRBFNsv1MCB0tCtetnl
gKv9MLXv63lCgsgtzq8UkRKnMWqRcWMT71IbKRoh1ACwTltwVMszg3vz0hM1nFjWQz2VwxHS7+2A
NWNrjOYRiFxz4Dh7FZEHc4jQKVmjRBXO19g45Yzm3g6bo4296f1Pss2fWg1sUC2dF9guRoA+u3Bp
r/jEccA/4PnIDbJOUfXejbJflezGFyQBRy/nvCy98ZxwdIUmZDtHYbJD5f0xitxq7VZsqgRWkhjR
Aqgg0/DOKN07zNQlLuqsQQXKL1DN8002O+u6C1v0BgSK6JPjTKE9Jpw9PAu4a0PnAJEYIcQmuaiW
yfE3ivBWqOhLYyC/y7qTiwb/GvVjjiABEE0H/AmDGlQRV+WfraI7LANfhHAyxKfRWO9iEUAi77/6
82xedWLueRTHG5ca8MrWL1YcXA3+VByiWtpnfAa7ZS6hHA4At2UROtcUvM41XlH7+pVCwxYmAfVu
N5FtykvISOAUpOK67VDPhQU5RjUbxicnlepqzpfHJkAYTX7udhxEdgnJDtuQCN4TVcsf+/+i6byW
I7e1KPpFrCKY+do5KWe9sKSRBswECTB+/V09rvtmu8a21E0CJ+y9to10c24rhcG07jd1IdVH10zr
jKC1Ucf9LfVktQ5IAyEDrm93EhjwWpuzGW+IwujWOWXlflGUGGbEgmXHE9dKkVpriC/rMUEu1Cu0
7k5vEVCVkILGt+OWDFeLerqvlmVckZ5AZGSsHtpQvkZI7ffEMnhHy4JXJ9HYrv5hufsoDwkjRzvi
2eaa1NLZt46yvrjH9hMjjSVo/O2IswF9RXIz5ecwuNKOMkCk1jg0O/oAwuVGlrt5f2kd2iiFEw+U
GKpNwvFsB5KUlSfLuSZIoGSJxIjzwzcKGTehuI14qWZog4iWynV27StnP37ihvI2DYvKnEylLbN7
RKZuPR2nDO4G6tefKBDHfx2xMwwPpX3tobt4uKtE+dL4+3/9cJm3L/1cC+Ir6KXQ/ZVtNewNCT5o
YVKQo3bwQP7VHqJxtseZfcV3SOYuFtKWOdXU6sId1jCqugMcjQ0pWs2l0Ml5MthWPGaqe71Q0PT6
SlIsLvGQXZy4fTQhZvXRT9p1KX7aSpLWA14JufMhiGbxlPke/rGlN/tydCAZGUwQSR4FaHAyvPWP
13CkeaCd7xRaak7otZ+EYh9nIETJsUk3LHfArBbjBXH0X0drZyMruEqtf1ZJ4AP5gOmVs3J2HX00
zXJQGQBM13Axq+oa9NxZuxHkwsbOGBUsekHtH87FOjSYAUp1o6r61cj5KyyrBSJiAzkodBmzknTn
1woslyeSfe7HUAlruiuVDJAxIg+Nq8D3MonlUnZIgyxyF+3Fzi7T0G7sLgObMtgtJITurQQTmQpk
aPAZI4FWxbPpH9EQY2sl4qO39AVTDP0A7oedahxShWE5Bw3cko6a6KoIzr03P6o0+RAUXdEuKwxF
UdWhavMWUl69n74S4LqC+JiE7a+z9DhKr14g6g8WWP1XijGNuEBKSXsiSMU1iiZWz+eQzDedGm/L
OLraaOLIyhq1E0IzgNKZ0+KhdPPjNedyKMO1H4f5I1iSt84OyXsarvzEtokOlYW3f7Tlu9Ra3Csf
hoBIgmnbiek8aiCFRdGFt2Py0RStd3AYA+3BryFLrs9PIP0C4FQEJ/UQTY2aK57cpbvz3GITE5a0
9ZxvjTwfydqB8oPrW1+hoFk9PCSsaXd5ad/0hCI/zREmRgtsRFN4/D5FhVV19n61k1VHB84EIeFF
hvi+R5464Dz6122Fccb8OCBwa7oq9UWQDcAsuIkqQmjXaHcvaZ6wM6ofyGjJYvt19C1AJsHYYLHq
mLWpxMLJSDgu6+qCUKDLvzfRmf1+hUKv0M15HrJ9CnFp7V89e9aYg8OD09S3qX5qvLccVy8TtfT0
b/gVGv4MIcFm04394ySXpyb1iM4SJUGQBNX0uBYdB4hfrJZLKNtp1UeddZzSYD5H13AM5B+nui/3
ZpgVkx2Wsioqhp1r4vcAVCKDN50TXhu4R6f0opV9zbJn/caGsx/vpkbRL8HzwHAZ3Dtzz81dp0Ds
xnneM2uIb+B9xpe2U3d+lLln6A+/CJ75/Sr0Zl2GTkDhCtLEzOMHSfXBZWPcySI75AgakuJO2ol7
4P6NNnE+d4fa/1BhyVK9ILJ6TG25zsb4wxoLB6GQV91HwWfr9Vhz7dLdLzGpuUV/dlrADcGUzhx6
zeuE7eeyWDMuJbmgQ4x6exUO82nmhdymOFFW1ISMAlorOQBN/KhBimNraOg6lNpqxyPpzCoPEEDJ
dSyCC/rQ6CbW2cfUkiuPkSfY56H/mLLhOuKUQgg49lwDFoOpjqEcmSPEAy0LPFCKNS6uon/89wS0
Xn1IZoMV03wLOXzWWdoRk0eJUHrBk5s99gNHRGMKIh1DuDGjxKDEgpGwqeCe3q9jhFOmu7j6lq4M
HmYvclcufQu5tQsK1eLVzfLmXKlDCgj/Kb1SmZqxvwvQbOxInDiKieRcYrIIrIHg9O9HipUkeqx1
foqFT7CGIHYE2nl4VZn2b1LXJOtsZmoyYn7iE1ISmSV3Z1SX4uguGB76dr90ljzOARFnY0vORrb0
H1bjLruhZpxh19WbtFifBQMmQqEXuQvTDDppPnS7pgv3CjuXppxDt+Ej0sqfLMFnmUp3OjTYscN5
GM9WEmYHuTGp2xEIWUFrSJn/2t6wY93BOWmlznaCiJPMo3ov18ucYNpmQ7PxJ+JxkLC9llV4TvMo
fsALdWzzVGz9jDQgCMt7Lu3wJmdU81B39c1i0TaMbctJrTPK9MBxH3SNzKOcSYRyE9puwn94q+wH
aUv/FFnJ+6zyYtOn7itiVqrIJccP2DBqG3ZhCC3AUvJPYtEfOR0WUtSppK/KadsOcXtGNfWVVEWx
N/745WEzWU2dLoCkhvz2PhNwK4/2rBrcTeTDDDD5RcN5KwJRP1vOcn6O8qjbqRji2lIPq66SNx5a
J1PGzW6p1efQdRB9a1vvnehaMsfZE4Of73ww6Trmma608xm4d7bXlEeBV2xV9XAC+7H4E6AOPk2K
R6/OppcSpPwqkGP4oMf0yDM47eDyMnUHtfs4vTDGx0cCTXIVBqBR6+Avu0RzYlVJ3KOpSYGVBIZx
0IaOtwCFxfxlGbPr3S+d8y1hW7kfegd2W2bfklH52C0dFWdetTgtf1uWfmtPvveFyI9xph+jDi52
T2D3ri3N/YLLeySy7CQa8o0WJh0EUXbvUnmaKEWXwDz9Wjsq3cuEHaG3PHA2nLgabAKgHfwZpKXD
+MYGkmrgTMuTW8fjygXBu5obe4TSOhBiIGAUGlRPUashLTj9QSRImQ3Lf4yOzjG0bHruIAOxbb48
6Hp7hzHtGt/IE50rGB7hm03pSy5b+zOqi5DBi38bRwNIgTRGVTsMn6WgimImfhJ2gdAabyDwKusQ
9d7DEPvBKYsphHoF7MCexqOcvqtcP+mB4Nz8I5ux3CFKouYPrknupXkYMm4ZMZuOPGixD3PrwJf0
jYGYT6WqQCaiBOhV/hGATqFBq1ysQqCW0MSvVMtvwzUaARG5ZyA3YhBjEBkTOo3KM36dWxujWYm7
tmtJeCDDlXIEMCUzeiBEyuqPEQncjSOnVRuWwW4p+/cafDeFOATV3C5fnKjHyoiMpg8+TD+9R/gh
7vOde42+isH07cNrdkgriNWloYae0EP+GORLRVyoskCaUmUum2gSp0XZQGuuJDTsTICVY4hhdvgp
GXhiYmyZs/idANfWfYREGq5dY1u4c4vynHXTscj1h2locKTODq7C+zJ2QN6GyQkx0vGqT1a3dYaS
M7DrMVZFYAcbgqXzgAQbaa8Hj3q8c4M1bFBCxUqCUQ/cuVibGUjuAmjAXIiP7iDM3pWMsXKf4Od0
fi6XX7Ti2YOB8zchauf9bHbIQTmLEi7qCGEQmlub5xj58lhi2kkSv0dfbjGsILa1NgZLuqv2SW37
ayucH5e+22ep90g7/FmTu+tfOUkmvW0n+2BftQIBfYvd7JUo7vwuuqHPvyuvsVJu9uIMkpyGgAGb
Qtzv6nHXTNSTYLI5z4fxtfbyR+mwJkLEylsE/wOCsyRgp/uwjN+syH36DErXOYh4L4ACQWvByzn4
nAoJS17P/FieOacLJ2FLTbiiz3ntCuqEHDoUWGrWgNnI+Jb5RgIMDnBVez+mJgZFhthAW/nEajT4
TbxZnbuzj/vgoam897LgWdLJdErAQN0nFOZBXKAXbGETk12Q7CYDpCYzFKqsaFdG2h3oLzCn7N8u
Teraa8cESDCgG9a62rioTt7MFLT7YHye20UAdKFqsNrEbDOu+GM1oQVqvBmjI7tErq7lYtlxuq2u
KeatcG4tVcitWuK1M0N00L0qMLxJXIzTKRTJ2a7CcJ2z3BJ7HbQp9v0+gRzZMUAlWhtGCRlmnbMf
YujHod3vPcvaeEPNukRYP55Mfj1RD5se3vHalOGPqicXp17xNA/zZpIvdiTfy5JOrdSsoUXX/PWu
hMrkflo28dDGFxkWJPhORkNRCD4ZzZBO2BcvJvEOXkw+X1PBdtety1/MV1p2M++duTh43dWZaYbq
2ZHunxAOufC182ACepDqWsgGhf19hH1yFk1/V7RMZFOdHwK2V3goxv0yUt2EBRRPlzOU3/MGvBbd
XIFWocF7vQMctcOKBJeWBEJMfkSnxO0bM674Dhzl7xRg0YvNNedXQFhukqgDSu9HxJ70uFBBVayl
XRV33lTtaBMVzsw4fcG9Pm67dvz1WQmfwxB/e+rVTCgD5scZSxBWNG95oQbc4D1jeCv7SxDmvlfz
DXhdFwR789cakFEs+3Kg0zJeqaGEO+WG6ScYPvKxGNalt7kvtl4o1Rtt6gP5lSSxWTPrlBpnXRsM
tz5+HHLxiL/67l0oEjqlggqh3p2H8YfJfHOWxPxAPhOaG3hwQEYPZuJJ7q1D1kM4alk3+1fSqyGv
Cj4DCIEpX3AoW/vIU+YUifHjn4TCiplBxdAs1rK1Nv8qcsXUfc/cCjsS+Y5ABTDwDDnhy8H4CYYN
s2v6ljhM79MKImkZkuQieQFXaec/xDO0LMLlupovhBDkCnhJv/fL4Xuy1LGqOfmGVtP4MogIUnpk
HOOwgiJ2EOljDKoO9YMi5o/Pd4SgUNiQLXyIlnieiYxAMeq1/ONRw6qZCZpU19vhM1Ky2yyZcwo7
NhGqUsSWpvJFdHysHl1qM3NNkVp7VcwRWllOu65/yjuycxHVpyzWgeo03o9kZu0g53b91KWO9lBo
hVcwOQt3kJorWcDQiWbGI4n/hUehojEfPxzs740NkrOcWX7X+Nybsdznhbyr8NCUKTJty4apaUxE
7EWgXjxW2yfXRrtZ9cUzt8V9l5NAxg/L0sG1CJcGOIoSj07SSNZ5U7AfOlAKtLcGgkckzd9at3yC
HTAF0rXOhU8WXjWy6kGGRfb2ldPKvA9FR3Cg5AiZDUQ48D1SGR0vwaHTosAS7DLlfB3sMkouM4eO
ynxanbE3qe3zhTS9xcUVfgtXh1spn4ukrnb4VWGEB/7Za3S7K30KHrvHqOJ2wLxLYgTRp10C0Nzb
rkJYnTcF+cvax9FWlge94MtLe2erS+e6xiEO3OcHcCTwDSY2e2he70GmJ6KvyscqJCRkSfJypzlG
BHK2ow7TlwDx3N5yvPLcN8+6a5sbZFSh+ZoB7l+arDh74zCcHO++9EnPIqjX6JcO2J7psxRKkb8Z
yQR9GLoaHeZAo1GCRhpCvh36W3Vc3I53zDD9qylWI8613rF21/3wZnDFeSqtT5HZ/gGp51e+yIpN
AVoON30Ks9w+un6/Nq6cj13f2dux4d+GlG6US14Kq345Rj/VmOEAlxiSo7DxvxzfLQ7jItNtCDC2
GD2uOAY70JgommCRsRuF+CY0/JFFviaVusOEHuwmCl4h1RmmUITSJoelbUjYDZZ7K0TbJhuSV2MS
ILB3Ly+Ty2YDd4GAHEyE7Ng7B9mAHi+w0224wX/KsaMy5Ygb6UyZnV8BXeY2bapmex0azMihLot4
7xmoQ8oNOEJEH16cxMCJMM15+GuPXBtoIJ+qhncpVpO3KhzXufHxkq9aT/54/Nx515wD2zo43GD7
AhQBYaOVi/ya/47XLHIrGvdZxT2rkxENtMtH1PZeuutCcAuZ/ixi2Dx+sK6ykUsae2UvyydhxhbU
2STWYdgfXZ6KCBFQN6NaswzTLOzgL06ACqvCS0R9uV6qnz6bwEUadBgXacfqsJjmtkzbw2yFP14F
Bt/GAmboeCu1bPqp0WufKTV29mPEObyZ27HeuWnz2JQ5nbq8Ts+Tb9PxOg1FMoJEn5lJs0E6xiB4
r1uarBngJmUONYTNKkqgrbdrmgSrJBhs1Em1LyZKbyYQmhq4Rv3Gvo/JYQZOIuvr4xTQB+AR4KIV
fLE11rqNamAaeZhh1yoMx2OOiPGQqrGGkvzlLWPyAAh61ys7PhorpFxN07vGtqDPZ8ZllsxoKo4a
azeQAs3gTngnYwkF/o58jbi5Jf6Smkwq+6pf6kmGdeT9FVYaajc6B1ayVUNmndFG3fgJySLW/Fa2
/ADdhK3Wz/F21TAOtmmEmrkl2Xo/TCbgrFvXSTPdT+gcVZxapwl1AFyJpN9WeXEFigQHe3HsZzAZ
r3T4Wvb+Q8/TnlSCB7BhHJ+0Y7GN0znBNpCYQ2x6vPBV7sFpB9qV+5SInF8CRgg7N7ZwMbkICQbc
tLYpFoiHTSRJSH6WedtcoZ3Ck3G++syjcUpvy4Gy3RPerhF98zLDqWw6DUy2bThrsvKJfXx+iWZQ
tdgj06t5v/Xlx7/TonSIwg6TqFhbfXaAra1OsvrQOuyeJEGjFsl0Zaem+yxFdzNFxGgERdquh7mD
G+rC4Q1Th92lZDnOKohRFml7EimEDpudLaqvzIP4qiy8ivzKX7GKSkJfwcjko3fXdymZLQ3G2hi7
5n4JeCL/6TTKHpTCwqNTExCOMC40O3smA8L+Grydmn2XKaJk4RpOB8ev4z040jdYBq9p3DRHSrcv
T4wpJb84qhmsAANnXh87uyHPLj2GXS5WQnTmOnvclSDr7ue5euEbJTXW7+m4IYSNdvEBKOP6vcPN
bhyRbwipcrfB0piNni2b7JAyPyf/jdBA1dRD6t2hgIRv4RsfBtRErE3wqbgC71xiN0DNtf4t+Ob6
qt9d0ePMP+Vc/S0I6w7cFijopKIbPxK8VkXJYidONv/6gbQb1+Fk0rNde18RpBQr7/Va1BQ+WqNT
GOUggBddM9epowJG/Ou7whnbgxcs73rizg8JpJ20uMUdlu1rEz6YmYdDkPO15hbdJzO/nE34zyrv
vEuhoAXGefRSM5WDekvZlWjGf27iKsodKhkCbUOOqCtP41qGTpCfRE7ycVnIHcg+ZK2zzQSba0k2
y8bs7aA2O9FFe7YT9Z2lcp5e2Bh9MgBjhr7oWsUv4V8sw8fsDfjlY5gOT7OxpxWb849SZ/dFTWBU
kVjIQjuGx0mfv7WqeDOef57ryNlMTrbLhgkLdzCvA4gtu1S2Yhtk7GfJHVmy4hlfUrvBeft3UoB+
xr4+uV3+Ir32s/UJ5CuzN5spIBcovvVKsnAN+HW1nJ5EA35lJpJ9k0vva1Deu9eGN1PrfhuwIItC
n068IqQ7zbojF/R2Kj3aU+CTAlcS7lS6TyQN+7u00n+4p5GFAJRBdAsX1+/YnYIJpnU/J3H4WFX+
3y7MgJ2B2Sp8kkVQhvQDi9kSsYihJ9laqrtrQipDZtmizA7cu/EmBYZV1D3gfCZmK8s5jpV4VLJ4
qkduVLsmaYe1d01wy8oJiVApC2QEBpHFAgIZjuCwVojLV9JlUek56aEFleuGLYSmpH6WwtuaKfzb
Bumb3fFnB3dK+WOqPxGUxxvK823zXY0BkW+JnDaLru5S0itWnl9+R0pfYgezQarPNpD4E9gTzUd0
3XqVN7jCHrNe8KoDE9gH3TvxosGNIc2cLl6QQY0QMwB3ubNVbG+QRe1JZjq67OJW6BDbLbZ4IEDl
cGchyVnFGvJLkEnEZfNeQv9wlTPRxOV32okf4RHBsGU5Ubl8l1Xe16hAh2v278HNTLsRHsoUpfI7
D//T5p973rYWyNLkM21YdLCzYN3P6Otu8l9S48N79lAk+K4NgZJ9EbmWq9blJfWpbwg/yJYZAHs9
X8gRiaDJE2yPCkRMXFQEvedYf90ONU8KjEAM7UkNWP2thsGVZMQtWOevK4tiBCDKtAkF29Gb8Uoh
qMZ8ReYaviHN/kcxkiplyMRJFe026YkqAf+2ih1mTPz/aICBMfUw0/prdliCGkrO+n2k8tJBaMH1
v2YSDWnKcZLYG0kWw3qJgl1vs/gVvOpUMQIaIj81mwZ/lbs4Mor17D4zSwoZZbH/yb3R5jSOLxkN
u5UqemhmO6BL+/UkGUOnS0fQjSmZMg0WY5vRHIVTP3biSl8HwsMbYNngvCSyPialt8NILlkJBzso
X31XcNJJJA3B36yzHlusGmiIZ+bHrdnVXfkbu26wch8nU4esNMp3C1v0iv4CqYE0tzKg1pKGgMT5
UtB27ayu+ajJVkp998kK1mWd7wtyK3W2ODs7xhatzoKtuirtX6IQaNxj2h60Dvi8q+ExW4LfcOqZ
O9SHQYTdKoj0n+AaQNQdFZ04UyqO1Mnn5FgQFXklQa9pkEODCMiFZt8FdDlxxheMWU9+2t7WmM9W
EiAOiWTZTRcQ6znM9WmBGLX1i+4+A7mEhmpkSnyd1CzLfUhbvoqYiguSuwwRHN2dys1t16vbHAPW
JqhokRLaMLEUuEPTQ1qpmzqhYRn4qsAmh5ulSW8if+mPE8PIvBW01j6rnLDmMIvemx5lVuMTbVHS
djmMPHqFrog1RnOXp4FeASRtOemJmJjLmxw22GpW7lehB3nscxTWLgJghUE+YAkm8trmcHOKtfLh
0xf6QOIYr0zNo17Ww49WL1HFfguSSUaOug0YjKQKION2TUYgIdVpgT8biVxsjRZSbTJCIHJtMiq9
eaBn5vrBd6H0Fq7CLfpIkpuAZPAS+7TGffbkUOVtdQUUoGxxYnlZvSscinT8gyEjViB4KbVqx+/Q
5ZyebFDX1GKfpR7KFQcOF/XYvVft8PWvflCsaxv2dq2NTSAuMfk0sGN4ectw75rAOfiKzqcQ4XJ0
DDu4LJzHn4i7ex6IeiDDcV277W9gCfc91FAyfPJEnjH3LWCX5+VeYQl0NeVJN8XEt4Ytpqqm/ajb
ECQlwt1dV5hbP/Xv/Wy5qTVtS4JKao02BdWCT9nvjBYiYO9PFJhP7B7ftPUd2Q7D2puJtBlnuuGw
5yVjyWmS/Lts5LIL4BTkpBuGkr2N6hHysxc+cJY82uN0iAL9bIqcYlXwsUKLjhazlZCLtyFb6HFU
d6bwPus2P5hpOV9x6E40nWQSElMR+/eh1xwURoRrB08OI5SqdaYYjWVfmRP9SV0umBgpla0hYutQ
+WukvftE2oS/dCNZD+BGpar2tdcyWrkGL/IxbKPevDnQb1QoNkmhT5I3FzEOi+L8cyjih7GtX9sJ
WrD9rkXw3F23/9LTj26MNAqcTIGIkrynFIMCFIVkrYFiEWv01Hf1dZqPbqMKHkbd3XQ9qR+VZJWs
km9PFtswzDZDxcnZU5CpmVOEe20D+fUlt+kVl9a+tZwiOMCNR4Roocdh9XsiIAX1jtO/VF5931rk
wg79LkihvWny8Sz103g2bV7wZTEsHOeYNKSI4B56wxXpmzdJlfQrFlM2vmvqeTUdkUWnJvmaKnMA
qreZ1ZNobVwf5jPV4iWT8auarZt6YWs7u5cl18UhiuWhItLVpnGho9e3rfH6C58WeHw335SlfVG2
2BPci05wcv62JTx1d3SjZe1VIsGEF2PjYQpoQNocBuOwbAoJejsFdfn/v6TUh1b57+8Z+zWwOEhe
dOYq300oSwi1g2dPUgF32GkOFAWXqJ5tCYehCJpfd8Ff00UxUN/YeXPSwd14dRJuUvdamY4/SLLb
j2FK0UuQWbMlwCBGuvFIZ7yieqdPF9VwR7Ay1OTAik4RuxY/Q7viIxgfoq46WQNIlYHCHhZqUJ1d
MpNDZWALSpJOpOjjdWc33y6sjthwrsVzb6014+6oXR7ihNu361rqJg+lYkgnEwm/4jrTw96/ug6y
FGRcPfoO27TyofIkC3gXHYwgFIYqgZbp3z/jX3R9h2NLmeGSL9saitUKqxAUclJZIe4qs0fla1Zg
9e6Skni8EBEFtSfRLzmhb00WFggwDXf/UPG3E1JMByN408S3xiI1MHX8c042DKO3as/KuOvd+0n+
nSfNsNM4YgtxX90Quey5q8UMCXig4k9YoRz1+QWWaIAZrsmzJaRmQx7eG3rmYt2nRJ/InAbGD+0t
bXGxSYIK9yiC8nVO42ODqHLrhhoC/QiMoem5FRMPXZbtgULs7Qby3qjjeeuW4t5Vvw4qU1xLS6w0
7rjgnPVLvitj4oha2Z68HbqZ5xRt28VUPcKadLB3DkLoxZDXSNQ7UuTuO4WZ7aswPdfXzGBPfxRX
rKRCjIYd0t4oC/dVjdMMs/zRJeP0nS+H5Z0z/bq+SO662CWej2BRkxTtMzvrl35srC2aFIw/U/LI
wII2q2/+pEX3N5/m73CAfGX6Ym/zdq6ruFs2OuoxpKKpHjTmcm1S84DxiEWe4/0OecAo1j8XDW+f
56udrOfotl7eA50s2whsc1rgG5gmkpF89nPZQurs4sBnjLO/9OJkTc462YrCdXgD4xPZkSxvMZuO
SGFxCZbv0C95KCM1HKzajm4axa2GgOE0js59O8TxQafjvME2Ah6bnc2mK5qRKBTxwxMYbf4zVzA6
33tsJphsnZxlRuIZpwgdE1ZTlmy4UAbgDaFvTWsbpMgGZtKKPSF2bfxtCCDkaWbbs0+xNhrGNMME
NHTsy367DCTWO6U42eLoR4CaU/YSe9dmTx2bqdqj3GU+IW+qJgg2VuffZr5wDmkW/c4OaQ6cQtmm
YgDu8cPnQvyhFBj54Dc2UUR3fnyTNTq5HZTDjLo+OyXltJ82PHmUVmftsrFwwUFRBZXAXknsXTGV
dI5z7j0rFnRqHOqnHIPVw2T4QyO1KlV5cM3h+uuoujj6fVatvDSZT23K52peUQTOG5Wj7a/88m/J
dNSf7QVobXbwV2XDg+s1aqu6+U8Sqm9HR8G6FilyAEFAHtXHpvZRjUcaVWQZ91TFLQBHksUZRPlf
GsFIlvnzBk0zkPEEx+diw0HNyI8cUOmuqij7cmX9Wark0RHYJElStWjMuvypizkdJ+N8EecQbefW
QyznzeU6D9NfNNvOtlrSB2EDueope4lPOgxLbNg2GsMin0VWJrt055HE6GPqQZ8yXOg/NiEkpXqS
B5bfNy1RWutKcHgvHqhV037PhDitLVJFBTqy7VVq7waPaux+mmQsGSdTzIJDvO9Yf0wDQPKlWOcF
rv6G5fLoR6/FQN5r19nkeQf9pXdRXdcZA0dD4ZlN3LC5InfKNvXenr5YhTOVhoC7nwXDoDz4M/Ip
C5cve/SJ5DEAoGWGDb3oe1RuC1wZmV71688oZ4ttE5p+HVsTQQ477Ld0OstGgQTb5MBb96HDN+KX
Tc7oHdvMqAPuGc9ZZ6Zf9ijpcRT1aq08/uicpuNpXsQMF5/9P+MQLKZjCdo+tBlKoYVdrv1Q5jvL
bmrfUEKg3nN3GgOFvdS3vlR/QrtFhuGdTTDm214sMX7m7qZYCHwdMZCME+FBjjPelIy2N80C81hH
/AaxfGHPR2htmq8avpBJtkeCpRiYVcQ5aZ6zq9bScKEzUS0MqtP2dmgcYjLanDG57L6ICTvh2ixJ
tuH/w/CXehNEw9bW8X6iaFJkGu/sxcq2pbHu5h7xgGzktq1KRDu+vuf3xCILZ7igBrSh01GO98yK
Jo8pBAvQbTHJHzsGJ61BiwY2IQtCHX0+1pDSGWPNYlajHlnKePEXOdhoKWGvgfNftyMuBNmzibOD
4rePArWpq7hel+OChLC9nwufbTXJh9txnO50Mv9RjW8dIWsL7nKEKLlve7suH/Qa7P8qRLwUsiNd
y2R+scqyvYnGNtsx7i3P3Rhy98rxNPrTPcz1YefJ7tIvP1d888pufMmdT0x37xcX4PaoCKqFjiMR
NtZ6WkBRAwRmA5/A5yUUe+TJZ1p6jCvOvZm2nFHvsvdb/rtVmmmKn+6vP4RnMw3ihBJ5OwOxfSK7
EZtKwQ7KvkKJ/Xh67AK45qay44deYw2XiytP9dzoHYmcm39CtSxJxqe2IbMNAUTFqQF+VN6MnKCL
z+Z57vCrkjC/9TI97JAXf+R48Hdugm56Ln8GZOXrggktEg8yJfzePDg+OpIOdY+BMrtyYIZvxODc
EunxsFg+xgoPCXBS/2TDE6sawIWgdQyDO0LvUXn1UyxWEcWknstvV0/HkjWIddHe9AGBGh3aG1O9
YZNW4s3yrlPzQKMEA0UcXm0LV43kP922Nw/oLaeziIDFMVnswNWxxEPsAqMR78LsQJO1mqt7qCUz
iytXY5AKcvdhrK9y4VJfhp6hC/3LWkvLBijuI5Xhvc+Lv9pqD37H2jlNUFKkk/zTs9wM2+qjEvK0
ULEm4w/J3nfjSQTVTRGQlte3w8MUN5c2o9AhUeQ7y6dHLF9n3JKvQWS9FdhxQCtJO8AFMJwLEugs
KZ47q/vdqBZj0dguPw235VqfQSx2O6tqmf5N+nuiVSLoU0YAztkgyW9LMBzzRyQuKOW09dzHH1lK
FLEwf2bZ/bEn++QJQj7ciWdDNADU8CgD9F9lg7P3HWxa/1gZFdK4ZWH2M2R8kUFjvUC8XdWRWKEp
2w+lfSZLJ0dDU/zxHJKi+/4XzsW2yPFTOCy9ZHmSJPY5nnn/H3tntty2em3rV0nlHi70TdXOrjok
CLYiJVKyLN2g1Bl93+PpzwfZK5EoLysr5+ZcpHYlFW9bAonun/+cY3wDCCojHeZHZKE6pqwmc3Hy
m1NHsKUb/MHWtEtTew5oBhnEVIoy4eHYEq4kz+DEiI/gRHg35OW3PtCOKq2HeiQexGcttH0JDxBJ
3t3eoqnOdifQk6VPovesSYpwaXDb0ycCd6z17XGMocRNZ19oWVg8rjSulHCeZqG2JN6T1MpyAQkD
5H1JuxjHW+CkOssRNcuKWsIrqc89VInLIB2+wozYF2FQrsjwCuc6qn/2vijLuzg8jGKjbrWyO0ZA
Y/d9lW5aGf1DYAjrtpSfk7L1Ha3LmaUpGYV618szIkxLZpJLN/FGW+m5W01TP7Lw4E9KzVMxpMnK
j2lW+XV1kBUyV4OShOZ0rJav5g0hnKCZmXaqUlNfY+Ci91emkLvbkTCMBChe3dcn1VPmq1AluxH5
VE4Hm8gVmpivApxesF6kQmiXDKZdbFlIL/DKLXpyIlmvaLJMo46w5SuaDCAzqZJWaWSBOkjhKQQi
sXI3UuCbq3pS8qc9iZSk68W2jMzPsUxPXQhW8CjTr5vDmQ55mUy5riMtFDVD/927DD5MOTgOud+u
0mykDSlaC6EFbG3Ru7JzxKZ2AZXh9VXT5ea40rmWs0Zjox+wbdpSLwJx90my2WiEPDBuqAzHaASc
KwKBVHRFnEIw5kHEfmgonqI2hu2dPBD9Tvfbo5IQ+1FYVLTV56bEkt2oQbeWYvRtXdmTfmENPOUR
fZmIQE7Lt8JFkaryou6Ua7LwhJnZBBnbUZCnudAzs8LmJhsNsThCurDwGPJ2rm5chR5ewDR0IfXq
dvSQzvzeKK1+RIZMCDHkLbqhixME6j2ioBMUjDyiXCyI9iC0IZU3SkfEGcvzrDO8e7cF7KIZO1cy
ie9LfRto+kufqNhSS1yMdAhviMnZ0zZxpv+QjdfN4vE2F0r9ouwQbHotu7bAPdJyWpc+fXME74u2
Eqc+ZfDYlGQPIf8ScJ+wjat1T1/Q/9Cn2ZCqBkSmyJdoKDQiWdIbqQuzTcWEexYFqb8k+qfjN2lz
oB/RJzCCVzjXe/+4ZhD3INOxVbBaSWenRUWlTXDUpGVrScaLs3TKUcjZ/2TLCtlDkovfR+ICbA01
gDUme5re1L9JTTKKEd/mgL6BGtHqz8D06tHEJPDzedKtfWIqSkO+74QMVjGiO3qYML6QXgD0A6+F
rltJiYxRSv17lKtPqiai6Alj9mfP5gTaSLFZEi2dbl1CbIa2/MTc/RFuoBkQVFEiWCpf+xVq9sbB
r4gEgI/YFxaNqu+lcUrMNb2HJjYxV6FgmhUVn+H3tyCO/A92bSaJCgjrya+vm/oZJsPQRkE2pxGK
1xyTkrRNEdPkUNzwVifcE+8BaI+ZULXH0pVTGsPyNo4pWkhxJSkqwWRAU4CwtHamyiavxiSwBaKH
RS3ZtCLJxKJoZ6X8IhR6ZRtkokFwwtmglgQZiO2OanGkx64cgthbxK7ROrWh9MfMH5dEAwlrsUBD
6EWPXpQvNYsZMdVx5RjDNzxTd3LCNHGgspuJhpxyJ7CjFus6oaFbFqB/8bq7pYSBqJd6W6vdr26c
ExRrJTuvuAFqZswKUznBE8RMZTnQrIg3bv2GEX5+ZNZELme0i1LlqjCNbQOnbF7eoo8heMJC0zT0
ND0oQXxuiOeQGS5uFGzXuK2oSGvP9nvhnm5AKOcMKDN6I7p7KBJla4UwamintAvMXwejE/aT1ApY
akS+TK8hJ9GN3d4dDeurXpKC4Tf4airPqTJS2AOJHUyW3gkaruy0Ec2toN72ccX+mualZfb63Ce/
rlUHIEJD/YCAtLopy93v75kPjGVDg6JK98KSGJPiTjy7ZawhAwLZFRnLBDL6PlUvvCy6NbsqY8Ln
1zNTxgwWGMQLTKFrhRetqZZlmBvFzRDaoa4g6nD7VVii1kkq/EVxVd8ZkfLUBiR7dT3ZDEyQ575A
UMowkrWU+9knHK3pI757xcA5kWVLBiQlM18yz75Cy9/kAV3uhTZtU0SUjIVabLuc8giD9kkTCugd
RLy8nrm/hOu/ODnX/zP9xFOWD2Xg+fX//s+7P60Wx8Vv/8HyJds/JC/V+T9690ur/339a3C99kP9
8O4Pi7SGLHfVvJTD8aUi/+j1A/z8l//uX/7t5fW3XJO/+4+/P/0prv/NnTV9jp8/NX38f/z9/5TN
IzTdH79o/fyPvwNU+Unq160vyO/I8ePyKKKqT9fnJ6nfEL+ILAsGS4TKzYd775+kfkn+onNRwT6C
0J94v4BHqqypfX61/EWVJA3NtvpK6eKe/uNbX/64LzhhXAbOws8//408n8ssSOvqH38/R1zoOgRU
2TQlUZfBgJ7TJd1uIDIux7laVd4RvCLvSf2mEvNVjIjC8J9dzbrtZOv2zdn5xVHPq4Wzo6pn6I+i
0yqD/CSa4YaxkuCFZe3m/+0IZ/yhpPNJv9MZDYYh3v5iS4fmE0jOBwbhdOYUdHqM6EXREs+W9oEt
tVgxorVHJG8DreC+L3HefsaKm1CGbx/v11P15jDTqXyzkqpDVxOBwGGGXpyV/Y00/5qBtfz92Tpf
rn8cRNPNCQRrQRN/f5Dpdcvwj4PkzUrCUTI+MZOf0RQPP+HuKsavD4UBBbQQ6RDnl14MQ9YtKzZs
mbCAOAHSxYg0ScGNUCpaKXp+Ft8Q56yrOpUuEsrN/JgJlvAkeE8is49p0pV0F+jQfEIL6qJyOvmb
AIS8UeB2jfV1TZBcYezq9CIeTijEl0L/YpDo1U5xregIqJiA5pF9AqonMb6lQrETSnY2QrD2RyAo
IboJaBmaXeZElFvfB4JSJKLFBTTrTdNdqmb20OW8WWMAQInr+JFm+xV6Dv25pZUUjd+6WJi5uwJb
VATnVBvahahg0QTbWlGvijQO0OURGQbPi6QcQ5nX1mWfXKkkoiXsFen5KNVF6YoEgpqgFZR5y/kg
wnKVYNvJ3TnUOOZX0TIC/KN16SYdVbbqKIdx66sKaai+PkdOrTCkCOJwM5Ew3eo5S78q2kUVQr8g
sKhDFoGJhW9EFOlQsm95kiXkBxeNflkP9160HQEYCOiYRUFAJoaqR0KafIriTctcJbcb7QTIeEkF
gVgBuV0QmXhkNU5Ty9BC2tZ4/3GH1xY5GuK3VonmSpEueBQ77UnLmVayjw/TZulq80HNV71xr2ZX
sXbTh99EVVvmlUF9Tk6IP3eBICRoAc2aMLlwFhUlqVeMUkjFqLtviDEXcfmUr5R2XCCM5EI+6SFa
2DGZRyH5FJKFiRljLJaYqhjsMk7RM39D67DqBOMyC909gT8PXX9FYu6caNmlYSg3KaQDo522F6Fu
17JyVCJ94yNAxdhEzOPITUX+HmJ5fF8i88ae6IrpA/Ge2epdtRvRgCXySyndMCXipbrpV60Y7L2o
3VTQ+BThugxz5vTkojD3xbyupjuBIIQ8yWxLXBBNt0WY9ALVyabJtSC9aku6GZ0Q2WkI02Ms7QsE
eiCTlXpEQanm4NdwynTYysD5NEJ9AznaNDSHOy2e51V9lEp5W4sNoeXyFmpAW36VUUPEensSvWYb
wDktOxXTLGiDoKEHUB16KVtyd26EmoBBU8A+xSjL7BxgZSsTPkzYwhLi4VDx1g71baCVICGePaKI
NNp+0qMWoqLC6SbTj1JR+AQoR4U5NB8ynkg2ZICnUNhGarzKatUuM2bEUSfs/AAkFPklXoOskRte
ai5yBDBCDt7WIHyPoToY3ztlYoVLwb6MGdwQTaV2ZCMIhJsk3FwC8z+d/l5kdRu9TOeGnQ3egzhG
7J7J/CNTLCeDXh3REY+oGZRgLak4JAzUBgZO93S46oXvht+sJSRrAOPcrat7X401u3ass/JFYfb3
ct/UO/aczgATsWrYjKXpDqiBbWLVF+JTFm4xJuc+EgN9O0ZXpspz3W5h+h4SBK9u5y9VhS4fTUBp
HO22iBeIxW3MO3Ojzed91cw72kJ8r01nGngHeGiTqwgpneriEx1RXqtoenEu9KfpMqThXosem9aa
E805h/u4NWrvaPWig21wFqKHER2vw7wBSikMLtpPscS/XNXhy/7xaj9bc5njKR4IHAMZ16oF+GL+
qNb/Us35H5eU7wrTX1Wu/x/WnBR9/wxo+FhzUrV6zcPfHtLnv80eysfm+V0Fys/+UYFKXyhADVZ1
xZA0kIxUKj8rUF3+gitZBkGrgOQWDZNLhkHrtcw0vhiqKJHZQp1jEr9ATfBHBap/scCi4QGlLqVk
pG49qzh/W4Ge3za0jER2X5rGJxNpGZwVUk3omyQ28GYelsMSDdZu2MS7dGcc8p11EA7R3r9M9sk+
4/+KvbsZd962XwdbY5Wssk220bakns9ju7oAoXBRXCCsvxD2vHIu6i0CNHyGoFJWsMkcd+Wt+02w
Zqu/yXbsk3bVLtwzsNul+26nzJmq7oRNt+7W8apf5ht9lW7UbbypL+RtdAAkchEc0gvv4O6bbXjh
X2hrTN9rfHPLN9fx36iOOSESufDU+PTRDNmcSqg3JV/cCw0jHBnVaTfakRw6XfpZVfmLc/7uEGcF
n6T0A05tDmEIIGY1hrpm9klNKZ0XyNPXeP0SBoWlJMpnx3AVOQ2UAKWnFlQHMX2O6mTDDlZDqBjP
9O6CVM2HJKKaswqnlbvL2mpsLChrrX7yrZSb/Z/Pxr9zTlEPqiZ7LZlHgDv6bMeRMUinRx2NmH4Q
48aMxEftE2Dgh+/LIXRS1KYYHQrpcyq7wLyso7M02Mlk4a9TbB3e1Er6pKcofQgfmR49YPv07Ewg
6Hi1398fbmHqShzxwGDXfmYYdTLr4qQp6aWKkGEU9/ia0MQGKkmNGs7EejnQ3EBLRtkGc6OmHxMb
wQ0j82WdKvhVJ4+ko/ZoPQWmDTPAHThPUtVJfe+x6KrYmeRFMaonhcTJuZ7CMrSwJ9o57J5IbOdy
KCNUqJoZOOKvOj0e6i4Tg47FnFvq7/k4AD5G5ij8XqmoTtBV1tz+9CncrWVelSp2sLBHsyGjQCpd
lnEjUh0RHg22b9b0Uvnuknk8K4TxHqHsY61jUjN8Pm+o9qsYpV0hduuo3qi6dyfE1ck3yhP8mHYG
9uzghTRdGdr2VntqGhlL4SRsymSkEFsvSWPAhFYDY/HgC+XdmBnYtYZIsVNUlGMbz7VReYYaLhG/
kCG1xn7cRT1bynbAAmo0e2lAn1OYaMYbFc2TFDhhyP+nczlK30xkZgPmE+VPjH0Wgzc/K/Sk15oM
8aEU5CaeA4OmxExJwYNFrfhEkWZnMWN6V1evUPyLZp3PowKJAZBhE2mxNkEGcnq76bLq1FPqNyci
DG6yNuNXleoWNPI+GcHgyGPzyavp4z1OM5fHBxymjKrmPANI7n0jK6Kst3sB4hUJWX4WO5GR3/3+
aZVZrd7tek2QuG+PM7Ut3rwCQcqknllNx0mniXT4kNTW3Ff1yww/T4PyvDLLbdX4q8Yfd1Vtzol5
ta04syPy3XrtTsuWEjr8zNUuh2TSmkYPlk6lpAU/+mB/2j85356/flCDlwq4C2Ifzk9IRrJoUovg
/TCMTgSdhTuKNwxdZ54hftKs/JBENR1LJYSBMdLUSVKni/PmpMi1HzSJpXR2FqaOKRSHtG5v/drj
EYjokIHJzut5C6G3TbSN0Xl7PXRPZSXeKFH6yQX6sH7wUTQTeDFFA9zF82y6XvTNnF1nx9DSgvBW
bEF/ffJ11Q+5T9P31awpYEmUIcUaZ4UBE5owqASGytMCQsr2obbKI3IAHK7WqUdSyzjxwsN50uc9
6nROfteFGCqR/iL29cp4gnG/jFx/3qg3vYvyKDe0y6q914zGqWP3NH16twA30FcrzxeOY3Kvu/GD
1ks7LjYz9RwAZ6vaptVNG94xm8NZXLR1xrYdq5+uxtdyWhySotyK47hLpHxrZNVBbyOnLrPN2Eg3
BiQeubvtEfx6VrhJ8GH4bvySa7A9Bn9FxvQDzfwNAKRZCUVDG9B6l5btJtU244XRV95aBPAjNLFD
b3fOS8JuYtku+9Ye0wY13slU/LmcYvSc/q0CEzaH7ZAObG2M23HgxS+Zyz7K7uocZcogoO8JnlyY
G9hmnKhll03LH2lxzmzXPyJhi4dgjVRoOZ1xUSlw5kk3Yw2Y3uvguRaIqGRh6cEsZJtokTbTThp/
SajlWYmojPvwsoz0S8z+WBelFeqsraf5q1q3LhIrWGpufoy6ZBMM5cGVfN6bibWUGS8XnucUzFwg
7X0LyHabVC693ZrFHbKUyR8CHbBABNSS7IJbEwezltzTObDJ7cHyON2G4i4Y5JvEKu7jYZ8L7JtE
zDaCmd6NA1ijcGaNnJmqOPQUVFPCAq/rp+nurTDyjpGOkWOnK1xLVMS8/RCh5k5YdLcV8T9eJd/o
Hr0WWXrqqvEicCma6AcE4VcsTk7eCyc5Yybdas2t29PlME3s++ZF31TbuM+PEP2cvPOPmLAFUdyZ
qXBhSd46ggTrx1z3PHYa2MxB6V3zuD5M71exMS8JCriorhBLWI11qJp6K+TVNq3DOxO4ozmJokLI
B8w0g3U6loBwEaWTPFMMw67VxJ0Pj1FUwN8mNI+kYK1I+TEM/GWLjTv0M5TwHUFBXNvWu65SfluW
xps09/aRwqXCItPKykZvW4000QKzQXNblPm6e6gHfy2zvMBMERhpaqHdNt5WgBSGUv5Sz5SbWB0B
7X4LhBxTByizSL1Bb8u8yHiOolSzUVcwT8tmrkieSi5p5XzkMwitsqh9OkgkB0HUyLig0Ual1cHJ
0VZSrIOEwVEz0K+Lu+5WEsZsBjdsFpvcA8NKbb3T9L4XK+NeNtsXkyitLKhfV4qI6qNMshPxeVdi
jvghqcutbgbr3LROYzcs26hzpqsvRLHjufEmIWNmFhnRS5CzBvXirmnFm1BqN12xLrr2cmwh5vIy
mqzDehNv1KRc+F21LaVwU5vJk9dnz0b1TVXjh8itj0JrQcDkWRqKk9XQn6ndafa4wBB2qVesZNyH
OZ8VuMltWTe3WYZJvmUnwlOtDQigdWxinZ/dKVa6MZVV7SFuHaWd4quXY19t4bvtwmPcQD3M8jv0
wcIM0gW5VEN+9KoU/cRDod7U+dEM1IvUV9AVxLSOQqpyK6hvdQrXVohpGbXFzIU+STBDgLgzuVOj
1Jn+hQHywI2jDQWabcjNpVuHy+kn9A6mK/FTwKM3ZZZtkGZvrWCkFRI7g1mgSeC+RBA36ulKiNIl
+IZHiVk8YL8bRSgPQAufrLbeduUj48UVWaKvq3wfJBszKA+q4V60aX0rEKqkW5Nxp8O2sXR9+Sse
6Z3u+rRlY9Lr+IjwO64x2zuFRW8l9FelOumCwpc2Q8BEACpSPwc+3nLo+L1wWTtO7ox0B2opmsM8
oTXlhMbzkA/FweLmib2fK+d/mxh/OjijTPnnTu0XXQwPr3b8rnUx7ST/6F3IX5jOKmSgSUh2JGMS
EvzRu1C+qDJlKGImU0Wmr7zpXZhfwHUy2NUlkf/B3/2rd2F+kTRaGhb/ZSoa+6i/0rv4MD82mdvp
bMVwt5FPSVPkfUkm5qOo+mqh48sPFqNUOJkhzkc3WlryETO+9+AJylJGJZvwXBYqckmoDhNmtiY2
Bu4vQpCZ0d1bQbzqoLgAjY3KOVvLeWyCTsbu8ebc/mIXfD58YWNokqeAIgULp05v4f3HFcS2KAzZ
Ve2eWYV550ndTHL3mTlSPf3VmdKPY1EigvrGXno+6EGYwiCmAdQR8Dih2yVSaK70wgxEgCZ+UoVz
F7zfLvC9iPmhyYAGiXr0rDLua5DQlREA2IVAU8OiTLxTZK1pP9CtJRFsZMqSfNLf+FD569ir+FrT
gSflwFlHge0p0RDYp+2xx4Awcw2EjelN71/+1UvGQXSJUYo+1f3nd5hfJloRJsjsQnWHw0dADKVA
Nmp3yadpza+X/+2skUE1x2Jbp+miJDKXfn97DGMTJ0XNJVNy2gDY5jV0xfeWlNmdnO/0YK8AmeLN
HanXcreD3ZgYkMs1QPflo1HemlDiMnVZ1Y91dw2YVE1GJi9scR8rPCiiNszKdJuMl0rH9cBuMaBa
NSUbVXo82gjj3Uf8F3HyXcPMPrQJiG87hFTTeFc1vK0GI45QfQfDaIObg7+Bt74PHb+rCSd7TJOt
0N4wODBuaq9bJv42Q3JW1NcyJvC2RFwvPEkvKL9sIXUMXV63jUiqS7rSqsfA/bT3NW1Nzs+kJukg
Idkjc+Gmm+fNVq1oos7QKgm7VCif6sJdVUxoqBGhEXq4E7yVwsDS6h88aziobbfKQCLRQPjkFpU/
3qNTx0tkUC2hcOVBfP8xgJjmoLMH1daya5G+DAOrZZn5jhRojsj+2PSxA8XRNjLnCmyXmV9m31wU
ZzNJ/U7ockOsVP+1afkbU3Ckwj8m/XDfWcnlyMjDCD1HNJtNYD626n92Bt98dN7ub89gHgpjXVmj
SioEtQt00gytrNEKs8rxtMqhdwrW/Eig5TqlCEvqblXX9u8fvY9vlfdn7+xtqRSCWUDCYTTVk24N
aqEoH8SceZdIGxEdYs5gtArTv/yO5qgKU3hNNOgrve6K39w6cauOYlmx6aTbg2lHVYCzJbeFoDIu
ZKbHHz4LufnVvcro31RNWi5ksbw/0wMUHFqxBV8TpVI/fGVvj276M0HGx6WHr/XPoxBf+f4ofqdq
PhwMbsXWt70XNXjK3EOi7PTwk6/zqwMxzuBYimQx0jj7OvQf9aGL+TrgPgAjwRthV9Wwo5YeS6Ld
fn+LfOiD8MZkHRVFShEZEdnZwWor6eKmhaXelU9diDE8+Pr7A/zoIJ2/St4cQj87cUWXJJUCVpvk
BpJYcloQ7Dek2nfcRmD+ja068Zd+7jvgRfFqDniqdbvU4XsinZBhSVTDzOtKmkbuokU1keo9DmZ1
E0sN2QrmimirUwdUbzCCHa2njQCIwo3tJrfmpLqvG2mpNvG1UfOKz7J7MjqY0obXMcGAqbgGehkm
2zaESeQbDraXpexFgCUZiEJxyauOiSzoAV8jTe8lc0+YTR2fHA8QW7b3oDNY1tnOaYl5AaBibcDO
bPRqn7gSW3J3QfMZxDOSBzlaNW51JZuDLYH3UOtqFqj3HvTXsDEcCHIrdCUoPpL5JPdBpQzWOnXE
0HRy1MUKASpsdFdCl25jhOd93GyyAcg6Xg6/6Fdg2zdj0mxcDhHG1aFGxFMSY1pIVxZ81bEyUNW2
jhwnS13w5774NcPNgF/JV14SOrLBlITemSuRLq5GxMaARQCdHwR7diY1XBWlPQojMWPDvWvAN4Bd
ga/3EI79zpDSdVnG60AMd4kHX41WjJ+ITpIvPT/f5rD2aIQuuY/nPdtLcuDw4ZiH0TJWpQ5osdKX
AUNttGXrUGuPshCtUuJDsgCnp7y4QBJzKExrJSiFrZfY4CSmEgYX0CAIBJhFQ7xW2Jc3KVZlS77W
UAkE11F7MPzDkEFMS65k8M74lIYTcTp2guHB5OtRhhh2ZDyJJZIQYgi1ElW+7NntcDEN7uFrEY18
0xp3rr5qq32mnmpw6UMlzXTrOcJ/EwnM3PBQNMaCaBnm8fd54iE2iRYi+hJTOhWUOjl2IQwbNO1U
fa4JB5ApdREDFr6cjmvo+NyLbq0l8QUy8bVlVleK1KOzRRpAwoTWNXPTKl8G18Og0uwCY5WKPAWg
Enwh+k6M7bGv/EutvQ9aKPeWeN3YhVrPhTRYoeablTWSETbJJpkfO7nSdulInKMGrTiR7DYYnDTV
V1UrO2ZF6LIuzVFnOgrmjaITt4oUbOler2JOgOVrmzAN71T9kUu1C/IQsiE3q1Q6kv8swHSuFZ8u
GOoUsLOROuw6JT3S91oOff8Y9t6my5q9KRKClZkb3ddXmlqCTGXEI+l40K1Fr3oLMyk3clFuKhPb
d1avsMngGfXqVWoSxoG6nDXlUIG1G4drnVQZzToV47eRpl1WDAQy3GoanF+/5hSbm2zi9/glYuTK
MYt+qaEuUfAzB5useQ6jT+Ojp1fYh1cciw/bOzwSH/LeRDoCtMwalrwiPZJysyshnXkFT9V0boVm
BfxgUQ/5dWEef/96/VWBxHDyjyOfF0itEopSEQF+GJBDZVVNbXH0oKhj1f1kWZ+2IL/5jtpZPWNA
/6vHmCNlcYFr3LcLfBLA+f+TBenNFzqrWQYhULWCvAdO34PbM177ZD361QnjcugqNYpKUXm24RUI
c1BzLWQZZz4vOoK4aNxNUHxSeem/WsTJnaVBzMLKXvVs0euBY3eFzuZKHAdHF0DB6oIT85xIan3f
wP8IDfRZem83pEiSZGVXPRp4Cv+BDG5L8xdeIC1Mnr4pp2Zg+lkLT22RrMyRHAIMPq5EVChxYBGp
u8q4qEJxIRfmXM6IJk19uFvAN7U7fBG7FkoXbLIZUXqzEFGYSU4E9vSZru57d2AQeu0FVyItyC7o
ty2BVkZXO72qOSW1qlTuhPy2YjeF8j8N5Y1qOY3JzqeCVN01O0vfey5zftOiGyDOWl+f3PckA0Y/
5LD/7Tr9adeJG/PPu06TXubhOaveSbb5iZ9dJ82itTSJenVJERHNiJR1P7tO/BXbKNoNbPhR5QIx
+ZdiRvlC2TnpaERL1el58FN/KGaUL9OfTdgQTM1YPv6SZpvfevYyYXNg8R+VjoA4eRfONuq6oOf+
KOLLbDPLjr2HloyWRtFXTansRFro8TRmBp6B/REoWcF7JiHwRgRlHz5mktRSTEhPaW6wuBvyika4
3QOaxNvqYEDFF5VRODHn6LmjYWrM8CEdcu2rl+gvtHXssKOWAcgy82v/JdLEb3oP4YCqXnitbsQH
NfJuzIJoePLVXPzQYywsBi+aBxWitUK5EDwCfseJUYotvG+XTQVXBhPKgOPd8mqyYMR1wjgo0m6t
mtxTIXGKCmJDUpIhzQDeh9rySv9eS3j9BKu/HEGlqVrmdODgE11eiDj8RqzwQmPaRiHOwGw7Eun1
ZW/AucFvLonHFndON9NnA1HvA2B4aNuLgHISCMCdUG27UNhqWbI31NqusV9qOR8WjpgqGU6uWvj5
Lbtg8hUWki207sLDf9UywQEbcuLPvCAMpw71BaicLPAvCFSGboK1tGyXkkWrI4u5HOKhAkldrsDJ
HHJFehnM5puaiFfYyWcpNO3Oj66K9j7rWkYcxsqwwkMQRQudvwZlGs6KpKI/j3tf7WEURMQX97Gq
zIGWziAMQCeAlm58B+O31rGKKqG5y3LpWGXeBsNiQ4+lAvBsZuIl/nJHLtUNmNI5pTg77ew0fVNT
fcK7skqA9RCYzWLsLyQGq6ribqTRJfgq2SN+sN2awCUL9ORMi4zlZIwiMucuJJ0FG//N9J2bVL8F
8U70UbIm8u2okOlglmtdb8Bg9E6TUcdDRwCjtcOKbkO5lFtIB2bdbwvKK9zq4SZNFXi80bZox0Nl
Jst4CL9mzYByyEQqQpPFSI6jADqLewfRwGFgOyZ0JBxSUIvDHKoV4P7e6UsKefGrVlwWqFixHJ/G
otpgx1po+knjRsuFvereVB4GKh/jaJPs1VpbohaGHZxdxKN7X/SorM2j2phrpLooZcGsy92qT2hD
eDGbF8tuJAbBJhAylxwDbs/pGKqI3TS2GFnWi6ziocgktBzAj4iRjQi/49iy/5iD4ytFnPrc7oUM
6JvUg6aGlaqSP4LbrCFSJo2wbPUow65zAkBDvrRLLAFq0MMokH8UkqQwXIEQuVCmu6k3F4HU2mqY
kGIHwNVzkfFwncZqw0jsgg791jBJNQlqbIVyDLU1cO9T4FLDaC2H+rsYZ6fMEnceOv0cBirClk3p
507NGqkA0wNZAV2c/RBEGSGd82yxT6Jjv3D14QD9+iSNSPCEbwCALhia24jOSlArhn+lpj0623Zl
cdYko98qiruN2I0k2LEiS182eQyro12NsbnSoRy3Yn4PIllTw6vAiFdwNBZ5NGzLGq+sJTMwEmBF
joBK4u2Qky76ukr8dxn9s2V0Eub8+TJ67b8gPfUfkod3K+n0Qz9XUgMfE0MWycBvTU9Z0/mrnyup
KX5RTRUdi6XookLG7r9WUtn4guBDFS26UbppsPr9XEdl8QvyYpF/T59fY7eg/JXpzYcEYhH3DoMD
Q5StH0vp+56UmuttBTw/W8pKex/iDt34aQvLI5GqfZRU48bzFXU27f39Brhd4YEs1M1MWKsjxoyO
1iCZtNLMqxn+sLGBjZ3A2HpzRi9/7BDeGrQ+qGCmD4kq1sAuM82yzucMNTkz5aBBkSs15D0EExhO
XBRYTlQr2CNi2NYFnZ1OTGkD1Cx3qaz3NHPiRZ62hR14OcLWOjsmYyCCnZTk9SefTzmrRfh8GuMv
Yow0hZnb5FR726jNwmTgiFK65N3UzTlFzYy0y4UcWsqdEMnpovRjsgF0ekCiORBsFGJzqAkP2oPT
LdZB2nwiHDrfO/CBdAYlMh1AHdzd+cQk5Z0wQIpJl34pZ/SwhsckFi/diVVjysXGd1Vr9vtzcL4p
mo6oIPpUTXqADIOmLuGbli3ZvWBNM7jhI4LqpaGt49gFjuQvZDNTPjnfvzwWZSS9RghSDDHfHwty
c16UKbyJpoq1ReVXpCwhSdYHmcvsGp98s+nRfbdt5dFguze1NjEJ6h/cpZ1MfEotp8nSfM07V9wJ
wyfeiHnC+KRtxVVOO9cKG5SAok5IiySQjJSDYhtg1eY5/xVUXo2MyWi244g/XTSGfEH/Z5r3wwNn
K7nCWprucaUPn5jNpGlP/XbP/frhGfEiUWdmilvy/bnqETg0mk5T0tPMy4rgERjxPgoiDBCjzIpR
6/nFQE7rlRzcaIi6bFxfyeL398Z0Pd59BkVE0ywhD5Q0xqDnAkFOamYKace94Q+5LQJx6IeE+OJ6
lRntum+hq9WksHxy3T7cJdNRUebhvOfgHx5KVc2jBnxeQnwJfiWERYpdq9Q4cSbaUlz7n3zJXxyO
zRAzep48k23T2QOQ1qoXSqYXL42eylTMbvAoGbPKXRaV8dlF/XBHKqLBOJQZ5WQaYIF4f1EVzbTS
iFp92egDROIcz7ngbsewuCQ7DrfQRGuW6het1vdJXd2XVoDEza2VT1oUH9SYiD3ZfaFMYDGSWJTO
HkQlqOvKVONomWQKs7FwgZhwoScPXaAAwvS/Djom2hqT3hDcsQF4Vv4vZ2ey3Daydd0nQgQSXSKn
7EBSfWNb1gQhWTb6vsfT/wv+JyXSIcb9JhVVN64NkgAyT56z99rVcK/NFnnw0cvXj9j5r8/mahsY
OZhGn0/a8w5yDJndKe5TmultTeJCpZnZ/VjB6jTS4PfXl+MYe/JEc+pFk8kMx+Rmn/o1YNlbnSQM
xKvsq9BH9pRtB/MqsuqrMYp3SayeSQG9sOqdv0VcU7GqS2Urtv+Tm24NNWC4GcFRHCV3dRQtDsQ9
gWS/ki74GSXOu5mZ7//715Sc/5cvyWP9l3jyn0W9m8bcqRtwPoPMv4+4IdWfKsnuCO95FPoSa4h3
L5i1C/fybPMyDUfy8iKplbgUTrcSxivIxmgXezGgD0pqYZFfCo5+nRjNq6q+/c/fEe0yN5FSynHM
M41GadqxUsB1lF5uiaLl4Q0SwJjmIe8JYp0itG/Y9NKZAv/rK/+9Y5/XRYwtDvaH5buySp10+ATg
rXiyZeBJLM5rmnAMwK8so3auEXu2Q44doJi0q1G8x4GbEvEo1INbv5pREjDd0qrbJrlSjd/tNEBV
L1Pbbcf+HiOj22Y31lg1t3Ka/E1WlHQ9cufDt8itjIbAuItT51qzl3A2/I87rTQ9VU3Oazs5t13h
70WSEW7hYiD9+gufvTVSUR04CiEHHU2e48/Llt3PwUwcR+0BJK8ZE8UA+4f0DrCI5o1lfk06LZbO
tLrn77hw6bNn6vOlTyvI0mi0LNT8ykODZ5i4YUkorui9ru+l6V8oV8/WIq6FDoeVEcGBMk+9KVEz
NCX2jMqjRXFMUOXWJMvGUX+M/AsL8KLv+rwOcSnHtky60GgsxOmltGiaMGwOFfdXf0HD9ALSCVA4
MaeZle0yX5ImWz5pjBqRfWOS0aC8R0iq4wn65zDn71lubIrmhe2ZIQiTBktLYPulhNfaU/tRtSNs
0GbYC9rPFmbOUAxYK+3+TZClsArDYpn+gyIS9vzw9bNyXvMvX22ptxiGsMOcdtljArqyti1IHJni
ng/HUK0clddn8nFsq6e4cOAghn686kvAr2MPTVA7+kt+0hSLN9Of8hXk/3kbpLxWX3+2ZSv/9N7y
0VyLNcqQFt7B5dT2qdZtQmJVE6300PTQqY6zHSQ843+tJ7jIcix0XFqtBlipzxfpXGTwM9kcANLK
D+njaHZyxn1pTETbeMls8hfCdPKVFKsQ4H2L/u1ZN7Wv7anRo5KruXhuHWwCCoSA4zCBJoKG1r8r
gys7yNO9xkQuG4JrGxcC1a1BnM2lovUf6wSKR0YeyBYRFp5uO7ZZDhMz7sprJOlVwzJPdcA3bxox
33VN+5obuAHmSB2E6p6+vrV/f9bTHwJvmcCDif5EnU5dMrsUuuYYpacvO08PjxhCYb3xU1lv2tDd
icK9aV1b31a+9tNiqor4HOZ7ZP0MTBFs56oKN7Yf0fQjM2Tl9933AndKkxiKSFuzPCZBau2HSR1M
QpjX7Xjhtfnb9v70+SlJaBxwIOU74E05Kcnk3DUcJwEsYXvYVYmdPgxg0vRCzzbKosQPNICjCTmN
AuhgVbrYGZCgWeWcAFyIjHXSlj/ok8EJxbnXdGSypXANnOqNg+teV/1K0KFb4Z08EJl4xy8Bkt0h
sqx4lnZ7m7Od2CLfG4O4sUjwFZNDU48gccBj7SERxCAZDHvUiARBsyFAIIE3Vor2NemjDzxumJig
89md9mPBMJuh/8ecrKuBpoPoEUBo+rd5ZlzcVdkEos6/gW1PdlQHby+z/Qtv4PnqysZMb2QZaLi0
GE4VbFltD01rW4VnlcIrDONakZPCTJ7VlHfiOk0JBFRJkqDngSUKmG+TyYm1eDBbcIzzS0zA21bF
6luopts400s8eM4dYDywSTbwdJt2YwE0tcv8Y9N971EB1ourbSRDNip1SXhX8pxBxCWprtZ3F570
04kzxSvHFc60BnWzOjtEhFmYl6mUuTcqRsvwH3H1zSun249BzASgJaKvLdxvjl/bxywVaNgjY2Ph
dRRkWNCcjB6tgWiKmWBBACaZflVEhlxJAzfrYNYX9tSz/Xv5sCyCdDUULqnT4tf0e10jOif37ElZ
azOzbos53w1ZerAq89oPoel//fOcH5yXK8q/1a9Ni844Kc6A3cQo/eAVT/5LOpQ3RIjGpCiYm6zn
uOV22obOjr72pbWPXaQgyi//D98ZIS9FP2waTGAnR3ebYPawFnwCrQhMQNTckGDQ7sH9/8plarMm
R5cYhuf7AN9aOSb/ACKH3PbkW496g8OXTqkXVjwMXcJIY9LiK8PhGRYvZIwcypbp2DInqoU88ugA
dezz70Xp7y/cAON0l+VUydmS9Z/emuITfd4A8fFbXdhNuRfkzNQ0XXqhYR20BD2K/2dytYNTtG85
NkAihfZWeme1/v2Fj3C2ES0fgX2RSSb1uWEuT+V/zj8Efnbsl0PuldQZVtX/NsaIHNiA5Cijq6/S
qH3q3PFqwOINw6IPNurVt6eXZOJWVXKWqzGY+o1Sf1RIuWTmJIqn1XzhSf3Hq7E0dizOLwKBzekt
60m7aOdkzD3Dh2bPc/gtDenwhLZ5u9wirXBuv/5ZzurbZez7nwuePJdRP4+EYnBBWT6gs9g7tblf
+M7WNHv/lysxaLYtdmJa5Z9//9SKq9EOuVLnmRlJQxmpGI4T/EkvnAHFv541eswsLAtXjPbJ5wvh
Ja9lrfGq2WS79LW6clJQJI9AghQEZt3TNO0e4b3Y1K77NldEsBbOpc/wj/WYvumiOuckuNzIz58h
kNGcW0IjedFHcWaFoafHNXZ043biiQP+e6V6O/L8ZqvV08fXP7T5r4tzjqDegrRm0sX6fPEeNkCS
lzSM2/6HH8BVihWOaybw9yor4OaiJnHHj044xwQ72poAnpcyunMN9NGOidJtsTXwq7Tqh072C34i
4V83w8NAyM8caN8CJb8h4QK6KAhLCOYXIySVKUDL6OThD+aT3f8IImBzoxO/aM9dKGpn7ei2CAVN
YsWPiUIZtVjIEaKun1SpTRdev38+O8DtFvCrISz99P2b3ZLn1JeZ1wuWzCy5GVOMFs4Q8B+93e6N
xl8PlvrWQTuFCjS/uOjepxTD/9f38Lwbx3dmBEETg0WAU9PJ2k1NGMsaYiZZ0k60DUFzAHVdeieJ
JMZcd11/01RN4Wk5waYlJ5eu/x0nUXxdE/O4ptMgLmxgZ+ckPhD9G9AAbCnsGye1aNjZdlmIiKgf
IzOXhLK3pKJ2uvC1l7/lpOKFAghlzWCzZjZ08rV9W4ZRwLjF4xB2O+baThPGXeFDNuAUi3z+Y+xf
EGyRYeFiPQ6faLKTLKjADo8qNPeOWfnrGVeC6h/MGTvnhY/3jzfr08c7WS390ETHSK6w19qPTj3f
/P0JtBSYWjU8lIbaTqhjjRvg9RfK1/OjjMumQDrIMnZU4oxoV+u4EDWHK1daAnxWb9is8F7ZiU8M
ofWrdiWxv5gOGZutMiJxV5Pv4mSYP2yA7DDc5pdJGKi9in5eD0aAoFXLUtQI/r6nsaCW1D+piJi2
GYNU2YXy9B9bryWW0SSLP0dg/WTpJ4ncqknIIdRGA3xVEuqwLpPk4JjT9yk9qGlca0Z/E4tYXvjZ
zhC6LB3MKQQvEmd76wwtQqLpRGKCk1J20RApCOYsZd7iCjbfq8i/11v5kmFNnR/nPLlkTvtX/UWp
yS60mPeWwfDndbgmR4FjkUzZ79onkxAg32qJyi7s8AiInOnMWiOgZ2f3GfCsVOxEoO/qeThocX2p
/DxTWOmwHUES0YChwa+fAQ6GiJiEZChTrwEpPvjGzg57NBZj/9ZPjVqPJBEP47gGgaFW2iDgLdjt
ziCJF8D/fd7d5eObW8lfosvwWT8Sd/oM+uOD1YfzJmEZ8HQjomDgCqIZxxe0DSoZrF0nMEmoad40
q3oaBZ5US4UPOk3ZFUHO34b+z9fvp3FePvEtaTOxgoAgFYti7b813jx1vXQkdkWiFEkJgtiy0kKe
sLR+HhPj3q8lMhUAMH2S/tRn+5W7YK4a4R7NjCovN+Q3aWjaqjJnL6X4A9lWrUY9YEGteWYZHubb
hD9s3baNUYLi3FYa8v3CHV6+/iL/WP5Z/lhwuVH8Cx2qz1/E4eppVzj4LmOE1ITLYydXfIQgMZ5H
7I1lWR79vr/rRL4tWibiRNHM4/hMkDg7uEE43dcfCL3f2crM5BmNF2UVaxD0rc+fyLX9VA09On6r
vV6e+kMRka1o1Zsm17JNKUhHrQjX6ln7juhs8rCmM1Kbq3SwbXJ3IQHaRb5LA3wLftERsR3/EC5x
F4S5Dl7E4WxHZF+1CV3fgvPmPgooyWvdsdO9H+nhcxbcxKTotAz8r6aYXFjLPjrEHg5lpN9rEepj
1R0y3wUB5A+3mZQ/01bZG7zaz2FMkFrn6q8L2IRkbfkQ110ACGFs1lYvfQZe6heBGBAxI82iaaL7
d5ZJT5lEgWlbtk21gvzsHnpra1nG0jnT4jXCsWY7wbzhoJBw+OSwn+m3fJqNb73M5m1oqJzQXvVe
BMMfUQQfgw8lfkB6cCzmUe1m231jI2F6mj2KVgpPBWO/K7BHbrBsVGvMdtUGiRUpjXB80KQNXutj
UqPWiBcg30Sd1rbfmz67T4eg3FVh14MJsSHpje47e6i7atvaPwwueRNBHdkPUrX2A+RygoF2rH9e
RVD9mzMgE7zp9A7uR5gfo9GCcTT4hxmRxu1ojsO21XFSDDej2/+0eiJNkQOTiJG1vudjUBdxeA8Q
KKGPPAZezuh9lYGZnmX/2/e1H31qOkTWsd3MznRNLivQm8hZEauMDFF7bGCnby1jhuzjDo8Sfxzx
IfBBjLq+zTqXbJ7YvBmw75WVgKqFSYP3FUWaY1xh5h+xKySCp2yGAyImRnZS/sn0jpQkSTTP5CJK
b/36EIezuVLRgJC6rp4dTa/WoIv89dT/HKaMqG8aftvEZvia9TcRYZzbPCJKQfTEe4iSpJ7Gm1WB
bMuu0GwWMtg6+8mnY2xa+VMUREzUminY4kP6iZqLAqx6beIiIcFNxodYvwnLY1a8NUsgcA3HXq/c
+lraUEB4IAgH2lcsIbEm0Or3trtRgeHsNJS6+3jHptbvIUyRCuoyTqpdsMjEoBMxUm0zXd51OjOQ
btDYzyyeu/77nNKZ1COwBNGNlThIzekEb7VO8wYbIQdP7+0YaNpWGqGnRe2+NKyPlkQ/d56ffBfn
UNX+dgrsKbA5fwSheBehMFYiCiYAWnRNDOSlUa7q77IX4jjkkDx50bNNMIb2nt9y0xvE1I+d5SWJ
zJ6ZHo1YD1gqzWR8mUwJmoHx6jq2Mvo+CudVmxsQ7FpwQ44VUbYu8aNjJo/tbADFSN3t+B1R37DD
sOx1qJF4Fp1XVw4JPNjxmgR2krmGMdqZfb/JQ3bXwo9fyfIMdiUHn+uAkQM3rQ8A20hHhIcuAko1
yNTfJmVGgZSnr2k7b/QFdJurCoJHGKuNYwTBIa4AdxVOII+RwuPUzfdaNmxm24eJUrmuB+9Srv2Y
+HezLd9IExt2Pv3HbV/WhL+0j7hw7asm0gTZWeCyIryhm8j2X/2wYzCYRNHdkIRXzL/hkq0Ip3S2
JB4S9O2P9XE2rZexhUKjGwQMoCiOwo4FoBb1flQWOC0d9Wsj8vZ2oK+00hysT6407sYipV2rZ49N
+i1M8culaUh0Zm9btz3NyF2bTKtMuoTCF0m/LSZW1zozg22WN/26Q01xqCzFM5IMTyEM062GUmgV
ON2ubP12kzSR5cEFmm+HTsiF4KK2XWZIVMrQXHXt2xAlMP0DF1rvbKDcdXW02N2W/gM2gkh265Jw
ATSX8qavf2tuuoFhWqjSWQUGBDF/yeQEo/MiaKevgia4yUlTwdjMnxurfltWv/xyl3aWj3R0huzd
bRMnoH3XgAJtS/qV85IEHAC638bvrk9AgdnLYdsklb8jtObRKjGysYO4HGNRkTjad8URAXTQnxpi
KsPv0fbCSBUk4bbmz6FExUJF1d1GjgVXAHn6BuBPedW4pbPthFn9SAJxR7529lEU+gPIj1VUdoSj
2dour1jUzL7dVboYvASpGVH0Fu81L2dNsitw7YZinBZ8bBXDa4oHS8Ic1hKCBuuZ/NwYalDviGJV
9Kg+Yynp5JPZQ0b0lTLz5tVNZ2TPzY5gmeJRqylerSp6Hs2mumFEXe8UPT/iHVismtrqPTutSGap
aHRavhUQ7FttnXj2D2Oqxd/njpgDjpQ3egeP2pW9vc6jAs96AZ13sox4m42sU8L0n5shu7LbPvdS
dwKtrPVIfVMC3I1Jbr6uOM5nhq6BHcDBNaOINsL/+rngUG4dm1Uwpp49Ypq3upwMIsOs7iYtDVaj
OcykRTu3BqeJjSlbEtrMlNcXXG1Rj9VKSW1jq4G0z7qsMYsJ59LnOz8QM8iDkMhsZunxnHZZcDja
blXSXYnokK+y9Gj0nMwT2Txq7JezGLHQdHQo1DC8aPb44hgzgdH+764B9YxF7mKFdlagoZiBXroI
K9F/ng448spBZdDZsZdrzptsB+3G1uNuk/tavw+q8lDyEu3mIne2TiHue6v5EcpsTxYP0dTxkm6h
gBjHRQzSaPze+Nm4N9xYJ5UZv6He6OvAbZOd3lIwWzZMr5bGmZvI4Mbq/HwJT/dkzmtrZbYXj9a7
nQGxUxPzMaGGTTtkT7CujoNBeK89MPFTuZvvaH/BySSkV6RFuWqKejq2ofqIMf59n5Pq0iHoH1U1
Ils2HaYPy0Rftz8/UkbU40oSRezB/UN1MUhy14ryd21ClcpNAIMkBDbE3lGMhuIwWRUx9kG6MXMU
npHDexhyarrQU/gbyfG55UFbGiEQHwq4CCfVzx+KbsYgm4kwFM0FpJ367TaDlXeMdPLKegzunubT
41GRfyT+yd0OfUguXYjTOPInxPshCv7J5FyX+X/GSCNm3Cm9FjwLszqbpbmxX+Nc6vtw6HZ22jpr
YYWmxw1Rz07b4ggY+4PbTc1t77CeWnX3XeI2dWyi3YgIBoFpq/taEMrLrPg3AZsYcNSYrppx/t45
vXFd90QVEZsWP8mm/NPat+QPja+TjfW5qKp7El7UqpMugnqjW/aRwYt1LcVximqESarH1DN+NFr+
owpLTxgcTy8sJObZi4GWlYbZolSht4fG+tOhMLGTEkUoaVtDF9Prdzu1T43u0R+c+aA4h+7B0f4p
Q/e+nS1wSqFjrepp1Lxa6Y9+iejv68/zj6M4g3nkX6aD7ZChpPH585gNbtC6g2kXO1HxmKi+WDil
GYOwFFZOE+AVT00d6rq1t6ayvcVEyjmjbh7wDuj7oZcYOqJy4iwNJK2se+tZWlGyzeLrqvL1ldWA
PZg1DW4PfuF9rmL3iTqbMkN1V2BWwepDvHj2ZRM9ZIW+Hu2pvjaWonRMknc11NV1HUbWzsSof2HN
PFffoqXhCAntERUEoKOTZ911/JjzOQFtmVG8V7Y2ePmMLxl3NDkIpbZOmtbgKCc4EGTNlWOF5fc+
mB8oYO0bUoeu2VbZNl0tYu0nYDXWOUcaFviwQDyGepjf9754SGs3fv76nv2jL7zo8230/RzL6YGe
nsetxM4aQbZwUlHN5nb4gKKFGpTjt2um+Ef6bu2X40tcy2Oj6E1m7jfOKxfGCsv6dLJUwOHlEWai
ABfoVCraJrahySFLPJ/mimhUvGpUcnBn98J1/s7CTi+EkI5eEc0iMtBO+ijWHDDab9hLuORtYFeu
hxr6xS3EN/CVL7OdumspCKc1qBxKl3TKCSP0FikDwPtx2CTwIh3OwdJctEq2TUelGklhkuRQ98/a
4twSNn2jDi0G2ktQvsQ2CaXdW0W07ag6Vp2ggW2L4rH6Wz6hUTL5hWmBxkTY9ftKhNGqmtT917f5
X7+vxIZIrxAxEBjxz29mRpzGzB2M6T7DkRSj+kYb6zgtjauvL/SPgTR6I95/VoBF/XlqMmCRaVUM
pcALyql9KkbEn8WWacudHRxk1wEBNIudOSOWiaolICMo6gv7znlPlgEVXCRd0GZH6HzSaSdsvYuE
gQKV6Ok3e66uOcW/l+jKy9knrJE2nhuTAG2h3Ljw3c+bdFyZZwrwHU069Bgnv3IFWtmdE2B7g8UJ
je5aBc92jSOanNoEeUmcXNecs7a5r3vCpIQix1GLsyc1+K9ho96Exqw4iALPkcElWeMZ5ZveKGXd
olRjMIpq7aTFnwBTaCyd2Vyj109piMLGT2oU5/JZuNFDYUzeIr6bJxh9sKDol/ebuCEUcCRzZHIZ
LbdSu/BYnlea6JeohJHRYphBY/r5B+NA34U6Eble2w5vHYzAjPXn65vyj3vy6RIn96Ss8tkPK9IF
Y+W5UjByaT4CexnQIki9hHFaXqOT1eXTxZbv+99JvAymSObdclQsH6hW7ymcPUpXxLHa76+/178u
JaXjYoeCn0MixedLjRzbQ7sE01o58w065CPFwHdsukxQqqevL/X37zr9WovKz0ENS+P21MQMDiQC
9LJ8rTHYBnbMOCr609iNtQuKIrkPOPvqLrCElHVtowwap2Z/zb7fNuRrsMHv+2yMr8tW/enNd8Ls
+1XIyQOBBA9VlYBqol26am/bCgRvbzEF6sqfbEv5SrN4UnX/1l1cmmao75wBp2lkVTcE7d1aU8rx
hEislbUYEdt5BDaWzz1rdrGOAZFvVShKvLRhBGbV6bcXfpblhTn5WVhQGYNwPKHHcrpp1WmNcq2l
S6YyfRsbeD9rDJ3kZGlskmDmWNkaDeZlZqo7sKP+Wm8iAJYO7OuRJr6hdW9dz1mgIOuP4fmjmYFG
ENnSTakjD/gvA4vMoJvRoI8Ygx1ZObtYSGjSekgjjIxb6NMvsWzfYvLYx7EKaOIxlzANhKfLbj4V
6VMjtfUiSJA9K1G8hP76iHK+/iX+tejbDDfFXxkQ5c/Je7w4y8IiyHgYO3ohRdtT25X1z9xK601Y
l0TA90sUq1XcxZPJF7JaQppBvl7YfHCXnN+SRbmtL5YyTq8LDuC/L2BV2DS5IzBL+Gi2vclk3chi
wpKwsLcyfrXngCfGD8MtZqj3SY+Hq5nboepR3FQ8xaRp24/hcJ+ZsDLg1uyFRBoYl+oZHtNwxTAR
H5QVDHtVSE932upO6MzN+T8sNoBp2gLaTtZaaF3pMbOL1r6WTdt5WXU7xljuWnKPSnQkTAyQIhRV
u5440q9Df6kNm3oXjGZ7aDUc7LPRoY1W151DMu2EYaV+wdMHysblCxiJmDZ62hF6qw1XZkJSO37q
4Ep0U3dgTDLuGJl52aQ5u6Dywy11/0veMd4viS2WQWKRR+MvHcoccJTO+YVmeM83Xrf4jciFrl+T
bH4PzOxo9mVGrlLlr2QTuGvGtO8WaLBNK8gsjIZ63PnDm7AAA1mDXq2mjBns3IE7rDP52pgWoPPB
LTevnYCkSe0Xbccqumaq3+/qNj2kUfcUjAxvi3jIAeQAoCpqEtpmvNYx/7OqpbVO7eAhHH+Ry0WG
ZT7pO1ufI+qzbuvX3Yehggc3Cx9kML60ifzt/GR+9jOZh002Sayhg7xCCNqKlLgwwwJunMIWzsEF
Mw0qd3Xq/LQiDHIZig9a1bRXyBgQG390ml2RIDKHlMjul+HtLqGVg3T2ykqjepxIKQ0w+K9dJlJz
wUih7lmugl+tozNdPLrWSF5BruCIFBIEOXrJvCve1WT++NtNiazxI5rteLWIA2s9PvDOFPBQ4AIN
wYcWNYehcR+xkCIna/cjQHnWN+0DbWrk1Wamtr+TkQiiht9zJZZ6Nonr44Tza9UmzVNEpsFGJO0N
NoV5lRbDvAus+Ae6kh0yfAAKVAm7guHMyslBtJhjigJ96nlAqVRCu4ZezgBsZS49JwSl/txEiOsJ
LnZ9eWgny5upp9Y8VwQqK3qLDYHGQ5q+VKmPKcWWt1UC511zjWY1WAO81VT/3gIUdsMGAkFczRub
wN8tgo8jIn4T3TzN4qxSN/YE6NRBw5sa+pW0oBph9u9Q77s0qEcM6B04VmXzGGeBvKlmZoItgpHS
jZ8m5PZJ3b4ldN0Oo5M92pY2HrtK1ru41K7H9AGrGxgngqgkQpjV4Drx41AsoaVWc9UQM8x9xB7c
GUl50ylGxmNLGLVeF6Y3WiQHNplueRUBaFjebrMmM7djoSbYT5JOmZ9AvphfhBO9Q//SuuaBKvy9
gsCEfqgjInoeNz43E6fofoibD37xaFtHfHfi56Uniu6bHZeoHDCjrua+hillg852WLW2o1N+K3m2
aEHhJtbt3tkH2vBWdyTq2RoCHlrVaiVMe5fbviB0+MjpXB7K8VH6olwr8azZOaJdJkZmFCdw9/N1
KHz6teYi7Q2MJw5K4OXMge6VVssV54eji62/JWKtCsnajv3qw3D0Bx1lyk3kzGToJua+V6veLNsb
p44Ivc7J0a3dftVpdbdxlGavDEyP//9kk0um5GMGHg61uQh6tueZ5rfRcYoaXbzIpfuTaSCCY51G
RVtqq9ghy7yQIlmjeLx1e+dKTyMDPgntd8b1QLkLbT0Zotj3gb02kg+7gmvttse2eUlddaRW7eGK
GAb+GXoPGiQH5Sdr366oHwq8FmIG6hQzRxTm7NAN7++j6kkL+nlv56gFsgQQXlQbW2so4pe8KaoN
cWOZ0l9Fn4NFY/XYILUFKh9/JLgZIeel25SGkeDPtHgq+U0fgnhaRzUMOxIy5r2hfkoTvL4LjrXK
qX/8pgXUjkPOmATj5Li7GzG+mubwUsVtjjSTW6HnxV5EAxMkt91D6+iOAtpJlxFNqOr7vEncTUSE
+douKkaWk/TItlzHWUKz0+0BLyEuigTc14msEVIj5TL/MfXkeynKTdL6226qM4QMycEcdGfVD2j5
jC5v4PzDgdPL55ikAaUGuncj8X6hRgpet7Rp9Hidtt0htiYL1tpBaNt+8D9UZN7kRfsbdl/L1In+
gTWqezcP17Jb9BQO2QlJrVwvhoqY2Qkh5FZLJx78C4NcHEEwJPQOd36BHam3rnwLn6hiHVjJOD1M
rYaGepypAt0jeQ/lGtE/B0BkAUO9blv/tjcaxAsp8/uKFHvUBfbKTmmq27n5pDAXLHJXlzeSnJne
QudHAQ1GKpiOVVbEt6GQ/TrtIa7C/bOVxjB+7h7MsBC7OaNFXGbGjy7ofs6CwWlGrOh6Ltmgom7e
9VVxOyeNvuFnIzqmvQegtm8Mv1svSxIsaXj9/oc+la9BEDwQNWsfm/S9C+3Xggb8xtLs2yYzrqtY
5/O70QCN1l278201ETVXxeWu6dj4IzmC8HPkN9Mgc7HLre6qVhIhfupuOr18qpN2XrtgfwufjYCH
OV8FBW8VycJvHb5aR+8eHMe4HnNA8bqIjknj6Btm0TOS7eABi+GmCxnC6YHGtITTGXAuw1mPLsF3
UYu6G0hPsEk1U93rmvWjGCSwgiTclU3FpESTuG3E3SyTfJs6Ew9fXF07nU/Oo5PgwMSFQRRAHawJ
rX3xC0bnMlP3EyjuCXnLKrcLpp3oawLtXhuoB6YqwooQUXyUjvWtcZEiAnKWG21m3Gcd/Tjs9tIE
tZi098OMzypzZO3lArOLbKkeJvo3dG0gfs8HBA/U4jTD3TjwkRpEDXNckqD9MLqxI/0VUj8x1hrQ
VseHS9agQiMibz+QuLAa477cFDONHD9X+royoT/6xU2fOfGuYPtfzTlrcGG0S2yEytZOiJiGhUTs
2jw0PGwnNcJrPZE3FiKRdaJ3xXpKht9WSMaoqvU/cUEphyF4E06GxV42fzQZ+RQmzx2vISIOPbiW
2m0n0ydA3e1Kutna15k8AllM150F6ywZSHkSeVBtdN24wwxLuidF4FqYw73uFESC2rzPfo6Ez6Do
1VhdoW/bVz6yCJZCRnZ46PqbbIbthA/5lqqn2ER5SXaR2bEHDsm2z+YWSwxDg4CWVxdqTBPLcmfb
c79zpy7cmO6LDEHbaMwgvAJyYZYRDeLW0bSuwoBywJ7VWkst1LVWx3rD8Q4bzVGr9F2DxGBHn9IL
MdOuerv46ZaLmsIdqH0JaS+dAUANIQy1c28x8ww64W5JzgiYSVvZ2rBKa5eWEYCsxt9jSYueYrN5
FKS5o7FJPnLRUnm6YPxmI6S54hNvoadWcNXaEC3HbmOGxpLt6Vg7YpP8VdP2+hZ7FAoqoj9b4O/p
bq5w/yjqbOaWFjBVV+s9tIvUdjxDIJ6MaR+k+XCVCk5YiSHWCbkh0djk+y6axYUDl7F0LT4fPS2D
TgNcJ8KnUf4v/b7/NBr4G/OCktvfGUn84QuIUPFybOgstSYIfivo2m6mSRRbfpQDR3MD2GUFZQzp
0CZbtpMyqda9mmIOxka/nybOM6UkmqeLmscwp92ZvoJ8acGHupc4C/84pHFiRv9FAxYl91k7Iaqd
JExpGuwo4t/aqng1kEEVlkpWJS6HAx2bl3H4lScO+ZRxT7IJhQlIl5qOvkrHjRO1WzfF6IfB8CoJ
1aX57FlTiv4YmBR3sXNg6DyV8/vAPAdEIFitK/NuqOnpjiak1q+PzOZZl1Itsld2J8Z1dHBOlaOL
JKCTZcg53w6nVdQV5VPLi8d4pnzG9vIWCCQoRqcYXWW1OmqTtsZsSLJYMcV7lVUdSofWvEOvlq9H
XIBbMD2vbj/YexXDsGrzoUR31gFXS9P8Qbo1XAk1HmDVyg3lTMiKkBJ4hOQF8u1gIzwWRLw2bto+
qV5d4ymMvtsDwWR2eov9mqfb198MlXa3MiwuyODPtNH8Fgyc8dFY/B5nvaxZpkaeuA1twFKFqySJ
LM5iJA8u0MdYK0lXCV4aQYbt1/fgH5f9f5Sd2ZKcStpsnwgzIBhvE3LOyhpVKukG07SZZwgiePqz
Ule/qtokOze7zXZ3C2UmBBH+uS9nqgwHg6GVjTX+Jib8n4doVJ0vg0Zn+7Vq843TzS55MS/Yg9CH
0yx98tdtei9y3/vHj//x8QVz4kBNIi9yy7XZ76RY5UMUnpI+Izpaw7m5EWybqVIXITUjIac461vX
FTBmtvzBj2QsXjkuzFEqKjoY58aOhiCHa5DoU0bR38aj/24bjiDMVvFYCzw5AMvd40B4jgf4n/r6
B92LvzXFziw+YO8gmL6THu2gbw0+YLITDNQ3Rp+eme8ah4CpOww9/KddyBtJ6myrqWJ2RMpOklev
7F48i+OHby4SQmBJ0UQReAfBgotN75fTJMlx7E1ql2u9qWZYy4tdPmLP4whjUyUjkk9MNk326jww
ylKnBibu5BjZUz8tHNkzI3Lwkd9labEtm/6roRo4a87wbfQSrr4mlNjXxrd5dstLT8fPBhQQZX7e
6sMsGCAQKMbDpmVVB7In8uB1K+L3quajLN4mOsropYEvnUv4fanMLsJujbu0Mu7lzAmscJpz6gfG
fnVDRdn4smwW2+Yp42W4YTv1I+cAHrW1/zPv3CvDcnnoZsvcdLZXb1cTRH3C/7qf+x/e0jPgLOVb
q1BcGVUDz7M/12uIl9rX8rT66LBervZWbvSHorqW+UthEi9Mi57j/KDi/9+nxPKJlVnAvAS09vDd
U+JjCNRmnie7GWtqzDtl41hDeDcOhO1zXN6b29Jl1jCV/n7dj9wJoGIOQh7OUZ4RilD+fDyNMhQJ
lVAJHMc131Hn9i3ppgA5XXebGrThzVYxAoQd5JVp3HMX9t09TAnswiGd86o/jERm9+FsPBvJmh78
rIyhp3d7n7zghnPLvClnqzhokTwbHKSu6+SnF6mZ0nQ/LEOL3ToPiJaejImzTGwYZuaDbKkRpGj5
XjCQMtzeFzbtc3//5B9ETD44mRQ+NmYXJkrvni81JzNaXxjuqno6ms3wlptCb6dgovCo+EVf6fwv
Jfv9bgJ3BqNXHmigFwJQ6Z/f9BT2VHbMTrDLMpN995Q3cR4Mb3//VLef648tC3osuxXcVijmzMnf
XSQdrBzh4QbykNT58cYHaQ9qvJz/cb/e/pwP12G6JULQW0QN343/8LD1pTVVwS5RrrmBTtBsZDf/
48N8aHbFuEXYAL7srVmG3NC7pyLxZ2B6qIu7yprEDljThsGDf9UlbrTFZ78flpwCfDPl9HUzPoTl
E6J1cdf0ITVydKkMDBXgYQD2rIVFZjDn5FCm9Q/OimqPnj68hiqsN26OuS7HK38wp+xgKic81aEV
pa61c0zd3g/0pv/rwftd1/jnV0iI1OKkwC/G+/i9cQfxoU8603YoSIWnXPTZs9epLAY1OV+H8ktY
j+6R2+mLHuXJMILsvuhquhH1QfvysZY2Ry4gR7vaH+54ZCsKG3H2zArcAC8OBKDAilAU8Sm3fh4F
jfktV0xOclriu8Y5qBL6p+nhpu2rYN1OCmeO1ZniaQgTN5ayelaj9jZFyxzJTXlgPb98Kgq3RPZ2
gIAu8OSThgNCsELC9yucq0ynqiOHbvolkzI9gtqj16aRv+Tcuae80E3sZNhoZBq2XyS0gRiZBI3K
ZnpXiruSKcAec7Adz0PxOrXVra/V/TnTpVCbVbpTlrcCKWiPg5O226YWw75nGqY8P9KZo095zjJU
Gc5b73YHxw6flkK0V3sor6lHwQyQ23nr+it0fYcztl92234FA1y3fhd10oLaPY4/PAp32q55WXrr
bIScdt0UQY34E1/cMPjPdR7UkI6gsJuG8WTP8uJTvwgeZdo7Q+junLD/HgRsOZgStDdziuYQm8kH
v8+/qnp8W9fSP6+MTrbhMIqtaKwicjjZRrmqqP3pfRi7uLc24qYWILz1NwbPV6nMn2iRxjnIwKMJ
HtRj7nwuhmG44434NrsAvbGYGwenGGKaF9K7uRwQo80qO+Q5OyxW7ZaX+A3UMc57n4Pi1fSzL/2w
mszqqZ9WyZgyWFuLbbFQstJmAftVRoZ2kGxKdxw5ViYvdTk0cdHM+G1rzzhyTA/ul765ohafkZAS
HFwrDg1PntOk2E1B427tNqh3bWGl3wb/nAXBxoJ++Oh19XevZsk3OiXvXBvydzkLzGvSGY62NxoR
fuIEI6JRR2vaWjRSyPYTJIKHZJ4T/NLesIHUYMZ56wQRxnViOpO99f1WPKgGKUQO4fiyrOU3wf0v
Qg0GFx8aH3W/ECA/Oa1Bk+6cf5rzkiII199C/ZMH/up0auK73vuJU9Bcy3vQD5M2StLuoTepgEFA
nKSf3vtdi+lQQW5d/GQ9SYsJRrc+D20vI048O9Lo7bX2mGyMn7GzZZ8l3qyTXNojswcmhY3fHFZ/
rLfkRO45dtef0yHYohFDXG7ycWvURvYoZkjJVvjZMrvikDgdRnyHescgC6uzbHayce3XEKttgNCJ
beZV5umWXZdg0IZwO/Roh6M17lbP3VvloqNpsHVkrA22W/EFAdWilNkVByZRxdY0ihX0hB/s/DT9
OmI2P81mtlOmYM+M/W+zmEELlsMnOlRQx2YYVbvjZJvGc9+l+2LEkklWwIt4CsS+XnL2hx5Pgd9I
PpFpbz2VdPHU8ScVa1G/dOV6lcGgD8aaLMcMxNUyJtWlI7K0EbXtHpaOvtCCDS8yubxN9y3CYR7r
lzMv1KNDhroZpa1tUa6n0URLbkNcXfjRVZ3rB6o7+Qq6Yd7CwD/2lqguYbuEADrEbdBIepz8toNX
3vzlqRBVtV0hCYSsRsOaOwcU+ZdkmR9pM6ZwhdTDJgySXSg6uPXocht8ROMB4IKI7d78VHdBdgBP
DlefGFurpzcxJtaRrYBmFExaoYWsn9roWW4Vyoe5vyvsxzWX7RecuBvOnaixpZPtWHP0ARFFc2jM
/Xu9NOVVyBYVKu0AUTc+Nn/G2EXVbhQBmktLqWOXZcVxaFiQE3A9Vq1PmK3ujanI7tqpF1fT6S+9
cwwbUleJLm/zWfJpmm5kpxXNF2XvPHP8KqRZbvH6cHN5U/3sZ/+pqtebkXK0E3sARM6pRBZQ7bfA
XA724JtRF/gcjRruajbEn/6+h/E+bs3w9kDNooaY8Dv7tD93SgpnlqWDzNu5SnSR1poOcq/7Gha4
Czgxv1SIPScroN47S0j2NCPkb8M29BO7oq1m9LZPqtmOGm2VeyyvU+6cTIPCX7IPG0++0HuSRr5L
1sot8GmxG9cHgtubwVQxX394FkrxTVms/EoJQeWBubVsUZ/X3pIbaS1TLHsCXdUc6JNtpXpvLAlD
nZLhgd+kaexwbhhv4+nW5lQvgJmVjXMUvTp6fWpHVk8kfDW47xdmbE6O8R/F198GQf5pWNyvE1Ga
rZin8TCIxOWWDM0t5rd5l3uKItxxuOCmT9mlv/Sg3yl1928hxGk+L0vyr0Kn32itd7sUvOmoJ/z+
qGDvberL1DFEcfgtekMXx3lY9d3oShpPp8rCxDdNgLWT55plkRN9r08Wy3pjLe45GBr3vM7hq+l0
p4XRpq7SCkA/R4cu8RrWJeWf88ze2dIYj6PFbIx5/FHlU3YJWeJjudp9pIvCu3Yj3/bf77GPwtAN
isu7FGwXzun3ZpsJx5q5dr23oxuk4XizfmcMiS0koHIy62jnkyHwHhO3+pJq8x+SyMf7GxCcyxkA
vMPN8HOTTP6PJCKw5lZqJfiiK05L1bKfS/O43CrHLNVdbu/3f+zW/+cFCV6GnAh8E4LNnxdMekaD
uuKCMy2NOyp9uisjT5AOLmMeNvinf0E0/ucFfV7BwE8Jbb8nT5VNIJxpYeNOxOEYCCwQtXQ0BTz2
fS97B98bE8a//6IfTyRAsxHYcU9hC/xgse35bxbhcslZhoja6HMbfvZ/iUr/6yr8bDclC3HG9e0/
v8lApYYr3drnuJy+DXWB7OAxLPj7R/l4c9KmjeGJpncEuw+sBNKAhCkLGgAAWgGPCpENKaEDJmzd
p+WUR0uYIpcW18pYXv9+5f/xu0EGvoWGEZ6ol33nYA0U7MCkwtLitP0Fs7faJIvjMIBJw/1kmttu
xdD490t+sNjdmFrETXBy0iFCbdyf3ygh0UzPExT+hX3N4ui9z2IR+YtD3TwF8H+/GLcZf9yf6xkt
t3yrZFxulO73HIo2d+2pToS3qzw7wyK0Svozpkfdl8FhLKR3JWq13O6g1V/vGUjSTsE6tA269LOJ
ZzQCh/mDFZnEp6dDQlnVeq7QXTeZScyPSDiyiVeU/cVdu+9WZ5AWNOkKLSfhYvJoGuKm3efJdu4q
JiwPpW22pwSIetJZhFR7crjEnTl9yfAaMMWqh1TGB3ljmS/c4LFp1/S3NxMxBJJa0WI1P1Gryl3i
GDIO/DyPKiarEYPJYVOZdJ4kjtiJEm3XZgnf2JPz2MwcrNqAyZRX91vb6J8lTyVnktmMYc7MzKvn
Y+7V1l2g2GN0c8uuyl8exO0fbUKAoOlsLKtkePx2rmKENiwM3nGwF/7iuUHe2mi6TVel97qk+87A
Xe4X9fDid8M37MyIQnbGpnsc7b3bIwubzs80EdYzOTp8ijI0DsWhGe370Wovne3O+yobKxxLoXun
ZbgzlcaJwJd3r1THFqS0sk0Ymv75t6gsC7rS05Wijt+y9rKKZJu1MzUg7Fwo+5LtbsKcV6aFFztD
fQkUveqFj8A6tt2FhKlHzQhMzKnDytot3iFZWnMXZI/2jDPEEJNDLTt7knFYHmxBQ1rZnbGa6fi3
xNyO+RfDxshL0V+yxSiAh8tlhei7i6n8B2PUDjssszjlKTkpJq+8cXRtbDGkQawn+7qVlfliuumb
Ribb4s28J6/9oxX/+b5UF6vsvWityTrAjkp7gfPSwc2Tpz4kWLvZFUDlWRZ6qiZK68VtcCryzIpD
SMP3WvAHTk3JrJcU3N5tvH22euWBIOnFGxKaq0aeugyXcCR8QPqBc6fWwTsMSfMwz46+6ytujxGD
KHPz7TjjIYWIgN5QhtZukcLYZXm17ETiEIR0kXQlXDgGYW9JarVHJrYvQ9Fax6Tm9+ntfVV6PYkd
kZ71/Gn2xyqmjlzGlZ+blyEJXjUMwnOumyS2c9wzQ88AuO5V9tzohQLpvPluZuWDNarkpXxhiDou
kZcs7n7tcd0EaN12PxaU6VrhuTewUwRZ85gDx4qqpqkfiJYRuTPyyjk266qiPHOX2E8z6rWafC9b
VP22qus7dxkueUgAOCfAdyJHRTddIU4uPYf8m+TOsBYWiyDqUNxgZFbhngA9vgDXwXwomaTUXTvf
3eoTKyE/5QozkGyCX/Ns+09wB/bGbJ5Vr5ZD1rxYttGda4xEvx+kYAI1QY+BhQgQTrtWrMa+LQQS
+NylERyKl9ldvcPUGqQoPW3GIm8VmVfsOhWDKc60nNJLh8NOTYlgWGXnkgtdHac/ZBg2+WNQbrRt
tJTlkc9sKUVp2ZLGvltWd3k9nhCezFfD87/6K2D4lixYLFTqbcRAvDysM+tT5u27m1ug0a0HcZxN
RFs7GO1zLi8gJG+nfhLbfkofOlN6W6AxT5XmNBYYcGT5xt7yXLFbr6lNwY5GXUxWxBQjXWjWkzTm
bP0a+nC2MmZoXOuYj0wIkzy19ulaHuzZNzaDRcDdqKLcrJ7QKLa6SJpzI+ncycIEAXlZp63OieIL
55gUFhVwtdnSehTyfOSKlk1VE30u0AdTcrSlNROY5cCj8VEQ1MvNrSipkhwc5669WTiBOTIYIWLQ
eva+W4x8a8v1zZeyj5ilMhmSTAvn1HtyGzqp/dpNQZSxZts95S6YQzoTuIViwr/oamc7EwNC22Hs
avvUOubaectRVyyACBiyakBxK7UtXljGfe6+AJoKIuWMz2SKcZHoBd6fY0SM4WssK8ehz5v97fmC
PUrwYio4mzmKOyh3jaNQlnMPwnoPIgBsSqkeNBDJ0evlmfZNxeeJOCg7D33fZo+6La9u+UZLs31c
Vb1vFZ27agw587aSFC0kabyt887cWZpkI35Vxt2d/pl0hMLJmBVxpVDInhu2L6+40/ptGOD5rLF2
ZMlz6wzGN9fbjA71rD3+u3jsBjQQN381LYICCbj2dHGQNEd/i3gfV7kptxnRBv41ZXeJmz5zXEfF
qHrK6ub+58rwattjB94WfXGRC/cNShpcTkN/481kvlaJjqqSZj6AGzpatONjOFPNTUmDpLlW2aYa
Bq6R9xdhMeTL+J12wWp98qrxy1jisR0etL32sdMYEMD7ae9OJA9pcKov45pdZOc+ks8M9hLDJgGO
ZsuBxWStSr/XttnsbLWkceD1dZTNX1tH9IcBKMVmNQmvr9NbUEvAlXyi0uqRQbgrf48adc2LqAvK
gN7vAksUqAXLmX7avQugpOaW9nwFo5xGsDLc2UBldxjgetqoyqg3sIMWRNtokG1CWruCGJc0h0vN
F6gh0m+LjhHmmGAIWSvryVhg8idlQ2FTYrpx0jYV8hPS6ovHi3ynMzZIFXRiTtNbED3uoTOCNSoq
89kpq2dnBXOfWwV4WICcm5yJK+93Fty2Zoi6/lf9WrI0v/a+96a98rvG9fmD18pr2LT1J9jYG8zr
+X4pws9F3lp7b2V/E9YDKURt1Y8D9zHZJ5MbvOO1wdQs9uZhoOE6GXAe/2hvOfu2Gd8w0iSPSJDz
FZANRNhgl+Lwf9SZd2KARo9mWw1b+rqwXghcxDOZgYCVcR+EqxvXiEJoSzh0w6yeH9BQp9g35pxF
zZCXrB8uZUoxG0jAuIL+tPekwOEkR/wo6zzdY8IOz4XC5my44zHDcIDO1UPPfuOedo/joDQhQ+95
cYDDZK3QD8vwGE7fLXqzTpbvX+csvS/qzvv2qBadfW3yh6FDzQy91T2buvgp3fCtx5LTWovExNwh
PM6HAWrSBffwEdN1Dk0YAzvPQ0n/TrJskOlW8uyesSfi/uCZi3uZ0u5zEJwGgnMx9+yEP7+pIiX5
vselFOexny8j0kmEga/dATF5KhKyJK330CTyYnvQbdPGLb4Co5oHh9JdGLQ1NJhN2fcF6B4Lkolu
4wnNksjMiXXMPrg9Ph73RmweZPkg/OVMfZCCIDAhXqoyDu9HRU4hx0l61nmJ9RBtwMiyZstCMMUC
BG5DTvOpwJlB05zCOsiGs+m7A2uovSEsEs/LyzyL9HkeqBq+rec4mptdRytLXYb7sJt53NlOBbP/
xED9xeexQ8YfI2Ja7BGUiHxh7EMUeDqaldw2Jj1yQ+HHMERylHT60SiC22Az0nV+Z4jii6jZjHI7
U7iAlmmTPr2YqL+MOWK/5803rQvvEi/ASMV6YS2VjZYP5WQMykvF7bUpoAhvlGe9lsugzp7bsGiH
N4JL49ONVzRv2GnxuaUho21QtnGhBOzdJDmofOyuoy2HQzm23526euF1/7w2zUJROS+hoWT5wh/7
SY/dIWW+DaarYRktxTP/qSM5OpvGm61NlTuQImyqkYp+WaJZiNOoP9+23EXDLq9dkpdkncetr3Cv
Tpnzq+3CV2fp9osF6TUjgPtQz0xGSvxdnZ0U55THtYq6vmr2Vl2fJ3u8I5r3vfG51yZBRXGF+yZ2
BOXK5VrfZlGjjH8vmpngq3HaL/WS/VKr69PXLfWutMIoFAs+fdtlWyZewmo8VzO3arUguC3sUdlz
nDnAHiFfyyNTziqg5a4ejz4t3dU4YzZJ189uQcAHizNTrDl9s9rnZUzBt1b41YQA4S2SQu7WlNmS
UVh47BtymvA82W0RqBoma4JmgmO4yq604dI2X2lU9yHj0XZb/7Rm3ks5u/2+Xb3uki76hij54jVj
dvXIQp3kLDgGtWxt3bH/L/W8B53M7nZCoNmorqQIefx181/v9bhwlTk1OZFM8rgWFKX+/p3zZYKs
TeyjvG3p0pr/9zyfxgT/ejMgdg9ygggzPogE1pPsl39k+j7mjdCmXGQy0taBYyKu/Hky92TBCS5z
b9Jf/hxW4s0b3GbnFBQVJgs+9DB9Y2AV0vYY1VnQMHPo/nFcx0f14bjumrSl3ebmAXHi9/PssbbT
Fr+EueN4zabGyWgeWbFYL65YtkDW5WGymW1JhwYo65bqXbTbvyXcXr25NaeQEpaqwkqS1QKfsf1a
25WIE5Glh2IGRzRkX0H83YHrzR+HSj9mnTvEmPyy3Vxc+6ENnsyE0rAEJqZhFeIRmPsvy093Tg9S
feOl+SaHkjMEi/2f7huKOuvi1avVq9nMJGBssTzlXd4eEZvTPXv6ozlV85M7Gj8qEY7HQo5vXZKU
T8KevzTppZCD/GwnRCEqRo5bskti55hVuevtZo1DK60OoCrDT7iEy/glzXrqct2KV5SaKJukhHed
Soczv3s3BJk8lwtl7G3QHcaRjsWlWEbiI6mKGM4Sq1HkLFI3AeaVwFXCrHzJxt6/2sEtuUm/Ce32
vNxM1cVyWfS5dTZolsalaooVFMALw4H+XOMkJtie7Jew5Kv3iv/EyP2fG/pqYzaL7ZFdwNR5r9XY
fgYecR05Kz+Wqz6uYfFoOuv4MDfZMRQZS0cwP9uZrXfTwnnGNqar5eb1EWtBitGK7s/KT9LdqAiH
ya5e9+MgaV3m3c7mAMCMh0TioTWSzt42q78z8BG91rW6Lkm6HWrZxFR0qa1mnsKtnO2SznibOSJE
CoPnfnW8l7Bw2OEN4xco5uIICeALFFTYVFI726XFtmc3C5gdsyNLlh+EUyV7qNRT5PaI9MWMm48D
pKNMJP3M04+eXRtHrMjb6lPOk/riat+K7O/tkOafFQ6Z+8xQP+ZUYLu6aRArjRWY4tsoc+3PtO5V
Fwt2/A4PeX/2bnkdd2UrN/BiOLCoNOfV8vQR7hK1kLc1Nbddjkzp8qhX756myv7NS1hOF6yzqzOO
nA4IJoaG4e6Jj0GZ534SE8M5Y5TN1VWP1nI3NHLZy8Crd+Fk6EOR1k3kBYxKulakl0bbF8qBrPs+
sBixz8arNajuRAjCjvyGUdXfhTrrZiD5U6eDl3BDxd50cvxJN6PL/9HIUwecMDiydVcEZhLlBM3B
lXxzKaduNZxU0weysdBcsFr3Rcs57e+X/yhKstxRkGbzjiFo9N54EphsffIKdbw1Ga8u9fSzZEIS
TUtL4WeiX/5+td+r2J8fFqo7OjktFw6L2XsNtDPHYvQqG4uLoVinhKRvmC0QVvLrYLRkYBbGi4N4
8sAYnS2dfJ5C04jwBaqNcrtuuw5mti2XvNswpS42nUUGpR2RfwwTDnkqzaimTxjnMi/SSef3wi2X
UxVY+1Vlcus5TLvRQbA4kgPYqTw9l4FmYxOu9JH6W6/jUFmFHSg8NRPcnI/VOvB6NnoXIcH7RmVB
R9aEG4zvJ+cuW778/fvBEPPhbiBpGuLixWuEfeo9mLPClJtCIyGWqBLzHCg/atqcTAa9E1cZWznE
ccCAYZQL4xuzThIveOUiKL8dGDHDi+tkjhcdqAie2O+B7H1f/0rSnCLGGiPKPOeg4Yb65r6L6y55
mkpM/o62f4Ia+I/eJ2ayqG8khlfrwpHzZbAm9eK42bALAuyfs+ve2cp1vozApqOmk/zxtJvrjtxO
Q+Rog//u69gW8+fxzs9hdGWh2x4T5tbxaPjnoV9fU9gUD+qWMsALxaSkNpKLZiwfL06md26JEUP5
Xf/ZXqDHg8KsYPHb6qCcYDkNzrcVICTEu9J6c1xmkYM1z3epHD22y421H2X7sKiwvEJfQ/Po+/zE
iDjWZdsSIGJxmaU1H92pftJdOsRd6aT7aqE42ar6YS8pU964A5N2untrfPuQXZegf1jbyYosOX51
K9k91k397HhqvhIBSDY9jJP9rUJ39TMUXPvs9rwsl8qn6SJfsWnUbFY5c11sO+1g2lLWvLgRycA3
q3aWY0hiaStUsCdQEeeGm+7szBtOTu6ec2T4PTBQfsu5PGGadh+KzjoZQrVHiQ2h8JPmJEjh4mdw
keUD9eBTFkQ+3A6Pek4STseJHU+A6+DC4S5qhWPEbPCgJPLDFUE5Hr3MD7Zl3DAkOyC8G3E4td+S
Igw2VWMup6niNqCkEcBrlb1KBPFzZkzJScOD5FDYP3Mr61fOORz0a/GjgUt4Bn6JYizMk7uWD6Tp
7tOpCw68qerN4lr0fNvGLpCVjry29SMcn7H23PZlFcOZbXQ7TcXFD+Y3UGLEgRt3ilstMfiKyT2o
fgqo8CJKO7vXxsuJrLjnkhThrs9NoKMKxBmVixi3GveuNcrntGoF2Q1p0VeUPi9IsO7ahhvbyx6X
VuNaqMXP/Nat4bcWI9izpoIOfiZKosGApGa8u//HA/5xKoNL22dEd+ulZMl/t9o79pDOptOpnY9N
MoaO0DNqZsM3OWYD7tEKj2mKz6bDIcoxz7u77cLTumUaUNv3Ui9sRr1/wtw/OrCBuJvYkPlZGJy+
n5o6Y5rlU5dCnun0ZZRTB3qhac44ITInvweev810i6moSl/NEjSgnyT1Pzz7TBY/rHz4cgNQOr/x
UzB0/3wPFm7hiaSugUM6mUH3i53Geaj28w3jHtgNMbnaIR85tBGgXySOlZECN3ojFNoKWyWrYVPb
7xeQZK37H0KGS3n5cqBNSt1hEbIV4WD8WyX8ANJniv72ZCSNE6gRHD/O7ypwN55Bh4QiCQ2Gte23
remrq0B1b+f8QtIujWwPkS9BJIj64SHNvfsitcyjROMdygVGQwDpuOg7XHPOYxu6SKTVEzY9KsiF
9LH5BveYDZ2jY4g7ufpMq9KeGJf7onx9Gof2iVcSsvqCzNRM/xFlX0+CAEedUtJAoPUJkmZ2WOFl
b+xh+YVKu9N9hroByV2vLlmWeRyIgAMboo+giCyrf06k/RimjX2pnOAzSPSBSOmsj8wfL2zA77Mw
JKWUZo/mLVjuM8TOMCvHsHQGkr7uW6AWhJOmdiPPlowfwBtDwLCfF8swt1lqEppdyNlKoBFmn50o
kKh3mfHP2enHQTHxGY9MML5x/3ZG+vPmaH2nYXTB+6GRe3tQsAXWron9YeItluw9woEsF3SNfPv7
42q7Hx8NMkK2SVkQtVh0sryz/5qNRP+qbbVr146FfBKEvpqE47GzbmxI+oSziMz7c9JvRU9+vWFp
CdD6dg743Jg5aJwvDidtD2GgV8P0BDz0fnZ9czu0FHU64T6weiLS1AgdrFDKgyz8hV0gwt3UYWNS
JDc39qj2rZG9hrptYnswqRWwV0GkcuLeD9zTvEztcSV8snEF2DmAlYdSlRUZlIad1dRcPa/dHYXh
mVFzsza2Ex0UulT1kclWu/WH9RPvQHl0qpaVr8ReN3zTgzoken5Tiox+71QX37K7a5EAdygKwz8W
cwtzyYb7bVQ4QwNvbEHU4AIbvVYd06GgGTuTT6G1Pso+nG4jRXZoBs5IyIpiN9ajBwWCWH8iDP8F
uOVl6HwsQ57udiVvuIo80j3I2YNpixPeqQUPzo3eimx8bPzpsXXDkWBmU29DYs4R4iuWqcJg9izE
fdVm6IJmg8gVcJhoCBzX1DklpwpQB4rgbddP8qCn8/HUAyogx23eiQXwse7cfUqonwOzwwTDKY70
3CDjZcM3OcqfmaiqDYGiOyMZpkPyFDQTwRE76wiMXDIzrR8EwJyrLGW03Pw9LtJ8bGV4tIaeDxzM
6PBWSneawIYVarbzaVM3cUUNIdt8S4ES9b4XZZPsi3S5LLfISZi3duwRIxkdInn9DdPhZUwVxreh
hO2CucjZM6S01oYK2IJ/2KkGoCMcMBjZ1ywJSB5ouSvyh7nqs2tI513sreG0ZWcxPdMud2pqeGNs
H85Tw2RFzWV2F7bf+CEcDu7KPRSNOmKH4i7tGELwOzqXRaxUKmoGPp0/b1dvefXCOEmEc7I7zJyo
wA6Ei501hzLqHJ1fBGGoslA7bh3KGKWXH03H2ClsYrFhdCXCcfKw2Fa1M8Kew2lSmJBdgSTms/1a
0nN71CDJAzMXR7vy7rKkrKgIdF7bxGIMNE+cAHIoyX6Q75kgY04MmJT0flJxxMP7p+FXRUwPAbri
DWeTww2QeM4NdGI9tCFfy7hCZHD9/FjBiNyNuv3O5LCKwiXsD0TiypSMSgfYkp45j5QUPs66zv5b
TPMhDNRb6q6f9eIfl1nTL1evP0mAsQG20+ch/Kbt/G6ysuaTK+Znv7Drk/P/mDuz5jauNNv+lQq/
pzvn4UZXPWBIAAQBkpBIUXrJAEUx5/Hk/OvvOrRdLUFqst1PHRUuhywSiZzO8H17r53hi8+bRr8a
cGBrrKzY5lyPCFWFYsDmG5ZC75gQ2IS8PZ79vLtAIEDdks2ehxPkUo+Vqdao6gJMdNTrA1soJtrC
BjlZGxFgz4yyOYX+dzRgv7AmAs4BYQYAlmP+BBPF7NKpgnfUzxMs0nkQoMJG+AVE0fIxv2yzFHdy
VzPFpG3yTSkQOsfziv4BXmTKpv2nOgSuoFk0kkqYO6B/Fw3QoaXNenShRsrG6rHeJijIvfy+gWEx
JiRfmwQOBv03VU+tRRiEH1y4Dmml+50QiPW72Fqoo/I0CFYTcqlvZPeYbsN3dtdyzfLjdpdTR1bt
sLsnTOtSHYbdO20gkoyAc9jJISzcsJhe1p6CGeAQDg5oJnW8fvse/0JUCsOTMDMN9jlup0tsXGPY
QdB4zeDPbqtvs7AiXmJyF+EeiTeBfVZ6ryj0BQGIroWnLloYA4vImZJF4yGypPiywSH1ic/ImOoY
r6Y5oVGBnw45o7kSXvhZFbR8lG0U2JtWtAeWNu2iyttlPiMDQqZDv+BDTiK2jIElhX1ZjsW5zhzV
n8bgljriDPyEn0SIcW/RNHYb1v54t8/jPPkidXpGlZySpYr7u6JDTMghO9civNGT4LZFqLop8tRF
cm+Cgh00wg8IVtRtyBNT2ra0NEB2VywYfF5zTBaiXNXdB/ZCqh/GM8OiocxEdzzhBo/ekXj94v0C
oQp/zpMWN2hqPy5T0pFVPKLXwU9ysZ297BCMXuxrjnjuzaRYNWP/zs3+xQFNGygu5RSiJvAZ/3jA
TJ1VyuhsJxhWVubQ13S5p0+w3fsVBbdC7z69/XD9olqFiYwKEBG/0kn3mn7xXbVKKyKVLXo++gOY
74XbuuhWps9BORs+jjg0NVMMNb8H1Sox32j/3hnBfl4Ikk3D/1iPuTRjL+sjtdekjP3tCG676nZm
rwbg7EnFDOzVKOKTHrHEj0tQJWjM32kT/OJlNl1HRhtzteHSyqXid6deq3VDGaEbfTXJ44UdLbWu
VHac/idPH9Qd2bnrqTIe377gv94vUg16Pe4f9aLvDhqGWmNhFhl9/BRy7ceqrrJrbfW3j4IOEyKC
gWaQPtHFrpTZRghTRKM/WhT/xjGh08pD+/ZB9J93eHy2Snya6iD2tC9rjQpWLjQe2ejb1XBtNsFX
/Lu0WXRBKFWtiQ96fczn4oMWBhaN+uRmtttwo2WG4acmC6GgGkJGkGGB42LZ90F00OZl1Rbjx6Cx
tCV6IYhaQfDOFuAXb5isWKoaGioACa/b1u9ugDkG9dA2yuA3PFAj9rRFTEA8Yw4IIwQyWNDy97CP
v3jGbZRTzNKyLeWYFw9a1KfEHSXj4CughMC3fDHzmMDZzv4QZ75aPLoJAcToCt4ziurO5cli0iN+
SZpjcbIze1zsdlgR4Q0dSNgYUZYhfUTPoiC5yt3Sb2RuyIwPrdNZXvY9nZgoj851J+ZdbXuPtOMR
A/Uj+dBWNBwSFuT+ZLDmxZRW7Ks5exDzKPcs6nA/Zcz/GLdYipNQQXCBGe9E4jXrUYR70nqCW7Cn
EOnZzyia+sjDsQw1weMfE0HcQhChUJDuSWF0SMjUxrVZj+MqIhFlVbl6sgAuVH7OII+yxNgphTbd
VJinT9M9kB9nJUKS6AjAaRZzkPLK0jDwLZvprzVni5JhZPlB4OgLRXUpVHUqWCQQtItSjBZlEJOc
o8DVPwb5ExSehOk1dH04Of0SgEa5V0C0EZykPxed+qmejG3mJMOtElbOlg4ozVbbOLXk2l+rje5c
m4a3jgkw8rXGIC1TL9ZtmYTHihhdXDXRtkgBOqAtGq4qkzCCoJiPIdvU3VjPwcYwnyuNXSjdHG2V
dkO5VBNt3o4DUn6tu0VTWJ4KLPdrYBDKrqQZr1BKhNUQLDw7vTd7fJAF1uBFYvV3wLWrnarmWy9t
prVHA9uq3FsPXSgl8XQNOSF7VQ/X6XTqKLQeVWu4G3WiE0NvXrtNpR6zYewXXkBuurTN0yhnh2rX
eH+ifF4i3fmsu+x0vEpl1Sfsh1btlgIh0Lpx9zlYLi2c1yQij6s6F/qVExE5QmWk6k+hFuxCpBvr
RDAsOWjfFzobSw0l2a5Ci+OneCxSkVfLdGT/oOo0yMzZRnrGvgwFQzdui0H14zqet4Hmery/zg4N
ItCSxtjETQ6i2VLKrRPYS4NQpaOaTmstUgy0R125Y8BCaaiisawAvgjCrC1aBstej0rejkm5z/to
x8ybXrmDA60HepsSHhwIe6Qw2NSdomsh92nR5AU7IxteEivQ927Sxbd0oDzkEIhs0hz58nyvJBhb
U4EQSZ8J5gmb6CGiBHun6Ic+tbN1RRVvrcS18kn/ULO/2gcJapiUTaRQ5lsYbP1qsLUaYz/yEcpJ
j0lWK8jMyS83h2kHH8ofBjvY2R/Q0jBNj3G/IRVoCXbVvCa6ot4USLZ0s4IGpo1fR9aPV1OoxQcj
K1aBLfMHHJBsSV9oizq3a7qJQ7PWY5OnO6hYJIaLVo2Cz/hGd/rg9TedFwBDy4hjch1azcQQiWVj
ZZafImCjpBLhacoFWcJ1eOIdRvPF1L0cs/Qga/VFbER7IqFuvc4ub+N02ZW0njvKBNu2UVeQKwLU
aCN5frHXQX9ImChmFvOomOa7vLGDdasBGSJ2q4E1aXt8J/OaRID4gEPaTKxoF8tg+QDLtWRkm5vm
vdn7cslAY42tD3Ur+ns2gCQ5I343ecRGCjbS6mq/+Dh1DJtRPvIMUW8ijZzQrXhQqiXYxuad6fwn
1oE8rgSfODBBKDdfHrfJ5n70Bqf2k67bYgQFpIFsMUyK5EOXRMvOanwFM9/XgOaXMyOViwaqpFi3
N6qyjmOhfJhUSxxTzQbnmQ2lTyADkTPpkz0IsuEri4yjEYKYEyIWn+d+vgqAO/kGsiZmr/ahpiyk
ky2LKbdrABu09rqJHyEXHs2E0hd78HMdtl/eXl9ohpwYv99ucdr4HSz+RbYdYoqLiTPNYQBkRlWT
5tQ/Dg17CNzkOcPN9Ki5GGGzAA3UaBebniCuWuj1JpO5reXQo8mc3ZMXBB9CZi5kS8DWVVGw7Mrj
UxymAZXflkpAiNg1LdBOQ9Vw/bYSvmF/8ZCXXlEihuOnTtdmZ7TQ9yL8VcNgrotCB5dnhd6iiDJn
b2gIuOyBbkOqOBC+bNJB4taJrivjHgk67nhyNoD7fksN/dpDfP0AY/fK6e0z+Pz+WNreeG0N5qZt
GD86ePNZR0BvCCnaVxTHWYrRO1W5bRycPj91gTpu6bpvBIoKplB8hLwz6VVczRu1qSH7oe7diQB6
KzNJyhA3rJUxIkYo8J4SlU0jhPVkhUAPXoWJ9MKj8F0YbJNjPb/Vm+BTb5enySJFvap1tm1AyRtu
wMnsSx3Br06TShZ+eECuA4o3qJ6uCjINY6cVu85SOr+sohI10FVJapJTOQtvbqiaUvdMItIKCFcY
0TFuJpTSS8usEO2N1bCJIPWutan7hGLJXgZeS4vcHG6MHF6th/QEkmNnIXhyXybEcZTrAA4q5cQ+
tbobU06vybrmgHoZwqUa6Ux1Bxnjs0tJnFj1inlPjq9KWiBrzgGCeVC4u/ee1J8fVHgPFGLgY6jY
uC7WWTVJwkmHsdTPknKCG9KAbDJNdxWqyi42UwzyVaItbSodVq1zz9rlEEbzVRIm1IDV7dvfxrpc
l/O+yAq3QW4wS3PYKD+OUlFtNZ5p9bWPjKZe9DEYmVn/5gXas5PEV0oBrNKuwWgblRYxRtohRGr3
Juy9Dnm7OPfyzuLWb5THNGi+prgk22oA0hNZJxCN6zBrog01ydsirz5RTUanqynIrJgBsqT+5kbz
YxvpaOmdcp+28G0cg1HFMQnJadJHNS7PaVQYS/WTXUcmPknSHVURP1rU+SBFYP2psdHnHVHc7S7X
22fVNZ8jkXx050gsSTi7SjXe2rev2aVs4vKSySX8dwN73gctah8G9lGC5ZBXCsppaXiLtPzz20f6
acf9eijXdlQLz5i8UT8eiuwdtmdFUftR6HyFOrpsCbVAgkcds7ddyr0UPiGWKuuuB9s6YM19+wtc
7kbk8eGrSaI+vSCMjj8eXwAb9uY4rH2ExGw7WLHLhc05V4w7bBM8Lyj72iD8aJOI8/aR5ZldDOdI
4jE4UlGhAfP63H53kQkDr5lEmtKHuM/uT6g7kAXYUEBjvH0g7RfnaAKRUQ3INfQg3YuJAy5BQypW
Xfp5Xt/UzXSvl8nn0gIWp8Y2lAWjXdZV3W0wFCoLFHSt3B8FcwkYzTuyRVnVE8lQGfzYfSGsWwed
oRxup3dKqfovrggWU/ytbEddPBoXb2oF5Y3nDmer7Yhbncg2EzPEykuarVvIdZCpNtdw/Bcapg2a
uqRvZqgArZzVMIHGn0fFnXakgq1Vtl6cyhO6sxl5fjoAvgMPZOh3TYjdTiThuIPHZJra+m9eaTpo
Kv9Ad6cQDSHi4mluiqwKW49+BLAlbd3a2XNYyLG/tK/GMM5XZJqgDIhy83YmGOjWTSLKujKHNtro
1jlPIauFeW1vdSfSb5DMajCaEOyO/bvPxOVeWH5TmY+LbwO2oHZZRiVUtlYp2vUgedAyCKtcqJNl
+hp+92W8Ht10uB3TBt5G9wnBwI4Vtb0B644Fi40pmiHmqLywtQUpfKMdXL19HS/LQn98OSp+VCQA
E12+lBX4izZg+U5iArQZFtggzsf+vWLf5Xrq9UaxgJVRyBhIL28W3skkBa/ENC0XMe7YPU9BRNpC
HtyKNPrWWsqmQmQVMpEPptS51OPp7fP8afSTX0GzGPFt29VZz1488VoMHpQxsfOx1dLI7thtey6o
3SqA5GCKjEWHcxu3SMAKl03KGNAAe+crXE6P8itQCjEpd6Lc+EmSleR2WDXD3PnOZNyZkyA3uJQY
iSHcNwI9+IzYlwbCHK+yKXEWyDWtjZV/cozpPbHeTxW016/iaQaIKJu93mV9Rh2IsdWrpvOLGIUm
NB7iH1P8cNS2883YKk+6RxqOIHNW1RDkR7HRXIPeQToc3iWmHa+1qvwGmHFTROSNlhn6e1kB6Ehr
3DR1vW5npWdF67wbL/6ra2hQxLSxyFtcTTkAfzeU0zbO49pKeJLI+dxF9BWIlu3XdYSnoJjLQ63R
Ih48dkddtE/Qs1nGQQl51t6+l794bbiT9PEtiuaefjl+opJWIEWZrY+EYgstCs6I4v9vDkFohWa/
Lu/kyuG7M+0cKFGFSgktyfqn1AwWrTBv3j6EfOa/nxd5CngUkQmqdJZ069LZPShObWnCbXzLzA9u
nAgMHvp1EeS7ZhTr3u6vrWh8Zy6WX/vimBA/oRyotslocDkXp44TMvWwCuhSMMhl+ZyQ52PENH0d
LF9vn98v7hJzA4t4oLQeyiT5MH13CatGSdFsE5mQjMWLUiNOcPK/a8ZnlocZy0MgVzQ2S8Ifj2EN
ShTnrEF9m4xqJCCJn4NXXrASD1dqN3mHt0/p51vG4ZhNNFe3LVhyF09FpGUC0JNCKmvqnqkk7uMG
/4Zi4DQjrBSELqnJGpGPbx8VRdlPt02z6D1SbydZhgasnOS+u5S1mng5JZHKJ9YZhG+QTNdDYdar
kRhSzc6Qzs/DdR7SJx8cMPm9564NJPm0/NGzoz+LtsnkqJs5paSFTfWqxAq66DsHU3U9nGj7sPKP
s3TfhPoRczNYJJyra4F6chuW9PdNXfmoUQwoZtWB6FN4KzVo1ZvGy+ZdHzbPGAGam84Jlg2gEqqy
XnlMyKtCv32I0R9srKELlzkayrsy1IjyUO6VNLDv5rHEPKkEpxGA5IpG7rAqbSp6YZh8GLsyAiVa
fUj7afI7rQWJi5ht7BJ3p6jNQldCfWWGSnAXOFF31U5Yki31Yxbq65I7uFIGAyRWE0TXHdYCLzfV
g1vG2sHrqLrP0Wg/zZbybGD+AU/BwjBws00TwakQgQPhvFYMv285TqxFj6jpaUoO7k2aq0S4eQ2G
JeES36dGIcZSHNkhGrQwHMalwvdbNIOK3aQFx6ZnSr3K5kgCoS04R9J+IzekQrpKddwaeT9cJZ6i
bdhpF0QjrjzZg3MlWho41xH8N33gc2+aK5s1a5oXGB0a7o0dMTvkgrgaAwNdRi3Pr7CiETaKoKuZ
F5EAEyWDNTH3gfsayw4SANCvFQ1a1PeEky5ZusFfEHV7VQzJEqQFFyCpsUzr0cNoUredDQ/OfNpH
20b308IpuXgEmOtue8dexm+AOPhBiQJGwQ26ALKDRdjmuk1DP38wJKNAxttQzxi2rert6AOn2wnv
wKC5xVGrauWmU0xs37b+iB6Dy+bikjWKHrI2ju+p20RRmi21By2mLTB2uA4VSWGHW7129Lw8Zm5w
TEOSlYSVGdcg0nK12IBVoBid6CvHRBGktm5JsCkfjsrgFoZmuw09kxgYGLYHMA7N1nD7bS2sj/Pc
KicD4AL98/QTflFtSRSPvtKs4q6MLMOv2I8WvRHeqplfY7pewgBRbx3mXXsA+u8hK1kXQ0D3g00l
ItakXvI2Dxiz9HoHKa27xdL5JfWwzZhRvqNcpyF5kamyYQuoCALG3NHsGGZ978Tmt7eHkMsdB+Mk
riMkoa+zt3YpvCsiet1Fb1W+a1fBeu4sbaHW/ZPb8WS+faRfDFUEFUjRArwS1t4XIzLvU1OmLkcK
s/qlcw2FXjLVY7uohsVnFe5fp7ynOf15opEcHTkHmKal/QSBSZ2grxOqV77RZtkqC4dT3cr3RCCZ
8CTUnQTsBofsEmUxcAEkC/i5aTJOEOupeuwK/b0e6c/TrA4inJ0ooX+gwZyLqQ9ejVfD2cl9zcVE
603BUyWOHTkkzVTevn29f3Eoaj4sm9naUIq6nNGHIC+MKKAGybj+6EzkDvXG1iSygHf88e1D6a8F
rR+XD2xWmUYtwLCq7rgX67/KsSvBHBD7QqI74rK6T8IJ56WVhzLAB/mW1iyK0Km2qj2sIqtV/aEY
qOsAzW8C+8k0CjTQxKiQEp3he6q+lFhLt/BlIUoOE+TOvm72npl+sYasvSINZlhlEtyVqpIxGbt+
VqMXjOxiJopeKu5iKqJqXysrJqwvFV0a1xDQ/yKgiPC7BSWu9gU74PM0kXie2mBHlegWMoX0eAKV
C/lOyLtXGjAGDCv1Zz1FETBE1bwaBvR6qUJ/pVBUv2jNhdpYT2lVhj4u5Fv4idkCXy3wRPUz5OXn
iX0FY7M2+LkqrhQMHcAigrvKKRMKXYvMtlu/HRN9kWKwxSEefesS+wZNsEGkUOVdz4a1rdH+Dn3k
W71tExuBY8RNc9tXa1Jewqjz6ygx11EFaceL0mYpQS5ZJ9Jd6w5YArJqS8pEdRjiwtrVoXNNRgkp
OpRF1lbvEq7F04gP7EFPIUCpdkawYpSr7HRyZ5VHmY2wevhcV7buC1R9ezIg7V3e0CRi7P/kjDX1
zJSsMjdcS7v5fYU2mR199Txpob4toiBb2gl1ixwycqmekiFMtliutEVXYWLx0jK5YoWCpoeSFxSc
Yqto5teWsffarPHefdbaWvnolIzkWq8fLbvCO632h8KweYVqQzlG3fTRDXFRB46tryJnNelWSFsb
N4J1wpkudnFpPCPO7PaV7aDQJBh+a4z5KQtxoyRidK/1ZsKKrLm8LfpHvYLZFDZIlwzHqTcIw69A
wYDdjDB791NiopAvMU0+EcvU+k5e3bWsf/a6GHZCoXlYu0HMqiZFpFPeuHTAViwiJuretemnOuJv
FEPNXTz5OVq5IQ1XBWaqnVEoJ6iikjl7jdIouh5MOC9iZm2cOlRrmLGIwWPbxwW04cbOvBpal0PV
hhNhzN6mhHa0VrviY9wSnQbMiQWR0dVL3H68hb3GIiCuXxgR0btmsEgBtfkhEVqrKC527Ka6jWj0
7ayFNU4MnFKKQsYCSU3M4wnIP6VhncGtOdTD/BJ02ievrPNj2ahss+BBgyghSsbKvqV5Pa9jeg2k
uRnbgpVToefWNe+nsmix5ixFPdakrACnM13F23ST8lVM9X0mDOsG6SvOiBDY0NtD1B/1nB+GKHL+
aB9R5sCOB73f+HGpHBjQ+7H8pn7LvnqZWrzJNVRQqFj2spzifQRnZTs2aodcPoRbbApCJMAPF2rJ
/+XWSUQW4UVptFNLkRPmQWY4g5nia3V0i+45XkyNZhxsa4EM4QtvOFdZKH48u18pjgMnFs3WVDS6
La5zjbagWiSITHaVkSZLhUvG0g8bo557h3Hq671Txo9O674gDnuxk3rNshKrugGYgWbpoVRNiQho
aXM1YAmSSRAHHT2Qkufsw5qxdqjC/FDlux6w4mZEdL6fR9wMef9sURfYzcb8UXEBoeRugSZdoJAN
vRe1FUvFyMr9GJTlVozxXZ442sKYZrH1jF1kKNGx7D5TbXiwRCXuBkeBdqX0h1gkzhJlEJ2FUcUt
q4R+Pnb4gsnoGbXUO44jAT8ohvQV6pppbSoC4lUWFzex9zR6j4XRfElYlTleNe/sUD9ZatQe1USH
FWfYeNPyzL3T4Z4gwlKXZeUmNwEL71nPNyZ78ZXZOccsiNKbYvImrEpsk8ukEay9EONXiruZ7PA8
IFIvEX4wrLWrqneh9HS4DW2RtT4NI7p4niWuAbJ4IHAiF59VT7SQmsqieH81Fd18CAGgbApd3UxO
U1/lqhtslJUonXpn5pH+jnPU+mn54rFLZlYlIt2xgIdePrF5VFiz06CzmWtBmlbdE2ZChM/Qc2pG
3jyZbTQuapy+S7NKLFbqNrgTcN9BrjwavF8bcoMzM8VNWAhicVBA+QXGcPJ1PG/dMJ+1CIQpuXZX
GeYOYjM6MLhjeSJrWJwiUVw5A34IzRy9K9QV3jGRpuMi/giO9DHyxhBEcLwoM/Nm7kG4zrYrlnOX
xythEAzZT2O3HFITIKRSQO+hWRg5prYg27VbFeV4E4jIJsdlhtRRXbcmmwQnxcgD2JjRYWJf+DoC
/MfX8f+F38rbP1518a//5M9fy2pq4jBqL/74r8238njOv4n/lL/175/68Xf+dfjgf3zzB7br0/ry
B374QA7759dandvzD39YF23cTnfdt2Y6fRNd1r4enBOQP/k//ct/fHv9lI9T9e2fv32l3tTKTwvj
svjtz7/aPf/zN9k+/4/vP/7Pv5NX4J+/Hc/9WYjzP3YiOxfPl7/37Szaf/6mONbvKMaw4yALpEFk
yFLN8O3ff6U7pKdSPGdZjwjit38UZdNG//xNc383NWhPPL6Qb43X1aAouz//itKZlC04FEpQmP72
1xf84Qb+1w39R9Hlt2VctILP/QnsAAARxSFbFxouBl/kYk8hSkBC2qAFa2UgPLd9quxtWR09nCrV
orDgANzkbAx75aqbMMGuZyq3GtliHfSUHlORShpG/8Q600uvyXIzEHCU2IFV8kSKO2iptDif2+EY
YbriN9WgYM8KatA5K8mdWZOdGR5S8cUxr/pp5abEKV6RANkgCnup8gOg9NZkL3yThYdK3RgaGE8D
ts1Cdx8cygbyv7XHGcwaq+RFOe5dxE3lTWhvh3GvaI+DtSXbc1E097Z5A0GfqoWb3/XtjarRUnaX
Kb1Bp/nizl9D9ypg5W0bi2LYChubz8Fo7ht9P4xrNfwy5AcA3eX4zSieBHk82rZXH43qfrZvaxPc
20rYV451W+tbYhgXhC0W8BljlpofZlbnlUdU9NPffxU/xWlcfXuOz5dv0g9v5q/exf+Dr5pJ3e2/
f9WW5yk/F3++aeL7V03+3l+vmvc7pnCKr5qNqZZEF3bqf75qrsb7JLfMBg0+epgqW72/XjV+i22k
w3vA5hoCMG/hX6+a9/sr8sTlYxGtkzn9d9413flpP0mx1pbCd3au6Hwv+2XD0CezOuI28mSSwTQE
I6oizIMdaq/Avq7b+dkwq2Zbqw3tEvzqxE+qC8I7CUHtF2Qrnzt1giQ9BotCw54ZttN+LtUHhoqN
56EpiIpzVtPxcFJ1T9zrIvfAzpP3XYO/7Vkr6tVdpxHcaIzbCXN6ZgxLI2qu1MQ51n31bFYf2pT0
Wv6zPsl9FkuMjCyBpXIjVft7w6oPWYYlIJUtHlAjfHXqYeQR8S5O80MN1QMyzj6Nx9NcguOjMU++
34DbqMHMrjVITbRseqhQULItbE+6O7BKq2pA8vO+KDCmaP2qL56tOjvRPUwx+HUp011/7eXKcmi9
lh04nwsRc1sCudaN/iG2ozNoKzSJyo3nECKYQ+CkMATvsvAHJbsCa0F62XjqnCaFUDjvA8EoNWZn
Ax0UOULCZ5w9yqOLrAMlNu8Hq7megvsp+SKQ0UfFvA9nqmZOd9KN6trSHnIiF9ySHvgQIOCcH1Tv
89R6+94eHwB7souJz0ptbnutP5VcF2tWH7SoA2k4uCsKcX7dMz7p6ZlQMR851tY2K+DSUXxuKLA7
erGVFwaI3BZ7zzYpKbpwfdLSOoZQZEqdqCOnwPQVIX3q4fIV54RWx+ujVMsAYT6dZvde18d9R6xF
7e7kH23RrcLRPkYphvHZOtYoRslxL42FNTzH0Xy0jfjsKMY25AzlL8w8FiNTYOEdO9M+UkJ7KBSg
D2p3agpe13k4gW4lqi8hQtkGno5/PU6jpVJ6X9I4O/ddQtZKpn7RrXjXCSaDRlSblBQLfKHJy1QR
vRpaRzAE61RMTCnTvpmE33Xz3kzdo5LgIyzmzzQN1vT6rmnzfo5QmVpqdp7C8cHhwsvbSAnyaLsv
lk0mp0ru6AKs7ccpOhXB+MdpKNPe0Q6qPR7kzZk085hE6l4lCnkiqVYebqxg/XbJi17yaASIX8ee
bFQZAldV17mGP0dxk3OR88p0FWDi+EUM8TnjHNUc/r0YNqPRSlcVf+5PjmIfaQo/ZGiWhp7ZcJwP
8ubKm6RMExd95LkwnmbFg/5kH4vktmP9sJjsvRNWCpbyApyz7XeevVVn4/j6HlLwCRamOrK/5bSU
7DxWvJ1qPPcbJUketH4HrOzFjVEDl+UydNW70eWhErX5zpr61c/7wy4QCzAjJRx4j1qVdqmcjIbM
KrM4knE44ykt03MouvuIgiC5TC9eqj6wenuwdf2hVqAweOU2UqztlGcvAVm7dpOelQGMe+o+hTRD
oJFzrdKX3Ov1pRC8kAn1hCzi0fSy6dEK4OH380D0uXejxvqVmiHCw9jwIg9OnMWu8ZorSgMvjVAf
0L88QFFc9f1wcpr8xZC1Bi/flXKwlGPEuHQC1ybLSrtu4WCsphG/9ky5ocUXjyS8fVZKYjrloGPJ
oaus7Q8ubrvEbslonPdy8Goy5VvTg+ZsCKqf5OI9PhdpyzAVxy/yvR2s+abWH4gXTxdygGoV0pk7
3lkN7aeAlCnS4ZTHxlbu7XE5bL+bGP9c4n2/pHPlnuby/mAFp3cHmpwl3YV+xIkgCguZ8Smnhxah
yNJz+1Ngq3eu3ezQkqWLgYGqhJORefela+zcyaFx0JNAy5MrJ5RBmZ6yzlwncvC3YvhrcJCw/TeP
dRycM3Pd6M2nwRxP4EnGxdDGfjaOhKTxMCSoT2zlo7z/do+qVtW8r+TfrCtW0V5OkYXPcUrmKWwN
JKfnL5bS+MjfltmkfZP3CKnpQ8IHYZr3ZzX9VBYjlALrQY6XkIDPtoelwuM1j/IX0Jb94vWdN0ML
Ek1/UNr7ues/vP5AYCFMp+aPOx9OmuJ48GEFfKQ2HTZ/fAqQrNaG84mkm7oGVCfedLWKX9wsfgn4
5/W+lqq+CQsSkRwYz3V/+vsLuV/thn5Yw/2vN13/Bxd6Ns/rf7/QW5U5qTZfz98v8eRv/LnEs7Xf
qZzjbgNJD88PUvy/l3j8lYn8jv/EEg9PkMFO5q8lnvW7TSMbGZDLRgdNKb/11xLP+l1HuCMbKlj1
pIDl7yzx0PtdvHwAHzRZx+fjKJAhCPyxRFaknkoFFUbshN5+LNV9lQHoYGZjHDp4Vk3sc3KVKZQ1
eTnDcNobyrBRI235Wn+JlE/FTtemTaimL3LFoCVnZWyuZP3aVggpDAUkYqr/SevXRGTJD7Ms1hPw
5mvzMcrTgzoNGytv8XObWwuvRFure6ceNySn7HXAhN1rDO24ccfkio3hrW2C8BPOUf5bfmczXwFI
DHRBo0+BH3c3Qq8jtmqles6RFTIseiJ4im4PtA5GlHZr2SlNTprGtmxWmFQrv/YeX8mhJGQ1a4F9
W16HuBT4km5jF/5ULtZofyla4F8grkkbN+haIL9qS/lbQrS+vCLy25RqB/2YTjG/bVgjopzWT72J
reBxMNiF5uh8+E9lCCEoauUyd9xE7rCBqbCXVL5ZAd2pP5HrSVgmF3xq/cBgkWdlL10x7YHPG+54
DYt5o6NHcXNYsJyeOmWHQVexnXdY7LOrxEivFL5u5hdF/xESwmIqhk0IIF9+P73jpBX3aHO1S50V
ece52OkhJTW3nj8ONHFteLHQCjZqMn5tFXOLc9DPdKZvTjPH6F6RtDvPBGszeXlp68dQuiZqVfIB
kafb0PVMnBcg8OxPCRzzqOcBQxqjcZNrOgBYdanyaGgdYnuuQNaxvJFX0BXr0EuusEIF0BPoH28r
r181mfC1Ql2GFL3lnZVfNJq4Qpy+vIPyEugMdvK2ybWyXDjKE5U3SKjOsTK5wKxi1Vq9HZsM/sqw
kTfNMbiMYbsUQERt8oztYSNPlvLIUv7Y68d0rT8QaiV/fRwEqjlzKx/ogXClmKnDVR56CmrVxCXk
x+RN0ZpmFdpfe9bpFsgPeb5yRi0oIziYEjLHPMpLNkwOfDTOHxAIqBE/zoikJ2s9VI4q3RH0hwei
wxc5PBaRPhUDyTTUQSNHNv7P8qsRCLTV6gYzh/Dl4/Z65vm0SYNxT8/vMABgl8b4zG1XQz1tCkE7
2moWEQ4HuXFIwepgGFjLLcygbAsmFkdA+aPjYPVi9UX+bIlgWz4m8t4241OHZrftXt8audiv4L/K
JyVP1NuCn0yrbkWg8Mo14iuR8nZl1sGeoZtl7a0lhP//2TuP5bjNNQ3fytwAXMhhM4tGoyNDk6Ko
sEGRlIScM65+nq91VCPJPnad7dQsXLYlshv44xfeQC/vRNx4nQ8ZZPjWeOq0QdI0kDKwRUsQ1K6z
27TFYFue0B0py6IG4g1PhmMeJE3r9WmPWs55BqUXIm/bexgeDOM5yFHd1ZX4RYYlSVRfZlMeakK7
vFvgEkFZa3gomQeZPcc65RhtrdFNniPNzMDZC0mZg+U9AyMvjJfyrojTk7ymVrTBott3Msillp2A
LgcV8hqohHRj8lXeJOULwRQiITsh7NMGY5u/DMt6UTwiJ2d5tpZ250xsQz05xciOqtGjhGKSd+Vd
/s1brYc6epJMC5rV04qAVMGkj2xr+c2C2VMqZSP/RgI60KwPPR5P9ADvGhafYi0UkBpqP911JGSB
0Hrcyadfp4Wd1jIKRZjdEnWec0pNM/ChHDRbxwM7HDaInZ9PdY0boIetY3SU+EFSAPI7ZAKW7epm
L5KqFdFdYQEL6pJTYaS3ETsRoSBQDjxVbB7M6FVW6lr3UBjRu8tRLF7eLZD6kwrUUP5WI/oczZNf
skWRd9zRsILHs5wLxrVTeR5ON4MFrPLMte07WX7W2Fcm5zbUy5PrMhIcKHJZeExDwxoWKUq8jv2e
M1LvitucaYvlACcdbdbsJCC6OR/w3liD+iFHKBAYx0HnHFAUck82N/LZJ3mYVdalBE4GuwUpoth4
GFkt8mOSONcxNxD/li/QK+uw9l1QWPeLWexH8B2OpO158YKLwp18CqIHiNGQIrLR9Vz1hyi7lddW
rfUcj9g95uMTbg23Wmnse+Am8nuFHJih/XFEYlPj42U4zIgEouRMpZ8PC/dMVsrERep6XmbnY6MB
9laLWxmhDIlNrLhxm4NNgU0Fv6zNmC2QD8trkiP5SINvZ8TmZgiZmXFQ3ezU8Hyy0uT/ZTpqDYXA
bnwaU9L/6rDO81PXLhdt1M7lTChOjBC15S38oDWBJWmntzLCtIz37dw/mZwo8va5il5VihCMDWNv
WPbyAK2cu3W2A/Dtw5M+9OH0eB1ctL284jSmvR9hgirrFiHtU6RzY3Arjxm6g+4nLVvB83eBnBCS
iSgudcshDGZvvehKfutqlDwIKP4/5P3bNoKkYP8c8pb/9fi1Hl7z5O2X4Jff/RH8un8YwNmleEj5
8OfypqPTZEB1gQomSBV4jfQtfsS+3h9oylDxpISpCqyYz/sR+zp/CKrHoysBxQrZgf+olSC9kV/y
TltqpCpPhvAFT3mtfv4EpPSasplQ0ZwCVcpcAAG8ICyVrysU8wAmxa5onafSy2z8TSePXU7GnU8g
l2hbkcxpueK3SDOzXFEjXyjM1Z0ZOMa0s1c0BHDpKI89+XIaom+kYfqpmZNG8Q3LgBLf8s77XDUL
6Z6K+GE/RO/VuFT8n6blLzJrzXb+/I4gosE0gYxWKQr/DlJVjM5KxqbAPgjIJk7R2bOXhKfY7Mcb
Pq1BerdDtBP1cEw1THOfISCGZ6bKOWJVamBmc2DFnJtl1pmPK1oVlS7+lBvVowG5hKvNgYIrC8ov
D01RQgZO0t1cGJesrsOtNZiev3TZN8tbkn2rCRU/HOj7zYyDhdSr3SNgX439cBhy62GYKZsoFB5O
o9ZGSImbG1SPe6AY+XTbGRN+R6gYIiVAFJRHmCt4sXOeFqQTiwVzS8wfkHTvoYMOK5+djJ2ziTRi
1KEfqQmkTXvQovhV9cJRmLq8g6ryfaESoqTpHtBOdzfo4VFgHury1KsrM9q6n4DQ1gGJ2gd7VgYw
fdD7bRHxrS0yeSxc/Tyh5JMuAICiGjn766c244hCmZTh7Fk6Soj6IfibgwGq33ea+cr1P18oZH/w
ei9BpPne6pj8uHMuhRdDWlQPmYqkjxN1n+E9w4bTPiN7ybUHyzOQSVw1leqFFt5D1T/pOYWCckJF
Y24rOkFOvXXr9ZO24Nbqujq89pJbtFParT6pt7VdJfte1T9Mq43vY4IfqskCdmwkfDIdGfuyBxSX
Z+gFmEqUorzI/dWsU7Jd17s2ARPgJZBD3YacsAKJa+SmctPZa7QPq/SITJ6GQKx0Cxwz2Q/DI/Jm
bVAo0cmrnQu1nsK3nMyh7b/4kfeBvIOqFgWQFRroJ70ccIvV6tNSuNoTZJuqecLvWQ+KDlCp7Q1n
euPtoUT9wIfzTZUTMrw/ZCPteyCrvkMPYb+WLjoOU3XbYapaGVW9oeo9nzTw9BllG5wZJtSwLeN4
rW733uwSbNIQmFo2MzBnIQIheeRiVKNkxMrN8lzEiOJESCSGFr5knb18bPMaQYC0Og9ET5vOqdyt
aU79vkU1Vp2jm0Ryj2w0u22BQ4syTuF9GQF1s7ySuBFDW63rPXSLM4itXRUHwxK7cje6eEmhbsUe
+gTUAaxTabfE2KzU6wDNGoIUGB/u58bEXNThxV09+6Zn7nCAloqZmFHeTnl9GZrwpjKt9Kb0EP+2
mNONafPTw4JhFForcMFJ+Yfn64h1en0ePCu8v47kgCUKUpWaspk9r9jHjtQTU2mq7Nau01idypfS
1kt/1GaCZk7NqenJNqOqPSD+gA8k5NHtoK0eoPH+cdYhE3hl8i0bsKzC8fq+WeuvSoMJRm+11TlO
BDQ8JrRJY9A1sikjzip/Gqq3Kq9YSGO7QzjdOKLy8aa6dX+svWOBfw05XjpuFjfKb0bMn40O0ypr
bZPt9byOLKyQk7mBGJ4GGtaSG/CtKJEPuhfka+MC3QbbHU665WNQFQdzRKUtDYcHKq6gVWINY4DS
7I5uE2Ivk2CaG8Y2sGTKhhZEMPLuarp5Nh3M1jQlf6dGFX4Vsv5AuTVBjDsr1N8OBGbroPHC+kDQ
5qmIsRlu2q4KwFj5EaZpHYSzQwROfundUy8r2XZrDg81e1SiSdkoLKHeYW9fL6lSTd3tLAsV0czR
AVbjhgt/EiJm3Lcaamo0m+BEg7KU86BEFd+32UDI47E9MDk+9ov7RfEQiO7W7vPEe22VtIZ4SDMS
pJfTnLAOpFtCITIrZxfxleWSq9m9kkYlZq2QtvQ8/XRdDnVbko1FzdkY4eki34wgwxyh5M0syoWK
Juw3agRfr4+7Ztr7vgKklFgeIbKVOZtZdzS2JrNjIxu8aXFyNjMwcWTV8xxZwXXBoxPM3s5pOJA1
EKBzTHLsx4HSFf3GNguPyPybMnYQozw7ORfJvVeMd2PM5ipL1D3bds6312Wt9VD8TXt59JTBOF7n
rUlIsMseMc4U1bYFK1wvpnZb2Y/DmsTH2C5uVfl+o4pvEqufAkQcc5+o5mbNJfcfnefrSJSNE9CC
A7VqQdVCb2S72nAh5CEcahU0RNsMa0IHcuQASkEz9XWnzDTaYbfvrmeHMiFArkB4TAsv2gKJOnS5
knP2QgSaplqEuPJzVXjVNpv1OejgQxyTSYc3OS+naNZX33FgI9RGNQatN+5YFWgMQ8m6b2zlJR0G
L7iuLcVEVbLCzbnvNCyklEjbTuy7s4VSHCc6XdTa9CMl7b7veLdokr1dcR5EkQKr1DWZHmDVM1LQ
YUIBjhhc2TQa0on5LL8eLvve1eIgVrEPTPEt3xeFmW4HiIQtVpyqBTXBrNbmYCHNHxf8SpTAuzNc
8R1Ui/ZQRDpGzl2G944EDRwTVBSQrzMmuBODqd8vjeIQL6VDQAbXbrF6NgLLG8ZNOOJW0jveZ1wk
y8AjTdkarXnu69bdeipZx2qZ4EfpHvSYxvqoVCI/VTTNHj908Jfsoh5rFJKifenhIYWIA9a6q2Ye
IkdgnF1z73UoCqVleKaCJ/Gi9hkbog/6yq+ie/RtQidnA0z3wAJBlBz9l+PcHVGYUXe9WovagoNH
Wkn0YXEQRqkWbs0x3wwNcpFEqEccIr6sTYNour7MWx0S0AZBhJCawk4s7qKsGajDzWvAOVpiBYd2
zERWlFvh21zkNepeTYFELQ0ehY7ysAo3qG8BeBiX1SrSbdVEHyN2ZxBVYYbMvursByupz6ke7aiN
Er9M6PVUbvnsNubXBAjf9hraRrXDQrM+RBMiopNJfzAGzFsvYb6nTNmitAy0EcENx73BxI5ygdXu
+8WGwSZX3Cj3QLacapQFPG+JL61DfukiXmuAGfbb0MSAeao2Gea+FPxsOm6cvLh3PRQI+hxoyzjH
wr0pYQe9T3UQgHGTvXXGaBNPrM8ZaOOH0vbeSfUqwxhJHCjsfYhn+jVAH1bA5KYbp9/jdaOLDkXT
Hoe5aM7XH/BkhaeJAXS6Ko4pUky+qjQ+QGHj2bRT+3iFBdRxzbkWjlSplG6j9uljOdKBcuLd2s6S
YFNlG6p1Y6A6A1tK8SuJUMwh9Vtn/BotNeNQc7HNEfsnAkQ6mwUqe7OBdDTnRtq2MczsCZ8EBJMB
PHJSedhOwUC179D3mhDlI0RrJHJT46/KqCJUZ2L8pVilS/1J7ahF569Rxa1m1UvsQ6c/oefw3l1N
viF57HQAjmmNdTep9qe67clBIgAKyYJre56Mb9c/gtzlrabu63WP5LWYSbpmcpO0wtSPqem2/IYm
mzECDdHJcTF6ab1d589xWVRUraZjZJifIXudW10ZKXrlD17IhXS91PMdLgzRvlJhgM5gHjbNQPu9
xOXq+9xkCipyup59tOUSdcuUdzUvkYWOyhp2hzpSCpCG+Ex5GZqtaVMWuwV5WNQGSEAcA/UfezLP
CjAQt0Dwjp4LTueWC9BDXrczCt5Zo9kfE9MUzU0VrQDv7aM2yrdFyke7qMddqV9mbv6NoVDmjHuq
XBW3DRX/LHx2ULJ6THugBl6E1PJkT36r8cxRiLTF5A2uTyVFA0WsCHGn/mLRxT3QsCXWhf8eRnHp
a72ODDnOYqdahxSWGepxSb15M2A3SS4maWZjjwO2TX2yVbMVaQxA/aiAPy7IpSUQmfpRdvgohxpb
MaEjQ9x6Z6ipufes6WlCcduv8f45w4eiPtR/yvr2o00kfF57+92Cqs0O36G9MpAOqebUgH+gd5y4
bnNQUYoJaYtiMcNzhF5MIDsKfn8CWB4TUlIuf0TLlqQiWqAdR4Xtx5PE8y294rCXpCtqVKgHEqIT
0cB5xbCMReOmIN/XMEabf6VbIw9fTCBrwrg9OJJMRYp+ob80H1KlvsmF42dC9htLyw7wfCv9tuZ4
ov8RTIT+Z7WGuab1KzQPljWCIM2MAUSWE/DgDYInjaNOoDa6Q+Gx8RYbPasWWBzpQ3W2q1jJNxfD
0TsAR/OX2ksJbHWn32g9Z+RsZfUpNJfPrEb01/vMOxl12gdFYrk3w2p05C2ZsZvqGtXbXik3qKvj
TJaD6ItJ6u6KpblDS6c9oIbs3aBk1mIYhHHfjBIu3Mz+1p7Wjsp76A/QZW/6Zv5YVsPFcgock2bi
vrBEDRKWHc39LHRu1Hx4qTpM7dwyn3y6We96RRjXFVULoyo+RBhHnCe3whR2Tu5Nh7uitkteetZO
cGwUv3MQxbvezYa1KDulbqJNNID3s2t7207dU+SybcFNfe5mmyYbjADgf2CfnJ5utUXQqJJ1b/Kl
aHewCZK9Xs/HdQj5KfTNjqOO+3Regt8oYFOZS/R6PWpwh7ul7dCjm8e26wtFYwgsNH6rlvxsxBNu
DF8aDbg9xPQJwT3krtFcC4p4vVxPSwg6rHJlaG/K0T66BfMIx+p2JHjnShgFsU1pPOuVrbmupCf6
aG1bXY23ikH/Idfos7QqIaw6fVrSvgUoCdJcr6b8iLhGtYUgR4Y3Ys5UuHF/JgdIfXNNv1mIyZ4y
RdmWWEofKiNxAnME/ZM42rNqIAqvpmv2GHvaZVwUYlmXT81rwpYB3dQQEhN8UTwkjeHbqEG+spvG
3HlVULSs0+tirdMae8dE4aBEz3Qe0BS5JprXvTXk7kqDUbcx1WvHw7SCVJD1DqGqf3SPaso20yWK
xVrltlIcSEjx8hpjW73DkuUE7xGBbW129w5eb40bU3KSu2NEK+2gcY60xFyNt3xdEW/fpjqcCzfN
b/veRQjPw9K4rVMC1kXbcQmghU3LsRzIy9bVLHYuojxOGD8Y2BrdGJBnt/p4LDXlY9hqPJDtUsmS
Z40p0FKwqXbo4iN0aQwBYDh1n2JaoCTfjDKHENEjDrSizxSDxQqp7Tbe9Jim+uynXWTsi1ZYsqg4
4ppjHj3KCZXbXsCUK/71JG9HN/OzwfxW59Nd2liAQ0JX2a+1/n70CM+zVus2mLKP+3odNokkrqkN
5ROm0UHC5aCJWIJE9WPsYFiFPFTY6qghrmRnI5jhNivxkWhW7lunfQAGwzyV5lNnUkRJLaplXYu4
cq10CjTh+8SZaPSesqIifpfb+Hq6DQhdwz/H+bUi/XAA8+g5d4BlEb9YKzei61QWTbxCsCid8/2U
RNNxo8MZOpeK9WUlo8GHNr9FeuygJSrXvNzhIRRRCySKPxFOM14wdw0jCrdaB8EjhSyB6fT1RIU1
dT/yAv73KMdJvZu8C7eDh8j79Y+c7k4xNAeDLaRnMi27pyEqcSy7FAwZCQJ1EWoRo+1nhuaDhDka
E6xhp34dVqLKoePwy3qYL2pb9YQ608t1SKqOKh/tHi1kp0eVh6nYxxiz8L26jVFX2Ma1+S4CL7GV
5YDE3tvEkcSvD5DSOYkxe94bLinh9aRoneEFT7WFi/RyrbNwDXC2UVF0a6qv8Vh+mOpWo+zTBwOH
ExWPZb7MXVpB7Kv8xrJfElvv8N/FglDpjdfrXiMlg0BdbdhW37xJCdHIJIWvjTfPa76tS/eeRYpH
XkSlZFbfhtKJaLugtV2jOJXDatqM7fhi6oh85Wq9naPs00w5IOF2Gorq2xCr+QZcA7qnCkbKcHQs
2DAoOgXmtMIbq9atkjXZFhyS51sNiPIyI8kryxYlpOljRis3TP1ahE/QjnsfQ5fu5qfeK5/ntSx8
p6+/IYu9j2LOH64eFEpPyqw9zMWIn4RDbaSg2olBKfflnB/QKxJcWl/fxUr3npTqVm8GBY9HuIBq
b83kIpQx8y6hPDSt4c7TUS5F1QApoQyceNKGAyIGK1j1pkCXjn205gmG0LnxqYf1wdZF1L8G/6pp
CjVwl7oW9SDFVY5qQqe0MlTc2LFJnor0oFlop2Lv8UXHisFa6SjFANIQfnuk4ke5N33vrMoz3KiD
Yzh0+1DaDj1O6DW8cafhpV2Kd7aK9WFyMEde3oBV5ONyDUa0lCZ7hiIf2Amsw3yQClPQjN67dMlN
HzUvFOHRW+tNgKR67koCk+yU6amPe+PchOrblKOSDq2bBbtN+3j1URVxNvVQI43xXjXeN0Z/io32
wYKC5YervkEYkEqv+zUtYs/nTP9kNsk3J2/BoQw6+IT1UFnUEVGj4zseUujmEy3pGQ12SJNE3Mq4
UfqIigFhXtsUgb5ob21v3LSKiVOxmn52OzTIqrG5q1oPsp6VHCIN4EKs3JUR72VCxCyjlB1mn/Q4
USlrYd06Nc4riWwQe5z91vLkoPUauuVjtOQDUMz+OPbrnUnwsLEym6hl0Dc2RZ0UpYUpOQ3O+Al+
zX5t7Ad257PW1O8Rc5lAwk7Pd2QsojPwFfXgBwwzq2BsynkDofW2seEyoD7ALnk/lwRqzsDfNDM6
DJp3GOPpKyggynhtQ3Ujif01/NA2KI0QXSPBW2LzCIruGxWysx4bH7XEBRmaOtARWZRDW917bqVD
0KgfCDMfomR6byOaVqsleky0bBWUPxmzqT5oZYAczaPRDDFWOeSlCjUImMN3vddRu0KUEGioQ9GU
oJuG0FY3zYvuzJe0674Mkb5PqvypBlHcqtN9WFkacRCrATdDeFeYsi15esYT/YJ6EezgEkxNDqdw
ClmKI+plJcEhWvXmSit7cLaGgZ04aij3ttU7xzFFA0Nam04Zbdeo8Y49Oo6ATABlFpO+d+PiOdSa
V2Pq0l2v53szzQlcSC46tFPBn003vsf9cI/5zHIs+/WN+23EKrh+stSWduidOStgZnQn3aOYieE2
HNoiK0kg0xkb3Gg95mO73kxJvEu7AfpJgz231dZHhZBr0ybmDCUbynJrfURqooAt26u0Z0gGTHh6
vsll4E81IYvX2LvIdl9MJC8TOJ0Pi57fk+zjcGQZhIhufaNQqdhMQ68h4QWqfR49BF5LNLRA6VM/
Rus8+qzOmnXTGpgF50Z5iHK1D8o7HZvcbWvyfbOZEYPV450XdZcZxNMW+cuNvSCLiX3YB4qOeEum
6TYcnH2tY/IUGqN3rxZAJkKsDTbvctzByflrNIuN2HzWCvfsDuG7ujWjoMaV3G9wud02dfziqmt2
s0bKnr7AQ8Rsva9JMC8IdB3LuXF2MRZ5Z1UvPyd4SrJnvPLcz0xQp2D94ipYoOoZUmITxZYke9ey
dge3fbz+jzY7kHHQWg28ZXinZToNCoUHiJNc+dCOsPrUCJvo3oUWrYV1+MFVXgB39yBdh4Ox0mQs
IGBzU2KfTSO+wAZx33m9dBKT/D7tkk/pyqHptPU2Cr0PJiZwTQTTOOxac9OjNurG3IFhx8fE9/Fc
oHEGiJdD2sXm0Jm5faBCDMabeN2xAEw3uuka92NouNhmdvnZWxxUCMNCC3SdXgDRUuWBEepdokvD
2mpzfVEKB4I9xiT7acldf9X6l1wDWVGNQNPFcdikTzAVQJsqugKbbiZnsN2125h0s4rFWDG+oahB
ZLpV1BJWiRTmFaQg93pCxQM+c75ZrOcqpskyXauPYMa7OA4ANgOysdbg2rW5drDYIB4glPWxzkp6
JkOGzjyNsYXsvIcv/T0AR52eTo5rB53SeYdIekiLhwDdZPijjX2QNVG51uS7p4J0zDhO+KDf1Mtd
O7JG3RZ5gHhJSx87VsPwKabj1pPa/qCT5s5qp+0AiBxFvRKqpHkMtYKFjfNdslOdfHlatepltckj
RgxRb0uvpMCJiW3hfq4MAHq0irS7SsqgKBng4GfHb9Cow+AfusK/q3LYmqVjFAPBT7PMP6tEdAuw
6mk2muCaFzbtcOwho25hMlOvn74O0m0wFakwdA8uUiQT97DUPZGbhTiDwGz2WIzWu07PBVayHhWg
9H//iNbvNFib1eBR9USCGB8oV/9NW6IY6dAstl4F1+ZBXBv6vmovKuTdk15igyT3VETW6odAtXej
jXRj0tKzwBfZe75GyhVbi6o1LP4occHl9Bz0WkGWkqjfKro7d+6TSs3mkLr1JQu/kMhSH1Kaz7Zq
n6zFxquKULPUmygoMriA6jzB0scFfD/lSJs71vJizqZzLvA532pZap0dm7K3ZR290anu1+Tt2mNa
PFag27juNkElf3u2Jg5A05gv9N0xds652a59CYbZN+Ms/a6G8i+i6b8QAL8RXn/73/8+/AVz9f8s
VtsD//DvgSv79mv58uXlZ7SK/MIPtIr2B9IOuEYhmAtRxHNZlP9i4wHVdlXaUdflCG3HYEv9gKvo
f+B8C88d8TFT2LI/wVW0PzxAL0AvkPeD1Y2k93/EfP0NrgLfzzAxXdLBq1g8jZD1foKruJOb5aXW
plsVi9IBkOlKkARGU7DCgrvDX8sX7JjtPTn0XH4aqL+CkgBh/wUsI9+Ozp9rIBBqW7jT/PrtWoVt
3mqV6VZw1/K1gqsMIQRpBo3OjIwJWLfgwtwRaSPAaYJHTrTvLFLW41/Tf38/uuQpbDi/OG2i64p4
3a9PsZSahfL0nNKKAn8LCKyQTCCf9rWVXkHdFVjNv3/zKz3oZ3qKfKdD+9MGrc/L/663VteancyI
Cm0FMynocIGEgxMIBOBOadsXALDgQQGSh5PqN81Nk1bEa8joD0AAwToXZXJS8Hu1KAwqF2N8sXpA
5oIQYKDcddyiFLHL3hlos5WC+YXaJ0MobL2/fxntz3h/3sZjFg2KhQQxv1M68THsq9nriZ2M9U6w
2SORsxafuv7NRrVfZjcyBMi87AUNn2mAKHtPICgUMF9blLCE8oa120bg7gIpXai2Cvrao6uW0fUW
VHbHS2sVAEGmxlyKkwD6qZGuOrc+2FD5XnlR+UcQn/KRqwKTzVMRioXsqAO7ANZpz5cOXKFmtBuz
fZ1QNVjG4vrTU87AJZSZp8e8pkQEpjIEY+vmb9HQAHdneUQK8F2w6vJMMppXjikQ3xQ8ioDOzQQF
UqZQ/l4eCAb7RuYP0L/gtq/UAOFY8oqCCDYL+Adg2EenfJFnFdR8yzMq46UDDS8I+Jg4R7ZFAk43
z72NwfzNWAQIFqRNh0dBWLIMoPttBJ+r9a8quPorUJbnE9AyyJmTwF5lL8tPyzjLQAjecWz7LUpx
NlCzqvwOUBVweOK0gdeCbR4IDIGLCix2dkAC89H24mxjCllgWXNzOScZDQmgQksTCEJXsMJXaDGA
SoFxy397NOdi72IQBWFRGBqA5imoCsRcx7mvU4C584IAPqCEZrfyiLIyZBkPoX6IYDIAA+EBQenL
upBxJ565IpblbIIXgAYd7EOmDzy5DNqc4hVRmwed2i+Viu1gfUfVqgD+5T2vg2aq27W+0+jP/v1+
0OXA+H1zI7ppqFhtIZP+u3rowHWfIzPIdmDpCQVBjjbZzEIIEPZFy7AqlDIWhp2BoaW5EaCzTIxO
h0nAxab5KoddJ8gnXujvn1DT//IJgbfraNkYHH+/HXmYZ9OQ5vhRQYS70fCdasIEaFwDi3ZZJuYH
I7frUmGeaq/9p0H6i1PX5CCzIQqZjNXvoiT1UtZIrjFI8ghyQsjZ1lEhLR7b8FWQ/YNxkeldklfZ
jT+uhWq91AtFsO8odiI+wutDlVtQRp5lGTkJlxZaRT3RkeoLMvjvx87k7v19dk3bwSvOI9AFT/r7
2NU2Nk9obm2FIGNHDzaPIjQkOZZ06D9x2G4RKkPHYmeTRgu4X04OjZVIfi+HnRwOFnt1ZRsLJeG6
cKEsywhE8UGYJMJAlj0ryHEdSLjs49oiRjUwMmAfaxMWasYnas9nVOvv5to4tPAQ5OiMAM0g4zC3
Gc6BFwGG//0A/EkrlLvrlwH4jd0VO8hfaB63tvCU5NSS5d1yHMjVIjOZ6XA9OQQRytvPHOjCtZ5k
RcGWkInjBBbUdlYW/6Ce+lfrGu1njYUjFDfTlBTgp3BmJWm03Sj7fpXLcS40iy7E/outJRMlhBjh
FchjRBCaBC3+98PzJ+4bo+OoaN961AhQRZSt99MjRPFkKsOcoMzJWpCvlc0uvHrEk09CtOhgA5nG
+g8ahdZV0/m3U0ciOBqRNNR02H+/fnESYrpRu0A/lTw/eRyysUkVe74w2im51mIARVryk9ClsFg8
N9Wwk2Cn4tC2oejIopTDx+I6EvKHk6Un1iz+s6ep0C7FEuirgkQqnT9CFqGyCAPKAWHP3Vasr8J7
EF6VsCfkCvayZe9x88kwtC23EIsibPhsGQ4WJZbGyMhCZzJfo3m+KTy4ARCXoEFlHNxXrhE3nBzm
CEFSUMQLUm02wvYRplaXFrfIisEhIlSLAsRjJK8CQModn+kXACVnIQsIJULGW+gI8nBumJ7kFeRo
dTy4PNGbsKySdNkLGUf27KIbB4l+RRJBOARmz68SgqbCbOL8HhE7dSzK4dGbU/e+arxr2brOgjY9
PByFi0t2vcQtwh3IS+h6HGK18jg0yNN3SPDx48KWyXQYcwyEvLac+CKDYFbqRUIdBVzvuE33A25e
rvkpQgitUpWNrNZhmfwa7OOrxMU27yDEcpPdtrDcFYIEoVcNGVC8nGoyJ6BEV4z/9abkNCx1zbeE
X1XDYeM9JQyRnZILA4L/tjyiGiIreWod7KPTbHv4Htery/H7PA1UwEoRZf0VOiZxQQcPTQ44BuTH
bEmYI5GR6TTXSKnmWs971hlri26l793LBMjKkIdNCAflg+RJJDASbpnEeuDADhXQ8QU32IpqaxS9
ky8QEpi5cLoo0Md4MZnPFSJQxiWhVstewq0a3bx4ujM/N/g2yaxJ2JmCB3NR3zP5TOF7yNPI3Wfz
YXJKy2jNxvSUwLmS1TnM2Um4pjIi8nwSnMyUmITClRLvAXPKQZ3j6U3pxTrIEpBtIbQ5+XeustF4
lXGa98YKP4+1magqYhPA5aB2LSgyDNZCDYI5RPbuylEk/qtWtLmh/Ql/1QLBt76tjXXI4V0Jp8qF
lhhDeJVvMfMiaDqQHdB0Eloba2LdGcMqoePNSF/HGOCSoplRO6w6/i0vqQBIkZeTZS+XrESeshNk
juFtPvY8rSxgCQT0MYPA418XpjnuhdOXpHCgwC+jb7yXeFdefNF0v0QnmPdhM0sEfOVQMiyyY4X+
x9KQTWzZD0WOlDF8TmH6leG4l7CnXgk0hRlF0JY4w34BG1yBL+HCYBVcmW+c2NmMToQBg2kanyQe
qPv4JAQ7a3rTO8zCR1IcTgCJJgfeQVNbCoptgK3efpnTW8kk5b9HIz216pHBPcxUx2piynmJb+V1
C9vZAxF1nOWMAS4mOtO+sgYOy/Rkhpzb4SssNMkJ5XOxPT+bY3q7mkPQz59T1rB8pWvqB8owyDW1
u550znWK7bSVvxEqYQJjWc5AOZLkYyXMNuPAM6xACGgSmUocLc8vEWoD4dWFr3SNxjP7Y0+RLw5r
37IjrNyZJ4ZIAt/GCuiz+jZcsIwFZ4Qu0KFuJxQnhHjI5UcCXXY8O1pyAfkqkXKRZyTMnAn7JG6Q
v5ZNKt8s16OE2ZJ8SKwubD8XY+S2vltQXRPulaQEOn9lkMLwKaKlIl8onyLjI1kEwTh3FcVh98Z2
D/K5ciHIupZk9BpbQm2MTeK/BnodAyIExREOa6Olt6mnbZT2Pc3IvRzlCytOs5ogQbVkIm7mO+WI
osv8QrwY2yxtdDIlnJLkgUuPOkE49aCsDxO1Nv5Ahlc2K/eVnCGSF5hsbclzUD9RjXg79PNZ5keO
ZYwf0cBgwegtaKzlEqN+kbVHsUiRcReu9oBElyxLNWZvknFeSYTLvQ5Vu4uSjV7duMO+BLwpxQRj
RZ2UcK3PTUK1d9WcEnQnJ2HxyqK5ZkBMmsy/TF7n7H/cHXlGUsSBIJMj9EqJCa8SMVl2mnHpkvNN
hkJ+RgZZHgUViL1/qzLrkkXLXa8NpD1jF6hu6/NHrUc2x7J0kml7FIEdOUAkV5GTTr5BSIjATH23
zU4y/mX/1iyLn0LHE0qeLOVr4PT/dcV/p6snvKl/X1fcUVd8w5R8ePnyFUZC/fWXCiO/+r8VRi4m
CoyOhfiAaOH9WmF0IKM5OkIRlBgJh39UGO0/aJ9jjWyJ1YZjawTxPwhx1h8ulTAxMOYnLHRO/5MK
oynp0C9hKQp+tuU42DKh/Ies869hKb4Bo60mYQfV23sa++Y2rAG1lslyN5flhSWYcBmjK49/rJW1
r8qA5GOmFwJwNO6h1ioHCzbQJpw/o5crICYoXlqcB32Lk6excPlblXFFfqRtcfS4zzPakB5OL5vG
rOiURHQSMvwKFL0mkmue4xVNMSyO78cahJ5VdLdzUQG+ScqbqcnvTaQiMOz4AhmnJmiOfQxrgFfX
lthi/oOKkKn+KVvQRAPNw4YQM13D+z0LXg1tzKEt9ltloBWkVDTi5vCUzwYiSKNHJwIA5BybD6Q7
r1lnBLkBRKYqkOxDPZTOaZ18yDrAnlMImmuFyT1bD1UL7y3RoZq82HpoQMez7uO4nc4EzfvFdCG/
TgkxX0qzwK0/uCWYAa807yutOFpT/1EPUWV2cIupHaQLENXIp49ljp/n/3B3ZjtuI+nWfSIWSAaD
w61EzUoplZOdvgmk007O88yn/xezT/fvcjW60HcHB2g0XKiyrZSoiG/Ye21p5uxXNTpPZ16LyH40
enELSz6RSKDWb9mViM69xJb2dUTVHvbmDTldvCxSuVzTaAX381w2PW7b92CY7iI9vPbhVQqi/uLa
3Xh6pPsZ/l4LLwIRsQTUEseJ5ruVxyUkUospSAONCAOPbKVldziXlHYITu1xdlehiD5Gy7okQt6g
3tDnWa/FDHGpTEoQ3sVrk9Y7RFrn0HPu29p70kr0uN7w6rTFOQmbr14DqRmN3UfjWjc5yh3QY9bB
4QM5NOeYDNIkqh6bfrh18F178v5WLkRcvA9EaiWO9yXyeLFNwMKvCrmlHZb38zR4/tQvQ6htFPdf
Mr3i/Sg9ylMHMJXAYVgjnCyXXzf9zgisiVq3MNnPa9+isN2nE7e53gcfHQTwMFp1BdA5Y7JZxdsC
FoNmP2dtHK9mI3teHhRN5efWsJjYZdtiSsWq0CnhjAEoY4z7r0J2ObNmd8kL8ImsEEyWxcZwwpei
YazZ2QRedjmAVl6QnBw0RDqLzMiI3j//TgInf1Cyn+OUzCLiJT9amOeaXawNietAaXyP8Hg9TvDo
VSgCJPnxeSSU29dHqt7ZAjxull87rntfwUuyW3lrh20/OvreyXlKxgrVvzt3E5mvxotNOi2Bff2B
HGgo0jM2J20sCNYs+gjrydjvbZbxpfPNADS7lzkKRLf0tAOo22BFasg+a3XjpMv6PqysJbK51DEQ
cbKMmQam2N2boM42iZsbkNlZVptTrbaYDVegR+e908PuDFMyx0kL9a36kii+KAHfpnVe5Zs6y8ut
bVbJ2kZWWrSF7kdNcmnsJNq27bzXvPjKUkH4wjZPeu1i1UPylGb9tQdLVtihT8raa5F2m6TCFReG
H3ZSPWjctlqmfQ1xPqxyx3x2eIuaDLsBq9MwShDkScqwtEdMNWPitDtvPedI6/ghrFVN6SqDZafe
9JTkU38XNOZNykuZoeGrlyrOTq9plo1HJqF3eL2+REXN8pCUbqxNKfCvGgeUR3i5EwYfKhBvFmt+
ewQhlvbO5VMXW2neurPeU6BaiBWTZFVl4c9Yxi8i/hAgp7Z2b1OkGO7JoGV14uBDcwfEkBIDX26N
V8u1OvgiEMvZKJOWgEWi8frNECYXmbenoosLnCGst1vERwL5YZ1F+7K21wgsH5ZmV+hD4Fd8eXe8
H+u0p8EJq+fJCD9SwM6dyfdlwiELaBmPgQXu0DG1cV1ONO1N9uYmaC7nzMGS7Zjr4NllCX+SyrjZ
U43iL0NQUqLmLSV65bDG9jpjftiV6jQOvM0L3owvwHLYNMfSjio/7rJDtSBRclsA0mnw5EjiqS5h
FWsbjl1v3dBypan8UfWttyWYjK6wbiC88cQYDiwEglZ8VVZim5KQmFic7e5s/1BzRKE2D1uk39gi
G4WYgp7Onn7gHj94mfM6hlGxCrXoe8iLWdl72U06zSnHMXjQFaJdntbFMjPlnFQIn/JVOPNU0dFD
Bwy4NMSMozitObqN6HEW6mctrVtdI/wbK7jMZxaU1jqcYLVpWHBwi9y01BgRkXecT0bD6mVejSmR
81rbcIBGyQbzOQ1DqiVrdAhIs+2IR77jLXX69okRgsvDYnIqIveL2uBqpSJdSz38m1nY5635W80B
M9iyFye+Jdm0/bnmsMe4DtI2hs5N+vwAQNDthq0cvnbVfVL/cOd03ZIS30oms1JsEg/0DsJuT0Rb
J9m3Vf29SsaryMxLBl4pt9NXRBQ4z0DBxeOJ/5kYdXtaQiax+woVVLvHLrOxBJ9zqF+XgURdFUdT
p4CwBiZrxU4EL67Z4BiZzrGe3tdReQhjcewRjSjMmNzFWwILjkFc7pGuVPrEOCfeIprwrdJisKo/
VAt23yVq+aRr47Y9NXwSTjftaKQIOqqJRMzn9CF03B36up1LsONAvZC7I2m9hm9N2o8OefsvFen9
P97RXyl7f910UL6wwPRMaksbgthCCvhl2BlbLSJ+I6B86eWZ1hu7lDiM9bxDn8W8xF1pOLQyuKLi
iEr/GIbZrpWWnwdcbGN9yTrL7zN7LwgEr1AyNUb7N9NYZ3kFf34UWMOwYsZ55hjMY38TfaS98pog
Kxq/iu105zBGrJtp2Ncanmt0gqe06qJtZuPfT63+tdHlJmF6ixEl4YoimantYIHF2TdLx55ScbDm
jP261lfZXGyMat5aQYOVw/qCLI31SZiS/SJ7/LFcUbMhciyEN5JwMxw3Kd89EV+LJrmrFOVU3vNV
R2L8vTDIYugjALCo+NajZx+aRD3pVTnwEntEwpQUncA7jZLzTTQv5Eu8akD/1pHEXowTZCCYhTjo
Qe8FG4Lpa+UozPQt16WSd8MQaqhZIpr/ugDUVXZnnb84TdUWQ0q5TjMzBYpbc/tb5bK9jf2cB5st
bfk338u/xKciWTBZ97AWo+EwqaL//LiY6dSzazcaH1jHLcs4gkqRfyTILsknXZkmInl2IV8qfVzN
CXuF1nwOJxdNOBb5VTKPP1LYbdNIBGmfcjCZZ1EWKDP+1WT9m0fa+stqbHmkGaSjBnCpzH9n17Ul
EaHSYjaQFD9MmwwoiJA9yaJmOV2nTDwZottHYcM00tlH6Xxts3w36/FWo+ShYK2qHvxM/ojOtSRb
q1HhhkGtH8ecovGwxmCuDcBoR/tVq61DZBorndomJBECw7SeG0+FElC6f+pxfhdZ+lNAUStJUqJj
0a+Zrv+wlHYRrvn+n3/svy51lh+bLb6HKgEF1+/iKGPsqiSCqeXTB63iosfd8rSsBAZdMQ0C9SAm
+E1sbHEWVCWudNRsbo8r0ONqdT1/oSAkNUvwPP/HIfNfzQXuoveasvej/Y+Q779VJd09/pXIv7yO
fxH8/3cA9yHR//LpLUD/PxH3929RG/06Dfj87/9nHOAYf3DtCcmIfcmr+hNp34INyU4MOiNnIWXW
/x8HmPof+qLbcAHhf4J1fhkHuH/oUFukzh+KrVdI778ZB3w+R7+ex5IoRYlyiTxaG72I/duNoaOw
V5oeOqxsOPCMyQyusjA3rZb4kanL/adDW5+CrTNjIEd3D65AYVa8zxL7pcBDzEPc72xbcDwM4YyH
rcSoKk3g2VG+ndPuCrFBbt2+v7rTPG8qboc1inLB7kf8A8oTR4M4/PIB/JtTY9Fq/emakQxSGHDA
BHYMW2d68NvJVthBJUrb2qip8naGunNRqPjKTlkRsDozKkrKJOoI3yGwfj10nb1FenF0Y81iw+RQ
hSECjTEfeVo6MecebyFadNXM+9LOOJ717hsoQALIdPMYu/rjJ7U7dtuCbcn4pVMKWzXIywlttMNn
ePLccJMG9VZPzZgiQMsfVbYfp0qdvND4m4zhz1DWXz9TklIdk1MDzZoFRd7kufq1CmhcNxudLHdh
dijEtxOjywFcZhoCw8uTfegJCt2ZOPDa4rWEH526VKXs73PrwLVD5LSt7dOwcs5xTLhBSB6qN+RE
kOjirYVWQA4DDuucLL6KGwPMDngkEqa2SH4ZSjPNVXWN42IAjdQ730z1My+i8Fi6gX0ssx8zSWnv
cRrem1eMSOIC253xd+BRlwGr8aVB4EmDbunE/kauBpApGzujrY1rpEYBdsOef7xEWffqFFVFPIP+
vauT9q7KSDWezGzmmMa41s3xvQp062K3H35l2eGjleDgzuN53BrEkZ8Fza+dTNpZQrCQ89+EtBkk
TP71EXR0HckgIkNOAGMZxP1Si9XkrepaNkt8H2Ra4e3N7CE+jdAyVlVAA9aLB0PHTTczfx/jybtv
+eYYPT4P3uyvZsEohX0NOVJ1wC7Mg3cA9MFeIbSe9xXmXRodY8caB7E9evgNcqCfUeSqc21J5mlL
6QHozTgHFtOjUprU3YVzS6z2RzbzKAOzuznoa+UsDnCcmPeBQSeQEluz7MutbrIWtJLgGXX1VnXE
G4WuRYP6rbXta1iUOpIycS1dKEK5exBp8xbxPWL9Role/Ix6BBWJ2JnK2Dgt0430G1vAUxw6B3ro
S9E8NhGhakHzQCIUgaHxd6PQrhhwHiTj+3nqLmad3lwjZ5FX4dx0LnGqXe18mWzZzqGxs5feKB88
o1th7d66Gu6gojAPw/gYV+5TafPv8uHRo1HLjPBsnaUV7dFdn6KmeqCSgdN9U0v+cmYwRXfK9aiR
HmKV8sbW1Vx3zY+SwLhaea96W77UfHbGnIxMtYrvOKJitCQZGSE0a+7AGGDxPgRGyYJhVsQYKF6V
meMjixLzVqj2XNjqjiv5oylbeD/pQyoT4K7hKyGmaSzvstz0GSYdnMo4K8PZx73zhfiyjFQR62gk
2pE2tfHBuiBxDzFP2ENrbK8VvqhAY+LY0hIlfXKrw4FiM1BvVsRx007E2tvhd8ceT1Hlsh5jB+Ta
fEbZOF4cjK1rzcG0nAYMLCJDfZXu90R6h5wg1UAbj6DrzZiweeAC76qx7zDM32GVebIC64tS+mM7
pa+5NM/NSNxjaJADGNU2m8JopRI5b6m8tuyiHN3Z1hyT6EmLkVR1RaidnNaAQsglFkccQutKCeZd
Ou5ia9Z/eEXzHlcdzsBg2pRuHcNANw4jbdh2snENFMVSnMFNLNKqgIIb9+A+nRvopYgssw7ZuinQ
WsTTpvV6fA2ivc8dvfArYzIAtGcc54G+4QzLYG+QIWgpPA6yag+VvvjAYhLpc1gFWjvKfVCmz2mq
ofILQG3UbHX8ppXGE/wcRjWFdRz0Rp76EAtAL6afGOcJnjBirseMRAlNgzvrTst/QdO7yvC3kHrY
npw4b/ZeYz+Wo+asnDkp7yyLDyMS5CFg5jMJ8eWjlPuB85spcLcv4+LNVUW/G8IuYctea5sunB/6
th1XUTp+G7EO7TqNGYCFIZS3sTw7Sdbww8Mj8mZ7E+F/9j9/QLerIkKiEL9lTC1d2YHlCpG7N8vu
U01P/ZAfm9DALJQZL8NU+mKoFooIttck9nZJGuw7o852eae/zhYEpHgiO8dUbrzOu2Rid1oLJp/C
8+VQXbzRqcH3Ot8g6OU73Mc7nZDdo+b+TNSsTiU+4M+zRtR8soP1OLoJvhlzLnwmg/TY5hM8hfIa
O8yUCygjEs/VBmudhvHIdXelrXB7OUXCRE/Dvqk8xHztgjCNy8RfvHVrWQYgAUhHgO3SMwnqm7xa
LYXVXhbW11hV8dasZ2QK6c+po9jpPf7yqsrjg27X2arpAuSVi0ssHK14g7Eq3PZkH66Beo/bcvGh
uma5rYfM3LoB0YYteVhFH15KmTZ+0TSXSnnumSpllcXTLTCyEJIX7ilSRE81F/ipC8r7zOzvuoFP
IbNozoOy5ib1omJtW5IsP1VSZe30thIXawq/ZEQ2kLKcvxBPqbYahX5ssEptXLDTmNyzcor3SYWL
LcSWTwAhBR1PYBH4dsjwj7GG2MZZbTEfYIBrLe6b8SbZGOxZs7w7VcFOvKN2y+ru3CSluRZxsXEt
9pK1owiBG+r7ybT9nNe3DWaH8WlQrjuyC6LW2EiDVUSFp0hbzEW6tRwqwdkLmORiE+7FO0xVZtKY
kioTT/zUIS9YDEtZFl+jjtl2upiZup/aYm2qF5OTxO0U4npyHexPCT6oBD9U2bbplQoHOcword0A
dsnU3PvM6YAd1BqHYDjsuzHoXvTuezkI9YUvIJN5S4s3vV4yV5on7UtvKFxilQ1gePFt1Ri4zMXK
NS8Or2SxdzX94fMfbHxf1WIA83CCycUShul2VywmMQC62OgW39hiICsWK5nCU1Yt5rJwsZlBl7np
+M68xYBW40Qj+CDy2zknzzPgBRCv/GjiW5OLgS1ieJ59etqe8k+Hm4HXTVtMb9Vif9M6Z1cshjiB
M07DIUf8qIF/SLAVwzyngua+wE2XJppCroPBzswBccT3Q4xzuozKfV/ZM92tJkFSxN+S0MSqNULT
7cgD4Qpj5gxGcLH0qcXcV0/1OagVWLbF+DfiACRap7oJlhWadN9cPIJWQvifRd++FouBUC5WQn0x
FYq6XQiTr3RDdOCfxkNJhA96S7yIBV7QBnviiE8Refx8llUxH/Sw5GfgxicB2ndd1e6VGSUwcXNt
p13BhqDnSJqnLoSp4kTmuzn00wGQaHHdRjidzgkxKJNVj1uJq7Jb3JWLzRJa8negvy9iwFzkAXnp
FkumvpgzWbP5yWLXHPBtOouBU+HktBZLJ05ax58XmyfR3LC5cH6OiwW0lLAssHCCPMAemuMTBRF2
shbjaLJYSCu8pNpyXPSiuxpp8BZF8VOP6zTBfSqQ/mXSvJ+6SfhTMx/Mxaha41gNZZkzZ2kvdmqB
9yISu87HcDU56QNrgLHcm3hfJR7YcSiOaVaskMK+D9X03OCVdfHMum5hrlReXY0yw9nfu/hqk+Fg
9pKpsXeKcd7miwW3lB6habNECt98zZfgGFvWh2kx7nY4eMdI20/RcHQXay8h4hD7nOcOVGKkXOqd
ubobFjtw5wJKyurwQeIUbmW++Waa08tUusMBcfmzh6t4quybFrQ7s5pehwAeOFnQPosDZ4QHaON5
nhm4D/iUi7g/aHhpV51WPrg4me3pKVqMzRoO50DzvqfezK7SIHAqxAUN1IyBPLZoJ9WASQZXTU9J
cMUisBiorbK5uFmG2znJvlWLyTpP5LkrrPckJRE3yv3ZIkM3HCPy03FoG6H5ZUCTLNL6voz624ST
u8TRneLs1haLdz63wLTSD81Sr32QQY1qtZ+oOnxtxlS92MQj/OI1vnFDPGfjM24w5JOQTzQFZzPE
Z26L7bjYzmv855zP4hSMTxG+dLEY1KkAGj/Hs15FmNeTxcZe42dHNQWjZ7G4z3jd88X0Tu9pLSZ4
a7HDy8UYn0R7B598g19eV/WbgjNDpCcnJqoRxJfbCoc9++cXHce9hvM+woHfLlZ8G09+qODaLR79
xaw/4tr3cO+Xi43fWAz9ASs7SEybCm3b2qgczTfMH3bJsi4EIrBpDfma1zlPKngfS7TuzrTMbFXJ
CPrKAhSoF7SAWiADcsENlNCBWJVYPc4FxobTLId15lkACiAVgFx8Vgu6ACcpEToUQMWCNQCGAVqr
7A/Y13FgzOKGuPVYkTS5IBEEbAQXRoIh62zdeflLBz0hIiIPlkK1QBXiBa+Qbgmj/1rAXODUZB+z
YBjcBchATjn1wQJp4PVtu2LTmjJZ92PPagaeQwTXoV8AD0ojVBcWKxkwPC/Za0m6bVGQCQUk6i1b
IBFkbrL9ZKzefwIkIEnIBSlRwJbQYUwQv/RhwpxI3JhNAyjAdqJFirMNXpxu3Q7OBAyNql2kHfvs
Ontqelg8XDpMOGsmMkTWzrRMsR58hZH3TCzptAqS8RvF0KEd9lYS+iY+0rgGuagn8cj/pTAHmvzR
zYYlDn3atmV40VmIINTFXzMnqVhPwcS6rCn2Kmq/BP2rLd2Z3E4EUtWSNlNyL3TuZK+kVacr10lo
SuZr3Xp8i6pp1RjN97ga6NG9ES21pHwW6Y3B7Ysz35lO/cof8lhk6cvI6RBoukmWbijZ4sNbE5QQ
TvXUGVBjqkL/0Xk9pqF8aRvGlWfUAOKCZiXChR0ERZ7ZzroZMrEuIjZE3nCeHPlRQnWjMwDkV+cu
FXX/NsTEkyWTJVa65lmUGgQNF2fu4nglYDa2TXVqggQTh/dYiwCGUlkhLHHDld1X5ma0yLIrjC+E
dmTbjp+DiVDsLjpmVqQtK0/W6e8ByeNnkydmG8n6p6HG9C4Yc6J/NSCToUDtwTcPIfC2V1F/CpZ8
lJa0upHePCaoZxMkSMUK4mVDTWFL51lHKTzN+6b2nsSikU7hGKOImLdlSmhbzUYULyrfRLIC8sJN
wB6ZhLIm2sMcsbNr2F+QfVQWGwhXPOjJSAIHpMjN7Gbrss+mtZkicYiDGfyYoSN8q2CXLMi+Sel3
VTmWB51EYAJ0pT8aDsi9IWfTyrymSr92Vlciz+clFlF0GMIwXZfe/GUK3O92XEDNUPFjE1TlTh9h
3AHcXU194FzE8tVp6kZtY3c6hKw42cTatARWBZTVy81t2roAx0oTtLL2YcPWJ3Unme/yeSScyUBS
xFtqreSDcDqxaxqW0g7IYPjc7TFv4GKlBrhAzxn96nkaueyq4FEEAogiqoJLiGYgRKW9M6GVHcyC
NSeCkGOORv6g2a8KdcA5NKuHPpB+GNT81spe9rfjnYBpFWlmeEcHwNdiHVAicIQGDENiKz1M2ZiQ
QZ9X6wrR0E7m6UNe1sk5pGPN0s490S1XPrO49oCG0vOsH5xQybnbqpD5AF54P4jkm+7ObzZQJRVl
2UnYbBHa4S61UA5YUp3DqSG9c+o2MyjXne7mu0Fk8kgAPDihijU52WSl/+nWrvGDJoXb+xkUYJ8Y
u/TEYGUwLZIUMg9kjO1+NT3NPoIzNXy3myfAwsl0AD1crcdcFQhx7wBYBftCje7TpNRjP/BtStAw
7crJLbeRQhfgif7YgTfcQJ9gT2X19XkY2keazPQ2JfqqVfWB0N8viNmIGudDsGskORnielnTdYp5
itYjF6YrNKrLme9SSM/GVn1ZkmUmQ8m2oGcUtjrGVXmVgZYTtQVE2Uz5OnF2vnnpyPMs7Nyf5ETF
ZeTsCB2LWIFo//l3SLhIfg3YOyX26MAiD2FWq+azYT2pMmdnT/LxJuytfdhYziFyOMIE4hex7ZIi
vNJz2KhwUuRNzM7miYyiuUsuoDeVb05ztGnYl12L3LmTrnL2vNneCYTLnKCR6wbAtlmssdzPEx0l
fvdec8f6o67mvRlMJkp0cVfkersNOuOjTYGOuyKeUafYsR8/wyB+snoRPQyQyUpxiVuJCI93Br6u
WPU6WnkrgB5KmvOKrHfjhIYm2AwaaRpxZ6pbKjprbbb3/dICtmVUHRLl8jQatb6fk8Rcl0m74sQY
91DxRyTVJQLh2bs5mrvXlZbcg/RikzmNI4Tp/hJ10fS1N/S9bZuTHw9wR5eG/TkOCxyi1UOeKe05
t0FkRel0M63GfYqdcN8PZLkZWXS2agsLv1InVGj3aiofYA9A+0t4qsKQb7keWmdW1TjrBLsDat38
7Pb5OSJJb1dP/ArFx55gu9EHeXzJVGetTCPdwDISZFRx3GUaT44ook2Qluroch8E7OObzM4YI2Xe
DvrH945l2jlShl8mlvA7BjIAouvrLLxqP9fotKuoN89SNL7lJBg3LFTTNf2tE1a8uD47B5A3OJRp
PuJhemKyTGusmS9c35C/3QoROMS/DbLyV81kyzxow11cIDL3osDaBJNCQuO42VU0VC8opyjnsuRh
iqKnPo7fygp+WjRXX4yce9AsUYs5DaczndzToBhGtQYG4ZVG/hN+gXUALpUNf3m02vZbk7npfZjD
1i3crRh761hCVMnNmJBAE+6V0iyNNClafG3WhrXdj+Yum1SzbtiUY3BIXgu4o/Mc5c9slu+izh5O
0jtLNCGowaZL3jNm59EAdD+UctXqIlhrDKuYadtXVc2vEtDqlvPhYzBKtY6qvvZJQgN12ELCl237
czC7ZxfGKepwcRfDBN9/Ps1zgD0FRfYgnLtGjqxaCh7o0cnxCCClySdQXrOm3/JIMw6CM5nijgIp
yr4GIeD2dMxfRF9Lcq66O7i/wRlvYlFCBWXueHI5wxhgMBmvxuLRMNv2obCRtCV4F6AnB0ddq65k
PISndpy/Sc1JLkmT+cAeeWP6UW0/VwIRCGTDcQiyDUuiXSx3q82SA65zjloF8F9a855zxE8qB6WQ
MuJ1LLJsN08910FAFMznHWu42nHsmWt64AVhfuMxw0gKrHrgoKvajuhob+RCmuqPFqkjw9CO0pMx
6Lkse3XsXrE0YTA1DCDLieLqS8/OoMSxMg1xbKN8LbvEfswJ2ensY2uwpUk4gkMjiW4xas+jmahj
lVUAYoq422G/ZgPMyGbXJ65zr+X9z8mon62CJx2mVrMF3B5c3XfV6Rb+5rohPFd91dK64sJnoRLD
GV3rU8KAJy7IL/COc98SF01Uw9bOZLvna3wPoaBEQeIABcD7EA7tMZpoOz8JjEbq8oVHKpjG7qWl
ksQNWZnHoreDa+FFRM5X9dmYKS5mANYb3jQCougOFCKAk97C2et7a5c2C9imj3XosdmFe7Q6GWYR
PmT8TEOottMQjCfNphi0NaXQy84egiuGIaG77svSPYF15Hy3fVAi0JWi0DxCPF6ljhKXaaK5oVq4
oUa9zmR/xF7G786Fs0f5+WqptLnqNhutUS/zte10Hg+xetGYZfpOvFjPUdvTo3YILb3FlV64cPqc
1rkTac9GzK7L/TTM1Ull7dcprDk92+xoMxfQgvnoZsE9ohvht1Ne3MVWdInCp8Qd65N+nONzVzHx
CCZU/5k3acdMDpuy7sNja9fHItXk4yfGuo6ieTvDak2HPDgXnR0yoqjK19ooiUAPyXC2BnA6faB9
U6FkCCp/8ASMeBbOcTPXOwKUlT9pxT4vVOB7IbuQFmWxmgpElCqaVgvb1eDmiNxQ7LO0vepaKs9L
GlY+hwPkaWvybW/0dv/4a4c6B8eHwquyFlLRFL5bke0+mgdBOXpm4jqd3TRBqDGQ56O07tQO81p3
8ht1oH2WYEm3g10wfh+eGjyhmyIO84Oumd6O9w787UwLPEJTuth2uI2s0LkaHfIw2Vo5FWkLgC63
PhCGV1u3zohmG/N2X0b6pYaAU7pGvevovqRI/BGal7L9yKA79NJdZLPXocFB/somh4WD8iGDOCsz
wMEIsP3dnUUMCChDhPGJoTRCwjNkHB57D5F8Mp48jQMvrfuP0IyQwo+o4OOoetNMi/GSV2xjOp2t
FyWkyg9TvZ+50Lzlsh+Z2+7RKD2L1J73URKQuceDjO76hb1/yUBdPLFpQOnBrGAzEl/sz2Zvb72Y
VV7GTMHwEnmSjla+KmnU26n9UpTsZRs9ukPiehjoUo8O4FLy4SQ6ZfdbUgaer7eFdirzHh5rY+MT
HJwtnJ5lLu04a8i63WHUjEcJxWJXlFEE4SKINvmU9PuRr8NUMeUTM14dhZyGOUNHqEw/BruI+dKy
cciZCsgPq0m646jVRy2eep+Ig2Ddw2LBuxLQFsEP33HkhVsqsyN75GFF30EKT/p96vLgoOkl82lS
dSKVi69ULOnN8IL5GTLEkQRhpN1Gkp5V7h1HqEvojmnuMM2GfpR5r7LA7rr4tPRqcs863X5mcD92
mgOjLMp3JKAwBkLayZo/g3tq6pO7az3jRfNaJvnhh172eONQadI1T/vMNIm+DhSHae6adzk/338W
KmDg+G1NbOv85MIBg2mZ/0aAEXqzF/URm3i9sr43XvGMZotSR1BkBGHHdZcuPOviYGNZKyt1NRUy
xjgMvluLWrR2s49e9InfTSxzKK5g2bqpL90iOejTMVlu4wakEjBADIUDsF1SX+wbgP3oyRt7JtAJ
mNeydGg2DQfc0xCjBHExfuqS61Ivx3NSDX5a2qgJBkkKRZG8G0FlsVdu35ipP3aNHiLKGo4agQ9+
MLiDb0vzXWNNudEMY9oKyg99rBSL+1Q7QmnDT4dyIizR8iZMc+0idx+CQH7LJnNY9xkSbQC84Uqq
Od6lwnzNYHTvaputRSkN0h+Eu+qYZT8qVppsFwWJNj3ot9EefM164jw+crlscuXZ9JzIChm3B2sS
UEN+BanMKjTj5Cr5btju5LOAmM9mWH0PYts6iGn+1qBzOGmypWB1QE6bsGaR7M7FziS1iAAhCr/Y
N1jCPgeEzAi5EKtjMGh2ByyMhpOZXmGWGy1OpnVSDNOxjftjkhvda2QdQgPJh5uU/EBivrWRGRK5
nl/qsDuo3rC3Y9dQR+izu6mycdgEcQRAoJHF4VPZ0IXBeuzaL+2Y3H9WkW5ovAEvTTefT+V/JfH6
W/HW/6X4X2PRyPxLlvgXhdfxLXv7Lf7383f8U+Nl/4FID5aZQLTF7cBX/H+YUg7haLZLlplNADB+
Ih0RyD8dX+4f0gTyxL+zzOUM4BX80/Hl/MFmnAxqV5cejkykJf8NU+p3xxd/hi6FZ5tSx47mOL8R
EJx6bqK6YRuS9BkdkQQXerHi4rXCC7b6XNkeprx96J3uQVkssW2d+Icqsx7w517MnpyZqeS++eUN
/DcKrb+ce7wqNMBguOB28HNavwmBNeJC7NEFVT+MPdqcfYzyI0PpsbAQpnJ8EFbwZnfxR2xHd156
G5t0i3bgDej5izkOLwqtJ81Kx9w5+DCD5M1SVKlMONr1SAts4/Re5ZiO2vBvFMyevahif5VXLa/c
kgjvFs2caf8umUsmfrAiF/EWxOC8sdzqW2onhzFtyn3mIszpiuFIB/2e6Cyt6wyaXirLS1zbjPcv
sE3PwhvvQrqZpGTk3YiT6ZTXpPO+Doa4Z//9/9g7k+XGkSxdv0pb75GG2YFFbzhToihRYkiM2MBE
heSY5/np7+fMW91ZkVWZ1vs2K6vKilSIAOFwP+c//7CMc/QOrThMUXIvBmtjksAMwHDoSgyoMyck
UoakcRFH0zqjS7Lt4DUkEHY1FHpBt1wtm1meZ8FstBw27SChAUAyXA9W9+wXkKJRVDkxX5RujBic
QnenhzylwV3QpUSVe0t7yNCplwjLwxeze9epCaeIvA/XJYYGxUpM5wUpI9cXo34F/Fvp9uwupCcv
OvE2NGgdHvlkZDDWAtl+TVp7b7RAN1QlRrxq5Z1pi0XO5yo+ilX1S42inekiafWhB5JqVgVi6GZa
yXn65qTYy6BzMja3n7DH9KuqXqcCvQpunR0ekM1D7uXnoGnTtYZcaQo1RipqbUPT+UHjsMcvlFAu
PT7CUXiM0SvbZXRx9OFGc8D64bUQjD38uVz2UG6k3j3jk5wwqdjpbnmOzUUSuj9LA5gNA8hOeRdZ
7lOLqeNCn6kU7CpmDDEzrJ2Q+WRC/mzM/L2zqUXjR6N2d03b3+MFQsJMrTEFrYlmqLHX9lT62KS8
o7IYylVWz9/CjDYY14f3JoYx7rqELkX+mzGHByaUP8LEIz/TIj3eJf8q4gZyGe2DwvhRDvn7YNnT
kuZM8bZwtNBEix8VVyZcnbkuSmcQm2/56OdLOu6doRy/HfEhfCC02+/iy05QgjhoMVDPSDGUm0Gf
vkNhJbfF4PDUfbxF2uzTl8Oj6fpPAlC7pC5a523TPwj/1UrJl0lw9wbRQXojo0/+wQfT+8Q+mFlR
zTMZzBHSUkI6kZdk3LTKzwuM8aDjWV67MN8Nj3XgFSXmIVH6VdsIfUL5nOkBEcEdDUmv7pTRQwLF
cx25J0Nig4IAEb4gSg1kjPvCNBkhx5DFtBAbyR4l3aYOxjPxMsy2gnJbpfyyLrCYgAyMT5R7PNkn
Bb4/8jkkOgQbYyRJkBYXdsoq9GaEP/Rzy74HK+5y8jiIDRo1+9Wu29fSoOdO6QqI5iE+r4YZ41Tm
sihZiuVkp6tw5F/K4qnEn307SkEeuAZ21rc4cFp5u+kLaAejq5znC1r98rHtm10xza90ey0xHLht
IIRi/jQUcb0J2gxkIW4eSWyE6lKjn08rKmubXvQWmTe69cnPBTLSPEBXFS/nmFKGXICEuZl/HHSi
QPycv+YO0+tgJW8MR499SfeDPxP7/lXM5C71Uv2Elrwn8/Sa9SiUJhvuTJIzlRhT8yn0oofWiaGh
EWEmJuaMiE37RjzUeqv4surRWg9YinXQ2PJ3JRPzZfjOj49rXpz72iiWda5la08zXueBKRae3Wjk
xtc4eZSwOFYgne0ys9yHuDKAhvC+QBIcKZ9mTNfqxN4EjtZvNOexzrN3Gfo/JWrMKeOVqqKObBKS
ERcskNHbxkmYsb2w0IjjiODPIVVFGZA5/GzieFBLffyWuaAUpt8i8VNCIZU9ahMmXzN5XiEREDjA
WKT3+MFrZMOyp40l1JoDpxYxjaWPPGsCAeQoEtX8mict+43abQlbZs/g+UGocCOGe5ExvIb5zmp4
tAkBGViwI/9AP7zAuOBSVCanguTGK6c597PxpEmRYQPjfBp1+Z7i3MoMEZOguNYfIG49lTZP0+DX
K6Pv59DnAY4R9mA2q5nHma0D4x6fO9humrmpIHozcGBFa2P5QVuLrekXmEa77Cpud9TtXd/zCYkK
Wanj6JykExQ1C/Mas30Ex3SXsh/WyNfaZQ6oigEc2TwFgOftay+D9AFKdojiZXg2sv7ZGsiyx6Wh
yPq7Amy94Z22k4J5p4mg1snahzmtnuapfVbnfDE2zyYnk6kFaznKK+a/r17qonHUX1GCfeSRvSwG
rizGtHcDP8JvNHvdB+hSyvZtli1pW0lOyzG/3thtdm/etcAOXcySbf1hXoQu+kLmapxUQ78tuv5Y
fMrSfxh9vlFAtPwubu518shpCuZvOBwz+ciswxDY2wDDfuQ6vEglL2aeVh/OjOTESt6NEYDY6bJ3
ar12WSTjq1HJd1s3N7Hl7uuMpI2QJ1iDsqQNcppZJ8DMnM66xS2MEVbJSS3JpMMyJU74WkpZMviN
EFlTZMHQhufZe1ByaMAHITCP4kIC14O2AgMxhnpJs8Tjnzr4NRLY57Y8ZqsvsJLOt1LF18y5D/th
b+aPhAQ6XHVTrAoG0HmT383uUK5yUcitH5KPJYitSCV1hYTilDb6A70Les2CmY6XRl8wWpkNEOyo
dssI5HvR8QvbkkV4WxBWwTlaau2hjeu1TrzCAmvilk0NmbPJO43nXrnRejiS+qgRs2Y7HjE7Hepa
PlflpPeMD/iwnVbxSFKdl+SWqBI7vYkJhvZ8+2C9YsnG5rtRFNltDYs0RYZlHbMo+DG0w8qsXGOT
OgPvUoT/UAUOZkossws8nalSCMhCwVrZdMVWFzy2jQEF1v8KYJH+/gzGuPqWTtMe7/Nk0SZZsMzT
z6YsI0TKn4Kfh5XKWhZ+cBhanVh27KYrL3uCI751MZePQha5+odihjlaQEpjGGYdklw9jBZ8noyX
rqOE6w2wxLjsXjMSIhc3hmuslauqsX5mQpPLJi7ddT8qxT6T5lt4h10yUrFhiNjxJO6mUR7HMW52
vYG41Kq/B56LVrsGwMvyoYAQ3ThrS0IINrs9kX9IISLciGNT2yJmgno0GOmyS8PdOJPGh3De2Bgq
o83sjpphFytXUv3X7IMxxU1aimVBocyTTV/kTBzf7f4mfz6FfhXSpw7wKtDA9j0uUnYhkwXS/2e9
d77Iu/qRa227q/uZ/cV+JurF3JJddJhiZPam9ezHOVhwKxg+QMGicoEGqScCdHcbKYOz25oXQ29s
hkQSr8pTlCD36uwxa4JpmPswTmvqcgO/G0/yplFsDiiL7wwssGSCcYSfOH5NXTwxPGUFWekbjDul
i9CZpnc4X2eKVKyP4qf9AfPzk02D/XnklDBVKg/tBE8Ls7NiRTFbJB6hNCMxNLXHLIQGJJC8lbeX
cZiydyxx7pO8/bI6gzGBGewLu2Z7xACgNf29nw5flseIWfULzhi/CxuBv5Z4ZyCHpZcMvHQsarvl
0MKr8aMtBpKYeRY44ZjLtt1kY1qsK6tmHx29tyIMmGoUhCW5z6PaZiPBv7HZfJdJhT6gT+/zBlXE
0LNrY//7FPfzhVf3KRwUtYjag/PDw1KAlWq0XAnb6rLKYR7dalQ/Mt6oXL+NZQMhcWYHRdoK407e
W1gh+rN3Gh0m5RYvfwQGxMSfpCRYDSWDnupHncdICnmVgxpzBt3NllnEXTMpw6aNRIl0ytONjgxh
jMoXzzdI0vUkNvJa8uBYeLRWDt9MxNY+mf649mWPMcnwZqoTNO2MErrW6zhWEwGvT03kwwSpxxXx
tr8bvM8yoH+C0mqm+YTfBRBtnLOwvWJq167XLcs5zdcBaCSzJUwRIdOXFU8cxTKImDmvXYwzgjZ8
u9nF69qAyFckKKE4A/0YwqSnJwVuZm9eYOKQykQx7tSlNoj3/bj/IfB+X9QlmzaaeCjXKVMyJ/Lu
OxxmltBK3uC+3gphL/aCpdd/DAzRFtlAs2A5bL3tQ2jB3It8+QWMi2bJL5/8BDrHgMMG3m3yHErt
zNDvMOYcxq6NL5jps1ptDULAwGiC6f8K548HmcUX2erGxk+1Z1fmq0SP3mVPR2PZxcbpAEQn/o/L
TkFVM7300OmdlMasGaJ3mwMucNo7zkLw5JLdH5/qz8nWk60kP0DTFFldJ49xgPISJCwETVDcNLjT
caYpW1q+OQqB5gKtTRvUMlL/NTOxh9h3tiuOkduf9J1hbDRXzCsxXmBkcYyRH74c8V3LIPIGjGXt
rqAztEgON6c4JMQAq1odK9va/OyRnuN2hTnqLZx2tIxFm5FTlVIP62CQC9c3RjzAYM8VIgHX72Zv
B4K4yFDbPLYYKcCgwkPTpmBEONwyCVylKC9WYOmbJGV6b3TwhUymE8tmVNAemcKZ0PM7P61JAU02
XZSL1eSmxqZubUKcXe8QpgCXXfI0DhAGBXo/KCPzWfpy00Si2jo2Z6LM+rMTDayZlGms0ZA7xQRO
sCYN5CVMTT04/lEPD1vzMHDxyvHiG01FGk6frmNzsmj5OVeavD8TTXlP5upAfWz+nU3tr1i1Qj5w
NkIm6Nu6Y+BE9E+SppSwx9I3k3iTMU7RjfJtCoZVDQR658esnUJqbw2j4XUo23Ez1WSHzsl7hhgB
/jAZWcrkrOhZEP+HVpaf//WfH//OqMrUgfD+PVr51H3WbfEfz9FH8UdV6u1v/X/E0nV+M5keI480
LZAswwEz/IcNvvgNB3SAQkuYgJA3weofIEuYTLaH2y6Inaue//9Alh5eUkqfjcEVBsbifwVZGkqi
+EeMjZkTwIKLbI5pg/cnI4M86mWfxg39IfSxeEKpJZhWFdpd7rmbuqr2RgLppyih6sOCq6H3h9Mj
twlx2F43jcRWs0KWVu4oQPcNAXELacefbhccqu45m6Z7M8AzDluOOcwWZtnsA09s+r67mwoXe8Bx
7WT52hU9XAw8vGG72bWON/yma8pDqDOelkhqxJqX9MlmDAbOsC0UagbpeIZKnjo5uh02wKq+82fC
b7xmI7GBNRmqCLd4cs3k4A4a7RkGd+QLYrqP7o45Q4uDYOgdRQd4lxeggf6TPQRPSTQ8tvOD23qH
scsOQxifNZk+YVexz5NgnbPhZm2zMQacDxxq0ZicnRSLJDwmPXvbdePWP7kd3t7AQCZGdy3pekB2
Sf5UwxhNNNqh9AsAbDf0xQteUYwvxcbChJDZwgEGHIMaSM6+c8D+h/nQsPG14dF+HsLx2EGLygdr
l8seRgy0sajc/mH1/guo2PrVv9tjmzSR8fp4+NqGZf+y7QyljWLTiLL1FO3RIKP7SBezw/S1g15t
4dhRypWjt4uGH/FheIbApE35bOoNrF6ccqxkoxtgIPw4qo0d/HUajJ+mdwqQt45Ts4ywaG7IZcTe
jPZFrHISqVsGOX99H+oy/7imPSorrt9lBsj0wDV+EYTO+D60ILdy3TNJJp/GWfVBejRF/mOU7mHA
QmgmPuhvcPZfwf9fP/QXi4fOH2dEoalkKFo+d/ZlFDM8X4i8Hg6/f31/xp+fk2dxh7pw1F7wJ7fn
lok8qdmRXOc6sjFK9FUw7DkvVl2KK5GDB1CqxVCqL66pXf/6s81f1bbcJ6MXNTJh+0Ee/8t9umGp
FzPyB2Tl2t2ccerqdwnUbh26wCzVy3c/lxBbpX0fRM42gV/jYO5Bb/Ctbox158ePNT1ioVXnzLwW
VXcIo1Ok1YfMG/9OG/zrMXq7VsYHrvAMYu509T3+QRnsFr3hI4+HtpVAVPaowH1nSzjmaXa8cziC
LKT1C5sSgevevWj8izF5H1V730IXxrjrb746419ejscp4LuWTdT2L19dhAS4mXMk65Wmb4iUaBZF
hYkRBOdiqi+lHnVQXTZBKh4DST2UZihZtTWtycEBt+nd6uWvn6UaA/35VfHhjnpKN82//tUlxspB
V2c7QHrS8uyq19KpjmkG1k4v+9aaSlf1hUnguXAo1mDTzZDml4nrYBBmNXQ/tDCwYS6FRdC6/UYO
aREnr7YyxIrSQ2lSQskMfJg561l5y4WZvq6Lfuk02OQMdvo5IP/1Ahu2VXoNY+dsSHHyEKF7pXMt
0KvG2aGKnBPpJRtfXj3NPdY0uD16i8Y+Wnm5bPv5RKBZzyXeTN8YMCvyIRXpg4l81wnzY+e6h1qk
11wLv7K43PtG9T0twwl3N2T1ZQ1YYMFsM3466nQwNVRoTX1x5uIwBdZpthJco+boxedeydbDDc29
3cvNbbCgh+8G+2QL+a1z8Y9KD5JsukUzEQ/aNfd17hxDwDWG5YukS4+dnXypSx+wSgE/xeLMkPcK
/PDZ/i1crjp3r2fmzwb3vHI0Tio8ycg550IeT1Fd5xF1dCGOonG2OBBd+wIExKmAOJw0+D7M5gMI
FyZVDczIMHBQL9gnr0q2leEy9JkoCXtP7L26evO8cTnpHTThNF/OiXN2Y//UhuFVm9pLgNf9mm9i
EcfIlm1FNY4aVgWc98MEymlZ8G0aXqgJtixdu/1gJPInPoqHwUi+oopYDFNs7crDkNfzzsMs9rjh
nbrMuTfL6jGZ6B81DsykHbAQmHdt3/4gKe4lmOVBtJgWgsl4Hdzmao4gNZB/t540gu7KisAYOLvr
YsIRtsdta2aqgQ4VwuE7JpLmmk7gWFlUCLPjfteDHHVGohNRDxvodq2eOa57hJ5tS4M0tQ2diK4f
MBWTtoMBXYjxd4Kiv+tMns9QPTKHs0P5zQTTWuRVdnVTcRx771hM2QHVw2OTfpGnjNrGpJ0k8Yg+
sDhpItxjh/GYqThyxpU4BNTtEpPAvWAFm7waiYUdYjn6CLSBPhey8pWeN16GU4m0yDVpK11tbTK9
i3JlTy+I6+AhD9l48MUAdUjgFCRQ6yTZ7a0Yho+xrn/yG9Hn876I5lL6csJmCO/RoaM6mZ6jUj1B
8mqWIyQQWD7wLrSdeqcCgSymxSJN2MoxkhxHNDnRV+cH6zQWoHDppDhWIyJJGMDjM/4cl760td91
yHYz8yvVQtTp00vNxc7QZk8llndYWf6d2yfvrVV9L8hhQ5Cnfc7jiyQEfi0atkC1105UcoOElmTL
r8x3GkhU3bMhtCf1jlV5+uVFePDhr4C87DrQyHFf4bLVbBaB+IlkO15Uk4vurk9hNTGswAtSXePN
AM7qnaU08h826EdtTJ9ObOF4IM596B8bb2KvoZYDLoIW1NBN5+QNGYSXBdiboa+Mn/ywvVD3sZJT
+HH++J0EZfJK1U+3RfQNauwaPiiXxRYXpl8mkxRNeM9OjjvE1Lrh75dWB+nV6q3H2WjvA/BjjCGg
CHmdOGDdclF7SpDxpxP+6aI1Ejr642xbp6pKvwg9PKia10SidGMR9Cn6X60e9gTg4mco9pqE5gvZ
h9b+VIzzO9bUHBv5CmU5JEPt7HQOhuUCsbU4Yoly1XwoRwid9JlFq0rqoHShNfLMrEw8IThNguwu
wTvjttXrcfLlu+NDV7vawuqNlpBF8nrn+JmZybLT+Ta8eKp2gpfcqJ4QuXzofsfoorVMXlsoeAOl
dCnnfjmZ3lk9mMIShzE+JuqkKU2fNxa7Nl9Ep7Ko78Y5ow6uN3TnvCMsYN2J4qVhcJgU5TqZ8PAq
DB5Y51aXqOAXhDhfAPYgU2te/Lp9KFBNhTpzPU5Vi9MmTvMjMsVTi9Zu9FxOHmX/BaOd1E0fW5nY
33lQdRsfR7/UN04VQbJNbDz2gX2Mer4FLQZSqsrskLfZNbIDZv6SdD/vDCk4F/G93lUXZWS4UCcj
Nndri/jUwom3U28hmTKrZVeffTM953Z9SWNuWoKSsscyRM+SL6fnPUhnfnXtHkGKH/R39U+V7p/L
rv8o84fYOPqozCnG2Zv6MPuoqmPX2if13Y1ssOpOvV47Z51zUg86CkwWQ9fCEr/3wkvZYb/t6PcG
3tVGr75VtW147tEyEV4GvNhWIhFk5f7RmKzT7QpNV159yVc0Cf6CHmXXAIvUNOBkxN/b1sqLpqGE
MnHC9cyDBzDaxxZUh4GZ7NBaP6tsugtcDNxEzikw+faayIyXvule0eu3tH0cgBNSy871H/Hkvk8N
kp61CEyd85ixxkWX4TW3jJPMZnS+hrtUN1pHlbKURTOYaeeOGE+QLUAb72zJ4gvT0R/6t7hElu0Z
L8IW52woLnP3LsboXh3dqtySA1MciYlIm3p7ddDHGe4hg3NUP18Ry4SW/lQiMs6H8nl0jXs6M8xk
3ReOdIaDwRpficuQ26fkVNUJJyR/vSq45sphgab++FTFDEgEwnoWaslwZjk3R9WrkhSJo5st2eXV
zLyoDNh4EoNgjY29UoIoCkHc5PExwst8A7EeF3wbzS72qvXaRS8CqVRuRYlYuYdPpLULozR/4MMX
s3G7K3vQXm5inR4Df09Gd40dXh0NXsDA0aGF7pqp4WXAN2nRl+lVVedxrH0ms7g3UUt0/PRt68f3
eMqwEZ3d70bO8a7K+qxnQTm6gcdFmAAF2gmk3QPhEvA+53CP1OikTHj9kmPSE8rHeKkAgVqE197q
LsWgnWJ5wu4b5YBNFSJcvoGbE7AXcnFWZh9nYOoclRg4hEHVeTuPtJJ9WvPOY+SfiZD48onEStG1
TBGnTdVra200T0G5KQx5oUyN8QVh0ahTNyx5LBpPJMjc/RDLH9VWa7CE5CUB4/wSLoZIEmpLzbxy
qJkuOEjzwbTVbdbJx5yLzwZAFo8D6twi4wjHCGEnwpSxt6EEVzU8Yx3BZaDA6dptT71Zf+lDkKxN
28Hpx96LmdT0juz6BFcE5Z+a+sHnyOQnH7xXSXFWOtbWS+OvsqYYsHL2pAnSiCHQGDmsowZxSKCb
p5QQYuKT3HRtglpUhDOghF67nbymAxFRqb0doYfzzr1jgpEvdJNXOSBAY92Up1mGxTbP4IukjS+I
cpgcYuHNRW87j0ZkPEWCg62U8FMDyI23JWu0yhtRs1HLQqJxwwytdXyC455NMZyCcmiAuQGnexs/
7IqftUPnWXrew1DD2oAp/FPUMIGFElw7TMG2iPO/nLJFbT8NNfWB3Ka19p4R+rfRUTUldBSWlzFt
yZ2LCclDCirYNNDWMyaPjh/uIJpfwii+tvo3t6mP5mgB6OgO8y3czaCaAngWxIhkGlyoQHmFBc7J
qVM2GTyzCFb21wb+AvvQVgWOX+NHzXL3p0LQpbZ8tb6E9WrcuY3vbVwZ3JujaS3iCB22xhsbGfiH
uBoBAcVsb+dSD1FN752WXe1mZImpz1MS13eIIMploZZcBAlooTNorhgdWw7zAxS2NQkCysPAOhUT
6uxKHYdw6xgou5RcY1AsNUeu2z5mrZizjRSc8G/k7Na6rpDbp5mO7WD+rDG9vWtMDCbwf31xaued
2FdGQUbWrIwgxQVBgM/0pQ/tHj91F+mQp5N+UChtcjNWTPQrDI5M4tuXdRWGWwMN0hZau8R4cRm7
OCvYnfOdSOlpP/QTrlMQwQ4AWw/p4F8nEpMX/RC8/+4YHnbwb5rsqYd7hSvI0cTV9vZvZkoGQ80l
i8Repw23evtj8NBwaaKOZd6TV+1jbPBepQ3vXNSn36g0z4lrnKyKBZzmTrRk04+i+rnu7ZNLytOy
7ti7oC3diaKqV53omlXZ2++j41BCuyB5bca0HBJJItUZ2wenKXcxwqdhMOEqrFBYDx5iOqzeXe/T
KWC1ZWGHU6mLkXycXlX7VlE8LtySE5lsIn3Ve9R5Fg1tW1fU48Fj2deXW/cGBnViIR/5g9VtPhmM
wXcalIdGZ3PC7/prcGBZsZWpEG0D2mGS5Af1EZnnHAmNvFaxAymBSqSVBxsLhIa6v++9u8BoLo3D
ZajTQK2YyoreWpzCnfiqSlvNNLdpWtx5qtFshkfVXCi4Ysrkrh7YzWfW5qy2gS4Pv8Ym+eo17kKd
gAMu8lhrQA0bZIDEwKWQzOOrGJNXy1YZxj2RzLvylBXhqqmqn27oba3wFBXZR6RpWHjomyku0R+X
2xaEtke171XYPRPe7vXmt2gOPvTWO+eoqIcRW19/thcNIFyusyUOP7rSfDKI9o2JJhBBvCvaaqdH
YlXX1j5n3IdNHODczKHTjGjYWFtYjKLNbXp/SSYHG61yc85a6GU+1TUD6EUX0ebAUDm1muA8J9JR
s1dtNbxlIaCjqyNF7pDR6Ok3MGE2x0kNo1c3l6ZpFJwgPOkge8lQ93R5/94Z7s4xNljnvnGwQkrv
X3rbYPBbnccwuLOgqbD9Lokx5hLhV6Du+hn2IG515SzNgULVnjifEd12ZfmRlyx9kVBkJdrZ6zlK
TMDSRcCr2Q3FUx2E1xR/N9YrpIZa3Em8WYyB9qvjwIMMfI0k52RSR4qdi7ItGHei6l7KTt/d1qAe
8FnE2F7wxb8ijtwwg1dbPTWGWQYnmO772v+MJvn6N8jRr2MDMEBsbC2LREdeWiEUSvgHZM3KmEzk
4xyuS3QMeqejRRDaWQEAVdjvg7alILdJrySVsN4NEUPyOWJ+GY/0OBo0gL++nD8Bvq5uGqZpqgHG
vyBeFygc3CbytBUsYm3dp0iDmMjsRfhdOvFbXHIqqrfgrz+Ugcyv4Bkfi+ul4KNJz2X88M9fgtnB
KqyCVFMONajRgslaMEiJjmZIIXzD924hBk4HzRL6x8QltERwL0BIqCE7gBgFBU0VTI6MU7yHLg5z
ZDcF5vL2CjtDe1H9T0d+QsVvMRT4dusIB/o21R4qSyvDvU5Wck00piIASjVpI5moL/BF91PUr275
DmxViRIXZiI7AFfsq5LOyMc8JCQwYLCqCzKzk2qMR0/tGvT9N+9l1Q1bqnhUJX+n9pAi6C89jYdb
05A7ZAjM/qNCELTZPaqCWt2jxtBjpoZRuFgHY8/OfzaAEbS0vKmZk8Gg6C859ZAICApL9dWE6/pU
ib0oHILpgnORFxfQzstMt4ifG9lZazx6r2ZUXVp0rD2/My3srT+J88AsxJ7vXLO8NEBt5sDlq8ZM
/fVm5iyWyC2DiFJZqLnFiCzFKuXXrcNh00MliwgTw2fOD6VLxgYN3vS6jindZUAZohMi11B1L5VD
/CTZSDT9zE7DwCP1H33DzLalpe+lzkmptVQMPlYTyyjhQEFcH0M1glHutofel6cgxxq95RFGcf2a
TrQkPe5l4IvXmsHJ1HNSSu1TNaA4xF4UUiSL8kIaw6LCi3EogLDyNENXE02gW9yojw/xqrjGfvMW
sv//zUtF4vaf1zezQfIJdA8tnvErODxOedOBT1LLif4REfYqgxET3kU90/HQWe9iqT+ihX70veou
UTrVjHYONC/jHDMA75Bgutc6wlzUlRjDcQp4RHgUBsdrtdZAOmz659gOt06jPw+Ntr09sawRb/By
ntX6Njt58GC/thnSUh2+cHUg3GCD5taF8e1CCEy81dzILfF8GKV4GHjPWPxxhv3weC8p+AzKDNVq
DnGGn2GO/FD/0Mjgqab6RffjfYdPRRuTQa8hiLNJtzo3yM9Zhcu60O+7Sa46h/ezGp27UAMHLDOg
zW7JwbaJzZSqpwBhcQ96EmxMkme6pEMoPqDb43pItLLS6NrJiloFUtCA66pL8+2E6MW0+7ChRVFw
XOGBtA62uI+zC9QWak+fhiAq3GM/Nndi9J7Um0Dc6R55297KAVQZ0BkJ6vgI/NmKgnUJHOnENqZk
4FdhdO0N56VKJ0wmctjZccd2EQwbRcJs2uSx5tzDxQJ7CTvXVy1iUw7U+U5azot0ELXjHOzYHFb4
bPGW2Z++XkLjK/dlPT302kLG1dEa06WBPh5gCOP+lJJptA9Y9h2SWFvpgfXQaebvdrv/J5b6t/QD
ZVb+7+kHL+1/HLqPCJ/3z7yN2mn/87/+01R/5R/cA/03T5iksbqGj++0cBlZ/oN7YPymJEGwTBj/
/y58+m+5lP0bkyBb6aQckwGjGhn9g3tgIZfykEuZDjICg8TV/x334Jftxcd80KPeMdh5LNe4+fr+
oYYYzNYVQ9ykq3lwVnrClDy+FP2zdvExMAMDwvqgNmiJZv1vdrZfR7W/frDa9/7wwcFInlPYqg/2
H23qA/ICpPbN7b3f+TL4psvP4l/M013T/PMt+spZnjuEsMF//vmT4tGJaAD4pG4ic8PxnjWTHY9M
jNKDNG3OW83Cv6XRXsoyf3IJXPJcdMHGtOjTHHggP5RGu9c0rVwM+rRNkOQE0Ppqxgz82kVSuote
gIyU/nM1bRnmgBKSgMQeiJEbAXxoPmtImEn36AAc5Vp6MMf4riE7Xtbzqh+016oPLzkGW9YYbd3+
R+9A2SRiq5Jbz5RvZT5vBzP+Xovozi2xkyASYGAvkU1/7MzsQC7VAz3Xoe+ylT84KEmb+0Jor4nf
3Y+mdkgwiVUhzrFv7/SE4RCmoTXenHUXQmXwn92hOUwgvaHf3scogroiPeHwfphSeJJIECqLVjWr
uqPTzPh8E78EX62t0IwM8qXxMTGt/VUt4ZDlDl0zuSxTcv1cC8T/aaVtDG8Xe/SByhuyyQ6s+efE
gZSPG01g2DsXG5wSq+YL+pHUXSeNvuqSZDdQEYRNv4ndbAVjFJGP3IUYq8VrTQWCa1C/Q47kMoQi
4507eshZp6Nx+zWmPnaWrXtAgzTDZGJkSvpAJtVGzBkxg9q6cE1ciNNdYsrvg57stnbSoSMeNuNA
dLV4mWjH4iJEklo9+kRFMd07UPeD7PnM0LxD70mebrKFNVi1KdptiZE0qYWBex9js9Qm73j1fCVW
+F3L79uk3Dd2/Y6adl3w6KUAsYzCbRxqh9y37nJHO0TSQTHrQGfc+kAogr6h0eITU9+l+qYKiOVF
Z98NJUGlJJ9VKWIHZ8kw836CXp8JZ9nBd0704imw/YOJO2ZoS4iiw5pgESz6mv0W24HTUI5gS8N6
kOEWR9YRQDVHw9tjjsRqG8fuPk3dO73HlSobj3oxbOxY7FLMeGZ8dNugYPaSKdz7xP/Skrf7spmO
eLhBZ91rUDgbP8FGWGCcsypQT2jZdFR/0w6cpVq3TFXuCytVcoMVoXlo4YPDLHizpn6dGhbKIZ8O
MTkAIiM+mFdG2zyqJRdX9btK0WmybJUgqDHpCKvWvhtTbTeOLx0ZFwY0WssNT44/r7qGx5PhNzhk
uz7BtS5mBDP0Gz+wd157bufxIgysC6boe29RWev1I2ZoP9SPth1mwzzSKecr9fFrUcm84RmZCHG6
vHwaLGzKHEd0XHD0jAR8NyQOSTu0O5Gzy2bxAuh2EA2OhsO0nXGUTrKjWxpP+rrx+nv15hHOtpYO
CwFGs+8BjZDnFfMeGf7/Y+/MliJHsm79Kv0CatPkcuk25gggCAgggRsZJInmedbTn8+prv4zqWzK
2uy/OcfOTU1ZEBEKyX373mt96zJhgBQV43IED+IgbrJm+IC8D/qdu1Z9eLPcWnS3AtSy+bAxVcEU
ctNHwRUa+u8f3y0sok08dxuzBCQY6is9DWD+Ifwdg0Pa2ATxAggMkptaS3caibppaa3oVDNJDbaj
I3bqM034wLWouW71dk94zLrq0p0A/RTTaE/9Zm8NzT6BVwvc+XKoyWquI5gg94MZbdzq5KYL8lnB
2l23YInSguW18C99rhtgwkMUEHiXncsggEmDJwRJBMuDWEYD2XHOavTjp8zkya59eY8u9FtbCBCB
PUQPZsIsn5C0XhqZX0emvMoB8NiefAMNeajK4LbM5H2StXs7K06B5n9jY4UcxM0UfTj1j24Ap/ci
6Fkiq/jS6tJtZbYQOvVVUD2JmKWDFBotSS+SjEeuM/z1yN/r4E5PvFvBkm8NnGEzr8RcobxEYXwT
mOF7qF9qrbGc6/61dtBq5QQYppl9qJJw3bCq6zmQleYYsoSoEq2JBp5Jbv+yfmn96jpCnJ+CHRPK
ChM4OyDKl7rfXNMPXg99uwTbd8DcdpkY3UUIiHzRxN5dnFqbxAByon1zuvGYBdplyMo8K5FFx9Vx
00Np8Gn6yju3cYMRNbtMU+7AsLswovmoRwnV8vDaShBRYb+pKnvDxTjPJFCJQb+skNxru2Agvjcj
WbbWbpzAPhhFzqXzyZNgeZHmldfazBtTcKLDUQN0pO7K6JrK9ybAHEAO1w7d4bEb8pPMf0jL29lh
+JSjZ67lsFB5wZlZnnsvhaDGdSjjm8nUbjTPPTcivJzd9NasYyZ5xamLxZVop1caahlwirJ51bTp
mAzufVHTCQZS6HVnJ+fW5Tvp0ueqtq+q4Oja5nYOmz0YorveK6+NSVzNI8bkjmAkum+Bt+3Tcu/2
6bk06A+L9pUY7Gc90Qhxy5kxlCO7WWUfkmY8psw32cQvsGbv/HHeTjLghplX0eCvvZPXFC9Ral/J
COnzSB6Z78KCHzaT7q+L3r0XMlybEeCRdr6o/R8OEWtUAG+eiPbhWG2NPKOSMJ5yscq7ej/XCMTT
F8yLK1lMW60H2W7BhmqsnapNKrQ64IhuB7nIOMmGE7xa625EhE/s4KqlBVOhvO+CYGsT9dwV4YED
4dajZw3jbzUlMxibeUtIL0cXTswwD4c5eg6HYlU3FQ7b8qWLad2WauqSuOUTJU1KJop9HcSoBymg
+qxfR5Bhk+/qe+BIdm2Chehf/IpbLvT+CEX63z1yfIuSqPzxFr18mdHzf0kEj6n4Af/5zMGANY/e
Xt7+8ZK//eOueH0JfpU+q5/+n+MHiTvI7ixHSEguP0ufjX96lg7FQeeg4ZKgQt38p/TZ+KcFqoFy
2TQJZfKUAvvP4wdZPeQzuYTF6q5lEx/73xw/PivfPFOl8yqeoOMSeuWo5t5PhwAjQPCjRzgRHNfv
V7Wy9uJDxEz2QEzkM9yBcNGza7GSN39z/DBU1f+zPlW9tEoUYshgOGi8PxEZCAckzcG2vGXbEEGg
nSNJx9cgCcEeq7PWQ+hRps80mR5SuyAGbWA8CdOFQQX+aA7x/T7LUGJn3d/oJeVnNbgDkp/xIoJz
27UARuifLgpzSJlWMIdg2kGBibXpJqiKYOOJKd15aPcM1cktOJglJc3AWpOPojNf5qA8GyHOHs9m
VyujArJBAhU2bSrAzMxBErp/rRM7i1hOy7YK/MUOsxE4LLPoWBiaTWjCkqpRD1r7OAtua0QyrZ1u
wpG9Pi9ZaDxQ9FEYAMvt9k3xvRWwQNPZOUk3uCpSshfjCJuLFR07LwCrrySwRTWwV2gzELd6LVoP
43x9VD4qy4TAUBGF4iHBhrJeVKQLkoI7jvoDthECS8oS5IG37daeAV9a15PXXuJdn2373sS6uQau
elnN0zW4QuosjhsopO2Vo+XfZ7OgiZSTklM6lNHRW5KxcdcDnUgZHGaLEiXU8NZYuv/g98wrySnc
cyjckW57OYy4M912DJfZgHVZMCRQvSfHSJ+txvheQs/KVHSeCpELYxulB702HyaUGhJIHy8NQS31
oriQAbl/ZNFoQMiJMg5chtAoHpkLhgyerIsWUjkHmnQdOOgOSPfA0sjkQnW9jEx0/Gi7MJsAqzAz
cfO1Squ3jCOJXxMwP88WU4+SD+7QSwNFiOguhGQNIqEzCZ51V10ICrfWu6vEUyP1KlpLgYsQoUS6
KB3vTvoTv7XokGMxSIkZB4koOoDvM5dhwgi5HS9EbTVbuoNQFktc3eh2zKZOjsEDB6VwlQU64aKm
Cn9F/wzCqfQBWHJ20nXtXkGFgelib6TtArxgxkFFd14M+A4/REAAefGNvyitFukK56wq+lUXwNT2
8dD7PeGkfeNY+6JrDl3T1zutD67MvkHjMvhXGTv/NmHNQ6ICr5AVJloJuGiMOyy+d3DLk2jPoi0O
UMKRTxlriLtwhC9KFXXvTA9NjQuqIAtK8O13dXptjTF9+ALPv59GMNSwLKWGvazqCq6ZPdGOc1u5
HZye3MSEVizssRs1k1mXYcBrl1l8MUXNMTZniacM1EfVELUgy+kAihfqRQ3mMj2LwdwGGVeFs1mD
NCN9TlGztOP3cRSX0zDdlgGfOXVSwI70XvKUTBIv7c5eTv9QEC688aen0snndd3MBubCoDlO6i+t
6R4dy8x2FsNyddi2EV+4UwxRNYJLQHc4F85Gmul3KPQxsTO8ZQJMiHvBEWjAG+j5ITPMntUNDe34
4AOXhCrOTYc4tmDxTQPrB10UuqKiWI6zvQ/8Od/Cji/XMVR8hvHaou3FfYNKoI2Y5sWp3ACFuOi9
dtWWWbjQDAN7WwMlJXTkY9Bp/FKO2PQxGaD2JgZFvytPdTKLBX7FNxO0CvCHG1zMJZeURzdp00sj
fMqcGIh9YnCrGCzJKD3Pgd3yIdE25P74ALwOx6T26Nc8DqXFe8fBsSD64GKe+6usmHQuCu8Ym/eZ
4/82tLq9YJNAAgcPOXW7ld77WLb1U9BrN8R9nUROMaR35H4ZydaF0I23964W1tGQxo0+o93QrffK
yu9aG4gGuaPTsho0mhH5ItBSopLpFVsJ49SZlF3J0Ihl6U4TYmMO/C+uujfDfDhWM/ksjcW8MH5u
BtbOIepPTu5fDE2xMFqfM2aP6i/P1k7OypGlwUl40abPkf5ZIbIHA+1AYhaPpT0SUIAQoHWIIZ9Y
GNgr0ih+i3Ta2p44kAGBlFew343yKdfLC4zsLiHSwWtsm4cUYUyrDEBwau7bJqPIDKEZN524ncvg
Qtd+uAkbIu4c8KX6d8OSBzX89MmkWLjOrYhnugk+S1rRWtdZROSs3awjJDiMuA49adW6f10Y0bdc
JXBGA1t8YDnHKYOcad7YJOqR62xvOwGTXrYo6tz50FicaZKcuNZZnKQ5bOiKwt/W5R1tOab6HOER
JuHsKc5lEj5LM36d0mrFcrWWGt+Jx7JaufdJe+9LODZJF765PjthMIav5YSTlECBD4VdPffYlEvj
OQ3zyzxho5Sw0xYwb54D/yAQsH68MhC3btMQ5sR6utLiEBrfaDW7GEmStGuCo+v42cA2ovLSr73A
wUBqPhD+hZeHXGJDjrdTunRqTyz1nPV47qzjCIBTFOLAdkV+Ek8rCJjTKJwBvdgdu0q4iIhoQjoV
3Y+SLb1vi21VGXQeqolWLcLWqCk2bueAAvbZnuYqe/7Y7UuMVshcV0p434dcLniwdyYRBjPMRmaW
wFS8e7fvOBmle0qdu6Tk2ZoV1cWe+Z7pYOGGx/OPKDmp47eYi+fTB8Pdom3snOC02Ixeqy5/VoPP
AQrqFFMi6FZINyNoL6qkJYvlamopVUAKjPG102rrvChOmWpTDcP47mcEC3Qdo7V61O56Gb4lXnHq
wQ9GXvUSp6WxrpWLYe4Rl33Ik0WP/ik+NlVrrgb1g0MIickoTh+iG2y1B0rsc+TdEMTgEjrrshS4
+taAZ8FUN7TWhes9WdGoIpVAzqX95ayXABu6KyplTlQWrYLGrS+bTpEtipNmpJfRHDroKGN4/wbi
/nCIl/jOD37UgawGkTMlg7ckUh0xbF9wsSoymRY2uwhd935paMrINqDa1Ug8D8K3pg3fS6e7yvp6
bcN7Siztu+mqBztADz/W7msRI/cy1wnJ7AjU0TsquwKrIGtpNN3horpSLrRo5i51JtY4mWdbLYcl
ONRcEdkQQ9flJ0sYtIKpAar8xi4Jujeu0eUAEENs5zfbuiCNQstvS4cdZ5aEnQQTXeio344wXiD9
6eu01KbN5F0PLdkfJqrDZRdfzuQuFISKoXWZl9M80HRMWIPi3l66Yaj+ociWjCO9VnuLsaXJbiYE
EHXzMpKoxgxfBdl7ySlurXU/pLdBmt+7ps2lGK7MKn/O5lsCLXg2ZloeeTwsm+Qy7DBnuEVhb5qi
IAwxbO7cct5XdeTuBwA4nQsAg5XhEMW+DW99A2njQAX6kJjmLqpQrnRzgNZatCYwLNnvcPtAhpmv
Us/r1oYPrywrmwtqxdHkL2XMzd0Ba10YmvfSBR6NfebKYxOdD82UvorJuElNEyEnxVgq/Dei5NO0
I4zLIZS3trBhwRkyyoadjrVPzVK0RZdlrA8npNngE1qeRrvYZxHz995vqeiBzdLDB/7TKzymxzc7
UioRC/DsWNXfOdg+HYHIbJHCFBaMPMt1LN3+dNAw/UbSOIGC4PNRoScp9QBbt2PxrNXi2pwhq5P4
oUpGo0pPkhyCD9FRItrDjZRhjNdCkq9CPvBPx9nfzGzMT1qSf70zzj4u4hbDNj4pWzzHqVtRdBq3
0be6GL7Vc/DmyMlb5+Q30foggYhxqZfcdSEi1aR7jHyQM0y4X6Ye5mpReBt7UMMslvFSmiPZAM1u
btnHI6qIroufhV0hFFGFSYOwdInTDuEQugPDGP9mAPXbD2Pr5J6h1jEYBH46aWodHEUj5ehiEgM5
K69Oqbt7gzV9VXeUrzzzsy/OToQa1M5OOVLrqg5BZNsXdeVc6P60VJPlpFLJHyN6BtFcwl8MFh9p
9pFbPI4+nibCKUuvO3W6tQ+IJ+gJdfibT2J8sjx+fC02BAYsasqw9pliOPRTpPdzrC3laDG39vSH
2WCj752Dljo3wHn1FfIYkJ6EiHmW9vT1XfFJCfGvV0cDQVOXzsNHiPRPzQI3atoKKBp8BK29Ikni
UGrW8euXUHf8T02Bj5eQFiWLKVVrg9nqL/2IqSsnzFqBBmcEa1dtH3tdOzQ9a+rXr2N+yJI+vRIv
AfdFEnzFnPdTEjG59RmLYewvQ3puiov3YIh7Ugqe4IFDisL6zazSZr63kKZa0k0bSVnVQCaKyI6t
PPg1KfcDMSNL1MH5tpEB8OTKeHBC/5xO1ZYniHK2Dt+01L4pCeNTnqSL0ASSwis4VL+Em6MuwGQi
nXBpNYMOCCx5hwZOOOApREkqW6A5/hBf547PSJFdPcalSOHibOaOcw0b0iOCMtS9Df6MmaUjl3Bi
xrrak+C6VBg0B3cJFqs4JNPAeNfOKIaXqrpRR39Hjx+M/IqW/tnxw3mJDRILCXKbZQG6syFtBDU4
A5rqPPXJexCE7/mU7+3Uv8ztFreOu09+DC5ps6pRg8L3gW42lI3Zv5NWyV1ppRR1033CeTrqHkOE
/aXH8Xac5MZlk6hClMBddQ58jgUEjzqWtc0sDNdKm+SkYhOQ9uiA8efoOyIqwfmNr+K5ccuTGNx9
5jF6HZxjaXNpCQo+I9NBQ8jyIlLIWUmYnBgJbl1bo9tCoOqCzsmxmKuzx1wJbnsdsV8xturaQzIe
1CRxIHRCw8U7WGBHkh6xSUYNzIYR0raorxsoGJ3jQ8hZuvJhiJM79Qy0Dnu940zHyE0gcFDs+hkf
Esfa2SdjQ4Y/4iq/nCu+ID/To8VgLIbEXYjY89ZagZzKThmXBe9+ka1DBXv3/OoxqDqQndqPfEQC
0wbTvW3j0DK6K9OOL/okRZji7Nt4fijniAQYK12oEOkI0KoVvPqU8X2ERKZlX/BgIi6t4p2D/AsI
S9v/lnXcaJVKOWhos9elhu+yuQwYvStp7BjHl8yYXU7Anr4MkUvbLV2IsJN3SY+NJEaX1cevzKVR
81aUBqE6UEUFIIKwOuDnAyUOKkA5r+Gy3MFP2KUtjS88Hm+O2KKDGBa1I+9igx8LgU0vzIwVVRec
IDm6Zr1SSSvDDSkabx1HEzd/7vT2Ocrqh1pXOh+kbET47T+ceEUlj1MQv5ojXo/R4PxTJG+1DtE7
CY9aYt2ntreozHL+Y/n43+2I/79ELDZVkvsXDfGuTpqPbvgScnHR/INCi95484soR/2Kf3XFianX
XSW6gQViQO8w+KM/GcbmP22XPjkgDmghOuyXf3fFTRrm7Ak0jaVQShlh/rsrzh8ZMOMtRDm43Om/
/zcE40+bkBCeVK13IanPeA+fCcajXsdp3zBwoXqDUdoBtkuxeZhWde5U/3YSybOcxwfHHvcwZpoA
MpUIDFTN/vWIWTop5f6nq/mbeuyzVke9I/IobNu0mQcYuirXftp5JRz61pQ9PWjsSk6roqC1/kFO
PA+VNVx9/WI2l/HnTfjj8wtdVRmWJzF8qXfz06tVntbX7WDw+TEJEPyNWDegn6zn3jZuaPI0dDHa
kbCy0J1vbYDuhBLfRD0bpDuMD+B8EWEI+x5fxd2keXtC/iCH2u+M9XAdNzzy45S9z42Btn7aVBMN
XhTUmvWtEfGucliUpF5TczNRoZ8LACSvv2tdtxyEla3KCaNGKuKD2Q/fiZZEsnMdhCy46pT49XX4
/UVX5Y4laRZ8CEN/ugxmn9LwqbB9FRkLaRzQ8SCs5L1ur/2i/ZvK7tNJ4I9LbjBG0S1QFsi4P13y
0GexHrnl/HzdNnW2TCbONLQq8fZDiF8M4/evP9xvgNiQeHUpLB2Gjkeh/+sr1gl8EqHzinpUXnmN
tkOnwel9In6MdVsnrbNwgxWq8YZePUMZe54uojC9LjO2Iivpr0Kzucp0nK4iuuiS4baqr8Kg2IzB
uHPTdbOLNEx/6tn4+o1/ns6oS/XLG2d9+PnuHBqPakS58fDzHkN3eMi06A3JBf1In4IMkSDWYnNf
DAgbKkn2YK9a5JmyC1ZiYwzFH3vBf9S3/f4NqUUJKDub/cfx46f7xK+yQsdwEJAwX9yxUAz0SfBb
aQdahW8koe5SSSeqnkZI4iMsq+lS67wt0qzbutP+5kj5MbD7qaz9uDqWQtc43EyCFtevV4cCFk5m
J7S1U5X30tSQJoeXXm5cTVWqr6Xdf4MCipIXWTfz5YjxTrtJUKrRyW8fC2e46qR/S4q8bWzarqoh
OaevzC8fW1paZsuD76fVuk2HYW952bmAgrySTsy2vFSc77iaHpAPAVPGvbMgrYNUUaJ1MBO+jY1z
jIrw1RjcO11rH4nXIYQnS55diwlM5x4/al+iL5gb3Rad+azlzgPZchglGP0b+dL3Mr5z6u54oq8X
hP7aigdlec+/lY4u6WOH753sH5xabNtQPNKKo3XHuo0hLFx9fRN+Oh7/cZWRxlgmnFULmsKvV7ny
uwiyKga8aMqe6aTjtaEYo+VFL0JNZJQLtNUpPL9+2c/nvz9eF+88p1kGpjqz31/ufdl10CpZGbAO
AWKt7ztlBWPEjFZe7tBoHXoF5aYBP3Flvn5t6zfLoWQdJAlMSGLg9E+v3TNqqHIa7JsJ/OJFk7Sr
Lna1tfLqi3qumMt0V2Smp3tDdDvZ3EnHLS798WXqPGLDbCPZmAqzPcfFZdngzyHWcFpYdnnMYpMU
NJOl/DodVyOjNXDA7CEEOnEcabIKQqV+jdyBiAyDmI9uvoiDJllPbV2svH56EAZ9+S6nafL1Rzas
v1YCCvAjKTroeLDufGrQhE09mCjEkF4Y1NhVk93p9lVn9/YmgzxYWnLv0CGXBnshJx6Mt7r/2mvb
iuPNwpzF3qZhrTkdXoi6PhvUD5Z8LRmMbLqxxLycZKfaFttKT58/XFxo9jcz/8ZBM17lst5ZlPNV
Io/Z0I57y2WK2ZLiE3rx1swL2uJDtCOomGlmMjITM4HgaQfN1h8IZW0XSBcd2V3ps0lLKUpuNL06
VEP0VktvnaQ+oMi2xmfbrfzvHrGX66TldGsxv1LGv5XhRU+CaGTiUVNyKOU7+ZE+RxfmIh5wENwM
4UU58IX2qts86hIOd2rd4q85phzc8DL65F+V9l0zT2vfFuOesg3SdF4k4AfmQ6xrL0z9nHVlbnpv
Ah4ugbOEEz+amdbO1GZ3k3fhQSdtFjkSK3h/Ui3VLvMPeuCfzIGqJBF4+80DqjG/LDZWy6ir9zjI
3oaNCl8i3nQzjmwKoYdkMwfkPfK8qONHXSK9myw6iyEbnAbJK+ZQHla4swSSHYndc2FjmVsImD4Z
a3gXI2JzEI5ajvOdALWLSeCnbBL9NXF8WvPEhwV6dpu1yauS1InERsXWrynVUvyk1s3Xd6Zj8aD/
uszjqqFEhn4nOBdb6s9/2nNy35qFZtSkLAQjLiV3M+b6bZqQLZDwXuf0hUBY8T01mWVEodw6xksy
+eM+k/IblRkNxXduUaKDMcgvZhgZhsMRPnaBfcDgfKFkeAgrJumaQ8fuw9Y5oAtPkp5/a3DrZXLf
6eG+x5PR52etsLaFFryR4vTY6c3jXDk/UgNfsUeLrwdLRelICzMraXuorp+wOICn1nxp5/1TBAKf
ORNzacZn59xz+M2QJnuGvFF7HKeaw/b4DEdkPSlHpBpNFQO9E1dZOvxbOZXPX19bVT/8emk5QGDr
Y5FTvU/v09pu6wSyIYcFc+fQNSHLFzNlRUPdKpJXlt/H1H/343H+qAX/21dmSbdUSIlBIUiX7dcv
VUl+xnhq/LVoGEnW+Y3VdZd1xTPWyHElbAg+pGwYA7vw1y9sfuorsq8A5WEfg2kmAG1+ZnLxX4dW
Mxs6EgOTWVPTaYd3/jt2pqOsafcLI1wOQ0o9h6DBFtVNR4flozHihLRm7JlRJNHayD7WZTsD3KlO
cJPfTHN++Pqd/vXL4Y066mBGJgqjINWi/Om+L6PALbx+JuhkNF9ZtS6UWy6l11JryVq504g2hxjs
/80F+us+8OvLftoHdKi9fR3T/g49RtOkNKTkRqcn12DW+PUHFPpfjwK8FidZA2cK38bn2gLCy9jU
tUGmKQF6Q90+aeJWTOR+5NOm7tx9hMWxU/GzIRKEqI+fPLCxYhg32KOSdWiwnvkVj3VF62jUaBcG
ufEUpdmmr4tvJKQumNScaXCCXu+xz+mCrdapB8Qh6WVPWhpuvSbaWoHxEHQJdjFLPM1a00PLGGEI
e7Ig4gHUv1fP12YVoauQuA+dYlr2tXGuPBdnQMrQfwzsXcKj2tJMR6QblAgbQoacgbuRHfTlsEj3
XZsz5K+YnlU3JunGq0Ij7cCL5FZ274ljigtAcTlh4ttYNB0Vj/ekV56+ymnzAzfefEgMSJglcMVe
xA0kDDV80gSYIPKIBbOd7A2HeVTTmuX8PJCHgNFMGCTPrcmJ3ZJQt8HaDocgx4GCzDrkQubX5M6h
gwvh5+tCDWfmxlnl5N6m+nDB+CJfJx0iBnUEiYiIb3qUn0iP6pqhmVKqTVa08IP8m5KufTTwqqAk
NjuYbjobgqivNwtviF/7MHmznbXWOvAAlTQqIqLZK7ehqWApdrfEy+ofVMO0iKdyjY+tXGZBRRlS
24BKveGW4MXT5LM/kkDpbZgYc0ptUKRB1ryoC+zTCH+dgWQXN4s3lrYr5xFInAhem0BlUdjxKqy0
i35KuTBd9J64az1KH4lsrbggMTJyEjlbTzuImZrAH+yrsOWj1YpR04zTzicOejW6+sFrrJOy3Lnl
cEVozXPmMYOLmnNFYiXQOPO6LNdecauRZtGgLqS9eIoHe4We5o4EGqyAjs9X0OjJRiu0aGH0GxIi
yG6HUbOOyWzIPTgidvbaDGhxvbDj+3OfTc3IFtHIF4EG6hQRPutFcEfbkZA5YZ6TQrsNyvLk8mtX
g9e9dgjpZZJsCWglTCOkNy+z/ZQ29/wPz9mIJMcmBgKsf9J6zrHxwNFoI/NCExj1QpLrq2k1qEmj
65CTZdcfSH5vkMfKNXeqdmhjtrBawP6Ocv260bJVbkhmSEQQljwUtPa7ewf2SldTWkQto+wwZPVw
K8aRWZns0U1cKdZdk840VY3sOSbxJRUeUiDqK+XkpVNzRxF8ZU5YfxhQ9Br6DQPOQCAoccbcEssm
T94CJ3r/CH8pYQ8FAw59FyRNiIcMDhfLSEyd6vQ/cmP8HoStik3dRQaT41HQcajD9kcFcE028Fxk
wwZoV2JvTgwG+tDZuKW7ngZXx3FqrvIMjgXaJvoUAdt7OlQvDgDxoXr8kCF2M0UwHG6V/azdmu0M
4NvmQoQ+oAbRPQncDENvGnSaaUFPsX/lx8OVr8VvjXXXGC5kAzq7BXk0fTg1m24gCoAE8guZELU7
uqs4EG9t47c7Bbv7gIGNKUX1B9d76Bga+8MbaYbUcaVO327aOpJkQat/KG1s0oG84ERDFPLgr3gu
FsTgQjHXkX1UTP9rDsPm3F513smx5vNHy9xA+eL0wdIhBnZpX8eMWqCP6ASiWITdzCZZAKEMTuFk
U20DvKvvdCEeP4ZEMiSx1s/3mqBYauRdUAhmJcWVZQKh0eUVkMW20Zv1R7kVVEpTCtok9qybvJij
LZKsC40px7KoEDPYiBk4l1zBzyBjB0VD2iPZSeNhVaI2yDQ8cG4yW+gh8fG41208vHO0aVCImQ+t
6b8ozJ2VqnCYF9ojvGmM3WvasScrnQ5cx12VuE+FgatKN+7xXXmbIWgRI7XRmb47xB0eHTHHR6my
qu3Kqw6dAswOebXSS++hzIKrXg7fshaFjSrr3JaOH7ZyFg1F82CRJUsyXTOnDFaBD9i4MZFHef26
Byc1zWhfOgfnG1nbETYkwtoxutQgd5HmI9p1FyYM/A3uofPo+TuGbYydx/Q4FbyFKb0YC/nidNSX
RhReuBrzlBY7XRNucSuRWQ1pcUf75I8Z2GQh5ci07KWh7jVkvHRM9AJdzWNpGzyFmlhykpsWtUX0
yIguLTnLNEw2nv0dWtUMB0nNSVpji7F/WZXzrmCoBxd2ZQt1JIoosHnYn8MRJZ6XHUh/OOrlSCg5
9JGALCQS5qrH0cjPTYAOTU+7J3PyzgAD3j1mP1Ha8DyBfkdCtzWTAhms4SOQjl7zenhFZgqEvdv1
4/yGseDNAguxcATKY6HV+2RQn6xL10zEOV/7dxBAodF6LD2ON+zi9r7qmaupJrYXx7deaL50CRfN
bVFVlD2DeT1PqPosJoouLc8JnrEPB+nrWsf8a0sBE6pnEVlIJN9fp712YYGrygtvnaE+WzQobSk8
c4sPwcxopYMZXJgjp1/2t+UITtMP6pOMbUA/MTMsYj9Wti4fYxzbDOWGhzGPaTbDjhwM+1jP5E7M
+Y3vhjdmBICl78CRaZO+/vpDWL+pnU1exrYUWle1CX4tSeM5dts+C7016bn7sC8u64wHL8OtyqT+
1MBwK+vqlLaohDKjuTDrkxk4EL2p05yccgHh8W7MhxcfTid5LelJ9QmSYd6bYbBVXW0JXWPZwXUx
9eIsiuoM0ewQZUjQLAKbS0qzrz+RGr58OgEhy0cCTzsTVYrzuctUhQQg+fQX1/PkTYgd9TMW1GMh
0DkmHNt3nbFNmvBxZtRczaOJlgsNrm6GD5MSreFW5unNCmuJcyuOE2OLnQASLoLGr9+n/Zsrb2GT
gMJsI6JBO/Drlfet0ehpTwD0KmgAKbpxQyoUvCTOspxKgIvlNMMca030axCybMqAfczvtGMqxB1d
cRCKLiMUXwfc1GMaQ1KlepnS4DnRM7pLfEELBGM/zKG6aS1/aYbjlY5gvi/6K3q+8QI0g6JDog+d
l26T+CuNY1BDMS0nDrpD5pFJDHBEDci9LP2bk+pvTgqwZ0zHYi4kaYubv37+htNgpftCrgV15VwW
ONPox5lsfAMUh/Ty68v927vCtUzmUAD5DVd9Gz8dveTAd+oV3BXoIE/VzGox09FDuaCbJKKJSpJj
h15KNQH++xfmAbN0hhTUOJ/t43ZrEj/uzZJzBegUL0/slZ3FD0RFHezRvQ9yazVnEBzAnmR/03D9
3RUWTBpdXDpMFj/LUWYRa6ijW7nuR6b8imtZgyaeO3qOI/paCeDy689qqC7qr90H1kNI1NiBJFPO
j5P6T1e5COMKDGsj12nFEp57/FOPQzhCvkS7L3yabcgTBnXcR1+lSz2Ixdnp4038/+k2m0lbT7c/
gqjIfxlNK8b/f55ug5h4iPLvP/L2Y8Tdhj/+sa1/5C9vUf6j+cvv+dP4xUTaECTt2sa/s3j/hzth
YzKCKEOz0DR0j4XrT+OX9U+LCZLJPuKggnI8Og1/Gr/MfzKE1JVTy4VNoabf/8WQ2/Q+txAJN4AX
apAEjuCKIfyn1TPyhkrD00qaOTjryGhR6TrbBDCRPjlbgWA5m7x9DwRpMPuV+jvySFczV55mb1Uf
ouS4HQ3BRiGXGFRulNRP/ahk/mIho9d7ZwtzE/qv3IPO3ocW8y53b9JwjiIYn7W4UT8yI0vNfdwP
KfQmHjCOZrQozGjHRimG4jKaWgovuc9GcUPC7lHBXTMzowQFxjQr3tROvYuY2XDfbjPQTko6FjPD
NENySXmTqIJHrBmyLS7p4F+q9+fO8avuyWPe2Q+iOig5oMfUH4ZqvwKJ8epDAlYS676pd5N0toVr
bb2SmDNCp+4kebGzbd14ExsIV/ZGvaCmmzeanV+adAkV0gZ9wTYZroekvI1J1wgHoHdeuA34HeoX
Qmzeh7KFclxc5nm+bFG8KO76SN9RvRt1QXvoZ+pnFS53lPZRvXk1bbHR0TgiuSwBZ5Z8d6nSy4Iv
VwBY1qtLAwBe0a4Utr0KxD6SYu/QPXECmLa8ei2vP/JA4FyBRKSJ2gyAFZnqpMwlraOC6yi1o17g
9lDDgWbY5029VKAuCS80t7nCYMXUn+fwugJ3V1jVRcRGgMp7a/bwuCD76ZN1U8PXopN1Qxzbyk7E
VmRrsn72RcMbgsVskHWi2rkDn039naLk+H/YO5PeuLEsjf6VRu1pcB4WteiYIzTLsi1rQ9hOmfM8
89f3ueF0lxRSSshGrQq9MIxMS0EG+d59dzxfFH/SCK+g4Va8OTfumWB+FEbvPPFDHa9IC++1MtsW
JeRQvryc21UF9Iu2gADSPRQg0SIZkv5qBDBvQ6oFQt9Yj/ILuWJs9XAbJrDbeT8TbqLGChW0tHyV
HHBbD1rLdJPjV5ffNhsweVXLdzO2gtuSR6KBoO5gx1Zz+FPVOX1QdMgmax/AkHa412iEciqPpi82
Mjhz/HJ4Jz2PcOLFyzORz5DVFo3mVrBhcnszkHMazEhNCQiJVIqzN3h0svdkf/YQ/GTlC5gsBzsu
b6RWvTuDvSrPspyQSRiMbVDTNofiC+fIqnJp3c9olOP5OnNyLrtPyPlT56+nklEBNqdIK2S9tZev
JrdQKO5aiqjSymJP9JnR3a2w6eevvTl9DNTbSL2V68lnim0IWWADX4vxt2+TxqaXR6RYq3kAErVV
i/FMHgzxL9u6fccHfBFCYMXwfrCVckxD8znxgbraUFJEfZOVQlibadNuNmpSFMCflei73Hkoh2Vd
u3u6wve/YFPteecwkomVqE1oW86qV7o1Ncl76aozJ5QC+bYLl8fljcalC89L3tKTE+T614n+X3mX
XRcResT//IdkjJ+e86f3fVLAKcu+p72b+9bT6l62p3CPo1H59vZl3FMP5ngdYhOqCTJ+bJw8H5i/
YV+NeUI7MHDi+BsaYGhP0LlZBahs71safEamK2Wpy/uXJ5axw/UYo4cVEG56CQ5aoNiC2k5i4/JK
GOB1o4DbGtDny7eSCVW8VeKGm4GeT1Axn3rc/0DtP8o42kAWcO7SI+I9zfw7+XExsNCF97JOW8v/
5koan+0leS5dYZ3C3a7AUSe0D7UJo5r1vY4sYzCbG6+ne1BUF35vI7lvl4SqiBLImmy9eR8XG9l1
fnLOSOM06B/FFsls1tHPl5NqCB7V2lrZvGUxdxrkPTE5uuDWBSMq0GYp45eacl2ZW3oKLwUyH+Ua
WeTwndVw2k9w+pZOVgMg+D9XsTxaeT7SiStWtmJPFzp9Lqa1f3tlnMbecklKh9TyCb1pLpNbeuJo
Muc1E9048fE8l+MmCHnVWLkKtZW3L2W+ei3a1ogaTEeHqPX8WnVc1kZjIzYsaEw5yH/7CBTX9nLc
yVKTo02ObzE1CVm5QMaAbsXbkENSDkxa9S5jDCEZEuaKsvOxWoM2RoDbupQbl+hHnlfMZhXRLDmG
KpapPMfjmYD+BvENeO5LR+0WgpSVA01kOY7mtPDuRKZL2pZFDcTnNH/7ORynJk43PUI8bEUXt889
de41VUHK20WUvmk2juN8U4F9ZyCe5SSPenXZBY8ooW3lZpXA3gc4DZJ5ffsuXrEI6A7SZ2ZS6GPy
4eRlQCS1K29EXHDi6lRxcNLu5NB3lHyd5u/YH+ull8kas8mD0h/FSjutaSbIEYaOz1cuOHu9zLkJ
SuvQhOWlV1yJEoE4nbmjrBtqdxHODpCh87TESODTdchqZgThvL828S7nzL1s9PRKUYy1EM7lPZfM
x8J0RpEHWaMqR22zuXdSbwV5V5xLjWk4MeqpOi6N1lmIiRGjL36R8IVHRCR9LT8XYRmLY9FTjUtZ
LoxJI/hsM5tqbNwcRfpWI3mr7BMRLFED952phxdyUqTh2ImubkFDkJkEiQqfbMaCOVSaI3hKR/91
AnsAqDGZ1wkFBvEapO1ThC9G1moEMz0DeV729b2CACXz0BCPMBU4178cNGUt36fJlPXxvbblOwH5
a9tZUi7Siko11j2JHDSjq4y2s2CEsuPEWonvKA4Nke07hvFFPCxmimY2xqOkLq2f5ngSOi5DenTi
lai/SNzA+P223ZkaWqOU+Y7+Iz6znAHT6L9juJzTDJNc3aMRVliADu/nJLeXaD2D+QWGaxaMKXRk
BDFR48u8vfxdG/ZyIGeUuu3aGBTm57PzgklcsVcSeEjjv1g2cU3E0RIPRIKqzjR2I7g9sXiBjHlw
+FmwZWmHPxdNBXFBDPKecsDNnEszDBsxaOImyDXmgSCAQzJEyHwhy2AMjW2cF9vx4njowRxWYuVO
/GrxFWVGrNQx7LjJAtyXgaVaY7yCGjF3GW5gMdw1ICDkWhJwGAXkJXZGxE5R4usJdebePAiLXqyS
sLvftkgvOih5zLbL1A+Vfdelq+XkLEoUBrqxDRgJPHpdi7dUmCm7JtDojmVWuU3xFOoAAwHqGdsv
DqjYi7fv5JWNKHdCa7rrsFilkfzZRjQrP6I7A+NYoWK+0LVt2qLLURy8cKLnbueTThcfUoy23JAs
flRizh3CGTl6akI0AZCKyy1utcFdijscF9V5DVv77bt96TXYdKhwgnOySur55GZ7WkpTN5hi/FcC
kqC+j2gICnz/TpDqx0hACTbHS/57U0P/WSggC6Pw17khZqbbqAlJENVBlL869yAf8DspZH4geUqh
gN4ig7S1wSv9nRQyP7ikVjkFnP/VSP2dFHI/MKpmuKpYWw9nHoP8OynkfiBDD/ObviGSRQaN438j
KfTC2iIVaLvHDyKvbBqn7TWm3bfoh8X+ivG4hyYtHsXtSmzzEEcGQZD2wyj0izHPwYGUFPOr2yeP
7pWg6NQ1OV7eJd1KqE9e+zSY83zLU7yOLLqEECJZ0oDOzEHq+cRvQ+FfvX2544zfU39Mrkd/P3BY
niou2YnbHbbU15zB9lZWat422qGLU0bKvQP5jltdpYJv5o9VjQY8+qpxpp03eQN10t+5Mxyz3jhT
NR2j7V2WOg6L296mvYHqsH7mlfV6sLWLtAj37ZcJJ9clhqoZZ6/NdUSb4wjWxEk5EWjVBWe+mwI4
S7l3CLT6nIRKShZj0Cm0MJQGFMZLrtDR/AFjfeEq+94Kbppz+hIPQEl3Mceu/LiemAe0cjdl1m7J
7K1dPT0glNz08U7Tg32ctlv66m4d7Xxogz0g9psWKokVZ7uq9Hd6Ua/9HsIhzD29a7eVA3MtvG+g
PXqKeiYf2jj6GSKJJHbcn1NYv3fSYldfvAnUIKkF2pbUnp7bXc21uiYPTRy3nIG+EWl5YxU35z5d
GHatLd9+768tM08Q+XRQei/9F6XPk8LuLSJW2NSeV2/RRVnG9VmUVCufoeC3r3Z03l58NxK9pKlY
Y4jKPv9uThxZVjdo3ipWne3s9nu+/5Kg+FPpHxTDG1C/8je9vp6Di9S3dwh8n7URdEh//hKAQYJ7
rp1b3vRjmI2LycyWKHT/pNH4nc1w6tQd9wIdzmSeSUvT7/z8LkM/LKyclCayx+4mY7mkNQguK7y0
5uzrO0/EOj25jhfDbaOaRJWDk/b5xUyjNVHa4WKpnV3b47QtG2sn7NyMLhEdCfnK7jeBN6zzOBIJ
tstO3RpJc2WwKadp2MZuj6owiFJEi42QXy9hrQ5AfRtSvC6tktYu6aet3/fgJvuzXjVWZvEoOY+x
TnYerdO2BsF1HJcMFSzppaKpnB9raBmraVlyo4ObhltchKXAUOduXukZuHONeUo/3LrdsEFYd1EM
PSBaiERBtNYadO9HoLU0Uyg1mfI42LR6tVCT+06fVtZgHIxp3DDVeBDurzp+q8yvfmMtSxvqgDJu
Sz4sEYYjchL6NJGMtHa9lu5oP4fylK7SIVzb5XAGCP6Yzq55QqkDOdIxdySSVkbZ7hOyyCEDvk4Q
IHIE3zj64ik3Y/lgQTON2we6LSjWUuAEBurDRW2RkQTrCRE1noNtp3eMZ6E8jzJFHK2VGWhUly6K
CLCD4d9Ci976kETpKd/HOrkY+BvydYI6WiM0vBpKG+SDt56MYDNU0Sqbd7p21unhrmmD+2ACdMyn
hrGyQQlmqfchXzk78k4DnlU8KmsNgWwmi9az2Z5FDmKLA9heDQ2uNNQvcfiqXYSs3mVjD+e+Hm+L
oK2W1VCcIRFGaAQHc56Az48DVC5tUpGPshjSzhT61AuEh0bAD1vFBWXsqXcpfZFlRTU+o3UAdEna
8d88DzBXa3OkII+GzpwpmyyylvIGYv6/4JWpdKM80JEGghbWdWd0UdCiR6CpDFDnx0u35E3FBTiD
ZgXmaaGBhw8OnPNXLWPTbWMegopFU07b2jPBRLX0QMLFLliAdnSgy/R7zXuzOyR/pK+Mxw22a935
G4QD8Y7dT2UL9jfslj3g5Ckw6PXmTbg/vSDdCbA0LGm4GdB1guzSlQNzMtCvAZRWATrE3Rkk2PVo
0tbixbuGd5fM9scZ9FEW5ddufaVrqCqVzscB6cCJl9C01mKK2n3egdrkm7lgMhplBNfqbx0/WLIn
pnC6dPB8QzXcadF1AStbcMq6kzI7Nq1A5uCmG4c6Mnea325MtlNYB++47UyhYDCe2djjnCY5E4Y1
dO2F347WdZxZTQbAuO7PHLR4qnnYqGV8yFEkYMqwjcyLafbO84F8ByLjITuhnMKDnqG/RBHZgF0W
ZzdN2V55qUZXY7eoOQ9p/juL4YvKErCQOUvHDBwyb8JxPh6pw2xtPPCt/L+x9FAw3aBzs6x0+MLs
sTSxl12T7EDaHJhEOtBhCnGCooL1PTVRF6iqK1ICh7Rsdy1NdX4+bhW41JnuLj2mQKbaPOiJQm/Z
bkISuQZlvVay/kyWi+VDaksuxnbehmZ4Y9PvkCX1PtUHinPpTt6Yl5q7MmUwugzX09iddbBfLI93
wNS7DcrXIPfTgfd1w3QVgi0KQ/jlFPBRjlIr0NcmZ1ANSdnXD4UfrFWroWKRnjv0ZwZGvTX6tTdA
hR7Dg6MHHxWdyZjQxF7x3yNI2aP/RBDsmMvZm7cmiD6heg/0t8tH5xP6EDLDAndpzg04185qJtLu
0gvLiW8inoOb0OeShLdeMdIqNfBFj3xIQbmm08zAS7KLc/7wqdpkXdCfuTXDeEPDAIiSkVF2e9fq
cLwN70sR1N/CpLhmVGipSFXlzOm/FrmGZhq3AG47RjA1K5TzuAZCk9rveBxHksvJ+pTJXYc2LOnw
P+1hoHBiw3mjqamsinMBobvkBRI9PoDSWKq0ng1ZtHaTbtmU/Bm7pbLsY2crZsb0WkaPe/DwxkVp
+RsGwEiLJw8wqSBTh2smUzZzf1ll6Oq2w6XgjB3W2+ABr4Yyb0UzkF2DRNu+6DlCAo6PeNo2Gg2R
GT1+wQhhar5MTDw/FQMyYFfUdKe66e7tU99+cegTUtA9otLL4TJ2akuy5UmSS28Hdcjz0lv1Icpx
1AfA2nsumykeNo7aLoXxXvnwiVTMGzTwVOql7KLEAEWPbyD2t3esXd0DdGjvZZcnag+32boYJ2s3
M9Y0IYbbRTE6LHwE1PBi4m+IEjCb1lMK2j1/jJAN8JN+o3ecky5NHAaWYByYfAAA0Sub0sRqBclO
Hr3Y4iYHtv9J6B8KpzQK3XQ6oepqdusIAoyazuiYAzmvM8bBwDuv1MYF/tBtggl3uhloxuHlAunW
w3ZvBi11bGjr8Xu9UPoLn/b4cA2GtekE0gDEPn+4KTpiauUUHjS0/LpsIdgL5ppd3mo2PMeV53Y8
5HkFUH9nu8mNM83beCRf1cXYGv0idT8OfoDEEboGHYDtgLUoD9+Fpd4F1lJAxTb0NXa2fO+3l4a4
e6e7w2DcQbMcjVqedGM8XRnlXIRQjWO8/yhYZ9WwFob+2HrvhJeSl3x5GfJ4gGdV3PGTvGWN2uDI
ZI230kaMbmrtfGDTb38T7YUbzXtAS4QWUpp4AOueZHIVr6oTym3eKqvDW3TDRcSb1JCBa49PmkTg
sLC4kipib6pVuy9y6tzsBAXIK6XOi5Ys9tv39NrSeHpLcnY+2Xd5yc12PrfU+R0FY5j5QXEtpHId
vr079++Eci+qHHAbTHIHmskQC9HcaWOJZYO2bdXAWw1FeCu6DkmQLPsWS5UE61Hr1hWsEYODSO17
RvxsHP94mU3mOzb3L+7DY4SLrgLUYk/sjSSv4WT77srDL+9pyB8bRDd0iukIezgzRiHdCeo/RxMh
QWXBG8pFq7xTZjvWdE4XHRVqE/VF4CbEnM+ffqHUfRj0iDK1Tbvvs2wX+uNlQcTgeQNSvOJeyiLh
76K4NjVOg7gDuyrARE4BxNLz5qHpe/J6aHVgvM06eedBiWl46w6N53dYN2XpahF36DMFaSZXU49U
ALLh8H+LjpAMZr44rW8vyiPR4PSqxGEWvANamV7gn8OpUhwbnwkuESjarFxIAGRWZ534nk5yLm/E
x+r7LZTMCofeegdz8ZrRYS6cvI9qk1M7rYwXymhW2Yw18PWHyew3kCQk0Hrn1LNee7o25XeDtLYm
M13Pny58t3hQ7Aijg0aGgjM0WCDhQ+Q50ErBFb61MrC/XFc0MxqqXgXv3QHfPyv59TQiM4Er7dGH
WnJoDJ25FLS/G6ChQD2cfPynIISrNP10GFaNw2zXIslSMqdqasoG6T8z/tyZ/ucpGjdiacwxAe+T
no8JJQUkMoLBPHDco1lVX8XcTMfMakPJXOOi4mxkHRYKDZqREoT8bOpgzQYIzMRFEtEgeH+t1eFa
YR5EUap3VuZrlovaIZ2QDpkJEqDPn53uAEVsFJ6dWvZnNWOqR8c6sZaGzrlPEPX2mnReM970yKvS
KwGE4zQLNbu09+PWu3x19Ufc6MxF198YPBHNu00k9EkCM7Egs1pdCTzTHlEHQeWyYSR/TKxDrhAC
m5eeXX0rpO8kZ3+HhNhi9SxUS5QIwaFJP4Ru8tUkn1Fq0dIlzvbVnxFSBq6MxESf2mK+UJDmqdWG
OhMPWjUZvEYsiJVhNNlOZHskYO8dA7W5M4mzemI9sRD0DSxHKsnMnbdWsozD8WxUfoaU9Dm5KUfY
RLnBtoFfkvJmkzJcJu21q5rLmEN9Cq1dmNSLDAQTWQR/6L8zLHXwXe2HuIPSJyLnvyxQrfLeKWbo
YghPDQKdr56OkaT+cqwkPzmmwmYK0zTi4cuDLpFsVxB5APlQ+O0nzyEcB0yso6rSKtIi79xBEb/A
jovTiNgC+ZxVTY0uKsHLwsarUaBQG4QWjOD27VXy2oZmQFcshi6FwRNnpUiCYJxizOVQ+X9o5A50
GLQuwiHyekqbCWpSeqLz8PZl9eNM9+kDogJKel6n2kM98vluGCy9N2cGLCFzk6SxSNZoCJyo8UE2
4MTAYBgHt+JuEPiTsoYQzIBOEaBXQ7083FUtuEPe93ou9GtZ0F6WfRU9ILvjZKHxovY4oDgmOwOc
axmtgja8PcZZLl7xcNYiZ5G76VdNCQ9Kb124E71S6j7FXXNbcRa7ZcQfSZ7JYlJYc23S7kH8rhNW
qKgMidlLUEZFf5mQcGHUylrUk0Q5Ss7mmLzZgDiRLOax38HF38Qmr1aCHMJ6yZ+ZJEZbHHp55UxT
7CWEMjg0GX3aT/W5QWjrE5TW7bhpS2ImnGG/VT6NEJuqzDoc84e6fysBoNhdhWDJhOgkNpawV4iV
MVofRRQwv+XcEU0yc9JvL+vQXGZNhhdME+KD+C1FvFJoT5gQmNe5fuzR+B5vmMk/9FGzD+xxVRFU
SJ5MxEOYeBtCelyJOWZtWkluJUEsWKUPbWjWYiEY+NiqcYr6yPnU0JtADhA19NI8iJmw78IZFd8y
2dmDC4Gd9JlNXl8xdtA211ZHYKhP255l79aoE5Cmau8ga/K8R7JAJNpqe6kp8JosUhkVjZJOTxG1
Wyced0/i0k7+SEdlWSiMns/ztkGQJmZ9tWgedWT2OI02UoKdjJ+qrazkt2zcxrmo6RW7ErPQUTcw
cnMnViqIBzizKJGb8c6vlU2dR+sEzR+GCCkrDUhgIaOlL6e2XxMErwwXhS1OppxcJviQjQJUWvRu
VNfdJdpGdJHQcWHYh3HiuN/UKNdIYgNIN4qLxCkYqqoFFoDGOGujm727riu/BvXH3u7ORPFFVJfG
wriI22Hjz4Ru2tcqY9Uz/MdGWUwe5NwJaPN1OjHoiX2zcFnDHsPM3aXqhZNHDLGWsGqazTtb+jUX
xMEBYroAXo932hyj+UZgZDQLQa3Idrlr7kTFKkXvO6CVIY5ydMRYkETAqrFrB0SWGuNgD5SRmvFg
2ATqYfNIsOx/i7T+UXZRyFniqcFWHEVJxYkP8fY9vxbEo2bCvaqOKhX750aocStK9XLLkf4wI+Uz
WHfVxMoi/yiZwTbo3vEBjNeiNpcpJNulU8e1T81eoxWVFwaYvZqxdAatl2MI3yZMH0xy6g2Rbuoa
F7LKO9U8qPAGYQDvJBeLBudng2x3Qso/NZJdwS7IfPdcIeyVDElQsISa5aS2q9rpzuwExS8Vbmd2
kzq3g4/cFEpvrR/SjPcY1P8/ZIEU9+M///HjL4csJPR5o5Be5N+i+vHZOIX8xu/KufsBdWnqdZx7
FrkCm3/6XTl3P5gciyrlTdqocB44sX9XzvUPlMRt5luhY1Dt45d+F871D/D0NLrx8M0t528OU0hU
//RoZk5OcIV4L6brWPCSn++KcdSZWJ8NbVW0+mfbbv+YlP6gz/aFsNTSuvlJwk5foPr8Q9fS7/k8
AiHoP2a6oH4EJqF4jO37U7op03qZe/NtW+LzqRzXs8tJ9+S5Xv+6raetx0yhvLxdE5PDg2E/6C/Y
tx2q97SjZdrKRW7MrwHIKprvLLvei9ZTGF0g++7laJgEw0xDE2eglaJAaXAaBlpBjYZsmpqA9WqZ
ZF34FgPHPnIbpdrBivPmq1qvdIqaJkJ6OAF+Gl9V+oU6EuO6/qwzVOdXS7S+FlXh1pt85uzM4nJe
JDrKjU2wSsNxa2nTOeCwXe4YDyp4ETQGmi9Vuve0+XOldP2istyeyX85MGqKQJ6+6hKzwKt91D0N
SIHBeK3NgwwRTV6wppDYMiYcFevB6dqJQEv/QkL1bh4c6GNFch0U6C4C6NsltUy1x82IjanZ+oy/
B2mLRvjo7Bp+JjHaTZpEiLIgj9MWjJz06L+01FwApXzM1LBaluG48hkINfFI5jGLVpHDSK2XktmR
kQGwu9eqhgAz3AITEnZJ9/lQKQijjCVQFVujzGCCvzcw5fOPLg0eMxB3i2woEjR0FmOt46rzYnGx
ANR7dYRkdOIeOvVrXsUc6vbD5Hofpzm4Ka3rIEAarx/Uu0i1XZrcmx96pEZrX4MsPsf1eVn3OxJ/
m7QyfqgW48vhDFwiCR4T9MbdGtZCqFYZ46xasPSS/aTG0aLH++6n8BZZnU/DYNBKO/wkOVtQ1EON
Gda8zSAJPBgY/KOZXoawlrxmoush7NFx0tVoKbJIyGAuE6eCmOaW9coJh+DXyfHv7VX6j4K0OqRu
/trCLrv6249vz5XK5Df+ZWHtYxIWsjf1f/0Jk9X2PsikmIyqgV59Zl1RMKOsodKvQ9YZs/fbvIJq
JdGKyTaF5M0UzN/pS9K906BLDCx5mmMKjWnrY23hSXCYIwIQ277D9FnY3qcJbGt7vqVWViy7aR21
8F1ivPoAvYIgJzTE4qOYuxXQdvzVQU+hLgE6DDAMpxGsaWxGtwBGUunm7eaGEN2wz8dxrpfMa61C
N/hWdn59QTKPNuA0RhApRd+2JaCfEsQ+fHNgljiHwhrQJgCPEC7VZEMFd+1rGcJSY0D+tvzMmPyh
N8OD66yQ0k079WdRfzGt8fPIZDrMtHhTa5BbHCMp1+2XvjlLNcXcRPB3dpBlTBDRG3f0P6U1ND8q
KiMeOMpWfT2fZehPrTN/3EZjXa5i4Xd0c/Iwg8Gm9uEtg0nMk2ajggFgfBONmIdyF3c9ZbEyxDoD
kyXz2KyLmERs1FDWjryi3Fr2IY/Sco0Ej77iMCibr0HIk8yS6r6slAzkfYoBSN1q41uUjjoPQS3T
ACZJ70K70M4Ka+y3utox7OPNCEEN8U+Y2HtlbBtCGoXGyiGs1o1TYvbij0Hbwu52oBmO5MLPikC/
s/RvtXYBmq7f0wvXi9LEakqJ0WrgOqu4H0jWaXDVhT+d+z9mRIWWzlSvmpg8zKwA6kpC9bPNdFtW
AwlwEPLYxnq5MImgUjungzyeNwZKsEvFtC4yBLAWJSog5jB/bmii2rQWL31Mt90YXJV2se/8+A/p
sXDd8mPZ+4eMDiGknWBEIBaF9Ip7sFJOtjIHnhFbD0VCmqUhNo/IRRjW5mJZ1jELxRszZhXHZRqG
Z4oDQt79NS+Y9nQiNJZ2Xasc9FHV3AunYB3FSD2UKcqbxOmtfudZgH8Y8zYpi0B+CDC2kROcu1H+
k1aeZKnA3wC30hbKHSWWSx/xgZXe+rvcyx9U+uc079vAi18MQiqyzO5iItJhgPlHpgVn0kIMfifa
1TnNJaFpyjthobUOcsRR912GKceEj9dDymCs9M9FXVxXjJ7FYXdfNvZdnAt5lTkMAUjMJnmYSoQs
QEahWYoqlmFvtEj9rFf9xdQ4ZCJt1I7aG6NhusFI3DuIQQTeSnsUG6yH5A9HofQW6uwumrNB2OQs
I0bRJHUZw+jI54s2otnFYp4kKuYbbwQzQyx+57VzTUtF9BD5iE745nzwAndfK1q5ttrK3WZtpdLI
qHwrIoOCIxBL0b9L6qZZtnFwFjfZg4x2Rm74cYpIMuYRORQqegTqovo9Oo+KXTxUmj0tx1L/UYRA
qPT5LBrM8zDpb3ry5TNsLvRiN1OCLqDp7VzafYoyeZhKZtQFvR9VrOaimtEHrpgodQfS/fZ9rFQf
jYHl60TVx6jNDHJg69rM5+XwZUoT7T0n8BUf0BD/F+/XPuZYn7usRm8Cam5zfdVWxlLVkOWb3GSF
FPLjOKF15PgweJLzvCxoNdDGXxDff+/R/J/VRuwQ1/712fzx2/dvz0Mffvz3wWx8oJiGm64DRmdy
R2Lu36EP/0SdkYOI8JhDTeU4/x36OB9k7pxGdo3cOfPdpAt/H878Ex8IYpCme2ZyQJb8jaZh82WW
3oLfgnNAyhJZktPgpw2aAjgRHrjTkdIbvs+ufl0b/a1vNgclp3jR31sZnIxcSw4wi3aYKaSQHLo0
zFChwV6/MlBmMJRh26bJLoy+m/mXOrB2bg33Wq1vyaaz06HPGHN8wA89T6f2oLmU6EuCeNWuF35S
bxJYarF+ryreNpvaPSJ1VyFBvzrW3z3fvlRDl2GhfQQe0zS629Eu4fqYg/trW/3/wv7LsJ5eXZUF
+cbSbv/r4lvdRs+IC3/+1u8VruMtUopzWMKQTKjMPl3hGg3BOKQQD2xGFp+scFICOisbhhAGjDIv
nunvFe5+UGlVEKKlQae9SpL+b6zwl2k6uvIh/EpJH1yCKv/+xPlkC41Axxxj1QKMTS2gdzkrvXun
Adc49XGplTP+QmeCdHEwhCL//uQyUWmA9WJwb6Uh5jHkEwNgN1TSNxrwTRX9ktJON2iyccjnWzfy
CDNhBGaoKu0RL1mahrKtc2hR3UcEYxmEo93nxxyf2wTCSTswTrlA823pWFStMqqJWcH80U3Yd4tm
NtHnrHe6QcVwdJYDB6teqTu3hw5JxejJy38l+/DKw3Q1ScZYpGRo1jup6Sm1k4zTxNQ8uJzFYFyQ
H0UL/PHti7yQ96Gxn5dlqQBNTcYjnNNBnkDzqeRFyJFqOhWinkZGc1Z7MuFqv0sWbhyVgAytah32
2udqtL7DKryKKjNfIglM389tN926fvDJzZwluuOj/dgVP2P302AFK4PGQMcdEUdBoc/4UgW8ih7G
cAQOx9qktU0ngYHb55917fe5uuudZOFjGyPz+zzctLa56TwAmDzdoUMtXDcXWQ1vkt7AgNjfanjb
VFMbJVhEibLtouzQ+Pqlqg7HElhW/uh7JDDNGWxmt/TKC2lNNkjfTPABQN2p6ACDuVy4cBSsie6u
cFoUnr3yaw03fg9Mbgnbz6bhSmVK0oT7CJPCCRB7pIHRyLpdo1u0Gd5UFCimvlz2erMf6FJr+nSd
w+pVcCNt9ZGi0zJvHTRz04P0H9t4b6659qdpmZf6Ss1uBsQzGoQFaStMKJHAsEUgkn8NIVd1n+am
XagKukneI6K2uxqvNtWNTRwE1BqsxVBcpKFATJU1qqHm/GiPyioq6NSN8RvD8sxqs7V2U4XNGibH
2uv9/cDN5pq6Kp2AhLoO5BG2YMwoXUfyp+JpO9l6jJ2b0my3rq1s6JDbgJY8K/RH6RdzWw3G2fe5
R/aIEoWDaCYtZGjULBQKYlqMpHCWr+3pM8KAM5SEaj3FELrjCHNA9d5VKYbQxDZWF2F0P2c8z5pc
U40gF/TQxqBcsm2QlQ8blI/Y4LqHmziD8XEXrhuczRFUvukWpNXGSkAxz/3eVIZbP5zOKBgTuVBj
MsKlPXSLrPsRsVCKpuM9PGQwusG4LCL3S9LdWKinWVx+shFjU2isBIdl1huLq3SzcRgFj6t+skYh
d+mXRp3f54V5Hhc2appERLN2BXJ8NRoEHxPVXpRuPYZLRINpYNYzzhrGT7tFvuVx7EdUQCLvom+0
RQ7qjN5o2unS6KHXc1RVpeTt4Th2Pu1xb+/uYx3+abr1uLkRPQGTZIHKcU7SrXFAozIoKoNmu2Ct
Rx/VZhNnG5fIFBUPcnts2Pg+ChA1aOG5KGd1FC6bwluYRCzDOrTfU5h7xXLT7PWv+9GfW+6+iqJR
z7HcyXQxDu5yKH5m3llLoKhk3rb0NHrq3rFwr5pRlEGlq4j+ldO52Dmry1IbJnKEgHwbiJ8cEAXV
zOOT/ve6M/9JKTSZiPtrV+a/6wAIVCRD8PJ3O+3/+Oc/5Ff+9GMsA59bw9vAR6DHVzX4pz89dcf4
wKiLzskOUZx5M/GZ/vTUFcSLHEacOfw1fHHx5f/XkUGFGE+GiUCSaawvjrO/5cnwQU/qFHhJzIui
UWKbNqUUAj9ZVU9cDNqMzJzu8Xlv5FCBrVWk7HJTXZTK7ZPH8soh/7xm9/I6J65MF1c9+nQubQmC
XqZHIS45HxVmZv4P14EMR2iE50hy8vn36aa+rUvXCtctMgDfmQbyrujIQDr+7cs8j3COX4cLUGBi
Cl2HOIgP+vSxWbGrBY6FRLvaGp/1xM3XbqDXJDyQ2G0Uhm8RbngPCXLSOPjnRZG5csmgUlw6vWij
h1rdWUXC7J49+u56VuYIJb2RKdJlUARq8LVsDYcjMizRc82yMmQySfea/mub9HaKyrZjuZzhVUGf
xTZoxXPhpcB17vvYo02+rKt0y9gQTcr5ROKocCBwo6NjG4e3H9/zmvHLb3LylkJYktGs85bgBqzL
qqIBPUq3egCmnWaSP7y5H9e8ti9vX/Wkw/DXZRnhZjJENtaL6c62dNzYyYx533KyT7ZyPUNTRlmP
nvfh6A18KSLnwsL5cOtxM5nGBVOW76kDPbfTL2/i5Ls3SqIMDsp0a4OSUvWVCYEYv1czMie8h2yD
auk7W+KVLS7iBRBdqEeCyMcEPV2riTZVKjxyhshw9zmhs8Knh6DxKpu5tjAC/wRW3HvnoqffEvIp
fZSELza8M7TiTr6lpyQZs+ids9YzdUK/3aIpwQ2gCeRTv3n7tZ5cCtNFoEj8cBwQRpbrxLTYIHL7
wdXmfTIWPwIX0cFeT4JdAjv989tX+hWL/MvPIC32/FoSYD59lrSpafOcTeU+jlMru7ZCSlq0nvh2
Ubl7qy3tnKnhrFLLpR4rpYm4TeBDBPBbo8Vns4vZ774ZdeEzuGCWHBy7Kco9DyHQSsFZWSrBmLka
2FG9t2cGFefEGZdOq3ZBgQi03o5fAZwGybCcstnSh2WYWCVTV25N59nCzNs2KtYoItS2uaY3IvQT
ZnmV9DjzoScOPGTsk33ex43S/OEGAVOviwruUami56yOEbOCeZkXfwyFN9ke00akvJ3rLA5SxV71
Jj2nxaYIuoAZwK4JFwDKx7Wi0VOnKbGtrksFau1V5WQOpNM8C23/h6E1znCVZ1abGgt9mCrhW6ld
Rba0ypqkKFez687axf+QdmbLbSRZtv2iaIt5MGvrBwRmECRBiSLFFzdqyBg85tn963uBVWWVYmYn
b+V9gYmUxCAQHj6cs/fadeNH6R1So8jZs1xFkmwRUmm8cyvNr4WlqM00Y71uu0AVQZzL2eluPPqh
eirbR4h/YmU2zYOdh4Nixzd3ElYZNVQoy96M6GpslbmjA5KWF+5OLx5UnXrRA981bqvCqCYcEEvA
TjitkyAOzJZI+tHvuh++0QP+6djeY6xjDCaveoH/XaHjNI10XUngUFvq0EO+mXQ7NtumLVULNKsd
wY+MAZ4aV+MXu+3nESXWODI2dvkgskxtc1kJvfcqKXp8f8K1L2anfXGXekOFsM0XiMLkiienTteJ
l47RRvtG5tAoFSN5IFsd0twFqSsTDcaM7r3ceUveNf3KFJImNh3hoiGe2GeRHZDvGLFjZH0FUH1w
6L02bejCg+7CKQgvWV+GJkBASzt3bZRk+F7LenFFBFLad5OzHmXtof626GQh1jI5bDqrQDpBgzcr
sdJL6SQoWL0oW8K7BuDFsKlHQ4qTky3p8BCVXVdc0tmcyiu2O79GUmSTVxkvQ8h8dM4Nw3tlJPsN
LhnQUPhiSAp4CRvRep+UMmVxMWi71TrGbTt4l7wopHM/BNqWh2Ig4ygmiwT5QSubnl6SVp19bjDy
X01ltK853RvRN5GHWHt9lA4ch/s2EoDElHwKEod+nrSFSWCAAZ/y7PtFdc0/41CRlsCiGruLa2Es
NMGwK3HcKoB3x25lEYgKe3FMs+k0yGU26UIVreVt3Dnh6dsFdlq6PVoyJ69etKh1sS1belVXQo7p
A5oPKvdGpWH7NIPBF3elNVny1S3DJqDVgtfGtVckszvNb8oWk/VQQFVX20l4k7kRI40cf2UOc+W9
VrDCqr0ZZcWXMtWBXs9z6ohj7wy+eG2135abkbLY/DwVgWt8Ak7gtysnxyO9rvsQCYNnIPxdV8Jn
/jDYfPZ7I0zVFaE32+aWcyK0JDwSWAjHOWtgCdT+iBeysV20wYqpKPYFiZixcAYHfn0WNQs5rcpM
7oY+a5KfWaDHY8lWhLpHpNiiCHsaByoJUVDUx6orJ/9pWbq6j47NNAmn6eImSKuwvBGamaXZAsBp
3RCOQYXuikQi1+Hgb7toKvZdUcxmda47EJ7yvswaQnu3NV01tJEsGe3GaNohKkZOXsO0pJi0w9LD
7MHKXpF00AeZchCOmNyfdmtXOBBRtlRDq6xVtFRT1ce2SnpctBOF9yKJnWgJOgaZk1CzXlphjCHN
R3+Q2cFQVVZyeo9g0EOErlz/iTKMrcEmqDL7HGZZgH8hTMwIukMauJW8dbulntB4d4GZ8bHoZsFw
60h/Qfs5NsY2ElYrI9xtAGRm3KdRutxQDAJIjayjyFFa2v3ItABS0g8JGWiDZWrbVa3x/7oYPZHC
vtCghFXfuqoRr0oRg7gtAMSjKLWShJzq2R1caiBFlRHLNblps53NOmi/D21ABaugMJI/0qJNJrKS
kdecjWz0zG1pRnl0W1p2asdh63vGHYq6NKKo7+chVmynkDIuSnpzG90xIjZTkMn8XkDF9y5Bk7jT
ppFLkhzCsCXKqUjHZcScSqZiHLSoszZmQ3jjcXDtvtm7ONCtfQCbe6JFyeJ359epaPDxRC2+/9qp
Qx6VIfLEiUAKt3pgnjTcF9HO7rxN7KUSu8RxFmLQo3ruXlvCwZoHdhKlfUNAR5nV+1SrzK/iiZiL
MF0Hs/aCy+Q2jXfCdqK+WWZpTgfbWBb/jr50l62hUlfBTU/6XrcNs46WpGwKazkvXt3YX4KKsFLk
s74k0zQ10XG1CJj8e0tkRvTJMhbAA7TEZ+quiR0lszxkXWGYZ+m3S72fLdLhaE5kw3xxTKP0Ngu5
35J8CvraVOekUEdRIfbZLZWCMrIkzZzcE0w1DT2FIWLmBTLdsg41pwByHQUR3Ela7xqjc+sCA+KY
1XeEgxf+MRKTHi5LNEAaRtQARCTKSLoeCMPe+rpY5m+WLHzjZIydVZ7rsDdfZOaSHeT3Vk4iRD8N
gK7iAhB4+INAtRoJgGFGQu10cM0D7UKUwCWtVFIGNnNXXPOzZV8QGsvcOo03eWCVBJX3neqPdhtB
ZGOFTBp2G56rPluiQX6yrpOWobpykfZmJ8pSGdFjWVIb5qc6rbMeEUaQ5guKg6RIanvvuwu8z4tz
3Q5AMSSyfCFRBbrNUDyw6vglE17mGZO5W5bRGZJ7j73GVIHOhRq/ZSIzxy0ZSF27rxPDIT3ARlxN
4o+VOfXANqbijJJ/zWxpimJHMc+xH1PP1/gpS4csnGcpQXcSlCEW3BOqXtr94jM1XKKia7CM5yM0
6g7lmejH8SaxKqwlSeZ1KKGNZGA/LguNYxvMfGFM/Tap60VgAKr6iPClACVddKpK/AYH0IoVTfEo
EYZq1q7bkQaSIb3Sw0hungTsUT26aGR8Zz1FlhxaqoNCyhqHa640rXqdtD8I7gDCusKI6JuvuTNl
GN8rwmTgLYaGYWfosgmq8W6mxurRjdhU0atyVflFZ5encJh1nayIdUujFj2dJDlulSy9H7RxQA+H
zojbpgKYSq1Lr8CIwXRpv1ZuqMYGTQUWDzaCJCnxIVtNaVMUqELQ7TWw/chIvi3SIvYPDUAWJt+1
nFprYZs719Snl9DnKuwi0vG6UZAZuOd28FInWKu+surn3CsrEovtBd7so4+GwU0or/ezsWzHsM2o
4QtujYl8riENiP2Q8gziweXIUojGJ/WzQ+eVrdEysbjt8F1lxQwSDfpbpMkhCaQlkQHJYFInT/dG
ceUJ4vppEb+IknSJzgmb4clR3hA+hm2dsyRaHVajmtyJOiDuGMzdmlZajSd5mVxrjRimNy+Miqgu
4paVavrq+kO/EHxsUWTi92g61BQEC0wMs1WkKiv93Ghn8L40QV4a38AQ5vn31O+ikihKw3bQ3PRe
U4rXerACr4P1NjRDvcoK1Nwz+Sa9HXlrStCNnaEf9K5yxDy0U8y+GoNo/iOJtB0N66WrNDXFYeE5
ZI+VTFl2N7bjYrFvgSMyr4hYKrNy1Qngi3D5bL9vXw1TN4LkAcQgy9dSMYjulz6zcGqQhtFbz442
AuMx5yyFMmvw6kEcQD3lLQQYD86w4IQBcCnARMASRq5gXxNm1ZlmP71MtWzVt2uwrX70R7Om2NH7
oPAZem4vo2k1zGXan1pdCPtrBYOFaK5JhuU6S6KEqChn9nEyeipjOmSvTA3sqedAQZ5nHxE2ne2i
rjAFG2Q1G6ve0Ao2T+mA+IiobO9YNSZ/2mWcD5CXuoKTzWcKUYOtMOB1SXgfDZOIOLYZCRqP0QAD
RbEhy2nakR1IgONTqTDWXDJOxrm35lE04W80/Ojle8A2n7yMUijgpzpyv3a5bTBC57mvSXoyzJmi
v4uD9Luch6q+MK5mU8VO13ULwZyCahWnhLByjJ8TeiPSE/1sCC59pegK9W1SFj/CwbRIRQkiI6At
xFqRFTdlFaC72mttcRbbqHBydL9i66enz62Wy4QLfNLOcstjYng/Rr8iiTRuc3bL3PS2I4OhQB43
D3elnl1B1IkVdf2ZSdJYfpC42XlEeNFFre+l4kyAkwZ5mxmsPC83+9OS9C14KpWbGeE5+dJ0VVnE
TqrDzn0Z1YBtEdoEy8j6g8M8R/Vfj/LooK5FAzzmAU3Bd0d5bc69P6WmPkztc+Keri4cl+fFKT+o
hLyrfFIy+PU61/LM7yqswucN+IXWBxNF9MBmZ+Uu4qOLvCuo+aQfXkUflDxZD6/W0l8vUs7QQbRr
mofG0NcYWevoOu697avbOjMOQi6kzHwEzbqWtX/9BLnomz7U9OnTO+9TYcx+LAiztvXB8KH7DLV7
HFTytY28rZkyzcmmelAwDqqceUD3GT6g9j+9h+9+A/vXtw2lqzPMkXvoWfleLs6+CYmazq6m6Jye
2V8PmD/cyLeLUXangGjbhAH8ejGVB1k1Ra4+1FhbAjE81XVw+P+7xDsnYaEKLVXv6UPQpzd1MeA6
kh+8i3fVwLeR4oKhA6DGI/emnvj9cMyqjKwtg2rZ7J54aMF147bqL07zkZv6zz4ul8ALm7WJ4uP7
0UH0ljGoaoG8zfzrlPkhR1T51x/XH0c9Lg+GO00UICIoMX69I01asIUAWkPz4m6x1MqdLm1zKXxc
b+pm0v0Ho+1PBvz1ei7NHAY8tdR3T5mROmWlzFYTVqC2c9Cscv+6cCLQVCcl+7hBjz/YR238yDvx
QcfhD1XOq9Hz39e+doR+f996beQ5WkV96IdXIsRyswIA9sHw++PY+PUa70Z4iVaSVYXPk/55pX6I
4uvS3pTB17++ax9d5d0gF32eRz58pIM31etCb0nq2QI/Wo11+cEN++MQ/PX9vBsfs1U4yZLwftzM
XiXpd3f6z/oYPEzXC9BDoTIM4cN691aoVKSVqemeRdj4E/+oHbJGvlytv9p+btBr/J1P7t+Xe/d+
bC9KXIsD26EkUGsab1VCscFFHPJ3nivfgk3E6ggL813HgBgCI0yq4TrO7S82+LyQ9tLaiG4ADRlD
SXXlo7XkT5/k313x3UQ+yHZKdcqYAJDCLgyhS3eI6lcqSAiPjhZG77/+JK8j+ZfFP7i+MRZmh+Yq
uKd3T3JYDEQ1EeIINzsVK5QR6Hx0xa4HVfOLM9Mr++vrvX96kVg7uBWv0qMQqM17GE9m0HvyKL0c
9FybRz2wC5yXhPj6Jl82f+NSAQtzeIUAIw79daKgjzvPAwQlmlzypNsZ4h0VPg7gHyDKrfdP19t7
+t2F3m2gZHhte4zLfOgCTT15mvPBWC2RtzzlaHc+2R2UxH1u1bEVKXI2ySmxrTnY24vTfyJCrr8T
iUBZb3ndR53SP/204dizKrAtCd83gRVnAKdC+gaR2QhvoIgitKny5lQNCeXbv/Fx//ta77Wu9Fq7
pqCSc3DmbsM5Px6mZE1t8W/cVex5iBph6CBeezc1N/2iqXqm82Gxyi/zmNyHQ30HePHLX7+bP7un
1+fCCQLUjTz9vw6etuAMPsHrOlBvIoUAyx/QuOyjPMH3K8B15Pz+Ku9GToqtfRGNAfeUsgguxxJk
dofEXPvf51BlH9yhP70awwBHtc+F329EmjAg+rlOZpoKuGaCSU8kN6kAdmGpN2U0i+3f+AzxB7Eh
J+zrD/vEnPHmCtubDoVjfR8nSkrmlbz/1xd5P4HxEbLhcUhh5eiCeOPdUrDkic/p1BgPbkX5Syfx
4DRxXuyneVo59kfdXOdPniimE4tdb3Q9XgTvFjo3aQMfzFx/aFM1dfdjT6kBMzphQGq9pHTZ2PwE
UG3dVYvzITjppJNOtSpDx0vxBDHWzPtu1imyVHrulpWD94RKCaovmWhDnkZahznm2LR2CLe3RQLn
PVVVqW9KMfXmzq2q5a73atPK1pOpS23HdKSyxjqIVM+JS7nT9uVvZOMm8zOF3hQJQxiWUJXWy9xa
DQYo1FGLECgdKc3GfWSajXnTBag0Mqahur+v/BDO9Qdj710WKCUoiyby1VB8bUwzE717bmGO9RyA
3eRQSgy9Q45w0LiWTChbdiD78ZEiH8YaO1Prch6SzIYMEcaQOG+mFrUj88FqMJd7qndfyuvDkvbp
rZM1a8qWuKfGly7Nb1qzRjDPJM9y+UN29kuSzizZV6GlqNZjVUwf7EXfgbT+8a4YgByDgPO7cPp/
nSZUHTaTzyN7KLokX2k6eZRe2p2XNBkeoeWmL8p64+Ak2tYwDGooFmnb3yy5QTa86D/4bf74KDBP
YVu4msGhr7x/FMrCysim7NODlK0fT8o/GaaX4Cfub52oXnuJ3v31s/fnb5/QPZg3HLX/8IS7E/nn
Wc7bbxoYHm1GFGrHcbAr40UZtI387qB7jw5ucjfDbaCee65q0sK8/INZ4E/WYB5LwAuQ4xF3+Ffz
5u9PBYp+Te51ZnrgdPrYtNWRetOPUdqnwrx17PmeuAESvO+SO5fYFBqZFBGLYN8W/usHH8mv5qHr
iLj+IrAGOYeZ+DHfzUfOIMpmmTw+EgzHlJP2RptuM0F2NKm7w9igP4dP5FL2jIxPb9f+jySJ/5fi
8PpDvteN6rIkHfr/+e9//tD16/D6yxebN/HeZfzZEQZJ3WL4lzng+i//X//ynxLAj6gHrE//t6Bw
VbOcZnz6/5YTXhPO/iUnDP7LRTfM+gyUigfvar39l/En+i9En5wQKTfhnHhTGv5LTshfBQhXcOQ4
2Czw/7Cs/9MXYdg4LUwAhYTMhB6aMsf/T4wRPh4khtzvttaci7FncBa//prXWKN3SwW/Q7qYY2hu
Qge9b2End0J5eisCFV7RbdhYQzdJ71DIqht7dNdv/+Tt5e37b38qovZ+rsr2+PZVcP0h//hnSw2U
xpph5V2/9/Yf2BSRHUTblerkaXCy9nGkafRAtT6ecfk9vr1Eq3Qwm3VTXIuQkX7tik7d50tePARR
e+lCscKz2R46N0LBH3n1Ou26b05iFdvC7wCyIb9HqMFKVhg9XkN7lT4b9EsLIu+Cn65zNfhF4a07
OpRP6Q6u6DzejLmEUV4b69xRL+jlvdjOZHLox8Q4jLkubprEvMuqcLip6Y1NFav2kuXtlgC1wyDs
kc9NcXlPYP04wTMgDR7pxH2RmIBoIueBdeegJHKCPGprONZVv87TdlgpEvckna/NlDT5toJv/kmb
S78OF5VtKsOutt1M/192t5FMjXNi2OJcQ749B+KY9/Rfi1B566kegAUvn7LM0MQeRMYuwxdbwwhK
PB2u3RQ2VGLKaCUh4ti0YVb5nJkvzDszgeZDmywbO82beGY924VUaVb+0OAu4NC55dx5T16E3Pks
hwFSOy2d2l9Rq1Z3g22vJjwpO24HG5yU0rMTbJSCkDES50b/tjiVgXriaOodvAgxQt4XgCTrZZWJ
tI+7MCvj1HYfzckBQ1Txy8n5RaqsiUEmb3BZAr0ygp2beDRJqu6RnXWyyvM5jRNt3hCtGeH4/d6M
4X4SalWVA6CfQT3NpXUxUhOCGz6LIXROxGET1RA258VCDA9KeoNVJ6DSD+lqlDs4TAyD6WyH9S7F
2Ib+alV1SQenIk9XdmyEUseVtG8c7Wu09zU1v4Fw6vRpKIxtprDoTtPPbpBdDBjhHI3pKan0d6vt
SZ4Pht8cCxpUmm6dOnrxlEhjS21DQ98a5PdlGXL9/Ll0qu+uB2FLV/IZ4EbUlD8lpGWYEd7N0HX4
wXsHYwXvBwGE399SLzlmU2miG4h2S4bTQgSuoPX4zPAr0PQjUbCogq6BQvJd0A5GinsYfMZ2CnSz
iUqoGn7HvR5z79VWNhjBNjIv7dD+NLQwj4P8Fi59uPXRwMVJ6VGwtcCgFD5hHjieCbnPDlARgz2a
Infdlu0XNY7hURZ9sg2bcaeMU9lb806U1UMoGeuD7Xyt9BDtnOQz0seFGwmvqUtGjhZSnt9eUjrs
uyqrn8IWdlhQ+GRdSmhI0nU2vsxh/TSvyhiWY+RN26mfO1wZ5W01wKb3zS74EmT215Kd4k/jQFeS
aWaO1nQbsxtHhN6qQiS8WQRXdcryOA240LETAve2dn0YxAW76dUiCrEDi71iUv8x86gw0q24dg1I
G7m8KYTzCvbpJOb+0zzSivSD6Efn4/cKmh6fetBi/lH1RnjWKcqtbgX3jLc+daexTB9BiZ+NCf0q
iFyQw+myp/N8U+Y+Ey2aMO5xhXsYsiihCcKh1eVm37WTvjJ9byJEL3DceS5bNDDsVwAPVtcgxUJf
xsa7mGYJdVS5uIgyf4UgOlzRjzLjrCq+BMIwV6d0mJnGQesHwhfYqsPn3Iw6km1x0xQ+vc22lxuH
QNrjMK5QgBAibKN3G2kirXtWrBX9peMown5H2Df3pCM4Vevb1HdH4PftdHz7k2jgNJhLuSn76VMa
DGKtLdAD3SzAkzyFljI3hQvapZ/stZUDhbr+z0So6YjcaDpK5d+weNprqfmivwLyGdalI4ajvL40
Sh504cy7zKHa1KxR1tCRG2ekev4Cfa7w0h0Ousn5RHkoOreD86CLYOOVNL27qM3Xs9axN875BlvN
s9FEVVwJ9zEJrWPr5NBbRFavO2md5FAlhyWipevV2TfqXP3Wdtnmy+5pAZOwdTTgFSKxEBIsOQI/
bjP+ayeevpruoHYSxP4KP5CLkglyn+J9Rs8d2ZT0NB8cPyHWVEq5KnT5aEnjbgzr9CTzCPVfbsdW
UkOKUNND0ZQgtb0sZn2wNlMY/exYTD9XZ3gBYo+YK0MXIV4CjumMxI4DlLx+WL21ZiTcssm+75p8
gFUPjELU7X1QCLkmKiGAbk/wWl10X0MaleumLW4jrfZe5/6IxPBtNLOdyFrn1CKWUTNcRA24Iu48
3O3Cv7NVJjdu1LBpyO4dJF2rYKyy3Sw4R6LNBL6lgyburGcEVU/sNdGrm+ZJ9iYUzOKZYtoLuKRy
NZrzfdpWEB4w1ltGdELOcUaw+GwnVkSy6bGNkI5Nrn3LoXo3KWdjoYRc6YD59PqDIpcOtp/ne2O2
rVV3xVGENeCHHsECmLnnqa7zFX34xypLXkp7k/bltDaT5E5XD/CkvbWKWJFzw2SVVeDM4bmneoPG
p6L9j7dSmMs5kPKL0WmYlO2wV4V1y450bxXDxU92szUiIJSTjIdoo2qQTFBCLmqsXiZ3wXlGZMzK
zoITqtX2UTR6W9nbwgAANEZXVL8tdnNxlvOyGWjdI1a7RrjaCq9Z8tmawVJYI29/7gtgGUVz6yPR
G6dPWZDF1dw/Sjv8rfRerqlzii17VPQ7REB0ZQsUvyUHysYs5RUYeItES12Y23/odHr1JeV7u+x+
jnm07XiiN8uEE3GwR8B9Ux4b0GLWYUQsIMKErFteprB8BEH4FAzB1kErAlLjTtiKDGVqouBjlpXd
9JozZbFBcyvjeQk7NHDFbwpf3ARhc85RCBTWle7SLgKOlnPbWRFJjesECffK7cPfTBK95YAgZiIX
HFLVszstOq4LLyPTXENP8R5RyZ7goroFAUyjl1KbtChu9+jnGnaonXuNPZnpftsi/zoR+pinKDIR
qKb44AzGTKVu06I650g82GmQPdqbN7g4Q35xhlpkAatkwWcOWbuSRX8egkd3aJvYQDTHRynIx0hv
HIO1zIHYT6kynKwN8bLeGqOqu8r4aEffxt8rPAJHDPtlQRUuF+M2DebmJLARplMhVid3FK8DVrzt
2GuGdS3v6vBEZkB/F7nGhbTCJnb7VCIegh1bdlFMNOA2/2zbNXobMprrpFcb31V7JAkanaMRbnMS
N2flfrPC9qvqnVuXtSnyzLNfLJcqa8IYLv9xLoHLTwsL6LgXRfrYXZ2lkcV30vbOdAxmcNaOofci
7jAxYQiU1tdfv1zaKZ6H8duwVLvKzM9DBNQrym44oWBRbLxdJ8140f3PAKXpSqqvluPG0zJdoG40
gRGsuih7MttMxkvhre25uWhbdUfEz9lqO1nLbZewU2srf++pydjVRnEi4u/GKchn8Y3XXp4W6x7f
wk7Z9RevFwx1pyBTbHwIDB8wZeH6687DFp2zihdPEzOhl7an2jHX1TwRZIKndDbPiU7yvaMT+Gb5
bwstv9axyBzHL6wsVcedI0hmWYjfaA/F1B1dAdM6vLhKNdTErWBdZ2ySDQ6lpb0btcXqbQ/Heso/
4QnZ2kQGlPUpM9tlH7hojZzJ3440yVZyHvOrxVSR8aVhlBbWtF581E3BGB1w6zw2I90n/k+c+err
OGDLBDVMsgeDKwsvbNJOI8Vwh60lfGFr61QmsfIRpmLicJTzSZB/GTceZ6YS/YvqPo1eh67QROPu
XwmJ7vB9IoFKQghbSXcS2xaPOA1nmAy2gAnjXMxqataieEIHEyK0yT8zizxUCyjpUWm2AgaVitJx
6j0amnXGriH2oO+vCjb266ICVDSlKH8CBYvOre/rNE/WvU+ShQleZZUt7eci09m2a6rytkZndkKQ
GGxYF7z1qILii2sWipCX5pC5yxelcDLTq5ArqpTENXlTv/an7Lsxw6mFFuMslXXQQJOOBnQfeNb+
BSJQh2RuOBgcqI7+o2tKToQDJoSRNsKmKcff/GvcU2CZBbuAOcJpaZADEYWFXrF2fmkzO9wMwnnw
nXmM67J8WKyQI41j3Fg9le4GrSiA26E+TtcXFJUGLPoqB3KLUzYl9Astfpqwp+iAx/mP2Hqa40Jy
ZzvV5CCI/DPoN9TwvX3HPo/NT1F+KbRBhpC17DM1c2QJsFwXA8HvJoRuXMI8/UjQj28vJqEbx0mq
V0cj81P6q+PzUXsJ8KcsR6h9fWnHcicbqsmDqX/qafymjW6JEb3VTF/TbhmL8ZLxCUcDBiJRfuZM
tVVO9oiXMS4b8057RXXo235ZaZf5B/X4tApEeSwJhQpm2MSTNF+uSt+bnhy9WdLP7tP2B49otzUJ
ZHaG8lG57Sbz1DaSxidGULQJmtS59fBrcJ5izkbI9nPpDbVi4xrEGI3meOrrL8kyF/FYJ0TmZWGz
MnN2Z6aYkbwH6hYZ8i6Yweywrbk3zCQ/k2r7aTSrcoPI+rBkIEyRpiaxOeG+CLwsYOOx7Ya+ufdG
JsbWLAlTykRx/wJ/j0QtNdxQ+8o3qdIsZLqTlJPqrWy7+cYVEBhqwLFQiuAxmCVqgcIo752yre6N
xJEQiox875c+25b+7HJiPeAG2SA1NCDitmJTwIoHtW4vO12+VN2EKlRG0T7Kgu7S1fWEcQY2cDKY
2NGLeS+bAJ8V0UbUDWDGykGehUmcUTCs3ebblLa7sdQwEZPWuV+Utu8x34wbu0AFqaro3shB59rK
PBMMBLiltNflxIMl+6Fbt1fh/ZKHr3Wv4yaJrEuUm0RnOwSvaU6GMbr5dZuh/5OZOWwrF9VbNHqQ
nZOJnb7aGoVHdbYhWkwGai8atn5L70k6c9l04W1chY2a4G0ftm/pD9O+6T8Lt0tPk7e8eqV5Nwj/
E8s3qbfN/FwYhrGtrOxxLmZE0pxZlakT6kB6IWoq+K1nQoxLvzZ2g/+z65OzjaR2R6vi2aYdsKeV
jgeOfdiK+PBmL+2GOjm/R9Z048XtfpiWWA6WQYpvmdwCsG53tb90sTCgN9UKhpx1SwTkAnAtJyVX
hA82csgLnYZijbclW7PJ9FZt2yZrtDx5Vx5Q+8WGGjk/0eaYU7qyioYDGzFWY52SxpUB6U9JIZlR
LBwFtZmlRPYviui6bZRxyeGLDDEm0b45lPWTBfiNbab1PeikPmKLUkf4c1SpmmVcESP8nI55v43c
ifik9Ir1TJ7bRg7bJMi/zMr4HDlRv51dleyxpKBzjqLj2ws4te5oFS8F4vxv/oSlJQlA8ri1d7S7
oL31RptHt83UkwwqFv1uN3C0fk6CflOaZbg2QwoxokIOUUisJiNmIWd4TMmY+1abBtwuol0usvF5
XL2UkYjvjQqSuguwhRwmias1e2iTi2+P4QMEyC+er4jlYykUVV6fMHCORCDwvIBusL+MGQ7NbtmX
Zp1vQpf8lnLQ36rrzxwAHiMlj1pKBIh0TPNc6IDQeMKQ1qPRWN8oDpGTnXwnhYWwD3sO4r5HIqf9
OVl7o172Rp1+GyNpISQKXI6Zvb31vNoDubGQhGjnD3JYgl2Q1skmHaYotvpc7EzJpqu9LUxj3eaT
f0+gSnA/dL5/T6QxKZ5I4B3nTAhA8lAiMrpVVbUdSiqFMQuLu1U8JxR9KRcZpFyF5pA8dH43rqY2
OddL0OzGKRw/y45dWmmE97NV3sF/wJFk2V9TG+LZUL5mxky2UFN/oykPrVjT7UqmkdJIWNAUE9nU
bAuTlHBf5CRMDq1AUl2CRUSgPZ0bAVaiVDN8uqHKN4MlYHiW+Xw2dDfNa6uFtFw0eboeHbrCeSv6
re5IDBNJbsELtOb1yGwSd25hERMWORgVgxQw/JCvE5sIsY481GYIq9sBEmvNLbkCwftzNVj/fBml
Px2sPrwp3OKbM0/uLmqb4fz2kjJlstOpP1d2e0HfWuzTJhrO+fUlJW4T90tdjedyCj+dEXTofX/9
0qmW8cyzOp7fvnx7KZPiHqrWzTWJZdtWwT//wT/+hES5DOfkdlY+Z0yLbKdG1KgLJdlI2JbvZOvq
u+x/mTqP5biZdIk+ESKAgt822hs2vdsgSEkEUAVT8Obp5zTvRNxZDEMU9WsoNrrqM5knp4LBGJao
TT52yxVKigtH8dIoKFPkEGD8vMHHfz+dyb65Frf/yB5sAvagcDsiuE/VtHiMBhrjzieWzMtnJiyV
4KRJlE2xFwzHaowfM0CwkiiJSWwRnGMRrdxl7RSJvfalEtey760r45F1JnwPiZ3oTwEa+1NZIoJU
ZVKs3VGRbYaCHMnz7Zet1fWnbK5GBlCeiOrWJ1sRtTh+fMLsT9bh93eM3I4jI7spnKXuTiEsx9Pv
r/7/A7jPfm20yLctw4BUOfOkT6XekZelT2aJlXRVhy2Id62AvJqO0rhhvZ5GkWrHdmrMiU6RL7ST
GfXTZFenHGX8qVsSCCy3T38/qBRLp2OF076elVovOKQ3Q94cxtYU10A+yGmaH7Gw4qCGY7L0dv0s
Q7pr7y6WVXaf4Z567mvIet7yQuijfLbLL8jEeZ+/YJ+Yt3pCgaNlze2fJ48Dpd5L6qVPDgT6O6x9
+ctY8I27dOpHqzNv0zCiQGfQh80MCH9yFxePFhb6Ygmbi+92YmOEZLJIxQSFkLEPYaK8dq6dw5yM
0VeKmj5tdksKLgWz0xAtvTMj0+GHpeEG3Sq5JnJ0/EAwVv6OeULt+ywuV4a3fBqdYz46U2vCML66
9r1I+l0Tm/UdG+z0tS/MS5Zm9m+mZD634SshAks6NW8YOsUd6ZLpSoV+lPWBvDPmd4OnEck9QQSF
F2zDocyfBn58T2ZSblpu7TfLmO+wYsxbxzvCXUQWnw7huTMVLOqA9JIJbBBuQ/oPXKZeW6zIrjn0
5C7SO6hw2wrvOFektqXuvCdh4ggFsiXRoa6ioNB7o8QX3dm82cbE35DcSY7KLQiAuSvLcUqjDpML
CYY+BSrvQ8wcNDjWciIjqF+FZmxQF08mVMnnOjC+8IZc0B9Q0KuA2MKm309WjHGkTlb17HMgLe4M
ZCeNAq9/lS7q5KkE989j8lOnzksP6HplzBySrg2lcrlhXhkKJZYcLuQmr9xQPpQjc4UScHftWFtQ
oeU6RKu7gpDtMMiyykOWZF+j2+yV78/AmyxITNXWd+ncfLccIme01Brbp0iXvwLd/cq0S9IIY7Hn
/fGgXIEeIEgvcFarXSAMxnh52G4cIiBXwxQ/LU3mcK42OAoB2dMUo67f+L3sd0s73LP+JRV1Nj5V
KCmwkl6sXDzJugy3HrajQ5zFuM91hZ1XDlGnc7UJ7dgmDGQQu1znYj0MtbNpFYmv2Hr/qD5/zVAg
QLkmzlZ27Q4jLcxm7ZEGbJTnpF7eROOemkDMT3okAsLEgx3XPldXB/yIzRJvicpcN7ERvDqsgLSD
/0Tnxn1fdM+jO9OV20ayh8hqMjbOvKhOTSTyS/Mx86ebBl500/kwv6FSnqj9yZpbGC4Wpbr2lHG0
PvFxyMvqc2lPUElntpJ/hF1itTDs+9w1p7PSdr/NDLENwHkBqlJ3Q0t72gdZfm3r+OIHA7VH2dYs
y9v0de5iLBRTzB0ZAgb/3SQGY8DpVsfeUQdxdVoWKVZZZdgRTjN5YNevX5Ja8ZqGcty5pdYvdjNk
26EQ8H0pcKsxqF6mkfK9Lx2HQ2+oCA4sqoNIKOd+v+qI9FHXdrorkTKv8lqULyEexQub0p/fz2yn
dK7x4t8VOsSjG2Yzuak+49AEViLmli142PlFp036VHL1/n5WxpjXsH/ZHCWYmVwcUHGRJy8UaL+f
9DGZhwFH/Ea7/4iWOGvqhKirLMzv0nlPXdtYeZ+NatJjXWGOJHrjzl0XNW4zA2/VurGy15TJxLqY
LfikjftSdQShhkvNKsuT+OI5aNhSGBDJRLFvy/rRS30YAhSTUZMOLyURouVikSRP1vrEipLNF3XM
wrJxlfjMOCAZryYvu8Dxx3YeRr4uH3hM0lMeTy17Pwy0MpyzBzfo5abQdbz+/ZQNq952NQMnr1Vq
1+c4ifPbn/v96uSi3pcZ7frvp5BR6LCH8K6LzeXcxuM5S0ficRas5hhV7+np1XaKvWRteZAO6sRu
19iZh/suHz8GPJrHEeDafROH/b2w1AYgJm1gN7b4hfh9q9JkJcvQPgYeE+dWPA3hsk1hZnCnZnpj
Q4i1NJC5Lgd6P0x7J2VtR+I8g6q4fJbkCjGBrVTUp817v3Q7181x8k0dd7KVzucw/hQFxAFHLMc+
5Og0tUtIaIJVuxrWtbozQi5SPz8anX/Ocsa+rSiNlbKfZMEO2cTbPukFgIwhnvt8vJEA3ZOBDb9/
nHiztkFavihczmuG8jSRda/oiZm9NmFlnWn/o3DRVM3Ysabw+vuhgVwc6MTajhRehGiXw6GbGYey
n5bXyurXDh12rCX4uSwsrk1eP8zSYXYUMMsYOvOC87vbOaZbbuvF85mvRHpMUxK82TDEY4D1otDM
RrvpKRmz5qVTV6sVD21X7o2ZeSQlNMVuo15dsyHxFYBaENfEKBQC8zl0i57DPXK9sabZW85mC6Q6
HmP/YnEArHJWcm0xeqd2lufcCsgLmmIAyHKhS5fHOtggW5DrzHGuOg40P7v0J5jUM8VLLyDZdRQ0
m4rq5T4V42Wx9yyxt4EVv/Km/0oUvzF2bD6boGDEC1HAYARZSRuA+HRgXPiCJKGIPBmv/Vz9tXqK
MuNplP2j65l3QSx4bjEu8mDRLjEdGfWua/odtaD02pGNdrEZmiKIBjtMSNU9N2Phb13ZPtNe3wGR
3qB3fvXGLtt23vTqWfMX/l13x1+qVkU7TqsiLL8bA+FYPOqr8GdA0G3wwCU5UocFCQmoLPcn3p5d
zqobLz3/M43DoO2NYwR3DJlz9nj1HxQmzrus7GDjdka276VIox4z8nEEmpy1zmMgho/QYPM38LdF
LdwQqtl3G2Fb5A9AtDtV8MozPtV4BuHvZbBEONZDJRX8DMNYD4v5p1jaPw35zpve7BiUS5ORBNAT
Zco6wk+wHlyyW1KRnEEJfZsFmALidmdEKA6Q1zHfOjg5rcZ+DIrl3eilXIMZONr4fhFCfOQVoMQa
O/3KsryrA0J7U03531mwaxpDvoEJr0fXiPcwB8A34NZeZdltqRmKPxTXapUUX1Y5sgQc5XXIHLbM
Pn5/pCUpmZZ+0H6AAil0/OFpK45mQolHYAu4lzmqx3aF3JNisHUZxgpq37aIGWcz0WrcQxo7W21r
fj4DJ2HvrbiMV6k13TMiqgmZjR9m6CFQuVEYLFcXrf56kHhRw/HvYvFmhEzN1eWQGhGbEr4hXsS6
3Kv0MDTM9QZzmi6ycDa2UlcQh89l1W6nJQ0PuUp/sOxvS/ylEP6PWVwQj80dm4MdT0dTcRGR1yFo
XKy3pbNu2Rbdny4pHrK4fipt11stXXZQt+GvLsh3lnlg8faG1l8Kt1rNTvAQzk7BK0mzboM5X+NN
BWlj2O8KDAnGzz8mM941uqinZmY/lLJoQpysm+KtKuo3rNjvHY9UzF9WESehWkAPMF0+LMVKIGAI
NgwOZAFAHlb1lg7GA7L/sfljO2EOKpJZVZwvyWnqUx4L4yzS+OrffKVx1bzHkhuebZQ5o5+5fQOL
Dl7pQAtPcVlp/KZD3QLZrO5spApAwBH8xLTTTIC9sos6N3vsqaIZt7m7NCwIrwY0wGjo3kWav/c7
YzvV7GkD9eINMMQyRBbo138au7ur0/yBtyFu+IbSFDP0raZc583ETgjeRKKNO8kA4hgOO8hfD96N
+Vfn3S5WBUMDyo7cLi4+fXeZ3SRO6QcEjnSN+/laTp3axEn4NXVP0BnTdRqmwdrmsh7asgFORDU6
sP5KS0I/LNYQdvtSF5zqeQJJKvE99CFOvxa9+9fsx/uRkR/6BvEaoG+jgyz3swNgBUMwz3Yr6HxI
Ux2SC7A5b9W2LrB0irbFb/ZFmnyxxxdRZiH9oCQd5b+bhqZndUVSmCFXJiP0MCYJp/Q3JCqz23/P
injvtcFH1bymLM43IbgLBMFjRRnrrvMColIwjee5sboXyYyiG09zrqFSxmGJMkT8y0HqMG6jw4Vj
1BlzHREFvE3M3mLhGTlz+VRIX67AK9HJVbf8EuePk3R2xIaOY+wB9YER4TXMTl6anTp2/6u588jt
RRORWkxDrRy+tTM1ybof7I1fk8aOdC8yEABsWu47thhZBHOn2fh27a4AHMnNSH24ypjUm0USn6r8
BhZJ1afrMgFCv+VpNFrsU79Ml6PJ66dnodp1F4xkvjjNaK9Lb6jXlkl1090m4YV7GvHObSaDSyMP
hDqlnAm7qbLcXdzIi6Rf4jQAxeMoBJu2hbfbra2jUXWrJTWCA8seUrGr+asz3YH6aE/VD9rVK6iw
UlyfVtKcne6WOMOoj/nO5B+b2fOPeNFBBFns4/Kf2FD9uRpX+tbQe3F5MgHvHMt+PrBwT3c5VvdR
5t0RwBG5ry6z/yp8tMwlProVQ8MVikcF4s4iTKCX13LMjaPiFjj+/ur3QzsH8bEnw4bdmjVBl0qJ
EACvahz17QNlpXEcXSbnSQcbyK008Qa3L5hMdWEblEGUEvIO0+mYD7c9oGC3HhbGyQn+YR5qCZ0k
3GiJ8QUv3kOZh3hLTZeUgL6yj6ZhyGOMMsuu4yOiq/9+CLDdbBoyyhAu9CztOZY2ZdPl+yzIFhZY
lt1iEuzbYxA0zb51iLm+KWSc2wfG8v/9lYEX+RAGbRQCbC6Kul7rBizRfNsYjbcPv7+SrqqOsVPM
XIXiWyLtPbLvcFlmqW9hmnvw0XOUwOHtM5Ge2tuH31+NLZnzMeuiKTXSk0iq7AQl0tgZej7ERpsc
E+d+aUa9ZnL2wNBQbJkRv5PJE0A4SGBPrcoxNbZ1rd4GsZRkvzJtlL9fHodAnFw7t0+LE5R70Xtn
adXW/3yovMU4Zc7J7jjsFg6lbai76fR/H6Cj/PdXt9/LmrPHiwTvZGKq9vsnAk62k56E2qkqePr9
LVW5wTEdTr9fQgPzv3/D7++ZNdPOsOssykekZbG3TNe+oQIaDBkfOaz1BrE8eSV1x94rbPr7qmjq
tZt3SDVqQG5Y1e1vu134mSn10LP6ZbLGrW7YyY/Vtu95nhrv0+iiCFpa7xEjMrIw7c2X8cYX1I3c
B/5UHkYzsZBcju6GC8N4HCimSQox8g9WPq/O4vFNCu2ce3aIhn73Jhtsr/ZRe91Wpr8ffjeorOTT
I0t/FVD3D43u9kWsbiRl1kioEJZpRQvRXQIjbC99M+960XbH36/KxqMfyb3DPLWwoH//RJwrc5UY
bcp2axQ3Is+n4RE4DRbX7dPyMvh4qYIWOIsJXazqF/MYiOY9EMgG/LBALsEO/ZLiosB7HVPmewGa
BBTnsDS+cV8FtPKkR+IkEvxj5T0+jAq0tbttW5sEz8B6gSOIdg8FhKHMnFR0hAnao1gh6heJFKzm
QzLq17o+AbjdVMhniIQ9ScdFoYT0e8Va22BrtwbXssvBny+VtTCtnzY+JLON1eINFv498yCb0iGJ
K3uNZoNWQCd3sZXttWf/JD0Giqy3jEjWyVfAeNSNjQdbqiTKZyo89kcHlYcXQWMqazmRKVAu68Wd
3oXDfLAM4hNTxF3PNBJtdrIPUhI+0bZwfTXjxoPUZqFu2TMZB3bJHDjO/VUY1uxJ3GVjiuVP53XG
2oH8h3y0u1BTzZGTMGRvbgAz8DLOdtCczIVoGSvrz8myxcaf2BVMzs8SDwdENi+ScE7UXjGPqy8f
O7Vc4SadiJVu4C6uKjtkHROHZ+6YRyPmrRW/MLH5VsgidVd+llXPRIiMBOKDqttJLX6cytrOcloj
j8oiwAxsbNqHFC9VVzfgZHo0zc0EuCzOefXGyCtFBCpstEjyYqvxtyyKyLppqqFkEP01mdeAzOOg
7Oh+Bwp3Rw/dxizkXydtCL1p6uHJr59jUVyn2T7idQVQBmGa7gY/B9chs8uP2z+A78CNMpOflUrE
tZA8x+O8H3JUkBAWj2PIqDlQO9A8Vx4P/uWOIlHGvLbm+NiU3L6Dn7OLso0DxPdw1Yj6rSKtL7pV
jbmlsmhybYbVMOCoXHWDhBOyInOzjsqcNf0pnZyNny9XqF4fqNZsgneWNJuZziz/CEOuVrIAroFv
hqq9EgsDxY5sCm9dC5eAZs48s7WWVSj9dTwE9w4rPc5kUtNEfXV0dee1/lqVKWCPkpUxiLYL39xO
jN7d1N85jeXvdSK+jaB55k67IGgOS/ZNZX+g9C43tikuaS3/6X55aahR1pke7yTkHM9cwqjWt9G1
c6it5iHPmPDlaX0HsbFfp0WwrzXbSZDgg1sfHM8YtoCXnhPnT7toEvr8Bqlb/E835ndlddMqdOZH
xpnliqCYFecZuAJQsXTXOS1G318dq762ZXfOQczTLgSXpqKlG8eohI8VeQG1LEsnf1VZZPzy7N7Z
KfIPys+a5sdLZgQ7aRqJwXrBOXbQFTnnvoU4lKGc06EnLWoUl1Dj23GwInOUj0wU72nriPmZR7J5
SA/uPzKX6s8I8vultzZpOPho10caS29j6OxuWHKwSzWjB8ZSdM/jMUky42+6/FFW8ZEzqEXQ5H9A
mvgbsFacMmQqo6gOeNCiRPJKJ8prtvpNKXc7OMgz+4EVQCLhb5sXrBysO5bGu9mKJVMkhfIfHNyc
4o6a8xdlpVdboYe2LYT0Qqtn9Hr5xpgdf58xBOuT5Fm73U1dSeQsp0HUguncBqUfovwCcTpb1jUj
52ptD1BPtcif+55FLDU4q5fqK6taZ5PtnSlL1qpPnrtyYgjUxinTb+SObcwaEEPVlybuYLSrZyrR
Zj3P7TeRVx+Wm12r+sIRlu/tkeYqkWDwh6sDQVRNFvNKli55CW6kmq3PrCCxrxte41F+sCuFKNwx
7sXZKbnOkZgz82nHx1HLawesbOX+5cBpt41kTI7x4o2gbosT5MRPR0D6R8wD3nDd1ZLNk8M7pa9e
U5qT1e01rDmglixzDizjPps5EHD6imPTspZ4GwXDvcIzg4ja+O8cexHOmGrnueUdTT3A/ptCpWCC
Nk9PDG3WPYlrZaq/EZUTrACvz7OCM0igwxSUNNQBV3fhnFrRPySTIxHixedlUR+x9U+VdsrSZwZj
44W7rLUpIm5atRv6GctjWoI49ZuAWpPlf80Qujf2hTMdA02Y+SJd4CwD1GgrufiyRJukEBJgBnkk
TfQHO0UTTeMESi3L9B2+AtZbU4t+pX9EiPqvnYS17fOKLff8ONxe1HQYv4bWFcxSSeekoaWs6jg9
JRewxQiXqbhz0eVTGE/AfNx30+5NYnH9B99o7+sKDB1h2CqqBHHcTvVpmKQVpKVkuGBDn+PEegHu
JLmTCQy5Q/xxdisi2oTmKLZu0rV1Iif3OhTMQNmozrFA9B5aJ4LeFiSr2FPj3gEylmtvk3t+vCq5
hLn+AkTVuid3b+bcSoZ0X3sx6px4jWfxrSLkbTNN9Rt0t81iUZzRdZYm5XtVOWu2nHw/to0/kokR
XTMR5ySnHpJb7GTs+u8cOfyZOJqC7E8a26hO2JrUY/nc8yQQjtBRMM8/6Nio6MEHUsEOku9zQnMd
WijpkyD9ClMKbqOUV8X0UATxk4qhqJUyu0d24q+mRBiEl3LrmO10UeVVwo7exNmqNbsfU3Zvy1zt
54oUjVxTQlphS9l6ngEdAhAhcq8t3yT7BlHKz9pD6GHoV6x1+6JBcZRXw5tXlC9s5Nm2M+6glEZl
4h2TgH94Q79rMj0ZpXbJzJx2JCGJXTdsneqsjX4dlOO0deMG0mls3omBxLvAhxZGuFpi1jgJ1F1S
3MeCWyFPdXVxxLtXz+lxAq3om8Nf1w7YJ7UsjoVP3BkYF3Zl/mGC9hR59txBBacDz4CS9Ub7OLKY
21MuTbzb7G5n3NmxuqHEkpEg8e+wZWZDK5exDd9lgKQ4ns2rmfEmTTzD3zsWCEc3v+LT2KE/M0i5
68GXoeX2+qTZCk5WlXN+GC4dqhqq4MD0no0yMX9C6E8ooQfTd7IoTFx1iClVVxWyUJ653ibTr9gl
ZmOex5rvq2FoM7sjqm7JCMrwNh1IzFOv/vUe0eDaSV8WbXb73shNlHbGj+df57lGqrIQqahVu9UI
99AAUiSOdkoPn7HSa+ttp9y3At14nVY4y6ReFT58v0Qz8+g8JkqDkgjeuV46czhloU8Uqqu/DTYi
m2ZAZmoix4w9uvx0glSIwJxs+clrdrP+ZAl4ciHfEjkiIlui+Z9zyil/PBhoJdnqxdp8NDxzayXq
KiESravBvoYQ3tfJ4BKIKP8st5+FcA0nmtNhH7615D9S13eRwUiwXFg5ivFNeBarAdGf27DLqONK
JLtGcz9X/SZN+LlLV/+1aU0jxsePbiqObciidGZzs8JUorYZK6ahTd84Jo1LnQZPAzw05eY/JQDU
qDsaRuiupl590GW9KbJygir4RlF+JQmAPaw3uezYC3Bjzs+sF0mIBX5vkY6cv+25yeaCBrrWqL19
4lPSEbFRch1cfbCQER+4XOdIhdq/5P3ElDqMRrJtmN+H+JKz9q9oGGCPHVmz8bg8NVi7vEUFdHKU
81nyjKxv4Joezn1/6WywtHhqU4pC57zUtd76vo97cKFUuQ2jguUWydtti7j/8VODJzXlWPAdakrL
HNZiqq5VSSxp5/FsILBY+YgYO5/EXMOpLSob8nAbhRVyTp+4uLFpAz5oq+chmRHb+uVdYvtPfcns
rSv1lw70I+sVpOd6fGDujKw/dN9df9yoReds/xMM5DiUmfrFy2lkzpnlZCkbTUAfQFI5EGisATkz
l6huCEIPrYR2iFdEjyNzy+4G2ixg7Y9Vh7oMsm7Y4hhPBdjqAvsDwv61bDD7WNX4JRvlMJiXJsqK
PKals54sCjUMNZ9zvACi7ZgEUd53uNCYjM341lo0srr8pIShKRDcAJVCtN4X+qxD/xwm9V0zVAjj
4vyz1Mgt28k6A9VaBHRUZ8wis5xCQhWClyH2zBP5lvdWLtXeLy7ubUyKryfbQH70DzEuLo/bxKj7
keGVm53ZVbylIxVj49XioN1+m5rjCXVvfof+MMrm4TYOJDwnDKcFv91CTGgf+DtBG8iA7W8FU1fC
MNkPLgrkvkYGiT0xyhRLqaFCflP0LXk4hpkePZ/XFHEmgx33pcQwAld59JJ/XdDXEQUFLnhifqY6
vGqnegB1VG1wnj6bTdatUuxyq4I3FQ2qKaLWbHcCWMVG9N3BMeW4Jqv2OqTuyU7mcjv25q7ANHAp
ea/hQ+L/MpbmtiXWdbW4yzFL7OTbZz/Qh1MduRXs3YAY2tax4YVMNxzM8L0Ag1znPpPpyugxWfV5
G6FtY5qOwsjFnS8F92AYBwwmFvObLW+9zTM2S7M5Iuo3d4qEBskRip11eRJhFtJy3/TRSF65PmeB
ES7M+T9fh1aVIUEo7ocpFEfQDrcE7eya+ZPc8ehdQNj+dK237G4KI2NC5dIlPSFjbEszi+dEjvUZ
quo3Qeq8FZcagCb7e6kM9h6wuLA7WuvJN1g3tjxatlcrtqvZumlv8G43fXYnHa/kjRQ9LzCxdftN
owe5tkoVzQczPCRpKxSrmDEh5m7qONl3ZGV3bLDOaYpil8ofSZ2PWXBxCkKacuenNJ17v1m+tUOc
KyL/LFrQxTlMpCJgyoQKheYztkC5Seq8JzF0fB38OiODDe0jvLKQBwXxPl45/sOCJZfHOBhu6spd
aNrLlunDDN515J/oKfE8oYgkJFZkCI26v0EBPX0w+Z5Cq3/EVYA/2k9ewfCUKwLCP3LIIxEpaOO6
NINtE08cN/PN4NeYHx7s3a0E9et73t6YmKcYath4M0P71BKftqc+AoZi6AVuYQV/cgOUGc35bnZF
ib57lZLdta2m8kuZ6aZk5+HgW0LqNMf09sHqH1/3tk5Iv2EqX+xUR/wTjh5MLzFDZJ00+wzPDEYp
041cGZ56MMXbcLbv7Kl7UfCy/6AHOgxz/eM7FrXDzJy09tj7JWreoZd2cIW13zqHTEa2Ow0ElphT
EECLikvdbztYlLsO0RMOuMzihGGPZnudWDtyTq9UiBhhpQkM/7nxpX3KNRlqg5sTxRo3O6+Pb7YY
LvRwqpxT3HnP2YggC4DdQ50mtLJLxQTeKHEzb/h+4UD3zYMM0mgZR/+ukwj3lbMQqlz67GpSuqoB
iuWGGa3aTPjumacYJ1Mgxu+MsNq59bdg4K7AfCNtDdZZAWdUWf7Ja4xq21RIKQHv/NSu1+5Asn0s
/gctHM7jBO2mUv0RcDlnfA2iGZJmsy4dVCAYHN4ZxuIhDFn7U2pte6Ykm8CjBB39YNoEvmNEYc73
SgRbjgTxkhVOti6adm/H1oONmoy8qKEnF/A7A2VCRhYzRpuFWpfDdK95uG08RagE5myll/qYgwBY
sf2MZJi2R8SZRL95/I0j4iKAqBkmIFq/CtfVOuYCWvOsrBYza+mTzZQMPcKxeFReM0VlNoPeQprK
4ikR+Z5p034C3YYZlZAL1n17D0zp3nXon7o8Rzprp1sItAir9J/c7zrIrtO8Shd0JIXApWQPTN1l
I8qdkHgwF8bc/bi8i859FGbOFq7M72KAJZJRXZQPiVxjSG0PaShPbsjBX1c45ex+0ivPNfeO4VB4
emzKU8+YjnBwTnj803OQ1PulD8QeUDkc3Vv6tW004Xp0BAKwsJrZc+Tfs5uqk4PWGcUiFUGQXNoE
+0EwTNWWIWtwbPRutiBhO+wtE1VjWQIibMaud3DmulmZjYupChj6CiLbc7LE+UYMtNDKr96LEdd+
K8trhUK9wUO8dwKSHXvl39M3l9E4PAcNJHO3VkfDZV2fTUgMp/K9MxiWj4qOmr1jjihdmxtJnp6U
rbczJ+O4kFG4BQ8QmZ3AeONl5zJE0tX37DjNzN46S093ymMQ+QuGlnmKVcSL/KeW86s3kLfWJ7yG
xJx4Ts2GJZkfcpP8N6WHfuMZcXrwcmPlBvG4WfzAWBHg/oEvfltYB9tyx109PDa5HnAIsGSELEtp
TAoXy9vCxVdsf/Mtftg1FY+DD8kcHlA2fAZD8lG6C5HK3p4u1zaY1NZN/xNXNH4cfwiNMmeIPLXJ
E8N7ihvVPZsu5VHoVd4O8O8pKPUlqwQ0ocb8bJaYGXI5pNEINGE3ufFHo01eDyv5tG68icmFNODr
xWIqxBXZE+rIG5OiOIgPgvDNwzC8elNPMRcg9oP/YrktpXUb4BEYHIawaQGjjSE3fTDNeI0XUfMk
DsNNZNfIQ4FkbdVk1RZhO+O1mllqmVh4UkPEC8nKKoKObHt8HmlMyyFsuP52Eb+l3Pa8FEa18eru
0arZORQ3TzlSfG6o5zBEkomvadowgc63mbt1mNgyzfNfJ7vZ1xMREyxczI0xuHtKzykyHaYRHXyE
OkFXtGBbiXTnvvV2icdb+URflnIPZLdD3gXlNYhzqvbEfjWKSZ6HdUiEwT6MzfI8lTV66vx9dBZ9
bv0WZTAZ5tLh1DadjLsnfB88Eii1wlI7mlJR03VLhBoNJVxdHNq82vXmVF0mfZw1FfJACAOwZjBe
Y10J9trFlpExIIg8+0bEp/CrwN0da+/ZbYa3oMjfm6I1uDGYPk4gddY+ZnorLyLesfoobwM+GFbu
GjNKH/WaKBC/7E8T+u19wNL2ZFXBZzI6tN4soDcOB3NZrY3Y8kGaIFtlUk8FpNFAmnH7KvvgUIZ7
HpXmjik3jI92XxXihLuOgAlkER4Fy559S8NEtBIn1jxIYCVmbnJ1GG0UXXqYA/nVxhSqWBRR1bpU
syHjiqWN+mTej+X4nhTip6iIgchzAh1aN6ihQDEP6Ux/IIjCVAenlwNLiP6tzy1jP2gGxKkyz+Gg
d0DOy82gfBeSBEVjIU1YEVU4YKWb5dNkzPdFE59nDBXP/ii+TOLX2WKjPXQBh+/8AefazbeDOx4m
14/dJswiMMwx+dEPlgjSg4jkAmrExymdhn+MFLGFsDh23XK+D2dK3N5tPiVy/jO6GGfwr9Noeqds
OgQQA8FxMOAq1DPSHfXITt7cCT+9VynE6plMC0qhOUe8zAlNMXC5Ub82tPfxVlOix6bg3SUR5OA6
intRrdypl5fUHb89G3CH31fmYTBdhGMojFNBweVU5J4PluesZ+NRUScxK+epmhwCjogU/gv04m8T
Ijv95YLD5A+ONtGXwGH+w9R5LUWubFv0ixQhZcq+lncUUPh+UQAN8i5T/uvPUN8bcc7LjqChd1NV
UmqZOce8BNq393NjFCuiR6lV7fpuLEho7xOVIihIN3SxlE39ePEfinEuLo1Bw1QMvbn3fOczaXIq
I2Iagr5xdhiDZia+Ubc2YnhgHKWhd5xaV4NOYBYytm6Haj/c01v63ryYDFTO1gJygVLi1c2ZUIUs
WFdt031GJi6KpHZ2cfsVNXjQx1gfXVs9GyUoNhEnn1FpHL2uD5loJM/zKJ4L+8d03ZPdj995J6Md
aH0urIGBujLQn2RBgrVnrXIfrU/QlTwkwnMxuyeybrAHV19p6L3oCo6ZmJ5JxXoc+1+oD4p5BgLS
oroP6YIxLVytzuJUd8J8M9Hac8lV2PuCtV1h3Bnz8b1Lq2ubIx0wIbhu0lqQaZUqb1u4+pFwnO2g
mbYjGv7DoNhZNv+pkfQY3oNtRitxqDvK7j6YzqNlP8FVQ//ceed4COOdCV5+PRQ2H8WHOdr5oZtZ
0wZQDhiisVVQxhZbNxV4zewHlPw21LynFllP9MjWb9QW4QpzfbjyRHcrwptV8GhCKE3wktSUKYFm
Q7iE9c7ZEWULO7OJ4VARpcS9jIw0mQi3Njh+gb9y1dkczCVQlZX8CjVSpyRjdhYm2VcsCfOscg4m
PtpmLB/Dhvxcz3SMFUeZwWOR4Jjeay9zpZA1x65ccw98z5bxHMmyPC2/dJakj+FkDEhWobIQE8Ag
KCkxTLmnwZMzygrn3rAtjo+4vQx9/8KP9SsS1Ru7JYtJwbEMuLIdf2eRF7JLS+c7d/MNUTszDzFQ
fYvBO2/rYiOdYNgRcTSudMJGSPvRFe3vr1bRhXKTvqWY/2bUt6s0woYUpJKRdtvcUn65nTGKU5YN
PNNaJpSOqZmLZUCJ8pwCWQavRe6bJ1JB/ixaTD7BdZUSVhyZ0ydxJogsyonJRajJs3a8DxnUGBT9
4ZGY52SNVzfe5SrN9imcFkVVicBoyI/MMaJ1ZtA/IKNEM6iivxWge9wZc8qc7hagfOjgceNVIOmI
k61fdyaaaYsEILKcx/RRp95bRku4MgqSbtnqouE5VI0F9qxY+9CGiVc4j371NYlOrcba5tbkbSoI
6cUx9COQ8KEtUluDMB6qRbA+QfrEVggogqrXuJMclv4EV5L+8RrH3g+hgfuRd3ZIx4l6ePxJWsSD
Fr2fQwG7mwYXpU/rMoYp2Y9EBMKV9s4QdL9+WEx7Mqf8daX5fat0fkCTdbKccQ22CCNFLdgiJwT/
1BIVO6lSrAKy1uWCsQUbv5hxDRQEgqVICC0+C/WunOLP2MePlWQK3nuR3gR1+tXlcAD9kZXKFGb1
fjAijZ+CuHKZv4eRYuUPfHzf5k9Zb6PohpF1KK3gACpiBcTBW8NrKRHcyg8yfBBm8PwnLuEnCwn4
SFzvM3VgXQVlWJz7cL6SW3YKsyY56Fq+53F4p3LNfV6CsskZ9ElBfKXpvPZ6wTHD3PdKH5ORQsQf
oHENXtLRcg4jroq9m3V3c9P9JT/nzzwJ4CuxxYrS/OOy1QRqRSycwVlCPW+vS/bhhUzewD+wQ2AD
ExakM5V4rLe1c0as3iL5Md+r/t0ZcbtAMDqrxmrWOtqXg2WdMhy2EScF4tmSVaMVBKuo8j67Sjw1
8/gZi+KSKm5HB4ygK/toVwyZfUqzN2A00PWb93qJTG17VIT2gBopvqVAgYqWxannZQ9VDQ0U7s1D
pgeJVjG0V32R0OKT7iCabESvX29tnobIMEAkzh0VZlD+hk1YHefGe9WUaJxd+0nG3sljnJsm2Xfb
L2sEKrqt6RUf/Wji8L2IOs7u51pf2ex/zHV7HUsZbrLI2c2LeMuLZYtjHvd146LoZHKJzcveWZO9
khm1law/yhwcJADFO9NnbMFo+Q2d9hO/1tHX6iFhX5X3BQI19M2wf/Smr9w77qQvEz4FClePwoVe
0m6tUx7PH2HPXSnd1IZTECs8BjX+wz5ZUux+tHqf2VtFfBor6SfxTtfTu+Pmz4tWl6STu9HX09pN
8q8B383aLp5rpA+WTENCvAseMtK/uBzK2nfjQ+mlmHjRm7Es+3UFJ1tesvpc+B5dVD4OM7IG6FXV
0R13ws/7c1wwpUeruycQhVyX0H7VMagHbQavSWeE9/n4UnsF1zK9lCiyZfFntBvt722bS5Yzf0fE
ScpkS199I+R/pcpd3HQGAXSANvpGvnYhHH+nlRQuDWq+cU4u3IS8yVPKUYMiPupGJJOMN5z4jpji
5prB0UAa6q1jC4dsZVvMVBPtr2rke+vcbsJ9T9LEkxu2CiHF/DTH5MhRNu5UkN8lNd8xcspIsz1h
7qoY1I2/plWzpwYXts1ieUwGwvTagc6+DlOWA5QBo4ndw3aR7QAvC0R6zNOQgPPI21tx/NZbUFcm
LHjLuUD4iBhRfeTviAs8ptMN9XBcc3T5zNndRtvrYKE6FEyYV5MHCqYV3iXjxtwUTDPdAGWGdLe6
dPqNnw5EcEVIWWmOlveM4WvwFnSkEE+hTW/XVezk43Wd2uLUaPHE1fdCzNmGzULNgEyZZ+4G+Efe
p9120UqVXbHV922nKJgjIo0c+THBLVsL/1hlwXBzdXAtDZlwY/uYntvkVxTzrwuz9lQpHuChEAdH
9E8V51aYjItAlOJk6l13l3vLZMFDq+f4sHT6Crmvla2XlzqaYGHHKf3qjc7ejcG0MQwXjKyY9Daq
5oeZGcxmCPYRlR+0GTqZrspP/qCSLVwc3wDIUofXwUdUXTG3jtCIMSP1g/UojRe78tCbuTXbVbFx
AVGs6hC1NFcjjxNLXEsHtUzm14TPCPdYsh2I0IpJ3AJb27NZgUzNvWMZfzyCjFZzQzeKH89cW8Ao
+cgQT6UNDm40PvIcmwvmLeBRjVJ31TOQXTW0oRBo7OOIhkD7U4nCLCaz0Y4RpYkRjyxZOGtMmRp9
co/4uCOASok4IhsIwlKFinZnoJy1SuqGPq3nDWzd+D4BQOTDVjIW2iRsEBDkEbpyBR7hKnTgoyeG
yMupguS4a/1NvUxjFSKmyhbfUw2Mr/AvzoReqwkpdP5VLvm91dEedfChIJYgTnLYgOqunbclWtRD
gkgTx4LBPjHTV9HEz10dG8cU121HS9tTao4WwZ3MJI9jWgNekTBV5IiiUtXvPBY4t41NYqbXzJKs
BQiwravuNeh6tangC2HgvuQVrKYwTV7GumRCPdkHq9rajb5PKrAYMbL2uBavtu9fmF+Q1+XfleSe
YQE3D13MrsnoMq7mIKbrxHjGQmgnemObLcLlxHA4arW5GwX6AZdWpAjlux1Y7qYu5W1MHdA4QlyM
uvvonP47jFDYwSq5ZGH8UuWZA6xjeK1SRiqZw52J0uEzTrvHWSPetjviHrn8s44I2MxgN8ql+lpR
qGwxZLwacXYhjJCaLCe6azFWWuLEWfUoDDZSk7DutKvLnVsUT7CnN7gV0r7YF6rcG3ATyRzrLz6b
bMYg8XdpTPdWOOnDjHWm771bReO6tVr/XLrFfVYNXxobeteSnFsLbxtk2l0nNeNfLhAA4W578WdO
DuTA98YnDA9uGYnIx7Stu6z4XKx+2dA/WrX5RB4c4yNZs7xM573busmBKcI1dsx4U3UEajKBdt3i
TozDkTU+P5M44yUQ2bXT6iTFwXaq3wGmNtMqnlq+Kx5zJCpLq2KBgQFMmU39nlQvyG5zew1LBQ8o
ebPN5pgO7dUE/9YYP5U3AlixZ5+P8kBU1ItA4UjVV9E/W+OLOxl3UmHMhKIja14RapaYPV2omc5N
hG8TrvaDf8vewXB+rAzxsCy03IJ6PEeXTEUHk2ZA1TDDOtkWhnkue9iZNmkrM5Gsq9p6rAO3XTkY
mTsVPAc0MCAU3ecJwjo6JcidiOwerar9mAqDhWjNBKWfwuSjQDm8NgFgorh2xWvdGBSTA0kxBKtu
m7mbtlFZbnGfPSQ6wwsmK/1HZyW7i3hcuIfzaer9a8BAFg1FxW45S1mzWv6Xn/jNsZus4LE3NTYx
kX1o1YYM4zP0yMuPOo25sQRuoEJ00cVktkJwHgOEWltQOA1XP9lqvPYdwxyEfYceUNrZxJT/FCTR
qRwn+51IqhdzdJ4mkdxggOtD1CaYDclihBghD3Hv+M8NMqhLUgQdoon2NNR1h8YKahIxWOXVal3z
5qXJEz85fHgdzDby2cS60I7CjFyXH771leKIfBN4Tk8uTvXNYC0lWEkznliqPaOU2hPv7N4YcT50
gyw/6slAcwW+ZM9ir/qgSdm4dqivTZC8N7GIH1FcI/QOvBfB9IoniqBQ8kCQD2yCgLYUH8kkguW5
U5+9KsjeTEYc0/KvWl1iH0RF+x839UUqJ7iRVwCrXOAZtiaGkxLOEGPIz4iFudCdoBxweFYV/vwS
j16wJhTqqEjv3OHAjF94+iQHcyrrzf99ObfOyTeRUP37MldVcJfJ4KNluXEavaxYp56yHmbbO+WZ
rzCcGtNNcjbYfoU1BYDnHmxHuzH1W5JKGFgxTp2A26iOMu8lgL39VCfsJFRT3k3J/KuJae4NDP3G
opvOGLINFvW+BBHvg4NkC8B+T8KUoHdUiy0g3QCqGz0t9wymPpx925TlxoiQZlRUE2DjrBWR0Cfb
6CaIkUvlS35OQSEBAGWte1XeSusgYuXfR+oDgyTRSzWVVTbdRXmcg81DIT4wQKzMDnma993YFc4c
FydkM20RNaNwKND/DoH1PSK0FgEjtGA6MUN6ES362M7Nf1xr/GOM2TWMe6bNKD3BPNApWD1b8GHX
QjtdNSIONmgbPs1mQrXnSaoF+SgK9y1uqn6f4U2CJIVtyYuW12F+te58IT/5IeqNb8MYk10pGLPI
7s2M59/Ks1+HDD2Q1TdvoVkRTlofusl8saasX2eufJeIRNcjIs/WsG02aSOANGTgQcdQp+5VuAIO
cqxF8LczmmmNkW8gxHLhATQrZWefhsWMkMo4TlxjJces2YqmOSJYe9fd+F0G4Y5CmgwR7cL7d9XW
QqzMBECvczLvN2QHnjrHZtXa+6BxiKWNkCF3xP4lBubJ1tgTePQXvjqsTTvchQHa/woJhuD3DYV/
UW3yXbNzMwxFX41jKqrKI1NB+G0mu3fpPuYsZdfZjDpajgkzc4A5CSML9KkWiKnCnndAsh+JBhjX
c/g9By7tBW6YPH7sKWWzWZFmTkI58jXmXA0Y/z+Wz2Tb9FkGjRTYK29wDxWFjXCpjY2s+GNHxNSx
BymhWfcbr8BPWkkwgx2TeWTQxtG24bMad/UyEl9UFhZUnkF7a9wPB7KK5CrKG5NeIPKx4ONyteEo
t+MnG61u21vByTgI1MrwvxhtVuWGN573dhqOhVZkqQik5VYKfqN70MQASQqgLnxgMXILmNcOtdyY
KmRfUIUSL3n8OJNDupqNH1P3PDvyje6q78h3weoh5m+zo5hayrFFLj65DJHU4xBQUWLluidaBScc
dNBAGH/wMh9G0L0Do5QB1U3g8xosae4CHT1WU/rcFPreZoYBYeg5ia27BI/1KrQM4m4L+3n5ZG2J
Blc6+TMBJ7j5SnBVJkL2FG0DbPC1djjpGBA9jb4gUKx86wP36gQ+wpbyI0cItS4S85bEzdEtRmz0
wdV2SvA76bMNaVg03lOhQZJr9xNx+lNIonLD04hhrrkDGTWjpNQfvj9dwVRhGjXEZu54pEIy5llo
nSEvrjkT1qk/l1uQSvOKyIwtKKA3aAH+zOsRV4ywKGzFXMMNE7y6CK2L5ZrHtMT2LevXDsOfbQzF
2pxBovEJrvwsJaLXsz5NL2GQ6jpH4adb2p3tgJuQNNZnUz/lWfVDFO+ExkiyqMnvzVhy34npLsjd
VeQEL0SFA6HQOA6pa3zKtbXvuMFuCXEF8cj13OlHav3fQhO3jXRjWmuDHb1wUnLvszNXP/BS88fp
42V3MR4T777z8A9EDAkM7PVxMRGrm+MvFena85D1zyK+RlpsbQERCYHTegTIiC2lEvIhhgFDc5+c
UidlcQWfR0clkhZ5LOJe8uSs9pZovzMIQSirmEGl3HxNySC0Gw9VHHi3wk/e1cij3eUWWgGrmmiI
arYLiA5So9y3lXvwpgDbX1X+wV+n2Yl3l0FConV7VmC10I8Uv4S0vwiJUI4g+v2Y8ZkN89mxMP5y
KCxR9TB2w5Tl0RyOuMaaEtF0iDjNp2UBLI6VGSue3MyZcfZIocdXFoBd8xnDxIEFueYIGZwJpjUl
O0ey06A0wwGbdS91XpeHFIiJmZc3a7YgZJVDtE3M/BVz/DnFVPAlwKIOWVxsIo87bDbKn0ipfuc7
aNAjzeZOJleckM3V89rk1nv+va76e2ICMK2n1jdddXnqEWFvA0AHNAOALnH6PEQs/8fE3dchFpI6
DNYZ+q0eUsOGRNEz4kxIVn5yWQgkp7rIxWmavHeizZ2dUTFaM02WxV0eFfc6zk/mMObrckrWZeBk
N5lFFyw0rL0ddlQ4svaxnVycoCGHPnNCMIp2c0hKenAYCvWjh/IhcQuQwCXCs4LZGxMelJOWl1F+
JDP6DT8KqWOdvSlJqO7+QVTkDjuvd1cWMfce1U3V45+CN3MHI+s0jkZxNSWz9dnFcmeNP2ZIiOUw
2FvoGfgZbUSxbKVbe0YU64+fntPTnERez4IEWTfZ5iBEgG/Q0sC+inPnAZzfjgHx1ygnvc/Qft51
FpKPDLw31EL2ItC0VniYWEjK2edlhM3eCK+N6aCrmDZzhZ+SaHg2+WLehjZ8SfpUeExDS0HdC3Yd
1pOj6mBf5d595gAa4fm/tQl5X0URJwdjn7UnEKR5RRCtysarrk2f/2UDmOwgVx+NOk3virx8KyQP
vjbCs0MntHYx027CtvjyMKnpnhO6aDaCtxu/dv3QwlZfm2gkNiLFppA7FHfhiFRpctlw+1P+0yQB
Bp0RghpuuzuP+/vc6u/CwmhtJQFHbEhbDex37X7ZCCcQyOlfo8ET0/n5Syqy7pbm9aUq4vzBKxRw
4SCp9wRFYw43zPtRGeYFZ5ZiSOM/CjV0j6OBBGwSTXUYp72po2HdQn0KCv3XGGBHR5769XtdPLTe
+AVENXkwmj+9gndvsMVfxDcwFbu1IJlqY9tLcAAeq+3MHw1a/ia5SWnbeA2qSA7fnLUsGoxXzrBq
h7bmd8xp1l3za4TZsejFOK543pXeKu1nvJ1x/BN1gcFgVt2PqXoqZ887deUCsgqqh7nixCcfFmSn
gUJPRsz9B2vrwBtaG0YPWILdNPnHa9nUUP7n8IYmfzvOI3dEqN7i+q+wWAYrUd8CD8JPgw8TX8Vt
Jiees62yNtwRzwXbE6KU0q1iVmgmOMEF207dviFrQhsXo4oIVOguj9OXJp3fwToj/rK6pdBcfE4O
ZV5GyJl0xDqvoxfZO9EjKe7o1rDrMMcizMiFZsqitRUBotnQErRiQh6qaagwuCFq8MdBHcu2GN6R
wm7rYEheeMTn16l1XqFabTwNrbXso0uhquzWeH79EKIAqx23ZmTL/tCLzewmnDo/9u3ERQEl7/bv
ZyOcxSwL6PDa/Prvj83lezKqb6kmROrfX1RuPYBgmza48ScemI63M5QGwjFJ66EuKA49pgoGRajV
mtQldv7QoaM/0zRewYx89GkMkyge7FXp+9+ha2hgJ6g/gHvKddiY9Q4476eXF5yg18QsXcboFmwx
oce3eWDzpjAfWgxPs0BE+2o0rHXmZPnOYQ7SueJkuhVisj7aWxwmJ2X0dAgQx6Yc7nbZs+wJA/MP
wDqgTH37OlS5CRsvHXdj5d2X+W3A7+0ZwZUg921VmQEHZLSxa/OrGL9F9dB0Xb2pvCigF2nufb9z
NxxRMJSNbaRbVBTpsm+aGKJ7yCNB9Qbfhf+IsmSbp372nmiwBwMb6hGLKnEG+aHk+RW28SmqK+uT
v26Cl2MKE8junJmuQHBVGqcIapwvh42GDsRQ0qCCYeBcglHqhsZEv995p95mKddGoCQTD5TY3Lo3
0PLlQzem5qus/jbohfaFGPC6V91bH2c1SVLtAd0yqpPa3NiK0JQmaoJtXRHpJRhFsMdgol5k732R
6nNbWNOjlF7NJ8xxX6Oz9S1qpWBqYJMINgiuV4P2r9azCYdjVvJrigae6/5fEVCaBhle/UpZn26e
siLjSZmFb21cZsD8VPRiSf9blPqthpG/Vdrj/Sw+ZYaRQcoFh1RsQkfTIpc9BtR0eHcn9vBBLVaA
pcB0zfJOm8WjCp7yPiuOtsAumTuFepG1zeyfv0tu+2mIsfw0ghxTnFYOjIu5WNmjpKxInZcBeQ2k
LuieoD13XcSJ5suqu/TJu584v4aYJUY+1FBs27cwRS4ESVtwDHsMlcke2Qe3g06dx3ngnVlWfUZl
jGD06pVvSTzVVfnQl0nMI8p7roPJ+ymsxcRR5A8FyjKqEONBcJ/tMLK8yyp+7qnQUE8OnFCs0rat
XOK4XOuEhuucWO7XiN5sRSYM/UqfPsMieU9rliQZvvUV26Nom5s8rKxan4cSY4ohmF2T8RJzI+Bj
+Cs6tjRcSExwPpGnjVerNz8TdCAXMj/vWpdSfQbNxaEJtMeZcT97Q8TkNXkntaMhJAdBTMIyN5jj
hQTGNt8G1bRWBRs0Nd/XlGcbY/aMrUz9HYgG3lfAo2tLEB4pu2TX9M1AbWKFuFsCtaH16qmGvZOV
ofMpreaPqadffIAIyWOiDTXdegf+oRFnk6SWi4VnjJnCr81oE+ML61Jf2bcMyBCtSsmnzVR45QTe
V/89I+0/2r0E7NfX25aQHkx7Ub0PUb6uYl/f6kbrNw9CzDi4z+Gsn9ymD3DwmPsKFvxmtsmI7fuj
csr4wTURaEd4EsHTV8HOUeIekVRFWcnnDz6CnR2cjxLXsUsTu0BnO891eCtlST3wFLKWwinZ/jVs
N9yVhosTFfQsxrmzl1Nhmyr7g7pI7UWdX8AnUsramhPIcrGFBn/tNsDrnDfdgeF4vp0klULF3H1n
y9bhMgf6kyC139VOQSxLwHY+Vf6jnSq1dXWLsJHLMvUJO/AUxoSuL1xQTDkUabS3vjYPwrtrLMza
Fdko6MaeBm3Y29nMrqAHX4uE4S/7eP/sjkOyj4b4NcNuycBL0GKmOGrysQYmVOBIxSyD6I/DPLW+
gHgS51LX7j5BuMuSEit1RqfAnutHhI0DKcBlz1EhjkORBBHQlp8FxqrRZRrUSvMZHMNNx/ZzhMUS
/Yx/yGvvzclGpMg5U+NxBMqowKPxwwiCQlffmX9e8dzmOxEmOzIYzhaji4OwbdwqoDKauH0J4/I4
q2LXuP1n0IGLJFIC7DiZoFGUXWKfY5kawvLn29Cn+4I5XBOJQ9O4Z2WpO8x1MIux3KW0SUrTYhbv
vrVBpUtEoqNPLWSadZqo39hExdkvvUcUPzpBvun1CIGwRGbhNsBNYCMe7VDeTzGbxUFtnMVJrdM4
R2Wgx22vkIywIwcbvY0t9NONV5LWET57jv52LKvZTGb5bue6+aym8Dj7JpFgDdBa8I6tRk1XpsOz
C21A10texoMqCgexTHRRNbnAEhtagJMk1GeG9u++b15ZQh5Di8iGLnA+rJ4CUzn9mcSzmx96tw60
tLK4cgJT/VFd/Oy52WdoBzuexduhGz6LNJUXarwblOxt+CkD5zWaFnvIMH4ASgLRMkXfUldL3fsU
VgDURgkRCyJe0NUvRV3+hEaLywUfruRySEfEpRaEkQBzC72t/ERjyBCMXMTadAxoxFx5FZKENg6O
qrbtLVN8OuJG78itZOHSO3KJiICi1+lT5qYPgMsbdl/hK0bU5MJ6djswFDubk+MfvKzFW0NWUMim
dm1GyZFkn0e52Nk1F9GmcYz7gqFYGYzflh6hw72Z2kH03jRMG3JnC7TX5uO/SnTHa1XDviyJOj/M
Y/8pCPRb6Glg0KufRs0vDSVlGlV3ForcVQTYQuP1HevhzprAk8dHjz6GhyOmi7Z4ooBLDmOV4yqi
oU3NONiWrKvXLHKHFzuPEZ1y5tS4iCLVURNiws/cIlsL6SNxLlAFdwr5sIXwgSohkiwGERqolULD
l8wMQbp6POQ5lMN/A7IJrSBnO/trTe5kEUYPnUpnlqojijWimbyOvV7AopBVIo+/SKJER1kojjMJ
C9vY52HNFOXXdudT4avmb75EQrG5agpHv5E3Wh6zXuPy6ll4qwKdckRnYDvRZxE47YcTxuzQRWA8
I4KgNo7rep+g3Vz1i7mAMifcKLu/hIuYgOqIuB8uHQpJhothFoMg8PDqNG395OB7304oRe9hPjz8
u3JqnrTwPX6DanzNiQ3FdIdDAqftqjdZgKNnTB9MipRr1KO6gblpCfeRpADmX0btXaSooG5CfU7C
7DlzYr3Lm4K1JIUOk6mWsc3Etj70EmBzPo1QOnPbqja61nkA2snSh6GqybaT65wbZc1qN9ow8obe
q51rLEzrZCY3JjYdHKeyegQiKPaT0SVAaipQyqi9N67XlsdgZizbeObHBGn3x/SBkLeNRWYN2Ex2
hnKfRvbexpm+hKUx/Wzzm877x8h+tUrPehumN+7sc+/0UCGVYR2GyPktUx9wxrzRdonOzfM5tcK/
aMuBJgY7BDwbM7hvgv4m0tLeCNEXBOY8RRVT3HBGbVvAwuwnCV7HGF9TFsksifCtlGCEnJRi0lr7
oKCqBqduvPAk26SxlwyOq9YTYUQ6QwdpIY1Xo7Ea7F1S42XQwsYCGHCW1SifGViwqo8YRZkNcAlD
jtGObMFPeC5rXfkvcYu1v5voayyMrW1W4t4heJXdhHpsXKZOLEWf7C55r0xSoOh+nUPXz2d85sjp
wvlxyJpXwHS3yUcJnY53hHESHTtA7Q+ScoJABrxIyuC92DkdTId2Sj9VhajL0C+sltmBJ4jVucoO
JcqKOX6frCa/Q4qLK0IANzC817Z+mLtGnpxi4qwDudlhGt15Ka5l3M+5jtpTUKbmKeu5c0LV4uAi
KXSXsmKF6mQdddZyUUUovbx09g9RMEZIk3gzZZ+w/ItBjmQ8IzoH3oZXEo4TGn9E0bgbig+xdjws
/BzkU4Q3w4tu9OXDqXLrB0yefVF0TKFjbEWT+VwgDU9CTgP85teq7r+d0X3pUMqtvKot1nNGrCDL
1DHAbNOb3xPWQLOyXkv1DaLnNa8bph7S3tZu+BlNIwF5Cf9i16l7hWppzLO3ON8PtKsyKs6Rh7KJ
JDmkLYvILnWuaKTw0Nvda8aWH8EOFm/JwJylqDpq8JJNI921qYs7kMR/Cqc6R12F6GduieRLHCyu
A04bC5mWittrPPbsgJtLHTq3hiRC2zTR/usEbl7EohQaIaxblGdsJxiJtV384M9iHytiQ+Ikwgh2
wXRy6lMfzLaIh2OgZuuUcoshDlfRSTZltfXZJF1ybdOE1mPzZMGAQ3ubEfLgBHsvCrH4S+Qu+Hux
caDUCIt0g4cZE95o0rwW51hNp6QlfIOdj7UXw8Q/w+dhpcFdYqVUTBl9TjljGvQLkzGxGjbsHUjF
qdlkxfTDSQVWNFfTpjKe5TDCzavylTtTqUpQrASpG9vJq6YNNNcGs1GxLiIg0GGa5ozJkFYIjxqj
m3k/Yt7g1n8I2+yCC9S99so68ASM951O3gYkTeNYn5NZYaNlgeWq/qOKkTv00mdFH/ByCvXQ9Dws
h9m/IAfgZs1m0kaH/Gn2iUaK+49/jHakwcM64dUg/7tQcuK47YNVNxK/6c/VwS3yLxyrCm4j4dOm
R9gfNpq7gDG333SKNJzQ2ukkMtZSYOto44iXCmWJe9w4hqFWa091336UohE0A0R0rMcZ5IbtdpQ1
MBImi+RRNieHe+VJVxDgGDKldz7vCuJORD28xbVX/SLoZdZmhW+Jm7+NBXY2lIP4hGc6h9nCJKs4
c6IZekZfIsuIIjpLEpgG3ujNoDLYFh2QBc996ZNOHXDKZkcFP3dnR53zFtQ94orM/Jq8ZeDnh+N9
4/v1JdOS8YqYzS/zzY2JUNVycDYtSsZjlcRw24Px1aovSFDGN4hgkLDauOUe4kusTOSBOna2+/el
MzJsANRdXETo2scBVj1XJiqvXn267WDc/fc/sen+/5fsozkfpDvu//tn//05dyzQ5pqM5Rw4gPPq
33ewSxl3uuUjb6ePf3/ikJNwVENC5B7rejdDOuYSUn4x8sZHEFAuFxVofkFA4f/8JyVw8H++XL77
7+eiTCw8FsByaCXgdgvQrI3cz327cBxt5L3QbNaNyqZne6QjAJ4/IKW3ULrqkTmsXXpnzunwaGXY
5DMb2c648NKHd0UG0oKqlitXJM8qyv/D3Hksx61s6fpVOs64cQLeDLoHxfKeVaRIaoKgSAneezx9
f8iSRG3t3bvviXtvRE8QyMwFVLEIk7nWby4j1CJkcBRy/t20Isi950praoog2rdxzBFwCothO46w
6ABIDdshmYwArW7CutnJQa8iWBgdacecahCpG6RUIAYwx/NZKiU5rKPSR3sAmwNLOwIp/Zob/luM
+h6r43QhldJqmIB2QwpWw7Y79FNIM9+5bTMefD9YNNkEdg6uvDSspYofQ50hgt1glSFXzaHPcnKi
M6t8DLCQnseSR3WscF7dfF2SV6c8F6i4DdRf5aC/crdc/SR/6ArlmnTOVR5RJsphabld8AzjBIwH
RnK+yvRZQ/oiGL4kOak5I/+aZAjy5qhq5dl9YLLKHDiF21iUY92jHDFBSFCAqRA6KEHHMqe2N7Wi
9EwjUCurpSdT7w9oFrMM6PrXOlSWUqh9Cm1njxJ2tW5s40HRmpniB3DaDJzo0H9emD7erDHgEN0E
hNGBgNGoAtW5+bWNEKHHAgHE4tKVA2c3fRMc47+QoQSV0LD6LEOvXsAxBylTDogK+/FF9id+kFKs
E+ZXCPptoT/wZmg/az7XxxCqyDXkJjoSkKNyyoLKWUGhRyNr27ruaxVAFo+xMVggwoKq8HMbj1eq
VMUssVUEbMyc30F15lGTvxRwrgcmhfPC4cytNnnh+NA7pNI4yVJ/D4lC48qE8CAFfb4XG+a7WjxP
fXOt2VKyyUYz3xfTxkaibvuvW3+vF5eF8PV+++HzLby7P1r/nTf4r9bg/3m4Lh9+P8v/QvNwDbft
vzEPL1/HIP7VO3yK/+4drun/tHCJV2zNskzbgKf10zvc0v7p0KPp+Lg7JgpD//i379bhxj9VU7ct
x5JJ7CuWajNUkZbx/+Mfkqb90zJkAzkxcpIg1VX1X3EOV2RMyH81DteY0SLGpOkyCVNb1lSd8bfX
C5D96j/+ofy7jl0p858W8VG7t5nSldJa4YstuzILXmoFP6vG8r+gsZ7MS5R3eGAXLvLK0BnFgNua
F/Rm7Yfcm7CTZY66U0tdH9q19sjDN90GDsQKI0UnT++kZCtGFRiHt1Hq2NAufga7DUuMnOwpiruI
/aFTBkW6bu9tvwM2p3g1y0v6xEBuM1tIeh3MWYPFBwgTBVyqOb6TdsN1uieRIoRRf9lVEm/qLSt7
m/ipAyQYcsRM0dFbSZXKdxeYj6PkF35tWeV+HsP6Pkxr8p/4ZTewHmcwQy5YHcOCxecSPmKYXY0R
qemmkAbUfCCpJ2BJ1zyh46OJwubC7hL3OsgtTGb0Dz5PxLawP0uBbb7JwXj2nOq244f0tAxFeWmJ
oazLmH0CxqferSsI75CKP2luXJ1yLb2vq7blIURX13UkuWwtv/WJCBErRn/Gin4AQd3ql0v9fHOY
/zfA1Wd022uuCPMvrh+uQVlRVZO0tK7/dv3gtGQzQQEiFUmyFh18njZOPxQ7sYE6X+yMkhoaJQw6
bdn6deS3vo/jmrLDmK4AUZgXj6rPRL9O8mGfGVnzGE+T2zZRyt1IpewRVwpWGI2absVoW5FSUXoW
dWLU97UdQPxDlzdIzyrSmVm7/DjYzR5dyJ5qf03LH47D0Ea3MdYXZ6QBtJOI9PL8GjUIBEZ2u0BA
TjuPo/qItL//pRl8Gc3fqD6rEFL3Qw61NmP28aWqEatTPOXFz/tyOVpJsaklyd7//Q9vaH+8cRGx
kW2d+rqqcAPjQyb/8caNzaHFXdTK55pVhxs7Lf2DVfvfN0mslKsyNXJW0fOWe+xrDwcRKpqXP0CA
TJeeTQqojM1+70br3Je5u+TYPkh+1VAOBqZxEG27QFzULOs9S0d1bVmtVC6a2DlC52HhMd3FCfYV
c6cHDj16ajNLTYMKbi55VzgS/hXwXknhdg4LpEG20+zwcIsjMFo+nJFhRCe5VRq8DspKvcvM2jvY
05/gd0O6K1p7EZbkT5lBs1Adu+FznY5XpEibq+h3fev5739TVTUMHtW/Pg91C7EsRzMdFcNnmyt6
Gv/leegZlZJpIUk/0obua4uu5BfoV9YdBTL9aA/Yf6essVkllN1T3RvHTivid8qhL0VnklvLfX0J
i9/bKrVRnUFYkD6eIjQIIYDk34LUbe+AZY8nMx3krYp86xLBvvYTLOBr6ZnxOxbNVyDzJEXULF3m
Zqtu8XHuT9Iod3c6QJ43FaGb6Zy148VotWLOlg6ZtMmA3zQpOo8kJpyT6nm4W4InugJ9qO569Gee
yAJBgcnk6MuYpNASMFOeqQ12GR3JiJkP6YElVP6tl4L7plaa104LYaKUpf/kB85AZS72rj6TY2Bx
VXXqwUStTOh1e7mMdZhM3qTlkMj7prPdpQ9Z62SXCbJ7NisdEvn6MmmU9oHMRLWJey5N0cQEOT8p
vX2wHL97EF0YYs8kWy8vmpu1WFxCAtCTwtiJwSZDly7TWn0ZDVCBC4qPZDsplWWBsWggqt3VA2jg
RcpTMUGp5KhMto8iRA4mQeYpxFYGqEo/Q4Q9pAv1FTWprt8piIPZYfRYyrb62DFP/NmwMf9JtPCx
AHE3jYhGFbvqNUI+JfIPugv9ftopTbzEqS/sIxWc3KzU9qzHbkP/UkyWqdbFQaljFqEMcucEtb7O
rUZ5QGoOC2orTyjUWMoDqmv6Fi8mkjjTqO7K7slLqp1oiU2Rfm1LI77qU3ia9a9p7NYHMSROXTYR
sgEW8LhiRPuko1psZ5H8FFmgG9FkdEne+vaLqQwPvlsol0K3R8RMTLLuXWy9uAayE4bfFUfcfa17
nigv1XSe0gKZ68jysE08T/sUJbCspv4Rt+5lR6JjJbPuefLBoFKEz3QbNFbvrTSjZKcD0s60Suz8
zZAhgv/+8D/HRFT2UMpCSuHXj/lz3J+/ym8x/5eH89faCkoXXvAOtGuyVfWUi45SwkrKKn/Df9I5
ly2lUvIv2lsf7VvJNd+HDpFHJZLlWyiQg++hSYGG0o9Qr2msX84qsUpZidDczd2zCPWiX876V19A
hIovILmj+scvwCvOWOJ/gLFKGSssokLMHl3jk6pg4ZgV1YC5EE27xS8ykEt1jobeBGrpqfYUrboS
o6BUpNmY4LItRk3NvED1qM5iMMZkoUuCTxWYb+ji2jEw6pVZyCjpKVWwLV1fAoEFt94yUWYcSMZv
MGmuHsg4JpSLY2UuRrsw9A69n7w5RVWSiucAUND4mkpXER61pC99Wa73YkwxKehZiKehHMXJsFix
NlpLXlWMOm4rn8euWonBWAvAw8doyDjRXomH9qmNE+tgqcCDRRP+RbXCj9xeiGbXUSVrwG/sRDMY
NMTuPOUayPhxjI5+gDrePuVUA7egt/HFnU7ZeAbMKzyn12IUNuub4gZM/9K2+8TnunUVHTASCPD8
DaoV3kfVRjJqULoRlUWXqfK7a82DmP91EJmTzxBymioUxy0rfH2pkSl8zBzsK7E6fe8KlOx7XXlm
HhUt/KYGYOKmBTbkikxZs7dfDHxg22Eo3wEZhDPPlMIHWMHVyq3HekmNda8bbXCUaltbOE00XkZL
79EvkREwAekG41xR3hDMWEldiVqVHz22ie5+q5PxvohD/XOiwMQtHSt59FKpQwRTK861nfkr8mgR
4ESWFWqWj2tz+pSup+zlYQsHitOODyWUiW2Rl/FaLlv5ZJIjmnsl71NSKNODZNDeq9CcobRWTYyp
YWfIUfyaj6qDIrLRXcsSiUrHRAhSVYLTGKXpOWlKYM7SnkxkehY9YgPVBfZfOqSLjwERak7rH6SS
bO/RlBX/0R0L+E4U1kVXJg1PgzOkwEMz/1E1SAZS0fV2oqmZ5nlMgo1J2eQBAKe+V9vw3S+05EGf
uvSS/7YlXUSPM0D8T0EwkqhgLMmaZjloXbKQsk5ZF0ZPWtM1swsGCZFcA1vIavhkvbzOWmQPRVMM
dKghU49yzLXoayZn4srq9OgwePaDlVBDrvtsj0VmfUKMqrptvAIrUKgjTPp7lA49GP72ygt0e9tU
7zn02WOppfEKqzYo7VNTjYrvm9Zjwqk6pd9sVBVN5NFgiiDndXGqynK4ltgJW0gXACTq0nXWxCoL
s3J4dnDUcWoj2/rOyD8kzr9vLD2lC2JeiE3A+Cmj4rzzTK+6H6gaHbsoWIoWTBaA7j+6UOygoOM5
2fcvt/BsLT7mJgu9OZKhi0iq+r34oHD6NLhNTI9Ct16qJuVSOffS8ZPZSs6G8sUF0nN021Reg7Ah
64K5Lw0d8kylASKliu31iCDQLWZSR3GCDIO56TAnb4Z9kzYXG0UE8nq+LkuXMjRM/OfQWWjsfgBC
Q0q+NkN7JZpAjJG5RnPYqrsRRwRk8C1KgjA+daTQwgERAWhg0k6M/N4WnR4YUhbL/rHzrX7rOmWE
qbUsL4IODFJWg9VJsGh840e4c8BBfBu05KSQrXip+Ufc8e7J7iHXtquPwxHEBlrpVcNDaCXI6UeD
9iZBwjH1TP/mjNkvh/cyxcq+hgxSYYewNcrKWSfoszQBYrRgF5odEExAzJmcrwe4AEdNCbVFbiX1
xSExgvifFz71JqVC3QnKL/7o76UyiEn6MzMugin7XwdrLTOHN6PgsZIn6bOdasACfJD3GJ+kCz/U
olOr6zjPlJG5ctLgUyL36iJv8uFzJicLvTbgRzdgJx34sgvHT8a/6hfxMTrKIh6h5nIjzuPp2u/n
uZ0ff7eFn1fY9Sj2zstwbJ2ZPJjRAWYuHkDThYT4OcXcDyhXND5kOJzOy1YrTp4uQdrGLnOr54q8
s7AtX+VA5c+hByPFHxr5MZBcMFbIkL6OnrULM9+iYK2Zu7pxsp2VkmkBopc/pWRzgEerPj8/zbAB
vx/r0rBH7iR/0s1mIfeec0VbJbk0TbsLcfR+8mqQEWidbQsdhhPFX+OTZQ/aCs1TKtR2Y3wy/ESb
V3nZrUWTAsxItTgf96KJd9Xeg3uFaFgcfdLLpeht2q45y2Z9Ae5o4Nkmyztxfta1+wKEAEyfvuKf
BQWzrUv3VETwcH3K5G9mVuPsmFgvHxFy60HsT2GF/4zgjdI/dGji5ABlZk6sjK8U3ngNjL15H1Aj
3bGAYH46DaRyRuFtqJ/7Pq5XsscEbPLhfGrII4uAEaGLeYvNzB7dZ/9enFKpmnZppqi5ileCDvhk
NuYer6af74pGsSGMVeqjohTY8ok4qZawb4XHuUaLLjmLYBFXK/qjiLh1TYMf5/wYwPJg2JY/Yj/6
g7G9quPnKK3TL6Ay5pbkwYse9CtcWu/ZzniZFqk8HJVAxycKxetVMubWPYz66A6JGHOV9Kktf4Pm
GFBV9+L+XrfdQ4Gm/7VCvB5sWp5vRFNronoj4b6KN7KkX0Uf3syGol7jEapOmlHzTl1AkYOVGC9i
Dy6a/n0Py5xLwyQENn8X7Stw+aGLk1E2teIBcae6MZhN2SGcZBEiRsTGHnFvtzBG2QWer+zjUpNx
DsTpxtWzTaRhyCC6boNTfyWF3qoW7zNveji0XJhFij8WrHJsC8S7qacPCCKE3nqir8b1RfVka5Z3
pU3Cv68vWZgkl/ZZDIlNlfPfMyn38Ci3pHU/1dqN3jL3nk4xuPC14TlBDGge9A03zdSkls+StJM/
sSaCKKoA8DNLUEtYGCHzZiAvrGRl3G7NFjZ9M5ZL3cg/1aH+1SfzdJStMjsO00bs2cUYrA2rPPuF
ZaDdWhkP+mCUG7Q9rm1fJmhcNSCdxkTSjk6r26eIiZpvhOjfFHXonKSOakY3UJiV0QIy8NlGJYeV
MnVJZC1DFbTJ1PxYPVeIM6qVJB1EF5Xa9e0CKUkIn4Gga7f18m1pnOK0ST423pmWvEdvrrzUhcUb
Tgr30ahqT4aROeisqTH50Fx7ckBfzK0ytjaQEOyrVoWLGKkCgPfpgCqR3tbzVLRl3AIWbldgJ08y
+06u82Iprv4YIMeh9qXFLzeZkw8sEuCJLC15dE63r9tqqjk3HKTpyyiSl6ovq4+iGVnFr00xqjie
Rv7Rnxet2W0jd0S3vEIivc4qZxFMTdFXKyNv3I+26BQb9Pk6sp4rXyoy9DJ6VT3Eocyb3A8whzSC
tyGKAwi48kRMTfxgOaLcfaezTt+NyojMl274uORJUXa0elg3VRCDbR+Q5WuVgdyMmpYngyLDXeIn
EGPsYJ5zp7+roRzCq+/qh8IDcI/SaEplEYajV1bVFnN4D1kb8jhZoQ6foypYY+SrrePBdbFX6JnC
zJksYyfWu8E+m96IpSrZD8CXscQO0FavxgIuYQ38fNV40iLozzXQEpAUyHN0CK+TuTak7kC6Z5qV
BzYgjOYckn6+1J56wDFmeC5igJxmizAYaOjh2c2TbyHNE0jUYR5pmrIIsrI/9KnfH7xpL2+BBMOf
4g03NckAdxnTzaFmykun3w98lpJkcEiTJF3wVIj2elHz/BC7CZJz8OyibT4NiC6xGWI32lNmjfaB
nN0bAwZN6p1VJCAdKum+J6v0ySpR5YTyplNc1rsTNqcdUxBVfkOLNlLq8D3OnPQOTmh89mFRbSUb
GwAnR+LDdDNQKURM5+Lm/gSrqwEhWdoPfk/yDZ9Y6z0O0kWCR/Jncncof1IrPaITjnG2miOFKSnn
TmI1hNdijIKkbFzFRh4DBDVZLIiWiYfZPHZkXltWalxrkywW2Zpk1ocXX7Xt99qmPA0oBZ2yFhVU
fm3Edj1zocNF3htSaW7lhp9T6qThXpJB3YR4oH+u3PaQlra5r/ywAN86ANsDBb4vmHw8kUSd4QfV
PRal3p8cLX53Ckd7CofEhs7bjgsR1Y8KjAbrpVFKZdHpbYeuG9pMd7+3faNXFv3APb+wpEZBfpK2
UacXsnnGCb/jZsO8o5lL02dkDqIyeIwWW9H0E2PjIAFwLbXYvI/K4qSahf7020E+bqHgvvRfDkpg
Z12RWzE+DgpRgrnTwF7UxZhhjpcieKym9jzLGnnTw8Hbia4gJV9wGxVtPyzRtQp1pPhUdelgw8Ya
IqgvYlOEHiWkoAx25E+qSxSO+WkkGyAGcXdkUea1w8LAMXmFWXD3IvsHMX8cNcUCjmy4q1o12pe2
/KXbMnv3L6KNqTspHAjDzPvX/IL6UZUd5Hn6Wpl0Yww8ssdy3MOUuBOjg2X4iAruC6cHCsLybekx
BX8xCmmj6VH1MNp5fKgjDV2/cChesJ9AUoS3194CE/FIXWgVkft4KUAOrWIvfcx6FJx8Cdd3MW/U
PCBrveWhlz7NLnsDBVqF18hONPFwWCHJFl/hoLgXB3LJbQ6KZfVusOxzxdyQNCSsNH3M9Ie0Vjd6
0CkvlUNppUTkfa1OzQbmg+F15hOgmngbD8jjpX5A2Gh+Rhmov3ccgAaBB2VRHA7iBa1gywz36e0G
8tyAiYyE3xHgCeOqqlqOVowe3onbqx8L7arf9kWHCJcNEtld5Zm/h7slCWEVDhtDItyI5VMbdY+x
0uhrAH3+VaEmfADFdrLVBq7gAAqEubmqr8MSaYq+J3/Ue/HJFaPdNKpCP1oP40Is/LWoo6hk8NQR
C38vja2znqRLkSIQEX3RniMNxTbRGjoQD0g4aryIcFS3qlFmvQ6LB9QPzkfu9HKKJZgfYNjvm0Si
RHnrC7J97SEiK/rMThnOjamjL+quOnThLn6LhmSr5CgS9eDO72IzXMpBBKOVmdmUmOw2INAQRKHO
hvVUBKHZaSV9I4bHSo9ONcnT2+g4OvBzpACSJ7JP6d6Y3iC/bMyxP5jNZ00Pm9sYUMT+FpD83Iud
XwL08KvhacPWyaJJkFIddlBFhp3jaN0yVIJX0fro/61p5HUs3YnOIDZPMppYW8Xb6XktnXh66edq
2hQUVmclM7YN+EBPQvnM4RdpzX7+vV2NzTZl7Rg3nn4WG3EwZxpzNJoiVCjuKWuGmJgmPjO1Fr9h
konrwSuyM34AcGhVu3kGp/UoVtL98FSPSvgVUH88k4e6OSXkNmcUSfA3QxL5pWAKPi/00N92iMs9
Tw7lUzfo0nYTpEIuoSte5Dx7q6XMPQPKjM/iaANxGwx5Ffccytih6rBJHjUz0xch9F8EDQpr56i8
CcdYrR9SD4XZSLWar6j6Jo1kXG1Vv1eMeOzv4cJRNDGafGb1Pk6CuoGcTiP5l973M4MEcbkbVClc
52i+d6+TgRuz9v2I3OQerhQJ6tB+0NqWqf2ojuigkHbcJ06Oq5fYhSlmr+LSRaGWgT+NTqcZa+DY
AzmUOQKZj7frSw/gTdttkXy/3kwQj3ZUXcS1OEhejw4XhriluFQLuX4pyP+RAKqUi5fgUi931iN5
l5iMn14skZf17mWtRVgtT++RNfDIssqlc7J18nAmY6ILVeol1jDaQUKthIwJB6VBgUw2V/pG9DnT
gBrU6HZYhX07rxiAHjH9iszFbqcyi75aV70lA9TkNGJT+OU3qQXnStUytGYYEGBDTaZ7jZu6cXJl
KbAm0YoZ6FjveItBD17d6op9f2syq9FPJRTrRQGX+Y7HrX4yev4nvotug1s3YTfjYuq2Q2EsnA4d
9Qj1uIPYw4k5q6ZLrduOqb4w/CBCY/RnzK39V8MiBt1o/6Bl+qNr1dW61psC1hcSO+KWbzA2H267
ol0AvAKr9WNY3PAf978ICTlVAhFmFalSsSOvlwNWB+a+q7Ia/IHY/b0daZmLPucUBdMZKfbJxlUF
shB4ySIZyJx3mmnbM60M2mUz5mBsp0WRZXQs5Esgy6XRlYdGxBhTjO8332NuNcWpMjnFDZpZHoB0
qNu+Hk8JhOYBm+VGg+wMwCMoyODfOnWewgt+1u5OvCeyGBpZa7hH0Uo0pgI6kge3QT3nQqKCvfu4
EbKmt+7KbsK5TjeQGLjdRcjyITqOmfS0prLh5mLHEk1F9aYJvjAGiB+2NEv62vRW0cA73HIc4zbf
QhRPvqMybG/FxEqypKXkD8YV1YXg3tXaq5jqFbCV1ApZOXDc0lIsLQAJ6KGkv5RAnEhW0R0C7/2c
N6syqY2XpFCMlYOyY60O7VGkWTUbWLaJTs1apHcNpEBmpklVfolwceLP88mMRPdRR56JdHJQZt6u
Dar1bc0b/WiKQa8w8MPplXpTle07HLXum3eFKax/axTp1eyM9Mlk2T5vpCQ/hZJnMm+RsGXPmYIr
Ng4K5FOtT3ZSInAXppsMUeLE5YEOc520ApxgZPBZRKAOh4f1TFcSf6Wmt5KrrbfK0vFJ9okKa1ZZ
2raTcZ0RzbBwbfw7h52o3YqKbFZ9ATaUXcX4UEevTGzaW3k2DUqVtRiy2WIwIXffpKxrRJZr8u3w
sWd4rVrLgmSdJPsgbtyjxHLrlgfz4b149vg/RARTROkA5hDnaPJQOloJ9ps/P+V/jvDHeFGoffwQ
pC5gH/LFiM8p9rNkogk8aoWz5xFHSV2jDtiFzrNCmWdNPa5djGXvPNfZ+C1OHfit5DTu9VJ7EFG4
UNZLqPIDOFMOiriJCtIAV+TiKoiWzOm8nn6/QZgTmAMOvVNY0ezxd7Wf0IbuN3nJmtuB5RCSxwb7
Xzh3kmP59xZwyqvXm+bc67tu6aGadmUiGxyDqkZ6iZaIQM3iPZHGeI/W0XB1JN1atUqA8cYUgQJQ
cWXxM51KRLsBANugtOK1aBY50AVAMP7s9mnTMbpuIvNSdUfRFUh2unTVJFiIJj6ewzlV4ltLfIYt
66wA45RUwfQNJKyeN+Lv+Tilz5LIr9WlyRr8OXdILw5jlj+NDWmpETNOvnYIdXY0gjNVEkgiiLQc
4Cm464jkPL7fZberJQXcbhPWR1txrQVcFhnRb5SY40JJH/3Qs8HX6/GLFltvhi21bzADtxJqtf4M
6aNggJsGB8ebS6bvfB1b6d4e9PoVeb9iJuvwsDXW4BssoNotk15nLnLqcoqrmdcWjwnzxq1Zke4W
OXWYeNtm6jf0qt3yFzhzsSb6Ge/p9WM+IDWGLcl4tfwOT3Bbo2woKxWuqVUxB5nmnMWonVQ6IKMU
WGNkjtei6uQD191VT50SJb7WeHai3NmLWBZvWFwPajmXsIGB0Vrq9xEmI7dYVTfcWc9CdeNT67y6
FEhmiRK+JLo+PLf6J49l+lNONWcfROj2i7JVybt6LqOBsf0RVbtlgh+bUyMXiRiL6Cbvjg0F4CgE
ikNpKsnAO5C7L2kb18+Rgvw8IjrjpTQie6EjAnWgjh9ulAw1Jcuh7gmjCq8hSuWXIEMPCxCl/mRa
yrdRlvP3ofUWQCMpNqg2QAtf977a2fjF8/QGuQ7uGQObBHQFXiAwRJvpmlug/We92Jl7gEbvXKOx
GPd1EEKVm/pTpsGzRgrqU4r/O8xb8kbNNKCWrItVC9MvhEXKRzdGmZ1iwUseOtky6rN0LY5XHBKy
ToYylpeulQ76YMV753mc9mKr8p5tGFYzL5ekJ7EXTn3/D+PEp3UOJsEZfHVqfV61/v/8kZ1dbVXZ
RYdpqsXa4E+3sQ15NISJF9+xwcQ56atVmyCIdNd5KNAOYXkWFVnNyNNtoTCjuUUz3yZJ5RfVSgyL
zc8jkjw2V40W9He1QkkXAj15+2nRKdaWQT6cgOvpB9GFaoy11n5GiL44kW8RIv63c4iI9EfExzmK
sfsM33srKpqi0omP8XAnWzX8xqnKKfpqNFnjrNYOoitw/e5oo6LzURmttAw+g2ykyB0qzU6XvaeP
qrMUtqvcduK9lhnVyZg2oho99XtlmrBGYVYyE6OVVd/6RJjVWcoG+PwjsEVYK3YQL8aYmVqikc8W
fR8bozZb3uE5s11iPzYfsWWL2qGfK+uPro+wGD03bwwVGIe+LMXrNm+zo0jgij0brs227pPDb/39
FCYGSwZFfAVcxikwyPkI/Rkgwj/6/3hqcbQWlPneQ2wkqyt+FMpJb+7QIyFX5OTgpqYmGz+addfe
mmLSlY1yeJAhZdSVhJJdUwAUscOL2Ph6bi67Asu0j77QxqoyqWPkAH7GTYcHuQtaeVKVMUL8ObrD
OMqHj6p9h1/LCY4rK+Ef/R/l9p/9H6V+MT8U/V2lHrrG1rddSHGDm+poTRszKtyj3qAN5Y4YzP7s
Ev1Rm8KFRGB7IQbkPIbqbSg54gBG+0X0aZFW7jXPWSIb3D5Q+S5YVD/4ZJcfQMR/YWkbHcRQ1Qb5
XBlsfSWaURtm69ga3TvRBChqHGBnP4lWOAz4XXbtMRlwIPIiPHISVC19tEP3XRMYp7iZlP5yxf+S
1+Z9InX+42B6NkpjmrZUVc9+no7UtSjF/LyHZDWhvhVDxVXGNt71CRHe1RZIiGlPxg92HcXYpkxR
zGlAQYq+n7Hi8E5CtRjKo71inmwtq6QDN5RSFapUC/VoZwQVYWhdsx6jxjmJEcWjkORh7D2F4WFE
GN60nzEFMNb6gOLIzFKTjMy1U614UCGWiAwE5QEFozFKJpM1VZ8dJdDFEo+bQ+tiYdM0ur1STPQy
YsvVbhsDMvQmMiRSZH/or5PJSAt4oR5WtoLxgl7CF8whWmGdirBzi7Wc1JR7E1FqSEkNbtJehDdU
F3zNZMt79Xzn/c87AH39116XfhlCjQCUkBf1iPJ+DUVtwrb6mYy81VHx2vCxzerFMJUwSkdHOUbu
3XnMl5p7eZXuWGnvvNxMvnrecNv52fPnnb+IcRH8wmHF6dL0oYYF+mAn8M4SxB5FK7DJo7EQqzZR
ZCUPIVLbq0LW08nULeFSNbojGomkppR+q/sNUvNSH8PWrdx9FpTuprLTbl1YhX4sdQkXT6sfHnjn
qjMNnZFXI6DuqigW2eruPmyG+lukqU8didhnqcEGyXe8+oJdSryMMVVTZUkCngH6JZaLr61dU1sv
0Q9AVKM659DN9qkuOXdiwAtwnNASVPNDF6+1ihWkgyz0C6jqmQiI+saGd2pGO/waQx6d2Ozh0tcs
QlWSISew53Xyn/Yyu1DOPv4xfxnnT8eG0+jfx3l9ftJRk8Egpgi2yNXgDVd07gWnTnlWKYn1XuH3
VUTNV8hV8DHyFqfdAOXEoky0LVXU6FiOFTkTfA+eQzU9iVimLLumlocXKG0oMoe5c5QzJLHjwoKK
XLUPCVVX7nxvcp8w2oemU4x53HnBSoy6meRtZAxL7sRo3yEUUdjjOda5tu/8LsA9ZrQvuWy2e0XD
p7tGAGyo+vKpHcp07ULxW45GD2JH/hLVavlaaka74I8Jtm3mlA+ukl0kVLhfZaOv7rrStVApkZWT
XMCgdqYBzxm+RuSLL7hpoccv9938diI+yPSa7gwS8EvY4/zok52/ZICs58jffd/LOim7eBF6QWLv
t9H/07hwOjO1Ms7cIXWeSRRKXctvr0OavbZa3e1FC8iFs5KM1sCkmUHSMO0VTd3KdgNEQekZWzNE
hSCb1BZohlUYH6Qi/iRaKfS7TR8jlRPoyDWF8WcH3vbKQLiJZ1eLYu/3bjkZxxVKdfEK9vFHt4j+
Q7eKAeQCLhC+nvwPziNkkb2alQdJj4azjWAPxkhOeZblmKQ0EHFYtyqmpJIR6nNxRGpHX+vWi5gc
k73mIlSXaGmRuQNqcrj1id0ytac6Kyay06hoDb3NEXmYPht26Cxz28soU+fZTpU7D3bV1K6FaOvv
Q0gb6HMy0MOssGX/e+hHkNhTyqZbKnn9FqdadwhE1ZVCBNKuWRovu6lcK0ZSLEgHHqS0P4Z/OUbs
is3HMFoTBublGCI1cdCaxhx1MG/WNnJ4NibhT/G/MIFbUGRWFWjBfxjgaWzNrKT6PqAWEx18+u85
AW9YyNXqUfVHEg6urwCYQI+kQScdvvXYcKk06HGF18SGejnk5S4BRJcfm/9i67yaI2WyLfqLiMCb
14LyVfKmpRdCaqnxPoGEX38X6LvTc+fOi0IFJVcqyDzn7L2XAvNer7pDmhQGjChNe2qnXt6Q9fUY
LY/KtpVP2R7ivPa0HpCZDb2U++t6iKYF0QStarMW8WyAEABUyknZrmdjPdOOk5GT/WxZ0dW03Y+o
N9UHIX8PlVHdt02mPRRDWtKKg4+9nls/MOjFi5aNxblenpKGOHnraLhdT66HdEhjQdMVcrd+E8Ns
YlqIyQUqbFz29WvuaPrNoFG4y3GuXvtGnQ8NJtNgPdvSnwxqwBvH9awalW+Z2dm30khmIk52JmG0
x39eRgLex2D2WIK7lFSyadHL0lYo7vpEFneeG71jg09PCagh1Cj/el60Pl6f6HbhG36U9LR+7fpl
xLdEh97aCjNjzNdleBLTOXkxwu4UDWNLAJMSBWo4jxdJP+IeaRstruUEqcnEhluefje0qnchTwsD
43KClu0lzsjl55Wtj8Kokp06iu7D/ZXZPaMgGlY7l9vFYcAF8dNwVN0pEGlqf/QoSt34M6uJjBwz
1z3RJksfLJU/N+3a5NPRSAckgGak8g4xeIsSBV1pFQejIMDhs81nQvZShUj9RHtaP2ijGdCTMu6r
xayR4p/ZMHYoL+tJ4RGXFuWtTXAeZy0Un3uVGMhgPQtm2SV9iVJwfThFan3vEH5IfmoPl1nC16tm
81YpSQKPRjfbOXBcwEUtB+EmXI3MFiTG8og8PfOW2Iniai9dvxy9IaOeXuzdEBvJ36e4gpCFwtZg
zBY4LEWSFb8bWzw62aAjXza6PS1R40Ca8/D49xk4SR/ZvP6/Z5A6EW2srqRjUxzw/TAWGovFGg7L
Y4u0i75m35bVrpw7sGNapR2crmbmsSqlYnTyh0Ed1Q3xdciD/j7mptDeZ7Lo7o2mIwGCvkWmgNhY
e0YOASBx0muvORXNoax1/heLnrNMlrhUAm6IMmPbvDx/PQ5K+uf43+eD/v4g1dXkxkGi5VPmgnzK
Fl1kzC1ir0/jsG2X+baAIeKnOSobaAbVq+ZyGat9zLXsZM+RSTrncthoo+nK6t8hxdCW3B/01zbt
5K2HkGgbM8olhIDxXmSaD2uNvZ7MJAC+/3tyLdEzNInbMMEcQYDOMNeXPNesB8cYXtcGv5GRFEIh
0Pwcp7X5b8fhnrZ7R2gfRC3VN5Om1wQk2Ol7N1NrL1KiKTI/erfXns0ehkBENX5WSXLicqs03zZC
58n04t3PPnmmea56SbIdl+0xidQDUQZWcSMsbUtYwPQwNAT3YRh80BbHb4E6bn30YyTkUVTG7kMa
I3TFghnBzXUQ6s9q/XscQet0dfgNb+XNYGj6Ose45Ye2s8ndQSyjFV6yN+24eMhgjStKeBVm1T1y
o7pxCx3uVay0O0+d7f36sNZY6FolemEX7J0zlM/+uKgbUJ6bkO2U4oyEZZd4A/GMZvW1aqDSkB4c
k6f8mjeZda/k/c/xbCR/iR1EfvVUogj/Kf4La8oZVzinSZJ/tr6UBtlyokq+yCJPfK0nfhKNonNg
oSKsq5zaB7S02qYourfBzr2nouG/PYfdWzGr07bqzfhs2Hl9ZzbwCklTtfZqTnDJz0Lr5GZN3Ut0
2c+SvK6sxuLltAr7Dh9es8OMaAaq9PLKX5JPbFOT9xMhS1tZIx67J85L3JVG9KJ7hApohtI9NHXh
XaPWPK+P1g9EqzjbRaQXrA/nqU5OPyYAHCqk/CPhN7QqfOWmm6H3sY3LXKfTZdJRm3lC01/NZLjT
tN7+Wp7aRPufUmuKUCfsFGF91+EcXXkhkktPdhbmlWtmetF1Pfz3Q+soNBzXiVDvYIW27DYMSmQb
u7VMIodiPNUpKUDJUhcZ+dA/WDU796WiWmuryqrhCTfFdS2cliQpurHdggtnE72g4SUUMbFhY9te
0NeBWlw/dUA7HqjiqU6TYN1cQIcgXA0AznHubPk6hfHP8VjO/xwHBCIBesSBIlDQwt7IT7bRx4+m
Nb6hPqNkXR4NaP1PpAhQaa7/on+dNZezYeopx/Xs+uSCTMNmMrWjtQrcEPQhylp0bYps6Xsp83O5
KNr+Hl8fhrxxTsrPfSIeYcgkQzYHaoY0JnRbFnDNtQ82WlOG2BDJ9ZGA6hr4VVGaxp/mMne1/MPG
5SvLO/dl/VrqRZWIrgcNzQHJPKrxiVJ96yyKf6PtzhBT1PeROoBypYse4s6k7NP07Cw9fbhMZhWj
EDbqi1WlzE8gU/W0nj4kDO4EjRzsQxJItKgpvtyIhEFWemxgo60GemPwO8pSwE8rrWOb5yN9pV7d
hp7wHmVSkfpIdqmP6q25YYL9MiCAvXcSUd2KZmwAeXJHYDteBV7bmydr0vXXzvtcD/e2sA6e2qLH
yjF56kZnZVe0l3rzaeIq8n9mj1qpRFs10QgTxnig7jvYKluNCu6f83piFr43Iqjmpkz2XdQXx9W+
mjiko+nIUYP1YY3Z7yLxG2xW+yubbvUhZTVcT64fQrW5ZQYT4/2vhqeUfCPfMkJqnbgKHCYf+lGZ
TDTTQoME5+YTuX02p7IwOuadZ1/WhVGU+XSbSQYK/1omk96Wtyneo5+V1VIHuT7j52G0nM05uy6p
/+V75E2JoWso693alnNlL2GHRSS0LmYZ4n0kcyVba9Kd6HPyWaUrCDtrHrRFwDwvH5JF1Lw+LEgB
PLqiemhy/d+P/zxjyD5NTB9k33NjWD/YncWOxDNBSGRIxYP1BrHeKv4+RwAQGNnKl65PaAOMvOWr
ydWIQUWvGiOmduo2LsvsmGnh0/obsT1DDh7lSnpMOPb3F1zP/vyqivuLaJjOH4gEZ9a1dMvWjhjY
PISmqlOQlU+DrEks75ZLOL61GSb+7ayVOeX9+rVjbZKzu7SZAL+Ux7orSnntgaz5nd6ivyW9ptuM
ldKfNRKBqsRUAE9hriOWPrpdP/OWzxy1E6xr/3vsvz0vj7qIICj14z+eu34nb/n6//ie63f/j++0
yNu3HTrCpu3yU1lW1nNleod1ym9PTbatKZtPVDn/dtyys2zbKXG86624ZyOKTWk1H+l25rQwVnhc
Dlk0Hdej9JXuKhNscGTRWF3TA9hKM2CqD0rd/jO+mGc0OgP84P94xroRWr/o7zO04r1w+gJBWaJ0
/RlqG7SzZHldf17d9cJRBdBGCzXlPy956wwVvQDrsIpKdDOV52imrSAlpemP0AQfvpy6P9zNIAFX
8LaFFt8QKnszLVp2NkbyqDEaI2IIpXuDlxG2OALs9aHuwQesFfdhGryGvNJO7jItIbVhchzfhV0c
AMaIruuH9cT6Gamw3KYaAx0CldVaJ4V4wndxS5bhekwsJ9bPTGPeGZqeXsmWHsHaqe4WtabYkK/P
QL12gceJsroKkjlP0o2mfRX36X2yhEa5FUisQkZ3yI7MP9DIfRV10W8vxoodzcOGHqFxzuVIO4XW
8mFk4OvDCKOdshyzy09+YkpACg+4SGBDk7y3a3SX57cOIXP1hAh8Obl8mGwRb9LKMM5Nq6MnS5Nr
a7vWcTBpupE2Hz8SbRvjBbBeUxw0l6KR8ePfZwyGjXCyj1AD12TNr2dT5FtDpW8BaDSHCMnYW5Mj
64SFxXJVNmgA6dGvx6Wewpgi6vxGkT18GTN7AOjdvOWUsz9fXi8Pyff7zy9fj//98lBb8DT/++Uq
OdrbfPnpFtBm38iUeUfYp3ttO4t+fSweDUFkMqGwqD+X4+tn6zELnjxJl9W4X08IL2bzpuXuewu/
b68XsXJW2G6fMeLmRHIIaNkgOH+OrSfWD//tWO019DTXShQoUzGOJIzPnasfcB7vk0wMJBT3dehz
3xvO4YgL4NkW3mGammvbE2GOp+99tAUqAK0dbhpq3JOTNc2ugqTxXMXt765UrK/lqXUEidIJ44sM
ySNh1OxZ55SoX7+cxyH4t4OmHKp/znegwSjZvak4qH1CQ1irXpPSTjcYfMWNaSb1a5TfOIlevpSW
Rtqqkr6uR2eco0dThGCXl68pnCbaEkfYHYzYiA9h6ORB4wrYY9U8n1J+wC8LXlFdVK9DRv6iWi5w
s+UwFyexJUZ+jML8kZkfEvSRstTH23QmD8W4xX/CJH9qi99xYxOdVmXvOurwrdSn6VgSWncu0Buy
0R2lYA7Gp5rIvvXSIPFieVTXylAEjpN3l2p5vB5cH+aTuGO5D0ZX37NOJshiBFGVsbI3e7vYDCYV
NuLjg2Hdk6H4YoULiLMun1nCxNVVtFeLrerZdEjEBFu79zACaj2eyyYeX2Jr0H0TgjBNOExMACXI
77X0ZpcSwSBwoIC/gBpDbDs4gK+qyJJ94ib3mUYUpGol3CtathqddY925TbRMUISn7dxXHKGKQAb
xPnFnkz95CzKEStpFt3kOWAwVTLhzbxDXxlI5CwPhNHQP+E5R8OT0xiJIu8dvuGVJHh7RhfRCnx2
RAGy+cuT5LEIiTEgxHAbpla9iRHB+lPpFccw1svABTpWmv2TlwwULRVOAllvYXWY8zxjsEao52kH
LxofZRVeyPXHt1cBVfOkkW+wL4FDVxBVuIp9hsiSL1k1+klvmbTnBlkEDppddYwv5KL6mWJLMv/a
bM+A6BANcniNMhAUULidMGOonraA/RLANKo81Xqm3mWNXj7bg/ELSUXlMzs7WmH67Solki/9KbTQ
+7uTWgdFBjFnCDHwoJLZqMpHLlS4aYPI93MGHjEqdgVbvXuJqGQBskoLEVPeGMo56tIA7RGpbzGx
Jp1w7ju6GaZukRQtuqeK6zyQwqhvp7K8H0rrTjWJ5jPDlOVHwaCabOrOq/2pKib2jBk0V0lqZ5mh
xKlCGcB5XNSEzAX14siGF7xRlrwZ6j0u4WPj8ZqpOvtnO8elrJo4S2eteNE7EC1YCMkMIWfXixJA
wTgLPeq+dmptngn6fDK+PcIqKQdbAskX4dQ8hF4wWeVD2JoXY3xi7/4nkcqtRoKqVzhPkwSrM1KU
OYyRG9n0xOX3xDNUR4UQVlutH8t4QMcVVe9aoTypGhGKwzaOxuQoTYcqnUYJ3GiI8SWLpuji91RT
k2Pikn+jeeVhjGWzIwpQJ4gRh7VhHVJ72hH3QixFDHCd5O/u1rGRsswGWeOKHu68Xp2DPOcHlWq/
NVNIWzF+wzgfDjidb2Iubl7UO2EC8BqTQ4TAfDPMae2nGpFmjj5cGRs8Mop/nmg0b2LX+zJMF2cZ
MFVdE38Eb4HXPC4ESDv3pKVTtkcaUe2AwmaIw4xkS8ND+lUkv4ibE1v0nURkhTYTnZNek66sm7So
nU6vN4aKjbqYX2mEFbuQZk4ktIaQnutkyywY7MKgW8gBu1fv1ci6Ol34pXgrmA20l8rwII1IiTZU
XOSlBQLcDFKgv3tIhndO5dJk7/DjEbg4GIoAayNSRpLlFwDHr0o2L7ZmPjXjohVDsLmxQl7AzqDB
Qk0VUVTyO4F0F3Hzmk+HPnQnouPFqVaZSVgXV4DZyyr14GXjlb0ak0hCrJ5GvDF0zs6uIYZ9WNkg
NHALuJFebLXY2zCuj33b6ZiXe/KaVcafcYr3ofrR2waU0Lnku/TeRgz9N1Ckh8h0vwYdZnpsyE1d
A89pUv1Tn/PvUqAMJA+3RTPPH+ANxF9hs0Rv4ARW05FeHOJYndA+Mdy+13t8ifZMG6ye68DWYXmq
Bd6pdpoYMuDgtqLmRIbrpfVqLoWSaFhz2k1Nex6tdHGEkMo1T0/4J99gYYlNG9V3aZJifAYM7zjm
B+sGqAWqXKddWGkROJPGwn82HICe/oomwwE1qTyiXn0Q6Fyre0VkKu4JeZ1tSIVROVwKJXwLq/pR
r0ZnU5Xtp92W887Nk49CbKsZJn01CJCNuvpt9r/IGZ+a/ui5tNdd2rxmTliLTUMfD2FEwqnR8F6G
Xw2qWnSPnqdCNk4RoHZ9zh+I05JYDRL/a+vbzgWZ2qB5/SifSC5xY0qBBral0TwUkjy7NtfTrQYf
Ewms3OD9HYMY0pIT218J2u19+GbPkxrUBcluTmafPDyBvmbCW3MJ/p1aKHQAwVAesy/tWt4eaqJC
c+w3owogEe2Mt8mM+d2AC2GqREaPttsFZSK2rpalRDpVnR+itdMRHAWybokalwvQuzJfTHZz8HRI
be8Kwm2E3MZT9mkrQEcaUhU2VnbfslDsrZjI9mhSb525zQ6/E9X5oGH4u6fs31LajuQLB/DmWMoy
GO5MYAe/tLs7RxuheBvI+er5jAiJ+jVxZcDyUflSvpDt7J0cGucQvbh6SWXatzF5wyryAR9fMJAW
trDUCVDpC1KsM1zM/d3YaCTH59HrwPe6x35yC7qxD4aef4BRDmcF8AD4Zg9ecKFtJ/pZW1hxpMNG
oMq54yW+iYXwFLfNAyHJ4b6OLHkwE+Ueyx5NQQzXFECLj0cG1PbabaoV7OzG3Wx0Hi4PwyJqWT+P
KcBPicVJmbOHDNlC+K2MXAIwsbdFY46ELZn3Ij01Ue75uF9HP5z6G3oTyqazrac55r7SI+gE4QCR
xin8CW4WwAGdPQv+WzGpl04kmOlBlwNLLlvk49Lowx1tsIsNZojFZ3i20u5X3JzaWhhbnVoM5pTY
5C1lIH+j5cv53TaNoJQ9yw0DMCfCCYc04SbOICpASBEYy6rWb/T8q0qSCOz7PAQTL90ECORABNwb
duUXLLrRgXWXhCp0fWMKmZhtmKFgIjYTGNRoXnNwBL4y84NRRNxk8cccpuzfZpWUb0HcehJF3PuZ
Z9cMBPsx3rNmEAPdJX/slmLFZchndQUAOPq9euhEgZDqTevhRmQYau6oRAg4ZpFtEm28VoOzMEHT
e71iP6WOz5nRICjuCK5F4zmTDnytvOl+LA1nH3rKJRKNdde1h3QyiYFEFGqK8oWG8lIUZmwoBnSB
LQZXQxebwbEa38ykRwCm4R0AO19V5SWxkwvQlCXFWpQnE28snEb1aRgUb9ep8QvCf+Ng1Ptejdp9
Y8efDaLfTVWIbG+S+eBm8IUExGTgG0Rs7V0SA4JC6fkuVX6Uhxwhw/IuY0PO/owgXCqVG+AMS/Bo
887I7I9d5getqU5oeDf5rAJD7PXfZVUfNLt8T10kOc6APsg0uFNp7c5Jwjs7rb7z/L5mS7zLUhtb
nTXdKJ3TbHttuG90bEODHuWbOoaMxNwYwyl1RSA9dYdiAX8xkXiBO6DxGSRwgWrutlMZTbsQ1IZi
hVcjN0lGr5jnO5l8NNDrB/MUQuNSvk2rin1dMAwo6HTZ/WObQX3NjT8l6MZT8d4p6XMWR2pACYIs
RJd3oSnuhoUbAlzwaOgIjpzxOrm1zZ53upvizA7MsJl90WKM09iBskUKF6CVge5qBNYikTFzR0UN
woLnchEzxSPHXCXJsatf8RASCmIsUTGjuyvVQ6K1BIna/qh6VOZuH+/GnPt6I8WjaEBMWqPyPC68
E9KFwQJFGdLhUUMwoX/CjJe7siHhPCNuaJ62WQUoI3H4k2bgQ7Vi/fYiQoJiIZkoxOpdl0ElzWen
vptjtQysKtunk2bejGOzT2sr28IF74PRqkBxRsXgu8KbAxI+33Kv3Y6qaf5qTO/YTD0QYTISgyKs
wCu6H4ro37Uk/4zz+LlluwD6T94ZcY6SLQVWr5ESUUGVilKLzgRL9DDpz/3EnQgr2o1RN+EmIh3a
d2iT73O70Df5CFlU7+z0jnxBoh2YRxn9rWfa+KKS2o9Nxt9xrmeBsMWtS3R9QygBrVCCL8zRp0CK
A6tPMzK4oRPI0XwprJuCGKxUvllZeJ+6qh6UOPNLWhVbI3zNSb7dNoVzr4VwNOHVhJtKY79XyJCr
CRkfxtlG5zIy7gmiRFxAlCQpVHrZBD0zWnaa+YdtWOmGfPZha6ei2HoYIrhAUMg4M/EXJZ0mrKtR
QC6DIAndS5fLrj5mEwmhox4YQ6adwq68unm5GLFFjfsC3VLjckf2prQEGzf+igYLtnijoIzx3rWQ
KS4WJ/K0HNqxcX2ccno6bhvUmY1+FWWNRB149rr0HJXuzGqHy1OALo/TbmfVugWhQtsT0p8D9pvq
swC/ibBwjKrLGLWf7EXEQWvltCPmkFl57hH0nmrEVcoosHJSb3qDIYSwb0Z9ES+1WdDE7MnCTGdB
WgiO3kASrf3YZPouToBHkxoz7Qh5mw+icFJUQ9mj4+BLMayJqYCu4HHuaLt0SrXVJkPdGt18cOuW
9XOGAjBUKr5hQO7O4F0HvXnC5IwEVP20dJtLqWL045FTS67Xe0g4LgVfEQaqHiEXBHBDNHz3exjD
28Tryl+ZoR7AJ5RBand5sOgWdQUjcze2hyIvyJBMXzuSiTYUCPG2NE2aRAmEiDKFcY3RwaFsGGi0
+mHyMV5G2Nxb4mm9vdkMPpZK2+eKGNnWwW1WAAIkEfYlN3uurEYD78d1HNEb3SrFdpod3g22o99A
ZXwsZQC1WhKENtt0KOtxA8Mi9SsPy9mkn+GhmUfpJnD72H/3A9TECjiNLzI8NkqskTjnfMwkS+wV
s3Yfa2YgTHpu1CFSSJMZFsqfbeMRu9Xm5l3X+t1sT9/MXbEXkO0JvoditPP0+Fj1300Y/lZwTD2F
ZvQiGv4aV1aHxJC/7CqsMIzTKQGGQJdXB/qDfJq0nlIiiBIOREWlPhDv8RSqRk2+0hOtIgjbJBc9
jgMvC6ZNPcwPrN9KoLhbmvKMTSbupzr/Qifr7vS+q3am5/5BL4y50SlfUFRae0DQ94lXzFtA1rel
YYxMuGTpJ1m+T4Wu7mqooox0at53TBYZOdU1lZ2jwjzL+A+NhlnuIa7fIQQYLrrI/Dac5kBDDBjk
inqox9Sh38vwlkuurNGyuyYFTNqjhkgU/aynE3dKiw6Xnh2h7t7FMW1d0yz9VPDiq7EwN4yycwQU
KaALxa63la495V40bGtTvTE1jZLBNA+17Gaf+4kMCm/iRqL3740W3zYEd280NSYnUDM+8qJNL2Gc
8j+0GX8CIaeKSdltu5V50vXxuWYot/wfKAtIAOfaCm/mnBskJGVEkcJ5Yul7sLTI3Trhku/0qyTc
lxCBVj+hgVQ3Ev8rpKqXXFi/TVRvvqvCiK0siFKVSC5JzLsxKm8tzbwrigXUopUqAwfzi/v1FEjY
hai5gLb1poJ/U9uFtflL01v1YA/Th1nwm46zae+KwuY+Y06B3c7zLq3sd5z1uzbrinMRsQHqxs82
wYI/gUw2jKi/kbZ80O5VabMJpAzQC5i1FXLfenC9jUVOxsZtjcdRWW4JUQcDTYLDtQ2j8x1BeFDi
snfPiR9MrXjh0NKAQg5aQCQplhvjNXfbELb9xNhc3Xqg/cKKFdgKvcFvllCSeLhYfSN3dq5zxRGg
nPafeuKU+zgjb5cgayLlMPSUEfEUcB83SnRbaYMXlGlxk7QesdimM23ikfUfO8IdkxPvULb17yGB
H5SQUl0SNnJSQt2+KDp1jQaEj1UHGnehTxBj4rvMaT5HN8eS3dnRKZTtIYufG2sw/MSDmuuqqDKE
c9ITSNvAYJG7DkusM1F1dIkg8nZ7tWRGYAljYFlAPm1mdEy8UxjLB9kvEJIBeEavV+lm8hzviNLn
WM44qJGOXCD9PXDLyecGU9fMiyKn4lQY43TQe443Q/qQKWN+7hr5QfRhcirHTkMxUVwiGZXcKj0U
5hJObs1dbmY98FupMhHpOoC73P3w1SZ72QEAMidalZqdbagAnEBBFAD/orby8hESpK/Ab+XdlgSp
V1aBJhCZ6kyuXRyse89yHMSS4Wvf0RmoPfpoHYXHpiaExF3KzjyykDFOFL9xWtzKbdGfBO2bICuT
FLRkUzCLapESzA0MxEG8OGrmBAiUukNc9F+ZMm3YhOB4laOydyizt0bC3d+Z4x4mJYv1nCSar+BV
0GSsHbHX11sTvglWha1lcsRLuO9wI8XolNPESCNgEx1xprztCSqwrS2lr3oGcDw6kK8xs4WMjw8q
bjvP4NoyKKqJI3JORPxPh0mqKJ+IX4/URNk5XOmj2CtUv0ESe6SLp9ajsUxEG7Q04FMtmrt2fZfM
6NNVx0t29pQmQTbGB2RfS783985t/+XOE/i+cL6WhkV0ovEC1vXDAUlT5Wx5zGiGEdbQI20a3I0V
K0nskC+g6qRhm7Csw4ERcJ64na+GfR4oqed7TQ8NRKfXncTxm3SM8eS682FuaEUVSBy6dITfw50P
EXbu7prElPALYrb9KXp61kNtS7zWYBCbmV/aLjU2gGXRBWns7dVcBu7EvTn1HqM0TM8uGZduBbYe
zzrdMC4WZNH2Pumwi9ZJiiOY90vhyV1htk91bSQbRhUvuLIawoNUGv3tNcNYF7TuppSwclKCrvzW
ZCnLk4rw9k9HyBlSVSMxWWIYtKcvdRx47Y3hzwhgqInDM0tvF8yugDkY0RQg025TT3Xpe7n3Vqoe
/xE1qYI2rJ8j1yO2xkFwVPVswWIL2Zren9QWAjOmJ5DjziujbIYGoxOg6LOhh2JiIhwoEJPF8pwX
by5Sa294tAr1u8nMjBYVtIMhkYc6bz2antk2UhTfsas33R7w0dipz60g2Y2iGoknqBCX2VjFhUOF
gMpMIcYyp/C1maUupvvfaZUvaPllLNTptzGGYC933qWpvivmDC1imu/0oX1NpM1GvrHe7LR9XiAq
hCZmm06SiYqhlgypBEYdhlD01ATxGqgj9VHsEkY3KETdW7LztV2Ka4nWxKly22EXibkKGrs55SZ3
pSTrz20aM5SreCWpxzaZV3Apj1v6xhdy8K46xVXBBHEcbyCp70KPZrXdtc92BOSun7lHjW7CPQ45
fyAMyojZ068zKiO0ldw4EZUrdQ9Ct3OCtgRQMwOgVpX+sevMyJ9Hq/CByTxgwv4aTkYFQ5pMNDJe
gEVXZKZ6BTk/oQvRlwpR0ksKWUX4h2Ke0OtjK8aTUnBDt80Ywq1W/SmNelcZY7qHYHALRvh3jG/k
GDn60a7QOCF89BMBlTd3lG99OLnxHk3dq6oV2SEdH1QLityY9OXejECH1+WuEsRohom6ry01SFIU
oEVUGuiorX2Oc5ZtAi+AbWifVMPaAbgNLkvjoc7L92TuegLhw08aT/rWbrKD18fUBCPgvohh+lFR
ysBQ62uE7HDWuD837bbl3w5OIzS58FjvjQqFsQKwNNa6X6XZItRRh2BGm2DI9ksDTE1Z257RMINr
YisyINn1odHNvhG6RBnZvLFcA/6Rc0VWWR+oRHcq/2C/RJZLj0h5ElPB1CicLoNXbHWv2cXZ/KYb
noY46Z1Jgu90NygC0cqnyhPJsku/oPEtLM8+qj0a11Z5E7lQ93rvu8Q74fdLn1OVTE46jdLJQ2np
pfWd2l/NWcsPsmm+AeFOLRoYgeQo799CV3OOsRh90BolF7oLX3CO/iAUHzazvOhAjveN0Y5bfSBI
T1btXrpP5OtATTbtX4WOIApIbUC5ToCu/KpVusjlXB/1gkHwyBUR2kV87gz7qQ655ZXzdwdaeYvW
Y6abC9UtKk618LQHfXBhmoZA2vvMCEbbr0mR3Ogdq/0w9Uw5dcqSft4q3hYtvXoS7EtcpA1Kza6b
zKnfpgmte1RdXkRgZtOiiMx4I1Vy+YPyQ8ioRrN6uLijXR0xh1e+gmSdi7lAcMLPBuc6nnXRAGuB
jUCrgHXRUv7kxdVqi2o/6jS/Ejahs91np9nFDVN1bGFbo6bHOCKJTWcSpDDrNIz7Ajs1K/wk4pux
46Pj9h4Z9NENilIuW26ndAMrf2hAUZsZWwfXUT61mIqQDF4FEIntS1peWXkoacBtM9JQXSyV6HVJ
NWCKGliDQ8OlGw62QR+kTB4tmgyUT9NGjE4WqC0h3TkTZjiwE0SrgilTXdN4UtKPIp48X59kC0zD
4RKPAUPSTQlQHgN4xXpEoB5ZscVXW0HxiyKHbNiZHqaKCnmjVTBpalJllxJdC4cDsUT9Bkf4EwMe
HIPJ735XAtqMWROq8azK5W3LxiwBvM1duSeFuXxoo+4rl64V1EDhoxFiVpXaV9a3OHDQs4I6yHyg
kBc9KsttltT0lapbc1g08YLVMR9Vv6ONoLbtAlu24g2BDic4lCdBzn5RNy3x9vPJdIniXtYkn2rm
udDmK0BdmhmplW8Hw730rrMN3fyI88yHLhedu76Z0BPUZIM0iAIdK3m29GTyNa3sd1YWPwIeOFOv
QeIreCnbZPqghMIYDzo6obrepN1wX0Ie35SWel8rXNqhFLthBBNPvnbILC11yhNjE9KMQn65sgfW
IPDO2TWdWtpycoOaLfGLIb6L2RlushIDoyfzzzwcv7WC/Varm08VYVcpKcBBOk53LHr8z9M02bm2
DrB6UHyws9fBqV7EAkEhE5KgAQIIuH/9mbToRrf8DCw1M+LOF9D9krF6qlE6efHWGsSwzUG/nsEP
XXPvPjK97zaRi9oze4eIfk2l7tsU3I0Km8lKHEgrygfho6NfZgzxuo5dIehuoUmbcFbGG+YcPTQV
VMVGv52JNylCF1jGoxqDvaQ6eFm+x//wdF7LiWvdFn4iVSmHW4IxztnGNyoERjlnPf35Jv3vc9Hl
bhqDtLTWjGOOYTn954As/D0QMrfJfgHJ7lCOCmBZtbCX7gZI6yMsShBZqekXLe072ivuOtH9kWKj
e/KW/ibT2/dpiHelT3BvmguDLCPOlPSOrdivFV+GWbT4F5ATLX2e+mTuk4b2Yh7Py9puXBIoynkr
tKLRUEe4EagTp6UkE82rh5lG+Z04gc5Dy8Y4oJnMoIIJu7Uxl0xoZ/tcKZ54muq6o8YEko62yjhE
Z80wdyqCHi5ZumscEEp+aNLke1E58r1TP4/WNK8Iss5Qw9LK0phxtsfytau6cu1GlbJp2Zwq0nfr
WPW8G2Blv/2i3THxB+Vr9g3VL6avJxqtGOJRNaJG1VRWMU2hss/NvV1ET0Y/1Q++MpCiJ6IQHvm3
vsWVMxaGqrlvldu5T9q1i4olsH/sAd090qcncwin9WQV1Gfze5ijvK7QmOXEPdiFdqM19OOTEejS
UMXRxjAMTDqBzHYZma7UgM6ib3Mpvwoj/8x1SkFxCogsNB9jshHVJ6J0NfxzZEUPnQe7thFMUIKu
Y92EpzrmSM9ZvaWPsBp8BwxY/52bS8px0kwwQ1z8AgtULCMcwLOPxMwREpfQYLVeNFGFnG76EikD
he4/cAog4xzhZQ8HITajn0EndA/NmDwtFkMf1+MZaz++ozKZQjOiKaJ9ZGHTB197YOBGRAHajekt
DwkMV2twd6tlWN6y/MMfJvMNlpgNAw7uGvJ24m8teustFzZ/MsSspZqTAH/urHpfN0xUlvnwiILq
KGE+6PjYMVaNU+w1UrqmIvvS0DVZ9xEMTgi+kbiyEfOl+bUh7ZpENKFzu60DHUxFXNdBfVGalrJN
O2NXeN2ecu8Lvf+/IbK/onB+N6vs01WrPaXwP0ctn8faYATNSeH5KWtj06TmtrXeNcdJ7z27fW6Q
AIyTZqtPIJAX+1GxGAwG0tjRNaT04VGXkMNLfc5sUlTP6JFAIrKd4yroQCFZoAEHAOYw6VrNtsrz
c9RUO+Cr6a9TjuJViue0c6ALsJGTiY0caTOqbBGFJg9baA/jTcN8yMaGdWjtqbgeZjGIbtPQoP4o
aEiGg/PGTMm1wQE7fcTOHe0ndLopPHfDs9+NPJ0pqtehV31TO6IaSY+49Yw79NW+FBgqZuiUiYzM
x4b0Cc2LiZjZVR/tSR3WThxVmyV6gzqY+pU3oxCckMrQKrYG0r6+eK7AxmSClGhDDdUlPULGsSaF
LS4znCfuTFUqqvFLsWEec2EiBWNK6KGfZ9iAvbJM1+YM9lexspvZ6fSVvlC/MaoPRekei/Cq1Oq9
ehaFd1hB25VpO199ET+1lb4BuK3fdMjsbRCSTwZg/ZRiiAhgnjHITrNw38HI07vUt6c0ewcQg2Yy
t5BO48NQlPZGG7v3wVJheg7LVb7Ez0lKZzdxqRwqbQs4AZWaIbZR9M2Lnb0wUq0b1aeuUWGAvGzw
uqc5B8OQuDjgyG3OoxpiO3UdRMJ8W4ZutbbVLL7JfQQhczmoCH7W3hIYpvURDw/qHKNYZHn97Vgl
73Ef3sQUdlel2p8Hs34ZGP9eIYq2EYq4Ef0PVMdAq0dFu15UnTMyISBVqQvJjKs9KGb/orqoBlJa
/3CY3uFjPrrkaMfesq7NKcEIaUc6qndZjRMdEh0IQ6fWuH66i6FxbxfVc2/6gGjU6q4m4aT32G5l
XbEYEM6Oxo2Xl5epA9ZUNMtvp3trK20+yPjvldw/lma0raMXT0996K0hwO40h1Eg+LAKJnuSqXj2
EHCCSHA92Vm2QW71RWJTaN/dVbiFW8yYbPN20pXjksCZM+U/E8jHYaJRNTa0MXuIx5q65kpcquO1
ar9pbXNXdmN1c+XbnheAVePUEyRR6K8ci3DZV5mO1VEWLfM3N0yrXeiY+PxpodRMtS0zjEdPhwpb
g4cHQdSUeg2hcN7yXKCY1jem3QNbtZPjsHQlTQvKyfncwNOqLgHQ70+sIhxCXVbRnDZPCypf6G5b
wdiiGuhStYWYOrDS/lKPHh5CH96hs5tvHSCS66rXzJXmBcNUMbmU5u5HGz0OwlXl5vfjVGPkQ8q6
fZK9uiO3Dt9v0I609ka/eZGyZNSXt0lR7dzZ/yri6Fcr0zOptDED1WNYqaW9ru9CKuodrKKQZGRr
WOtMxnRxp9VEYWOavG8ry5GEg1n73kmiTyd+9nwTSJYZ0cuZmWJLnzqz2hslkFXP/0yYvVhpNmSR
JjyvPVzcaA/CtxSra8OGtxwiZnsDEsNneyHR68HimVHwAGn0Hrf+H2biQgfiI56MrUkFf66LW93Y
FhkwO825pVgyVTH8M9BIFk55X1FJZarVRJ++tNZdm8AgC71e4mVQLebJx7TodICKX1XBUspmm3mA
iUO/um/zemcXw6MP3a6Ffi55zwMjtM+O2X16gBWQsqyZZF61LboglLaXmgad2dG2aSim1afJha0/
0kHS0XpAgfHdR7MCWCSAx0g6PzP0EwgBRIwPx7iM9GyDBII5qP2rGPzwC9LpOAUZU3TdZwRGDcov
etaoda3Ep7iDeyhivYH+EKfi0a4eE8izDQqtYWfe2VQuPPSNVoYN0s72+xfK2fTFuydb/Q69jFYx
9RNrWdBizCBxC8sN8Aq0i5MKzhc63Vj5tZ5huAtImafewkow576e9TiAYI/ZRqfctIpCxaDPDNI1
wvpq1mFHKC9QKOz9LH5LK8xDF7swHZBfzsO4ASiIUgDjcRvbze/aksFH925s6gR6EZO+aVfRbQWx
0MzluA0FI0hReOcN+rZtSmt/0yuYIE2BONeHp0xVLNT9Soagi+XVop0GIip1bonTdo42P5gk3dny
4BlmvE89Yx/OLUmgFxkbeqsgh+pu32bDe0HORKOFQohLvQRoJ+RvIcDQztv1pvNlLaRNCMKsQISD
c+uU7zrqs7uhCwdUNzxjm/bltO3HHpvChE5nuPqzUdMcdqkm5EOz7dLRfEAZqdAR0dYStq2L3ASE
GQsY6WZXNcwuZIN/X5lD+2QDYPP1BOG3CHRuq2zGFNF0pVEeErXRUMDAffgNUmnhnLAZ7CSnFzwA
t2KQwIFTQilgWWYwlcnnmIlj4BUrNaHMvKCqiRzHSNACqTh4n5JhN3c4ODm9eod7XXP6v7rUpUGe
RigZqMVd2/fbeFzAAHZG9tHnMXuGkl3Sqx6TN/4XMGLKGN5nbCBrpo3QKvr1DKylOzA0hSVWWiIW
BmaoMaxnbXluSrBE8Pmt9BHDko6vtQM2Mw+Tl7Gk4ejSlTJRWU7YwVFIsoCylYDDqbi6XffuAhhY
axwFRnfRE+3qC9qsHP1KefVMlepfXyrcI580Jo8gCg1k/NICNGB8UTNsjJ3GR1jXXCcyd3RRSLFL
9Llz6M3NDuoS1dgljod+DE1c0KPR1gQYWhSbOF3aTWb4j9VA+ojLa5aza6vuT2fQ3ncseDWlsjY6
ACkmmzMQGneZp23tOQRMWrqbxSZHo1XSWAYcM2jtMuOr3vbMNa6QdLh4s5uvqqG6y2IIfseuvjEr
+OkJLPW1okEm55t7Rh6Y4B5IVTrL6F7hG3tGCO4DEqAAlS/7hgh07dQgufJBoQbTYrXVYl7XYyRw
h/pVUcz7TjoBdBsoE0AOxGBfdENB+A/0DkxiFRodyP+Wtveh28YHUg/PAKHIaijYGOZ0BhdEGmXf
Fo5LT049l7R05adlGy8CdetbyPAnNEsYunVH2uj2fCwzO5iS5Ui/gNqHeqN2NM5d562s7aAw40Dx
i4BhY9LX+cWYsh+lGi6u5R2GeL5X8c3WbAQzwQai2+e5+VZG59tu7PtWwVZ281n3q0PaaWfPTaFn
6rA9zqE1lZPTDL9DhUhC195w4oIqGi5ZOfzWbbdOp/hF1Z19VwIFybMAytxAfsJ8d47hlZ/tr1jX
jk05nyunCNq6+VCiC8mWXfevURWfxyYLUokGVRBi48VArDjS+GnmDxmeBaQ1Zm45N0YSKMN4mQH7
+iZdSZEzSAJ3Cc8+BbtSIvkuCld1mlIJ7bL1UipPVuyf5JedBQVkj6mdFAr+EV5pPEAUDceEk0Ig
N571Og+QrANcZnwwGCtt9TPgw5U6qp/tMh3nrrsYffu4zA4w2/xP/r346k8Manc2A/mIREm/zfLZ
z/Tz5PTHpKn+zJQemgIvsTGeoQw/wgTwmEnoVuSBvBZDJdonxVOkeSfoM4J6HoW8KghTSa7dl2JJ
vzUg2sV0JJo695TW3Finy6kz/emc5OfSM4s6ejdqoezlI7QivFEN+06rzMCZ+2MH50pRu3dJvlzf
m9jeSY8coJsl0U56q7fatzM/w2V/kLcYxnJs6RESnbyVFlcST0ek6wLbBrloHbTSO8Vd9yv3y6Fd
IxT5XHQhzLf5/b/lY8EnYzmju3ppELxx06NW0bOr9LMHTXbfL9Ayj5fYoamGHi4H4hjzQGm1XWbF
hirBxLcu5z6JzjC/hhStGMYNq2cUWQOaI8D17QEJNbRb+RKmXe+j3NvJw5O90Gft92Ic/nue8sCX
xfkqaRvDIL/Kkum1zehDsxlkU8gTkF9Vuxywybhfyv7ZQgXv+vsskdL0xzRp7uoWHyFsFCyALAJZ
Z2AthyQy3zX+6mVJQIUmeJgy8yRr2PvsQEdOd75v8uqwpGZQpBzmcMw/a+0C5e8JmNUBkCUYsXDn
tfOtkpSHdtSCpu0+J+sHWNi74zM43a0MZq907Vme7RKysFxAi2qOF8g3MIdLm3+eLqpCvRM/bzYb
4r9uYGQcMcSRzkVmEr4aFGvRjSKJqzPk0+RX5c/oR4Evsllcq+af5GdqjG/FCP48SRE95Srl9sIW
nrUIDTs1Oo/RfCYsXTGa8+krqMiGxnVl5OKoSD5aEGwtKXpB4Lc83TsB7wogRrqYunlYlOncmO9z
WX/G0YpVQQWuU79jfbpAyR/oOt+vpAHA6908AZ9cojst9jfRhLUas2AasnvIAjaGwl6GuXnQbFjR
tCDkfMjXo70ShB+jafxaMejUpX70o3+HigLUve54X41OyyrswnM5dr9yZ62iSedyp3T/VkRv+0uu
aOsZGr4h4rJytNDTynrsoUS+rjbaFBdZKCRkyin9lYd4PSgcGK/Pr0vWtN7J5CGPZcHcD0+ktw6z
nhD/JBCXu0yNcMYRilyZZv4KCPecNuFZHrDDZi7Rj2E8/Lkae0bE4q1Sqg/ROF7aJQ+SloEVvy9v
mpJO1jxjHMrAnZVTnz2bcfEhLqBSDFxIfKhvxHIb5njRqUms8ixDcwzctcdXMZhEIIC7cfK/wV7N
M5wv2NGWeSV6jRsxYUaLenPeHr1lLwZOrjBJqqckpDjMoopJklvvpjQYij3aHkeVh2uPnNswI9aO
380MWpDOxDqFnG+2erWc1X48O9k2t+uvdJ7JebkfTbMCJbO3yPjcN910Yb41oHSMkywSTNjt7Off
KovOsBM5/9xRUIvuzSY6mzhRSk6BCYZKhkakAoVFbMz+KKuvKfVvUZ7VNEaNxTrIBmlm/zTc6Rqo
Y/4Vs3UmtTv5JEoOrLGUf61+OYuFFPMgPxM1CeTv07YwXm1t/Lh6FzFuQ+serv5G1V7qzP+qsD/i
FKiPxlr3y4TSUfaXfA/9lhst9nZ+yEz8AAfdMB2vvyorI5fmMyEEYPQVWxyUahaAKXlrnU/on08g
Cg+oGD6VPSm8HgbwpGKImzvZYkmhnod8uhT5fjHVozf5zCZwulN45frCuol3VpL+e6lJFEKy4q+t
Bj6K/pG8T06zL7ZqNpqXBLRcpMVXH2FrtLPcX7FlyZfl1D+yRysenyztXKtfJFHeIwSJ50iH9hYq
/hVqf7ehCUUcSyDezWEhxY7KLTpwPRfHkYJG7YL+SDrjcL1zFMiYy8CpsEl8JGnn9xDB1ZydtvDo
mAM/k7Z8DtrVBMkZk7Wi1PvsAFmo/fEoNw9h46UMqYTF+VO5TOc05s6yeiKO6Fe6rrwstn+6viiH
Fuol8B1r1wd+zO6Rl2TLkUA8qVrCJQCNui7N1YRnxY8W3dRjfzFgeZD1G+rvKtHedXIlrfBfEYw/
04JHTNg/VWNNS3M1T/MxlmuQoyDfkVJEGRJtU1fdjVzsf9+r+3+qy77hV1VV3cnH+J6mrZJEfYwW
bDNPx60zyGyTeyZoXmy+82qg5cOvN6U3r11PQs8qeBHupXWWi9F9GsI9gZ+W1UoHHgEVD1U/Kl72
xnDKqmnCL7ERaizezHmJGPWTIEJ2a52GZ9f5VNXm7b/TKp+STfBIGj0j05AZga6QZyFvV4f+tpiT
XelpZ8dkj3cHsas62KPMrLeRZj/y6YFVsEH6KIBO7ysttbMYLokOAUppJL7Z4HAh5jYatXvKGV9a
tBer5SOr07bfYvayJjkp7v8HWmKq5HAaWXpn0fsWi+zr/55EF5NXJyD0+otbFRw/uNJGxTnlkAnl
fQIRTLwX2yFnp9fnpxh8gGyb2idq09I/m3pnyEP67yWank1tPMk6Xu9a07/86rXPEqaD7AfZ/hmf
VIzpt6+8KqEZEONeHTmVW2a7YfZR9IOWLWfZ1qlKeJcrt22p36QqAqbOPZXLUy72OZqmt6KdvoY/
ZG6g0gFpOoApiD/oHa1ktSazOChDdW/6KBMTIi0MtzRJ+GAt1R8VwB8j3UvQKocO8TcyBxvrk1vX
55vRzutmwimnOata/GnXI5ViQJgL3wyiJkh0nPpkkVF692v5Ni1aaLxq51ZRzxT0iyx/b4giQjx1
2TjwoRu7IcH0LyDkMJ12tzO1613M58VzweE0j450erXoLte9wySirSYQ9MEqAttvNos5P6ZO+yvO
i8nmwO/piGboYHV2gK7rMcfZasc58W46BiZk1+hJfZBUAawf6mjeXUNucv3OXou/CvsDbaqj7Jt/
92kpdzmkR/ICbAXncfiZlO5zpBenq+C8JFGQ1VJYpIRIkuFnRouSF1koo5K4c8iedNDCYvyVQkRB
x70EsSr8n2LqR2ycYcXPs2oD1DFPHcMqSTCoyxEmxbO+/PQ6CGboQK7BYB/jXOcECVxlPxKo62yA
q4v5n3uR3dwa/qErduIpjQraXkJZPrHRJUHBCYgz6FG3MczujXmBk8SBErP52vfYVj9XkyPmYe7b
N02Lr6aCDOsyYUoavTrBN4GxEt+6DOl5WuUtHrZBflBVaF7xsniDpMGMyLlBRvZpRhtbjKOBfw7T
eReB6PRD5+BQ61sxcH/fgMyIQ2ObAL5Nmh7etnrVkuZJNRvBzLPD89ZTskog7SAZ7yGvKmrlVJJA
0uU/g2k/uon161Vbg8APNYx9AgpRDKFnWohuO39+WP4puXLyjM+4LTZaCQeWPx/rziCkjAnBML1V
96jAsekV2tFtmcX81wCnpku63CxcqpbVQTwBJNKOckVjRhFefQt7dmSPVCp6FLSQBqbp+b8F+gVA
Fn+9V/0q1I14D4Ifd+D0AB9gStBsCBTWYyxvJNyRL5XrlWtkMmFj5Db8PmBUkh3EccH192Vt59D/
G+iFhtZ3OKYfpbuV38rsNDC4Bapn17VikmU3+NU+8+znznVo9cbX1yOy6XHsaaShtMS5bMnU3ezf
/2XPhhIeGU44L7f5WB6vS4Kzl8cOczp0OzAUhuw8pXxg9DXwUfqWK3dZHflp9ANQIkrI6A7K3TL+
E4jnue6nEL9q+P2zBHl55FPpxFmNevaMGsLKMZgzYnnttICOf7rIm9qGkvDgvIvLbGoc2tQcMpIg
dpHszWsUl08PkNyD4sZciBU2SKE6GnR+n7xdd7vvIaYgZzAsmgMiSf/cRzud1Ygdag33IABv5O8z
8Na+im7lgM/mdBPPkK10fOzVPLqkI7lzA1xyL/+W0z6SabrueC5ofxmqf5P26CeQ4LJBAwl2EBD4
rvKdhGDiD/LSfevqwEmZDTUnRvq5W7mNwvJPPZBJf3ZuvKdJgdagNriC/qLO0H0k+k/W3Tcea8aD
japbxxy+5RzImZCfmt7+yhWw6XOOxLh8yVOR/Xd9BEszHkNXISV0diY8EXMFi7c8G9lJsm/AF/4Y
aP/i9w1fDNkywuBI95y5H/FG4s9sLw9m8GhyK3hwiQcAle/9pWUQgIwF6yE/jcbYZoifSZwuWZRa
kddTeMgU+naWHbTJvzA/9f093b9tB7o27I17D083uuPRaCOy2pH2A27CSP+qaovo/L3qKBuJh2S/
XPc/a7PE6Z5Btp3sOlknp6KExR95D5RBj7Qp1tC6xkwsEF3USUCT+VnJIIGthVs1exTvKUGhxPVl
NiEkAoRb7Y+Se4uHlcLJsAZFfRT7OLf+Dkz3TkyrBNxDskdz8yBWt1TqU+prAXNrW3VQETYicLbt
u5z5d2Q7CDf+1UHkA9sWqlYQR3AUrVpVZSj/X2CV2MvTyAiWBMEKUhAWu72sMtj2EIfjJFwTIf1Y
zf1n1Xd3ajvsop58HR8qxkAMm5uaL6JYYw7Jl1P8OH0dlORvtF+wKe1PCC4azxwqBdZrJi+eESOP
YeRbjh1OGT2DoKaepqCrOyNt06bjQ16gcu+DZMosstwKdQ+qHuiiCiR/+JVPcSYETQAKTzhSzfUO
LqYkNttPTQ/EFgKJPipaCii0exLrY6vOd5I+y2Ux2XTwqS6aOivhh++j572JsRdDZLXT0xwD2MCY
KSqTHJZ/J8YNooE/MEhvsMVTf8dcjuFF3GPr+V/e8DVE2Cn2cw/wZFC1n7D87IEQhkn6krUYD35D
Ankzz1eL5r1LUHw1SwtuTwEIqxXOmySbnm+zmNRJYbQlrHq/pumSvCuwaHi0mCVMI+AIOl5jLADj
JOk+xKfnATkxf0bXHkQcUaFEitd0pkjGG2jomHXSAnm0c9oGmkofBmhqCUxmtP6MwtgySL1X3OmL
Gl3fUOJz699UtbfOYuzFnvxnVyDKf1U02HU5cWJvas1mPbV7lRE22e36HAL7ZPk5nQiS33l6/Suh
uPzko+UbwMLcDI29WcDRS12qU9HRzPHgOVVRF2fKxyaegcI2JWjKIM6In2Bv6rbJcA1sjoP3dzUW
QH0e4jaSec1rpn21LIpxhCPjsEzxb12vZHuJox4dNyDoo11fPoqHgUL2MOjDmWGZoED01jIP8vSr
1H1gOJGm43yGUZOhweWe2vNfi4dGtuTXNtpTtrFcu7qz7GjXK2534+I/K1JHLKK8Lab4U867pdGO
S6Z+q9NOHO2ChNTV6Glqs8uZSxdTIVmYZLPi4MrYgdykBH3R7CQVEz8jJwym0fcxQ7v6fyZIDmRS
KWe/34pXkgd6XYshWZDlyR712T5J6CbPx7Owp+WvVGLBqJzmjE3SnrUW8FIWnXUJckO/3oOw3OWD
VGr7SxJSNY9eFMEkSPwqAfWY6ztFd3dS9qbjdMqmIgATe9JCm7mU/JEu3E5f5n2Hr/XY6Ioznbtk
1/smnTDjIv9Mcaq+U73OVPEctjcw23c4L669A9rA5xrwWhGqL/IVUpSXAn6qPvRz/SVxMrPMwWK5
J8CfpEPdo1yZxMgMCAdQ8EVDcSgp31P8fAGIFni4IBsXBKnfJq0V9MFJQY321+LxqDVY72pm7jbF
8fa38o1LOVyk25BHntTzJV+ARPNPZd/07BNmT16M9DR29+qgnMz40P01rvcm1ynVPkNrvzTQgXxQ
7EyXntgoYtiV+U8NBwkV+8+i3I7YBqkYOkbyrZvPccQN8c8hmq+9EsXPD6axH289RT/Je+WDPQJU
m3qolBG7mqFc/zYznRu5M2lKlKQ0cg2WF+/9GMVCXl8cnC/7mE7Tq2fj9+aLS0tF7mSObJQpCFnZ
eBkCEpqc3+h7sqL7vMpu9HI4RwsrzxrZavdkuTPodLq0+o/dUztAKJjHXvLYpbLp+NVP5T7k7PlK
m2FX7u6N2du2PuF1oZxkwc1xeigUb5NiPOVX1Am9LqAA4v1hAWEWSlnLjglxJXJNKqEo3DNMOPsf
13931cGf32ZKHnAhvpcgglv2/rRQsiSqz9lRA2AAmKRe5XX5lUTKCR6Ad0asoC2cVkDjcP8MzYIn
Pkr7iaF9zXPP8mDMtA680T0l1XGKpk9ZSdVxHiBV28iCyy2knvtRT39p/u+dzWKcWxWASQK+l6Af
ROCDnldbeU4jT17uVD5ZLfKnEVhm35L1qcCW04CGMLk7z1Uxqcqo9nNRTuvCpRjjUqbMPUrbbIT/
LW7HWKLN9IhrsWpcimq2e+iJb2VnyRMEu4kr7O5N1TtIN6uZgG0UAcRhwdJSd+gp4AzqphmqBygv
jnqVBZTkCQP3mmEcJI0EhnzEw7yPcU4FGTMgIeg12dRS9TiDQmc+mBmws69FgCSSP6lxSf2QYeRr
uQLwxQbeK0axYnJ0SSL/i0ltmekbaH83/um/WBWCtj3DRjv5atmdpqsGBjxGCTMpC6Zz5oj37OjQ
X76c9nNIyCeWAYzeqJ3L4oaRw18pmcvr7sg4cUGkSXdNKj/xNB7BGa/KdkDFM5OSBb0Ojl1R3cWM
bwz9tiMYKIfxKG+nLnowb1tHhdOsPogZiePkCaIF2uH0DXpODpYxutfN+MKkMF5++E3GaW8oylZM
4UDQBvQqPlK21bibibuU7s1iRy8VSJz/onXfJ7XO64cWbBtTgVLkpwF+SRBmX/W4JYohr9dzvDwA
T/+RDZcRYDc01JtBuxNbIq8pg4o1cjeNQ8ZJhDFW8FVp462cJ7HAMO+eVU9fI7n0nHIW55wwtmTa
Ppp3FRtadqlsbMcfHuZI2Wie9jWlRMjzWexd1TmHmHJERUzn/Ji0peRVK2Y54Tsvy9fhU6yGmM2c
q4EEXeELr+bIb9+YfVrJdpd/O7xlCufvdHiRHbq05XG8lW9WOja+bGKxK6pW/GYpsOjh1pgztKiz
q6GXOop0WpnBYkDLfVdGIzB97dj67W/DJMlYDm+yIuZsvHmw8ctRwxer6ptVTF/yLfJJCesnxt+t
8iefIQbGdv/3P3JF8g7NYAhyvtd9+0cO/pgmN7qR38s9XN8aJY/GDBMku0Jc4WzrZ8ilLFX9lYW6
1msG/WcEGIxtsGz/E49Q9/j1BmBPlCa7q80IHzS1/ZK6U4OHkn3ateAerfPshmdxwajyno9y4OQ4
hIZ+Dte1sTDlm96C8jhJpwNmhz78TbaF5v9KD/va9QB0+eZ7CciswJ6tL9l2du6ulCx6jfi7WoIO
VQhwKejL/8lrbUTqf7l2RxpmZJXhU45pYZlBXLk/dX/3X0/ZrZbLXEXBnBevyQSRUH3QiupL3i0Z
6dVGdOrWrJUD4rFni3qV56o7N0QnmsMryzf40an5bGEaL+r6PbKhb9LTwKcASfMacOcClAmHNUab
0ooee3N6GwBQV1W0KlUD9kn1wY9fTY8eOtHLZGnnKFReMyvoCXTFCRQhO6lWEtQvmbYu3jjaF4EY
iPFPcSye+5URTyG5cKTXFssnnrUGsrV+3sv7UsLv0YengUkRBv4f6IZteik3E7HI/8+afg/qHQw+
eZt8qHyA46U/Q3lTS+mI+ndNtEX6+ebV1MGX4tODEWGEG5XK8L3ZlgFIqm3le/chQbo3RV9L4f6p
SGmMNqElhea0rr41+3amoVJ7EJXU9YEJhlfEhbB1yzEiS0Wa79hM9rbvkzv5FWCzlAmdQ1KE1N+6
ZywTYYZzmFQKmv1NCyeBQY4MEy1Zd/rhojgjF95Kgi8v5mZF2wM2G6x8ZTcnJpHIwciizPlTHo5c
g5+Wt3OLEK28KSX97ab2zbZQPOV+5U0kZwdnQtvbSN81uoqyPLJmEUMADoYafufviOojWUizIAPo
uXdd6T7bSQ0ghc+0zPYDqAeTdlRjGh7OEidvrSZnbUaSfLrI3U9T/OrEDD5xhXKl1sKC9QxdJxH4
euwutFkndWj3Vo4a7FD82V11KgmLXT18CFXA8ty3+GJh2obhsNurFTxjmXqUOnJm0f2i9TgwdaSG
8BFRcBEL/+8Quj8Y9Kt1lgPbU6ABBMDcN3QEiB5h+KnnPpgMVcnfxRfJ2XZcBvhVxNMYFon9K7hk
TJ3nPKerUBHb8U2hO35Ii97vqD0M8S3O4E56RiHoK6KgPJCTqjePcOPAfvfrGg+VwL9oCsjxlYaD
uI3RYgmVGT0hB1qJa2S+PMcls65h9ytuzfDoMXhI6ETN47XEdC230uCqwdWh8/EmKZXKukqbs6Jl
2RwlK5XkoS3mR0VrNpKfSWlXmqG06h9tBqXdbF0jT6ZQwOjGMqi8DphCAq1adyvFFZm/bjPlVXo1
OcNYra+//ysRy/RF6/xWsJnSyJO+oRRubFt/SUKql9SCpYUghRH5WYNaDDVSTVoM8n9ysZK+SO6n
+dshGn+lWacDb5Amr21+AQD/vHYv5enqP2nc/kl0IlzmrgFTQ3IQFIoB/YRbGutr0YiiivRypDNd
aDOEJ+3dUvFdMlPfuNeu0bUPDPF9UlrUgynCUGqR/jBGh55GWH2m4a64Xn1VEMgQCsk7ZHNJV1nI
NomHIInbXCEykGihs1QxbiFlGzXLAynXdTqjY/l0O1kDgG73RT5BGjKyFikclbZGWZhHUGf5nzye
RW33TdrvpDx+XVtp+HgDgO6h/LjmeDw3018+u/FX7lNaiRoYjVIIpiJmUzJiJsP7uxb87Dpfj7Px
IjnkNWlcJvdlSi/XIkNf9+9SaEigY3Iq71k+XD5Rkv8pC2/sptt3MZ1QCvjSPooS9T3NS/hBuluz
im6kbCVPTFbME85CpGh4svvaBnxosk9Zs3pWXnWgtvI4k3zc0Ufd63RNpdM6tnmgtFSrhH8hRlsM
QuteeUxz5XsZqOwZ7dP1kQNif+0TBkn/i1sF2IV52PmzshdnuXBE7Sz5dsY3OdzyEoP9QaY6B8ly
JcyR0xsqaLYQBkvDKnXZ9NHyiyQyHOdn8YpuThlp+e5V9TOicQ99H9SU6vF6/K6GIlLvFs/+ktCA
CXEaglirTGrd37oSv8XMPkuI2U/Ly9QyjNkrW3gi769dHokOfShd0+o3lruQvmDtSDOGYXL7IF9v
aP88uDn2d2B9YPfoLoA5b1W3uQ39jhHb7iIN/mgClRsfpdMiVqO0u5//4+q8lhtXlm37RYiAN68k
aEUjyksviG61Gt4VUHBff0ex977nxHlYvWRIigTKZGXOHBNstNq3TccIvTk6qSyhGnlqZqn0YqPN
ICF6QDvENKQgy/hXpA+vSsYRBRjviGd1d0SK4ov5op5FaZdTWX1TX9ttuiuraa9+d9eOoSVIPHjO
vBclW1J/Df8DZMG0l0Xf9zumJu7UPsbJ9C6KZGdX/qGG5GYoDMKrelGVpKwz7xbMAEZYZNRbUz9X
E0cMv9C9Plu7yZ2/VTVeTS71C6XFUVmN5a8M8hUu1E9qjtUGNXreC7YQ3+rvttLcJE1AKwsCYyWQ
U6+rHqDOLEpUVSi3q6H4t2wi+B30+F2983QOLj1ErYXcu7r46h4ZqL826m+rF3Hqgh6OiAehvFGb
nEoOj02NubWgFTCg0N1y26rfKgXlMULu5Q7QMcWCiQrnNJWB7Bi7TSQvTVOEvpWhLTH/FJTmIta1
Ij8lUfFZcfSihWxPzQL+r4nEMPtD39yfAPUxCu+SKt9ELSCXzp9EW8LU8Wgz9BlP3bfKXCUWjUor
u5wORAOIaZHRqMN46d/sljYR8ocqzX7/AMLsNq3UcVkmVmZAAS+iTOJZuzJJ9kLid/orRWsYM6En
tXSylPbjv/9Dvr7Rnvqv+O4Nz+qWqN+rYaH+n0MBXbz6krjqFpD0njuqiB6pwkG54yjrtKPS06hh
pdR+avlWgM2u1a7qa2kgbyFqoj/ow76Kvt3TVHHXCKrlRq39agkJFuvUI+pRO66Anaf5zZNded+q
Kqp+pmomqjrqatbVYIIt1QCZub0X9pvKOkNM36o9V60B99Ow0OtPA2Ugz1XjJUvdH1kM28WfDkp4
pYaB7+Q0F8u9GrdL4dyAnYHY4BOzqBsIEAeuUNPHB1gq22zgoqpNL1h2RVkekrz+jOxvbvar2gdq
tc+oSUS7UhJCOg2Xyl5nVbBTG5s6gqs/qCaLmgMdjXGSy0b3m7rCquKh/q8eEkTBRlAJUdNbCfaU
AoAqiRILbFUWWFVb0pFEXeWulclbTSJCjV5VMDNUojJdPoRtndPxRm83BXV2BX6lSkAql2lL9yJi
yBUqSCZkVYWLwSBGsn4G6T6lmvut3qRaCrA7YJw460Ubzm6JC+Gk3dSVVJ8ycv0f19E/df9+A9XD
6yyibuJAxfnP03X7yYL6rPYgtxkRd56rYYTsVP20SfzkFv51bhtIk6rINd6DBg+yyjJiKkbdRE1N
te3ETo+KjkCk+YtCDPzPU4ZUQV1U9T7VcB/VcPR3jua+qhs3zNci0F6cPA/pccJ0pXln3VVrLmcW
msqnGzW1FQnLeynuvsiprdLvmK7zeuDcg1zu9124QbITPMROeM5Rbd0qZ+srQU4tJySz/8QbsD3D
NplPSiRGv8cvJU9KpvxXJ+hBRRPG2JASQ5TGWmsuZRQiDiU8tbGq76tntTqZngo1nKvKP6gzptr4
CrpRgz57lnb5W+04k+m9muKe/1GZFBX8ImNf5dn0ck/W8JTRqNQyDV+KO11z3rGDi3HGMRzwwh89
Nt7+s0Cqq2Ak4u8a7Nm3isnU1VUrJDUufMWjY9Saf3oIKcjw508b7Rz326V9zDLhkVCfU6P0HuaR
P09SgAVUDVSJSo1YlmsaWKOVuqL3dUmVOrq4X0Vzcq9NKWXTXQWVRxxJ4uVJ5dJVTBP4xMbeEm/H
qHpQ1QSax77HlFC7Kavn1PqrVjU1jzp/fO/cJ3Vh7zdPDcnFSpSIRRXNlpouflndgzP1zv+7uWHP
8Wr3GI4gJtC1o5qFKkq5L3AU9NRDGys4UP2koHdwHO9Fibzv2x8rkNIG68PO6PVfScHM0fq/RpA8
zQHmrNw2ddJQ0nezoydV1BuV/FL3xVwSCir/wp0kcA+1Y2/VS6r/ys5CPktyBGAFg1Nd1c63z75Z
h/fZ59FnW9JixxlC3SX1Me/ji7WKTlG4TD+x1W2zfLw/VT19ZMLqrXebaSpRY09NkFL1lBol1hos
+EwpLXsOGu/lHjCm7Uq9osoRppl/AJB1L9moGXmvijvYLQDMhTjMrVH3CfTAb1Uybbv60XMK+gKD
w+hqRPnUQYihAnZK9RhtyL+XvSrV9K79OZCxNzCMz8hWcUolclAdM/pfIVrqFInzO/XRTsnpNnKh
TUtsZYyoFHnoNFQXDepcqvZ+GJJcyvFPxBaKvzBnqxqTQeX1UoNHs/8MbK8uS8/IYqb8VGinu7aT
t666m1Z373mb/RF+9Hl/LZcRT+sIbM6F9hLCKPZhv24ulYNtTzU/O2A09aH5HcgFTR9nLd3c1Jbz
QBPlr0Xpf6PkvcEHiUJmT5yoPliMk7LWa9t0o2qXqoauPv69MBnIj27cqDVafauiipdh0O/ykyUZ
WCOXFTf6lyD/rlbrYineChPo37/dvqVdF8LEg5LF3GtkdkymrXee1QuqcEBJ8CjVPEec4tS0UwuQ
mo5q2wW6To6pfFEFUPW4GoRcaaOlIJWpNhKlILf6eqOl/lGdGdTz1IkR1es+b1qchLnzaulLx/Ez
wH/AR1HJMVRV/gKwcBh/wpaof9RkVLGVX2zbQny7U0YbPKwz7oNaMSQ9AmqAKi1fn+9tExu9BsbX
fxYTFU8oDawD0TUru/N/ZUbq05SJdesT916yTCvYS96CZc90X2YdIdZyyC7TnP38d0vPYv9z4ueG
bWCUJZ6sscTsmvNZsvxVoYZ6l17xHMvmWe0uJJb2JOF2anqoh2E794Pwnj1HPVCtHX6BxUBgIswn
C6Biia44t2x1SoSl1ptm9sNuZP2XDT3TlG1TfL+JW8y0CEHfo5Bmmeaxfpzcly/1l9QbMUdnn6MN
sN0A4MTzv0WVoCuuP0vKomPdnidkuv34XhvzX1Ljn1xvTuBf6lSowr4ghfQis2sfkAJV9ylKumtn
QQlV67BJ1wWjXI9Q3gsJBZtPwhljygfOG/egSKTDAcLhVlUY1UqhbhaeZG/gh9WbofnsHgfZvvHH
ATkk46cKMYYSbIi6v9gCM7uAvTBSdnnu9KiGo/rvLnVSg1wNYE+DyRJrYd/ixUUEoh5wl/xWUqmS
oNCTkFNqX9qo3mt6xQaTpCiD679pBxEt2HJkG3XLVdw6ePIg+2l7r0p/aXH5oerdajdSmsf4VFvm
x/1t2cX8q2+yB5e288KRCG65QsBP/6wMuGLUCtVGr+q0lcqAk1su5rzZNEyWFYUWaJQw7k+Z5KGG
vXAatHJ07suDFmvewYy0R6DHZtjHEXDMWoPSOLT2ujHbHydxqkfXgIGf6YeyqaMLtlH0AGg4VniV
v5EeHClwjbBckd7Y9S8dWc/NE8W2yoTYeD5OyHYgslDmerlLRxtnCXPedSOatrgas4MWCQ0otVxN
SxXfwMkz0sbHBLUZ2RkfdPDWtuLmWCONN5HIzro2viSW8eM0hnZo7AKeIfK1TZ00RxsvssMU5Yo6
bAE36kp/O6FCmcwHlHsfQl5MPsAK5hH2K9hZbLIhOpQlakRzbJKbMXarzIO7jukwjWKgSxOHNrWo
GGzY4LxpDTgm67N7taPJfjCaCRWXdK5ZoSl4eLAtrP6pjAZna5WIHHWxcbLGBBaROWsOfIBaV55W
IX3vn4zSFKHhBTAD6QuhBx9DWs2s34pBWKsl7j+zgu7p0Vv2iRwNTqn0hXDwj2AAXbvJunaCDI+L
pc62ViESBIcixCxyOs+IU2qjCIeu/VNAwSqaGZKbzrXGgDEE2qWvaDodEE0PodUBrynHclyJZh7A
hPpU0L3saM0Ua127rjaulrjrGZNaDGlYV3r6Q90xfrWMIOwt6PJV8QrhBZRZZV3LYjjk6WyvAnyg
4UD7T0ZgjTxOfEu3uNBKaECap9FyNMy1Q/imD/Nvy59OuFUByEusbGOKV42idpqnD9JrpjWSoxNQ
/1cDCuFK+iNPhtGvOe5+bNM/lUhwt5LlM9DbQmX+q9BrvV2e+4Iwjj4oOE0Gq8HM5yvtVz2my3Pp
NOjV9LZL/R3wBmHcFPThmOpyBUx726X1W6SaXyxwIG2LTwVTwQqgREW+LE5LRB+mprM+4HyrDEsS
OmTJJHfUyQOgytmQ0+y80J+7DNqtphF71Mn1FBry/Sw+5BaDpoBdkMw0Nhr2oVvM6Qg0llW6oJ3b
pAsNGMGvZOiNC23bJGXmOD5IZkAcDOFg/8JM2d32NAWqbvcjwdpm+h3L5eSzj61SW6INawRCMHPa
68IBJFY3J99Dth05s76NJItpGWVwdJwF04mqO3pGUWy1HPJfxIq8yuBZbhR534vYoTTHgC6u1yvN
cj/mpbga9WQf87jdALqhLaRtMEUBMG4MZpgM7riaYusFK2KQzZyS04imzQQTjjGbAFRRqaoofpKW
3I+pp28HnW6JuInXIkOcaYDVX9rK2eBOBk6iQ1ovxgGfYLEfyrLe60ZZrZwqnejnfdJd29ilvDM6
S0g+8i6GHsSdqc/zbiLUWoyRTqkadLMcZLaLjGFeAR75vfw1xfwBlhb3CM/GIQV69ARJo+jHLQ3b
DDXYzKYSq1njuG0shotXZbsxVg6HOUqkVDffRtohVaOpTtvyUSx8as/qvBXl9ms+293aLvDUxaCi
pV92jigr/tKWmu7C+bkOKqQrS6ttdSy+rVvdzrj/JJi9lBNYhDajNVGMl9JDrh9NEJICgZYxNWgD
UGYDelOVAD4NI6ymxtmOSCuTvkBqbuFHg1pzWxmfNonyY+QMm6GADzADGQ0XJ34x5DIjezfLtZ3O
lPK9xV8HjvmAQqQ++FFH8206buvBwLII4IQxQou1BqwMfDrQGA55LORzFupOoLxlp2zlthPETWwh
7CYYVpbfBmHjGeSac69GjU7PiZPJEt7v3yCiPUpi51QWb1bhxPsil4gNZsALQzwfk9ILx0TE6MT8
W0PnuSUgT8oMouNckD1vpM1NToO1O1a4c17YMo2V61FdLOhjWxniOQn0y6gS+QnUHZS8C/3FGT0v
UjepaVQh9O4x7FzjzW3pD8/Z98kIREnjMcExojAr+ytodUiRjriOZfVmjKgHcILRinzcgHR5drXB
BzedAHJ227+gj6H3N8EXPodW2GsXj5I5W3D8SgkyWOdRj+wR12hMgOYA/Dri+LNRfTuat6WupvXO
TROMP89jqGkAk8DdOLS4m3/rCGdk6YLi6jghRI6xW9jx08ykwjuUGDdACKqRkxDjzw/NpUEL9OJ6
Lgu8P+2RImKtmUFvz1wUgLYNLi8o28NgaFsh7VeygIJRO/VA4Y5tNj0b56yrNwVBJaFAkO0A3X4n
He9whGZhV4SygeVtAsc4y0Kj2EUCb5MWN9ft976FOas3P5rFse/SdMvHppHPlJ/SdbCjq/SvLuo3
2dwgE6O0507xb/BAzUZUb2UszWNTFuZR2la+bh2dglo+HRvps9wMEMscPN01wAMTkw5MbU3eAHhK
UFhb3/GbY+Vbe2taxh2txrfaoJty0kAAuSAN2SwtwK+6s+DpBIKdw/pqTGJ5IPQPVubU4kqdyvZ4
fx3A2/kKI2dojVb3jkfKR2WDZLRpfW6l8Wno8RIuJeBe3QCrTqOUXsiPeqSQQN1swBIVllxR00zZ
pZStu0BwPK0szI5eJrfWtmMuHoBR0CiEE5uTGrs+6l9GGIfrpCieClkA/VT/JJbZHmHw0KqXtz+t
TTgKdeHqdHSimOVp6DL7ULdLdwz0tjt2Ir/itAgpkwOQzADCy5za/kDHVK0dpyprgPCKg4NaYQVi
nIKyiVDLhIK/KVYtZ4Qysm5Fvqxtn/PE0rbWznPbvenRzm/oACpKbLIR75Ric890CJehECUsVx7x
qd6OG+4ymWV1FfMyqbeapT+Py5BtCKfZCaeRqr4lDUrqFU29rlX3nN+imvUqB6UT1MSKRs7y0NRH
sNv1cagd0kgEV8WMcUY+TtbKTLy1acJ3nCq8AOsqx4SmfPBGCfGMENFa5LdjMd5woDjZqJYawV44
5vCBa4+hE9lvhU97AWnpbWLhmxRoFwQySHan7dJF4bgYL6WPuVSFhVuNMkCNkqHxOHY1pEqF0+Ub
vSkpKAwLfFJj1U9myDpBwJHUq4bO2HnOh01ON8tat8EqDX9jRRXDvyTZ0u16sSwgk4DRy0K2NDjc
59JrzB707cJ/WOkz5MSkK8AId9RpY3te2YSx60TDPKVWucXRDy2/P2UD2KtKe7CsAm7v1EHVy3L6
YaKTsObvbFloYpD1h0t44nX+VsssRTtjH0pi0wq9Lt3MeE6wADonhMAGQNnsSyugogwGF1nrfgyX
kR1YOtfI/koN7pAMgotwJnvjCdJ3CsVoz+tIIzApsIFqpItTAP6UZXIsM4wZ9TdR0Oa+mpl2R3Mo
YaNM9QDU0CQ/ur7/VFe/au6PciT328tGRt/9yyLLPWA46gH/nnB/bmq09E02t9FFmqeR9yoSwnUz
cdT9rhAzoG9jz6jycb8Ewlu7Cu1imcGLMU7nGP8B5j/XYMKUs6tER3BObJBLew1oYFy3PRYZgezW
HWTihK1hrrJ5o+v9WWYxOa0JaUxT9BJPSRKNWbfryYSaamUNXEyWCO5R6zjjJhurv0Pq3TKzjB7i
JNlheAe90o9+8jl4XII/fU/HY5Tr3i5eZhSmwBqm3r6yi2urqjolXfDS+OilBIqmdGn2PZs9VmzJ
vo+pvJObLzbmAryk9o5sBZ1RbYcBpUo19g6+UelHoWfeao7NTd+0H/6mDaD4ONkYEFcS6RSm9RAX
/meHC9mKPtXu6FfB2tYibyf815hsyLqnzrgasIncSw1XnYQGG3ukBgyCH7vqxdvPA/0mFf4YtNO8
OzjrciL2OEgKuNsTySLV2Boai+2cFo3Fq5qNU4VAH4Xn8uC2OzkHzYNnOO1GreVzbCRrbMf0dSkN
VvhQA3m5rluqhXRCyXU0U02ObVBKxWPn41Mhwf0UePpZRvHkCaOARiV+/Ea7jvCr6Bbap2NHAhls
8eDET532kncY0w2aFVpKBmZqtYnTx3Ii8XRy/CAc2wo4dS9gkbcljsuDvy4b+003QXOVlbi4hv4E
Fh1nr5KNf7GbI60/7+U8vrZl/xGNJfTQMj3m+DezxCDHj2Y0EPYkrmZLaL+o0zYURAti/vKjmdm8
wpqkqv8a6RR6SWZvdBHBwC/WultnoTGMJwOk9iqqyaSCAnucGpdgrcV6LUeJiyJlXehSrOdseW28
hGuhKyharg4XTRJsWlfs3Cntj2YeXz3OfyitNI5pTTyvnTr6nerLIcBPKgz0YlVrwcXqp35DOe5b
G/sET2Qw7IvpHLQhDWn5QEHeYNGJxDLUCumvpyUlWUhmbhtr+4rIad+3/l9MSZoiWrBV1QhTEdI2
jAfhth+dLoO1PxphZhsPQVY/j52PQKQAQ25258bCSnCahsdutG9BtVwb2F+ryMN+AyENeYxNZ9hY
hHTgKcixIJp2DqgN9kJvGzhMCJH8XVlMV5yzj+3cPwvT+XCD/NQPINDgrbD1tw+VY/EXfeM2wBU1
jYzq+3CeC7o6sTDU+vLB1Z0zgkAoh6IVYZz5j2Q3V3jdDY+WJT9jcnfrhqxlHTkEAbCbyViYG6lx
7aMCWWieutUJqP6g31IMu8yM203tpovEd5VhiQS0zVwZJVmAoekeFv3Lw+83LeqTqIuLMH17OwZx
t2KX3L+bMwLR1MolExVymhsckmZON24/DCFOOSb5xwR0Uj7wx11fPuKog6nXHzmN5rHW8FftvPqj
dN214YN+7OZnrdIpkjPXU4GVkMCQQ+YxWxKJ59WSyUd0+xu7BrpJR+yjr/kHgKblphvlg+EiZxzE
g57T8FMV0SPOugMfO9hqqbvJSXOvDM/QwjrGF8QzWyNcrOa9crpbZwnECNh+VOVcUX5oQr0glmsZ
31teZEsDENYSCbGq99cwsufOFpc2c/+a9nvQE+BzxHgEWLYPKr/d+HTgw8o+2ZoTbKXANDKPjRdW
1+syuwDOyJapEGxwsmvqoJmj0MJ5UuQruP4gE4f1e7OPbFIZfQOSPtqKtHsgpHIziOAAW1rK7YhI
sCQMkcOIVUZwaJYsVi0uE6s+AbA1EQy4LImmzUcy+qfJAVOZ2DQFxSfRW5wm0nmLXhS9ngZtUHjG
7X6/oqwm7qKYXDY7Ux0Kq6D9aDX2IrO74ha1FwWbR9+LEB7QOnWAnBk4aq30fCG7ZRXXroq+PNzU
l6Z461zkKXl9MGj62XHa6Y7/849GHux/fXv/RePo2zobnL0cx6ra9lkvcXrEJGA9j6ZKvDf/fpaS
I39YRJGS31RfYsMUsQ2qHFHSQWeb5kAc7//41bCzgPjvNTe4tXo2723uPkltkuCtXaOjOHbeXH9m
gX519fKltQd0fb57zFJgWwZNJo80jyasJ/Mxr3w61nosujQ7CTDjzYDde1G5yWE6BpZFO279HqdA
A0dMFYlAAiBSVLJg2ZC79uQOV9H9YmkF8FQC6tr80hLeB5jTb4ZtfBSuvtG6GscfDx7mkFQHsKDF
MXqiV6ziTEL4BAAuXeME8Jj1vf5s2RdULfg6jDXc27H5zCwdp9E53uHVlx/qLPGxXFkBC552s5wA
8dOIOPZ2x8m2ANjnbWa4jiNmVOtuqArUiOZND/qXqqyvuAjR9dDGe32q+vXQavou6iWgXzs9L3ZW
baAlU3Bixq4ydHiLaxQHYOs/xA0HX8A/MRuphTFpllXbS+J75ycyy25DzyrcrxS2mh7dgOKJMJma
K7EZzduxmYXgXpwVfoGeCo2uWVSmYRbVZ+X9ofwEPL9+bGpYadBHTS+6+aZ2M1hy0T88yrjd1ZNr
rKZyfqOyJzDIis9BzylzjkS1qn3jG8HHl3A+SoOYEPEvb1CeRpnR8M3xP6t2eu9uNFGhNgjGHfWK
cg1zV1vgibeW8704VMP8Of5rWc650PA1ov9sYyC9JxiYnrX4BwLpa+WfupE8kxmQEnOr6hBM3QPQ
6GKfOxuwrNjDSC7bmJEz0UZaFW3Q62m10c1X36kfyhYKudOShWqcRdupFy+d/pJ0sJxVdhlLtODU
+f3z3FLJ6CAbDrH/fLdJS9L+QaNMve7hSNR9Uq2bCAGD8iIqemKLoLOeJ6feBnCmDpaK9dtY28xR
vM1H8ehk/TEzyi21WQ1LCJKAUNGY+xhsatPw6drUItPO+BEIrVf36zsKjf41F5Mjy+3DgVUPdwrv
o3xu4vhoBfqy91xfkIYcT7omdo4cP2ZqNlurj2+x1KP1pJEnnQBjrpymyU+OCeU7zY0LYb04YpmB
523e4CrT98u+oC150/DKGwGycTXIaNyaSz2d2PhvOILUO9kWJwjaSdhXwIv8Fit4PXJeYrL0a13n
5KKVrEMaQmciF3DRXlBh2h4sZH5dbF8Qojvw/ssfks1FiEWmudj+ZU6I/bOkJCM3C/yHDBzuIg3u
MR6seFlJE7tgW3LJo+xXVc/OBg0zrqbUCGvo3m3MyoQfUb7tgmVazc7gn322VdbtERmA+rY180bu
ONmQCZnP90fcf557BYf5psSfkgfr4aSstXEKxxATQLfORAu7SUsXDhKtc/bmX0OLvadZmfb5/g9U
ReffV2Wn3Bex81rdf4ZP5Uzfkbj8n8eWC6Hi4Hf01lWuNof3X4u0bx9mqwCZ6MsO+RwvP8rgy679
X7iNMlYy0OkTtpJnU311/xaBcHdy8Xe8f3f/OdQLHxttkhA014BzZYKQVl/8bPvve3zlTnUSO4fZ
cMzzHNBbs8ScN+fBPEszJgWceq1BitDHJft/fgiOB6hJXpqb+w/vT06pmHjEcUfKfC7uEgqBZOTa
cVSvHJeRmEPif/egVwUiSPWQ+3OZOOM2SnCGKKUdnHNSo2s9s/3QqyWfMNM5wNTqNwOD9ihEd7j/
wlrS6Nw7CDfMSTzef3R/fhDY31pSxfv7d/eftxFuMPi/GOH9SU092lusI7G8//8va5vjAdBCfmkX
oK0s48kJwi9eDqOsHwZlzNLbMxhifpkiGgdR3I9PrODtQVSSM3haRCGn5PKkRfM+11jmMDdr13J0
XvB53qWi4NSnUxqos/oJ8gohdwPa2BFNRaceKlx0H1s7gy0BbOOmd0Js44j2KcCiGpjnBQl6WgNT
HqBe5km3b6GPrCLUKGvfKD4XrFBHu8OXg+QVPk/rRqP6vxQ4B5nJTQWSeUGUMuTBpxt5j37GwkI9
RaTygdT5ocUMCfB9t42nJcBmZAg7n660toqYJOmJeveomM6TX5LRCEg9VATsOHucpdqTc4zqF1On
gMNJhjn1pFMZAVISb/CewLm2OY4+WRgv8i5NLLdBlF5NzbnkctiO7QLnp4jPpovtjmY99xGWWXlr
eWt0KB8R5lF0hdCY3EUkJ9wW6LdGyyrO55R4DmVMVC/j5drlOc8SPryDrn83S5hWBhCdlI4tW6LU
z/33IcXe1PCaQymLnTVV+yC5zUVxkKNW7H0n2ruuHq8bZ6ZnhVJw71gXr+r3su8/rMS/eK0/YsXd
HTFS1FmmWQcptr96iGGLTJzKwnqPW484n9vJ4QvtAe83nh4pAxIa97RuV8gLqTtQAb7mEzCfpeAc
hdCf3He5B4JfDeRtunvxaDLOAYwlm1PQhvttWzjfdEAIrWm4UmR51bwGYrT3BuSh28DrQdBSc1jv
etYyJ55hrrfX3m1PafPLKqDiTfgyjGnoe73ce5l2xqFJhGUbP1bmryzCoQaL+QTDeY+Ne4Iyqnx/
gw4I1ERidxWZeG2mxvymje0rrMwCXxgqRK3UBtpG9ZDmew7CTfXtMSITSxVgy8EF8Zz++KWDgySh
FCZteAjWw08ym3ThsgGKmhtNnyCnBh1+s+1v2KyPdcIJKRjIw1l06YQNTfC8EQRJAdjUlNQowkY0
bP0fr3G0VdyqVs7KRp2x7Kx2CusqbQ8SdFlLHVSMbJuJo5LZQU/6ed6Oi9xVFHZOrkYmaHDeZpsa
va0BqBi6U68lN1+mB9OjHZZupGlWiF5Tf8O85mr2RViPMxSV8kDpC67Be+1ZOfq99hrH5Zby6MMA
gGTlk5faBhIf0LKnVthxJMYw5X0qW2rSeInmL0YlnvBcU4miN79o0i2nX3Ssncax08ciIl8qMnRJ
qM/Gay+cZwxdt8IajlFVUgoAkpvhi9YK80QFJQiZc9T1NeTxuHgWy7GEdot7NgFDI/Z+29L/4uO8
IfpHL2voSkJHzWK665rxbWqjjtaT6cNIRehzE9ETzFsvH6iET2vPD0By2LD/ZP9VwPyFGJtcPJzG
QUlq56ixzjFYcc8o/zp9expdu+FsCyUWqmY65HJtWHSlGy7J8c5vsD6LaLsnQYURnWPmVNvz/GTa
LTiW2nNWBvm9h9oGXd8u3sXX+2s5mu9RP+xA6bYHAD6UBeovOmYgizfGC1jcaj++jEh26TYAIarc
H2xrgbPtVm85kbbuk7yfshqaDVtwLU+0xRZkbog9HenDnC1uHRnczJ0PWsE6kswJPXSKMF/X7fMi
8FKiLEdDFb7DTrewQTse/f5vIzUsH0rhEQNwyogkhdu23wbKza9vL5kehzm+f3C3QYy3tv/k+sFL
RmWXim57hZ6PC9h1absL+yH5G2iVu9x3n9sJKk+z4EXQxn/0JHvsBZWGwKBs6GOfpUavXpIeK3Ek
SynXZx0ZYIjtr0HpogTw2lfSEug9yaNABOf/W4oRmA0kpE6KYQ5Tbf7w6aMhj/6IkSj9OxgkrsA0
EpBh3ZBFfpj3cC+dJwYVUgncVrLMXi2Ojus3rHMyqSRUAvs9NXoMaLqE/Bk+xKMxfDqib0MMJ3Ep
9FIhVp5B2rMi8w2eaX6zcblO6PTq+FPS4B+HWiceNRSLFhDQWJ21uyEZstAx0m3gBeeasuTKi9tX
osKDZ1GKtd6UEGmOMSd2Xc/f4KRHrVU8mnr9FbgMbOk+ItF+a632z7zQYaYtxb6Dp+GieN1ZxlMn
kQqUX35WMvD76Zs83lnGm9rLvgjwHuToHcY427jOyIZdxN4aFPazhzBoKbJnx8sLGpqpxuXzw9iD
fWztjobIksUyH68wkr6K4qw3+ctk/HZFjURkKA+x02CkYwDgaLfSIz+PTPZaxPbOhf+w4RWAfdjz
tmnSD9+o6HqPoRfTsBtwvHHiXxRL94438xFMTJ36TL7LXpzqrEAkiUel71UPBgoLN9Y+k8B8w53y
08kYHprCnmP9voKM/R5MQ4cKgbsxJfp30+kfknMLomtYJvmqhF6CT8apwEG8NCfqVfMJbcURM2ea
+J+rfMCxpZdvJHkBSKVvNjmadZmZz5mTfbZoNbDopEedCrvIipst9KfapCMhIWRpOtg6YIlrbJOz
5StqKHPyxg4SyvDomd9aRJ0tpdaT2ARFjnjGHWje+OVXI9gxO9DwNVsLNlVEUDt3braFV+Kg0ou9
7sgPQNgUjqz5a3R7TlZV8RSZoidzTV6WLWw9oN7gWEwxXWdYkUo6mPKytN4myx9yUn+GQYLOALJe
tZh3tjPFdTyktn1qamt3GjaQnZ01CWfjoZKv82RcAo1d2hNcWbeXWD3zhZ6XR2kZb2PuvhRtRIef
80B4ssmX4UpJqb7E8SklG+hT0oycZ6EFLvucdo2n7IUI+WzGLSk8QNnrsbEfZ+auWZGlxz4Dx9G/
GJn2YafTMwVifBTJNde1DN/aOdSG4n2CfbiqXH07Rd3JQyWOyoy4cuRU3En31XSYWuVM+XYJlK1x
6bzFFUiyuqAwTZPPF3nogwAAbuWVOFhL/bqQ7pqautmPDVhzWxztRGexd96y/0fUee3GjURp+IkK
YGbxtpvspFZsSZZ1Q9geicWci+Hp96N2gcUAA8/YM0pk1Tl/zLI8NC39oD0ClPBQMFihamoWsghS
NYQk3bw3K3t6r5aPgR42pevLynUx9ynHYxLpqcgOwNN3uK/7XTEHYitgxxiFmhfMRU7ZiOBqtEO2
SaK/qMas1SOmrphKMswGgzj9ZNMyWxYkdtKkdAb/R1nykUkSgleqETZrhj1vQoPaf/f5L8AxAqwi
5I10/XKHTHojIQ7F5N2TjMTVBzTHcwjwkd+vJn51Q2afDTbl2IGJ421akhfHWi92U//JhccbBrfc
VDggrOC5NORXOc+SvRMxA4FRzK5T9gbt8q2YBbYbZ6CzRLLNC4brwH4tCRKJ+/qcygmBBGrtzuBh
F8mxTIcDeMEzzcfrrlpxvTk63w9J9t86tzCKy9c0/BotHRo8eDgHVv/s9ecsc58Mx6pCsmHrCPqN
3DSXhI4Yycp+HRhq6jx4zHoQBP4KE6M92cYDlWFF2CxbfVVV+pHtfs2m/aFs71fcetesG+7GavjU
ToNEFpeVq5nMxvozc/m22omLDxDtiGNTgeNUOcDCJlzyFL0dy/LiWWz9RmG+kd4f6Sp7VH6NeqzA
4c0UPC/VzV9LRBYbwSxnth9DXwt7EkQ87vvBHjkl2O4qX7OilxMe4C/KLd9d1zklNY1UElEgno8n
o4+3KowN7XWds+MWMHAFMYx2+dIP5jVdiO2bYv9x7ZbHth2bqzOL3wY3NT2TDyrjMVt1wV2EHJMH
8HfW2/dG61EvQtfHPOqveAzepVBR1qlzvFT/pfbCu02I7sjVjsl/53NYRMbW5SXa4TjKnAE7uAeX
vFsId8moTGBwmcnANyB8KNFrYl5lwkgeYv8edukfyltmJ1jN9j8Axn3lD9e5LJ5MMb/Zlv7kZqUt
+JRaFnDtij8VsYSv0E8asrgExEVvKZoxsJOo3XIv6wmOIiES2LBOfl9+dl5OVlkOzAjd4Auy7+t8
PuiK0jcx3BhUn4t2fQ+S9iFY4pPMZwJQhkOxpAOHoL5D5xchKLyKZrJR6DFJGVb5C1fVpx23xzjP
jV1mrlHu8uWjfwQs76hNhUs3GgfcY8PZurMZcCzUaXchlQmZQ/5SZCZfb/KGvDADeKOrjADXJ3NU
rBpYhuJiOHsm6KDjzQCP9IYEmYwaE6uHC+zo+TdKAXcUPpDh2p8NXfwnMiKfOyvgw0BqTCsl9yVw
HtWfb9R+IRTjJyJtH/NYEQ1bi3mHIok2oUsq1GuMEoFAyjvl2zdnKk9uE2uSr9eHZLAZJzqqgETs
UCsJL5cWi7jTzKex7x3o1+rWOCwXi+XXnm90RLjAUs5xsa2jnU5UNpNpa4eVdghCAeqdOHp/vomp
8EkZR/rGHZmqDMuIYz4bm3V8Uxz4C233MBt9h1+z6kS2EUrwMy5Yl+CQcz1/PDCqgdjQQx3Y5iNV
YAc7255Ylbo73iYGWVh4Rql715A3cANep2r6sMf6n1sNcKqe/UiWDkf2ukJRNWSf0dMjByjhzezc
je+2B1RZ5hpFBOWfMAAxQYzlp68/Awq8yFODYKP8C/lH7DwO4xMYwTEJxgP1DS8eEYwcWwYwI2GU
LIysKdn0YAj91KKhCSnkPE3gc/YoX13V5/T2/iqlE6WBXRzw4dY7KdiyUkBBB+v8rg+ac+OOt3R2
7Mha/rEMse9JSmRq5ABMMJVC7ohCVYTa7Dgry4feJCtbSYqaZ5OA6B4VZAd9Hmcv7QLtPs6PdVVE
06L/0afGXM9czuJDt6uDt4e8+GVO3zRI6bG35EOSJ1BGEw2Ei3lCVYm9unkWFoDmYsqvShGk32O9
2TnJJUnXGxIZi3CbhgGTLLAmeUsX8VfNZLxp+ysv6HOMUZDMdEPSxeHuKu4MoEowemU7O5mAsors
c66d4egTz0DWKfMJfT+DRg0klrtUOP6xGmYF4rJ+rKv+ahcULBVnTEYIU71pj+M5/+DOOyRd/KoU
GHDZjgToav9f4OobPUOHHk6/TV7GSpSH7TlxKp6RfInpN8XhMa6QxqKP/ySr9bSyKhaqfTLIptsR
IPZFAF9IUTz3WDzuYl2fnTX7oEqIxkN0EcTEIpBE/6fHmtOkWEP0f1zNrWpDfwqe+8r5Lr38pjjy
dnp5a7c4SLu4rL06r3TsenUFTuSTODY00UBFzfabhN3RbqrM0/aCuAofhqXnAtv7N+8+Ybks0W0q
73/X9GCfcV2eG8N1d84w/xZEX+Tx1+gv3m7QXCnOdBzwcLIGI1hozOQTmh1pYl1iuKa2IyCpzVJw
2nlDgIzTnYS06ArlX3B88cxvd9UYp68emXJMde7DUHgEfJUnYyUNuiLDbk6cSLfDWzGF8WB/Wdvd
kEio6jhdnrazU4v11sZ8PrFAn9m0rLbUwp3Z+D89WZ/MpUbBPtPbGg8Xkq6439hWd75GgaPbzZUK
V17/LRf56HoXQ6S0zbdmjGiDJ9wcm1/EGBmNWo+LBiZcNLPV2BNkk+Tyj9Oc4JTfdG71h4KtPcAe
Y1XE2DXEhlDDDmo2W5SaKmKg87I/+MV06anx4ziYj33Rv8pkCnEl/aPKFd/oaycjd4nNs+GX314F
f5u3f4ogz+59PKlqS0FdWenv0krcRo5Fjn3GrrGQf5Z8n/TE2cfTbUSkXmbpk5AIh+uBknCl+0jF
18YQCK0BLY9NvEAu1iYiiuyV0KdTZuWKExEXdqHpjioqFORmon/pUrDNNuPFS7A2DuNfY2r/tgFd
KGlefzv+bBN/H5qT2ewh2s4BGo6kbY61VzaHBnJ6nxWuPsnKoYkNaYWvqBJAZUl+wXhXbdvK0NyZ
WXuSxXwvPf8cICkbXFnhrMge6P85QP5Bry04cWt72XlNcR2M7Fqvy8NCNyUPzPDhE8KZVzZxQw6W
burJnIYeQltlj0v2ySga71y6F7YHZcqCb9uP8a47H77p79s2e/bIYTd0LSHxKwu2N3JUufUDtdwa
GVW0k4zL4xwtgGNnOwlulpxeB3+0dsQIFmeCudDGWbQGlR2SlW5Gx5+5zMfdra+ec6Pg6uPEAsXl
/aTa1EQzXGhKehkgoMQddNCagpIJ/Z1hwE3U46Vq3WrvcoRNTIXJjPKXKjzC6Fljw8yoj145hT5a
GyubaDYb/Y/CDJ5HnLxYuJ+bzdYcJMRlF7ySQgSPAoQrWkSaRdnLqjzqF9s4DZNguHA/4otw/Xhv
1DQHGgk/JGTCDtVehAuPbU1qpcy+ZP/hFTFWJjEn9Hr5z8Bqh0D4t8rDTNpWExVQS3YlH2EOM4+V
iOzJTePrZgfo+6NYfP9s1FuSe0QK3HBPYHVUyg4WrLWe5rzGPrQ4HzUxzCFD8YNVWKhiGPcyl+wL
tx7+c0c8mnPbyx0F6CSFT+38uKKaR2n831AHCxJ0wjhc9uF169ek53o6225/amrGqaRY40OPxHUC
fwPQ6q39DB5jWfF56gwmMqd4R84+KzMygfhpb+fDmpdpnR7rHnjPZiAZyvHEw/nXGV67sftwsuKG
rALZGb62cE718LB1ubjSi/ejy+nyw3JqNim0j9QC3fXoWA9tqZGgUC8oaxpzzfZIqtU2UkjUWm86
3RzJduj6CSKz8tzjp9whi3ol1I9s226fI1rril+j7NKws20z6iU/PGsO3mEDJXspP7EpH7BoVOqF
+Y66YmE4PLy8OGPTEf1P28c6lo+eI7h08NsNcBiVzt9sfJaRxjSWsISN2OgVmL9dLOc5SZk/8wJ9
m6OfgbYjpEcB5V+o9wxdJiEkX+ijPAihJdR+TEHZ7Lo8qgR/0kYYwatFyHp+kUl6ag01sIBO8V6M
IBaJme+tVLp7NY6vZJjIkErwIgrMJrkqWYREfr2URfy2ouPY0/MXHFwxP47CMa4Jd6PatPtBZlwL
6frXgIOAt2z95Wa9+b7k1DlQnHBYsEye7G2Inx3eX4AgD3tH70/TrrRrZsRZgBWZ4rgo8zWY0mgS
qJ7AQLPQcj1oqCylHVcCH/guEEcwiy9cyXg6adragIExID5PZ69ZzKkqkmQ4CVGz/uTz84yKo2g0
4UeOeaOigq96BohRlUH5dtUmmFNMizsMC6VkSIt64ICQ9sWcBTV5W604NBzOb60/YaBwcyT4Zww0
y3YFYia6DA6/d3dZ91AaCdP4Go2db1ya1PpGtzmeezcA5ZPsZHOKpUJk+9zBgJfUAS85D4Q54C2p
l+rCInWVRezvXKqUD2gRI7ehQ3vJSrkn38QMaZU+FnbRnwffuq52Xx1y+qldGR9RolIthUUrmbw/
zeQ3e92NZwVsuOsM8J3Gcf0w640CNMkIlyBujgZtwwTMD/ulsj4SvtF8IjSKo06/YeXZW5p2mDTD
89SlE6FAuEVil5SDTdZfet5f0KJDvHa/Kc/ZrzaNZIiIgIfyF5H4+mQGW+4vt/b2wonAB8HkG6Yq
i13aBGALCIfNMsItGDcDlhZd79B9Hjjr76QPuWOOy7actHdyim9D3VKDIIOv0hhvdHFVUeATLe8k
94WJN84lGLdLT+MKyo+/I+ThWcFcug9OxJJhFC0rh+EBfwPf/Xg1T6wRd9Kmm1jnrjzP6DT3yg+Q
b0ouqpz2PlsSuAf1guQV6UCRNrzfg30ohqU7DRIbX9uLky0JxSC9c1eQprprcnNPqgo/6IEhjIK3
tx5d7GLPf6aFE6f9C+Tg4naiqtk2YeiIArGb7s5p6NBDnO7tpwG02ZuJQ207AE3pFP7RT+ffNCUn
/Iw1KXeeARaUCvQfud5EezafCDY7IDoGUH6C2SHPVy4TnomBNtJcZR7QdUlDucPOPFkYGAtriYj5
T54r48OK5XfdW7Txrh77hYGwdl4c556srOtiolgwhvklxjOXz7V7EiaogrMgzfA9azoRIP5B4L95
wHKDSdArd2tztQeUlSpdjTCmvx6th3ogj8DdrbEgpN74om+TsRqS3Zhd/CutLqhZf0lLEo6LNj/i
JO0p/jEjy3eqnfLh+jXh8CJAcDpjVAvRsoe4s++Ip3r2R9BOac7seP476fbL3iiLlEmOH6kWFply
j2MR+Ox2cxK5azXvzGa9oRra5TakRlzHz8pZUZbVSNtJyscWNCLRpQjLZvPvjVAaJIpXfXssFpRI
jKGhCUF4jP3sBWlHiHg/9HxR7Ij+ePXdKdj31YR20VyfkHtS+Juy/dNG9WQ31qutzRcH7pA0wC+s
itSlqensNMPdqmy4a+6YS0kD/TSq4gm86nfbSVi+uSSP2GEzIEA134odhyNuTKRbS3XnGOm7MjME
Vd5wSSv13ZIjBOALL+0pwtNH82tOl/8MOe6zAbh3rFb6DRn1bN0SjlzR9a1jindljV0hxhF3Cerp
arvJdCRE+NUoPxz8ArWT23tLIU/KB7IV1YzsFXVditZKvVWio2SaoDhG3UISZ9BTXWHF7/7kBkzc
VCqi8l28TyWMGfd+9tFP8XCXCPHftFRX3PY1pLl1oiZ9Cj2imkM39on7LxljQAhDcHImhFXR7Ozi
SWYO3gt/mfcW/ZbFqTQW7+wCkfeUnEdYqey9RPzkBw4q6oZs+lUR67bOYj/XDPj0RVOJW2nExrwP
5YzezTPAAlxN9eNsvxBGiTCYDJ0LjTHQLkZM1ExFXrDfnmdFPgPMcGnw87W1YUaoVfBSxhPjWxXM
NHx6yKKLI73R9WKyJqnp6rT5eLAcHEO9aeC1XS/CMMsT9AnAKB4WEM/6vE7AOLWKKRapwH1lQLJP
nGHQ7LSD2cMvj972rMpCvY8jA1ngiPyg5Swu+WDevJLo8ck5iaSYLzNYZeQ9GP3UhAP8zH7Fapk2
gc9sSfCsoJ+zkbzJdhHa3AxGr8d7TKTO0eawFqj7swZ0YsDsr5+YFF76ZWScSIlKUHATYF/Au03P
vGQaIiSoiYe1UBi+MPTTLD3SEZBqogtBk/rRwU+QtfTjrgInvjPfO5S5QsuhNZgnwN7ehj6u/5FO
aSBrXv5NHbtfMKIU6IXxvqY2ejWbr9TCW7vz8KIxke6DZuInCDdvGQC6ZEFBH30XM548Glc1KywV
OIjSd20taxC7ZtiKw2m+zSpNITDohrmmpzUd+d8lKzNXj7OxV724GJ7/pwPXM8khuDqVdY5V1d57
KSe7VD2+KAC7sMlQQFm4QsYmjyPpcs8bcXZS9diwVhsnwzKeYzdG0ZAIF/PxypDRb/acn7+VWGig
zCVGDW+dniCrJrZRHDzu9refP/Lzq9qa6wsFMIgzebi33wsa7//+FAowZlCw5KjCPZFOiqlt385B
ccpi0uaNdJWh7FFOOkP5Knyq2hD1aJgmj1i63Ly0za+l1E6oOn8OG2m8yApC0+7ISKYfFfX1/K8S
TnBXL1dOPlYKlyDnfhjC0kVRQ1AjCF/rtjt/xrSEABLR0sp0jYfD5Sul06tJk/um96nvLbo7b6tj
6Ks1BPZsL1mWPElZTHczTEFdMVBJ3zkh4iHYzjgrLHxvZlkEAHd+ELoV1dlDbH85uC+l46V7r8d0
6U4Sg4DWWEHmt2FpYVCNzfKOVsnFunTm5NtPrZ5p5BFgfp6Lfcvvr0H+VKuB/4foz0WHRYDt3qZm
zvwSCD0iIpNx85bLl/K66WrJ5cNrAnXuxAgJOjPIphaKiMxoN09Xi9FtxKrqbsmG6ZM2/OVW4bVy
KtuArpeEWxlKh804gFNBuQ7J+gXyrnlC5HLIm/iJoNjD6rkvo0c5A4mRz2uq2aomp2NhFX/deEqO
hqMGHEgZdwMtssGYmSiHgO5s8Gd2If+gB07wOUNkjhf4fia6CsurgyogmO8D4TCiTepRjOoPmX3V
BS1zefn5lRwsCbHqN+kxc6c7z3UC/Hub3eh/f2l4mDzZRlF3b0/qz++YGPz/7w9ZnY3EyiWF4ufR
/Xlqf/7g//9jOiXPLUENh59n9/+f8AC7UrFz/UeJC+5/H+x2e9SXkcaEzUJoHOUojj//Dnfa1UzW
b1GiXiwZIViH+VtpU8XLPPpmtTy2bm229IVnfdimmuLdvKJdoj7l2QobQqpqsZJJTAV7yEnEfXIT
+QgqUr1SSBanMI2uG8E49PjQ1Z9GgIrzBVeMHXW3txoqCfQkopRW6FrM7mUyFrX3sjlS/lZHXKzf
TSNGMCyIh3VFjl6M+656TMZleUgCfGkuJ0GojJqcWXC8pfq1DAjqBqJxMpEpJEMP9iQ/eVxtKtpz
RrOhki95Nvz2p1thFuxBK0l/laV21B5DviqbQrmWTmo38W9KWuNp09NJCXdIPQ29mUtLrSSeuMW4
lBtpM3YKdt/lVcidCwNqslgH0oTegjFucdghCp27gzeXFf3HL6aQX7xKFs8VwST4wu68ET9RG9sv
lemXNAmNdSin4GTRlUOQOaO8YIr0XEhAFARMXGAU04R1X1PGDt9UMoXBBewhyqPEjuPnTwt+FhVz
Q8qvSZWigWZ1nFbIlWoFdZa9fZjsAXIBve2+FSreSVLFdrMvDgSAG8duOVRpmj8GS8CWRp1TXDVo
ZorXYqj+LMVYPk/5CQyKlAk0x3eeNr7KttVMh3hbfC/DqQimoPlfXPuS/8paSqQXfSSHpQJFNwnA
a6R5aEqIDCw26amdKxtG0zj346Qj3/Hu86oH4oklk14VhLWGkHO0wcig9WmisAKrEiKwZYEUqN3u
5NP7MfUpF0Gc3/Pyf2NOQhEdZ7/mdVh3bfZbrhy1QLBewDY0BvgfZL0UWCO4/HTFvoSvkzOnyxq8
AUYawQVdgBrtnTbq5zGwkY4ZCz1WHFGEeX3FZDPYHaLxRMuHNGmMvdMdTdN78+S/0egfrZwxhRo7
uRt6Mr1HXKWOvZyLiqb2dCCQAxC7J5ZSHE0f+84MiuT5+KRHCkIP5W0e+9/SKOsjDyaZvxB9cANI
7hFBIc1Jx5uf2u+ZObih13d/45ztoQx4dA1fNg8gzfSB/5H2rHaDkQ6nxGOMntqHepnyyAKoOVnq
D0fflk2PwYlvAKIuWIyEYun8jgqD5OSTXGjuEz/GODAx9tj2cOUqfcQ4q7bmypCwAHnKvcIJexM5
XwdeTzrbUF/yQlaXn39ckUbzuY+brw0iRnjWhXQ46+IVi3XRnkNmWdDRYEP4fr6US9Q49BKL3D0W
ZlpgMJpQw/R8dhOz2MVhJDrh0CF1YXic9ayO81IjpEKRgTGXnZk/NwvnhOEMUduw8snkiNRSLzgN
pLcY37UN2mxZ2cEsc7h8nM/ZUdfp/Tz4AcK9lLkmcT8cQjcOXUOiYhAILHsmX7vUoHeEy+l93TAS
cApiliU94ucjOJ1PMj8MjVjm4ZJ7WNhYNsfg1PmkzzQNav+iE6GDf5agimAr4fF5KHQiHmusSssg
p7MysvkQ9H56qHgdjsoGKGheXTcBZsa5auRZQh1dva86DBlD6jL7d5M8m6XxOZb6Me3X6bUQ4ne+
pJ9WMMRchOSbFFbz6DKcMAlCgwtVP3Sd927l/guXGuwHzFFY+CazKWMnOzHDNaYHFY5L+Yp28Zyh
In5LEoQZyZweQQJ/OW1Rn1qXc9wLFL407fu7ivwFqEJMVU467LMW36DqifCZMMhNC3u++h7xYqD0
Y9XM2s3slzLPkCHFOpTeZzhSSGpfPnFNQbCYAQ6KrsNtXj8S+HLJWnnSnudtzVd2KKnXzSUG3OWv
W44PhFo0d27Ll+v64y2oU/q4u+k1UDULiqObQ1x59hFPJfsXeTkcZZN97QmSARgiyizxe1IV5+pZ
oR1O/ObRyPpDuYqGtoTku6y47wm1PTJC3GzLRTsQkECjGKFF0H9TuhaQ8Zjecr1eZnuco2zNgG2U
hYoj6CiixnElVnnwmp689Tm/LBmDid25RELi5YJYfYUEyfgsgj8WSSIcQt17m2TIdF2oaDoEvd5t
cTsRKiLkaN7lgq2yyHWCRzVcCrRtxOrgVvKz9OTa+rfZ45MR9gznXZQkfzivMs+rLdL3NeiNO7OJ
B5L+XiqrW5GV6OdSu+auEAa6gmXAtMOgP+SExy6sLS4Jf1yD5qGLvSfltODrpNJ5a/aFuQ/pWoqV
QerIsadnqxF/7CwJLfzXS68eFEHKxtIT5WCydjjO+Ib11Vs9yKYaSWKuv9cq+Ein4SHJ+nNLSXpQ
dXftOjz4GS/WiFEClxDhDUjb4eHYP4jje8bE3e0dP192tlt/W9ZpDPpLbOUPmUsUzwopEI4JIfVL
fV/GgxUuaxh4WoXpptgkjIdSuPUo7YYhtUbU5Y7WrVrW55gUl6z8s0JYVrbXHewYvW5MmnT2mAex
DsHmrnkCrqAanPQSx+6+tvyIK5eohtEJc7n8Xa36cU7ju0pZRTRqn7oV48GIl/5UiuURbSpBZ6rZ
iUlffczQTPHQcWRjZAiHEskyRZWmB7I4W8RWpBgTncB9ZuMUo8m3Y2k/7FIDSKn82k7FOwDp5k/2
3jPRJFE/dhQtMafWDsatpcf9mo3PhSEJu8QXXmV8I5U7vVcFviRZ5G+4ua5lKuYoHpd/xFf9Ni3r
OmVwmyIzXxIo6pCGvA+3JarFIspn7o2DEm5PTK8wdqamwiPPrcNMnDzHGjhGjl0S7oGkBvOUU161
j8uHavBKIgyTe8C/95TpIqU6kzy08dGoI7k4m/yr2Ftd/qZA3vbAJteq2hyVugvrenwvAc1xxNs7
PNUPeZ9EAY5Su2s+kENDXXBwRyCUB5176jyZJnxzcbJqyAok8KMHDRfn0IPa6x7wNXwxVrYYpqcC
phOouHJNPCdkgY02H9sdbQ3PlT0ir+9i5iWLP7hPmPIbypAqx/rndrjZaw5fPQ7kmiexvRtII/0R
QAFVOunDnKFbRL5EHFSPhE51k/mwwAALUz12esRGhBwxWkloJwzRPGTZ5sHpqiRK5rbER2CqCAs9
jj2OEuY6E4sulQSgUXm5y2m5Bunvw7o3nLMHuZ4Z7IRrzRyH5IXjwzCfbNXZd2mbjodKUtRj2KbP
Sb4acPhQeZUy8T5XKbnUPVeOBLPB3RIlEyoKgZq9kGdZjygu3YL53LQeuB+RMMSoCATAFygMr1NK
o9ZcC5Q96ftsoBQVHQ4fpuXd5HN8BrgJrb59bOpHo5rTKHZKtH1ZgAoLyNnsT0ug+Boq8ykxUGL6
OoZQ8GHyHSbggMzpYVzk3ptxfhB5yaOx1vtxEV8NUFDU0MnXtsqnhgJmvORwCEmB/DD9+TZmzqne
0jDanmPYSqzvqSy+p6Sr/xIsnu6WWjzUop4hUy5Ln2X7oPgk04GBHcZgN+BkHcsIWheEHW0l29E+
9QzjrunXJhozHUIWI8x0bkOQ2JeRrTabYlCk2Nm7ZeHtC8iw1EQftxDDh659188EHRnTz8nhR6lv
ProW39lqScPe8q+zbwPQFxOa3IX9jCwBBvlU1lC+ID1Qy2zLnfKjVhQfdrGedQMYjHODBetHQajU
r5VsguPsiasVWNk5Hb4zx/PukIqbZ1XL57iJs4MccNmoqTzI2Txjmomj1WzyEA0AMb5LHSJHQAgg
CtIf7VsbFPQL1/nBNpK/trJubT0zzqHJvrklUVBmJ1Df/qQJtUEOcZ0jR7ZLiBheh6HOu4d5zu5T
tqHa9mdK+xy6/UySAeB6ljW9eqbgsQokiie5kPRjuu/1YhDqljpin3e4XuNUgBWND3Gis0M524jo
O4lE9YTbky2SD7gvtd3ugw6Bd/zWboHWvRDvFCaWOxDl9yrepBuoWApoQoI39EZrHqoiQEkCI42K
qWPtyxRsXh96TKVhzfXPXJryGW4fikCg08KLRnHi1bQb7geri09D7n675etsCSgCkhQ7MEvgfUz5
bHxBUr8CiHz4FRlWybZpEfe3z90PKzFoIGQAb1UT5WRT7C32tZ1VmPae9Mvf9oDakLaFg8kPutce
Yop0/EvwHDmTfZhlZCnNcYvqkCXI6IantUzPZe/cUtH8MqVy0AoppOsZSBAVfQ72B4v0urV1Dhnr
jEf7CxYHhBsssUO4ICK5ZAmHeQWRuzTQy7L6XeV8swNyeYzumpGBsPrlb8OgubfXCKHY2hg91C8D
JfNFpMeO1FICWAIye8rm7Nrf9gjnX9QQTrXt8Z6uLZbKZg6JRDhNJZIPx4sdkE/sAXVgPDl4EFAR
l09jJ1WoB/uuq7IX5S3PJES91Hg1d67oP8qUnWBGKDo4lyW1koNpWLvRJpkrJVTI20oqBue2TUvZ
TAtoUuHQS0Q2RDJARN3E5qWvjn1rtvuubO8G6nWpHv3oOShi38XBnhL/1PnRqEiyT+0aMgxIcUyL
X93IfSYshwlZs0j7RGxz71Cv8qdQPxBXHiBQKD8pdvivDfQ9Ajb820PgnuL2nUc+rFejvmNDk2yP
CUkoyKAFbTGxemsK4LPNIcg4P96ozL3fPh9auNl4pb6w25FaX1UE2iJpTgcGD57Zz2QSX4gKQ8Ti
3lFY7m+FEPbUzbFPPBQoIDMyeMB0ytsg2M/zrUZVeRzzCbtLXn8UiOachulwYQzHHOtlh7GVWykA
1SWq7ENnwfti6uzZbppPhCCya/4sPsZHTYqIaq61gxg4t7FA5bxWA3pyMz4uqWoOpnCtXTulSdiQ
BBAE9mVKzScoNrIBVyB2jPIYS2VXI/knO2JmlBp6QHR39kCVfVC5MjvMpgfVhGW2ddcvhwqd04CJ
TvvzESf9l2OJd6UspisdM5NYmkgIp/ylpltuTTj7OlWivOkik8qcPfl5X74LhdoS/Y+8/X22RnJH
pu5vpZw73Zb/MjxtiG4OZjfjlWz3VAfSM8Pn22X+ry2MC7eFxfFarhZ5ZYFG8LqixWWHg5lvw859
KTR5DEFHAVlBzQpATLthSrC2RCPudTYVZ2BN7vMYRWkHpQZppw5xDnZGIOwzBUuo6Jr4dx732MGr
hUUa2wl2c6CEDJsDzxLPHGKaufukm8SEX09+1YDQe0Ic701EZpFaMHWgh4BCm1GYLmI6GEP7IjPY
RU3EDtxe2uyQ4P8XZAnu5S65kiz23cnkIadUChM6gqaVwLKD0lAM3eyGrt1DCYp6xSBVhmnl/kMg
1x8WV9JsfBTtigvbGZqDkVx/HuFZ67fGHq+Z4JhvtA/0Bq48Qt5MJUq1ze7UMG5hoGnnpx6/kxRs
W+1UXapAvXWV+W+0YwS/NZa9EUEyTkpWJb8VoW2gJhP4o2Fim2fmxEuFi5MuNjskd+RvmqhN7+lw
qv8tfTxfi+YD2zlruJuhyRm8CgYoj8p6yB/UAu2fVH699+hhTVt0fAFHT18UBR5MHGhGmVb7In4R
K53orMmoe3F6o5L8Bn7p96U5YZ0rifVo0JZQeYygDkhETC7LWYDKeliX+xVTxKmYf+vSeVpjO94n
U6wO7ujfQfkiwfW82zqzbU3MEizf9QkcIdID664Dd4qEjZTi+dOZEJkoQSaf2z4LP/cjHiUnIkNp
Dfuinv6Hq/PajRyJlu0XESCZtK8q71Ty7iUh02LSJr37+rOoubgHOC/CdLcwra4qkjtjR6y4aRN9
O2Tj21AseS58ZIYoN0ii1caCCLxWAadruxS3NoekzvSL6yiMGpLPeuh/B+3dV/b0ZApxiKX/7IK7
zx0TJl5wTG3jFBHq2bqtI27SdBWkYcyoaq/qAeIocFBsWZ2ItqIfv4MmIAv4a4720yjiJ+Zz/rki
OnZz+lm33Bwqo30K+/YQdYhtof81B1Bkh0J/uXRB50E4M8Hzmja1/ZJbvLdNygq5ITa5x6xI3Bjt
S6J89jWEMtNo1nkH+Z2JuLIPls2TzZuZHt1ydLeN4fJOEXH0AvczG3pzVwKoxHRAXZB/R0DibIFr
3sQDx6EYg8iQpxbQBH3hhXTPU2Wg4nCO3Dk5WUBcpoMkmVdOsFkNIppHV8U/vhA/mTLnHTqMvU58
YDWj8dBZHqBuXYlVZOPF9CWpPp+GdCONzINnkpDIsu4rtLEoSs1PhBSN3D1/2yNpZx4gUOJcubXH
SREMJThnjOY+6clxk6rO1xyG+HlC41rIxGSsm9OHxsvTJ4POS38aAGcchsH0TqgZXHSrnhn7LHX5
EUxde4jdYrqzcFJJFWabTIXfXvTRV4KtyY1LzvaQDfiKmwGEmeU7q9kbfkNv2xQl1lMjP2L3Qmmb
RL5C5SB4JmfaaEL5JOeABpDxTlh58ig05yNZEWqf84y3BkQG4oBZbIIeeIxK6Zct0fEzAjScjl8j
FeFJ8Zv04GYOq8RR5Yy1HFgwM1kbN0TGjJr5NyL80UYThWkrnmF4cVyXKblh6VJLDv1B8gmeQR2s
DFGCeHkKoMj3iFtp+wQPFEaPV1H0J6tH2+IiL3L7pIuSzgrE5TmobmtIltJjTG9egOzzyFJwY22X
6ZpVEGQvn2SoeJ/jXGLpgplhaoSlxg5OrMvNfWE2J9nkxSWUOG0mbbrrwkCyG9KuPFJCuoIQjXNH
MNCCLFlVOXlaP89QDvtXbwyeQreCZEXNGzGi+MuUA6mlvoACwKcqqHPMSo2IdmOJJzOMjsPoa0pT
9C6tqiXMJ34xAXIMZNkJaTmCrrQExaPhLchxXNDNjSm/rDis+g1o3cUCYmXcJartyJHyrBJh7edV
7RbJObXNlwBj3Y1f5jFPEbtde0Wy71M/X7eigD3Yuq/TX+oo0uTwWXDODs4c4pagmTlYobKbG88P
URKbaj/mxGW0z2A6kfg0Myz4/rDBi+wSN0+eiG1zbK7JJlXFAVTCQxnC8ogaAGkA514tMTDXS8R1
9vGYZPKgvfmt0MlwcY2Ef2TIFifjICdC6ga5Gm5iqQ5dX3prGNZ4/qrsFMAq3Te4fbBpqxxipH1u
OpUDeG1iwLlix1aHWXLsOPu/5Bo+CUT7Y1GgKqUdnEVS2qhxC7ZgltlqVElwY2byXRgD72cZvEch
OYs2rxW5fDkjYJgfStvOOuiLS1z7J9B2Hno8kgqzc/uUYhh8dNPNEDtomTXb1FBzcMZs+GsbODZ5
YDO6J7lLcF3G7xMVbInZ3+tenO1qPuGUeO8zQZNa7oKi5smEq5gbU4OzMyXXDkjtYe6mYSebg5Mo
nEb9++TjUnECOWxcllauwUuUViV9p7PfbaJounedKlgNhAAQgPdV3ZIwcfsXfPXfM4BxTgzkcX0D
BY+lH0NBLLZtJ4IjrTQZ69b4HEQNuQoeN0VspXjdwiNLUG9X0Ccmo8TcJEHKsiCFONQwLZ/SsXgD
8rOxsGcdMGAc/dr17/v+aewpbs/T8A7TPTDtFmZfODW7Iu6KK+vBS6PrNylRRHST5pu8nZ+CkrDX
XLvTDeIQ2/Vx9A7OxBiBCXkfY75ZLftirNVulwTwTEeIHxFePcp/L31DeEAovaKIOT2BXfjyQz0d
e8eeVraBL5nxjZaTQrnrqQtslkXVvqljda6T6RR5xnhMPFCSwmBb47rm3u4Io5TagH8e4gyLwuSU
66mhaIJPIvZOaxU6FemUAg+Dme3Ywjy0w/zGR2vcW4l1jGq72ImWQ0TuJNalFawkFE7mm9RnvQ+H
5rutcMaagsGhKB4sTEtHon3ZHqMmcDF7WVRGYAaR1ERkM7zEPVLbNDewO8BnpL790sBt7RxYCnDZ
GjaMTB4VhrqiHwnjwfLixC3idZ/B/nKdxaGGFS9Gg4G4s1QABCbxyIo19BQvXKduFdSsfEtc0D4l
p2IyFEua3Dk5w9eQkPJPEe/Yajr3Wd3sVc7/0WkugUNvE+vLhA8DxpPexyrho8DuW3zBGwzsW2af
8lRWpH5Cmb7lzsjHWFAUDAki3sacK5FRxmMeIdUPmJu4M78H7fxeul6zy9vg1wDgBPfZ0dvE8k8q
53HN/mwN4w0Wdk4m0/0qY4IxQQhOtqjUeXBMmn5RJcBjQMXtWJzhOvXR7Zw5344pPytwLv+2yKCp
jUl9X6NBE0Cwkd37eTlJKNwH+Hnv1QC1P2w92kC1c8pq5F982Jw0O4jHhKHo5YjzY+Un4kT5j3AT
0Bht+i2SSV1tDwW6zZF5KuapdTNx025oJd+FRUnQruS1xCHmncohXGQw+n6gMEFQTB2kyGlXegWe
V8jl3Ayx5SUNrTRRfGiiVn0nHpN45952MnKAuISnOTJxEfvFwruDOi5pDAztSd0kLZk2Vh0kx5if
Uftsb/sTtlilCebBxcfIaaY8mdh06qT6bMMgpf0c47mPn1N0O7YNiByt+BblFqz6jIqRvkeW/TH1
pmJ8qljTKhIBRbA35v4+TSCyN779PpndvKkk93QyrFuXQZBsAqpFOjrvIZk3uhGil6qrQBpb3QOj
K7CTZIEuDRQBSa6voU8ZX1L7iXfb42UITzxgV84sK9jqPFQnkmudrSEuxeC0CbSu25ASg8TDF+CH
TN1eAwug4ylgk2XeNKl40ooPt9vb0Jh6cHoTgLXKAbkJFu8LttXdZHi/k5Mbx8ZPEyg3/EwZfe4c
AZV7dq3gw9Pxvq56uVFuYq8MBOSJz8ja1WpRhqp825fNVzyZa7EcfrOBo0XjqqeqCelYdPExMa9s
MUC1qKWGxSbUWo+GEtuY4C+2JgO+AvvtEmzHeQq6LwO0EjFIb+33oHSaqNvLkbtjjH2xaVjlhoXx
27XlRcHI3+GtvUZajOtuDGEtFvldAHwNdiJ9UxyWw3Gy11FaUYdMiwRbmircWYTK4rpNOMmqnxkr
TTeZwzWNg1WVpNUWPeMrkIFexTZn3LpFkRJZIrAabtOONDTJru6YwqxhOGpZRVX9l0911Kl2xN0U
eMMKcNSGMAlPGYPLjxPDF229x9qCoEHaxASK3UGhVBkp8c7c2dFUbBPbO0Ehu2oJ8DAPO7h0cBOC
oN3Zg2uvcgkqAp4qmLeu4VVMsqdy9vSG+/B9q43rYrf1Ip6SzoBQOHrRP3TYvIW1YbnPQ1EzirLM
KoZQHV0UUOqw2SaS/7WwQLQTGsFAaN+p7mKU533BPX92gx8LTyAYN39HDxRmvBBIey5xD7MIJszh
A9j0aYiIzOGkXVqE2fyCx5ux+afh66Tc+My/YSDoHCRcSOskFv4hmbBAOTHYBC+/mOCE96QN7jrp
mafcDp4xzRLicAauQwQwJzmmWpyJUnI6pu+v6jVm/og1fuif27w8D5bjrXvwjwTTSNp6ZQHXABVH
+/nEi2DduiE7TFLzo+RkklD3Xbn9scLJGCbLkTLqzNtyjlCe9fAZgx14cVMOO7kNQVpRHDISUV0H
uGjNQZNNdZtxA397iWsx5HOxr2py/8ge3iJFQXqDxs1NcDFX1nheFAM6O17zuhBYT2il4U0lMQQk
POl2YThuxjp4G8Z03HCcv48qBslQ1g+jW39yXIb6ZPvM9+VtYADgUY1+CkKfNzQhbaMerULjPDTM
bQgogTcX7b2gwcDpsXD49Ac4Fm9w3lXXGSf3ulFo7Ng+HwvT54p0xl+YOVQQzrQMu6Q8ML8v7gtM
bEm5rejFEgkrrUZAY2i7izX3IHuAhllx9BRa4cWzAn/fK38fDvNjDwIV1T4gS6uanwbnO2JQbW1T
WNRpN34kHEEuiZ8gHTPfHTq3PIBIumKQHjZDGYAvh6tQxdzW5rw5I1YMNyqcr1XpJOt6dn7DUT/J
JbiMLpAvEJ5rY7pfdT+urCl7Hbr03XeVd6POueQdCYz4t7MnojlLB7xjXGplvJjD/EwUNt2O4zKg
awR5R2HDiOwHe4IBFLvlD7D7gI1St2mN+o6pBDruEtxsmuHcebwB2B1f/YpDrtUfHLZFKCd8GF9H
1e/tIXVXU4Zrns0zlfD8MH1QMyG4FCzT0WFG6bUCjG6U5gNqV+2xm/WHw5jZ1FaqaUd4nU0KNbio
n6ex/LAt1eyon3NW1H72N7IgSFIJUZ561DDJ27sBePulQl+supYI0zj03Nh5tKs6xBcE7X1jBw2M
R5ZfrG0/M17JJnVf62prKgQCJyBa2hYAzHVJPECnRBfnuuSg0QPnzu/K3vhtjczcTKXZ7rWjnlvP
606YflBy5cnw3Y0Rh2xCJ3cgNl7dE86kIaMmjrNrF5bjsLwWzPM+1UJB5KaH2XcIyJNrsmzK5PGR
0AGKSZTU3UHyfLlJMujLVuqiI0X1Vi/tR9kEQiJhGx1FNoeO7CqsfsuV4GOpNenBcMyr6mduYnWa
7BZ9N2hcTiNfY4a5eyZsfSNvXV+0OwfJgaOzNe9bo3nA7M/Dq5M4BiYaZAALr2TtQ5ZjbvRsHnxj
052yJrJoq21+hny+utWkOAW8parUl9DG/29kd6Gb3rLooJyVxxJu1ierD9CazVtHskFI6YPfZnS/
CH1uSH3Nib1LOcn0SYmFTZSrgsHV8Mlki847+qp56IGtVhLAg9eVz6nuX7NazFvLwedrlC+lh9FM
ZB/GCMzFKV9bHx16Hrs9ZEgzhDhXOgh3ugzxg+n9nLT4rSjzRuYYx3QTjNcmmymnBTXeWj7EUoUA
vgREE9kSHo3VU4BDhEw0tiLkC+6ln0h1nM7HseXozjOwCIA8B+yzjHPXWb9e2G0ALuZIWOVT4vOB
Zyu8QRD7DjzyQRi0cy3fjAVJljbTYbJ7elkGelCIM+OPk/zDQyd21qSXTlhbJqto8d6pzTBWr8UE
0SLP+lc8O1DJ5A5f6T7lW5hoO3hQ1BSxAsXJn3o+27Ss9DZhxxNAJnzmMiud+bFZBtue4Nt0tK0b
LLe+e4UqsG6DnVWG5zYGymYE1vkD37le2QFtNFGVkp+Z+WQXiwOCZAf3ifpDY0ePSZ6sWELi7JTd
XVqE98Fom3ureJdypCTeePRYVZUZKn6all9CJCNHZrwDw2glq65xmT/64bMrRmYZb3roWL6kZUiQ
JR3/2X73YOIn6i2TNH0cl7fDwLtsceJZ+b77iycNDgLqYpFWsDGs6GJ5fbEpEv+ObgYXGcQ8pkEE
V5C0EGKw4AKNCm9aJeTQYFMep1wzRUrn6HjhLptBkqfYBljH/cK0em+kPKPFcoLByTJz4IGASWiQ
g8ksEdhaeaaW69VMHWPnm/WX7aRbOonWXvgYdKNe+XnxPCwhWdctuNo8vRslueG0+ck8LtKe9jIw
AK+F8zDG+mgwdNzYs/VhxrFzqEVKxYSNnusSznWqF0LCdDJVdKUVYbHuKQdD6rBvYuPkCrwXaCqv
VQKKvmoLblhfTYQIDhn9aqYP/cz9IyagemPoifx9DyZRYR6J1btI2hdPV2tNNXda8OD2mexukpF2
rjhAiO+vRnzy89Fm1JmyvTYvYF6uqnTfx6mhINOtyYDqJz26X+QAPg2LkS4jzgxwDqB+s7ypSRc9
RVYI02irNGcNgAufmc5i4F01kcY4f7J7WkMaYkvJZFnXqI/2foHxvE7IqYiFlFIWxDJc4kdtFD0p
TYhscnykcwB7bK6fbItyNDulMiLBUzF7xTO5v+XleTO54A5D6iOWzUskpEIXb+VFB+lv27f2pnNk
xKXtbvWrkWDwMeKODR3E8d6GWV0ycwTYnYpZ/LhIQTRtkpSw8vcI6ryhjJ9ODEf6jHrcuejnZIo3
soxvQ4/F5uzfgKP2/95DcGh3ym2HU/vej7XL3RktHUUR+1F6F0zZQ5OaiAbY5O0q3YgWnSfLacOy
5tuMe/RqUu3B6q1nZETEJzGfS7ffKYnO6AcsI3HUWPm8tlnS3FRRr9eZhfAY8VHQHYF437u4Vc+A
MNacVqqrTRlh5uCJ4LVLnGNTlVsPC3eXswxi34bJuB1ZfZhfs/wH9IfxKGwrUgI/wAueBMVB27ou
DxgWV/HgAAnz9vmcoQGo6pZSCGLmVn0vlHdYVIfYg6NfMGJWXXfLqowPWsewofJ/futcpnbpvyi6
Q8D5VAQrx6wuDa5wHdkUgLX+fuhurcG7nWaxqw2GFZAFN5TCYZ5paBQp9a329DW3JpKkEkh+L+/m
1ONggycWgzKsbFcc1aIR+u2+9/Ho2RbVI/FiTSoq3mnfsv9NCmun7ROsTTdjHr972XyF/LFpPKyu
VlhymUC8rDi9sFPybvqW84XLbsRKmVUAQ/BoFNj12tfYxPJXC5IPBCZvBL5Aop7DQwZXvHCAsi0X
oTTmq2HSfYWMYsruCIQ4xDc27jsWdVlkX5mTep7pg0vkKjxXkutsXvwVMSKvU+FXwEZkRfaR4/YV
Nhzwve6xDhmbUON/hrpsN7Ngf9kg429Sr9205nQNbIx1Y8I5iQzSSorop7foV5jHVQxbJMa/ZE/4
m1iCXuG4rJqKvox+7ODw3vXYQqk9sThxgJdwYpNV9/wrZiNnnzWl61x3FDi1xUfiuPSY21+qls9S
npijqAwOQR3SXCRMhDjA6XNunZqUF8BRD6Pp80w2cLhKUzxPsj9Y+rfn/WBnw13PmPOPzG72XbkY
o73Z2SLSsxyN4h7DdUqFS9deRGPTbuGB2krV+M3fxK6ffseQRcSQ9OJYOZRTdGW0p7ZrRWH1sOkF
f2taNitaRKJ91/Hu+JojZClPw2KFIoSJQ4GGd9qkdhYiLYWFF2sJ7pooYXaSgnkLwnuzZ0Srok/V
MSTSH0jLgyd+MfnvvTLC3sZfYISQeDoBsH2pGwAbZUFniBvwCS6BoYnUk5siLVn2DpSBlQmgszXY
+dRxSbco70Tp48uS0qrUSf/1d1XhQcZhswVFwMo41ax08fPtsfucjZqeHBFYzyQZx21CMHaSFBRl
pbobx9BaFd3M3E5D3koO+deAVrWOcvQyajHXVr24uhaAsQFn4qax8FmbZflGnsM8BuxSzJFSsY5R
deN0qrig/c+CspWm0R+lOdgH9i8KixYoARzhE/sIL6Nyt/aOuTKbS2s37ZFur52PKfZiS/gGRWMu
QZLlTzNIhqvlQ7vvm7g4NkZVHP/7r3cGaHXsOX1Ap+F3/77wk7To98Jbl0YJ5u2FDzZnsdmD9pcZ
L7owsveOnltww9p4MCTZyJ5G7YvvU0UzlzXLDXTVofQmHgA8P5eY78PA+mmVZsp4M5vmLTJE9Etc
B4F8jkh4pum93YDDMhtBYJgx0sna9KXgULZOwrq7M6s230X8s9Cd+IRD0pH8cxN3R2EiFIbYYj3Q
IoLMVWJja7PHU1C2/+9Lkqbj6e/3ov7EGjI4/v1ZooNHjZl993++/e8P3a4Ijqo+/+//JeCxfiJO
TVx8Chsyei03PuwNBcvRE9M8TLL//8XqPBAzQbF3RCZOfR/Y/33xll82WZrhFeW8hyL7mg9UZP39
/t/3RkMUoLUH4ZvqSxsXVnc/1SQbDXEXGmxRZDkdAtgJu64AtggudOQtnYFbNQEHN4iGinMRj/4c
Tq6kA8GyWd7Ps3uMq8w7tqb9FTp88mIcKkfFgRWjH5zOo65RyDKyI+uSzmIX/BSFLtjplwgBPWfF
8e+/rP8SBeHaB9S0Bz7VHJUlmuNEvuD498u8brM98iyQsbw5Dst3VCH3bn+m/yvxm5FnsmJdoVMe
FyO+lUCSs8tYPU7e/STJdGAhU+SR7OY0NL8U38vT3LbLNUQJmOAHCfWl0g3suyAG8wy7AjpR01Sb
nkAreaTOOM6mMkC6NsI4/vdl2fe3dmzeQNOXx3zIjP++VFGDSJB3mE4JOqHvsZn5+5Z0+RZzsWzN
9PGGwoXMTQqSwejPrrcCVqN2eTcdZuSWo0tBux6FPhUDFMauOxvmb2la9THODZZ0HuYta/SPuOR4
9rZ406UV1eeG++yhMIqtJvZ/xOWGmsDyXE+f5Ir77aT+qlZa/C2zxTonvGH1otiWoBkYY8iTJMku
lhmwOT6Aw47JnNB7IAn0eNLmlfZO6GkDKH6wn15frR3PEutySIlS+iimpjU/Ia3hUXWbT+Zc80Kh
VdggvKtRfXCnCFboSuEp5ogUlfhWx3ICmyIojChBCtFIEa/SwcWKjR957TjekhChB7exN44JkqPM
gEtYU41wUZs3Y0speuMiwrHfP/m6ik8mdcgrhS/HCla61jwdKyihC30ywL6HnZQIeZc90q1rzAuB
0xu3pdVxHKCcDyk3GFb8iBRt/NMyLA7eAPS6xL/l1FSs6fYZeenMPAKyGzaNxIa6VjRZwpmex42W
z3Hovie53OuieqvEqaKeY/RSaFXUbxQc7DiqG1s4ZTd98k9JjnCQGAsOu7Ahwo9iqPZt6R7HkliF
KAh4jY4850Dboya2z7mRsD8K5aFsCoBDZCq7J+5zvYnQ1Q13nbB/2FR2ayb5HQtkxbVadCtIIs++
BXeeKA0/ISuHsqZ3MmLyrFk8VYG/toqCHuz2MYzCT6Dd6cav4isaSUSm5T2PA0m/XbwqDTCX7bAL
07xb+sh2Me86NgT33sXurnR01G14qwR9shgKmRb0OuwHeMCaUF3ZeutaZfeVaG+DXvwqbnHo9SDr
zBjlCio3le7mHrtnCUs80F6xisL8YSp6d9fqadu48UPjLYJ0HmxiIS/JWNprOzjyoLjtqubR0GF/
Yzcg7nL7noDDi+25j8FSOLd0AaARMiCSHuxJLfMYxRdpUBmiaDufIzh+JQRhYmKbIfjKOExCUXHK
/NVbWs8xSftInKogljW1PSRI+atDELKOzcKIqSgL3sq8eg2N5BUoF5ZEqn0ZGlpLPEJ85UmXfSe8
j6ylxBtOcIS2gQHfhlZ8M9qw70cnuE8G/mdFi7FJ9PCFYBcbm3R5ao4lAXjhIrjhhWii/L70+2+G
bnFjvlqpwEJOnWU0mOkuRYuQJpiJKeER21N+42Tfmh1SmqrfYVbhIdfNtjXk06yh8ubOpmMFeyFe
oKHAHbKq2Put/0odGluDiMNFIxlTJsTAYPjpkpmihxB5UuqrBRMS1zY5h1jes/GpOKiQZ9cGS3iP
DI0BVIkBzhI0JbqHKsJuX+fyVtotdbf4G3fCYU8QsDxLYIz1CkzAmHjsFA220jjpWDIadf9OLxaf
AXvlFQ6MsdjZ5ENyxbwPwtT8NFtQMm1of6sY21eNyQ5cyMyC03XeQipQkWjAt1IuvHEK/eOIztiY
9GOXHncmgEw5rK7i3TY7SLjese40qMucs2YtHohv44DM4Ec7zHtpO22DgAhiMPdf+NLPmNeHpUyU
RBTwxSyPXCCEoF0aXMhV7sIgnpvvbja/2WBEG9WGaD0s+9gyM2VPHOZYn65YifMfPUsLWzVqJfLo
rYZh243UJpa2g1kwn96n3ntwUGk5nOTHPsExGcqcAWgIMSKOGT7kuf3WusmOgy9va47lkqTqQeYt
iJ853KT831iAzR/FiHSdz/mA7Bfc4ziE6TeUV1KhwzoLiy+bpydvAy9obTH3uBZPitR88YKZtJpv
vaiq2ZhtdNuG5VNvGd421edBhNGuq6HoYLzaxF7D0QJjW93tZq3Re0v2l4jUcTyyW7QPDoEZJ2oe
vOnR7NqTl6U/uPtw3eSYPdvhmR3BoUigZozWXVZN9SpeEJlO7tMgOYu96PWnDwXCc6PtJPaRPVyK
do7uIOID/LN9wENIR/DwyV1RWMsYpxznKiJWCWWwGaPkWBVLHfYo96kVjNs0xBmQD+xnAaLREAYv
FOLrZW7gcbUFyAJvqHDQ+M0qs7Ekzsl89CVGwzIGsmESgxpU/ILJFHLTJJMjLoy92dj3TXoFIFU/
E2AeH4FugM0JZu7WkEb0oBRGeVpDwQcJ0y22wCOAv7bmxcKRytkOAnaVVfdFHObXsOSgKdoamlq3
pgKHbvUpDFh+Fv2h19zU/TKiQZzcNamt8Pr3pf5g2eGvWpLTVait89wrjNUV8BsRluY1ERFu10Ah
Z5GM17J7kJ/kjU9tRhmNm7u8dLNEU+LNzCNzlYhHLA5sZTJmQdn654JZQi67flpN8OwnxbCy6E0g
yME8aBmkMSUQg3H4iGJnPNdlCXqyZkPDy7bLyW3j28Cdgm+A7Vf2BNTNPIMfZ+ObDHt0TgANjqSx
vj8PDPZwem0GMTFta0rkAn4ER5voAAWipWMX3V2mGtycsuPispJN703d3d/v+xGNMaXdIvuF3R2Z
7GatPExMmSJSElEYv5XGFYB2fDcVgbofli+I0WdV0Ylu115wuwwbxVTE90ZEWpIHGLPU8sty+cKR
vWb7TC/x2FOqbE+h3v79aWelct3Sbc3BkO/j8sYaJMcGtdKLTn2Z3YczNgeXIlov5tCEjOehgU0x
l2iGzs24jYMk8byQC9U65NI+Vqp/7iKf8hPyQmsWGg8u18TenkZj8d34eDmSdTBX6CQtfQvcX56l
BgFJkgrWZh291ItfvBs8SkrXLBSC21prrG+xOobPNeR3JiznreyJm4f50gziBmer/NdAh9pIMkpr
NhHDs21Dq3WMp79fDHSyjOyJV3WZVvvEtMbnGpJpiPfk8e9XWRtt/dGVO+VgOqxTf8RB7yh8LO5t
EgbiquayeC4d459b5fXl71dzF9p0fJVqJ2z14Di9fuaq4I5qogfVKtHPtpgcnFf9uPv7U3OcVrM5
+Gvf0DE07kA/82npdxpjJv63snw2ZRAf4skTi8WaBKTH+ONi8zymFgQSCN/lcx6ME58K1iFT4sMq
xGX40qRJdeqjhrjIEFzYTqVXjpdgxlV6a6a1S/TC2toB7vvU5UE7cnKyBPf2kRno2/Pwop26rNAf
AHuOwFZZguRFenWLWW6mLEQYcIZT1frTuao7AR0koIllrt9BthCSjL1VNdBSUFDxue/dycCn1j4Z
OjPuNBes4LsraQQvmQajlHK6GggQ7DnigTWkpP6mpQqLhfz0mAtqVuXwCrcct2CQMHfx2ceTs5tI
JLCSQt+DKUO2Rnw32dBtiEBwrFscCxEr/V0Z+YIuVYwVIGQx6EYZCwTsLZUTVoc2CrZtG2+wMtpI
wzLaxIq51Qc8MDX9XVGyzm9EIDfcSGnVvdWqeLXt1EEaCR7ZZDIIFoKniQU1A0aB3mGVv6TzWK+p
CbxXPrFPk/rFfOmTtKvhJ6W0eWCh19cJl2WrlsETcmbB+S70iY3yTJXQDRlaeGzpXzlPV3rdnQ0V
GC/g/zDe4o4spMu8JReDsEUavRnbt1S0j0bJh7uCGkbHmzr3/q10KsC77DucfiR/cdKaLIHkRLaw
i79T7l+uw9UUDizgJ0H+tW40ywbhgjV1jA13FZ4j4fTocIxpx2HxuMBV6rHnctKxb/Nx8CFSIkAq
V2/UwB7B8y8k3D+j0oBNF7L9s1zvwR69e8vQYEQ992sI4LQpaawT+BvQFaxDplWP5aK1dsvTkGLM
eme8g4WV+8F1v9kQI0PnHRy2yNoFgwVIbCQbDKiN9zJ2PlQAB7LUFj4KYk1WxCm5iAtFBUT1mDIU
5g4EBY5t+0wznRuSzZEf9iZ3G3zQgt3XnFl3+ABY+YQ160XSoUPsQ+Yke2HrknEt9e6beiFZkE+u
aS9EskK8b6W/AeIEeLUcQ2JIxGRd0wBXghktRhQKyuk3Y5bNRHCtAZgqwQHRl8AsI6dnl1l9V2XC
x9doqTFxOERlqcHnDWtgzAnbBx7Z2hW3/ZiJEvUSf9J9lGbpGmn4S81euLExjTMBQHzX+R2D/FNa
geEUIdJTqYc7NwxvMFnpzVSZHDBDciEFKKoOYI7ZWt+VtN9k5A87IyPvRbky64hhXvV5Pp6KmPYx
j2eR8mnPpcTgoRW42mnk1Os+btGanLvS6X7NUH41qfEDakBNi3tSsbbOrf6SDuZb4jI/TZFBBa99
2xWwdVHUFYw2RPsRLHA8DHtRO8NGZN/znGQrdKp1GAy/at4kMPFXmboMvB0HfiC0sPyzbOJ9qeq3
UAXDIeDzDlbyNuCvumlz2rSwiM91/F738jkJ3eeuqa1NUpRX3Ne3oxx/WGXU+9qz2VLGXzG3ocNI
S2KscbvJDKc+rxLqaFtdzTh6hjyxme2O9W/4BoB0O7rdqdHcbQJ7oPZVrHm4ODtuL/C9Nz7ppD3i
8RMNe43JIT8V2njriFVEwEIwqQNlyEb/xn9JE7rZ2QqiX+OMjHMrviWKA2Z64kjbOndA0YBIMLea
c4IhwOM2l9v9irgDElmwykpAcH4y89Sb2RQgBqwdUVJ+lPOAjP6Ho/PabhbpgugTsVaT4VY52pIt
S7ZvWA6fgSbT5Kefzdz+Yca2RHO6TtUuBpQCWzgX2F3lZkxmmX0JZm5NMrrPRkg0xOSzBwpvHP1o
oAokiDG5sxyP4eGvxmay+eJ6j6kn+Y1P/7m0gCgaOAwQ00fmMFBZaxAvuNKk2PBUYIdGLfuc9J65
1nqm7OnR0CcS9jh40GQIZeC5Z8dWr03IEH1Raks7RrayvQgzrVYCPk64pcEvrkcEmkQ+F2QFdh7/
r5ySAA+LAhFuosUSGRhGzjY1Et5wBe2qGcI/NXPHrMGYkSJ2b7ignseclHIZORJtKH2IsHyPHPs5
ScbXIm6g9gbybRwze5UU7rvFO2FU05tU06zF9BQJuOza6lhcXeG+Tn3BVSae/eHYGduJShg7KY+1
0dxJKpK8pUM4imuqAvCyw54ryrVFogSZ0iKZjymASZJCy5xWECf8Y7OC/u04SIYTpei6+Ga1lquw
AJcWYserhp0XaWAZ7JsbB/7K6T1Y56AkxliHfph5+7QLsT4wuWc6+BwwpvjAMf/YLjtGZoMl7Ui4
IkzxGnTejc3DU+aPNIil/h7Zlh93bLe6ZrxlXfQvFVWwJlU2sYBvtP6S+taVMRStLWkQI/N/RkPf
jfmLx/M7luGzOyi06Ckj6aNRVc+chm7+adaRs/HIF2L218kLwr5qpvw1wfTDUXIKcu3ZsIOjTJsP
O6HP0um4koXZ5+CgNJWWseoACzMzdhve1ljLQgtnneacKT1B3SgJVE+yOo1hMWznANu6fHId/jLp
zLpxRvMfJT1zPU3Pj63R0g2bbQk1Bgdn6wNLadoNDCFWfXNwJIPJDeDqw4150lAaIsLEvAdboBl+
m/+kXfKv1vk6hPqDkNkqo8IcpgDTi4nkmXjesDT74hN2ANLgUL9KK9pb7SXGGsXGB6+QA3ukUfw2
ugpvYwYWlRXLLfFIdKQ+GXQd2ypiiEfbZZbYR69Ovjl4V45ggUx1/MGoEYm4Gx2gN58Tvxl2ZVO+
KtHenK5dEqS/deaLKKeBEirC976evdEYcwgN+1uLvOPQ8IbQFCHSStHH6rTnOuCi36fuCoLsqWmQ
fixzr3ht71i5HjtqxHmHG1vXASjU40XpqkXD0FBiKOApb547Lk3bHuZfkPNwDrF4njxbrQj20R4Y
fSZVc7IoOeMNiUKqG4+mNU5eHtYoSLPMb7UcNBENKH9FzuvDLymaKCzb2NUZZrs5x6B6FFbIbRye
KJi6yQxjWOkMWgPDt2Jn/hT7IezWXdL3Xz4lRdzzsBUUI3jPKQJzrIHuHLJtJicWwv2nrjhzC2wR
hg9ijdCmoc6jxY/AvVXjCKtoCXmKbJWhA8UfbjsNR0fzr9ipXhN8b2vfj6gudajmpqwrlR7mPM7C
QvxVutVtacEihxZffLN+kFKhYmug8s7zvxrURZpbRHn1q1vjULIwSHZFCOqu/VPZ3P4NU5woVe15
XA3zM4SmxU6GtzG/7S63YWBZKOoqQXRuajh4VSD3nEJAUoJ3P5Txuo45J0YNspcdCVboRQnu1UvW
osL/ZDgfA/X2KBopHxm4i2Kmsmi/QSwYXotkNQYablDVHsb5bmTjSPF6ph++KjfbYLRTnf6Fejgp
G9XUeh/L7scM6z0ugufY0DciiT9T9A2vhdAqfTTZpAca+KU32HyCDo6Ty0A1xcZPy9mdSwv0q2fc
C7v7ykZObC2T3ACaX2pxyb8iiSf1IxLBGb/7nd5pxlipPxA1fzHC60766wy4Cqeq/h4LzGRmQUlH
PYFSN0HKVYNKV5awMbvRPjIFwTqtzC3pNHy2Wrll/b7+f8+S5ihznCfCnD7ArRzDhrzxWDlfUFnX
kePfvbC7OTzFbi1SHE2/4GzAFU4AdSRHmCgk1Xv23zOy5hngytbLEX4V2ARqzxfk+fCi2/Lkd0Cl
7UCucVcIBG8X8ZpYA586Zjma3Up5KMOmPSj3aqexv6py7ZOSvH6H1BMP03Gs1AR0BCC1ETbXMnG/
UdefTcsbVtNUX0e7PAdp8mo7wORFRB3heBdjsNJd4azo0by7KbcNyOV+iAqLYxJ+DqlOp/I+dUqB
Voi2EcwXzicTMwqZ6k+ydGTFG/PLDLEhaB4mMUncvY3apQi52ySo6I5t3Gupyh0FUDEOKwq7nIoY
LlryepxwjnkANWIbcLFbIqaabv+ZtvV+zJhOvEB9WE0ErN78F0/GG/RMZ21nsD4i60X5441s6VYX
3RtwxfbMOoGacqxvrYreipp2BU3H91Bd7Ypi1wK1sfW9VWRcKOu4l/2ws+PZ8al8f+VRCTdkX4Nf
vmNkysB0aEesFr8N6vmhIVeE5527QpMKDNMBe/KSsJ3Hsly2mAIg/J0n4qkLZXDaOEGG06POdtKi
4gcEH1JDjvm2+3CT6LvFxrDs7LSkbg/v1hie3ITaEp2dZm89tS3iuSNdkLcDjaUV5WNjBEqveAfs
SLaOJMdy/rc5bvjpM544eUwkBjLboFjXZDYiQxrRURNxlViYVf1GDmzfjUa0rfUE/2NCUbas/g0h
gX+zL/HiUZkLIJBCin3VYO/iD0Qo9aVJIsZfONMlX/rcqz7KdO72lGQSHOh/3A3TQ5Kkfz64B/L2
7s1gN9XCVie+Z28MCP4MAaQXi/o6ReGhMsIdtKol5VZnTUKdrOuazY7tfIpx2sdJ/pJMfbmVbvQr
JqxbbOYYRsr7oCIHx1xqr6zWP4YWvExKSl7dILgxqDOSCr2EOUDtQr6bdC+gWzeJV9gFGSHDqVnR
/Xywa3UKBQMNxAt9a5poq7wXY6oBQAjS8Fan+rMZVyCDWvcTEmh09LKen9DDulj2/7yq/KmcYgSp
H60go7FAA2W56tqE77pUaxhSHyLsk22tdMxF8YTZUHI4SDPnIjvlq6g06oMIGU9a6BWCLIGtaPoE
iEm3D/1iahb8n1sNr02aEcM0zfZsY2HPeiK+DZI68TznFosviF0O/5dx3bcBmYYOT58LFaEo2G60
A40QHfVSnjtZTyn6vCBljTt91SY10l7bvOJIuvrWcOzzXauIR/RZ4/M/ibwLQ2iZsJgCsRfWqTiM
jvbu98LC50flVxB8GDWQlKEYkL7MN3S/uZMcZLC0WrX3PJxG5WFQJQtkmQ7bIjDaU2eeMw2fTTN4
0SYi715Pgj+uZKT3zEM7KG7c8Edc59EReSavFFIJq2cR2WfuybQ5i5XeSuJppDLSzieGnlgPWYT4
s8pj2nrlr9nbL9xdq2cLvyRbA5a6js9CbtTk3gn9gxaSG9Z1nNmNhHACnd+Y7zLhStf+ggzDSVwf
WboVu4JPpq+n594dnFUz3Ky4xR7Eg+JN4tibRA5F/2SRqj8Ew3jSjMkBLWS9ki5EtW81XKUoIXYI
D2XM8cLa7hYTBP3DdyEhAmtSPAXFCK8tlA8n8rYFeBd8y0CTOhsEiayc1cDEg2qU/DquWW9ZvZfN
hJWCJGbkjsc66UgKxxBmzMncDC06m+U2r5PP1yOJ+rtW89KOzI59Hj3tHHd/BtcmCP+Gj+j+k81W
SoTzYGfELXev6lcVs7myA8Y87vqTa/rP3ujTH+RnoI5k9QMAZzm4gvubx5ZOMwjU1uO5c3T3oDdJ
uRcNoJGiTdY7X9UBLbGzAg9yCsm8WomcXW5g/yCHQ+L50QbTX2FTdxaWSt9gMCXPqUl+fPxRTttx
qw3rdVVrm2CUxQk958tsBXlXBZ4iqCkb7Lsj11ZO2J4a3V68FhWagNO244ILJL1EbD65MI6LgSqy
mWgBa4cEKyrcLXdJZmrX2gfPE0wp2yHpXzpuMiLHFtGAj0AVvwPvYe6vPbjYPOj80WiW0igNCors
IesspHuGhqGR+CTVkP4HRtXLNOhHo032VjJiE8LhBF3MRpfFP+1hD95rLX5/6fDsTms9ZkeJ3lYz
cfWH0bPobE5gbpbFOkc8O+mQh1aTJG3Ucbid6z685QJ+x1hZe/SbfKvbDSyoyAagFJZY+326LbHV
l/gfljRm4badVx8Y5+L2XFhExMfuL1HxpSK9vuxGF4tMktwaj9kvTvaJRbSqcJtiU5GiFAQy1wLi
FLIeOTP6yfLqOFGWMqA32MEMA1NvumH+1FI7sppbha51LTE8b6RHDoD+rCj8dNG3VRp/dQmLTKAT
T3yixyBLgn1WsdcOWX72+D5WUquxNvbpKg9Zm9YcgGLie2aIHBiTXf/ytjCE84v1u1pLY2NoWMXC
YDOmPB8hzAGOHov09HCOMCbAcBqBB9GuWjRH25m+4z4zGftWup++4juHTdXUG5kYbw7pCzSd5MeO
iPv2FSBV0+Thc6C6rZ350y6bd35pj1O1pkFSeFcrMD4nP3+z+p9JjV9Kpu2hTIuvgYq8QZLjh9sg
jeGMq6td8yb6qF3vJPrxIzZJA+JaINAFuJPrm/jNWO0usZ5DtdXmWa9tH0nGbsCfd/HDPQndHGRc
sSxbgP6yR68k4vWad/JBSxh2Cm/Lyu5N46cFRk8j8cQIxW+B2V3Tn1SkPRFFWXOjwsNVewL3+6II
x2hHgfC0kJwPbqN/sP8dOGKAS0xczpcJwmnUGuESwtiLHAeTtw6GgDapvt0ED3I3tu+aCa/T6mwe
/M7dJE0/947gJuGApT2irnY6BKb1JJyDken8O3lKGWuGo8BGgdwewJt3eC7ywjoF/U+pUTpLGd48
07MxtuQ/Oig/IiqjFw7eVh4GgmJZYSFXdtO26rHmonGx+22aj8EGOWNgAF+atvE19ooiZ+TTKWwX
wjPGFedQQ6/PWbfdix7T/OfNpbEO33IzjjZqJhSI/GUoMq4NsRTLqvZQccPf1Nd/K0JBC2vIeMEq
mzhaU+NqALaGQ4t8Tj3bW9hy6OWrJ42XsnIfBdAGZr2E/ePAt8nwZ0m4UCy6suA9NDjT+L2SsB6Z
1HtvUV8yJHbcfwFvyI5bEjnXRTgSyjNMZz+o8WQVQByt8yBJmenYyha6SMRubCrOsgxYs0wY6giv
8h9N07FhRSqiCOej58wXX5r0spTkK24MAgeYahg1l8JKrmz0prXGpLNszKfe1zo2cSXJxlb87ELf
z9euhFBfOvqZPCIdtUXHBsN0ThQIFlu3dJ7igq8tZB9jXzodH4uY6yorlj8D6/wyRtorBYOZ5ofB
Dr82QAxd/KnB8Z4VifBFZL6MKeNTiK49kXPb5DmlvYR4Gs268fXBZmyUvz5bGxb0E2P13J0ZO/Li
M25gmfxKhmQrJGmHitqZblhxUnfLnlZBbh9sMkqeKLS6cx6be3fUjU3vqFc91A5eJ9aghlYDzA07
fXFJpGM6kt+mpMtJ2uVLmJC6GdzMWObkVsq+4ftR0o9EZbo5/ba0q4F+whWSdtG284vtOOa0IFbd
n1lzSjqpBBbAN9auCFBKurnNisNM9fa+q/t3KcsHyLFPK6k+QncrR2K1hdJfrTSxyDg250RCWwEA
8BRFBNDUyP1KBf1GRoa9Cl/HdLTWdjlilNPDi16DFQ6SDxlUTFstbykqexjzfezFxQSkDxvx9+Cx
la8m81rWBhNr0tAOkabXwmf4V+S0VgQGeJezxF/Z2F4J0yHHocb/2gPR3Yp1L279dBUE6a90yq/S
2KaOQfBA8NJxvXEbWLRFZdhOuIWMkCNU/4Lht+YpSltIRXjrgZdHXMElqxKhiniBCW7Z2KjlsKnZ
CT+3ygLhWNoME7X+1DbOxeSfSXRBIEUjlqUheTqjSJg39S0cBtrO+vaXrcnLUJZX0BzgmOWrzptq
E5CyRZEG6mgmRnTg0o0FioxAitOK9/ayGXEhmf04A/S8Q5Xk/EhdTl4X/5vO9b2hMCmYPUT86CC8
04SVZpjhWHR6BwJnpfOnrDu51VX5Nqly3yscVT49KMyUWcHXPmUMoUxoSzgdQszQngz45CzM1GRM
69AjJG0Kk85JJ+NZ01vtmGryoHtxuumxzCwTuBZrwb9rpQXJW48yui9kfkdeqHe+vrcdBAP26nQ+
UGlpRtpbowQSq2WjfenWu1NVdyu0BPs5TtwUfbBsSZwNuUoWWOo+2GxcIu40NTMkWx5Rc9sr//eX
GCRtF2YeTptJGSXbVcxo42i03OI9sFll+tfMGk4xoHANEQeC8LN/vW5YpNWMV3EaAEKvafVIV55F
l30NojAnDbuOBk5qHQXfMmFWYQSedq0jeFUo85qNLnKrkgNLAuDOARA+wX9J9cKuq51oqUeDvrCy
8DyGNvu7ge9ZR6Ql1fyYcEY2HyiYr3ki/t8gcaHX5saGbKlarMW+UREFwkJic7xleNlTk7eQn9Xv
A8iDkj7PkV0nhZ9O7JeXAerMWvesgGd8M8yns2qdBhZRu+cdYVMlQkQdGgXGHg/rZFffynZ8uALU
ZyTIVTec8ghE9GEZ2UfU3erJg30X3kO/f6Wi5hcO4RyiNvWlG/JCqcSP2TYPz8awEOjG35ARy7d7
PViy/4CMqJgu7RA10lEwAaswW3I8oBLyYL2WwsUiwygdRZSxRqhC3ARYpgZsmorgs67UD+WTB2Az
e5UTiqZNsNBeFQcVTA5QHYTu++yBiXsRu93WYtREWxIYh9Gbm+kbLuubpPyrYRPNN3IPJgq/iAaX
kjdaoV/zACR6OMXrNBweaSgBf0WiWqQ/VVi/Wv34Zpf6WVISs7grt6HxGqyLpRvPhdu+9DYoYbPb
s5rY5V62m9RwcCIsm6P76yfxXbTuW5FxbIYCe6jJgyB/kYj4tH0WBlXecD3h+gGzMulc3hqAJ6Ho
hdCR/v8P6FKHtqbLdy1lDJnszQASdBjTk+iwiGqWhccudzG6oTePWI9jEwYo6WqWVbwr7ImGpSK9
mpjrUouVTWi9hx3pK5W+VEQIWB4sOzYMrS5PCPOkpNzhFCfNU0BTXV1GO1jFe02qZz809kaDrE+O
YZIPyZrBiIFzmvEZygLDwSyXsJFPaFQDR1I9Ii2+B9NwUe5mqvp9UpYXb+g3hV3so1iu4hlxYYan
uoXvSNcc9ywtij+HiaG8wzCI84T0b/IJnuPWO+EFUD4xk10Q6ZfEDa+y3TKOY1vpmxfTbQ9e6L0V
HbpXSbbDKN6itqA7toQJxiPhjARn3JqaRz/ZjjUotkmWS7ui9iBKOQ0UTTPK6eHj1sM2beRT19WQ
jSdUK/EpmGoj1B9YoAcXoqMcOH3BV/GkFvKnsP+ZqaCpFxEo6+pfy4M3W5lJS9cvOWf0Q5kXjLOS
IFyWmdFu9vNyASV1JqHCwVZYtjhGmg5w5ZDe+QacEpdgXnCryuRNgIeMUvMSUfbk6Nln1YLJBIZO
aMbaVyx3+zF9V/aHnmc/7OvpdgvGy5hw4uo8jrOtWwt+gDiAw0hQ7cxMwMNWW9uflwYVX2r5UvIt
5REfF7lRvAO23Fljdsp6TpXYGn+QjW8JRa7aWD/BfaQbbsTuAKqU1J61EnWeEe0DvGfl7qpzwydq
YaFA5uQ96oi/wzg8pVNpbltMh4vEnv3B+rk3gPmP5T+XruFRWK9a4r90rflCIghVPm1/K9LcI/iO
sIBAD7dlMeXiCiTqrs+t6yWiBaVYy9ilMS3Zppku1izsDrVf/6st7Y9U3I7LM+jw1AW+Z2un3OF2
0eqFufCC9gkVkSsOFX0Y+EnCYFCQabfyk/5dzdXVYWj95QmBfm/E1NcfcSZi+Z6JBR7/uNaG3DUG
+OxUxm0fps0Cll9SjjDEo2e2n+Oy8La5ztU2rmkSQN0otOyt6tsVX3a6cYt43/rDIUxc4hADcHid
MkqnmKElI5vdkuQJckLMfGBHP4bS/0mLZGQrkzuWzo2R+ry5a6iIgmRcM9V7Vv5nq6hfGSS+skw2
O0ew64dRRaFK8m5OcMPzDPNtObzjUnlOtV1tcF0qk/7C5flL03TFLXxE3XdPEsmcuJq1QBUPF0E6
be3EZC6zgNsBoigsHMvM5fu558+IOHfMMbqaqb/Ne/cj7e2r04qPkgXVihByqFlPnaf+ko7iwwJ7
cG6PP35i7ku+hKL9i6nv43wbnvLP6qYrrtAh6z27LW6pPzya0fp24/hF2uI1p2WQQZyCDre6Uz19
dE0y6T5UupAegc7W1g43ldDKDxJ12kV/RS2E7ZxPf1zvXkzP6peo6r5wtuww6FnfSsCBHYSK5fxb
0zObbr1SsCWPjlYyPbHIeTKyas217oAHdsZu/dY18wJZlZ56dm7CNvbopZYHTxmAiJR1lzlSNzlt
XSs7DbyyRvLYfKjrQQw/XBMxwDLW6zkHRwpZbNlP/mXy4AEUAJgsACfF9Owr8yZ15zMOkoTDaPwl
haMWQ40rzSABweXmoPoJsDsIGKn4Xg0lLGLK+3J0WUzZr04k8OaR3Bvabdi3V5rbO0iuxRbp5ebx
YU5G/tKj0JOWpi7Qwv8vu3yFnbfBhuMwDLo+nJiYa2bYDytKMZO102bfhHrWVdptueFSiOoueK2s
WcL5vCmy7HkovnCexp1TbfzSk+vY4rl3vPCuG+lzUmjEkmxCpxNMEjJatKlPzyFbYjZtN+CLPMTw
jZy0flAp99dS88pFiQZyfVq7DZd4iZ9soRrmpC/ckvB249bAshFRQmW+0d8xe6y4UznNPAQFB8Ok
LhtZbMgOpa2Tvk45sMBXL6ZsWoiOgpiYah7mYe4VzEkIadG/XBfO0q7L6wg/aFXWfKM9PnsMtSuD
t/sqB2MIl9VYO1Fxi1V4lpN/7ro99WSPrGu3RtFd+nA4hlW2w6tWU5y1lfjU0jb44n5V6la0DAaK
ILzwU9NiNgkwDCuCE4uICq2xEWtoEntL6yi209iIQgUmxMyjXuIZoS5uG2s0LBijvh7YIU2y6wE1
NiSVZNKiM1TbFndf7WQn3XP1ZZ9RbeBziSYqDDscLbGp/jmFPFu1fjYTBMap148D51PrmuukAd+F
6U9rd1i2MdHTWpwmrJmKCqp543xqiYcZAVJtUUbHXDUANXXcCKp99DWfZiVzTC5nQM5c55jvF4nx
Ynkkb3OZHUzVENO7dpxrE/22C8OL/uZncCzaa9ShZzPN34ekP8tao+HbgkYTfva+dQic8hbk9rEE
JrASxoTdFhB/xbXk1LPYXflNeSk8/UtpWBorVmmt1REJKs4TyyNLkKMVgCcyi18+L//11m+emvfS
cdU21dwbY3he+87S5Wa/iAfC77LeDxZrdosQpqbactG0GV/QDjTZiMuf+abkj67bBAZyOuPHiPbf
mCi+GLtHzqm2AD/Lf+8Tzp8bs0jh5wsjs+4W053WsEjm+r5ouVd2hXhlO72L2d7SLfJuDZi6QxpA
Jtd+j4k7t7wr1hQNUKZAW4aBbE54bNFlDVRN/zQN3c3uJ7IJabApiNpZvoRODsDP5UOxyv+3XKs4
vPQEU+PoGyXfXPgj9JGWKZe13R8ZsFuo0a8Ku5Pyc8jysbeyKshxAvBgaGMjKFtiYtCaa8u+eoJR
lFEAcl+LuQ9ItiVpdfWxuCyjs5h4jWtGQGAIAAd6zivJsKsgiI9O+d1N/tUmAMQJVLW4Wi5p/A+7
UrIUSjuP7vAU0Tikx5tWH9ahNvwxQ5X7NkQt1++UZD5aO/4RtbNthb8dGlaZmrmCmD3c6tC+8M/R
1kEBODl1wkOIW1roJn1uNj0eumguwVGJ8kOzUKKygtBe19zKAkuybhdfddPtGhPWQ9gyfihazeEw
CbIBF2nXT4LX7cY2vd+8sYiSOydaA1jxIzkT8io2ccMgYWj7sfHIaPvGphnozkFecAf/Z8oYaJzf
PIadODs4E51FYpqXJycCvyZA74eiPMMIu3gyuAuQaY0/vdqtPa5bQ75YVQUk3d1xEaSzMAs/aWx4
pxud4hRv6eGmKz0LNh6LHLZP2k0X0y8ZNaJr5Q6lCohs112zON6LiiEk8RllUpKbimWGArgeuie2
Dk/kJeUhk8GbQbvqUoyIaHClMIz/iDb8Uz7p/SbegYVi7ULpZkmW52bD8QoinAxsSdZc8A4phCHT
PVateRVF26JbUiDiabRJ1TSyFUjzqa7OpRkx/LHckiBdFy0rEr7J3przOoNISMDbc6ZDSQ/hpGFz
cPR+2OOwJlKU49SSvfmkjea9tfORDTkxnUDHrqpf7KljOneeuoBWDczVbj/++ugHq5BGSGfuFBPu
cC5ByfXkJ4RXPcgK3IupvJYpF3QqRf+B17oMPVbVhpIzvCAZsz0BM2zZbE77eukrbata/4TtdAmC
hd6oiH1AymtfjIeJ2yRORRLpZqs2tdufDfWZhHOXralfU1o1G12gs07rOnglXw65tkWpskdSTy6l
CKHmmevILPVF7dMALOtLF0eXujbR65momEx+XDLrxhzqUS5V1YA2qPa5UV1/sWmmT3T/boRr2vZe
jTigBwbK3RTfx9K/Ef8mi8LVTVfDRQuKq+mn2w5WNLCxWIvfgvheu+nVKtTdytq/lIYMYmexDhyR
N/k+TUJYHa+9khfVy3VlcZeOaKSgVf0CGDEh5sV7eH7giFgDRMGkV2bBr579KwWI56JHtR0qFtJZ
St5BfsddtHE0+Z6VNEd0FA5svPLDaevvspyWTQ+pIqnFPbSdC4/ETNhB+Y0rHcerC1fNvwhqM1eq
DPE0FO07+AL0Yt14VFV4M9N0K0S/iQ3/V1kZ+kUynAsEHt8KntPMeO8wnAF1Wqd+vHEBheLPZtE7
Bxtr2f5OWr+C5DLS0EA+C78vwH+/4/Zs1Xel518i/8w8muhClxttzaCN9jVbQNYEJv8Ivmzwt+Gx
ivRhKdWFWW3ahdyUaa5+HrzgxQsTjOklhX1CffS6vcdVwaumZtizVXbqe/OQwgyEh+2/mZpPPp1n
Na7IPIj8p3Cmuz1eS6AIgTscAsty17NxUprVX0zgKB39nzwV3yA1v4lyb0i1vI94DQgM8p3ExPhm
19VbxblO7/bn0ARXS4uQSyI2hhYFQk4f/Wj6SKMD8JX25pbtN58P5qZmCS+QcHkAg7kpMpQ1jHGR
yDa61/Gm77lcdqOz5a1+0iewIPFfWDvlwjbDu+r2jI3bWFcw1VlK8Lecix/6fF0Y4i/icmRUErjP
rNyZj1KB5RjMOlxOtrUzgyOFJN+uQdMNRbiRDL48P3hQK3UgjLHkdCRgg6tPF+KdTky0Okec0TFQ
UnS03OY7Ft19cNq1akEWi2d4+M+OYKAqmSDrM12j7xPt7POFiosAe7DYfnQ5o9VQv1W0PTQiPqUJ
sWD93SjHtYnBN4ZwqOOWFZ7D/VdeTGP8xsV2CpDbih6wj+nsJFhSlTXvFNz9We7eGV3kCBcSQHN1
qfAryQZE7olTbs8NZi9s83n+4SrxpNfeJiuMfSfTS2L5h4wpt2GUNFgQ0siZXIjuaAR15Nq2GJz1
LkaeyLQ7tCa5vA0cEcBUDkZr/bPi6aTc+sftfOQs/9rOHN1E3fSRu7A9z4NFvqzGBEfPfH9CbkBL
pDERKv4HcQu2SuopVqs4Srm6FPMeOWVyq2vaN397D25QovO9NDMaC9jbvRbvBbFLkXAkuQEFYR7+
6jgmDh+OWFjhOqrSXTsM7eQhEeqTuIPr3W05755ahxuwAYU46GAke9oMU23wVqEr1FCzazmaC9Mw
iCT0u36UF6oYflVNbKLpQVCH9tGH2hA/pXBsl2wwAxbCxQW4IDHlJoM5ZP95OCB7gR9KJV9jGo1Q
RxmROx8mZqXYb5vcPjhydT/+NSPe/ZwLEN2GYxH0b0rpRzmhqud4OMkhDUTGW8woVUxtTzT+2Z6H
I3bg18me3Eh85JVzQUdG0a/PbJoQj4O3mq/HVEfvEJ2BUangHIYMAI3GUTwCW/Nml/pMb+RGBun7
W5LKOLrN+BYqhPHAwXqmF/A5sleL/HEdRu1i8jw0QdItP76P01Xnjc/A9q/Ti7PXS063+fcJ0zdf
8fAmDqZ5PWY7O7aEYfjMdkP0yLjRrEqw3whP4tBENRleLjNLrONUYhoIsgjC8Zyejyts8UMd75xK
uybC+nOGh1/Xn7LBw0uKCiq0yyV+6gb6dcRX2RFlKHOe8RQg2kgezbEgHbfdKzua91jZJYIZLUuO
GM6ekTzTV8/z5s5ldMQ1wvwz4MpCnGxD0yVqUlyMW3oGiLv199LHUtENLPM1jOdGPHwVSJudkR7D
6an3RmzHfdttGIkvTVGwsK6IvlsIWgM/Wm75fF9pKk84w0jz38VgZSxa3TNu/CdWSEpo773XVzxR
eAQiu3vSChByU/imJaQG8b7+GTrb5XL89CvOEwmvD4SaDzmMKm8V5aw7CUwa9ixyFSvqzC8qbwAe
1rB4mDDRnoMHgcLXoBc6Y5f87HR2Mm78rbLRXsgm+PYIspG1ekwe0e5OnaivenMThBU6/5qlwCdq
Nc59fv4HOLALFUPCFy5JkrDJvy3G8AnMB9I2BuWp8h56/sSViD91W0Qbyl9wfIP4Aq5JH8IECQZK
IE3oycmP8R/1mEzlQANXp1i8J/XOnNPtQWQUW/Vj9BbLrAR1knTpEhSyzZ/aPPpTvkvNeTVhrNxp
wqwJFHJBYdcnoWiC3IM5a/36Q2ui95EDO3O8tSoowfElNx1CmbGDfE1CXC1tNPtmfrComwitM+Hq
HeiNR+9zg6eVC2RdBQiLO3w/kW7j01WC8YldhBH8x9h5LTeupFv6VXbU9aBPIuEnzu4LkaCnJMpL
NwiVDLy3iaefD9o9p7vPRMzMTUVJlCMJk7n+tb7FWVfOz0lePZYWq4O+MdsVQRrY5hyK+VT4A4zI
NcPNO2SUjYhBQ+R0qSHX4XNPx3jbV9pzrDVsDxns2/V34unfHQcrksVTodsvCkxMKMUykKAuadAf
Tau9U8k2muLrJlQrmmEfcVi8edAN5B3FXB+kxFo2080Kf92jY5S+09ca4d8OaMacfQqvIhnUYk/L
2pvGCO6GQt0J1V87KmM47kVcq2nbmYhteqX9BRr9zcBSbsKK0U0ot55b7mlZ+DZReWxBrm8xwnv2
U4rwNGruR1eyDoRCAmWRewLrCUiv2p1TutcgNC7SuEvIRXFtssij9Gzj9OKY0bxnCxqxmC+ylCqe
rSL4TQXuBsuYHYavUUjSTPKSTxSIwiJOrk3H42fT14JNADB/LA+6BZugiQfAst70iDSEwHqlCvE4
E/grBudbs1S0jrL5w9BuR3LrnNQJgSY0zaUtcuLuduWkBF6U1q2qjgkoHN4zzOrHqvc+WlBNa0e8
ujlakwfXp1s8vOR1KF1G89axbDXmRxKbzzjLT/FIc5zTLFvMKbyyS04X1eC0QCMH6hHtrdFjfOx+
NKr95O/f5gt5SYhebcMq/3YN97tgk590OFzzAQ+BXQ8bi6g0K1DrmWkD0rOPL/3N1VCQcPdTMawb
l8Jq3pqZo36kxXWJhK/1JPAdgnKEeQvaUsHX1TY25wBSYb1c1isdAZbxa8s3tVXzoVpx14wkR/Qv
s4xOZdrdZNXwabEBWOd2+4k5aA8fak1Ifh209RsZEtp9hoDj6T4mEox+R5zJaDCBwmakZ/dCRB5v
ptETME1fEvchIcZPwTn9cl1GfRJ/kes6lyKTbwDscEYM7/HQHwXWi8qVeFq5sXIXDrERYowIDN5K
V7nvcdvfV2ZwrfT44kpBPysNXA3FbKCAVpgg8IwM3eRnSX9XSOfbdLv7yfH2sWk98Mt/p4z8cI8x
y6d1ytBoHI4MZlJ4mdyJaUCtf4Bb3RexdWMwpIZGYb6rJH3TV2UUXg9Etq9IRdxHKr7JNUBcwghu
+3jaMbLD57gyGCAzZR0/vba9roWzHbHTwmbnCsnBGfMnqzD4RspW87vUFzm7pqzF5JSI1EuSmVgW
CSbQ7LwvQgJUOe3iNrvyugYlktTP01jz5trGq2fe9xa0VaYvVwYX61Wu25/1fe5q74E7c9i5EgxZ
oPY11RWYoOqZcFNVseREvY1l953183M8M2vt1ckYllZHfWm/pQZYlrwZfeC82LASIFYz0njwLhmw
EsBkI6hoj1OpAK9RY+rRtecwZyQHgY7tugO8Oi1zeiq7ZR4TeBxeUI7dggsf6wCmWVWJubp56fX8
yS3JQi1T4xONjtPaC8RL2vOFma4ThisS6hlZDmZBdUgS0hSTzuWhcGHN5Zb7NVfXpWV+tw2u6WAJ
S4FK47IaHtuZMKTLdHXMGqpu8NzSKhJNqPS2cGhUSWl7wxbCmW6ztIcCqxFVyor2DPhU+JaH+m/1
2LmydFyqtJZpJXVaeMe5m8IbCpmgdXP0EBZsT8E76gzv8Tpn0r0igbaA7RXuEWJFmHw5lmb6uELt
xamzS2MUk18FVG95274uD3or71jDoQSPPMVQ0rwQX7w4f3EJHzL1HzFfsFsAX++sJSuxNl1ee6NY
l/GdblaBX+by0+ijWy1hAIR3a4PH/hgREEQ2Hl5oWz864qWzNYyZLfKYRah04uLfNTPeIpzxvD5N
MvKamml+1bvlC2OegxKskkbTGNFFdcKa5v1MJrToGtYZ3mUyGQLWE6VYua1/BulixOptIlfOpytx
ZdoJWh3BxpfZCR/aPnj1lhQUKRyMAwHWX5tmylID1lhyeERyuGeIs/QzkQixd0AkGx/T4llAJmf3
y0I7mew3p0S4SLJdbZ6SRIxoIQnjM4fZLAr6TecQTikruHIWLUGZiDc1auoKsjMrg4GaPqe95uUg
DjQHXP+4LnCpueJFAuo+MrQsHap2nbjyCYmcZ4cWxiQYmKMmxaNhk6Gc3Prb1Oprdyb060FHtUfj
oiXxmfpzPH+kyHxHaG+jbX4P+JdaE21tzpc8Wi0Z6xPbjQXj3K4Y8VpCDMrpjXK0lg3zLPbSBJdi
tKDomUgQ+Q2O+mCvzXDmeJ5YPcVkPFdEXx80Ua3zUKPR2X6eBXj8ynhLJb2kTXQRgfUg9PjR6voO
iGf8ERYSJxN0mpxAfe7idu0Qed1cu59DXH2CdJ47No+TlcFhVfEmEO7XxD2+yfHIqyLgvCMpQd5S
Z8jA7ZAx3B113hbNqDEU8yuQHA2XEh3qnX4RZrHH1HBrc0e4QoghqddexGTgtXOhChptdq5YFGOa
wNVYoUdL26s3Tpsw7RLs5EccmH47cRZoOaLShNZTxA1DE9baCbjxVVuXbHPa8CYMY14sIOdUrVhP
JXdH0aU3GMDf7IaFhIm8vQzdKDr2qo2KHbku0RgtjmDuDclvbSo/UsZ9sOOS6+Q6G1MOoLnWHnEK
jldxOkXvsLQZNJV+45j9k5AKTlkHfduD6++YBR31HOYawWnY/+YOax3D/VYcCpuChMoFj4AjoWnr
/NpKn7uZ/TPgcefBpOEHMW9ewL75BZcqAzdl3utsdf1hooTSFGXmhxkaQKQBRhEU/5CTjtMrutzS
I2tLFHDRkFFGUgs80FfmKLrtMDcaSOyBVzXoNp0Na1M30EmaBbYd4DD2swmzbleG2XphVxK7GrlW
tQ4wkCG6WCJmZOjR2QhKn1C/EjYHWf/szQyscEVtKtdo9hVOq66WuPWi6jgVLM6jwAk2rXTnBy03
c/CP1xi5mVdK1k6tTc9X7XIdqmyxne16a9pIPqlDgCQ/Zror1mlt9Ou5I90NVg7NZE60fZc8wRNI
gfMCpA94Gl73FVkj+tetO/f6KfW09150/doSy5lbxPxqkvBhGcHM1e+CYah8wzVeBs1Ez2cdh3uF
mlByu+s6M6yrOIq4TWXJI2Lrh26O8PuM4KmZBZx2Nijmi04Pwjpum5t+jO8gjt7HEVi+LA7fcu82
KGnIlTEtUkYKmIm8iA3twmFXhAvP3Kd2yFlRxtMKtPE9NbM+iYBDrtxnMubANFCjY5yBjZsSAMX3
oBi2T7IcN86EtwO/Mp17LPLW4MxOZAx3Ep1yrLEgW11triXPsJkP0H+b6COX8iynmBhBND9zyN9i
R7jS6+neDVCntaUVV9LJyHYMKjVhFg1Dn17oB/ypL5HSWRG3UHr1qV4B2azXdc2qIJ6QscZvl4bp
BD+XKUSxZegDpDThlWuEQKDx5JdWxZJLWE/Dz6BOsTAPZDRRkBONzhUmQZ3hvdYd7WkO5Ab8FJzc
SgYv2aAF9+W44OOMDm+bxhU6HsFuLN6aNoq55fmddE+jzZLMbPJDZhroMGG57e3yLtLUm8U635yx
08ArQoNIf5cpvkXhAo+PLHzT8rHxtLsRqkFc6Ddinn+TLpuG5ndddyBOw5nx6pJ5DvJbXXqnEBgF
G/3sDW20YOrRIwRDuVC/65w0ag8/cHGKDMG+k1fTLF4zI2GsZ4wfOBd3s1fugti9ro0RAmAEn70s
dT9UzJLygdYsMndvyuIGReyT1kABmi42sZw2+0FKVp8h40u2ygUWMw1kHzXnKM0517tRI5wWD/X7
HDozbEJI5h4LlZK9tgpYcuDS42JQEPRllf0yZciecKh9E7A4dHzzeg65W0fmvEXIXHDXccl4oD+l
Xb6+mLjZyDcAUipFKFeDXX3hXKVQaUJXbt30N9BF0jjOM0nNiir14laN4Yn3jBUYuDU/nkF42ETk
r5rJel1EX+52e2JAt1PO3w9cHz7BYc5dcODK/PIq765tnWujWN7v2rwRI3uUQG9vlTpzJC07A89c
iZ4rlVzUaFm8RF7/br4kontUbsKd3uUCpnvRazwRsgkC6zPtmbvYprO+pxcJkirtf6w9808JpIA0
KHuYybyLeJ1V1N86MZkokF5HQ8erx9uMmkEt1aq4tDo6KYr3vJ8neScG16e1Z1fr1W93sLEqaPl5
1j9R61ld2H2wTujgGMFpqzl6dGdvQ57rKRvaDytlRUVSuobovuti8ZSFxNCIsNxQ9UIDU4utStL3
duUSjeVKLk60ymXebordC4o+Q6igFVeonI+1M9NvnX43hbyPXZoPqEf6zEIXCCI7woDObnRlbkbZ
llk3VjiKmhaXJnC57AnIDXELSLYUfl3gIFy5XrJvQTb02OUL4jdaK9+7UZ5a7dWte7obopwAczXT
ZVNv64IAb1btjGh8oUb3IDIGVMnKEt6X55K3bNvbouVOMKR3YejZbJbvtRyTYR2aJxFOW3ZZ5Lom
Mt6GmJ5n2t6AOSFi6x6aGO6vcXgN6jWuvwcgRGwEKj9P6t+Byi6pKw+RR8o4kpSCKmPlSGoWSX49
MM32NQ0+WVQPvS/L8HHk9LXc4RmxaKfmN53UvoeVxjCRyQ3bo41E+4BxtgiUZOVH+6GJWObPPWgE
LX9i2/zZa82MU1Q+cFLwUimoB9UU3KbZl54UuzHFZoqazn2n0YlpRJtiLj7Dn6o3AW9bFYqViEcp
idnVT2rM1w7YVuQmgPJzAkR4IP4xsDTr4RfPmSCIEHGN0AGOaVDmEuvc0j7KNey3OZ8aa1iFaftt
1qQq6xJBQDPqxVHJ/YgaWRI1HRIXHMJccvINubGHDZ34YTXf6Bwr1miNG7aRe5qp8erOBF8dA8/J
oMEgmIbtOEGLTQQoHzIU2zKmFwvT+3nG4OAl6rcBnJdWASYcSephUgK4PiFxWw19TwMRzyi3Xpfw
Sq+T1aJR7tOMGq7JciZy237UEWROLW2OU6OcvWfcpZr3rhveXdaa71k9Rj7OTU83sw3IW2CGLNBb
KwX+oJDXICrtIxx3a3omDnaafnaAxzWsAjEoiQXf9eaangkHhlw3jl3d40/uiuhM8AfbXX87F+SY
K6O/SabhfcpUewqG+rYIUxDTdYSlqGRiRL0hQmIknJRQgubixVhEM4oIowBF3/Qgt8hNTfgTkLf5
pC+kDJNkLDd7L3A/bKM49ZB1zIwYXlfhNPMAv6GxrPgOnMSe+xToTHRowaFgbRVYEmSLgjAZjVzd
B/XcDSRpu9Q9howlDuUoN5nXxtuhIYCSdvd4TJ3NOCB7A6VJEDo+HLIU3MgbufZYaDKKRi81RcW+
BfWOFCiAUZJUIF2Hs2Pn5lp513MNRCCpxF2XoCDOpglxhV20ZbFPMl7KRTqwMuKNmcknKmqjZkHM
ueu1m9Co5nWQz4hqAb4AhWQC0OwtG0dot80OlsgAkTvU9gKLl9daGNCLrReJpzKrv5TsdgokAvPb
ygYrLE0L4xAWDY9UvbQBPdNT3zjLtlgF1ZptaCiYJyegf1dpET7RuXBXdUuUmkjlegrAhTbvTV4Y
jH6s7544gchH3uAZZ2jbfGRe9jkOLnZ+J9rXuu1epcEtyTcsRIos1Rh2xyB8tZrmbNM/3FRcTy0W
uStMYq/CmaE56mjBSOcsA7huJiiRBkAAcpE32omMUvRSaXdJOD1ZGXPJQXm+qGkng4dqL+v79SpV
QbEO8Fzg7+JExHx1yoaJXx/ax3oOIeU5p4il6Iqgr4PlNGCr2oQ3lWXdOQXOE2SMb9pkVhGiccj1
2/SWO2CofciQMwpkFVMcu/qdiBaLqu0OVzurrm6aFPtdGOi9b+Fci+LsrUuGsya55tQ53LLcwP2M
FwF5bbxMqAhk9SBB6Sl7jxT6XmYE1xSJcdHhHgs5BYKppT+1tv6ld9VNRBz9KAxIBFMT3g6Edz0g
+NgeghZASvOViOylsl852G/d5QkxP9+wW2HnDlggb+8dpF8MN7TBxYIIa9EpJtektmr7cUK8X7Zn
xHfwWiWQ+rU5BEfjVexMPF7Evgk31cTNRBfHVCAHkziFSmrS/UZsR+SDu6KuyNsMMDQYPS2ugqOE
UnBVujDiPMALJt50r26fymiq1vVzZ6lil0eNCQrZ2XUh3aJKVE9wI+nOGskLJLwLAxYRP1U0zFhT
cyoRv6cRyV3LEWQa/AqAh8e9PYdM4vVrhusK3PaMjQ8FZ0S1EJrhj2FdrLXavLDTeOxioBiUbJYb
GJK6XbOazx6gjczE3INblLrvvMTzkqtTR2mqorwS9QDLcobMYnsvxki2NWmO/NXvqPjk0S20B4DH
DAOLjgJbhzB7xRUzMzWDEIb93g7WB/Ske0o9s1sVY52G9GF1+qGTNPA4jkE+IFywmghImnlbK+4I
rPM6SmWSVxe/i00Z6gr7Bb2vaPqyvNbh2a1VVr1HDmdT3+AdK0tKOCeVb2kXBARQsb3SpLHqgu+o
Tnf6pEqf+DibI0yAeK5sWMRsfiR6rcA5fWXZTN+ikfo9xF9NdITIFHE89FtfxMzmBcJ1DjOXjQJZ
SprmzFVVpg9xzibQMtVXRz/1KmWKMQqQJ21OeV2VpXQieJSnOlRw06i0Vf24ykkCsssa+6NOAo5V
LHe51DQ2PS1bJPdAxdjLaA3Xy6ucaN1dgrZuioORkSXF2PgkcRiNo701J1578gtRCQa6brUM07JL
arO/0MicYzlzMBlgOS+i/kHit2+56K5+uFV53mApjl9B8HwZCryMIn8kWb8oK3cYiM7bLiZ2n+XG
tpkL+Yhlc2Hslp4QJ6mxAahj3i2spXfkEG4kk8OHsMcdVS5mURpOXD8abO9gRXieLdwbDgUB+WyI
J1szOqal9DKkEaCBQGnevd3Hd5OEYRAX3OtgmzEjbOfXaKI5qWZwvmzaUkA4KlwDX/HZHQyESsOW
ExjkCSe+lX80Vn/2OuIiaUk/cQzxz4X3S1gRbg3LAiR3gNWAbUjDArCFhFbTYksCltRGiIxnuCUm
/u6BzgrMAOJRRksNU4hoy6zjPsP15ng4nmfBoYOt9yWEqoFSwT6ixx8619OeS5AHiGq+Y9e3Crvq
g66wcMOt0vIFR+cVXL4agwnj28MQk15lLOcaE7Z1cqYUIqAmmkcCIf06dov7wGNmrLXmnaYtVXcG
jBaAUB+R3p8HrRH7oGNFXdsgYAG63HbYhaVuwPuIhl1omDuMAx4rsOpJaNZt5wyn2sUD3CDvh61+
XfXpxXLgW0/sfPsyBTbUl1/OED40pXHPQM8PncRbDXn7qvevHhl7o+NkqLL2doSOQ7VaZF1lGsPl
pMqbKxZuMeXc6ScpdW5o9e9RFBS72EzmyedimrPfM0rDib2kX4Vm+oXBXQLjnsPSZtw3vlVxyCSV
86Ti8i0dIcPFzGlxw3IgVaM6Do5zHAF6GMl4yAaDSxxCXG7Dp+vAdFk2vvlilnfp0gevNFBIYVNc
2COcmvirGuptmVwaICYrCtMOmskmTKEWLhINK3P3dwmflzE6gfoYSde2rQ9i/RlkZ0pBlWKgZ+ND
pQb7d2WNb4ZIH6i7TFiwclNoO4w0w6ARk2ArSxI+MFuOq5shG16mcDhCd8SHYBMeGrvHIeueWhG9
juCJSGkUG4doqR3p0vcofOtgimgW+Fdkg3cpDNAUCIxWY1gkdN1brSnWACO534btsBZRtS1KriO1
a9xJAMvaQOtIx8gQpIFcKFQIfRO3eV/zBlYtmApWDLELP5fNVmCXJznGTNegfdJuomfj03TY5sc0
dnFhA4WYL61DCZnZkoSlYQNDMbnUxiGDDY642cJDVFFOtpIhw7+OTLFif427FKsJwlLjzi+UMcN2
RXntDL3du4CnRcq8JrYC4FFuc12JtgOsNFbPXvoEPmJf2t3JyN1xzQYbmKbnfkPfu68HpGQtZLaX
LRZZbPyMAzmWfMcDM50I+RwaYM+6eDsL7sKsgCYfo0+865Ng2sEdW4s8ZgZbMWRp8vjJjZxH++K5
wfOkLFpEAlCbpX7s9e6gYXi8KSyx5bCt1zahzRXhe/Dx2LdzL/moQhgVrbmLGP2s9I6l0uzRi9mn
YiMLg7yngRpXadnBEI37bI04cjxzcaLW5O3I0gld22O96KxljiqBkpYt+1PpOpuYhTl5U6yVMTlM
GTOsakxiFFqkH2RX+bJt7I2kGI/csk41ErA807yjN2pct8kI6luKoymzdhPXdK5IMtqkAWPsOBVB
xKPB7WqoqvTC5d9fFEVjsu5Tvesf+nb6gg/yyf6/536T3YcKglIYNmdqKUtRkCaIjHk9VJAdXM3l
lDBsBrV9xFrBAo85t83WcnB2holxiYcAagdfbhr5o5GU8WsaT8tRbG9d7r1bt6mbh8Tq/UKFh26+
iRzK72ISB34ayZQCroQVckN7XiNSVAinMbhWIy2zUP4YST2dgTBZPSO5sOyKraZB9y7D8juVcjsw
b703WvWkt0SwdRwhK4sUOWYbh3oBN4spj9kEBSQ1lRQofZg8DrY4OWNjHsLMuTEm7DxtUpEwUNYJ
JtR6UKnOpZg9DNPtRJf2oSrtlzCV7MisfKNZeb6pZfMxo1IfQ0Lsx5//UXXEvc5grABInrU9vxqp
lS5n9NgEpJLd7ANmKDLqaTMPXOpncdT0uXPoLdZuaPo7N4xOSgBZm0SjrzU0BazBAK+wztp+33kM
HWvnPg7RrHtpedz84q0dbdgMM1ZxAUJYVf1gZ22+HvN03qOYXjRhcyK4uq8wXAi64pi2qnlr9/MR
I69F+/P21x//8ff//I+P6X+GX+VtmamwLNq//ycff5QV3R5h1P23D/++/Sqv3/Ov9ue7/uur/voh
//Uh3/SPH7p+797/7QO/gNWnLv1Xo+6+ICh0P7+OX7985f/vg398/fyUBxJuf/76KHtmevy0MC6L
X/94aP/55y9L/3l6fz275cf/47Hl7//z14qUM8mb9//+HV/vbffnL822/+ZyLZKOdIQlHFeXv/4Y
v34ecvW/OZbtCWD68q/Hfv1RlE0X/flLN/6Gfm+6Hn4SxzZt0/31RwtEgoc082+SOaTreVibJVKu
Y/z638/93176f74VfxR9flvGRdf++Uvyk6q/3qGf52axYnVZOgvXsPgjLMGTrT7e7+Ii5Kv1/+El
NekvKi2JWKAflw60Z7oJnnsIcFttqqgKgfbxSq8HKVCreyekhpGolfa+aUR/oxKtv4mFbm6HVrFh
ru172eZflFqYKG+ItH3bhXtDZO45Ovaw5s/h6DjnZsJSxTqHAlipVcEqYVnr/8u78I8n+q9PTLf+
jyfm8WxsXnjLNFw0rX9/YrZrm4EL/nwDRAqffCsuQ2R8sa+wtwzFJt9p9OaST7sFJ1YG6al16vqj
HMy7kvnVsRCT8LNhlrv/x5/F+/3vr7ejs0KgMgDHjqnTEfbvf5anxipBOQ0Z3Cgc1vUU3bcGehMs
+WMzMbR2iHQftBokJQoeVwUGFuLVUP26bsJp/3//a1CT/v1lsg1eHGHzhxiOzujd/nn8X97/enQj
1RoxPEV0GN9qgq00nIegBRDipi4iVSN2RZkWJynrgDyKwt6pypqmHXVXx3YJkxsPzHUS44FtmFTA
JRhpQJrcVQFt7PTz4JBY6fWYUZMkx/Egl+4zRWQEspRhbmixDs5CcTVTsHeoTjO988+XwNkPd9bs
fHR9iV+nH7tblF8Gjss3/HyZYXV//Uh898H5ry/7eaCVEOTcsABLvzwiR22p2UynzaRb8jzT3IIt
1stPXp44zOLdVq1LMzHOxdxph3iuNn99yRAmbDiGag8uxjj/9b0l98+eGgkEjqputj+fNGMyqUpN
4CH++UlN1ey7rAqgCd88dqW1jx3jxP6CJYoVJukmVJbJzmf52BsyHFRVBX277L0zQBnvrLIJgxbG
xJ+Pfj6vI2X+9WDXwsMwneA9DMN3EkzWmXrEsd3WZu5zt6uPP58rFJP19ZwKtcWnzPKor63zzyM/
//Rhd23KQe1/Pl9GTkf+O2Xxufy8//a1Ddb00xD9DlwZ0RxCo8B6Vm28bhboRcQ73QeYFrpgQFuG
q8kUKrDcMx52znwvnM86AbG6q3tKiflUDr6FOTdk05+vSHu2OXkjMdE7UwCGh7BbNH03NWOlknsu
r3jynoyztep0zBo6EYYn2dQz42yCZ/MwsgGq6xrudD0zCUq865DePslAOmirr8yxEcG50PjTaHnr
guNnNVo6nD6y4FeYE2keFJ69xmhEg3bmPngM4OlVYySGABStkdYh00/ltjCdS14o+jLQCDYt6M8r
EAGhz2Cr9LOum3d6it2ElJnAsZM1B17Ma5ur+MpmfXVS7ri4aYsREp4IVmYXXrh1MrF21YuugcrI
xpNrs5YyPTHvgNEdinsjcWCNT7Roa7R1UQVMGQgej5lG7qtWLZAAgsnxhI/YibvXRuuxvA2MMxJM
nLr2CpxNzzeeIJXfd7czFJyxDjXfVBU92Vq4V1a54Vy/zzszXNWkjmmEbw5Vh52HmBwlxIEF+Cvu
jtFSORXSk9figMPP9QH07d42gtO4wGfiVs2rwuJoomy7pqxia9dY2mTOkpSw6lGXjwn26kws+5MJ
1JBod2mPUBnNoE9ajRB0nO+mrD86BZXBXoy0yjuEIHZKw/IxjL7YPt/Lpcp7OXP8HPy0aVhnT4Xf
wmKmwC7oIxRT48fMPDpwFrXnAWSheIuFuF/0W0gw0wr7NDWL40mDtryGaQIPGjBV+UZ10cccUCQ0
ZWhRMo0Zi/H6cuN4qiab51E229YRt5Mz+CQXoBwEl7m3rrAbrganvrWN4Rgn+Q2FDmfDbUiNUpIa
4GLy57JmihXKZI2FyOMeW904AWi2WQSXqCA96zD170XLgjCzvpqu30aaASdlyf55fLjOtGrv6c7X
4MFOH8jb17BclhAs/kkzKXxqq89aRzxqrDWx1ScUDK0Odx3kqT1+85vUaB6sWl461sBXUxeOK5tq
kaWK0ckMf+pMYge5vVNjz9RwRHzCgVfRAuC38wiqTYXke4W5hnz32oxlsGucjtmVeZ12nbjXF8ab
xAbLIgca09L1oN0pZWWHfmBsGbpyE3ZlvG1tuAB2T1zJ5G2KGZpMpXyLMirEDC070a66i2Kn37ae
k26jyFknOqQ8ZoVvUdxCI5tLrMmGsc3Emq4BKm8ymotDi4ryqEMgzgo2uHalDuSSwV/PjX6bxqjk
HlVR5kLmcET+kFIKy2W/fM2jQ1Ob5aHt+DtMPfRrVoU7x4XShxy0EyPBxQXO9/MPfXuEQaqFl2OH
CgotSdfjwDH4j/9GpeRjShg2yHG/6afhgZ/PBbFeYucNDWtXW2IzFXN7+Oc/oef864c/D0iL61Ct
KvAcaq+q7MmOw5umCN60Jb4tDUWnA6c5KRKyafQeWrNq1owicMQvpAiWYeZ8nuvuhVZRLjN5tdW5
y0lRHWzJtKN29EtAxwGu9SL1k1htYI7oa/Pc2V28yhJBEsi6g1KD28LBkqFbdF7kxjouPRSOHLkz
rpjCTVFzNYS4R0xvWKWxxjW3oM0gJn+qd0e1JWKUrD0TCazcEW+3Rnzc8aPTMlFcNtyRFaR+byU3
+C9fY3rofa1xz4Mqb9LCeAi4AwAowMSjBUzzh9if0rjxmZjsBqFu3a7G1mI+V4n9zf73WujJPSXR
39g9YafAG8qcDdvyBEWNo5i43TqpMA/KpesrTXpAKf2lSNrnIiVIG+LUXVHxgQ9/QJ8I2D51mrdh
xD/Q9r7UGgt+69AcBajZBh02xgrtO5QxIkfeGiX9GcxefZX0t1SwNEywCKIN5L6B2VFXlsESSjp5
L4L7SQDCzAHb09/+YtpGiGnekoekkZ9V61N3dJsMvKp1xETWlNahwuTEG+ZpRkxEkwwvFgc7QeoP
RoIKdNYP0c4sMHVCtLM2Q1xc23Z1MriDavF74nUw0/GFYZ0l3oBGtGqC5qOeB+K8GBDbDpqeuJAv
gHx38jJNrYj5Lw436RuenqxpX6moooSjHFY6SnP/CmN2wHFJgjp2bxt26dwIFkiYsM5Blx8DD0Bz
Vrx6w1nXk3DbJ8XedPWLI5C16rY91hl5YE1Wm5ooBFPDl9gY7qnaOWQZ9ceju2UIgHBekWwrdqkH
Va6nOiDF9evGYLIIF/h4me48R32Bm6WJrpiJ7psXXZE8CVXM4qA+Z425Glruh25S3g8ts59BrlOi
zxQzdi9IhzmS83oMWAjq3H7WUvht7X7nzIt2WoCpuM4wNxCOcTTlYoeHlYr7B2wIwKmk5ZDWAmvv
wX0OaHhnRz9/UCTQ+YXmXbtMBd1aZnB09H0H2n2uEPgrjRi/y4R9ZaThjTPF3aEB5R9U7HQi5lfk
opj81A6vPX1ljxhowBlHnIlR/XuuUyaQFTYCgua3QYJSZhncsiOGLandJdDlV6Ii61wUkJOtUK3h
XX5rGLaQ0tN+/mohvawFIuUVB1C1ZSB0oymIj3MQL9DkGoFTJodgwO1pz8NLpsZHqYXPQ9UcAEmF
JCQJBUPDvpMRGVZJYo9f9BQxawXUQhC5a2wKnznKbHdpwMpOcTKfDBI8K4S0pc2CiHjWLmfUAyVU
d0qyukiocTUaJkSIKW4R3dKu9wXuKFslZnEXTdYp6ZnVd25wQ3c7IFLYfyrgtox1p6ppYoBVgXct
XRe9voq5vK7QVxl1MPl1dav2mWtWR6feRmo+liaXK1ko/SQ09LLZtE6z0dCsE8BLJOzLEJfjwbZs
xkXmcxnomT8PTNeokN/piwsA68HATobRJ0LnaW5LenULJFwTIOJqGB5HZThbwUVY753mIAZGwaVu
vVqRPHZhSyQrGSkmJw6y8vy+ql/mUPq5YERZTfFLOXbW1TiM/4ulM9tuFFm77RMxBhBAwK2Eelly
77RvGGVnmh6CNoCn/yf7nJs9dlVlVqUliPiateZKQvyDe5Q9gVfLMx2OyZO0G+KKo7bsk+OUlad0
4BML0v4NPOaPlcvXurqqWrIC7Z07CrvmnCxsAXJTkk3H22sGf7GlPsaZ/w8IBXNN19gLaqGLjN0n
AGm/ZbTo3ZR1bAWICYxMBKauU7BtabBJBLem6HnjJqb0IxFELDB7uqWMmGBSYftIvUX4mudgIUlh
mTjaB5KictAWPiKAMCgssl35PpwYQU/ijA8tEK2mIY5Y5GDveHrGY3oK0gRD6EAOvWBHgImLkboB
z3/ygg8jUk+Z1fyd67E6m3YGsA5caMUiEYcOg8W4PvuZZjP4v/8LVYgJvbX+gv/9qv/3G/73ewX+
9mX3v78Lz4ZfhV+nyMYbzOWzZaB5DeTJreSd1G6ebXQEq9nEQ4nTuATRg9W/Jda02pC/fEGjmqRr
12F0/waWaeTpFJu8KglmwIXt53BrIhyCFdPTYpQinAZNF2+uI1s0VJ6Ls0DC/hlQzxud9UPg5rWt
K+LjLLJHbEGUBLHRIwWU7TPhHrHw1T6lt8Hpryx0YDEyuAGIIOd3iQCQaTXKOYaEv0Z6EJX1xhQJ
KtCAibAiJaEDMjDIWyKTdNVfqC2OU4SROKCRnm7TuRnZhHv7CfOcrKR3VFqEUBFQwCzrwrWiXOny
XY8BejMoiacKG2nVNC8lEQOkPs/IcK3XkcbNGeY9AZfgdo0bSh7emZab1zduDXsajakCzZKxrxGE
bgQCtbkQ1x6OBq/j8GPOCoeBHvY1MtmZ4mAb9M4egTAukURyVLC7y2dWu1KNCCtKeefHJpzanurz
4OM+SDRRQyXfUDNmKpyzDsBv6uK6jEELhOaExp/GlrXfAvV1TY4xrQpmhLCbczdhUVImetdFTvvY
r409w5ewdRHnBUzS6eZQPwPeA9ItR6onrzmO1iQOToXFDIwq/gxYl7J44ekFg4Wes0cHjhM07Ade
p6LqT1D4FRlt8YXtFiKZ7n1osMGbELx4RpPDqpxTDRWhY1AHUso42IavThc5+6EI7g27po2ZN/9s
DarMao3mPKXD//+fvqqeR/QR4NL0a9ERAIfUP7SK5GdErRSI0dgPyMJkJcLAjlliL+M5x/x9cAQq
SWShLPiyqDx33fhnLcJAWVBUlt6eofISqsH6dDocdBjQ94gv/gSi+4gyYhF6J2OpPBTNOV4/RbsZ
AZkkCNh1XQ+QLqiS6z5BgeMSs8UrGaYDyRaFnqdNZemZGjp7sqdFH2Tt0vvx71GdQwClALy11L9a
x6y0vRamCYZmNmawhTiAIvzxyjVxBdEabIt4QFRAQ30ezXcDh8DaCXzXPAYMKZGbx5Rulfk1ei4J
GvbwyZgSVVEM/L0MTqOvCTlprtLroWo8tQ2jzrEAxRa51oOwJsz90XKYgHCnHRZ5+IU/XZXnh6nB
T5Dzmcy3NpteBn3OGwbuVdJi3Sjst3aI9jaUyxM7l9X/S+xpwVrLW4/WJM3nY2qgFE3L6LV4HFi3
qGBldkTYeXEaHhj8G6FZzP8ZrnUAMKmJA/C6rYragxU4v2S104TjMBUGxhyZkdVBW/nE0s0zwGpX
P4NWAzno8n3B4moFx64Q5sUVboAtOX0bVQwVrbmvy/Aw8owvInibHWTVX9Iyy03j4yJVvnoh3Urv
BpObfzK+a63ehdveJ4/5beR4eI8FsjDszZDbgh+Kl7PbDLvWs94VEDTwzlWYDabNj5xZoYfgLPab
accFQiZSYN7M9iWfJ2xliPu2TD+tjXlzNW4qNLH41QfnNBU+EozMWONJKfFrje9F+8xrW3aGJWFC
YzyjMAc6nA94igs3PhbFe48SDbd5ca2nXycbYD7h0A3dXJIdJtccJL8JQsH2G2DqkoduQ55VDTpk
cQPwoGEWt5jqJrRJjOI3OdTIxtL5Q8sPwmMWKtwC+DbnbQLu8OS79kXKhR1Kz76xEiQSJ54zh6OR
vja2gUwg7xB9wrLl7WCdl30NfbpHxuxQItSchU32nbUaTerqMTGxTFCsRYgFUtiKtrt6f436RBNi
XVQ53zBLjxtlmA4b0iraO7F5FelzZx4ZnBt7XY32ITde2pYQu2b6zx+Y1RMNxWwlQ5vfRT4xXDbj
iIWLqMrwevhl3yHPSTe1We7KOhH4sTNoahBlK2xFhwDndAupyRai2auIRy1Pmqs7M+SiXcfG7oeD
6T0kxE7hODP/jOnqCvu2YZ4gCbWyAxhfas2BJgf79zny3flA4oy/sQg0HzA+pZ2GvQCc5WC4z8Hq
DPddhdLX62kTl2OVWhLDpeKHXmspQYUEFsyK9utszjHirSSGauu4ibUHLJWV8CPNxDZCPc7HoE/C
Wclkj9DrLzUZ92TlvgYReL6BzVzInKYxe7KfBQiyLG52Zj05Z+CW90h4fxJC5bgfmTV1MqKohSyO
dWQXKKT9EVFqoQeLgXFwd2aj2XL0IwILBsFwiLBqXPMTi/5aQRxwy91i2NORt4f0BMSjMvdB//fL
VX9PNFdkrZw7k8sQDzB+EYewGpx4vdr3cxyfPAcRaTz21o0Z13+d3ZJj0qKkYjXz3S72dDaxf8yM
xcwCb20mnMuUEdzOdOgwmtV3RRzutBCDDsgHMWVGe8F/vDXsH7RRJM7mnCCmnMAMGWYKlxZLrz8U
DDU9HrqAFOuhaf6ysw9Gi8VOWr/b0IjG1ERJOwUsBbE7bvBzfrhD9t8MNWqJ8R43pfOmZpB3oy2t
fZxKAsJzv917jUQGWlRhQGV5kEP5UhIlfx6b9C9qce9oMyb2kdARso6ScY7f7Ha89lKBDYD+EY3G
j9W+pYmgR7WYldr+RDjy/N3b87uUGi3UWvxo3zwPcX5Tqfox8StQw/jPvo8mxVeDg8q+PzmTb9/d
Ue8X51UhynlEKBg2KnolTafdSQgXTRKP6E8DZpwYKnc8sbxC5pydY6T3QnVcJwmJHlnadWh8BrCa
1hjyYJkb3cPlIyVgw7BmwufETqBr/q6wyWllNHpqekCuteYMJBNu7VkwLYa1w5t6jxzgj3BLuBl5
ioSwKCyso8gojcQ4fqoSg5OMW7zwY3YeyDK8qyjGoQlgJDTs8dkwmx+LiJ0NlPKxZiJOzjDkBUx5
MVkvDBD2iTcyhWOI0tKhtZ28e91y9eeGHUD1t1PlcBBJc+pnJoJ5ET85qm4uRXHnoZ2vtQ8ACrbb
1p4X72Ak7o1nFsyVTSrKmlDNa9edTM99Nmxyk+b8YkqSc23aSoO3DRIYLXjLPbAbpDudZjGRRIsK
Z2ULFj6XuxXcvHLAm+fXn73S3V4TF2mvMe9LBDVt7RMsx8ifHUgU7cwmrCiKnVXKP1Nl1VvTj3uE
kTY4G0SVx5xjlJfu7gSoOkuFZ8TT3yTMj7zjNiesx2yh6b+92UI10MM6cGi5cWRG9FbcKOuwunbT
fwACyifTQMifRtVdqrAq3eCYTxwBptu9a9v2MPDQwqLB+mFszXUuzI8yz1M0ecQ0od3hjTDWN4ca
n6DB5ABhZRkH9TJMn7biNfJRlJw8VXPxuYKwEg6dSn75mcDkGWcjPhZkArP4m+k5vndr5FkWI653
ShZCK2J8afV7ZuOqDMqyD33ohmmEg6hUFqXBmrKYtuVBUaNtK3s4BxZT05bwVpfpVuO5B+iIy8ZL
sQrMOAjRjZcPdlxePTZFuIXgodTUYo7RbkHRBqA5i3NWI0ELPot0eKRolzucqzTQC4VHOjPkSvS+
sebxOg3RaoLv4Kl6iEHz9MgF+ZlHbE2QLf6Lhy9OlzWDO3ZDK25+ApI3M0W079hUC8kI8T5IGhey
DBsOY8Fv2C9YyAuyCwJwEtpakFyaPXRSY5fEDRwXpwv2ixrpEgNzO+dg2Dwf8fqQByciLJpjHtE6
FPrxfx+dWznvQYSqNOcoTZCRtxMefK+n5lP0S/gAEwJMNcN57mwiiz6TAo/DBBR7Y/l0MPgmkVlb
Ln6CmLvBX4C4mCifEoslT2dsI5/xWdAim7AzH7h8Hr+i2AQKOqfevZ4ahCcgUxDFMVqwq3OFmQfT
e3ohnvVVV1wibNRZ6ngYslBBHj3JN5CtzI+cz7nrFLrmai72JfpZlj3W82QI0oU16ZllfpK4fcKy
rSk12WfJEuNG69XUKwPFmWWyZ81uVuWM+84r7s6CsylfojfJmwGJsnvp6zVtpeVPXeYmFBZ8/wP7
TG0Ycbh4KKLjtvtUqiXteBV8RUCBUBHJlSWMC77b+sGIYtP5HMadamAA+wJtXJtmV/0jCgi1EUmB
VsGKTisGvASnE2KfhF3Df0ybeOA9cawjfzxV62Oa92jQKCORLJ1Tr7mjTb+QxXYUIwvAtFpz4EhI
YPr87lHfT071RWb4HbSZRrV2B5F5ouKD6IoHfrXSWgpEvGEul7SxUbBU5UeSVztHwHhE+192YChJ
HWnHCxA2xOa4Yh3cWQSFWCxcky/TbD9M45DVzEyXjEmhVZM76AHlwe3zL29UG9J5dyYBou8LlKZ9
4yc/wha/3GqXCml6KbJfo5tPjj5b5fCaVT2PuG9AquHEtZIIUE+MV8PFYZinz5AZqnBh6MVBs1MK
A90Esno9832uiJ0uNZB1CICmf87ZYtJ0VhyJLOhDb24wIZpnZX3M1lBe8OQ9NoSPHPrIMA4GuiGz
47M2TB+Def/MVKwMK+bOu4mnnkbcv4iJIivqk0f8th0AUVI9gwXyq+oAogQDtCFqHSZd1fg4gToN
41i9Fy4k3Dp2H1Or+Y1z3/tOS2eb+yasB1wceaVO9F13I1NHGCWn0mw88IbyfSVbTwkGwWiU40mT
nGOanvXhZQ7p6MTPQujA9emCBS7YF838gdkZMVibJtL9ZveICdTb54b9kPZUAI6lPsold64WKoC9
Mc3207Lmarhz+Q/vKDLTxhhDthHPmY7/uh0pSRSMTs1vzRKO52ZpfgMMdAzii6E+ah95mWjGZYt3
kNeAK/CvcOV/vjl6f6o/cVzcxmBajTXLPzsVIOXz4VJ90mYzJdJ01hSULyb9BcJDQls6X10HbY4H
KbaEFtKHBKqHFgNONWE+GBT+Bq0Bk82ZiN+x33WJbe6tiLJXknhgVWl+l3ikECj7+zrFixhoDnmG
RTYw8w0xVProBt1XLXDIV56jjoShs6yuVkxb/gNLixcy4yqe059uQvEMK/pVTL1C2c3wChxHJzLg
/3Fzi8mvDRtoZ2zjH1ONzizLxTmaU3SOHRMlZz1encp8XDR7LGiLBpBZ61bDy7qV4BT3M8k+z5EK
iNoEBsjGxtxXCh5RGyGZ9DAkkS27kZ689kFU7IXtkB3FMLmuuBZ72hvQHEaL9sE7R2LyuJmdd66P
S+Prt8VcB3cGvik0NXi5Iu4H/yuq0zdzbapyRgT88345CWFcapYPnN0Qpmdr+lZdT4MdJOPFaVLO
MS48iN9YGXyQzPjSBlHb+9YM0hBbFiWwf2NEbsoflaGjBv/zm3lEwK3K3kNSLiQw0z0aSzoig3xn
7kiy3uC6RwvtvWKc1Az96+xFzF+yKrrPLFjYPnnHctdopz23SfNQIcGvIjxo5Mg/sDjytsx2dj3r
38vce0fIk9jB2hKouyOZd/eXSrovBY6lGb0ssWqr0T/atazfbn3bADEgK72RUJ671rpoKl6H1AkU
+tjuOmLoOGmgALbxc+8Q1zIxt8d69tfBSZN0pE9lJL/jMqIm8ePxpa5jC6uN/xNFuBcMzb1EtAaD
k0deNIIMY5MQUckwjQTcHYNDFKZDkpHSh1xnZnF7iUz9iz9n6vXd7dGlRBH/Dm50sxtOBr7RUCXV
s1cuL3IOLspijawG5lCaoGyxKkB4USXMXaOnO1cSQ1q+DH8yEGQyeUIp/g0h9ZhDQ9IRqS1oqm4i
az6zFUEfRUz6XYfQgyZ/L8CgQjbT4gSw+1FN6tOGkLVdbGTvvZ8+OA2Tw3TpHqE2FVu1MNchSuHb
t8+mzoNjuqaLJotG22S1X+gP2Nj405kajLDEZl6tvyOC54i/Smklcf1nKbQec92fu0PBnk8ED9JO
mYZ0Li9iKs+ZxmAyJQL8Kf+GcJgXtY2H9EWTFXxUhW1f/YLE7yQe/kij+mITsSkoAh5UTRSwGOMr
LlqqPQsTBL+rW+p/YPsy9uDExCC2MujM6VXa4eIlsc0PAyQ7KE0qLByihd0+ykyyPjX76wznbOjG
aE8d8uGUcMsK4i6RMa1O/zPUMNgDDiZZ0wy2cuEvCKDYdIvdoO+ZMW7TLfcdWTOKp9OK1qB7Apjd
SutrBQabyTQ2XFfOJ7dVAkFV9E8Ny74P0FVpQho2dtM96QzSX2VhnshZFO1Nx33mXvwoah85Oi8C
VVX10Qnc2g2gYZ7tj0jktEKBw2Q+6s62hSs3mrrg4rUwBqtcovBRHwDOzXPvgxZQfvBa1heOfRn2
Zlac4dg0YSdm+4QTPJxjf3pa0Rtlwn+jdttdlWNZ7irhbhvbLFCSVa8Vu7uN0XbxY1YOD4MT7Uvo
HTgN3PQolvRA4CCkRC8lJhyE56Yy4suYvqEWkduWQ5RpVXY3RmvreDQPbsceBW0so+52ZLVl2OfY
bYqDIa2T3RfoIbdNl3KKuLTXafnICpfgbqWeIVyZG0lzlA8IQ1Q1HyuwBFMROds2SFN0/tGpQgmM
qSf/sksQVDgPTo2vfpUczN0DoYsdDiIwy9ViPBVzgu2OsYqd4zqc0kliZhgPfVLQYTEmFo5Hg6EF
QNIhvgep9WlQbgWIkhfJJxkte+iN2c7PKobbvsa/ueCLRnxiny394Tbyr67VaW6rl6zwGUqY/Xs0
ASpzluK1tCMkn1EH/5swBVexv8yycVOseA4kWtCNVw9/5KLaKJ4dbKROdotiHsIodR9h02zYwjdn
lx9jOwYHXEvu1kbduq8HIG3sZzti1JU0nkhkarlH85fWLtmskGhzGCPSk/UJPzRDuXYxMM20jzm2
ac+0un1SorCp60VsdZd+t9AcSEf4qHx+EyZYf+N+GJkvHpwheehYcgRN/uV6hrv3lHhgNqluAAsw
uPjs0hpMQ1Hy0cryYKxYbbeLj5U6Y0omXdvR8ZGu/9lDhIbntbw5SIK3hYGvgjjotgBzVs/oROYx
dDPqVJSOYTIbJCU6zCbIBrA5k/2AA56p5bHRkqap7g/J6P6kUKgIQRf5kaTRY0QtsAVIwGy5n7Gv
Ar7QeiH7KxWsfL0mC0ecirKPAAClGIqAmZppd/fSK/ER6GWanU4mH4s8ix9H4jL2zPInGPRwTOHU
Vob9m6uJkZpPa8nevnRLnPkxo2yLWoFVkvGfotMN0d+jby9245Atu6jkBRsQTBqBp4mGgGybGwUs
h/bHLqZLNHjRF5qpnQknLKZADgXwAowMjHbAKgKsfI9VB0c2g03BZoq+j4r+a/HgFYDzIB0UGp3i
25kaRBV2BqMJxeZCC1VvZ8381YIvtElTaI6+7OztWluz5XjoZT+efPwsql4/aKgbVJNMKeZEMYae
WESwlll5w/1XG2d/xxWnkfZhaub3ErzVBT0GPD0eZZVcsS8k5ENqgnurlRaAndSI87Oz6OjJY7VW
jNq5T2eLfmLOXB0OilFrIBiZ5DXYJNmth09n8uFnRB3Xwyc6blRTcXTzAqs9c2F+sNzSV1sCX1CM
KQXDjG05skcdiE/r05U4VMvXHlj4pZDTPSZqdN9G+hHQ1aFi3vIW4KA0Ck6NKuhCp2wfAleMzOv0
q2dATXDW59uhYdziLzwHxCk72nnOvMU4ep73I1PrqyAgDvSj8eMX+u9YZXirkCPNa9CnuTzGXYJC
NoLX2aehryt9InQ3NL3lMXGg01qToh+NxB5qWLYjfoRM25ZfKc1+3Cb/KWu+ON6kKPFnfrshMHUG
1aH21yvMogDUmfduajQWUYFjj8naK5lWOCfz7cI/OqAx3EhmIpAHHxsrrthPZi+LqbID0hmzWNvj
0a5DxxhumZlxnkfT30G4CaqTId3Fk3xpRQteWVt7b3AePGt8Hnjfe/UwBSMY0GF4aT083UX6akU2
jhSMTFuXItGFZsZOhSjsngXj1uPy3s08QErjP6RJP6umAptoNeykUtSeyBIJQ+NLR4zCR0A81Z5c
78egkj09HrSZilrq2I7GV8VlloiJeiftrXPjsUww67tFLGKnDQd1mokuegBGDAtrI1qisnrnyzX5
rLEWV9skc1+6DuKmLnA4cTSkvcN8T2U3Y3oH+gRrPy93XktXHXXeryeLFYi1Vvm9uQazhYbBDx5F
LBCXJ3tOnzh5nh3lbiT6Aafn7FBCSoYNf5AoFTTvxOIVY/9GxNkui4uHeGpLiAnduW784hRDHCZ0
4tVFsFRjIdg4OmGutsZ6Ve3OoAMBhUcEQGMhJRNz+p22TOYsz343ZnLUgKc8QA7wD05dyhOWI82x
5T9Osd1erTyoGehy08bWEFKkxGGhRLvzLWbbRY6CPlO6vNUR44qugPxutxCywTnaKhN7FFxfpC7Z
cPdS6y3pjCvCAD5zx+qeHU5mCm4222YV/avZsO/B3+zyCgmHIxGEIUpywqRL510rcOB/5SRh3gPf
/REjokdSiQuDcp201AMXvPGBDAOuTFJe41XIn+KB26I/e2+xPRx8o341JQ9OIXGUjYv5k4IMX4R2
r2T21hiknNdpsoj4wVd1aVnTn/h2UVp2TL3tsnfPEZVAq3GYWbNZPmmSmkNliIdBaxAsQbzHXUG9
1SPMWTzydKL4FvREopj+9OPqPKEaXW59NzKL1YBTVlY479BDWtLVq+BJktaIYzq/1aTK0AMwwxiS
+Kkw1sAOEpvrgO9zaBde5sXJ9z0AjYJFO3k8xd1WAjzRkQ13thPuU9BT+ndWzM3pzN09YwHAn/Ih
S0vKYqr0A208HKhlOkUwOVSZmpcO9//Wm6mfmR6kYiLwtqu2kRX8us8snR3sEaj3Kjl/5CZo00qz
casLe9eX/seqJyco8MaODYxCNm6RqjGGFAYuvxHfgW73g2bplaN9HMvqpZ0XzVZC+tT80zGd2muC
6Hvo6y+j0GzAlsexQz6RygAchDZZkrvfRmSxt0hKUhmH8lUV6NOkVyJJ6FFtOGvksbLUe9Am+JD7
3/mz6op3Jq7PiO1rPlaPjpT5aGTXvyOw+k2Lai1S6l6kwQWm1anIQCRbdXYRfsPEmbh6NhsybCL1
Rf7ysQVvR6he9pt7w5kevIKfU3bbGO056noyrYhjURFRhAEOGer56VWywi5m/pR2ba8cCZ4rDKFn
jD6kK+LqI8QBCGTGJh8bI6yfqSesCDV4RHzSkBgXnQ+ozUqwriO+08lugfSBsRhmB4Mj23uBi243
A9JgfiX3sUCCzucCjghyGgQrFF7RYhPtak9PIC52lS6ffdg5u7JXX2mL67dfj4Wq8lIqgjzdl557
Aowab4rM/8wqk4Vmq/YxfOVwt5+B0lLNrM1m9uKhZNt0YMc2FWWu4U3Yu9HP7DqJsVdQiSdBO7Ke
CcTZDcBu186xB+kTOPGbVZgPWmLNW9qa7wCjaWR/9Uh4YOkxZbeYHhlgQvmurD+ljB5TEu8a2hLL
k+9ccXC+O3uvAhqFqeAe6ergJks5HSfD4qgAFcpyAXBVIp/gWFBEi7c8Y53QsDXcFkXygdyLnhwP
O6vkMMiU2rRwQMN06045K6m8Jiig1w6hGhAnEIFbYSafCv0PPT2C/h4vfICJk3NlJlFpCJBRVS/e
ynJqlvqE6MLmteV28PKJ2KSURtBMdlKQtDKwTR2y7LmMUpY1VESE5Cw7UXV0Yzjj7RakYBsxn+sb
l5C9wPauco75mRDMwrR13SgOy6HkjxpFRLlotJgmArAy+3JYvOHgBocQZ2HSqviSueexCPodI/4/
zYheZJl/Rmu2mMUTCeUFywnIDZP5lGBTqEV0C0VYIlFzZ/r1KkZKr/y9cP3HgXeVBLhp19QKnLTp
/2g7hoTy5pbauU0VZ6ZCBoVHhbt38upHAhcNqEL+gQhIaFGq/JdbPK7JKqd1UvjVsYVeuZ80Q10q
M0cN+8TG58S+H/amMYMaWEHtIumYn+Ur7DblJAzcr4RqZGfmaPH91QK7ACr3azzAqUUTmSyvpGXg
NGXjigXP3PimdRU+DJGEU79+Q0xF5GREN6ZY4SG+vjiJf0rMAvwl9k88wDlodhdZKGMegDZEjVRy
fG1S9Zqm3msT/2ck86et6XF1b1Ll2TigDEisI1K0/FrRSvGz5h92N/Pg/HMxNkeJga+z9AEhm3Sd
Dwy0bpMANZ3MP7YF3k4Y85khzLiZELshN7WeEh+Ua6ke7TE92Kazs0v9bAzun9ooXjpiFnw0Zuz8
xy+LjBzkHtTloFgoctzxT1MgKFQdbJD4YYhjXG3LW4OaPENXcykiz97WGUnYRWI/NzLiq5QHOxv7
sCARlTXTLZoQcPbNiTSov752fNaIw1/b88z9h58uJ3Rx20RFOdsSbmSNS9uIvXFHuAeshrnRD71Z
nQ1ARq1n1S+Lp88yKL1QuNN0yiwcKLYL88RP/sFCKu/CLH8XdvLnfujRQ+aMMj1R9CcGNA2vzwKM
Kb4GqLde+wzzDF/HZogWgonTTBwHtcfKGTNTwihgpT7PUMviYWjQcifpLa5IJqQfxcxUnHyL7GIg
0NVOF+qa2Y1DkgtfsjL6QzpEN4YiHULloCfJNfrI7IhU3+SOUvsay5G4AyZaWZIwZDGPyxKQr+o8
c5lCrpKAFsoeUllVMZurSNpAyTylxWtktE/s/A9D7vrhbIlHiRcgUc4p0PbEwCz9mJPuw6/BGUGH
gVDC6TliS1kFvgvWhnaSV9tcsLtH8bUvMXYYcbZt0vIFfsVfqMo7bWAfiV2LjEiU40PK6DWOntre
fmMp+zGPBvHKmGdALDNBVEsNvCtPtz3PVlTa1JsDcqpRbGtaepSYM9ic8xTF+kgq0AjqxvkH2HFy
eSUaZKNoQmDKtyTBu/YPpwkmrwVAA+CbTGSvnOnBAS/3PamTb1kQsOHEzAk6BkwVozZtM45xZifZ
KeKuiC2Ot5ZIghMpBG9jvCQ7A8IQZIpolwmyG9CBibi6MPu45/48HpbllwFiekhyGhKij4NdO7Ko
ifU34NPiaHWalUBxl+mY76wmPTHZ+230t5k4aGib+S3roSB707+qads9eHjO0aA7lxEfvq1iJ5wq
gYFN0U9EbHcX9n625awy8+K9LA5eTX6XsI4ZKNMwFf0Hn8fNUeOxqNwPkXHmNZ71OsnsPkvzOK4i
QQJNDR0l52iKiaPzIHcaAU1O80ezo0fHD0BDTJLuJTgQ2fRmcwxh+AC8wBkRJ5+9x8C1GklatU9W
xPDEHoOfvMfhINgaEy73YvXshxKukYF9bZmOLOQCWlKB/6GUxc0xUMhAQvbC5EqowEyWHdNk+Lvv
ddxcpEJpNziLRS4tOmj4kGc1VQcLSkwycJMTE/8c+M5pDhKCT3Pyvi1GwCjTnWG/pGLee5Xzd/LJ
Y/Tr5xoRApF9Z2qdBNDh8sfyB42K+zLm2UepTP2ILm0zlP1yoWPe9+QmeqXWjPWjQxb5z22Z/WEw
zkQdyYYbG1dhava1xnuVsT7GkcKFR38Zm3RJk80/SvoVnj58zY4O9jEkwwMnVYMae3owMUUtpcYZ
YYIYAOOJx0U6fNkjolFGluhU0exDkSsG45FjAoFBZIRxy6Q37uIKdCXLvjwX+zRWL1o1+6RDeRz0
AJsIjtm6+fS9MMBD1Ms5VPr53Qrq7ziZj3HFtjYxM48ijFVrAS4s1P7UPEHs+oPr6glJd3lMrbE+
o/wpJBdurp90QmI1yv93Y+G91Hgy10KSRZPu4NXVEZdfIB5ap94ylZ5ubqo5eAAKHRIBDbM320tc
zzWrPnm27P5cFiD6AJjQejH18tzgi0/g2UEVOZvz7zS8pU4T/jQTMTz9PG2t0j4uMr5iiuy3cxZI
qFQkVeiFkgulRL01JpJjmwDaCbjOMM96FY4D4V91EeX3TAhxgUVyHJw2uVbo4wYRyxsgE+82oENi
aRLLLYXXh0f5eWo5aG8FkUAPfHPZUvh3u5ZcHw7DfQzLX/klaqMUuNmRBrG/EcOLY6Ry/aNpAcnG
vWFTkzoXj630Q7/CxWHPbWdZnLBvARyZfAgbpI65+mi3rDRg7GZgQWKiF6aGr3Aqc0IzyuiTvTFX
H6Q51HwPKfrH2MyugKJ3Obaf+qdLfQJV2ZPlMfg0/PRvouNplvbwLjJILF17zotP4C0cfOnwpbye
mmWVXwRE5PZiPgf932kgwBnW7t+plK84WaaNA3wIwZB/8Ivxqoif92BpMWXXZ585EjxwpO4RTnPa
wl3m268DQym/acDHNDM+PF4MT2RvJOLVzM0hpzviP7aYn8XCHw2/Th7o5MVLkbPblxHQsrNAfKsL
87Eec3WesvS3dfxn6uAjqDeepYUMIu8fDhX7IljN6NipISDFR88kHistGFDkc0OIR+Kd8MKexArg
wp9Khvna9thsS0zP+4274CE2KXKr5dmfusemsR7HiJcl3jIODDXRBqx2yHxJpxcNcZ/B+ImqhUyA
WWIVYnaGB8CoMWUSILOrg+nS4TNQTv0tLfXPHxVX24r1WkfIkrWjVf8fW+e13LiybNsvQkQVgIJ5
Fb0TJcrrBdGSesEWvP/6M6C1T+wTN+6LgpTY3WoSqMrKnHNM2KmyQ5DfyIxwO08vuxyK/VpgB6+u
xqD+Olm+o+itV9CfHxiCxuxt3saXnj7lA6BHDY2nq5s3TeTjKWoA0uJZ4rNKrnMG2SVyREpQsLc3
EVfFpv+ca8fYEuwxo+ZF9tH4t7R2/5j+nV1qfoWeIrDVFYHkI53QoaUu6Uu29iBUhxaFkp40uMc8
vXcRiU6KyYI5yg9lNS6hWNaFkeClytTZTsR0tFwiu019M9myGiv4U2QNihDLn5Af1/cjuO+9VQQA
HDuq3KBPvkxrsO+sH8+eBb3kmK1fV9wIoUSMQ4lWEC2wHtzwqMrxlAYpAkFaBqCMivGFe3c9+ge0
PvFj0xCulLphu/f9rygnVbwI5+fBZMWEkMUovPCcixy9Cyj6P0s+7a1N80tnzgT38v8NRqc/UExh
LnK6t87S71meSwCDwbaM6ottkRc39cldndCMS9FBM1VdJdhZt97I7qvncm0Zyr20cwkjqRDAJCl5
8ZNbxIyGb8JC0dBFa23gjHLrAopg2dzbjm+txoDNflDvHec6L3HBcAWWdYkQKEaZPWxN4a6qvF/O
G/lM3it+8il8CytSvdzK3iHnIxtAosbtNedNfy45cHPWCBVW3A51HvE4ZoemCWDCDklovUFPBr02
ic99izAePu/VdXNzcRJvB89szq60Tl2i8pU0xetgN8RjyeLkmOFBQNaemgZ2Q4xktNwFGW2uSHY0
nEnnZKEbe9RvXV88o6cSa+0tWUpgMtGedNYKsQyc/OzBnNliCo0ZYoytPaztbm3SKgUfUxMG4pfR
VoTbvBvtXfYAs1PujPTTVYaH7qJqdmOuXoysW6TPFeAN334nQRlvYG6/jWsLLQdTtQQvHU44E3RP
t1wiIGhWrekMJyv9MA3ceKUCauiGjFAc9LkH27TXJpaCfVD/hYVCInrgbA23ezTa+sXy1RPuvObQ
xR6N5JzemiDALbXj81yiOxIymFm8sIm7+fBSWv59naHaCBmRrwdqgg2AQvYPtp91H3X+mnsQ72u0
680IMNzo/GWusvNIp95PMUdjfxtYWY8/4qQJwzxqezg77Vc0d3u9qBCz2NsiKeLDaebDUOCPRdT1
adWZXEcU0XhKXSRZcqTwS6hP6+YZHZlNUpz3aoON3pBA88ctY+uox4lBwpDv8hlIattJuknteBU2
Ehw/+IN762R20I7M1Eo3dYeNlEA02lLZsxPwa7q4cWmjoHHz42HlZ92FHkC05btrHy0HRL/mDbXR
P2jxcqSVPu2gFDGpgW8prucfq8XVRa2P3CfCkIRZhkE4PoGdkjTTDJbegR7qDkufuZ7n9skIp40o
8bqLyUL82UDTqA26ZLSl14UEHOELh4NvODzJaTxGNcmPC2bey9QDs+ybdskQQWCabCTLQTijTzVo
GudBA1gvYIbZMq1aeAjE/c70iMZUy7sBTGZeieGjG/40wX3dTeraTOxhWdLQRQ7HeJ3Llt1YyXRr
5z1ucFS/vvUZomfDhDq9yDl+cQxjXvsVr3MdBPR6vFlhdh0FA0yVBvk9cqvVFFqX2UD4JVT4LlnK
N/OEXELMA/AZ+9yErPp5/5gl0d6M2+G5ldiEXXImiD+4WsRYUrbh1GplA95bkqHRBrtSEhqBdA2I
CIJ1vJqAVtIe3Kl8jvhlJrPptkNIvkwY8bbaveB+nSpEQCz3fdkKSn8i0+IMc7a2hMVSx/THzHFX
jLwqmWdmU+b84NfJW2oOD0zekq3WcuONDrclxINNN2osaILfQOIBXKrCs1XlzmOUmcEWH1O5RUMK
N0t7GblVrPSuQ6Bq0U8fhRPmR88LAQTmAyoububeijXrwiNH3YHBH6tTND8ZUIlf+kjom9Qe+1JD
fjRSvjZ3bp0/dUf+HyBiezCAoafjYytBmLUzwgM5U9Z13vDqmvQ8RwZ4PUK0QwvL420Os0Ou9YrS
L3lAEQnQbOYDhukcIh9/iV2veZyc5t5UuUPgdX5Phif6m+KfZJBfWV7Ig2fHT0gbmwdJfRon91o+
+wvoeZyNo9c4a1NJeXbSML8COjHPbeOyGVSwtkTxi5YeyIpz/F3pxfaKKEcWlg6b+ehxgTgVgweJ
U4xC7pp3w4+hFHpdo48f5yWUIofcGXbOsI8gPFznkeRz1XcP7GJoXqiqkrg4Z0DwToUZz1cgw4DA
9DK6J744F6cRA4IIsREywqm2cNkM1NSD+QDnAsYlujqDBi1dHGmlPxhaBcFWfD6WOWKUU2IZVt0X
sgk3LQnbd2H50MP22rYWAUatTbNcl6fciPVL6DTTEQgA6gAVoHIloJhCnUiGURTZC7F3atM3YQsd
sfdO2k3o3DT12YhTyP2c3e5/H8Ega1ZOjHTemaWxy4Cu7by8ji6qI+C0Mmxv67ZRdOkrQiiaQa2a
xmsuE772I8deudMIQx58dH9M8OfgveYf8atzlKXTO1Rf5JuZC2F0eVrPHNYwscmrjP30aXmZgzng
rg2Eecu82GFaWdn9fjCfDFcB2SOI6TqnnX/9fdROxi1E907gMN/y5sBYhaPV4dzl7EVw0fT57yNd
evej5xLJJ7Sx75OemEi8Er9fxOgDjrWlCdBcJqff7yUpaAonicXGILv8wMQbUXUvy0eS2d5CD4Xm
zAFjOytnuNDhGi8McOJ8MAjSAUwLhZUzEvXHQyq79ybj11C1sfhqdH0OZsd67udp3zAJ/XCTPNm1
NXsWUcH6lDaW2Jkkfko/tF5CQ/c3m2eeCPu9tuwcNlP2BNbYfgm0i5el+ZaZ1jfycbO7Kq6NI2c2
cSzsgnywFAFFh/Q0WpdhMe8To19VkYPcTWWjolh3861CLZGSs0yrLRV+Qx0tFOMMX1GksNeFig1D
OgFNViRQ9zKtCpSW3CFC9Veuey7GQcmNHLzmVlVFe+un7GILQrOAeIhDltvhA0EkDBe7cvrEHgtE
11eYPqkcdgwr6x5VxDTSEND982TYBRIHg/Pb8jRIymhTR569bRmgPGsnqjdIeV5AcJWr31ckfQ3J
RRmX32e/r4p7qiDTrG+TYBTierWzGe2wOYVNdakgw6SbWRGKG2Tsq6zBEWqbjKkRmMFwZZJSA/DS
bf8OwR8MScRNiQl5ETrDmyNqZ1c1Y3tITNe6IldSBL1Ltadzs6TluN8u08w/ywP/fx94pmW8VHZ9
M7RHAnZvwW0jc3b2YS7+PnV8XyGCbe6l4Y271pPFxQ/0SCRAZz0zSuQYlevgOyYGKDfLaa2KtDw7
qHTXfhj4Jyw65ZPrls+eX1uETVR6UxKfvTYc1mmnLrMPBXMmrj7s3hbAhHLe7EVoweDzktp+yMXP
IxJOjaUgjBFoW8OlM6qvqVTOrgmnFuPPYKeXOaDMSBGVkBUhK7Fn0n6Qc6DQe0iFnzGwjl3nG+0B
/FxzHlU0rNO8dc5Kt2CepcYGM1T622pOTev6Fyq2gpS7NlfrdA6ba+WRTQLQiFJ7edoLYz4uA6XW
IjkgIgtra5fl9D5V4bffg5ByY1qzpOh9tnGqv1NPfHSL5mmM/Ly4cmCPj1FvABUoUUll9WsNhuLW
9Eipy1xR89Vtf7WH1r6bCeBhzlJpMDMKUHAqHK6soqaXiqreIFc66p+oAvVJjYEGRRmNN9t6YiAt
zgUf8hrsb/TV+6xxgZ18zKY/b3XYTiuQvAwdpCqBJ3XW3s563rlx6KIdIolkWoynwISDqgSySTXn
VZHYUj+K+8HuxDblMPHvI7zU1s5LWWuU4OMnzaf5qErzgHDG+Wnt8kY5HMoyfeoCKzq36Gyhwhcs
NeBqOwWSIo9t4z4KiagSbkCGeBgYOM14ZBjRf773+1OvlePBa3xAvFX06cWh82Pk7b4pO/VBqc0g
xup2nS8LluWszTZlbZp7EH7JO9E3GNDN6dPLmfyiIT451RQ+RVUFOdfg1wzt18ky/WPhSZv/mvfe
9yr+Wh5giOmvJr3TfDFkdbJPwWPUm6imozyM1VbA6HkwM/qVqF/Pqc1fq5JCXWl2gFeinFzZ/HSn
RF8/chgJ7vjMjF1Nh2qLpoPu2qibx8QGBvf7g0n09rlVnFKXxcqNjFsdG+b59xlyn/5iGRG5xcZN
2+OhUBhJM6OCRpiYVAZxbO9n2ynvJ9tIbhPcKeJsGunskrzb/i6NFbO1+/+7SL7XSZRdnJ7StzTN
8mpXyJDysRkvJh52Si16AXrI2l0ocUecIATT8aEEi5zxZ3QifBdBaj71pY9FzmEZSszuHwQWSFvz
LgWDZ1pvwNqORgAUsUkdc+9PyMTdIro2Q8RUBrptOMp66zoDnC/TaJFEeTU1bgjMDvb4DC5Qh/vf
7zE5n9eV8MyXqEn/85KCQdG513BSymGqH9MwqM+NN9Bpx6ZtpuxhmIISRMZshh8wxNvbAnRc2Rlx
niDdmpsVUDg0PXk4UdcyOBO2XncFQaJZWn2U5CmT3t35XMxLJ/uPp01uB5sIKbdCQEoml7+TaORu
QZwhOWaI/xX732PkLHt/drQbEI5ru5LtDiUNUNjsmzgO50dhMKmTxf1RGh1ngM5BAtwEewG5eMOx
Pnv876MCo+//+73//vS/jxbmByWbueqyQHyCC197TRD/sPHQ2Ojb/uaM47SPRE5Z4zIwcDKS+EAf
3H73d7v28LvTOdjPy1qsLbAobjrc4lS9AGXjHQvr6d1yyA+cW5Ls/YoTQ5FwNOPUXT9aWaFOkeif
AOPVj7NMmkfOpBNH0YSVXgAEjTPOVB3TpmuLvXqDENVaVbZP69TG8Eb4qnn0GEHasWl+zab57wP5
vw+WH/V1+yHL5szRMrmVjD4vvQwZktNoZM4fcoDWSkGwD4pzPSt1CsiuglTV7xoywF7sgLlcNuQ/
nPd2TdBbL1nZOo/Lsx7COTOIWTVYlfNmFwxeSCw3XyQAFNBRKNx+n9osiXheLPTJeQG+cEM5Tij7
UlGEA+tPa0rn+HurDkk2Xf0SrZkT8tfWk+0crSEd3lp1IWpqeud8gng1pp3qrTFxJ5dhqc66RKcn
OXvUQiZ6jw67X6RRj9jiXEUy2c+ZcxtZfc9B3BB+5QHpIp+I7oiJeMRNjKcujpYeC9AzDksb2+2c
UyMvBRggxmp7yIrWCzktwfJkqOsBwOKoDqmMo0vu2uFl9tLhNAh2R07SFVPJl2bk5K3Hj6J6Kcib
oDGM9u7/+8hmni2Rmdwjycl2pcBy4TJ1+HBFfxiV6ukZ+PJQzbRhyqo8h+XU3rXLJ1Op8P8+zZAQ
L1MgBIKiaTcU+84fEmtxKX7ZIXRx8t7cY8aIq4rHed36k3uhIe6eIDKuoeSTU5ozp5PNCwbVcC0K
kgdL8M19bu6duPykzYVoZpB79GGI6Bvy5CsYeoOPaHuOaKn2VT+8Ih1mFew9OA4cwO2a6QXeCG4c
TJdjH74oxIe2Nfy0k3NB131tU70LHEIf22kND2BPeuE9J+G9cvFpq/BzSh3crs2urpovw/DI1SRq
aJfnxV8akh5RfVgMu71t4BZLuIA3yYyPk5KENkxwNCMB5C+ZC3pz8box41shMMSp+J+CYb7IB/c4
49YmnbTd2V5MW5cISjsst0aFxqsOD/Bo2o2oMYzMJfW3j9pMp1iOZeJATFr3ixRsZnzg4I3FYISx
2aEHijbUZWoNWZS6ZYlAyONdU4z3QFU+jGXS73pevM+AT9w5Ad68odcfrVr+baCZd4YL4KK2JQi9
EF0XVVuxkWgNjcKPT+4oj3XqQ0w1kFrj3d6WofdsdiA2hEnb1KQDAKqn/qO07HYSJB964YAhzxBc
3LB/H7KPpEIUGU052hjOND2Q71Ud05rwguYdsIqzLZb/opY23EwDuIiPDsPK823aS3652ISEFTG9
M2P66sKyX+MU1lkABYPSPyNVPAFxwuy6qESxNtptZQVkZ+uYo4rhfJXzgP207OSGg/tq0Hm2NeL5
i1tgX3hfCs30qoub4oSb7DGrl3/LshjeqhQfzitFLTR3imI5/xnEOByKXt9DjSEFiGV33wzOY1EX
xr6Q2HZm2KyI7hlopNJ5LPv+M418Y11N9JGMuOZyJlrWVf2nzXnBIKgHOzHGNbIP9pkQATnzVrat
B4Y4rRP/5F5frN0aUk2DxymueKVpdvvI9cfduKjzaUBMPR3RoIORHzW0Ii01kCvFjAOfFqh4XYYK
hSb/pcTzv4u5fbfmx7DGbcjOGO3K6aVpLH/DRBcQcFu/N3b+3AaKFsyMvGxyyh26z43Etb0XlY5W
ZVjdCm03uy7AVyhIXHXLvzN348psmvTg5Jpjdz7du9bi4LOGh0RgJlGZCwOm2XJQHbh8LbJvxHQR
To+SKSeJNOaMqALRAt6p77PcOXHgxutlSfM4vdSD796suOfidpr60FKHuOHgPpYesKAyTfZx4MXX
2vHmvQ7xPOddRmWisbfoqOr2vfdojODmcK9c4h6R24SERevgn26pVty63tXCQgQY5ulnnVbjOhgG
RDo6vIRRh/mBFZqEu3r75KbFX003+MFDukFcWnJ21X3sW9Y2jyq5yZErPjiey0LdwPkdO5rfefcH
y0SyczP1J0c0f+hbME0GGAeIoHrlWv2TP7IEGtKfDi5jr7pwQODNSX0QJQdjh8PaVAYwvpgxkjik
jpAJxeMYGLs05qIcsKc0nbzQQ7EeE8e0HlHfYZ/iGtF1fsmR1j92tnYvmBy2NAjemiyZWFazA2GL
/mOq3VNO6wiZOrpSuIAeMxPkKjqsikNOLYTtzxfU5VP7JAT5KSPHoE8gdY9o5gDHIBXplnEyPrNH
r6jzTwnuED38DyCU9vb7RaP/dkxjvP4+G7oMig1IgsNvfR33wjrOTfcVdDDtwlTA9a2pRams1b3p
KBYdQR4ct0r0Ys3JPw5wn5/IFpsiT5xPpeOPtjBO0OesF5ZnwMzGYo5bNk3hDkdbFRoUgh+dGdMW
lw4S9rpmhvzCrrGKw0R/i34JEJpqfm/vrJRO3rK6+e4w/Txrsi1oGlv3MLKaq46D7ErfPonEJ9g6
/Z1FzQdhjcnzf05hYnodctUjsSNMYJ8ZzXJSi/CPuUGe3inT7YimxzEaZGG/+z1CCGJENrSO7NVv
syfrEviIPfpEw6Hqc/rkZabKXJwcf4TRW/sEacZaWEOzghOvTr8dFVyBOdlTgr8Jy5PB2FXeocPP
UYi3LfKKQHwXIf6idh7129B6ULY8APs2O/Y2bsryjAZuU1rgPKBV1GQMVM3599HvFyfn949wToG2
cQ6W3Y0v3KMwnKwq3DjakKckHZloEb9O47BlwKgmFn53rnmOdvXOj3NrWyKDXTWzS7CppJGM5whD
fzDfD+iSt2R2/B7OvdyldTQTEAR2a+kswcZmOP42wka4trK2H6IcDVOG5+LOYz0lb4OnjMrsB+rK
kfRwG47Qb0UY10c0NM6wloP5bDei3dfKqbAbzPBtyuLCBsEp6PdhEkzFxXTkn8C2a7xRmlMExyOy
JiN5TpYvIggT3qDFdANa4UCHYTr9fon9EZHof5//PgpMOtqY2GAfhNVFpRX5rcsXzxT/eaRK0s7E
JI+/3288Epz+rWNHy7y5NkmXoBla+m+YvNjKR0aTyxcUFBog+1LB0gaB2hCm7+Po+E8Ly/PgOG66
BfqZfC64QnqLOKlq1TxorV5lWCYvCVQnaD1jvR90FD+7sv02R1pGjA3MdY7OiArAFnts4+bL79NR
g1Ln9nqa2NOwOoia+tlRT8jsqkMyRsmK40O6rxosqpFU+sGN5mLftrh7YzPNH6D1kWZVT/6xr6yd
WRXje9Fq9JiW6o++5xkPdkJMkBxKAjgXk38wIYhTtv1VGjlIy7Aub4rG3A6buHvAGwPs1zkZA6PH
30d5MVl7UnicE1oVa2/QjF71bg0hauk/pROxir+P+MMLwnFVDRZCJcsssDrMTOmQz1an1Gqh/CDt
rNA/uEieli6kFwfpoZ6tZ4frsTFVcmLmWaJM0pFzxPOx06RLrhvKkbfasH8YUci/tfueF2WNxjE3
7o3GcF+NdKB5UzA+MOmS/76v/336eyBWqWbHCWc+sq7bw4eQH551dogufp9ofx0U8NCNa8wCi1r9
mtKJvNXote8Kp6725Hr8zczRQr6XWbsqS62NA8T6LaQsjkWy7pBkbf/bPJUFyWdl798rhyqpSmR1
CsfgH8/R3UOUjvIBNs7f34OyDR9i3TgDwzTLJtksED10N5+5iZ+PZy92OTjGvrHxe+B5iEOssPKW
1rp+TjQCydJQI807Sz+7oOJITsLzMYTG1RqY5JnhpL8rTrnMm9WHrvwGJqENAaDAEp9yfMArxIeX
lES5BUap/20oLutjTyQim8LIdr+fyMjZ04TQe/w88ZNc6sLfY7M7xFt/LoIPL57stedzE9fzI5G5
88pPdfU+pfGfUUvrr1vhN446di3X9hfuUf0yeuGxHgJUc1hIN/h1+meipuSJ2OLqzlyeGobBBxBo
ihxjYqrYfhR0ec/UuMyGCzf4nBdj+9I3lJJ4+rKLk+t/XwFSKvgceQWx7un63xtemlG/ggTy5oO5
vGa00F6Bi7h917/Og20+eFPwyIEF24Lbo3HIaHDlw2HKsKDEy3lUe4oPSEEr/Xd5mlmQPsBNyrUJ
Bojx+6Ihd5LmSqnXXOmGK2qr5WjbTJy3UfKytk8d8kw9zd4m0ROChRIKNxnINMxcYyRylNi0dVvm
wVmOPR86Fd9TQnT9qgEG8jnl6hwom8s+nFB7wtti9Uh9SLzL1Y9l2XxxjR4N7tStfn/GvoDMN2mD
YxouzICqME+Ok+YoivQzHdwc/FCtv4HjrsDKYLaEgX23UA1urY/LPbfM64wTc23WAdwvQBqYSAFz
NXWkEEIP/S4wRwz1RacYL6J8HTEJbUa3+yRrp9kPEa6HRoT/qK6h68df4U+TvQdYouqQiUROyJLT
FZTtTXUMjMVvl/XfY289TVPp7jNc9H12n7qp8aj6Ce6p0BgG9C1qUculA40ye+4PGMXtg5zAwThc
B3e9/RSJtN/OBWuYQ6d3Uy2uhrFp8LoRU+lVFdLWicSKwYCuEtAOVmm5xtQMKtiMr6Pm1BBl7htD
6Qa3P0p29Pzkjz+PvoGnutHnpB6SDZjLzLZNQE5kSzk5Tlfui41tFOFOCIGHBvDknZ6CQ8getxpm
l7MoVpQhiuO7WtPrCod4h/y+wuUlX03PrPEyRVsiycUlpNjNZuFtaKx/NvaCx+VduBPeAiZjHKTC
yFtRoc97030kE7Bbo+TcjynUpZk8Qh+A8P0go8eaK+5gdzbhS7bLxebKdzFg0kflpNeWQFzslxxY
B8Oc154WF2GYDPsdkpw5rpXIJMmWYiZC7PAtZD/7QVyUeRusS6TERYO6FY7p7PBUdZuKBPe1Bwwn
SlC4EiECqse14D0TQj4u0QsA1phIVYTbNiPY9coYObLU17QvEN97uUVS8ZIeqCE+TDZnzhqf2hqF
GU2eEgFRG8mTtIJnAGkXZPrtQXevukLoVAP8irMzzcLiLEV+GQs1QcmsjnVgdZtIhz+EMFE15yLd
44f/MlR1CmKEccCGwcSSu2VxaBCu2AYjM9CMQVVWyu/QCrekGlyHeRK7HJJ/yjWwrlsPantk73WK
ukT2jz7nRPxT2J/sxQurhCQfOeM6Tx7Ciqs74eXI4C8+c5sFG/A6WhEtUEPgR5YlSexLLUb3tUHH
cJnGbq9AxMQRFpXSI6MiyD/trnBpVIg9NKiNsMcKYzmhpRwWdqY5uxtzBOidXSwf1YFhYJEJW28R
ufLdwAjaXTUGJJ2Gz0M10b1WHTmdgp8VAJ44SgZHIBZ3LDz5TncAlyCPNXRyIpYK+TfP47cxrFoE
ZYAHIrWPYzBZACX6lRsd9UQ+ZGU61RaRL+CtKvzyJYmWWmTnxinQirfZ/dA71R1oDYrwrnpEyLbI
yye1wwnXcyvNybbzXWsfFclO6dLcelk0oEf1qEeAxW8Jv86v40tTkQtRW+BHR9FO28i+c3kfN+MM
bCifBZx0hM4ZLm4B+DJjvnpXoudx05cxIvVvNgcBap8E5FxE5NQsXO1QDfdVXOAAJ6nDNY2DFPPn
ErvglI7Hm8s5hKScYC0mgYKuF86F6upJyXjYu3WTXFxZIewHM2naPe2UnvNGQRQLxpIIokKbg5cV
3629VnyaeQK8uKYX0jLXDayD67oP2ASCS4ZU+oJo9h31U7ETKBIGh60GFDnehCE5YKX8m9XBxRsn
KFG2dxkK9x2a3WfrRScvmAAgZGuvVN+dixYFPdLZmSEA4HIZdxSFISg43zDfqaKmnYWKh/vkKbSC
2wDYc1/W4O/MkKyCwr2BN/xsI9zeflm81bm3cxW0bS9FseKUpHqof9KZGFfG1LsKVStNpOJxyCcH
wRgYsbLZ5nh59nnUWGdzIBtWvzJHJ+Tc6P+iHkjR1nsIm+dmEwXxc2H7XyAJgObGm47WzV0rUm/D
EIFmE+m5dG2ZCbGlmW72ZqXx3xDVbGT7/M9jVugCFVTl2c5a9hJ+ofeuKTzj6pwt16Zq9RfbKFQn
6Am92RVbwjcRx1Cd3elTWYzPtRWkW1E57wwlCIzE6yi5ueMiadaKWoe5YmjfZXP4MMTVmiPslSbl
sercSyA97KY54JI454PwTqm9pRR5yZD2b2vVkUXySyTrUmb7ZIFmLtyzune2drAqTOev5+Eb70RF
p1xYT131PSSQtoeGMwdyyUNee/WNLBG8AlaSUEuZyX34pfE474vGucGJv5tFka4oddiU+LhNm16d
iRZk1Xji3KDkyRgjQgqHkMUfAp1TrLiXXRfAVDfbMFVIGegBHq8G1O7FnLmrHiXf3QT/7pTUNXM6
QupnEtI5KvcPiGOZbJvMcDpfHEwsomsIzvf1uMB2vXqESVgiJ+iBtLRws+iVxPwbRZoiQDqHCRUk
b3S/Nnz5A/SGKNsRiaP87ojawkFEpKAREXRru4hQFxukaMGJCMJSmMBGGDxWSEUJIu+AhTeDO6xC
Ld6saET7veDRannoU3lMFs9MZuU7LnXuvxK7PMko0S6PrSddBojvfdwLEjkx/VvgVvBfWka2A/EO
O5LDUJuXmqOb9RP70bNqq5qhZrseORtoF9sHAkrsjjlo2JqiaK7tozbTr7Hxg3uiuQ+mT7anoOXf
EiJ0nbLuUWXiEEv6qLNBN6CTLLhR45YrJrq72QYf1sc1DDCSdnPHfbJriG5BSABBN7U0s4FEmqYf
PrD3L3tMDsQc9CPHFUIjhwYppyI73KQrLSu1cQbb3TNsx7nR05utrOrNkOV8k1MFXBTg6d0427w2
mR6SKE12SWpG95HySK/2eQfrpv2b4M9FlDgXL1X2ng2Gc6ZBYetDlUBIHWfszHVdYxSzp6PoPPCF
Uy3WNHsaOJNcuKqbMIi35DUk0bkgGbzChGGwz62IqV9GSkSAkkVbTUjG0rQ5yM4+edSBm96cLm2F
dbrw0chj+T8gKavWRqOwSzjJdtn06LkjIMaXsJbz+DNYtKMCFRDZZXqrYprwPqfvSQMeLvfkR9iL
Ly/64NLEBO7AEDKrJWLAm/UuxxNj+urBCp2XGbgx0sYu2tdCItCMnJNVpc/Y8qhEZrLio7oFmo02
Z0gd6nL/O5qBf041cqs0v2dt+0QlidjL/wnhJgY6p+dLY/zOVm5wV3IoxAZpwGZy4ckV/WZu5atd
UmzNZJG7KcuKZDBDtjEmzoRWEAb/FTh4U9MHF2PrPKA0eGkwuEV9AjMqhrPdJ+ktHrDzMlDMGct4
Hn6gZGrytUIXniElMoznpJAa1Q96G681Xia0cSsvGrINKVax2d6FntvemQ516KhWzP8xZ45EJQdd
vh0AO9FJRh02kpDH51iufJKu1tI1BvyaTbGyZG3eR9H46oYMR1QNRgVZPJ6VEDWYdHERO+nj0Bjp
UfiT3mCRJKY6HD+gqQqmnMm6qGg7IxIT266Kny27+QoysRyym6towj/ZdK9qJE5z/6d1AbxJRjqr
gIWKYgrSTo5wmsQlSY8PWbK6g88GQt01nkt8z0PrIIgLL0GN/LGbLUzWVHtYS9pvr8fPU9UeAW1y
WLn1c6qzxywo3jlAcPbAPuJo56KmiDMwDijDxANYwTuq2c3SUHEz8sGt/bR/MhCJEPXucHX78a4H
Z8Uip0A9Js5TPRrPaePyuQ4YmJvRJOpT4htGEpTWaK1cQZjraHtEL5tAfclakQbCZAyOECn16jXx
CElWRagPzbLqW+k2zt0l8B7zyoAaiaHlHXEuWBt6eXAPY109RYEuiW4V15HLzfOzC2FzK2B3HKCp
SRLGvpnet1ODlayi5jTO+BF2oysvefo/jJ3JcuRIlmV/JcTXjSxMCkBbKnJh80TSjMZ5A6GTdMwz
oBi+vg88oqoiPUWieuMipJF0GwDVp+/de671UYUZtpWIZnBu+o+mfZf6KseeXASrWteulhwOnm6y
KNuIhkX8iK9ph+Rh32vyIWYavqjz9I14EtzbCkebQVMhtDYaSviFu3ehLZP9084qRnVbJA4y6cI+
uoa3jGnb42uuyVtCb14Gezh0EjxftYeleosjrwEIkV47RJZL6TnHyja5wlDkUZ60m6Co9oP96vCu
ymymnITpm4/icGFEwKGkN/Aet2gMowaYqFlDGJ9Q9neOhlsWxBEUIqm+mrH7IODp5zXWOiXjz0dh
3JEMwg+Z0Jba1iIqgyI00/jg2BsXdL1Blurj2jO0B4v+8GooEC9EuLwccrAdIIOeHzGjYfZh9fMV
G+2MFrB/2pnc1CczBDypVDXug8nf2V75IaiblC1nCz32/datrlVGAoaQF/bEYdtjx/N698MzjKvl
Y9RO9ObaeXGIqGC8YOA5Cct6D4Ni61ecWx2teUO4vNa9+tMeexA7oim3hf3DxElkRp3Y5+n4ZOne
K6sw+kK5Inxo2TA6DarqbFZx953jcYhJBLoK6sowIcjBpw/LCXBXQ64MEk60XndWGjN7yII5L9M+
mxHuYKMd72qdOU3UjucilCsqRi53O/8aAVit/YrAHF9HExPr7KATnUQOe0OSvo1t/9Rw+FkwqhNL
uuxcFsjR9A6FTMdYcny2E0adei2fxei+A6n44bqAPfh79ZDutTr6hBVCnjlqZVLknjG5kgun3zm6
GJbgEI0Uj2pOVqMLCh/P4EMVy3dfCrlO6+cEXf2KXID3OAJNSTbF3g7MD9SzgCTkSY5ttiT5b0IG
wtCPU8jQly8tfSY6FN6Dp55sV5HzpJpTy5hA82mOSY0BeGxRSVjEppMug1ijlqC0FGdUbA+MJCFH
dNGOTdngYM7wRurEoBV4t1RzFQ7+RrS5xSxJ2kwBDj4WhhUUSSpPiVzYNbYIZPJbt3Gfo/LQ28al
GHQLj0JzpKI+g4fDUh8QJx84ZCNKeI8eha4XUBkSQMdw2sbH01CzFO/S08g1Zs5lQDnbigjfoIAj
t+mcYBMG42dDA2OyuZkKliDUc6ccL2tZ4jIP5DXVtUvWDOfObY21FRCD0TUoW0RjfQVtfKoDdU7g
IWoiOcaZ/2UT7yyKih52/tmFVOnAqQoaFZzwPpuABMmih0PT+Ic+7usVFtMVyHKM6LpIIPPT3qYC
3pIqjvJCS28ybHXznup0+c7BxT5N1AkKaoNvRsfZuJv07IqjxogXO+YbcbtPo53fhY64Ser0e4K1
IJzVXcwoAxYxfWgwWc7G2h65L8gFDCJUCbX0yc/q2QfsEOo5Zg1EwePSM410admfYzTYnJmbOX5+
kRHqnDukshQa2zuFwY2TVq/1RRttJrfsrOhMqy1k2PvSpL0zmnlFb+aWATMZQG3TrwEvX3sXpE4W
/iB7NMNGCOPGNBbeQEUX4BKYJgagqFswsmYVikbgIfETIEws4UwyFl0Qv+qgzbsMSS3xWhAq47uS
vttCWfn39rE3125IxTF1JAzofrKz+4F9xJ/z12uas3V4JbxyWCC+eUplffKS7lHP5kxrw30XVvIC
CYTjW2R8pCVAK7NwzvnAAq+IK3SiF8TgiCtjTCmjoa7c+Jc0bx5rIk0w2HIqmZPzxg4zgqPIHnDS
2WSuISwrXwdNgygbF2CPyM8xKaoRDcEOi8k8wbn03nUMZ/3u7DQFfiDg1lTJmxxGFX1VVPQOabcF
1EQPzNZWH6qn2I3mFDzM65jV93WeAUfJ283oGRdbUQoOfb6nkQq4xs69xeTt4Vu9gbbXpoyRE9Hl
wC+S76VnrorW9VciYfwvzNNEuclhCXSIm4NyyvFjhRXSfi9mIRuibJ0Gz12rTnhRro41qwx88TZ3
Cj1a2wu0xyhQZasW9gZ9b5x/6IZ27ysNRk3QSxguq4T4HiD8PUZ9pAONKg8yTd8yqCAYZDE7j0wR
cyDZB6049XVroN8fz2OVv+iQXteNPq1njS3xNCv6bcfAER9ZWq06y794DdtU0w2K3hc8jAnWpBqJ
dEJti5av/FEhwOkVvI9IGuHG0RI4FeWLyCxUGhZH8Ixo0tYtdo0W7xPTe7aZAQk6tnGX3CVt9xSP
wX1i6DcTBpd5s1R1/dKh7iQk7DxUrKxunG1DuliV75wNPDdH6WoVlKsbPeFcw761CWxHLQeSNerp
B90HesD+wDAVJkDVkmqbdWTT47Z8zGa5YGXUzOzz4jGv7Uurc3ONbLqsztkmwg3LNHXvT6iUC/uu
aZ2Y3jlufA/2ysiZBcbn8yipGqqaULZAC9WaPvoBUbyJM2R874zv9IQq7magSpHpb6cofSG5IKND
6t0U5GE0CJFOZRe/lZR+TurcuOTWrc0+pjjWLHDgdc+qHqtD4IAwL/yV47XWwUjyHVyFZhljSifP
EG4SLKbc0cA+RS/otl760tl6o76vTfcjdvx9rKoL78cJ3dxdVrrTMgK5hsH12YzyWRdPBRXjf/JH
uRq19kRbiCyFbjxGNtnzUliE9Hlf/Uj0RenA42iPg2Jbp+R77DLzo7TRWpQ+Kv7ARmXLZDHQHnSL
G6XmBi0MHiWq7IHOszdKG92N8KiAAvj1OsSAAAUu3gPWe1A8Y62uPswa2O83FoWSjDr9VnO47BG9
YTpgGg4OKl/lNf9/GE3XJFTI3sWBa+ETvTv2A3ylsCBoC7L/5cbYs5Lf9wka52hgqD76Ev5uDfCs
n/vTk/OEvonJlNmxPqJNUYZ2RvtCy893b+fXMQyEywJv7DIoEeXELovJxwJegxWLlL8EWBq+U4Tw
830R0IYL3bfAj35oY2yvLXagPC3Baams5dIju6qkIuiLCHcXi5PNaUVzgOQK0gdIVwqinLIVFzau
jNPSJdwJ+kgAXzqpHtKEmHVqqI9oam+6goE356pFZZZQY/EKTMEIa57qwrclXROuDMbiaHiTXVj/
sMNesQbNUCU51evCG3jjVhhzwTZbGIlGSSUCNQcEBhbp1svuJqMlKMDGombgz8A4XlmEB9Ro84bs
jiJ39gMTuWRdelZDGkry0NiggqVO2VXm3Qd1ykTgnEVwOFqSelvG4kUrx6OXNZsiIP5HZ1pKazwm
ND21A1jEWcSoStbnqTxVpfognmNTzXIPL6/UVpIvGU/JrsQmDCEOwQv7igj1F9oSJ1FWV2mLPQw9
OplESaGwni2+a6c0AFn0FdzAwH6topGoK/0sY4vPzOA4Clyma/NHP/G51WjaLpziIJ3wrjK197bC
Iw61y6zcx/QzrWCNZxa6GqDkO4xIxcpLcxyXVf/s5U/K615G03C33mBeulBkG0wwCbbFRy0Gd+BZ
lyYmshZpI1l62Mt74zmYA1lTuzvqRQlLHw2ylQ4BQ6TqPms9otiie7t4yWXxHrUi2sRaeiIRGKwV
Atil1eWc/Glz06DxPvALLs1Yqxa1pn8RnMAbO+pPA9o7H3rkMteaR3r+b30c3hOOQ55ccQ5GYlPJ
6iWpjP1KjwhtzYy3n6850x8KpW44puM4GmgvabfuRPfZmZk/lpN+TlzLB0kON4oqcUmxj48+DZVM
ZoK+fvsmizBfw8nICJ07o3B+wvmDvxNpfqPUsQLajzU43+GzByQhq3tHdkscPMRysT2aDXgaSqOQ
BAPQT9FLXuMi7rnm2AY7/mYiHI7hFQ7TWp1qGT7DTHjJW+hcUeX+GGEyMTCVwrhpSCBTWkK0vGee
FJxd2l5IH/NdpiXf9Ynht5XtTI32XyISxHF4kReYcR+rLrxjPEl0GwuC8VVmxVud1Z+BDtLN5eiY
0fqE/HCDvL1edI3z1edIWIqaymdqAc874x3KPQKwUxTXKM30DCDX0Kt7ujTYamAdjkm3AWJxn0Cj
S3C+U+Bf8Gb2GwEOycQRYqCysM96jB8GZmG+o7WMh0hnEDimT2N6cRztxTQHWji2cQPaZaBvzTSe
GQVdk1syU5bEyXarIA3vZeWdOJSDpfSNG6KSr7anbwgYWEFg0HazhDTBNrKKW3psgZecMU571IbT
PCLZ9P6wdL1hUaEFWOmmemn4vue33+lFHXt8CHvf1R4zT9/PN24mHgsDnTZJWRznqHMcAoIl9/qC
WHh06Ep7UuQYLzyX0ZXbFBdi3j9hAqwLGx6WXYAV58AzZ0KXaXGH5uVD5N0h1+HY1CXN5yQONk6Q
rDylQR7ukQaq4AkqzoObBp+lAWAwmObCu6DYl+o6VhNHk/g+HxBbokNaBPqwZ5tzFwVvrmQdMpT5
gvnplGcnNyeRQ0/DpZNJbhvP26JyM7cjTtVGUEwV483Mz1sIi/OltKKLX0KfoLT0q/zq092kTPU3
wFNu0kBsTUhfjdeeIVY9GWn0qWMznMzpIycmaWmJ5pH52JNmG0/MqI5KkHffcjSQeHypPlYuVR5F
sXc17fxzsPBIewxvhjnMI466q0ZBONruU52yJJl9DW5X2cl2YmhMX2ynkJ1tSSjRNwFhEnT6llo/
qTcotAu80qu8Mey1RJNLbOJ4bkT5vfWe4F29ClRlwJRo0GlpcwhZDMnjvqhxK/VkViyyKVkIF5B8
E2IyNftI+RhNo4NB22MVOuD6iVNYly3fHsVLWhR3ZK7yTeeSleFjOHLC7p1mPwcQS5SnDgn3ksx2
vH+JstYabQI2fzaLYaIflmWkGUCbd1as03eJq611gxADL6BtSe71cQAZVBYfpFTVsXhCY7ax2rAG
PR4eRdtdfTyMXjLcNjG4xE5Op7zU7uyt5RHSl6WjRq+InNZGoVJMq3dPa5+IDtLv4Bkck9IVt66v
aPlk1lP6ydiQ11zdshQRTm6YT01Q3cUTKFL3jKkLia5b7CsVggInGAqfDJAqrV8RwoqKj2BAp8z2
VtHuHYSi/ni2JPEqgeCTzhUEJMG41usY38B2L+f46WkckhUQChr0IN17al2umGhCjYOlTMXFYyR7
B3t1sdM6+MUlq7iOzQfbLiI51aTPBgC9ZAB0NCTsp6kYScbC66yqYQPuYlZfqGvLSWPbGmO6S1hQ
2SKgZ8fyYlLwbpKMcKLuuaLWrCcmwVnnbKxE05Zj1t6g2iQsmukO2/Y1c+HUuAIZ1tTt51RnUCC7
fKCqSiLn3jXo2xXOg5OwplWsaVhE5jS+9CWI5rBGDy8vVfAK9S1yafPEoeZkuWW9n+cDGoTEVWHR
5cNjQQGQctQoU385xWRYqYCcidKkW5Ux58GNqUZufUjGkAuHm0GLX5h9uztVJNemLIyV8mpO8Wvf
mUKk3G84e2jQDQiJOoJbgOmTiZk2Ww1WjG6XhyDbIolD2q7/qNVNNeVvVZ+Vm7gvAOdYBpFhCQco
0wOk0VcDTpz+Bi4KzE+8/AxKyXxgJFMb/HSGc0L1yY3lTs2tzdtS10j8pSIRp6T52FnlJivnbBX9
qwtgaOCVeNnVVsWN53Bnu+FtrILPHpnPTac3B/URtMBeE2ONQ5ckFjF9BEPQbmnNvwS07MIge1Up
ji23QI/ZVOaRyMBqAzr6qmeZCcwh/0p7Wc160WhVcyQaawJ0Efl3xZy/XH64ZsiplGdET29X9MwE
gRHBB2JwyuE8iqtPvRbpPmqejY7iNQSUtKLyPygTWBkljvQDGA3aAUTV41jFzTYRr45GkUQrEzGE
2QJP1r5GifmDajte0ggWIlzl03QnoaBy7IbJqNprG+X47wmJX7OBrDrgasxzPiX5LgsKQvSzuBTH
Qhy8fFbkmk8CjRQXFN2upvjomg5Ei0M1Pqdse6V1gjoJuV9MV6T/T8TKf5mWte1T9wm1/BP73vyZ
CYJrkVowopFYIXsKDBXA/c33sN3CW79kxYSxYcQGNTukn7rw3vVHyEVvPdFSyPWYGfgJ6tiUMFIc
SguJ0miRXEQ3Mbh1sx8oy7oFtkBWev+z8Ctj5SeEEoXBZxzRL4baQJRfCn5rTqrq25otOs0OVvjD
TBSCRw2Wps38LChNY5nBbC5QONZWWS31vMAhh1LfcxHnoKCPW0/uAov2aJcjYwSO2EOrTL93gYVl
OuTmyuz4atXNZ6IZOxfNMyzrjgGqc7ES1HAgP4xBFIzd9wy3uR25fRZpEz+ieRo7Oq2SoC826PgW
0S7TqYyDiJH4FtqObuU38jkbmuvQ1myGNk1fGbf3uYUtmf5Os0rKFhGWrB7od92aWcVrIdMi6L/m
lkA+Azhjzpsezl8RUZlkJBct0wbCY0XqWp+THUP7f9mL6YEzgb34Qb/zfsJwsWiHgWaWg6TdqddJ
A+BnBCZRTCYCGPLL47Y/o4sGgk4x0vrgBqvgR5XII6PDY8OrhG2QnpOgutCenOuUKeCQXqfTQ3gE
yg8zbxIX5VXZbirIoZObui1QiYx09mLMYtxMQDjETe6bMMTwirTdhow1DbNE/RXFz8GI7wbi0AqF
wxPx6vjrES1403XCFImY68GpWERJNATPNYPEX8YmfoJ5CBUoHumiFPXeUtSCjBAjmnPRJwEqm1qj
v+OBbQC5iJKlXdmAzhGj5xHdKIOCc1liUaIYQ1WXNxXpn9klJzEz8hjhGSXM/Skb9LWEXG/mzQs3
0S6JjJEalJw2S3/qZpxbk/9wevrjlTPd2tONqSbaERUhGGE8d9WxZx2M/LueY9iImPa3g/qa5ehL
fOlr8lZ9FuuCqNEJMWHn0pbVtOGF9mS6aKD8rbS2ZPII4ZsC0wFg3xC5GND06RU1MT1vjv8l+E6N
mBPbKcVaM8n6GekP0yMmQCkDLxFOn7Uhf476FyFYc4sWmlkx66sM/pDUOLIb20B2cplb5SFs7stG
zxhMOJeSpJWQyClSNpnZszMTKd42mIvQi/CsYDhlz4NHC7tzXwjhRlWVlGtKGvRkaXUeUIvxklxm
cVazUYN1N5S414ClXLyWDjWg4Fc9SrRdqsSDF2Vv8JoAm03nUijIfBGKFXP46GEkhwgml51kdF2S
rsSURO2jUoCgI6wF/jc0J90cGfIxEvSc95/f8MscmDLIc8VJzg3gEUFzZq/Uw0sydz4m4yRDvOAg
fRjzN2QH547YZQAoINBRuPGiEvnqj6KGRbOUOZ9tP9kHC0KuP00XBw7sGp7Do+VszFQRpeqLiqGF
ZNye093y9lE7vNHrGJmWpm/mMB4Heusqsl64wCRNKwF2IZjjNPDOg8979DKH2GsZ3xMBDlao8m4Q
pg6cfhFjBUwTGifeMdF4cTptaSf0hkUKhTbt71g3V50xXQgAWph2hh4ZPBblQVyR72rJlTteBvzo
mYnwq6SN21T+pdLp04EGeB2ofaoQMIlpDbfTUFlgNfMELz56X8NB628zlsv7uHwCfeMsaQFrR0PC
9QEKfqxMV7460jlkMW0DhimQvbSpf/FSzrdW9Ba2bTsnwMRbnZietw5MctTmZ2cwcDFVVsnOoQ1r
iwrkiaVv43fTXgu94tEjcPAQ+sxuyyEs3gwzfRgtMoc1W5THET/FKUjgVOkmNTuz2heZlZyOM2Vu
QXGaN1PJ6dfMYR5w7hZYW9P6Ng/LZk/fioJr8N8FBc5bTzLdCgGuddRUVj0wV8JM66RvqSwPuutW
S8XusU8dRVDFA7xU/eAYfbuqI5S9Uvm4J36o2XeddeBmscWeGnQ6y4Y4vqbENR7h5U268mBFQqzs
sQ3vzIltOkmZ83qme1/nbnZT1hVswCjTmBEi9OGEXtyxU6y9kTIN1RXikvmNpDPGX67z7jTmhX6d
30QS/IJzYQmChVu9hjeCs9/sosdaVLPvDZfBWJB9GqG2ZZpCiCptc6dHZhn1uOMZHkjDf8ymmk6H
fOgDJzykrfVdWpzfkK3c4xjjtDUhdoUS42LB7EBd6zBn+vZN+WyqOfoGco0B0zrhDxHBX0LJQLof
ZrfMwIwsH4LK3SYlk/8432t5Vp3mOWXv9cC1veTNwFO1hrTrL6AFYqt0QMs38WwOSLbwxz+BX7Tr
lr6kWW0mXw83bsUbVDTRCtkctbGK1tBc57MlrRlL3sReZq/cDN27R1MuDP0nzdVfIWgAJ8pTtQZ1
KLx9yWRuFQlSK6Kp+G5NaNYRUtC2mQ09lviMnBaMqmWeM816rXSLK6K/cUjE3llRVyziESYpI5Fh
dB4I/zTOPQVmn59KO4guSnMcYjI3IfHli8JFuoh4xCTTlOY3k+Rxl8PUdgqUutpA+k9+SMvisTZA
KqcHDq7estSsaTPGBubGpA03PUJgT4BOlhBL9dEkn96ul/DzmHn3SYW7IwNmQERSdocXydoikqjJ
G5yOoSWMjR8xgpQYE4gmKjdownMavfTlIzFBYw81ugtptbYsfccxTUVEGEdqAIojEEtrLtFFr8aA
PbaXDQJk9aPtcsXNwgGXnBHEgTSlQ7C6O8erqfk1pi1anL5oZKMfAgDo7aQCDCzBMs/GdCUadMUu
YZdrI/4sYFDtDT9+rFwZLb/99h///M//+Bj+b/BVnEk7Coq8+ed/8vVHUY4QmdCZ/+uX/9yt79c/
f+O/f+KXH9h+Fbfv2Vfztz90c908/PoD89P47z/Kf/vn01q9t+//8sU6x+Y3Xrqverz/arq0/fkE
eAHzT/7/Pvjb18+/8jCWX79/+yi6vJ3/WhAV+bc/H9p//v7NcX6+QX+8P/Of//Ox+QX+/m390b1/
FvWvv/D13rS/fwPv9A/Ds4XHkNkwPaBz5rff+q+fD0nzH7rjeqawDJfFiAPCt9/yom7D378Z/+A7
VJek6egCULr97bem6OZHNPsfEhOTIfkF3bJs27W+/dcr/5eP7n8+yt/yLjuT8tM2v39zjW+/lX98
wvMrEyALpKE7joetTxoGE0Qe/3i/jxgf8zT+D9FYLVCvRnJYaK51hjuWVyH++GfwsX5SHv7X1//z
MNEE9c6YbBhgEeHeaW5SPjZJdz/6aGaGgpwTP+z6LTFfPhqSUqIiDAvC3JR5AoZAknTcuXeNBcWG
qrm5BjWGFStU5XPqIdqOHG18pyF67uuk+FEzYndDB7yB1L+PKePJUAyrmk4csyIvO6v5H0lMNco3
mH3T8EKTzNnpyqxvSV8tKDj7bgsktjj++b2mvlXDPGfhLg2mNvzzKzfhgczSnWNbFus/frXz3Z3v
s17pNC1ua2+cy4FRJ3KRTernVz8fCMewuCX83L3J6KrOP6o8b/eXy+rPz+6vn5Xp/fpZeTrvtS1g
cM3Xkz0//pfPirSZEP0XrRB9Tg+BfPro2nTrnSpkduy7VLY961wPZtXF/b8OVTBs+Pl4RxrYCGOh
fch00huxwoOr8sNhnWQdjF0dny8j4lsT6/VaM0gnDgiEJR0pNbeDqBJisuJuTVAdydulIwi37O7+
/pVZ3FD/ehV6hsWl6HjSEKYwTPGvryykWDHKwjHWYS+ClVMn60bkgitHFltP6ePKNt1wg4FNbljf
001aYLHi/tCeVexCMWc0bAzJw2RUX3Q7UWM2JAbjwyPTPGA7IdCCQFYG/1vPCSyW2/il94z2gZsQ
LRJoj7Fr7AWT9ZweY3Ty4uwNF/sKU6O4WloGTLJsSOEIrB8YwdXif3nxv9yCgs6UYzhSMIx1LOEI
loG/fqx2kCvh9pq+agZIBXY4HYY6pBsWpifTcfudU+lirTchQxEdD8sbEyieMZltjZNU+651Qcv0
PvYUx76WTVbsB7N3OaIJbNPZcDU6JB1MIpnN61dNMkpUJToKMgWnGr3qkJmAFsnU3it7vKJbdtZ/
//rm1fKvH64UjsNi5pjAGgzcqOYvS4zb9FPntQFUs5iy1CMkh+GpdWNaxS0edu8YhdO6oj5dpzq1
ixvmzzXQcCwVYAfTqSUKCWyXC09dlBG4cgnyye9GuSSPmeUpyBBRx1TqXu7wRthR+ZzwqdUmgZcN
86xYROPKtbrsVre8T9F/eqFuHtyy2nXRkJ2ZobCDO/4y7lNr04X6cO6Ryq5B3aSrdtLEGpAfAekg
D9Z/eNySCR1KXt6TJjXc2T85Wclk9/dTTMBHmA3nKY7cU5jVND4k0P1Sxe0D1+OdFdbcfG35YSdV
tZ+K7gVnvzhi4xhXAMKzyZAruy+r1y6mD6EVh7//HFz33z4Hjm0GnWHPQjRvWL9cZy2TEeW2o7kG
nl/oaIOocWQRJ+s21g+W/VVAqlp4meo/HIZsMJEHLHsBCsnXVncYPuTjSmnkhSPCai5er2tgaSrk
SR4E+i5/MkFdopIo0EahQb9k3XjjpWh9cqPm44tKeyeqrL6zp3JHSqLPkbdAvRo2oNIEG0RL2WQo
QtKGNjkQezTup0zj9hwzZ+0xprEJhkfZlWmrNOMYjt1hmJXEcjvNi+HPm3vipPkTCNfa47OHa+WI
3Bu/YXw7GGF7NLyw3oggMHAEe7dAV0mHa2vEgpNSeD/NgwYQ/UgJblg4ZmpPJy6zTvRD0zkvAfDZ
kwQyvhFTiHdjBE3tcxRbgqJ4tkbq6lEDANJpZrCyUHnu//6zm0uBX+4h3DK6aQrKBCH/benvowDb
fyGMteYBk8pzNj0xQmpN6c/ZFmmGKJHviknHrZUxAaH76pOFQDxR48LV/fsnYxmUH78+G9YqpHe2
tOC6/HpHF0k/QMgUzhqR7HBm3hvtm6pu7uw51NivK4NGi/tDUN6f0yhKNqFr6t/DIZOLVNXJ/diR
AAbTW+1D+s8lXo1Li5GLH9NfJ0I1j6IqbQCDnITdLD3aelCuYSil+0pLj5W0kZZ2sTy6lQeRQOIN
ThMV3MzBUqjOj513S6vYZ8Dq69+TyK5XUjKIrVlvmPwtTVHLu5//wK+i7TxfJmHho9bCx7XOGZht
IY2BEJeM3O0SZLwGm27bo3Te9wKwbtnVADis4BSq5CP2vIJ7hK+C4eJgPsSbhl2ssyJ9i87G2tQU
/2uRDFc87e0WQEhj+mfdh1jpGOE1TUjJKrSeoYwydMIXA1gMWBndzmBSaMmADv5o73urmdajJrVr
EKNdcqFgAiQQ7p3iZIR6dIWnILuLGuvqm3b7ZCnL4eDBTUN827BLCR5+mTj1aTniINuqfOhNwdsM
7dTaKtv7qJsLb5LXaXbyzUTCtwJqe4nOuLWH5q4u22HZVXg6K0vlZ7KqXyMHTRJERx3n3wjcwXB7
Ls3af7YznNLz/oR74RCFXnLBXu3t7CpBvtdoa0iUYt+xfqiYaCE2WYIqM1MtJBaYHUczuUPgvq0E
XdvOr6zn/Jq70b2XevKA1DJZF6PZ7QPRvRSM0PM8b2+ovMgfR/Pz3YhHDU1abp5lKzno4hchsV7t
fkIgmOBQrnnEjAY5ta49LO0RCq4BnQaO9U1T0rq0JuwSWY1SjMvm0g8l1GW0QVOo3eIte55RpkfL
yIizy1Cj9K3PJLdT7bHDAoHwq0j2WqVcBF4qhHzC0qjFknIMDpnfGNYOD0lXl3eONx4GOtvXvLTo
2jaUW7kn16Q1aMtYG+e8rhZzEGEba5xFDwVJrvT9RbCBh8+4JHex9w2Usk18GfEAnsxIZKjCuBFH
GqtObdSEEpviAHCRVZ4mY3fAOftqz7tPHPto5XG5awBG4W47+X5I2+ienRfNKapZ7tlwT0SZuQ1g
m6yBkHDU16uvoMaHg7SuP6SPZdtbGyWt+AooA2JFHh6LTaUVFePz+VlAbheWrfaTiOHoBRE1TexU
9zkjIrh7Ga3X0HrMTbojeQ9SxS/Rz69QaZSvFYEzOf2VNd5ucwU6nG42ApIVI3b7ZMRCX1Zoe//c
GCKQ701vQodklkcCfeytdRc2YZ4e2jX46OiKAKfaZCPY83h0UZetPLtPn1DFmiEXO4s590cMIgX5
Cmw2GdUX15Bsj0YjGaXF6a5sT5mVGGchTcjsXgrbqtaKG7+p2TqKuxDTx50uwWrnIHpQLNoULeCj
2wLONR1qmiIJLaWefXTfFUjv0F1/JEnYnzQzfCucNrhpzPwdFWm+oxVGAkKqc4pJzHFbVSbxNfPa
NBioMz2FtTotMDTNLDu3V8m1nrQfE5qRVWjGI81/l1C8yb4rHdc96kK52yj3HG8V0PPZ/DydKLoE
qziBajhNOKX+fk/wrH/bEjwT7zacXM6Qtil/KS6oN1J0BbO6Mu0VGF8ngdcdn5phPjUEXN+g2yi5
bGR4IzvEOVSaz3Js5qtGr/11Ho0mXXs8blksmPXUcXRVrQb/EOJRNecviYsewq6dYvjbf6yWqqX/
24CWUpVALSgNUKBWSuBUXD0KIWyStloUHBxTUV7hkYDxsGwsFUGhkdjAk0IQls44tjFffbKdtl5n
ouRFi6DsOH3C6wodeS7Qfv4zRvqKCdhR/Xw2jg36GHrRiQEnBQVxIfBTDm6VnVC73AJlAmszCevW
9ZIdJluGy41usjXn7bIJsPfWcco7Mtc3ZD30UF6xRR/MKIgoiFq1MtA5pMKvt7ljj8cw58zlufhK
2siA8NDyq04FbxabaGU74dU33ltD3stJi651PFX/S/Fhz6evv/QIKODpYGAfs/iAyRx0fjmdFYjv
0nzAjZfOpa/XuVyCKarfn4UIQOC1iIpNhy7jwbC4/JOaeYghrAbbEuBtxy0qZj2MafU0eYBg9hYb
jGold6Qs6YxOjfZ9piscqiC84yAh7nwozcxgw0UMpmUZG5M6+iG8dIcOyaFCuL6qFbEjOmDyPzAU
jd5h8fNHyF/lKxwfdbRj0qiCjOmmAUoOwf7KBCx0lCaKNN2MXuLaU6u/vwUM/V+LNAdqCadX17NN
07Bd3f31FOtJq+9dHaZVYMt65q/VN5hMfA4XP9+phOPrEsArKQydgAtDn3uvmv67bRBd3RivicGk
Pa+d4ZS142tdRU+NGYOQjFk5SDjDaziXDQzG3P/H15kst60sW/SLEIECCt2UBPtGpHprgrAkG33f
4+vfKvkN7p3ciSLk42NRZKGqMnPvtfOxuJdLePi5fpV6NN8IyTxMS1YytMjpRg74Ib3MgFSJXWeI
UXBYNJhPTTajFe4sLIcBAoNoyq7hlPm4JF0c4vMzXfD5oU/QTDumvJTpddFbBP7xsmxrlQSZ99EJ
NshLYPfgv7jEpXod7UVbk1NPEMwO9hI1giUh6Lc8zuXc6Zu21nLyLbKvdqpG/LjFMzdH614QJh1Y
+fTv+u4uWyqX6kTc+KcTIiOzgAoh3rgiXSW+LAgwbWSkIME+pCk/nYW7YFdfzPCCmQSD7nCtR6QX
ZjbmyLsN9XJsfHJ6sBy4CzIHzYhvQDEtHs2yee8WyhvVd8We6qgUsIaEyjxHelZnmzqGVQlfU78o
0jVnQXHTvXL810P91yK8/Xt4/quX89/F2M9aYSkYFP6maXj6T6/nP3o5OWlPbjwZxqYxlum4FPqa
LrR3Qe8bIp4MCW3Kx+e2bZKtQD2oGSNnuTLWNGX+4aUIcbNqDI4/W1aou9ehTnGM1PGZc11cG4+5
Y+eBw2uI/90bNiM/U9fqre205rEwhMlEH533/34A3P8u9PmdLN1G/eThtvIkDR313//jd4rLwdBM
LQl8OKJBs7GJdICaHO36uO4PQC+7Q6lsvZKYKXU3N1I0sdY4fiL1WvZNRQNrKtJy0+XLh2iwXM1m
YhySqH8qS3erw4l7jNuZGPU0P4m8Lm4WtrkG6sg2q1kgMx5fKIhEArQGEepmPkzr2M2AkMg/ro2I
bczmR2wRl1ZBa1qNTF+ZRsYmqRpxRe/Xzu+5+rSzyOyVw8A6yijdEMlHZrN68CYmmf8ajoVeXn4K
zrkQ4jlWNm67M7sjWUG/RBrOt8B4jdB2ko8o0Z965YkUAv0UvbpW55yrJan89rA4hfVkg96Clxb5
uC69XUfCwNGJ3yq2EV/vcCSMFbAWKx3SsyE9crd7b0j3gecgig4gEOT8DYESJFgkAeep9xxB//yB
8Ae5+/K/P12DDvN/nQPq86X5iDNR1z1pS/eni/cfny+6mWWxlj7cSEMiMeewCov6UHXHQmC/Efa8
amhpr1DnMwZJRUkFQ2RRb3y7ia6rMIsWlS3jGUMfr9CKuoNIMgorZG4ARkMid4bes/chMvT1nKY4
ET11TedpgPlAsmofBSgHFxGStE3aki11X4f9uOGz+rMAQlhVomISlOUPZFSjxIiNM+14oqTJp7oY
6GGWIN0BIx6vlpxBcMzLtJma5lZPv5HWHuOO6L42j3GYWcV+bkyLWLD+U9OrXRI25ZFU7xeJ9ze4
WYmK6jVCzL5ol3S7uA89oImSFhG+4z+0P6y1VEzNPMHx477ghdA2g84RCFv3V2oFoF8NSAIh+e5m
jVjFRYUn9KpbRQvrf9TK3Bes7w7TCE6Sqb/1hhIkxUlJ2nyiiDjVbzNwE7Z8C7HRgMyPnTo8tDQX
OX4lwKSgHdYNjPpaT74la8m343AfpSjkRYbA1jUTUhHLRgFPNJ+YtnpdRjZJ8LjwselvpWuhmzEw
crFyV0EXU2rGZAzlMCewJJWwQda9KQAfJHWGJxQNK3QActNbDuZYfUGzZ60tmg8Lmd5bfH6EsVuc
fNzVSwNllJkNmEiRLgjtI7WrtzEgg0eU07c5ZcexNZa9tEkKWNIzBSdmcK3flqNxSejirJYCwZ0d
BgdzLo+AOJyDyQZqq1gHqfEWhKRfxYhA/blpdqh7mLZOCFKJZcMiPr1wQpgvXT3oxOEgSajn8WOR
DrZU22h9OG8awqW5XGLCYLWnMujcc6PiIZyF2yLWePgPSwFbzwuTFUm09kYYY4UWqE+2bAj32hrQ
mEkb34vdoDQCUhxzURlbwBGa4PMFAU8UqywOgVlvbECpFxFOGpCaqyn/jtoobg14D4aN8bGJdk3M
PBlW2JukJjpmi/WaNUl/MG2iPlLwfUkEZETMfjObJFxpnwW+BooPAyu3LrWTWztn7MuMYtAMrjHc
IF/QxXGuh0vpYgQiJoEmeS1udtshxCkgAbQpprxkdtGmioYxanyMq/Gp1OIOpxBfiDzq/RTMyXrk
sR+ifEXi1bBO+xZ6bT7u5gVNQasmrRPpOgyNVlkAmSrGt8HQhWQ3MDk+FKOhoUlfuWAravoiTT23
iNL7g1t3ky/y+FR00gBAFBfKo3Uxu+G32y3KVMhWUKHxkdaIC66OPwFc/c40/uUY0TV1HTYAnatW
OCCxHyz7iWTVYGFPGq3xxlODyRaujEllkYmGTzsmNqnBgddaTGoXwaSHEGpbajssUES7Ipwnmi9Y
S/oDq8xA+iHy5uoC3V1PAxsOIq+DobuzX2MXgCyPsDE2Q3Hh6VEZ9bt5zpa9npBLGqPOc53gGOrp
M0xKjJomP7flaoWhIL8Ssv3hOuNHEdMiY7cHwoPY3sxZkwkkOkxZhDpPktjXFqvW0g7ngGTaik43
Sv/egp0Sbr1Scxlsszq59GHcbRxsE0BDQgMJNK5+NEkzMWsKUYi7NE1o32pP9H6+mFHS+2kUHXOJ
9kzmNrkx3fS+xY3Dk3mQ1Z+uB5AR0GOP8cRbSVpvaxBYUWTEfjq7vtSr5SJcLHSApvYujVDKtHlN
5cY1uG4v3NkpY1LtF7NxqEnpMeRCeB4QY7b4E8/5yMuUU/oCVZp5BeaAa4dQL8akgyP52xmQpjhu
R9DLFNztCqcjcTVrPuJbZg4tVAdqeB34dlbG3TUwSRjhtFLWXEzG1gRLrQH/jdqt4U5w8Bji9V5y
98gkQFegXcqWhHIaYfrezfyk4cpoLg4KB7DwGCqM4V608xoTNzZ6OZ0Hj5KyS+xrUDvxvSzY3num
jf5Q5XtZOFcysiaEyG58tmzu5lHe3aHnHANPay8/381ZPD24yJaMO5i0I9KHBOY6yp0pbiLU6QB7
h5CtvbLhNcf8Qostx7tmR+PdAw2hGdq6TytJeSEtP2Db2rRgT7F6lOMm8n6nQ609wMEB8ACmc8I8
u+rpVVwlsVUJ7VOscnSLCZy4ZTpmMA9ley0tVrIW+F4EbKnvqgXKusw2JCgnKESI1IS9hoGBcl33
aysp7uPayEj4CKOo2pjNe5Dh2wPqt+wIRNHvUTQvNAG9w893S5NDd2l7orfNuCY32aYyW5BLVgg3
iFBBfmLrvbjjhcabOAfU4epbgCos3bkafCNVJvqgUsYsaE+jvFjILsCo2eJOGqO2N5Qhd1QknQvO
HQ7LxfkNx1cnW8B1b8KzOKVA826xLi++jJBt5foBq4z+iYh5TQIitCHU0WYyNBfREKCm216CtL2W
j5bgxcMCKK+yBrFY8/c9udGjPLg7FSoZM+Wx0lq0JAnpIDk171aPwxfhTcbWMe2ahtn0OxJTg4S/
PSVR82Ulg3MTlIK40K1tQtl1igIsvxD/dRx2otsYeB7fwFLfxlno3zLs7r0b9BtcRnIHOdLe2O3y
bVh9tH03gp46SSuvE9AGbmBLzYGQrmaSlb7zUUOAOdB/WlDCrih+vgkow70jZL7nJ7r+ZBveBl07
mZdQoC5zhRoysdAcRstNh7v5GgpwFangEpI35HrowXDhPlMiUw+OGnOVLbn0HSHMCd1mIgzWcYFQ
SjCN9Y0R0T66nA9hpsR3REF1yTIKdWIMI1UWjn7XHmYtImqxzqojVM5BLzYEhTGjy1oaBzmCsZK4
iV3vxMaB6S9MvZRXm5A6tmScqbHEVxL3hflYNST+yORLpADj0wS0SODAiWjiisT2qbVZ9sH0NDX3
qeWF0nUfT2aprCcxZBJVpAbhB67/r8QZv+XUtRfTsBsIvY6qJxfv5rb5uznop65z7jNtuVfZV3+g
HxkkY7FvgaYK/ET+IZCPSfkgv8rOvsTBhKNkIYtBJQsCJd1oCHdGLN2Qlornmihbmr7MncvuaTIc
QVbnS2I054Ht0xmCkFySAO5T5bS3uTOiIzOMtPoIx+Y9Stz+GPOh3arIXm7llB+sLnXxCIfpGhg8
bLaoSG9GyFkHYfQ3dLlxbUVxT2+zoSVmJMsNcEJ8sxfsLOSvp1AzVz8/qW/z7hYi/SLHj92187ZZ
C1vGsvRlG3WFextZvBg+Ub5Tk6L762eAAst47bK+v8ZJ7s9TOF8jibwffLnPOQUpw2uhb9em+Jjo
R1PHYnqPvPQcqqQTXCmE2fV2R/fVOS3TbuZD++KsvoTi0y3GZTtJAYNpEeRgcUxnMCeLNPmY6vyV
8HUDXAFkIdsLsSBGt9RjK6rQrltL+mA447Xysf5iEOxdyVSqvHcVfvKCSwGmk0Xr7LVrvgdT86QN
hM14/RM+Dyxh5mPaM8xZslluzap4z5FBoKV7WHK3WS9ONfJ6cIAw21gzE3VXxYzztZGvUZX5qVRX
xBhXfjNHv4YSQhcHHKI00yEVXkuwNd2zWRE+os3gFg9uS2PbIbzE7IpNr9NMbDBWdsSp4rZABw+x
h6ue4Ydz8hem4Y64+2PguG91l3+0Cf1PKl8eXEuntYNIvHwZxzo/1h6eTL1r4VpzZTDS28whjSA8
+LIc0jTIv2VfI3DNgSfBCuehcCAHckVY91i4E9SwfCOx2s4YIcfpjvoUY4iNYDrAeD2SOk9Ko3C4
bAUSKiB5YQohdTKt5ENE7evE8B0OAWGInvGJzufXSBssmh0fzw7ByrI5JxOHMJq2NUjLU23zvoRg
f9YlqJph2gPdvlTCubQN7VJiPf6UHtMdpM2qqvlTVGzsIA9ayyHYTWhvbmf0q2bGzxPRZWOfFBSA
2ose6dQ6ubC2lsz2czLebCSkbPK+0/JI2B5GYbgit9QkbjsI/iL2PS92eNaLzKKuTLibxKSPWeic
7OltmYBwojxFNgEDVDLRXwCETZG3wvU2W7UPXAalbeKQn4xDeiz0G61y3OnQWWbMfAgnf+UDOb0D
Yk38pttgFF+jdAwfwAD23oG4QueO+mTv5gFO5/hXItPvpMR66j558Ryv4Y32x8xzIvzB2YdjAcWT
SkIJGrLCYD/3wx45qwmmNRu2bAYPWS+e6kCObPHWxtK/Qvze51BvXxsypjjf12K233O7C9aG5pIQ
YBmX2F5QVfT0y4sWhz0X+U4wGucdkl6wy6BHLLJ/LJuo8nPB7D8qAZcw77zahvGGvj8+sqkRgTGi
/xdES3duMl9NN1V6dsdYg/aIE2oOBiUfRU3xWDvGI8kMCwKV8MX2ZL1t25AHyV6OTkv7I8vCnFOh
WTZlLP60Zt/tUpGcLRz/otx1wDj6fHnkNva3Gesnc9HBjYV0D7X5c4YJx2yQ58cbIGaAQ/ztpaR3
crWPgqsu7MJ3JkzKDorlnKDJpUEUHhMhtkkGzkITD7sYBgZi8EYMUDk5BFufJvDF6PSvuetpX6Xl
i2kp+lqZHq2qIIyBlRnE8a7pUmIpeShzCyaZXUBZCyQqgfAjhQ6AKuLESM3dL4SVrjlV8ASb4ceE
xYX7yF4BXcwNahRmIiOw/ag8ZboTbvuh+tJygu2K5r3uy11u4osNHP19KrXDgAh8NXkEkPUeRcAg
jkGpHtWJQDqYlrL7VWUhR6I/sCcf7IHkk9I0dlKR2gyQba5it/F5ryxFc9M78eqBd5s7mDS1qLV1
DYsLWRolu6LB8TIY4sOUG71vT/HiPFsH3Hapa7z9Hb8EUQ321wRizgU1FzfduKNhy/RHceiYBz8v
gOlaHUJdOMCqI66DAw98HenKHGhQ2xXXzlSEu85mK20V9c6LfkWD/kku269UUfF68HhjO6Fp5/IU
JiJY82luaah+ozkinFbR9TyqqhoWJsj9Yt9k7P40cg701RZm2tD5RjB9nuL1UZqeRkXwa+Z5leM8
85HfForxlww6sfLGuC65c+BQDc9pxtWtpBzgjGcwDytQKGpgKiWmjGLCeAZRcP5hCyoXoZUfJjLX
Rty5TfbO9Kl8wR6hrVrwhKPiFMaKWJgqdmH6QzGkfT8vcA2JqUL4O9dwXTF1PjbgD5kXEeqsiIgO
W8c+EcxlwBoz7ICbOAJQjBRJMQzZubFuYkDjHaQDHd6gu6wGRWDUFIvRavphU9rOk6Y4jSPARl1C
btRAOMatU60HRXXUFd8xEZAewZIdlqy/I75fHgQwSNODCqmBh5wVJ5KU2U8dcOSsCJKzYknGMkEW
5A2+F3d7vWjVNtBsEy96TgFRGopIiS6OoQ2MyljRKmfFrYTgrgvFsVRES0QceyIqnrwc9nzZQUao
iURe5QwJEVxV2xE0pgkiE4SZgaFvOkTAM7sRGz2gLQAeiqz505xtgG0CJHA2qeJvBtxmwHGGMWdr
yMSSs1ADivgbADQukBoLqpMv34lBE6NsDbnGGBan3KvoiJmrChS/jxu4XNeImeCuZGz4ToAtKCqu
OUQEv1f+CuxIkBLpSZFrdZsVa3RQ1NEY/OikOKS9IpIWP2xSIKV9BMAjUtzSDoBpUWEtVtMu1ygx
oXd7pi5UDBzObiIfOyb+tPIBLyguKnHOftQoFgYrl5tfBK5DPhaKphp9pkabXEsZIOZXvNVSkVcL
EKyTYrESQLFseufTGEoMtEu10b00PlUAXOFPknFqbyGr8hpBvKagXg3FfG0t6K+54sDmAGF57uRi
n7I6uwSwYn0NcGzTOxfiU442QFmS4/wcwGytSLO2C3M2UfTZKHKunmvRysjcrajt91aRamuQtcUJ
+S5BGq1y7uRluUUV6pszvUJ4Nyh54N5G8G/B4E4evmR7/iI4nPDkSCOGSzFzY+C5tLqOEpiuCVRX
ANcN1PgHqHaysum/TW3gbMCS/J1CJ9qMBHQnzifQj2epoL0ojkF0i3QF7uhPk6CXCJ6CRqa0RgH+
lgr928AAJoCCsxEocAsduOnA3SEz2WWMc0GRWH8zhRJmu3pzYQu3MIYROLz1CjqcQx/WoBD32nzP
dP75kOMOMRzKxiB+cip0ZXKeMVrr74mCGtOa7EAcOwp2DEvgbFjAWjw4yDDPfIyqDz19rAlO8qR4
yRMgCI16yEpDLuPGn1KhlfVpuE42sGWhjPsKv9zCYc4rgMwLqKJHzJo3zTxEbbbSSdEgZQKIsx3d
eprxkJ2JDCu2bKzw+gFx6tTjnJMArbKhsraFKO/EZiQMymwCpuBGhwAiL0KhpNkOAz9SeGmnAjSN
AW+PDeXDNbRDrFDUgJV9LQRObSpMdeOx9080Uc244xYLGJob4rOX1s8Wqw3GHrhrTYGvYTEpDPas
gNiuQmPzmc46qGxcKoq9iDdjfhkUTBst+bydFGDbU6ht2E/GFvrxjrkzVhAF5J4UmntWkG6SA3U6
cJCubTznpaR73btmdm3Nyrd0LzsHcHk8uN9SAcAbAxR4oaDgbnRElzFQ6LA0DQUOt8F2KpB44mqv
XvanXJx0A6EFbrSCjocz+PEODnkJj5wo0ZauPWr3WsHKp5r9NoBf3sAxBx7W7fBMY3hWkPMwxDzO
/Kf184s58aemARA9NApKJdTgQgJLXxyecOjplsKoqzNPIPme45xmSZPcam/Y69C0L4QJYBJpIfBD
R0iRDm8xNnJU5+5rIJWVWkHc4VdhrY15OTekNcCSLV3spAK/1xDgA4WCZ3THWWBvRx3Tjg7Suo2g
tcL2u5Z1o+/45iGCLD8t89cyJNEGTuWZnX2bINoD8Nz/sZDYc8oi6CADXG/yz0a0KVJnnlZv8L4g
KfYbAd0ee/VMe7W42Ap83/0g8KHZVNOp6F9RmHSHIurQEgfPEPhOZoUrF/2h6qqC1V8kYJcxZ34g
FXS/cMHvZ7TRUcI1D4tC85stQtNC4fp7Be6fIfjrYbwyFdJ/UHB/Zi4eovDxiC8MSq+KAKhswgBi
UgFA7uDSyQkKCI+Rig3QhPNY21BqyROYVLBAqSIGBKhJfNg6RADiB7BMxjskjcm6VOEEYuSu1ZBX
oKngAktFGLQqzIDOyj2IiDcg4uFK6ebg/8n3ZOL0vuncCf9e9rYKRxCkJAgVl0D0G0+AilDoyVIg
wYmsctIVrAXYFaKuLQ6UBpm1eIU6VuOGJZSBUn/HXZROiwpsmEhuILJ0WBfcVxMV6iBUvIOlgh5i
FfngYDurVAhEzjXnzP6cqngIcO7nWQVGuM+Oio+wFB7OUJESMdkSGb2tVW6HD7WKnbDJnyDDEFfv
CCegJJvCUyEVlUtcRT4RXNEwJ0DpHW10FWoBZwbyi3xyRM/cZuYEqgIiMCyyMLKRUIxYxWOQdvkI
azc/2yRnZCpCY8w4icf7oqI15oHwY7I2NI3QjYz0DUfFcKCo4ZdW0RzgDQIV1ZGp0A6b9I6OFI8p
Is7DtAn2mEn44J/BHqZCP1K29xdNBYEEgkiQriEcZFQxIbMKDMlc/L1KbRvMktYGreHdPKagbEGx
hE1N8FlVA1Loug1MEZpCXM8aoCjW1ZYFSdphSL5gT+J4lyVPTfirpthYF7b5OsjQN4KmPS1WQ6aV
51yNcLQ2M7ypLY9X1bf1p9m3HuE7ZB82If/HaNa7pDOX3c+UOucSo5slqESnN+hbOqS8LHPnFyLT
NnnMfgqr501kbz8pt7lT4aiwvklTA4zaheItFfqxbwgr7luSguAlXBb8vA8RIxdUNUQdw1W7J7oo
twywS78tYuMy4E7+p7ssg92POpOAuONP4utPzisPwOc/UQOVH6mbHPUU3pHGTtSNLxnwycGNh7eC
ZXop6LiuDHN4KeLEujc1E9M4qvqjJt3snbMYpoQ81nE2wxly4PTo6CAO0pmeZiAyO+hehs9Nf9mh
IMjXfUd8apECkIp4Reuygj3AllUeU3dwTxDS6l2po0pbmr7m0J28R8SgRziu1F0hG42n588FC0d2
09Zro+ghmcr8OSvHbaa3PKgSY7XOvDEIvKOZaQtdUPIHZrtUgohWnx5zll4KNYE6O1+2A7s+rqP4
U6tuUxPYp96o5YmRG1qy6ELnxyF5V4mn1Zecuep9xkTZ2ZJIK+7r1yBtfk9pUm/qKX3CXzkeKQqY
hFR99NgbQ3OwEpNOBL5pOr1A/X9UBzOjnoAj9Z/oIHrSik+jmqZb56XOvV4i5+KwUTpMMRgRFfy4
wCnOP1+4lpfn0Bxnlvb8ZBIVfiIK0IOYEawIPLQeBscgcdHsfiFZ/t38pAOpLxoAoYf8ZnK4rU2h
h4fIG4ivyzTvFLoxrN6yBiqWD/TBXS66IS3ZqreneAUzD5MSjQQbAXFrad+mnr5kNhPpJH6PdbrM
Q5eJh0kn6aEhN2dnByMuL2I6aRP1F3qnjEkbBFRezYUvIXGDyofxep9jaZrJh/ZroXAII7HB6Vg7
j4PNmZjbeE1C89I4jFMkWoOfkOxxLBe0y+7vKmvSoxmmjDgnnNBmGcDOiQV3HTM3r8QdgWVBZAYo
lynPkvRvCVM0Pe/a61KrSFplXVgCGhI/3qNCokiUsl5lDd5NR5TZvjAsWnXJlD/bUfrAhWqgaIvQ
CCPp2QEu3FtDjh4IpoxKUAiqNR2Z+Nn2cHEvQk3cNbpHdurth1kABpEtYT9Jf0US83vMgqNo3egq
oBg+4m7Pzl2Zvbk6bfFCQ6IjLPTxaBFIjTASBM6ypPbtCrEhCI6gOeToIDroxXrkUD3EDqtjiPdB
rLm/9IxBtZWyC/M478eiuDRyRASD1G7zo6AxPc4/slNKSFPh69Iul01kVfKf3jK1Devk9fW+dZzp
SznubBkzfHMGAn8iszs5LZoPs4+ejA74JScElxWVs6yHTIGbdkY04A67sTeeQqh2z/r8JOsyoUYZ
6yuZsQ+OjUsZxY9JOXCII80+oAw4SUsbSZEl/G6UHdUndPhnMca/MtPILw5w5+d4/tPGo81PE+LB
zpC02NLi8kTiLACeR1igrK40k28z03HItlgc83pxfBJ4MVdV2RPJ0tyOjQ4jOeNWWIR35HVMkj3B
eMhlkRbQJuopekp9xn/VPekRcPzYVwZTGcIc8RVn1rgzDd1E08rBCVhr0wp8cLzl7GYcvhH5nTsJ
/u2kTwnOdonELZWo1JexKLFCAnZNCjFtW9tE70fqF7SFnvrbxMO9//nDYo6Ds1b+1sos/9t78Bcn
QYaESxOEIWMkGIPm99Jo6wM9d+cyWkUEdh4yTVj8e/WMA7T/F51HiWEdQiGJr5DxeEyGGWRE7PmL
waV0GrhSrJGlWxtHZ8igG2F4RhmPLCgo7xUWD2gcW6gN86Os5USuDMwmI0/Nt7CgDEcEQkZ3VDzb
7RxuIG87a1MLrpE3j7cfq5GFyOWRxOPtj75Wr0J/WZKTRo7MxxDV175OLpHDbpw2jBkD1D1SDG/s
pe7jHOJJ6GnIHCs1wJ8Qn5aB0ewy25kg6PXngm75nV94oqm4752ielh0b37ijT4aWV34AOCrC61o
MBojEa/COdthPiDTt78D+iW/mbCZK36ce6ANew1kOt90cgdPbdY8kIE1SBaQUTWrcsJ4aAjkZxmy
SDgF3REH3fK78iJrTbNy5o6GClhLnB9cFCNPFH4KHKWGn6fUUrELWcV4R89tf6z0+HlyYHsYfYc/
aJDRNmoA4eD7hTDRorn3EKrdZgeuj83UkwwvwkwxccQnbyCtfcJNMkBg3jkG6KHetIEnQFg16+zT
mGhCiHLkYMSuvBJCqRezYf7AcV+TbxX+XSack+O4lG/6JIktQZENQ7ndiXQaziQ2S6a/ub0y1Sfd
tKC4mmqq3t24+Jp6Hb8ekQLV6KTftTsdZiKOXY7/U+KF+cPY2B/u7Dxz5A7PLeZVv26Cb4aBYj/C
n7+KWrf9EvlhVnb6fYKIiEBsaj7jITkM5msTGSQupyCgpNSZJMFMc4iRPA/u+DWwAvdNK561Jgkf
Apw6R6Pq9u2AAK1k0vRcZ1HwQEDe4ec7TZ/ff05pI/Dm9Y+un1ZneKGuI8+diGaah8T9OEwf9bDd
jC5aXixUzaFmfn0JXD0/ICkuN+iGwtbnsO5IGHDLtxr9LHjt+joGaq5GL/5pcALaaiW3TIfw5WQl
tLHZLBOcInuEaIQBmnOhtntvB127fZirN4u96diOlflSj7GfuHOieNDRQY/Jr4oNzsehZLbXJWOx
r6vqUMze+ceD8c/aWEABYjThNthGwkrlwGSvNuoQS9CbtrOxJQnXoqLNcpCmtAQdo/BeOWy2ffsV
5nI+NzQfH9w5Ju8prCy/68ppF9YaTsNlI3qgnCs0CGBz1D7886UNITpxVO1/7tGCyJcVxjBMQQmy
2MQFa1c3nbd3A7gdSw4uukT+fSnhf2iWzRrNtH2tfOzBAs4X3221rVV6oFtbu4rFs0OaShOoCZkQ
NT9vi0uxRgPixznYz/IlpS16cXF3bSUP789GnGY2cZM/m61oVCy2hr67jImsksm+lErTZo3mlU2A
u0xe/A4rz/l2ka8YRZREK6xAad4EL4kHib2D4iEizFVNqU2+RXbgwUzmbMWIIydig1PZE5njR51J
NAeRJ00+lrDCb5I++ja2hXuWo/khxsn6nbozdHqF+beb2HzL65oSEGHwxcTj+uJYLiEzRBMg1p9u
Ws9HjbXopg9oGjqdiX/VzC82AzE/d3PTnwxQrfMcbdASvYZVfunIulgHYMbXNetlZiQHJzockX2B
KOTywdS6A3WYMXGIFu3m1XS0lxykpB18Oh49jV6XO7pFJfAUAtm9uvhmzkaXAnGmWTA5S4dbZTGx
irtfutFqe94aRFq1aPchLuC1VoPAoitM/G/lj7Z+H2HgqUYiM+AH12z4dBNu4mVhf9UWB27fWjZ9
3muhRddpjpwt/T/Ay2MMjyWRr1ZZcp3Jl10hYa30lGZm/tX3nXnwxgXmIV6ZyvnjhQNVFokTME+a
+xIJ3pjQfSWxk8B3oENpGJM8UHwYBvG6hRc9umb7jhjv6gVmyETBJS/G1AZm+Zgg6l6DRWddusx5
thFjBrlOQh+aMc9BkTnrAS5Zyn/Zqho+R5dFH1jjAow/pNgTB03SSF+/6Hp6dD00zzMhI2UXXrOx
mY5VOoMKjitkXdJjnF6DLXGH8XdeRH5XpMR26Pkn+RiM3c8ak+xaqGrNecBwEu+dnMVgVuNfWw+o
oy3tQhLseXTRUmOGymhNsEjTuXtyLO2YZwmJDYXSa5gLhTgFBR4KJGaLlDsCxCJ0Hkvc3Rd3CWDo
MUpOItjjU+eHehceuzJ4AI+GuJWVvAkH562BxGXP0QOq4e+CC++ZpiPxhyRdbNqitneeZ75KUhTR
gFHUwoEriuWTWKfS3mVx/dcgonZDZHaLRcLv4VYwRt5kGL8R6WyxXzQrw+PW3BXFnhbsecgFYnDg
uFqXbNK0Py1qrhsk1coi0XTNRf/FiXN0fHJ+L0zvHHVWvsFUnBwid9ME1X4BgCdIYljh10EkFlY7
JxmKvYXfOwFQqeC9esEODwKt8oEU+yOaQXoCHJYjhDoal8luLsEJBMubHurneAzUkxg+JmTFGPVO
b71Ta+VUAab23Gfmr5lBBo2b5IOrj4ke6CPF47jhc23gAjcFJBrQo/mrXhIOERu8365TvZomGwrS
yHr2vtiVPmVL2m6cw7OhowMECIHTmI2nEmKXBnNkPU10iggj2TXBsKdJNOyA7zFOGXagd+yJ+nqa
a/ChzR5NoKSxvJ4kP5n2ycZ1ir9C717jLDhZXjWgcRbBI/NEy6ETaEUZyHFwVCOxI6E3fs7itjhe
5JsoPBnz1D5K6ObE1AUBj2vsDdwpqD10pk3dshZF8jSUcs2w7Iue9+c8Ri8DYRqrlH/3qGvVdmYl
mdxVGbYAZzf6G165feU425bLRxeldx7Ri55Vr4zt90aDcqAo/SFHf1niLC8reWZQiDczK74G9zxh
w08dF3F5wpnaRZDFhqdFT4jJdMVfmpRnZwJz20zJgsu2/IYvzvtNeVaYaAfovo0UDsj9x5jrCfW8
050ybNMoJmoorgyO65bIWW/0SSBo4Ux1p6qVr2xyt9JQelOGpW5FMo/VIPcjSuE10iJkh46BQ8V7
HtARrxebMNE8OIxl/SzIpyma4mLaTbAPBNL4PF+OFkkSoQz2tUtoinXIufKHjFqBep7SMfuojfSl
SCsCZxQJ1XrVx+JDG+9QFg4dOnSMcCvzqdftM9ChRwAn/8feeS3HrWRZ9IvQAST8a3lDFoue1AuC
FkDCu0wAXz8L6p6OiTF/MHEjFJKuSJVgMk+es/fabyUwJ2a0DU+xmTxUNRxj4Ul/FVRkaYym+9Rr
hlwV1XgzmchH0vB+LuABwAs+R6Dbe0e1H4OLuiuVhy5CHmcjr/Z8R6w7pR8ZsXxyInsGD8AKl3bn
wFX1NuhgAnYmCcrud8VIIvjI2uHH8f+0Ua5vnJl3z0565tpHTbbsqq9IJFLF8r/IrneGH6/AaGtC
cWASnJFYMY7rANa08ZrE8uTbTDLDiO5ml/gvrjFiPgvVlbGQGrizaYXtHzXQxl0mvC4gLJknCCbI
3KgD7h2Smz3nv9VEtxXt2PzKPViNRvseRAbd82VJN0wggzC/AMnP1U9IqYkGsVhGZM3e6T1uJ3BT
YczDWouETjd5pithRQt/eh8jIzjJnsOqDzF7tNhjVb4T7Qwqy/mOvOXcyN6rfM9iHw9ukiGkyzhS
SivQi5YiagMW6Xps7mNzKQYskHYD7UasGDH1vzccNXFNqzrI0GVHP5ypH32ZfmIZ+DU6vUFJgC3M
XFLsWmKJKhnulnHjnAgE5S6g5uyPRq3Rcg/xwYahfHYMPngEsB4aAmqwnPsiPPPbT3nqakjy/tQx
tZt55xy7XbhsBNiJI0hRuh8VNLUydF+65bhs2ore08YdnQPNyTO8l9Xw61toRGbmfsq1gg2GESQm
zbFTjbltaud9mI23NoAiXTf9HTcjuzwaCQlBMmONdmvrvh9j7Bbo77JpWyGZC3yTNNi87S7adiGl
D1myzr0rU5IAkHKHTXzp6JFtw+NZGuLUx68pqMtdAq2GlRa6XjcMp6jgy1LUjhu6nBcvRzrW0v2J
Wqe5DZYfRJveYy+5gOSctuYw4JtoveGLSzZn7i5L3JWW1r6ziL2UOriTxHvzSjtrMCQZQXAxejHf
ZeaPLn+NmioVcMCEBWWc7TCc4mIXWB/STegoQWyZQ+Naa2is6AQQPxPMoNlJ0C0BVluI0gWz/7Yg
cwJLMQW3Nr/kHPbQVfzwaDISzkx9zcxq3tDaeoIycz8ypmtwax88St2wB/5LV35ei068GJXp7JDe
PxPhy+y3QGlrMZ3p6zc59ciAsQewjXos3q0XMvLOjoXnoR6cJaVIIbadQVi75zGLimm0rMtWX0Nd
PSFovUMNWLAQrvNs5hWf14mklvlrXPp/XNn/hSuzTAhDAN3+aUb8H7yy/TB9lB//FVf29wv+xStz
vX/wUrk4+CwLREywkEj+xSvzrH/YfugEIf95geU5/DX/4pUF/8D0DUjMDDhUuA4t0X8Dy6x/WL5r
4vtyLN8JXR+n439+tH/5JP/JlvvfeWW26/83N7JnWQJ0uIB95nueGZgLnOS/uNBa4hJ9AWqXrAjv
oSvtbSXhw6ad81lpfFSJyMk1JTNRWKSvehHghRDVVtFZe13O5XbC2A144oJ6BMdPgWzQ8Pk2aBzq
GR1htR+cEx2T36ZlJUWLV/A9uhvDEyRS4dkJneJrmgXRhpoUPcjZoVX9ugjKCcpcmH+9PiHVObJ7
kOmy0C3q+ewno9oUZUq40rBvK7J/kY0CUC53Eh/4WuInaL5ZAB4m7cJ96jD8Y6F5pPQ5NSW+Ng6L
Pjwa/SGAf8h8kZsmwxnIz60bmeV6wAe5iWFSII3hAng1K2Zq9c9DzyGjbsnGbaeLkRBw6ZJG2942
nriZJiSBCIawsTDM74kiizNGYrY6U3XnpJU2p6SfkQoHrYJucMp6dG1p5oM8dFm6BNPBSaBME3gl
DQZTq0ra0Ph1/uu71cZMqBOMjtrGpPOddv0z2aHvTWsgcff7VzI8rm1KjoJV22SNklIT5iisxR1H
yZbCCiITpL4vj4zfLWVatogX1iApCh3lUL+MfGPL6s/Y8+cYuqS7GH3I2vbUk1237w68UWnmWyp2
yANVMx5otV9S9r51b4gfP50eO3Dz5kKrRgokJ3yKiUZymYBAJtpnI+GmrazOf638+jK3xrRusC2d
lnpAVyzJNETSg+HDoI3qZ56UalOYIbVRHi7JX9yOqAVU6xTrkl4LDRekYo0waDQzzSfoL3BndA6j
9V0Qb9SkDRtPjxVoQODC5L6hbF+lJaKCYiySHcNy9GNyYw8tzjdzz2QKVHXev1glRamIILqhriQF
k7ZgnUrm7oxRdODhqg72vcDu5pM+iy8k3xtpJM+qfjL9oMEe2Iz04ZhTAfREhiYZUbnFzVx32j5F
HSSjSuZEvAMYWtWpMz4RA9+qp1QxqG1EpTdFelT4s1dYxA7sTeNpUvIdAzMQH8L1cDATEWaADR4H
6LsFGD/aWnmzdL0W3xz7uIUHboIj0guHbL/CaTZVUjiHMsx5woaPJnv1+8VgGc23ZL40RFN/93ke
nnVA60jq5OBOCJI5V6Q7sBclFjKvvho4tmsNDgM1PeEa0n1MEoIoW1OTf+YM+3JYV2Nt7DjZQm12
xFOVB9PBbv2T7HgcR4lPoes5F00JtnmUa0RBWf56R9KoeU5jLP2yhfNBmKTt4ZFA0O1v6kU/MaoG
D4RsLNpn+dYBrBxKo94umq6j7/TrUiC1NtGpbVQMPF7WCOLsnKc0TvCZgbhCC0jHPgw0SNayP4DK
9Te2q14C9Fkb5r3pZsQUiPYaN06yWLsicYJIJ/rijizIrasZ8P1VcYdld5fZzE/ziknM0CXIourk
zbXQNpHDRSIIL4zZE/WRAvrZVC7DL2B6QGLDdeXm5aPkxBsVtwyqeRoZu63AUgWrHmm6TRrfHlw3
n3f2dqXv6o0KchK8cqapBacbn273ii5WubUqzk3zZKG1EtibgploCzc/T2P+MEysUYN2pgP5KieV
UsBCVLMYd9Ehch9yCN03xew8tbV5ROYAGExUkiETqxJGaSI7kvEhzsOTGTvZUToXBxD7Zi6tfu3B
f913PGXjbGx7uukrNyrPVoqYFIHtaYKuuMJ1cE6Vaa8D1sewO2DCT04odgLoH/1nGKVXWgHTxozw
QzgWC3qEoDGKhHdTmHiEFQlIyF/DVdHWX1MkwoOZpVcsGRiGHX+ixQEBvJDFpaQo30TxXZkbtAzc
PNiAfFmJjrdF9c4x4mXfG8FnRnR4OhjiHGIaBkCkSbYv4IxxUcKKCnckRGe2t0YJLCcL4KRU2a2p
25ZmnU0K72JULB2wNOWg1MaTxV7VDgtuFmClHJ1+BQ2gWCljRvfQ2o+OgWq0UgGzoIrTvwXWXfdM
NgKkie6jFc4w7NrhYpA5tDMG9xAlnLvbbkCrF04OnKoGyl6I4ntkZpB79i7ToL17vFQ9QSsmy707
sWkyBSixWJCPNfr5b+XBUWFSdi37hQieoO2vXKQLCZFUI6l7ebGZq5YNSEd3w2TABMYVEXsnswlv
Z6733rO9d5m3j5kqotM84A8uw13spQyvlPsaoOuYdSUwMzu3Q15tE7KGVr7aYcEz7iKdfpYD1X/W
ubuc8/BBzGiXfWrwgz140zZf9HxuZx4bMX2wOQ5r07u6LM9vIjf2uTv+OgKbn1d9VUP4kQZsklnN
SMkSEUlLnfcyadqn8wgKo3Xuu/jRwMwQWxhSiPg7WbZfb1k7jmb3TNUOXnkiDsLo7Q5e/jL6Uh69
6v7BJ/FmVUvsrOGI/g4ZfwyVq7saE3iwzqXv3tD6A51ck4ri95yvUwKuhp7MTUzQdcM8wUt5Kg21
NOqSaT9A3tpHGIG9cR8aRXOoOvqx7blnl92A+AsAQ1y6BnV6NPJ5kXfNSYSjSOqtpXHAOsMxC+di
4woSR8j8UnN9U453sTc/2ObGmrES25j/wIHPDwyhzI29tER1+0bILrH0MSeKhqljT86WeaVjRgB1
AMSy78i5FLemas8Ka06T+rvSCe/F6N7ERnE/MlhzJH1jKHFr1PUEY5qPopBPo2aJDRnuqs5a1ZRX
IVv04OQ3yAxxiA1Ez1TdUTbDPdZcDP/5lX4yIAFjOsq+PYQzmk5R8+RG1XCkL/HUIBK167dQi3uf
2Kc2H25mZILoUCCsO8GzkPbFDdtnpG7vOq1+DI+loIrCt0i1m3w068e4dvjXYxeogurLsNHCdz+N
HmHNlt1BNuRb1q0+KDYUGUbV3s84DhZDgQcJsXAM7nNljoa/rUrwslX1A88eu4xFMzi0+m7V1c4G
lxzHpzGnIlXugwepbET7dwICwp+M9MnMD22sKd9Ijjkh/TjbM7k15Z2pAC9KnNm0+nCQckIsjD2D
uhOdA1SWpP/GzbHVzY0N5ASiSreVzUSsscLx0k0V8jO51InbGgnLSiMlWpK/4N82w13VyO8U3w1J
QT5KL551ugHbbrCDS4oYDPlmkuzDHPuJuB2c8C5HxdwzFLb7Z6v00SpEL0cvsetbx2aEuZynTVyi
Wpo/VZc9x7o7N9FwHr2JBbL8skZ427LsFG1CtYvpUmzww9ZranbazNHReR6VweAR5nc8c018h6Rd
96witjqBjr8vqW1CB4/eYGMUyWn+1Hn21UT5j5nyAGVlMR+nqXugnXjR3R8UVQyhuy+cHijmwGe3
41vu3qLuTlYaAxX8jxec7g+NiBglVpIMIbpFXaTkSpRoDAO7BviuXtzMecoS4sHoTdxiyvgMFp9l
h9OBiTQq6sH/dZL7IkgeVBLu0nB+C2OvfyAc7DzzPLM299TU0ZEuzs7v5M+UsXqkT0UZDIQhxPgb
g+LAH4J72JGggdykpyKaN6bEgRxWE8ntpXuUBcTxGlZqOjBfzRS9mBq5fqdI16SmZrqCEnScWxoN
tjXujdJ8UxpHMgXlPRmFH8sjlk0zucIUByPuW13QrZurHKQYbP5MTydDpHgMyy8GPvs6RuQqMFmP
Ak0ktHkaGZHjubyuV0MxgYzFM89iTrsEyoX+JAcCRoRz0xr+vkosBPiqv/hjT6y5bH/aYLjEWD5x
HBOf5I7bNK7CTfpQKvPB7PGZGGzLdmVvhDfbnBgGfBNhjsWxejPSXZSTspxpt9lG80TrHqeB/22h
zdqYnDRI8pxuaVDRO4YOX83PPXEaXgIOqGo6Fka3f0Hdi/g/9z8TaY6bbAxfZpenf1Kog3OU0Y3k
PAJ+ekb9sPec7DG2iw8yH/fY6nyOfemfGkMpBEI6goKgElBhaLlb6yFCnlbgpHYjY++4RDXXBbMi
3Hn4bN6A3O0o/Ch2yqUvOkbvUPqe5aQP3KWzAaZuExCnsMWmZVlX5dVfdZ5jyM5y4PwUw2Oa/nF4
NKSJFtgN6QKpgW7jZHP2IF6EKViyBBnY4ZelPux8vqX37a9IBrrt0WSxUoi3mkvBnNn7dC9pQ9+s
+J7w/PHR5SWrh4s7KvMYmTEZO9aeUBe1qemM4cqj4KL4usG3/qOz3rvzhystXUKcawvBW/9TpQYg
ZzveD01s7cPM/U0C2Jv0/5hd73UH76Y2smMZF2ITVmFLYCBW4NnINv1E5WyFUFrtxltg4WgimvnB
r5Bo9gTdoq0CByCQgrs9NMNCNoSTa6YNxpw8Zy3SvzbgYAuKdFO1aXNym0eiVost6Eiq2oUresZG
Nz31znyapypkaFjCpWPAiQt93xcUmYYELVqV4TdK7hech+l9Sn8btZQI13ZkYWmrN6AUvJ1yyBxs
pT0DRJnkjgHiLskJcMWvtDJ14eyhoQOo4IoTw+4+xgq3lxv5VKTQDm2O+nszT6edbZc7ckSs12Oq
6/A0+Q5VVj1Va5p7tFuzA+aZC1LyicLJ8Rjo4ZYjdmXB1k4Y5RDUFq7/mmA5HUiFII4v6rd+jUQd
3Eu8MTV5RkNTHgy85Cepp8tAuXnx+2qHtZ9xDBPlINPXvPMQdKY9kBZnfs+gaNcpw+HGCMYN1TgC
TZHIfdNOqzhMsocokXeNOaZvnVHYhyEAeCJ4d/qq8v9ktiBp0tOvY+kSdWHawaYeyo88GfcBiYmr
YpxvYG3TwH7rpY2SWEL/sqvhFOP22yeQspBbEiNeVjnneia2LC3cT03xzqeY29PfHZleKzyIpny1
68o+a0bD+3a0XuNMwBpQMDXq+JL5aXuIBZgXT7mIy33tQStmYog8RjNPWV4P+g21VQ4fVs1EOh/Q
uETNTRM71s3fm43fiU7IMPhrj71UZULubMFa6+GBBmmwVrbM31vNdq/FjvauhK3q+Ss7NpgU+VXJ
rcD4pqMfth/WugpXEoJ3BE7B3lAsIY6H79hPrZulc9O3njx2wHQJr0GM17CkzSWJ1Kkexj2LbLmz
RAVR1LZumg5QSeYOPce4+iEhm3Q1ZbOHaHkUGM+76cElbUdi+xwykhqjFLFGGne/yFvVZvDDV69I
xnWGy/YUhzbGK8RymlA/VfKE+yPu/LKWamsHuG2ScQFkBM922xRvFI9ZaKB9dqFnCBzBCLk8ufPC
7LVQyQPP27q1pnt4WFucYYRL9xmKCKsOzlVfnoLMsY+939YMdAiELZGULmfJ6JIi48cVnZF/Xmw7
U/5wIiFARybHmhJPpiL+gyELzoEFrSmPqw9cttUeI2l4Chyg+ESNro0ew7hdgs60ewRfJB4Tuwl2
qB3GkxF1ySYwaPzbDujQMo1MAtdQgOfGneEM1ylNOAOYr7y8V6Nq4fjV6ANbB/wQIgIcLuPy9aHc
YHUvt2btVXvsvMhsazjnbX2c4AbBZ9LVFvCpfu2jZzxfvLIYRZnP29Np6oGhpSSy2o6N1ZXTkzdE
0y4qlmS00vuY7Dy6dTuyubT7h7Rh9zjLb7fuCMoFhE6b3d+QX5NuU9nubQjzUJwgESBlBKtqirWd
xcbaXeQ+piu7dbukwkkq7001mjiWOhPknyAnkUBnDqcGKSdhft/0PiUMhAyDOMr7yI4ItE8QByUD
3Y6cEfNkwVU3LOCxdVW4SLz1DxQdDpQKpkOLmAdJTX0EY7vIN5pnJiEaghDZ0x1FJv9km0ti6pve
BuzqA4cel37UtONshFCh878le+zGyKp53yqOcTnTqTpj/YsUhAiE3d5aVpB6dV1deZxVRXigMbk+
Wr0c0K91MEU+35Xus6+q/DKNjAgZO3gb+W7MZLYWVZZsQ/TIuBM/ZWmq59CDLDh6yb1ipLWmNN3O
ftO9zYNh7PDhGegU+vdhcKenYELZTMbGtDOBUq3EYKXHRHh0JdBrITtABRpo+0U2ipCbuTvXLgdA
EqJyVA2Yl6tdiHkGix7EwTiUHwU7LhE79QoIFH8VydfRIqww0Faurdj2sdjp35hl7wkpNLkEY4vI
CYEG4fYQMfBAiOFekSTYEfJq9mPI3ykk5UxzSQKyHCLuirWCRG7vc4IP0SvmfwpSt2/ENPoPJE0V
ZxcvOPGTof/gSKoiZjzZQVEQrgOnDt7TMb7y9BYxdR/F2hR9Y6Xisr1KO1PffVHcDng93xyG69vM
GZ1j3gWofKfw4nHUXBt113xmJWQkq+qudWRc4AzDq24jWBOgap0Y+Z+TeC8JdIZtBlKYsVCQrjm8
v4+cgG4DmkLrujn/RRwjOEfm6pFNntuJvVf+xLwV2/CxSaX9/PeXEQN86MBGudbwEF9aF//cQFD6
LRHYwctY1tvajIZdK0S/g8Eg9iQWTMcgmse7cLHwCT/r/xDQc1BR85oQzUqzM3KwIxjVQxtPwd4u
cPHmNTKNEJpQqjhbJXOtXn3P1PuywoWbNemPrEr9iCk2NdU3s2lw33lgXP0BmoJHtYKlZtZ3dsmQ
ekQPaG9SVDkTD7NjVtWb3Q+INGviAmDps3cGjLnpMThXN3/Tk1+/T2RsH9CTsJMsvxwiwIH99EFb
fDz8RWP+BRhigujZ5ul5ttTR/Wr2UAF1tDQRP7D9MuF59W1pHpHicOmD8pmkif7WSBPzphnGJ0e5
40OrfbGzMZNsE1YDqmAfEInABUbD5K4rw6Pd17zLk3U0SFR74JjqbIfYKy407l+pGcWWyVG2c9Vs
/ZnULWrB6MVHwLgi1DnCyuQk27y1zRs2njeW+2DvAZ65pXkJfadUPe7yDD9mI+IzgbnxuV5+UDPh
c4AGTqqvkBPN9nDKSjWfgv6h1tjTQ52vGi3VFbHKSKMkFVvLNT4iDwlJpLpkP2XBfGwROdwnE4HJ
s26Lr7E+VcENMC06MPwkxpD89yfj//idf/+ZioHGO5aZXx3/BGOXfSrAO2jSguwyNZAJcrynaMOh
isZ5Ue1iHKgbH0XX1U5HirfRc45IVpLLHBnpFknQVBIWW9T4qlOcd9S56qOu1GdGHMND5dNrRGQK
WFBY90HL8my1TfKRTBGxLHP3S6F8nOrJ+2Msr65gkH2fki68txqnPqiY5a4W9o3AlL7z0qy+T0yQ
Y7oPxpcmH2hhFR6fwfKw4tbJdPQy1A4K78KbUyKSYg4xnd0+mTZNrP0DorWjIk3knlCl5qWqn7FR
Jc9O293Agw7o2GUIhRed8ux5b1ndDBhC4VXQA222naIJLPP7oBuaP4ITG1GFgsg15kd22et3qFCw
5v33CdItyxBurL+/BIFwrCIyH6Kxv5SuJ56QQFPPmw2U3La0n5wceVKNoaJoDHOHvjd+1BZdOjBE
3icEj9fcZOMj8Hzk4KK9R4c0F5JsvBejcMrLrJaQysWWFydgwju0X9DLQqaEdZlw+A6ZzhGXhbtj
h9Q0YMVmSQigkJHhuyo6DISdabyZc307d2xj0eC7+G9zhGHVRHPDyM4lGxfAGGkc2URvJoVwTOZM
/gcLWkHAAY8OSULQau9gxQMYl8/pj46bSxEuEeOLGAHhmDO0W8XYazTSJUMyAwVp1ocyik9T6hL2
jqKZ4BCGTZZtrpUgjtlTY7p3m8k/J7kGS5iMt3PfIddPgtuRwyk+Wvdg4anjjIBwy3aLO1HBlvLJ
ZhpGN9z1TYcz/nvo5x6BSRzs626iN8Vj5E/7VOHT01V6XOQsmS93ObX4rdAleL3mPNAysmJeo95x
QRI6hPd5srtDTZ9R0uc2HSOO4bdVRxxzYF3yeBBUqSmN86poVpZbXakhAlY+Ep8kAsmlHmDqVYQ3
fSxO5N++xnPCiJA4xi3SW3Q2C6IqJDDoLh9R2yplHfqMiqU1Eg2HBGKlY8e4SfN2r+hxmWdDZNXG
YtsWE0xSsuUf5wfRBd+0wNUmGFDRUvmSQh2i8alfbcGLwm9Y29Ej6BooKBMl4jml790gkId6VtBN
sFx5GrBPr5hWIbFG3GUN5o+btY+QhzxQid2d5ccnj0MUSUM3WUcaRhktdiCzeesW91DeTS9WB2Mr
0jCIQr9Kd84uCbpthRPhXgOnQ7IJxjBRVEXsrcwl0o84RFNDWcP3sZJbBH34X7v2lxPabyiBCtbl
ISyc4uiP7pXYtwYllhTbWh6sWtY3zVRvRcVBxAYBaDJM58a9yZwEIuYLxFlz1ZZwRzA5fxgiR/Ax
infdewyipuAH9rwccXTiSodnOXzGwFZ3U8IkzMCnT6xrER7r+OjH9Lb84MvQ9MhK0d/5puICckRv
RENAgHSvuX1vhxpDA7LhQ080C8v7iJvhgGr6NS/0W5KyVYzxp64Azlktc+UcHjUWygflhl9aDrTh
xLB2ybWmECMiPPCzXb4UbPxsmZ9zFmbWvrLNeTX3TMrpChzdzvipC1K3swQBd56XTM1TH6EK4TR6
Gv4kEaQBD7xSEH/bg0VHI6WZTzqOaQI0yHlyfJfxmpqHJ27mdkQiWePJRbuDb0RqZ9OELs3TCfj4
gDtP2ebOHGex/qsEc6JsK6Loi4AAdkc8pLWPebxhYVylpOeOJkqBrjNJood3Qh+p0NlX6ydfhU71
JuRR78Cio/1GcDX0nKrIej22LP/rqnNuOiP0N53HecVutLenaUIgfMdZj47XUFGG0qhhrFiBYbQ4
TLk+nzpHy7wAcZTJK1TFaOYyz1j3SO+RRdZE1hduve3pMa0hMm3dlvZS742glvCttllQ82/P8pWo
aGAWSXDQEc5ayWdt1JVIDdT/KdVQW2c7rwwhSeWCJjVNEpSzFNmC+gLgIUerhFpsdgLimPD2Niki
q07x9uP3G1fS1utUNnf1VCC36BHJAgrwDFIBZKEfkiQmocQLrbX0OlbHbvyxvOhxiOctuQp6C0Lw
3XYj60CLAUHo8GSW5Ly69adU0C4cCxCVGdxh9cH9bzvktwE4KilbKC9XVkBTJ3NnDkash7hPYMOG
4nE0qoMv7e8yArwx1Xgb/Qmtr8fTa9vUOuwplKPBH6EuseTOto1BbyEjwMT5DgAEsaAu7SFlHbu5
5jSVyB0HM9JXe87uTBSyfMm4rD9DgiNhln5nINdx0Z+Zd90UCgE86dZfU+dfndKoEJauSm/M9vKS
d4Q8uPVdIMatlyJlXeCNKtjRDOdGMFHZy/mPHklBDSV/g8fZCQDNn7YyYbpkYuVjQHNKmoVGTDQ2
p1UyzHufzN7YOacpeklzMl5T5lE3Qzw+BVmxJrN436PRx3vozDRSDVgYzbCKM38diJoZFalfrYMc
P4/LXVKjPjcy648njFt+47HkxdtxrAl381RsB4GqeRjvokHHm4qUBqOi0YHxpNuW0j3D+kFeVwDf
gRJ/GINLX3jcz1Zm9NfgKNsZTA2gDyu76V9iaJdtmlRrK59C9C2aPUKY8aZwE7lVbvoNIBTvv2rd
hR5GVBTDjSIlsMFPNB9WyAURAaArdX2spgzqmWDmtI6rquQxZfWmpbduVCSp28bHKJ7frGXPi8SD
cFCeutaV+/4CyudEo5duldK3vRLM4xYNX2OCViqd+WmMSerjTbthJO1vlFA8Yzb57RlpCoy3vLVo
QXiiHv5KBzTxlDrYVXhgSf7YxSmhppbTGyRDZOPaFvo02v0pzuI/czaSpWhWMRTVhmm05iXNDAUH
1dzifpJrTKZq7DZ+npm8wxT3EC+rqcDawg9+U10Q3H5mVvjrZ1ZM169EOuA+yNra1pOFaUuxgI7F
nYkzYavIS3GL4lgbY7JxM0n5M9xOkcUEuYHI5lKiOVkvtnML54R4V9ZB2BvbZnB2Vmp7B4E+iQnQ
KTTDT8ZI57QYHodmJHmzK9cLNGDjC1Dyc5ltbSfHe+jsnfFNBHdqKOf9GOcTiqOUYDCUV5uposfe
2OWh76IPM0mP1piCm/BgzWO47i0v3aMuitdZcyA2wsJw7JubeqoBdzb71Jy6LYzN99kaaKMG2TN9
K+QiPyKPbZ5Q1L2+9RJUEQpLZhBwntIXTGdDyjf0x+nFV+TCTXRABiv76SEug6FHRyEjXBh9wXOj
mTWgNtUwuW7yKFBHTCdnIy4PRVFcp2CXJyw0XFzjoGkSSGdpcikyowPyZZr20CXBjSjHR4QA5jrG
oNIV+i7CEtIYjEex13zTjMKuNCMFsNBhB/NLKoMORzT5AVNjD+teumRo0UtbxakVHCeHyXxQMcYX
MAdcfd+ZlnmsixjzCtQrt0LU8O1S661AIXxyvr9yzqEDBopnpcHYZGbIjDXcFAljT5x/zyor7qKZ
bR50FYtcj3KJOON1DqzPtYhooFZ+05APm664BgWNAhs6So1liD4PovKEVpyKhwevZ0oH5mg4qv6j
M+GfQL1zKe3TfWq3KNGTZU4ClGEr5wWeMiBXDRf9gw20seohtWX2ahina6raU1Vm8yrSwU9U6xc7
it46l1qt5cJb+bNnYVuyBVcv1DbkGxQlixWBGsUJva+qxdHvTR5hBjhj2gGOBWB2FppnM80/lfE4
RYiYsq4kxosZVc8rJqlI6dvRpkgtvTH6DhmvV/7acbEZ2fL3sAQWVQQ8IN7hm8mVB9UFu1k2xss8
0qPFL0OhJ5mZ1270gJy234i523mFvxUJAFrPGjPKnfwh5OiJyMpFK40Sv3YRoZfjk5vTHze01hfL
p82RI2M89KPRXVuLFbku++Ldq5pr3aT6l/QXQqG94mvWXIA86s1HxzLKHXVAcoNsjqQyVfe7wcqb
R47xzgpbtfvpM6n5++WOcC6yccb3qVi6GqEtruD9jL2lMu8YBgNYLEWvkX4t3gbT+UFOon6ngxfO
za8MsGyQj1O8WAFRsEDX4gunQePYsSIgzsyiqx4MKM5z77+383TbLh+4qNptEUbq0wZuzqg8SB7h
Jo47baXz2bFJihYJlYUuVfAY9CgVOxbFrxgYyt8vH0vzvrTt8E047NiUcflVc1cPM0X36PvJ0Uni
Z2F79koENUBmDNpt8MMrnOwm5OkE3sJYapGLzQTFCrO750QAj9EspzUuXNSUBrILyA38VrXWjuXt
olJ9piJ4qi1MS67d3+dqySbLeaAppo+Ef6AZxRtRuQAH9URIYQ2mK4/bkwv0ZSVj+dvTNGP3MJna
1HQ5CNfZUCODlSCywKmCjTsBeAuR7cX2qR6RYscF5N/MhQelyOYdI2PXWWn4Nqfim0d3HLB32dFt
QqdyI+FC2FQAsku21dChroyiLc2vPYSJYBP59pfrYrVUXJ+spBKsjdtJZB+ZhjvmNPlvtmyGMBi5
YFV+u5i7q6YHwtijwiGy9oH6ogK50v8iO2N2IBTGDw7WJkYbo0XG2Ev21hB+NB9V4zKiDiYBeenu
rqMilteaQ7XU95amwClsSFWoOk/eZN1JG8UB3ILZQXSXQNvAcqDeA14gngWOfYltf6nKfw4Y8OSB
/5IOZrj1edz7AuUCwrGcwIwZG+gwbJHOn0Kiubb/wd6ZK0eutEn2XVrHb0AAEQCEVpiJ3JP7VlRg
5CWJfd/x9H2iusdsWug2G32UsivcYpFJIBb/3I93GQo/R4BXZfbYagAaBO74h4PV25Ta8jrqeJ5Z
igftu8fTs/WsBs+EPukWcwbJBHCVwmLkG7QHMgOlwinFcjFTv0f9ZrSnRMzfJGZrEQ4wkJsSvKJd
YWx7tRtW1Z6X0QOmnHe3YLPOVmTN2yEC5qKVbKZygaQUj/cEc3++PsT4SS4+SLqgV9y5Xe+99mZx
R6gKshJJ1K5P5iBebTtwDY8k0pjnJyvy38p56vWjRR7Jhi3Ty9eF2/U+cX/XURNYPf9tZsmmwZTD
Uz4+FTNdHbSwnsTggaGtK1B0vTh6tpMc8e0TeMVjNl26ISRL76mDb3B46Yv5QW84ZNuHL0IGm9iR
VKPxSQSbzDAcekOswC3bfWRzC4Q+gPUoIV4IUwmTpFNRzcE9ugN4ANyQPt+T3Vv5tsDMxaSIYBpI
NnBufA61cFHZWXcrKMgYkK3RCigJZi9AK2Z5cDH7eX/LSHi/RfJViSrESijzGyYDD1bOMd9aUpPp
aMzGWN9FJZT4ZYRk087FISdPzXZPFiRvb5rk3XeHW+3uIdJ1L9TI/W7m9iWxihod41RuKE7YYrWk
8XFiOr9J7Rndg8NEHTZ3+Kugus3jhJ9S3q7W+ILCie2zVKRlTIK9OsbElHbTZNl3hjWzAMbPCIL7
ux1zH0okvmqMiHeecp46ak1Q5O2LpdCK5T/lRMRPrbhNqena+85922WPRLsYMxMb5N8s4+nFgops
L+LiJPOT364XWY7Xvis49LgOdsMQoCzQXTNCxxgEELHOuYouf7YrOPhcWY1N7acQczu5UZI6E4Mg
0jo0QFyoQquTcsNtO7NQCufwLeRKzJh5IoTTwB2isvk5No2fuAt/fG95YhR7aPwckH2aPMf+SGyp
ADtA7ajNecnk+5guoc0Sk1QoSBQPUa2m8b5++CIqccCve0yzW28Z3xIsPoQvHfBryZ1K4xc+iPyM
MAi+Yvbfqhl7tSosD/UEEmFGWw8vHIThub2qSOwlkjYHFUhhzbgzq+y7XdIPdLDXpKy5OleHTAhM
Re19O3HBzYvhiwwVZq40fVhJu/P7bEjdecUZ1/CNaV+mSbrP7ZrSgjh8+dbs3IwAJDYuBOFDsvRP
NBgmsF7aX7zfX4aLzDpicVLsqRTSsMT61j8QCitqu/xsU/fRC5eDLyFwYEO64266Mqk3ZPppMy7c
+GsotsDS0xuPhGcw8DvamLSkeUIAorbta7bgZC2ceT06loQgCVUame0REsdmDFFDKiicW+njRJh4
cpDK0YLQyRnq1zj/3PqkJucRwzGlZdQNkS7kR6/SZj/Mbn0/9ZhQi/clHaNgEsanQNvm7b+hGXjB
XgGiEhC6e2/JCO0SEGxhU6lH9I7wvXNTmxEihntFoIXRLBDk6/i+ZDCQquirHoazk7XPHR6LVk0f
lG2mm7nPfxUcv5ZNlaan8Qm5lb12mTcyb08MM9erhMmBnbYkPHkz92bD08XykDXEJid/PS2T9Vk7
LEHNRK9YbH04ffdc8nM1lv/MGYTxouKQVJgXmAj84qgoIau2YDESCWyDmvwBEGkTKmAQuzAyGMMg
AiFY+u13PGNHaBojmHIOJLEYDivxx5slv6yz/Qyx7sufOeHWawHTOLxIvB67MkI4UWQUBiIqWJzw
tOT1t+E0AKejlSycjymK+10hqzvbrl/cld2DPOQ+xUtOsvu3LcHoga7S9FiW7sKO7urQYz4+Lq9x
1z6tIlGcPIeL1Y6clUnE9FH6RP+xue9a993PKQ3qmbRBNL+3JV5l/bF+1j3sAeXHfNS1YIOIbqNJ
vo4w4W9i+lVvqlA9EIzgUAAiuvWfCmdy+UEbCmRomIgyaAKS6oZNY8stVW3fEah9DgfY/jPx6Rt8
GTKvrHJ2pJec33SucfIjmGeUDhDE13pysrWG8k7R7BHH6jtxi5dc8BN06wQLiUkIBDDYfFRNEsy9
xvB/tmMBqnpdAVhTN3DjcsJaE/uVgKp9ipufZeQuNc3lmw+uauNTVLHJ+vGuhsB/M0/qVg1xFdT1
ANsS4if6n+Rt4Dg2ZhGfWVdzWTadGeAqLTVNIcl0sFqIECEKP9qZ+thNQ1U1uh/EhkzIizmWd+MC
SbsV2cc24rXzR512X8F1CIqGcyO+xjMF2CNVP9WYBsDW0QK0tMk/JTVpKeJhGRFh3G44h7J4XmCF
FGwpa+43AQ5LvaOYLvahVj41mRPUVWNvezcTuGDscjMS156q+cc366Os85ec1OfExNWU4gfRn6Ek
ltneBocgjaDu6xeMLniq8yeJ5ul7cfdN3mdHuO8jzLwGsxYLvhjNU91oK5KqDC7d83bsi2ND5PCm
l1wnTQgXN2UxcmSmC6fGBkGB8rJ1QMTcCKh4Qqr7YjUeCLYzSLAgaBHa3cJ7dx4zfsBxfQT/ebDt
Bh2zXC6DV4HQINzsluaFPpRp05SwmxLtHXPNoLCWd0A7WyPHroUd6XZZ2kun8CWP4O3rDvuvy3Ft
k7KV6cruKJj7aUfAg30zEuHuP7/lofiM27La0eNA/woGWGH1Di8keBGn6N6GkOJbeH1z3pC8QKKM
BQadae5gYdhfskY/tMb4kowLInTHUJh3d4icKy0+rD5D8tKOWFuf18b46anwvrP95MwoPA5IuLXB
UCc4VICDbuYMwUnFJohM1pGZBkIwktwGsjOopZ09RvOmr91bbYXOJaodZyjEUINxfSirYDWRCBG2
oA+a3sEdG4pcsBOB/JkbNvn4FpcCmWo5bF3TAU9WT/O2sh4VPdrcJaVuF0rf+t6k8t46oX98xPTa
7vCAIve6Hkp7bRDE7SvUgeqhs9hMpxj9ObNHegzmhVFEhWuG97mU0ZvoqotXwwPjjuQZgWk7eyjq
35jiil3npjQxzpy38CXc5lDlmcHAwOU7p+qJMEr9p/PnS2R17/NspQBW6wusukNCrRVpBR7EnB8+
idH3JGCxLYY5Eigt4urkcN3Mj6DIK/iMyUcY9lwu/YFZnOTV9zsA/Lm5bqpxPebUvYJHpvlo2OXK
+4ctgIuUZ7ibtpcMMpNXbjpwu/34ulKsKCjs3K1d/dVZ3d5tUUqjI3eJ6Oy4w4uTuFdlu69UUq4E
IJ5CXl4EI7DU5l1CkMteo8dCOy07a1bbBeb+0HVMCTK5jecBRdsyPvXXaHoOa9S17UdWaZn5VyPM
PpoE76Fh+z+ZD9cSTAeyP/We/Rj0tEdUzj4mSDu7611I5CObkfnY5Wcrui2c9jddWlo41novRYkx
MW9fhRnfmsxHXCUgTNhejOBVYxie0EgU44DShB4knOd5aLMgCyfm2/lXl3PljMgGYdQz7hYGoZt+
nDChmam46WZweQPD88JgLVyULDaJy1UKsrqQ0bd+Pf2531UG6d9ViQesU2ypbU8vONIQZbMjJSjy
aIzjp3Q57ZULsEfLq85+BFstiQdsSeHM/SB6kQ2Hesvjm2kHYotSJtGZwdJG/9YLyujbyL1UDWmo
zjDNzeDN10aYLwuZqY3j880N43wKDajdMswJS7W4B/xTmvNKry2RvZYZWsK4hbWNV3jy1SmNcNO3
xbco4jJISnHJQoKIKo+3pi6hpV7oaoyQxqucrXX25Jbx3DcVxI/8b9w+C2/bWDqcNBvPRTWdI/+P
27IO7uch/0d1Idn14rlRIwZaTgAN5kN6LFHxaQVnHMowaMUoZxiKpGHF1hOr4hsC81atBttwUR2N
Wi7b2XM2I+XXN9Yyt0EeL9TEWh8WvFAUvSzehjGuyHkF09nhXdnIEWbIxFezJECAtEyepL0Ebjce
HNwgjAqzZCtzseU8QAdcTVlP1rI3GfBomEcUiruFQXQhNkBBTck/E+NHDJ1xtHPDij6oItwsiHJM
pKNb5UGh6lZJs0r/Q2Ui7v0WU7wNcv2U4ICdyJQ0Nmt62aFWLl6p9YwhO8XKPIwC9rjTgqvOiit8
qd8EJr8ZkYWweqbCIUSIM6oM2jIezNBBPewBhnN8VdXRlByEfWVvnDUCpQggiMjELZcechcZYvNk
ejt9MlWO/CesbW7zy7KTpLOGdTJPmFaiYQ3yXtCZtQw7q2PkXzUlG4zaJENmb9sQ0tXIv005jvXI
LOhEFdE9tucVDd1vudOuP1VoBa2tnn1MlWftcbAKSUwfzvqxgqkr5u+SlyHwmQdumUcEpqPeB3im
m8l7Zi7Top7l29puuRNnXbVf5outPGYya/Rbx2wPocncD1shz77lAucf/nTZdW5FdctLPDXNj71a
1NsM18xP63vO8lvRMS/g33NvelffIWfqXXr/x3DZLWR5G60wabAvOxsvYe5mtZzGU+NZdHzuqsNT
VtKR92HZvnWMsvUPfKQdjEDwOMulQ/gDhB+/AMC2aTpGLMactEtnGHlT5V4jz74OStyJEH+Xoqxn
M/gWYT+F87FH1qDz4kzsv75J3eq79FJUBsJs6VS/6E2gh9rD0bG4T3y+Q3dCf2wIjQQkRlsYuIHR
Wy/CrK9wqraG1VtMmrhMewOYBklnT+Sugvqh8CteuwELY/nxNzr//+EC/yNcwPtf4QJPQ5uUn8XP
f8ML6L/yf/AC9r9813XoB3Ytx5bSoRf5v/AC0vuXyWzdoQzZlw5MAuqD/wsvoP5l4lwBLyCkKRzH
0uSBrqLt+9//zfoX5mYL+DmkACFsaVn/L3gBQVM3+ID/q+xcWa6FWckX0vWUMvmq/x0vkDAlkWWn
vJsmqlpqMExm63KiQyMiiCANXoQ8XfDRWPdJVhyjhb1EhCu93ZjOR6DUHXiqG5dhEBo/o3FF2HpK
XcZ/mKM9nGAdB9Gt3WcU20bjpXWS+9mmvTf3oXaaJDl8CwNFl0I34SpeCqw0Hu6EMvPNnWqLPVEN
ZoI2OhO6yV3qU4pmpyQSjFnuwfTi6kIV4j7/CxK62nlZd+/iYwmKpcX340THyA8gFxjEUcP8UERM
0HEmYsF9okyHq3/ybJgsicoPn4mNEZe0exokcSPuurnApks63esS9n4LQmji5zXT9Pndn6vD0HCW
wc/0GmVN+NxibaiHn94X8TEl0Y9mZ4/7BYgYAcvlx7YGalqaj8i6K2xIbQnTnY1pNcZ1lfI2V/2m
RTB/stM12Ydj+GnrFEisgOs5MuL0gVq0xKTTPFof2jByOERy6Wcv+ouA6DLosbOl1M6eyQ6tYkux
99NUA+dVEdXZ8O+pMxiCEOzfTQQBYG/OL00PCkIY9ngsFupWBn4agH8gAbKJupUk3FdzagTV7TAT
jaqoAxl7JC5EOQoS8ekT6F4xj81shoHZWIBopjfmO3RWxk57sAyFA7w/Jgp53e+zcosJ4UA2veQC
E97FXfePjW3kZhVRcTSGgtO7dNDR+08vz2ocgPwKCaJ6u8z8MqyJT1s0z5M7+teQuArNsOa9o0O+
dQuIp6NudLHNwOqMCrtTtvcE27WQWD6USxSjYOJeNwQEsYPwTSzOssM3zKrdcB19lcvSnP0WUxq0
OG+rcqfe1rAWt3rSVzeOuh1S5kAYsCxvRj0mr1rn/nASoZMzkeOLdW7fHyqzR2mtL/bsykN8MbBH
nOfQ4knuBUXXBMOitNvlPdC8WiA7FFAYvS49TwI88EBubVNl6sxnsp1z8Zw6cX30mHPAYef8FmWP
rf+RNIbD9Cj0N/GwvMc2MnTCkW2TKJEHiQQia8rW2oQwWVPE5hOEP4a5HYNCm204psrRh+q5aasR
PwDwfbXSq0Xczd/DloRClfZw4JQxBtJmVMgX/ewVYbLJ5ZSNKSuX611rWRuMEg/wQ2hKljnfMZGh
g7O6fWCbmsPtliG9E/5DzC8paLt3l3K3wOVqPzZKbJ0sfMDZ8ieXb7m8nSbnNcS3vXOGNAvmCOIb
77nrQBysTeJ+Jt9obY934CEzLj7ZvF1UzXiW+2zRJSO3fQQoI0CwzVhUIIPEE5KMXTTTfmrwc6XV
EDJ6n25FTPlZ6zovigY+xzfUrkgjXkBaTkqbXtm1Kw6I8fcl0Ns7LNl/55yt337kQCdFWXyPEdXP
iAzubqmA2bqN8y7dJqB37o/b++u2Anu7GWWVEOsGy57UTFFGAEXJYpHYr2hLi3Uoe0VDbHG9YOY2
7yNc7FcvAqtYGRJaUUOHjZu+pBWqq78uQVo9Fo018f3KeVdL8RV7q8VFPttHI+/xNCIP5Sp+pZIz
3yQCscOvlY6vaCspnQ6wYjcKmnnqHRrH5gw4K+rE0+48Oi39LM4htCUgLa+lfeZbIQlo6VpQaWoj
4GPeogLFfyJjzGxgvZ/jq0MhJSdOwAt6xDx7tQoad+JRm94hpx+nDuiL4fT3Pj26lQ7He6YiemKk
L1jxSy85hbn922T+qVbDU149Wj0nVFtCCcOP/4NP+gyidthS8vwUV4x1Re4w5JbhVbuB5jJadmVF
aY0xzBPhXWKzk5eiSxDIslKxSyUPy9zCF+gN3bItkIFrQTahp7ljpTIVb/Rym6ZggaupbHdZ/iDT
6kcl4b3nWwAu7CduJv2NOVgfDclvsybqbGfzObFJ4E71chAMyTY2i8UA/J67F2i1BVNilPO0KZdj
cI+5VJARbFzjxxvVLzUAOzt5wBBHInesHnJLUMYTWz+taagTzOE3B/2L6Zb+bVYYWhz3D4WDHPi6
5oBXWmAlDAmojt3VnSk9HvHf7MaJDHaETr0s47lssC7EYDj9uDsvnfdHQQJLZP44aY6IMDx5Ni3n
Ye7tmZ5ByHFWw/yibpFxjEOa+R9FNrfn1YfQAwvd3K6L/2K07etwNcwE4a2N7tRg7fE+5HNOB/bq
2rdxh3oSZe07t5hymyRazHbaBcqvfevHzb6YBbmBZEo3klsZ9aiYb0mT7WUd/0gmrnZPuywvc3Fu
56cMpGxVmGRJD2XvzLiA7EdzWB4xB9wV7nA0hfFRGQaaQ/YDLp94KbR34TzCCt2psNaaznoZTeQF
NT7y8zJW0hTvwXc5GMTPa2Q8CO6bI63fSKmHpTQ/IwO7gS0wlyYMhus86CvCfYjphHSsvW0a32XG
8IgTB1W+yzVji7nQNnWukmszwIcovDecIkxQ5vh+pGS3K16T13ZYJVK2kyJWEwfmeWESHL1AAwLI
2rMKIbnezwtb07peVyGfsnY5dcPVTfw/wFCiQ4Visa2IjGcTvmM3olzGSOEid019mUxYRDnC97ZK
Y1pTLewFjjL439YQfsB8SeL+FK7AKv3UDzQGAromZSUQV+mT22aS9tE6fLB0MWdU47VzFv+dtiRi
kSxDceT+2glmgUWOj7JwnmGl7uBkvkyCwLT0Xji/+RtjIqWlqs+CbjsguEHPo2d5JHbDcbt4/deU
hQosmyu5fFjW1usRJPOV30scI+Yy6GDfPPjkFFip7Fsh4sd4gh2tVHWFHLIj8vePQ3DhpiBjHkzZ
bO1E/2WGcF2Es+ynCgTNJAl/QQfCYwJ4XxR2z3GwuQ9L97VyWoYyOrGMYZBH74gtEXYIjc943+cA
jlJ8TY2hPoGq2zmMub3YTfZ5iedE8jn21YPZTd2h5qTO73dhON81TCk7oE9R15x7TmVlPi3oJvSx
+y7m0IERtgi7wI2Xn8x1ij1+R0YukwdEZua8yPQy3lP2+djVTF9JGISbNmrIhpER5/zpBknvP+Ct
5GWnFpyeOLp+Rf/WjQTAc3cN4qHbZT09njNCKCWcRjB2XKR9BmtMuL7taTavo2ndE8Z5lXgstoYH
YTk1yUcXMepr3BBKRROom8I9EwCNGFMiBVcQA5nPo+cy4xmYzr6Qs8B4MubUWEWHKB9/Pbsx7+q0
AeZPTzntUM6dMbpHgxAXEghHO5ss9FDwaU065moYD21nHfuoDoqcVbuIVhdX00KnEL0ljodZ1erE
z9JCkzJEx+UAPWNSyPpOgbOuWu96BzNWGb27rkEePKmtU8awiWjraGQbEqa06NneM1MHTGr4X6si
5sholkTOMRovANyDhIN7WaJAJnBUetNA6BkzeQL8sucYlrKODRejzQD0dc3eED3TagZTonB+RkgF
VsYkZHTYE+aC8nLq3ClcT0mfb7rVeaLN7cUj5zGUojxSRqe2vOb08liCLymhbL+OleU+5MmnZZB9
7CNWGjNDgDX7TCOAxccSpgLXN/CHxaH0NVXiLJwm4jZR3notzTZewcJX46UgePyLt5P1ypyL/eSw
iSf5dBrhDATDo2vOw/mLYmEGnlVx1020dlYz2/PMqzfXUAyTFeOqa+c/Qxs9ZIMRwu9pdlG9WtuS
AAM+n/cs0/4PHuhtHAESpUg9zEx14xKYZflpc2zR/h+T55Vpol8HuQwZt4Eq2JRz+JrGGODyxUoO
DOvMbUssIUhitzsxwsdDgjaIdZozUhYPXxZEc2x8RbCwOW6Qw6zdbPFCGbItgsm+steWBwdOjBFi
QGZr1Gw1bOENSyx5K9I1XN5Chq3o94+Zzp+HVXxl6HBxCs8/jqWHj6QGsyFfTM5RGLV5sNsUFH73
YrXJ41p7byFsG29E2OojIFCTWxO6FeCp24nyUFM7BMc0u6EJZjnzz+4K2sPO65TPmNiYb3UhUxkM
zlNAAS0b9GAcLd88JVVxpg6Igbgx/Pg+0g0KAf1tXVGccL7w14ubyqr+EBScg1aVcKFmYMYFsnNB
xBeXFLNGqABHF6aYVfs3Zs1enXbtP83a/7GB5ezC1R12WIpobLEivLgen1TPFMCCTHrE9JfSWcFI
I3H3cvE6sgE6ZW3niLx5elFu9NB1zlOP6Ym+NO4H0HrCgFoqv6njfUjfzSFuFVyvSu80vuAPBgu7
qehV4IBz3tQjs2LXTshgmPOGe+5bU9A7J8RzbNE8X+kegsafj+S0Puge5cJOU1e89DKo4vl+Yb6x
SegnfPQFFQTUmO3B3T7BCG9083u8dSPgppyUY5W8hSqjkwAXGf5BkjWScYUNP3tncOuGiG2MmJ4j
H4eN8pD44cj71LnaFBa9L2YVJKji4KvsK1d0khicdalUcp40yHejr+povxXWNMg1MxWdp79/KKGK
A+F2chxNzNZe+vyw/Sz6QBnqIwrfHaN3nkL4LJu2YOlY6uzGNqhN1xF1MynjP9ZhVlxtjRS0UQzO
4+KL5F7iQCS4pc+ba5bSzknZJp1IFzm43ZFKkqNdi/wqCjrQ3XFKCaAb1VPlkJhn6LhxLXjANbbg
B/h9IdG6mRxB9kXU0NOOMkKSNI/diZIpEmaeSPcosykC7sHv2t8OyeJdCQ5V910IO0KBSEoxFsVw
IwMK1BiOh2t4NiHqYPV174fKkZdxHvjDiNWFgjMeX0vpS4YqSG2ZVw1fRf/Nmxj9wOI/+Uxw9lH7
TALz2MJSvzg8mZe///X3j0w25a4v05+onlG79R/NEhEi62KmSpkwbwXwbJICuhYKQXxEfE58+rH4
o5+IsP/9L6uNgcn6PlFdq3yE/ntoutLk4yOAM5tVfq4iwwoKNwf9XRZ2IIoZaRePwE2PfL9lkH63
cFq5pzX1lsiTu0Hvb/eCvbVbO3GQsdlzAvApYzHfHQJ+j7mzjNBHMnM/cW6jmBeAK4TFOkhTjGI9
bs07x4iis1c553CmQ9gr5aOaZ+dcMtAFrVwO7/AXIiM7LBNmAkgHta6or+9z18dCaxfLnvh1s6uy
BhtJHt17yxruZ2eixwB8NrhelnqkNi+9tQmw3kqvrC8z/DnyVLHuZBupn2IscKl9CpVtd9ox4LPO
3HAiKMYxsyenj865YeH2LpljbKZ0TdXNUqDHT0ldc5zkGg5AkUBUnDAHTaeI/ELs3qTCO8/4sF45
5L8VXm9dmBxDMHNQNRpID+eoiKjZ4bXGfug3p1ZYHeEVtoOGwQn8KWzYq18+8vaOu65rxB3P8J+Z
p/xeWbtM8W1VXdScC3UYSAM9+pwx6aMnODLjx9lM7A+EikVIxjM2niNoNUF7tvOih2HmTXdejkoe
uiSwCOXeluN328mEI3abvMc9fKk0YfDmIFTwqvrxIYlDuWlnjAH4qDnZl8LfNyEz336w6TSk+S0o
MOJvKaVNH3ByFbcmswYbAWZjyrU/V6MfDJR34ypx4LMQNnSSlBzyLQaa5Gy0IxyKbMGsOqXDY9mO
QcZ9CM/ZVG9TMusPoXPfibbCQdpQpDDmxZ0cxjwwPAhLf4scx9m+0iBBTZRdD5d6gpspABNsV0ng
NVptWg3S8LKW6VGlojj9DTC6EEnoA3CHYJ3s5daq3UeOreYxSfvl9u8fdBsQxGmq8l4p61a18fLW
ZuAvLDj9Z8QGRh72hG8ita5dZEC8YcZFSfLFdfsv1176XQKH4HVm6WamxorHpTO7tuWTlbUDnuE8
P1YNN1B6BIdrXxd7EwEndp/5TH/nfHJ3HEm0Wjo3u37mdVQpqEmPRyS36Bf10s9Zn3Q9zQEwGogA
oWYDfFqQKk6m0ZxHXCwcqcXrqmECtJj2u34SjIv7Pjl6Sted2Pmy82zOVSiPyzMb/B+/GwxuI3pz
yP32HRptwE06ZNY0xg+Sizxw1/FFZfFXvTQA9sIoWGvfCOzXfsAaNP9FJGhYQsHhjUj8Xdcf8oYY
XjuM9MAV3GTpAQyHsCS+POxMN1cE3LzqNHTIdkoDGho+9LWnYM+2CFapNPzWHyM8Ljy8szswTJb3
RIj7qJ0uXL2PrUZBhLOGQmg8RAgnItHAiGaq66NNPHzMoySYNVaCUtmfRoMmIgFywqIDgCM0zmwJ
lJ/cJmgKH0YF48DmwSOnXmt8hZc/MOWd9BpDpYdGXIQadlFq7AWxfBrfNArDXSGG93hyIKS6XEbc
EWQGI0RMtkQ1Gu5sStV7xUEp8Be1Leyc4ZWGb5jpd7MysTahcihN59CYjhJeh6HBHQqyGbl5vkRE
Mh3K7gQ8aQnqcVhOo0hJAiqwnPP84i7G+GbxrAaWXXvHCWPecaoDXyNEVg0TiTRWxIUvYmrQSFQN
pGpqBEqjJtYX1Rztas+6ByL6pqzwTdvWavPOZfm5uD05LHfyedRG7DhpXIHs8EZiQXxEtMj3Rw7H
bDvAoaKBT9TlAdz4mpnis/0skaBXHp7KqsEqSiNWMg1baQgK2tBXohEMC8jIHy8KjNiP942dW0DI
4pBAu0tExFuTHbsTJm6NdqlhvLQWsBdXY19WDYDBXxtIc37oBH+vNx6WhYNPaQJMmhl9OyEud/q9
IaUPe9f28nd3xPsFiKIVHiYRDaGhnoLjxAJZJmpcTFd6jZrEITNq46SEh2vL9d9cDbaBOP/LS9xt
WISA3mRIDzzOK0rGI15IQX9wq/Y9NugbR5SPrNuU3TBQ2KBkQeBRxV2EEoHISU+GQVYKvy2B2YHm
ChQOHB0az1PB6VEchmyFLwg+4Lq3YPmkGuqzaLxPSrx2DH8U+yA20rwMhEYBlRoKVDbggUaxayYW
acLq+Z+Q0Ucih9u01X5De0x3kgl3rHFDswYPYUukLb7lmwsjq7kw1vmaPdI3qew/SxtJu8hI7ZEg
xbM0tzdW0akzqmRzqnTQy8vBMpK8hKSTPk5i4h6UrxBunGnPriPOqZG9lUtT8Q9W9dMat+1p1JAl
X+OWTA1eKjSCKQIBzEgFnGpUTMN+tTuQO4u9r0eYn/krbAwicDCdXA13yqA89V72ifvHAxpKICGx
u+mtc6xt7UmOmIAWqGNENUsNcVjiLHkP8/gO2lz62Ng69ElYC3oAzQ8aPVVpCFUKjSqDStUl4Kky
DapyeG/vLYhyzBDhY5U7hkIjFFaYTBpz1WNEJt5C1l8jsJSGYS0ai9VrQJZe6XOIWY5GZ9GCsASR
xmnR0vK6VBqwpVFbBcwtwITZoWWWBeNuM7tgaQgJ+ic+UdN6E1C7Vo3vEhrkFUP0cjTaC+gibkdo
X4vGfsV/AWAaBVbCBANjSyoAShgtVumu0eCwgRk8HktgYoxd/v6yC40ZY3pAYGEdkodRM8hgkYUa
StZpPNkMp6wZOZWajIIWjTDriBsqDTUbU5yJQaFRZ7KPysBpnsq/EDSNQ+uZat3wDlBJGL8kC4YW
AMa4JjRGTWqgWgJZjW0yflMatpZBXaMgj2OJDYjNhMgm0W43JWua0wxlIHmVti2rx9aawRGoxt0S
0nT3cUS0Ot7IRvz2Gv7mQoGbDICMOVw4Aw+ao0FxargfNThOQpBLzQ4zuWb4Sq7z/SzHrevtRUuY
i/Ju8+iloENzjfehCNSFURc3H84tbl/1RdsDiFzx3rEVcT20rlxTKfYITTb9z7GPvs0Cc6y5cbpo
AMwhzyt5eUej8rgJWByAisMERW+FptdqrB5Pe8uSXf/DhnCPLGM7ijXZmUgohOcEMl8IoS+L4w8J
k+lmzfEqREruks/FasCXWgmzWI35y+sYqDIQeDme6hbXiAYChhoNGJHt7omNkyPAshYXlK2xgkR1
/Zn4BcEyAIN1DWlwANlYwh4sNYSQZ+kuo2Lc4hPaOtL/Al82bsd0enW8mTCQhhl2fBRwlF4yMt8K
PkHdTFdmW/S8axDimMhv+ctYBQIcUDFfExNDeAMAFFOiDvj2OuZ8k4702FtX0xZXsItptzxCSO6p
cmzBkAWt5jM6PeGEHstb+6PY3skbQOrQRMfRUgiDuJ9ByuUGQVLNfmRy2kbiZTWAFbX3YtCTQMck
4jFpbiS/TQBVGiUJUtICLRlyl4RRd6oWpglc97eVscBMKkn0ZKuxxaL2tQCqtAFW5l76gN2M67sl
3lXoQb4dR/jpnIdvVI3chQN6wwTsmGoWZkJ7wM0qbT6KnjOpGzrHtCNDCn1Sczu3uaZqZpqvWWrS
ZsqTETX5QkscFM6FQsWse7Gz4scE0sl18mhHXb/Ff/pMLeHZ0zzPGLDnAOATPfthEveZ6fyO+Ghu
Fk0CJeC0nQz3ixXummpWqAM01BtfXSxkBA8hJWRGB0GjIFCBvX/7H7Sdx5LcypZlf6Ws5ngGOIQ7
zLp6EFplRmpmcgJLRWjAocXX1wIvrV/dZ1YtBn0H15gUSUaEw/34OXuvPRWSTNBRwSqVL9zj7wg2
YFjp3phASnPSeKBK3gj/wwNygZ/gZwjSdARtag7dfFT+GCLrK79L8KfNwkHteohS9KAI46STwTD5
OMf8TYjUDJwYJ4ZHeiUQpQ29cWM/57w+gpY2GLkooTUc1ogGSbyQWc2F0eoDax2wGWrgrQMAkCGN
n8N6/FbueJMvlFcb3KsLXOvmIEGo/ibBdvVzJX2SiyiT5dVFzhzVoPfRZU4zkgRFaXELLMDHmYea
Atrs1NCdDs3wS7UNMVT2QOcT4XobcmGowXYu1NoOmP/KAJFJJ4TDz2opchjj0GPluKyONkepnOW6
Y9w0AsVlLXJUEF7MJoZkbboR4HPFDMayOlOK9Cc0FNMq5Z7OEkucEArIQuB1QfG2vfuA9BGo5ULp
rcH1Kgtu70Qxt9ILy9cH6jt47kFpV24ND95vC/g3w7EFp5zT3jAyvYfLAJVyOMSLo6gAHByHLMj6
O1h4wmA5PgtlY8zo7L8OZNy0m2KBEC804h4sMb/8Zll0/RL71gFb7HsTcFc4xrB9Lh5gYzWIe3wD
r3o4tWCPffDHtNiW7EWIyDFoZJy/03EWzaGFmZxT4sVVd9941TGcUQSYrOcWzLLCh8sw/zikwKEx
dvGJm+gMsqfUMx8bQM3tQmy2QTcP6O0Go7wXpbwkLHxyF3YdqOcZ5LNdo1kncsLCsOsvTOi6N+8Y
0VMnYIiPwyed0ElP9KsAJh1LqNIxeGmxcKbNhTgtzE2J4i5R11rXOJh2joBOncou36RVS2DUctH1
+y2+z5NTmXufWV69MK6r/lbmMK+bhX5dnQsAZZD/oGK7vBIg2e1CyyY3b0Jr4uHlgqRt9ZXPcFcd
25wb7Dgph7gMG86uDYNbA+OuFyo30e5cDwB1jwuxWy3sbsAf+IN/87wBe88Avk1ZJPArYH57C/27
cPqIPtDzuGDBbfjgGk7cMPb01np9Bl+UABLPFqL4CFocJdILwxI2IE3hwr+TEgYQeZDlnzZg8hRA
OSnue8cerdfZuwsiCOYalHnv8u1T4Oaig3LuLbxzayGfpwsDPQGGvhjpNj54dG8ZkHnwlRduegtA
3QSk3ueR2EvQ6gLEugFlhPEe1PWp+zIJQT3ZukU36r1NC599BtQO+uuEo2HbAnAXCFqm30T3he0+
kNpbAYqC+E7ffCSZBa85vIG7YuHCDwDiMVEtfRaLGOGR8lzxKIyheiVovaImHFcpoPlwIc5LFm6x
MOiZlDlYAqnR/IVQ74TzR+4BPsqs/Oz47a53FcJpb94BriA4iz9GsxoxUG6S+ddP76aozYOvndd4
tnZm5xgndoDzsEggUSbOG2uQX4XTmls4g7RMLO/OGa9RBJIN8NWlcM1gL83MxpHYLy4S97ONXygu
2w28eOr4rBanvMLHqR3NQXR2rFBt/Sp5aE3/ycgQ7fYL9iNywitKJpgMI7OKEngGQKbhWZZLZ5Z/
ac8L5PAgQc2PMImBwkkutWW/mya+AA1ojjjb6FqL7mfmT/MVqQfV8UhAR+M4BzRz+qF0zNsUtsC2
ENaTMDz9/yNZ6eZx9/Q/Fj3lZ6mnOg6j9n/+/Uvif/7ILZeoor99AU8xbqf77rueHr6bLuOP/jPU
6P/2F//t+/d3eZr093/8++d/r2tE6Pffhybdfdfd3zWN/PY/mkZP/YO+jZD0lP5KTCKx6I+mUVn/
sC3luKYvpITjuYQZ/dE0GiaiRuErk/8sCxyzhQ/if8kaDUv9AymkRApJ5pJncxv8f9E1LrLK/6Jq
RFWpqGJRSLquazmuEObfVY3Y0QKj7+wK45tpbSJ3Me6F+ofRejB8i+pHM6P8r404AxyHYY47Fx5U
jMW1NuxVxc7qJQ5MPSKwtRqoSD6NEMJ3UXcPpmGf5NzedfJT1PkHCce7NOweiRCm3Il3MVHlgY73
3KNfZ9hT0KtIfrE6z0fr0pa/qRg5Qmb4yi99JcnJk965FS/5FMI86wKuaMbO8l/dhtYhsXHJavNf
Psc/CVP/VnT5XRlD5/yPfxf/+tZAxzVtPgkfNappSdv++1tT+FY4GgZOaX8kzMQfdwYj4tjt0W1j
kFIhnP9IO2fOEQdn+apG51PG7XdYSMSBAMbp2VDCW8NNn3bUcYN7sbLus3ZMeeLeHTbaJuRGUT1p
i8oqYYJPpLhvFMb/4YVYZGz97TP26Hwp5ZLAQQil63j/8hm7JIGWkdTmNqS/u7G0d0cuYc44brqH
PUHFkAt662kSnponc5L5Pl18m6ayDv/7d9SH7vcv/xRMo5bjWcIVHusN4+Tf31Nu+CV34Zy+sJ+f
8gfPRA0ZDvaWPuRT1DbyEDkOYRcl834dkCgzJz0YEXpNINYgiLpqBlVMAmwQ2hfyBlS3Mu0IHVmU
4Lqq6e1krbtX1hMZEPYDs7qhJyCrr8S2dXB/jED7ixq7ZZQfmoqKKir8+gWzSlv59aWYzCvqMn/X
1Zgv8bqma7/xucTq7hjwKbs5Whg0d7jmSmQ18InucWIOuArfaY1tRzt/oc9xwqsXvBK33sbvkkaW
GZCCbTH2p905J5sCV0nWldYztvHPCqsCve+GXlGDINFKM2ZtQXdg8OBfQslDUfdE+rTHuQIwE7BK
8dA49ZHWgWB0UKa7XAnU8FCHO5MhrG9gMeoDLike9i1GKPMeJC3Wr5YWc+VkN43LuNMcnoprFBjZ
Oc+691HL+OIp3ItlWDjran6rXSbONr6ZME+QXPoQ7XQ0vlZxt96HCB3vG6SWnQcbS9XAmEYuTUjo
/GV0W60Ni0HvYKZPLhgoch1sYpX9pjyzOF99RMu+6RVEiXXvdb7oWE2a45Ptfnlt9RDag9oXmk9i
8vLmYrQZtInBBcujxxvteyDhXES0hbkw9kdUCDI9lg7XacLCFTGO+FWqSZ3VFB7hIFnv9YAHyCYB
6SIdOPqqc6gXRXy2qxn8LqG7e1CU467Q6bnt9p2ZhE9mViGcwGo1NOhLiUR4AdPCZYGw83XoesEu
rNsvg8Dgrewe2eAwU0rPXSdY+TDhLfIFCLdJqLH0LA/8BP1CletMO9fIof8SuWyY0qyA1mO9u5vD
vj+azq3uGjSuprmXBLZcjbl5RAvwpPLgtqqa5kdM8rehFJe+JWK4KwuL1i1zUEdYN8h5/ePw2U4Y
GQpM1GKqiZAZmIE3vffQ5CAYS523O9tnElFC+p9UAMjaJgSd94KxQpoXO5hBzsrMrV88PT+jhBfc
X4I6WqbLMe1GbOQygMk3DlAgk92YALopf8tCCyYjywNTEwi0szxuW0VwtfM8uws7ODdkwiPogqNy
9SaxQb3cM8Uoqg2joleoYeHBV/MeFpXa2nOgT1HJVd4Vzk3cJ/RYY/tdeeF0q7/w0xAk06FywYn8
1UduuJr9dFv5znUsxKv223M0hNGqYW6zRatKNVggsS0a+1VZ2VPjMhgYRKJXk/Y/YPyex8Y+lW4U
sa6J6XXpk68TcxmjdMkTqu1XO2nynZlF9zjMwRQ5vKDcdJh4xurbD/ynGW0Nprq5uGsqckV62otu
PT2lCxGUOpSs8c69FybrbSLuuElgPwA1vVotRJ8pzbcVGgfZLzlJvvyVDK9phVwjT7Ildslldyvo
QU0gq5xGPttL77uVPAYV3xUtR47N2lUWXapzG7ikm8aG2IEyqJ+ZSfCoTk1+zMVTa+b3zmzfkPsK
BEEjZxLAqpJxeqVbCfDIQecOJHAj6HGJNDFQYuXvTSO3WerDC5g7GpfqM2Pq+dxFRXpq0+BHZaur
zJIdnar3IB0R8foo14L6OxMuJiLD/TBpIq0A5kCL6x6DXlgnkujxsGbZtLe4riJdmteUQ3of2eF8
n7C+WYr5K627/ER4MzFegXUhN9RHJ6mrHRhGZmkTmWB9d7BouFwKc/ghiRbaaM8I9onz1YnBfPHI
yrkraIN4EeIVejD1PjEh3QeTLU9d0pvrxEHtJEKALwbA6nYkw4iB2SZqz/1QGKfMxKKh0/Y8J3JZ
/QkzXV1a78o3jrXBRCPDFhGMeLNMzbGeNI95otJXI9F07O+nvPc/HYkAoTMmLuUzAvQhafYqVMEW
c6KiONioqbyGkWLYVDFwFv61GD9dbX6oFPV2afpoo7ytMvzbkGSO2b33K/caMbTYDYY/75kJvmDw
5iU108+ybwPs3jwITHHXjYHgUzSkQnLb3FteKW8xnJy80nvJgM7u9GhY6JVEuAfj9WjXuPxMZKeV
aMYf3J/HbQJsce/fqiwPgevk70ZlajYrsE2sLRLY0GYAf1GfTYTfZUgimzQc8TY56W2viuFs4129
S62WiyWhiBpJWgVJkEQ1AS+T4pPvOU08AtOm8TQj68hMH8CcEuwa6gfLMdIHe/lfl91GdhtsIy8o
Nthm/vz00GK74HadHX//QVyq9UaW/AMNNkI8yPru9++lYRteVDO+TPQHKke+tGOT3fqTj9EaEU+S
msMrhXZ9NIve25SEx22BkdiHwnIJ0izSCoCbW67CSZ3qIB43Ptd3uljI0FLmpUP8LCGJroemGY7V
KF8Cz7pWIe3TCdHXXifz62jGz0EdeLsx8tLtZBTzpsUJItgP0jF5q5YJU4CfXwz1TyHTp5Koko2d
ZumqAFLpAQAjrKPEKVM/iK6cDq3zpYP6BygraB52QX1BC6DBflETaaeL+jQPBD74QEdZb4KTMiWB
TiH+gGPFpMcttomq7hbRBiN9KU9Z2TKT7K9RB4ijc5NvWr3+xmpABk3fnYT05yfMJwvP/OAsxbCi
fvWyLnd2/8JqSkikakgRqCTQoczEH9TYv3ABrPuafrLr4OSxzSQjPqKDQCgP5LCxm9VchsP6Z9+V
MfeA8cPvAbtFsv7FvR1/Zt58dV21txoo6NO0R0pQHvyaiQ4Gx+5eDOo+TcN6M9WGeXEM81oXMXJJ
PwaeBBsLYWLDusv0JcVW+9CrjOaiRXRO3fxyCUfbyQ+GOnQCY+RmujQe82q0eF2ffS85ADPDuQGn
8xF7kbf2p+x79pbE53HhjZhhsLYSfE+NmzILTwgokmbNoNuDaNnkFcjDW0AHD0MEgzPqF95thgVe
ZF9QRYtbMWimjG1yMzKGyQbiK7ys/EJ0qm9tLsIw7PgjMs4pDRQdtdCkjWJT46bxvNeZvHq19vfZ
aD1GrSXo1bX3rRjbc1freVmg89YgI85IE3WC/jfhKV3P+orcs94T1q1WqFKWABLaxCASNgnaOq4h
MQGmsS9vUEg0+9rDvZ10uzhz73pG06jP0Rvx7etVCwpiNaPap6+FV1t15ntU0lT1YmK8wAgCFahP
w+xumdIWD6I1v4mE2LHhwpn0dHFbhsOprhu0Zh6oPEMXP+bFQsu45cYYnZ12/OCxmcMNJc7edTDB
BFrQfaEvCFy2dNakCHlruGzMp72coX1K292V+j5ZlJkadyfiWzdgJF2Ro+XEl6QCOuN45RbdsXcE
vHvhfc4egEmuCXjJGJ/kpw7j9jUdO4IjUiIMG1W6O9RfrwthGpqtEKd5TC91iz/EmKLLPBjx0gcE
8b1APIP0YYq9fYRUF7t4dScrMj8sQGEDZeEWqT+u9sT6tHyY3W2J20aqq5Jt/ACPvb7FtIAVwNiR
MYLwzU5BCRnFdySn9nZMo3yDiJYLTq8+rLg9809/0cUQbgVDdtCkxQN5tCvLGYCDt8NzOSKb9mxp
rStrAhKDVmiddUdVlOJuLoIX2g3wfiRgEjM1ztpC7lzmhrGhWQ42G1cb07YCUxs1O2Vqax6qEOut
cqqZ4wFbkKPOPjkZqx445R4S3rp7NkIyfE0tmntJYT/aiLejuMOknYAHLYufaiJGtis9ZuzF3paE
K0SN3pfSocLRWb9qRilWmFpedUSgROBNeAuy+6EHRBeDe0lb3tUIdnJCSUCBzmUPHQj31I3rMfEO
imztdARxzm1Ks8q+M5r2ZxZu9UjOoJAThiibnS+5VVJQuBMVamfOLs75PkBBNxwnG/Yw8k3k1WzG
o9djKUpG+7vpjZ9Nkp/FnN02fTQiBKNYE6WqtskQ/ArsexblsIJLpE9kLQa7ajSpZ0mkbJv4yBwS
83gcvoxLW4I65qYx3XfEJtdUc6Ag6cAdX35bzWMWPI1uygkq4q2lElxj6EOqHMyXtN59btxs1BiH
rBlqgTHkS/Ww72wNYYqIFi0gDi40hZxNb0ZeSY/gBS98eFU8XkgllSt+0GLaoqnkMxPs+E5srEVo
rYfJOpP6RBnGjKszBNRKSM7obm4Z8rwB0YV2zUa/q6okXxnyPhrcR7/x3osmvFqVfLTT9AZf25Pr
FtfA9emScxBG1bHLxINL6P1aWG9ZGjL38L3bWqU/JkUo22g/tm7QrTpTLyZUCp2EGUIRcjmF/SuN
4omeVrIx/HwPZP/JsAyoSRavDmPeDZd2UgI1Tj3sCU72FDThPeaTHeB4QGsxN33o9VPm3Ybk0I5l
/B641WNs1ESFNdU1rPkNo9fe57yMjU1VimqL0W96bLPqHBF83LjZJ9pKDrx+C20M6TmxmKC6mJI7
IA9RVYzaZuTNeHjUD/l8hweItrfFQdfdGeT5HBPISnncXkzyEBhheNxL2yVfGB1zZx3mfcJ+bCcY
/FrZvXeOi6V22umiVPgbeA0GbMnV6HYHUyMGGy1iYOWlqtADJIVxM3BfDyPawwyzS1xDaB3jYlsB
HHWpzjZu6BBBZZU/A09jjGwoFAfvYLVMHixlxmuhekKj5rc0La8JiIh0GLYp6WnruULLnSX3LovO
9D3aEZ/pYiAKfEnV6szQlfEBecgwVwlUyLXAO4IXgRihuGYDtD3uMUTUTUSHR2VBugcPYmYAmqg0
wJz4M++CyzAukpdY3y6frKmcYKc7b5elFdd6Y++hehg6JrwDaExPJ8Q2MXLpwR6UtnWKbFHAUtUN
c8Bpk6Kr2gq38VZcW1Z1Gu7rbvwc5uo1oHKTbcVEms4F8kynwkF0LKrifSiHCuhMEIP/XYsBJXQl
/C+jH47GUDA26Op5g4xQAP6Y9hH9UN6PJbABV01aeq9RhIQ9l+K5aauDb5a/zL760RMEvQlz+cLw
/9ecjD9K0a+JNyRTujc+VRLdR6N16TLzo5Ehsi10IQDC6BFUZb/PZ/UDadp9ZYXw6aT5s9DyvdKF
T/mbJohGh51beD0E9+lBYDAjbHHch1N6K63xZ+9l3wF6CLRL4nmEqhQo866VoPxn55PUELLc5xY/
0Ag9zy48kGflo1d9DVwu1pAzGLaVMdpJL92Z6XQTVvOjk8NsCN23ILAIaPcPaWEXDwiL1gEyqLgt
35LW4AA2umlThNkpjMQKLFe4q/McKGeLwSo7JpP7NskGJlS/DmyRbGB+QgUsPcBXC5/TxJ1cw2t3
BIjEMmWgWRrpBGqc/hfCuklZv4jtKm6qBeQDpeixAgD+HEhrVUWe+4iK2Hu2mh8eDDukIka7dwE8
PTv83Zya00OeqvrZdOQplbV1N0eIvGBNRiciI97ymiyfBELnMx8e9pMZTs/vLy2mrZvOVfHh95eN
BDIUm+UxHhmiT9iKmTO78IAbsOKRlBwY9vBeYjsW4LpaIbotWd4Eo9au/8CN7WKXPs9ZFzuH2ZL5
m8VGp8hQ/xFoS5+TCTFO6YDPHUekeBKI5DQJTWMDDXDg+fK5i+PFt0lPwY9fSSRtbsGbgq3MyreU
8NB9NRk5pkW7eNMpLKw88h7GUu4ThOvnoZgW3zp/q9Qjoe9xSXZqbMw/fOsjnHXxVjSc0karxVp1
w7gdXDW8qSR+FK1nPsxGWtyit7VXjmN1T7Cr8F+AP6p7cnhjZmJPw2wfcrAcl6jFzcjYrTnAh3uw
RhgtqqPsmJzXIA5PWJrUI/OoENj7dBg6jna3Hm9jw2seq4ZriTsgwrK0SwdGdOFF4ElbeRXNm6JM
l/si3O2aG15Hwf42mM1zP1n+PZs7RbBQH2QlQhpYfmvQJCguenWLZWA+RUY0PuONP1Z22aA1SfFu
awx5RbGt527apjMCuEFiZ4OyR7iEJ14se/aIWBEzR2EQvykIB+sZxdQK53B8yGqu7RXmwRV1uMut
95zS62R/zazzPMc9ZDW32kT6c6hY8JMNwmb2yxf8A9hYS/nueFHCzUs8eR0KJlbIDcKgHkdhepK6
SYhZmNUOGTddZZo0EWygdE6g5NvduM2QfxIy+6j6Dn1CWv2yAtTtvgQHlAiMEjJ/FMoc90XBeK4O
f4FM1mRPNjsXM+sVabo5FvcO6Co8tNQPjRNK1HaFfUkoJWgR9hDNFJq7qYTTOKrI2dKKeaL7C+fB
7LtHOK976sjynDXN7VQMHwbTpm3zSh4jdJ+WYMACH4nS3QmB4TUNw/rBKdXBcIS7svz+Z5/kxP4l
fXwzohNtXUnU4IT+BTQtTeEG1lZkfMNS8GMUfWme0x8pbIBUMZNK0yd31zA3TO25dDrS3k4dbNLQ
9ouDrNSPMarivZNg7sxM89mapiNk/SdwISgpZkjplsQxmEurO8LaB5Zhkf1op/IBueVLGJe3hj2Q
GcFTuM2FvnZAcpfGZ7DPpvgndfBbAiXwqc/7q8jNn1HNFL+LXSrjGtsfwRc04BkjkFJxaluoWbP/
mC1VUwjaGKNFvKNzNOwqIiOOpTVih7ICmLDctwpAHYTfwp8SoLg2TOTLc4PtGYW6f0Cgj0hKll57
AsnJ8yKh0dbpfIKwihTQX+J3KTXjgRMmzVxrxT6AMFT8JjDqJbokd7isuK+SeFq0eQYHdZje2EWQ
7EuWLoxZzJonAHvJzvG7J0P+6rBdxJ5/+P3XlPCHThn96bAr3MNIKQ7207DKU+u6ELeyzon2g9Ve
xWDz1gfpgTi//jTrAEUYmOB1jgydvk7qMgAMTubcTFs6wMyLEPrRGKuOVEKE77iJfQI+ap8IV97F
dof51GKkZS//tsZJy1O5/J1/fWkwP8jwb8NT99ShY0EYLS5Qb5iusu0v7UD+fFgTkdFHRclYhMfl
oKjWxyna1QiIbykTO0ZE93mRfOXDe84aODDmTrdd3dxCWtw3ZtweTAbiq+QrBSG8UllR3QYB1M68
wLiBXvGjz2YXjZf7EuTDYz9DdZstFNQxUdkr06WPgNCg3E9d81Y89llZ7ySz3jXC7Y2QaD3yxNgr
mtunBPreOi8IgYKYdWS2Q4hMM/0IE6UweVoSOFp3jZsvYXnPLm3JUNOwYWtzsGFsqYOfUUl958qm
EJ+ndyTH7TaxqvtOLVaygtwDz+TyQA4Y1jqXRnYhNckVEvpM5JDb1OHr98hORF0zXIDtn+uErKyW
FKogAS0C+0IJ61cv8pue9jAKlOybuIVDtQiI0nDBABvci4MezndvYvLrqxFicesD+1ZPWdGQZ4tr
Ku1ED3hZHJnM2Ph5wkV8IBH/jFApiK8EwkXXdztEeE85P/dNmDzNppNc5gnq64TmToWttcpx0K6Q
tn1DcgKSZ7EFsh1VBAXda5m+l1PyJMzi7MyQdV3evwTt89WuMfPQAW3NYNeMrUHNEPhg7TF9lKF2
1xlY0R2Si6X91aN27Z2t1RnYRSuEIt1UeavbMp6D+5E542wBGO/bJaxmqY6dBsfUnBqQoK1a0u10
1nEwsMJ9ZOpMHZGUqgMZNiUJ3VaO1XqyHzzOOSYB3NVJqCB+Q+zc3Psu+oeYKKh9XNb1Dv0bc/1q
51X1c8TussM+jUL1JNBt5E5/BrOa4rWcTwMlljay6mmOI6zVRFY1EePPlGZ3K/HUNoj7q3LGM4Gu
FUphBIZzGdOLyGBg+5ia1ZubeA8+HGmSZbJ7h1G9+9MJbvrICDd1Sf9jmjxIJ1nxg7Xv5/mrVZkY
5+ySfMqwnG5JaHcJBi1hfscDtLgscbq9Ww+/shDyjgf3PJy7CNiNdk8VbaU0AySS9/Ya8guISR8A
XgtA7hB1xs+gZjNvC3pDri4CUnur7KkmcjAxlHh8SwodbMTionCYOWcJKpyClJy0uNQxZG72ryXG
waqIJkLpk8fJc8DNd90UzFrI9KHvuejsucf8mn0SpWPNpocETxS1CT+IjDRaVPwc0pvylDbzSOrR
Vc8+Benvn4Kx/ucX4yaj8zUEd6midfP7542yL07//JJDjYkqPZhVYOXFSecySP/64e/fWFlGRQcd
ta/HZPDPr/z1wyLrz56KY3LLiP0jqCHIT+Vg5affP2K7fnea5OqWobkvxcKnNYrDNCuiyoheuGkJ
cCTqnP2HRs8ODh3PI8WDBm+yM4YGqhvUT8vB8OYFQ7gvauPDGxxqfmdiKNRm972HhtP03IfOKMll
DO5w5EwwOChOaEwSatXtq65NeZSinpwARShdAcAEdcB6MOX0qOI75Vre1rA7jiQQVawwm7EJbaXC
4lHpbQTGSEnjY1dZrxnihosIzG9NAQh1jsRAw7e+oV7hB8ABwZW/OWpqShbgnQ0e54LwcYWsihik
qh93vcUrmivjmCdQdjLbpC89VXsQ6c9NjyN2UFjscqpxQNskgBLv1wX2t1eAtxaz9Dciz8h+N3T8
LFLzaATVO8iBA1e9YDPTYAL/OJw50RETRxXn0ryRsynh89RnPwKL71fBhVs0nLtKuGuWLb0T3Ghk
6FHTULUx1aN2xC4YwBpu2nYTuNGXb5r1Tk+XkrKJOKbx01JyKQGLD79g2aKIeYhrObJf9Ag29Y80
tU6txscJmqrbhgqcPhqbJwBPiF3iWaFU5iZVj352QDSfLllY5bB1gFRugyGiUbQsWy3GP2uXP+sd
m2Ln/HOpL4v4nyt89sNh55m0LJYlLZqG9f97Yf/+HxQrEPc00ijVZh8RxJK/rNCXoSvbNjo70OfA
8D9VqG8tZ8MIJEZrWbebZuLZmwKuScIYqpvQhhnbzSBFsuLWbIN3yJrGCTkuFPtA0FhxzHmHne5g
STYvwih4Kmjs3Kq0pYFFg2LrRDPODmP6AoDY3wCrZDjUV7+a6isv/HmNpm2FXgKtOMJXwnHBzrCp
prbBvTa2Ofu0/eLOMJDLQpCLU1ifiwN2W8jqc4xgRQhEAsg1ggP8hi3RaNNNx6AJp3Lz0HYOTo2s
o1rLdb8z6uElh4QGx5e3exrAUaaWSc8UT9eqNYg0IFb+zpCWXDfmnG+wljy4/V2XfNDsy3bC6BxG
WwdnsBwGGX1349TdMWMz3gT4t1bhz8gvgK1qgtfMLrt0Odgwq8EPKW8nWUfbMMrG0+gcZE7VwxP1
OKjROAUMxHZ9B9WTwCrE3xgCkgFljrMETfLGGivAd89GAXtVE0e3NSGeQSlJgH+GxFhgiCYOz8oP
3J5+Cz4YfNVbuIfY5aPhQkhT8JKHx3wvvJoAZ3+UK2OgwGYOGJPdATADmQX9SJN3JOKSTE+QK5pf
fGecHiuO6Rf2ZnXCpsdIaORMhEqJxzHZFbR7dzYcbPhK/ZWhLPrsEpnEDOt0bUblRyKwfhSkjTC0
AckQAvVP8Rlhdqt2eSS943hc3FyhAt6OAWRk5N+TJklTAnX+uKqgKpU5YUSMifttFYSsTycfuAWI
g4xxVI5TcWFX/Wpx8Zz7MHmNDXPczd5P7n2ELuiNGlxyJkXwQmuj2kXE8DLkKRPYUvWwszW0yk22
NAngTWS4gHb2AnzSTrrkH0H9zF9FGj4Bmxv2QTlcYKV4J78EAw2Akg8TmMEuMdnBSzvGaQX3IW1L
gASqW0/x9EVsvPUtoze7g1dVm6qGgRf9mrkbxFbC1hSkL1rJ4jxx9wzg/e3jICBezPFR1o8kqdU1
s2tCw96YZWR3BUzPXKv8ZCKhxwTYnnUbDceMPgYIoG9X5XyU+Gi0eBqjiekVnZrWA/c5WDODQT5f
AIZEL/rzE0yRJcIg2oDN2ORB9iAA8OxRv5GsMXFAwANh50OwjvMBwlho73MMi/TnLdBTJf6pmJoN
6FBwny1r1fToeev5kUORixLEz20PG4J5ynUwyJigr3K0coyTAm83PWr/RaGIsAeeyVrO9009n3W5
aMaJpA2IxybqJNmFGAU3IsQo0WZiKxHNrCiYIIaVFmSQR0wL2a6JQQKDnsKoSZp6L+xvCoOzwb1q
NWDSN5jhruIYJIfTRj6T/MvMoSaqhGQR+Gq7xk9flSeGgzuh2AsFot1sLN0D0A989e34ADwV+e2I
isNxbiJTouyaPR7IRjRr6uVfpfmaJEZ4Tw28HQWS/8yhMgOJSJUaJYB/WhC0kUHJuoBFoFAgoeIR
qSvU2dKx+7VIe9BlMUZI2zMJLkOVfHZ9VP0qHt98J5MsAQPGwkgg9NiSX1HPjceoAG25o+tzkjHG
WixOGjigUSFNakX14SBbrMx3YuC3U6qf/ZCM2lkFyaakkxLloOAIZsQNFU2Y0cKjrmlOupCOyE03
7R3eC84GtE9tCgGWSPRyQ4Kxq0Ddx9IP8LYg8Wf4rI4+3Ggwv/HZDGbgD0ko15MPIdIImO15GjZB
0L6qISZcwkTv385omWngHzzlfqXWlvnZjZLBZ1ITP52ZSEWV/92UFRRcgTQrqM9uAxaDVhfKfLc6
py6N5ggJ3lT7/rbvU5P5FDM6zWWoHZGLYeo9zRnNzUgN54rRBB8i93knHg5zmj4gfKUlQwyTu7Qr
5vrNQZEjOv8jzBfPU0YSQm8Qq+vBSoqWu0QQa2wsRG8a/SOMOEjOTVYxSBGvoUSIbVEnz36g9w24
dJ6TbF05LnGbpgDI7uHqHDgZKugq4Pe898V/fhY8J4ar6FCwO9qc67TULliKm2OPgbapANL8J0fn
sdw4sgXRL0IEvNkS9FYSRYriBtFy8KYKHl8/B7N5EW9molsigaprMk9OCZ5EG7Y+M31vZQM0n8HX
JMxNA+c4VzzMdMJZuS+jkrB3gwkRSAcGZIUDrkPjcMP8qdVJB5TH/NPnemSwVrnJPd9pZzfvGeuw
Tt6Y83/Pc7gfAxW2XIQLse+eGhjSTleWjh3fGt62hdvV9TItE3Nl2qjMEhX1hMZq1idXOvHDkZwE
pBaBb5naFb8BNj1drA0yiaYGdZc0imbbycIlDyh7h1J0INUXhvho9n5aHCIZ/xkwJeFP88ahh4I1
KYIBDFEHwQ4ZK4u/ZMWF8m4IT8FLGcJ4pq9hRcSCeojeRjCX6RSA9hywPMaluo07iCfCzRHhWdo9
0rWPQfLOR2riHgdbOzZjz/wszB+tilUXQdql1cJgzR9k+FkW3GRfIFHJl1U8hUdG77AKWlxus4iy
BZKIIARPnAMtknU9W+mQxNtM5lurjT8GOAZ47kmyVFVwOcWmjfFEqiF5FgRM5kt1LJZqLcN5qYje
uck9MkDkKuqT/rXpAC2GaEMmddq13v+yH0J5U2eZWFwgSrZKjPxGYPPS0bIvy2QqpIiSuVb40eot
h4HTwjU3Tc4mO/uhmEnesFHqBEMOc2IoAAcdm2CtdY6Pp2xmhRCsYYwfqaMc5OyKDrjoqvid8Mx+
Ubr5TouS976lpC04JG6d6WYrC8Uaz44rNiQVnwL+LpsrtC5MrlVeODImCZWnVIo885YTE0kBFvhV
mK+z1mrOmsiYpGgmjUNZXA2neZT2Ox6SrzxtgQwYyjIUKEmZCTWMq/YReQ+C8QvpByxHJjO7D1Lt
DoYe7EaQ4HqA53sQ47DgNV9F2cTKtsSLZFr1VjeaflfUMXo3CzasKsZ1W7KaY+byo5rtMuvhGJa9
rq+9vHcZUEZMVMqGnKWa3BK3grZBUpq0m3M1UZAJhuEjmyM/EfpL3vWqH7toici3P6Ur+MYa6onU
pR2psKZayRqRKa9a55K6xmGI0is7xgPZf5yIdNGKc6WDXbM+eK1y2D1A0Wo6uEek5r8BLKk9ysH5
JkQZQQAZmgbFAyiqhaD6E+EQNgupRQR8dzGNaPFu6zDsHK+K+B/lojB2Zh4eErYys2aj6TXIGrbi
ymvXOqgciSLuSHeCJLks3GqjyQGRY2xCfnSQ6kY5ymiQhs4wq1+NfQpoa6H1rbbMpmjtesiTtVJf
pZzhmEA1kwhXfTeB6xmG+JapLP+b4rVLCHtvnTt/orkMSJ8wByYwwi5oS0JSQWFK6QDWpneZK9fY
nZcM6xIz/EY2DUvQeRjTM8me8aWNrHW/rhrXFzgzR5G9Kr3rh4r5MJ0Aa4z354Xps4mISrIRVdjD
0/HSi1VxUTEEfm/a8CdNQfUZiGbUsH+ICFB52aoMQLKjUPJjZaDiHzlJcRLaWMaCtUyTM8VhuUbz
MDPldl42nPREbCFhTRmuCdWms6E83VYdIOLE/FPl/CVlVrcVRcbjjoZlHYmKYlHnqQ12rLuwh+Wo
yqFbEXXwJ72eq6MXX1o04NL0Nqk6tntowZ9Ymz5402GWKegNJHPShYKkZMUft7Wd7L0g6u6MOO7A
jrGDPcmpGgcsdGqcY9Q5oWeQmpDM57dcKkF/JfYHOAtO8uBfMyCEpFHTV3YdvXdxqxy8MnQXnYcK
DcjsCQLdPwbRPjunP5uw1l3tMud5Z6u35nL/hoO7dGX7Tic3cEvihTWGvU63uS6i5onWlV8wxjmc
VDJfc+avAjX6Yad17gnXWKsdk9BqGxrBvxZSI9xU0Jx2Lbi+CHnYEP5S2fKDfl8sclIuFxNlqG9i
JBtddOuCjUWylY7cGrq35q8i1N5D99AFzV5YGtxb+BxxKbZpFT95WtRdUQmH1xpRRzCibUr16/yg
KPH4ErmZ5RsRczWdGd6gLZ2xu/WhidiN/f40BXcgWFUakLvZOmfRC5SxafauVuw2SK+d3ZxgwJNZ
s8xMtWYCa0T8g6HCEuPqLCmBL/GgztuR5BmxAvbrBoKw0W8GbGioQPh5EJz9BtPRaIbPUmVzZlS0
Wq6KJ2BhO96pnwsPakqu479cY6DXuKx9UOgd0bhvVZfWYDKyPYK3XWNOWLuZKQhZvY1esx3raDf/
y5iIZ6nc4oEo1zbIr2oEynJUXlMRiSVD7Nk/KwAmmPMSufVNUY8bOXAxmnqJiy5/eF25Ex4bz0BN
l1jtGI51v6oXI12KxAtgCPps8yUJo6+2zRy+dnBBBUiaUE86vzG1U1Ow3XRECKHuYYWMTIPhmmfB
dyFa+HQRE+ieIA+AomtvSB8gPKnTI7yXw+SPGPx9vL+/UzU98maIVqIO3Q1VHkpHRpehYO8Mlnrl
6gewDM1G7/KnO9R7JzJM4t+rXY4LCoGToNKZUDhUzt015nT30v6Nh+CcjMrXfGRNOckfmG/zBLW0
Ek1XA0OMgNQt52nS2Cq/CYCHha2+Nqy0iKnRtwGgAWDu3mzkOfeO7TLLTm92jxs2Ln/cmsgms2eQ
lAMbGMbuuyqylU6CNS/cWe/e6AL4cqVmMlY3v0MX6LHmylUd5udWA/yoUXnl0YR0IlK/jbkQdnVq
FMnBOH4ng2mshNVe4Q/urFhGCzK7GRIrIKkr8kgjj/FERmvdlx8aGUZbvXXfuxb8U+rR0M6lpdK9
FMFwjmjck4imlY0CpmrFxJYfwgGJ+7UW1OBWXprAvMjRKpZ5NqAVwBLqF8Ez0ssncxz0ktUsvaj6
NSRU6i7Z3gPivtQWgKGlRXvH/ClmmiQJ9Cy7usy8MH5ZOon89tTxkUYpzwiB7PNzYrZszulu4HlD
sdIT1aN4RwauGZeedWNUQkaET9StnYKSySAHHL5HDvcjS+lRCgWKBPBmxVzNL8hkJwLTo/Y6Aiwk
EzJDmhTzPAU/E6nDs+cafTJ/HZvghenOHfaZ3gBKLNxSYeFljixfdadrIN18xR522aIRi/Etp+kx
ggNw8GygcUFgLtNmyFgjukjOOJOZ0PZUYMU2doxr0noHsmVWiRK9FygN66HcIUpgws3P7UbeJlKV
EytNHNZaeYMQEy9KJ9uEIbK5Ea0o7z5zwbz8ifRml2e9X3Gnx7ZzdQYBgM65cKqQ/lkvLHuwQBxg
1VayZqfFvGTdzNcA120YETJYnPAL8tNuFu2z0aVvOStpQNH7yCKLOxjkzgANqlUmIMb8gPbwHI8M
oGutjPjRppWXUk8lRb2ZD09Nzz/+/xClSihRWU7HqTJXSUD6CoTmVVE2awfwmzsGWzcUZxgh98Ix
XoOkv/ZAYCpSvnDy8wfnGm1oxF9jp8/CK598+NtGB99R9vxQJfCyIAy+9SyFJCOXk5vtbRxSa8fS
TiEnne15wyZySH20/KkYn+jo533aS+40R4R9fl8iQgKAGJIGXzvfinMijPiMpDPwnbzaQvHYVxOH
TEyEIu5ilYF5dZi/EZ2QtFA2XKvz0iWGrFWhHlt4bbMOy2xp1/3dG4sfXrudg78Zk9fdy0GUBDyx
mrBBclgnolw+DRHyyHXZPUwSlNECGBJTBWNQPkfbmEUl6oVY1Usy4qxJU+PYgnursuFuWHzVwjJ3
qcNCbqoDxXcD76VxCxxjhbY3LQIVW+/eln9jwt6UdpC5CHcKjQvvyYCkjV14oXZHfb6s7JgoXoa1
C8j2V1bCX0WWrGKH32RiKGMJbzVl2g3XXrSkpH2DZECeETp85BjpluxH4fcGh/Q0Of8MkhMRND61
tAXSWfQPxyUAmLXWM0aq4gn7SCv4AWPlkYhfk5iilaegBE5YVS+lAPJebQ0fHmUN/kQrU+8yNgFR
4BNh06OTIqLAtmHG8K9Uh1hwI3ZeYg15iOPs3Ljnl9CRoTYf5TT+qoMgwSr74R1l2strkZroDMvA
em1x0OS1Em7gpF1tKrq4Hw/Y0HZZaC+FZ7wX3rBU9b2lCmxQhKUDs4qm6g8Nyc02O8vXTRc3+jCw
wm2U385UXkXR/KCshQik2EuzKv9ZOkKOkRtNi57SCMwVka91/gTwIpBAnZqxuhTYh3aj6vBoVe5J
tdeVQt1V1+MhsTRcEmWwhJCpLIvJu8uCj5XUXzJyYkLNstqPHwN4R2BA0S7FX+pp+ksEqSZ3wt2I
DNczIOKrKSjHnrlOCV4Bgw0pIgVtto1FHbKbmVi7asB/OKkpCjK3OLQ9M6dgJFbYDfeKJ55siPfQ
MKni1UeTsIA0x/TOtAPhbMqxoHd4xBrPrVdEIeo65CSw+8ugp6DXWTmTT62KetGjxtqOMD0BNtyk
6OSu4+RgC7Fr++Jpaoi5e+JVF5aj32E1hX6ussFtUw0DR2vfOpZVXqjylI6oFTW1PUKCIX6NyQCj
oA+byJ5MVebg7uQSO8rN9Rg/EiXNFO/PSXiVtYK0INU6dZX5ktvzMCLkpyoyl0VF9o4m6aWwI0rA
AJVrDCW5/Zyhvrhiz9nUXQqu3Axrb+WFX11qvzeGdp/SfP9/fm8D1t2WwMlc5FUUqcY5wZPlxfqh
GV3LdwY2azEDHpyD5dpGt1kK5r0z4GdF5AdUmHSfpgdVOCujPUcxol3JYBLkIp0G4063cPDs0195
umxWdIpvocPnw0zzqTbE1E1W+6Db2cKAjfy4pREhwndCR0VC+gE8wI4Yc6w3z5xNzsrymqtmNaux
S1dQS1gqOjrWQPuOOmOnN5Kcwql/lmNZHtLGL6v6EdIPcymtwk5/g9Lx6uAIRUJnsgofb0aRf8JA
vRqt2vhRfKceAP3ZtPechwXi5bXK4ktjZ/syVo8BYmwCm1YqucOFWT+smRgsB/az4iez9cdcwci4
QTM3dPWaAOyP2csRzJ+xiXIJBaH5CaP4TtDsszK8ZQrzorJgPYVDvmuT5lh1/Qc5gXzZLogSWVnb
1Ar/udaJxRKHChYfRyu+yip+uJEyrgWToLhiTEX/t1FM58K0jzaceKq4166hWy41hfbTkuWh175Q
V+PeO+WINfNovGBcRN1PXvuma9QNohhe2GjpofDxjSq7GmV/0boAVQgTTsfqmYqGCTJ0B5BMf+hl
/szzVaMrJ8l+0ElYuhIM2IbIVrU3C2b+RpL0GkzZlisAJE3b/KjldLdb+8W1mxeSPJ9u17w40Pkc
23FXiLQQ9OrjNkjx5XuUecgwQtgZWYidRVNOfL3UbypEQOaEGxbF2KYZN2QuoN9Gw0uPCIcVhPhi
9rg3LPXO+DVfuKhd8Ei2WD7mwIqnB2sV2tD4WTowMYhWvOAEZcDjmR/MMsgM4Z5EGKOuKicnLZn5
AGCUBfk5KXVLHCDpzVJmMPxV4O3FwhqoSDFlvVCzcl1qj6BXx6XtWMyW5rxWOLiFhTgN0xmZcydj
Km/WhADOlvFNaegshByRqDLbzHk8LGVaA5vyUGNjPSoZlblK+sJa4KdmvIPSCpNC5F0HHfs3Uj6a
lKw9q6/DCDXJUSSmWvR9Ig1vsRu82TVIO5XB5ELpoiWf0pnw2kMlGgRUCpYxajGoDt6+46au0ntr
OU8Ty8pCQGsg6T4/dnOgWVEKJh38twz0skUAy4yybNzJSXsf4uI1i4J9FGOcDUWbzaGlLRmEkAxZ
0c03TmLWy8gu7oYx6VtTpRyNXeUcll61MO9egwM76I33HEkkzlz5FHSwydiIndd0m6zXPxy1udiG
dTZd2rSoxjGYdIa1QOkRMNZPj6aeslcvl6Q8brW2eaZVizzT5qWMmpz71y3ZODTDP5cda5iSfGs2
4mhr+R9X7yboNeimenAyquGFKew5BZG2wGb4lBP6aaNWdt5AmOrEXE21R3q2fKnHM+VteLA7xjc3
jfeePAyV4GJD1EjQRfcyuRPlAb0iUwHkWgvAUSQYW7q6HyuxLQzlkzeaYxllfCX1Y8woNSk6D5gO
dvRy2NtKvK4h106jdgMetYzTabasuOgfahydScJTaccxaBSPLAbu20JC3UXcavpzE925ykfXsKi0
5vsIeTsTSj1dEyrNqtk0gFORphrXF+pU7q4PrzWI5VbyXcEIihcB6Hx6qSPjztlOI9amCzRMB6eN
d7USMa+tj4YSs8hNQ3brzl3oCluOcTwOE3oant4RSrnXsmtBfyYWldFfGgfceRGLHUAtCIwY5WFv
m04I2hsQK0dc/zMC9I2wyVhsoyF928q+tAlA0FA2u0QhktyO4TJK2n2P/75EsiwrRu6Fh9SKxEee
qVH/5C39nRLR4CzM9g6B0T6U7l8vx78fGlJh+mexuCu+JUFe6CbUZdUq3UFp2B4quoHptRc3W/T3
VkSN74GvYjHPmqXGYkCBLm+ah5Is1tisxAHRe7n+LxPhiwEkAOSrcnLTvN3marS0VEyvmYat9l9t
i6PiyguqrktaejbfGwqyMMTyHKpsd5g43gOnOthadtMHbuiAMULZxxuJDCQk3C/S0ptjTicZUzXk
nRIT+Yv2BBSbzS09wtuDVpT57IQuJWcXSnX64aS/VWl7UJTxRUcYjNn3q6mKrVI5hNBnxkeaSKDw
aDic6TYx06OhY5HjIMGzhUs8Z+SeA7t7dFO7tVSIx1Xy41l6SGYqdkjPCrZdr2RbMeWwTV8dt9yi
MdioToXIlICeiOT7spDYyZQN+3fSl7KSr7T5yGbDY8NeBq3DdEGCHy0AQexSl6G/EsV/nWyetQnF
KMDt5ZkD4FhVobY2ECQEcPKLzL6S4rOsvegUxvRB6tSvia06R05KIlS3tgP8wK7Oe5tVQAZJSNMU
DEG1gt4Vp8vsIlaoLeVIg4KiZ86QPE2Fky/UEplZT+/bzTni6KZpgY52w5slOuxdYbfkkfPAe5mA
TmkM3TDbQUaDAI6xGqOPFTgvbep9JpRyiwSX/oj8fcymbakgqRnU1h8Ije/MuoJeaL+oafmpT+B2
2ccyqrHLeuuUE05GzJNMM7QvEHvKkkwpDmHa1bWrRm9mphYbbSizdcdwOsPxsUWdtK6mdp/98KK9
5SpPiEQ76+tBcmP+ou705MdF28To0+I7zseMX4NoIKJJd1EVHvByUNam2QOxibdwXNnRPSTalmDC
tZbBImSR1S/atkCx3f0NHkJkHaUbyrnPKIJyX1iABIcOXiRxTBinTQLdXDKiAamC1bTY5eKuYIbt
MDuwpqxaB9ZwUGKesNiw0Hl10yEbSfrMegh65MximZA92GK9587NSi1eBag5fG3UHybpDoS4wx7R
59utgR+WaB6zcoPzBtKhT20PAm6bV+Wt6ot9OO6dsmpXJW4e8O3jVrGhwvYJ93blyAAtFcMjxcVw
biNeJ1YDY1jBCfYdNbr2gpLwHZFXtExnq25b8tlY+tbr+5PkiSkU41Mx1JfEJmMvA+kRh+zwMumR
dWHX7EyzL9tE2pQJx1liFbfKg1dwJtL4extUxZ+Zjt2mF8tOpVvEwcVUJXBOsGgxKNIh6l2ExbNG
cgrBvnN7kiQQJoLK7sV68Ic2xnelxz8gEze0lrwkoT341RznpTKhglKG7ctNn4OL7AEvIuDkXBwz
4pizSr5HiFI6793LNWfVmwUgYELwcJf6GmJ21crYOM01NUU+2hrxZN91zDRmeq7FvSwnlgMCf6ff
acNbYLCAyBvjawjtaD9478Uk43WgBeAZRhCOcX8YUbYxM6NlU6VHT031Nc+sO6g5AJbI/tbTmxrF
IX0C/w/jPdyGIoleRlm9iFZVr6rXw0aPpepXLYNl05iQ7rC+h5xOYrthlJdZZrpQclX5bCZM5RCE
i5N0YvfNFdE7RQKnbW5GFzmhpzFNvUIx2em3VL2kZNW4UYzDIk67Yw7yWY4emxue+yiJvopeb7E1
aM0MZFf3/d2yvPZT9kq1S/NQgiNkhmqU+dMoCG3yRvGO1cM8hD1yVK+3s6dCW+qEKMNlMdQ7Yojk
OWq5gXI5uJ/0RaEvW1M/dazjNkgucCnZ1kNVov7ZewmOwlIpjpMTi4Otg+gmBuA9I0DviZqkI0xJ
U/aTVVa3wFN3zUSORquX9wZ7ArYLfkQQiLAa+BRzpEQuEp2n47jJhh0KFv75k0zVp6nDutHArexy
NR/9uHf3wq6CzzzTD0Nj9++ojZVDrjLjcYa+uodQUq24EQs0XdN5tEGRMpcwloYxnIXHahV9BOJK
5VOqdrJsRPA6VjM5Oad/HoedO77CU/BwgxeCfDaVAb3CuqtF2qbr2qupxsu8v9gZ+3gLuCXIS9Qj
ZvxoazvZDlNIEhRyNwts3DTYp/+xkGTIv9XjIPYM+BgoCpNZdA0WktWIROjmQ/R6eJKO0EMVIZNn
F8JGZbT9pJbaSSQFgF6XCfZKzLQ0elO0MSPjNnpGxy2rvSZpvrAoqvZBMZ0ZzSujJRkWeJ9AedYC
jyi1DftAcyvnmDEvZx8Q8cQvBnfipUFNqkavGUDOhRtqjBX6kiC8BDwMsF+hIPv07H9dYl8pzmxO
Mv4BrvgMU4U1e826HSgwhz4OHQ2aCkQwAMuN4XuINYJZrS72y2l6mWpK0JGNC0oBXPLBllHlo7Y6
sXfd4EVrYYYnqnZxzZ6cOKSn0DnBxWTipRAIzTIFogHvwGJekjYxpCf1Iwk4qyuutIjJP7Hfe9Jq
qSJYcTKMzDQsc6n96tl2Dnf+LcEhzzvp0aoCU1WIXaJC0iX6OsvgwYvTP4uRUI0syBein6H4EF1i
ItPHLl+GBoNbu7JWjsLlXlXpCjMKTHtoTotB7xkweLm5tIkUlXWIMLxNk6Ube2Jpj8wn5UiBwhRr
0U0kdqDwtjHAs0wRQ7tKXYyDVsWQMqYC1YpkqxdfdjF0e6SZwyJgbsNulD7HrE5CGc7s/diWG78t
SNntVNw1ha4xi7VxbbfG1ijqR1BTbeSDutIrgpASFyhuOZjopV8RjJlLHZz4RtBsIqvEHIfUJSvQ
54BQQxCMfdxp1qoOy6EPeEMsshHC+IeZa8xZj2DKKuUuTbB8QItEOlQnd4Ylj0CML3gtWHTzBjf9
u2ExrDOGq9LMWolim7vmnbiOeBkOxcrW7sTH/E4TyfZG06753cpAx62hWyddDvhN0wNCw4StXGkS
8bNWy+ZL4jnaVprzik7c2GnHotbeu5RDHTXQHfldForXAt7DS0o8DxcWegkm/CL8awP92435JPWu
xmTbv2TYdEPq6BUkBBpmKF0pgzQd9VAETYKRx2y8UMM3fiqBrHOwpnejQQTmEORC2xTs8rreFh7t
ox0jsatjfBh0oHCsISFQ6fD2/xYMug3Gs2yDzoUn3jN2v+yqKlKqDBPhfNK8IV7kG2hkgDqzviq1
Bz8HFUDzPxUpxXKQ2PGiIVImiAQZA60yLKga8zq5pZ2LUwdG2o4QAn2wCLkNfTMNYOwP9qtSUsG5
Uf1JrMrWlDVozORKGgsvTggOBALDF+SdYzcRoPnTO2oIoVT1ENNZr0DYwRfDk3fN7LPDou0TkigW
oEiiCmbarLS0FWg6Rto5mOD/+oxxXCPVddTi0ApQcJsj5VMa0xZ10vtuMX+EBEMQAeX8GJ7ll3VA
RCXLa5PAnGXy6nI/LAzeaUj3RLTOQQ9VprAOS8JNogfP6dZp1r/aEIcKEcQiylAVKdUqHiJUg8Uu
AusN3K8P5/2tB08N1awQlo+kpvALvbqbtnnPWx3zfvjLuOtuq8OVSSoOuEk7ah3OHDTGHO2iXdQG
RnTmnBnD9EUtVZaRf6MOkCoOsLaw1qog2rEmK34a5itQwpdtI4YVyU3aum2u4B2oGw1GKIk+XGys
cZZxQk8KJtabt7WlyxICCYmlIL1FSuSn8jMmLnfjJsF74Hl7Qq4eo2u89rA/ranfx/Uw8KryACb1
h0ZW7S5JxA87WdrHGmBxteqh2S7YR8RbqdMvKSF7uOq7I5CU/LrVJCO/HnBhus18V3nCx2n2i8yP
E8GcrsmIsjfV1YMBMQY9kIKJDRxOmWOwk/kjGkKWLBaphl1ro38HUmg7/5xnm3CGtqV1Qmf/7Ubn
3GY/yffTL3gexKMLRbysRg4nVWxzxcMi6TFm6AZK6a5E0cfi1ZlqknPTU1E3K7ZYGI8E2rupxZHL
CovRc7BU+9MgZketC5tqSDEgGLN6Mu35r2WPdENOxbPuTvj3/xRz+AyVNbCNPf9qH3lio1sSkhbR
5H7SD69xjHZ6DJ+eTe+YrID08XfAkAKPkV5NrXK22hg9uMNOFDvbJJmjdjsUpJKORzf+9SFgIzXB
3eVWKEe8An1sAkmrMhAJJgGyS8bOC6Jr5A4e25Hd4hEH9wq0ByEefQSWA5GAiLMHYghtyQ9MzgWI
b1RVCj+XGhhvJWNKH6HSlmHtL8N5wMUj71wab1PjqgBmJAwgwcuaNyczVdge4eKvJwT0ZAcsi/KD
MEA/V4oeGrzzajQs/mBoMH6Q2XZgj0fQVnMt/jcqpXgQaguqPbXPmMYOBF+Wj5bn3aClfNSVlHv8
r9ycSMPDjua8MxkLUSCu+qSEmz+8JVP+znbFN/p8Q5fdsOJ/FCPFVaNzmbqBRD9u/EJUwwtXwobQ
oKRNSgQ0QOkRJOBGl7vYBf/Q5RtXZSdcQ79WSdEgiYOqLrPUHTLtHcUISpaXdKJFcZPyIngfUyhK
bAzPrT10/vBvdNR7F9e4FSD6neVYH6zOmS4Yxu7BVPxTHfmV6hzwgVYpO65+ZUnqrfQuQT4eG+5E
7FzDmU93azftNdaiA9pjrHf0zIap3+sMt0b27cm1hacM1C3SXI1PJXEUBtrVpYwKe5nlRbDsJ+zt
g3RoZ2s+mLpmbF8T8pA9HcTKAbGcYcqiya53MQEIiF6i2xTbr5Q0s4cUptDDS6oA0uZQrzSAS4Ru
G8tWi/dJB0x1qneS8Yvp4ludKhpclB4NoowNicSvsdXTL9R7obnhcmZYrwSrzda9N1b1RS9GlBem
u9nyslLjflkxjU3KrHuCUmKg3FKkwFx2siLZWNq4Lfp4JTuU27mLWxYLKQFg2DAleZedJ/GXozNJ
WOlx06a+ZhY/WuleC4/54og5Y6SG8lFVEbSGqLqeDiG6zqox70j9bs48jylq/VtDJqtn8U9NCdC4
zYtB5BmC7E1p5xTJCDxZLR/xD11LLIitG+0sI3y1DSRWqs5VH5fjCRLfeSITpkgTfROMzsbWKEG9
EWwg1tGV4x6UKTmqnf5wCYItOvMFaZ9DeFm/6wgmK9GZLrGtvY16/yXM5loyoOhr5hnENINSAhgX
DsE71DLqFZ6OGqHTSC1XK8FKUSZq9YlEe02v93Fgf0PwuaQZOnUSQ/yZ+VCZHXd9tZomgc6kfPUc
7FG9Tq01lymdwXg2CKlFHCu5wP09ghSbudAuL7x1Uz35kjfTTh+9W1goJZ7t6pBK+UV5vEir5iGT
nKoSW9qAnj7q1oU+cTcRPe2zNXvp+pEAMBv/W5TH+PsDZc5QWZo6cFaTjzTQTkildN+a7GOYEHIQ
Fwg6gswnQvdshIQKjTm5hmQ39kg+DJ29gmMrjyl7dcbsLmI0RqIk6hN5Bc4kSsHefLHUva6SSzHs
2KHyguHec6iI1d6hJs/ehFKv6xotlJ2GhI8hrSEmjpUA/WTRRYSaQZEqL50D6QhNAVSAkOwGfYIE
NFKJBbV7gu5W+jmKj5KIJ6Mrfzwte3qa9qstWiQ3XB7JJUMF3WMdW7iMsH1DccgjiEsA6sOR7KKv
kGkimgawtDggUOr0StrsGvLtAtQKkAZgEW7szvxzQq8GLSsfwos+Bq05lll7rU0eXVkauT/82RNz
S5ktG7ZZuEqVJWDE0S8xGdRJ/JNW0dlBpkUa2Fsk0RuUCXlMGdU/m+ZDlzjHiqEzaxrmKQrKAP7I
qHNyBBzymRuhtSK7CbU4ETx2iiauc7EKWF69R+z4E3ds35UQdZRiKGcXD7buKJ+m3px06D2knnDM
jU8Eh+85dRpeAHNd4mj3e+9ijCrZoRFo/yR74ie95Q7POawZeAT6XY+cnj/T+DUSzJOTENQO7jce
o2lhtlQZ5B9iUZchslAlOyaNFa9LjyV7+YiM+I2gmnPlCsZ9Q7gZlNbXSlzUYGQPZc0P3KTTh4LK
etOS7qCq2adNfRPOJB1xc5WCiPmIoGdv0F8nXSMSym0frn2LlOZD1cGadagqlk0UbnW+jI2VcSAN
/0gqu5G/9//vLHXlX2BHF6fcuyFnoYIi0G+16jYk46nLbBSdibHSI/VFxrRYrDLxApbYI3o6HZPA
YraH5hB+mXJCQgcZiD3dFX/M0Y7Uhz01x9YBjCXwLaTotMj12+AZ6zbS4gdgbbaWVfeNWWV+beOc
2zQ3QXylRv1NjIkG2KfiTfc9TqFQjAeRWI9EkRtTcFVkUzKuapZ//bcVcAumzOmZVCj7DibL0rOM
VxNFgjUKlkHlRQvnHT4QEnbXrbrC3shQ2hnl0jLLS9/x2vVo522wpAvbtc1VmOkU4TkCHvUqbUuu
eiCt5Oxp3dKz/1rqAorMbeuwYMDC5Luu4MOOmQiOnb2XenXIBuYAHYOwZGpOSpB+RxoZeZqo33HP
whakI16trVI7JpIrKYqLXTj0I/Emy9BpHx7TEcZ1TPdR08c9W9JgRG3rsuugD2a1Q1avNNEllUb2
Z43eEwkwdm/WynQiFLYROdNd5ycah7LTvHrtfySdyXLbyBZEv6giMA9bzqRIiRQlWdIGocENoIDC
VJi//h34bRwtu9stkSBw62bmSXxgvSppOIz63TQWH9RovhBe4Z7F/mIwxRUPxqm2Ft8LcXA6l723
ZaTSDYlE7OZi600OwZ8M5UVYz6U5DUt6ihuNvSqEhNUW8/JYtvqVjnvKk/6HLNL9H31CWxnMy0Ud
GQLeRr/kppRiTSbxg1HsQukJrj7V3sORtYJi34gQjGtpYCftaqz1ERgLDTuXkqlLHlYvTs7try5I
/+tJ75afwzOa46KFt611DAtWNJyUf5pEvU49x0k31g/4uy/0/Jxc1/0bcWXURMVWnjc8ABDCXSXa
M6L6os2Viz0G/UvldFC6fwg27fPKn9emXT3JZsaCXN9SLzr2sfsTyPnoCGc/qvQ9rFNM/gKBOYag
ir6UcWVQPEibBI4GP2jtExHxxFuOeJSsBA0WMEfYEUOg5OrxxbSdtHMJl2V7FH9mRD/PAxkQX3uX
pooQLJh+09SKeMyjFxmYW3vzu/OnLycIrU071QtKpt82zf8JwuxpffEn8h1rZZhvXbUkJ+Hebyqa
vGfmQqunH7YbztOgdrNJmqEzkHtLajg4BLxOfq+oHikBRbTpa9cuLcRQZJFf0u0Ucx10ZOBXlEX9
F4Z7nrLsODQk5sB1cDU/jor4fGJBQUA6vwKkudpNsaeHJaIBxrpGqrr6TvseVzgyaT6lKPJCn/lz
jv1CjOkT3w6L+/HBqLw/rZDHZR0AT7IAPYHp1cN2nBrN+1Qo4nFBsotbrZnZOK57mJz6GptYP83b
ADMJN5Q1i8UePDo/Sm9HNxZhvAnuDzTOh0FBbwvgXRrz1hRevp3r4t3HOT02rbmGGFQmuQRsYvyM
DqenAmj3IoV/GhHJJMi8QDTCHsqleIT+WsecncUSFzBN8RzJ4kdu4oNuKCvX2aK1pFz2IfGAZgg+
gXgxD2bTncjKmVjLNKaYMHkirdK6+MiLHAtAMb4NtGWsDYcLtGTK8bL0d0CF2eS+TemG+m7heW5i
A7/FSGlXJlndg+6X9MayjV+ZKQ6QHkL3HJi3GM8isAHOEno8Ro4Bo95P5YYb0lsQabg0OTJnG65z
D1WwLNnhug0uM/QQir7lNonbq0X9iSeCrwyZPRyYfu0Z7tni3ndl2aKBCLyyU/UxReLDx9I4NXxA
Jx0la8UKeTW5vGC6Mz9UoV8Dp7h5Q3sHLbv4ZJAOyNe/D8GWKvNqZZfeVeG/2cyp+RNaLIY9O3t3
U3YYMWIbyVK0rpokrP+WClxdCbBSx2bwSTklOzn5iWCWB7v2JRucmFuote1egU99w7Zd9DL5FNDT
FmnT2QW1C/g4/kiM5V7tugVQjDePDT56a71VmqeKHUDft7trOEIQSQGDrorWphqP1IJieUNj3eQU
d6/Vw1YPucWc+zhbRX3gVooHQwiYGjA8o8VLMTvk525+Xn/kOCgrYVdEB+k7oTZ807YrtlvoWzX1
AE31y+ICYCfF2mpmg1XjBV01OWkKHUYPlmath+JNYHHRpxhRDOLEnKPZadoWVjB/H3jZK3ue79Tj
zOsUT9SLvYUy+ZyW2l+j4qEgPNrLs+SBVFtGmzbiroa/KdVhapFH0eYhGF4iZAA8THIvUvwIBOKy
41CTffCIFo2SMtMhEqemXOyJnJ7asPmNnZAeJHvVJ+YP/am/SBY1ZM5TpqK/sYdbLJmwmLRXx07O
TDV/VYa84EeVIlJekNVq+2s1hTdnuOf8yUZ28SkLnXNFHNVw8E63CFhpPP0yy+08F2OWRwgaf3Yx
7alHdZjHxHEqv6xRZ9+9Q0cPJugwRoB0go4fC4tc4sVc0ISWWdg168j0rnXLamwEVDs6SADVKdD+
H4OFwCM00r0XDs/TENfsHDXRmoWKmTq7VukSEynPP79f+GDynpjg+2Oesp6w2QYT44h6nB/ST9k4
thdOzXIVeVQNVtzVMxvaDUW7LhEfJL+ul1Ah9NmlkHUVUoiGm70qMjhSQ0U1HUMZ7WBxDNkymlqS
zeFZL76pwXJ+Qsq4qTumjKOZvmTBkzZr/tCUEW4rGX4lQfLas7louuTbypEaAm835Zx7GvGkKHJe
A+T8I1lXNcQmVjDWue7yo864kHrMYU7/XyicL5PyCTejwHeGYkfo2eTsVbXw1T1WlFlCzCRwOF97
9vQ2Zct8zBA0U+JgAMRwWY1Gmr9vcmzoi07xV+NJZD5Bhmmnq4gx5bm18dQJP1g5HIYKhZMXzY2X
LdTXJGOVQAi60ZD/Qh9mSMLC19I81tOs2ZVLIF9230ldX1tqrGJy8EKFG0a1V9A3H1g+3hTa41E5
VG8v+nYwV3s8fdyL5u43ETjrhP4UHLHWaVzuPdv+4rN0duPp1oNCXJTkuxMxyHNautNa8DO45T6q
+nHPFXlrlLPt/PpODSAJWCfUK9LfazeofkgO0CNXT7QExsa6A4frWasKlildngdnqJaoBm9nCNlx
CVh6OB7TljJKK+HxFbjeRnfhCx6bra9RUAwmpajkaRmUck8jKVBq3ViY+xU6THwtX7vlnegWc4/f
f7ZT9+OH/V9BfF1CSxdQgailthtsv1JDM2H2Dfig8GlKarCZIAeITCY51DD2zh4fJ1MhL9VHEv27
sCUUQVWBS+DHfVAZNkFL5HcBw5DBVT0KyKnSEuFLHaM2A8nuaqSNENh2QGHYQGc6yD+OmXb/mMs2
3gWKO3wAb8Hi++gTe4cPeMPzqKzA6ekCETUm7xkX8Su7r2OtMRK68tV17AvNULR9h+NJG+Ie2GVM
lr8vAGM+lVb0mtDnywJRpYcys38m37wUoJrGJKLtr7xUbbNrvQzSFh8yeRlFJfGsOhzD8wtpin3m
Gk8pc8nL1NR3hMLeBP1lNXQlp5iRpcOWn41vwU0ISnC2a82tV4KFzAIS2lduDGpdDMNTlXSch8gZ
KfipYKZZ+dBQGRgs9VxAGrkeSS0TH7MGw6NOyCfBM4qXFkEQUwiFLvgF2cyGKUw31mGxa9+jrL9n
DuzWPHbLrc4QJXX4AFOOJK4S1NwUhNJbxsalWmsg9kzO4z0AidqL+4wVbJ2meQALwNo5WfNjortz
3bEUsCCgA4yIzrio96E1vqW0dNVVjjhrEU1xSReIvKsw6RPtpSBaLBesnO31v2uMqOhX7k1Q3h7B
m38FQj9xQk23jqO/+zp9mWZh7Kralg8lG37S3sZdxeMHCS1c8eGktiPklpOf3Sw/QBONJ9p9gV+s
vabJd0HstNs0Gd8clsePbsp9lmM6O7uJJ0ycJcwKGIaKiCZrEtk8Bzt6bxdnZlWlwZ7r1EbboxcP
FVKSy4k7SC8Ds12FgGdk4Stl06xku15ttRNyl92axM/7vig22lrOSqP6NKeUHXP42CTps8E+jNyt
MHlqLo27IQG5lPkEYseaBa3nl1D5QkwVUW9RmYh7l50wCfd1Hi347+ajJRg8gom1eBrVvXmy2bis
QAdcZY1qaDrhUXXTe2FzU65VsQ/YCsR8M31f/VQVqFLAIjjbW/4udjP+bnmoJ6zUJm6icRF9uCOr
N3oyeaC7c3AoTc6dSEFTH33kjOMQA78Llxcklq6x0m32aAo/2feSzEui9naZnRyXacLLyte57Xqk
ROPHwrNaVDYhqiLCisLl0vfJkQGWE67VX6TGZmMvcaqizNlB4EZfbqiMUCDVacQ2qmg/Rryu3lfU
M3MmFXPNJAFwZc3wvfA1nNkQaz3Ud5pQ/+vpO+wYDLu22OfeC9GZczYV7d5BzTWjbN4mmtncXiTm
FhrvKZPRq6cnhJcuevHKgrnPMZ4J1FMaHxZ0vGCYd4qjNiDaWQFsEx3I6dHAxBsRz6Hr1MkRAOv0
RGPYn8FODZyp/W9uAoyCybGMc91zhreVCMI+QtCi4fNUdWNAB0h7IR/z6Ek+0P3kXJSO2UJ41FUY
k/cO2HldTxxxZv0milSdHePHL9xtFTnwijvz3sUZnZ/Ij7id7M3Y9YeWQ2QFdGkTlOZHz5KIjcwn
vSl0Eg5tdxpz0FBz+ZKWrMqc7BfYp68iYxsgcxhVeDPZo0RGs46LxAYY5fyMWMC7xfbTExEgdvcx
so9Y5oCZBRwYLuPqoA7uLOCsQM/G7QgJ1M72/YhVnjX/Ftryk6jpzF6cMjZp1tEDD+wqdAhr3dpw
IGayP9vJi89AFM5tFvwneYFiH1nCY/nCk31YL6dLEDNn5sOr4+TAf0x3l+VDQErwFXtNwrp9Dqkz
QtIxALCt3DL8oy1QycuRxVfztjb8v+1YcrPvxFK/9LdpoDOUpn/xgWkn2XAYnLWIkWorT+A7wU7v
ZjFPOQSJJq3PxcwcblJgz6Nk3RTRexla30aw3K0qhodEv81V8jk24kGOQJ+cDONwQmUzYvLOFYqg
JBJ64i22t3TTjzduUFADAiKJgBJY+3HCj4KFvj/A8DcYz8uY6SlPF2fR4tQjwG7Z/g+7Es5iVkaN
AwJCq69VyCDRD7U6uTFKUPswVnwoxzG8YBTH8xHKz673/phpcRoNzO6j/M/NrI2u+fy0Bg8Z3VR7
UXOdUKp4ASzK08+6GC4tGV1QPHVuCJJnAfHccpqANm5p+8eInm96zaODkOJ9cm1ugoI4u4naVDRv
vun4Jz814DvCgEK0RUz3KworEFVhafVPeU22siresRk57Jwcjgjafk4IRcmwu8/ucO7a6p4hWhaV
h28vPzAd3ytcj9Gkbk0XEO1f2mb9tU0hKtj2Jx69EPLC5j1aTF/hhCODWykDNpNvnL1JI/50c/Aw
Buovkdbt5JgTguEw7xLze3Tpc06r4scYaULzH3qvvTm+4BlLXdYC65DngDDaNq9GOoXU/GmNFg45
M1Dg2yZS6fg86PizxsdJ5ZvRBdvFx/2x5lH4YNlYtbIRodppYswvWeBfW9nNRD94kDZahTuL+s51
+asqn8lUDfqKOYWl7hSpo9dukyRPr+HgTFd3xJ2ey6DdevRJry0C51bKWFMngbzWqNxQCInSh6bn
nweZH02/m6/QoueryVh6AoD2jqn/08WN1ianf/8nREBaYcBy8PnyDwSDqSl4zZOFyCCbOwEJZzU1
+bbN85c4lWip4XSaQxlueb1XRIIpNOyHY2w4l8E1uTRBufclBJoeJNIMtxAp1MRYr/6mUrpvbuPe
Zn96CIR8p3UzvAaZpYjRjc2Zw56+FFlH5L35MfIh/mz5yNr/SYlCFuB/ecj7mOE9vhXTNN6JaHs7
gJgF2C/yx5nmbMj8MIEUquRPm1xAVlvPHiVRhMMDf5VlmMtVFgXbDAq4NXjmcaCjap+6bvWSEYFh
XRT0vxgLt2jIETytUz0E9qbKjmwHhk2kOIex5ha4lozqkmg0eWu21GfUWttquewpJWi2UxAOa3f5
RiUJgjXyHv7SLjgZpV/scXVfOsuC9zGq7srROod6gNnOTMcr9i1OHliSHCcd6UZIFqY+8BolLBKb
6agOywd0I6fylxAF+ZPU9Y6W50MDj5GzgOnwtMzr7zBDXqoJoqou8x7PXVdiBjKHX0O47hbHMCmw
0AGqFzc3J1fGL7aWq6WT6U/IaZLXJSF/lbV0wJVd+uAYlI80YERa2qOuoil5hNcPZp02v6HXfdkg
aF/HfOnV88MXZXTpDitS/ySreDcbCbzbDu8pTfThzWUNSRLYqUNJZU9ZPoaFpNmMMqHnrLLkgXFj
PsxESy+lWz+aFQm6kn9/6IP5O2qOsQeRCJvgvGn6qNlxeeYYxYaA+LxhbOfY/fJHlnvC7C8c1ZeV
EOwVcfCNzryFGtuTyw2t0Ij1GhwMlc9Ywipm6IYg9aqW0rzZPS2dBZ/X/b8vgQqyUw9NejrsJZPj
QRDFkAlFtlB0X4fwrrn4DGQ6qFzUFl3+fZWULuJvCPpaRn9YQ5dby5PThuWidtQtMGd0N0ryajtj
zcHBmxVYMEzE24NwurlUom8C24UOFVLpoprqifvBGu1svioMI08FtOiB2LmVtvIxbGHHkFV7C7q+
5G8R0VPLO1KQocu0O29UOICVpZ6JMLyw8bGCF8Lq0jRWfwMWOtzIKehHfsAdsUr2RaM5oWhKkrmN
psQDmPiFovOT9YTXi3Ub0YsZn+YNrIzGMS+O/74yeUBDHEzP7uQDeNbu4wwMuaNocMOhOtqSH0tv
Rei4jz6FERUW77M7jOt54dT5dX9r3bzF9ghrA7BajLlxYxW9cYjDkjcwCjleVdbZTSd5A3XWi5kV
QsESPUTlS5V6HqFdUBbQzWusyi9Uk+lHI4xpWyMJhV2Cmrc6vzZjwkbFRC4pFXvaSj/YA7cuR+v+
d8p3y/thVxPdvgMLMhwyrx2tUBygZHaGmUopqejPHW/yQLDWcqzooy9Js0/1xar65jIlJK4AAK19
7p6VsyyYZzFdaAQFCjMy7rMzy2esNo5Jd7qmWu/kEv7zfucg484yl+RRrPFKfHIbQURJ2f1tHJDd
qyD0fqz5nmYgx8Z9iAvnQXkoTjolbmoAeVI23yY4d3g2PtbisAwBbrLrqAvMk2bqPpsV0KTI8/dm
jKMsndLgTNgVX53Fs9FHbgkhD+MHakYAzcFBxulz1nSfUVR8Rp16bCAnrRQX/0b5iM1izgDeEc/C
ATZLANzjEkqw3H1hkYqmmM68CB8fE2RF0CxGMG2k7o5DD17fr8Hp8uh+pJebRaqP70MZabSOiaUV
HX7XqYv2WeQCdSJnSJKfUHzIKVyAP8ef1hwcFt5B8iBwY60Gr7tidQT3yi3WcO5kfxByXSIVYorx
8ogcu01HbmMQX3GTfrv44lbcaQGT8l8QmR62Mp6+Mju/sKPCD1jG9sFSKSmrdtx0fM+a4o41bIx1
HYAvGJo83uny7EDG2kwWf3NdWNtEcmOrCg7GrIWBs1AG1Xjo9WHHTT4bjoZCTJGsCEsoidSm0CNd
K/48dvXl3y81VX9+kiwW8mYLPJWcNmfjqcAb5eoWMG0zX8nKI7oFSDOQXy9EKU6mNSxoaurbuwQe
SjC7Z8ozcFYzlLLspAekGr6xo6ZrJx6mDe3cNc26F5pQyeT57XEs7bfYggwFMBrxF38OgSan7dMF
Q/5durlJgvI/H1i4xpLjBSK+WBQyiFodyyXJxF2EvhxsUatR8UzVyVYbCr1QQ8CfZoBcjEa3GHjj
bmyJS6St50LuQ5PwqCnEBsiAKGBtbAss5qRIsgCzT3hPFRbkKjbDg8Nuj1NCz7e3nxK6uD2ujnEu
OfUPlf0aZa9JyLHQtt350KUslZYeq9rnP+EEdkRD5cDfMtuB5F8rafhHycibjsERUYe3yAw4SgzW
JSVXtjyy1h5Nr2fbu/cc0Q9NkoHv735LOmLXiFZ/Ihl+Vryu1K3TNwy6zme9sJoMhxplTqw0s+4o
gOInahmopEeCffmlGniPmkHAPkfUWXfdADV4uQwqf4fvd4kK0zGE/PVU84zn00N+IYDK19ILahQz
5+LE2xPGImQvxcYoG4ZcYsZ7I8cgQ8WGyUESsS4vHRwO8a8wvI3XlxCMAwNJCFv1GiR5fNQ5Q0uu
qQnzA7g4Q1N8kW4EJzkHEPMm/JClxRDCZs0HxZhfgeojFji8v0mlKExZHEMgGDoWhgTjxbDJDFvv
KyN6932ePFlCSWPRv0YcIeJwxpsDTGfdVu5fCCHF1odI4RV9cVvQjaATd2GJBlvO1zjh4xe/2jot
T74u907bfKcG2xXVQdYdySpNIWc9E/qzl36FuroGIBvxXmlrl9jJ8CgsuVckPNTUD/QfkcR0G+Ns
YlrhsaCeSpMbzjQN1BPbEUYVSAq1NxN6JyYSlH2862y0l0FwLygZejehNsa1tyQ64pGUhhxND8aS
DYmJ+xDWNQbrfdPjD4tcRno4+uuw4jEc9AMeNWv+Ffl84uxWbkp+bPZyWI1Hhb9uRCQysxNZ1oob
SoLHg0QBuO6tS1BHZfPZGkbKyhSb2g5BuHxhCXKFMUFnngd3RfssWV3JlWxGiImYIZaehaPVeFy0
lUfWh7rPdTbR9W211TshxmWuxLlg8xPOw+vct85OpcabQT0MJHAsoD6NdoCvk0Nu+1vPoypwDl90
KUEYmd3VBIcWJH54zOYQn/Ng/CjDBVOlkONbhce4J+EHZoDoOTalPXkvTnU0Hw8Yjo1QXA1p8Rx0
k6fQ/KL+L9+B2n2zGZ+khQmhCEhLwnbSvjtvWZczH6HlkkmuqZGKCK4PwRPFl+mGpOY+T9wVt8zd
Avfnpvpjdt2yYSqZ2qV+tJv0FjZOfRHLL7qzLhTwYoLNy0doMfNGoD2tCdx3J4tdTxqaLp14FBF0
8R94StYJlcxax2WMy8ukupCnXbBV3rUH/bAebRcqW04fQujTH+UYzeckaty60YWGmm3e2Df4YeQW
UpaEL3KYM8qG2yee6uxtZvHeVM5H24McYrtbH7McXMoQbGBBYz0o1BGuAGpaIZ2lg/YAfda0+++2
JOFWhlj5JL6QXsYLc8I6unQpuXazof56aYrWhKUw7lBeBF3EM34JTsMzn5N+cVC+ugLRPArlKy+Z
5pwBe+6z1NmnEu7GSCw6RCqGLyqHydCDkbAJx3WcauN22LBn/Y/Sm+/Bau9a0tTL+R59gQcQvS1H
B0hDF/Hs9HLgC44J+ycXVxBAvFaYJ5KYEIKYxnIDxZS7lHeWZm+iscaogHbGscX6tYzhlzjHZA64
yEw27YmPVOZSblFVe5vLjtj4WKOlJtnBFqjt2YhH2m09siNevR9mxYaS6S2by7/Iz8ChTaIZDWXs
6zAS82oSzUcJv6dKh/nPTPNF6pq06M2LmhIMCI8bqGTONmzJvTFFkQ6FrU+xIsJ5xAkO7Szsr54Y
CQ1apCCGtF8DByeWHstTGYk/IXuNET8f46A5UO5KGJiYRffXjZPNAFroTEsjIRPQSxyEsVm3fN+o
gpqMHbIbVX/N37b9quyj99satVyFmrBH6FJFbXQ10FfmsCRNXhnEv9t+uHvKsJiNud0zRa/mVB56
Vx8pvm6+BO8uzrkHg4TaIhjegO4ScM858EMqPrat/WLg9SIEKhkqKwhEE7gyt66Z4MhwcrlM76qM
nztkz/lmNGwlknFj5xJ/0M2EOVJE1htKtwShSRoifWV++YzM4qFEOPtXO+AeF6kncaIDT+GrZYyn
zuEeOvsyOjRzDtxXcd2UL7aKjgS3tpKgO7ls/yXNfWuVCmz3kja+jIdSxg1jNVsQT+jo2i7TDqCr
t6Ak72rSIeuJnp4AXPGKPR7vOBIIzQrEih/mdIZGkR7jzniryn7Yzh6JkMWdoAUbsyBVv3bOO9vP
5K3dWeH3nv8zDGnspra9i5G5EncbFhOW5WWHN+Acq+InYyG8qcA4VW12GhSfOTroNnbj/61ddQh8
9WaU8aVLsluLv4Y05q6pqT629RUPHqQcxpvzTK0ctUM51srToJlF5yF5dXxJ/k/8sPzAUZzfTcFo
MrSGsbIIgoBeOyglyebGqX7wOmBNpqlxFpJf9eJbPM7fJVqsP/EUyv3iv9YInBXSkO0n4jnkqA09
QTzgjn/TJhx4RO1taJRPTut1awUsdT7kPKlwcUJH9FB1pqDfZzPwar/fF/VII2c37tuR+h0Kr9cV
abIR/D+n9lXZk5jt1yRh32P8S/R6f9eBB3puJIxkr0K/eptsXu+sROVPIvn2M3EyftKM2QE5CphE
uUV7BVtyE3cAb5GBIm58TARGW1elZxO5ya73GaJeJONnCiRZFNTTuYmWT/EIiD2XjL1Eaxbo/Oik
QK3teJtJIPA8MXiY4yEV5fjHk0TWh4KIRUwqClM/khi3aIPwCxg7oEBbdknymPJ/xdIWnoPcfO9t
ngEt9DoPIZ5Sz2plLDtotllIYDONkyL4OzNwQBQ5J0mP99/lRysQJioDCh9q1gjEPmUOgA+TbkT+
RGc8QDFf/wcVfh8+Nb757UHwXltNYq4d3PQ8DQPyP/vIIWKlJIRQ5ZvlGULPrzslTzWZM9H5f+JG
DWzLY5JuZYShquUEPrYbMTYnEDcLBJH1QC/726Asexs/VwKbmBo43FtBQ8u8TUZ0hEyKhuetep08
BFZ/LxShXPxY8CDrUrEyb8/elEBmVPZhlvN/2LsQsHvg650ZPomJgwwM9jS5TOykdFl9dwXom4J6
j7AfvtKaIHXsMsoEaZUgXlhsFgruBXGRPloT4mwYgkIzslPe1cQSFnc1Xts45B/Qs/lGVbN2tcnR
D5/KbNAx08wOAzbtRwpRvzaCjavDlyhycUQnz63Pbm5cuGt9zQgRcRnAtYwfIXW+N0I+2xZIp8z6
BA+nUMK9gs8v018TvRkJZn2raW8ywq8ZxT2Lo4pPdLwoNvMZg7F9dNQPx3185jwaEjXvvbKERSad
N8gJiNeyBMPRlj5LEvkoqicYaFBt3dnfVAXnc8kYEdSDsXbzJz/o2g319p/sgG7LRMiNHqAosIjE
B/A31qY+iNbBXGgZbKbGHrPOeBjkiGBnbEsDpid9RtuoLn51q2mrBnqHWcLh2umo9POib45ar1Ft
i1U6i6tC6ZuWUITJmnasFHAhnrCxQdCIowwMS1pS+EvSIt1Q4ofBKDfe2JfEl7bmfjNZjr8n3Kq2
LrfyC/bXY4H0f8vVFJ+ofEL4TxomUKObTjG2pNOAw3MUscWiO0ue02IwrpAg/32ReOo8I3rfWXRl
dvcJn7HbA+jk+uB2E7M1fIib5o3KHu8S6VNpTdUW/hAJGbtM7gloPhTTKtziMvhTEPF4tGpfUFiM
vhkXTXBzLaRMTj+b3naGS2/67kNuV1z95iDPim+alJPDxAYugNYqgnCR+KSbMzqZ2EKf6xAAToCX
XpEA2XFxWa9V8I5wQdyTM/efHA4s2GMo5v++7HWFYcsSAXJ+dWwyltc9YKC1NbEinTLY+G2N45Jp
ZN3b1vDIzmtPYlM+e/bYERcz5c7o9nFSso/lH4ZUEEgyuuYWpuTHBevBLoichwiIh6ITdutBKztT
dzDBnGYTpbO0e+hiPKmF2dQPophIyU0x032TPzISmFgDShzPgj1Bn3TYedlvi6GaNnMTVZdmhusz
AD5ce5YLFVXAxNdNp9d+tnFcwYGpcrAoa7QDlakeBSax2fN3PxFFCUTEC/fuZdEpJMDCWrrpKxaG
MsIePCWfZWi050lmT17Ui4vISlKqWt9iXOLIzmP10cJUwIk1wi3F0eQxEK+TetgDSR0PRovHO0j9
BqNk9V3qMnmibVBe6qAFHj2bxqtMoo0QaFHxNCODm448gvajQTrU9WVy9J0jOmZ9mgC/eoN+56xI
SySaaaH1MAZ3s9ZHbRvGMdQO97fGjve9HiIMapG/CRCgNr0RcQ3xHH/SwI5WRksiXIIS2nHSgRYv
22PCSY59JNA6iIZkJyz/N6AY/m/jvwe4KvdmFyApZa02qcadzf4QJIWF9Kq3gpqpB1kZAW01IQdn
gAdcjE1wFWR0t4VHbLYIKEALLMBXHRfOF5j33cgo+zeLrSs1PCwHDBwMM6egC51QuPbwxbzBRA64
R0+sjpp+G7M0f+JMoR9wNXA2qNLpk0TcVbB+e6npR1i3c0bEjxbZ9QzR6X02J2yXRauPTj/TX1Yt
Vez4mc6g5swHBqN/XzRWbW61Dnzs+ORSVl3VXdo4aK//Pi0ex6x/X1kKV3icRM264FB5FBX086E1
xZsyWgMXd/lJjd1/TTE89Fq4L4Y7uS8joXAxFy9s6sQpJkSyGkOHzJWT0EQw6KPRWPd4cOSPPzj3
ZEDgiGO/vyy/HZjjxQxdA2C1mI59h3XbAQTBZJv6u0FOHOOnbnjLUz2fOkpdHr3KOjTKjW7/frHE
R9rhJh1U57wsvd0YG73qhiubRkySpBMOso+h7YM1Mz/mBstVD/lsId4sg5pNu9jy/aNRXQ1cqezW
cd9nNYt5u/8AUxb/zXLNhT87amfE8AGJQ9A/UWUAzOYRzCQCWgvJE1JZOr17CvN0PzXOE4qgc2Sx
R0o9+bVb9Kflz6mLCPddnNCUI72t35fc0qXrYgpP3zMd1Pd/v2WK8j+rwVLd0OqybZDwXqLR1zvs
enA2CjN+mevMuVT+Oante+ab3nuLQXrn1L29bxJ6e9FcTsaYeXdRueNjZKX8Xcvvo61SvqD7DQlG
WvrSMnsN3NGilGHBCGofCEwNv6qpSd//+9PGAo2jETdgDDRYuCIveDc6ztN5WwTnhtPfq1XOm3+/
T4nIH5ZCgNl4gO8bp7Agn+U3s03M70Th4+ik6m8elqZV447zZmKJCANXVp+5pH61Gsxv6RXeepwT
72LNNSMEcBSsRm1EZN5Tx4i2QkyzvPNIZ9W2dwao9bUDcyBI7H1ej8nd1MZnDiVq25h4j+3UrT9I
rhKyG3tihkX9NNW8+IMR1vf/oDzKdY9c/aFiTEINZJizWQIlSXV8+Pf7hK0Y9eecZdowfQ7avJtt
090jg/5UodgeS6ysjQ9JCZO0dYbqZ/IILMh2Tf/qLpiQM0LNkSic1xQvkVEN/Ts5zPqQn+AN6aew
1/2D6/snPrqTy561wW5RzNkunezm7Ge0yxSkYCI+m6se998+5H782IECWRMfNg81f0IdUA76xHP8
h1BBs++SbtyBy/X2ghX+ZC/IB16aVxN5JO2b/o/TS/tM2dU6aLEG5ggfb3Us7D1qid6GjWleeLBk
PEsrvXdiOV7iUTwNUdi8YNp7iUVAzRiniNpczsJUIK+UaNRlbk0i3//j7kq2Gzey7K/weNPdC2Qh
MKNPlc9JUZzEQZSoIaUNDyTCQBDzPKz6N3rdq170rv/Af9Jf0hegaBOUUkono8p2eSGLIjMYiOGN
990H/uIhbETw4EHxo0QeL9G1G21sEmeZyYF0G9owpdBXLTYClC1paiQ9wEmeKaINfKGY36sNLYLu
auBHs9PyvubVoazFsuGjr1w/c+1baORwHMsCWcgSUGzt6VLW63NU4tMHG8kWoAycOSlydSqmEcJs
IbGfEiWcA73P3UpeCG71HK0sEwRFiwCEd46EIME6rfknYSufV2Gd/IRYO/Ck6PRgxbl4gSqZdGSV
FQqP4rq490g23IKKXyi19WUUoYn0ltOvETwW5kHzSlPRvW9tezJwFyEgR66iTGw4+63WXQM8WHF8
Pa1BnHiO6tnoFjUCKhxYK3wQHf/Zs+rqOatJw7wDPxPuOmA/+TWi6YHhJEDZh4nm3Cs1tk+wsmRV
lOhmlV6Vll/M6uZH+xuf6vksVHLaMDy6g8RP7LsUJephgJh1wYO9BDTcwJKDwvxLgooASVaxxKDf
Q98ZLp6lki3A7Zf6drp+bM8+RCzyrdlaXxBkiC/TEPSIqRavbyQrmmoekEsxiJVnVRbDMVzz2iWf
oQ2RGElLklcXVPYrEHHmAmqwShirqJIfckjoIoNIZRQ1rIXH1E2Wrk7hF4DWGfTR+T3S+khnxuQK
VTZ0RGgEhiP4F9scu+4jLgR6RqCVpAhNC0iuCMDlxRrCJTYH3952wLiji2jIEIDDTQ1RLqyqN62a
k9LQR64bPWXA3KsNckRLEN/SNKAHyIUMquqrEhBEIHJkeRRIKFcpbQ8Fhzmag0UincAzqoZqjUpn
0AbDO6jL6kta8tqwdixuwFfBOPEE4VaSUN8OcmJ+6qAgT3JzLz7zZDW8sHmtXOoSGCtAnsKN0DkO
dg2ES1XElyIGAlt1FA5SnwoIQaIbFNJbd+CSiEbgWr2mNohxYfpXX8CRCoYyokoXCOJUX+piHulg
/SxdiYBED03sZiRcp8OMBsUWveAtNMcJwGtRylWMVICHTvSuIE7RlSlrzKVFmx+RcV1meQ7HbrtN
IdjcKiYDCx1vxuukicIBU3uNjk1PiSci5ZN4Gsqnb8HZCxZG/FIgFtD+woHg4sEWk1vgZa9zXSkX
qZfnN1KOgIjAUx6d3rIrr86RtlCDJxvFzGdU16svuY4mMJ6zErQEzYjbGehrbUIpMjciEb8UACCh
YsY9D8XcXyINSqcWT8wqkyYAX0orTcuurTJ2hlxBwwndcu60/Y3LUQxJkZYGjMCaVzLYzsD8bI9t
P+Xn1NN/4mrLHmcR8o8uDmGKztfWmZ1d4nLwF5kS8iOiCfeJiHJQuQ6ySxfM0KAZiaFZqAUaPw79
OXGPwFCTbbfjuoYW0RHT4FA1BoDdGcqaGqYwFB4hcRZdZAmaw4BnOhy1EjL3n4hbrkFhmzwjY49j
WDlKMo0V4d5H/VAgKpschQ+ln4IyC6QBgK8G8/aHx2ngW9BBSUcANLoKQ25U67m/WBeFit4Fwnap
ofiRpIDbo5XQMEMvrhjApPV6vDuNIH4oxhofAtYeK+VATpFvztChOkL/7hXR/SZWVNKhDGZrlC/W
6lKproPtjYuE5woAw3yV10iOSZaTjGmZ3dq1ml3zunuFNt7VjRTU64nrQw87ob5dlHBQzvKUH641
378Bn4dyqSUOStdF644PY5QUyjmonHGQwcGBHh68RSdptk7OpYYrDrpJQT2NGF+0BwmEgTliCin2
WQF/hZaSkb+urHMugEnMBRwPRttcRb+XQizGgPVdoKWmvIodAph36aBmWrytZdS9wNUEzjMV3GH7
UgUBdaCAehHd7Nu9K3QJARnL4sa+w6GLDwj4fCdZFFIKLuMiBpQiiyXoUVuatb8B5R+dl1ZB7+t4
u72UORkEN6UDyn+04MuEVB+rAEYggnGWEjCvKSpiaI03FmexGXAowwajHjgxgAhaxMjOgfEUTFXI
EOdlWoyIEIIyCDm9RcAhaFSiNhQ1l4m8coN+yJNqHKzr6Hxdos2UnzhXiCNbfWzQ0KehgapcdGRF
MaRihfa1oKJDQlr51rOcKQuSo86jpuqlA3DqEiQMDxmqfr8AOlsPeGSeRcBUIVVzzZqCWBVzXMsj
ZP/VlSshl7iOC0OuY7IMJXILkwf15zrQ/+3JllxRGcLaVgZNmvJeqUKwXIng5tC2LiJuskIvbAE1
84FTZmPbIeSGR3X/EC1+kSxFbBVkRGANUGtdHxboCAW2NSG7ADgTtUayNG3tIPSoDhaIP6MEnEOC
iQO9qRxRQCPcUN+UHlp2NYKn/YF+vdMCRXOjUC/BOlu5oDNNsuh6jWhOP0BtxhKMaCs4J8jNl7q1
TCQ/mNqpkw1Q3gOy9O1ijd4/Cypu9b6Uo9wKlTjraa0teU1zpqUbAYEowvcUAFqHj6o7q0zNHiwf
8hrc66DNivS+kCPbYoHfGwRhw9iyw4uoySAEngxMmcUHIy3RsDLQ+9NsXd/kqIoc2kUhTrgsQKSZ
J/KFpcxTVLpf+3i4Vs+EXnWPXiDCiGtQwFwZ8o+WbQ+Ir8QbG4WYSAbE4bVub9YleLvSIAtvfaUh
nIwttK130eePNEBwGw25VxmFtQbHW7zAzXWmaals+xRKtAjVAFVeaQSoPW7qICPIfpcgCptWiL5O
BdTsTtuXIJEG9q1Kbmq7FmcBvypQzzbfZqiliEIedCrt62jjRwXAjuCk6WcUpQVnXqTwE8r79+hd
EYwtHyiBNtSS8QChyRkw1yIMqFsFPcf7JSdJ42or2Bd8E8UoafFQqII24aqan9kp8MTJGuQVkYCw
tl2NVcnjEeQIt8NEBQRZ9PIJbUDBMSTSzFHAfFuqHg8kLlHObXQdLoU+wh4gW8+JjkpjeYNikBx5
Nu2LBpAJAtXAtCR3CbXAS08B2vIgea41PZrJwFzeA8c/8YMEtGS4yuc1qnwSWJYSRQuORqEGkkeG
aZAGTbDMGZLcr87LsshGgQjhra7pnW/7MHkSfhYljjILBBhqhaXyDyUAYCDPuElp7qxqD09RcsAO
WQi8Il0oT+PG2qYE5RGKb2nDXJCQKk7Kq7WQwh4AEP3GwrkfUnhLD5r8uE2F2EAgqxhkSEAPOc6+
5LiymnEBePN8aV3ufkPpRDUrUHftR+DHaj9RidV2DG/p5bMUD6iFhTy1gTgEIx5cmvYHkALJJe9q
wDqvQSEKdq+LFBHNexE8LQMwoct9PQBfmohuAw+xPU6qNBisLZmfFgUmRdauNmwKKG+brnlR6gz0
MlFHVijyd5yHYoOCRx/09qWGXlT+dr3I6iBZEN0Sb6OkfGxfoYYNaFDClzP0ag/dvHoM0kwYZkju
jEHL4T5oGpLxCnr8QI9MUaiIXhmuB0pMfNdDZMvnbogiEsSJV4K81sA9TMEIEycuABIOgKpOno9k
J3dmViTpMOsQDPL97E4FBOQMUgCxrOZlTZTFFq7dsn2loTCSQiujEEh85C30tUxsHnRda3GgR5Z4
XQjRLAalyhe+8O0JinxV0EGtb0MU5d5K8pxya+1JC8HGlMnbGlCUaL1MKQxTqun3hWNfIkcYXaIb
gDURZeQyt6o2afW3DwtnYQsWChU8Z7QzEiNVVBFyAbupv1a9C/S18S583p2ovhicR2Usr/w1KFTW
jn2rhkF6HjcrWNv8pESBj86L4ZwXueRapHaA9KXPn/syQtJJWRdXoVaO00SRAH9DBVy7KxkAMeMq
UicCRAZYSqv4igtTw+bXdBGDSl4BYvoJJW7gABVqdYECYiQMLfT0Ba616rfn1RWkS3TtUVHgIUuT
LBKvBb/EVOLE/6KXCspE8B+aqUTWnYruxFzzdxnlI8CW1uooBQe9W5WXWa1ay/YH+tyLw0KTvH7q
iCssHz9rFwvrAkuodq0L2Pv2ag1e/YYc/QHk6ug/jSoEQvMviF9LjxkSZFGACKBXBgqYe3JuTFNh
O0BuDSa5ZC0KbU1QKlmqF1ZMEEDMttkV0YsHFRFSpF9tbUrQEmwKsv0HFUAIFMAgolun2mUNEqrz
YgtMXlUF5IZQdPVOtjC1uC0UZZJs0aPANVsjVODRhMwK4ksLPjtKoYDItcGMsnYIGIpQj7Jw8yKY
AzeK7GnDwHBFPHlY+RM5de0HruaViaoGImhrRethW8Ctcrn6USISnIlEDe6o/lBuQ/E+kzP4FL4D
skVamBXa/9yBk04ISMMwovOXgFFytwK6/dToqTPnUf6yBZWnhkAul49RrhHAHgs8b6woYH9GExZE
RFHLJ3M+uCU5ur3APX1agw9pWUQOWnLKujKKLWRHElDgTi2I0vsosCeeW3PXjpWQBRpJQLIJaS0n
Qzj71tzibX/p3QOCdyFqCVg+NIJYyBQhZGscognAtVK78EewzFIamYoS0gtwkgi3sB1XMJLjS0FO
xVs+0qdyvT1fg3J64qJYZtH+QHmlOgTjFJiB1QyEckq+sOwsX3nInQ7XiRsiSbBGSCdLnrl8EkZy
vPEJ6vlpYiN4jVr7ieeUX2IHSFjbI2feWrBvK4qiG9UvxUtUy9VI0ji3UQ4CYxRl2vOtWFnYNDgs
QVldlTytQJuLdly/TikAjTeqRsLZr3+XI18fxQUomoScoCkXTXPUQ+//lVRE91RF2ldGW+n20dUA
2iQqpd0Vdf0EuK+g2rg5VYYcdNy4lJL0oZQXrYeaRJDwOlUHUl2hgWTjAOlBCQSkM1NRv7IAxjfC
MXgO9NgCEXAIQPYWzBUptUBrWEVkGacgs1CKJHpKQEKyTTT0RiJyBYpbhGnQVIUsvCZMZyMOhR49
F2WkpsD840gAdCzM89aV9ZEzQqpSufIUR3nOUvqoJKh95gF8GCGSB7KmtbhMtMSduqCrPvfRCvoL
ryHwKXMUDFPAVOZI2JccedDBHK9TC40Nm8MhoA07yrHKmSPLy5B3hBnYcddXiV0446rUwMckazUY
UB/bYya5XjDN5Qa5KXhLlyT+sv274gMSBlgd+uzIEQi81SS/KeDkTGQevhJwWOUY/MP6iIKjRZNd
5ZmzgSmJhUS5skDpPUEdczRMqk2r81MLFXOWDFucVhN0hADVIapKCicE17NnPdbw8heuqMEKgEE9
qhCWQ2QJP/jmB3DLSwkE+E32erKO7IcicwSw/1HnGrjVEtVJMvhVRdEat+cY/MjxLIn5J+rCoYTw
4WZAXdWTrRuAfBatfWH+oAgG6DIPkIZLX0RIZFvDXXFyHYHR1C/OziWQey1qbgvataaVid6QYOtu
pj+lYF/bhkgFoRXDo5Oh8xWJSDWyUb69qAqxWqCSCwYc0O+FhrplWS6fXCm4lgUoHB6XEv1LUYVe
SkjfhWCDb1NDOmw7IqyVO1EuLKC/HkCNr1zXbnXBK5p2hbJ1sD+mwIWCVfK8dWnAXVL1XVlHI12d
XoB90pqhXXY0oGmqL9vffCBoZrysfCk88OVKXlqAc7kpF80tdVb5TnzjptIF8bj8wXZBoWaVaMfG
rSWkj31HvwH/Gvp68Wo5aF8WJeh+vaAJsyIfdZZEPEU/SqgjhyP8XM+Js9zqWNA8dn1jHUDJuBYK
V2tPoCM7t8GNVAnOIx9xM4TgFz/0/vLjX//yXP67ZQbLwK2swE9+/CtePwcAdlPLTo9e/jgeXA/a
f/HLJ7qf/3FkBgvDM5N3PzRfDW+OP9BM45dB8bUv0zo3UqPzYuCnNK2uMjOurk2Q96Xvv7t7ADxf
M9AyoH56E7wa4ps+1D7oVwfqIbWLed1Uofm3H56DzAfxwbVpoQfYDy9vTTZ/+4EI7ZLvVvyXGbUP
894AroGxsw1G5gT5k6wCD6LKIo/iOPz+Q88NfOvlfSJKn0RZVwmv6CJ+EfH2r3v8yze+sQbvP95+
qY9m3hnnvSfYrU67BJp46hpI5JPM87wm6gL+h/+wqodroAqfNFGSCFF2y31wlL52Av5RTy/w5MSn
J/InXVIlXlHV3cNjwMOHF8gnSSAK3NrdN/2RHl6STnx4Uf8kASRNJEnWBUGTidJ5eE7XPumarmuC
wku6xkuK/oc7/sKpIkBUPimyRGR0dgNxU/NfZw2IqH7SVUUGhOOP9uzibjeOZMhvkH6KAOEHSkyl
KS5u/utefE7H0vAa4dEk45f3v1X6fcM9+UVN9EHrsWm1CDWTA1X04Qf2Yub1AAdKQhBljfzQ+Wij
VnaD/6pmfuxomVZfHrzZaPGDl53P7pTzwbt7ZdtO6+W7Xtbj9Uw7Exs0Wg+LsP/jmJqxET/bVftG
9fJUjUXwtx/6hm9sjEN12ByIX6fxSm9i63Zn5b1RR7Fp+q7hb/ZDNUpGh445deC5WdLnYD9Oq7oU
iJtTh10ZsEF6S6xTbPYw7d4cgDcTEnw/dPNNAs/gm259mpqb3io1UjPpjN7I4VOfo48BYsPtffbM
mD53tlVQgZN75xswmW/a2r6BCrwn0+gsDeF5SACN/3D8tw7wL7bi62PdtXB++/svC9rsHtgN/wmv
72fXwk53NprBMfrsg7ukMygDmXAWgPcO0mZ/RtrLy2Jc06edwyjAvD71Ip1lcYauxvuBmrk2Vvup
w/ZtoyMSJXL6mNdmmD259LkX/NRLbbOHHotWR0JKDORuO2jvX8+v+/+2n3GzJkxkFvRQHHRFrcTg
XPQDL4iDjoyV3xNQ3yr/9iL2p0bC+r398h8uiwwr7+SjYoRm786MN+Z+rGbBZXX/6k2n9psk+Dlq
wwLE0/YjNeM2TtmpMwaAJEz3w7SDMpjsIMqMNICIc3sjlAebHfHReBInzzqmadwdVmVwKwepTcFA
0pmuyuAi3uCGjwzvqTuyxsAyGRlP3UuoMdi+kX0k8TUGW/b6IMD+OP0k9H/+39Tsbf5lkgc07tw6
QhjMemr6Vec4EIHBqDP6dGwAEFg6J1+LGfh+UrujR4jE4JRhvkerIDHQq3P4MJaRPBvx/skb+QPC
vP3L75eWc6MK0rR7HGQGF3luuEZB9/NrpyszWF8MezQog1s8hyJ9PnK7ZCZrm0H6Gn5XmLURwlPF
+jyoGykJL66zxAqDw7agsLk7o7IQ7O2oRwuhyvuv+f7zuxOWKDBLEiPbD9ceN53BcbuGRd8NHwg8
AwdkBfvE7n1uTazDOQs8g1O3Mn3TMtzOuISB/lg14QOjNzMDv3PoBMJAXKwCDze7oz8QUN4/w/cf
j1W26bryAgtddwM+iP3cmrMmiAxU0urn/wp6N4H383+3IZpl/PP/+M807K61yGCtb4BDS47WWmRw
qm8Mvz4WdgKLcNut9eoWSgwONJxgh/pGb2gk3d2UGMglhB/pkRUryAwWeVUYNT0OPSL1sD+O339V
Hl+Z3YLC4LQ9Uu/JeCq6x1hhsRKtEH19wdUPxcbvF6WTVIWcHmY/nH+z34iEH/5p8BIfb5ME+3B2
J7i4/+N7Me4zAwQe3cgTYWBr9SvQUiX709oITxaW1sioDQSdYxoejkyaXM2pltYk7ioQZHgZDJrE
htlR0aiAYTBsbET7UVobSCD7l98vFy6C+EiHEoHBEoDJ26DpfnrtbEUGw87MJ8PvOvqEhQ669I6O
AQsRdgV8SNfU1hmcgpWRbWjvc2wc6x+egV5bAaPTNdOa5PKpl+wlbdTMuTfwaPwqeyQwUBj3ZpL2
zgzf2c+3Nd1YBDMfTM/sxugVBhcPjHkIwI7NFhN1OGeUc7EQmrADn3pg3YNx1RHIwPFAGukMnuDz
U9abZ0nnvLyMzuDQfG3+gD3LwCJo6JWpAZAhg9tnv3pfk4Jvqc93lCrDvJ2oo8viN2XuoNV93LMP
ku7BM3KXH3zmj5CYH2SxceyEKO/JJxzRbwr/v/aqm9TokYR6WctvHdKHmH5OjzLOBI2oThz3eAHe
CJn+tpliVYOux0h44HZOm+YiALXsmzn3FjRy2tJmSZPRP1IpyOWfuLQvEZbXOAHU374ODB0u8u8n
CnZbtbfNW4P9xbp/B1fzJ7jqn12YZN0dZmDoffY3AeJR+6Pd6HIGwc/PzXnszpUwMD3OTNeimXc4
WRam+VmQYGHbcNHYjGsT3VsQ0Oh8y3si9RvFHyZvHPlsLFI7Z5lrAWzTma7IYLrnpu8ZccfIY2GN
TWIsQxfxxSLaPgBN7NHlgD1wJFOzQ2T3N2nBfm0+228m71kE3Yf0FfpN/dDG+hhWNzTiwHzLIgU0
8eQVGcKPfzb347TigsHFHtEnqK8jL05nsIEjFBv4iVkdTlh/Zcf89oMxMmN4st1hWawDEJHd1dUZ
SGM0SkcVQkdCAGi7X5KvGfMfH7Rx5kP0dBaBsEi9TJ5fyQjCIvUySQ23O1vCYBUuzPjogBFBPH1x
L+C0IqvcdYhJgww/NUowM8D73z0NLPIAM5ra2bGFQl5bzb/9soHTIjec4ykzWOMZhXhPTTCfmEch
Wha5i1lWmh4wVLG137M2PCcxEPHzwN1gTTrjygzE2jzwjeMMPoMrArhB2p0si5TIwgSQMX4dd/k4
c/GxaIOzVhhdWcFCNaNS78j4Qaeh/S5+vyBewrXMjpLVhAWQ/hr55COzCuUZp0+4udEA5HbOhNBU
2J0q21at1Iyp301FsnA+VuFRHkdgkWtYofHpkxFv9o/eBlMFFktcmJuu8kAHkf23fP9RWxXos7K7
dfvBdlNmII5vnSZV1jEuBRb64yUsPqW+tQm63uPrmNZvV093MK4ajC860HQkhsAEAAYS1waJEncP
NAvnZmWiA0v3CrLAtO5Sk73bRW9hZm2dyeMx1IWFKEXE3WzA7POjhJLMJK22C9bNjWdzc+xXEl1h
YTZeB8+O4XaSl6iPExUWedEpeJbzzoHRUXiJUP7+yn7t/v9+UTtIf/2b4vcH9/PPELT7yQK2mSaA
L+7XvhGXDITlZ0jhJ4NuuwMzcA8+x8jCdeUCA4sVCUPLNTZmYh+uAwtHaV4ZTaSqMyyLCdvZ8aYx
cPDPUDBk0sO5igzm2gfmKNh094yFS7eKaW+GTG9HSbBQmYjKdwOsLPytMUqaetPmx+rz9eESExZg
0wkC5b55lGoigCGdbLNi5O7WERZQ0Asj7IoGwgJhMK1i0PQfizMiMjBYdyp3GhyV2RCRwRLv8lhv
jM3gSk8BmnLs10vC4F7PjG5lGmhCTz9uMGqM4NUVkRmsMqIHqAg9Osss0JqIH2xo3q2EJu+mub8x
J4OBjer4TisMdm5hhl3sOGnYXk71bpeIgr06aCzC5EuwItAQPWO6a9xSnpw66RXcLiPEtd4/f+sv
EgaWyo1tvMbwCgx278bY0tcrDdaS/SN8zX7+OLB0Y1AUQ+zHaZeChQVwAxB2Y7Ydnw6BhcS4rZ/M
N5aDRSDzjpqpb3R9chaiCGzRcRa+JMEOV5uAX4TBCZlmvpHYNH7rG1SJRXRzFQK+51Zv5fFE0sCf
T5Ymc7rZwIceGEm6H6w5jztw9ddHT75Rtq5s6gQwod9YIkB+VDi7+2/9/tvUym+jN0WBmPt///Gf
iWNURu+abqyOsAEORhFZlCXeUBSLcyh67Fb6NWw+Is/Ap0PNkWM42Vt7DhSeKrCoIDsPnE3Q+0vv
xnDgjFHP2O9Cs/dgH5JkFqDIqZHRmHbQA4QHZlHVGVhcS4NzKfdsU4NLkuxw/i/fwQAXg0Cy9cbI
DETHzEA7iiPjYLc0H6qX3zE8A2vrVEjV4eybK/93qbcAiWFsdU1Q7cN1/VhtX2fJkZkosLjwjdru
ghPAILU/dl8Ti4frOADmbkfi9NZfD/itOpu3/1ff9P6LJmjEQ4vV7Iz0so9YwF/NxD8du9XnN4Gp
8sdETm+t+T8G77zjaTp1Kw7n/3e7kcC90bqjj1lUIfQDmLpQ9V36KhbO5sDtrQw3N4CL3N/E5uyr
DLKTI7CUmB58zsOBX8Ofs9+MU0Poa9MgwQ/Hhbbdv/yaJPlY7i2wwLFhZZ0Zo/3N6SMvQfnRNT7I
x8CswwO7F2L/mAv3C3fZn+LOfY6zp+6Wnb5hkJIUB6GFyZ4Z8RNKwveDNveDwZEAoRhajnRvB4s4
QTNbXOfu7WBgFDQsO6jvxDHuDM0izrowcgNUDG/4TizCoX2jAq7jLTeDhU/fPzp7LAhLzgMPDY27
wp6Fl70f922GLhYhRpBcHnNnsoD8DDHss81Bo2zAQJl1q1Vel2Z8h0pBWWknUUVYGLwXuCxH20hY
mAMvyzE3YpR3veJzYcHohuB2mjTUHZ1gCbh890Lw+5XsEiDlNGiMmU7OXmBRd71Ke1Mw2iet2F6Y
Oe2KKhaxMHzFLHvu+lwCC4jEDXBcdGNs2rnfBE/GEV0ICzBs44HtFqePgxkkbwlFgUWdBlbpjgI6
DwZZQABbDsadaHgVdGdBdXUGxiT0GsFXwht+U9ILLC7F7erdb2BgE5wBkXrEsyawMMX7MJeRB9tf
3taCYRFeWxldw0tQGQS8dsTD6M0FPmCadW8wi0KU3fgwkwCodU2vOlwVmQXyHoe/Ec1dPKLI6yxS
bS9jdwHcIlE/dn9+P2+icd//KeFOTd3fcR3qx7je328jdnWsp/p074S/fifC9s+xBU1zBLJhkTRC
00H0pu96fgziDGdxw8d0KHdYcIH1kdbuRJ5YJIH6gRscM6uySFkOnmHLd2NOLEjrd5ZxQ4t7xLHK
okxiaLhOU9HwltWkMsjvjTKA+zqHDRme/Sn5foN7hXwhok+do0FYVEcud8GyjgIlGgsXwYyz/XO3
kXgWtLu3cYaATmeyAosbcgfAeo3GCJ2NEz6mWf1ONfDWPzvIbLykmZ5d04h//H8AAAD//w==</cx:binary>
              </cx:geoCache>
            </cx:geography>
          </cx:layoutPr>
          <cx:valueColors>
            <cx:minColor>
              <a:schemeClr val="accent2"/>
            </cx:minColor>
            <cx:midColor>
              <a:schemeClr val="accent3"/>
            </cx:midColor>
            <cx:maxColor>
              <a:schemeClr val="bg1"/>
            </cx:maxColor>
          </cx:valueColors>
          <cx:valueColorPositions count="3">
            <cx:maxPosition>
              <cx:percent val="100"/>
            </cx:maxPosition>
          </cx:valueColorPositions>
        </cx:series>
      </cx:plotAreaRegion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11/18/2024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microsoft.com/office/2014/relationships/chartEx" Target="../charts/chartEx1.xml"/><Relationship Id="rId3" Type="http://schemas.openxmlformats.org/officeDocument/2006/relationships/image" Target="../media/image2.svg"/><Relationship Id="rId21" Type="http://schemas.openxmlformats.org/officeDocument/2006/relationships/chart" Target="../charts/chart2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chart" Target="../charts/chart1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sp>
        <p:nvSpPr>
          <p:cNvPr id="153" name="Graphic 151" descr="Icon Info">
            <a:extLst>
              <a:ext uri="{FF2B5EF4-FFF2-40B4-BE49-F238E27FC236}">
                <a16:creationId xmlns:a16="http://schemas.microsoft.com/office/drawing/2014/main" id="{8B33F9B3-C932-4785-BD74-FB723077E368}"/>
              </a:ext>
            </a:extLst>
          </p:cNvPr>
          <p:cNvSpPr>
            <a:spLocks noChangeAspect="1"/>
          </p:cNvSpPr>
          <p:nvPr/>
        </p:nvSpPr>
        <p:spPr>
          <a:xfrm>
            <a:off x="435707" y="1666450"/>
            <a:ext cx="180000" cy="180000"/>
          </a:xfrm>
          <a:custGeom>
            <a:avLst/>
            <a:gdLst>
              <a:gd name="connsiteX0" fmla="*/ 181372 w 362743"/>
              <a:gd name="connsiteY0" fmla="*/ 362743 h 362743"/>
              <a:gd name="connsiteX1" fmla="*/ 362743 w 362743"/>
              <a:gd name="connsiteY1" fmla="*/ 181372 h 362743"/>
              <a:gd name="connsiteX2" fmla="*/ 181372 w 362743"/>
              <a:gd name="connsiteY2" fmla="*/ 0 h 362743"/>
              <a:gd name="connsiteX3" fmla="*/ 0 w 362743"/>
              <a:gd name="connsiteY3" fmla="*/ 181372 h 362743"/>
              <a:gd name="connsiteX4" fmla="*/ 181372 w 362743"/>
              <a:gd name="connsiteY4" fmla="*/ 362743 h 362743"/>
              <a:gd name="connsiteX5" fmla="*/ 191448 w 362743"/>
              <a:gd name="connsiteY5" fmla="*/ 63480 h 362743"/>
              <a:gd name="connsiteX6" fmla="*/ 221676 w 362743"/>
              <a:gd name="connsiteY6" fmla="*/ 93709 h 362743"/>
              <a:gd name="connsiteX7" fmla="*/ 191448 w 362743"/>
              <a:gd name="connsiteY7" fmla="*/ 123937 h 362743"/>
              <a:gd name="connsiteX8" fmla="*/ 161219 w 362743"/>
              <a:gd name="connsiteY8" fmla="*/ 93709 h 362743"/>
              <a:gd name="connsiteX9" fmla="*/ 191448 w 362743"/>
              <a:gd name="connsiteY9" fmla="*/ 63480 h 362743"/>
              <a:gd name="connsiteX10" fmla="*/ 181372 w 362743"/>
              <a:gd name="connsiteY10" fmla="*/ 138044 h 362743"/>
              <a:gd name="connsiteX11" fmla="*/ 215546 w 362743"/>
              <a:gd name="connsiteY11" fmla="*/ 177881 h 362743"/>
              <a:gd name="connsiteX12" fmla="*/ 201524 w 362743"/>
              <a:gd name="connsiteY12" fmla="*/ 269035 h 362743"/>
              <a:gd name="connsiteX13" fmla="*/ 231753 w 362743"/>
              <a:gd name="connsiteY13" fmla="*/ 258958 h 362743"/>
              <a:gd name="connsiteX14" fmla="*/ 181372 w 362743"/>
              <a:gd name="connsiteY14" fmla="*/ 299263 h 362743"/>
              <a:gd name="connsiteX15" fmla="*/ 147197 w 362743"/>
              <a:gd name="connsiteY15" fmla="*/ 259426 h 362743"/>
              <a:gd name="connsiteX16" fmla="*/ 161219 w 362743"/>
              <a:gd name="connsiteY16" fmla="*/ 168273 h 362743"/>
              <a:gd name="connsiteX17" fmla="*/ 130991 w 362743"/>
              <a:gd name="connsiteY17" fmla="*/ 178349 h 362743"/>
              <a:gd name="connsiteX18" fmla="*/ 181372 w 362743"/>
              <a:gd name="connsiteY18" fmla="*/ 138044 h 36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43" h="362743">
                <a:moveTo>
                  <a:pt x="181372" y="362743"/>
                </a:moveTo>
                <a:cubicBezTo>
                  <a:pt x="281545" y="362743"/>
                  <a:pt x="362743" y="281541"/>
                  <a:pt x="362743" y="181372"/>
                </a:cubicBezTo>
                <a:cubicBezTo>
                  <a:pt x="362743" y="81202"/>
                  <a:pt x="281545" y="0"/>
                  <a:pt x="181372" y="0"/>
                </a:cubicBezTo>
                <a:cubicBezTo>
                  <a:pt x="81198" y="0"/>
                  <a:pt x="0" y="81202"/>
                  <a:pt x="0" y="181372"/>
                </a:cubicBezTo>
                <a:cubicBezTo>
                  <a:pt x="0" y="281541"/>
                  <a:pt x="81198" y="362743"/>
                  <a:pt x="181372" y="362743"/>
                </a:cubicBezTo>
                <a:close/>
                <a:moveTo>
                  <a:pt x="191448" y="63480"/>
                </a:moveTo>
                <a:cubicBezTo>
                  <a:pt x="208146" y="63480"/>
                  <a:pt x="221676" y="77014"/>
                  <a:pt x="221676" y="93709"/>
                </a:cubicBezTo>
                <a:cubicBezTo>
                  <a:pt x="221676" y="110403"/>
                  <a:pt x="208146" y="123937"/>
                  <a:pt x="191448" y="123937"/>
                </a:cubicBezTo>
                <a:cubicBezTo>
                  <a:pt x="174750" y="123937"/>
                  <a:pt x="161219" y="110403"/>
                  <a:pt x="161219" y="93709"/>
                </a:cubicBezTo>
                <a:cubicBezTo>
                  <a:pt x="161219" y="77014"/>
                  <a:pt x="174750" y="63480"/>
                  <a:pt x="191448" y="63480"/>
                </a:cubicBezTo>
                <a:close/>
                <a:moveTo>
                  <a:pt x="181372" y="138044"/>
                </a:moveTo>
                <a:cubicBezTo>
                  <a:pt x="211600" y="138044"/>
                  <a:pt x="218932" y="155879"/>
                  <a:pt x="215546" y="177881"/>
                </a:cubicBezTo>
                <a:lnTo>
                  <a:pt x="201524" y="269035"/>
                </a:lnTo>
                <a:cubicBezTo>
                  <a:pt x="201524" y="269035"/>
                  <a:pt x="211600" y="269035"/>
                  <a:pt x="231753" y="258958"/>
                </a:cubicBezTo>
                <a:cubicBezTo>
                  <a:pt x="231753" y="258958"/>
                  <a:pt x="221676" y="299263"/>
                  <a:pt x="181372" y="299263"/>
                </a:cubicBezTo>
                <a:cubicBezTo>
                  <a:pt x="151143" y="299263"/>
                  <a:pt x="143812" y="281428"/>
                  <a:pt x="147197" y="259426"/>
                </a:cubicBezTo>
                <a:lnTo>
                  <a:pt x="161219" y="168273"/>
                </a:lnTo>
                <a:cubicBezTo>
                  <a:pt x="161219" y="168273"/>
                  <a:pt x="151143" y="168273"/>
                  <a:pt x="130991" y="178349"/>
                </a:cubicBezTo>
                <a:cubicBezTo>
                  <a:pt x="130991" y="178349"/>
                  <a:pt x="141067" y="138044"/>
                  <a:pt x="181372" y="138044"/>
                </a:cubicBezTo>
                <a:close/>
              </a:path>
            </a:pathLst>
          </a:custGeom>
          <a:solidFill>
            <a:schemeClr val="accent2"/>
          </a:solidFill>
          <a:ln w="40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807505-5272-4289-9CD5-C8D2A0BC61F3}"/>
              </a:ext>
            </a:extLst>
          </p:cNvPr>
          <p:cNvSpPr txBox="1"/>
          <p:nvPr/>
        </p:nvSpPr>
        <p:spPr>
          <a:xfrm>
            <a:off x="444541" y="1882702"/>
            <a:ext cx="1222904" cy="1013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Professional Goal is to Learn, Share and Deliver</a:t>
            </a:r>
            <a:endParaRPr lang="en-US" sz="1600" noProof="1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D7F3CC-0927-4309-8780-07862B295094}"/>
              </a:ext>
            </a:extLst>
          </p:cNvPr>
          <p:cNvSpPr txBox="1"/>
          <p:nvPr/>
        </p:nvSpPr>
        <p:spPr>
          <a:xfrm>
            <a:off x="370743" y="3000286"/>
            <a:ext cx="1367188" cy="1250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500"/>
              </a:lnSpc>
            </a:pPr>
            <a:r>
              <a:rPr lang="en-US" sz="5400" b="1" spc="-150" dirty="0">
                <a:solidFill>
                  <a:schemeClr val="accent2"/>
                </a:solidFill>
                <a:latin typeface="+mj-lt"/>
              </a:rPr>
              <a:t>30</a:t>
            </a:r>
            <a:r>
              <a:rPr lang="en-US" sz="11500" b="1" spc="-15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392FE2-A06D-447C-9081-19BD97EBEBD9}"/>
              </a:ext>
            </a:extLst>
          </p:cNvPr>
          <p:cNvSpPr txBox="1"/>
          <p:nvPr/>
        </p:nvSpPr>
        <p:spPr>
          <a:xfrm rot="5400000">
            <a:off x="820765" y="3300501"/>
            <a:ext cx="1001921" cy="4209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150" dirty="0">
                <a:solidFill>
                  <a:schemeClr val="accent2"/>
                </a:solidFill>
                <a:latin typeface="+mj-lt"/>
              </a:rPr>
              <a:t>Years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B30B9C-4189-4072-A73F-B125AA0660CC}"/>
              </a:ext>
            </a:extLst>
          </p:cNvPr>
          <p:cNvSpPr txBox="1"/>
          <p:nvPr/>
        </p:nvSpPr>
        <p:spPr>
          <a:xfrm>
            <a:off x="434079" y="4134869"/>
            <a:ext cx="1222904" cy="1250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noProof="1">
                <a:solidFill>
                  <a:schemeClr val="bg1"/>
                </a:solidFill>
              </a:rPr>
              <a:t>22 .Net years.</a:t>
            </a:r>
          </a:p>
          <a:p>
            <a:r>
              <a:rPr lang="en-US" sz="1000" noProof="1">
                <a:solidFill>
                  <a:schemeClr val="bg1"/>
                </a:solidFill>
              </a:rPr>
              <a:t>10 years as a Sr. Dev</a:t>
            </a:r>
          </a:p>
          <a:p>
            <a:r>
              <a:rPr lang="en-US" sz="1000" noProof="1">
                <a:solidFill>
                  <a:schemeClr val="bg1"/>
                </a:solidFill>
              </a:rPr>
              <a:t>5 years as Lead Dev</a:t>
            </a:r>
          </a:p>
          <a:p>
            <a:endParaRPr lang="en-US" sz="1000" noProof="1">
              <a:solidFill>
                <a:schemeClr val="bg1"/>
              </a:solidFill>
            </a:endParaRPr>
          </a:p>
          <a:p>
            <a:r>
              <a:rPr lang="en-US" sz="1000" noProof="1">
                <a:solidFill>
                  <a:schemeClr val="bg1"/>
                </a:solidFill>
              </a:rPr>
              <a:t>2009-Went to Auckland, New Zealand to share knowledge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54" y="5489209"/>
            <a:ext cx="737356" cy="769889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D006F3B-FEFF-4DDF-93AA-B443AF5B2E4D}"/>
              </a:ext>
            </a:extLst>
          </p:cNvPr>
          <p:cNvSpPr txBox="1"/>
          <p:nvPr/>
        </p:nvSpPr>
        <p:spPr>
          <a:xfrm>
            <a:off x="434079" y="6417374"/>
            <a:ext cx="1222904" cy="7698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Lives in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Bacoor City, Philippines</a:t>
            </a:r>
            <a:endParaRPr lang="en-US" sz="1600" noProof="1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38781" y="7482112"/>
            <a:ext cx="1547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PERSONAL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717" y="7911224"/>
            <a:ext cx="1403610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On Sundays, I dedicate my time to God and family. I also love playing the guitar, singing my lungs out, and have even composed a few songs.</a:t>
            </a:r>
            <a:endParaRPr lang="en-US" sz="900" noProof="1">
              <a:solidFill>
                <a:schemeClr val="bg1"/>
              </a:solidFill>
            </a:endParaRPr>
          </a:p>
        </p:txBody>
      </p: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197056E8-F093-46AB-89E7-7E26124ED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flipH="1">
            <a:off x="347331" y="9454368"/>
            <a:ext cx="274320" cy="274320"/>
          </a:xfrm>
          <a:prstGeom prst="rect">
            <a:avLst/>
          </a:prstGeom>
        </p:spPr>
      </p:pic>
      <p:pic>
        <p:nvPicPr>
          <p:cNvPr id="14" name="Graphic 13" descr="Electric guitar">
            <a:extLst>
              <a:ext uri="{FF2B5EF4-FFF2-40B4-BE49-F238E27FC236}">
                <a16:creationId xmlns:a16="http://schemas.microsoft.com/office/drawing/2014/main" id="{284BBC0A-6B25-4E44-8A38-910CA2147AC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59502" y="9439971"/>
            <a:ext cx="274320" cy="274320"/>
          </a:xfrm>
          <a:prstGeom prst="rect">
            <a:avLst/>
          </a:prstGeom>
        </p:spPr>
      </p:pic>
      <p:pic>
        <p:nvPicPr>
          <p:cNvPr id="16" name="Graphic 15" descr="Radio microphone">
            <a:extLst>
              <a:ext uri="{FF2B5EF4-FFF2-40B4-BE49-F238E27FC236}">
                <a16:creationId xmlns:a16="http://schemas.microsoft.com/office/drawing/2014/main" id="{DD199C15-19E1-435A-9E03-9C6B222F9F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447007" y="9462831"/>
            <a:ext cx="228600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83388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Solomio Sisante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83388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Stack Developer</a:t>
            </a:r>
          </a:p>
        </p:txBody>
      </p:sp>
      <p:pic>
        <p:nvPicPr>
          <p:cNvPr id="100" name="Graphic 99" descr="Envelope icon">
            <a:extLst>
              <a:ext uri="{FF2B5EF4-FFF2-40B4-BE49-F238E27FC236}">
                <a16:creationId xmlns:a16="http://schemas.microsoft.com/office/drawing/2014/main" id="{F9C78C03-8918-4594-A828-6501682DD73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31248" y="1342659"/>
            <a:ext cx="148760" cy="14876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7AEA1FB-634B-4EFB-B66A-9321DDB72DE1}"/>
              </a:ext>
            </a:extLst>
          </p:cNvPr>
          <p:cNvSpPr txBox="1"/>
          <p:nvPr/>
        </p:nvSpPr>
        <p:spPr>
          <a:xfrm>
            <a:off x="2130117" y="1340152"/>
            <a:ext cx="1495819" cy="19361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Email: </a:t>
            </a:r>
          </a:p>
          <a:p>
            <a:r>
              <a:rPr lang="en-US" sz="900" dirty="0">
                <a:solidFill>
                  <a:schemeClr val="bg1"/>
                </a:solidFill>
              </a:rPr>
              <a:t>solomiosisante@gmail.com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Skype</a:t>
            </a:r>
          </a:p>
          <a:p>
            <a:r>
              <a:rPr lang="en-US" sz="900" noProof="1">
                <a:solidFill>
                  <a:schemeClr val="bg1"/>
                </a:solidFill>
              </a:rPr>
              <a:t>sol.sisante</a:t>
            </a:r>
            <a:br>
              <a:rPr lang="en-US" sz="1000" dirty="0">
                <a:solidFill>
                  <a:schemeClr val="accent2"/>
                </a:solidFill>
              </a:rPr>
            </a:br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Phone</a:t>
            </a:r>
          </a:p>
          <a:p>
            <a:r>
              <a:rPr lang="en-US" sz="900" dirty="0">
                <a:solidFill>
                  <a:schemeClr val="bg1"/>
                </a:solidFill>
              </a:rPr>
              <a:t>555-0100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LinkedIn</a:t>
            </a:r>
          </a:p>
          <a:p>
            <a:r>
              <a:rPr lang="en-US" sz="900" dirty="0">
                <a:solidFill>
                  <a:schemeClr val="bg1"/>
                </a:solidFill>
              </a:rPr>
              <a:t>linkedin.com/in</a:t>
            </a:r>
            <a:r>
              <a:rPr lang="en-US" sz="900" noProof="1">
                <a:solidFill>
                  <a:schemeClr val="bg1"/>
                </a:solidFill>
              </a:rPr>
              <a:t>/solomiosisante</a:t>
            </a:r>
          </a:p>
        </p:txBody>
      </p:sp>
      <p:pic>
        <p:nvPicPr>
          <p:cNvPr id="98" name="Graphic 97" descr="Speech bubble icon">
            <a:extLst>
              <a:ext uri="{FF2B5EF4-FFF2-40B4-BE49-F238E27FC236}">
                <a16:creationId xmlns:a16="http://schemas.microsoft.com/office/drawing/2014/main" id="{4DAB4DB4-5351-47E5-AC8F-C7F0EE7AE5F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31248" y="1780223"/>
            <a:ext cx="148760" cy="148760"/>
          </a:xfrm>
          <a:prstGeom prst="rect">
            <a:avLst/>
          </a:prstGeom>
        </p:spPr>
      </p:pic>
      <p:pic>
        <p:nvPicPr>
          <p:cNvPr id="104" name="Graphic 103" descr="Link icon">
            <a:extLst>
              <a:ext uri="{FF2B5EF4-FFF2-40B4-BE49-F238E27FC236}">
                <a16:creationId xmlns:a16="http://schemas.microsoft.com/office/drawing/2014/main" id="{35637568-F847-4AC0-8D34-F98101113295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31248" y="2221364"/>
            <a:ext cx="148760" cy="148760"/>
          </a:xfrm>
          <a:prstGeom prst="rect">
            <a:avLst/>
          </a:prstGeom>
        </p:spPr>
      </p:pic>
      <p:sp>
        <p:nvSpPr>
          <p:cNvPr id="107" name="Graphic 105" descr="LinkedIn Icon">
            <a:extLst>
              <a:ext uri="{FF2B5EF4-FFF2-40B4-BE49-F238E27FC236}">
                <a16:creationId xmlns:a16="http://schemas.microsoft.com/office/drawing/2014/main" id="{692F5C37-BBC8-4DAE-A34D-DA2CBAEEB39F}"/>
              </a:ext>
            </a:extLst>
          </p:cNvPr>
          <p:cNvSpPr/>
          <p:nvPr/>
        </p:nvSpPr>
        <p:spPr>
          <a:xfrm>
            <a:off x="1928240" y="2689905"/>
            <a:ext cx="137134" cy="135398"/>
          </a:xfrm>
          <a:custGeom>
            <a:avLst/>
            <a:gdLst>
              <a:gd name="connsiteX0" fmla="*/ 270400 w 270400"/>
              <a:gd name="connsiteY0" fmla="*/ 41256 h 266977"/>
              <a:gd name="connsiteX1" fmla="*/ 227638 w 270400"/>
              <a:gd name="connsiteY1" fmla="*/ 0 h 266977"/>
              <a:gd name="connsiteX2" fmla="*/ 40503 w 270400"/>
              <a:gd name="connsiteY2" fmla="*/ 0 h 266977"/>
              <a:gd name="connsiteX3" fmla="*/ 0 w 270400"/>
              <a:gd name="connsiteY3" fmla="*/ 40480 h 266977"/>
              <a:gd name="connsiteX4" fmla="*/ 0 w 270400"/>
              <a:gd name="connsiteY4" fmla="*/ 40503 h 266977"/>
              <a:gd name="connsiteX5" fmla="*/ 0 w 270400"/>
              <a:gd name="connsiteY5" fmla="*/ 227615 h 266977"/>
              <a:gd name="connsiteX6" fmla="*/ 40469 w 270400"/>
              <a:gd name="connsiteY6" fmla="*/ 268107 h 266977"/>
              <a:gd name="connsiteX7" fmla="*/ 40503 w 270400"/>
              <a:gd name="connsiteY7" fmla="*/ 268107 h 266977"/>
              <a:gd name="connsiteX8" fmla="*/ 227615 w 270400"/>
              <a:gd name="connsiteY8" fmla="*/ 268107 h 266977"/>
              <a:gd name="connsiteX9" fmla="*/ 270389 w 270400"/>
              <a:gd name="connsiteY9" fmla="*/ 228379 h 266977"/>
              <a:gd name="connsiteX10" fmla="*/ 81576 w 270400"/>
              <a:gd name="connsiteY10" fmla="*/ 232521 h 266977"/>
              <a:gd name="connsiteX11" fmla="*/ 39294 w 270400"/>
              <a:gd name="connsiteY11" fmla="*/ 232521 h 266977"/>
              <a:gd name="connsiteX12" fmla="*/ 39294 w 270400"/>
              <a:gd name="connsiteY12" fmla="*/ 96682 h 266977"/>
              <a:gd name="connsiteX13" fmla="*/ 81576 w 270400"/>
              <a:gd name="connsiteY13" fmla="*/ 96682 h 266977"/>
              <a:gd name="connsiteX14" fmla="*/ 60458 w 270400"/>
              <a:gd name="connsiteY14" fmla="*/ 78154 h 266977"/>
              <a:gd name="connsiteX15" fmla="*/ 60173 w 270400"/>
              <a:gd name="connsiteY15" fmla="*/ 78154 h 266977"/>
              <a:gd name="connsiteX16" fmla="*/ 36784 w 270400"/>
              <a:gd name="connsiteY16" fmla="*/ 54685 h 266977"/>
              <a:gd name="connsiteX17" fmla="*/ 60743 w 270400"/>
              <a:gd name="connsiteY17" fmla="*/ 31216 h 266977"/>
              <a:gd name="connsiteX18" fmla="*/ 84406 w 270400"/>
              <a:gd name="connsiteY18" fmla="*/ 54685 h 266977"/>
              <a:gd name="connsiteX19" fmla="*/ 60458 w 270400"/>
              <a:gd name="connsiteY19" fmla="*/ 78154 h 266977"/>
              <a:gd name="connsiteX20" fmla="*/ 234187 w 270400"/>
              <a:gd name="connsiteY20" fmla="*/ 232521 h 266977"/>
              <a:gd name="connsiteX21" fmla="*/ 191870 w 270400"/>
              <a:gd name="connsiteY21" fmla="*/ 232521 h 266977"/>
              <a:gd name="connsiteX22" fmla="*/ 191870 w 270400"/>
              <a:gd name="connsiteY22" fmla="*/ 159844 h 266977"/>
              <a:gd name="connsiteX23" fmla="*/ 170432 w 270400"/>
              <a:gd name="connsiteY23" fmla="*/ 129119 h 266977"/>
              <a:gd name="connsiteX24" fmla="*/ 148754 w 270400"/>
              <a:gd name="connsiteY24" fmla="*/ 145639 h 266977"/>
              <a:gd name="connsiteX25" fmla="*/ 147362 w 270400"/>
              <a:gd name="connsiteY25" fmla="*/ 156661 h 266977"/>
              <a:gd name="connsiteX26" fmla="*/ 147362 w 270400"/>
              <a:gd name="connsiteY26" fmla="*/ 232521 h 266977"/>
              <a:gd name="connsiteX27" fmla="*/ 105022 w 270400"/>
              <a:gd name="connsiteY27" fmla="*/ 232521 h 266977"/>
              <a:gd name="connsiteX28" fmla="*/ 105022 w 270400"/>
              <a:gd name="connsiteY28" fmla="*/ 96682 h 266977"/>
              <a:gd name="connsiteX29" fmla="*/ 147339 w 270400"/>
              <a:gd name="connsiteY29" fmla="*/ 96682 h 266977"/>
              <a:gd name="connsiteX30" fmla="*/ 147339 w 270400"/>
              <a:gd name="connsiteY30" fmla="*/ 115907 h 266977"/>
              <a:gd name="connsiteX31" fmla="*/ 185469 w 270400"/>
              <a:gd name="connsiteY31" fmla="*/ 93488 h 266977"/>
              <a:gd name="connsiteX32" fmla="*/ 234187 w 270400"/>
              <a:gd name="connsiteY32" fmla="*/ 154630 h 26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0400" h="266977">
                <a:moveTo>
                  <a:pt x="270400" y="41256"/>
                </a:moveTo>
                <a:cubicBezTo>
                  <a:pt x="268118" y="18129"/>
                  <a:pt x="249989" y="0"/>
                  <a:pt x="227638" y="0"/>
                </a:cubicBezTo>
                <a:lnTo>
                  <a:pt x="40503" y="0"/>
                </a:lnTo>
                <a:cubicBezTo>
                  <a:pt x="18140" y="-6"/>
                  <a:pt x="6" y="18117"/>
                  <a:pt x="0" y="40480"/>
                </a:cubicBezTo>
                <a:cubicBezTo>
                  <a:pt x="0" y="40488"/>
                  <a:pt x="0" y="40495"/>
                  <a:pt x="0" y="40503"/>
                </a:cubicBezTo>
                <a:lnTo>
                  <a:pt x="0" y="227615"/>
                </a:lnTo>
                <a:cubicBezTo>
                  <a:pt x="-6" y="249972"/>
                  <a:pt x="18112" y="268100"/>
                  <a:pt x="40469" y="268107"/>
                </a:cubicBezTo>
                <a:cubicBezTo>
                  <a:pt x="40480" y="268107"/>
                  <a:pt x="40492" y="268107"/>
                  <a:pt x="40503" y="268107"/>
                </a:cubicBezTo>
                <a:lnTo>
                  <a:pt x="227615" y="268107"/>
                </a:lnTo>
                <a:cubicBezTo>
                  <a:pt x="249977" y="268107"/>
                  <a:pt x="268107" y="249977"/>
                  <a:pt x="270389" y="228379"/>
                </a:cubicBezTo>
                <a:close/>
                <a:moveTo>
                  <a:pt x="81576" y="232521"/>
                </a:moveTo>
                <a:lnTo>
                  <a:pt x="39294" y="232521"/>
                </a:lnTo>
                <a:lnTo>
                  <a:pt x="39294" y="96682"/>
                </a:lnTo>
                <a:lnTo>
                  <a:pt x="81576" y="96682"/>
                </a:lnTo>
                <a:close/>
                <a:moveTo>
                  <a:pt x="60458" y="78154"/>
                </a:moveTo>
                <a:lnTo>
                  <a:pt x="60173" y="78154"/>
                </a:lnTo>
                <a:cubicBezTo>
                  <a:pt x="45968" y="78154"/>
                  <a:pt x="36784" y="67725"/>
                  <a:pt x="36784" y="54685"/>
                </a:cubicBezTo>
                <a:cubicBezTo>
                  <a:pt x="36784" y="41359"/>
                  <a:pt x="46242" y="31216"/>
                  <a:pt x="60743" y="31216"/>
                </a:cubicBezTo>
                <a:cubicBezTo>
                  <a:pt x="75244" y="31216"/>
                  <a:pt x="84132" y="41359"/>
                  <a:pt x="84406" y="54685"/>
                </a:cubicBezTo>
                <a:cubicBezTo>
                  <a:pt x="84394" y="67703"/>
                  <a:pt x="75199" y="78154"/>
                  <a:pt x="60458" y="78154"/>
                </a:cubicBezTo>
                <a:close/>
                <a:moveTo>
                  <a:pt x="234187" y="232521"/>
                </a:moveTo>
                <a:lnTo>
                  <a:pt x="191870" y="232521"/>
                </a:lnTo>
                <a:lnTo>
                  <a:pt x="191870" y="159844"/>
                </a:lnTo>
                <a:cubicBezTo>
                  <a:pt x="191870" y="141589"/>
                  <a:pt x="185743" y="129119"/>
                  <a:pt x="170432" y="129119"/>
                </a:cubicBezTo>
                <a:cubicBezTo>
                  <a:pt x="158749" y="129119"/>
                  <a:pt x="151778" y="137516"/>
                  <a:pt x="148754" y="145639"/>
                </a:cubicBezTo>
                <a:cubicBezTo>
                  <a:pt x="147613" y="148537"/>
                  <a:pt x="147362" y="152599"/>
                  <a:pt x="147362" y="156661"/>
                </a:cubicBezTo>
                <a:lnTo>
                  <a:pt x="147362" y="232521"/>
                </a:lnTo>
                <a:lnTo>
                  <a:pt x="105022" y="232521"/>
                </a:lnTo>
                <a:cubicBezTo>
                  <a:pt x="105022" y="232521"/>
                  <a:pt x="105582" y="109426"/>
                  <a:pt x="105022" y="96682"/>
                </a:cubicBezTo>
                <a:lnTo>
                  <a:pt x="147339" y="96682"/>
                </a:lnTo>
                <a:lnTo>
                  <a:pt x="147339" y="115907"/>
                </a:lnTo>
                <a:cubicBezTo>
                  <a:pt x="152964" y="106654"/>
                  <a:pt x="163027" y="93488"/>
                  <a:pt x="185469" y="93488"/>
                </a:cubicBezTo>
                <a:cubicBezTo>
                  <a:pt x="213319" y="93488"/>
                  <a:pt x="234187" y="112883"/>
                  <a:pt x="234187" y="154630"/>
                </a:cubicBezTo>
                <a:close/>
              </a:path>
            </a:pathLst>
          </a:custGeom>
          <a:solidFill>
            <a:schemeClr val="bg1"/>
          </a:solidFill>
          <a:ln w="11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31" y="3525022"/>
            <a:ext cx="1273920" cy="12739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515586B-198C-4E30-99EE-3A2788FC0678}"/>
              </a:ext>
            </a:extLst>
          </p:cNvPr>
          <p:cNvSpPr txBox="1"/>
          <p:nvPr/>
        </p:nvSpPr>
        <p:spPr>
          <a:xfrm>
            <a:off x="1797137" y="5105745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Short Bio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920014" y="5537505"/>
            <a:ext cx="1571276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noProof="1">
                <a:solidFill>
                  <a:schemeClr val="bg1"/>
                </a:solidFill>
              </a:rPr>
              <a:t>I began my journey as a Dbase 3+ developer in 1994. In 2002, I received training in .Net from Microsoft-certified professionals, and by 2005, I was leading teams.</a:t>
            </a:r>
          </a:p>
          <a:p>
            <a:endParaRPr lang="en-US" sz="900" noProof="1">
              <a:solidFill>
                <a:schemeClr val="bg1"/>
              </a:solidFill>
            </a:endParaRPr>
          </a:p>
          <a:p>
            <a:r>
              <a:rPr lang="en-US" sz="900" noProof="1">
                <a:solidFill>
                  <a:schemeClr val="bg1"/>
                </a:solidFill>
              </a:rPr>
              <a:t>I have a passion for simplifying applications by implementing proper documentation, testing, and automation.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10800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</a:rPr>
              <a:t>Education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E2A6C1-E5EE-4471-8A30-44C3098D8F2D}"/>
              </a:ext>
            </a:extLst>
          </p:cNvPr>
          <p:cNvSpPr txBox="1"/>
          <p:nvPr/>
        </p:nvSpPr>
        <p:spPr>
          <a:xfrm>
            <a:off x="2044544" y="7879956"/>
            <a:ext cx="1404000" cy="578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1990-1991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Mapua Institute of Technology (MIT)</a:t>
            </a:r>
          </a:p>
          <a:p>
            <a:r>
              <a:rPr lang="en-US" sz="900" dirty="0">
                <a:solidFill>
                  <a:schemeClr val="bg1"/>
                </a:solidFill>
              </a:rPr>
              <a:t>BS Electrical Engineering</a:t>
            </a:r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2044544" y="8509445"/>
            <a:ext cx="1404000" cy="6294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1993-1994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Technological Institute of the Philippines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Computer Technology</a:t>
            </a:r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64CB3-E32A-4A6F-BC80-387971F8F849}"/>
              </a:ext>
            </a:extLst>
          </p:cNvPr>
          <p:cNvSpPr txBox="1"/>
          <p:nvPr/>
        </p:nvSpPr>
        <p:spPr>
          <a:xfrm>
            <a:off x="2044544" y="9138935"/>
            <a:ext cx="1404000" cy="5865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2002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AMA Computer Learning Center</a:t>
            </a:r>
          </a:p>
          <a:p>
            <a:r>
              <a:rPr lang="en-US" sz="900" noProof="1">
                <a:solidFill>
                  <a:schemeClr val="bg1"/>
                </a:solidFill>
              </a:rPr>
              <a:t>Computer Science.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F40BF-6CAB-4F00-BD96-FA6E64E38665}"/>
              </a:ext>
            </a:extLst>
          </p:cNvPr>
          <p:cNvSpPr txBox="1"/>
          <p:nvPr/>
        </p:nvSpPr>
        <p:spPr>
          <a:xfrm>
            <a:off x="3733711" y="1283952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Expertise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CC5E7E-38DF-4597-9D6B-6061E22EFA2E}"/>
              </a:ext>
            </a:extLst>
          </p:cNvPr>
          <p:cNvSpPr txBox="1"/>
          <p:nvPr/>
        </p:nvSpPr>
        <p:spPr>
          <a:xfrm>
            <a:off x="3733710" y="5105745"/>
            <a:ext cx="326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Code IDEs and DB Management Tools</a:t>
            </a:r>
          </a:p>
        </p:txBody>
      </p:sp>
      <p:graphicFrame>
        <p:nvGraphicFramePr>
          <p:cNvPr id="5" name="Chart 4" descr="skills doughnut chart">
            <a:extLst>
              <a:ext uri="{FF2B5EF4-FFF2-40B4-BE49-F238E27FC236}">
                <a16:creationId xmlns:a16="http://schemas.microsoft.com/office/drawing/2014/main" id="{B7C7FAF0-90D5-46FB-B46E-7F2997157D0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836419"/>
              </p:ext>
            </p:extLst>
          </p:nvPr>
        </p:nvGraphicFramePr>
        <p:xfrm>
          <a:off x="3886199" y="5340455"/>
          <a:ext cx="3263847" cy="19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pSp>
        <p:nvGrpSpPr>
          <p:cNvPr id="126" name="Group 125" descr="Legend">
            <a:extLst>
              <a:ext uri="{FF2B5EF4-FFF2-40B4-BE49-F238E27FC236}">
                <a16:creationId xmlns:a16="http://schemas.microsoft.com/office/drawing/2014/main" id="{359B66CE-417E-48D2-BEED-8398EEA41F71}"/>
              </a:ext>
            </a:extLst>
          </p:cNvPr>
          <p:cNvGrpSpPr/>
          <p:nvPr/>
        </p:nvGrpSpPr>
        <p:grpSpPr>
          <a:xfrm>
            <a:off x="3763114" y="7204827"/>
            <a:ext cx="3717186" cy="153888"/>
            <a:chOff x="4547352" y="7739755"/>
            <a:chExt cx="2850583" cy="15388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2AB844-EAEE-4259-B655-AABEAC237584}"/>
                </a:ext>
              </a:extLst>
            </p:cNvPr>
            <p:cNvSpPr/>
            <p:nvPr/>
          </p:nvSpPr>
          <p:spPr>
            <a:xfrm>
              <a:off x="4547352" y="7757412"/>
              <a:ext cx="118575" cy="1185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3AA5BA6-B01B-45F3-8474-D9549730B5AF}"/>
                </a:ext>
              </a:extLst>
            </p:cNvPr>
            <p:cNvSpPr txBox="1"/>
            <p:nvPr/>
          </p:nvSpPr>
          <p:spPr>
            <a:xfrm>
              <a:off x="4713559" y="7739755"/>
              <a:ext cx="41006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</a:rPr>
                <a:t>Vercel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6C542E5-22D3-49BA-9FBC-8B8BAB22931F}"/>
                </a:ext>
              </a:extLst>
            </p:cNvPr>
            <p:cNvSpPr/>
            <p:nvPr/>
          </p:nvSpPr>
          <p:spPr>
            <a:xfrm>
              <a:off x="5260263" y="7757412"/>
              <a:ext cx="118575" cy="11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1745B2A-58A2-428B-871E-DBBE39C063D1}"/>
                </a:ext>
              </a:extLst>
            </p:cNvPr>
            <p:cNvSpPr txBox="1"/>
            <p:nvPr/>
          </p:nvSpPr>
          <p:spPr>
            <a:xfrm>
              <a:off x="5426467" y="7739755"/>
              <a:ext cx="33615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SSMS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366B07C-AB1F-46B0-BC29-3D24FD484591}"/>
                </a:ext>
              </a:extLst>
            </p:cNvPr>
            <p:cNvSpPr/>
            <p:nvPr/>
          </p:nvSpPr>
          <p:spPr>
            <a:xfrm>
              <a:off x="5817345" y="7757412"/>
              <a:ext cx="118575" cy="118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77671DB-9D6A-48A2-AD0A-F0D7325103A3}"/>
                </a:ext>
              </a:extLst>
            </p:cNvPr>
            <p:cNvSpPr txBox="1"/>
            <p:nvPr/>
          </p:nvSpPr>
          <p:spPr>
            <a:xfrm>
              <a:off x="5983554" y="7739755"/>
              <a:ext cx="44158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VS Code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B9851BF-4F74-464B-8C7F-10D77FD46ABD}"/>
                </a:ext>
              </a:extLst>
            </p:cNvPr>
            <p:cNvSpPr/>
            <p:nvPr/>
          </p:nvSpPr>
          <p:spPr>
            <a:xfrm>
              <a:off x="6522566" y="7757412"/>
              <a:ext cx="118575" cy="118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09D310F-D08B-4D4C-9E6F-D3E5F3095794}"/>
                </a:ext>
              </a:extLst>
            </p:cNvPr>
            <p:cNvSpPr txBox="1"/>
            <p:nvPr/>
          </p:nvSpPr>
          <p:spPr>
            <a:xfrm>
              <a:off x="6688771" y="7739755"/>
              <a:ext cx="70916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Visual Studio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A3BB887-BD93-4A25-9945-247AB4EC739D}"/>
              </a:ext>
            </a:extLst>
          </p:cNvPr>
          <p:cNvSpPr txBox="1"/>
          <p:nvPr/>
        </p:nvSpPr>
        <p:spPr>
          <a:xfrm>
            <a:off x="3733711" y="7500627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Remote Projects</a:t>
            </a:r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125" name="Chart 124" descr="flat map of the world">
                <a:extLst>
                  <a:ext uri="{FF2B5EF4-FFF2-40B4-BE49-F238E27FC236}">
                    <a16:creationId xmlns:a16="http://schemas.microsoft.com/office/drawing/2014/main" id="{DD6FB545-70FA-4A32-A7CC-4C28EDA88171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7667079"/>
                  </p:ext>
                </p:extLst>
              </p:nvPr>
            </p:nvGraphicFramePr>
            <p:xfrm>
              <a:off x="3886199" y="7654326"/>
              <a:ext cx="3340735" cy="210680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8"/>
              </a:graphicData>
            </a:graphic>
          </p:graphicFrame>
        </mc:Choice>
        <mc:Fallback>
          <p:pic>
            <p:nvPicPr>
              <p:cNvPr id="125" name="Chart 124" descr="flat map of the world">
                <a:extLst>
                  <a:ext uri="{FF2B5EF4-FFF2-40B4-BE49-F238E27FC236}">
                    <a16:creationId xmlns:a16="http://schemas.microsoft.com/office/drawing/2014/main" id="{DD6FB545-70FA-4A32-A7CC-4C28EDA88171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86199" y="7654326"/>
                <a:ext cx="3340735" cy="2106804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 descr="Legend">
            <a:extLst>
              <a:ext uri="{FF2B5EF4-FFF2-40B4-BE49-F238E27FC236}">
                <a16:creationId xmlns:a16="http://schemas.microsoft.com/office/drawing/2014/main" id="{AB8EEC0B-6C91-458D-89A1-8B780618C5E1}"/>
              </a:ext>
            </a:extLst>
          </p:cNvPr>
          <p:cNvGrpSpPr/>
          <p:nvPr/>
        </p:nvGrpSpPr>
        <p:grpSpPr>
          <a:xfrm>
            <a:off x="3964694" y="9436711"/>
            <a:ext cx="2079480" cy="153888"/>
            <a:chOff x="3909490" y="9481161"/>
            <a:chExt cx="2079480" cy="15388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3E4CEB-D2EA-4386-BA61-52B3749B895C}"/>
                </a:ext>
              </a:extLst>
            </p:cNvPr>
            <p:cNvSpPr/>
            <p:nvPr/>
          </p:nvSpPr>
          <p:spPr>
            <a:xfrm>
              <a:off x="3909490" y="9498818"/>
              <a:ext cx="118575" cy="1185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1EDC66-FEB7-4875-8832-A149BFB67A4C}"/>
                </a:ext>
              </a:extLst>
            </p:cNvPr>
            <p:cNvSpPr txBox="1"/>
            <p:nvPr/>
          </p:nvSpPr>
          <p:spPr>
            <a:xfrm>
              <a:off x="4072234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+5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EB67032-8D29-4809-92CD-F73604C07960}"/>
                </a:ext>
              </a:extLst>
            </p:cNvPr>
            <p:cNvSpPr/>
            <p:nvPr/>
          </p:nvSpPr>
          <p:spPr>
            <a:xfrm>
              <a:off x="4440403" y="9498818"/>
              <a:ext cx="118575" cy="11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347C56-9607-481C-84B2-5DA71062EA6E}"/>
                </a:ext>
              </a:extLst>
            </p:cNvPr>
            <p:cNvSpPr txBox="1"/>
            <p:nvPr/>
          </p:nvSpPr>
          <p:spPr>
            <a:xfrm>
              <a:off x="4603147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+50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F49FB02-D268-46DC-9B44-8B35257801A7}"/>
                </a:ext>
              </a:extLst>
            </p:cNvPr>
            <p:cNvSpPr/>
            <p:nvPr/>
          </p:nvSpPr>
          <p:spPr>
            <a:xfrm>
              <a:off x="5502229" y="9498818"/>
              <a:ext cx="118575" cy="118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8306EC-5D2A-483A-A841-9333EDB0036C}"/>
                </a:ext>
              </a:extLst>
            </p:cNvPr>
            <p:cNvSpPr txBox="1"/>
            <p:nvPr/>
          </p:nvSpPr>
          <p:spPr>
            <a:xfrm>
              <a:off x="5664970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None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A23731D-2536-4EE4-857C-AA713D521C1F}"/>
                </a:ext>
              </a:extLst>
            </p:cNvPr>
            <p:cNvSpPr/>
            <p:nvPr/>
          </p:nvSpPr>
          <p:spPr>
            <a:xfrm>
              <a:off x="4971316" y="9498818"/>
              <a:ext cx="118575" cy="118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9A4CE9-70B1-4339-B35C-D2D13F7081FE}"/>
                </a:ext>
              </a:extLst>
            </p:cNvPr>
            <p:cNvSpPr txBox="1"/>
            <p:nvPr/>
          </p:nvSpPr>
          <p:spPr>
            <a:xfrm>
              <a:off x="5134060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+100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1EEEE6E-BB0D-D92A-9D9A-543FCA800E3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3499" y="302350"/>
            <a:ext cx="1401021" cy="1216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34303C-873B-6221-03EA-2A708B6FF7EF}"/>
              </a:ext>
            </a:extLst>
          </p:cNvPr>
          <p:cNvSpPr txBox="1"/>
          <p:nvPr/>
        </p:nvSpPr>
        <p:spPr>
          <a:xfrm rot="5400000">
            <a:off x="1369408" y="3424957"/>
            <a:ext cx="501533" cy="4209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150" dirty="0">
                <a:solidFill>
                  <a:schemeClr val="accent2"/>
                </a:solidFill>
                <a:latin typeface="+mj-lt"/>
              </a:rPr>
              <a:t>IT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178625A-36F6-82B3-0CA9-BC7F981FC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367395"/>
              </p:ext>
            </p:extLst>
          </p:nvPr>
        </p:nvGraphicFramePr>
        <p:xfrm>
          <a:off x="3763113" y="1625848"/>
          <a:ext cx="3564745" cy="333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2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33343"/>
      </a:accent1>
      <a:accent2>
        <a:srgbClr val="FAED10"/>
      </a:accent2>
      <a:accent3>
        <a:srgbClr val="0EBEFC"/>
      </a:accent3>
      <a:accent4>
        <a:srgbClr val="FC850E"/>
      </a:accent4>
      <a:accent5>
        <a:srgbClr val="90FA10"/>
      </a:accent5>
      <a:accent6>
        <a:srgbClr val="FF0B79"/>
      </a:accent6>
      <a:hlink>
        <a:srgbClr val="FAED10"/>
      </a:hlink>
      <a:folHlink>
        <a:srgbClr val="FAED10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3CCD5C-1585-4363-9EFD-3AF69BA563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infographic resume</Template>
  <TotalTime>112</TotalTime>
  <Words>217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Rockwell</vt:lpstr>
      <vt:lpstr>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Solomio Sisante</dc:creator>
  <cp:lastModifiedBy>Solomio Sisante</cp:lastModifiedBy>
  <cp:revision>1</cp:revision>
  <dcterms:created xsi:type="dcterms:W3CDTF">2024-11-18T11:41:01Z</dcterms:created>
  <dcterms:modified xsi:type="dcterms:W3CDTF">2024-11-18T13:33:24Z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